
<file path=[Content_Types].xml><?xml version="1.0" encoding="utf-8"?>
<Types xmlns="http://schemas.openxmlformats.org/package/2006/content-types">
  <Default Extension="bin" ContentType="application/vnd.ms-office.activeX"/>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activeX/activeX1.xml" ContentType="application/vnd.ms-office.activeX+xml"/>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0" r:id="rId1"/>
  </p:sldMasterIdLst>
  <p:sldIdLst>
    <p:sldId id="356" r:id="rId2"/>
    <p:sldId id="514" r:id="rId3"/>
    <p:sldId id="518" r:id="rId4"/>
    <p:sldId id="519" r:id="rId5"/>
    <p:sldId id="520" r:id="rId6"/>
    <p:sldId id="521" r:id="rId7"/>
    <p:sldId id="526" r:id="rId8"/>
    <p:sldId id="491" r:id="rId9"/>
    <p:sldId id="384" r:id="rId10"/>
    <p:sldId id="381" r:id="rId11"/>
    <p:sldId id="382" r:id="rId12"/>
    <p:sldId id="377" r:id="rId13"/>
    <p:sldId id="385" r:id="rId14"/>
    <p:sldId id="388" r:id="rId15"/>
    <p:sldId id="389" r:id="rId16"/>
    <p:sldId id="387" r:id="rId17"/>
    <p:sldId id="390" r:id="rId18"/>
    <p:sldId id="393" r:id="rId19"/>
    <p:sldId id="531" r:id="rId20"/>
    <p:sldId id="532" r:id="rId21"/>
    <p:sldId id="533" r:id="rId22"/>
    <p:sldId id="534" r:id="rId23"/>
    <p:sldId id="535" r:id="rId24"/>
    <p:sldId id="536" r:id="rId25"/>
    <p:sldId id="394" r:id="rId26"/>
    <p:sldId id="395" r:id="rId27"/>
    <p:sldId id="396" r:id="rId28"/>
    <p:sldId id="397" r:id="rId29"/>
    <p:sldId id="398"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2" clrIdx="0">
    <p:extLst>
      <p:ext uri="{19B8F6BF-5375-455C-9EA6-DF929625EA0E}">
        <p15:presenceInfo xmlns:p15="http://schemas.microsoft.com/office/powerpoint/2012/main" userId="H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811"/>
    <a:srgbClr val="BC5E00"/>
    <a:srgbClr val="E27100"/>
    <a:srgbClr val="D06800"/>
    <a:srgbClr val="E67300"/>
    <a:srgbClr val="FFB265"/>
    <a:srgbClr val="FFD3A7"/>
    <a:srgbClr val="FFECD9"/>
    <a:srgbClr val="FF962D"/>
    <a:srgbClr val="FFAE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2" autoAdjust="0"/>
    <p:restoredTop sz="95184" autoAdjust="0"/>
  </p:normalViewPr>
  <p:slideViewPr>
    <p:cSldViewPr snapToGrid="0">
      <p:cViewPr varScale="1">
        <p:scale>
          <a:sx n="51" d="100"/>
          <a:sy n="51" d="100"/>
        </p:scale>
        <p:origin x="118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D7053240-CE69-11CD-A777-00DD01143C57}" ax:persistence="persistStorage" r:id="rId1"/>
</file>

<file path=ppt/activeX/activeX2.xml><?xml version="1.0" encoding="utf-8"?>
<ax:ocx xmlns:ax="http://schemas.microsoft.com/office/2006/activeX" xmlns:r="http://schemas.openxmlformats.org/officeDocument/2006/relationships" ax:classid="{D7053240-CE69-11CD-A777-00DD01143C57}" ax:persistence="persistStorage" r:id="rId1"/>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4365E51-4513-4C33-9F0C-01E9E1820538}" type="datetimeFigureOut">
              <a:rPr lang="vi-VN" smtClean="0"/>
              <a:t>22/11/2024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56D01F0-EAE9-4D1E-A742-13361A91CA00}" type="slidenum">
              <a:rPr lang="vi-VN" smtClean="0"/>
              <a:t>‹#›</a:t>
            </a:fld>
            <a:endParaRPr lang="vi-VN"/>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1727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D4365E51-4513-4C33-9F0C-01E9E1820538}" type="datetimeFigureOut">
              <a:rPr lang="vi-VN" smtClean="0"/>
              <a:t>22/11/2024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F56D01F0-EAE9-4D1E-A742-13361A91CA00}" type="slidenum">
              <a:rPr lang="vi-VN" smtClean="0"/>
              <a:t>‹#›</a:t>
            </a:fld>
            <a:endParaRPr lang="vi-VN"/>
          </a:p>
        </p:txBody>
      </p:sp>
    </p:spTree>
    <p:extLst>
      <p:ext uri="{BB962C8B-B14F-4D97-AF65-F5344CB8AC3E}">
        <p14:creationId xmlns:p14="http://schemas.microsoft.com/office/powerpoint/2010/main" val="3623347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365E51-4513-4C33-9F0C-01E9E1820538}" type="datetimeFigureOut">
              <a:rPr lang="vi-VN" smtClean="0"/>
              <a:t>22/11/2024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56D01F0-EAE9-4D1E-A742-13361A91CA00}" type="slidenum">
              <a:rPr lang="vi-VN" smtClean="0"/>
              <a:t>‹#›</a:t>
            </a:fld>
            <a:endParaRPr lang="vi-VN"/>
          </a:p>
        </p:txBody>
      </p:sp>
    </p:spTree>
    <p:extLst>
      <p:ext uri="{BB962C8B-B14F-4D97-AF65-F5344CB8AC3E}">
        <p14:creationId xmlns:p14="http://schemas.microsoft.com/office/powerpoint/2010/main" val="1642532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365E51-4513-4C33-9F0C-01E9E1820538}" type="datetimeFigureOut">
              <a:rPr lang="vi-VN" smtClean="0"/>
              <a:t>22/11/2024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56D01F0-EAE9-4D1E-A742-13361A91CA00}" type="slidenum">
              <a:rPr lang="vi-VN" smtClean="0"/>
              <a:t>‹#›</a:t>
            </a:fld>
            <a:endParaRPr lang="vi-VN"/>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122311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365E51-4513-4C33-9F0C-01E9E1820538}" type="datetimeFigureOut">
              <a:rPr lang="vi-VN" smtClean="0"/>
              <a:t>22/11/2024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56D01F0-EAE9-4D1E-A742-13361A91CA00}" type="slidenum">
              <a:rPr lang="vi-VN" smtClean="0"/>
              <a:t>‹#›</a:t>
            </a:fld>
            <a:endParaRPr lang="vi-VN"/>
          </a:p>
        </p:txBody>
      </p:sp>
    </p:spTree>
    <p:extLst>
      <p:ext uri="{BB962C8B-B14F-4D97-AF65-F5344CB8AC3E}">
        <p14:creationId xmlns:p14="http://schemas.microsoft.com/office/powerpoint/2010/main" val="3635428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365E51-4513-4C33-9F0C-01E9E1820538}" type="datetimeFigureOut">
              <a:rPr lang="vi-VN" smtClean="0"/>
              <a:t>22/11/2024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56D01F0-EAE9-4D1E-A742-13361A91CA00}" type="slidenum">
              <a:rPr lang="vi-VN" smtClean="0"/>
              <a:t>‹#›</a:t>
            </a:fld>
            <a:endParaRPr lang="vi-VN"/>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149328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365E51-4513-4C33-9F0C-01E9E1820538}" type="datetimeFigureOut">
              <a:rPr lang="vi-VN" smtClean="0"/>
              <a:t>22/11/2024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56D01F0-EAE9-4D1E-A742-13361A91CA00}" type="slidenum">
              <a:rPr lang="vi-VN" smtClean="0"/>
              <a:t>‹#›</a:t>
            </a:fld>
            <a:endParaRPr lang="vi-VN"/>
          </a:p>
        </p:txBody>
      </p:sp>
    </p:spTree>
    <p:extLst>
      <p:ext uri="{BB962C8B-B14F-4D97-AF65-F5344CB8AC3E}">
        <p14:creationId xmlns:p14="http://schemas.microsoft.com/office/powerpoint/2010/main" val="3575011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365E51-4513-4C33-9F0C-01E9E1820538}" type="datetimeFigureOut">
              <a:rPr lang="vi-VN" smtClean="0"/>
              <a:t>22/11/2024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56D01F0-EAE9-4D1E-A742-13361A91CA00}" type="slidenum">
              <a:rPr lang="vi-VN" smtClean="0"/>
              <a:t>‹#›</a:t>
            </a:fld>
            <a:endParaRPr lang="vi-VN"/>
          </a:p>
        </p:txBody>
      </p:sp>
    </p:spTree>
    <p:extLst>
      <p:ext uri="{BB962C8B-B14F-4D97-AF65-F5344CB8AC3E}">
        <p14:creationId xmlns:p14="http://schemas.microsoft.com/office/powerpoint/2010/main" val="2834329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365E51-4513-4C33-9F0C-01E9E1820538}" type="datetimeFigureOut">
              <a:rPr lang="vi-VN" smtClean="0"/>
              <a:t>22/11/2024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56D01F0-EAE9-4D1E-A742-13361A91CA00}" type="slidenum">
              <a:rPr lang="vi-VN" smtClean="0"/>
              <a:t>‹#›</a:t>
            </a:fld>
            <a:endParaRPr lang="vi-VN"/>
          </a:p>
        </p:txBody>
      </p:sp>
    </p:spTree>
    <p:extLst>
      <p:ext uri="{BB962C8B-B14F-4D97-AF65-F5344CB8AC3E}">
        <p14:creationId xmlns:p14="http://schemas.microsoft.com/office/powerpoint/2010/main" val="1752635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365E51-4513-4C33-9F0C-01E9E1820538}" type="datetimeFigureOut">
              <a:rPr lang="vi-VN" smtClean="0"/>
              <a:t>22/11/2024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56D01F0-EAE9-4D1E-A742-13361A91CA00}" type="slidenum">
              <a:rPr lang="vi-VN" smtClean="0"/>
              <a:t>‹#›</a:t>
            </a:fld>
            <a:endParaRPr lang="vi-VN"/>
          </a:p>
        </p:txBody>
      </p:sp>
    </p:spTree>
    <p:extLst>
      <p:ext uri="{BB962C8B-B14F-4D97-AF65-F5344CB8AC3E}">
        <p14:creationId xmlns:p14="http://schemas.microsoft.com/office/powerpoint/2010/main" val="740515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365E51-4513-4C33-9F0C-01E9E1820538}" type="datetimeFigureOut">
              <a:rPr lang="vi-VN" smtClean="0"/>
              <a:t>22/11/2024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56D01F0-EAE9-4D1E-A742-13361A91CA00}" type="slidenum">
              <a:rPr lang="vi-VN" smtClean="0"/>
              <a:t>‹#›</a:t>
            </a:fld>
            <a:endParaRPr lang="vi-VN"/>
          </a:p>
        </p:txBody>
      </p:sp>
    </p:spTree>
    <p:extLst>
      <p:ext uri="{BB962C8B-B14F-4D97-AF65-F5344CB8AC3E}">
        <p14:creationId xmlns:p14="http://schemas.microsoft.com/office/powerpoint/2010/main" val="3213140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365E51-4513-4C33-9F0C-01E9E1820538}" type="datetimeFigureOut">
              <a:rPr lang="vi-VN" smtClean="0"/>
              <a:t>22/11/2024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56D01F0-EAE9-4D1E-A742-13361A91CA00}" type="slidenum">
              <a:rPr lang="vi-VN" smtClean="0"/>
              <a:t>‹#›</a:t>
            </a:fld>
            <a:endParaRPr lang="vi-VN"/>
          </a:p>
        </p:txBody>
      </p:sp>
    </p:spTree>
    <p:extLst>
      <p:ext uri="{BB962C8B-B14F-4D97-AF65-F5344CB8AC3E}">
        <p14:creationId xmlns:p14="http://schemas.microsoft.com/office/powerpoint/2010/main" val="2512278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365E51-4513-4C33-9F0C-01E9E1820538}" type="datetimeFigureOut">
              <a:rPr lang="vi-VN" smtClean="0"/>
              <a:t>22/11/2024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F56D01F0-EAE9-4D1E-A742-13361A91CA00}" type="slidenum">
              <a:rPr lang="vi-VN" smtClean="0"/>
              <a:t>‹#›</a:t>
            </a:fld>
            <a:endParaRPr lang="vi-VN"/>
          </a:p>
        </p:txBody>
      </p:sp>
    </p:spTree>
    <p:extLst>
      <p:ext uri="{BB962C8B-B14F-4D97-AF65-F5344CB8AC3E}">
        <p14:creationId xmlns:p14="http://schemas.microsoft.com/office/powerpoint/2010/main" val="2678751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365E51-4513-4C33-9F0C-01E9E1820538}" type="datetimeFigureOut">
              <a:rPr lang="vi-VN" smtClean="0"/>
              <a:t>22/11/2024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F56D01F0-EAE9-4D1E-A742-13361A91CA00}" type="slidenum">
              <a:rPr lang="vi-VN" smtClean="0"/>
              <a:t>‹#›</a:t>
            </a:fld>
            <a:endParaRPr lang="vi-VN"/>
          </a:p>
        </p:txBody>
      </p:sp>
    </p:spTree>
    <p:extLst>
      <p:ext uri="{BB962C8B-B14F-4D97-AF65-F5344CB8AC3E}">
        <p14:creationId xmlns:p14="http://schemas.microsoft.com/office/powerpoint/2010/main" val="4227931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365E51-4513-4C33-9F0C-01E9E1820538}" type="datetimeFigureOut">
              <a:rPr lang="vi-VN" smtClean="0"/>
              <a:t>22/11/2024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F56D01F0-EAE9-4D1E-A742-13361A91CA00}" type="slidenum">
              <a:rPr lang="vi-VN" smtClean="0"/>
              <a:t>‹#›</a:t>
            </a:fld>
            <a:endParaRPr lang="vi-VN"/>
          </a:p>
        </p:txBody>
      </p:sp>
    </p:spTree>
    <p:extLst>
      <p:ext uri="{BB962C8B-B14F-4D97-AF65-F5344CB8AC3E}">
        <p14:creationId xmlns:p14="http://schemas.microsoft.com/office/powerpoint/2010/main" val="1517172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365E51-4513-4C33-9F0C-01E9E1820538}" type="datetimeFigureOut">
              <a:rPr lang="vi-VN" smtClean="0"/>
              <a:t>22/11/2024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56D01F0-EAE9-4D1E-A742-13361A91CA00}" type="slidenum">
              <a:rPr lang="vi-VN" smtClean="0"/>
              <a:t>‹#›</a:t>
            </a:fld>
            <a:endParaRPr lang="vi-VN"/>
          </a:p>
        </p:txBody>
      </p:sp>
    </p:spTree>
    <p:extLst>
      <p:ext uri="{BB962C8B-B14F-4D97-AF65-F5344CB8AC3E}">
        <p14:creationId xmlns:p14="http://schemas.microsoft.com/office/powerpoint/2010/main" val="2903059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365E51-4513-4C33-9F0C-01E9E1820538}" type="datetimeFigureOut">
              <a:rPr lang="vi-VN" smtClean="0"/>
              <a:t>22/11/2024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56D01F0-EAE9-4D1E-A742-13361A91CA00}" type="slidenum">
              <a:rPr lang="vi-VN" smtClean="0"/>
              <a:t>‹#›</a:t>
            </a:fld>
            <a:endParaRPr lang="vi-VN"/>
          </a:p>
        </p:txBody>
      </p:sp>
    </p:spTree>
    <p:extLst>
      <p:ext uri="{BB962C8B-B14F-4D97-AF65-F5344CB8AC3E}">
        <p14:creationId xmlns:p14="http://schemas.microsoft.com/office/powerpoint/2010/main" val="1100485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0000">
              <a:schemeClr val="tx2">
                <a:lumMod val="40000"/>
                <a:lumOff val="60000"/>
              </a:schemeClr>
            </a:gs>
            <a:gs pos="14000">
              <a:schemeClr val="tx2">
                <a:lumMod val="40000"/>
                <a:lumOff val="60000"/>
              </a:schemeClr>
            </a:gs>
            <a:gs pos="55000">
              <a:schemeClr val="bg2">
                <a:tint val="97000"/>
                <a:hueMod val="92000"/>
                <a:satMod val="169000"/>
                <a:lumMod val="164000"/>
              </a:schemeClr>
            </a:gs>
            <a:gs pos="99000">
              <a:schemeClr val="accent1">
                <a:lumMod val="60000"/>
                <a:lumOff val="4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4365E51-4513-4C33-9F0C-01E9E1820538}" type="datetimeFigureOut">
              <a:rPr lang="vi-VN" smtClean="0"/>
              <a:t>22/11/2024</a:t>
            </a:fld>
            <a:endParaRPr lang="vi-VN"/>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vi-VN"/>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F56D01F0-EAE9-4D1E-A742-13361A91CA00}" type="slidenum">
              <a:rPr lang="vi-VN" smtClean="0"/>
              <a:t>‹#›</a:t>
            </a:fld>
            <a:endParaRPr lang="vi-VN"/>
          </a:p>
        </p:txBody>
      </p:sp>
    </p:spTree>
    <p:extLst>
      <p:ext uri="{BB962C8B-B14F-4D97-AF65-F5344CB8AC3E}">
        <p14:creationId xmlns:p14="http://schemas.microsoft.com/office/powerpoint/2010/main" val="2613643692"/>
      </p:ext>
    </p:extLst>
  </p:cSld>
  <p:clrMap bg1="dk1" tx1="lt1" bg2="dk2" tx2="lt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 id="2147484092" r:id="rId12"/>
    <p:sldLayoutId id="2147484093" r:id="rId13"/>
    <p:sldLayoutId id="2147484094" r:id="rId14"/>
    <p:sldLayoutId id="2147484095" r:id="rId15"/>
    <p:sldLayoutId id="2147484096" r:id="rId16"/>
    <p:sldLayoutId id="214748409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hyperlink" Target="H&#432;&#7899;ng%20d&#7851;n%20s&#7917;%20d&#7909;ng.docx" TargetMode="External"/><Relationship Id="rId17" Type="http://schemas.openxmlformats.org/officeDocument/2006/relationships/image" Target="../media/image10.wmf"/><Relationship Id="rId2" Type="http://schemas.openxmlformats.org/officeDocument/2006/relationships/slideLayout" Target="../slideLayouts/slideLayout1.xml"/><Relationship Id="rId16" Type="http://schemas.openxmlformats.org/officeDocument/2006/relationships/image" Target="../media/image9.png"/><Relationship Id="rId1" Type="http://schemas.openxmlformats.org/officeDocument/2006/relationships/control" Target="../activeX/activeX1.xml"/><Relationship Id="rId6" Type="http://schemas.openxmlformats.org/officeDocument/2006/relationships/image" Target="../media/image3.gif"/><Relationship Id="rId11" Type="http://schemas.openxmlformats.org/officeDocument/2006/relationships/image" Target="../media/image6.svg"/><Relationship Id="rId5" Type="http://schemas.microsoft.com/office/2007/relationships/hdphoto" Target="../media/hdphoto1.wdp"/><Relationship Id="rId15" Type="http://schemas.openxmlformats.org/officeDocument/2006/relationships/hyperlink" Target="https://www.youtube.com/watch?v=ye1HdPtSf1E" TargetMode="External"/><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slide" Target="slide2.xml"/><Relationship Id="rId14"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image" Target="../media/image28.png"/><Relationship Id="rId3" Type="http://schemas.openxmlformats.org/officeDocument/2006/relationships/image" Target="../media/image3.gif"/><Relationship Id="rId7" Type="http://schemas.openxmlformats.org/officeDocument/2006/relationships/image" Target="../media/image25.png"/><Relationship Id="rId12" Type="http://schemas.microsoft.com/office/2017/06/relationships/model3d" Target="../media/model3d3.glb"/><Relationship Id="rId2" Type="http://schemas.openxmlformats.org/officeDocument/2006/relationships/slide" Target="slide1.xml"/><Relationship Id="rId16"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4.svg"/><Relationship Id="rId5" Type="http://schemas.microsoft.com/office/2017/06/relationships/model3d" Target="../media/model3d1.glb"/><Relationship Id="rId15" Type="http://schemas.openxmlformats.org/officeDocument/2006/relationships/slide" Target="slide10.xml"/><Relationship Id="rId10" Type="http://schemas.openxmlformats.org/officeDocument/2006/relationships/image" Target="../media/image13.png"/><Relationship Id="rId4" Type="http://schemas.openxmlformats.org/officeDocument/2006/relationships/hyperlink" Target="https://www.google.com/search?q=tr%C3%A1i+tim+t%C3%B4i+y%C3%AAu+vi%E1%BB%87t+nam&amp;source=lmns&amp;tbm=vid&amp;bih=591&amp;biw=1215&amp;hl=vi&amp;sa=X&amp;ved=2ahUKEwjL68mJqfCCAxW5afUHHXmKB6gQ0pQJKAF6BAgBEAQ#fpstate=ive&amp;vld=cid:8b2e9d17,vid:ye1HdPtSf1E,st:0" TargetMode="External"/><Relationship Id="rId9" Type="http://schemas.openxmlformats.org/officeDocument/2006/relationships/slide" Target="slide9.xml"/><Relationship Id="rId14" Type="http://schemas.openxmlformats.org/officeDocument/2006/relationships/slide" Target="slide11.xml"/></Relationships>
</file>

<file path=ppt/slides/_rels/slide11.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slide" Target="slide17.xml"/><Relationship Id="rId3" Type="http://schemas.openxmlformats.org/officeDocument/2006/relationships/image" Target="../media/image3.gif"/><Relationship Id="rId7" Type="http://schemas.openxmlformats.org/officeDocument/2006/relationships/image" Target="../media/image25.png"/><Relationship Id="rId12" Type="http://schemas.openxmlformats.org/officeDocument/2006/relationships/slide" Target="slide10.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slide" Target="slide11.xml"/><Relationship Id="rId5" Type="http://schemas.microsoft.com/office/2017/06/relationships/model3d" Target="../media/model3d1.glb"/><Relationship Id="rId15" Type="http://schemas.openxmlformats.org/officeDocument/2006/relationships/image" Target="../media/image14.svg"/><Relationship Id="rId10" Type="http://schemas.openxmlformats.org/officeDocument/2006/relationships/slide" Target="slide9.xml"/><Relationship Id="rId4" Type="http://schemas.openxmlformats.org/officeDocument/2006/relationships/hyperlink" Target="https://www.google.com/search?q=tr%C3%A1i+tim+t%C3%B4i+y%C3%AAu+vi%E1%BB%87t+nam&amp;source=lmns&amp;tbm=vid&amp;bih=591&amp;biw=1215&amp;hl=vi&amp;sa=X&amp;ved=2ahUKEwjL68mJqfCCAxW5afUHHXmKB6gQ0pQJKAF6BAgBEAQ#fpstate=ive&amp;vld=cid:8b2e9d17,vid:ye1HdPtSf1E,st:0" TargetMode="External"/><Relationship Id="rId9" Type="http://schemas.openxmlformats.org/officeDocument/2006/relationships/image" Target="../media/image29.jpg"/><Relationship Id="rId1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26.jpg"/><Relationship Id="rId13" Type="http://schemas.microsoft.com/office/2017/06/relationships/model3d" Target="../media/model3d2.glb"/><Relationship Id="rId18" Type="http://schemas.openxmlformats.org/officeDocument/2006/relationships/slide" Target="slide12.xml"/><Relationship Id="rId3" Type="http://schemas.microsoft.com/office/2017/06/relationships/model3d" Target="../media/model3d1.glb"/><Relationship Id="rId7" Type="http://schemas.openxmlformats.org/officeDocument/2006/relationships/image" Target="../media/image25.png"/><Relationship Id="rId12" Type="http://schemas.openxmlformats.org/officeDocument/2006/relationships/hyperlink" Target="https://vi.wikipedia.org/wiki/Qu%E1%BA%A7n_%C4%91%E1%BA%A3o_Tr%C6%B0%E1%BB%9Dng_Sa" TargetMode="External"/><Relationship Id="rId17" Type="http://schemas.openxmlformats.org/officeDocument/2006/relationships/image" Target="../media/image14.svg"/><Relationship Id="rId2" Type="http://schemas.openxmlformats.org/officeDocument/2006/relationships/hyperlink" Target="https://www.google.com/search?q=tr%C3%A1i+tim+t%C3%B4i+y%C3%AAu+vi%E1%BB%87t+nam&amp;source=lmns&amp;tbm=vid&amp;bih=591&amp;biw=1215&amp;hl=vi&amp;sa=X&amp;ved=2ahUKEwjL68mJqfCCAxW5afUHHXmKB6gQ0pQJKAF6BAgBEAQ#fpstate=ive&amp;vld=cid:8b2e9d17,vid:ye1HdPtSf1E,st:0" TargetMode="External"/><Relationship Id="rId16"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gif"/><Relationship Id="rId11" Type="http://schemas.openxmlformats.org/officeDocument/2006/relationships/slide" Target="slide16.xml"/><Relationship Id="rId5" Type="http://schemas.openxmlformats.org/officeDocument/2006/relationships/slide" Target="slide1.xml"/><Relationship Id="rId15" Type="http://schemas.openxmlformats.org/officeDocument/2006/relationships/slide" Target="slide2.xml"/><Relationship Id="rId10" Type="http://schemas.openxmlformats.org/officeDocument/2006/relationships/slide" Target="slide13.xml"/><Relationship Id="rId4" Type="http://schemas.openxmlformats.org/officeDocument/2006/relationships/image" Target="../media/image15.png"/><Relationship Id="rId9" Type="http://schemas.openxmlformats.org/officeDocument/2006/relationships/slide" Target="slide17.xml"/><Relationship Id="rId1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slide" Target="slide13.xml"/><Relationship Id="rId3" Type="http://schemas.microsoft.com/office/2017/06/relationships/model3d" Target="../media/model3d1.glb"/><Relationship Id="rId7" Type="http://schemas.openxmlformats.org/officeDocument/2006/relationships/image" Target="../media/image25.png"/><Relationship Id="rId12" Type="http://schemas.openxmlformats.org/officeDocument/2006/relationships/image" Target="../media/image31.png"/><Relationship Id="rId17" Type="http://schemas.openxmlformats.org/officeDocument/2006/relationships/image" Target="../media/image14.svg"/><Relationship Id="rId2" Type="http://schemas.openxmlformats.org/officeDocument/2006/relationships/hyperlink" Target="https://www.google.com/search?q=tr%C3%A1i+tim+t%C3%B4i+y%C3%AAu+vi%E1%BB%87t+nam&amp;source=lmns&amp;tbm=vid&amp;bih=591&amp;biw=1215&amp;hl=vi&amp;sa=X&amp;ved=2ahUKEwjL68mJqfCCAxW5afUHHXmKB6gQ0pQJKAF6BAgBEAQ#fpstate=ive&amp;vld=cid:8b2e9d17,vid:ye1HdPtSf1E,st:0" TargetMode="External"/><Relationship Id="rId16"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gif"/><Relationship Id="rId11" Type="http://schemas.microsoft.com/office/2017/06/relationships/model3d" Target="../media/model3d3.glb"/><Relationship Id="rId5" Type="http://schemas.openxmlformats.org/officeDocument/2006/relationships/slide" Target="slide1.xml"/><Relationship Id="rId15" Type="http://schemas.openxmlformats.org/officeDocument/2006/relationships/slide" Target="slide12.xml"/><Relationship Id="rId10" Type="http://schemas.openxmlformats.org/officeDocument/2006/relationships/slide" Target="slide14.xml"/><Relationship Id="rId4" Type="http://schemas.openxmlformats.org/officeDocument/2006/relationships/image" Target="../media/image15.png"/><Relationship Id="rId9" Type="http://schemas.openxmlformats.org/officeDocument/2006/relationships/image" Target="../media/image30.png"/><Relationship Id="rId14" Type="http://schemas.openxmlformats.org/officeDocument/2006/relationships/slide" Target="slide16.xml"/></Relationships>
</file>

<file path=ppt/slides/_rels/slide14.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slide" Target="slide13.xml"/><Relationship Id="rId3" Type="http://schemas.microsoft.com/office/2017/06/relationships/model3d" Target="../media/model3d1.glb"/><Relationship Id="rId7" Type="http://schemas.openxmlformats.org/officeDocument/2006/relationships/image" Target="../media/image25.png"/><Relationship Id="rId12" Type="http://schemas.openxmlformats.org/officeDocument/2006/relationships/slide" Target="slide17.xml"/><Relationship Id="rId17" Type="http://schemas.openxmlformats.org/officeDocument/2006/relationships/image" Target="../media/image14.svg"/><Relationship Id="rId2" Type="http://schemas.openxmlformats.org/officeDocument/2006/relationships/hyperlink" Target="https://www.google.com/search?q=tr%C3%A1i+tim+t%C3%B4i+y%C3%AAu+vi%E1%BB%87t+nam&amp;source=lmns&amp;tbm=vid&amp;bih=591&amp;biw=1215&amp;hl=vi&amp;sa=X&amp;ved=2ahUKEwjL68mJqfCCAxW5afUHHXmKB6gQ0pQJKAF6BAgBEAQ#fpstate=ive&amp;vld=cid:8b2e9d17,vid:ye1HdPtSf1E,st:0" TargetMode="External"/><Relationship Id="rId16"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gif"/><Relationship Id="rId11" Type="http://schemas.openxmlformats.org/officeDocument/2006/relationships/image" Target="../media/image32.png"/><Relationship Id="rId5" Type="http://schemas.openxmlformats.org/officeDocument/2006/relationships/slide" Target="slide1.xml"/><Relationship Id="rId15" Type="http://schemas.openxmlformats.org/officeDocument/2006/relationships/slide" Target="slide12.xml"/><Relationship Id="rId10" Type="http://schemas.openxmlformats.org/officeDocument/2006/relationships/image" Target="../media/image28.png"/><Relationship Id="rId4" Type="http://schemas.openxmlformats.org/officeDocument/2006/relationships/image" Target="../media/image15.png"/><Relationship Id="rId9" Type="http://schemas.microsoft.com/office/2017/06/relationships/model3d" Target="../media/model3d3.glb"/><Relationship Id="rId14" Type="http://schemas.openxmlformats.org/officeDocument/2006/relationships/slide" Target="slide16.xml"/></Relationships>
</file>

<file path=ppt/slides/_rels/slide15.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slide" Target="slide16.xml"/><Relationship Id="rId3" Type="http://schemas.microsoft.com/office/2017/06/relationships/model3d" Target="../media/model3d1.glb"/><Relationship Id="rId7" Type="http://schemas.openxmlformats.org/officeDocument/2006/relationships/image" Target="../media/image25.png"/><Relationship Id="rId12" Type="http://schemas.openxmlformats.org/officeDocument/2006/relationships/slide" Target="slide13.xml"/><Relationship Id="rId2" Type="http://schemas.openxmlformats.org/officeDocument/2006/relationships/hyperlink" Target="https://www.google.com/search?q=tr%C3%A1i+tim+t%C3%B4i+y%C3%AAu+vi%E1%BB%87t+nam&amp;source=lmns&amp;tbm=vid&amp;bih=591&amp;biw=1215&amp;hl=vi&amp;sa=X&amp;ved=2ahUKEwjL68mJqfCCAxW5afUHHXmKB6gQ0pQJKAF6BAgBEAQ#fpstate=ive&amp;vld=cid:8b2e9d17,vid:ye1HdPtSf1E,st:0" TargetMode="External"/><Relationship Id="rId16" Type="http://schemas.openxmlformats.org/officeDocument/2006/relationships/image" Target="../media/image14.svg"/><Relationship Id="rId1" Type="http://schemas.openxmlformats.org/officeDocument/2006/relationships/slideLayout" Target="../slideLayouts/slideLayout1.xml"/><Relationship Id="rId6" Type="http://schemas.openxmlformats.org/officeDocument/2006/relationships/image" Target="../media/image3.gif"/><Relationship Id="rId11" Type="http://schemas.openxmlformats.org/officeDocument/2006/relationships/image" Target="../media/image32.png"/><Relationship Id="rId5" Type="http://schemas.openxmlformats.org/officeDocument/2006/relationships/slide" Target="slide1.xml"/><Relationship Id="rId15" Type="http://schemas.openxmlformats.org/officeDocument/2006/relationships/image" Target="../media/image13.png"/><Relationship Id="rId10" Type="http://schemas.microsoft.com/office/2017/06/relationships/model3d" Target="../media/model3d3.glb"/><Relationship Id="rId4" Type="http://schemas.openxmlformats.org/officeDocument/2006/relationships/image" Target="../media/image15.png"/><Relationship Id="rId9" Type="http://schemas.openxmlformats.org/officeDocument/2006/relationships/slide" Target="slide14.xml"/><Relationship Id="rId14" Type="http://schemas.openxmlformats.org/officeDocument/2006/relationships/slide" Target="slide12.xml"/></Relationships>
</file>

<file path=ppt/slides/_rels/slide16.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slide" Target="slide16.xml"/><Relationship Id="rId3" Type="http://schemas.microsoft.com/office/2017/06/relationships/model3d" Target="../media/model3d1.glb"/><Relationship Id="rId7" Type="http://schemas.openxmlformats.org/officeDocument/2006/relationships/image" Target="../media/image25.png"/><Relationship Id="rId12" Type="http://schemas.openxmlformats.org/officeDocument/2006/relationships/slide" Target="slide13.xml"/><Relationship Id="rId2" Type="http://schemas.openxmlformats.org/officeDocument/2006/relationships/hyperlink" Target="https://www.google.com/search?q=tr%C3%A1i+tim+t%C3%B4i+y%C3%AAu+vi%E1%BB%87t+nam&amp;source=lmns&amp;tbm=vid&amp;bih=591&amp;biw=1215&amp;hl=vi&amp;sa=X&amp;ved=2ahUKEwjL68mJqfCCAxW5afUHHXmKB6gQ0pQJKAF6BAgBEAQ#fpstate=ive&amp;vld=cid:8b2e9d17,vid:ye1HdPtSf1E,st:0" TargetMode="External"/><Relationship Id="rId16" Type="http://schemas.openxmlformats.org/officeDocument/2006/relationships/image" Target="../media/image14.svg"/><Relationship Id="rId1" Type="http://schemas.openxmlformats.org/officeDocument/2006/relationships/slideLayout" Target="../slideLayouts/slideLayout1.xml"/><Relationship Id="rId6" Type="http://schemas.openxmlformats.org/officeDocument/2006/relationships/image" Target="../media/image3.gif"/><Relationship Id="rId11" Type="http://schemas.openxmlformats.org/officeDocument/2006/relationships/slide" Target="slide17.xml"/><Relationship Id="rId5" Type="http://schemas.openxmlformats.org/officeDocument/2006/relationships/slide" Target="slide1.xml"/><Relationship Id="rId15" Type="http://schemas.openxmlformats.org/officeDocument/2006/relationships/image" Target="../media/image13.png"/><Relationship Id="rId10" Type="http://schemas.openxmlformats.org/officeDocument/2006/relationships/image" Target="../media/image28.png"/><Relationship Id="rId4" Type="http://schemas.openxmlformats.org/officeDocument/2006/relationships/image" Target="../media/image15.png"/><Relationship Id="rId9" Type="http://schemas.microsoft.com/office/2017/06/relationships/model3d" Target="../media/model3d3.glb"/><Relationship Id="rId14" Type="http://schemas.openxmlformats.org/officeDocument/2006/relationships/slide" Target="slide12.xml"/></Relationships>
</file>

<file path=ppt/slides/_rels/slide17.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slide" Target="slide17.xml"/><Relationship Id="rId3" Type="http://schemas.microsoft.com/office/2017/06/relationships/model3d" Target="../media/model3d1.glb"/><Relationship Id="rId7" Type="http://schemas.openxmlformats.org/officeDocument/2006/relationships/image" Target="../media/image25.png"/><Relationship Id="rId12" Type="http://schemas.openxmlformats.org/officeDocument/2006/relationships/image" Target="../media/image32.png"/><Relationship Id="rId17" Type="http://schemas.openxmlformats.org/officeDocument/2006/relationships/image" Target="../media/image14.svg"/><Relationship Id="rId2" Type="http://schemas.openxmlformats.org/officeDocument/2006/relationships/hyperlink" Target="https://www.google.com/search?q=tr%C3%A1i+tim+t%C3%B4i+y%C3%AAu+vi%E1%BB%87t+nam&amp;source=lmns&amp;tbm=vid&amp;bih=591&amp;biw=1215&amp;hl=vi&amp;sa=X&amp;ved=2ahUKEwjL68mJqfCCAxW5afUHHXmKB6gQ0pQJKAF6BAgBEAQ#fpstate=ive&amp;vld=cid:8b2e9d17,vid:ye1HdPtSf1E,st:0" TargetMode="External"/><Relationship Id="rId16"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gif"/><Relationship Id="rId11" Type="http://schemas.openxmlformats.org/officeDocument/2006/relationships/slide" Target="slide16.xml"/><Relationship Id="rId5" Type="http://schemas.openxmlformats.org/officeDocument/2006/relationships/slide" Target="slide1.xml"/><Relationship Id="rId15" Type="http://schemas.openxmlformats.org/officeDocument/2006/relationships/slide" Target="slide12.xml"/><Relationship Id="rId10" Type="http://schemas.openxmlformats.org/officeDocument/2006/relationships/image" Target="../media/image28.png"/><Relationship Id="rId4" Type="http://schemas.openxmlformats.org/officeDocument/2006/relationships/image" Target="../media/image15.png"/><Relationship Id="rId9" Type="http://schemas.microsoft.com/office/2017/06/relationships/model3d" Target="../media/model3d3.glb"/><Relationship Id="rId14" Type="http://schemas.openxmlformats.org/officeDocument/2006/relationships/slide" Target="slide13.xml"/></Relationships>
</file>

<file path=ppt/slides/_rels/slide18.xml.rels><?xml version="1.0" encoding="UTF-8" standalone="yes"?>
<Relationships xmlns="http://schemas.openxmlformats.org/package/2006/relationships"><Relationship Id="rId8" Type="http://schemas.microsoft.com/office/2017/06/relationships/model3d" Target="../media/model3d2.glb"/><Relationship Id="rId13" Type="http://schemas.openxmlformats.org/officeDocument/2006/relationships/slide" Target="slide25.xml"/><Relationship Id="rId18" Type="http://schemas.openxmlformats.org/officeDocument/2006/relationships/hyperlink" Target="https://www.vntrip.vn/cam-nang/dia-diem-du-lich-ha-noi-10681" TargetMode="External"/><Relationship Id="rId26" Type="http://schemas.openxmlformats.org/officeDocument/2006/relationships/image" Target="../media/image39.jpeg"/><Relationship Id="rId3" Type="http://schemas.microsoft.com/office/2017/06/relationships/model3d" Target="../media/model3d1.glb"/><Relationship Id="rId21" Type="http://schemas.openxmlformats.org/officeDocument/2006/relationships/image" Target="../media/image35.png"/><Relationship Id="rId7" Type="http://schemas.openxmlformats.org/officeDocument/2006/relationships/hyperlink" Target="https://vi.wikipedia.org/wiki/H%C3%A0_N%E1%BB%99i" TargetMode="External"/><Relationship Id="rId12" Type="http://schemas.openxmlformats.org/officeDocument/2006/relationships/image" Target="../media/image14.svg"/><Relationship Id="rId17" Type="http://schemas.openxmlformats.org/officeDocument/2006/relationships/slide" Target="slide29.xml"/><Relationship Id="rId25" Type="http://schemas.openxmlformats.org/officeDocument/2006/relationships/image" Target="../media/image38.jpeg"/><Relationship Id="rId2" Type="http://schemas.openxmlformats.org/officeDocument/2006/relationships/hyperlink" Target="https://www.google.com/search?q=tr%C3%A1i+tim+t%C3%B4i+y%C3%AAu+vi%E1%BB%87t+nam&amp;source=lmns&amp;tbm=vid&amp;bih=591&amp;biw=1215&amp;hl=vi&amp;sa=X&amp;ved=2ahUKEwjL68mJqfCCAxW5afUHHXmKB6gQ0pQJKAF6BAgBEAQ#fpstate=ive&amp;vld=cid:8b2e9d17,vid:ye1HdPtSf1E,st:0" TargetMode="External"/><Relationship Id="rId16" Type="http://schemas.openxmlformats.org/officeDocument/2006/relationships/slide" Target="slide26.xml"/><Relationship Id="rId20" Type="http://schemas.openxmlformats.org/officeDocument/2006/relationships/image" Target="../media/image3.gif"/><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13.png"/><Relationship Id="rId24" Type="http://schemas.openxmlformats.org/officeDocument/2006/relationships/slide" Target="slide19.xml"/><Relationship Id="rId5" Type="http://schemas.openxmlformats.org/officeDocument/2006/relationships/hyperlink" Target="https://www.youtube.com/watch?v=UMDoRqCDNKw" TargetMode="External"/><Relationship Id="rId15" Type="http://schemas.openxmlformats.org/officeDocument/2006/relationships/slide" Target="slide28.xml"/><Relationship Id="rId23" Type="http://schemas.openxmlformats.org/officeDocument/2006/relationships/image" Target="../media/image37.png"/><Relationship Id="rId10" Type="http://schemas.openxmlformats.org/officeDocument/2006/relationships/slide" Target="slide2.xml"/><Relationship Id="rId19" Type="http://schemas.openxmlformats.org/officeDocument/2006/relationships/slide" Target="slide1.xml"/><Relationship Id="rId4" Type="http://schemas.openxmlformats.org/officeDocument/2006/relationships/image" Target="../media/image15.png"/><Relationship Id="rId9" Type="http://schemas.openxmlformats.org/officeDocument/2006/relationships/image" Target="../media/image34.png"/><Relationship Id="rId14" Type="http://schemas.openxmlformats.org/officeDocument/2006/relationships/slide" Target="slide27.xml"/><Relationship Id="rId22"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23.xml"/><Relationship Id="rId18" Type="http://schemas.openxmlformats.org/officeDocument/2006/relationships/slide" Target="slide19.xml"/><Relationship Id="rId26" Type="http://schemas.openxmlformats.org/officeDocument/2006/relationships/hyperlink" Target="https://vinhomesriversidelongbien.vn/top-8-dia-diem-hot-o-long-bien-danh-cho-gioi-tre/" TargetMode="External"/><Relationship Id="rId3" Type="http://schemas.microsoft.com/office/2017/06/relationships/model3d" Target="../media/model3d1.glb"/><Relationship Id="rId21" Type="http://schemas.openxmlformats.org/officeDocument/2006/relationships/image" Target="../media/image41.png"/><Relationship Id="rId7" Type="http://schemas.openxmlformats.org/officeDocument/2006/relationships/image" Target="../media/image34.png"/><Relationship Id="rId12" Type="http://schemas.openxmlformats.org/officeDocument/2006/relationships/slide" Target="slide22.xml"/><Relationship Id="rId17" Type="http://schemas.openxmlformats.org/officeDocument/2006/relationships/image" Target="../media/image3.gif"/><Relationship Id="rId25" Type="http://schemas.openxmlformats.org/officeDocument/2006/relationships/image" Target="../media/image45.jpg"/><Relationship Id="rId2" Type="http://schemas.openxmlformats.org/officeDocument/2006/relationships/hyperlink" Target="https://www.google.com/search?q=tr%C3%A1i+tim+t%C3%B4i+y%C3%AAu+vi%E1%BB%87t+nam&amp;source=lmns&amp;tbm=vid&amp;bih=591&amp;biw=1215&amp;hl=vi&amp;sa=X&amp;ved=2ahUKEwjL68mJqfCCAxW5afUHHXmKB6gQ0pQJKAF6BAgBEAQ#fpstate=ive&amp;vld=cid:8b2e9d17,vid:ye1HdPtSf1E,st:0" TargetMode="External"/><Relationship Id="rId16" Type="http://schemas.openxmlformats.org/officeDocument/2006/relationships/slide" Target="slide1.xml"/><Relationship Id="rId20" Type="http://schemas.openxmlformats.org/officeDocument/2006/relationships/image" Target="../media/image40.png"/><Relationship Id="rId1" Type="http://schemas.openxmlformats.org/officeDocument/2006/relationships/slideLayout" Target="../slideLayouts/slideLayout1.xml"/><Relationship Id="rId6" Type="http://schemas.microsoft.com/office/2017/06/relationships/model3d" Target="../media/model3d2.glb"/><Relationship Id="rId11" Type="http://schemas.openxmlformats.org/officeDocument/2006/relationships/slide" Target="slide20.xml"/><Relationship Id="rId24" Type="http://schemas.openxmlformats.org/officeDocument/2006/relationships/image" Target="../media/image44.jpeg"/><Relationship Id="rId5" Type="http://schemas.openxmlformats.org/officeDocument/2006/relationships/hyperlink" Target="https://vi.wikipedia.org/wiki/Long_Bi%C3%AAn" TargetMode="External"/><Relationship Id="rId15" Type="http://schemas.openxmlformats.org/officeDocument/2006/relationships/slide" Target="slide24.xml"/><Relationship Id="rId23" Type="http://schemas.openxmlformats.org/officeDocument/2006/relationships/image" Target="../media/image43.png"/><Relationship Id="rId10" Type="http://schemas.openxmlformats.org/officeDocument/2006/relationships/image" Target="../media/image14.svg"/><Relationship Id="rId19" Type="http://schemas.openxmlformats.org/officeDocument/2006/relationships/hyperlink" Target="https://www.youtube.com/watch?v=UMDoRqCDNKw" TargetMode="External"/><Relationship Id="rId4" Type="http://schemas.openxmlformats.org/officeDocument/2006/relationships/image" Target="../media/image15.png"/><Relationship Id="rId9" Type="http://schemas.openxmlformats.org/officeDocument/2006/relationships/image" Target="../media/image13.png"/><Relationship Id="rId14" Type="http://schemas.openxmlformats.org/officeDocument/2006/relationships/slide" Target="slide21.xml"/><Relationship Id="rId22" Type="http://schemas.openxmlformats.org/officeDocument/2006/relationships/image" Target="../media/image42.jpeg"/><Relationship Id="rId27" Type="http://schemas.openxmlformats.org/officeDocument/2006/relationships/hyperlink" Target="https://archives.org.vn/video/cau-long-bien-chung-nhan-lich-su|-ltqgi.htm"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xml"/><Relationship Id="rId1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3.gif"/><Relationship Id="rId12" Type="http://schemas.openxmlformats.org/officeDocument/2006/relationships/slide" Target="slide3.xml"/><Relationship Id="rId17" Type="http://schemas.microsoft.com/office/2017/06/relationships/model3d" Target="../media/model3d1.glb"/><Relationship Id="rId2" Type="http://schemas.openxmlformats.org/officeDocument/2006/relationships/slideLayout" Target="../slideLayouts/slideLayout1.xml"/><Relationship Id="rId16" Type="http://schemas.openxmlformats.org/officeDocument/2006/relationships/hyperlink" Target="https://www.google.com/search?q=tr%C3%A1i+tim+t%C3%B4i+y%C3%AAu+vi%E1%BB%87t+nam&amp;source=lmns&amp;tbm=vid&amp;bih=591&amp;biw=1215&amp;hl=vi&amp;sa=X&amp;ved=2ahUKEwjL68mJqfCCAxW5afUHHXmKB6gQ0pQJKAF6BAgBEAQ#fpstate=ive&amp;vld=cid:8b2e9d17,vid:ye1HdPtSf1E,st:0" TargetMode="External"/><Relationship Id="rId1" Type="http://schemas.openxmlformats.org/officeDocument/2006/relationships/control" Target="../activeX/activeX2.xml"/><Relationship Id="rId6" Type="http://schemas.openxmlformats.org/officeDocument/2006/relationships/image" Target="../media/image12.png"/><Relationship Id="rId11" Type="http://schemas.openxmlformats.org/officeDocument/2006/relationships/slide" Target="slide8.xml"/><Relationship Id="rId5" Type="http://schemas.microsoft.com/office/2007/relationships/hdphoto" Target="../media/hdphoto3.wdp"/><Relationship Id="rId15" Type="http://schemas.openxmlformats.org/officeDocument/2006/relationships/image" Target="../media/image14.svg"/><Relationship Id="rId10" Type="http://schemas.openxmlformats.org/officeDocument/2006/relationships/slide" Target="slide12.xml"/><Relationship Id="rId19" Type="http://schemas.openxmlformats.org/officeDocument/2006/relationships/image" Target="../media/image16.wmf"/><Relationship Id="rId4" Type="http://schemas.openxmlformats.org/officeDocument/2006/relationships/image" Target="../media/image11.png"/><Relationship Id="rId9" Type="http://schemas.openxmlformats.org/officeDocument/2006/relationships/slide" Target="slide18.xml"/><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41.png"/><Relationship Id="rId18" Type="http://schemas.openxmlformats.org/officeDocument/2006/relationships/slide" Target="slide21.xml"/><Relationship Id="rId3" Type="http://schemas.microsoft.com/office/2017/06/relationships/model3d" Target="../media/model3d1.glb"/><Relationship Id="rId21" Type="http://schemas.openxmlformats.org/officeDocument/2006/relationships/hyperlink" Target="https://vinhomesriversidelongbien.vn/top-8-dia-diem-hot-o-long-bien-danh-cho-gioi-tre/" TargetMode="External"/><Relationship Id="rId7" Type="http://schemas.openxmlformats.org/officeDocument/2006/relationships/image" Target="../media/image34.png"/><Relationship Id="rId12" Type="http://schemas.openxmlformats.org/officeDocument/2006/relationships/image" Target="../media/image40.png"/><Relationship Id="rId17" Type="http://schemas.openxmlformats.org/officeDocument/2006/relationships/slide" Target="slide23.xml"/><Relationship Id="rId25" Type="http://schemas.openxmlformats.org/officeDocument/2006/relationships/image" Target="../media/image14.svg"/><Relationship Id="rId2" Type="http://schemas.openxmlformats.org/officeDocument/2006/relationships/hyperlink" Target="https://www.google.com/search?q=tr%C3%A1i+tim+t%C3%B4i+y%C3%AAu+vi%E1%BB%87t+nam&amp;source=lmns&amp;tbm=vid&amp;bih=591&amp;biw=1215&amp;hl=vi&amp;sa=X&amp;ved=2ahUKEwjL68mJqfCCAxW5afUHHXmKB6gQ0pQJKAF6BAgBEAQ#fpstate=ive&amp;vld=cid:8b2e9d17,vid:ye1HdPtSf1E,st:0" TargetMode="External"/><Relationship Id="rId16" Type="http://schemas.openxmlformats.org/officeDocument/2006/relationships/slide" Target="slide22.xml"/><Relationship Id="rId20" Type="http://schemas.openxmlformats.org/officeDocument/2006/relationships/image" Target="../media/image45.jpg"/><Relationship Id="rId1" Type="http://schemas.openxmlformats.org/officeDocument/2006/relationships/slideLayout" Target="../slideLayouts/slideLayout1.xml"/><Relationship Id="rId6" Type="http://schemas.microsoft.com/office/2017/06/relationships/model3d" Target="../media/model3d2.glb"/><Relationship Id="rId11" Type="http://schemas.openxmlformats.org/officeDocument/2006/relationships/hyperlink" Target="https://www.youtube.com/watch?v=UMDoRqCDNKw" TargetMode="External"/><Relationship Id="rId24" Type="http://schemas.openxmlformats.org/officeDocument/2006/relationships/image" Target="../media/image13.png"/><Relationship Id="rId5" Type="http://schemas.openxmlformats.org/officeDocument/2006/relationships/hyperlink" Target="https://vi.wikipedia.org/wiki/Long_Bi%C3%AAn" TargetMode="External"/><Relationship Id="rId15" Type="http://schemas.openxmlformats.org/officeDocument/2006/relationships/slide" Target="slide20.xml"/><Relationship Id="rId23" Type="http://schemas.openxmlformats.org/officeDocument/2006/relationships/slide" Target="slide18.xml"/><Relationship Id="rId10" Type="http://schemas.openxmlformats.org/officeDocument/2006/relationships/slide" Target="slide19.xml"/><Relationship Id="rId19" Type="http://schemas.openxmlformats.org/officeDocument/2006/relationships/slide" Target="slide24.xml"/><Relationship Id="rId4" Type="http://schemas.openxmlformats.org/officeDocument/2006/relationships/image" Target="../media/image15.png"/><Relationship Id="rId9" Type="http://schemas.openxmlformats.org/officeDocument/2006/relationships/image" Target="../media/image3.gif"/><Relationship Id="rId14" Type="http://schemas.openxmlformats.org/officeDocument/2006/relationships/image" Target="../media/image46.jpeg"/><Relationship Id="rId22" Type="http://schemas.openxmlformats.org/officeDocument/2006/relationships/hyperlink" Target="https://archives.org.vn/video/cau-long-bien-chung-nhan-lich-su|-ltqgi.htm" TargetMode="External"/></Relationships>
</file>

<file path=ppt/slides/_rels/slide21.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41.png"/><Relationship Id="rId18" Type="http://schemas.openxmlformats.org/officeDocument/2006/relationships/slide" Target="slide21.xml"/><Relationship Id="rId3" Type="http://schemas.microsoft.com/office/2017/06/relationships/model3d" Target="../media/model3d1.glb"/><Relationship Id="rId21" Type="http://schemas.openxmlformats.org/officeDocument/2006/relationships/hyperlink" Target="https://archives.org.vn/video/cau-long-bien-chung-nhan-lich-su|-ltqgi.htm" TargetMode="External"/><Relationship Id="rId7" Type="http://schemas.openxmlformats.org/officeDocument/2006/relationships/image" Target="../media/image34.png"/><Relationship Id="rId12" Type="http://schemas.openxmlformats.org/officeDocument/2006/relationships/image" Target="../media/image40.png"/><Relationship Id="rId17" Type="http://schemas.openxmlformats.org/officeDocument/2006/relationships/slide" Target="slide23.xml"/><Relationship Id="rId2" Type="http://schemas.openxmlformats.org/officeDocument/2006/relationships/hyperlink" Target="https://www.google.com/search?q=tr%C3%A1i+tim+t%C3%B4i+y%C3%AAu+vi%E1%BB%87t+nam&amp;source=lmns&amp;tbm=vid&amp;bih=591&amp;biw=1215&amp;hl=vi&amp;sa=X&amp;ved=2ahUKEwjL68mJqfCCAxW5afUHHXmKB6gQ0pQJKAF6BAgBEAQ#fpstate=ive&amp;vld=cid:8b2e9d17,vid:ye1HdPtSf1E,st:0" TargetMode="External"/><Relationship Id="rId16" Type="http://schemas.openxmlformats.org/officeDocument/2006/relationships/slide" Target="slide22.xml"/><Relationship Id="rId20" Type="http://schemas.openxmlformats.org/officeDocument/2006/relationships/hyperlink" Target="https://vinhomesriversidelongbien.vn/top-8-dia-diem-hot-o-long-bien-danh-cho-gioi-tre/" TargetMode="External"/><Relationship Id="rId1" Type="http://schemas.openxmlformats.org/officeDocument/2006/relationships/slideLayout" Target="../slideLayouts/slideLayout1.xml"/><Relationship Id="rId6" Type="http://schemas.microsoft.com/office/2017/06/relationships/model3d" Target="../media/model3d2.glb"/><Relationship Id="rId11" Type="http://schemas.openxmlformats.org/officeDocument/2006/relationships/hyperlink" Target="https://www.youtube.com/watch?v=UMDoRqCDNKw" TargetMode="External"/><Relationship Id="rId24" Type="http://schemas.openxmlformats.org/officeDocument/2006/relationships/image" Target="../media/image14.svg"/><Relationship Id="rId5" Type="http://schemas.openxmlformats.org/officeDocument/2006/relationships/hyperlink" Target="https://vi.wikipedia.org/wiki/Long_Bi%C3%AAn" TargetMode="External"/><Relationship Id="rId15" Type="http://schemas.openxmlformats.org/officeDocument/2006/relationships/slide" Target="slide20.xml"/><Relationship Id="rId23" Type="http://schemas.openxmlformats.org/officeDocument/2006/relationships/image" Target="../media/image13.png"/><Relationship Id="rId10" Type="http://schemas.openxmlformats.org/officeDocument/2006/relationships/slide" Target="slide19.xml"/><Relationship Id="rId19" Type="http://schemas.openxmlformats.org/officeDocument/2006/relationships/slide" Target="slide24.xml"/><Relationship Id="rId4" Type="http://schemas.openxmlformats.org/officeDocument/2006/relationships/image" Target="../media/image15.png"/><Relationship Id="rId9" Type="http://schemas.openxmlformats.org/officeDocument/2006/relationships/image" Target="../media/image3.gif"/><Relationship Id="rId14" Type="http://schemas.openxmlformats.org/officeDocument/2006/relationships/image" Target="../media/image47.jpg"/><Relationship Id="rId22" Type="http://schemas.openxmlformats.org/officeDocument/2006/relationships/slide" Target="slide18.xml"/></Relationships>
</file>

<file path=ppt/slides/_rels/slide22.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41.png"/><Relationship Id="rId18" Type="http://schemas.openxmlformats.org/officeDocument/2006/relationships/slide" Target="slide21.xml"/><Relationship Id="rId3" Type="http://schemas.microsoft.com/office/2017/06/relationships/model3d" Target="../media/model3d1.glb"/><Relationship Id="rId21" Type="http://schemas.openxmlformats.org/officeDocument/2006/relationships/hyperlink" Target="https://archives.org.vn/video/cau-long-bien-chung-nhan-lich-su|-ltqgi.htm" TargetMode="External"/><Relationship Id="rId7" Type="http://schemas.openxmlformats.org/officeDocument/2006/relationships/image" Target="../media/image34.png"/><Relationship Id="rId12" Type="http://schemas.openxmlformats.org/officeDocument/2006/relationships/image" Target="../media/image40.png"/><Relationship Id="rId17" Type="http://schemas.openxmlformats.org/officeDocument/2006/relationships/slide" Target="slide23.xml"/><Relationship Id="rId2" Type="http://schemas.openxmlformats.org/officeDocument/2006/relationships/hyperlink" Target="https://www.google.com/search?q=tr%C3%A1i+tim+t%C3%B4i+y%C3%AAu+vi%E1%BB%87t+nam&amp;source=lmns&amp;tbm=vid&amp;bih=591&amp;biw=1215&amp;hl=vi&amp;sa=X&amp;ved=2ahUKEwjL68mJqfCCAxW5afUHHXmKB6gQ0pQJKAF6BAgBEAQ#fpstate=ive&amp;vld=cid:8b2e9d17,vid:ye1HdPtSf1E,st:0" TargetMode="External"/><Relationship Id="rId16" Type="http://schemas.openxmlformats.org/officeDocument/2006/relationships/slide" Target="slide22.xml"/><Relationship Id="rId20" Type="http://schemas.openxmlformats.org/officeDocument/2006/relationships/hyperlink" Target="https://vinhomesriversidelongbien.vn/top-8-dia-diem-hot-o-long-bien-danh-cho-gioi-tre/" TargetMode="External"/><Relationship Id="rId1" Type="http://schemas.openxmlformats.org/officeDocument/2006/relationships/slideLayout" Target="../slideLayouts/slideLayout1.xml"/><Relationship Id="rId6" Type="http://schemas.microsoft.com/office/2017/06/relationships/model3d" Target="../media/model3d2.glb"/><Relationship Id="rId11" Type="http://schemas.openxmlformats.org/officeDocument/2006/relationships/hyperlink" Target="https://www.youtube.com/watch?v=UMDoRqCDNKw" TargetMode="External"/><Relationship Id="rId24" Type="http://schemas.openxmlformats.org/officeDocument/2006/relationships/image" Target="../media/image14.svg"/><Relationship Id="rId5" Type="http://schemas.openxmlformats.org/officeDocument/2006/relationships/hyperlink" Target="https://vi.wikipedia.org/wiki/Long_Bi%C3%AAn" TargetMode="External"/><Relationship Id="rId15" Type="http://schemas.openxmlformats.org/officeDocument/2006/relationships/slide" Target="slide20.xml"/><Relationship Id="rId23" Type="http://schemas.openxmlformats.org/officeDocument/2006/relationships/image" Target="../media/image13.png"/><Relationship Id="rId10" Type="http://schemas.openxmlformats.org/officeDocument/2006/relationships/slide" Target="slide19.xml"/><Relationship Id="rId19" Type="http://schemas.openxmlformats.org/officeDocument/2006/relationships/slide" Target="slide24.xml"/><Relationship Id="rId4" Type="http://schemas.openxmlformats.org/officeDocument/2006/relationships/image" Target="../media/image15.png"/><Relationship Id="rId9" Type="http://schemas.openxmlformats.org/officeDocument/2006/relationships/image" Target="../media/image3.gif"/><Relationship Id="rId14" Type="http://schemas.openxmlformats.org/officeDocument/2006/relationships/image" Target="../media/image42.jpeg"/><Relationship Id="rId22" Type="http://schemas.openxmlformats.org/officeDocument/2006/relationships/slide" Target="slide18.xml"/></Relationships>
</file>

<file path=ppt/slides/_rels/slide23.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slide" Target="slide20.xml"/><Relationship Id="rId18" Type="http://schemas.openxmlformats.org/officeDocument/2006/relationships/image" Target="../media/image41.png"/><Relationship Id="rId26" Type="http://schemas.openxmlformats.org/officeDocument/2006/relationships/image" Target="../media/image14.svg"/><Relationship Id="rId3" Type="http://schemas.microsoft.com/office/2017/06/relationships/model3d" Target="../media/model3d1.glb"/><Relationship Id="rId21" Type="http://schemas.openxmlformats.org/officeDocument/2006/relationships/image" Target="../media/image49.jpeg"/><Relationship Id="rId7" Type="http://schemas.openxmlformats.org/officeDocument/2006/relationships/image" Target="../media/image34.png"/><Relationship Id="rId12" Type="http://schemas.openxmlformats.org/officeDocument/2006/relationships/image" Target="../media/image40.png"/><Relationship Id="rId17" Type="http://schemas.openxmlformats.org/officeDocument/2006/relationships/slide" Target="slide24.xml"/><Relationship Id="rId25" Type="http://schemas.openxmlformats.org/officeDocument/2006/relationships/image" Target="../media/image13.png"/><Relationship Id="rId2" Type="http://schemas.openxmlformats.org/officeDocument/2006/relationships/hyperlink" Target="https://www.google.com/search?q=tr%C3%A1i+tim+t%C3%B4i+y%C3%AAu+vi%E1%BB%87t+nam&amp;source=lmns&amp;tbm=vid&amp;bih=591&amp;biw=1215&amp;hl=vi&amp;sa=X&amp;ved=2ahUKEwjL68mJqfCCAxW5afUHHXmKB6gQ0pQJKAF6BAgBEAQ#fpstate=ive&amp;vld=cid:8b2e9d17,vid:ye1HdPtSf1E,st:0" TargetMode="External"/><Relationship Id="rId16" Type="http://schemas.openxmlformats.org/officeDocument/2006/relationships/slide" Target="slide21.xml"/><Relationship Id="rId20" Type="http://schemas.openxmlformats.org/officeDocument/2006/relationships/image" Target="../media/image48.jpg"/><Relationship Id="rId1" Type="http://schemas.openxmlformats.org/officeDocument/2006/relationships/slideLayout" Target="../slideLayouts/slideLayout1.xml"/><Relationship Id="rId6" Type="http://schemas.microsoft.com/office/2017/06/relationships/model3d" Target="../media/model3d2.glb"/><Relationship Id="rId11" Type="http://schemas.openxmlformats.org/officeDocument/2006/relationships/hyperlink" Target="https://www.youtube.com/watch?v=UMDoRqCDNKw" TargetMode="External"/><Relationship Id="rId24" Type="http://schemas.openxmlformats.org/officeDocument/2006/relationships/slide" Target="slide18.xml"/><Relationship Id="rId5" Type="http://schemas.openxmlformats.org/officeDocument/2006/relationships/hyperlink" Target="https://vi.wikipedia.org/wiki/Long_Bi%C3%AAn" TargetMode="External"/><Relationship Id="rId15" Type="http://schemas.openxmlformats.org/officeDocument/2006/relationships/slide" Target="slide23.xml"/><Relationship Id="rId23" Type="http://schemas.openxmlformats.org/officeDocument/2006/relationships/hyperlink" Target="https://archives.org.vn/video/cau-long-bien-chung-nhan-lich-su|-ltqgi.htm" TargetMode="External"/><Relationship Id="rId10" Type="http://schemas.openxmlformats.org/officeDocument/2006/relationships/slide" Target="slide19.xml"/><Relationship Id="rId19" Type="http://schemas.openxmlformats.org/officeDocument/2006/relationships/image" Target="../media/image42.jpeg"/><Relationship Id="rId4" Type="http://schemas.openxmlformats.org/officeDocument/2006/relationships/image" Target="../media/image15.png"/><Relationship Id="rId9" Type="http://schemas.openxmlformats.org/officeDocument/2006/relationships/image" Target="../media/image3.gif"/><Relationship Id="rId14" Type="http://schemas.openxmlformats.org/officeDocument/2006/relationships/slide" Target="slide22.xml"/><Relationship Id="rId22" Type="http://schemas.openxmlformats.org/officeDocument/2006/relationships/hyperlink" Target="https://vinhomesriversidelongbien.vn/top-8-dia-diem-hot-o-long-bien-danh-cho-gioi-tre/" TargetMode="External"/></Relationships>
</file>

<file path=ppt/slides/_rels/slide24.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slide" Target="slide20.xml"/><Relationship Id="rId18" Type="http://schemas.openxmlformats.org/officeDocument/2006/relationships/image" Target="../media/image41.png"/><Relationship Id="rId26" Type="http://schemas.openxmlformats.org/officeDocument/2006/relationships/image" Target="../media/image14.svg"/><Relationship Id="rId3" Type="http://schemas.microsoft.com/office/2017/06/relationships/model3d" Target="../media/model3d1.glb"/><Relationship Id="rId21" Type="http://schemas.openxmlformats.org/officeDocument/2006/relationships/image" Target="../media/image52.jpeg"/><Relationship Id="rId7" Type="http://schemas.openxmlformats.org/officeDocument/2006/relationships/image" Target="../media/image34.png"/><Relationship Id="rId12" Type="http://schemas.openxmlformats.org/officeDocument/2006/relationships/image" Target="../media/image40.png"/><Relationship Id="rId17" Type="http://schemas.openxmlformats.org/officeDocument/2006/relationships/slide" Target="slide24.xml"/><Relationship Id="rId25" Type="http://schemas.openxmlformats.org/officeDocument/2006/relationships/image" Target="../media/image13.png"/><Relationship Id="rId2" Type="http://schemas.openxmlformats.org/officeDocument/2006/relationships/hyperlink" Target="https://www.google.com/search?q=tr%C3%A1i+tim+t%C3%B4i+y%C3%AAu+vi%E1%BB%87t+nam&amp;source=lmns&amp;tbm=vid&amp;bih=591&amp;biw=1215&amp;hl=vi&amp;sa=X&amp;ved=2ahUKEwjL68mJqfCCAxW5afUHHXmKB6gQ0pQJKAF6BAgBEAQ#fpstate=ive&amp;vld=cid:8b2e9d17,vid:ye1HdPtSf1E,st:0" TargetMode="External"/><Relationship Id="rId16" Type="http://schemas.openxmlformats.org/officeDocument/2006/relationships/slide" Target="slide21.xml"/><Relationship Id="rId20" Type="http://schemas.openxmlformats.org/officeDocument/2006/relationships/image" Target="../media/image51.png"/><Relationship Id="rId1" Type="http://schemas.openxmlformats.org/officeDocument/2006/relationships/slideLayout" Target="../slideLayouts/slideLayout1.xml"/><Relationship Id="rId6" Type="http://schemas.microsoft.com/office/2017/06/relationships/model3d" Target="../media/model3d2.glb"/><Relationship Id="rId11" Type="http://schemas.openxmlformats.org/officeDocument/2006/relationships/hyperlink" Target="https://www.youtube.com/watch?v=UMDoRqCDNKw" TargetMode="External"/><Relationship Id="rId24" Type="http://schemas.openxmlformats.org/officeDocument/2006/relationships/slide" Target="slide18.xml"/><Relationship Id="rId5" Type="http://schemas.openxmlformats.org/officeDocument/2006/relationships/hyperlink" Target="https://vi.wikipedia.org/wiki/Long_Bi%C3%AAn" TargetMode="External"/><Relationship Id="rId15" Type="http://schemas.openxmlformats.org/officeDocument/2006/relationships/slide" Target="slide23.xml"/><Relationship Id="rId23" Type="http://schemas.openxmlformats.org/officeDocument/2006/relationships/hyperlink" Target="https://archives.org.vn/video/cau-long-bien-chung-nhan-lich-su|-ltqgi.htm" TargetMode="External"/><Relationship Id="rId10" Type="http://schemas.openxmlformats.org/officeDocument/2006/relationships/slide" Target="slide19.xml"/><Relationship Id="rId19" Type="http://schemas.openxmlformats.org/officeDocument/2006/relationships/image" Target="../media/image50.jpeg"/><Relationship Id="rId4" Type="http://schemas.openxmlformats.org/officeDocument/2006/relationships/image" Target="../media/image15.png"/><Relationship Id="rId9" Type="http://schemas.openxmlformats.org/officeDocument/2006/relationships/image" Target="../media/image3.gif"/><Relationship Id="rId14" Type="http://schemas.openxmlformats.org/officeDocument/2006/relationships/slide" Target="slide22.xml"/><Relationship Id="rId22" Type="http://schemas.openxmlformats.org/officeDocument/2006/relationships/hyperlink" Target="https://vinhomesriversidelongbien.vn/top-8-dia-diem-hot-o-long-bien-danh-cho-gioi-tre/" TargetMode="External"/></Relationships>
</file>

<file path=ppt/slides/_rels/slide25.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slide" Target="slide26.xml"/><Relationship Id="rId18" Type="http://schemas.openxmlformats.org/officeDocument/2006/relationships/image" Target="../media/image53.png"/><Relationship Id="rId3" Type="http://schemas.microsoft.com/office/2017/06/relationships/model3d" Target="../media/model3d1.glb"/><Relationship Id="rId21" Type="http://schemas.microsoft.com/office/2017/06/relationships/model3d" Target="../media/model3d2.glb"/><Relationship Id="rId7" Type="http://schemas.openxmlformats.org/officeDocument/2006/relationships/image" Target="../media/image14.svg"/><Relationship Id="rId12" Type="http://schemas.openxmlformats.org/officeDocument/2006/relationships/slide" Target="slide28.xml"/><Relationship Id="rId17" Type="http://schemas.openxmlformats.org/officeDocument/2006/relationships/hyperlink" Target="https://www.youtube.com/watch?v=UMDoRqCDNKw" TargetMode="External"/><Relationship Id="rId2" Type="http://schemas.openxmlformats.org/officeDocument/2006/relationships/hyperlink" Target="https://www.google.com/search?q=tr%C3%A1i+tim+t%C3%B4i+y%C3%AAu+vi%E1%BB%87t+nam&amp;source=lmns&amp;tbm=vid&amp;bih=591&amp;biw=1215&amp;hl=vi&amp;sa=X&amp;ved=2ahUKEwjL68mJqfCCAxW5afUHHXmKB6gQ0pQJKAF6BAgBEAQ#fpstate=ive&amp;vld=cid:8b2e9d17,vid:ye1HdPtSf1E,st:0" TargetMode="External"/><Relationship Id="rId16" Type="http://schemas.openxmlformats.org/officeDocument/2006/relationships/image" Target="../media/image36.png"/><Relationship Id="rId20" Type="http://schemas.openxmlformats.org/officeDocument/2006/relationships/hyperlink" Target="https://vi.wikipedia.org/wiki/H%C3%A0_N%E1%BB%99i" TargetMode="Externa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slide" Target="slide27.xml"/><Relationship Id="rId24" Type="http://schemas.openxmlformats.org/officeDocument/2006/relationships/image" Target="../media/image56.jpeg"/><Relationship Id="rId5" Type="http://schemas.openxmlformats.org/officeDocument/2006/relationships/slide" Target="slide18.xml"/><Relationship Id="rId15" Type="http://schemas.openxmlformats.org/officeDocument/2006/relationships/hyperlink" Target="https://www.vntrip.vn/cam-nang/dia-diem-du-lich-ha-noi-10681" TargetMode="External"/><Relationship Id="rId23" Type="http://schemas.openxmlformats.org/officeDocument/2006/relationships/image" Target="../media/image55.png"/><Relationship Id="rId10" Type="http://schemas.openxmlformats.org/officeDocument/2006/relationships/slide" Target="slide25.xml"/><Relationship Id="rId19" Type="http://schemas.openxmlformats.org/officeDocument/2006/relationships/image" Target="../media/image54.jpg"/><Relationship Id="rId4" Type="http://schemas.openxmlformats.org/officeDocument/2006/relationships/image" Target="../media/image15.png"/><Relationship Id="rId9" Type="http://schemas.openxmlformats.org/officeDocument/2006/relationships/image" Target="../media/image3.gif"/><Relationship Id="rId14" Type="http://schemas.openxmlformats.org/officeDocument/2006/relationships/slide" Target="slide29.xml"/><Relationship Id="rId22"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slide" Target="slide26.xml"/><Relationship Id="rId18" Type="http://schemas.openxmlformats.org/officeDocument/2006/relationships/image" Target="../media/image57.png"/><Relationship Id="rId3" Type="http://schemas.microsoft.com/office/2017/06/relationships/model3d" Target="../media/model3d1.glb"/><Relationship Id="rId21" Type="http://schemas.openxmlformats.org/officeDocument/2006/relationships/image" Target="../media/image34.png"/><Relationship Id="rId7" Type="http://schemas.openxmlformats.org/officeDocument/2006/relationships/image" Target="../media/image14.svg"/><Relationship Id="rId12" Type="http://schemas.openxmlformats.org/officeDocument/2006/relationships/slide" Target="slide28.xml"/><Relationship Id="rId17" Type="http://schemas.openxmlformats.org/officeDocument/2006/relationships/image" Target="../media/image53.png"/><Relationship Id="rId2" Type="http://schemas.openxmlformats.org/officeDocument/2006/relationships/hyperlink" Target="https://www.google.com/search?q=tr%C3%A1i+tim+t%C3%B4i+y%C3%AAu+vi%E1%BB%87t+nam&amp;source=lmns&amp;tbm=vid&amp;bih=591&amp;biw=1215&amp;hl=vi&amp;sa=X&amp;ved=2ahUKEwjL68mJqfCCAxW5afUHHXmKB6gQ0pQJKAF6BAgBEAQ#fpstate=ive&amp;vld=cid:8b2e9d17,vid:ye1HdPtSf1E,st:0" TargetMode="External"/><Relationship Id="rId16" Type="http://schemas.openxmlformats.org/officeDocument/2006/relationships/hyperlink" Target="https://www.youtube.com/watch?v=UMDoRqCDNKw" TargetMode="External"/><Relationship Id="rId20" Type="http://schemas.microsoft.com/office/2017/06/relationships/model3d" Target="../media/model3d2.glb"/><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slide" Target="slide27.xml"/><Relationship Id="rId5" Type="http://schemas.openxmlformats.org/officeDocument/2006/relationships/slide" Target="slide18.xml"/><Relationship Id="rId15" Type="http://schemas.openxmlformats.org/officeDocument/2006/relationships/hyperlink" Target="https://www.vntrip.vn/cam-nang/dia-diem-du-lich-ha-noi-10681" TargetMode="External"/><Relationship Id="rId10" Type="http://schemas.openxmlformats.org/officeDocument/2006/relationships/slide" Target="slide25.xml"/><Relationship Id="rId19" Type="http://schemas.openxmlformats.org/officeDocument/2006/relationships/hyperlink" Target="https://vi.wikipedia.org/wiki/H%C3%A0_N%E1%BB%99i" TargetMode="External"/><Relationship Id="rId4" Type="http://schemas.openxmlformats.org/officeDocument/2006/relationships/image" Target="../media/image15.png"/><Relationship Id="rId9" Type="http://schemas.openxmlformats.org/officeDocument/2006/relationships/image" Target="../media/image3.gif"/><Relationship Id="rId14" Type="http://schemas.openxmlformats.org/officeDocument/2006/relationships/slide" Target="slide29.xml"/><Relationship Id="rId22"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slide" Target="slide26.xml"/><Relationship Id="rId18" Type="http://schemas.openxmlformats.org/officeDocument/2006/relationships/image" Target="../media/image58.jpeg"/><Relationship Id="rId3" Type="http://schemas.microsoft.com/office/2017/06/relationships/model3d" Target="../media/model3d1.glb"/><Relationship Id="rId21" Type="http://schemas.openxmlformats.org/officeDocument/2006/relationships/image" Target="../media/image34.png"/><Relationship Id="rId7" Type="http://schemas.openxmlformats.org/officeDocument/2006/relationships/image" Target="../media/image14.svg"/><Relationship Id="rId12" Type="http://schemas.openxmlformats.org/officeDocument/2006/relationships/slide" Target="slide28.xml"/><Relationship Id="rId17" Type="http://schemas.openxmlformats.org/officeDocument/2006/relationships/image" Target="../media/image53.png"/><Relationship Id="rId2" Type="http://schemas.openxmlformats.org/officeDocument/2006/relationships/hyperlink" Target="https://www.google.com/search?q=tr%C3%A1i+tim+t%C3%B4i+y%C3%AAu+vi%E1%BB%87t+nam&amp;source=lmns&amp;tbm=vid&amp;bih=591&amp;biw=1215&amp;hl=vi&amp;sa=X&amp;ved=2ahUKEwjL68mJqfCCAxW5afUHHXmKB6gQ0pQJKAF6BAgBEAQ#fpstate=ive&amp;vld=cid:8b2e9d17,vid:ye1HdPtSf1E,st:0" TargetMode="External"/><Relationship Id="rId16" Type="http://schemas.openxmlformats.org/officeDocument/2006/relationships/hyperlink" Target="https://www.youtube.com/watch?v=UMDoRqCDNKw" TargetMode="External"/><Relationship Id="rId20" Type="http://schemas.microsoft.com/office/2017/06/relationships/model3d" Target="../media/model3d2.glb"/><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slide" Target="slide27.xml"/><Relationship Id="rId5" Type="http://schemas.openxmlformats.org/officeDocument/2006/relationships/slide" Target="slide18.xml"/><Relationship Id="rId15" Type="http://schemas.openxmlformats.org/officeDocument/2006/relationships/hyperlink" Target="https://www.vntrip.vn/cam-nang/dia-diem-du-lich-ha-noi-10681" TargetMode="External"/><Relationship Id="rId23" Type="http://schemas.openxmlformats.org/officeDocument/2006/relationships/image" Target="../media/image59.png"/><Relationship Id="rId10" Type="http://schemas.openxmlformats.org/officeDocument/2006/relationships/slide" Target="slide25.xml"/><Relationship Id="rId19" Type="http://schemas.openxmlformats.org/officeDocument/2006/relationships/hyperlink" Target="https://vi.wikipedia.org/wiki/H%C3%A0_N%E1%BB%99i" TargetMode="External"/><Relationship Id="rId4" Type="http://schemas.openxmlformats.org/officeDocument/2006/relationships/image" Target="../media/image15.png"/><Relationship Id="rId9" Type="http://schemas.openxmlformats.org/officeDocument/2006/relationships/image" Target="../media/image3.gif"/><Relationship Id="rId14" Type="http://schemas.openxmlformats.org/officeDocument/2006/relationships/slide" Target="slide29.xml"/><Relationship Id="rId22"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slide" Target="slide27.xml"/><Relationship Id="rId18" Type="http://schemas.openxmlformats.org/officeDocument/2006/relationships/hyperlink" Target="https://vi.wikipedia.org/wiki/H%C3%A0_N%E1%BB%99i" TargetMode="External"/><Relationship Id="rId3" Type="http://schemas.microsoft.com/office/2017/06/relationships/model3d" Target="../media/model3d1.glb"/><Relationship Id="rId21" Type="http://schemas.openxmlformats.org/officeDocument/2006/relationships/image" Target="../media/image36.png"/><Relationship Id="rId7" Type="http://schemas.openxmlformats.org/officeDocument/2006/relationships/slide" Target="slide18.xml"/><Relationship Id="rId12" Type="http://schemas.openxmlformats.org/officeDocument/2006/relationships/slide" Target="slide25.xml"/><Relationship Id="rId17" Type="http://schemas.openxmlformats.org/officeDocument/2006/relationships/hyperlink" Target="https://www.vntrip.vn/cam-nang/dia-diem-du-lich-ha-noi-10681" TargetMode="External"/><Relationship Id="rId2" Type="http://schemas.openxmlformats.org/officeDocument/2006/relationships/hyperlink" Target="https://www.youtube.com/watch?v=UMDoRqCDNKw" TargetMode="External"/><Relationship Id="rId16" Type="http://schemas.openxmlformats.org/officeDocument/2006/relationships/slide" Target="slide29.xml"/><Relationship Id="rId20"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3.gif"/><Relationship Id="rId5" Type="http://schemas.openxmlformats.org/officeDocument/2006/relationships/hyperlink" Target="https://www.google.com/search?q=tr%C3%A1i+tim+t%C3%B4i+y%C3%AAu+vi%E1%BB%87t+nam&amp;source=lmns&amp;tbm=vid&amp;bih=591&amp;biw=1215&amp;hl=vi&amp;sa=X&amp;ved=2ahUKEwjL68mJqfCCAxW5afUHHXmKB6gQ0pQJKAF6BAgBEAQ#fpstate=ive&amp;vld=cid:8b2e9d17,vid:ye1HdPtSf1E,st:0" TargetMode="External"/><Relationship Id="rId15" Type="http://schemas.openxmlformats.org/officeDocument/2006/relationships/slide" Target="slide26.xml"/><Relationship Id="rId10" Type="http://schemas.openxmlformats.org/officeDocument/2006/relationships/slide" Target="slide1.xml"/><Relationship Id="rId19" Type="http://schemas.microsoft.com/office/2017/06/relationships/model3d" Target="../media/model3d2.glb"/><Relationship Id="rId4" Type="http://schemas.openxmlformats.org/officeDocument/2006/relationships/image" Target="../media/image53.png"/><Relationship Id="rId9" Type="http://schemas.openxmlformats.org/officeDocument/2006/relationships/image" Target="../media/image14.svg"/><Relationship Id="rId14" Type="http://schemas.openxmlformats.org/officeDocument/2006/relationships/slide" Target="slide28.xml"/><Relationship Id="rId22" Type="http://schemas.openxmlformats.org/officeDocument/2006/relationships/image" Target="../media/image60.png"/></Relationships>
</file>

<file path=ppt/slides/_rels/slide2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slide" Target="slide27.xml"/><Relationship Id="rId18" Type="http://schemas.openxmlformats.org/officeDocument/2006/relationships/image" Target="../media/image61.png"/><Relationship Id="rId3" Type="http://schemas.microsoft.com/office/2017/06/relationships/model3d" Target="../media/model3d1.glb"/><Relationship Id="rId21" Type="http://schemas.openxmlformats.org/officeDocument/2006/relationships/image" Target="../media/image34.png"/><Relationship Id="rId7" Type="http://schemas.openxmlformats.org/officeDocument/2006/relationships/slide" Target="slide18.xml"/><Relationship Id="rId12" Type="http://schemas.openxmlformats.org/officeDocument/2006/relationships/slide" Target="slide25.xml"/><Relationship Id="rId17" Type="http://schemas.openxmlformats.org/officeDocument/2006/relationships/hyperlink" Target="https://www.vntrip.vn/cam-nang/dia-diem-du-lich-ha-noi-10681" TargetMode="External"/><Relationship Id="rId2" Type="http://schemas.openxmlformats.org/officeDocument/2006/relationships/hyperlink" Target="https://www.youtube.com/watch?v=UMDoRqCDNKw" TargetMode="External"/><Relationship Id="rId16" Type="http://schemas.openxmlformats.org/officeDocument/2006/relationships/slide" Target="slide29.xml"/><Relationship Id="rId20" Type="http://schemas.microsoft.com/office/2017/06/relationships/model3d" Target="../media/model3d2.glb"/><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3.gif"/><Relationship Id="rId5" Type="http://schemas.openxmlformats.org/officeDocument/2006/relationships/hyperlink" Target="https://www.google.com/search?q=tr%C3%A1i+tim+t%C3%B4i+y%C3%AAu+vi%E1%BB%87t+nam&amp;source=lmns&amp;tbm=vid&amp;bih=591&amp;biw=1215&amp;hl=vi&amp;sa=X&amp;ved=2ahUKEwjL68mJqfCCAxW5afUHHXmKB6gQ0pQJKAF6BAgBEAQ#fpstate=ive&amp;vld=cid:8b2e9d17,vid:ye1HdPtSf1E,st:0" TargetMode="External"/><Relationship Id="rId15" Type="http://schemas.openxmlformats.org/officeDocument/2006/relationships/slide" Target="slide26.xml"/><Relationship Id="rId23" Type="http://schemas.openxmlformats.org/officeDocument/2006/relationships/image" Target="../media/image60.png"/><Relationship Id="rId10" Type="http://schemas.openxmlformats.org/officeDocument/2006/relationships/slide" Target="slide1.xml"/><Relationship Id="rId19" Type="http://schemas.openxmlformats.org/officeDocument/2006/relationships/hyperlink" Target="https://vi.wikipedia.org/wiki/H%C3%A0_N%E1%BB%99i" TargetMode="External"/><Relationship Id="rId4" Type="http://schemas.openxmlformats.org/officeDocument/2006/relationships/image" Target="../media/image53.png"/><Relationship Id="rId9" Type="http://schemas.openxmlformats.org/officeDocument/2006/relationships/image" Target="../media/image14.svg"/><Relationship Id="rId14" Type="http://schemas.openxmlformats.org/officeDocument/2006/relationships/slide" Target="slide28.xml"/><Relationship Id="rId22"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6.xml"/><Relationship Id="rId3" Type="http://schemas.openxmlformats.org/officeDocument/2006/relationships/hyperlink" Target="https://www.google.com/search?q=tr%C3%A1i+tim+t%C3%B4i+y%C3%AAu+vi%E1%BB%87t+nam&amp;source=lmns&amp;tbm=vid&amp;bih=591&amp;biw=1215&amp;hl=vi&amp;sa=X&amp;ved=2ahUKEwjL68mJqfCCAxW5afUHHXmKB6gQ0pQJKAF6BAgBEAQ#fpstate=ive&amp;vld=cid:8b2e9d17,vid:ye1HdPtSf1E,st:0" TargetMode="External"/><Relationship Id="rId7" Type="http://schemas.openxmlformats.org/officeDocument/2006/relationships/slide" Target="slide1.xml"/><Relationship Id="rId12" Type="http://schemas.openxmlformats.org/officeDocument/2006/relationships/slide" Target="slide4.xml"/><Relationship Id="rId2" Type="http://schemas.openxmlformats.org/officeDocument/2006/relationships/image" Target="../media/image3.gif"/><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slide" Target="slide5.xml"/><Relationship Id="rId5" Type="http://schemas.openxmlformats.org/officeDocument/2006/relationships/image" Target="../media/image15.png"/><Relationship Id="rId15" Type="http://schemas.openxmlformats.org/officeDocument/2006/relationships/slide" Target="slide7.xml"/><Relationship Id="rId10" Type="http://schemas.openxmlformats.org/officeDocument/2006/relationships/image" Target="../media/image14.svg"/><Relationship Id="rId4" Type="http://schemas.microsoft.com/office/2017/06/relationships/model3d" Target="../media/model3d1.glb"/><Relationship Id="rId9" Type="http://schemas.openxmlformats.org/officeDocument/2006/relationships/image" Target="../media/image13.png"/><Relationship Id="rId14" Type="http://schemas.openxmlformats.org/officeDocument/2006/relationships/slide" Target="slide11.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www.google.com/search?q=tr%C3%A1i+tim+t%C3%B4i+y%C3%AAu+vi%E1%BB%87t+nam&amp;source=lmns&amp;tbm=vid&amp;bih=591&amp;biw=1215&amp;hl=vi&amp;sa=X&amp;ved=2ahUKEwjL68mJqfCCAxW5afUHHXmKB6gQ0pQJKAF6BAgBEAQ#fpstate=ive&amp;vld=cid:8b2e9d17,vid:ye1HdPtSf1E,st:0" TargetMode="External"/><Relationship Id="rId7" Type="http://schemas.openxmlformats.org/officeDocument/2006/relationships/slide" Target="slide3.xml"/><Relationship Id="rId2" Type="http://schemas.openxmlformats.org/officeDocument/2006/relationships/image" Target="../media/image3.gif"/><Relationship Id="rId1" Type="http://schemas.openxmlformats.org/officeDocument/2006/relationships/slideLayout" Target="../slideLayouts/slideLayout1.xml"/><Relationship Id="rId6" Type="http://schemas.openxmlformats.org/officeDocument/2006/relationships/slide" Target="slide1.xml"/><Relationship Id="rId5" Type="http://schemas.openxmlformats.org/officeDocument/2006/relationships/image" Target="../media/image15.png"/><Relationship Id="rId10" Type="http://schemas.openxmlformats.org/officeDocument/2006/relationships/image" Target="../media/image14.svg"/><Relationship Id="rId4" Type="http://schemas.microsoft.com/office/2017/06/relationships/model3d" Target="../media/model3d1.glb"/><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hyperlink" Target="https://www.google.com/search?q=tr%C3%A1i+tim+t%C3%B4i+y%C3%AAu+vi%E1%BB%87t+nam&amp;source=lmns&amp;tbm=vid&amp;bih=591&amp;biw=1215&amp;hl=vi&amp;sa=X&amp;ved=2ahUKEwjL68mJqfCCAxW5afUHHXmKB6gQ0pQJKAF6BAgBEAQ#fpstate=ive&amp;vld=cid:8b2e9d17,vid:ye1HdPtSf1E,st:0" TargetMode="External"/><Relationship Id="rId7" Type="http://schemas.openxmlformats.org/officeDocument/2006/relationships/slide" Target="slide3.xml"/><Relationship Id="rId2" Type="http://schemas.openxmlformats.org/officeDocument/2006/relationships/image" Target="../media/image3.gif"/><Relationship Id="rId1" Type="http://schemas.openxmlformats.org/officeDocument/2006/relationships/slideLayout" Target="../slideLayouts/slideLayout1.xml"/><Relationship Id="rId6" Type="http://schemas.openxmlformats.org/officeDocument/2006/relationships/slide" Target="slide1.xml"/><Relationship Id="rId5" Type="http://schemas.openxmlformats.org/officeDocument/2006/relationships/image" Target="../media/image18.png"/><Relationship Id="rId10" Type="http://schemas.openxmlformats.org/officeDocument/2006/relationships/image" Target="../media/image14.svg"/><Relationship Id="rId4" Type="http://schemas.microsoft.com/office/2017/06/relationships/model3d" Target="../media/model3d1.glb"/><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hyperlink" Target="https://www.google.com/search?q=tr%C3%A1i+tim+t%C3%B4i+y%C3%AAu+vi%E1%BB%87t+nam&amp;source=lmns&amp;tbm=vid&amp;bih=591&amp;biw=1215&amp;hl=vi&amp;sa=X&amp;ved=2ahUKEwjL68mJqfCCAxW5afUHHXmKB6gQ0pQJKAF6BAgBEAQ#fpstate=ive&amp;vld=cid:8b2e9d17,vid:ye1HdPtSf1E,st:0" TargetMode="External"/><Relationship Id="rId7" Type="http://schemas.openxmlformats.org/officeDocument/2006/relationships/slide" Target="slide3.xml"/><Relationship Id="rId2" Type="http://schemas.openxmlformats.org/officeDocument/2006/relationships/image" Target="../media/image3.gif"/><Relationship Id="rId1" Type="http://schemas.openxmlformats.org/officeDocument/2006/relationships/slideLayout" Target="../slideLayouts/slideLayout1.xml"/><Relationship Id="rId6" Type="http://schemas.openxmlformats.org/officeDocument/2006/relationships/slide" Target="slide1.xml"/><Relationship Id="rId5" Type="http://schemas.openxmlformats.org/officeDocument/2006/relationships/image" Target="../media/image15.png"/><Relationship Id="rId10" Type="http://schemas.openxmlformats.org/officeDocument/2006/relationships/image" Target="../media/image14.svg"/><Relationship Id="rId4" Type="http://schemas.microsoft.com/office/2017/06/relationships/model3d" Target="../media/model3d1.glb"/><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hyperlink" Target="https://www.google.com/search?q=tr%C3%A1i+tim+t%C3%B4i+y%C3%AAu+vi%E1%BB%87t+nam&amp;source=lmns&amp;tbm=vid&amp;bih=591&amp;biw=1215&amp;hl=vi&amp;sa=X&amp;ved=2ahUKEwjL68mJqfCCAxW5afUHHXmKB6gQ0pQJKAF6BAgBEAQ#fpstate=ive&amp;vld=cid:8b2e9d17,vid:ye1HdPtSf1E,st:0" TargetMode="External"/><Relationship Id="rId7" Type="http://schemas.openxmlformats.org/officeDocument/2006/relationships/slide" Target="slide3.xml"/><Relationship Id="rId2" Type="http://schemas.openxmlformats.org/officeDocument/2006/relationships/image" Target="../media/image3.gif"/><Relationship Id="rId1" Type="http://schemas.openxmlformats.org/officeDocument/2006/relationships/slideLayout" Target="../slideLayouts/slideLayout1.xml"/><Relationship Id="rId6" Type="http://schemas.openxmlformats.org/officeDocument/2006/relationships/slide" Target="slide1.xml"/><Relationship Id="rId5" Type="http://schemas.openxmlformats.org/officeDocument/2006/relationships/image" Target="../media/image15.png"/><Relationship Id="rId10" Type="http://schemas.openxmlformats.org/officeDocument/2006/relationships/image" Target="../media/image14.svg"/><Relationship Id="rId4" Type="http://schemas.microsoft.com/office/2017/06/relationships/model3d" Target="../media/model3d1.glb"/><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hyperlink" Target="https://drive.google.com/file/d/1VjgHASsTnZLli7WK4Z_msWXavJ6MBW8_/view?usp=drive_link" TargetMode="External"/><Relationship Id="rId3" Type="http://schemas.openxmlformats.org/officeDocument/2006/relationships/slide" Target="slide9.xml"/><Relationship Id="rId7" Type="http://schemas.openxmlformats.org/officeDocument/2006/relationships/slide" Target="slide2.xml"/><Relationship Id="rId12" Type="http://schemas.openxmlformats.org/officeDocument/2006/relationships/hyperlink" Target="https://drive.google.com/file/d/109NQUYfeQSigtDdJmjMVRYgqzuufjjWR/view?usp=drive_link" TargetMode="External"/><Relationship Id="rId17" Type="http://schemas.openxmlformats.org/officeDocument/2006/relationships/image" Target="../media/image24.png"/><Relationship Id="rId2" Type="http://schemas.openxmlformats.org/officeDocument/2006/relationships/image" Target="../media/image12.png"/><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3.gif"/><Relationship Id="rId5" Type="http://schemas.microsoft.com/office/2017/06/relationships/model3d" Target="../media/model3d1.glb"/><Relationship Id="rId15" Type="http://schemas.openxmlformats.org/officeDocument/2006/relationships/image" Target="../media/image22.png"/><Relationship Id="rId10" Type="http://schemas.openxmlformats.org/officeDocument/2006/relationships/slide" Target="slide1.xml"/><Relationship Id="rId4" Type="http://schemas.openxmlformats.org/officeDocument/2006/relationships/hyperlink" Target="https://www.google.com/search?q=tr%C3%A1i+tim+t%C3%B4i+y%C3%AAu+vi%E1%BB%87t+nam&amp;source=lmns&amp;tbm=vid&amp;bih=591&amp;biw=1215&amp;hl=vi&amp;sa=X&amp;ved=2ahUKEwjL68mJqfCCAxW5afUHHXmKB6gQ0pQJKAF6BAgBEAQ#fpstate=ive&amp;vld=cid:8b2e9d17,vid:ye1HdPtSf1E,st:0" TargetMode="External"/><Relationship Id="rId9" Type="http://schemas.openxmlformats.org/officeDocument/2006/relationships/image" Target="../media/image14.svg"/><Relationship Id="rId14" Type="http://schemas.openxmlformats.org/officeDocument/2006/relationships/hyperlink" Target="https://drive.google.com/file/d/1R8F3Ae3eyesyZA3w5srHCRb8j3B5x6tz/view?usp=drive_link"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2.xml"/><Relationship Id="rId18" Type="http://schemas.openxmlformats.org/officeDocument/2006/relationships/slide" Target="slide17.xml"/><Relationship Id="rId3" Type="http://schemas.openxmlformats.org/officeDocument/2006/relationships/slide" Target="slide1.xml"/><Relationship Id="rId7" Type="http://schemas.openxmlformats.org/officeDocument/2006/relationships/image" Target="../media/image15.png"/><Relationship Id="rId12" Type="http://schemas.openxmlformats.org/officeDocument/2006/relationships/image" Target="../media/image27.png"/><Relationship Id="rId17" Type="http://schemas.openxmlformats.org/officeDocument/2006/relationships/slide" Target="slide10.xml"/><Relationship Id="rId2" Type="http://schemas.openxmlformats.org/officeDocument/2006/relationships/slide" Target="slide9.xml"/><Relationship Id="rId16" Type="http://schemas.openxmlformats.org/officeDocument/2006/relationships/slide" Target="slide11.xml"/><Relationship Id="rId1" Type="http://schemas.openxmlformats.org/officeDocument/2006/relationships/slideLayout" Target="../slideLayouts/slideLayout1.xml"/><Relationship Id="rId6" Type="http://schemas.microsoft.com/office/2017/06/relationships/model3d" Target="../media/model3d1.glb"/><Relationship Id="rId11" Type="http://schemas.microsoft.com/office/2017/06/relationships/model3d" Target="../media/model3d2.glb"/><Relationship Id="rId5" Type="http://schemas.openxmlformats.org/officeDocument/2006/relationships/hyperlink" Target="https://www.google.com/search?q=tr%C3%A1i+tim+t%C3%B4i+y%C3%AAu+vi%E1%BB%87t+nam&amp;source=lmns&amp;tbm=vid&amp;bih=591&amp;biw=1215&amp;hl=vi&amp;sa=X&amp;ved=2ahUKEwjL68mJqfCCAxW5afUHHXmKB6gQ0pQJKAF6BAgBEAQ#fpstate=ive&amp;vld=cid:8b2e9d17,vid:ye1HdPtSf1E,st:0" TargetMode="External"/><Relationship Id="rId15" Type="http://schemas.openxmlformats.org/officeDocument/2006/relationships/image" Target="../media/image14.svg"/><Relationship Id="rId10" Type="http://schemas.openxmlformats.org/officeDocument/2006/relationships/hyperlink" Target="https://vi.wikipedia.org/wiki/%C4%90%E1%BA%A3o_Ho%C3%A0ng_Sa" TargetMode="External"/><Relationship Id="rId4" Type="http://schemas.openxmlformats.org/officeDocument/2006/relationships/image" Target="../media/image3.gif"/><Relationship Id="rId9" Type="http://schemas.openxmlformats.org/officeDocument/2006/relationships/image" Target="../media/image26.jp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149FDA-0B91-4B84-B82D-E641974AF6C0}"/>
              </a:ext>
            </a:extLst>
          </p:cNvPr>
          <p:cNvPicPr>
            <a:picLocks noChangeAspect="1"/>
          </p:cNvPicPr>
          <p:nvPr/>
        </p:nvPicPr>
        <p:blipFill>
          <a:blip r:embed="rId3"/>
          <a:stretch>
            <a:fillRect/>
          </a:stretch>
        </p:blipFill>
        <p:spPr>
          <a:xfrm>
            <a:off x="515906" y="2356527"/>
            <a:ext cx="4088879" cy="2299994"/>
          </a:xfrm>
          <a:prstGeom prst="rect">
            <a:avLst/>
          </a:prstGeom>
          <a:ln>
            <a:noFill/>
          </a:ln>
        </p:spPr>
      </p:pic>
      <p:pic>
        <p:nvPicPr>
          <p:cNvPr id="178" name="Picture 12" descr="Chia sẻ 108+ hình về hình nền trống đồng mới nhất 2023 - iedunet.edu.vn">
            <a:extLst>
              <a:ext uri="{FF2B5EF4-FFF2-40B4-BE49-F238E27FC236}">
                <a16:creationId xmlns:a16="http://schemas.microsoft.com/office/drawing/2014/main" id="{0381657C-387C-4F55-85B3-B73C7F8BCAD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80025" y="659765"/>
            <a:ext cx="5231932" cy="5231932"/>
          </a:xfrm>
          <a:prstGeom prst="rect">
            <a:avLst/>
          </a:prstGeom>
          <a:noFill/>
          <a:effectLst/>
        </p:spPr>
      </p:pic>
      <p:sp>
        <p:nvSpPr>
          <p:cNvPr id="144" name="Graphic 2">
            <a:extLst>
              <a:ext uri="{FF2B5EF4-FFF2-40B4-BE49-F238E27FC236}">
                <a16:creationId xmlns:a16="http://schemas.microsoft.com/office/drawing/2014/main" id="{16238BB0-0FB6-4809-9B40-F41BC268F11C}"/>
              </a:ext>
            </a:extLst>
          </p:cNvPr>
          <p:cNvSpPr/>
          <p:nvPr/>
        </p:nvSpPr>
        <p:spPr>
          <a:xfrm>
            <a:off x="10131276" y="5183167"/>
            <a:ext cx="1216274" cy="1411843"/>
          </a:xfrm>
          <a:custGeom>
            <a:avLst/>
            <a:gdLst>
              <a:gd name="connsiteX0" fmla="*/ 167384 w 841953"/>
              <a:gd name="connsiteY0" fmla="*/ 654748 h 710547"/>
              <a:gd name="connsiteX1" fmla="*/ 174236 w 841953"/>
              <a:gd name="connsiteY1" fmla="*/ 674391 h 710547"/>
              <a:gd name="connsiteX2" fmla="*/ 180175 w 841953"/>
              <a:gd name="connsiteY2" fmla="*/ 691521 h 710547"/>
              <a:gd name="connsiteX3" fmla="*/ 187865 w 841953"/>
              <a:gd name="connsiteY3" fmla="*/ 704997 h 710547"/>
              <a:gd name="connsiteX4" fmla="*/ 203244 w 841953"/>
              <a:gd name="connsiteY4" fmla="*/ 704997 h 710547"/>
              <a:gd name="connsiteX5" fmla="*/ 203244 w 841953"/>
              <a:gd name="connsiteY5" fmla="*/ 680481 h 710547"/>
              <a:gd name="connsiteX6" fmla="*/ 190453 w 841953"/>
              <a:gd name="connsiteY6" fmla="*/ 664493 h 710547"/>
              <a:gd name="connsiteX7" fmla="*/ 167384 w 841953"/>
              <a:gd name="connsiteY7" fmla="*/ 654748 h 710547"/>
              <a:gd name="connsiteX8" fmla="*/ 167384 w 841953"/>
              <a:gd name="connsiteY8" fmla="*/ 654748 h 710547"/>
              <a:gd name="connsiteX9" fmla="*/ 270091 w 841953"/>
              <a:gd name="connsiteY9" fmla="*/ 576328 h 710547"/>
              <a:gd name="connsiteX10" fmla="*/ 270091 w 841953"/>
              <a:gd name="connsiteY10" fmla="*/ 576328 h 710547"/>
              <a:gd name="connsiteX11" fmla="*/ 264153 w 841953"/>
              <a:gd name="connsiteY11" fmla="*/ 554553 h 710547"/>
              <a:gd name="connsiteX12" fmla="*/ 285851 w 841953"/>
              <a:gd name="connsiteY12" fmla="*/ 554553 h 710547"/>
              <a:gd name="connsiteX13" fmla="*/ 285851 w 841953"/>
              <a:gd name="connsiteY13" fmla="*/ 555314 h 710547"/>
              <a:gd name="connsiteX14" fmla="*/ 291790 w 841953"/>
              <a:gd name="connsiteY14" fmla="*/ 557598 h 710547"/>
              <a:gd name="connsiteX15" fmla="*/ 281892 w 841953"/>
              <a:gd name="connsiteY15" fmla="*/ 583332 h 710547"/>
              <a:gd name="connsiteX16" fmla="*/ 270015 w 841953"/>
              <a:gd name="connsiteY16" fmla="*/ 580134 h 710547"/>
              <a:gd name="connsiteX17" fmla="*/ 270015 w 841953"/>
              <a:gd name="connsiteY17" fmla="*/ 576328 h 710547"/>
              <a:gd name="connsiteX18" fmla="*/ 270091 w 841953"/>
              <a:gd name="connsiteY18" fmla="*/ 576328 h 710547"/>
              <a:gd name="connsiteX19" fmla="*/ 336634 w 841953"/>
              <a:gd name="connsiteY19" fmla="*/ 545417 h 710547"/>
              <a:gd name="connsiteX20" fmla="*/ 336634 w 841953"/>
              <a:gd name="connsiteY20" fmla="*/ 545417 h 710547"/>
              <a:gd name="connsiteX21" fmla="*/ 351633 w 841953"/>
              <a:gd name="connsiteY21" fmla="*/ 551812 h 710547"/>
              <a:gd name="connsiteX22" fmla="*/ 355439 w 841953"/>
              <a:gd name="connsiteY22" fmla="*/ 557370 h 710547"/>
              <a:gd name="connsiteX23" fmla="*/ 355439 w 841953"/>
              <a:gd name="connsiteY23" fmla="*/ 570846 h 710547"/>
              <a:gd name="connsiteX24" fmla="*/ 374702 w 841953"/>
              <a:gd name="connsiteY24" fmla="*/ 574044 h 710547"/>
              <a:gd name="connsiteX25" fmla="*/ 390766 w 841953"/>
              <a:gd name="connsiteY25" fmla="*/ 548386 h 710547"/>
              <a:gd name="connsiteX26" fmla="*/ 383381 w 841953"/>
              <a:gd name="connsiteY26" fmla="*/ 546483 h 710547"/>
              <a:gd name="connsiteX27" fmla="*/ 381935 w 841953"/>
              <a:gd name="connsiteY27" fmla="*/ 536509 h 710547"/>
              <a:gd name="connsiteX28" fmla="*/ 366403 w 841953"/>
              <a:gd name="connsiteY28" fmla="*/ 516790 h 710547"/>
              <a:gd name="connsiteX29" fmla="*/ 351480 w 841953"/>
              <a:gd name="connsiteY29" fmla="*/ 521662 h 710547"/>
              <a:gd name="connsiteX30" fmla="*/ 336634 w 841953"/>
              <a:gd name="connsiteY30" fmla="*/ 545417 h 710547"/>
              <a:gd name="connsiteX31" fmla="*/ 336634 w 841953"/>
              <a:gd name="connsiteY31" fmla="*/ 545417 h 710547"/>
              <a:gd name="connsiteX32" fmla="*/ 827862 w 841953"/>
              <a:gd name="connsiteY32" fmla="*/ 39266 h 710547"/>
              <a:gd name="connsiteX33" fmla="*/ 827862 w 841953"/>
              <a:gd name="connsiteY33" fmla="*/ 39266 h 710547"/>
              <a:gd name="connsiteX34" fmla="*/ 825502 w 841953"/>
              <a:gd name="connsiteY34" fmla="*/ 37362 h 710547"/>
              <a:gd name="connsiteX35" fmla="*/ 836237 w 841953"/>
              <a:gd name="connsiteY35" fmla="*/ 14902 h 710547"/>
              <a:gd name="connsiteX36" fmla="*/ 808600 w 841953"/>
              <a:gd name="connsiteY36" fmla="*/ 12923 h 710547"/>
              <a:gd name="connsiteX37" fmla="*/ 801519 w 841953"/>
              <a:gd name="connsiteY37" fmla="*/ 3939 h 710547"/>
              <a:gd name="connsiteX38" fmla="*/ 781800 w 841953"/>
              <a:gd name="connsiteY38" fmla="*/ 3939 h 710547"/>
              <a:gd name="connsiteX39" fmla="*/ 781800 w 841953"/>
              <a:gd name="connsiteY39" fmla="*/ 21221 h 710547"/>
              <a:gd name="connsiteX40" fmla="*/ 798245 w 841953"/>
              <a:gd name="connsiteY40" fmla="*/ 32413 h 710547"/>
              <a:gd name="connsiteX41" fmla="*/ 800834 w 841953"/>
              <a:gd name="connsiteY41" fmla="*/ 32946 h 710547"/>
              <a:gd name="connsiteX42" fmla="*/ 800834 w 841953"/>
              <a:gd name="connsiteY42" fmla="*/ 37362 h 710547"/>
              <a:gd name="connsiteX43" fmla="*/ 820096 w 841953"/>
              <a:gd name="connsiteY43" fmla="*/ 40560 h 710547"/>
              <a:gd name="connsiteX44" fmla="*/ 823979 w 841953"/>
              <a:gd name="connsiteY44" fmla="*/ 38276 h 710547"/>
              <a:gd name="connsiteX45" fmla="*/ 827862 w 841953"/>
              <a:gd name="connsiteY45" fmla="*/ 39266 h 710547"/>
              <a:gd name="connsiteX46" fmla="*/ 827862 w 841953"/>
              <a:gd name="connsiteY46" fmla="*/ 39266 h 710547"/>
              <a:gd name="connsiteX47" fmla="*/ 733834 w 841953"/>
              <a:gd name="connsiteY47" fmla="*/ 81216 h 710547"/>
              <a:gd name="connsiteX48" fmla="*/ 733834 w 841953"/>
              <a:gd name="connsiteY48" fmla="*/ 81216 h 710547"/>
              <a:gd name="connsiteX49" fmla="*/ 740154 w 841953"/>
              <a:gd name="connsiteY49" fmla="*/ 79009 h 710547"/>
              <a:gd name="connsiteX50" fmla="*/ 750051 w 841953"/>
              <a:gd name="connsiteY50" fmla="*/ 69568 h 710547"/>
              <a:gd name="connsiteX51" fmla="*/ 769770 w 841953"/>
              <a:gd name="connsiteY51" fmla="*/ 69568 h 710547"/>
              <a:gd name="connsiteX52" fmla="*/ 769770 w 841953"/>
              <a:gd name="connsiteY52" fmla="*/ 86851 h 710547"/>
              <a:gd name="connsiteX53" fmla="*/ 753325 w 841953"/>
              <a:gd name="connsiteY53" fmla="*/ 98043 h 710547"/>
              <a:gd name="connsiteX54" fmla="*/ 748757 w 841953"/>
              <a:gd name="connsiteY54" fmla="*/ 98956 h 710547"/>
              <a:gd name="connsiteX55" fmla="*/ 748757 w 841953"/>
              <a:gd name="connsiteY55" fmla="*/ 106417 h 710547"/>
              <a:gd name="connsiteX56" fmla="*/ 729495 w 841953"/>
              <a:gd name="connsiteY56" fmla="*/ 109615 h 710547"/>
              <a:gd name="connsiteX57" fmla="*/ 713430 w 841953"/>
              <a:gd name="connsiteY57" fmla="*/ 83957 h 710547"/>
              <a:gd name="connsiteX58" fmla="*/ 733834 w 841953"/>
              <a:gd name="connsiteY58" fmla="*/ 81216 h 710547"/>
              <a:gd name="connsiteX59" fmla="*/ 733834 w 841953"/>
              <a:gd name="connsiteY59" fmla="*/ 81216 h 710547"/>
              <a:gd name="connsiteX60" fmla="*/ 436905 w 841953"/>
              <a:gd name="connsiteY60" fmla="*/ 485954 h 710547"/>
              <a:gd name="connsiteX61" fmla="*/ 436905 w 841953"/>
              <a:gd name="connsiteY61" fmla="*/ 485954 h 710547"/>
              <a:gd name="connsiteX62" fmla="*/ 436981 w 841953"/>
              <a:gd name="connsiteY62" fmla="*/ 471489 h 710547"/>
              <a:gd name="connsiteX63" fmla="*/ 452513 w 841953"/>
              <a:gd name="connsiteY63" fmla="*/ 468672 h 710547"/>
              <a:gd name="connsiteX64" fmla="*/ 452741 w 841953"/>
              <a:gd name="connsiteY64" fmla="*/ 468063 h 710547"/>
              <a:gd name="connsiteX65" fmla="*/ 452817 w 841953"/>
              <a:gd name="connsiteY65" fmla="*/ 468672 h 710547"/>
              <a:gd name="connsiteX66" fmla="*/ 472308 w 841953"/>
              <a:gd name="connsiteY66" fmla="*/ 471489 h 710547"/>
              <a:gd name="connsiteX67" fmla="*/ 472308 w 841953"/>
              <a:gd name="connsiteY67" fmla="*/ 493949 h 710547"/>
              <a:gd name="connsiteX68" fmla="*/ 457081 w 841953"/>
              <a:gd name="connsiteY68" fmla="*/ 496461 h 710547"/>
              <a:gd name="connsiteX69" fmla="*/ 450305 w 841953"/>
              <a:gd name="connsiteY69" fmla="*/ 511993 h 710547"/>
              <a:gd name="connsiteX70" fmla="*/ 429672 w 841953"/>
              <a:gd name="connsiteY70" fmla="*/ 525241 h 710547"/>
              <a:gd name="connsiteX71" fmla="*/ 421449 w 841953"/>
              <a:gd name="connsiteY71" fmla="*/ 512297 h 710547"/>
              <a:gd name="connsiteX72" fmla="*/ 428682 w 841953"/>
              <a:gd name="connsiteY72" fmla="*/ 498593 h 710547"/>
              <a:gd name="connsiteX73" fmla="*/ 436905 w 841953"/>
              <a:gd name="connsiteY73" fmla="*/ 485954 h 710547"/>
              <a:gd name="connsiteX74" fmla="*/ 436905 w 841953"/>
              <a:gd name="connsiteY74" fmla="*/ 485954 h 710547"/>
              <a:gd name="connsiteX75" fmla="*/ 21812 w 841953"/>
              <a:gd name="connsiteY75" fmla="*/ 700125 h 710547"/>
              <a:gd name="connsiteX76" fmla="*/ 21812 w 841953"/>
              <a:gd name="connsiteY76" fmla="*/ 700125 h 710547"/>
              <a:gd name="connsiteX77" fmla="*/ 5748 w 841953"/>
              <a:gd name="connsiteY77" fmla="*/ 674467 h 710547"/>
              <a:gd name="connsiteX78" fmla="*/ 41075 w 841953"/>
              <a:gd name="connsiteY78" fmla="*/ 674467 h 710547"/>
              <a:gd name="connsiteX79" fmla="*/ 41075 w 841953"/>
              <a:gd name="connsiteY79" fmla="*/ 696927 h 710547"/>
              <a:gd name="connsiteX80" fmla="*/ 21812 w 841953"/>
              <a:gd name="connsiteY80" fmla="*/ 700125 h 710547"/>
              <a:gd name="connsiteX81" fmla="*/ 21812 w 841953"/>
              <a:gd name="connsiteY81" fmla="*/ 700125 h 710547"/>
              <a:gd name="connsiteX82" fmla="*/ 728276 w 841953"/>
              <a:gd name="connsiteY82" fmla="*/ 479026 h 710547"/>
              <a:gd name="connsiteX83" fmla="*/ 728276 w 841953"/>
              <a:gd name="connsiteY83" fmla="*/ 479026 h 710547"/>
              <a:gd name="connsiteX84" fmla="*/ 720054 w 841953"/>
              <a:gd name="connsiteY84" fmla="*/ 491132 h 710547"/>
              <a:gd name="connsiteX85" fmla="*/ 741372 w 841953"/>
              <a:gd name="connsiteY85" fmla="*/ 503390 h 710547"/>
              <a:gd name="connsiteX86" fmla="*/ 749214 w 841953"/>
              <a:gd name="connsiteY86" fmla="*/ 512374 h 710547"/>
              <a:gd name="connsiteX87" fmla="*/ 764898 w 841953"/>
              <a:gd name="connsiteY87" fmla="*/ 512374 h 710547"/>
              <a:gd name="connsiteX88" fmla="*/ 764898 w 841953"/>
              <a:gd name="connsiteY88" fmla="*/ 496157 h 710547"/>
              <a:gd name="connsiteX89" fmla="*/ 751802 w 841953"/>
              <a:gd name="connsiteY89" fmla="*/ 485574 h 710547"/>
              <a:gd name="connsiteX90" fmla="*/ 728276 w 841953"/>
              <a:gd name="connsiteY90" fmla="*/ 479026 h 710547"/>
              <a:gd name="connsiteX91" fmla="*/ 728276 w 841953"/>
              <a:gd name="connsiteY91" fmla="*/ 479026 h 710547"/>
              <a:gd name="connsiteX92" fmla="*/ 694701 w 841953"/>
              <a:gd name="connsiteY92" fmla="*/ 520216 h 710547"/>
              <a:gd name="connsiteX93" fmla="*/ 694701 w 841953"/>
              <a:gd name="connsiteY93" fmla="*/ 520216 h 710547"/>
              <a:gd name="connsiteX94" fmla="*/ 688838 w 841953"/>
              <a:gd name="connsiteY94" fmla="*/ 526992 h 710547"/>
              <a:gd name="connsiteX95" fmla="*/ 687011 w 841953"/>
              <a:gd name="connsiteY95" fmla="*/ 535976 h 710547"/>
              <a:gd name="connsiteX96" fmla="*/ 688381 w 841953"/>
              <a:gd name="connsiteY96" fmla="*/ 544503 h 710547"/>
              <a:gd name="connsiteX97" fmla="*/ 703076 w 841953"/>
              <a:gd name="connsiteY97" fmla="*/ 551660 h 710547"/>
              <a:gd name="connsiteX98" fmla="*/ 713887 w 841953"/>
              <a:gd name="connsiteY98" fmla="*/ 542752 h 710547"/>
              <a:gd name="connsiteX99" fmla="*/ 708710 w 841953"/>
              <a:gd name="connsiteY99" fmla="*/ 531027 h 710547"/>
              <a:gd name="connsiteX100" fmla="*/ 694701 w 841953"/>
              <a:gd name="connsiteY100" fmla="*/ 520216 h 710547"/>
              <a:gd name="connsiteX101" fmla="*/ 694701 w 841953"/>
              <a:gd name="connsiteY101" fmla="*/ 520216 h 710547"/>
              <a:gd name="connsiteX102" fmla="*/ 559331 w 841953"/>
              <a:gd name="connsiteY102" fmla="*/ 517779 h 710547"/>
              <a:gd name="connsiteX103" fmla="*/ 559331 w 841953"/>
              <a:gd name="connsiteY103" fmla="*/ 517779 h 710547"/>
              <a:gd name="connsiteX104" fmla="*/ 568087 w 841953"/>
              <a:gd name="connsiteY104" fmla="*/ 537346 h 710547"/>
              <a:gd name="connsiteX105" fmla="*/ 575776 w 841953"/>
              <a:gd name="connsiteY105" fmla="*/ 554477 h 710547"/>
              <a:gd name="connsiteX106" fmla="*/ 585598 w 841953"/>
              <a:gd name="connsiteY106" fmla="*/ 567953 h 710547"/>
              <a:gd name="connsiteX107" fmla="*/ 605317 w 841953"/>
              <a:gd name="connsiteY107" fmla="*/ 567953 h 710547"/>
              <a:gd name="connsiteX108" fmla="*/ 605317 w 841953"/>
              <a:gd name="connsiteY108" fmla="*/ 543437 h 710547"/>
              <a:gd name="connsiteX109" fmla="*/ 588872 w 841953"/>
              <a:gd name="connsiteY109" fmla="*/ 527525 h 710547"/>
              <a:gd name="connsiteX110" fmla="*/ 559331 w 841953"/>
              <a:gd name="connsiteY110" fmla="*/ 517779 h 71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841953" h="710547">
                <a:moveTo>
                  <a:pt x="167384" y="654748"/>
                </a:moveTo>
                <a:cubicBezTo>
                  <a:pt x="167384" y="654748"/>
                  <a:pt x="175074" y="664493"/>
                  <a:pt x="174236" y="674391"/>
                </a:cubicBezTo>
                <a:cubicBezTo>
                  <a:pt x="173399" y="684212"/>
                  <a:pt x="173399" y="690303"/>
                  <a:pt x="180175" y="691521"/>
                </a:cubicBezTo>
                <a:cubicBezTo>
                  <a:pt x="187027" y="692739"/>
                  <a:pt x="186113" y="698906"/>
                  <a:pt x="187865" y="704997"/>
                </a:cubicBezTo>
                <a:cubicBezTo>
                  <a:pt x="189540" y="711088"/>
                  <a:pt x="199818" y="713601"/>
                  <a:pt x="203244" y="704997"/>
                </a:cubicBezTo>
                <a:cubicBezTo>
                  <a:pt x="206594" y="696394"/>
                  <a:pt x="206594" y="686648"/>
                  <a:pt x="203244" y="680481"/>
                </a:cubicBezTo>
                <a:cubicBezTo>
                  <a:pt x="199818" y="674314"/>
                  <a:pt x="197305" y="667005"/>
                  <a:pt x="190453" y="664493"/>
                </a:cubicBezTo>
                <a:cubicBezTo>
                  <a:pt x="183601" y="662133"/>
                  <a:pt x="167384" y="654748"/>
                  <a:pt x="167384" y="654748"/>
                </a:cubicBezTo>
                <a:lnTo>
                  <a:pt x="167384" y="654748"/>
                </a:lnTo>
                <a:close/>
                <a:moveTo>
                  <a:pt x="270091" y="576328"/>
                </a:moveTo>
                <a:lnTo>
                  <a:pt x="270091" y="576328"/>
                </a:lnTo>
                <a:cubicBezTo>
                  <a:pt x="264457" y="570389"/>
                  <a:pt x="255625" y="559121"/>
                  <a:pt x="264153" y="554553"/>
                </a:cubicBezTo>
                <a:cubicBezTo>
                  <a:pt x="275954" y="548158"/>
                  <a:pt x="285851" y="554553"/>
                  <a:pt x="285851" y="554553"/>
                </a:cubicBezTo>
                <a:lnTo>
                  <a:pt x="285851" y="555314"/>
                </a:lnTo>
                <a:cubicBezTo>
                  <a:pt x="287755" y="555771"/>
                  <a:pt x="289734" y="556456"/>
                  <a:pt x="291790" y="557598"/>
                </a:cubicBezTo>
                <a:cubicBezTo>
                  <a:pt x="303667" y="564070"/>
                  <a:pt x="281892" y="583332"/>
                  <a:pt x="281892" y="583332"/>
                </a:cubicBezTo>
                <a:lnTo>
                  <a:pt x="270015" y="580134"/>
                </a:lnTo>
                <a:lnTo>
                  <a:pt x="270015" y="576328"/>
                </a:lnTo>
                <a:lnTo>
                  <a:pt x="270091" y="576328"/>
                </a:lnTo>
                <a:close/>
                <a:moveTo>
                  <a:pt x="336634" y="545417"/>
                </a:moveTo>
                <a:lnTo>
                  <a:pt x="336634" y="545417"/>
                </a:lnTo>
                <a:cubicBezTo>
                  <a:pt x="336634" y="545417"/>
                  <a:pt x="345694" y="542752"/>
                  <a:pt x="351633" y="551812"/>
                </a:cubicBezTo>
                <a:cubicBezTo>
                  <a:pt x="353003" y="553944"/>
                  <a:pt x="354221" y="555847"/>
                  <a:pt x="355439" y="557370"/>
                </a:cubicBezTo>
                <a:lnTo>
                  <a:pt x="355439" y="570846"/>
                </a:lnTo>
                <a:lnTo>
                  <a:pt x="374702" y="574044"/>
                </a:lnTo>
                <a:cubicBezTo>
                  <a:pt x="374702" y="574044"/>
                  <a:pt x="410029" y="554781"/>
                  <a:pt x="390766" y="548386"/>
                </a:cubicBezTo>
                <a:cubicBezTo>
                  <a:pt x="388254" y="547548"/>
                  <a:pt x="385742" y="546863"/>
                  <a:pt x="383381" y="546483"/>
                </a:cubicBezTo>
                <a:cubicBezTo>
                  <a:pt x="383534" y="543361"/>
                  <a:pt x="383153" y="539935"/>
                  <a:pt x="381935" y="536509"/>
                </a:cubicBezTo>
                <a:cubicBezTo>
                  <a:pt x="377747" y="524936"/>
                  <a:pt x="371504" y="517018"/>
                  <a:pt x="366403" y="516790"/>
                </a:cubicBezTo>
                <a:cubicBezTo>
                  <a:pt x="361226" y="516561"/>
                  <a:pt x="355592" y="514201"/>
                  <a:pt x="351480" y="521662"/>
                </a:cubicBezTo>
                <a:cubicBezTo>
                  <a:pt x="347293" y="528971"/>
                  <a:pt x="336634" y="545417"/>
                  <a:pt x="336634" y="545417"/>
                </a:cubicBezTo>
                <a:lnTo>
                  <a:pt x="336634" y="545417"/>
                </a:lnTo>
                <a:close/>
                <a:moveTo>
                  <a:pt x="827862" y="39266"/>
                </a:moveTo>
                <a:lnTo>
                  <a:pt x="827862" y="39266"/>
                </a:lnTo>
                <a:cubicBezTo>
                  <a:pt x="827862" y="39266"/>
                  <a:pt x="826872" y="38581"/>
                  <a:pt x="825502" y="37362"/>
                </a:cubicBezTo>
                <a:cubicBezTo>
                  <a:pt x="834562" y="31576"/>
                  <a:pt x="850551" y="19699"/>
                  <a:pt x="836237" y="14902"/>
                </a:cubicBezTo>
                <a:cubicBezTo>
                  <a:pt x="825121" y="11248"/>
                  <a:pt x="815147" y="11781"/>
                  <a:pt x="808600" y="12923"/>
                </a:cubicBezTo>
                <a:cubicBezTo>
                  <a:pt x="802813" y="11476"/>
                  <a:pt x="803422" y="7669"/>
                  <a:pt x="801519" y="3939"/>
                </a:cubicBezTo>
                <a:cubicBezTo>
                  <a:pt x="799311" y="-401"/>
                  <a:pt x="786216" y="-2152"/>
                  <a:pt x="781800" y="3939"/>
                </a:cubicBezTo>
                <a:cubicBezTo>
                  <a:pt x="777384" y="9953"/>
                  <a:pt x="777384" y="16882"/>
                  <a:pt x="781800" y="21221"/>
                </a:cubicBezTo>
                <a:cubicBezTo>
                  <a:pt x="786216" y="25561"/>
                  <a:pt x="789490" y="30662"/>
                  <a:pt x="798245" y="32413"/>
                </a:cubicBezTo>
                <a:cubicBezTo>
                  <a:pt x="799007" y="32566"/>
                  <a:pt x="799920" y="32794"/>
                  <a:pt x="800834" y="32946"/>
                </a:cubicBezTo>
                <a:lnTo>
                  <a:pt x="800834" y="37362"/>
                </a:lnTo>
                <a:lnTo>
                  <a:pt x="820096" y="40560"/>
                </a:lnTo>
                <a:cubicBezTo>
                  <a:pt x="820096" y="40560"/>
                  <a:pt x="821695" y="39722"/>
                  <a:pt x="823979" y="38276"/>
                </a:cubicBezTo>
                <a:cubicBezTo>
                  <a:pt x="826416" y="38885"/>
                  <a:pt x="827862" y="39266"/>
                  <a:pt x="827862" y="39266"/>
                </a:cubicBezTo>
                <a:lnTo>
                  <a:pt x="827862" y="39266"/>
                </a:lnTo>
                <a:close/>
                <a:moveTo>
                  <a:pt x="733834" y="81216"/>
                </a:moveTo>
                <a:lnTo>
                  <a:pt x="733834" y="81216"/>
                </a:lnTo>
                <a:cubicBezTo>
                  <a:pt x="735053" y="80075"/>
                  <a:pt x="737108" y="79389"/>
                  <a:pt x="740154" y="79009"/>
                </a:cubicBezTo>
                <a:cubicBezTo>
                  <a:pt x="748909" y="78171"/>
                  <a:pt x="747843" y="73831"/>
                  <a:pt x="750051" y="69568"/>
                </a:cubicBezTo>
                <a:cubicBezTo>
                  <a:pt x="752259" y="65228"/>
                  <a:pt x="765355" y="63553"/>
                  <a:pt x="769770" y="69568"/>
                </a:cubicBezTo>
                <a:cubicBezTo>
                  <a:pt x="774186" y="75583"/>
                  <a:pt x="774186" y="82511"/>
                  <a:pt x="769770" y="86851"/>
                </a:cubicBezTo>
                <a:cubicBezTo>
                  <a:pt x="765355" y="91114"/>
                  <a:pt x="762081" y="96368"/>
                  <a:pt x="753325" y="98043"/>
                </a:cubicBezTo>
                <a:cubicBezTo>
                  <a:pt x="752031" y="98271"/>
                  <a:pt x="750508" y="98652"/>
                  <a:pt x="748757" y="98956"/>
                </a:cubicBezTo>
                <a:lnTo>
                  <a:pt x="748757" y="106417"/>
                </a:lnTo>
                <a:lnTo>
                  <a:pt x="729495" y="109615"/>
                </a:lnTo>
                <a:cubicBezTo>
                  <a:pt x="729495" y="109615"/>
                  <a:pt x="694168" y="90353"/>
                  <a:pt x="713430" y="83957"/>
                </a:cubicBezTo>
                <a:cubicBezTo>
                  <a:pt x="720967" y="81521"/>
                  <a:pt x="728048" y="80988"/>
                  <a:pt x="733834" y="81216"/>
                </a:cubicBezTo>
                <a:lnTo>
                  <a:pt x="733834" y="81216"/>
                </a:lnTo>
                <a:close/>
                <a:moveTo>
                  <a:pt x="436905" y="485954"/>
                </a:moveTo>
                <a:lnTo>
                  <a:pt x="436905" y="485954"/>
                </a:lnTo>
                <a:cubicBezTo>
                  <a:pt x="431042" y="480549"/>
                  <a:pt x="427768" y="474534"/>
                  <a:pt x="436981" y="471489"/>
                </a:cubicBezTo>
                <a:cubicBezTo>
                  <a:pt x="442539" y="469661"/>
                  <a:pt x="447792" y="468900"/>
                  <a:pt x="452513" y="468672"/>
                </a:cubicBezTo>
                <a:cubicBezTo>
                  <a:pt x="452665" y="468291"/>
                  <a:pt x="452741" y="468063"/>
                  <a:pt x="452741" y="468063"/>
                </a:cubicBezTo>
                <a:cubicBezTo>
                  <a:pt x="452741" y="468063"/>
                  <a:pt x="452741" y="468291"/>
                  <a:pt x="452817" y="468672"/>
                </a:cubicBezTo>
                <a:cubicBezTo>
                  <a:pt x="464314" y="468291"/>
                  <a:pt x="472308" y="471489"/>
                  <a:pt x="472308" y="471489"/>
                </a:cubicBezTo>
                <a:lnTo>
                  <a:pt x="472308" y="493949"/>
                </a:lnTo>
                <a:lnTo>
                  <a:pt x="457081" y="496461"/>
                </a:lnTo>
                <a:cubicBezTo>
                  <a:pt x="456700" y="502019"/>
                  <a:pt x="452969" y="506968"/>
                  <a:pt x="450305" y="511993"/>
                </a:cubicBezTo>
                <a:cubicBezTo>
                  <a:pt x="446955" y="518236"/>
                  <a:pt x="438732" y="523489"/>
                  <a:pt x="429672" y="525241"/>
                </a:cubicBezTo>
                <a:cubicBezTo>
                  <a:pt x="420612" y="526992"/>
                  <a:pt x="417186" y="517018"/>
                  <a:pt x="421449" y="512297"/>
                </a:cubicBezTo>
                <a:cubicBezTo>
                  <a:pt x="425713" y="507577"/>
                  <a:pt x="431347" y="504988"/>
                  <a:pt x="428682" y="498593"/>
                </a:cubicBezTo>
                <a:cubicBezTo>
                  <a:pt x="426322" y="492959"/>
                  <a:pt x="430053" y="489685"/>
                  <a:pt x="436905" y="485954"/>
                </a:cubicBezTo>
                <a:lnTo>
                  <a:pt x="436905" y="485954"/>
                </a:lnTo>
                <a:close/>
                <a:moveTo>
                  <a:pt x="21812" y="700125"/>
                </a:moveTo>
                <a:lnTo>
                  <a:pt x="21812" y="700125"/>
                </a:lnTo>
                <a:cubicBezTo>
                  <a:pt x="21812" y="700125"/>
                  <a:pt x="-13515" y="680862"/>
                  <a:pt x="5748" y="674467"/>
                </a:cubicBezTo>
                <a:cubicBezTo>
                  <a:pt x="25010" y="668071"/>
                  <a:pt x="41075" y="674467"/>
                  <a:pt x="41075" y="674467"/>
                </a:cubicBezTo>
                <a:lnTo>
                  <a:pt x="41075" y="696927"/>
                </a:lnTo>
                <a:lnTo>
                  <a:pt x="21812" y="700125"/>
                </a:lnTo>
                <a:lnTo>
                  <a:pt x="21812" y="700125"/>
                </a:lnTo>
                <a:close/>
                <a:moveTo>
                  <a:pt x="728276" y="479026"/>
                </a:moveTo>
                <a:lnTo>
                  <a:pt x="728276" y="479026"/>
                </a:lnTo>
                <a:cubicBezTo>
                  <a:pt x="728276" y="479026"/>
                  <a:pt x="720891" y="484584"/>
                  <a:pt x="720054" y="491132"/>
                </a:cubicBezTo>
                <a:cubicBezTo>
                  <a:pt x="719140" y="497603"/>
                  <a:pt x="734367" y="502628"/>
                  <a:pt x="741372" y="503390"/>
                </a:cubicBezTo>
                <a:cubicBezTo>
                  <a:pt x="748376" y="504227"/>
                  <a:pt x="747539" y="508262"/>
                  <a:pt x="749214" y="512374"/>
                </a:cubicBezTo>
                <a:cubicBezTo>
                  <a:pt x="750965" y="516409"/>
                  <a:pt x="761472" y="518008"/>
                  <a:pt x="764898" y="512374"/>
                </a:cubicBezTo>
                <a:cubicBezTo>
                  <a:pt x="768400" y="506663"/>
                  <a:pt x="768400" y="500192"/>
                  <a:pt x="764898" y="496157"/>
                </a:cubicBezTo>
                <a:cubicBezTo>
                  <a:pt x="761395" y="492045"/>
                  <a:pt x="758807" y="487249"/>
                  <a:pt x="751802" y="485574"/>
                </a:cubicBezTo>
                <a:cubicBezTo>
                  <a:pt x="744874" y="488391"/>
                  <a:pt x="728276" y="483518"/>
                  <a:pt x="728276" y="479026"/>
                </a:cubicBezTo>
                <a:lnTo>
                  <a:pt x="728276" y="479026"/>
                </a:lnTo>
                <a:close/>
                <a:moveTo>
                  <a:pt x="694701" y="520216"/>
                </a:moveTo>
                <a:lnTo>
                  <a:pt x="694701" y="520216"/>
                </a:lnTo>
                <a:cubicBezTo>
                  <a:pt x="694701" y="520216"/>
                  <a:pt x="693939" y="523794"/>
                  <a:pt x="688838" y="526992"/>
                </a:cubicBezTo>
                <a:cubicBezTo>
                  <a:pt x="683661" y="530189"/>
                  <a:pt x="680996" y="532397"/>
                  <a:pt x="687011" y="535976"/>
                </a:cubicBezTo>
                <a:cubicBezTo>
                  <a:pt x="693026" y="539630"/>
                  <a:pt x="689447" y="541458"/>
                  <a:pt x="688381" y="544503"/>
                </a:cubicBezTo>
                <a:cubicBezTo>
                  <a:pt x="687315" y="547548"/>
                  <a:pt x="695995" y="553182"/>
                  <a:pt x="703076" y="551660"/>
                </a:cubicBezTo>
                <a:cubicBezTo>
                  <a:pt x="710156" y="550137"/>
                  <a:pt x="714496" y="546559"/>
                  <a:pt x="713887" y="542752"/>
                </a:cubicBezTo>
                <a:cubicBezTo>
                  <a:pt x="713278" y="538945"/>
                  <a:pt x="714115" y="535062"/>
                  <a:pt x="708710" y="531027"/>
                </a:cubicBezTo>
                <a:cubicBezTo>
                  <a:pt x="710689" y="525469"/>
                  <a:pt x="699193" y="519378"/>
                  <a:pt x="694701" y="520216"/>
                </a:cubicBezTo>
                <a:lnTo>
                  <a:pt x="694701" y="520216"/>
                </a:lnTo>
                <a:close/>
                <a:moveTo>
                  <a:pt x="559331" y="517779"/>
                </a:moveTo>
                <a:lnTo>
                  <a:pt x="559331" y="517779"/>
                </a:lnTo>
                <a:cubicBezTo>
                  <a:pt x="559331" y="517779"/>
                  <a:pt x="569229" y="527601"/>
                  <a:pt x="568087" y="537346"/>
                </a:cubicBezTo>
                <a:cubicBezTo>
                  <a:pt x="566945" y="547092"/>
                  <a:pt x="567021" y="553259"/>
                  <a:pt x="575776" y="554477"/>
                </a:cubicBezTo>
                <a:cubicBezTo>
                  <a:pt x="584532" y="555695"/>
                  <a:pt x="583466" y="561786"/>
                  <a:pt x="585598" y="567953"/>
                </a:cubicBezTo>
                <a:cubicBezTo>
                  <a:pt x="587806" y="574044"/>
                  <a:pt x="600977" y="576556"/>
                  <a:pt x="605317" y="567953"/>
                </a:cubicBezTo>
                <a:cubicBezTo>
                  <a:pt x="609733" y="559349"/>
                  <a:pt x="609733" y="549604"/>
                  <a:pt x="605317" y="543437"/>
                </a:cubicBezTo>
                <a:cubicBezTo>
                  <a:pt x="600901" y="537270"/>
                  <a:pt x="597627" y="529961"/>
                  <a:pt x="588872" y="527525"/>
                </a:cubicBezTo>
                <a:cubicBezTo>
                  <a:pt x="585598" y="512754"/>
                  <a:pt x="562833" y="509785"/>
                  <a:pt x="559331" y="517779"/>
                </a:cubicBezTo>
                <a:close/>
              </a:path>
            </a:pathLst>
          </a:custGeom>
          <a:grpFill/>
          <a:ln w="6248" cap="rnd">
            <a:solidFill>
              <a:srgbClr val="0070C0"/>
            </a:solidFill>
            <a:prstDash val="solid"/>
            <a:round/>
          </a:ln>
          <a:effectLst>
            <a:glow rad="63500">
              <a:srgbClr val="00B0F0">
                <a:alpha val="40000"/>
              </a:srgbClr>
            </a:glo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3" name="Graphic 2">
            <a:extLst>
              <a:ext uri="{FF2B5EF4-FFF2-40B4-BE49-F238E27FC236}">
                <a16:creationId xmlns:a16="http://schemas.microsoft.com/office/drawing/2014/main" id="{0D44742F-BA7F-4B71-BEBF-E973879510E9}"/>
              </a:ext>
            </a:extLst>
          </p:cNvPr>
          <p:cNvSpPr/>
          <p:nvPr/>
        </p:nvSpPr>
        <p:spPr>
          <a:xfrm>
            <a:off x="9467127" y="2757722"/>
            <a:ext cx="1313707" cy="1411843"/>
          </a:xfrm>
          <a:custGeom>
            <a:avLst/>
            <a:gdLst>
              <a:gd name="connsiteX0" fmla="*/ 765807 w 828188"/>
              <a:gd name="connsiteY0" fmla="*/ 628265 h 776012"/>
              <a:gd name="connsiteX1" fmla="*/ 761543 w 828188"/>
              <a:gd name="connsiteY1" fmla="*/ 615855 h 776012"/>
              <a:gd name="connsiteX2" fmla="*/ 757812 w 828188"/>
              <a:gd name="connsiteY2" fmla="*/ 604968 h 776012"/>
              <a:gd name="connsiteX3" fmla="*/ 752940 w 828188"/>
              <a:gd name="connsiteY3" fmla="*/ 596440 h 776012"/>
              <a:gd name="connsiteX4" fmla="*/ 743270 w 828188"/>
              <a:gd name="connsiteY4" fmla="*/ 596440 h 776012"/>
              <a:gd name="connsiteX5" fmla="*/ 743270 w 828188"/>
              <a:gd name="connsiteY5" fmla="*/ 611972 h 776012"/>
              <a:gd name="connsiteX6" fmla="*/ 751341 w 828188"/>
              <a:gd name="connsiteY6" fmla="*/ 622098 h 776012"/>
              <a:gd name="connsiteX7" fmla="*/ 765807 w 828188"/>
              <a:gd name="connsiteY7" fmla="*/ 628265 h 776012"/>
              <a:gd name="connsiteX8" fmla="*/ 765807 w 828188"/>
              <a:gd name="connsiteY8" fmla="*/ 628265 h 776012"/>
              <a:gd name="connsiteX9" fmla="*/ 581101 w 828188"/>
              <a:gd name="connsiteY9" fmla="*/ 106659 h 776012"/>
              <a:gd name="connsiteX10" fmla="*/ 581101 w 828188"/>
              <a:gd name="connsiteY10" fmla="*/ 106659 h 776012"/>
              <a:gd name="connsiteX11" fmla="*/ 577675 w 828188"/>
              <a:gd name="connsiteY11" fmla="*/ 87016 h 776012"/>
              <a:gd name="connsiteX12" fmla="*/ 590161 w 828188"/>
              <a:gd name="connsiteY12" fmla="*/ 87016 h 776012"/>
              <a:gd name="connsiteX13" fmla="*/ 590161 w 828188"/>
              <a:gd name="connsiteY13" fmla="*/ 87777 h 776012"/>
              <a:gd name="connsiteX14" fmla="*/ 593587 w 828188"/>
              <a:gd name="connsiteY14" fmla="*/ 89833 h 776012"/>
              <a:gd name="connsiteX15" fmla="*/ 587877 w 828188"/>
              <a:gd name="connsiteY15" fmla="*/ 112902 h 776012"/>
              <a:gd name="connsiteX16" fmla="*/ 581101 w 828188"/>
              <a:gd name="connsiteY16" fmla="*/ 110009 h 776012"/>
              <a:gd name="connsiteX17" fmla="*/ 581101 w 828188"/>
              <a:gd name="connsiteY17" fmla="*/ 106659 h 776012"/>
              <a:gd name="connsiteX18" fmla="*/ 581101 w 828188"/>
              <a:gd name="connsiteY18" fmla="*/ 106659 h 776012"/>
              <a:gd name="connsiteX19" fmla="*/ 702538 w 828188"/>
              <a:gd name="connsiteY19" fmla="*/ 173430 h 776012"/>
              <a:gd name="connsiteX20" fmla="*/ 702538 w 828188"/>
              <a:gd name="connsiteY20" fmla="*/ 173430 h 776012"/>
              <a:gd name="connsiteX21" fmla="*/ 702766 w 828188"/>
              <a:gd name="connsiteY21" fmla="*/ 172973 h 776012"/>
              <a:gd name="connsiteX22" fmla="*/ 689062 w 828188"/>
              <a:gd name="connsiteY22" fmla="*/ 172745 h 776012"/>
              <a:gd name="connsiteX23" fmla="*/ 685027 w 828188"/>
              <a:gd name="connsiteY23" fmla="*/ 174496 h 776012"/>
              <a:gd name="connsiteX24" fmla="*/ 682057 w 828188"/>
              <a:gd name="connsiteY24" fmla="*/ 177922 h 776012"/>
              <a:gd name="connsiteX25" fmla="*/ 676956 w 828188"/>
              <a:gd name="connsiteY25" fmla="*/ 185840 h 776012"/>
              <a:gd name="connsiteX26" fmla="*/ 681220 w 828188"/>
              <a:gd name="connsiteY26" fmla="*/ 194139 h 776012"/>
              <a:gd name="connsiteX27" fmla="*/ 690356 w 828188"/>
              <a:gd name="connsiteY27" fmla="*/ 196880 h 776012"/>
              <a:gd name="connsiteX28" fmla="*/ 690356 w 828188"/>
              <a:gd name="connsiteY28" fmla="*/ 197489 h 776012"/>
              <a:gd name="connsiteX29" fmla="*/ 701015 w 828188"/>
              <a:gd name="connsiteY29" fmla="*/ 200382 h 776012"/>
              <a:gd name="connsiteX30" fmla="*/ 709923 w 828188"/>
              <a:gd name="connsiteY30" fmla="*/ 177313 h 776012"/>
              <a:gd name="connsiteX31" fmla="*/ 704593 w 828188"/>
              <a:gd name="connsiteY31" fmla="*/ 175257 h 776012"/>
              <a:gd name="connsiteX32" fmla="*/ 704593 w 828188"/>
              <a:gd name="connsiteY32" fmla="*/ 174572 h 776012"/>
              <a:gd name="connsiteX33" fmla="*/ 702538 w 828188"/>
              <a:gd name="connsiteY33" fmla="*/ 173430 h 776012"/>
              <a:gd name="connsiteX34" fmla="*/ 702538 w 828188"/>
              <a:gd name="connsiteY34" fmla="*/ 173430 h 776012"/>
              <a:gd name="connsiteX35" fmla="*/ 645817 w 828188"/>
              <a:gd name="connsiteY35" fmla="*/ 187743 h 776012"/>
              <a:gd name="connsiteX36" fmla="*/ 645817 w 828188"/>
              <a:gd name="connsiteY36" fmla="*/ 187743 h 776012"/>
              <a:gd name="connsiteX37" fmla="*/ 645055 w 828188"/>
              <a:gd name="connsiteY37" fmla="*/ 185383 h 776012"/>
              <a:gd name="connsiteX38" fmla="*/ 651603 w 828188"/>
              <a:gd name="connsiteY38" fmla="*/ 187134 h 776012"/>
              <a:gd name="connsiteX39" fmla="*/ 660511 w 828188"/>
              <a:gd name="connsiteY39" fmla="*/ 164065 h 776012"/>
              <a:gd name="connsiteX40" fmla="*/ 655105 w 828188"/>
              <a:gd name="connsiteY40" fmla="*/ 162009 h 776012"/>
              <a:gd name="connsiteX41" fmla="*/ 655105 w 828188"/>
              <a:gd name="connsiteY41" fmla="*/ 161324 h 776012"/>
              <a:gd name="connsiteX42" fmla="*/ 653126 w 828188"/>
              <a:gd name="connsiteY42" fmla="*/ 160334 h 776012"/>
              <a:gd name="connsiteX43" fmla="*/ 632341 w 828188"/>
              <a:gd name="connsiteY43" fmla="*/ 161553 h 776012"/>
              <a:gd name="connsiteX44" fmla="*/ 615286 w 828188"/>
              <a:gd name="connsiteY44" fmla="*/ 174343 h 776012"/>
              <a:gd name="connsiteX45" fmla="*/ 621453 w 828188"/>
              <a:gd name="connsiteY45" fmla="*/ 182642 h 776012"/>
              <a:gd name="connsiteX46" fmla="*/ 645817 w 828188"/>
              <a:gd name="connsiteY46" fmla="*/ 187743 h 776012"/>
              <a:gd name="connsiteX47" fmla="*/ 645817 w 828188"/>
              <a:gd name="connsiteY47" fmla="*/ 187743 h 776012"/>
              <a:gd name="connsiteX48" fmla="*/ 621529 w 828188"/>
              <a:gd name="connsiteY48" fmla="*/ 115414 h 776012"/>
              <a:gd name="connsiteX49" fmla="*/ 621529 w 828188"/>
              <a:gd name="connsiteY49" fmla="*/ 115414 h 776012"/>
              <a:gd name="connsiteX50" fmla="*/ 616200 w 828188"/>
              <a:gd name="connsiteY50" fmla="*/ 95847 h 776012"/>
              <a:gd name="connsiteX51" fmla="*/ 635767 w 828188"/>
              <a:gd name="connsiteY51" fmla="*/ 95847 h 776012"/>
              <a:gd name="connsiteX52" fmla="*/ 635767 w 828188"/>
              <a:gd name="connsiteY52" fmla="*/ 96533 h 776012"/>
              <a:gd name="connsiteX53" fmla="*/ 641096 w 828188"/>
              <a:gd name="connsiteY53" fmla="*/ 98588 h 776012"/>
              <a:gd name="connsiteX54" fmla="*/ 632188 w 828188"/>
              <a:gd name="connsiteY54" fmla="*/ 121657 h 776012"/>
              <a:gd name="connsiteX55" fmla="*/ 621529 w 828188"/>
              <a:gd name="connsiteY55" fmla="*/ 118764 h 776012"/>
              <a:gd name="connsiteX56" fmla="*/ 621529 w 828188"/>
              <a:gd name="connsiteY56" fmla="*/ 115414 h 776012"/>
              <a:gd name="connsiteX57" fmla="*/ 621529 w 828188"/>
              <a:gd name="connsiteY57" fmla="*/ 115414 h 776012"/>
              <a:gd name="connsiteX58" fmla="*/ 312646 w 828188"/>
              <a:gd name="connsiteY58" fmla="*/ 499900 h 776012"/>
              <a:gd name="connsiteX59" fmla="*/ 312646 w 828188"/>
              <a:gd name="connsiteY59" fmla="*/ 499900 h 776012"/>
              <a:gd name="connsiteX60" fmla="*/ 312570 w 828188"/>
              <a:gd name="connsiteY60" fmla="*/ 494190 h 776012"/>
              <a:gd name="connsiteX61" fmla="*/ 313484 w 828188"/>
              <a:gd name="connsiteY61" fmla="*/ 495180 h 776012"/>
              <a:gd name="connsiteX62" fmla="*/ 313484 w 828188"/>
              <a:gd name="connsiteY62" fmla="*/ 498530 h 776012"/>
              <a:gd name="connsiteX63" fmla="*/ 324143 w 828188"/>
              <a:gd name="connsiteY63" fmla="*/ 501423 h 776012"/>
              <a:gd name="connsiteX64" fmla="*/ 332975 w 828188"/>
              <a:gd name="connsiteY64" fmla="*/ 478354 h 776012"/>
              <a:gd name="connsiteX65" fmla="*/ 327645 w 828188"/>
              <a:gd name="connsiteY65" fmla="*/ 476298 h 776012"/>
              <a:gd name="connsiteX66" fmla="*/ 327645 w 828188"/>
              <a:gd name="connsiteY66" fmla="*/ 475613 h 776012"/>
              <a:gd name="connsiteX67" fmla="*/ 320184 w 828188"/>
              <a:gd name="connsiteY67" fmla="*/ 473176 h 776012"/>
              <a:gd name="connsiteX68" fmla="*/ 299323 w 828188"/>
              <a:gd name="connsiteY68" fmla="*/ 473709 h 776012"/>
              <a:gd name="connsiteX69" fmla="*/ 282344 w 828188"/>
              <a:gd name="connsiteY69" fmla="*/ 486500 h 776012"/>
              <a:gd name="connsiteX70" fmla="*/ 288511 w 828188"/>
              <a:gd name="connsiteY70" fmla="*/ 494799 h 776012"/>
              <a:gd name="connsiteX71" fmla="*/ 312646 w 828188"/>
              <a:gd name="connsiteY71" fmla="*/ 499900 h 776012"/>
              <a:gd name="connsiteX72" fmla="*/ 312646 w 828188"/>
              <a:gd name="connsiteY72" fmla="*/ 499900 h 776012"/>
              <a:gd name="connsiteX73" fmla="*/ 325970 w 828188"/>
              <a:gd name="connsiteY73" fmla="*/ 609155 h 776012"/>
              <a:gd name="connsiteX74" fmla="*/ 325970 w 828188"/>
              <a:gd name="connsiteY74" fmla="*/ 609155 h 776012"/>
              <a:gd name="connsiteX75" fmla="*/ 327569 w 828188"/>
              <a:gd name="connsiteY75" fmla="*/ 608774 h 776012"/>
              <a:gd name="connsiteX76" fmla="*/ 326122 w 828188"/>
              <a:gd name="connsiteY76" fmla="*/ 609536 h 776012"/>
              <a:gd name="connsiteX77" fmla="*/ 331452 w 828188"/>
              <a:gd name="connsiteY77" fmla="*/ 629179 h 776012"/>
              <a:gd name="connsiteX78" fmla="*/ 331452 w 828188"/>
              <a:gd name="connsiteY78" fmla="*/ 632529 h 776012"/>
              <a:gd name="connsiteX79" fmla="*/ 342111 w 828188"/>
              <a:gd name="connsiteY79" fmla="*/ 635422 h 776012"/>
              <a:gd name="connsiteX80" fmla="*/ 354140 w 828188"/>
              <a:gd name="connsiteY80" fmla="*/ 616769 h 776012"/>
              <a:gd name="connsiteX81" fmla="*/ 354064 w 828188"/>
              <a:gd name="connsiteY81" fmla="*/ 600552 h 776012"/>
              <a:gd name="connsiteX82" fmla="*/ 344395 w 828188"/>
              <a:gd name="connsiteY82" fmla="*/ 581594 h 776012"/>
              <a:gd name="connsiteX83" fmla="*/ 335182 w 828188"/>
              <a:gd name="connsiteY83" fmla="*/ 586238 h 776012"/>
              <a:gd name="connsiteX84" fmla="*/ 325970 w 828188"/>
              <a:gd name="connsiteY84" fmla="*/ 609155 h 776012"/>
              <a:gd name="connsiteX85" fmla="*/ 325970 w 828188"/>
              <a:gd name="connsiteY85" fmla="*/ 609155 h 776012"/>
              <a:gd name="connsiteX86" fmla="*/ 819635 w 828188"/>
              <a:gd name="connsiteY86" fmla="*/ 599714 h 776012"/>
              <a:gd name="connsiteX87" fmla="*/ 819635 w 828188"/>
              <a:gd name="connsiteY87" fmla="*/ 599714 h 776012"/>
              <a:gd name="connsiteX88" fmla="*/ 817731 w 828188"/>
              <a:gd name="connsiteY88" fmla="*/ 594689 h 776012"/>
              <a:gd name="connsiteX89" fmla="*/ 816741 w 828188"/>
              <a:gd name="connsiteY89" fmla="*/ 587685 h 776012"/>
              <a:gd name="connsiteX90" fmla="*/ 796109 w 828188"/>
              <a:gd name="connsiteY90" fmla="*/ 587685 h 776012"/>
              <a:gd name="connsiteX91" fmla="*/ 779130 w 828188"/>
              <a:gd name="connsiteY91" fmla="*/ 600476 h 776012"/>
              <a:gd name="connsiteX92" fmla="*/ 785297 w 828188"/>
              <a:gd name="connsiteY92" fmla="*/ 608774 h 776012"/>
              <a:gd name="connsiteX93" fmla="*/ 799687 w 828188"/>
              <a:gd name="connsiteY93" fmla="*/ 611744 h 776012"/>
              <a:gd name="connsiteX94" fmla="*/ 805473 w 828188"/>
              <a:gd name="connsiteY94" fmla="*/ 618977 h 776012"/>
              <a:gd name="connsiteX95" fmla="*/ 805473 w 828188"/>
              <a:gd name="connsiteY95" fmla="*/ 622327 h 776012"/>
              <a:gd name="connsiteX96" fmla="*/ 816132 w 828188"/>
              <a:gd name="connsiteY96" fmla="*/ 625220 h 776012"/>
              <a:gd name="connsiteX97" fmla="*/ 825040 w 828188"/>
              <a:gd name="connsiteY97" fmla="*/ 602074 h 776012"/>
              <a:gd name="connsiteX98" fmla="*/ 819711 w 828188"/>
              <a:gd name="connsiteY98" fmla="*/ 600019 h 776012"/>
              <a:gd name="connsiteX99" fmla="*/ 819711 w 828188"/>
              <a:gd name="connsiteY99" fmla="*/ 599714 h 776012"/>
              <a:gd name="connsiteX100" fmla="*/ 819635 w 828188"/>
              <a:gd name="connsiteY100" fmla="*/ 599714 h 776012"/>
              <a:gd name="connsiteX101" fmla="*/ 315463 w 828188"/>
              <a:gd name="connsiteY101" fmla="*/ 371687 h 776012"/>
              <a:gd name="connsiteX102" fmla="*/ 315463 w 828188"/>
              <a:gd name="connsiteY102" fmla="*/ 371687 h 776012"/>
              <a:gd name="connsiteX103" fmla="*/ 310591 w 828188"/>
              <a:gd name="connsiteY103" fmla="*/ 372906 h 776012"/>
              <a:gd name="connsiteX104" fmla="*/ 300921 w 828188"/>
              <a:gd name="connsiteY104" fmla="*/ 379301 h 776012"/>
              <a:gd name="connsiteX105" fmla="*/ 304424 w 828188"/>
              <a:gd name="connsiteY105" fmla="*/ 383488 h 776012"/>
              <a:gd name="connsiteX106" fmla="*/ 314017 w 828188"/>
              <a:gd name="connsiteY106" fmla="*/ 385240 h 776012"/>
              <a:gd name="connsiteX107" fmla="*/ 319422 w 828188"/>
              <a:gd name="connsiteY107" fmla="*/ 391940 h 776012"/>
              <a:gd name="connsiteX108" fmla="*/ 319422 w 828188"/>
              <a:gd name="connsiteY108" fmla="*/ 395290 h 776012"/>
              <a:gd name="connsiteX109" fmla="*/ 330081 w 828188"/>
              <a:gd name="connsiteY109" fmla="*/ 398183 h 776012"/>
              <a:gd name="connsiteX110" fmla="*/ 338989 w 828188"/>
              <a:gd name="connsiteY110" fmla="*/ 375114 h 776012"/>
              <a:gd name="connsiteX111" fmla="*/ 333660 w 828188"/>
              <a:gd name="connsiteY111" fmla="*/ 373058 h 776012"/>
              <a:gd name="connsiteX112" fmla="*/ 333660 w 828188"/>
              <a:gd name="connsiteY112" fmla="*/ 372297 h 776012"/>
              <a:gd name="connsiteX113" fmla="*/ 315463 w 828188"/>
              <a:gd name="connsiteY113" fmla="*/ 371687 h 776012"/>
              <a:gd name="connsiteX114" fmla="*/ 315463 w 828188"/>
              <a:gd name="connsiteY114" fmla="*/ 371687 h 776012"/>
              <a:gd name="connsiteX115" fmla="*/ 6428 w 828188"/>
              <a:gd name="connsiteY115" fmla="*/ 773989 h 776012"/>
              <a:gd name="connsiteX116" fmla="*/ 6428 w 828188"/>
              <a:gd name="connsiteY116" fmla="*/ 773989 h 776012"/>
              <a:gd name="connsiteX117" fmla="*/ 9397 w 828188"/>
              <a:gd name="connsiteY117" fmla="*/ 772390 h 776012"/>
              <a:gd name="connsiteX118" fmla="*/ 8560 w 828188"/>
              <a:gd name="connsiteY118" fmla="*/ 772162 h 776012"/>
              <a:gd name="connsiteX119" fmla="*/ 8560 w 828188"/>
              <a:gd name="connsiteY119" fmla="*/ 768812 h 776012"/>
              <a:gd name="connsiteX120" fmla="*/ 3154 w 828188"/>
              <a:gd name="connsiteY120" fmla="*/ 749169 h 776012"/>
              <a:gd name="connsiteX121" fmla="*/ 22721 w 828188"/>
              <a:gd name="connsiteY121" fmla="*/ 749169 h 776012"/>
              <a:gd name="connsiteX122" fmla="*/ 22721 w 828188"/>
              <a:gd name="connsiteY122" fmla="*/ 749930 h 776012"/>
              <a:gd name="connsiteX123" fmla="*/ 28051 w 828188"/>
              <a:gd name="connsiteY123" fmla="*/ 751986 h 776012"/>
              <a:gd name="connsiteX124" fmla="*/ 28736 w 828188"/>
              <a:gd name="connsiteY124" fmla="*/ 752443 h 776012"/>
              <a:gd name="connsiteX125" fmla="*/ 30030 w 828188"/>
              <a:gd name="connsiteY125" fmla="*/ 749397 h 776012"/>
              <a:gd name="connsiteX126" fmla="*/ 47770 w 828188"/>
              <a:gd name="connsiteY126" fmla="*/ 754803 h 776012"/>
              <a:gd name="connsiteX127" fmla="*/ 47770 w 828188"/>
              <a:gd name="connsiteY127" fmla="*/ 770335 h 776012"/>
              <a:gd name="connsiteX128" fmla="*/ 33000 w 828188"/>
              <a:gd name="connsiteY128" fmla="*/ 775892 h 776012"/>
              <a:gd name="connsiteX129" fmla="*/ 19447 w 828188"/>
              <a:gd name="connsiteY129" fmla="*/ 774750 h 776012"/>
              <a:gd name="connsiteX130" fmla="*/ 19143 w 828188"/>
              <a:gd name="connsiteY130" fmla="*/ 774979 h 776012"/>
              <a:gd name="connsiteX131" fmla="*/ 17696 w 828188"/>
              <a:gd name="connsiteY131" fmla="*/ 774598 h 776012"/>
              <a:gd name="connsiteX132" fmla="*/ 6428 w 828188"/>
              <a:gd name="connsiteY132" fmla="*/ 773989 h 776012"/>
              <a:gd name="connsiteX133" fmla="*/ 6428 w 828188"/>
              <a:gd name="connsiteY133" fmla="*/ 773989 h 776012"/>
              <a:gd name="connsiteX134" fmla="*/ 382311 w 828188"/>
              <a:gd name="connsiteY134" fmla="*/ 517031 h 776012"/>
              <a:gd name="connsiteX135" fmla="*/ 382311 w 828188"/>
              <a:gd name="connsiteY135" fmla="*/ 517031 h 776012"/>
              <a:gd name="connsiteX136" fmla="*/ 376981 w 828188"/>
              <a:gd name="connsiteY136" fmla="*/ 497388 h 776012"/>
              <a:gd name="connsiteX137" fmla="*/ 396548 w 828188"/>
              <a:gd name="connsiteY137" fmla="*/ 497388 h 776012"/>
              <a:gd name="connsiteX138" fmla="*/ 396548 w 828188"/>
              <a:gd name="connsiteY138" fmla="*/ 498149 h 776012"/>
              <a:gd name="connsiteX139" fmla="*/ 401877 w 828188"/>
              <a:gd name="connsiteY139" fmla="*/ 500205 h 776012"/>
              <a:gd name="connsiteX140" fmla="*/ 392970 w 828188"/>
              <a:gd name="connsiteY140" fmla="*/ 523274 h 776012"/>
              <a:gd name="connsiteX141" fmla="*/ 382311 w 828188"/>
              <a:gd name="connsiteY141" fmla="*/ 520381 h 776012"/>
              <a:gd name="connsiteX142" fmla="*/ 382311 w 828188"/>
              <a:gd name="connsiteY142" fmla="*/ 517031 h 776012"/>
              <a:gd name="connsiteX143" fmla="*/ 382311 w 828188"/>
              <a:gd name="connsiteY143" fmla="*/ 517031 h 776012"/>
              <a:gd name="connsiteX144" fmla="*/ 679849 w 828188"/>
              <a:gd name="connsiteY144" fmla="*/ 135362 h 776012"/>
              <a:gd name="connsiteX145" fmla="*/ 679849 w 828188"/>
              <a:gd name="connsiteY145" fmla="*/ 135362 h 776012"/>
              <a:gd name="connsiteX146" fmla="*/ 682666 w 828188"/>
              <a:gd name="connsiteY146" fmla="*/ 125084 h 776012"/>
              <a:gd name="connsiteX147" fmla="*/ 685103 w 828188"/>
              <a:gd name="connsiteY147" fmla="*/ 116100 h 776012"/>
              <a:gd name="connsiteX148" fmla="*/ 684494 w 828188"/>
              <a:gd name="connsiteY148" fmla="*/ 109019 h 776012"/>
              <a:gd name="connsiteX149" fmla="*/ 671627 w 828188"/>
              <a:gd name="connsiteY149" fmla="*/ 109019 h 776012"/>
              <a:gd name="connsiteX150" fmla="*/ 661044 w 828188"/>
              <a:gd name="connsiteY150" fmla="*/ 121810 h 776012"/>
              <a:gd name="connsiteX151" fmla="*/ 664927 w 828188"/>
              <a:gd name="connsiteY151" fmla="*/ 130109 h 776012"/>
              <a:gd name="connsiteX152" fmla="*/ 679849 w 828188"/>
              <a:gd name="connsiteY152" fmla="*/ 135362 h 776012"/>
              <a:gd name="connsiteX153" fmla="*/ 679849 w 828188"/>
              <a:gd name="connsiteY153" fmla="*/ 135362 h 776012"/>
              <a:gd name="connsiteX154" fmla="*/ 159613 w 828188"/>
              <a:gd name="connsiteY154" fmla="*/ 28087 h 776012"/>
              <a:gd name="connsiteX155" fmla="*/ 159613 w 828188"/>
              <a:gd name="connsiteY155" fmla="*/ 28087 h 776012"/>
              <a:gd name="connsiteX156" fmla="*/ 168978 w 828188"/>
              <a:gd name="connsiteY156" fmla="*/ 34177 h 776012"/>
              <a:gd name="connsiteX157" fmla="*/ 177125 w 828188"/>
              <a:gd name="connsiteY157" fmla="*/ 39507 h 776012"/>
              <a:gd name="connsiteX158" fmla="*/ 184205 w 828188"/>
              <a:gd name="connsiteY158" fmla="*/ 39811 h 776012"/>
              <a:gd name="connsiteX159" fmla="*/ 187707 w 828188"/>
              <a:gd name="connsiteY159" fmla="*/ 19483 h 776012"/>
              <a:gd name="connsiteX160" fmla="*/ 178038 w 828188"/>
              <a:gd name="connsiteY160" fmla="*/ 525 h 776012"/>
              <a:gd name="connsiteX161" fmla="*/ 168826 w 828188"/>
              <a:gd name="connsiteY161" fmla="*/ 5170 h 776012"/>
              <a:gd name="connsiteX162" fmla="*/ 159613 w 828188"/>
              <a:gd name="connsiteY162" fmla="*/ 28087 h 776012"/>
              <a:gd name="connsiteX163" fmla="*/ 159613 w 828188"/>
              <a:gd name="connsiteY163" fmla="*/ 28087 h 776012"/>
              <a:gd name="connsiteX164" fmla="*/ 295440 w 828188"/>
              <a:gd name="connsiteY164" fmla="*/ 356384 h 776012"/>
              <a:gd name="connsiteX165" fmla="*/ 295440 w 828188"/>
              <a:gd name="connsiteY165" fmla="*/ 356384 h 776012"/>
              <a:gd name="connsiteX166" fmla="*/ 297952 w 828188"/>
              <a:gd name="connsiteY166" fmla="*/ 346106 h 776012"/>
              <a:gd name="connsiteX167" fmla="*/ 300160 w 828188"/>
              <a:gd name="connsiteY167" fmla="*/ 337122 h 776012"/>
              <a:gd name="connsiteX168" fmla="*/ 299627 w 828188"/>
              <a:gd name="connsiteY168" fmla="*/ 330117 h 776012"/>
              <a:gd name="connsiteX169" fmla="*/ 287826 w 828188"/>
              <a:gd name="connsiteY169" fmla="*/ 330117 h 776012"/>
              <a:gd name="connsiteX170" fmla="*/ 278081 w 828188"/>
              <a:gd name="connsiteY170" fmla="*/ 342908 h 776012"/>
              <a:gd name="connsiteX171" fmla="*/ 281583 w 828188"/>
              <a:gd name="connsiteY171" fmla="*/ 351207 h 776012"/>
              <a:gd name="connsiteX172" fmla="*/ 295440 w 828188"/>
              <a:gd name="connsiteY172" fmla="*/ 356384 h 77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828188" h="776012">
                <a:moveTo>
                  <a:pt x="765807" y="628265"/>
                </a:moveTo>
                <a:cubicBezTo>
                  <a:pt x="765807" y="628265"/>
                  <a:pt x="760934" y="622098"/>
                  <a:pt x="761543" y="615855"/>
                </a:cubicBezTo>
                <a:cubicBezTo>
                  <a:pt x="762076" y="609612"/>
                  <a:pt x="762076" y="605729"/>
                  <a:pt x="757812" y="604968"/>
                </a:cubicBezTo>
                <a:cubicBezTo>
                  <a:pt x="753549" y="604206"/>
                  <a:pt x="754082" y="600323"/>
                  <a:pt x="752940" y="596440"/>
                </a:cubicBezTo>
                <a:cubicBezTo>
                  <a:pt x="751874" y="592557"/>
                  <a:pt x="745402" y="591035"/>
                  <a:pt x="743270" y="596440"/>
                </a:cubicBezTo>
                <a:cubicBezTo>
                  <a:pt x="741139" y="601846"/>
                  <a:pt x="741139" y="608089"/>
                  <a:pt x="743270" y="611972"/>
                </a:cubicBezTo>
                <a:cubicBezTo>
                  <a:pt x="745402" y="615855"/>
                  <a:pt x="747001" y="620499"/>
                  <a:pt x="751341" y="622098"/>
                </a:cubicBezTo>
                <a:cubicBezTo>
                  <a:pt x="755604" y="623621"/>
                  <a:pt x="765807" y="628265"/>
                  <a:pt x="765807" y="628265"/>
                </a:cubicBezTo>
                <a:lnTo>
                  <a:pt x="765807" y="628265"/>
                </a:lnTo>
                <a:close/>
                <a:moveTo>
                  <a:pt x="581101" y="106659"/>
                </a:moveTo>
                <a:lnTo>
                  <a:pt x="581101" y="106659"/>
                </a:lnTo>
                <a:cubicBezTo>
                  <a:pt x="577827" y="101329"/>
                  <a:pt x="572802" y="91203"/>
                  <a:pt x="577675" y="87016"/>
                </a:cubicBezTo>
                <a:cubicBezTo>
                  <a:pt x="584451" y="81229"/>
                  <a:pt x="590161" y="87016"/>
                  <a:pt x="590161" y="87016"/>
                </a:cubicBezTo>
                <a:lnTo>
                  <a:pt x="590161" y="87777"/>
                </a:lnTo>
                <a:cubicBezTo>
                  <a:pt x="591303" y="88158"/>
                  <a:pt x="592369" y="88843"/>
                  <a:pt x="593587" y="89833"/>
                </a:cubicBezTo>
                <a:cubicBezTo>
                  <a:pt x="600363" y="95619"/>
                  <a:pt x="587877" y="112902"/>
                  <a:pt x="587877" y="112902"/>
                </a:cubicBezTo>
                <a:lnTo>
                  <a:pt x="581101" y="110009"/>
                </a:lnTo>
                <a:lnTo>
                  <a:pt x="581101" y="106659"/>
                </a:lnTo>
                <a:lnTo>
                  <a:pt x="581101" y="106659"/>
                </a:lnTo>
                <a:close/>
                <a:moveTo>
                  <a:pt x="702538" y="173430"/>
                </a:moveTo>
                <a:lnTo>
                  <a:pt x="702538" y="173430"/>
                </a:lnTo>
                <a:cubicBezTo>
                  <a:pt x="702614" y="173278"/>
                  <a:pt x="702690" y="173125"/>
                  <a:pt x="702766" y="172973"/>
                </a:cubicBezTo>
                <a:cubicBezTo>
                  <a:pt x="704060" y="169851"/>
                  <a:pt x="696142" y="168557"/>
                  <a:pt x="689062" y="172745"/>
                </a:cubicBezTo>
                <a:cubicBezTo>
                  <a:pt x="687767" y="173125"/>
                  <a:pt x="686397" y="173658"/>
                  <a:pt x="685027" y="174496"/>
                </a:cubicBezTo>
                <a:cubicBezTo>
                  <a:pt x="683352" y="175333"/>
                  <a:pt x="682438" y="176551"/>
                  <a:pt x="682057" y="177922"/>
                </a:cubicBezTo>
                <a:cubicBezTo>
                  <a:pt x="678707" y="180891"/>
                  <a:pt x="676804" y="183784"/>
                  <a:pt x="676956" y="185840"/>
                </a:cubicBezTo>
                <a:cubicBezTo>
                  <a:pt x="677184" y="189038"/>
                  <a:pt x="676042" y="192844"/>
                  <a:pt x="681220" y="194139"/>
                </a:cubicBezTo>
                <a:cubicBezTo>
                  <a:pt x="683504" y="194748"/>
                  <a:pt x="687082" y="195814"/>
                  <a:pt x="690356" y="196880"/>
                </a:cubicBezTo>
                <a:lnTo>
                  <a:pt x="690356" y="197489"/>
                </a:lnTo>
                <a:lnTo>
                  <a:pt x="701015" y="200382"/>
                </a:lnTo>
                <a:cubicBezTo>
                  <a:pt x="701015" y="200382"/>
                  <a:pt x="720582" y="183099"/>
                  <a:pt x="709923" y="177313"/>
                </a:cubicBezTo>
                <a:cubicBezTo>
                  <a:pt x="708019" y="176323"/>
                  <a:pt x="706268" y="175714"/>
                  <a:pt x="704593" y="175257"/>
                </a:cubicBezTo>
                <a:lnTo>
                  <a:pt x="704593" y="174572"/>
                </a:lnTo>
                <a:cubicBezTo>
                  <a:pt x="704517" y="174420"/>
                  <a:pt x="703832" y="173963"/>
                  <a:pt x="702538" y="173430"/>
                </a:cubicBezTo>
                <a:lnTo>
                  <a:pt x="702538" y="173430"/>
                </a:lnTo>
                <a:close/>
                <a:moveTo>
                  <a:pt x="645817" y="187743"/>
                </a:moveTo>
                <a:lnTo>
                  <a:pt x="645817" y="187743"/>
                </a:lnTo>
                <a:cubicBezTo>
                  <a:pt x="645817" y="187743"/>
                  <a:pt x="645207" y="186830"/>
                  <a:pt x="645055" y="185383"/>
                </a:cubicBezTo>
                <a:lnTo>
                  <a:pt x="651603" y="187134"/>
                </a:lnTo>
                <a:cubicBezTo>
                  <a:pt x="651603" y="187134"/>
                  <a:pt x="671170" y="169775"/>
                  <a:pt x="660511" y="164065"/>
                </a:cubicBezTo>
                <a:cubicBezTo>
                  <a:pt x="658683" y="163075"/>
                  <a:pt x="656856" y="162390"/>
                  <a:pt x="655105" y="162009"/>
                </a:cubicBezTo>
                <a:lnTo>
                  <a:pt x="655105" y="161324"/>
                </a:lnTo>
                <a:cubicBezTo>
                  <a:pt x="655105" y="161324"/>
                  <a:pt x="654420" y="160867"/>
                  <a:pt x="653126" y="160334"/>
                </a:cubicBezTo>
                <a:cubicBezTo>
                  <a:pt x="651603" y="158126"/>
                  <a:pt x="641477" y="157746"/>
                  <a:pt x="632341" y="161553"/>
                </a:cubicBezTo>
                <a:cubicBezTo>
                  <a:pt x="621758" y="166045"/>
                  <a:pt x="614905" y="171146"/>
                  <a:pt x="615286" y="174343"/>
                </a:cubicBezTo>
                <a:cubicBezTo>
                  <a:pt x="615667" y="177541"/>
                  <a:pt x="613916" y="181424"/>
                  <a:pt x="621453" y="182642"/>
                </a:cubicBezTo>
                <a:cubicBezTo>
                  <a:pt x="629067" y="183937"/>
                  <a:pt x="645817" y="187743"/>
                  <a:pt x="645817" y="187743"/>
                </a:cubicBezTo>
                <a:lnTo>
                  <a:pt x="645817" y="187743"/>
                </a:lnTo>
                <a:close/>
                <a:moveTo>
                  <a:pt x="621529" y="115414"/>
                </a:moveTo>
                <a:lnTo>
                  <a:pt x="621529" y="115414"/>
                </a:lnTo>
                <a:cubicBezTo>
                  <a:pt x="616428" y="110085"/>
                  <a:pt x="608510" y="99959"/>
                  <a:pt x="616200" y="95847"/>
                </a:cubicBezTo>
                <a:cubicBezTo>
                  <a:pt x="626859" y="90061"/>
                  <a:pt x="635767" y="95847"/>
                  <a:pt x="635767" y="95847"/>
                </a:cubicBezTo>
                <a:lnTo>
                  <a:pt x="635767" y="96533"/>
                </a:lnTo>
                <a:cubicBezTo>
                  <a:pt x="637442" y="96913"/>
                  <a:pt x="639269" y="97599"/>
                  <a:pt x="641096" y="98588"/>
                </a:cubicBezTo>
                <a:cubicBezTo>
                  <a:pt x="651755" y="104375"/>
                  <a:pt x="632188" y="121657"/>
                  <a:pt x="632188" y="121657"/>
                </a:cubicBezTo>
                <a:lnTo>
                  <a:pt x="621529" y="118764"/>
                </a:lnTo>
                <a:lnTo>
                  <a:pt x="621529" y="115414"/>
                </a:lnTo>
                <a:lnTo>
                  <a:pt x="621529" y="115414"/>
                </a:lnTo>
                <a:close/>
                <a:moveTo>
                  <a:pt x="312646" y="499900"/>
                </a:moveTo>
                <a:lnTo>
                  <a:pt x="312646" y="499900"/>
                </a:lnTo>
                <a:cubicBezTo>
                  <a:pt x="312646" y="499900"/>
                  <a:pt x="310971" y="497464"/>
                  <a:pt x="312570" y="494190"/>
                </a:cubicBezTo>
                <a:cubicBezTo>
                  <a:pt x="312875" y="494571"/>
                  <a:pt x="313179" y="494875"/>
                  <a:pt x="313484" y="495180"/>
                </a:cubicBezTo>
                <a:lnTo>
                  <a:pt x="313484" y="498530"/>
                </a:lnTo>
                <a:lnTo>
                  <a:pt x="324143" y="501423"/>
                </a:lnTo>
                <a:cubicBezTo>
                  <a:pt x="324143" y="501423"/>
                  <a:pt x="343634" y="484064"/>
                  <a:pt x="332975" y="478354"/>
                </a:cubicBezTo>
                <a:cubicBezTo>
                  <a:pt x="331147" y="477364"/>
                  <a:pt x="329320" y="476679"/>
                  <a:pt x="327645" y="476298"/>
                </a:cubicBezTo>
                <a:lnTo>
                  <a:pt x="327645" y="475613"/>
                </a:lnTo>
                <a:cubicBezTo>
                  <a:pt x="327645" y="475613"/>
                  <a:pt x="324676" y="473709"/>
                  <a:pt x="320184" y="473176"/>
                </a:cubicBezTo>
                <a:cubicBezTo>
                  <a:pt x="320564" y="470359"/>
                  <a:pt x="309296" y="469446"/>
                  <a:pt x="299323" y="473709"/>
                </a:cubicBezTo>
                <a:cubicBezTo>
                  <a:pt x="288816" y="478201"/>
                  <a:pt x="281964" y="483303"/>
                  <a:pt x="282344" y="486500"/>
                </a:cubicBezTo>
                <a:cubicBezTo>
                  <a:pt x="282649" y="489698"/>
                  <a:pt x="280974" y="493581"/>
                  <a:pt x="288511" y="494799"/>
                </a:cubicBezTo>
                <a:cubicBezTo>
                  <a:pt x="295973" y="496093"/>
                  <a:pt x="312646" y="499900"/>
                  <a:pt x="312646" y="499900"/>
                </a:cubicBezTo>
                <a:lnTo>
                  <a:pt x="312646" y="499900"/>
                </a:lnTo>
                <a:close/>
                <a:moveTo>
                  <a:pt x="325970" y="609155"/>
                </a:moveTo>
                <a:lnTo>
                  <a:pt x="325970" y="609155"/>
                </a:lnTo>
                <a:cubicBezTo>
                  <a:pt x="325970" y="609155"/>
                  <a:pt x="326579" y="608850"/>
                  <a:pt x="327569" y="608774"/>
                </a:cubicBezTo>
                <a:cubicBezTo>
                  <a:pt x="327036" y="609003"/>
                  <a:pt x="326579" y="609231"/>
                  <a:pt x="326122" y="609536"/>
                </a:cubicBezTo>
                <a:cubicBezTo>
                  <a:pt x="318433" y="613723"/>
                  <a:pt x="326351" y="623773"/>
                  <a:pt x="331452" y="629179"/>
                </a:cubicBezTo>
                <a:lnTo>
                  <a:pt x="331452" y="632529"/>
                </a:lnTo>
                <a:lnTo>
                  <a:pt x="342111" y="635422"/>
                </a:lnTo>
                <a:cubicBezTo>
                  <a:pt x="342111" y="635422"/>
                  <a:pt x="354826" y="624154"/>
                  <a:pt x="354140" y="616769"/>
                </a:cubicBezTo>
                <a:cubicBezTo>
                  <a:pt x="355130" y="612733"/>
                  <a:pt x="355511" y="606566"/>
                  <a:pt x="354064" y="600552"/>
                </a:cubicBezTo>
                <a:cubicBezTo>
                  <a:pt x="351476" y="589436"/>
                  <a:pt x="347593" y="581822"/>
                  <a:pt x="344395" y="581594"/>
                </a:cubicBezTo>
                <a:cubicBezTo>
                  <a:pt x="341197" y="581365"/>
                  <a:pt x="337695" y="579081"/>
                  <a:pt x="335182" y="586238"/>
                </a:cubicBezTo>
                <a:cubicBezTo>
                  <a:pt x="332670" y="593319"/>
                  <a:pt x="325970" y="609155"/>
                  <a:pt x="325970" y="609155"/>
                </a:cubicBezTo>
                <a:lnTo>
                  <a:pt x="325970" y="609155"/>
                </a:lnTo>
                <a:close/>
                <a:moveTo>
                  <a:pt x="819635" y="599714"/>
                </a:moveTo>
                <a:lnTo>
                  <a:pt x="819635" y="599714"/>
                </a:lnTo>
                <a:cubicBezTo>
                  <a:pt x="823289" y="596897"/>
                  <a:pt x="823670" y="595146"/>
                  <a:pt x="817731" y="594689"/>
                </a:cubicBezTo>
                <a:cubicBezTo>
                  <a:pt x="809432" y="594080"/>
                  <a:pt x="814838" y="590882"/>
                  <a:pt x="816741" y="587685"/>
                </a:cubicBezTo>
                <a:cubicBezTo>
                  <a:pt x="818721" y="584487"/>
                  <a:pt x="806615" y="583193"/>
                  <a:pt x="796109" y="587685"/>
                </a:cubicBezTo>
                <a:cubicBezTo>
                  <a:pt x="785526" y="592177"/>
                  <a:pt x="778750" y="597278"/>
                  <a:pt x="779130" y="600476"/>
                </a:cubicBezTo>
                <a:cubicBezTo>
                  <a:pt x="779435" y="603673"/>
                  <a:pt x="777760" y="607556"/>
                  <a:pt x="785297" y="608774"/>
                </a:cubicBezTo>
                <a:cubicBezTo>
                  <a:pt x="788876" y="609383"/>
                  <a:pt x="794662" y="610602"/>
                  <a:pt x="799687" y="611744"/>
                </a:cubicBezTo>
                <a:cubicBezTo>
                  <a:pt x="801362" y="614408"/>
                  <a:pt x="803570" y="617073"/>
                  <a:pt x="805473" y="618977"/>
                </a:cubicBezTo>
                <a:lnTo>
                  <a:pt x="805473" y="622327"/>
                </a:lnTo>
                <a:lnTo>
                  <a:pt x="816132" y="625220"/>
                </a:lnTo>
                <a:cubicBezTo>
                  <a:pt x="816132" y="625220"/>
                  <a:pt x="835623" y="607937"/>
                  <a:pt x="825040" y="602074"/>
                </a:cubicBezTo>
                <a:cubicBezTo>
                  <a:pt x="823213" y="601085"/>
                  <a:pt x="821386" y="600476"/>
                  <a:pt x="819711" y="600019"/>
                </a:cubicBezTo>
                <a:lnTo>
                  <a:pt x="819711" y="599714"/>
                </a:lnTo>
                <a:lnTo>
                  <a:pt x="819635" y="599714"/>
                </a:lnTo>
                <a:close/>
                <a:moveTo>
                  <a:pt x="315463" y="371687"/>
                </a:moveTo>
                <a:lnTo>
                  <a:pt x="315463" y="371687"/>
                </a:lnTo>
                <a:cubicBezTo>
                  <a:pt x="313864" y="371916"/>
                  <a:pt x="312189" y="372297"/>
                  <a:pt x="310591" y="372906"/>
                </a:cubicBezTo>
                <a:cubicBezTo>
                  <a:pt x="304576" y="375190"/>
                  <a:pt x="300693" y="377702"/>
                  <a:pt x="300921" y="379301"/>
                </a:cubicBezTo>
                <a:cubicBezTo>
                  <a:pt x="301150" y="380900"/>
                  <a:pt x="300160" y="382803"/>
                  <a:pt x="304424" y="383488"/>
                </a:cubicBezTo>
                <a:cubicBezTo>
                  <a:pt x="306784" y="383869"/>
                  <a:pt x="310971" y="384631"/>
                  <a:pt x="314017" y="385240"/>
                </a:cubicBezTo>
                <a:cubicBezTo>
                  <a:pt x="315692" y="387752"/>
                  <a:pt x="317671" y="390112"/>
                  <a:pt x="319422" y="391940"/>
                </a:cubicBezTo>
                <a:lnTo>
                  <a:pt x="319422" y="395290"/>
                </a:lnTo>
                <a:lnTo>
                  <a:pt x="330081" y="398183"/>
                </a:lnTo>
                <a:cubicBezTo>
                  <a:pt x="330081" y="398183"/>
                  <a:pt x="349648" y="380900"/>
                  <a:pt x="338989" y="375114"/>
                </a:cubicBezTo>
                <a:cubicBezTo>
                  <a:pt x="337086" y="374124"/>
                  <a:pt x="335335" y="373439"/>
                  <a:pt x="333660" y="373058"/>
                </a:cubicBezTo>
                <a:lnTo>
                  <a:pt x="333660" y="372297"/>
                </a:lnTo>
                <a:cubicBezTo>
                  <a:pt x="333736" y="372297"/>
                  <a:pt x="325513" y="366967"/>
                  <a:pt x="315463" y="371687"/>
                </a:cubicBezTo>
                <a:lnTo>
                  <a:pt x="315463" y="371687"/>
                </a:lnTo>
                <a:close/>
                <a:moveTo>
                  <a:pt x="6428" y="773989"/>
                </a:moveTo>
                <a:lnTo>
                  <a:pt x="6428" y="773989"/>
                </a:lnTo>
                <a:cubicBezTo>
                  <a:pt x="6428" y="773989"/>
                  <a:pt x="7799" y="773456"/>
                  <a:pt x="9397" y="772390"/>
                </a:cubicBezTo>
                <a:lnTo>
                  <a:pt x="8560" y="772162"/>
                </a:lnTo>
                <a:lnTo>
                  <a:pt x="8560" y="768812"/>
                </a:lnTo>
                <a:cubicBezTo>
                  <a:pt x="3459" y="763482"/>
                  <a:pt x="-4459" y="753356"/>
                  <a:pt x="3154" y="749169"/>
                </a:cubicBezTo>
                <a:cubicBezTo>
                  <a:pt x="13813" y="743382"/>
                  <a:pt x="22721" y="749169"/>
                  <a:pt x="22721" y="749169"/>
                </a:cubicBezTo>
                <a:lnTo>
                  <a:pt x="22721" y="749930"/>
                </a:lnTo>
                <a:cubicBezTo>
                  <a:pt x="24396" y="750311"/>
                  <a:pt x="26223" y="750996"/>
                  <a:pt x="28051" y="751986"/>
                </a:cubicBezTo>
                <a:cubicBezTo>
                  <a:pt x="28279" y="752138"/>
                  <a:pt x="28508" y="752290"/>
                  <a:pt x="28736" y="752443"/>
                </a:cubicBezTo>
                <a:cubicBezTo>
                  <a:pt x="29117" y="751453"/>
                  <a:pt x="29421" y="750387"/>
                  <a:pt x="30030" y="749397"/>
                </a:cubicBezTo>
                <a:cubicBezTo>
                  <a:pt x="32010" y="746123"/>
                  <a:pt x="43887" y="748179"/>
                  <a:pt x="47770" y="754803"/>
                </a:cubicBezTo>
                <a:cubicBezTo>
                  <a:pt x="51729" y="761427"/>
                  <a:pt x="51729" y="767670"/>
                  <a:pt x="47770" y="770335"/>
                </a:cubicBezTo>
                <a:cubicBezTo>
                  <a:pt x="43811" y="772999"/>
                  <a:pt x="40842" y="776730"/>
                  <a:pt x="33000" y="775892"/>
                </a:cubicBezTo>
                <a:cubicBezTo>
                  <a:pt x="29650" y="775512"/>
                  <a:pt x="24396" y="775131"/>
                  <a:pt x="19447" y="774750"/>
                </a:cubicBezTo>
                <a:cubicBezTo>
                  <a:pt x="19219" y="774903"/>
                  <a:pt x="19143" y="774979"/>
                  <a:pt x="19143" y="774979"/>
                </a:cubicBezTo>
                <a:lnTo>
                  <a:pt x="17696" y="774598"/>
                </a:lnTo>
                <a:cubicBezTo>
                  <a:pt x="11605" y="774294"/>
                  <a:pt x="6428" y="773989"/>
                  <a:pt x="6428" y="773989"/>
                </a:cubicBezTo>
                <a:lnTo>
                  <a:pt x="6428" y="773989"/>
                </a:lnTo>
                <a:close/>
                <a:moveTo>
                  <a:pt x="382311" y="517031"/>
                </a:moveTo>
                <a:lnTo>
                  <a:pt x="382311" y="517031"/>
                </a:lnTo>
                <a:cubicBezTo>
                  <a:pt x="377209" y="511625"/>
                  <a:pt x="369291" y="501575"/>
                  <a:pt x="376981" y="497388"/>
                </a:cubicBezTo>
                <a:cubicBezTo>
                  <a:pt x="387640" y="491601"/>
                  <a:pt x="396548" y="497388"/>
                  <a:pt x="396548" y="497388"/>
                </a:cubicBezTo>
                <a:lnTo>
                  <a:pt x="396548" y="498149"/>
                </a:lnTo>
                <a:cubicBezTo>
                  <a:pt x="398223" y="498530"/>
                  <a:pt x="400050" y="499139"/>
                  <a:pt x="401877" y="500205"/>
                </a:cubicBezTo>
                <a:cubicBezTo>
                  <a:pt x="412536" y="505991"/>
                  <a:pt x="392970" y="523274"/>
                  <a:pt x="392970" y="523274"/>
                </a:cubicBezTo>
                <a:lnTo>
                  <a:pt x="382311" y="520381"/>
                </a:lnTo>
                <a:lnTo>
                  <a:pt x="382311" y="517031"/>
                </a:lnTo>
                <a:lnTo>
                  <a:pt x="382311" y="517031"/>
                </a:lnTo>
                <a:close/>
                <a:moveTo>
                  <a:pt x="679849" y="135362"/>
                </a:moveTo>
                <a:lnTo>
                  <a:pt x="679849" y="135362"/>
                </a:lnTo>
                <a:cubicBezTo>
                  <a:pt x="679849" y="135362"/>
                  <a:pt x="677717" y="130261"/>
                  <a:pt x="682666" y="125084"/>
                </a:cubicBezTo>
                <a:cubicBezTo>
                  <a:pt x="687615" y="119982"/>
                  <a:pt x="690280" y="116785"/>
                  <a:pt x="685103" y="116100"/>
                </a:cubicBezTo>
                <a:cubicBezTo>
                  <a:pt x="679925" y="115490"/>
                  <a:pt x="683275" y="112217"/>
                  <a:pt x="684494" y="109019"/>
                </a:cubicBezTo>
                <a:cubicBezTo>
                  <a:pt x="685712" y="105821"/>
                  <a:pt x="678174" y="104527"/>
                  <a:pt x="671627" y="109019"/>
                </a:cubicBezTo>
                <a:cubicBezTo>
                  <a:pt x="665079" y="113511"/>
                  <a:pt x="660815" y="118612"/>
                  <a:pt x="661044" y="121810"/>
                </a:cubicBezTo>
                <a:cubicBezTo>
                  <a:pt x="661272" y="125007"/>
                  <a:pt x="660206" y="128890"/>
                  <a:pt x="664927" y="130109"/>
                </a:cubicBezTo>
                <a:cubicBezTo>
                  <a:pt x="669495" y="131479"/>
                  <a:pt x="679849" y="135362"/>
                  <a:pt x="679849" y="135362"/>
                </a:cubicBezTo>
                <a:lnTo>
                  <a:pt x="679849" y="135362"/>
                </a:lnTo>
                <a:close/>
                <a:moveTo>
                  <a:pt x="159613" y="28087"/>
                </a:moveTo>
                <a:lnTo>
                  <a:pt x="159613" y="28087"/>
                </a:lnTo>
                <a:cubicBezTo>
                  <a:pt x="159613" y="28087"/>
                  <a:pt x="165247" y="25498"/>
                  <a:pt x="168978" y="34177"/>
                </a:cubicBezTo>
                <a:cubicBezTo>
                  <a:pt x="172633" y="42857"/>
                  <a:pt x="175069" y="47653"/>
                  <a:pt x="177125" y="39507"/>
                </a:cubicBezTo>
                <a:cubicBezTo>
                  <a:pt x="179180" y="31436"/>
                  <a:pt x="181388" y="37299"/>
                  <a:pt x="184205" y="39811"/>
                </a:cubicBezTo>
                <a:cubicBezTo>
                  <a:pt x="187022" y="42248"/>
                  <a:pt x="190372" y="30599"/>
                  <a:pt x="187707" y="19483"/>
                </a:cubicBezTo>
                <a:cubicBezTo>
                  <a:pt x="185119" y="8367"/>
                  <a:pt x="181236" y="754"/>
                  <a:pt x="178038" y="525"/>
                </a:cubicBezTo>
                <a:cubicBezTo>
                  <a:pt x="174841" y="297"/>
                  <a:pt x="171338" y="-1987"/>
                  <a:pt x="168826" y="5170"/>
                </a:cubicBezTo>
                <a:cubicBezTo>
                  <a:pt x="166237" y="12326"/>
                  <a:pt x="159613" y="28087"/>
                  <a:pt x="159613" y="28087"/>
                </a:cubicBezTo>
                <a:lnTo>
                  <a:pt x="159613" y="28087"/>
                </a:lnTo>
                <a:close/>
                <a:moveTo>
                  <a:pt x="295440" y="356384"/>
                </a:moveTo>
                <a:lnTo>
                  <a:pt x="295440" y="356384"/>
                </a:lnTo>
                <a:cubicBezTo>
                  <a:pt x="295440" y="356384"/>
                  <a:pt x="293460" y="351207"/>
                  <a:pt x="297952" y="346106"/>
                </a:cubicBezTo>
                <a:cubicBezTo>
                  <a:pt x="302444" y="341005"/>
                  <a:pt x="304880" y="337807"/>
                  <a:pt x="300160" y="337122"/>
                </a:cubicBezTo>
                <a:cubicBezTo>
                  <a:pt x="295440" y="336513"/>
                  <a:pt x="298485" y="333315"/>
                  <a:pt x="299627" y="330117"/>
                </a:cubicBezTo>
                <a:cubicBezTo>
                  <a:pt x="300769" y="326920"/>
                  <a:pt x="293841" y="325625"/>
                  <a:pt x="287826" y="330117"/>
                </a:cubicBezTo>
                <a:cubicBezTo>
                  <a:pt x="281811" y="334609"/>
                  <a:pt x="277928" y="339710"/>
                  <a:pt x="278081" y="342908"/>
                </a:cubicBezTo>
                <a:cubicBezTo>
                  <a:pt x="278309" y="346106"/>
                  <a:pt x="277319" y="349913"/>
                  <a:pt x="281583" y="351207"/>
                </a:cubicBezTo>
                <a:cubicBezTo>
                  <a:pt x="285923" y="352577"/>
                  <a:pt x="295440" y="356384"/>
                  <a:pt x="295440" y="356384"/>
                </a:cubicBezTo>
                <a:close/>
              </a:path>
            </a:pathLst>
          </a:custGeom>
          <a:grpFill/>
          <a:ln w="6248" cap="rnd">
            <a:solidFill>
              <a:srgbClr val="0070C0"/>
            </a:solidFill>
            <a:prstDash val="solid"/>
            <a:round/>
          </a:ln>
          <a:effectLst>
            <a:glow rad="63500">
              <a:srgbClr val="00B0F0">
                <a:alpha val="40000"/>
              </a:srgbClr>
            </a:glo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5" name="Group 4">
            <a:extLst>
              <a:ext uri="{FF2B5EF4-FFF2-40B4-BE49-F238E27FC236}">
                <a16:creationId xmlns:a16="http://schemas.microsoft.com/office/drawing/2014/main" id="{ACF71B32-FEE6-4E3E-8D09-472FEC3083B3}"/>
              </a:ext>
            </a:extLst>
          </p:cNvPr>
          <p:cNvGrpSpPr/>
          <p:nvPr/>
        </p:nvGrpSpPr>
        <p:grpSpPr>
          <a:xfrm>
            <a:off x="5382166" y="140017"/>
            <a:ext cx="3150810" cy="6632218"/>
            <a:chOff x="2368418" y="375048"/>
            <a:chExt cx="3126572" cy="6632218"/>
          </a:xfrm>
          <a:solidFill>
            <a:srgbClr val="0070C0"/>
          </a:solidFill>
          <a:effectLst>
            <a:glow rad="101600">
              <a:srgbClr val="00B0F0">
                <a:alpha val="60000"/>
              </a:srgbClr>
            </a:glow>
          </a:effectLst>
        </p:grpSpPr>
        <p:sp>
          <p:nvSpPr>
            <p:cNvPr id="75" name="Freeform: Shape 74">
              <a:extLst>
                <a:ext uri="{FF2B5EF4-FFF2-40B4-BE49-F238E27FC236}">
                  <a16:creationId xmlns:a16="http://schemas.microsoft.com/office/drawing/2014/main" id="{57269AA1-B62A-4A24-9EF1-4F7D23415425}"/>
                </a:ext>
              </a:extLst>
            </p:cNvPr>
            <p:cNvSpPr/>
            <p:nvPr/>
          </p:nvSpPr>
          <p:spPr>
            <a:xfrm>
              <a:off x="2933582" y="1350301"/>
              <a:ext cx="2515669" cy="5656965"/>
            </a:xfrm>
            <a:custGeom>
              <a:avLst/>
              <a:gdLst>
                <a:gd name="connsiteX0" fmla="*/ 593360 w 2515669"/>
                <a:gd name="connsiteY0" fmla="*/ 5654460 h 5656965"/>
                <a:gd name="connsiteX1" fmla="*/ 588347 w 2515669"/>
                <a:gd name="connsiteY1" fmla="*/ 5656966 h 5656965"/>
                <a:gd name="connsiteX2" fmla="*/ 584588 w 2515669"/>
                <a:gd name="connsiteY2" fmla="*/ 5653207 h 5656965"/>
                <a:gd name="connsiteX3" fmla="*/ 593360 w 2515669"/>
                <a:gd name="connsiteY3" fmla="*/ 5643182 h 5656965"/>
                <a:gd name="connsiteX4" fmla="*/ 595239 w 2515669"/>
                <a:gd name="connsiteY4" fmla="*/ 5642868 h 5656965"/>
                <a:gd name="connsiteX5" fmla="*/ 595553 w 2515669"/>
                <a:gd name="connsiteY5" fmla="*/ 5647881 h 5656965"/>
                <a:gd name="connsiteX6" fmla="*/ 592733 w 2515669"/>
                <a:gd name="connsiteY6" fmla="*/ 5650387 h 5656965"/>
                <a:gd name="connsiteX7" fmla="*/ 593360 w 2515669"/>
                <a:gd name="connsiteY7" fmla="*/ 5654460 h 5656965"/>
                <a:gd name="connsiteX8" fmla="*/ 12218 w 2515669"/>
                <a:gd name="connsiteY8" fmla="*/ 5283532 h 5656965"/>
                <a:gd name="connsiteX9" fmla="*/ 4073 w 2515669"/>
                <a:gd name="connsiteY9" fmla="*/ 5286038 h 5656965"/>
                <a:gd name="connsiteX10" fmla="*/ 3759 w 2515669"/>
                <a:gd name="connsiteY10" fmla="*/ 5278833 h 5656965"/>
                <a:gd name="connsiteX11" fmla="*/ 0 w 2515669"/>
                <a:gd name="connsiteY11" fmla="*/ 5274760 h 5656965"/>
                <a:gd name="connsiteX12" fmla="*/ 15038 w 2515669"/>
                <a:gd name="connsiteY12" fmla="*/ 5272880 h 5656965"/>
                <a:gd name="connsiteX13" fmla="*/ 20050 w 2515669"/>
                <a:gd name="connsiteY13" fmla="*/ 5274760 h 5656965"/>
                <a:gd name="connsiteX14" fmla="*/ 15351 w 2515669"/>
                <a:gd name="connsiteY14" fmla="*/ 5279459 h 5656965"/>
                <a:gd name="connsiteX15" fmla="*/ 12218 w 2515669"/>
                <a:gd name="connsiteY15" fmla="*/ 5283532 h 5656965"/>
                <a:gd name="connsiteX16" fmla="*/ 389725 w 2515669"/>
                <a:gd name="connsiteY16" fmla="*/ 5119684 h 5656965"/>
                <a:gd name="connsiteX17" fmla="*/ 389725 w 2515669"/>
                <a:gd name="connsiteY17" fmla="*/ 5123130 h 5656965"/>
                <a:gd name="connsiteX18" fmla="*/ 384399 w 2515669"/>
                <a:gd name="connsiteY18" fmla="*/ 5117805 h 5656965"/>
                <a:gd name="connsiteX19" fmla="*/ 386592 w 2515669"/>
                <a:gd name="connsiteY19" fmla="*/ 5104020 h 5656965"/>
                <a:gd name="connsiteX20" fmla="*/ 389412 w 2515669"/>
                <a:gd name="connsiteY20" fmla="*/ 5103394 h 5656965"/>
                <a:gd name="connsiteX21" fmla="*/ 388785 w 2515669"/>
                <a:gd name="connsiteY21" fmla="*/ 5109346 h 5656965"/>
                <a:gd name="connsiteX22" fmla="*/ 390038 w 2515669"/>
                <a:gd name="connsiteY22" fmla="*/ 5116238 h 5656965"/>
                <a:gd name="connsiteX23" fmla="*/ 389725 w 2515669"/>
                <a:gd name="connsiteY23" fmla="*/ 5119684 h 5656965"/>
                <a:gd name="connsiteX24" fmla="*/ 515978 w 2515669"/>
                <a:gd name="connsiteY24" fmla="*/ 5057028 h 5656965"/>
                <a:gd name="connsiteX25" fmla="*/ 513159 w 2515669"/>
                <a:gd name="connsiteY25" fmla="*/ 5062980 h 5656965"/>
                <a:gd name="connsiteX26" fmla="*/ 507520 w 2515669"/>
                <a:gd name="connsiteY26" fmla="*/ 5065173 h 5656965"/>
                <a:gd name="connsiteX27" fmla="*/ 503134 w 2515669"/>
                <a:gd name="connsiteY27" fmla="*/ 5062980 h 5656965"/>
                <a:gd name="connsiteX28" fmla="*/ 496868 w 2515669"/>
                <a:gd name="connsiteY28" fmla="*/ 5062980 h 5656965"/>
                <a:gd name="connsiteX29" fmla="*/ 495615 w 2515669"/>
                <a:gd name="connsiteY29" fmla="*/ 5060787 h 5656965"/>
                <a:gd name="connsiteX30" fmla="*/ 498435 w 2515669"/>
                <a:gd name="connsiteY30" fmla="*/ 5057341 h 5656965"/>
                <a:gd name="connsiteX31" fmla="*/ 502194 w 2515669"/>
                <a:gd name="connsiteY31" fmla="*/ 5054208 h 5656965"/>
                <a:gd name="connsiteX32" fmla="*/ 506893 w 2515669"/>
                <a:gd name="connsiteY32" fmla="*/ 5051702 h 5656965"/>
                <a:gd name="connsiteX33" fmla="*/ 512846 w 2515669"/>
                <a:gd name="connsiteY33" fmla="*/ 5054208 h 5656965"/>
                <a:gd name="connsiteX34" fmla="*/ 515978 w 2515669"/>
                <a:gd name="connsiteY34" fmla="*/ 5057028 h 5656965"/>
                <a:gd name="connsiteX35" fmla="*/ 2514729 w 2515669"/>
                <a:gd name="connsiteY35" fmla="*/ 3403202 h 5656965"/>
                <a:gd name="connsiteX36" fmla="*/ 2515669 w 2515669"/>
                <a:gd name="connsiteY36" fmla="*/ 3406648 h 5656965"/>
                <a:gd name="connsiteX37" fmla="*/ 2510030 w 2515669"/>
                <a:gd name="connsiteY37" fmla="*/ 3405709 h 5656965"/>
                <a:gd name="connsiteX38" fmla="*/ 2507524 w 2515669"/>
                <a:gd name="connsiteY38" fmla="*/ 3401009 h 5656965"/>
                <a:gd name="connsiteX39" fmla="*/ 2506584 w 2515669"/>
                <a:gd name="connsiteY39" fmla="*/ 3396310 h 5656965"/>
                <a:gd name="connsiteX40" fmla="*/ 2509090 w 2515669"/>
                <a:gd name="connsiteY40" fmla="*/ 3397250 h 5656965"/>
                <a:gd name="connsiteX41" fmla="*/ 2512850 w 2515669"/>
                <a:gd name="connsiteY41" fmla="*/ 3401949 h 5656965"/>
                <a:gd name="connsiteX42" fmla="*/ 2514729 w 2515669"/>
                <a:gd name="connsiteY42" fmla="*/ 3403202 h 5656965"/>
                <a:gd name="connsiteX43" fmla="*/ 2416045 w 2515669"/>
                <a:gd name="connsiteY43" fmla="*/ 2632211 h 5656965"/>
                <a:gd name="connsiteX44" fmla="*/ 2411032 w 2515669"/>
                <a:gd name="connsiteY44" fmla="*/ 2632837 h 5656965"/>
                <a:gd name="connsiteX45" fmla="*/ 2405393 w 2515669"/>
                <a:gd name="connsiteY45" fmla="*/ 2630958 h 5656965"/>
                <a:gd name="connsiteX46" fmla="*/ 2401947 w 2515669"/>
                <a:gd name="connsiteY46" fmla="*/ 2628765 h 5656965"/>
                <a:gd name="connsiteX47" fmla="*/ 2402260 w 2515669"/>
                <a:gd name="connsiteY47" fmla="*/ 2626885 h 5656965"/>
                <a:gd name="connsiteX48" fmla="*/ 2405080 w 2515669"/>
                <a:gd name="connsiteY48" fmla="*/ 2624379 h 5656965"/>
                <a:gd name="connsiteX49" fmla="*/ 2415732 w 2515669"/>
                <a:gd name="connsiteY49" fmla="*/ 2624065 h 5656965"/>
                <a:gd name="connsiteX50" fmla="*/ 2420431 w 2515669"/>
                <a:gd name="connsiteY50" fmla="*/ 2626258 h 5656965"/>
                <a:gd name="connsiteX51" fmla="*/ 2421997 w 2515669"/>
                <a:gd name="connsiteY51" fmla="*/ 2629078 h 5656965"/>
                <a:gd name="connsiteX52" fmla="*/ 2416045 w 2515669"/>
                <a:gd name="connsiteY52" fmla="*/ 2632211 h 5656965"/>
                <a:gd name="connsiteX53" fmla="*/ 2165731 w 2515669"/>
                <a:gd name="connsiteY53" fmla="*/ 2387849 h 5656965"/>
                <a:gd name="connsiteX54" fmla="*/ 2163538 w 2515669"/>
                <a:gd name="connsiteY54" fmla="*/ 2389103 h 5656965"/>
                <a:gd name="connsiteX55" fmla="*/ 2161345 w 2515669"/>
                <a:gd name="connsiteY55" fmla="*/ 2385657 h 5656965"/>
                <a:gd name="connsiteX56" fmla="*/ 2153513 w 2515669"/>
                <a:gd name="connsiteY56" fmla="*/ 2380330 h 5656965"/>
                <a:gd name="connsiteX57" fmla="*/ 2152886 w 2515669"/>
                <a:gd name="connsiteY57" fmla="*/ 2376571 h 5656965"/>
                <a:gd name="connsiteX58" fmla="*/ 2150380 w 2515669"/>
                <a:gd name="connsiteY58" fmla="*/ 2374378 h 5656965"/>
                <a:gd name="connsiteX59" fmla="*/ 2144741 w 2515669"/>
                <a:gd name="connsiteY59" fmla="*/ 2373125 h 5656965"/>
                <a:gd name="connsiteX60" fmla="*/ 2143801 w 2515669"/>
                <a:gd name="connsiteY60" fmla="*/ 2369366 h 5656965"/>
                <a:gd name="connsiteX61" fmla="*/ 2148500 w 2515669"/>
                <a:gd name="connsiteY61" fmla="*/ 2365920 h 5656965"/>
                <a:gd name="connsiteX62" fmla="*/ 2151633 w 2515669"/>
                <a:gd name="connsiteY62" fmla="*/ 2365293 h 5656965"/>
                <a:gd name="connsiteX63" fmla="*/ 2164478 w 2515669"/>
                <a:gd name="connsiteY63" fmla="*/ 2375318 h 5656965"/>
                <a:gd name="connsiteX64" fmla="*/ 2165731 w 2515669"/>
                <a:gd name="connsiteY64" fmla="*/ 2379704 h 5656965"/>
                <a:gd name="connsiteX65" fmla="*/ 2165731 w 2515669"/>
                <a:gd name="connsiteY65" fmla="*/ 2387849 h 5656965"/>
                <a:gd name="connsiteX66" fmla="*/ 1057333 w 2515669"/>
                <a:gd name="connsiteY66" fmla="*/ 854325 h 5656965"/>
                <a:gd name="connsiteX67" fmla="*/ 1054827 w 2515669"/>
                <a:gd name="connsiteY67" fmla="*/ 855265 h 5656965"/>
                <a:gd name="connsiteX68" fmla="*/ 1051381 w 2515669"/>
                <a:gd name="connsiteY68" fmla="*/ 850566 h 5656965"/>
                <a:gd name="connsiteX69" fmla="*/ 1051381 w 2515669"/>
                <a:gd name="connsiteY69" fmla="*/ 847433 h 5656965"/>
                <a:gd name="connsiteX70" fmla="*/ 1052947 w 2515669"/>
                <a:gd name="connsiteY70" fmla="*/ 845866 h 5656965"/>
                <a:gd name="connsiteX71" fmla="*/ 1057646 w 2515669"/>
                <a:gd name="connsiteY71" fmla="*/ 844927 h 5656965"/>
                <a:gd name="connsiteX72" fmla="*/ 1059839 w 2515669"/>
                <a:gd name="connsiteY72" fmla="*/ 846806 h 5656965"/>
                <a:gd name="connsiteX73" fmla="*/ 1060152 w 2515669"/>
                <a:gd name="connsiteY73" fmla="*/ 849313 h 5656965"/>
                <a:gd name="connsiteX74" fmla="*/ 1057333 w 2515669"/>
                <a:gd name="connsiteY74" fmla="*/ 854325 h 5656965"/>
                <a:gd name="connsiteX75" fmla="*/ 1825818 w 2515669"/>
                <a:gd name="connsiteY75" fmla="*/ 507833 h 5656965"/>
                <a:gd name="connsiteX76" fmla="*/ 1824565 w 2515669"/>
                <a:gd name="connsiteY76" fmla="*/ 509400 h 5656965"/>
                <a:gd name="connsiteX77" fmla="*/ 1820805 w 2515669"/>
                <a:gd name="connsiteY77" fmla="*/ 508460 h 5656965"/>
                <a:gd name="connsiteX78" fmla="*/ 1819552 w 2515669"/>
                <a:gd name="connsiteY78" fmla="*/ 507207 h 5656965"/>
                <a:gd name="connsiteX79" fmla="*/ 1821432 w 2515669"/>
                <a:gd name="connsiteY79" fmla="*/ 505014 h 5656965"/>
                <a:gd name="connsiteX80" fmla="*/ 1824878 w 2515669"/>
                <a:gd name="connsiteY80" fmla="*/ 502821 h 5656965"/>
                <a:gd name="connsiteX81" fmla="*/ 1827385 w 2515669"/>
                <a:gd name="connsiteY81" fmla="*/ 502507 h 5656965"/>
                <a:gd name="connsiteX82" fmla="*/ 1825818 w 2515669"/>
                <a:gd name="connsiteY82" fmla="*/ 507833 h 5656965"/>
                <a:gd name="connsiteX83" fmla="*/ 1708337 w 2515669"/>
                <a:gd name="connsiteY83" fmla="*/ 238722 h 5656965"/>
                <a:gd name="connsiteX84" fmla="*/ 1702698 w 2515669"/>
                <a:gd name="connsiteY84" fmla="*/ 241542 h 5656965"/>
                <a:gd name="connsiteX85" fmla="*/ 1707083 w 2515669"/>
                <a:gd name="connsiteY85" fmla="*/ 236216 h 5656965"/>
                <a:gd name="connsiteX86" fmla="*/ 1710530 w 2515669"/>
                <a:gd name="connsiteY86" fmla="*/ 230890 h 5656965"/>
                <a:gd name="connsiteX87" fmla="*/ 1711783 w 2515669"/>
                <a:gd name="connsiteY87" fmla="*/ 234336 h 5656965"/>
                <a:gd name="connsiteX88" fmla="*/ 1708337 w 2515669"/>
                <a:gd name="connsiteY88" fmla="*/ 238722 h 5656965"/>
                <a:gd name="connsiteX89" fmla="*/ 1926696 w 2515669"/>
                <a:gd name="connsiteY89" fmla="*/ 6892 h 5656965"/>
                <a:gd name="connsiteX90" fmla="*/ 1924189 w 2515669"/>
                <a:gd name="connsiteY90" fmla="*/ 7832 h 5656965"/>
                <a:gd name="connsiteX91" fmla="*/ 1919177 w 2515669"/>
                <a:gd name="connsiteY91" fmla="*/ 7206 h 5656965"/>
                <a:gd name="connsiteX92" fmla="*/ 1915731 w 2515669"/>
                <a:gd name="connsiteY92" fmla="*/ 5013 h 5656965"/>
                <a:gd name="connsiteX93" fmla="*/ 1916044 w 2515669"/>
                <a:gd name="connsiteY93" fmla="*/ 2506 h 5656965"/>
                <a:gd name="connsiteX94" fmla="*/ 1921996 w 2515669"/>
                <a:gd name="connsiteY94" fmla="*/ 313 h 5656965"/>
                <a:gd name="connsiteX95" fmla="*/ 1924816 w 2515669"/>
                <a:gd name="connsiteY95" fmla="*/ 0 h 5656965"/>
                <a:gd name="connsiteX96" fmla="*/ 1927322 w 2515669"/>
                <a:gd name="connsiteY96" fmla="*/ 1253 h 5656965"/>
                <a:gd name="connsiteX97" fmla="*/ 1927949 w 2515669"/>
                <a:gd name="connsiteY97" fmla="*/ 4386 h 5656965"/>
                <a:gd name="connsiteX98" fmla="*/ 1926696 w 2515669"/>
                <a:gd name="connsiteY98" fmla="*/ 6892 h 5656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69" h="5656965">
                  <a:moveTo>
                    <a:pt x="593360" y="5654460"/>
                  </a:moveTo>
                  <a:lnTo>
                    <a:pt x="588347" y="5656966"/>
                  </a:lnTo>
                  <a:lnTo>
                    <a:pt x="584588" y="5653207"/>
                  </a:lnTo>
                  <a:lnTo>
                    <a:pt x="593360" y="5643182"/>
                  </a:lnTo>
                  <a:lnTo>
                    <a:pt x="595239" y="5642868"/>
                  </a:lnTo>
                  <a:lnTo>
                    <a:pt x="595553" y="5647881"/>
                  </a:lnTo>
                  <a:lnTo>
                    <a:pt x="592733" y="5650387"/>
                  </a:lnTo>
                  <a:lnTo>
                    <a:pt x="593360" y="5654460"/>
                  </a:lnTo>
                  <a:close/>
                  <a:moveTo>
                    <a:pt x="12218" y="5283532"/>
                  </a:moveTo>
                  <a:lnTo>
                    <a:pt x="4073" y="5286038"/>
                  </a:lnTo>
                  <a:lnTo>
                    <a:pt x="3759" y="5278833"/>
                  </a:lnTo>
                  <a:lnTo>
                    <a:pt x="0" y="5274760"/>
                  </a:lnTo>
                  <a:lnTo>
                    <a:pt x="15038" y="5272880"/>
                  </a:lnTo>
                  <a:lnTo>
                    <a:pt x="20050" y="5274760"/>
                  </a:lnTo>
                  <a:lnTo>
                    <a:pt x="15351" y="5279459"/>
                  </a:lnTo>
                  <a:lnTo>
                    <a:pt x="12218" y="5283532"/>
                  </a:lnTo>
                  <a:close/>
                  <a:moveTo>
                    <a:pt x="389725" y="5119684"/>
                  </a:moveTo>
                  <a:lnTo>
                    <a:pt x="389725" y="5123130"/>
                  </a:lnTo>
                  <a:lnTo>
                    <a:pt x="384399" y="5117805"/>
                  </a:lnTo>
                  <a:lnTo>
                    <a:pt x="386592" y="5104020"/>
                  </a:lnTo>
                  <a:lnTo>
                    <a:pt x="389412" y="5103394"/>
                  </a:lnTo>
                  <a:lnTo>
                    <a:pt x="388785" y="5109346"/>
                  </a:lnTo>
                  <a:lnTo>
                    <a:pt x="390038" y="5116238"/>
                  </a:lnTo>
                  <a:lnTo>
                    <a:pt x="389725" y="5119684"/>
                  </a:lnTo>
                  <a:close/>
                  <a:moveTo>
                    <a:pt x="515978" y="5057028"/>
                  </a:moveTo>
                  <a:lnTo>
                    <a:pt x="513159" y="5062980"/>
                  </a:lnTo>
                  <a:lnTo>
                    <a:pt x="507520" y="5065173"/>
                  </a:lnTo>
                  <a:lnTo>
                    <a:pt x="503134" y="5062980"/>
                  </a:lnTo>
                  <a:lnTo>
                    <a:pt x="496868" y="5062980"/>
                  </a:lnTo>
                  <a:lnTo>
                    <a:pt x="495615" y="5060787"/>
                  </a:lnTo>
                  <a:lnTo>
                    <a:pt x="498435" y="5057341"/>
                  </a:lnTo>
                  <a:lnTo>
                    <a:pt x="502194" y="5054208"/>
                  </a:lnTo>
                  <a:lnTo>
                    <a:pt x="506893" y="5051702"/>
                  </a:lnTo>
                  <a:lnTo>
                    <a:pt x="512846" y="5054208"/>
                  </a:lnTo>
                  <a:lnTo>
                    <a:pt x="515978" y="5057028"/>
                  </a:lnTo>
                  <a:close/>
                  <a:moveTo>
                    <a:pt x="2514729" y="3403202"/>
                  </a:moveTo>
                  <a:lnTo>
                    <a:pt x="2515669" y="3406648"/>
                  </a:lnTo>
                  <a:lnTo>
                    <a:pt x="2510030" y="3405709"/>
                  </a:lnTo>
                  <a:lnTo>
                    <a:pt x="2507524" y="3401009"/>
                  </a:lnTo>
                  <a:lnTo>
                    <a:pt x="2506584" y="3396310"/>
                  </a:lnTo>
                  <a:lnTo>
                    <a:pt x="2509090" y="3397250"/>
                  </a:lnTo>
                  <a:lnTo>
                    <a:pt x="2512850" y="3401949"/>
                  </a:lnTo>
                  <a:lnTo>
                    <a:pt x="2514729" y="3403202"/>
                  </a:lnTo>
                  <a:close/>
                  <a:moveTo>
                    <a:pt x="2416045" y="2632211"/>
                  </a:moveTo>
                  <a:lnTo>
                    <a:pt x="2411032" y="2632837"/>
                  </a:lnTo>
                  <a:lnTo>
                    <a:pt x="2405393" y="2630958"/>
                  </a:lnTo>
                  <a:lnTo>
                    <a:pt x="2401947" y="2628765"/>
                  </a:lnTo>
                  <a:lnTo>
                    <a:pt x="2402260" y="2626885"/>
                  </a:lnTo>
                  <a:lnTo>
                    <a:pt x="2405080" y="2624379"/>
                  </a:lnTo>
                  <a:lnTo>
                    <a:pt x="2415732" y="2624065"/>
                  </a:lnTo>
                  <a:lnTo>
                    <a:pt x="2420431" y="2626258"/>
                  </a:lnTo>
                  <a:lnTo>
                    <a:pt x="2421997" y="2629078"/>
                  </a:lnTo>
                  <a:lnTo>
                    <a:pt x="2416045" y="2632211"/>
                  </a:lnTo>
                  <a:close/>
                  <a:moveTo>
                    <a:pt x="2165731" y="2387849"/>
                  </a:moveTo>
                  <a:lnTo>
                    <a:pt x="2163538" y="2389103"/>
                  </a:lnTo>
                  <a:lnTo>
                    <a:pt x="2161345" y="2385657"/>
                  </a:lnTo>
                  <a:lnTo>
                    <a:pt x="2153513" y="2380330"/>
                  </a:lnTo>
                  <a:lnTo>
                    <a:pt x="2152886" y="2376571"/>
                  </a:lnTo>
                  <a:lnTo>
                    <a:pt x="2150380" y="2374378"/>
                  </a:lnTo>
                  <a:lnTo>
                    <a:pt x="2144741" y="2373125"/>
                  </a:lnTo>
                  <a:lnTo>
                    <a:pt x="2143801" y="2369366"/>
                  </a:lnTo>
                  <a:lnTo>
                    <a:pt x="2148500" y="2365920"/>
                  </a:lnTo>
                  <a:lnTo>
                    <a:pt x="2151633" y="2365293"/>
                  </a:lnTo>
                  <a:lnTo>
                    <a:pt x="2164478" y="2375318"/>
                  </a:lnTo>
                  <a:lnTo>
                    <a:pt x="2165731" y="2379704"/>
                  </a:lnTo>
                  <a:lnTo>
                    <a:pt x="2165731" y="2387849"/>
                  </a:lnTo>
                  <a:close/>
                  <a:moveTo>
                    <a:pt x="1057333" y="854325"/>
                  </a:moveTo>
                  <a:lnTo>
                    <a:pt x="1054827" y="855265"/>
                  </a:lnTo>
                  <a:lnTo>
                    <a:pt x="1051381" y="850566"/>
                  </a:lnTo>
                  <a:lnTo>
                    <a:pt x="1051381" y="847433"/>
                  </a:lnTo>
                  <a:lnTo>
                    <a:pt x="1052947" y="845866"/>
                  </a:lnTo>
                  <a:lnTo>
                    <a:pt x="1057646" y="844927"/>
                  </a:lnTo>
                  <a:lnTo>
                    <a:pt x="1059839" y="846806"/>
                  </a:lnTo>
                  <a:lnTo>
                    <a:pt x="1060152" y="849313"/>
                  </a:lnTo>
                  <a:lnTo>
                    <a:pt x="1057333" y="854325"/>
                  </a:lnTo>
                  <a:close/>
                  <a:moveTo>
                    <a:pt x="1825818" y="507833"/>
                  </a:moveTo>
                  <a:lnTo>
                    <a:pt x="1824565" y="509400"/>
                  </a:lnTo>
                  <a:lnTo>
                    <a:pt x="1820805" y="508460"/>
                  </a:lnTo>
                  <a:lnTo>
                    <a:pt x="1819552" y="507207"/>
                  </a:lnTo>
                  <a:lnTo>
                    <a:pt x="1821432" y="505014"/>
                  </a:lnTo>
                  <a:lnTo>
                    <a:pt x="1824878" y="502821"/>
                  </a:lnTo>
                  <a:lnTo>
                    <a:pt x="1827385" y="502507"/>
                  </a:lnTo>
                  <a:lnTo>
                    <a:pt x="1825818" y="507833"/>
                  </a:lnTo>
                  <a:close/>
                  <a:moveTo>
                    <a:pt x="1708337" y="238722"/>
                  </a:moveTo>
                  <a:lnTo>
                    <a:pt x="1702698" y="241542"/>
                  </a:lnTo>
                  <a:lnTo>
                    <a:pt x="1707083" y="236216"/>
                  </a:lnTo>
                  <a:lnTo>
                    <a:pt x="1710530" y="230890"/>
                  </a:lnTo>
                  <a:lnTo>
                    <a:pt x="1711783" y="234336"/>
                  </a:lnTo>
                  <a:lnTo>
                    <a:pt x="1708337" y="238722"/>
                  </a:lnTo>
                  <a:close/>
                  <a:moveTo>
                    <a:pt x="1926696" y="6892"/>
                  </a:moveTo>
                  <a:lnTo>
                    <a:pt x="1924189" y="7832"/>
                  </a:lnTo>
                  <a:lnTo>
                    <a:pt x="1919177" y="7206"/>
                  </a:lnTo>
                  <a:lnTo>
                    <a:pt x="1915731" y="5013"/>
                  </a:lnTo>
                  <a:lnTo>
                    <a:pt x="1916044" y="2506"/>
                  </a:lnTo>
                  <a:lnTo>
                    <a:pt x="1921996" y="313"/>
                  </a:lnTo>
                  <a:lnTo>
                    <a:pt x="1924816" y="0"/>
                  </a:lnTo>
                  <a:lnTo>
                    <a:pt x="1927322" y="1253"/>
                  </a:lnTo>
                  <a:lnTo>
                    <a:pt x="1927949" y="4386"/>
                  </a:lnTo>
                  <a:lnTo>
                    <a:pt x="1926696" y="6892"/>
                  </a:lnTo>
                  <a:close/>
                </a:path>
              </a:pathLst>
            </a:custGeom>
            <a:grpFill/>
            <a:ln w="6248" cap="rnd">
              <a:solidFill>
                <a:srgbClr val="0070C0"/>
              </a:solidFill>
              <a:prstDash val="solid"/>
              <a:round/>
            </a:ln>
          </p:spPr>
          <p:txBody>
            <a:bodyPr rtlCol="0" anchor="ctr"/>
            <a:lstStyle/>
            <a:p>
              <a:endParaRPr lang="vi-VN"/>
            </a:p>
          </p:txBody>
        </p:sp>
        <p:sp>
          <p:nvSpPr>
            <p:cNvPr id="76" name="Freeform: Shape 75">
              <a:extLst>
                <a:ext uri="{FF2B5EF4-FFF2-40B4-BE49-F238E27FC236}">
                  <a16:creationId xmlns:a16="http://schemas.microsoft.com/office/drawing/2014/main" id="{47B97A27-C1F2-4DB9-819D-133AF8F4A5B7}"/>
                </a:ext>
              </a:extLst>
            </p:cNvPr>
            <p:cNvSpPr/>
            <p:nvPr/>
          </p:nvSpPr>
          <p:spPr>
            <a:xfrm>
              <a:off x="4205515" y="1161391"/>
              <a:ext cx="662595" cy="435151"/>
            </a:xfrm>
            <a:custGeom>
              <a:avLst/>
              <a:gdLst>
                <a:gd name="connsiteX0" fmla="*/ 300752 w 662595"/>
                <a:gd name="connsiteY0" fmla="*/ 418547 h 435151"/>
                <a:gd name="connsiteX1" fmla="*/ 296680 w 662595"/>
                <a:gd name="connsiteY1" fmla="*/ 419800 h 435151"/>
                <a:gd name="connsiteX2" fmla="*/ 293547 w 662595"/>
                <a:gd name="connsiteY2" fmla="*/ 415101 h 435151"/>
                <a:gd name="connsiteX3" fmla="*/ 297306 w 662595"/>
                <a:gd name="connsiteY3" fmla="*/ 409149 h 435151"/>
                <a:gd name="connsiteX4" fmla="*/ 299499 w 662595"/>
                <a:gd name="connsiteY4" fmla="*/ 407269 h 435151"/>
                <a:gd name="connsiteX5" fmla="*/ 301066 w 662595"/>
                <a:gd name="connsiteY5" fmla="*/ 408522 h 435151"/>
                <a:gd name="connsiteX6" fmla="*/ 300126 w 662595"/>
                <a:gd name="connsiteY6" fmla="*/ 416041 h 435151"/>
                <a:gd name="connsiteX7" fmla="*/ 300752 w 662595"/>
                <a:gd name="connsiteY7" fmla="*/ 418547 h 435151"/>
                <a:gd name="connsiteX8" fmla="*/ 447056 w 662595"/>
                <a:gd name="connsiteY8" fmla="*/ 408522 h 435151"/>
                <a:gd name="connsiteX9" fmla="*/ 443297 w 662595"/>
                <a:gd name="connsiteY9" fmla="*/ 411655 h 435151"/>
                <a:gd name="connsiteX10" fmla="*/ 440477 w 662595"/>
                <a:gd name="connsiteY10" fmla="*/ 408835 h 435151"/>
                <a:gd name="connsiteX11" fmla="*/ 443297 w 662595"/>
                <a:gd name="connsiteY11" fmla="*/ 405389 h 435151"/>
                <a:gd name="connsiteX12" fmla="*/ 447369 w 662595"/>
                <a:gd name="connsiteY12" fmla="*/ 403196 h 435151"/>
                <a:gd name="connsiteX13" fmla="*/ 447056 w 662595"/>
                <a:gd name="connsiteY13" fmla="*/ 408522 h 435151"/>
                <a:gd name="connsiteX14" fmla="*/ 290414 w 662595"/>
                <a:gd name="connsiteY14" fmla="*/ 390038 h 435151"/>
                <a:gd name="connsiteX15" fmla="*/ 294173 w 662595"/>
                <a:gd name="connsiteY15" fmla="*/ 390665 h 435151"/>
                <a:gd name="connsiteX16" fmla="*/ 294173 w 662595"/>
                <a:gd name="connsiteY16" fmla="*/ 393171 h 435151"/>
                <a:gd name="connsiteX17" fmla="*/ 296680 w 662595"/>
                <a:gd name="connsiteY17" fmla="*/ 395051 h 435151"/>
                <a:gd name="connsiteX18" fmla="*/ 297306 w 662595"/>
                <a:gd name="connsiteY18" fmla="*/ 397870 h 435151"/>
                <a:gd name="connsiteX19" fmla="*/ 295427 w 662595"/>
                <a:gd name="connsiteY19" fmla="*/ 399437 h 435151"/>
                <a:gd name="connsiteX20" fmla="*/ 295113 w 662595"/>
                <a:gd name="connsiteY20" fmla="*/ 404136 h 435151"/>
                <a:gd name="connsiteX21" fmla="*/ 291980 w 662595"/>
                <a:gd name="connsiteY21" fmla="*/ 405703 h 435151"/>
                <a:gd name="connsiteX22" fmla="*/ 289161 w 662595"/>
                <a:gd name="connsiteY22" fmla="*/ 399124 h 435151"/>
                <a:gd name="connsiteX23" fmla="*/ 289161 w 662595"/>
                <a:gd name="connsiteY23" fmla="*/ 394424 h 435151"/>
                <a:gd name="connsiteX24" fmla="*/ 287908 w 662595"/>
                <a:gd name="connsiteY24" fmla="*/ 389725 h 435151"/>
                <a:gd name="connsiteX25" fmla="*/ 290414 w 662595"/>
                <a:gd name="connsiteY25" fmla="*/ 390038 h 435151"/>
                <a:gd name="connsiteX26" fmla="*/ 415414 w 662595"/>
                <a:gd name="connsiteY26" fmla="*/ 403823 h 435151"/>
                <a:gd name="connsiteX27" fmla="*/ 414161 w 662595"/>
                <a:gd name="connsiteY27" fmla="*/ 406016 h 435151"/>
                <a:gd name="connsiteX28" fmla="*/ 410088 w 662595"/>
                <a:gd name="connsiteY28" fmla="*/ 401630 h 435151"/>
                <a:gd name="connsiteX29" fmla="*/ 409149 w 662595"/>
                <a:gd name="connsiteY29" fmla="*/ 396617 h 435151"/>
                <a:gd name="connsiteX30" fmla="*/ 409462 w 662595"/>
                <a:gd name="connsiteY30" fmla="*/ 393171 h 435151"/>
                <a:gd name="connsiteX31" fmla="*/ 410715 w 662595"/>
                <a:gd name="connsiteY31" fmla="*/ 390038 h 435151"/>
                <a:gd name="connsiteX32" fmla="*/ 412908 w 662595"/>
                <a:gd name="connsiteY32" fmla="*/ 388785 h 435151"/>
                <a:gd name="connsiteX33" fmla="*/ 415727 w 662595"/>
                <a:gd name="connsiteY33" fmla="*/ 393171 h 435151"/>
                <a:gd name="connsiteX34" fmla="*/ 417294 w 662595"/>
                <a:gd name="connsiteY34" fmla="*/ 399124 h 435151"/>
                <a:gd name="connsiteX35" fmla="*/ 415414 w 662595"/>
                <a:gd name="connsiteY35" fmla="*/ 403823 h 435151"/>
                <a:gd name="connsiteX36" fmla="*/ 401630 w 662595"/>
                <a:gd name="connsiteY36" fmla="*/ 385652 h 435151"/>
                <a:gd name="connsiteX37" fmla="*/ 401316 w 662595"/>
                <a:gd name="connsiteY37" fmla="*/ 391918 h 435151"/>
                <a:gd name="connsiteX38" fmla="*/ 400063 w 662595"/>
                <a:gd name="connsiteY38" fmla="*/ 392545 h 435151"/>
                <a:gd name="connsiteX39" fmla="*/ 397870 w 662595"/>
                <a:gd name="connsiteY39" fmla="*/ 389725 h 435151"/>
                <a:gd name="connsiteX40" fmla="*/ 395051 w 662595"/>
                <a:gd name="connsiteY40" fmla="*/ 388159 h 435151"/>
                <a:gd name="connsiteX41" fmla="*/ 391605 w 662595"/>
                <a:gd name="connsiteY41" fmla="*/ 388785 h 435151"/>
                <a:gd name="connsiteX42" fmla="*/ 387219 w 662595"/>
                <a:gd name="connsiteY42" fmla="*/ 386592 h 435151"/>
                <a:gd name="connsiteX43" fmla="*/ 383773 w 662595"/>
                <a:gd name="connsiteY43" fmla="*/ 378760 h 435151"/>
                <a:gd name="connsiteX44" fmla="*/ 383146 w 662595"/>
                <a:gd name="connsiteY44" fmla="*/ 372181 h 435151"/>
                <a:gd name="connsiteX45" fmla="*/ 385026 w 662595"/>
                <a:gd name="connsiteY45" fmla="*/ 372181 h 435151"/>
                <a:gd name="connsiteX46" fmla="*/ 390038 w 662595"/>
                <a:gd name="connsiteY46" fmla="*/ 378134 h 435151"/>
                <a:gd name="connsiteX47" fmla="*/ 395364 w 662595"/>
                <a:gd name="connsiteY47" fmla="*/ 379700 h 435151"/>
                <a:gd name="connsiteX48" fmla="*/ 400377 w 662595"/>
                <a:gd name="connsiteY48" fmla="*/ 382833 h 435151"/>
                <a:gd name="connsiteX49" fmla="*/ 401630 w 662595"/>
                <a:gd name="connsiteY49" fmla="*/ 385652 h 435151"/>
                <a:gd name="connsiteX50" fmla="*/ 147870 w 662595"/>
                <a:gd name="connsiteY50" fmla="*/ 380640 h 435151"/>
                <a:gd name="connsiteX51" fmla="*/ 153509 w 662595"/>
                <a:gd name="connsiteY51" fmla="*/ 383773 h 435151"/>
                <a:gd name="connsiteX52" fmla="*/ 158522 w 662595"/>
                <a:gd name="connsiteY52" fmla="*/ 383146 h 435151"/>
                <a:gd name="connsiteX53" fmla="*/ 159461 w 662595"/>
                <a:gd name="connsiteY53" fmla="*/ 385026 h 435151"/>
                <a:gd name="connsiteX54" fmla="*/ 156329 w 662595"/>
                <a:gd name="connsiteY54" fmla="*/ 387845 h 435151"/>
                <a:gd name="connsiteX55" fmla="*/ 151003 w 662595"/>
                <a:gd name="connsiteY55" fmla="*/ 388785 h 435151"/>
                <a:gd name="connsiteX56" fmla="*/ 147557 w 662595"/>
                <a:gd name="connsiteY56" fmla="*/ 388159 h 435151"/>
                <a:gd name="connsiteX57" fmla="*/ 144737 w 662595"/>
                <a:gd name="connsiteY57" fmla="*/ 386592 h 435151"/>
                <a:gd name="connsiteX58" fmla="*/ 138785 w 662595"/>
                <a:gd name="connsiteY58" fmla="*/ 380327 h 435151"/>
                <a:gd name="connsiteX59" fmla="*/ 137218 w 662595"/>
                <a:gd name="connsiteY59" fmla="*/ 377194 h 435151"/>
                <a:gd name="connsiteX60" fmla="*/ 136905 w 662595"/>
                <a:gd name="connsiteY60" fmla="*/ 372494 h 435151"/>
                <a:gd name="connsiteX61" fmla="*/ 138785 w 662595"/>
                <a:gd name="connsiteY61" fmla="*/ 370615 h 435151"/>
                <a:gd name="connsiteX62" fmla="*/ 147870 w 662595"/>
                <a:gd name="connsiteY62" fmla="*/ 380640 h 435151"/>
                <a:gd name="connsiteX63" fmla="*/ 365602 w 662595"/>
                <a:gd name="connsiteY63" fmla="*/ 371555 h 435151"/>
                <a:gd name="connsiteX64" fmla="*/ 363409 w 662595"/>
                <a:gd name="connsiteY64" fmla="*/ 373748 h 435151"/>
                <a:gd name="connsiteX65" fmla="*/ 360590 w 662595"/>
                <a:gd name="connsiteY65" fmla="*/ 373748 h 435151"/>
                <a:gd name="connsiteX66" fmla="*/ 359963 w 662595"/>
                <a:gd name="connsiteY66" fmla="*/ 375314 h 435151"/>
                <a:gd name="connsiteX67" fmla="*/ 356517 w 662595"/>
                <a:gd name="connsiteY67" fmla="*/ 376254 h 435151"/>
                <a:gd name="connsiteX68" fmla="*/ 354011 w 662595"/>
                <a:gd name="connsiteY68" fmla="*/ 372494 h 435151"/>
                <a:gd name="connsiteX69" fmla="*/ 359650 w 662595"/>
                <a:gd name="connsiteY69" fmla="*/ 370302 h 435151"/>
                <a:gd name="connsiteX70" fmla="*/ 358397 w 662595"/>
                <a:gd name="connsiteY70" fmla="*/ 368735 h 435151"/>
                <a:gd name="connsiteX71" fmla="*/ 361529 w 662595"/>
                <a:gd name="connsiteY71" fmla="*/ 366542 h 435151"/>
                <a:gd name="connsiteX72" fmla="*/ 361529 w 662595"/>
                <a:gd name="connsiteY72" fmla="*/ 369988 h 435151"/>
                <a:gd name="connsiteX73" fmla="*/ 365602 w 662595"/>
                <a:gd name="connsiteY73" fmla="*/ 371555 h 435151"/>
                <a:gd name="connsiteX74" fmla="*/ 283208 w 662595"/>
                <a:gd name="connsiteY74" fmla="*/ 372808 h 435151"/>
                <a:gd name="connsiteX75" fmla="*/ 284148 w 662595"/>
                <a:gd name="connsiteY75" fmla="*/ 375314 h 435151"/>
                <a:gd name="connsiteX76" fmla="*/ 286341 w 662595"/>
                <a:gd name="connsiteY76" fmla="*/ 377507 h 435151"/>
                <a:gd name="connsiteX77" fmla="*/ 283522 w 662595"/>
                <a:gd name="connsiteY77" fmla="*/ 379073 h 435151"/>
                <a:gd name="connsiteX78" fmla="*/ 279762 w 662595"/>
                <a:gd name="connsiteY78" fmla="*/ 374374 h 435151"/>
                <a:gd name="connsiteX79" fmla="*/ 276630 w 662595"/>
                <a:gd name="connsiteY79" fmla="*/ 375314 h 435151"/>
                <a:gd name="connsiteX80" fmla="*/ 274750 w 662595"/>
                <a:gd name="connsiteY80" fmla="*/ 372181 h 435151"/>
                <a:gd name="connsiteX81" fmla="*/ 280076 w 662595"/>
                <a:gd name="connsiteY81" fmla="*/ 366542 h 435151"/>
                <a:gd name="connsiteX82" fmla="*/ 282269 w 662595"/>
                <a:gd name="connsiteY82" fmla="*/ 367482 h 435151"/>
                <a:gd name="connsiteX83" fmla="*/ 281642 w 662595"/>
                <a:gd name="connsiteY83" fmla="*/ 370928 h 435151"/>
                <a:gd name="connsiteX84" fmla="*/ 283208 w 662595"/>
                <a:gd name="connsiteY84" fmla="*/ 372808 h 435151"/>
                <a:gd name="connsiteX85" fmla="*/ 195802 w 662595"/>
                <a:gd name="connsiteY85" fmla="*/ 362156 h 435151"/>
                <a:gd name="connsiteX86" fmla="*/ 197055 w 662595"/>
                <a:gd name="connsiteY86" fmla="*/ 369988 h 435151"/>
                <a:gd name="connsiteX87" fmla="*/ 194549 w 662595"/>
                <a:gd name="connsiteY87" fmla="*/ 369988 h 435151"/>
                <a:gd name="connsiteX88" fmla="*/ 194549 w 662595"/>
                <a:gd name="connsiteY88" fmla="*/ 373121 h 435151"/>
                <a:gd name="connsiteX89" fmla="*/ 187970 w 662595"/>
                <a:gd name="connsiteY89" fmla="*/ 369988 h 435151"/>
                <a:gd name="connsiteX90" fmla="*/ 187970 w 662595"/>
                <a:gd name="connsiteY90" fmla="*/ 367482 h 435151"/>
                <a:gd name="connsiteX91" fmla="*/ 192983 w 662595"/>
                <a:gd name="connsiteY91" fmla="*/ 362783 h 435151"/>
                <a:gd name="connsiteX92" fmla="*/ 192356 w 662595"/>
                <a:gd name="connsiteY92" fmla="*/ 358397 h 435151"/>
                <a:gd name="connsiteX93" fmla="*/ 195802 w 662595"/>
                <a:gd name="connsiteY93" fmla="*/ 362156 h 435151"/>
                <a:gd name="connsiteX94" fmla="*/ 235903 w 662595"/>
                <a:gd name="connsiteY94" fmla="*/ 368108 h 435151"/>
                <a:gd name="connsiteX95" fmla="*/ 240602 w 662595"/>
                <a:gd name="connsiteY95" fmla="*/ 372494 h 435151"/>
                <a:gd name="connsiteX96" fmla="*/ 243108 w 662595"/>
                <a:gd name="connsiteY96" fmla="*/ 372494 h 435151"/>
                <a:gd name="connsiteX97" fmla="*/ 243735 w 662595"/>
                <a:gd name="connsiteY97" fmla="*/ 364976 h 435151"/>
                <a:gd name="connsiteX98" fmla="*/ 247807 w 662595"/>
                <a:gd name="connsiteY98" fmla="*/ 363096 h 435151"/>
                <a:gd name="connsiteX99" fmla="*/ 253446 w 662595"/>
                <a:gd name="connsiteY99" fmla="*/ 365602 h 435151"/>
                <a:gd name="connsiteX100" fmla="*/ 257833 w 662595"/>
                <a:gd name="connsiteY100" fmla="*/ 369362 h 435151"/>
                <a:gd name="connsiteX101" fmla="*/ 257833 w 662595"/>
                <a:gd name="connsiteY101" fmla="*/ 372494 h 435151"/>
                <a:gd name="connsiteX102" fmla="*/ 256579 w 662595"/>
                <a:gd name="connsiteY102" fmla="*/ 377194 h 435151"/>
                <a:gd name="connsiteX103" fmla="*/ 261592 w 662595"/>
                <a:gd name="connsiteY103" fmla="*/ 380640 h 435151"/>
                <a:gd name="connsiteX104" fmla="*/ 268484 w 662595"/>
                <a:gd name="connsiteY104" fmla="*/ 382206 h 435151"/>
                <a:gd name="connsiteX105" fmla="*/ 275376 w 662595"/>
                <a:gd name="connsiteY105" fmla="*/ 381893 h 435151"/>
                <a:gd name="connsiteX106" fmla="*/ 278823 w 662595"/>
                <a:gd name="connsiteY106" fmla="*/ 387532 h 435151"/>
                <a:gd name="connsiteX107" fmla="*/ 275063 w 662595"/>
                <a:gd name="connsiteY107" fmla="*/ 389099 h 435151"/>
                <a:gd name="connsiteX108" fmla="*/ 272557 w 662595"/>
                <a:gd name="connsiteY108" fmla="*/ 387845 h 435151"/>
                <a:gd name="connsiteX109" fmla="*/ 272557 w 662595"/>
                <a:gd name="connsiteY109" fmla="*/ 391291 h 435151"/>
                <a:gd name="connsiteX110" fmla="*/ 275690 w 662595"/>
                <a:gd name="connsiteY110" fmla="*/ 394111 h 435151"/>
                <a:gd name="connsiteX111" fmla="*/ 278196 w 662595"/>
                <a:gd name="connsiteY111" fmla="*/ 397244 h 435151"/>
                <a:gd name="connsiteX112" fmla="*/ 273183 w 662595"/>
                <a:gd name="connsiteY112" fmla="*/ 396304 h 435151"/>
                <a:gd name="connsiteX113" fmla="*/ 270050 w 662595"/>
                <a:gd name="connsiteY113" fmla="*/ 393485 h 435151"/>
                <a:gd name="connsiteX114" fmla="*/ 266291 w 662595"/>
                <a:gd name="connsiteY114" fmla="*/ 385026 h 435151"/>
                <a:gd name="connsiteX115" fmla="*/ 264725 w 662595"/>
                <a:gd name="connsiteY115" fmla="*/ 389099 h 435151"/>
                <a:gd name="connsiteX116" fmla="*/ 265038 w 662595"/>
                <a:gd name="connsiteY116" fmla="*/ 392231 h 435151"/>
                <a:gd name="connsiteX117" fmla="*/ 266604 w 662595"/>
                <a:gd name="connsiteY117" fmla="*/ 395051 h 435151"/>
                <a:gd name="connsiteX118" fmla="*/ 269424 w 662595"/>
                <a:gd name="connsiteY118" fmla="*/ 397244 h 435151"/>
                <a:gd name="connsiteX119" fmla="*/ 269424 w 662595"/>
                <a:gd name="connsiteY119" fmla="*/ 400377 h 435151"/>
                <a:gd name="connsiteX120" fmla="*/ 263785 w 662595"/>
                <a:gd name="connsiteY120" fmla="*/ 402570 h 435151"/>
                <a:gd name="connsiteX121" fmla="*/ 259712 w 662595"/>
                <a:gd name="connsiteY121" fmla="*/ 402570 h 435151"/>
                <a:gd name="connsiteX122" fmla="*/ 255953 w 662595"/>
                <a:gd name="connsiteY122" fmla="*/ 400690 h 435151"/>
                <a:gd name="connsiteX123" fmla="*/ 251880 w 662595"/>
                <a:gd name="connsiteY123" fmla="*/ 397244 h 435151"/>
                <a:gd name="connsiteX124" fmla="*/ 254073 w 662595"/>
                <a:gd name="connsiteY124" fmla="*/ 406956 h 435151"/>
                <a:gd name="connsiteX125" fmla="*/ 266918 w 662595"/>
                <a:gd name="connsiteY125" fmla="*/ 414474 h 435151"/>
                <a:gd name="connsiteX126" fmla="*/ 269424 w 662595"/>
                <a:gd name="connsiteY126" fmla="*/ 422307 h 435151"/>
                <a:gd name="connsiteX127" fmla="*/ 266291 w 662595"/>
                <a:gd name="connsiteY127" fmla="*/ 422307 h 435151"/>
                <a:gd name="connsiteX128" fmla="*/ 266291 w 662595"/>
                <a:gd name="connsiteY128" fmla="*/ 419487 h 435151"/>
                <a:gd name="connsiteX129" fmla="*/ 263785 w 662595"/>
                <a:gd name="connsiteY129" fmla="*/ 419487 h 435151"/>
                <a:gd name="connsiteX130" fmla="*/ 261592 w 662595"/>
                <a:gd name="connsiteY130" fmla="*/ 427319 h 435151"/>
                <a:gd name="connsiteX131" fmla="*/ 257833 w 662595"/>
                <a:gd name="connsiteY131" fmla="*/ 435151 h 435151"/>
                <a:gd name="connsiteX132" fmla="*/ 257833 w 662595"/>
                <a:gd name="connsiteY132" fmla="*/ 425126 h 435151"/>
                <a:gd name="connsiteX133" fmla="*/ 254700 w 662595"/>
                <a:gd name="connsiteY133" fmla="*/ 426379 h 435151"/>
                <a:gd name="connsiteX134" fmla="*/ 251880 w 662595"/>
                <a:gd name="connsiteY134" fmla="*/ 428572 h 435151"/>
                <a:gd name="connsiteX135" fmla="*/ 249061 w 662595"/>
                <a:gd name="connsiteY135" fmla="*/ 428572 h 435151"/>
                <a:gd name="connsiteX136" fmla="*/ 245928 w 662595"/>
                <a:gd name="connsiteY136" fmla="*/ 425126 h 435151"/>
                <a:gd name="connsiteX137" fmla="*/ 245928 w 662595"/>
                <a:gd name="connsiteY137" fmla="*/ 422307 h 435151"/>
                <a:gd name="connsiteX138" fmla="*/ 255013 w 662595"/>
                <a:gd name="connsiteY138" fmla="*/ 422307 h 435151"/>
                <a:gd name="connsiteX139" fmla="*/ 255013 w 662595"/>
                <a:gd name="connsiteY139" fmla="*/ 419487 h 435151"/>
                <a:gd name="connsiteX140" fmla="*/ 251880 w 662595"/>
                <a:gd name="connsiteY140" fmla="*/ 416041 h 435151"/>
                <a:gd name="connsiteX141" fmla="*/ 249061 w 662595"/>
                <a:gd name="connsiteY141" fmla="*/ 416041 h 435151"/>
                <a:gd name="connsiteX142" fmla="*/ 249061 w 662595"/>
                <a:gd name="connsiteY142" fmla="*/ 419487 h 435151"/>
                <a:gd name="connsiteX143" fmla="*/ 245928 w 662595"/>
                <a:gd name="connsiteY143" fmla="*/ 419487 h 435151"/>
                <a:gd name="connsiteX144" fmla="*/ 240602 w 662595"/>
                <a:gd name="connsiteY144" fmla="*/ 412908 h 435151"/>
                <a:gd name="connsiteX145" fmla="*/ 237469 w 662595"/>
                <a:gd name="connsiteY145" fmla="*/ 412908 h 435151"/>
                <a:gd name="connsiteX146" fmla="*/ 240602 w 662595"/>
                <a:gd name="connsiteY146" fmla="*/ 419487 h 435151"/>
                <a:gd name="connsiteX147" fmla="*/ 240602 w 662595"/>
                <a:gd name="connsiteY147" fmla="*/ 422307 h 435151"/>
                <a:gd name="connsiteX148" fmla="*/ 231830 w 662595"/>
                <a:gd name="connsiteY148" fmla="*/ 416354 h 435151"/>
                <a:gd name="connsiteX149" fmla="*/ 222432 w 662595"/>
                <a:gd name="connsiteY149" fmla="*/ 402883 h 435151"/>
                <a:gd name="connsiteX150" fmla="*/ 217106 w 662595"/>
                <a:gd name="connsiteY150" fmla="*/ 397244 h 435151"/>
                <a:gd name="connsiteX151" fmla="*/ 204574 w 662595"/>
                <a:gd name="connsiteY151" fmla="*/ 389412 h 435151"/>
                <a:gd name="connsiteX152" fmla="*/ 199875 w 662595"/>
                <a:gd name="connsiteY152" fmla="*/ 383146 h 435151"/>
                <a:gd name="connsiteX153" fmla="*/ 201128 w 662595"/>
                <a:gd name="connsiteY153" fmla="*/ 374687 h 435151"/>
                <a:gd name="connsiteX154" fmla="*/ 211153 w 662595"/>
                <a:gd name="connsiteY154" fmla="*/ 371241 h 435151"/>
                <a:gd name="connsiteX155" fmla="*/ 213973 w 662595"/>
                <a:gd name="connsiteY155" fmla="*/ 369362 h 435151"/>
                <a:gd name="connsiteX156" fmla="*/ 215539 w 662595"/>
                <a:gd name="connsiteY156" fmla="*/ 366229 h 435151"/>
                <a:gd name="connsiteX157" fmla="*/ 215539 w 662595"/>
                <a:gd name="connsiteY157" fmla="*/ 363096 h 435151"/>
                <a:gd name="connsiteX158" fmla="*/ 217106 w 662595"/>
                <a:gd name="connsiteY158" fmla="*/ 359963 h 435151"/>
                <a:gd name="connsiteX159" fmla="*/ 222745 w 662595"/>
                <a:gd name="connsiteY159" fmla="*/ 365915 h 435151"/>
                <a:gd name="connsiteX160" fmla="*/ 235903 w 662595"/>
                <a:gd name="connsiteY160" fmla="*/ 368108 h 435151"/>
                <a:gd name="connsiteX161" fmla="*/ 130639 w 662595"/>
                <a:gd name="connsiteY161" fmla="*/ 357770 h 435151"/>
                <a:gd name="connsiteX162" fmla="*/ 133459 w 662595"/>
                <a:gd name="connsiteY162" fmla="*/ 359023 h 435151"/>
                <a:gd name="connsiteX163" fmla="*/ 138785 w 662595"/>
                <a:gd name="connsiteY163" fmla="*/ 369988 h 435151"/>
                <a:gd name="connsiteX164" fmla="*/ 133772 w 662595"/>
                <a:gd name="connsiteY164" fmla="*/ 368422 h 435151"/>
                <a:gd name="connsiteX165" fmla="*/ 130953 w 662595"/>
                <a:gd name="connsiteY165" fmla="*/ 363723 h 435151"/>
                <a:gd name="connsiteX166" fmla="*/ 126567 w 662595"/>
                <a:gd name="connsiteY166" fmla="*/ 362783 h 435151"/>
                <a:gd name="connsiteX167" fmla="*/ 122494 w 662595"/>
                <a:gd name="connsiteY167" fmla="*/ 360276 h 435151"/>
                <a:gd name="connsiteX168" fmla="*/ 121554 w 662595"/>
                <a:gd name="connsiteY168" fmla="*/ 357457 h 435151"/>
                <a:gd name="connsiteX169" fmla="*/ 124687 w 662595"/>
                <a:gd name="connsiteY169" fmla="*/ 354324 h 435151"/>
                <a:gd name="connsiteX170" fmla="*/ 128133 w 662595"/>
                <a:gd name="connsiteY170" fmla="*/ 357457 h 435151"/>
                <a:gd name="connsiteX171" fmla="*/ 130639 w 662595"/>
                <a:gd name="connsiteY171" fmla="*/ 357770 h 435151"/>
                <a:gd name="connsiteX172" fmla="*/ 327695 w 662595"/>
                <a:gd name="connsiteY172" fmla="*/ 361843 h 435151"/>
                <a:gd name="connsiteX173" fmla="*/ 323622 w 662595"/>
                <a:gd name="connsiteY173" fmla="*/ 359337 h 435151"/>
                <a:gd name="connsiteX174" fmla="*/ 318609 w 662595"/>
                <a:gd name="connsiteY174" fmla="*/ 355264 h 435151"/>
                <a:gd name="connsiteX175" fmla="*/ 321429 w 662595"/>
                <a:gd name="connsiteY175" fmla="*/ 353384 h 435151"/>
                <a:gd name="connsiteX176" fmla="*/ 327695 w 662595"/>
                <a:gd name="connsiteY176" fmla="*/ 357144 h 435151"/>
                <a:gd name="connsiteX177" fmla="*/ 328321 w 662595"/>
                <a:gd name="connsiteY177" fmla="*/ 359023 h 435151"/>
                <a:gd name="connsiteX178" fmla="*/ 327695 w 662595"/>
                <a:gd name="connsiteY178" fmla="*/ 361843 h 435151"/>
                <a:gd name="connsiteX179" fmla="*/ 385339 w 662595"/>
                <a:gd name="connsiteY179" fmla="*/ 351504 h 435151"/>
                <a:gd name="connsiteX180" fmla="*/ 387532 w 662595"/>
                <a:gd name="connsiteY180" fmla="*/ 352444 h 435151"/>
                <a:gd name="connsiteX181" fmla="*/ 393798 w 662595"/>
                <a:gd name="connsiteY181" fmla="*/ 351191 h 435151"/>
                <a:gd name="connsiteX182" fmla="*/ 400690 w 662595"/>
                <a:gd name="connsiteY182" fmla="*/ 351504 h 435151"/>
                <a:gd name="connsiteX183" fmla="*/ 405076 w 662595"/>
                <a:gd name="connsiteY183" fmla="*/ 353071 h 435151"/>
                <a:gd name="connsiteX184" fmla="*/ 406329 w 662595"/>
                <a:gd name="connsiteY184" fmla="*/ 355890 h 435151"/>
                <a:gd name="connsiteX185" fmla="*/ 404136 w 662595"/>
                <a:gd name="connsiteY185" fmla="*/ 359023 h 435151"/>
                <a:gd name="connsiteX186" fmla="*/ 403196 w 662595"/>
                <a:gd name="connsiteY186" fmla="*/ 362156 h 435151"/>
                <a:gd name="connsiteX187" fmla="*/ 397557 w 662595"/>
                <a:gd name="connsiteY187" fmla="*/ 364662 h 435151"/>
                <a:gd name="connsiteX188" fmla="*/ 391918 w 662595"/>
                <a:gd name="connsiteY188" fmla="*/ 364349 h 435151"/>
                <a:gd name="connsiteX189" fmla="*/ 388785 w 662595"/>
                <a:gd name="connsiteY189" fmla="*/ 362156 h 435151"/>
                <a:gd name="connsiteX190" fmla="*/ 384399 w 662595"/>
                <a:gd name="connsiteY190" fmla="*/ 356517 h 435151"/>
                <a:gd name="connsiteX191" fmla="*/ 380953 w 662595"/>
                <a:gd name="connsiteY191" fmla="*/ 356517 h 435151"/>
                <a:gd name="connsiteX192" fmla="*/ 379700 w 662595"/>
                <a:gd name="connsiteY192" fmla="*/ 353697 h 435151"/>
                <a:gd name="connsiteX193" fmla="*/ 380326 w 662595"/>
                <a:gd name="connsiteY193" fmla="*/ 351504 h 435151"/>
                <a:gd name="connsiteX194" fmla="*/ 382519 w 662595"/>
                <a:gd name="connsiteY194" fmla="*/ 350565 h 435151"/>
                <a:gd name="connsiteX195" fmla="*/ 385339 w 662595"/>
                <a:gd name="connsiteY195" fmla="*/ 351504 h 435151"/>
                <a:gd name="connsiteX196" fmla="*/ 371868 w 662595"/>
                <a:gd name="connsiteY196" fmla="*/ 350878 h 435151"/>
                <a:gd name="connsiteX197" fmla="*/ 376254 w 662595"/>
                <a:gd name="connsiteY197" fmla="*/ 359650 h 435151"/>
                <a:gd name="connsiteX198" fmla="*/ 369675 w 662595"/>
                <a:gd name="connsiteY198" fmla="*/ 353384 h 435151"/>
                <a:gd name="connsiteX199" fmla="*/ 363096 w 662595"/>
                <a:gd name="connsiteY199" fmla="*/ 343672 h 435151"/>
                <a:gd name="connsiteX200" fmla="*/ 364036 w 662595"/>
                <a:gd name="connsiteY200" fmla="*/ 343046 h 435151"/>
                <a:gd name="connsiteX201" fmla="*/ 371868 w 662595"/>
                <a:gd name="connsiteY201" fmla="*/ 350878 h 435151"/>
                <a:gd name="connsiteX202" fmla="*/ 372181 w 662595"/>
                <a:gd name="connsiteY202" fmla="*/ 340853 h 435151"/>
                <a:gd name="connsiteX203" fmla="*/ 374061 w 662595"/>
                <a:gd name="connsiteY203" fmla="*/ 344612 h 435151"/>
                <a:gd name="connsiteX204" fmla="*/ 376880 w 662595"/>
                <a:gd name="connsiteY204" fmla="*/ 354637 h 435151"/>
                <a:gd name="connsiteX205" fmla="*/ 372181 w 662595"/>
                <a:gd name="connsiteY205" fmla="*/ 349311 h 435151"/>
                <a:gd name="connsiteX206" fmla="*/ 370615 w 662595"/>
                <a:gd name="connsiteY206" fmla="*/ 343672 h 435151"/>
                <a:gd name="connsiteX207" fmla="*/ 372181 w 662595"/>
                <a:gd name="connsiteY207" fmla="*/ 340853 h 435151"/>
                <a:gd name="connsiteX208" fmla="*/ 170426 w 662595"/>
                <a:gd name="connsiteY208" fmla="*/ 355264 h 435151"/>
                <a:gd name="connsiteX209" fmla="*/ 172619 w 662595"/>
                <a:gd name="connsiteY209" fmla="*/ 361530 h 435151"/>
                <a:gd name="connsiteX210" fmla="*/ 187970 w 662595"/>
                <a:gd name="connsiteY210" fmla="*/ 381893 h 435151"/>
                <a:gd name="connsiteX211" fmla="*/ 190163 w 662595"/>
                <a:gd name="connsiteY211" fmla="*/ 393485 h 435151"/>
                <a:gd name="connsiteX212" fmla="*/ 184524 w 662595"/>
                <a:gd name="connsiteY212" fmla="*/ 396304 h 435151"/>
                <a:gd name="connsiteX213" fmla="*/ 177005 w 662595"/>
                <a:gd name="connsiteY213" fmla="*/ 394738 h 435151"/>
                <a:gd name="connsiteX214" fmla="*/ 173559 w 662595"/>
                <a:gd name="connsiteY214" fmla="*/ 392858 h 435151"/>
                <a:gd name="connsiteX215" fmla="*/ 171366 w 662595"/>
                <a:gd name="connsiteY215" fmla="*/ 385339 h 435151"/>
                <a:gd name="connsiteX216" fmla="*/ 162908 w 662595"/>
                <a:gd name="connsiteY216" fmla="*/ 367169 h 435151"/>
                <a:gd name="connsiteX217" fmla="*/ 161654 w 662595"/>
                <a:gd name="connsiteY217" fmla="*/ 356517 h 435151"/>
                <a:gd name="connsiteX218" fmla="*/ 159148 w 662595"/>
                <a:gd name="connsiteY218" fmla="*/ 360590 h 435151"/>
                <a:gd name="connsiteX219" fmla="*/ 158522 w 662595"/>
                <a:gd name="connsiteY219" fmla="*/ 364662 h 435151"/>
                <a:gd name="connsiteX220" fmla="*/ 159461 w 662595"/>
                <a:gd name="connsiteY220" fmla="*/ 368735 h 435151"/>
                <a:gd name="connsiteX221" fmla="*/ 161654 w 662595"/>
                <a:gd name="connsiteY221" fmla="*/ 372494 h 435151"/>
                <a:gd name="connsiteX222" fmla="*/ 158522 w 662595"/>
                <a:gd name="connsiteY222" fmla="*/ 372494 h 435151"/>
                <a:gd name="connsiteX223" fmla="*/ 152882 w 662595"/>
                <a:gd name="connsiteY223" fmla="*/ 369048 h 435151"/>
                <a:gd name="connsiteX224" fmla="*/ 146303 w 662595"/>
                <a:gd name="connsiteY224" fmla="*/ 367795 h 435151"/>
                <a:gd name="connsiteX225" fmla="*/ 140664 w 662595"/>
                <a:gd name="connsiteY225" fmla="*/ 364976 h 435151"/>
                <a:gd name="connsiteX226" fmla="*/ 138785 w 662595"/>
                <a:gd name="connsiteY226" fmla="*/ 356517 h 435151"/>
                <a:gd name="connsiteX227" fmla="*/ 141918 w 662595"/>
                <a:gd name="connsiteY227" fmla="*/ 343672 h 435151"/>
                <a:gd name="connsiteX228" fmla="*/ 146930 w 662595"/>
                <a:gd name="connsiteY228" fmla="*/ 332081 h 435151"/>
                <a:gd name="connsiteX229" fmla="*/ 163847 w 662595"/>
                <a:gd name="connsiteY229" fmla="*/ 339286 h 435151"/>
                <a:gd name="connsiteX230" fmla="*/ 168547 w 662595"/>
                <a:gd name="connsiteY230" fmla="*/ 344926 h 435151"/>
                <a:gd name="connsiteX231" fmla="*/ 170426 w 662595"/>
                <a:gd name="connsiteY231" fmla="*/ 355264 h 435151"/>
                <a:gd name="connsiteX232" fmla="*/ 234963 w 662595"/>
                <a:gd name="connsiteY232" fmla="*/ 338033 h 435151"/>
                <a:gd name="connsiteX233" fmla="*/ 230577 w 662595"/>
                <a:gd name="connsiteY233" fmla="*/ 335527 h 435151"/>
                <a:gd name="connsiteX234" fmla="*/ 228697 w 662595"/>
                <a:gd name="connsiteY234" fmla="*/ 331768 h 435151"/>
                <a:gd name="connsiteX235" fmla="*/ 234336 w 662595"/>
                <a:gd name="connsiteY235" fmla="*/ 329261 h 435151"/>
                <a:gd name="connsiteX236" fmla="*/ 237156 w 662595"/>
                <a:gd name="connsiteY236" fmla="*/ 329261 h 435151"/>
                <a:gd name="connsiteX237" fmla="*/ 237156 w 662595"/>
                <a:gd name="connsiteY237" fmla="*/ 332707 h 435151"/>
                <a:gd name="connsiteX238" fmla="*/ 234963 w 662595"/>
                <a:gd name="connsiteY238" fmla="*/ 338033 h 435151"/>
                <a:gd name="connsiteX239" fmla="*/ 404136 w 662595"/>
                <a:gd name="connsiteY239" fmla="*/ 320176 h 435151"/>
                <a:gd name="connsiteX240" fmla="*/ 402883 w 662595"/>
                <a:gd name="connsiteY240" fmla="*/ 324249 h 435151"/>
                <a:gd name="connsiteX241" fmla="*/ 394111 w 662595"/>
                <a:gd name="connsiteY241" fmla="*/ 332707 h 435151"/>
                <a:gd name="connsiteX242" fmla="*/ 389098 w 662595"/>
                <a:gd name="connsiteY242" fmla="*/ 334900 h 435151"/>
                <a:gd name="connsiteX243" fmla="*/ 386906 w 662595"/>
                <a:gd name="connsiteY243" fmla="*/ 334900 h 435151"/>
                <a:gd name="connsiteX244" fmla="*/ 377194 w 662595"/>
                <a:gd name="connsiteY244" fmla="*/ 332707 h 435151"/>
                <a:gd name="connsiteX245" fmla="*/ 373434 w 662595"/>
                <a:gd name="connsiteY245" fmla="*/ 330514 h 435151"/>
                <a:gd name="connsiteX246" fmla="*/ 372808 w 662595"/>
                <a:gd name="connsiteY246" fmla="*/ 328008 h 435151"/>
                <a:gd name="connsiteX247" fmla="*/ 376880 w 662595"/>
                <a:gd name="connsiteY247" fmla="*/ 327695 h 435151"/>
                <a:gd name="connsiteX248" fmla="*/ 382519 w 662595"/>
                <a:gd name="connsiteY248" fmla="*/ 326128 h 435151"/>
                <a:gd name="connsiteX249" fmla="*/ 385966 w 662595"/>
                <a:gd name="connsiteY249" fmla="*/ 329575 h 435151"/>
                <a:gd name="connsiteX250" fmla="*/ 387845 w 662595"/>
                <a:gd name="connsiteY250" fmla="*/ 327695 h 435151"/>
                <a:gd name="connsiteX251" fmla="*/ 393171 w 662595"/>
                <a:gd name="connsiteY251" fmla="*/ 326442 h 435151"/>
                <a:gd name="connsiteX252" fmla="*/ 398184 w 662595"/>
                <a:gd name="connsiteY252" fmla="*/ 320803 h 435151"/>
                <a:gd name="connsiteX253" fmla="*/ 403196 w 662595"/>
                <a:gd name="connsiteY253" fmla="*/ 318296 h 435151"/>
                <a:gd name="connsiteX254" fmla="*/ 404136 w 662595"/>
                <a:gd name="connsiteY254" fmla="*/ 320176 h 435151"/>
                <a:gd name="connsiteX255" fmla="*/ 400690 w 662595"/>
                <a:gd name="connsiteY255" fmla="*/ 344612 h 435151"/>
                <a:gd name="connsiteX256" fmla="*/ 388472 w 662595"/>
                <a:gd name="connsiteY256" fmla="*/ 345552 h 435151"/>
                <a:gd name="connsiteX257" fmla="*/ 387532 w 662595"/>
                <a:gd name="connsiteY257" fmla="*/ 343986 h 435151"/>
                <a:gd name="connsiteX258" fmla="*/ 396930 w 662595"/>
                <a:gd name="connsiteY258" fmla="*/ 341793 h 435151"/>
                <a:gd name="connsiteX259" fmla="*/ 411028 w 662595"/>
                <a:gd name="connsiteY259" fmla="*/ 337720 h 435151"/>
                <a:gd name="connsiteX260" fmla="*/ 414161 w 662595"/>
                <a:gd name="connsiteY260" fmla="*/ 335840 h 435151"/>
                <a:gd name="connsiteX261" fmla="*/ 416981 w 662595"/>
                <a:gd name="connsiteY261" fmla="*/ 331454 h 435151"/>
                <a:gd name="connsiteX262" fmla="*/ 418234 w 662595"/>
                <a:gd name="connsiteY262" fmla="*/ 326755 h 435151"/>
                <a:gd name="connsiteX263" fmla="*/ 422307 w 662595"/>
                <a:gd name="connsiteY263" fmla="*/ 323309 h 435151"/>
                <a:gd name="connsiteX264" fmla="*/ 425126 w 662595"/>
                <a:gd name="connsiteY264" fmla="*/ 319863 h 435151"/>
                <a:gd name="connsiteX265" fmla="*/ 428885 w 662595"/>
                <a:gd name="connsiteY265" fmla="*/ 316730 h 435151"/>
                <a:gd name="connsiteX266" fmla="*/ 431392 w 662595"/>
                <a:gd name="connsiteY266" fmla="*/ 318610 h 435151"/>
                <a:gd name="connsiteX267" fmla="*/ 427319 w 662595"/>
                <a:gd name="connsiteY267" fmla="*/ 327382 h 435151"/>
                <a:gd name="connsiteX268" fmla="*/ 422620 w 662595"/>
                <a:gd name="connsiteY268" fmla="*/ 333334 h 435151"/>
                <a:gd name="connsiteX269" fmla="*/ 416981 w 662595"/>
                <a:gd name="connsiteY269" fmla="*/ 338033 h 435151"/>
                <a:gd name="connsiteX270" fmla="*/ 400690 w 662595"/>
                <a:gd name="connsiteY270" fmla="*/ 344612 h 435151"/>
                <a:gd name="connsiteX271" fmla="*/ 441104 w 662595"/>
                <a:gd name="connsiteY271" fmla="*/ 385026 h 435151"/>
                <a:gd name="connsiteX272" fmla="*/ 435464 w 662595"/>
                <a:gd name="connsiteY272" fmla="*/ 385026 h 435151"/>
                <a:gd name="connsiteX273" fmla="*/ 442357 w 662595"/>
                <a:gd name="connsiteY273" fmla="*/ 369048 h 435151"/>
                <a:gd name="connsiteX274" fmla="*/ 443297 w 662595"/>
                <a:gd name="connsiteY274" fmla="*/ 361843 h 435151"/>
                <a:gd name="connsiteX275" fmla="*/ 438284 w 662595"/>
                <a:gd name="connsiteY275" fmla="*/ 356517 h 435151"/>
                <a:gd name="connsiteX276" fmla="*/ 438284 w 662595"/>
                <a:gd name="connsiteY276" fmla="*/ 353697 h 435151"/>
                <a:gd name="connsiteX277" fmla="*/ 447369 w 662595"/>
                <a:gd name="connsiteY277" fmla="*/ 353384 h 435151"/>
                <a:gd name="connsiteX278" fmla="*/ 453322 w 662595"/>
                <a:gd name="connsiteY278" fmla="*/ 351818 h 435151"/>
                <a:gd name="connsiteX279" fmla="*/ 457708 w 662595"/>
                <a:gd name="connsiteY279" fmla="*/ 348058 h 435151"/>
                <a:gd name="connsiteX280" fmla="*/ 461780 w 662595"/>
                <a:gd name="connsiteY280" fmla="*/ 341479 h 435151"/>
                <a:gd name="connsiteX281" fmla="*/ 471805 w 662595"/>
                <a:gd name="connsiteY281" fmla="*/ 320489 h 435151"/>
                <a:gd name="connsiteX282" fmla="*/ 473372 w 662595"/>
                <a:gd name="connsiteY282" fmla="*/ 312971 h 435151"/>
                <a:gd name="connsiteX283" fmla="*/ 475565 w 662595"/>
                <a:gd name="connsiteY283" fmla="*/ 316103 h 435151"/>
                <a:gd name="connsiteX284" fmla="*/ 476191 w 662595"/>
                <a:gd name="connsiteY284" fmla="*/ 319236 h 435151"/>
                <a:gd name="connsiteX285" fmla="*/ 473685 w 662595"/>
                <a:gd name="connsiteY285" fmla="*/ 329575 h 435151"/>
                <a:gd name="connsiteX286" fmla="*/ 469926 w 662595"/>
                <a:gd name="connsiteY286" fmla="*/ 337407 h 435151"/>
                <a:gd name="connsiteX287" fmla="*/ 449875 w 662595"/>
                <a:gd name="connsiteY287" fmla="*/ 367482 h 435151"/>
                <a:gd name="connsiteX288" fmla="*/ 447369 w 662595"/>
                <a:gd name="connsiteY288" fmla="*/ 372494 h 435151"/>
                <a:gd name="connsiteX289" fmla="*/ 444236 w 662595"/>
                <a:gd name="connsiteY289" fmla="*/ 381580 h 435151"/>
                <a:gd name="connsiteX290" fmla="*/ 441104 w 662595"/>
                <a:gd name="connsiteY290" fmla="*/ 385026 h 435151"/>
                <a:gd name="connsiteX291" fmla="*/ 260652 w 662595"/>
                <a:gd name="connsiteY291" fmla="*/ 322056 h 435151"/>
                <a:gd name="connsiteX292" fmla="*/ 254700 w 662595"/>
                <a:gd name="connsiteY292" fmla="*/ 324562 h 435151"/>
                <a:gd name="connsiteX293" fmla="*/ 248121 w 662595"/>
                <a:gd name="connsiteY293" fmla="*/ 322996 h 435151"/>
                <a:gd name="connsiteX294" fmla="*/ 246554 w 662595"/>
                <a:gd name="connsiteY294" fmla="*/ 321429 h 435151"/>
                <a:gd name="connsiteX295" fmla="*/ 251567 w 662595"/>
                <a:gd name="connsiteY295" fmla="*/ 312344 h 435151"/>
                <a:gd name="connsiteX296" fmla="*/ 254073 w 662595"/>
                <a:gd name="connsiteY296" fmla="*/ 312031 h 435151"/>
                <a:gd name="connsiteX297" fmla="*/ 256893 w 662595"/>
                <a:gd name="connsiteY297" fmla="*/ 310464 h 435151"/>
                <a:gd name="connsiteX298" fmla="*/ 260026 w 662595"/>
                <a:gd name="connsiteY298" fmla="*/ 311091 h 435151"/>
                <a:gd name="connsiteX299" fmla="*/ 264411 w 662595"/>
                <a:gd name="connsiteY299" fmla="*/ 317983 h 435151"/>
                <a:gd name="connsiteX300" fmla="*/ 264725 w 662595"/>
                <a:gd name="connsiteY300" fmla="*/ 319550 h 435151"/>
                <a:gd name="connsiteX301" fmla="*/ 260652 w 662595"/>
                <a:gd name="connsiteY301" fmla="*/ 322056 h 435151"/>
                <a:gd name="connsiteX302" fmla="*/ 137531 w 662595"/>
                <a:gd name="connsiteY302" fmla="*/ 310151 h 435151"/>
                <a:gd name="connsiteX303" fmla="*/ 138785 w 662595"/>
                <a:gd name="connsiteY303" fmla="*/ 318923 h 435151"/>
                <a:gd name="connsiteX304" fmla="*/ 138158 w 662595"/>
                <a:gd name="connsiteY304" fmla="*/ 322056 h 435151"/>
                <a:gd name="connsiteX305" fmla="*/ 136278 w 662595"/>
                <a:gd name="connsiteY305" fmla="*/ 324562 h 435151"/>
                <a:gd name="connsiteX306" fmla="*/ 127193 w 662595"/>
                <a:gd name="connsiteY306" fmla="*/ 322996 h 435151"/>
                <a:gd name="connsiteX307" fmla="*/ 122494 w 662595"/>
                <a:gd name="connsiteY307" fmla="*/ 321743 h 435151"/>
                <a:gd name="connsiteX308" fmla="*/ 116541 w 662595"/>
                <a:gd name="connsiteY308" fmla="*/ 322056 h 435151"/>
                <a:gd name="connsiteX309" fmla="*/ 111842 w 662595"/>
                <a:gd name="connsiteY309" fmla="*/ 321116 h 435151"/>
                <a:gd name="connsiteX310" fmla="*/ 107770 w 662595"/>
                <a:gd name="connsiteY310" fmla="*/ 318296 h 435151"/>
                <a:gd name="connsiteX311" fmla="*/ 104637 w 662595"/>
                <a:gd name="connsiteY311" fmla="*/ 312344 h 435151"/>
                <a:gd name="connsiteX312" fmla="*/ 105263 w 662595"/>
                <a:gd name="connsiteY312" fmla="*/ 308898 h 435151"/>
                <a:gd name="connsiteX313" fmla="*/ 107456 w 662595"/>
                <a:gd name="connsiteY313" fmla="*/ 307331 h 435151"/>
                <a:gd name="connsiteX314" fmla="*/ 110276 w 662595"/>
                <a:gd name="connsiteY314" fmla="*/ 308898 h 435151"/>
                <a:gd name="connsiteX315" fmla="*/ 111842 w 662595"/>
                <a:gd name="connsiteY315" fmla="*/ 311091 h 435151"/>
                <a:gd name="connsiteX316" fmla="*/ 114975 w 662595"/>
                <a:gd name="connsiteY316" fmla="*/ 312971 h 435151"/>
                <a:gd name="connsiteX317" fmla="*/ 122181 w 662595"/>
                <a:gd name="connsiteY317" fmla="*/ 314850 h 435151"/>
                <a:gd name="connsiteX318" fmla="*/ 124687 w 662595"/>
                <a:gd name="connsiteY318" fmla="*/ 312971 h 435151"/>
                <a:gd name="connsiteX319" fmla="*/ 122807 w 662595"/>
                <a:gd name="connsiteY319" fmla="*/ 309211 h 435151"/>
                <a:gd name="connsiteX320" fmla="*/ 122807 w 662595"/>
                <a:gd name="connsiteY320" fmla="*/ 306392 h 435151"/>
                <a:gd name="connsiteX321" fmla="*/ 124687 w 662595"/>
                <a:gd name="connsiteY321" fmla="*/ 303572 h 435151"/>
                <a:gd name="connsiteX322" fmla="*/ 127506 w 662595"/>
                <a:gd name="connsiteY322" fmla="*/ 302319 h 435151"/>
                <a:gd name="connsiteX323" fmla="*/ 129699 w 662595"/>
                <a:gd name="connsiteY323" fmla="*/ 302632 h 435151"/>
                <a:gd name="connsiteX324" fmla="*/ 133459 w 662595"/>
                <a:gd name="connsiteY324" fmla="*/ 305452 h 435151"/>
                <a:gd name="connsiteX325" fmla="*/ 137531 w 662595"/>
                <a:gd name="connsiteY325" fmla="*/ 310151 h 435151"/>
                <a:gd name="connsiteX326" fmla="*/ 575502 w 662595"/>
                <a:gd name="connsiteY326" fmla="*/ 304199 h 435151"/>
                <a:gd name="connsiteX327" fmla="*/ 575502 w 662595"/>
                <a:gd name="connsiteY327" fmla="*/ 307018 h 435151"/>
                <a:gd name="connsiteX328" fmla="*/ 569550 w 662595"/>
                <a:gd name="connsiteY328" fmla="*/ 304199 h 435151"/>
                <a:gd name="connsiteX329" fmla="*/ 567044 w 662595"/>
                <a:gd name="connsiteY329" fmla="*/ 304199 h 435151"/>
                <a:gd name="connsiteX330" fmla="*/ 568923 w 662595"/>
                <a:gd name="connsiteY330" fmla="*/ 312971 h 435151"/>
                <a:gd name="connsiteX331" fmla="*/ 566104 w 662595"/>
                <a:gd name="connsiteY331" fmla="*/ 319863 h 435151"/>
                <a:gd name="connsiteX332" fmla="*/ 559838 w 662595"/>
                <a:gd name="connsiteY332" fmla="*/ 325189 h 435151"/>
                <a:gd name="connsiteX333" fmla="*/ 552319 w 662595"/>
                <a:gd name="connsiteY333" fmla="*/ 328948 h 435151"/>
                <a:gd name="connsiteX334" fmla="*/ 560151 w 662595"/>
                <a:gd name="connsiteY334" fmla="*/ 313597 h 435151"/>
                <a:gd name="connsiteX335" fmla="*/ 560778 w 662595"/>
                <a:gd name="connsiteY335" fmla="*/ 308585 h 435151"/>
                <a:gd name="connsiteX336" fmla="*/ 558585 w 662595"/>
                <a:gd name="connsiteY336" fmla="*/ 305765 h 435151"/>
                <a:gd name="connsiteX337" fmla="*/ 554512 w 662595"/>
                <a:gd name="connsiteY337" fmla="*/ 303259 h 435151"/>
                <a:gd name="connsiteX338" fmla="*/ 552006 w 662595"/>
                <a:gd name="connsiteY338" fmla="*/ 299186 h 435151"/>
                <a:gd name="connsiteX339" fmla="*/ 555139 w 662595"/>
                <a:gd name="connsiteY339" fmla="*/ 291354 h 435151"/>
                <a:gd name="connsiteX340" fmla="*/ 560465 w 662595"/>
                <a:gd name="connsiteY340" fmla="*/ 292920 h 435151"/>
                <a:gd name="connsiteX341" fmla="*/ 575502 w 662595"/>
                <a:gd name="connsiteY341" fmla="*/ 304199 h 435151"/>
                <a:gd name="connsiteX342" fmla="*/ 589913 w 662595"/>
                <a:gd name="connsiteY342" fmla="*/ 305452 h 435151"/>
                <a:gd name="connsiteX343" fmla="*/ 585841 w 662595"/>
                <a:gd name="connsiteY343" fmla="*/ 305765 h 435151"/>
                <a:gd name="connsiteX344" fmla="*/ 585527 w 662595"/>
                <a:gd name="connsiteY344" fmla="*/ 297933 h 435151"/>
                <a:gd name="connsiteX345" fmla="*/ 589287 w 662595"/>
                <a:gd name="connsiteY345" fmla="*/ 289161 h 435151"/>
                <a:gd name="connsiteX346" fmla="*/ 596179 w 662595"/>
                <a:gd name="connsiteY346" fmla="*/ 284462 h 435151"/>
                <a:gd name="connsiteX347" fmla="*/ 602445 w 662595"/>
                <a:gd name="connsiteY347" fmla="*/ 285402 h 435151"/>
                <a:gd name="connsiteX348" fmla="*/ 600878 w 662595"/>
                <a:gd name="connsiteY348" fmla="*/ 291354 h 435151"/>
                <a:gd name="connsiteX349" fmla="*/ 597432 w 662595"/>
                <a:gd name="connsiteY349" fmla="*/ 295113 h 435151"/>
                <a:gd name="connsiteX350" fmla="*/ 589913 w 662595"/>
                <a:gd name="connsiteY350" fmla="*/ 305452 h 435151"/>
                <a:gd name="connsiteX351" fmla="*/ 464913 w 662595"/>
                <a:gd name="connsiteY351" fmla="*/ 281955 h 435151"/>
                <a:gd name="connsiteX352" fmla="*/ 464913 w 662595"/>
                <a:gd name="connsiteY352" fmla="*/ 291354 h 435151"/>
                <a:gd name="connsiteX353" fmla="*/ 470552 w 662595"/>
                <a:gd name="connsiteY353" fmla="*/ 284775 h 435151"/>
                <a:gd name="connsiteX354" fmla="*/ 473059 w 662595"/>
                <a:gd name="connsiteY354" fmla="*/ 283209 h 435151"/>
                <a:gd name="connsiteX355" fmla="*/ 475565 w 662595"/>
                <a:gd name="connsiteY355" fmla="*/ 284775 h 435151"/>
                <a:gd name="connsiteX356" fmla="*/ 473998 w 662595"/>
                <a:gd name="connsiteY356" fmla="*/ 290727 h 435151"/>
                <a:gd name="connsiteX357" fmla="*/ 467419 w 662595"/>
                <a:gd name="connsiteY357" fmla="*/ 307018 h 435151"/>
                <a:gd name="connsiteX358" fmla="*/ 463033 w 662595"/>
                <a:gd name="connsiteY358" fmla="*/ 322996 h 435151"/>
                <a:gd name="connsiteX359" fmla="*/ 460214 w 662595"/>
                <a:gd name="connsiteY359" fmla="*/ 329575 h 435151"/>
                <a:gd name="connsiteX360" fmla="*/ 455828 w 662595"/>
                <a:gd name="connsiteY360" fmla="*/ 335214 h 435151"/>
                <a:gd name="connsiteX361" fmla="*/ 449875 w 662595"/>
                <a:gd name="connsiteY361" fmla="*/ 338660 h 435151"/>
                <a:gd name="connsiteX362" fmla="*/ 442983 w 662595"/>
                <a:gd name="connsiteY362" fmla="*/ 340226 h 435151"/>
                <a:gd name="connsiteX363" fmla="*/ 432645 w 662595"/>
                <a:gd name="connsiteY363" fmla="*/ 341479 h 435151"/>
                <a:gd name="connsiteX364" fmla="*/ 413535 w 662595"/>
                <a:gd name="connsiteY364" fmla="*/ 346179 h 435151"/>
                <a:gd name="connsiteX365" fmla="*/ 406329 w 662595"/>
                <a:gd name="connsiteY365" fmla="*/ 347432 h 435151"/>
                <a:gd name="connsiteX366" fmla="*/ 406329 w 662595"/>
                <a:gd name="connsiteY366" fmla="*/ 344612 h 435151"/>
                <a:gd name="connsiteX367" fmla="*/ 418547 w 662595"/>
                <a:gd name="connsiteY367" fmla="*/ 338973 h 435151"/>
                <a:gd name="connsiteX368" fmla="*/ 430139 w 662595"/>
                <a:gd name="connsiteY368" fmla="*/ 332394 h 435151"/>
                <a:gd name="connsiteX369" fmla="*/ 439850 w 662595"/>
                <a:gd name="connsiteY369" fmla="*/ 324875 h 435151"/>
                <a:gd name="connsiteX370" fmla="*/ 447369 w 662595"/>
                <a:gd name="connsiteY370" fmla="*/ 316417 h 435151"/>
                <a:gd name="connsiteX371" fmla="*/ 446116 w 662595"/>
                <a:gd name="connsiteY371" fmla="*/ 311404 h 435151"/>
                <a:gd name="connsiteX372" fmla="*/ 447682 w 662595"/>
                <a:gd name="connsiteY372" fmla="*/ 304512 h 435151"/>
                <a:gd name="connsiteX373" fmla="*/ 453008 w 662595"/>
                <a:gd name="connsiteY373" fmla="*/ 291354 h 435151"/>
                <a:gd name="connsiteX374" fmla="*/ 459274 w 662595"/>
                <a:gd name="connsiteY374" fmla="*/ 294487 h 435151"/>
                <a:gd name="connsiteX375" fmla="*/ 460527 w 662595"/>
                <a:gd name="connsiteY375" fmla="*/ 290414 h 435151"/>
                <a:gd name="connsiteX376" fmla="*/ 464913 w 662595"/>
                <a:gd name="connsiteY376" fmla="*/ 281955 h 435151"/>
                <a:gd name="connsiteX377" fmla="*/ 485590 w 662595"/>
                <a:gd name="connsiteY377" fmla="*/ 246868 h 435151"/>
                <a:gd name="connsiteX378" fmla="*/ 485277 w 662595"/>
                <a:gd name="connsiteY378" fmla="*/ 253760 h 435151"/>
                <a:gd name="connsiteX379" fmla="*/ 481830 w 662595"/>
                <a:gd name="connsiteY379" fmla="*/ 262219 h 435151"/>
                <a:gd name="connsiteX380" fmla="*/ 477444 w 662595"/>
                <a:gd name="connsiteY380" fmla="*/ 264412 h 435151"/>
                <a:gd name="connsiteX381" fmla="*/ 477131 w 662595"/>
                <a:gd name="connsiteY381" fmla="*/ 267231 h 435151"/>
                <a:gd name="connsiteX382" fmla="*/ 472745 w 662595"/>
                <a:gd name="connsiteY382" fmla="*/ 269424 h 435151"/>
                <a:gd name="connsiteX383" fmla="*/ 466166 w 662595"/>
                <a:gd name="connsiteY383" fmla="*/ 274750 h 435151"/>
                <a:gd name="connsiteX384" fmla="*/ 465540 w 662595"/>
                <a:gd name="connsiteY384" fmla="*/ 276630 h 435151"/>
                <a:gd name="connsiteX385" fmla="*/ 456454 w 662595"/>
                <a:gd name="connsiteY385" fmla="*/ 280702 h 435151"/>
                <a:gd name="connsiteX386" fmla="*/ 453948 w 662595"/>
                <a:gd name="connsiteY386" fmla="*/ 282582 h 435151"/>
                <a:gd name="connsiteX387" fmla="*/ 449562 w 662595"/>
                <a:gd name="connsiteY387" fmla="*/ 282582 h 435151"/>
                <a:gd name="connsiteX388" fmla="*/ 453322 w 662595"/>
                <a:gd name="connsiteY388" fmla="*/ 278509 h 435151"/>
                <a:gd name="connsiteX389" fmla="*/ 457081 w 662595"/>
                <a:gd name="connsiteY389" fmla="*/ 276316 h 435151"/>
                <a:gd name="connsiteX390" fmla="*/ 460214 w 662595"/>
                <a:gd name="connsiteY390" fmla="*/ 273497 h 435151"/>
                <a:gd name="connsiteX391" fmla="*/ 463660 w 662595"/>
                <a:gd name="connsiteY391" fmla="*/ 268171 h 435151"/>
                <a:gd name="connsiteX392" fmla="*/ 463660 w 662595"/>
                <a:gd name="connsiteY392" fmla="*/ 263472 h 435151"/>
                <a:gd name="connsiteX393" fmla="*/ 466793 w 662595"/>
                <a:gd name="connsiteY393" fmla="*/ 260652 h 435151"/>
                <a:gd name="connsiteX394" fmla="*/ 468359 w 662595"/>
                <a:gd name="connsiteY394" fmla="*/ 257206 h 435151"/>
                <a:gd name="connsiteX395" fmla="*/ 470552 w 662595"/>
                <a:gd name="connsiteY395" fmla="*/ 255013 h 435151"/>
                <a:gd name="connsiteX396" fmla="*/ 473372 w 662595"/>
                <a:gd name="connsiteY396" fmla="*/ 248747 h 435151"/>
                <a:gd name="connsiteX397" fmla="*/ 475251 w 662595"/>
                <a:gd name="connsiteY397" fmla="*/ 247808 h 435151"/>
                <a:gd name="connsiteX398" fmla="*/ 479637 w 662595"/>
                <a:gd name="connsiteY398" fmla="*/ 249374 h 435151"/>
                <a:gd name="connsiteX399" fmla="*/ 483397 w 662595"/>
                <a:gd name="connsiteY399" fmla="*/ 247181 h 435151"/>
                <a:gd name="connsiteX400" fmla="*/ 485590 w 662595"/>
                <a:gd name="connsiteY400" fmla="*/ 246868 h 435151"/>
                <a:gd name="connsiteX401" fmla="*/ 489036 w 662595"/>
                <a:gd name="connsiteY401" fmla="*/ 296680 h 435151"/>
                <a:gd name="connsiteX402" fmla="*/ 484650 w 662595"/>
                <a:gd name="connsiteY402" fmla="*/ 308271 h 435151"/>
                <a:gd name="connsiteX403" fmla="*/ 476191 w 662595"/>
                <a:gd name="connsiteY403" fmla="*/ 307018 h 435151"/>
                <a:gd name="connsiteX404" fmla="*/ 480577 w 662595"/>
                <a:gd name="connsiteY404" fmla="*/ 305138 h 435151"/>
                <a:gd name="connsiteX405" fmla="*/ 481204 w 662595"/>
                <a:gd name="connsiteY405" fmla="*/ 302319 h 435151"/>
                <a:gd name="connsiteX406" fmla="*/ 479324 w 662595"/>
                <a:gd name="connsiteY406" fmla="*/ 292920 h 435151"/>
                <a:gd name="connsiteX407" fmla="*/ 480577 w 662595"/>
                <a:gd name="connsiteY407" fmla="*/ 288221 h 435151"/>
                <a:gd name="connsiteX408" fmla="*/ 486530 w 662595"/>
                <a:gd name="connsiteY408" fmla="*/ 282582 h 435151"/>
                <a:gd name="connsiteX409" fmla="*/ 488096 w 662595"/>
                <a:gd name="connsiteY409" fmla="*/ 277256 h 435151"/>
                <a:gd name="connsiteX410" fmla="*/ 488723 w 662595"/>
                <a:gd name="connsiteY410" fmla="*/ 267231 h 435151"/>
                <a:gd name="connsiteX411" fmla="*/ 489663 w 662595"/>
                <a:gd name="connsiteY411" fmla="*/ 263158 h 435151"/>
                <a:gd name="connsiteX412" fmla="*/ 492482 w 662595"/>
                <a:gd name="connsiteY412" fmla="*/ 257833 h 435151"/>
                <a:gd name="connsiteX413" fmla="*/ 502507 w 662595"/>
                <a:gd name="connsiteY413" fmla="*/ 247494 h 435151"/>
                <a:gd name="connsiteX414" fmla="*/ 505327 w 662595"/>
                <a:gd name="connsiteY414" fmla="*/ 245614 h 435151"/>
                <a:gd name="connsiteX415" fmla="*/ 506893 w 662595"/>
                <a:gd name="connsiteY415" fmla="*/ 246241 h 435151"/>
                <a:gd name="connsiteX416" fmla="*/ 506893 w 662595"/>
                <a:gd name="connsiteY416" fmla="*/ 249374 h 435151"/>
                <a:gd name="connsiteX417" fmla="*/ 491542 w 662595"/>
                <a:gd name="connsiteY417" fmla="*/ 282582 h 435151"/>
                <a:gd name="connsiteX418" fmla="*/ 489036 w 662595"/>
                <a:gd name="connsiteY418" fmla="*/ 296680 h 435151"/>
                <a:gd name="connsiteX419" fmla="*/ 486530 w 662595"/>
                <a:gd name="connsiteY419" fmla="*/ 237782 h 435151"/>
                <a:gd name="connsiteX420" fmla="*/ 485590 w 662595"/>
                <a:gd name="connsiteY420" fmla="*/ 241542 h 435151"/>
                <a:gd name="connsiteX421" fmla="*/ 479011 w 662595"/>
                <a:gd name="connsiteY421" fmla="*/ 247181 h 435151"/>
                <a:gd name="connsiteX422" fmla="*/ 475878 w 662595"/>
                <a:gd name="connsiteY422" fmla="*/ 244361 h 435151"/>
                <a:gd name="connsiteX423" fmla="*/ 476505 w 662595"/>
                <a:gd name="connsiteY423" fmla="*/ 242482 h 435151"/>
                <a:gd name="connsiteX424" fmla="*/ 479324 w 662595"/>
                <a:gd name="connsiteY424" fmla="*/ 239036 h 435151"/>
                <a:gd name="connsiteX425" fmla="*/ 486530 w 662595"/>
                <a:gd name="connsiteY425" fmla="*/ 237782 h 435151"/>
                <a:gd name="connsiteX426" fmla="*/ 520678 w 662595"/>
                <a:gd name="connsiteY426" fmla="*/ 234336 h 435151"/>
                <a:gd name="connsiteX427" fmla="*/ 517858 w 662595"/>
                <a:gd name="connsiteY427" fmla="*/ 233083 h 435151"/>
                <a:gd name="connsiteX428" fmla="*/ 523184 w 662595"/>
                <a:gd name="connsiteY428" fmla="*/ 210527 h 435151"/>
                <a:gd name="connsiteX429" fmla="*/ 524750 w 662595"/>
                <a:gd name="connsiteY429" fmla="*/ 206767 h 435151"/>
                <a:gd name="connsiteX430" fmla="*/ 527570 w 662595"/>
                <a:gd name="connsiteY430" fmla="*/ 206141 h 435151"/>
                <a:gd name="connsiteX431" fmla="*/ 520678 w 662595"/>
                <a:gd name="connsiteY431" fmla="*/ 234336 h 435151"/>
                <a:gd name="connsiteX432" fmla="*/ 500001 w 662595"/>
                <a:gd name="connsiteY432" fmla="*/ 194236 h 435151"/>
                <a:gd name="connsiteX433" fmla="*/ 498121 w 662595"/>
                <a:gd name="connsiteY433" fmla="*/ 194236 h 435151"/>
                <a:gd name="connsiteX434" fmla="*/ 493109 w 662595"/>
                <a:gd name="connsiteY434" fmla="*/ 192043 h 435151"/>
                <a:gd name="connsiteX435" fmla="*/ 494988 w 662595"/>
                <a:gd name="connsiteY435" fmla="*/ 189850 h 435151"/>
                <a:gd name="connsiteX436" fmla="*/ 509399 w 662595"/>
                <a:gd name="connsiteY436" fmla="*/ 182644 h 435151"/>
                <a:gd name="connsiteX437" fmla="*/ 509713 w 662595"/>
                <a:gd name="connsiteY437" fmla="*/ 187030 h 435151"/>
                <a:gd name="connsiteX438" fmla="*/ 500001 w 662595"/>
                <a:gd name="connsiteY438" fmla="*/ 194236 h 435151"/>
                <a:gd name="connsiteX439" fmla="*/ 486843 w 662595"/>
                <a:gd name="connsiteY439" fmla="*/ 182644 h 435151"/>
                <a:gd name="connsiteX440" fmla="*/ 484650 w 662595"/>
                <a:gd name="connsiteY440" fmla="*/ 183584 h 435151"/>
                <a:gd name="connsiteX441" fmla="*/ 479324 w 662595"/>
                <a:gd name="connsiteY441" fmla="*/ 184211 h 435151"/>
                <a:gd name="connsiteX442" fmla="*/ 476818 w 662595"/>
                <a:gd name="connsiteY442" fmla="*/ 185464 h 435151"/>
                <a:gd name="connsiteX443" fmla="*/ 474312 w 662595"/>
                <a:gd name="connsiteY443" fmla="*/ 183271 h 435151"/>
                <a:gd name="connsiteX444" fmla="*/ 471179 w 662595"/>
                <a:gd name="connsiteY444" fmla="*/ 183584 h 435151"/>
                <a:gd name="connsiteX445" fmla="*/ 468673 w 662595"/>
                <a:gd name="connsiteY445" fmla="*/ 182331 h 435151"/>
                <a:gd name="connsiteX446" fmla="*/ 469612 w 662595"/>
                <a:gd name="connsiteY446" fmla="*/ 179512 h 435151"/>
                <a:gd name="connsiteX447" fmla="*/ 475251 w 662595"/>
                <a:gd name="connsiteY447" fmla="*/ 176379 h 435151"/>
                <a:gd name="connsiteX448" fmla="*/ 481830 w 662595"/>
                <a:gd name="connsiteY448" fmla="*/ 176066 h 435151"/>
                <a:gd name="connsiteX449" fmla="*/ 486216 w 662595"/>
                <a:gd name="connsiteY449" fmla="*/ 178258 h 435151"/>
                <a:gd name="connsiteX450" fmla="*/ 488096 w 662595"/>
                <a:gd name="connsiteY450" fmla="*/ 181391 h 435151"/>
                <a:gd name="connsiteX451" fmla="*/ 486843 w 662595"/>
                <a:gd name="connsiteY451" fmla="*/ 182644 h 435151"/>
                <a:gd name="connsiteX452" fmla="*/ 463347 w 662595"/>
                <a:gd name="connsiteY452" fmla="*/ 207707 h 435151"/>
                <a:gd name="connsiteX453" fmla="*/ 464913 w 662595"/>
                <a:gd name="connsiteY453" fmla="*/ 209900 h 435151"/>
                <a:gd name="connsiteX454" fmla="*/ 467419 w 662595"/>
                <a:gd name="connsiteY454" fmla="*/ 209900 h 435151"/>
                <a:gd name="connsiteX455" fmla="*/ 470239 w 662595"/>
                <a:gd name="connsiteY455" fmla="*/ 208020 h 435151"/>
                <a:gd name="connsiteX456" fmla="*/ 485277 w 662595"/>
                <a:gd name="connsiteY456" fmla="*/ 203948 h 435151"/>
                <a:gd name="connsiteX457" fmla="*/ 494675 w 662595"/>
                <a:gd name="connsiteY457" fmla="*/ 200502 h 435151"/>
                <a:gd name="connsiteX458" fmla="*/ 495928 w 662595"/>
                <a:gd name="connsiteY458" fmla="*/ 201441 h 435151"/>
                <a:gd name="connsiteX459" fmla="*/ 494048 w 662595"/>
                <a:gd name="connsiteY459" fmla="*/ 207081 h 435151"/>
                <a:gd name="connsiteX460" fmla="*/ 489349 w 662595"/>
                <a:gd name="connsiteY460" fmla="*/ 212406 h 435151"/>
                <a:gd name="connsiteX461" fmla="*/ 475251 w 662595"/>
                <a:gd name="connsiteY461" fmla="*/ 222118 h 435151"/>
                <a:gd name="connsiteX462" fmla="*/ 470866 w 662595"/>
                <a:gd name="connsiteY462" fmla="*/ 229010 h 435151"/>
                <a:gd name="connsiteX463" fmla="*/ 467419 w 662595"/>
                <a:gd name="connsiteY463" fmla="*/ 229010 h 435151"/>
                <a:gd name="connsiteX464" fmla="*/ 461154 w 662595"/>
                <a:gd name="connsiteY464" fmla="*/ 227757 h 435151"/>
                <a:gd name="connsiteX465" fmla="*/ 452695 w 662595"/>
                <a:gd name="connsiteY465" fmla="*/ 236843 h 435151"/>
                <a:gd name="connsiteX466" fmla="*/ 438284 w 662595"/>
                <a:gd name="connsiteY466" fmla="*/ 256893 h 435151"/>
                <a:gd name="connsiteX467" fmla="*/ 433585 w 662595"/>
                <a:gd name="connsiteY467" fmla="*/ 259399 h 435151"/>
                <a:gd name="connsiteX468" fmla="*/ 423246 w 662595"/>
                <a:gd name="connsiteY468" fmla="*/ 263472 h 435151"/>
                <a:gd name="connsiteX469" fmla="*/ 417920 w 662595"/>
                <a:gd name="connsiteY469" fmla="*/ 266605 h 435151"/>
                <a:gd name="connsiteX470" fmla="*/ 403510 w 662595"/>
                <a:gd name="connsiteY470" fmla="*/ 278823 h 435151"/>
                <a:gd name="connsiteX471" fmla="*/ 396930 w 662595"/>
                <a:gd name="connsiteY471" fmla="*/ 273497 h 435151"/>
                <a:gd name="connsiteX472" fmla="*/ 399750 w 662595"/>
                <a:gd name="connsiteY472" fmla="*/ 263158 h 435151"/>
                <a:gd name="connsiteX473" fmla="*/ 406016 w 662595"/>
                <a:gd name="connsiteY473" fmla="*/ 251880 h 435151"/>
                <a:gd name="connsiteX474" fmla="*/ 409462 w 662595"/>
                <a:gd name="connsiteY474" fmla="*/ 242795 h 435151"/>
                <a:gd name="connsiteX475" fmla="*/ 410402 w 662595"/>
                <a:gd name="connsiteY475" fmla="*/ 237469 h 435151"/>
                <a:gd name="connsiteX476" fmla="*/ 414161 w 662595"/>
                <a:gd name="connsiteY476" fmla="*/ 224625 h 435151"/>
                <a:gd name="connsiteX477" fmla="*/ 416041 w 662595"/>
                <a:gd name="connsiteY477" fmla="*/ 210840 h 435151"/>
                <a:gd name="connsiteX478" fmla="*/ 418860 w 662595"/>
                <a:gd name="connsiteY478" fmla="*/ 210840 h 435151"/>
                <a:gd name="connsiteX479" fmla="*/ 421993 w 662595"/>
                <a:gd name="connsiteY479" fmla="*/ 214599 h 435151"/>
                <a:gd name="connsiteX480" fmla="*/ 423246 w 662595"/>
                <a:gd name="connsiteY480" fmla="*/ 214286 h 435151"/>
                <a:gd name="connsiteX481" fmla="*/ 423873 w 662595"/>
                <a:gd name="connsiteY481" fmla="*/ 210527 h 435151"/>
                <a:gd name="connsiteX482" fmla="*/ 425753 w 662595"/>
                <a:gd name="connsiteY482" fmla="*/ 208020 h 435151"/>
                <a:gd name="connsiteX483" fmla="*/ 429825 w 662595"/>
                <a:gd name="connsiteY483" fmla="*/ 207081 h 435151"/>
                <a:gd name="connsiteX484" fmla="*/ 427946 w 662595"/>
                <a:gd name="connsiteY484" fmla="*/ 203948 h 435151"/>
                <a:gd name="connsiteX485" fmla="*/ 427319 w 662595"/>
                <a:gd name="connsiteY485" fmla="*/ 196742 h 435151"/>
                <a:gd name="connsiteX486" fmla="*/ 428259 w 662595"/>
                <a:gd name="connsiteY486" fmla="*/ 185151 h 435151"/>
                <a:gd name="connsiteX487" fmla="*/ 430452 w 662595"/>
                <a:gd name="connsiteY487" fmla="*/ 176692 h 435151"/>
                <a:gd name="connsiteX488" fmla="*/ 433585 w 662595"/>
                <a:gd name="connsiteY488" fmla="*/ 174186 h 435151"/>
                <a:gd name="connsiteX489" fmla="*/ 437031 w 662595"/>
                <a:gd name="connsiteY489" fmla="*/ 174499 h 435151"/>
                <a:gd name="connsiteX490" fmla="*/ 442983 w 662595"/>
                <a:gd name="connsiteY490" fmla="*/ 178885 h 435151"/>
                <a:gd name="connsiteX491" fmla="*/ 453008 w 662595"/>
                <a:gd name="connsiteY491" fmla="*/ 191416 h 435151"/>
                <a:gd name="connsiteX492" fmla="*/ 455828 w 662595"/>
                <a:gd name="connsiteY492" fmla="*/ 193609 h 435151"/>
                <a:gd name="connsiteX493" fmla="*/ 460840 w 662595"/>
                <a:gd name="connsiteY493" fmla="*/ 195176 h 435151"/>
                <a:gd name="connsiteX494" fmla="*/ 461780 w 662595"/>
                <a:gd name="connsiteY494" fmla="*/ 199249 h 435151"/>
                <a:gd name="connsiteX495" fmla="*/ 462094 w 662595"/>
                <a:gd name="connsiteY495" fmla="*/ 205828 h 435151"/>
                <a:gd name="connsiteX496" fmla="*/ 463347 w 662595"/>
                <a:gd name="connsiteY496" fmla="*/ 207707 h 435151"/>
                <a:gd name="connsiteX497" fmla="*/ 470552 w 662595"/>
                <a:gd name="connsiteY497" fmla="*/ 172306 h 435151"/>
                <a:gd name="connsiteX498" fmla="*/ 475251 w 662595"/>
                <a:gd name="connsiteY498" fmla="*/ 171993 h 435151"/>
                <a:gd name="connsiteX499" fmla="*/ 473685 w 662595"/>
                <a:gd name="connsiteY499" fmla="*/ 174812 h 435151"/>
                <a:gd name="connsiteX500" fmla="*/ 467733 w 662595"/>
                <a:gd name="connsiteY500" fmla="*/ 178885 h 435151"/>
                <a:gd name="connsiteX501" fmla="*/ 464600 w 662595"/>
                <a:gd name="connsiteY501" fmla="*/ 180138 h 435151"/>
                <a:gd name="connsiteX502" fmla="*/ 461467 w 662595"/>
                <a:gd name="connsiteY502" fmla="*/ 175126 h 435151"/>
                <a:gd name="connsiteX503" fmla="*/ 464913 w 662595"/>
                <a:gd name="connsiteY503" fmla="*/ 170426 h 435151"/>
                <a:gd name="connsiteX504" fmla="*/ 470552 w 662595"/>
                <a:gd name="connsiteY504" fmla="*/ 172306 h 435151"/>
                <a:gd name="connsiteX505" fmla="*/ 561404 w 662595"/>
                <a:gd name="connsiteY505" fmla="*/ 172306 h 435151"/>
                <a:gd name="connsiteX506" fmla="*/ 558898 w 662595"/>
                <a:gd name="connsiteY506" fmla="*/ 171053 h 435151"/>
                <a:gd name="connsiteX507" fmla="*/ 561091 w 662595"/>
                <a:gd name="connsiteY507" fmla="*/ 167920 h 435151"/>
                <a:gd name="connsiteX508" fmla="*/ 566104 w 662595"/>
                <a:gd name="connsiteY508" fmla="*/ 166354 h 435151"/>
                <a:gd name="connsiteX509" fmla="*/ 574562 w 662595"/>
                <a:gd name="connsiteY509" fmla="*/ 165414 h 435151"/>
                <a:gd name="connsiteX510" fmla="*/ 575816 w 662595"/>
                <a:gd name="connsiteY510" fmla="*/ 167607 h 435151"/>
                <a:gd name="connsiteX511" fmla="*/ 570177 w 662595"/>
                <a:gd name="connsiteY511" fmla="*/ 167607 h 435151"/>
                <a:gd name="connsiteX512" fmla="*/ 566730 w 662595"/>
                <a:gd name="connsiteY512" fmla="*/ 168547 h 435151"/>
                <a:gd name="connsiteX513" fmla="*/ 561404 w 662595"/>
                <a:gd name="connsiteY513" fmla="*/ 172306 h 435151"/>
                <a:gd name="connsiteX514" fmla="*/ 535715 w 662595"/>
                <a:gd name="connsiteY514" fmla="*/ 167607 h 435151"/>
                <a:gd name="connsiteX515" fmla="*/ 519111 w 662595"/>
                <a:gd name="connsiteY515" fmla="*/ 178885 h 435151"/>
                <a:gd name="connsiteX516" fmla="*/ 518798 w 662595"/>
                <a:gd name="connsiteY516" fmla="*/ 178258 h 435151"/>
                <a:gd name="connsiteX517" fmla="*/ 526003 w 662595"/>
                <a:gd name="connsiteY517" fmla="*/ 169487 h 435151"/>
                <a:gd name="connsiteX518" fmla="*/ 533522 w 662595"/>
                <a:gd name="connsiteY518" fmla="*/ 165101 h 435151"/>
                <a:gd name="connsiteX519" fmla="*/ 535715 w 662595"/>
                <a:gd name="connsiteY519" fmla="*/ 167607 h 435151"/>
                <a:gd name="connsiteX520" fmla="*/ 582395 w 662595"/>
                <a:gd name="connsiteY520" fmla="*/ 142231 h 435151"/>
                <a:gd name="connsiteX521" fmla="*/ 540728 w 662595"/>
                <a:gd name="connsiteY521" fmla="*/ 160401 h 435151"/>
                <a:gd name="connsiteX522" fmla="*/ 546993 w 662595"/>
                <a:gd name="connsiteY522" fmla="*/ 152882 h 435151"/>
                <a:gd name="connsiteX523" fmla="*/ 571743 w 662595"/>
                <a:gd name="connsiteY523" fmla="*/ 137845 h 435151"/>
                <a:gd name="connsiteX524" fmla="*/ 578635 w 662595"/>
                <a:gd name="connsiteY524" fmla="*/ 135339 h 435151"/>
                <a:gd name="connsiteX525" fmla="*/ 584274 w 662595"/>
                <a:gd name="connsiteY525" fmla="*/ 135965 h 435151"/>
                <a:gd name="connsiteX526" fmla="*/ 586154 w 662595"/>
                <a:gd name="connsiteY526" fmla="*/ 139098 h 435151"/>
                <a:gd name="connsiteX527" fmla="*/ 585527 w 662595"/>
                <a:gd name="connsiteY527" fmla="*/ 141604 h 435151"/>
                <a:gd name="connsiteX528" fmla="*/ 582395 w 662595"/>
                <a:gd name="connsiteY528" fmla="*/ 142231 h 435151"/>
                <a:gd name="connsiteX529" fmla="*/ 662595 w 662595"/>
                <a:gd name="connsiteY529" fmla="*/ 119048 h 435151"/>
                <a:gd name="connsiteX530" fmla="*/ 646304 w 662595"/>
                <a:gd name="connsiteY530" fmla="*/ 130013 h 435151"/>
                <a:gd name="connsiteX531" fmla="*/ 639725 w 662595"/>
                <a:gd name="connsiteY531" fmla="*/ 132519 h 435151"/>
                <a:gd name="connsiteX532" fmla="*/ 636279 w 662595"/>
                <a:gd name="connsiteY532" fmla="*/ 128760 h 435151"/>
                <a:gd name="connsiteX533" fmla="*/ 633773 w 662595"/>
                <a:gd name="connsiteY533" fmla="*/ 128760 h 435151"/>
                <a:gd name="connsiteX534" fmla="*/ 630327 w 662595"/>
                <a:gd name="connsiteY534" fmla="*/ 130639 h 435151"/>
                <a:gd name="connsiteX535" fmla="*/ 601505 w 662595"/>
                <a:gd name="connsiteY535" fmla="*/ 140664 h 435151"/>
                <a:gd name="connsiteX536" fmla="*/ 595866 w 662595"/>
                <a:gd name="connsiteY536" fmla="*/ 141604 h 435151"/>
                <a:gd name="connsiteX537" fmla="*/ 596806 w 662595"/>
                <a:gd name="connsiteY537" fmla="*/ 136905 h 435151"/>
                <a:gd name="connsiteX538" fmla="*/ 598999 w 662595"/>
                <a:gd name="connsiteY538" fmla="*/ 131579 h 435151"/>
                <a:gd name="connsiteX539" fmla="*/ 601818 w 662595"/>
                <a:gd name="connsiteY539" fmla="*/ 138158 h 435151"/>
                <a:gd name="connsiteX540" fmla="*/ 603698 w 662595"/>
                <a:gd name="connsiteY540" fmla="*/ 134399 h 435151"/>
                <a:gd name="connsiteX541" fmla="*/ 606204 w 662595"/>
                <a:gd name="connsiteY541" fmla="*/ 131579 h 435151"/>
                <a:gd name="connsiteX542" fmla="*/ 609337 w 662595"/>
                <a:gd name="connsiteY542" fmla="*/ 129699 h 435151"/>
                <a:gd name="connsiteX543" fmla="*/ 600565 w 662595"/>
                <a:gd name="connsiteY543" fmla="*/ 129386 h 435151"/>
                <a:gd name="connsiteX544" fmla="*/ 589913 w 662595"/>
                <a:gd name="connsiteY544" fmla="*/ 131579 h 435151"/>
                <a:gd name="connsiteX545" fmla="*/ 589913 w 662595"/>
                <a:gd name="connsiteY545" fmla="*/ 128760 h 435151"/>
                <a:gd name="connsiteX546" fmla="*/ 604011 w 662595"/>
                <a:gd name="connsiteY546" fmla="*/ 124374 h 435151"/>
                <a:gd name="connsiteX547" fmla="*/ 607457 w 662595"/>
                <a:gd name="connsiteY547" fmla="*/ 122494 h 435151"/>
                <a:gd name="connsiteX548" fmla="*/ 662595 w 662595"/>
                <a:gd name="connsiteY548" fmla="*/ 116228 h 435151"/>
                <a:gd name="connsiteX549" fmla="*/ 662595 w 662595"/>
                <a:gd name="connsiteY549" fmla="*/ 119048 h 435151"/>
                <a:gd name="connsiteX550" fmla="*/ 89912 w 662595"/>
                <a:gd name="connsiteY550" fmla="*/ 292294 h 435151"/>
                <a:gd name="connsiteX551" fmla="*/ 86779 w 662595"/>
                <a:gd name="connsiteY551" fmla="*/ 292607 h 435151"/>
                <a:gd name="connsiteX552" fmla="*/ 70489 w 662595"/>
                <a:gd name="connsiteY552" fmla="*/ 288848 h 435151"/>
                <a:gd name="connsiteX553" fmla="*/ 58584 w 662595"/>
                <a:gd name="connsiteY553" fmla="*/ 281642 h 435151"/>
                <a:gd name="connsiteX554" fmla="*/ 16604 w 662595"/>
                <a:gd name="connsiteY554" fmla="*/ 276630 h 435151"/>
                <a:gd name="connsiteX555" fmla="*/ 7519 w 662595"/>
                <a:gd name="connsiteY555" fmla="*/ 274437 h 435151"/>
                <a:gd name="connsiteX556" fmla="*/ 2193 w 662595"/>
                <a:gd name="connsiteY556" fmla="*/ 271304 h 435151"/>
                <a:gd name="connsiteX557" fmla="*/ 313 w 662595"/>
                <a:gd name="connsiteY557" fmla="*/ 266605 h 435151"/>
                <a:gd name="connsiteX558" fmla="*/ 0 w 662595"/>
                <a:gd name="connsiteY558" fmla="*/ 261279 h 435151"/>
                <a:gd name="connsiteX559" fmla="*/ 626 w 662595"/>
                <a:gd name="connsiteY559" fmla="*/ 255640 h 435151"/>
                <a:gd name="connsiteX560" fmla="*/ 2819 w 662595"/>
                <a:gd name="connsiteY560" fmla="*/ 251567 h 435151"/>
                <a:gd name="connsiteX561" fmla="*/ 7519 w 662595"/>
                <a:gd name="connsiteY561" fmla="*/ 248121 h 435151"/>
                <a:gd name="connsiteX562" fmla="*/ 18484 w 662595"/>
                <a:gd name="connsiteY562" fmla="*/ 244361 h 435151"/>
                <a:gd name="connsiteX563" fmla="*/ 23496 w 662595"/>
                <a:gd name="connsiteY563" fmla="*/ 241229 h 435151"/>
                <a:gd name="connsiteX564" fmla="*/ 28196 w 662595"/>
                <a:gd name="connsiteY564" fmla="*/ 237156 h 435151"/>
                <a:gd name="connsiteX565" fmla="*/ 32581 w 662595"/>
                <a:gd name="connsiteY565" fmla="*/ 232143 h 435151"/>
                <a:gd name="connsiteX566" fmla="*/ 39787 w 662595"/>
                <a:gd name="connsiteY566" fmla="*/ 221805 h 435151"/>
                <a:gd name="connsiteX567" fmla="*/ 45113 w 662595"/>
                <a:gd name="connsiteY567" fmla="*/ 212093 h 435151"/>
                <a:gd name="connsiteX568" fmla="*/ 135965 w 662595"/>
                <a:gd name="connsiteY568" fmla="*/ 226817 h 435151"/>
                <a:gd name="connsiteX569" fmla="*/ 163534 w 662595"/>
                <a:gd name="connsiteY569" fmla="*/ 226504 h 435151"/>
                <a:gd name="connsiteX570" fmla="*/ 186090 w 662595"/>
                <a:gd name="connsiteY570" fmla="*/ 219612 h 435151"/>
                <a:gd name="connsiteX571" fmla="*/ 205827 w 662595"/>
                <a:gd name="connsiteY571" fmla="*/ 216792 h 435151"/>
                <a:gd name="connsiteX572" fmla="*/ 216166 w 662595"/>
                <a:gd name="connsiteY572" fmla="*/ 213973 h 435151"/>
                <a:gd name="connsiteX573" fmla="*/ 222745 w 662595"/>
                <a:gd name="connsiteY573" fmla="*/ 210213 h 435151"/>
                <a:gd name="connsiteX574" fmla="*/ 226504 w 662595"/>
                <a:gd name="connsiteY574" fmla="*/ 203948 h 435151"/>
                <a:gd name="connsiteX575" fmla="*/ 229950 w 662595"/>
                <a:gd name="connsiteY575" fmla="*/ 195489 h 435151"/>
                <a:gd name="connsiteX576" fmla="*/ 233083 w 662595"/>
                <a:gd name="connsiteY576" fmla="*/ 185777 h 435151"/>
                <a:gd name="connsiteX577" fmla="*/ 237782 w 662595"/>
                <a:gd name="connsiteY577" fmla="*/ 156955 h 435151"/>
                <a:gd name="connsiteX578" fmla="*/ 241542 w 662595"/>
                <a:gd name="connsiteY578" fmla="*/ 151316 h 435151"/>
                <a:gd name="connsiteX579" fmla="*/ 244361 w 662595"/>
                <a:gd name="connsiteY579" fmla="*/ 147557 h 435151"/>
                <a:gd name="connsiteX580" fmla="*/ 265978 w 662595"/>
                <a:gd name="connsiteY580" fmla="*/ 135965 h 435151"/>
                <a:gd name="connsiteX581" fmla="*/ 281015 w 662595"/>
                <a:gd name="connsiteY581" fmla="*/ 134399 h 435151"/>
                <a:gd name="connsiteX582" fmla="*/ 292294 w 662595"/>
                <a:gd name="connsiteY582" fmla="*/ 131579 h 435151"/>
                <a:gd name="connsiteX583" fmla="*/ 319549 w 662595"/>
                <a:gd name="connsiteY583" fmla="*/ 121241 h 435151"/>
                <a:gd name="connsiteX584" fmla="*/ 329574 w 662595"/>
                <a:gd name="connsiteY584" fmla="*/ 114975 h 435151"/>
                <a:gd name="connsiteX585" fmla="*/ 336780 w 662595"/>
                <a:gd name="connsiteY585" fmla="*/ 108083 h 435151"/>
                <a:gd name="connsiteX586" fmla="*/ 341166 w 662595"/>
                <a:gd name="connsiteY586" fmla="*/ 101191 h 435151"/>
                <a:gd name="connsiteX587" fmla="*/ 343986 w 662595"/>
                <a:gd name="connsiteY587" fmla="*/ 92105 h 435151"/>
                <a:gd name="connsiteX588" fmla="*/ 344299 w 662595"/>
                <a:gd name="connsiteY588" fmla="*/ 85213 h 435151"/>
                <a:gd name="connsiteX589" fmla="*/ 343046 w 662595"/>
                <a:gd name="connsiteY589" fmla="*/ 78321 h 435151"/>
                <a:gd name="connsiteX590" fmla="*/ 333647 w 662595"/>
                <a:gd name="connsiteY590" fmla="*/ 59524 h 435151"/>
                <a:gd name="connsiteX591" fmla="*/ 337407 w 662595"/>
                <a:gd name="connsiteY591" fmla="*/ 52005 h 435151"/>
                <a:gd name="connsiteX592" fmla="*/ 340853 w 662595"/>
                <a:gd name="connsiteY592" fmla="*/ 46679 h 435151"/>
                <a:gd name="connsiteX593" fmla="*/ 380013 w 662595"/>
                <a:gd name="connsiteY593" fmla="*/ 20990 h 435151"/>
                <a:gd name="connsiteX594" fmla="*/ 386279 w 662595"/>
                <a:gd name="connsiteY594" fmla="*/ 26942 h 435151"/>
                <a:gd name="connsiteX595" fmla="*/ 401003 w 662595"/>
                <a:gd name="connsiteY595" fmla="*/ 17857 h 435151"/>
                <a:gd name="connsiteX596" fmla="*/ 412595 w 662595"/>
                <a:gd name="connsiteY596" fmla="*/ 5952 h 435151"/>
                <a:gd name="connsiteX597" fmla="*/ 419487 w 662595"/>
                <a:gd name="connsiteY597" fmla="*/ 2820 h 435151"/>
                <a:gd name="connsiteX598" fmla="*/ 427946 w 662595"/>
                <a:gd name="connsiteY598" fmla="*/ 5326 h 435151"/>
                <a:gd name="connsiteX599" fmla="*/ 432645 w 662595"/>
                <a:gd name="connsiteY599" fmla="*/ 12218 h 435151"/>
                <a:gd name="connsiteX600" fmla="*/ 434211 w 662595"/>
                <a:gd name="connsiteY600" fmla="*/ 28196 h 435151"/>
                <a:gd name="connsiteX601" fmla="*/ 439850 w 662595"/>
                <a:gd name="connsiteY601" fmla="*/ 31015 h 435151"/>
                <a:gd name="connsiteX602" fmla="*/ 447056 w 662595"/>
                <a:gd name="connsiteY602" fmla="*/ 33835 h 435151"/>
                <a:gd name="connsiteX603" fmla="*/ 451442 w 662595"/>
                <a:gd name="connsiteY603" fmla="*/ 35088 h 435151"/>
                <a:gd name="connsiteX604" fmla="*/ 455201 w 662595"/>
                <a:gd name="connsiteY604" fmla="*/ 35088 h 435151"/>
                <a:gd name="connsiteX605" fmla="*/ 458647 w 662595"/>
                <a:gd name="connsiteY605" fmla="*/ 32581 h 435151"/>
                <a:gd name="connsiteX606" fmla="*/ 462094 w 662595"/>
                <a:gd name="connsiteY606" fmla="*/ 25063 h 435151"/>
                <a:gd name="connsiteX607" fmla="*/ 464913 w 662595"/>
                <a:gd name="connsiteY607" fmla="*/ 22556 h 435151"/>
                <a:gd name="connsiteX608" fmla="*/ 472432 w 662595"/>
                <a:gd name="connsiteY608" fmla="*/ 21617 h 435151"/>
                <a:gd name="connsiteX609" fmla="*/ 490289 w 662595"/>
                <a:gd name="connsiteY609" fmla="*/ 24123 h 435151"/>
                <a:gd name="connsiteX610" fmla="*/ 499061 w 662595"/>
                <a:gd name="connsiteY610" fmla="*/ 24123 h 435151"/>
                <a:gd name="connsiteX611" fmla="*/ 523810 w 662595"/>
                <a:gd name="connsiteY611" fmla="*/ 18484 h 435151"/>
                <a:gd name="connsiteX612" fmla="*/ 531642 w 662595"/>
                <a:gd name="connsiteY612" fmla="*/ 15351 h 435151"/>
                <a:gd name="connsiteX613" fmla="*/ 548560 w 662595"/>
                <a:gd name="connsiteY613" fmla="*/ 2820 h 435151"/>
                <a:gd name="connsiteX614" fmla="*/ 554826 w 662595"/>
                <a:gd name="connsiteY614" fmla="*/ 313 h 435151"/>
                <a:gd name="connsiteX615" fmla="*/ 561404 w 662595"/>
                <a:gd name="connsiteY615" fmla="*/ 0 h 435151"/>
                <a:gd name="connsiteX616" fmla="*/ 568923 w 662595"/>
                <a:gd name="connsiteY616" fmla="*/ 940 h 435151"/>
                <a:gd name="connsiteX617" fmla="*/ 583334 w 662595"/>
                <a:gd name="connsiteY617" fmla="*/ 4699 h 435151"/>
                <a:gd name="connsiteX618" fmla="*/ 592106 w 662595"/>
                <a:gd name="connsiteY618" fmla="*/ 8772 h 435151"/>
                <a:gd name="connsiteX619" fmla="*/ 595239 w 662595"/>
                <a:gd name="connsiteY619" fmla="*/ 12845 h 435151"/>
                <a:gd name="connsiteX620" fmla="*/ 597432 w 662595"/>
                <a:gd name="connsiteY620" fmla="*/ 18797 h 435151"/>
                <a:gd name="connsiteX621" fmla="*/ 602131 w 662595"/>
                <a:gd name="connsiteY621" fmla="*/ 26629 h 435151"/>
                <a:gd name="connsiteX622" fmla="*/ 607144 w 662595"/>
                <a:gd name="connsiteY622" fmla="*/ 31642 h 435151"/>
                <a:gd name="connsiteX623" fmla="*/ 619362 w 662595"/>
                <a:gd name="connsiteY623" fmla="*/ 40727 h 435151"/>
                <a:gd name="connsiteX624" fmla="*/ 634086 w 662595"/>
                <a:gd name="connsiteY624" fmla="*/ 56704 h 435151"/>
                <a:gd name="connsiteX625" fmla="*/ 639725 w 662595"/>
                <a:gd name="connsiteY625" fmla="*/ 58271 h 435151"/>
                <a:gd name="connsiteX626" fmla="*/ 659776 w 662595"/>
                <a:gd name="connsiteY626" fmla="*/ 78948 h 435151"/>
                <a:gd name="connsiteX627" fmla="*/ 650690 w 662595"/>
                <a:gd name="connsiteY627" fmla="*/ 83334 h 435151"/>
                <a:gd name="connsiteX628" fmla="*/ 641605 w 662595"/>
                <a:gd name="connsiteY628" fmla="*/ 93045 h 435151"/>
                <a:gd name="connsiteX629" fmla="*/ 633460 w 662595"/>
                <a:gd name="connsiteY629" fmla="*/ 98684 h 435151"/>
                <a:gd name="connsiteX630" fmla="*/ 627821 w 662595"/>
                <a:gd name="connsiteY630" fmla="*/ 91479 h 435151"/>
                <a:gd name="connsiteX631" fmla="*/ 627821 w 662595"/>
                <a:gd name="connsiteY631" fmla="*/ 86780 h 435151"/>
                <a:gd name="connsiteX632" fmla="*/ 633460 w 662595"/>
                <a:gd name="connsiteY632" fmla="*/ 80201 h 435151"/>
                <a:gd name="connsiteX633" fmla="*/ 633147 w 662595"/>
                <a:gd name="connsiteY633" fmla="*/ 76755 h 435151"/>
                <a:gd name="connsiteX634" fmla="*/ 630327 w 662595"/>
                <a:gd name="connsiteY634" fmla="*/ 71115 h 435151"/>
                <a:gd name="connsiteX635" fmla="*/ 628760 w 662595"/>
                <a:gd name="connsiteY635" fmla="*/ 64223 h 435151"/>
                <a:gd name="connsiteX636" fmla="*/ 625001 w 662595"/>
                <a:gd name="connsiteY636" fmla="*/ 60151 h 435151"/>
                <a:gd name="connsiteX637" fmla="*/ 619675 w 662595"/>
                <a:gd name="connsiteY637" fmla="*/ 57958 h 435151"/>
                <a:gd name="connsiteX638" fmla="*/ 613096 w 662595"/>
                <a:gd name="connsiteY638" fmla="*/ 56704 h 435151"/>
                <a:gd name="connsiteX639" fmla="*/ 613410 w 662595"/>
                <a:gd name="connsiteY639" fmla="*/ 62030 h 435151"/>
                <a:gd name="connsiteX640" fmla="*/ 610277 w 662595"/>
                <a:gd name="connsiteY640" fmla="*/ 66103 h 435151"/>
                <a:gd name="connsiteX641" fmla="*/ 607457 w 662595"/>
                <a:gd name="connsiteY641" fmla="*/ 66103 h 435151"/>
                <a:gd name="connsiteX642" fmla="*/ 605264 w 662595"/>
                <a:gd name="connsiteY642" fmla="*/ 58584 h 435151"/>
                <a:gd name="connsiteX643" fmla="*/ 602131 w 662595"/>
                <a:gd name="connsiteY643" fmla="*/ 62657 h 435151"/>
                <a:gd name="connsiteX644" fmla="*/ 598685 w 662595"/>
                <a:gd name="connsiteY644" fmla="*/ 75501 h 435151"/>
                <a:gd name="connsiteX645" fmla="*/ 593673 w 662595"/>
                <a:gd name="connsiteY645" fmla="*/ 77694 h 435151"/>
                <a:gd name="connsiteX646" fmla="*/ 590540 w 662595"/>
                <a:gd name="connsiteY646" fmla="*/ 74562 h 435151"/>
                <a:gd name="connsiteX647" fmla="*/ 589600 w 662595"/>
                <a:gd name="connsiteY647" fmla="*/ 68296 h 435151"/>
                <a:gd name="connsiteX648" fmla="*/ 589913 w 662595"/>
                <a:gd name="connsiteY648" fmla="*/ 60151 h 435151"/>
                <a:gd name="connsiteX649" fmla="*/ 587094 w 662595"/>
                <a:gd name="connsiteY649" fmla="*/ 60151 h 435151"/>
                <a:gd name="connsiteX650" fmla="*/ 583961 w 662595"/>
                <a:gd name="connsiteY650" fmla="*/ 62970 h 435151"/>
                <a:gd name="connsiteX651" fmla="*/ 583961 w 662595"/>
                <a:gd name="connsiteY651" fmla="*/ 66103 h 435151"/>
                <a:gd name="connsiteX652" fmla="*/ 586467 w 662595"/>
                <a:gd name="connsiteY652" fmla="*/ 69549 h 435151"/>
                <a:gd name="connsiteX653" fmla="*/ 587094 w 662595"/>
                <a:gd name="connsiteY653" fmla="*/ 75501 h 435151"/>
                <a:gd name="connsiteX654" fmla="*/ 583961 w 662595"/>
                <a:gd name="connsiteY654" fmla="*/ 75501 h 435151"/>
                <a:gd name="connsiteX655" fmla="*/ 581455 w 662595"/>
                <a:gd name="connsiteY655" fmla="*/ 69236 h 435151"/>
                <a:gd name="connsiteX656" fmla="*/ 578322 w 662595"/>
                <a:gd name="connsiteY656" fmla="*/ 72682 h 435151"/>
                <a:gd name="connsiteX657" fmla="*/ 576755 w 662595"/>
                <a:gd name="connsiteY657" fmla="*/ 63597 h 435151"/>
                <a:gd name="connsiteX658" fmla="*/ 571430 w 662595"/>
                <a:gd name="connsiteY658" fmla="*/ 61404 h 435151"/>
                <a:gd name="connsiteX659" fmla="*/ 564224 w 662595"/>
                <a:gd name="connsiteY659" fmla="*/ 63283 h 435151"/>
                <a:gd name="connsiteX660" fmla="*/ 557958 w 662595"/>
                <a:gd name="connsiteY660" fmla="*/ 66103 h 435151"/>
                <a:gd name="connsiteX661" fmla="*/ 557958 w 662595"/>
                <a:gd name="connsiteY661" fmla="*/ 69236 h 435151"/>
                <a:gd name="connsiteX662" fmla="*/ 564851 w 662595"/>
                <a:gd name="connsiteY662" fmla="*/ 69236 h 435151"/>
                <a:gd name="connsiteX663" fmla="*/ 570177 w 662595"/>
                <a:gd name="connsiteY663" fmla="*/ 71115 h 435151"/>
                <a:gd name="connsiteX664" fmla="*/ 573623 w 662595"/>
                <a:gd name="connsiteY664" fmla="*/ 74875 h 435151"/>
                <a:gd name="connsiteX665" fmla="*/ 575189 w 662595"/>
                <a:gd name="connsiteY665" fmla="*/ 81454 h 435151"/>
                <a:gd name="connsiteX666" fmla="*/ 569550 w 662595"/>
                <a:gd name="connsiteY666" fmla="*/ 78948 h 435151"/>
                <a:gd name="connsiteX667" fmla="*/ 571743 w 662595"/>
                <a:gd name="connsiteY667" fmla="*/ 88346 h 435151"/>
                <a:gd name="connsiteX668" fmla="*/ 572683 w 662595"/>
                <a:gd name="connsiteY668" fmla="*/ 91479 h 435151"/>
                <a:gd name="connsiteX669" fmla="*/ 567984 w 662595"/>
                <a:gd name="connsiteY669" fmla="*/ 91166 h 435151"/>
                <a:gd name="connsiteX670" fmla="*/ 564537 w 662595"/>
                <a:gd name="connsiteY670" fmla="*/ 92732 h 435151"/>
                <a:gd name="connsiteX671" fmla="*/ 562031 w 662595"/>
                <a:gd name="connsiteY671" fmla="*/ 94925 h 435151"/>
                <a:gd name="connsiteX672" fmla="*/ 560778 w 662595"/>
                <a:gd name="connsiteY672" fmla="*/ 97745 h 435151"/>
                <a:gd name="connsiteX673" fmla="*/ 563597 w 662595"/>
                <a:gd name="connsiteY673" fmla="*/ 100564 h 435151"/>
                <a:gd name="connsiteX674" fmla="*/ 556392 w 662595"/>
                <a:gd name="connsiteY674" fmla="*/ 113095 h 435151"/>
                <a:gd name="connsiteX675" fmla="*/ 548873 w 662595"/>
                <a:gd name="connsiteY675" fmla="*/ 112782 h 435151"/>
                <a:gd name="connsiteX676" fmla="*/ 545114 w 662595"/>
                <a:gd name="connsiteY676" fmla="*/ 113095 h 435151"/>
                <a:gd name="connsiteX677" fmla="*/ 540728 w 662595"/>
                <a:gd name="connsiteY677" fmla="*/ 118421 h 435151"/>
                <a:gd name="connsiteX678" fmla="*/ 535089 w 662595"/>
                <a:gd name="connsiteY678" fmla="*/ 118735 h 435151"/>
                <a:gd name="connsiteX679" fmla="*/ 529136 w 662595"/>
                <a:gd name="connsiteY679" fmla="*/ 116542 h 435151"/>
                <a:gd name="connsiteX680" fmla="*/ 526003 w 662595"/>
                <a:gd name="connsiteY680" fmla="*/ 113095 h 435151"/>
                <a:gd name="connsiteX681" fmla="*/ 522871 w 662595"/>
                <a:gd name="connsiteY681" fmla="*/ 113095 h 435151"/>
                <a:gd name="connsiteX682" fmla="*/ 520051 w 662595"/>
                <a:gd name="connsiteY682" fmla="*/ 116228 h 435151"/>
                <a:gd name="connsiteX683" fmla="*/ 520051 w 662595"/>
                <a:gd name="connsiteY683" fmla="*/ 119048 h 435151"/>
                <a:gd name="connsiteX684" fmla="*/ 522871 w 662595"/>
                <a:gd name="connsiteY684" fmla="*/ 124687 h 435151"/>
                <a:gd name="connsiteX685" fmla="*/ 520364 w 662595"/>
                <a:gd name="connsiteY685" fmla="*/ 128133 h 435151"/>
                <a:gd name="connsiteX686" fmla="*/ 514725 w 662595"/>
                <a:gd name="connsiteY686" fmla="*/ 128760 h 435151"/>
                <a:gd name="connsiteX687" fmla="*/ 508146 w 662595"/>
                <a:gd name="connsiteY687" fmla="*/ 125627 h 435151"/>
                <a:gd name="connsiteX688" fmla="*/ 509399 w 662595"/>
                <a:gd name="connsiteY688" fmla="*/ 130013 h 435151"/>
                <a:gd name="connsiteX689" fmla="*/ 511279 w 662595"/>
                <a:gd name="connsiteY689" fmla="*/ 131579 h 435151"/>
                <a:gd name="connsiteX690" fmla="*/ 511279 w 662595"/>
                <a:gd name="connsiteY690" fmla="*/ 135025 h 435151"/>
                <a:gd name="connsiteX691" fmla="*/ 507833 w 662595"/>
                <a:gd name="connsiteY691" fmla="*/ 136905 h 435151"/>
                <a:gd name="connsiteX692" fmla="*/ 506580 w 662595"/>
                <a:gd name="connsiteY692" fmla="*/ 138785 h 435151"/>
                <a:gd name="connsiteX693" fmla="*/ 507833 w 662595"/>
                <a:gd name="connsiteY693" fmla="*/ 141291 h 435151"/>
                <a:gd name="connsiteX694" fmla="*/ 511279 w 662595"/>
                <a:gd name="connsiteY694" fmla="*/ 144424 h 435151"/>
                <a:gd name="connsiteX695" fmla="*/ 508460 w 662595"/>
                <a:gd name="connsiteY695" fmla="*/ 144737 h 435151"/>
                <a:gd name="connsiteX696" fmla="*/ 502507 w 662595"/>
                <a:gd name="connsiteY696" fmla="*/ 147557 h 435151"/>
                <a:gd name="connsiteX697" fmla="*/ 503760 w 662595"/>
                <a:gd name="connsiteY697" fmla="*/ 149750 h 435151"/>
                <a:gd name="connsiteX698" fmla="*/ 496868 w 662595"/>
                <a:gd name="connsiteY698" fmla="*/ 147557 h 435151"/>
                <a:gd name="connsiteX699" fmla="*/ 494988 w 662595"/>
                <a:gd name="connsiteY699" fmla="*/ 158835 h 435151"/>
                <a:gd name="connsiteX700" fmla="*/ 493109 w 662595"/>
                <a:gd name="connsiteY700" fmla="*/ 164161 h 435151"/>
                <a:gd name="connsiteX701" fmla="*/ 489349 w 662595"/>
                <a:gd name="connsiteY701" fmla="*/ 166667 h 435151"/>
                <a:gd name="connsiteX702" fmla="*/ 482144 w 662595"/>
                <a:gd name="connsiteY702" fmla="*/ 166040 h 435151"/>
                <a:gd name="connsiteX703" fmla="*/ 477444 w 662595"/>
                <a:gd name="connsiteY703" fmla="*/ 164474 h 435151"/>
                <a:gd name="connsiteX704" fmla="*/ 473998 w 662595"/>
                <a:gd name="connsiteY704" fmla="*/ 161654 h 435151"/>
                <a:gd name="connsiteX705" fmla="*/ 470866 w 662595"/>
                <a:gd name="connsiteY705" fmla="*/ 156955 h 435151"/>
                <a:gd name="connsiteX706" fmla="*/ 468986 w 662595"/>
                <a:gd name="connsiteY706" fmla="*/ 151629 h 435151"/>
                <a:gd name="connsiteX707" fmla="*/ 468046 w 662595"/>
                <a:gd name="connsiteY707" fmla="*/ 146617 h 435151"/>
                <a:gd name="connsiteX708" fmla="*/ 465853 w 662595"/>
                <a:gd name="connsiteY708" fmla="*/ 143171 h 435151"/>
                <a:gd name="connsiteX709" fmla="*/ 460214 w 662595"/>
                <a:gd name="connsiteY709" fmla="*/ 141604 h 435151"/>
                <a:gd name="connsiteX710" fmla="*/ 460214 w 662595"/>
                <a:gd name="connsiteY710" fmla="*/ 143484 h 435151"/>
                <a:gd name="connsiteX711" fmla="*/ 463033 w 662595"/>
                <a:gd name="connsiteY711" fmla="*/ 153196 h 435151"/>
                <a:gd name="connsiteX712" fmla="*/ 461467 w 662595"/>
                <a:gd name="connsiteY712" fmla="*/ 156955 h 435151"/>
                <a:gd name="connsiteX713" fmla="*/ 461467 w 662595"/>
                <a:gd name="connsiteY713" fmla="*/ 160401 h 435151"/>
                <a:gd name="connsiteX714" fmla="*/ 466793 w 662595"/>
                <a:gd name="connsiteY714" fmla="*/ 162908 h 435151"/>
                <a:gd name="connsiteX715" fmla="*/ 462094 w 662595"/>
                <a:gd name="connsiteY715" fmla="*/ 164161 h 435151"/>
                <a:gd name="connsiteX716" fmla="*/ 452695 w 662595"/>
                <a:gd name="connsiteY716" fmla="*/ 164474 h 435151"/>
                <a:gd name="connsiteX717" fmla="*/ 438911 w 662595"/>
                <a:gd name="connsiteY717" fmla="*/ 161968 h 435151"/>
                <a:gd name="connsiteX718" fmla="*/ 434524 w 662595"/>
                <a:gd name="connsiteY718" fmla="*/ 159461 h 435151"/>
                <a:gd name="connsiteX719" fmla="*/ 432645 w 662595"/>
                <a:gd name="connsiteY719" fmla="*/ 155389 h 435151"/>
                <a:gd name="connsiteX720" fmla="*/ 430139 w 662595"/>
                <a:gd name="connsiteY720" fmla="*/ 154449 h 435151"/>
                <a:gd name="connsiteX721" fmla="*/ 414788 w 662595"/>
                <a:gd name="connsiteY721" fmla="*/ 150690 h 435151"/>
                <a:gd name="connsiteX722" fmla="*/ 412281 w 662595"/>
                <a:gd name="connsiteY722" fmla="*/ 156955 h 435151"/>
                <a:gd name="connsiteX723" fmla="*/ 415101 w 662595"/>
                <a:gd name="connsiteY723" fmla="*/ 159775 h 435151"/>
                <a:gd name="connsiteX724" fmla="*/ 426692 w 662595"/>
                <a:gd name="connsiteY724" fmla="*/ 166667 h 435151"/>
                <a:gd name="connsiteX725" fmla="*/ 426692 w 662595"/>
                <a:gd name="connsiteY725" fmla="*/ 169487 h 435151"/>
                <a:gd name="connsiteX726" fmla="*/ 418234 w 662595"/>
                <a:gd name="connsiteY726" fmla="*/ 172933 h 435151"/>
                <a:gd name="connsiteX727" fmla="*/ 404763 w 662595"/>
                <a:gd name="connsiteY727" fmla="*/ 172619 h 435151"/>
                <a:gd name="connsiteX728" fmla="*/ 394424 w 662595"/>
                <a:gd name="connsiteY728" fmla="*/ 175752 h 435151"/>
                <a:gd name="connsiteX729" fmla="*/ 394424 w 662595"/>
                <a:gd name="connsiteY729" fmla="*/ 178885 h 435151"/>
                <a:gd name="connsiteX730" fmla="*/ 396930 w 662595"/>
                <a:gd name="connsiteY730" fmla="*/ 182331 h 435151"/>
                <a:gd name="connsiteX731" fmla="*/ 395991 w 662595"/>
                <a:gd name="connsiteY731" fmla="*/ 185151 h 435151"/>
                <a:gd name="connsiteX732" fmla="*/ 393484 w 662595"/>
                <a:gd name="connsiteY732" fmla="*/ 187657 h 435151"/>
                <a:gd name="connsiteX733" fmla="*/ 391605 w 662595"/>
                <a:gd name="connsiteY733" fmla="*/ 191416 h 435151"/>
                <a:gd name="connsiteX734" fmla="*/ 390978 w 662595"/>
                <a:gd name="connsiteY734" fmla="*/ 208020 h 435151"/>
                <a:gd name="connsiteX735" fmla="*/ 388785 w 662595"/>
                <a:gd name="connsiteY735" fmla="*/ 213346 h 435151"/>
                <a:gd name="connsiteX736" fmla="*/ 392231 w 662595"/>
                <a:gd name="connsiteY736" fmla="*/ 215853 h 435151"/>
                <a:gd name="connsiteX737" fmla="*/ 395991 w 662595"/>
                <a:gd name="connsiteY737" fmla="*/ 217732 h 435151"/>
                <a:gd name="connsiteX738" fmla="*/ 399750 w 662595"/>
                <a:gd name="connsiteY738" fmla="*/ 218046 h 435151"/>
                <a:gd name="connsiteX739" fmla="*/ 403510 w 662595"/>
                <a:gd name="connsiteY739" fmla="*/ 216479 h 435151"/>
                <a:gd name="connsiteX740" fmla="*/ 400690 w 662595"/>
                <a:gd name="connsiteY740" fmla="*/ 236843 h 435151"/>
                <a:gd name="connsiteX741" fmla="*/ 397870 w 662595"/>
                <a:gd name="connsiteY741" fmla="*/ 247494 h 435151"/>
                <a:gd name="connsiteX742" fmla="*/ 391605 w 662595"/>
                <a:gd name="connsiteY742" fmla="*/ 254073 h 435151"/>
                <a:gd name="connsiteX743" fmla="*/ 394111 w 662595"/>
                <a:gd name="connsiteY743" fmla="*/ 257833 h 435151"/>
                <a:gd name="connsiteX744" fmla="*/ 394424 w 662595"/>
                <a:gd name="connsiteY744" fmla="*/ 260339 h 435151"/>
                <a:gd name="connsiteX745" fmla="*/ 392858 w 662595"/>
                <a:gd name="connsiteY745" fmla="*/ 261905 h 435151"/>
                <a:gd name="connsiteX746" fmla="*/ 388785 w 662595"/>
                <a:gd name="connsiteY746" fmla="*/ 263158 h 435151"/>
                <a:gd name="connsiteX747" fmla="*/ 390665 w 662595"/>
                <a:gd name="connsiteY747" fmla="*/ 269737 h 435151"/>
                <a:gd name="connsiteX748" fmla="*/ 391605 w 662595"/>
                <a:gd name="connsiteY748" fmla="*/ 276630 h 435151"/>
                <a:gd name="connsiteX749" fmla="*/ 393171 w 662595"/>
                <a:gd name="connsiteY749" fmla="*/ 282269 h 435151"/>
                <a:gd name="connsiteX750" fmla="*/ 397557 w 662595"/>
                <a:gd name="connsiteY750" fmla="*/ 285088 h 435151"/>
                <a:gd name="connsiteX751" fmla="*/ 397557 w 662595"/>
                <a:gd name="connsiteY751" fmla="*/ 287908 h 435151"/>
                <a:gd name="connsiteX752" fmla="*/ 390352 w 662595"/>
                <a:gd name="connsiteY752" fmla="*/ 293547 h 435151"/>
                <a:gd name="connsiteX753" fmla="*/ 386279 w 662595"/>
                <a:gd name="connsiteY753" fmla="*/ 296053 h 435151"/>
                <a:gd name="connsiteX754" fmla="*/ 380326 w 662595"/>
                <a:gd name="connsiteY754" fmla="*/ 297933 h 435151"/>
                <a:gd name="connsiteX755" fmla="*/ 362469 w 662595"/>
                <a:gd name="connsiteY755" fmla="*/ 298559 h 435151"/>
                <a:gd name="connsiteX756" fmla="*/ 357144 w 662595"/>
                <a:gd name="connsiteY756" fmla="*/ 300752 h 435151"/>
                <a:gd name="connsiteX757" fmla="*/ 351504 w 662595"/>
                <a:gd name="connsiteY757" fmla="*/ 298559 h 435151"/>
                <a:gd name="connsiteX758" fmla="*/ 342419 w 662595"/>
                <a:gd name="connsiteY758" fmla="*/ 299186 h 435151"/>
                <a:gd name="connsiteX759" fmla="*/ 333647 w 662595"/>
                <a:gd name="connsiteY759" fmla="*/ 301379 h 435151"/>
                <a:gd name="connsiteX760" fmla="*/ 328008 w 662595"/>
                <a:gd name="connsiteY760" fmla="*/ 304199 h 435151"/>
                <a:gd name="connsiteX761" fmla="*/ 333334 w 662595"/>
                <a:gd name="connsiteY761" fmla="*/ 306705 h 435151"/>
                <a:gd name="connsiteX762" fmla="*/ 336467 w 662595"/>
                <a:gd name="connsiteY762" fmla="*/ 307018 h 435151"/>
                <a:gd name="connsiteX763" fmla="*/ 336467 w 662595"/>
                <a:gd name="connsiteY763" fmla="*/ 310151 h 435151"/>
                <a:gd name="connsiteX764" fmla="*/ 329574 w 662595"/>
                <a:gd name="connsiteY764" fmla="*/ 311717 h 435151"/>
                <a:gd name="connsiteX765" fmla="*/ 320489 w 662595"/>
                <a:gd name="connsiteY765" fmla="*/ 322056 h 435151"/>
                <a:gd name="connsiteX766" fmla="*/ 322056 w 662595"/>
                <a:gd name="connsiteY766" fmla="*/ 328948 h 435151"/>
                <a:gd name="connsiteX767" fmla="*/ 315477 w 662595"/>
                <a:gd name="connsiteY767" fmla="*/ 329261 h 435151"/>
                <a:gd name="connsiteX768" fmla="*/ 311091 w 662595"/>
                <a:gd name="connsiteY768" fmla="*/ 330828 h 435151"/>
                <a:gd name="connsiteX769" fmla="*/ 306705 w 662595"/>
                <a:gd name="connsiteY769" fmla="*/ 331141 h 435151"/>
                <a:gd name="connsiteX770" fmla="*/ 301692 w 662595"/>
                <a:gd name="connsiteY770" fmla="*/ 328948 h 435151"/>
                <a:gd name="connsiteX771" fmla="*/ 301692 w 662595"/>
                <a:gd name="connsiteY771" fmla="*/ 332081 h 435151"/>
                <a:gd name="connsiteX772" fmla="*/ 295113 w 662595"/>
                <a:gd name="connsiteY772" fmla="*/ 325815 h 435151"/>
                <a:gd name="connsiteX773" fmla="*/ 274437 w 662595"/>
                <a:gd name="connsiteY773" fmla="*/ 322682 h 435151"/>
                <a:gd name="connsiteX774" fmla="*/ 266291 w 662595"/>
                <a:gd name="connsiteY774" fmla="*/ 319236 h 435151"/>
                <a:gd name="connsiteX775" fmla="*/ 266291 w 662595"/>
                <a:gd name="connsiteY775" fmla="*/ 316417 h 435151"/>
                <a:gd name="connsiteX776" fmla="*/ 278823 w 662595"/>
                <a:gd name="connsiteY776" fmla="*/ 300439 h 435151"/>
                <a:gd name="connsiteX777" fmla="*/ 301692 w 662595"/>
                <a:gd name="connsiteY777" fmla="*/ 285088 h 435151"/>
                <a:gd name="connsiteX778" fmla="*/ 301692 w 662595"/>
                <a:gd name="connsiteY778" fmla="*/ 281955 h 435151"/>
                <a:gd name="connsiteX779" fmla="*/ 296053 w 662595"/>
                <a:gd name="connsiteY779" fmla="*/ 282269 h 435151"/>
                <a:gd name="connsiteX780" fmla="*/ 290727 w 662595"/>
                <a:gd name="connsiteY780" fmla="*/ 283522 h 435151"/>
                <a:gd name="connsiteX781" fmla="*/ 285401 w 662595"/>
                <a:gd name="connsiteY781" fmla="*/ 285402 h 435151"/>
                <a:gd name="connsiteX782" fmla="*/ 281329 w 662595"/>
                <a:gd name="connsiteY782" fmla="*/ 287908 h 435151"/>
                <a:gd name="connsiteX783" fmla="*/ 279449 w 662595"/>
                <a:gd name="connsiteY783" fmla="*/ 291041 h 435151"/>
                <a:gd name="connsiteX784" fmla="*/ 277569 w 662595"/>
                <a:gd name="connsiteY784" fmla="*/ 296680 h 435151"/>
                <a:gd name="connsiteX785" fmla="*/ 273810 w 662595"/>
                <a:gd name="connsiteY785" fmla="*/ 297933 h 435151"/>
                <a:gd name="connsiteX786" fmla="*/ 272244 w 662595"/>
                <a:gd name="connsiteY786" fmla="*/ 296367 h 435151"/>
                <a:gd name="connsiteX787" fmla="*/ 272870 w 662595"/>
                <a:gd name="connsiteY787" fmla="*/ 293234 h 435151"/>
                <a:gd name="connsiteX788" fmla="*/ 275376 w 662595"/>
                <a:gd name="connsiteY788" fmla="*/ 287908 h 435151"/>
                <a:gd name="connsiteX789" fmla="*/ 272557 w 662595"/>
                <a:gd name="connsiteY789" fmla="*/ 285088 h 435151"/>
                <a:gd name="connsiteX790" fmla="*/ 269111 w 662595"/>
                <a:gd name="connsiteY790" fmla="*/ 292607 h 435151"/>
                <a:gd name="connsiteX791" fmla="*/ 265038 w 662595"/>
                <a:gd name="connsiteY791" fmla="*/ 296367 h 435151"/>
                <a:gd name="connsiteX792" fmla="*/ 262845 w 662595"/>
                <a:gd name="connsiteY792" fmla="*/ 294173 h 435151"/>
                <a:gd name="connsiteX793" fmla="*/ 263785 w 662595"/>
                <a:gd name="connsiteY793" fmla="*/ 285088 h 435151"/>
                <a:gd name="connsiteX794" fmla="*/ 260965 w 662595"/>
                <a:gd name="connsiteY794" fmla="*/ 285088 h 435151"/>
                <a:gd name="connsiteX795" fmla="*/ 260652 w 662595"/>
                <a:gd name="connsiteY795" fmla="*/ 294173 h 435151"/>
                <a:gd name="connsiteX796" fmla="*/ 258146 w 662595"/>
                <a:gd name="connsiteY796" fmla="*/ 294173 h 435151"/>
                <a:gd name="connsiteX797" fmla="*/ 257206 w 662595"/>
                <a:gd name="connsiteY797" fmla="*/ 289161 h 435151"/>
                <a:gd name="connsiteX798" fmla="*/ 254386 w 662595"/>
                <a:gd name="connsiteY798" fmla="*/ 285715 h 435151"/>
                <a:gd name="connsiteX799" fmla="*/ 249061 w 662595"/>
                <a:gd name="connsiteY799" fmla="*/ 285088 h 435151"/>
                <a:gd name="connsiteX800" fmla="*/ 249061 w 662595"/>
                <a:gd name="connsiteY800" fmla="*/ 287908 h 435151"/>
                <a:gd name="connsiteX801" fmla="*/ 255013 w 662595"/>
                <a:gd name="connsiteY801" fmla="*/ 294487 h 435151"/>
                <a:gd name="connsiteX802" fmla="*/ 249061 w 662595"/>
                <a:gd name="connsiteY802" fmla="*/ 294487 h 435151"/>
                <a:gd name="connsiteX803" fmla="*/ 255013 w 662595"/>
                <a:gd name="connsiteY803" fmla="*/ 300752 h 435151"/>
                <a:gd name="connsiteX804" fmla="*/ 249061 w 662595"/>
                <a:gd name="connsiteY804" fmla="*/ 300752 h 435151"/>
                <a:gd name="connsiteX805" fmla="*/ 244988 w 662595"/>
                <a:gd name="connsiteY805" fmla="*/ 298559 h 435151"/>
                <a:gd name="connsiteX806" fmla="*/ 237469 w 662595"/>
                <a:gd name="connsiteY806" fmla="*/ 291354 h 435151"/>
                <a:gd name="connsiteX807" fmla="*/ 236216 w 662595"/>
                <a:gd name="connsiteY807" fmla="*/ 297620 h 435151"/>
                <a:gd name="connsiteX808" fmla="*/ 247181 w 662595"/>
                <a:gd name="connsiteY808" fmla="*/ 306705 h 435151"/>
                <a:gd name="connsiteX809" fmla="*/ 249061 w 662595"/>
                <a:gd name="connsiteY809" fmla="*/ 312971 h 435151"/>
                <a:gd name="connsiteX810" fmla="*/ 245301 w 662595"/>
                <a:gd name="connsiteY810" fmla="*/ 319863 h 435151"/>
                <a:gd name="connsiteX811" fmla="*/ 238722 w 662595"/>
                <a:gd name="connsiteY811" fmla="*/ 322682 h 435151"/>
                <a:gd name="connsiteX812" fmla="*/ 230577 w 662595"/>
                <a:gd name="connsiteY812" fmla="*/ 323309 h 435151"/>
                <a:gd name="connsiteX813" fmla="*/ 222745 w 662595"/>
                <a:gd name="connsiteY813" fmla="*/ 322682 h 435151"/>
                <a:gd name="connsiteX814" fmla="*/ 215852 w 662595"/>
                <a:gd name="connsiteY814" fmla="*/ 321429 h 435151"/>
                <a:gd name="connsiteX815" fmla="*/ 209274 w 662595"/>
                <a:gd name="connsiteY815" fmla="*/ 318923 h 435151"/>
                <a:gd name="connsiteX816" fmla="*/ 203948 w 662595"/>
                <a:gd name="connsiteY816" fmla="*/ 316103 h 435151"/>
                <a:gd name="connsiteX817" fmla="*/ 199562 w 662595"/>
                <a:gd name="connsiteY817" fmla="*/ 312971 h 435151"/>
                <a:gd name="connsiteX818" fmla="*/ 189223 w 662595"/>
                <a:gd name="connsiteY818" fmla="*/ 303572 h 435151"/>
                <a:gd name="connsiteX819" fmla="*/ 184524 w 662595"/>
                <a:gd name="connsiteY819" fmla="*/ 301692 h 435151"/>
                <a:gd name="connsiteX820" fmla="*/ 182018 w 662595"/>
                <a:gd name="connsiteY820" fmla="*/ 307018 h 435151"/>
                <a:gd name="connsiteX821" fmla="*/ 180138 w 662595"/>
                <a:gd name="connsiteY821" fmla="*/ 304199 h 435151"/>
                <a:gd name="connsiteX822" fmla="*/ 176065 w 662595"/>
                <a:gd name="connsiteY822" fmla="*/ 304199 h 435151"/>
                <a:gd name="connsiteX823" fmla="*/ 188597 w 662595"/>
                <a:gd name="connsiteY823" fmla="*/ 318610 h 435151"/>
                <a:gd name="connsiteX824" fmla="*/ 193609 w 662595"/>
                <a:gd name="connsiteY824" fmla="*/ 322682 h 435151"/>
                <a:gd name="connsiteX825" fmla="*/ 205201 w 662595"/>
                <a:gd name="connsiteY825" fmla="*/ 328948 h 435151"/>
                <a:gd name="connsiteX826" fmla="*/ 206767 w 662595"/>
                <a:gd name="connsiteY826" fmla="*/ 332081 h 435151"/>
                <a:gd name="connsiteX827" fmla="*/ 207707 w 662595"/>
                <a:gd name="connsiteY827" fmla="*/ 335840 h 435151"/>
                <a:gd name="connsiteX828" fmla="*/ 209587 w 662595"/>
                <a:gd name="connsiteY828" fmla="*/ 339286 h 435151"/>
                <a:gd name="connsiteX829" fmla="*/ 213973 w 662595"/>
                <a:gd name="connsiteY829" fmla="*/ 341479 h 435151"/>
                <a:gd name="connsiteX830" fmla="*/ 213973 w 662595"/>
                <a:gd name="connsiteY830" fmla="*/ 344612 h 435151"/>
                <a:gd name="connsiteX831" fmla="*/ 203008 w 662595"/>
                <a:gd name="connsiteY831" fmla="*/ 344299 h 435151"/>
                <a:gd name="connsiteX832" fmla="*/ 196429 w 662595"/>
                <a:gd name="connsiteY832" fmla="*/ 342419 h 435151"/>
                <a:gd name="connsiteX833" fmla="*/ 192043 w 662595"/>
                <a:gd name="connsiteY833" fmla="*/ 337720 h 435151"/>
                <a:gd name="connsiteX834" fmla="*/ 187970 w 662595"/>
                <a:gd name="connsiteY834" fmla="*/ 328948 h 435151"/>
                <a:gd name="connsiteX835" fmla="*/ 184837 w 662595"/>
                <a:gd name="connsiteY835" fmla="*/ 328948 h 435151"/>
                <a:gd name="connsiteX836" fmla="*/ 185464 w 662595"/>
                <a:gd name="connsiteY836" fmla="*/ 333021 h 435151"/>
                <a:gd name="connsiteX837" fmla="*/ 188283 w 662595"/>
                <a:gd name="connsiteY837" fmla="*/ 339286 h 435151"/>
                <a:gd name="connsiteX838" fmla="*/ 190790 w 662595"/>
                <a:gd name="connsiteY838" fmla="*/ 341479 h 435151"/>
                <a:gd name="connsiteX839" fmla="*/ 182018 w 662595"/>
                <a:gd name="connsiteY839" fmla="*/ 354011 h 435151"/>
                <a:gd name="connsiteX840" fmla="*/ 178572 w 662595"/>
                <a:gd name="connsiteY840" fmla="*/ 350878 h 435151"/>
                <a:gd name="connsiteX841" fmla="*/ 175439 w 662595"/>
                <a:gd name="connsiteY841" fmla="*/ 341479 h 435151"/>
                <a:gd name="connsiteX842" fmla="*/ 167293 w 662595"/>
                <a:gd name="connsiteY842" fmla="*/ 335214 h 435151"/>
                <a:gd name="connsiteX843" fmla="*/ 168860 w 662595"/>
                <a:gd name="connsiteY843" fmla="*/ 332707 h 435151"/>
                <a:gd name="connsiteX844" fmla="*/ 167293 w 662595"/>
                <a:gd name="connsiteY844" fmla="*/ 328948 h 435151"/>
                <a:gd name="connsiteX845" fmla="*/ 164474 w 662595"/>
                <a:gd name="connsiteY845" fmla="*/ 328948 h 435151"/>
                <a:gd name="connsiteX846" fmla="*/ 155702 w 662595"/>
                <a:gd name="connsiteY846" fmla="*/ 331454 h 435151"/>
                <a:gd name="connsiteX847" fmla="*/ 145990 w 662595"/>
                <a:gd name="connsiteY847" fmla="*/ 326755 h 435151"/>
                <a:gd name="connsiteX848" fmla="*/ 141604 w 662595"/>
                <a:gd name="connsiteY848" fmla="*/ 319863 h 435151"/>
                <a:gd name="connsiteX849" fmla="*/ 148496 w 662595"/>
                <a:gd name="connsiteY849" fmla="*/ 316417 h 435151"/>
                <a:gd name="connsiteX850" fmla="*/ 156329 w 662595"/>
                <a:gd name="connsiteY850" fmla="*/ 316103 h 435151"/>
                <a:gd name="connsiteX851" fmla="*/ 160401 w 662595"/>
                <a:gd name="connsiteY851" fmla="*/ 314537 h 435151"/>
                <a:gd name="connsiteX852" fmla="*/ 161968 w 662595"/>
                <a:gd name="connsiteY852" fmla="*/ 311404 h 435151"/>
                <a:gd name="connsiteX853" fmla="*/ 161654 w 662595"/>
                <a:gd name="connsiteY853" fmla="*/ 307018 h 435151"/>
                <a:gd name="connsiteX854" fmla="*/ 154135 w 662595"/>
                <a:gd name="connsiteY854" fmla="*/ 302632 h 435151"/>
                <a:gd name="connsiteX855" fmla="*/ 152569 w 662595"/>
                <a:gd name="connsiteY855" fmla="*/ 299499 h 435151"/>
                <a:gd name="connsiteX856" fmla="*/ 158522 w 662595"/>
                <a:gd name="connsiteY856" fmla="*/ 294487 h 435151"/>
                <a:gd name="connsiteX857" fmla="*/ 152569 w 662595"/>
                <a:gd name="connsiteY857" fmla="*/ 289161 h 435151"/>
                <a:gd name="connsiteX858" fmla="*/ 148810 w 662595"/>
                <a:gd name="connsiteY858" fmla="*/ 287908 h 435151"/>
                <a:gd name="connsiteX859" fmla="*/ 144111 w 662595"/>
                <a:gd name="connsiteY859" fmla="*/ 287908 h 435151"/>
                <a:gd name="connsiteX860" fmla="*/ 146930 w 662595"/>
                <a:gd name="connsiteY860" fmla="*/ 294487 h 435151"/>
                <a:gd name="connsiteX861" fmla="*/ 137218 w 662595"/>
                <a:gd name="connsiteY861" fmla="*/ 293547 h 435151"/>
                <a:gd name="connsiteX862" fmla="*/ 130326 w 662595"/>
                <a:gd name="connsiteY862" fmla="*/ 289474 h 435151"/>
                <a:gd name="connsiteX863" fmla="*/ 123747 w 662595"/>
                <a:gd name="connsiteY863" fmla="*/ 286968 h 435151"/>
                <a:gd name="connsiteX864" fmla="*/ 114975 w 662595"/>
                <a:gd name="connsiteY864" fmla="*/ 291354 h 435151"/>
                <a:gd name="connsiteX865" fmla="*/ 114975 w 662595"/>
                <a:gd name="connsiteY865" fmla="*/ 294487 h 435151"/>
                <a:gd name="connsiteX866" fmla="*/ 118421 w 662595"/>
                <a:gd name="connsiteY866" fmla="*/ 294487 h 435151"/>
                <a:gd name="connsiteX867" fmla="*/ 118421 w 662595"/>
                <a:gd name="connsiteY867" fmla="*/ 297933 h 435151"/>
                <a:gd name="connsiteX868" fmla="*/ 102444 w 662595"/>
                <a:gd name="connsiteY868" fmla="*/ 291354 h 435151"/>
                <a:gd name="connsiteX869" fmla="*/ 93045 w 662595"/>
                <a:gd name="connsiteY869" fmla="*/ 289161 h 435151"/>
                <a:gd name="connsiteX870" fmla="*/ 86153 w 662595"/>
                <a:gd name="connsiteY870" fmla="*/ 291354 h 435151"/>
                <a:gd name="connsiteX871" fmla="*/ 89912 w 662595"/>
                <a:gd name="connsiteY871" fmla="*/ 292294 h 43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Lst>
              <a:rect l="l" t="t" r="r" b="b"/>
              <a:pathLst>
                <a:path w="662595" h="435151">
                  <a:moveTo>
                    <a:pt x="300752" y="418547"/>
                  </a:moveTo>
                  <a:lnTo>
                    <a:pt x="296680" y="419800"/>
                  </a:lnTo>
                  <a:lnTo>
                    <a:pt x="293547" y="415101"/>
                  </a:lnTo>
                  <a:lnTo>
                    <a:pt x="297306" y="409149"/>
                  </a:lnTo>
                  <a:lnTo>
                    <a:pt x="299499" y="407269"/>
                  </a:lnTo>
                  <a:lnTo>
                    <a:pt x="301066" y="408522"/>
                  </a:lnTo>
                  <a:lnTo>
                    <a:pt x="300126" y="416041"/>
                  </a:lnTo>
                  <a:lnTo>
                    <a:pt x="300752" y="418547"/>
                  </a:lnTo>
                  <a:close/>
                  <a:moveTo>
                    <a:pt x="447056" y="408522"/>
                  </a:moveTo>
                  <a:lnTo>
                    <a:pt x="443297" y="411655"/>
                  </a:lnTo>
                  <a:lnTo>
                    <a:pt x="440477" y="408835"/>
                  </a:lnTo>
                  <a:lnTo>
                    <a:pt x="443297" y="405389"/>
                  </a:lnTo>
                  <a:lnTo>
                    <a:pt x="447369" y="403196"/>
                  </a:lnTo>
                  <a:lnTo>
                    <a:pt x="447056" y="408522"/>
                  </a:lnTo>
                  <a:close/>
                  <a:moveTo>
                    <a:pt x="290414" y="390038"/>
                  </a:moveTo>
                  <a:lnTo>
                    <a:pt x="294173" y="390665"/>
                  </a:lnTo>
                  <a:lnTo>
                    <a:pt x="294173" y="393171"/>
                  </a:lnTo>
                  <a:lnTo>
                    <a:pt x="296680" y="395051"/>
                  </a:lnTo>
                  <a:lnTo>
                    <a:pt x="297306" y="397870"/>
                  </a:lnTo>
                  <a:lnTo>
                    <a:pt x="295427" y="399437"/>
                  </a:lnTo>
                  <a:lnTo>
                    <a:pt x="295113" y="404136"/>
                  </a:lnTo>
                  <a:lnTo>
                    <a:pt x="291980" y="405703"/>
                  </a:lnTo>
                  <a:lnTo>
                    <a:pt x="289161" y="399124"/>
                  </a:lnTo>
                  <a:lnTo>
                    <a:pt x="289161" y="394424"/>
                  </a:lnTo>
                  <a:lnTo>
                    <a:pt x="287908" y="389725"/>
                  </a:lnTo>
                  <a:lnTo>
                    <a:pt x="290414" y="390038"/>
                  </a:lnTo>
                  <a:close/>
                  <a:moveTo>
                    <a:pt x="415414" y="403823"/>
                  </a:moveTo>
                  <a:lnTo>
                    <a:pt x="414161" y="406016"/>
                  </a:lnTo>
                  <a:lnTo>
                    <a:pt x="410088" y="401630"/>
                  </a:lnTo>
                  <a:lnTo>
                    <a:pt x="409149" y="396617"/>
                  </a:lnTo>
                  <a:lnTo>
                    <a:pt x="409462" y="393171"/>
                  </a:lnTo>
                  <a:lnTo>
                    <a:pt x="410715" y="390038"/>
                  </a:lnTo>
                  <a:lnTo>
                    <a:pt x="412908" y="388785"/>
                  </a:lnTo>
                  <a:lnTo>
                    <a:pt x="415727" y="393171"/>
                  </a:lnTo>
                  <a:lnTo>
                    <a:pt x="417294" y="399124"/>
                  </a:lnTo>
                  <a:lnTo>
                    <a:pt x="415414" y="403823"/>
                  </a:lnTo>
                  <a:close/>
                  <a:moveTo>
                    <a:pt x="401630" y="385652"/>
                  </a:moveTo>
                  <a:lnTo>
                    <a:pt x="401316" y="391918"/>
                  </a:lnTo>
                  <a:lnTo>
                    <a:pt x="400063" y="392545"/>
                  </a:lnTo>
                  <a:lnTo>
                    <a:pt x="397870" y="389725"/>
                  </a:lnTo>
                  <a:lnTo>
                    <a:pt x="395051" y="388159"/>
                  </a:lnTo>
                  <a:lnTo>
                    <a:pt x="391605" y="388785"/>
                  </a:lnTo>
                  <a:lnTo>
                    <a:pt x="387219" y="386592"/>
                  </a:lnTo>
                  <a:lnTo>
                    <a:pt x="383773" y="378760"/>
                  </a:lnTo>
                  <a:lnTo>
                    <a:pt x="383146" y="372181"/>
                  </a:lnTo>
                  <a:lnTo>
                    <a:pt x="385026" y="372181"/>
                  </a:lnTo>
                  <a:lnTo>
                    <a:pt x="390038" y="378134"/>
                  </a:lnTo>
                  <a:lnTo>
                    <a:pt x="395364" y="379700"/>
                  </a:lnTo>
                  <a:lnTo>
                    <a:pt x="400377" y="382833"/>
                  </a:lnTo>
                  <a:lnTo>
                    <a:pt x="401630" y="385652"/>
                  </a:lnTo>
                  <a:close/>
                  <a:moveTo>
                    <a:pt x="147870" y="380640"/>
                  </a:moveTo>
                  <a:lnTo>
                    <a:pt x="153509" y="383773"/>
                  </a:lnTo>
                  <a:lnTo>
                    <a:pt x="158522" y="383146"/>
                  </a:lnTo>
                  <a:lnTo>
                    <a:pt x="159461" y="385026"/>
                  </a:lnTo>
                  <a:lnTo>
                    <a:pt x="156329" y="387845"/>
                  </a:lnTo>
                  <a:lnTo>
                    <a:pt x="151003" y="388785"/>
                  </a:lnTo>
                  <a:lnTo>
                    <a:pt x="147557" y="388159"/>
                  </a:lnTo>
                  <a:lnTo>
                    <a:pt x="144737" y="386592"/>
                  </a:lnTo>
                  <a:lnTo>
                    <a:pt x="138785" y="380327"/>
                  </a:lnTo>
                  <a:lnTo>
                    <a:pt x="137218" y="377194"/>
                  </a:lnTo>
                  <a:lnTo>
                    <a:pt x="136905" y="372494"/>
                  </a:lnTo>
                  <a:lnTo>
                    <a:pt x="138785" y="370615"/>
                  </a:lnTo>
                  <a:lnTo>
                    <a:pt x="147870" y="380640"/>
                  </a:lnTo>
                  <a:close/>
                  <a:moveTo>
                    <a:pt x="365602" y="371555"/>
                  </a:moveTo>
                  <a:lnTo>
                    <a:pt x="363409" y="373748"/>
                  </a:lnTo>
                  <a:lnTo>
                    <a:pt x="360590" y="373748"/>
                  </a:lnTo>
                  <a:lnTo>
                    <a:pt x="359963" y="375314"/>
                  </a:lnTo>
                  <a:lnTo>
                    <a:pt x="356517" y="376254"/>
                  </a:lnTo>
                  <a:lnTo>
                    <a:pt x="354011" y="372494"/>
                  </a:lnTo>
                  <a:lnTo>
                    <a:pt x="359650" y="370302"/>
                  </a:lnTo>
                  <a:lnTo>
                    <a:pt x="358397" y="368735"/>
                  </a:lnTo>
                  <a:lnTo>
                    <a:pt x="361529" y="366542"/>
                  </a:lnTo>
                  <a:lnTo>
                    <a:pt x="361529" y="369988"/>
                  </a:lnTo>
                  <a:lnTo>
                    <a:pt x="365602" y="371555"/>
                  </a:lnTo>
                  <a:close/>
                  <a:moveTo>
                    <a:pt x="283208" y="372808"/>
                  </a:moveTo>
                  <a:lnTo>
                    <a:pt x="284148" y="375314"/>
                  </a:lnTo>
                  <a:lnTo>
                    <a:pt x="286341" y="377507"/>
                  </a:lnTo>
                  <a:lnTo>
                    <a:pt x="283522" y="379073"/>
                  </a:lnTo>
                  <a:lnTo>
                    <a:pt x="279762" y="374374"/>
                  </a:lnTo>
                  <a:lnTo>
                    <a:pt x="276630" y="375314"/>
                  </a:lnTo>
                  <a:lnTo>
                    <a:pt x="274750" y="372181"/>
                  </a:lnTo>
                  <a:lnTo>
                    <a:pt x="280076" y="366542"/>
                  </a:lnTo>
                  <a:lnTo>
                    <a:pt x="282269" y="367482"/>
                  </a:lnTo>
                  <a:lnTo>
                    <a:pt x="281642" y="370928"/>
                  </a:lnTo>
                  <a:lnTo>
                    <a:pt x="283208" y="372808"/>
                  </a:lnTo>
                  <a:close/>
                  <a:moveTo>
                    <a:pt x="195802" y="362156"/>
                  </a:moveTo>
                  <a:lnTo>
                    <a:pt x="197055" y="369988"/>
                  </a:lnTo>
                  <a:lnTo>
                    <a:pt x="194549" y="369988"/>
                  </a:lnTo>
                  <a:lnTo>
                    <a:pt x="194549" y="373121"/>
                  </a:lnTo>
                  <a:lnTo>
                    <a:pt x="187970" y="369988"/>
                  </a:lnTo>
                  <a:lnTo>
                    <a:pt x="187970" y="367482"/>
                  </a:lnTo>
                  <a:lnTo>
                    <a:pt x="192983" y="362783"/>
                  </a:lnTo>
                  <a:lnTo>
                    <a:pt x="192356" y="358397"/>
                  </a:lnTo>
                  <a:lnTo>
                    <a:pt x="195802" y="362156"/>
                  </a:lnTo>
                  <a:close/>
                  <a:moveTo>
                    <a:pt x="235903" y="368108"/>
                  </a:moveTo>
                  <a:lnTo>
                    <a:pt x="240602" y="372494"/>
                  </a:lnTo>
                  <a:lnTo>
                    <a:pt x="243108" y="372494"/>
                  </a:lnTo>
                  <a:lnTo>
                    <a:pt x="243735" y="364976"/>
                  </a:lnTo>
                  <a:lnTo>
                    <a:pt x="247807" y="363096"/>
                  </a:lnTo>
                  <a:lnTo>
                    <a:pt x="253446" y="365602"/>
                  </a:lnTo>
                  <a:lnTo>
                    <a:pt x="257833" y="369362"/>
                  </a:lnTo>
                  <a:lnTo>
                    <a:pt x="257833" y="372494"/>
                  </a:lnTo>
                  <a:lnTo>
                    <a:pt x="256579" y="377194"/>
                  </a:lnTo>
                  <a:lnTo>
                    <a:pt x="261592" y="380640"/>
                  </a:lnTo>
                  <a:lnTo>
                    <a:pt x="268484" y="382206"/>
                  </a:lnTo>
                  <a:lnTo>
                    <a:pt x="275376" y="381893"/>
                  </a:lnTo>
                  <a:lnTo>
                    <a:pt x="278823" y="387532"/>
                  </a:lnTo>
                  <a:lnTo>
                    <a:pt x="275063" y="389099"/>
                  </a:lnTo>
                  <a:lnTo>
                    <a:pt x="272557" y="387845"/>
                  </a:lnTo>
                  <a:lnTo>
                    <a:pt x="272557" y="391291"/>
                  </a:lnTo>
                  <a:lnTo>
                    <a:pt x="275690" y="394111"/>
                  </a:lnTo>
                  <a:lnTo>
                    <a:pt x="278196" y="397244"/>
                  </a:lnTo>
                  <a:lnTo>
                    <a:pt x="273183" y="396304"/>
                  </a:lnTo>
                  <a:lnTo>
                    <a:pt x="270050" y="393485"/>
                  </a:lnTo>
                  <a:lnTo>
                    <a:pt x="266291" y="385026"/>
                  </a:lnTo>
                  <a:lnTo>
                    <a:pt x="264725" y="389099"/>
                  </a:lnTo>
                  <a:lnTo>
                    <a:pt x="265038" y="392231"/>
                  </a:lnTo>
                  <a:lnTo>
                    <a:pt x="266604" y="395051"/>
                  </a:lnTo>
                  <a:lnTo>
                    <a:pt x="269424" y="397244"/>
                  </a:lnTo>
                  <a:lnTo>
                    <a:pt x="269424" y="400377"/>
                  </a:lnTo>
                  <a:lnTo>
                    <a:pt x="263785" y="402570"/>
                  </a:lnTo>
                  <a:lnTo>
                    <a:pt x="259712" y="402570"/>
                  </a:lnTo>
                  <a:lnTo>
                    <a:pt x="255953" y="400690"/>
                  </a:lnTo>
                  <a:lnTo>
                    <a:pt x="251880" y="397244"/>
                  </a:lnTo>
                  <a:lnTo>
                    <a:pt x="254073" y="406956"/>
                  </a:lnTo>
                  <a:lnTo>
                    <a:pt x="266918" y="414474"/>
                  </a:lnTo>
                  <a:lnTo>
                    <a:pt x="269424" y="422307"/>
                  </a:lnTo>
                  <a:lnTo>
                    <a:pt x="266291" y="422307"/>
                  </a:lnTo>
                  <a:lnTo>
                    <a:pt x="266291" y="419487"/>
                  </a:lnTo>
                  <a:lnTo>
                    <a:pt x="263785" y="419487"/>
                  </a:lnTo>
                  <a:lnTo>
                    <a:pt x="261592" y="427319"/>
                  </a:lnTo>
                  <a:lnTo>
                    <a:pt x="257833" y="435151"/>
                  </a:lnTo>
                  <a:lnTo>
                    <a:pt x="257833" y="425126"/>
                  </a:lnTo>
                  <a:lnTo>
                    <a:pt x="254700" y="426379"/>
                  </a:lnTo>
                  <a:lnTo>
                    <a:pt x="251880" y="428572"/>
                  </a:lnTo>
                  <a:lnTo>
                    <a:pt x="249061" y="428572"/>
                  </a:lnTo>
                  <a:lnTo>
                    <a:pt x="245928" y="425126"/>
                  </a:lnTo>
                  <a:lnTo>
                    <a:pt x="245928" y="422307"/>
                  </a:lnTo>
                  <a:lnTo>
                    <a:pt x="255013" y="422307"/>
                  </a:lnTo>
                  <a:lnTo>
                    <a:pt x="255013" y="419487"/>
                  </a:lnTo>
                  <a:lnTo>
                    <a:pt x="251880" y="416041"/>
                  </a:lnTo>
                  <a:lnTo>
                    <a:pt x="249061" y="416041"/>
                  </a:lnTo>
                  <a:lnTo>
                    <a:pt x="249061" y="419487"/>
                  </a:lnTo>
                  <a:lnTo>
                    <a:pt x="245928" y="419487"/>
                  </a:lnTo>
                  <a:lnTo>
                    <a:pt x="240602" y="412908"/>
                  </a:lnTo>
                  <a:lnTo>
                    <a:pt x="237469" y="412908"/>
                  </a:lnTo>
                  <a:lnTo>
                    <a:pt x="240602" y="419487"/>
                  </a:lnTo>
                  <a:lnTo>
                    <a:pt x="240602" y="422307"/>
                  </a:lnTo>
                  <a:lnTo>
                    <a:pt x="231830" y="416354"/>
                  </a:lnTo>
                  <a:lnTo>
                    <a:pt x="222432" y="402883"/>
                  </a:lnTo>
                  <a:lnTo>
                    <a:pt x="217106" y="397244"/>
                  </a:lnTo>
                  <a:lnTo>
                    <a:pt x="204574" y="389412"/>
                  </a:lnTo>
                  <a:lnTo>
                    <a:pt x="199875" y="383146"/>
                  </a:lnTo>
                  <a:lnTo>
                    <a:pt x="201128" y="374687"/>
                  </a:lnTo>
                  <a:lnTo>
                    <a:pt x="211153" y="371241"/>
                  </a:lnTo>
                  <a:lnTo>
                    <a:pt x="213973" y="369362"/>
                  </a:lnTo>
                  <a:lnTo>
                    <a:pt x="215539" y="366229"/>
                  </a:lnTo>
                  <a:lnTo>
                    <a:pt x="215539" y="363096"/>
                  </a:lnTo>
                  <a:lnTo>
                    <a:pt x="217106" y="359963"/>
                  </a:lnTo>
                  <a:lnTo>
                    <a:pt x="222745" y="365915"/>
                  </a:lnTo>
                  <a:lnTo>
                    <a:pt x="235903" y="368108"/>
                  </a:lnTo>
                  <a:close/>
                  <a:moveTo>
                    <a:pt x="130639" y="357770"/>
                  </a:moveTo>
                  <a:lnTo>
                    <a:pt x="133459" y="359023"/>
                  </a:lnTo>
                  <a:lnTo>
                    <a:pt x="138785" y="369988"/>
                  </a:lnTo>
                  <a:lnTo>
                    <a:pt x="133772" y="368422"/>
                  </a:lnTo>
                  <a:lnTo>
                    <a:pt x="130953" y="363723"/>
                  </a:lnTo>
                  <a:lnTo>
                    <a:pt x="126567" y="362783"/>
                  </a:lnTo>
                  <a:lnTo>
                    <a:pt x="122494" y="360276"/>
                  </a:lnTo>
                  <a:lnTo>
                    <a:pt x="121554" y="357457"/>
                  </a:lnTo>
                  <a:lnTo>
                    <a:pt x="124687" y="354324"/>
                  </a:lnTo>
                  <a:lnTo>
                    <a:pt x="128133" y="357457"/>
                  </a:lnTo>
                  <a:lnTo>
                    <a:pt x="130639" y="357770"/>
                  </a:lnTo>
                  <a:close/>
                  <a:moveTo>
                    <a:pt x="327695" y="361843"/>
                  </a:moveTo>
                  <a:lnTo>
                    <a:pt x="323622" y="359337"/>
                  </a:lnTo>
                  <a:lnTo>
                    <a:pt x="318609" y="355264"/>
                  </a:lnTo>
                  <a:lnTo>
                    <a:pt x="321429" y="353384"/>
                  </a:lnTo>
                  <a:lnTo>
                    <a:pt x="327695" y="357144"/>
                  </a:lnTo>
                  <a:lnTo>
                    <a:pt x="328321" y="359023"/>
                  </a:lnTo>
                  <a:lnTo>
                    <a:pt x="327695" y="361843"/>
                  </a:lnTo>
                  <a:close/>
                  <a:moveTo>
                    <a:pt x="385339" y="351504"/>
                  </a:moveTo>
                  <a:lnTo>
                    <a:pt x="387532" y="352444"/>
                  </a:lnTo>
                  <a:lnTo>
                    <a:pt x="393798" y="351191"/>
                  </a:lnTo>
                  <a:lnTo>
                    <a:pt x="400690" y="351504"/>
                  </a:lnTo>
                  <a:lnTo>
                    <a:pt x="405076" y="353071"/>
                  </a:lnTo>
                  <a:lnTo>
                    <a:pt x="406329" y="355890"/>
                  </a:lnTo>
                  <a:lnTo>
                    <a:pt x="404136" y="359023"/>
                  </a:lnTo>
                  <a:lnTo>
                    <a:pt x="403196" y="362156"/>
                  </a:lnTo>
                  <a:lnTo>
                    <a:pt x="397557" y="364662"/>
                  </a:lnTo>
                  <a:lnTo>
                    <a:pt x="391918" y="364349"/>
                  </a:lnTo>
                  <a:lnTo>
                    <a:pt x="388785" y="362156"/>
                  </a:lnTo>
                  <a:lnTo>
                    <a:pt x="384399" y="356517"/>
                  </a:lnTo>
                  <a:lnTo>
                    <a:pt x="380953" y="356517"/>
                  </a:lnTo>
                  <a:lnTo>
                    <a:pt x="379700" y="353697"/>
                  </a:lnTo>
                  <a:lnTo>
                    <a:pt x="380326" y="351504"/>
                  </a:lnTo>
                  <a:lnTo>
                    <a:pt x="382519" y="350565"/>
                  </a:lnTo>
                  <a:lnTo>
                    <a:pt x="385339" y="351504"/>
                  </a:lnTo>
                  <a:close/>
                  <a:moveTo>
                    <a:pt x="371868" y="350878"/>
                  </a:moveTo>
                  <a:lnTo>
                    <a:pt x="376254" y="359650"/>
                  </a:lnTo>
                  <a:lnTo>
                    <a:pt x="369675" y="353384"/>
                  </a:lnTo>
                  <a:lnTo>
                    <a:pt x="363096" y="343672"/>
                  </a:lnTo>
                  <a:lnTo>
                    <a:pt x="364036" y="343046"/>
                  </a:lnTo>
                  <a:lnTo>
                    <a:pt x="371868" y="350878"/>
                  </a:lnTo>
                  <a:close/>
                  <a:moveTo>
                    <a:pt x="372181" y="340853"/>
                  </a:moveTo>
                  <a:lnTo>
                    <a:pt x="374061" y="344612"/>
                  </a:lnTo>
                  <a:lnTo>
                    <a:pt x="376880" y="354637"/>
                  </a:lnTo>
                  <a:lnTo>
                    <a:pt x="372181" y="349311"/>
                  </a:lnTo>
                  <a:lnTo>
                    <a:pt x="370615" y="343672"/>
                  </a:lnTo>
                  <a:lnTo>
                    <a:pt x="372181" y="340853"/>
                  </a:lnTo>
                  <a:close/>
                  <a:moveTo>
                    <a:pt x="170426" y="355264"/>
                  </a:moveTo>
                  <a:lnTo>
                    <a:pt x="172619" y="361530"/>
                  </a:lnTo>
                  <a:lnTo>
                    <a:pt x="187970" y="381893"/>
                  </a:lnTo>
                  <a:lnTo>
                    <a:pt x="190163" y="393485"/>
                  </a:lnTo>
                  <a:lnTo>
                    <a:pt x="184524" y="396304"/>
                  </a:lnTo>
                  <a:lnTo>
                    <a:pt x="177005" y="394738"/>
                  </a:lnTo>
                  <a:lnTo>
                    <a:pt x="173559" y="392858"/>
                  </a:lnTo>
                  <a:lnTo>
                    <a:pt x="171366" y="385339"/>
                  </a:lnTo>
                  <a:lnTo>
                    <a:pt x="162908" y="367169"/>
                  </a:lnTo>
                  <a:lnTo>
                    <a:pt x="161654" y="356517"/>
                  </a:lnTo>
                  <a:lnTo>
                    <a:pt x="159148" y="360590"/>
                  </a:lnTo>
                  <a:lnTo>
                    <a:pt x="158522" y="364662"/>
                  </a:lnTo>
                  <a:lnTo>
                    <a:pt x="159461" y="368735"/>
                  </a:lnTo>
                  <a:lnTo>
                    <a:pt x="161654" y="372494"/>
                  </a:lnTo>
                  <a:lnTo>
                    <a:pt x="158522" y="372494"/>
                  </a:lnTo>
                  <a:lnTo>
                    <a:pt x="152882" y="369048"/>
                  </a:lnTo>
                  <a:lnTo>
                    <a:pt x="146303" y="367795"/>
                  </a:lnTo>
                  <a:lnTo>
                    <a:pt x="140664" y="364976"/>
                  </a:lnTo>
                  <a:lnTo>
                    <a:pt x="138785" y="356517"/>
                  </a:lnTo>
                  <a:lnTo>
                    <a:pt x="141918" y="343672"/>
                  </a:lnTo>
                  <a:lnTo>
                    <a:pt x="146930" y="332081"/>
                  </a:lnTo>
                  <a:lnTo>
                    <a:pt x="163847" y="339286"/>
                  </a:lnTo>
                  <a:lnTo>
                    <a:pt x="168547" y="344926"/>
                  </a:lnTo>
                  <a:lnTo>
                    <a:pt x="170426" y="355264"/>
                  </a:lnTo>
                  <a:close/>
                  <a:moveTo>
                    <a:pt x="234963" y="338033"/>
                  </a:moveTo>
                  <a:lnTo>
                    <a:pt x="230577" y="335527"/>
                  </a:lnTo>
                  <a:lnTo>
                    <a:pt x="228697" y="331768"/>
                  </a:lnTo>
                  <a:lnTo>
                    <a:pt x="234336" y="329261"/>
                  </a:lnTo>
                  <a:lnTo>
                    <a:pt x="237156" y="329261"/>
                  </a:lnTo>
                  <a:lnTo>
                    <a:pt x="237156" y="332707"/>
                  </a:lnTo>
                  <a:lnTo>
                    <a:pt x="234963" y="338033"/>
                  </a:lnTo>
                  <a:close/>
                  <a:moveTo>
                    <a:pt x="404136" y="320176"/>
                  </a:moveTo>
                  <a:lnTo>
                    <a:pt x="402883" y="324249"/>
                  </a:lnTo>
                  <a:lnTo>
                    <a:pt x="394111" y="332707"/>
                  </a:lnTo>
                  <a:lnTo>
                    <a:pt x="389098" y="334900"/>
                  </a:lnTo>
                  <a:lnTo>
                    <a:pt x="386906" y="334900"/>
                  </a:lnTo>
                  <a:lnTo>
                    <a:pt x="377194" y="332707"/>
                  </a:lnTo>
                  <a:lnTo>
                    <a:pt x="373434" y="330514"/>
                  </a:lnTo>
                  <a:lnTo>
                    <a:pt x="372808" y="328008"/>
                  </a:lnTo>
                  <a:lnTo>
                    <a:pt x="376880" y="327695"/>
                  </a:lnTo>
                  <a:lnTo>
                    <a:pt x="382519" y="326128"/>
                  </a:lnTo>
                  <a:lnTo>
                    <a:pt x="385966" y="329575"/>
                  </a:lnTo>
                  <a:lnTo>
                    <a:pt x="387845" y="327695"/>
                  </a:lnTo>
                  <a:lnTo>
                    <a:pt x="393171" y="326442"/>
                  </a:lnTo>
                  <a:lnTo>
                    <a:pt x="398184" y="320803"/>
                  </a:lnTo>
                  <a:lnTo>
                    <a:pt x="403196" y="318296"/>
                  </a:lnTo>
                  <a:lnTo>
                    <a:pt x="404136" y="320176"/>
                  </a:lnTo>
                  <a:close/>
                  <a:moveTo>
                    <a:pt x="400690" y="344612"/>
                  </a:moveTo>
                  <a:lnTo>
                    <a:pt x="388472" y="345552"/>
                  </a:lnTo>
                  <a:lnTo>
                    <a:pt x="387532" y="343986"/>
                  </a:lnTo>
                  <a:lnTo>
                    <a:pt x="396930" y="341793"/>
                  </a:lnTo>
                  <a:lnTo>
                    <a:pt x="411028" y="337720"/>
                  </a:lnTo>
                  <a:lnTo>
                    <a:pt x="414161" y="335840"/>
                  </a:lnTo>
                  <a:lnTo>
                    <a:pt x="416981" y="331454"/>
                  </a:lnTo>
                  <a:lnTo>
                    <a:pt x="418234" y="326755"/>
                  </a:lnTo>
                  <a:lnTo>
                    <a:pt x="422307" y="323309"/>
                  </a:lnTo>
                  <a:lnTo>
                    <a:pt x="425126" y="319863"/>
                  </a:lnTo>
                  <a:lnTo>
                    <a:pt x="428885" y="316730"/>
                  </a:lnTo>
                  <a:lnTo>
                    <a:pt x="431392" y="318610"/>
                  </a:lnTo>
                  <a:lnTo>
                    <a:pt x="427319" y="327382"/>
                  </a:lnTo>
                  <a:lnTo>
                    <a:pt x="422620" y="333334"/>
                  </a:lnTo>
                  <a:lnTo>
                    <a:pt x="416981" y="338033"/>
                  </a:lnTo>
                  <a:lnTo>
                    <a:pt x="400690" y="344612"/>
                  </a:lnTo>
                  <a:close/>
                  <a:moveTo>
                    <a:pt x="441104" y="385026"/>
                  </a:moveTo>
                  <a:lnTo>
                    <a:pt x="435464" y="385026"/>
                  </a:lnTo>
                  <a:lnTo>
                    <a:pt x="442357" y="369048"/>
                  </a:lnTo>
                  <a:lnTo>
                    <a:pt x="443297" y="361843"/>
                  </a:lnTo>
                  <a:lnTo>
                    <a:pt x="438284" y="356517"/>
                  </a:lnTo>
                  <a:lnTo>
                    <a:pt x="438284" y="353697"/>
                  </a:lnTo>
                  <a:lnTo>
                    <a:pt x="447369" y="353384"/>
                  </a:lnTo>
                  <a:lnTo>
                    <a:pt x="453322" y="351818"/>
                  </a:lnTo>
                  <a:lnTo>
                    <a:pt x="457708" y="348058"/>
                  </a:lnTo>
                  <a:lnTo>
                    <a:pt x="461780" y="341479"/>
                  </a:lnTo>
                  <a:lnTo>
                    <a:pt x="471805" y="320489"/>
                  </a:lnTo>
                  <a:lnTo>
                    <a:pt x="473372" y="312971"/>
                  </a:lnTo>
                  <a:lnTo>
                    <a:pt x="475565" y="316103"/>
                  </a:lnTo>
                  <a:lnTo>
                    <a:pt x="476191" y="319236"/>
                  </a:lnTo>
                  <a:lnTo>
                    <a:pt x="473685" y="329575"/>
                  </a:lnTo>
                  <a:lnTo>
                    <a:pt x="469926" y="337407"/>
                  </a:lnTo>
                  <a:lnTo>
                    <a:pt x="449875" y="367482"/>
                  </a:lnTo>
                  <a:lnTo>
                    <a:pt x="447369" y="372494"/>
                  </a:lnTo>
                  <a:lnTo>
                    <a:pt x="444236" y="381580"/>
                  </a:lnTo>
                  <a:lnTo>
                    <a:pt x="441104" y="385026"/>
                  </a:lnTo>
                  <a:close/>
                  <a:moveTo>
                    <a:pt x="260652" y="322056"/>
                  </a:moveTo>
                  <a:lnTo>
                    <a:pt x="254700" y="324562"/>
                  </a:lnTo>
                  <a:lnTo>
                    <a:pt x="248121" y="322996"/>
                  </a:lnTo>
                  <a:lnTo>
                    <a:pt x="246554" y="321429"/>
                  </a:lnTo>
                  <a:lnTo>
                    <a:pt x="251567" y="312344"/>
                  </a:lnTo>
                  <a:lnTo>
                    <a:pt x="254073" y="312031"/>
                  </a:lnTo>
                  <a:lnTo>
                    <a:pt x="256893" y="310464"/>
                  </a:lnTo>
                  <a:lnTo>
                    <a:pt x="260026" y="311091"/>
                  </a:lnTo>
                  <a:lnTo>
                    <a:pt x="264411" y="317983"/>
                  </a:lnTo>
                  <a:lnTo>
                    <a:pt x="264725" y="319550"/>
                  </a:lnTo>
                  <a:lnTo>
                    <a:pt x="260652" y="322056"/>
                  </a:lnTo>
                  <a:close/>
                  <a:moveTo>
                    <a:pt x="137531" y="310151"/>
                  </a:moveTo>
                  <a:lnTo>
                    <a:pt x="138785" y="318923"/>
                  </a:lnTo>
                  <a:lnTo>
                    <a:pt x="138158" y="322056"/>
                  </a:lnTo>
                  <a:lnTo>
                    <a:pt x="136278" y="324562"/>
                  </a:lnTo>
                  <a:lnTo>
                    <a:pt x="127193" y="322996"/>
                  </a:lnTo>
                  <a:lnTo>
                    <a:pt x="122494" y="321743"/>
                  </a:lnTo>
                  <a:lnTo>
                    <a:pt x="116541" y="322056"/>
                  </a:lnTo>
                  <a:lnTo>
                    <a:pt x="111842" y="321116"/>
                  </a:lnTo>
                  <a:lnTo>
                    <a:pt x="107770" y="318296"/>
                  </a:lnTo>
                  <a:lnTo>
                    <a:pt x="104637" y="312344"/>
                  </a:lnTo>
                  <a:lnTo>
                    <a:pt x="105263" y="308898"/>
                  </a:lnTo>
                  <a:lnTo>
                    <a:pt x="107456" y="307331"/>
                  </a:lnTo>
                  <a:lnTo>
                    <a:pt x="110276" y="308898"/>
                  </a:lnTo>
                  <a:lnTo>
                    <a:pt x="111842" y="311091"/>
                  </a:lnTo>
                  <a:lnTo>
                    <a:pt x="114975" y="312971"/>
                  </a:lnTo>
                  <a:lnTo>
                    <a:pt x="122181" y="314850"/>
                  </a:lnTo>
                  <a:lnTo>
                    <a:pt x="124687" y="312971"/>
                  </a:lnTo>
                  <a:lnTo>
                    <a:pt x="122807" y="309211"/>
                  </a:lnTo>
                  <a:lnTo>
                    <a:pt x="122807" y="306392"/>
                  </a:lnTo>
                  <a:lnTo>
                    <a:pt x="124687" y="303572"/>
                  </a:lnTo>
                  <a:lnTo>
                    <a:pt x="127506" y="302319"/>
                  </a:lnTo>
                  <a:lnTo>
                    <a:pt x="129699" y="302632"/>
                  </a:lnTo>
                  <a:lnTo>
                    <a:pt x="133459" y="305452"/>
                  </a:lnTo>
                  <a:lnTo>
                    <a:pt x="137531" y="310151"/>
                  </a:lnTo>
                  <a:close/>
                  <a:moveTo>
                    <a:pt x="575502" y="304199"/>
                  </a:moveTo>
                  <a:lnTo>
                    <a:pt x="575502" y="307018"/>
                  </a:lnTo>
                  <a:lnTo>
                    <a:pt x="569550" y="304199"/>
                  </a:lnTo>
                  <a:lnTo>
                    <a:pt x="567044" y="304199"/>
                  </a:lnTo>
                  <a:lnTo>
                    <a:pt x="568923" y="312971"/>
                  </a:lnTo>
                  <a:lnTo>
                    <a:pt x="566104" y="319863"/>
                  </a:lnTo>
                  <a:lnTo>
                    <a:pt x="559838" y="325189"/>
                  </a:lnTo>
                  <a:lnTo>
                    <a:pt x="552319" y="328948"/>
                  </a:lnTo>
                  <a:lnTo>
                    <a:pt x="560151" y="313597"/>
                  </a:lnTo>
                  <a:lnTo>
                    <a:pt x="560778" y="308585"/>
                  </a:lnTo>
                  <a:lnTo>
                    <a:pt x="558585" y="305765"/>
                  </a:lnTo>
                  <a:lnTo>
                    <a:pt x="554512" y="303259"/>
                  </a:lnTo>
                  <a:lnTo>
                    <a:pt x="552006" y="299186"/>
                  </a:lnTo>
                  <a:lnTo>
                    <a:pt x="555139" y="291354"/>
                  </a:lnTo>
                  <a:lnTo>
                    <a:pt x="560465" y="292920"/>
                  </a:lnTo>
                  <a:lnTo>
                    <a:pt x="575502" y="304199"/>
                  </a:lnTo>
                  <a:close/>
                  <a:moveTo>
                    <a:pt x="589913" y="305452"/>
                  </a:moveTo>
                  <a:lnTo>
                    <a:pt x="585841" y="305765"/>
                  </a:lnTo>
                  <a:lnTo>
                    <a:pt x="585527" y="297933"/>
                  </a:lnTo>
                  <a:lnTo>
                    <a:pt x="589287" y="289161"/>
                  </a:lnTo>
                  <a:lnTo>
                    <a:pt x="596179" y="284462"/>
                  </a:lnTo>
                  <a:lnTo>
                    <a:pt x="602445" y="285402"/>
                  </a:lnTo>
                  <a:lnTo>
                    <a:pt x="600878" y="291354"/>
                  </a:lnTo>
                  <a:lnTo>
                    <a:pt x="597432" y="295113"/>
                  </a:lnTo>
                  <a:lnTo>
                    <a:pt x="589913" y="305452"/>
                  </a:lnTo>
                  <a:close/>
                  <a:moveTo>
                    <a:pt x="464913" y="281955"/>
                  </a:moveTo>
                  <a:lnTo>
                    <a:pt x="464913" y="291354"/>
                  </a:lnTo>
                  <a:lnTo>
                    <a:pt x="470552" y="284775"/>
                  </a:lnTo>
                  <a:lnTo>
                    <a:pt x="473059" y="283209"/>
                  </a:lnTo>
                  <a:lnTo>
                    <a:pt x="475565" y="284775"/>
                  </a:lnTo>
                  <a:lnTo>
                    <a:pt x="473998" y="290727"/>
                  </a:lnTo>
                  <a:lnTo>
                    <a:pt x="467419" y="307018"/>
                  </a:lnTo>
                  <a:lnTo>
                    <a:pt x="463033" y="322996"/>
                  </a:lnTo>
                  <a:lnTo>
                    <a:pt x="460214" y="329575"/>
                  </a:lnTo>
                  <a:lnTo>
                    <a:pt x="455828" y="335214"/>
                  </a:lnTo>
                  <a:lnTo>
                    <a:pt x="449875" y="338660"/>
                  </a:lnTo>
                  <a:lnTo>
                    <a:pt x="442983" y="340226"/>
                  </a:lnTo>
                  <a:lnTo>
                    <a:pt x="432645" y="341479"/>
                  </a:lnTo>
                  <a:lnTo>
                    <a:pt x="413535" y="346179"/>
                  </a:lnTo>
                  <a:lnTo>
                    <a:pt x="406329" y="347432"/>
                  </a:lnTo>
                  <a:lnTo>
                    <a:pt x="406329" y="344612"/>
                  </a:lnTo>
                  <a:lnTo>
                    <a:pt x="418547" y="338973"/>
                  </a:lnTo>
                  <a:lnTo>
                    <a:pt x="430139" y="332394"/>
                  </a:lnTo>
                  <a:lnTo>
                    <a:pt x="439850" y="324875"/>
                  </a:lnTo>
                  <a:lnTo>
                    <a:pt x="447369" y="316417"/>
                  </a:lnTo>
                  <a:lnTo>
                    <a:pt x="446116" y="311404"/>
                  </a:lnTo>
                  <a:lnTo>
                    <a:pt x="447682" y="304512"/>
                  </a:lnTo>
                  <a:lnTo>
                    <a:pt x="453008" y="291354"/>
                  </a:lnTo>
                  <a:lnTo>
                    <a:pt x="459274" y="294487"/>
                  </a:lnTo>
                  <a:lnTo>
                    <a:pt x="460527" y="290414"/>
                  </a:lnTo>
                  <a:lnTo>
                    <a:pt x="464913" y="281955"/>
                  </a:lnTo>
                  <a:close/>
                  <a:moveTo>
                    <a:pt x="485590" y="246868"/>
                  </a:moveTo>
                  <a:lnTo>
                    <a:pt x="485277" y="253760"/>
                  </a:lnTo>
                  <a:lnTo>
                    <a:pt x="481830" y="262219"/>
                  </a:lnTo>
                  <a:lnTo>
                    <a:pt x="477444" y="264412"/>
                  </a:lnTo>
                  <a:lnTo>
                    <a:pt x="477131" y="267231"/>
                  </a:lnTo>
                  <a:lnTo>
                    <a:pt x="472745" y="269424"/>
                  </a:lnTo>
                  <a:lnTo>
                    <a:pt x="466166" y="274750"/>
                  </a:lnTo>
                  <a:lnTo>
                    <a:pt x="465540" y="276630"/>
                  </a:lnTo>
                  <a:lnTo>
                    <a:pt x="456454" y="280702"/>
                  </a:lnTo>
                  <a:lnTo>
                    <a:pt x="453948" y="282582"/>
                  </a:lnTo>
                  <a:lnTo>
                    <a:pt x="449562" y="282582"/>
                  </a:lnTo>
                  <a:lnTo>
                    <a:pt x="453322" y="278509"/>
                  </a:lnTo>
                  <a:lnTo>
                    <a:pt x="457081" y="276316"/>
                  </a:lnTo>
                  <a:lnTo>
                    <a:pt x="460214" y="273497"/>
                  </a:lnTo>
                  <a:lnTo>
                    <a:pt x="463660" y="268171"/>
                  </a:lnTo>
                  <a:lnTo>
                    <a:pt x="463660" y="263472"/>
                  </a:lnTo>
                  <a:lnTo>
                    <a:pt x="466793" y="260652"/>
                  </a:lnTo>
                  <a:lnTo>
                    <a:pt x="468359" y="257206"/>
                  </a:lnTo>
                  <a:lnTo>
                    <a:pt x="470552" y="255013"/>
                  </a:lnTo>
                  <a:lnTo>
                    <a:pt x="473372" y="248747"/>
                  </a:lnTo>
                  <a:lnTo>
                    <a:pt x="475251" y="247808"/>
                  </a:lnTo>
                  <a:lnTo>
                    <a:pt x="479637" y="249374"/>
                  </a:lnTo>
                  <a:lnTo>
                    <a:pt x="483397" y="247181"/>
                  </a:lnTo>
                  <a:lnTo>
                    <a:pt x="485590" y="246868"/>
                  </a:lnTo>
                  <a:close/>
                  <a:moveTo>
                    <a:pt x="489036" y="296680"/>
                  </a:moveTo>
                  <a:lnTo>
                    <a:pt x="484650" y="308271"/>
                  </a:lnTo>
                  <a:lnTo>
                    <a:pt x="476191" y="307018"/>
                  </a:lnTo>
                  <a:lnTo>
                    <a:pt x="480577" y="305138"/>
                  </a:lnTo>
                  <a:lnTo>
                    <a:pt x="481204" y="302319"/>
                  </a:lnTo>
                  <a:lnTo>
                    <a:pt x="479324" y="292920"/>
                  </a:lnTo>
                  <a:lnTo>
                    <a:pt x="480577" y="288221"/>
                  </a:lnTo>
                  <a:lnTo>
                    <a:pt x="486530" y="282582"/>
                  </a:lnTo>
                  <a:lnTo>
                    <a:pt x="488096" y="277256"/>
                  </a:lnTo>
                  <a:lnTo>
                    <a:pt x="488723" y="267231"/>
                  </a:lnTo>
                  <a:lnTo>
                    <a:pt x="489663" y="263158"/>
                  </a:lnTo>
                  <a:lnTo>
                    <a:pt x="492482" y="257833"/>
                  </a:lnTo>
                  <a:lnTo>
                    <a:pt x="502507" y="247494"/>
                  </a:lnTo>
                  <a:lnTo>
                    <a:pt x="505327" y="245614"/>
                  </a:lnTo>
                  <a:lnTo>
                    <a:pt x="506893" y="246241"/>
                  </a:lnTo>
                  <a:lnTo>
                    <a:pt x="506893" y="249374"/>
                  </a:lnTo>
                  <a:lnTo>
                    <a:pt x="491542" y="282582"/>
                  </a:lnTo>
                  <a:lnTo>
                    <a:pt x="489036" y="296680"/>
                  </a:lnTo>
                  <a:close/>
                  <a:moveTo>
                    <a:pt x="486530" y="237782"/>
                  </a:moveTo>
                  <a:lnTo>
                    <a:pt x="485590" y="241542"/>
                  </a:lnTo>
                  <a:lnTo>
                    <a:pt x="479011" y="247181"/>
                  </a:lnTo>
                  <a:lnTo>
                    <a:pt x="475878" y="244361"/>
                  </a:lnTo>
                  <a:lnTo>
                    <a:pt x="476505" y="242482"/>
                  </a:lnTo>
                  <a:lnTo>
                    <a:pt x="479324" y="239036"/>
                  </a:lnTo>
                  <a:lnTo>
                    <a:pt x="486530" y="237782"/>
                  </a:lnTo>
                  <a:close/>
                  <a:moveTo>
                    <a:pt x="520678" y="234336"/>
                  </a:moveTo>
                  <a:lnTo>
                    <a:pt x="517858" y="233083"/>
                  </a:lnTo>
                  <a:lnTo>
                    <a:pt x="523184" y="210527"/>
                  </a:lnTo>
                  <a:lnTo>
                    <a:pt x="524750" y="206767"/>
                  </a:lnTo>
                  <a:lnTo>
                    <a:pt x="527570" y="206141"/>
                  </a:lnTo>
                  <a:lnTo>
                    <a:pt x="520678" y="234336"/>
                  </a:lnTo>
                  <a:close/>
                  <a:moveTo>
                    <a:pt x="500001" y="194236"/>
                  </a:moveTo>
                  <a:lnTo>
                    <a:pt x="498121" y="194236"/>
                  </a:lnTo>
                  <a:lnTo>
                    <a:pt x="493109" y="192043"/>
                  </a:lnTo>
                  <a:lnTo>
                    <a:pt x="494988" y="189850"/>
                  </a:lnTo>
                  <a:lnTo>
                    <a:pt x="509399" y="182644"/>
                  </a:lnTo>
                  <a:lnTo>
                    <a:pt x="509713" y="187030"/>
                  </a:lnTo>
                  <a:lnTo>
                    <a:pt x="500001" y="194236"/>
                  </a:lnTo>
                  <a:close/>
                  <a:moveTo>
                    <a:pt x="486843" y="182644"/>
                  </a:moveTo>
                  <a:lnTo>
                    <a:pt x="484650" y="183584"/>
                  </a:lnTo>
                  <a:lnTo>
                    <a:pt x="479324" y="184211"/>
                  </a:lnTo>
                  <a:lnTo>
                    <a:pt x="476818" y="185464"/>
                  </a:lnTo>
                  <a:lnTo>
                    <a:pt x="474312" y="183271"/>
                  </a:lnTo>
                  <a:lnTo>
                    <a:pt x="471179" y="183584"/>
                  </a:lnTo>
                  <a:lnTo>
                    <a:pt x="468673" y="182331"/>
                  </a:lnTo>
                  <a:lnTo>
                    <a:pt x="469612" y="179512"/>
                  </a:lnTo>
                  <a:lnTo>
                    <a:pt x="475251" y="176379"/>
                  </a:lnTo>
                  <a:lnTo>
                    <a:pt x="481830" y="176066"/>
                  </a:lnTo>
                  <a:lnTo>
                    <a:pt x="486216" y="178258"/>
                  </a:lnTo>
                  <a:lnTo>
                    <a:pt x="488096" y="181391"/>
                  </a:lnTo>
                  <a:lnTo>
                    <a:pt x="486843" y="182644"/>
                  </a:lnTo>
                  <a:close/>
                  <a:moveTo>
                    <a:pt x="463347" y="207707"/>
                  </a:moveTo>
                  <a:lnTo>
                    <a:pt x="464913" y="209900"/>
                  </a:lnTo>
                  <a:lnTo>
                    <a:pt x="467419" y="209900"/>
                  </a:lnTo>
                  <a:lnTo>
                    <a:pt x="470239" y="208020"/>
                  </a:lnTo>
                  <a:lnTo>
                    <a:pt x="485277" y="203948"/>
                  </a:lnTo>
                  <a:lnTo>
                    <a:pt x="494675" y="200502"/>
                  </a:lnTo>
                  <a:lnTo>
                    <a:pt x="495928" y="201441"/>
                  </a:lnTo>
                  <a:lnTo>
                    <a:pt x="494048" y="207081"/>
                  </a:lnTo>
                  <a:lnTo>
                    <a:pt x="489349" y="212406"/>
                  </a:lnTo>
                  <a:lnTo>
                    <a:pt x="475251" y="222118"/>
                  </a:lnTo>
                  <a:lnTo>
                    <a:pt x="470866" y="229010"/>
                  </a:lnTo>
                  <a:lnTo>
                    <a:pt x="467419" y="229010"/>
                  </a:lnTo>
                  <a:lnTo>
                    <a:pt x="461154" y="227757"/>
                  </a:lnTo>
                  <a:lnTo>
                    <a:pt x="452695" y="236843"/>
                  </a:lnTo>
                  <a:lnTo>
                    <a:pt x="438284" y="256893"/>
                  </a:lnTo>
                  <a:lnTo>
                    <a:pt x="433585" y="259399"/>
                  </a:lnTo>
                  <a:lnTo>
                    <a:pt x="423246" y="263472"/>
                  </a:lnTo>
                  <a:lnTo>
                    <a:pt x="417920" y="266605"/>
                  </a:lnTo>
                  <a:lnTo>
                    <a:pt x="403510" y="278823"/>
                  </a:lnTo>
                  <a:lnTo>
                    <a:pt x="396930" y="273497"/>
                  </a:lnTo>
                  <a:lnTo>
                    <a:pt x="399750" y="263158"/>
                  </a:lnTo>
                  <a:lnTo>
                    <a:pt x="406016" y="251880"/>
                  </a:lnTo>
                  <a:lnTo>
                    <a:pt x="409462" y="242795"/>
                  </a:lnTo>
                  <a:lnTo>
                    <a:pt x="410402" y="237469"/>
                  </a:lnTo>
                  <a:lnTo>
                    <a:pt x="414161" y="224625"/>
                  </a:lnTo>
                  <a:lnTo>
                    <a:pt x="416041" y="210840"/>
                  </a:lnTo>
                  <a:lnTo>
                    <a:pt x="418860" y="210840"/>
                  </a:lnTo>
                  <a:lnTo>
                    <a:pt x="421993" y="214599"/>
                  </a:lnTo>
                  <a:lnTo>
                    <a:pt x="423246" y="214286"/>
                  </a:lnTo>
                  <a:lnTo>
                    <a:pt x="423873" y="210527"/>
                  </a:lnTo>
                  <a:lnTo>
                    <a:pt x="425753" y="208020"/>
                  </a:lnTo>
                  <a:lnTo>
                    <a:pt x="429825" y="207081"/>
                  </a:lnTo>
                  <a:lnTo>
                    <a:pt x="427946" y="203948"/>
                  </a:lnTo>
                  <a:lnTo>
                    <a:pt x="427319" y="196742"/>
                  </a:lnTo>
                  <a:lnTo>
                    <a:pt x="428259" y="185151"/>
                  </a:lnTo>
                  <a:lnTo>
                    <a:pt x="430452" y="176692"/>
                  </a:lnTo>
                  <a:lnTo>
                    <a:pt x="433585" y="174186"/>
                  </a:lnTo>
                  <a:lnTo>
                    <a:pt x="437031" y="174499"/>
                  </a:lnTo>
                  <a:lnTo>
                    <a:pt x="442983" y="178885"/>
                  </a:lnTo>
                  <a:lnTo>
                    <a:pt x="453008" y="191416"/>
                  </a:lnTo>
                  <a:lnTo>
                    <a:pt x="455828" y="193609"/>
                  </a:lnTo>
                  <a:lnTo>
                    <a:pt x="460840" y="195176"/>
                  </a:lnTo>
                  <a:lnTo>
                    <a:pt x="461780" y="199249"/>
                  </a:lnTo>
                  <a:lnTo>
                    <a:pt x="462094" y="205828"/>
                  </a:lnTo>
                  <a:lnTo>
                    <a:pt x="463347" y="207707"/>
                  </a:lnTo>
                  <a:close/>
                  <a:moveTo>
                    <a:pt x="470552" y="172306"/>
                  </a:moveTo>
                  <a:lnTo>
                    <a:pt x="475251" y="171993"/>
                  </a:lnTo>
                  <a:lnTo>
                    <a:pt x="473685" y="174812"/>
                  </a:lnTo>
                  <a:lnTo>
                    <a:pt x="467733" y="178885"/>
                  </a:lnTo>
                  <a:lnTo>
                    <a:pt x="464600" y="180138"/>
                  </a:lnTo>
                  <a:lnTo>
                    <a:pt x="461467" y="175126"/>
                  </a:lnTo>
                  <a:lnTo>
                    <a:pt x="464913" y="170426"/>
                  </a:lnTo>
                  <a:lnTo>
                    <a:pt x="470552" y="172306"/>
                  </a:lnTo>
                  <a:close/>
                  <a:moveTo>
                    <a:pt x="561404" y="172306"/>
                  </a:moveTo>
                  <a:lnTo>
                    <a:pt x="558898" y="171053"/>
                  </a:lnTo>
                  <a:lnTo>
                    <a:pt x="561091" y="167920"/>
                  </a:lnTo>
                  <a:lnTo>
                    <a:pt x="566104" y="166354"/>
                  </a:lnTo>
                  <a:lnTo>
                    <a:pt x="574562" y="165414"/>
                  </a:lnTo>
                  <a:lnTo>
                    <a:pt x="575816" y="167607"/>
                  </a:lnTo>
                  <a:lnTo>
                    <a:pt x="570177" y="167607"/>
                  </a:lnTo>
                  <a:lnTo>
                    <a:pt x="566730" y="168547"/>
                  </a:lnTo>
                  <a:lnTo>
                    <a:pt x="561404" y="172306"/>
                  </a:lnTo>
                  <a:close/>
                  <a:moveTo>
                    <a:pt x="535715" y="167607"/>
                  </a:moveTo>
                  <a:lnTo>
                    <a:pt x="519111" y="178885"/>
                  </a:lnTo>
                  <a:lnTo>
                    <a:pt x="518798" y="178258"/>
                  </a:lnTo>
                  <a:lnTo>
                    <a:pt x="526003" y="169487"/>
                  </a:lnTo>
                  <a:lnTo>
                    <a:pt x="533522" y="165101"/>
                  </a:lnTo>
                  <a:lnTo>
                    <a:pt x="535715" y="167607"/>
                  </a:lnTo>
                  <a:close/>
                  <a:moveTo>
                    <a:pt x="582395" y="142231"/>
                  </a:moveTo>
                  <a:lnTo>
                    <a:pt x="540728" y="160401"/>
                  </a:lnTo>
                  <a:lnTo>
                    <a:pt x="546993" y="152882"/>
                  </a:lnTo>
                  <a:lnTo>
                    <a:pt x="571743" y="137845"/>
                  </a:lnTo>
                  <a:lnTo>
                    <a:pt x="578635" y="135339"/>
                  </a:lnTo>
                  <a:lnTo>
                    <a:pt x="584274" y="135965"/>
                  </a:lnTo>
                  <a:lnTo>
                    <a:pt x="586154" y="139098"/>
                  </a:lnTo>
                  <a:lnTo>
                    <a:pt x="585527" y="141604"/>
                  </a:lnTo>
                  <a:lnTo>
                    <a:pt x="582395" y="142231"/>
                  </a:lnTo>
                  <a:close/>
                  <a:moveTo>
                    <a:pt x="662595" y="119048"/>
                  </a:moveTo>
                  <a:lnTo>
                    <a:pt x="646304" y="130013"/>
                  </a:lnTo>
                  <a:lnTo>
                    <a:pt x="639725" y="132519"/>
                  </a:lnTo>
                  <a:lnTo>
                    <a:pt x="636279" y="128760"/>
                  </a:lnTo>
                  <a:lnTo>
                    <a:pt x="633773" y="128760"/>
                  </a:lnTo>
                  <a:lnTo>
                    <a:pt x="630327" y="130639"/>
                  </a:lnTo>
                  <a:lnTo>
                    <a:pt x="601505" y="140664"/>
                  </a:lnTo>
                  <a:lnTo>
                    <a:pt x="595866" y="141604"/>
                  </a:lnTo>
                  <a:lnTo>
                    <a:pt x="596806" y="136905"/>
                  </a:lnTo>
                  <a:lnTo>
                    <a:pt x="598999" y="131579"/>
                  </a:lnTo>
                  <a:lnTo>
                    <a:pt x="601818" y="138158"/>
                  </a:lnTo>
                  <a:lnTo>
                    <a:pt x="603698" y="134399"/>
                  </a:lnTo>
                  <a:lnTo>
                    <a:pt x="606204" y="131579"/>
                  </a:lnTo>
                  <a:lnTo>
                    <a:pt x="609337" y="129699"/>
                  </a:lnTo>
                  <a:lnTo>
                    <a:pt x="600565" y="129386"/>
                  </a:lnTo>
                  <a:lnTo>
                    <a:pt x="589913" y="131579"/>
                  </a:lnTo>
                  <a:lnTo>
                    <a:pt x="589913" y="128760"/>
                  </a:lnTo>
                  <a:lnTo>
                    <a:pt x="604011" y="124374"/>
                  </a:lnTo>
                  <a:lnTo>
                    <a:pt x="607457" y="122494"/>
                  </a:lnTo>
                  <a:lnTo>
                    <a:pt x="662595" y="116228"/>
                  </a:lnTo>
                  <a:lnTo>
                    <a:pt x="662595" y="119048"/>
                  </a:lnTo>
                  <a:close/>
                  <a:moveTo>
                    <a:pt x="89912" y="292294"/>
                  </a:moveTo>
                  <a:lnTo>
                    <a:pt x="86779" y="292607"/>
                  </a:lnTo>
                  <a:lnTo>
                    <a:pt x="70489" y="288848"/>
                  </a:lnTo>
                  <a:lnTo>
                    <a:pt x="58584" y="281642"/>
                  </a:lnTo>
                  <a:lnTo>
                    <a:pt x="16604" y="276630"/>
                  </a:lnTo>
                  <a:lnTo>
                    <a:pt x="7519" y="274437"/>
                  </a:lnTo>
                  <a:lnTo>
                    <a:pt x="2193" y="271304"/>
                  </a:lnTo>
                  <a:lnTo>
                    <a:pt x="313" y="266605"/>
                  </a:lnTo>
                  <a:lnTo>
                    <a:pt x="0" y="261279"/>
                  </a:lnTo>
                  <a:lnTo>
                    <a:pt x="626" y="255640"/>
                  </a:lnTo>
                  <a:lnTo>
                    <a:pt x="2819" y="251567"/>
                  </a:lnTo>
                  <a:lnTo>
                    <a:pt x="7519" y="248121"/>
                  </a:lnTo>
                  <a:lnTo>
                    <a:pt x="18484" y="244361"/>
                  </a:lnTo>
                  <a:lnTo>
                    <a:pt x="23496" y="241229"/>
                  </a:lnTo>
                  <a:lnTo>
                    <a:pt x="28196" y="237156"/>
                  </a:lnTo>
                  <a:lnTo>
                    <a:pt x="32581" y="232143"/>
                  </a:lnTo>
                  <a:lnTo>
                    <a:pt x="39787" y="221805"/>
                  </a:lnTo>
                  <a:lnTo>
                    <a:pt x="45113" y="212093"/>
                  </a:lnTo>
                  <a:lnTo>
                    <a:pt x="135965" y="226817"/>
                  </a:lnTo>
                  <a:lnTo>
                    <a:pt x="163534" y="226504"/>
                  </a:lnTo>
                  <a:lnTo>
                    <a:pt x="186090" y="219612"/>
                  </a:lnTo>
                  <a:lnTo>
                    <a:pt x="205827" y="216792"/>
                  </a:lnTo>
                  <a:lnTo>
                    <a:pt x="216166" y="213973"/>
                  </a:lnTo>
                  <a:lnTo>
                    <a:pt x="222745" y="210213"/>
                  </a:lnTo>
                  <a:lnTo>
                    <a:pt x="226504" y="203948"/>
                  </a:lnTo>
                  <a:lnTo>
                    <a:pt x="229950" y="195489"/>
                  </a:lnTo>
                  <a:lnTo>
                    <a:pt x="233083" y="185777"/>
                  </a:lnTo>
                  <a:lnTo>
                    <a:pt x="237782" y="156955"/>
                  </a:lnTo>
                  <a:lnTo>
                    <a:pt x="241542" y="151316"/>
                  </a:lnTo>
                  <a:lnTo>
                    <a:pt x="244361" y="147557"/>
                  </a:lnTo>
                  <a:lnTo>
                    <a:pt x="265978" y="135965"/>
                  </a:lnTo>
                  <a:lnTo>
                    <a:pt x="281015" y="134399"/>
                  </a:lnTo>
                  <a:lnTo>
                    <a:pt x="292294" y="131579"/>
                  </a:lnTo>
                  <a:lnTo>
                    <a:pt x="319549" y="121241"/>
                  </a:lnTo>
                  <a:lnTo>
                    <a:pt x="329574" y="114975"/>
                  </a:lnTo>
                  <a:lnTo>
                    <a:pt x="336780" y="108083"/>
                  </a:lnTo>
                  <a:lnTo>
                    <a:pt x="341166" y="101191"/>
                  </a:lnTo>
                  <a:lnTo>
                    <a:pt x="343986" y="92105"/>
                  </a:lnTo>
                  <a:lnTo>
                    <a:pt x="344299" y="85213"/>
                  </a:lnTo>
                  <a:lnTo>
                    <a:pt x="343046" y="78321"/>
                  </a:lnTo>
                  <a:lnTo>
                    <a:pt x="333647" y="59524"/>
                  </a:lnTo>
                  <a:lnTo>
                    <a:pt x="337407" y="52005"/>
                  </a:lnTo>
                  <a:lnTo>
                    <a:pt x="340853" y="46679"/>
                  </a:lnTo>
                  <a:lnTo>
                    <a:pt x="380013" y="20990"/>
                  </a:lnTo>
                  <a:lnTo>
                    <a:pt x="386279" y="26942"/>
                  </a:lnTo>
                  <a:lnTo>
                    <a:pt x="401003" y="17857"/>
                  </a:lnTo>
                  <a:lnTo>
                    <a:pt x="412595" y="5952"/>
                  </a:lnTo>
                  <a:lnTo>
                    <a:pt x="419487" y="2820"/>
                  </a:lnTo>
                  <a:lnTo>
                    <a:pt x="427946" y="5326"/>
                  </a:lnTo>
                  <a:lnTo>
                    <a:pt x="432645" y="12218"/>
                  </a:lnTo>
                  <a:lnTo>
                    <a:pt x="434211" y="28196"/>
                  </a:lnTo>
                  <a:lnTo>
                    <a:pt x="439850" y="31015"/>
                  </a:lnTo>
                  <a:lnTo>
                    <a:pt x="447056" y="33835"/>
                  </a:lnTo>
                  <a:lnTo>
                    <a:pt x="451442" y="35088"/>
                  </a:lnTo>
                  <a:lnTo>
                    <a:pt x="455201" y="35088"/>
                  </a:lnTo>
                  <a:lnTo>
                    <a:pt x="458647" y="32581"/>
                  </a:lnTo>
                  <a:lnTo>
                    <a:pt x="462094" y="25063"/>
                  </a:lnTo>
                  <a:lnTo>
                    <a:pt x="464913" y="22556"/>
                  </a:lnTo>
                  <a:lnTo>
                    <a:pt x="472432" y="21617"/>
                  </a:lnTo>
                  <a:lnTo>
                    <a:pt x="490289" y="24123"/>
                  </a:lnTo>
                  <a:lnTo>
                    <a:pt x="499061" y="24123"/>
                  </a:lnTo>
                  <a:lnTo>
                    <a:pt x="523810" y="18484"/>
                  </a:lnTo>
                  <a:lnTo>
                    <a:pt x="531642" y="15351"/>
                  </a:lnTo>
                  <a:lnTo>
                    <a:pt x="548560" y="2820"/>
                  </a:lnTo>
                  <a:lnTo>
                    <a:pt x="554826" y="313"/>
                  </a:lnTo>
                  <a:lnTo>
                    <a:pt x="561404" y="0"/>
                  </a:lnTo>
                  <a:lnTo>
                    <a:pt x="568923" y="940"/>
                  </a:lnTo>
                  <a:lnTo>
                    <a:pt x="583334" y="4699"/>
                  </a:lnTo>
                  <a:lnTo>
                    <a:pt x="592106" y="8772"/>
                  </a:lnTo>
                  <a:lnTo>
                    <a:pt x="595239" y="12845"/>
                  </a:lnTo>
                  <a:lnTo>
                    <a:pt x="597432" y="18797"/>
                  </a:lnTo>
                  <a:lnTo>
                    <a:pt x="602131" y="26629"/>
                  </a:lnTo>
                  <a:lnTo>
                    <a:pt x="607144" y="31642"/>
                  </a:lnTo>
                  <a:lnTo>
                    <a:pt x="619362" y="40727"/>
                  </a:lnTo>
                  <a:lnTo>
                    <a:pt x="634086" y="56704"/>
                  </a:lnTo>
                  <a:lnTo>
                    <a:pt x="639725" y="58271"/>
                  </a:lnTo>
                  <a:lnTo>
                    <a:pt x="659776" y="78948"/>
                  </a:lnTo>
                  <a:lnTo>
                    <a:pt x="650690" y="83334"/>
                  </a:lnTo>
                  <a:lnTo>
                    <a:pt x="641605" y="93045"/>
                  </a:lnTo>
                  <a:lnTo>
                    <a:pt x="633460" y="98684"/>
                  </a:lnTo>
                  <a:lnTo>
                    <a:pt x="627821" y="91479"/>
                  </a:lnTo>
                  <a:lnTo>
                    <a:pt x="627821" y="86780"/>
                  </a:lnTo>
                  <a:lnTo>
                    <a:pt x="633460" y="80201"/>
                  </a:lnTo>
                  <a:lnTo>
                    <a:pt x="633147" y="76755"/>
                  </a:lnTo>
                  <a:lnTo>
                    <a:pt x="630327" y="71115"/>
                  </a:lnTo>
                  <a:lnTo>
                    <a:pt x="628760" y="64223"/>
                  </a:lnTo>
                  <a:lnTo>
                    <a:pt x="625001" y="60151"/>
                  </a:lnTo>
                  <a:lnTo>
                    <a:pt x="619675" y="57958"/>
                  </a:lnTo>
                  <a:lnTo>
                    <a:pt x="613096" y="56704"/>
                  </a:lnTo>
                  <a:lnTo>
                    <a:pt x="613410" y="62030"/>
                  </a:lnTo>
                  <a:lnTo>
                    <a:pt x="610277" y="66103"/>
                  </a:lnTo>
                  <a:lnTo>
                    <a:pt x="607457" y="66103"/>
                  </a:lnTo>
                  <a:lnTo>
                    <a:pt x="605264" y="58584"/>
                  </a:lnTo>
                  <a:lnTo>
                    <a:pt x="602131" y="62657"/>
                  </a:lnTo>
                  <a:lnTo>
                    <a:pt x="598685" y="75501"/>
                  </a:lnTo>
                  <a:lnTo>
                    <a:pt x="593673" y="77694"/>
                  </a:lnTo>
                  <a:lnTo>
                    <a:pt x="590540" y="74562"/>
                  </a:lnTo>
                  <a:lnTo>
                    <a:pt x="589600" y="68296"/>
                  </a:lnTo>
                  <a:lnTo>
                    <a:pt x="589913" y="60151"/>
                  </a:lnTo>
                  <a:lnTo>
                    <a:pt x="587094" y="60151"/>
                  </a:lnTo>
                  <a:lnTo>
                    <a:pt x="583961" y="62970"/>
                  </a:lnTo>
                  <a:lnTo>
                    <a:pt x="583961" y="66103"/>
                  </a:lnTo>
                  <a:lnTo>
                    <a:pt x="586467" y="69549"/>
                  </a:lnTo>
                  <a:lnTo>
                    <a:pt x="587094" y="75501"/>
                  </a:lnTo>
                  <a:lnTo>
                    <a:pt x="583961" y="75501"/>
                  </a:lnTo>
                  <a:lnTo>
                    <a:pt x="581455" y="69236"/>
                  </a:lnTo>
                  <a:lnTo>
                    <a:pt x="578322" y="72682"/>
                  </a:lnTo>
                  <a:lnTo>
                    <a:pt x="576755" y="63597"/>
                  </a:lnTo>
                  <a:lnTo>
                    <a:pt x="571430" y="61404"/>
                  </a:lnTo>
                  <a:lnTo>
                    <a:pt x="564224" y="63283"/>
                  </a:lnTo>
                  <a:lnTo>
                    <a:pt x="557958" y="66103"/>
                  </a:lnTo>
                  <a:lnTo>
                    <a:pt x="557958" y="69236"/>
                  </a:lnTo>
                  <a:lnTo>
                    <a:pt x="564851" y="69236"/>
                  </a:lnTo>
                  <a:lnTo>
                    <a:pt x="570177" y="71115"/>
                  </a:lnTo>
                  <a:lnTo>
                    <a:pt x="573623" y="74875"/>
                  </a:lnTo>
                  <a:lnTo>
                    <a:pt x="575189" y="81454"/>
                  </a:lnTo>
                  <a:lnTo>
                    <a:pt x="569550" y="78948"/>
                  </a:lnTo>
                  <a:lnTo>
                    <a:pt x="571743" y="88346"/>
                  </a:lnTo>
                  <a:lnTo>
                    <a:pt x="572683" y="91479"/>
                  </a:lnTo>
                  <a:lnTo>
                    <a:pt x="567984" y="91166"/>
                  </a:lnTo>
                  <a:lnTo>
                    <a:pt x="564537" y="92732"/>
                  </a:lnTo>
                  <a:lnTo>
                    <a:pt x="562031" y="94925"/>
                  </a:lnTo>
                  <a:lnTo>
                    <a:pt x="560778" y="97745"/>
                  </a:lnTo>
                  <a:lnTo>
                    <a:pt x="563597" y="100564"/>
                  </a:lnTo>
                  <a:lnTo>
                    <a:pt x="556392" y="113095"/>
                  </a:lnTo>
                  <a:lnTo>
                    <a:pt x="548873" y="112782"/>
                  </a:lnTo>
                  <a:lnTo>
                    <a:pt x="545114" y="113095"/>
                  </a:lnTo>
                  <a:lnTo>
                    <a:pt x="540728" y="118421"/>
                  </a:lnTo>
                  <a:lnTo>
                    <a:pt x="535089" y="118735"/>
                  </a:lnTo>
                  <a:lnTo>
                    <a:pt x="529136" y="116542"/>
                  </a:lnTo>
                  <a:lnTo>
                    <a:pt x="526003" y="113095"/>
                  </a:lnTo>
                  <a:lnTo>
                    <a:pt x="522871" y="113095"/>
                  </a:lnTo>
                  <a:lnTo>
                    <a:pt x="520051" y="116228"/>
                  </a:lnTo>
                  <a:lnTo>
                    <a:pt x="520051" y="119048"/>
                  </a:lnTo>
                  <a:lnTo>
                    <a:pt x="522871" y="124687"/>
                  </a:lnTo>
                  <a:lnTo>
                    <a:pt x="520364" y="128133"/>
                  </a:lnTo>
                  <a:lnTo>
                    <a:pt x="514725" y="128760"/>
                  </a:lnTo>
                  <a:lnTo>
                    <a:pt x="508146" y="125627"/>
                  </a:lnTo>
                  <a:lnTo>
                    <a:pt x="509399" y="130013"/>
                  </a:lnTo>
                  <a:lnTo>
                    <a:pt x="511279" y="131579"/>
                  </a:lnTo>
                  <a:lnTo>
                    <a:pt x="511279" y="135025"/>
                  </a:lnTo>
                  <a:lnTo>
                    <a:pt x="507833" y="136905"/>
                  </a:lnTo>
                  <a:lnTo>
                    <a:pt x="506580" y="138785"/>
                  </a:lnTo>
                  <a:lnTo>
                    <a:pt x="507833" y="141291"/>
                  </a:lnTo>
                  <a:lnTo>
                    <a:pt x="511279" y="144424"/>
                  </a:lnTo>
                  <a:lnTo>
                    <a:pt x="508460" y="144737"/>
                  </a:lnTo>
                  <a:lnTo>
                    <a:pt x="502507" y="147557"/>
                  </a:lnTo>
                  <a:lnTo>
                    <a:pt x="503760" y="149750"/>
                  </a:lnTo>
                  <a:lnTo>
                    <a:pt x="496868" y="147557"/>
                  </a:lnTo>
                  <a:lnTo>
                    <a:pt x="494988" y="158835"/>
                  </a:lnTo>
                  <a:lnTo>
                    <a:pt x="493109" y="164161"/>
                  </a:lnTo>
                  <a:lnTo>
                    <a:pt x="489349" y="166667"/>
                  </a:lnTo>
                  <a:lnTo>
                    <a:pt x="482144" y="166040"/>
                  </a:lnTo>
                  <a:lnTo>
                    <a:pt x="477444" y="164474"/>
                  </a:lnTo>
                  <a:lnTo>
                    <a:pt x="473998" y="161654"/>
                  </a:lnTo>
                  <a:lnTo>
                    <a:pt x="470866" y="156955"/>
                  </a:lnTo>
                  <a:lnTo>
                    <a:pt x="468986" y="151629"/>
                  </a:lnTo>
                  <a:lnTo>
                    <a:pt x="468046" y="146617"/>
                  </a:lnTo>
                  <a:lnTo>
                    <a:pt x="465853" y="143171"/>
                  </a:lnTo>
                  <a:lnTo>
                    <a:pt x="460214" y="141604"/>
                  </a:lnTo>
                  <a:lnTo>
                    <a:pt x="460214" y="143484"/>
                  </a:lnTo>
                  <a:lnTo>
                    <a:pt x="463033" y="153196"/>
                  </a:lnTo>
                  <a:lnTo>
                    <a:pt x="461467" y="156955"/>
                  </a:lnTo>
                  <a:lnTo>
                    <a:pt x="461467" y="160401"/>
                  </a:lnTo>
                  <a:lnTo>
                    <a:pt x="466793" y="162908"/>
                  </a:lnTo>
                  <a:lnTo>
                    <a:pt x="462094" y="164161"/>
                  </a:lnTo>
                  <a:lnTo>
                    <a:pt x="452695" y="164474"/>
                  </a:lnTo>
                  <a:lnTo>
                    <a:pt x="438911" y="161968"/>
                  </a:lnTo>
                  <a:lnTo>
                    <a:pt x="434524" y="159461"/>
                  </a:lnTo>
                  <a:lnTo>
                    <a:pt x="432645" y="155389"/>
                  </a:lnTo>
                  <a:lnTo>
                    <a:pt x="430139" y="154449"/>
                  </a:lnTo>
                  <a:lnTo>
                    <a:pt x="414788" y="150690"/>
                  </a:lnTo>
                  <a:lnTo>
                    <a:pt x="412281" y="156955"/>
                  </a:lnTo>
                  <a:lnTo>
                    <a:pt x="415101" y="159775"/>
                  </a:lnTo>
                  <a:lnTo>
                    <a:pt x="426692" y="166667"/>
                  </a:lnTo>
                  <a:lnTo>
                    <a:pt x="426692" y="169487"/>
                  </a:lnTo>
                  <a:lnTo>
                    <a:pt x="418234" y="172933"/>
                  </a:lnTo>
                  <a:lnTo>
                    <a:pt x="404763" y="172619"/>
                  </a:lnTo>
                  <a:lnTo>
                    <a:pt x="394424" y="175752"/>
                  </a:lnTo>
                  <a:lnTo>
                    <a:pt x="394424" y="178885"/>
                  </a:lnTo>
                  <a:lnTo>
                    <a:pt x="396930" y="182331"/>
                  </a:lnTo>
                  <a:lnTo>
                    <a:pt x="395991" y="185151"/>
                  </a:lnTo>
                  <a:lnTo>
                    <a:pt x="393484" y="187657"/>
                  </a:lnTo>
                  <a:lnTo>
                    <a:pt x="391605" y="191416"/>
                  </a:lnTo>
                  <a:lnTo>
                    <a:pt x="390978" y="208020"/>
                  </a:lnTo>
                  <a:lnTo>
                    <a:pt x="388785" y="213346"/>
                  </a:lnTo>
                  <a:lnTo>
                    <a:pt x="392231" y="215853"/>
                  </a:lnTo>
                  <a:lnTo>
                    <a:pt x="395991" y="217732"/>
                  </a:lnTo>
                  <a:lnTo>
                    <a:pt x="399750" y="218046"/>
                  </a:lnTo>
                  <a:lnTo>
                    <a:pt x="403510" y="216479"/>
                  </a:lnTo>
                  <a:lnTo>
                    <a:pt x="400690" y="236843"/>
                  </a:lnTo>
                  <a:lnTo>
                    <a:pt x="397870" y="247494"/>
                  </a:lnTo>
                  <a:lnTo>
                    <a:pt x="391605" y="254073"/>
                  </a:lnTo>
                  <a:lnTo>
                    <a:pt x="394111" y="257833"/>
                  </a:lnTo>
                  <a:lnTo>
                    <a:pt x="394424" y="260339"/>
                  </a:lnTo>
                  <a:lnTo>
                    <a:pt x="392858" y="261905"/>
                  </a:lnTo>
                  <a:lnTo>
                    <a:pt x="388785" y="263158"/>
                  </a:lnTo>
                  <a:lnTo>
                    <a:pt x="390665" y="269737"/>
                  </a:lnTo>
                  <a:lnTo>
                    <a:pt x="391605" y="276630"/>
                  </a:lnTo>
                  <a:lnTo>
                    <a:pt x="393171" y="282269"/>
                  </a:lnTo>
                  <a:lnTo>
                    <a:pt x="397557" y="285088"/>
                  </a:lnTo>
                  <a:lnTo>
                    <a:pt x="397557" y="287908"/>
                  </a:lnTo>
                  <a:lnTo>
                    <a:pt x="390352" y="293547"/>
                  </a:lnTo>
                  <a:lnTo>
                    <a:pt x="386279" y="296053"/>
                  </a:lnTo>
                  <a:lnTo>
                    <a:pt x="380326" y="297933"/>
                  </a:lnTo>
                  <a:lnTo>
                    <a:pt x="362469" y="298559"/>
                  </a:lnTo>
                  <a:lnTo>
                    <a:pt x="357144" y="300752"/>
                  </a:lnTo>
                  <a:lnTo>
                    <a:pt x="351504" y="298559"/>
                  </a:lnTo>
                  <a:lnTo>
                    <a:pt x="342419" y="299186"/>
                  </a:lnTo>
                  <a:lnTo>
                    <a:pt x="333647" y="301379"/>
                  </a:lnTo>
                  <a:lnTo>
                    <a:pt x="328008" y="304199"/>
                  </a:lnTo>
                  <a:lnTo>
                    <a:pt x="333334" y="306705"/>
                  </a:lnTo>
                  <a:lnTo>
                    <a:pt x="336467" y="307018"/>
                  </a:lnTo>
                  <a:lnTo>
                    <a:pt x="336467" y="310151"/>
                  </a:lnTo>
                  <a:lnTo>
                    <a:pt x="329574" y="311717"/>
                  </a:lnTo>
                  <a:lnTo>
                    <a:pt x="320489" y="322056"/>
                  </a:lnTo>
                  <a:lnTo>
                    <a:pt x="322056" y="328948"/>
                  </a:lnTo>
                  <a:lnTo>
                    <a:pt x="315477" y="329261"/>
                  </a:lnTo>
                  <a:lnTo>
                    <a:pt x="311091" y="330828"/>
                  </a:lnTo>
                  <a:lnTo>
                    <a:pt x="306705" y="331141"/>
                  </a:lnTo>
                  <a:lnTo>
                    <a:pt x="301692" y="328948"/>
                  </a:lnTo>
                  <a:lnTo>
                    <a:pt x="301692" y="332081"/>
                  </a:lnTo>
                  <a:lnTo>
                    <a:pt x="295113" y="325815"/>
                  </a:lnTo>
                  <a:lnTo>
                    <a:pt x="274437" y="322682"/>
                  </a:lnTo>
                  <a:lnTo>
                    <a:pt x="266291" y="319236"/>
                  </a:lnTo>
                  <a:lnTo>
                    <a:pt x="266291" y="316417"/>
                  </a:lnTo>
                  <a:lnTo>
                    <a:pt x="278823" y="300439"/>
                  </a:lnTo>
                  <a:lnTo>
                    <a:pt x="301692" y="285088"/>
                  </a:lnTo>
                  <a:lnTo>
                    <a:pt x="301692" y="281955"/>
                  </a:lnTo>
                  <a:lnTo>
                    <a:pt x="296053" y="282269"/>
                  </a:lnTo>
                  <a:lnTo>
                    <a:pt x="290727" y="283522"/>
                  </a:lnTo>
                  <a:lnTo>
                    <a:pt x="285401" y="285402"/>
                  </a:lnTo>
                  <a:lnTo>
                    <a:pt x="281329" y="287908"/>
                  </a:lnTo>
                  <a:lnTo>
                    <a:pt x="279449" y="291041"/>
                  </a:lnTo>
                  <a:lnTo>
                    <a:pt x="277569" y="296680"/>
                  </a:lnTo>
                  <a:lnTo>
                    <a:pt x="273810" y="297933"/>
                  </a:lnTo>
                  <a:lnTo>
                    <a:pt x="272244" y="296367"/>
                  </a:lnTo>
                  <a:lnTo>
                    <a:pt x="272870" y="293234"/>
                  </a:lnTo>
                  <a:lnTo>
                    <a:pt x="275376" y="287908"/>
                  </a:lnTo>
                  <a:lnTo>
                    <a:pt x="272557" y="285088"/>
                  </a:lnTo>
                  <a:lnTo>
                    <a:pt x="269111" y="292607"/>
                  </a:lnTo>
                  <a:lnTo>
                    <a:pt x="265038" y="296367"/>
                  </a:lnTo>
                  <a:lnTo>
                    <a:pt x="262845" y="294173"/>
                  </a:lnTo>
                  <a:lnTo>
                    <a:pt x="263785" y="285088"/>
                  </a:lnTo>
                  <a:lnTo>
                    <a:pt x="260965" y="285088"/>
                  </a:lnTo>
                  <a:lnTo>
                    <a:pt x="260652" y="294173"/>
                  </a:lnTo>
                  <a:lnTo>
                    <a:pt x="258146" y="294173"/>
                  </a:lnTo>
                  <a:lnTo>
                    <a:pt x="257206" y="289161"/>
                  </a:lnTo>
                  <a:lnTo>
                    <a:pt x="254386" y="285715"/>
                  </a:lnTo>
                  <a:lnTo>
                    <a:pt x="249061" y="285088"/>
                  </a:lnTo>
                  <a:lnTo>
                    <a:pt x="249061" y="287908"/>
                  </a:lnTo>
                  <a:lnTo>
                    <a:pt x="255013" y="294487"/>
                  </a:lnTo>
                  <a:lnTo>
                    <a:pt x="249061" y="294487"/>
                  </a:lnTo>
                  <a:lnTo>
                    <a:pt x="255013" y="300752"/>
                  </a:lnTo>
                  <a:lnTo>
                    <a:pt x="249061" y="300752"/>
                  </a:lnTo>
                  <a:lnTo>
                    <a:pt x="244988" y="298559"/>
                  </a:lnTo>
                  <a:lnTo>
                    <a:pt x="237469" y="291354"/>
                  </a:lnTo>
                  <a:lnTo>
                    <a:pt x="236216" y="297620"/>
                  </a:lnTo>
                  <a:lnTo>
                    <a:pt x="247181" y="306705"/>
                  </a:lnTo>
                  <a:lnTo>
                    <a:pt x="249061" y="312971"/>
                  </a:lnTo>
                  <a:lnTo>
                    <a:pt x="245301" y="319863"/>
                  </a:lnTo>
                  <a:lnTo>
                    <a:pt x="238722" y="322682"/>
                  </a:lnTo>
                  <a:lnTo>
                    <a:pt x="230577" y="323309"/>
                  </a:lnTo>
                  <a:lnTo>
                    <a:pt x="222745" y="322682"/>
                  </a:lnTo>
                  <a:lnTo>
                    <a:pt x="215852" y="321429"/>
                  </a:lnTo>
                  <a:lnTo>
                    <a:pt x="209274" y="318923"/>
                  </a:lnTo>
                  <a:lnTo>
                    <a:pt x="203948" y="316103"/>
                  </a:lnTo>
                  <a:lnTo>
                    <a:pt x="199562" y="312971"/>
                  </a:lnTo>
                  <a:lnTo>
                    <a:pt x="189223" y="303572"/>
                  </a:lnTo>
                  <a:lnTo>
                    <a:pt x="184524" y="301692"/>
                  </a:lnTo>
                  <a:lnTo>
                    <a:pt x="182018" y="307018"/>
                  </a:lnTo>
                  <a:lnTo>
                    <a:pt x="180138" y="304199"/>
                  </a:lnTo>
                  <a:lnTo>
                    <a:pt x="176065" y="304199"/>
                  </a:lnTo>
                  <a:lnTo>
                    <a:pt x="188597" y="318610"/>
                  </a:lnTo>
                  <a:lnTo>
                    <a:pt x="193609" y="322682"/>
                  </a:lnTo>
                  <a:lnTo>
                    <a:pt x="205201" y="328948"/>
                  </a:lnTo>
                  <a:lnTo>
                    <a:pt x="206767" y="332081"/>
                  </a:lnTo>
                  <a:lnTo>
                    <a:pt x="207707" y="335840"/>
                  </a:lnTo>
                  <a:lnTo>
                    <a:pt x="209587" y="339286"/>
                  </a:lnTo>
                  <a:lnTo>
                    <a:pt x="213973" y="341479"/>
                  </a:lnTo>
                  <a:lnTo>
                    <a:pt x="213973" y="344612"/>
                  </a:lnTo>
                  <a:lnTo>
                    <a:pt x="203008" y="344299"/>
                  </a:lnTo>
                  <a:lnTo>
                    <a:pt x="196429" y="342419"/>
                  </a:lnTo>
                  <a:lnTo>
                    <a:pt x="192043" y="337720"/>
                  </a:lnTo>
                  <a:lnTo>
                    <a:pt x="187970" y="328948"/>
                  </a:lnTo>
                  <a:lnTo>
                    <a:pt x="184837" y="328948"/>
                  </a:lnTo>
                  <a:lnTo>
                    <a:pt x="185464" y="333021"/>
                  </a:lnTo>
                  <a:lnTo>
                    <a:pt x="188283" y="339286"/>
                  </a:lnTo>
                  <a:lnTo>
                    <a:pt x="190790" y="341479"/>
                  </a:lnTo>
                  <a:lnTo>
                    <a:pt x="182018" y="354011"/>
                  </a:lnTo>
                  <a:lnTo>
                    <a:pt x="178572" y="350878"/>
                  </a:lnTo>
                  <a:lnTo>
                    <a:pt x="175439" y="341479"/>
                  </a:lnTo>
                  <a:lnTo>
                    <a:pt x="167293" y="335214"/>
                  </a:lnTo>
                  <a:lnTo>
                    <a:pt x="168860" y="332707"/>
                  </a:lnTo>
                  <a:lnTo>
                    <a:pt x="167293" y="328948"/>
                  </a:lnTo>
                  <a:lnTo>
                    <a:pt x="164474" y="328948"/>
                  </a:lnTo>
                  <a:lnTo>
                    <a:pt x="155702" y="331454"/>
                  </a:lnTo>
                  <a:lnTo>
                    <a:pt x="145990" y="326755"/>
                  </a:lnTo>
                  <a:lnTo>
                    <a:pt x="141604" y="319863"/>
                  </a:lnTo>
                  <a:lnTo>
                    <a:pt x="148496" y="316417"/>
                  </a:lnTo>
                  <a:lnTo>
                    <a:pt x="156329" y="316103"/>
                  </a:lnTo>
                  <a:lnTo>
                    <a:pt x="160401" y="314537"/>
                  </a:lnTo>
                  <a:lnTo>
                    <a:pt x="161968" y="311404"/>
                  </a:lnTo>
                  <a:lnTo>
                    <a:pt x="161654" y="307018"/>
                  </a:lnTo>
                  <a:lnTo>
                    <a:pt x="154135" y="302632"/>
                  </a:lnTo>
                  <a:lnTo>
                    <a:pt x="152569" y="299499"/>
                  </a:lnTo>
                  <a:lnTo>
                    <a:pt x="158522" y="294487"/>
                  </a:lnTo>
                  <a:lnTo>
                    <a:pt x="152569" y="289161"/>
                  </a:lnTo>
                  <a:lnTo>
                    <a:pt x="148810" y="287908"/>
                  </a:lnTo>
                  <a:lnTo>
                    <a:pt x="144111" y="287908"/>
                  </a:lnTo>
                  <a:lnTo>
                    <a:pt x="146930" y="294487"/>
                  </a:lnTo>
                  <a:lnTo>
                    <a:pt x="137218" y="293547"/>
                  </a:lnTo>
                  <a:lnTo>
                    <a:pt x="130326" y="289474"/>
                  </a:lnTo>
                  <a:lnTo>
                    <a:pt x="123747" y="286968"/>
                  </a:lnTo>
                  <a:lnTo>
                    <a:pt x="114975" y="291354"/>
                  </a:lnTo>
                  <a:lnTo>
                    <a:pt x="114975" y="294487"/>
                  </a:lnTo>
                  <a:lnTo>
                    <a:pt x="118421" y="294487"/>
                  </a:lnTo>
                  <a:lnTo>
                    <a:pt x="118421" y="297933"/>
                  </a:lnTo>
                  <a:lnTo>
                    <a:pt x="102444" y="291354"/>
                  </a:lnTo>
                  <a:lnTo>
                    <a:pt x="93045" y="289161"/>
                  </a:lnTo>
                  <a:lnTo>
                    <a:pt x="86153" y="291354"/>
                  </a:lnTo>
                  <a:lnTo>
                    <a:pt x="89912" y="292294"/>
                  </a:lnTo>
                  <a:close/>
                </a:path>
              </a:pathLst>
            </a:custGeom>
            <a:grpFill/>
            <a:ln w="6248" cap="rnd">
              <a:solidFill>
                <a:srgbClr val="0070C0"/>
              </a:solidFill>
              <a:prstDash val="solid"/>
              <a:round/>
            </a:ln>
          </p:spPr>
          <p:txBody>
            <a:bodyPr rtlCol="0" anchor="ctr"/>
            <a:lstStyle/>
            <a:p>
              <a:endParaRPr lang="vi-VN"/>
            </a:p>
          </p:txBody>
        </p:sp>
        <p:sp>
          <p:nvSpPr>
            <p:cNvPr id="77" name="Freeform: Shape 76">
              <a:hlinkClick r:id="" action="ppaction://noaction"/>
              <a:extLst>
                <a:ext uri="{FF2B5EF4-FFF2-40B4-BE49-F238E27FC236}">
                  <a16:creationId xmlns:a16="http://schemas.microsoft.com/office/drawing/2014/main" id="{5D9D2D09-7F2D-49B8-A517-131A00359668}"/>
                </a:ext>
              </a:extLst>
            </p:cNvPr>
            <p:cNvSpPr/>
            <p:nvPr/>
          </p:nvSpPr>
          <p:spPr>
            <a:xfrm>
              <a:off x="3929511" y="5558329"/>
              <a:ext cx="297306" cy="351191"/>
            </a:xfrm>
            <a:custGeom>
              <a:avLst/>
              <a:gdLst>
                <a:gd name="connsiteX0" fmla="*/ 273810 w 297306"/>
                <a:gd name="connsiteY0" fmla="*/ 40100 h 351191"/>
                <a:gd name="connsiteX1" fmla="*/ 284775 w 297306"/>
                <a:gd name="connsiteY1" fmla="*/ 43860 h 351191"/>
                <a:gd name="connsiteX2" fmla="*/ 289474 w 297306"/>
                <a:gd name="connsiteY2" fmla="*/ 50752 h 351191"/>
                <a:gd name="connsiteX3" fmla="*/ 296053 w 297306"/>
                <a:gd name="connsiteY3" fmla="*/ 77381 h 351191"/>
                <a:gd name="connsiteX4" fmla="*/ 297306 w 297306"/>
                <a:gd name="connsiteY4" fmla="*/ 85527 h 351191"/>
                <a:gd name="connsiteX5" fmla="*/ 297306 w 297306"/>
                <a:gd name="connsiteY5" fmla="*/ 90852 h 351191"/>
                <a:gd name="connsiteX6" fmla="*/ 295427 w 297306"/>
                <a:gd name="connsiteY6" fmla="*/ 92106 h 351191"/>
                <a:gd name="connsiteX7" fmla="*/ 286655 w 297306"/>
                <a:gd name="connsiteY7" fmla="*/ 94298 h 351191"/>
                <a:gd name="connsiteX8" fmla="*/ 272244 w 297306"/>
                <a:gd name="connsiteY8" fmla="*/ 120301 h 351191"/>
                <a:gd name="connsiteX9" fmla="*/ 264412 w 297306"/>
                <a:gd name="connsiteY9" fmla="*/ 129700 h 351191"/>
                <a:gd name="connsiteX10" fmla="*/ 260339 w 297306"/>
                <a:gd name="connsiteY10" fmla="*/ 133146 h 351191"/>
                <a:gd name="connsiteX11" fmla="*/ 253760 w 297306"/>
                <a:gd name="connsiteY11" fmla="*/ 139725 h 351191"/>
                <a:gd name="connsiteX12" fmla="*/ 250314 w 297306"/>
                <a:gd name="connsiteY12" fmla="*/ 144737 h 351191"/>
                <a:gd name="connsiteX13" fmla="*/ 239036 w 297306"/>
                <a:gd name="connsiteY13" fmla="*/ 168860 h 351191"/>
                <a:gd name="connsiteX14" fmla="*/ 236529 w 297306"/>
                <a:gd name="connsiteY14" fmla="*/ 176692 h 351191"/>
                <a:gd name="connsiteX15" fmla="*/ 234963 w 297306"/>
                <a:gd name="connsiteY15" fmla="*/ 185151 h 351191"/>
                <a:gd name="connsiteX16" fmla="*/ 234336 w 297306"/>
                <a:gd name="connsiteY16" fmla="*/ 202068 h 351191"/>
                <a:gd name="connsiteX17" fmla="*/ 234963 w 297306"/>
                <a:gd name="connsiteY17" fmla="*/ 208960 h 351191"/>
                <a:gd name="connsiteX18" fmla="*/ 236529 w 297306"/>
                <a:gd name="connsiteY18" fmla="*/ 216166 h 351191"/>
                <a:gd name="connsiteX19" fmla="*/ 239036 w 297306"/>
                <a:gd name="connsiteY19" fmla="*/ 222432 h 351191"/>
                <a:gd name="connsiteX20" fmla="*/ 243735 w 297306"/>
                <a:gd name="connsiteY20" fmla="*/ 231517 h 351191"/>
                <a:gd name="connsiteX21" fmla="*/ 246241 w 297306"/>
                <a:gd name="connsiteY21" fmla="*/ 234963 h 351191"/>
                <a:gd name="connsiteX22" fmla="*/ 249374 w 297306"/>
                <a:gd name="connsiteY22" fmla="*/ 242169 h 351191"/>
                <a:gd name="connsiteX23" fmla="*/ 251254 w 297306"/>
                <a:gd name="connsiteY23" fmla="*/ 249374 h 351191"/>
                <a:gd name="connsiteX24" fmla="*/ 255640 w 297306"/>
                <a:gd name="connsiteY24" fmla="*/ 254700 h 351191"/>
                <a:gd name="connsiteX25" fmla="*/ 262532 w 297306"/>
                <a:gd name="connsiteY25" fmla="*/ 259712 h 351191"/>
                <a:gd name="connsiteX26" fmla="*/ 268171 w 297306"/>
                <a:gd name="connsiteY26" fmla="*/ 266604 h 351191"/>
                <a:gd name="connsiteX27" fmla="*/ 271930 w 297306"/>
                <a:gd name="connsiteY27" fmla="*/ 280389 h 351191"/>
                <a:gd name="connsiteX28" fmla="*/ 267231 w 297306"/>
                <a:gd name="connsiteY28" fmla="*/ 306078 h 351191"/>
                <a:gd name="connsiteX29" fmla="*/ 264098 w 297306"/>
                <a:gd name="connsiteY29" fmla="*/ 314537 h 351191"/>
                <a:gd name="connsiteX30" fmla="*/ 259399 w 297306"/>
                <a:gd name="connsiteY30" fmla="*/ 323936 h 351191"/>
                <a:gd name="connsiteX31" fmla="*/ 255326 w 297306"/>
                <a:gd name="connsiteY31" fmla="*/ 329888 h 351191"/>
                <a:gd name="connsiteX32" fmla="*/ 243735 w 297306"/>
                <a:gd name="connsiteY32" fmla="*/ 342106 h 351191"/>
                <a:gd name="connsiteX33" fmla="*/ 229011 w 297306"/>
                <a:gd name="connsiteY33" fmla="*/ 328948 h 351191"/>
                <a:gd name="connsiteX34" fmla="*/ 223371 w 297306"/>
                <a:gd name="connsiteY34" fmla="*/ 325815 h 351191"/>
                <a:gd name="connsiteX35" fmla="*/ 217732 w 297306"/>
                <a:gd name="connsiteY35" fmla="*/ 323622 h 351191"/>
                <a:gd name="connsiteX36" fmla="*/ 215226 w 297306"/>
                <a:gd name="connsiteY36" fmla="*/ 324562 h 351191"/>
                <a:gd name="connsiteX37" fmla="*/ 213973 w 297306"/>
                <a:gd name="connsiteY37" fmla="*/ 327382 h 351191"/>
                <a:gd name="connsiteX38" fmla="*/ 214599 w 297306"/>
                <a:gd name="connsiteY38" fmla="*/ 334587 h 351191"/>
                <a:gd name="connsiteX39" fmla="*/ 213660 w 297306"/>
                <a:gd name="connsiteY39" fmla="*/ 338033 h 351191"/>
                <a:gd name="connsiteX40" fmla="*/ 210214 w 297306"/>
                <a:gd name="connsiteY40" fmla="*/ 340539 h 351191"/>
                <a:gd name="connsiteX41" fmla="*/ 175126 w 297306"/>
                <a:gd name="connsiteY41" fmla="*/ 351191 h 351191"/>
                <a:gd name="connsiteX42" fmla="*/ 169173 w 297306"/>
                <a:gd name="connsiteY42" fmla="*/ 350878 h 351191"/>
                <a:gd name="connsiteX43" fmla="*/ 165101 w 297306"/>
                <a:gd name="connsiteY43" fmla="*/ 349938 h 351191"/>
                <a:gd name="connsiteX44" fmla="*/ 161655 w 297306"/>
                <a:gd name="connsiteY44" fmla="*/ 347119 h 351191"/>
                <a:gd name="connsiteX45" fmla="*/ 166040 w 297306"/>
                <a:gd name="connsiteY45" fmla="*/ 347119 h 351191"/>
                <a:gd name="connsiteX46" fmla="*/ 168860 w 297306"/>
                <a:gd name="connsiteY46" fmla="*/ 344612 h 351191"/>
                <a:gd name="connsiteX47" fmla="*/ 164161 w 297306"/>
                <a:gd name="connsiteY47" fmla="*/ 335840 h 351191"/>
                <a:gd name="connsiteX48" fmla="*/ 157269 w 297306"/>
                <a:gd name="connsiteY48" fmla="*/ 311091 h 351191"/>
                <a:gd name="connsiteX49" fmla="*/ 152256 w 297306"/>
                <a:gd name="connsiteY49" fmla="*/ 303572 h 351191"/>
                <a:gd name="connsiteX50" fmla="*/ 144737 w 297306"/>
                <a:gd name="connsiteY50" fmla="*/ 297933 h 351191"/>
                <a:gd name="connsiteX51" fmla="*/ 137532 w 297306"/>
                <a:gd name="connsiteY51" fmla="*/ 296680 h 351191"/>
                <a:gd name="connsiteX52" fmla="*/ 130953 w 297306"/>
                <a:gd name="connsiteY52" fmla="*/ 300439 h 351191"/>
                <a:gd name="connsiteX53" fmla="*/ 125940 w 297306"/>
                <a:gd name="connsiteY53" fmla="*/ 309838 h 351191"/>
                <a:gd name="connsiteX54" fmla="*/ 121554 w 297306"/>
                <a:gd name="connsiteY54" fmla="*/ 301066 h 351191"/>
                <a:gd name="connsiteX55" fmla="*/ 115915 w 297306"/>
                <a:gd name="connsiteY55" fmla="*/ 293860 h 351191"/>
                <a:gd name="connsiteX56" fmla="*/ 101191 w 297306"/>
                <a:gd name="connsiteY56" fmla="*/ 281015 h 351191"/>
                <a:gd name="connsiteX57" fmla="*/ 94612 w 297306"/>
                <a:gd name="connsiteY57" fmla="*/ 273810 h 351191"/>
                <a:gd name="connsiteX58" fmla="*/ 84273 w 297306"/>
                <a:gd name="connsiteY58" fmla="*/ 257519 h 351191"/>
                <a:gd name="connsiteX59" fmla="*/ 78008 w 297306"/>
                <a:gd name="connsiteY59" fmla="*/ 251880 h 351191"/>
                <a:gd name="connsiteX60" fmla="*/ 55451 w 297306"/>
                <a:gd name="connsiteY60" fmla="*/ 246241 h 351191"/>
                <a:gd name="connsiteX61" fmla="*/ 46679 w 297306"/>
                <a:gd name="connsiteY61" fmla="*/ 239662 h 351191"/>
                <a:gd name="connsiteX62" fmla="*/ 41980 w 297306"/>
                <a:gd name="connsiteY62" fmla="*/ 227444 h 351191"/>
                <a:gd name="connsiteX63" fmla="*/ 41040 w 297306"/>
                <a:gd name="connsiteY63" fmla="*/ 218045 h 351191"/>
                <a:gd name="connsiteX64" fmla="*/ 35401 w 297306"/>
                <a:gd name="connsiteY64" fmla="*/ 214599 h 351191"/>
                <a:gd name="connsiteX65" fmla="*/ 28509 w 297306"/>
                <a:gd name="connsiteY65" fmla="*/ 213033 h 351191"/>
                <a:gd name="connsiteX66" fmla="*/ 22870 w 297306"/>
                <a:gd name="connsiteY66" fmla="*/ 208647 h 351191"/>
                <a:gd name="connsiteX67" fmla="*/ 22556 w 297306"/>
                <a:gd name="connsiteY67" fmla="*/ 202381 h 351191"/>
                <a:gd name="connsiteX68" fmla="*/ 29449 w 297306"/>
                <a:gd name="connsiteY68" fmla="*/ 169800 h 351191"/>
                <a:gd name="connsiteX69" fmla="*/ 34148 w 297306"/>
                <a:gd name="connsiteY69" fmla="*/ 155075 h 351191"/>
                <a:gd name="connsiteX70" fmla="*/ 35401 w 297306"/>
                <a:gd name="connsiteY70" fmla="*/ 148497 h 351191"/>
                <a:gd name="connsiteX71" fmla="*/ 34775 w 297306"/>
                <a:gd name="connsiteY71" fmla="*/ 141918 h 351191"/>
                <a:gd name="connsiteX72" fmla="*/ 28196 w 297306"/>
                <a:gd name="connsiteY72" fmla="*/ 119048 h 351191"/>
                <a:gd name="connsiteX73" fmla="*/ 29135 w 297306"/>
                <a:gd name="connsiteY73" fmla="*/ 107770 h 351191"/>
                <a:gd name="connsiteX74" fmla="*/ 28822 w 297306"/>
                <a:gd name="connsiteY74" fmla="*/ 102130 h 351191"/>
                <a:gd name="connsiteX75" fmla="*/ 26629 w 297306"/>
                <a:gd name="connsiteY75" fmla="*/ 97118 h 351191"/>
                <a:gd name="connsiteX76" fmla="*/ 21930 w 297306"/>
                <a:gd name="connsiteY76" fmla="*/ 93672 h 351191"/>
                <a:gd name="connsiteX77" fmla="*/ 10652 w 297306"/>
                <a:gd name="connsiteY77" fmla="*/ 91479 h 351191"/>
                <a:gd name="connsiteX78" fmla="*/ 5639 w 297306"/>
                <a:gd name="connsiteY78" fmla="*/ 88659 h 351191"/>
                <a:gd name="connsiteX79" fmla="*/ 0 w 297306"/>
                <a:gd name="connsiteY79" fmla="*/ 79574 h 351191"/>
                <a:gd name="connsiteX80" fmla="*/ 1253 w 297306"/>
                <a:gd name="connsiteY80" fmla="*/ 70802 h 351191"/>
                <a:gd name="connsiteX81" fmla="*/ 6266 w 297306"/>
                <a:gd name="connsiteY81" fmla="*/ 63283 h 351191"/>
                <a:gd name="connsiteX82" fmla="*/ 11905 w 297306"/>
                <a:gd name="connsiteY82" fmla="*/ 57018 h 351191"/>
                <a:gd name="connsiteX83" fmla="*/ 21617 w 297306"/>
                <a:gd name="connsiteY83" fmla="*/ 48872 h 351191"/>
                <a:gd name="connsiteX84" fmla="*/ 28822 w 297306"/>
                <a:gd name="connsiteY84" fmla="*/ 47306 h 351191"/>
                <a:gd name="connsiteX85" fmla="*/ 48872 w 297306"/>
                <a:gd name="connsiteY85" fmla="*/ 54825 h 351191"/>
                <a:gd name="connsiteX86" fmla="*/ 61090 w 297306"/>
                <a:gd name="connsiteY86" fmla="*/ 55451 h 351191"/>
                <a:gd name="connsiteX87" fmla="*/ 66103 w 297306"/>
                <a:gd name="connsiteY87" fmla="*/ 49185 h 351191"/>
                <a:gd name="connsiteX88" fmla="*/ 70176 w 297306"/>
                <a:gd name="connsiteY88" fmla="*/ 40100 h 351191"/>
                <a:gd name="connsiteX89" fmla="*/ 82080 w 297306"/>
                <a:gd name="connsiteY89" fmla="*/ 27882 h 351191"/>
                <a:gd name="connsiteX90" fmla="*/ 84273 w 297306"/>
                <a:gd name="connsiteY90" fmla="*/ 22556 h 351191"/>
                <a:gd name="connsiteX91" fmla="*/ 85526 w 297306"/>
                <a:gd name="connsiteY91" fmla="*/ 16604 h 351191"/>
                <a:gd name="connsiteX92" fmla="*/ 85840 w 297306"/>
                <a:gd name="connsiteY92" fmla="*/ 10652 h 351191"/>
                <a:gd name="connsiteX93" fmla="*/ 95552 w 297306"/>
                <a:gd name="connsiteY93" fmla="*/ 0 h 351191"/>
                <a:gd name="connsiteX94" fmla="*/ 115288 w 297306"/>
                <a:gd name="connsiteY94" fmla="*/ 3446 h 351191"/>
                <a:gd name="connsiteX95" fmla="*/ 137218 w 297306"/>
                <a:gd name="connsiteY95" fmla="*/ 10339 h 351191"/>
                <a:gd name="connsiteX96" fmla="*/ 154762 w 297306"/>
                <a:gd name="connsiteY96" fmla="*/ 10652 h 351191"/>
                <a:gd name="connsiteX97" fmla="*/ 184211 w 297306"/>
                <a:gd name="connsiteY97" fmla="*/ 19737 h 351191"/>
                <a:gd name="connsiteX98" fmla="*/ 192670 w 297306"/>
                <a:gd name="connsiteY98" fmla="*/ 24436 h 351191"/>
                <a:gd name="connsiteX99" fmla="*/ 195802 w 297306"/>
                <a:gd name="connsiteY99" fmla="*/ 28196 h 351191"/>
                <a:gd name="connsiteX100" fmla="*/ 201755 w 297306"/>
                <a:gd name="connsiteY100" fmla="*/ 37594 h 351191"/>
                <a:gd name="connsiteX101" fmla="*/ 205514 w 297306"/>
                <a:gd name="connsiteY101" fmla="*/ 40727 h 351191"/>
                <a:gd name="connsiteX102" fmla="*/ 211153 w 297306"/>
                <a:gd name="connsiteY102" fmla="*/ 41667 h 351191"/>
                <a:gd name="connsiteX103" fmla="*/ 235276 w 297306"/>
                <a:gd name="connsiteY103" fmla="*/ 35401 h 351191"/>
                <a:gd name="connsiteX104" fmla="*/ 239662 w 297306"/>
                <a:gd name="connsiteY104" fmla="*/ 35088 h 351191"/>
                <a:gd name="connsiteX105" fmla="*/ 244048 w 297306"/>
                <a:gd name="connsiteY105" fmla="*/ 35714 h 351191"/>
                <a:gd name="connsiteX106" fmla="*/ 250000 w 297306"/>
                <a:gd name="connsiteY106" fmla="*/ 37594 h 351191"/>
                <a:gd name="connsiteX107" fmla="*/ 259086 w 297306"/>
                <a:gd name="connsiteY107" fmla="*/ 44486 h 351191"/>
                <a:gd name="connsiteX108" fmla="*/ 264725 w 297306"/>
                <a:gd name="connsiteY108" fmla="*/ 47306 h 351191"/>
                <a:gd name="connsiteX109" fmla="*/ 270051 w 297306"/>
                <a:gd name="connsiteY109" fmla="*/ 46993 h 351191"/>
                <a:gd name="connsiteX110" fmla="*/ 273810 w 297306"/>
                <a:gd name="connsiteY110" fmla="*/ 40100 h 35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97306" h="351191">
                  <a:moveTo>
                    <a:pt x="273810" y="40100"/>
                  </a:moveTo>
                  <a:lnTo>
                    <a:pt x="284775" y="43860"/>
                  </a:lnTo>
                  <a:lnTo>
                    <a:pt x="289474" y="50752"/>
                  </a:lnTo>
                  <a:lnTo>
                    <a:pt x="296053" y="77381"/>
                  </a:lnTo>
                  <a:lnTo>
                    <a:pt x="297306" y="85527"/>
                  </a:lnTo>
                  <a:lnTo>
                    <a:pt x="297306" y="90852"/>
                  </a:lnTo>
                  <a:lnTo>
                    <a:pt x="295427" y="92106"/>
                  </a:lnTo>
                  <a:lnTo>
                    <a:pt x="286655" y="94298"/>
                  </a:lnTo>
                  <a:lnTo>
                    <a:pt x="272244" y="120301"/>
                  </a:lnTo>
                  <a:lnTo>
                    <a:pt x="264412" y="129700"/>
                  </a:lnTo>
                  <a:lnTo>
                    <a:pt x="260339" y="133146"/>
                  </a:lnTo>
                  <a:lnTo>
                    <a:pt x="253760" y="139725"/>
                  </a:lnTo>
                  <a:lnTo>
                    <a:pt x="250314" y="144737"/>
                  </a:lnTo>
                  <a:lnTo>
                    <a:pt x="239036" y="168860"/>
                  </a:lnTo>
                  <a:lnTo>
                    <a:pt x="236529" y="176692"/>
                  </a:lnTo>
                  <a:lnTo>
                    <a:pt x="234963" y="185151"/>
                  </a:lnTo>
                  <a:lnTo>
                    <a:pt x="234336" y="202068"/>
                  </a:lnTo>
                  <a:lnTo>
                    <a:pt x="234963" y="208960"/>
                  </a:lnTo>
                  <a:lnTo>
                    <a:pt x="236529" y="216166"/>
                  </a:lnTo>
                  <a:lnTo>
                    <a:pt x="239036" y="222432"/>
                  </a:lnTo>
                  <a:lnTo>
                    <a:pt x="243735" y="231517"/>
                  </a:lnTo>
                  <a:lnTo>
                    <a:pt x="246241" y="234963"/>
                  </a:lnTo>
                  <a:lnTo>
                    <a:pt x="249374" y="242169"/>
                  </a:lnTo>
                  <a:lnTo>
                    <a:pt x="251254" y="249374"/>
                  </a:lnTo>
                  <a:lnTo>
                    <a:pt x="255640" y="254700"/>
                  </a:lnTo>
                  <a:lnTo>
                    <a:pt x="262532" y="259712"/>
                  </a:lnTo>
                  <a:lnTo>
                    <a:pt x="268171" y="266604"/>
                  </a:lnTo>
                  <a:lnTo>
                    <a:pt x="271930" y="280389"/>
                  </a:lnTo>
                  <a:lnTo>
                    <a:pt x="267231" y="306078"/>
                  </a:lnTo>
                  <a:lnTo>
                    <a:pt x="264098" y="314537"/>
                  </a:lnTo>
                  <a:lnTo>
                    <a:pt x="259399" y="323936"/>
                  </a:lnTo>
                  <a:lnTo>
                    <a:pt x="255326" y="329888"/>
                  </a:lnTo>
                  <a:lnTo>
                    <a:pt x="243735" y="342106"/>
                  </a:lnTo>
                  <a:lnTo>
                    <a:pt x="229011" y="328948"/>
                  </a:lnTo>
                  <a:lnTo>
                    <a:pt x="223371" y="325815"/>
                  </a:lnTo>
                  <a:lnTo>
                    <a:pt x="217732" y="323622"/>
                  </a:lnTo>
                  <a:lnTo>
                    <a:pt x="215226" y="324562"/>
                  </a:lnTo>
                  <a:lnTo>
                    <a:pt x="213973" y="327382"/>
                  </a:lnTo>
                  <a:lnTo>
                    <a:pt x="214599" y="334587"/>
                  </a:lnTo>
                  <a:lnTo>
                    <a:pt x="213660" y="338033"/>
                  </a:lnTo>
                  <a:lnTo>
                    <a:pt x="210214" y="340539"/>
                  </a:lnTo>
                  <a:lnTo>
                    <a:pt x="175126" y="351191"/>
                  </a:lnTo>
                  <a:lnTo>
                    <a:pt x="169173" y="350878"/>
                  </a:lnTo>
                  <a:lnTo>
                    <a:pt x="165101" y="349938"/>
                  </a:lnTo>
                  <a:lnTo>
                    <a:pt x="161655" y="347119"/>
                  </a:lnTo>
                  <a:lnTo>
                    <a:pt x="166040" y="347119"/>
                  </a:lnTo>
                  <a:lnTo>
                    <a:pt x="168860" y="344612"/>
                  </a:lnTo>
                  <a:lnTo>
                    <a:pt x="164161" y="335840"/>
                  </a:lnTo>
                  <a:lnTo>
                    <a:pt x="157269" y="311091"/>
                  </a:lnTo>
                  <a:lnTo>
                    <a:pt x="152256" y="303572"/>
                  </a:lnTo>
                  <a:lnTo>
                    <a:pt x="144737" y="297933"/>
                  </a:lnTo>
                  <a:lnTo>
                    <a:pt x="137532" y="296680"/>
                  </a:lnTo>
                  <a:lnTo>
                    <a:pt x="130953" y="300439"/>
                  </a:lnTo>
                  <a:lnTo>
                    <a:pt x="125940" y="309838"/>
                  </a:lnTo>
                  <a:lnTo>
                    <a:pt x="121554" y="301066"/>
                  </a:lnTo>
                  <a:lnTo>
                    <a:pt x="115915" y="293860"/>
                  </a:lnTo>
                  <a:lnTo>
                    <a:pt x="101191" y="281015"/>
                  </a:lnTo>
                  <a:lnTo>
                    <a:pt x="94612" y="273810"/>
                  </a:lnTo>
                  <a:lnTo>
                    <a:pt x="84273" y="257519"/>
                  </a:lnTo>
                  <a:lnTo>
                    <a:pt x="78008" y="251880"/>
                  </a:lnTo>
                  <a:lnTo>
                    <a:pt x="55451" y="246241"/>
                  </a:lnTo>
                  <a:lnTo>
                    <a:pt x="46679" y="239662"/>
                  </a:lnTo>
                  <a:lnTo>
                    <a:pt x="41980" y="227444"/>
                  </a:lnTo>
                  <a:lnTo>
                    <a:pt x="41040" y="218045"/>
                  </a:lnTo>
                  <a:lnTo>
                    <a:pt x="35401" y="214599"/>
                  </a:lnTo>
                  <a:lnTo>
                    <a:pt x="28509" y="213033"/>
                  </a:lnTo>
                  <a:lnTo>
                    <a:pt x="22870" y="208647"/>
                  </a:lnTo>
                  <a:lnTo>
                    <a:pt x="22556" y="202381"/>
                  </a:lnTo>
                  <a:lnTo>
                    <a:pt x="29449" y="169800"/>
                  </a:lnTo>
                  <a:lnTo>
                    <a:pt x="34148" y="155075"/>
                  </a:lnTo>
                  <a:lnTo>
                    <a:pt x="35401" y="148497"/>
                  </a:lnTo>
                  <a:lnTo>
                    <a:pt x="34775" y="141918"/>
                  </a:lnTo>
                  <a:lnTo>
                    <a:pt x="28196" y="119048"/>
                  </a:lnTo>
                  <a:lnTo>
                    <a:pt x="29135" y="107770"/>
                  </a:lnTo>
                  <a:lnTo>
                    <a:pt x="28822" y="102130"/>
                  </a:lnTo>
                  <a:lnTo>
                    <a:pt x="26629" y="97118"/>
                  </a:lnTo>
                  <a:lnTo>
                    <a:pt x="21930" y="93672"/>
                  </a:lnTo>
                  <a:lnTo>
                    <a:pt x="10652" y="91479"/>
                  </a:lnTo>
                  <a:lnTo>
                    <a:pt x="5639" y="88659"/>
                  </a:lnTo>
                  <a:lnTo>
                    <a:pt x="0" y="79574"/>
                  </a:lnTo>
                  <a:lnTo>
                    <a:pt x="1253" y="70802"/>
                  </a:lnTo>
                  <a:lnTo>
                    <a:pt x="6266" y="63283"/>
                  </a:lnTo>
                  <a:lnTo>
                    <a:pt x="11905" y="57018"/>
                  </a:lnTo>
                  <a:lnTo>
                    <a:pt x="21617" y="48872"/>
                  </a:lnTo>
                  <a:lnTo>
                    <a:pt x="28822" y="47306"/>
                  </a:lnTo>
                  <a:lnTo>
                    <a:pt x="48872" y="54825"/>
                  </a:lnTo>
                  <a:lnTo>
                    <a:pt x="61090" y="55451"/>
                  </a:lnTo>
                  <a:lnTo>
                    <a:pt x="66103" y="49185"/>
                  </a:lnTo>
                  <a:lnTo>
                    <a:pt x="70176" y="40100"/>
                  </a:lnTo>
                  <a:lnTo>
                    <a:pt x="82080" y="27882"/>
                  </a:lnTo>
                  <a:lnTo>
                    <a:pt x="84273" y="22556"/>
                  </a:lnTo>
                  <a:lnTo>
                    <a:pt x="85526" y="16604"/>
                  </a:lnTo>
                  <a:lnTo>
                    <a:pt x="85840" y="10652"/>
                  </a:lnTo>
                  <a:lnTo>
                    <a:pt x="95552" y="0"/>
                  </a:lnTo>
                  <a:lnTo>
                    <a:pt x="115288" y="3446"/>
                  </a:lnTo>
                  <a:lnTo>
                    <a:pt x="137218" y="10339"/>
                  </a:lnTo>
                  <a:lnTo>
                    <a:pt x="154762" y="10652"/>
                  </a:lnTo>
                  <a:lnTo>
                    <a:pt x="184211" y="19737"/>
                  </a:lnTo>
                  <a:lnTo>
                    <a:pt x="192670" y="24436"/>
                  </a:lnTo>
                  <a:lnTo>
                    <a:pt x="195802" y="28196"/>
                  </a:lnTo>
                  <a:lnTo>
                    <a:pt x="201755" y="37594"/>
                  </a:lnTo>
                  <a:lnTo>
                    <a:pt x="205514" y="40727"/>
                  </a:lnTo>
                  <a:lnTo>
                    <a:pt x="211153" y="41667"/>
                  </a:lnTo>
                  <a:lnTo>
                    <a:pt x="235276" y="35401"/>
                  </a:lnTo>
                  <a:lnTo>
                    <a:pt x="239662" y="35088"/>
                  </a:lnTo>
                  <a:lnTo>
                    <a:pt x="244048" y="35714"/>
                  </a:lnTo>
                  <a:lnTo>
                    <a:pt x="250000" y="37594"/>
                  </a:lnTo>
                  <a:lnTo>
                    <a:pt x="259086" y="44486"/>
                  </a:lnTo>
                  <a:lnTo>
                    <a:pt x="264725" y="47306"/>
                  </a:lnTo>
                  <a:lnTo>
                    <a:pt x="270051" y="46993"/>
                  </a:lnTo>
                  <a:lnTo>
                    <a:pt x="273810" y="40100"/>
                  </a:lnTo>
                  <a:close/>
                </a:path>
              </a:pathLst>
            </a:custGeom>
            <a:grpFill/>
            <a:ln w="6248" cap="rnd">
              <a:solidFill>
                <a:srgbClr val="0070C0"/>
              </a:solidFill>
              <a:prstDash val="solid"/>
              <a:round/>
            </a:ln>
          </p:spPr>
          <p:txBody>
            <a:bodyPr rtlCol="0" anchor="ctr"/>
            <a:lstStyle/>
            <a:p>
              <a:endParaRPr lang="vi-VN"/>
            </a:p>
          </p:txBody>
        </p:sp>
        <p:sp>
          <p:nvSpPr>
            <p:cNvPr id="78" name="Freeform: Shape 77">
              <a:extLst>
                <a:ext uri="{FF2B5EF4-FFF2-40B4-BE49-F238E27FC236}">
                  <a16:creationId xmlns:a16="http://schemas.microsoft.com/office/drawing/2014/main" id="{137F50B9-BCAC-44E9-9599-F4297EE12B5E}"/>
                </a:ext>
              </a:extLst>
            </p:cNvPr>
            <p:cNvSpPr/>
            <p:nvPr/>
          </p:nvSpPr>
          <p:spPr>
            <a:xfrm>
              <a:off x="2368418" y="740337"/>
              <a:ext cx="616855" cy="801693"/>
            </a:xfrm>
            <a:custGeom>
              <a:avLst/>
              <a:gdLst>
                <a:gd name="connsiteX0" fmla="*/ 608710 w 616855"/>
                <a:gd name="connsiteY0" fmla="*/ 316417 h 801693"/>
                <a:gd name="connsiteX1" fmla="*/ 611530 w 616855"/>
                <a:gd name="connsiteY1" fmla="*/ 377507 h 801693"/>
                <a:gd name="connsiteX2" fmla="*/ 616856 w 616855"/>
                <a:gd name="connsiteY2" fmla="*/ 413848 h 801693"/>
                <a:gd name="connsiteX3" fmla="*/ 616543 w 616855"/>
                <a:gd name="connsiteY3" fmla="*/ 428259 h 801693"/>
                <a:gd name="connsiteX4" fmla="*/ 613410 w 616855"/>
                <a:gd name="connsiteY4" fmla="*/ 442983 h 801693"/>
                <a:gd name="connsiteX5" fmla="*/ 606831 w 616855"/>
                <a:gd name="connsiteY5" fmla="*/ 454575 h 801693"/>
                <a:gd name="connsiteX6" fmla="*/ 598372 w 616855"/>
                <a:gd name="connsiteY6" fmla="*/ 465540 h 801693"/>
                <a:gd name="connsiteX7" fmla="*/ 579262 w 616855"/>
                <a:gd name="connsiteY7" fmla="*/ 482144 h 801693"/>
                <a:gd name="connsiteX8" fmla="*/ 572996 w 616855"/>
                <a:gd name="connsiteY8" fmla="*/ 491229 h 801693"/>
                <a:gd name="connsiteX9" fmla="*/ 569863 w 616855"/>
                <a:gd name="connsiteY9" fmla="*/ 499061 h 801693"/>
                <a:gd name="connsiteX10" fmla="*/ 567670 w 616855"/>
                <a:gd name="connsiteY10" fmla="*/ 509400 h 801693"/>
                <a:gd name="connsiteX11" fmla="*/ 564224 w 616855"/>
                <a:gd name="connsiteY11" fmla="*/ 515039 h 801693"/>
                <a:gd name="connsiteX12" fmla="*/ 559838 w 616855"/>
                <a:gd name="connsiteY12" fmla="*/ 519425 h 801693"/>
                <a:gd name="connsiteX13" fmla="*/ 543547 w 616855"/>
                <a:gd name="connsiteY13" fmla="*/ 526630 h 801693"/>
                <a:gd name="connsiteX14" fmla="*/ 538848 w 616855"/>
                <a:gd name="connsiteY14" fmla="*/ 530703 h 801693"/>
                <a:gd name="connsiteX15" fmla="*/ 535402 w 616855"/>
                <a:gd name="connsiteY15" fmla="*/ 536342 h 801693"/>
                <a:gd name="connsiteX16" fmla="*/ 534775 w 616855"/>
                <a:gd name="connsiteY16" fmla="*/ 541354 h 801693"/>
                <a:gd name="connsiteX17" fmla="*/ 536342 w 616855"/>
                <a:gd name="connsiteY17" fmla="*/ 544801 h 801693"/>
                <a:gd name="connsiteX18" fmla="*/ 541981 w 616855"/>
                <a:gd name="connsiteY18" fmla="*/ 549500 h 801693"/>
                <a:gd name="connsiteX19" fmla="*/ 543234 w 616855"/>
                <a:gd name="connsiteY19" fmla="*/ 554199 h 801693"/>
                <a:gd name="connsiteX20" fmla="*/ 541981 w 616855"/>
                <a:gd name="connsiteY20" fmla="*/ 560465 h 801693"/>
                <a:gd name="connsiteX21" fmla="*/ 542608 w 616855"/>
                <a:gd name="connsiteY21" fmla="*/ 565477 h 801693"/>
                <a:gd name="connsiteX22" fmla="*/ 545740 w 616855"/>
                <a:gd name="connsiteY22" fmla="*/ 570177 h 801693"/>
                <a:gd name="connsiteX23" fmla="*/ 561405 w 616855"/>
                <a:gd name="connsiteY23" fmla="*/ 582395 h 801693"/>
                <a:gd name="connsiteX24" fmla="*/ 564537 w 616855"/>
                <a:gd name="connsiteY24" fmla="*/ 589600 h 801693"/>
                <a:gd name="connsiteX25" fmla="*/ 566104 w 616855"/>
                <a:gd name="connsiteY25" fmla="*/ 599939 h 801693"/>
                <a:gd name="connsiteX26" fmla="*/ 564851 w 616855"/>
                <a:gd name="connsiteY26" fmla="*/ 617482 h 801693"/>
                <a:gd name="connsiteX27" fmla="*/ 562031 w 616855"/>
                <a:gd name="connsiteY27" fmla="*/ 630640 h 801693"/>
                <a:gd name="connsiteX28" fmla="*/ 553886 w 616855"/>
                <a:gd name="connsiteY28" fmla="*/ 648498 h 801693"/>
                <a:gd name="connsiteX29" fmla="*/ 552633 w 616855"/>
                <a:gd name="connsiteY29" fmla="*/ 655077 h 801693"/>
                <a:gd name="connsiteX30" fmla="*/ 553886 w 616855"/>
                <a:gd name="connsiteY30" fmla="*/ 662282 h 801693"/>
                <a:gd name="connsiteX31" fmla="*/ 560151 w 616855"/>
                <a:gd name="connsiteY31" fmla="*/ 679199 h 801693"/>
                <a:gd name="connsiteX32" fmla="*/ 560778 w 616855"/>
                <a:gd name="connsiteY32" fmla="*/ 688285 h 801693"/>
                <a:gd name="connsiteX33" fmla="*/ 557958 w 616855"/>
                <a:gd name="connsiteY33" fmla="*/ 693610 h 801693"/>
                <a:gd name="connsiteX34" fmla="*/ 552006 w 616855"/>
                <a:gd name="connsiteY34" fmla="*/ 696430 h 801693"/>
                <a:gd name="connsiteX35" fmla="*/ 544801 w 616855"/>
                <a:gd name="connsiteY35" fmla="*/ 697683 h 801693"/>
                <a:gd name="connsiteX36" fmla="*/ 536342 w 616855"/>
                <a:gd name="connsiteY36" fmla="*/ 697683 h 801693"/>
                <a:gd name="connsiteX37" fmla="*/ 528510 w 616855"/>
                <a:gd name="connsiteY37" fmla="*/ 696117 h 801693"/>
                <a:gd name="connsiteX38" fmla="*/ 521618 w 616855"/>
                <a:gd name="connsiteY38" fmla="*/ 692671 h 801693"/>
                <a:gd name="connsiteX39" fmla="*/ 515352 w 616855"/>
                <a:gd name="connsiteY39" fmla="*/ 687971 h 801693"/>
                <a:gd name="connsiteX40" fmla="*/ 510026 w 616855"/>
                <a:gd name="connsiteY40" fmla="*/ 684838 h 801693"/>
                <a:gd name="connsiteX41" fmla="*/ 504700 w 616855"/>
                <a:gd name="connsiteY41" fmla="*/ 683272 h 801693"/>
                <a:gd name="connsiteX42" fmla="*/ 500001 w 616855"/>
                <a:gd name="connsiteY42" fmla="*/ 683585 h 801693"/>
                <a:gd name="connsiteX43" fmla="*/ 497181 w 616855"/>
                <a:gd name="connsiteY43" fmla="*/ 686092 h 801693"/>
                <a:gd name="connsiteX44" fmla="*/ 496242 w 616855"/>
                <a:gd name="connsiteY44" fmla="*/ 689538 h 801693"/>
                <a:gd name="connsiteX45" fmla="*/ 496555 w 616855"/>
                <a:gd name="connsiteY45" fmla="*/ 694864 h 801693"/>
                <a:gd name="connsiteX46" fmla="*/ 498121 w 616855"/>
                <a:gd name="connsiteY46" fmla="*/ 701756 h 801693"/>
                <a:gd name="connsiteX47" fmla="*/ 498748 w 616855"/>
                <a:gd name="connsiteY47" fmla="*/ 710214 h 801693"/>
                <a:gd name="connsiteX48" fmla="*/ 497181 w 616855"/>
                <a:gd name="connsiteY48" fmla="*/ 716480 h 801693"/>
                <a:gd name="connsiteX49" fmla="*/ 493422 w 616855"/>
                <a:gd name="connsiteY49" fmla="*/ 720866 h 801693"/>
                <a:gd name="connsiteX50" fmla="*/ 484337 w 616855"/>
                <a:gd name="connsiteY50" fmla="*/ 726505 h 801693"/>
                <a:gd name="connsiteX51" fmla="*/ 480264 w 616855"/>
                <a:gd name="connsiteY51" fmla="*/ 731831 h 801693"/>
                <a:gd name="connsiteX52" fmla="*/ 478384 w 616855"/>
                <a:gd name="connsiteY52" fmla="*/ 738410 h 801693"/>
                <a:gd name="connsiteX53" fmla="*/ 476818 w 616855"/>
                <a:gd name="connsiteY53" fmla="*/ 754387 h 801693"/>
                <a:gd name="connsiteX54" fmla="*/ 471805 w 616855"/>
                <a:gd name="connsiteY54" fmla="*/ 771618 h 801693"/>
                <a:gd name="connsiteX55" fmla="*/ 469926 w 616855"/>
                <a:gd name="connsiteY55" fmla="*/ 786342 h 801693"/>
                <a:gd name="connsiteX56" fmla="*/ 470866 w 616855"/>
                <a:gd name="connsiteY56" fmla="*/ 800754 h 801693"/>
                <a:gd name="connsiteX57" fmla="*/ 467733 w 616855"/>
                <a:gd name="connsiteY57" fmla="*/ 801693 h 801693"/>
                <a:gd name="connsiteX58" fmla="*/ 462720 w 616855"/>
                <a:gd name="connsiteY58" fmla="*/ 801380 h 801693"/>
                <a:gd name="connsiteX59" fmla="*/ 458647 w 616855"/>
                <a:gd name="connsiteY59" fmla="*/ 799814 h 801693"/>
                <a:gd name="connsiteX60" fmla="*/ 452695 w 616855"/>
                <a:gd name="connsiteY60" fmla="*/ 795741 h 801693"/>
                <a:gd name="connsiteX61" fmla="*/ 449249 w 616855"/>
                <a:gd name="connsiteY61" fmla="*/ 793861 h 801693"/>
                <a:gd name="connsiteX62" fmla="*/ 444863 w 616855"/>
                <a:gd name="connsiteY62" fmla="*/ 792608 h 801693"/>
                <a:gd name="connsiteX63" fmla="*/ 437344 w 616855"/>
                <a:gd name="connsiteY63" fmla="*/ 791668 h 801693"/>
                <a:gd name="connsiteX64" fmla="*/ 432645 w 616855"/>
                <a:gd name="connsiteY64" fmla="*/ 789789 h 801693"/>
                <a:gd name="connsiteX65" fmla="*/ 430139 w 616855"/>
                <a:gd name="connsiteY65" fmla="*/ 787596 h 801693"/>
                <a:gd name="connsiteX66" fmla="*/ 423873 w 616855"/>
                <a:gd name="connsiteY66" fmla="*/ 781643 h 801693"/>
                <a:gd name="connsiteX67" fmla="*/ 411655 w 616855"/>
                <a:gd name="connsiteY67" fmla="*/ 766292 h 801693"/>
                <a:gd name="connsiteX68" fmla="*/ 403823 w 616855"/>
                <a:gd name="connsiteY68" fmla="*/ 752821 h 801693"/>
                <a:gd name="connsiteX69" fmla="*/ 390352 w 616855"/>
                <a:gd name="connsiteY69" fmla="*/ 723686 h 801693"/>
                <a:gd name="connsiteX70" fmla="*/ 380953 w 616855"/>
                <a:gd name="connsiteY70" fmla="*/ 703009 h 801693"/>
                <a:gd name="connsiteX71" fmla="*/ 374374 w 616855"/>
                <a:gd name="connsiteY71" fmla="*/ 695490 h 801693"/>
                <a:gd name="connsiteX72" fmla="*/ 363723 w 616855"/>
                <a:gd name="connsiteY72" fmla="*/ 690791 h 801693"/>
                <a:gd name="connsiteX73" fmla="*/ 357457 w 616855"/>
                <a:gd name="connsiteY73" fmla="*/ 691731 h 801693"/>
                <a:gd name="connsiteX74" fmla="*/ 354011 w 616855"/>
                <a:gd name="connsiteY74" fmla="*/ 690164 h 801693"/>
                <a:gd name="connsiteX75" fmla="*/ 350251 w 616855"/>
                <a:gd name="connsiteY75" fmla="*/ 682959 h 801693"/>
                <a:gd name="connsiteX76" fmla="*/ 347118 w 616855"/>
                <a:gd name="connsiteY76" fmla="*/ 674813 h 801693"/>
                <a:gd name="connsiteX77" fmla="*/ 343046 w 616855"/>
                <a:gd name="connsiteY77" fmla="*/ 656956 h 801693"/>
                <a:gd name="connsiteX78" fmla="*/ 338347 w 616855"/>
                <a:gd name="connsiteY78" fmla="*/ 649437 h 801693"/>
                <a:gd name="connsiteX79" fmla="*/ 333961 w 616855"/>
                <a:gd name="connsiteY79" fmla="*/ 646618 h 801693"/>
                <a:gd name="connsiteX80" fmla="*/ 327695 w 616855"/>
                <a:gd name="connsiteY80" fmla="*/ 645678 h 801693"/>
                <a:gd name="connsiteX81" fmla="*/ 324875 w 616855"/>
                <a:gd name="connsiteY81" fmla="*/ 641292 h 801693"/>
                <a:gd name="connsiteX82" fmla="*/ 324875 w 616855"/>
                <a:gd name="connsiteY82" fmla="*/ 636906 h 801693"/>
                <a:gd name="connsiteX83" fmla="*/ 328635 w 616855"/>
                <a:gd name="connsiteY83" fmla="*/ 627821 h 801693"/>
                <a:gd name="connsiteX84" fmla="*/ 329261 w 616855"/>
                <a:gd name="connsiteY84" fmla="*/ 623435 h 801693"/>
                <a:gd name="connsiteX85" fmla="*/ 327068 w 616855"/>
                <a:gd name="connsiteY85" fmla="*/ 618109 h 801693"/>
                <a:gd name="connsiteX86" fmla="*/ 322996 w 616855"/>
                <a:gd name="connsiteY86" fmla="*/ 613096 h 801693"/>
                <a:gd name="connsiteX87" fmla="*/ 317357 w 616855"/>
                <a:gd name="connsiteY87" fmla="*/ 609337 h 801693"/>
                <a:gd name="connsiteX88" fmla="*/ 311091 w 616855"/>
                <a:gd name="connsiteY88" fmla="*/ 606831 h 801693"/>
                <a:gd name="connsiteX89" fmla="*/ 301692 w 616855"/>
                <a:gd name="connsiteY89" fmla="*/ 606518 h 801693"/>
                <a:gd name="connsiteX90" fmla="*/ 293547 w 616855"/>
                <a:gd name="connsiteY90" fmla="*/ 607457 h 801693"/>
                <a:gd name="connsiteX91" fmla="*/ 290101 w 616855"/>
                <a:gd name="connsiteY91" fmla="*/ 605264 h 801693"/>
                <a:gd name="connsiteX92" fmla="*/ 295113 w 616855"/>
                <a:gd name="connsiteY92" fmla="*/ 596806 h 801693"/>
                <a:gd name="connsiteX93" fmla="*/ 302006 w 616855"/>
                <a:gd name="connsiteY93" fmla="*/ 591167 h 801693"/>
                <a:gd name="connsiteX94" fmla="*/ 316417 w 616855"/>
                <a:gd name="connsiteY94" fmla="*/ 587721 h 801693"/>
                <a:gd name="connsiteX95" fmla="*/ 321742 w 616855"/>
                <a:gd name="connsiteY95" fmla="*/ 582395 h 801693"/>
                <a:gd name="connsiteX96" fmla="*/ 323309 w 616855"/>
                <a:gd name="connsiteY96" fmla="*/ 574563 h 801693"/>
                <a:gd name="connsiteX97" fmla="*/ 323622 w 616855"/>
                <a:gd name="connsiteY97" fmla="*/ 553886 h 801693"/>
                <a:gd name="connsiteX98" fmla="*/ 325189 w 616855"/>
                <a:gd name="connsiteY98" fmla="*/ 544487 h 801693"/>
                <a:gd name="connsiteX99" fmla="*/ 339286 w 616855"/>
                <a:gd name="connsiteY99" fmla="*/ 521618 h 801693"/>
                <a:gd name="connsiteX100" fmla="*/ 339913 w 616855"/>
                <a:gd name="connsiteY100" fmla="*/ 516292 h 801693"/>
                <a:gd name="connsiteX101" fmla="*/ 333961 w 616855"/>
                <a:gd name="connsiteY101" fmla="*/ 515039 h 801693"/>
                <a:gd name="connsiteX102" fmla="*/ 325815 w 616855"/>
                <a:gd name="connsiteY102" fmla="*/ 519111 h 801693"/>
                <a:gd name="connsiteX103" fmla="*/ 317357 w 616855"/>
                <a:gd name="connsiteY103" fmla="*/ 524437 h 801693"/>
                <a:gd name="connsiteX104" fmla="*/ 310778 w 616855"/>
                <a:gd name="connsiteY104" fmla="*/ 527570 h 801693"/>
                <a:gd name="connsiteX105" fmla="*/ 330201 w 616855"/>
                <a:gd name="connsiteY105" fmla="*/ 495615 h 801693"/>
                <a:gd name="connsiteX106" fmla="*/ 339286 w 616855"/>
                <a:gd name="connsiteY106" fmla="*/ 487156 h 801693"/>
                <a:gd name="connsiteX107" fmla="*/ 355264 w 616855"/>
                <a:gd name="connsiteY107" fmla="*/ 467106 h 801693"/>
                <a:gd name="connsiteX108" fmla="*/ 363723 w 616855"/>
                <a:gd name="connsiteY108" fmla="*/ 458961 h 801693"/>
                <a:gd name="connsiteX109" fmla="*/ 363723 w 616855"/>
                <a:gd name="connsiteY109" fmla="*/ 453635 h 801693"/>
                <a:gd name="connsiteX110" fmla="*/ 359337 w 616855"/>
                <a:gd name="connsiteY110" fmla="*/ 443923 h 801693"/>
                <a:gd name="connsiteX111" fmla="*/ 358083 w 616855"/>
                <a:gd name="connsiteY111" fmla="*/ 432645 h 801693"/>
                <a:gd name="connsiteX112" fmla="*/ 358397 w 616855"/>
                <a:gd name="connsiteY112" fmla="*/ 401317 h 801693"/>
                <a:gd name="connsiteX113" fmla="*/ 357770 w 616855"/>
                <a:gd name="connsiteY113" fmla="*/ 395991 h 801693"/>
                <a:gd name="connsiteX114" fmla="*/ 355890 w 616855"/>
                <a:gd name="connsiteY114" fmla="*/ 390978 h 801693"/>
                <a:gd name="connsiteX115" fmla="*/ 352444 w 616855"/>
                <a:gd name="connsiteY115" fmla="*/ 385026 h 801693"/>
                <a:gd name="connsiteX116" fmla="*/ 350251 w 616855"/>
                <a:gd name="connsiteY116" fmla="*/ 384086 h 801693"/>
                <a:gd name="connsiteX117" fmla="*/ 348058 w 616855"/>
                <a:gd name="connsiteY117" fmla="*/ 385966 h 801693"/>
                <a:gd name="connsiteX118" fmla="*/ 317043 w 616855"/>
                <a:gd name="connsiteY118" fmla="*/ 399437 h 801693"/>
                <a:gd name="connsiteX119" fmla="*/ 309838 w 616855"/>
                <a:gd name="connsiteY119" fmla="*/ 399750 h 801693"/>
                <a:gd name="connsiteX120" fmla="*/ 304512 w 616855"/>
                <a:gd name="connsiteY120" fmla="*/ 394424 h 801693"/>
                <a:gd name="connsiteX121" fmla="*/ 303259 w 616855"/>
                <a:gd name="connsiteY121" fmla="*/ 385652 h 801693"/>
                <a:gd name="connsiteX122" fmla="*/ 304512 w 616855"/>
                <a:gd name="connsiteY122" fmla="*/ 367169 h 801693"/>
                <a:gd name="connsiteX123" fmla="*/ 301066 w 616855"/>
                <a:gd name="connsiteY123" fmla="*/ 346492 h 801693"/>
                <a:gd name="connsiteX124" fmla="*/ 292607 w 616855"/>
                <a:gd name="connsiteY124" fmla="*/ 339600 h 801693"/>
                <a:gd name="connsiteX125" fmla="*/ 285088 w 616855"/>
                <a:gd name="connsiteY125" fmla="*/ 346805 h 801693"/>
                <a:gd name="connsiteX126" fmla="*/ 284148 w 616855"/>
                <a:gd name="connsiteY126" fmla="*/ 383773 h 801693"/>
                <a:gd name="connsiteX127" fmla="*/ 278823 w 616855"/>
                <a:gd name="connsiteY127" fmla="*/ 398497 h 801693"/>
                <a:gd name="connsiteX128" fmla="*/ 269424 w 616855"/>
                <a:gd name="connsiteY128" fmla="*/ 410715 h 801693"/>
                <a:gd name="connsiteX129" fmla="*/ 256266 w 616855"/>
                <a:gd name="connsiteY129" fmla="*/ 419487 h 801693"/>
                <a:gd name="connsiteX130" fmla="*/ 251567 w 616855"/>
                <a:gd name="connsiteY130" fmla="*/ 420427 h 801693"/>
                <a:gd name="connsiteX131" fmla="*/ 229010 w 616855"/>
                <a:gd name="connsiteY131" fmla="*/ 421053 h 801693"/>
                <a:gd name="connsiteX132" fmla="*/ 226191 w 616855"/>
                <a:gd name="connsiteY132" fmla="*/ 421367 h 801693"/>
                <a:gd name="connsiteX133" fmla="*/ 223058 w 616855"/>
                <a:gd name="connsiteY133" fmla="*/ 416668 h 801693"/>
                <a:gd name="connsiteX134" fmla="*/ 220239 w 616855"/>
                <a:gd name="connsiteY134" fmla="*/ 409462 h 801693"/>
                <a:gd name="connsiteX135" fmla="*/ 218359 w 616855"/>
                <a:gd name="connsiteY135" fmla="*/ 399124 h 801693"/>
                <a:gd name="connsiteX136" fmla="*/ 217419 w 616855"/>
                <a:gd name="connsiteY136" fmla="*/ 388472 h 801693"/>
                <a:gd name="connsiteX137" fmla="*/ 219299 w 616855"/>
                <a:gd name="connsiteY137" fmla="*/ 361843 h 801693"/>
                <a:gd name="connsiteX138" fmla="*/ 215226 w 616855"/>
                <a:gd name="connsiteY138" fmla="*/ 343046 h 801693"/>
                <a:gd name="connsiteX139" fmla="*/ 200815 w 616855"/>
                <a:gd name="connsiteY139" fmla="*/ 309838 h 801693"/>
                <a:gd name="connsiteX140" fmla="*/ 187657 w 616855"/>
                <a:gd name="connsiteY140" fmla="*/ 298559 h 801693"/>
                <a:gd name="connsiteX141" fmla="*/ 168860 w 616855"/>
                <a:gd name="connsiteY141" fmla="*/ 292294 h 801693"/>
                <a:gd name="connsiteX142" fmla="*/ 152882 w 616855"/>
                <a:gd name="connsiteY142" fmla="*/ 283835 h 801693"/>
                <a:gd name="connsiteX143" fmla="*/ 147870 w 616855"/>
                <a:gd name="connsiteY143" fmla="*/ 266605 h 801693"/>
                <a:gd name="connsiteX144" fmla="*/ 148183 w 616855"/>
                <a:gd name="connsiteY144" fmla="*/ 264725 h 801693"/>
                <a:gd name="connsiteX145" fmla="*/ 154762 w 616855"/>
                <a:gd name="connsiteY145" fmla="*/ 254700 h 801693"/>
                <a:gd name="connsiteX146" fmla="*/ 148497 w 616855"/>
                <a:gd name="connsiteY146" fmla="*/ 248747 h 801693"/>
                <a:gd name="connsiteX147" fmla="*/ 137845 w 616855"/>
                <a:gd name="connsiteY147" fmla="*/ 242795 h 801693"/>
                <a:gd name="connsiteX148" fmla="*/ 129073 w 616855"/>
                <a:gd name="connsiteY148" fmla="*/ 235903 h 801693"/>
                <a:gd name="connsiteX149" fmla="*/ 125940 w 616855"/>
                <a:gd name="connsiteY149" fmla="*/ 230890 h 801693"/>
                <a:gd name="connsiteX150" fmla="*/ 121867 w 616855"/>
                <a:gd name="connsiteY150" fmla="*/ 219299 h 801693"/>
                <a:gd name="connsiteX151" fmla="*/ 119048 w 616855"/>
                <a:gd name="connsiteY151" fmla="*/ 214599 h 801693"/>
                <a:gd name="connsiteX152" fmla="*/ 114975 w 616855"/>
                <a:gd name="connsiteY152" fmla="*/ 210840 h 801693"/>
                <a:gd name="connsiteX153" fmla="*/ 101817 w 616855"/>
                <a:gd name="connsiteY153" fmla="*/ 202695 h 801693"/>
                <a:gd name="connsiteX154" fmla="*/ 71429 w 616855"/>
                <a:gd name="connsiteY154" fmla="*/ 172619 h 801693"/>
                <a:gd name="connsiteX155" fmla="*/ 45739 w 616855"/>
                <a:gd name="connsiteY155" fmla="*/ 159775 h 801693"/>
                <a:gd name="connsiteX156" fmla="*/ 37594 w 616855"/>
                <a:gd name="connsiteY156" fmla="*/ 151943 h 801693"/>
                <a:gd name="connsiteX157" fmla="*/ 34775 w 616855"/>
                <a:gd name="connsiteY157" fmla="*/ 142544 h 801693"/>
                <a:gd name="connsiteX158" fmla="*/ 28822 w 616855"/>
                <a:gd name="connsiteY158" fmla="*/ 136592 h 801693"/>
                <a:gd name="connsiteX159" fmla="*/ 21303 w 616855"/>
                <a:gd name="connsiteY159" fmla="*/ 131579 h 801693"/>
                <a:gd name="connsiteX160" fmla="*/ 15038 w 616855"/>
                <a:gd name="connsiteY160" fmla="*/ 124687 h 801693"/>
                <a:gd name="connsiteX161" fmla="*/ 14411 w 616855"/>
                <a:gd name="connsiteY161" fmla="*/ 121867 h 801693"/>
                <a:gd name="connsiteX162" fmla="*/ 15977 w 616855"/>
                <a:gd name="connsiteY162" fmla="*/ 116228 h 801693"/>
                <a:gd name="connsiteX163" fmla="*/ 14411 w 616855"/>
                <a:gd name="connsiteY163" fmla="*/ 111842 h 801693"/>
                <a:gd name="connsiteX164" fmla="*/ 9712 w 616855"/>
                <a:gd name="connsiteY164" fmla="*/ 107456 h 801693"/>
                <a:gd name="connsiteX165" fmla="*/ 5326 w 616855"/>
                <a:gd name="connsiteY165" fmla="*/ 92732 h 801693"/>
                <a:gd name="connsiteX166" fmla="*/ 0 w 616855"/>
                <a:gd name="connsiteY166" fmla="*/ 81767 h 801693"/>
                <a:gd name="connsiteX167" fmla="*/ 4386 w 616855"/>
                <a:gd name="connsiteY167" fmla="*/ 75815 h 801693"/>
                <a:gd name="connsiteX168" fmla="*/ 12218 w 616855"/>
                <a:gd name="connsiteY168" fmla="*/ 71115 h 801693"/>
                <a:gd name="connsiteX169" fmla="*/ 19424 w 616855"/>
                <a:gd name="connsiteY169" fmla="*/ 68922 h 801693"/>
                <a:gd name="connsiteX170" fmla="*/ 28822 w 616855"/>
                <a:gd name="connsiteY170" fmla="*/ 71115 h 801693"/>
                <a:gd name="connsiteX171" fmla="*/ 36028 w 616855"/>
                <a:gd name="connsiteY171" fmla="*/ 74875 h 801693"/>
                <a:gd name="connsiteX172" fmla="*/ 42293 w 616855"/>
                <a:gd name="connsiteY172" fmla="*/ 75815 h 801693"/>
                <a:gd name="connsiteX173" fmla="*/ 47932 w 616855"/>
                <a:gd name="connsiteY173" fmla="*/ 68609 h 801693"/>
                <a:gd name="connsiteX174" fmla="*/ 50125 w 616855"/>
                <a:gd name="connsiteY174" fmla="*/ 60777 h 801693"/>
                <a:gd name="connsiteX175" fmla="*/ 52632 w 616855"/>
                <a:gd name="connsiteY175" fmla="*/ 45113 h 801693"/>
                <a:gd name="connsiteX176" fmla="*/ 57018 w 616855"/>
                <a:gd name="connsiteY176" fmla="*/ 36967 h 801693"/>
                <a:gd name="connsiteX177" fmla="*/ 87719 w 616855"/>
                <a:gd name="connsiteY177" fmla="*/ 4699 h 801693"/>
                <a:gd name="connsiteX178" fmla="*/ 110902 w 616855"/>
                <a:gd name="connsiteY178" fmla="*/ 0 h 801693"/>
                <a:gd name="connsiteX179" fmla="*/ 120301 w 616855"/>
                <a:gd name="connsiteY179" fmla="*/ 313 h 801693"/>
                <a:gd name="connsiteX180" fmla="*/ 144424 w 616855"/>
                <a:gd name="connsiteY180" fmla="*/ 6266 h 801693"/>
                <a:gd name="connsiteX181" fmla="*/ 165727 w 616855"/>
                <a:gd name="connsiteY181" fmla="*/ 4073 h 801693"/>
                <a:gd name="connsiteX182" fmla="*/ 171993 w 616855"/>
                <a:gd name="connsiteY182" fmla="*/ 6266 h 801693"/>
                <a:gd name="connsiteX183" fmla="*/ 177945 w 616855"/>
                <a:gd name="connsiteY183" fmla="*/ 15664 h 801693"/>
                <a:gd name="connsiteX184" fmla="*/ 183898 w 616855"/>
                <a:gd name="connsiteY184" fmla="*/ 20363 h 801693"/>
                <a:gd name="connsiteX185" fmla="*/ 191103 w 616855"/>
                <a:gd name="connsiteY185" fmla="*/ 23496 h 801693"/>
                <a:gd name="connsiteX186" fmla="*/ 195176 w 616855"/>
                <a:gd name="connsiteY186" fmla="*/ 31328 h 801693"/>
                <a:gd name="connsiteX187" fmla="*/ 223685 w 616855"/>
                <a:gd name="connsiteY187" fmla="*/ 64223 h 801693"/>
                <a:gd name="connsiteX188" fmla="*/ 231517 w 616855"/>
                <a:gd name="connsiteY188" fmla="*/ 69862 h 801693"/>
                <a:gd name="connsiteX189" fmla="*/ 247807 w 616855"/>
                <a:gd name="connsiteY189" fmla="*/ 74248 h 801693"/>
                <a:gd name="connsiteX190" fmla="*/ 262845 w 616855"/>
                <a:gd name="connsiteY190" fmla="*/ 83960 h 801693"/>
                <a:gd name="connsiteX191" fmla="*/ 279762 w 616855"/>
                <a:gd name="connsiteY191" fmla="*/ 98998 h 801693"/>
                <a:gd name="connsiteX192" fmla="*/ 289788 w 616855"/>
                <a:gd name="connsiteY192" fmla="*/ 112469 h 801693"/>
                <a:gd name="connsiteX193" fmla="*/ 296993 w 616855"/>
                <a:gd name="connsiteY193" fmla="*/ 128133 h 801693"/>
                <a:gd name="connsiteX194" fmla="*/ 300439 w 616855"/>
                <a:gd name="connsiteY194" fmla="*/ 145050 h 801693"/>
                <a:gd name="connsiteX195" fmla="*/ 300439 w 616855"/>
                <a:gd name="connsiteY195" fmla="*/ 157582 h 801693"/>
                <a:gd name="connsiteX196" fmla="*/ 305452 w 616855"/>
                <a:gd name="connsiteY196" fmla="*/ 163847 h 801693"/>
                <a:gd name="connsiteX197" fmla="*/ 308898 w 616855"/>
                <a:gd name="connsiteY197" fmla="*/ 170113 h 801693"/>
                <a:gd name="connsiteX198" fmla="*/ 315477 w 616855"/>
                <a:gd name="connsiteY198" fmla="*/ 170113 h 801693"/>
                <a:gd name="connsiteX199" fmla="*/ 327695 w 616855"/>
                <a:gd name="connsiteY199" fmla="*/ 166980 h 801693"/>
                <a:gd name="connsiteX200" fmla="*/ 335840 w 616855"/>
                <a:gd name="connsiteY200" fmla="*/ 171366 h 801693"/>
                <a:gd name="connsiteX201" fmla="*/ 339286 w 616855"/>
                <a:gd name="connsiteY201" fmla="*/ 181391 h 801693"/>
                <a:gd name="connsiteX202" fmla="*/ 341793 w 616855"/>
                <a:gd name="connsiteY202" fmla="*/ 192983 h 801693"/>
                <a:gd name="connsiteX203" fmla="*/ 346805 w 616855"/>
                <a:gd name="connsiteY203" fmla="*/ 201441 h 801693"/>
                <a:gd name="connsiteX204" fmla="*/ 354324 w 616855"/>
                <a:gd name="connsiteY204" fmla="*/ 202068 h 801693"/>
                <a:gd name="connsiteX205" fmla="*/ 391918 w 616855"/>
                <a:gd name="connsiteY205" fmla="*/ 196742 h 801693"/>
                <a:gd name="connsiteX206" fmla="*/ 403196 w 616855"/>
                <a:gd name="connsiteY206" fmla="*/ 200188 h 801693"/>
                <a:gd name="connsiteX207" fmla="*/ 415414 w 616855"/>
                <a:gd name="connsiteY207" fmla="*/ 208334 h 801693"/>
                <a:gd name="connsiteX208" fmla="*/ 434211 w 616855"/>
                <a:gd name="connsiteY208" fmla="*/ 225251 h 801693"/>
                <a:gd name="connsiteX209" fmla="*/ 450189 w 616855"/>
                <a:gd name="connsiteY209" fmla="*/ 223998 h 801693"/>
                <a:gd name="connsiteX210" fmla="*/ 487156 w 616855"/>
                <a:gd name="connsiteY210" fmla="*/ 242482 h 801693"/>
                <a:gd name="connsiteX211" fmla="*/ 495615 w 616855"/>
                <a:gd name="connsiteY211" fmla="*/ 239662 h 801693"/>
                <a:gd name="connsiteX212" fmla="*/ 487783 w 616855"/>
                <a:gd name="connsiteY212" fmla="*/ 232770 h 801693"/>
                <a:gd name="connsiteX213" fmla="*/ 486530 w 616855"/>
                <a:gd name="connsiteY213" fmla="*/ 229637 h 801693"/>
                <a:gd name="connsiteX214" fmla="*/ 488096 w 616855"/>
                <a:gd name="connsiteY214" fmla="*/ 227131 h 801693"/>
                <a:gd name="connsiteX215" fmla="*/ 512532 w 616855"/>
                <a:gd name="connsiteY215" fmla="*/ 195802 h 801693"/>
                <a:gd name="connsiteX216" fmla="*/ 518798 w 616855"/>
                <a:gd name="connsiteY216" fmla="*/ 192043 h 801693"/>
                <a:gd name="connsiteX217" fmla="*/ 528197 w 616855"/>
                <a:gd name="connsiteY217" fmla="*/ 192043 h 801693"/>
                <a:gd name="connsiteX218" fmla="*/ 537595 w 616855"/>
                <a:gd name="connsiteY218" fmla="*/ 195802 h 801693"/>
                <a:gd name="connsiteX219" fmla="*/ 544801 w 616855"/>
                <a:gd name="connsiteY219" fmla="*/ 202068 h 801693"/>
                <a:gd name="connsiteX220" fmla="*/ 547620 w 616855"/>
                <a:gd name="connsiteY220" fmla="*/ 209587 h 801693"/>
                <a:gd name="connsiteX221" fmla="*/ 548873 w 616855"/>
                <a:gd name="connsiteY221" fmla="*/ 220552 h 801693"/>
                <a:gd name="connsiteX222" fmla="*/ 551693 w 616855"/>
                <a:gd name="connsiteY222" fmla="*/ 227131 h 801693"/>
                <a:gd name="connsiteX223" fmla="*/ 562344 w 616855"/>
                <a:gd name="connsiteY223" fmla="*/ 236216 h 801693"/>
                <a:gd name="connsiteX224" fmla="*/ 567044 w 616855"/>
                <a:gd name="connsiteY224" fmla="*/ 242168 h 801693"/>
                <a:gd name="connsiteX225" fmla="*/ 569550 w 616855"/>
                <a:gd name="connsiteY225" fmla="*/ 250000 h 801693"/>
                <a:gd name="connsiteX226" fmla="*/ 570803 w 616855"/>
                <a:gd name="connsiteY226" fmla="*/ 259086 h 801693"/>
                <a:gd name="connsiteX227" fmla="*/ 571116 w 616855"/>
                <a:gd name="connsiteY227" fmla="*/ 268798 h 801693"/>
                <a:gd name="connsiteX228" fmla="*/ 572683 w 616855"/>
                <a:gd name="connsiteY228" fmla="*/ 270991 h 801693"/>
                <a:gd name="connsiteX229" fmla="*/ 580515 w 616855"/>
                <a:gd name="connsiteY229" fmla="*/ 276316 h 801693"/>
                <a:gd name="connsiteX230" fmla="*/ 584274 w 616855"/>
                <a:gd name="connsiteY230" fmla="*/ 277256 h 801693"/>
                <a:gd name="connsiteX231" fmla="*/ 586154 w 616855"/>
                <a:gd name="connsiteY231" fmla="*/ 279136 h 801693"/>
                <a:gd name="connsiteX232" fmla="*/ 605891 w 616855"/>
                <a:gd name="connsiteY232" fmla="*/ 313597 h 801693"/>
                <a:gd name="connsiteX233" fmla="*/ 608710 w 616855"/>
                <a:gd name="connsiteY233" fmla="*/ 316417 h 80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616855" h="801693">
                  <a:moveTo>
                    <a:pt x="608710" y="316417"/>
                  </a:moveTo>
                  <a:lnTo>
                    <a:pt x="611530" y="377507"/>
                  </a:lnTo>
                  <a:lnTo>
                    <a:pt x="616856" y="413848"/>
                  </a:lnTo>
                  <a:lnTo>
                    <a:pt x="616543" y="428259"/>
                  </a:lnTo>
                  <a:lnTo>
                    <a:pt x="613410" y="442983"/>
                  </a:lnTo>
                  <a:lnTo>
                    <a:pt x="606831" y="454575"/>
                  </a:lnTo>
                  <a:lnTo>
                    <a:pt x="598372" y="465540"/>
                  </a:lnTo>
                  <a:lnTo>
                    <a:pt x="579262" y="482144"/>
                  </a:lnTo>
                  <a:lnTo>
                    <a:pt x="572996" y="491229"/>
                  </a:lnTo>
                  <a:lnTo>
                    <a:pt x="569863" y="499061"/>
                  </a:lnTo>
                  <a:lnTo>
                    <a:pt x="567670" y="509400"/>
                  </a:lnTo>
                  <a:lnTo>
                    <a:pt x="564224" y="515039"/>
                  </a:lnTo>
                  <a:lnTo>
                    <a:pt x="559838" y="519425"/>
                  </a:lnTo>
                  <a:lnTo>
                    <a:pt x="543547" y="526630"/>
                  </a:lnTo>
                  <a:lnTo>
                    <a:pt x="538848" y="530703"/>
                  </a:lnTo>
                  <a:lnTo>
                    <a:pt x="535402" y="536342"/>
                  </a:lnTo>
                  <a:lnTo>
                    <a:pt x="534775" y="541354"/>
                  </a:lnTo>
                  <a:lnTo>
                    <a:pt x="536342" y="544801"/>
                  </a:lnTo>
                  <a:lnTo>
                    <a:pt x="541981" y="549500"/>
                  </a:lnTo>
                  <a:lnTo>
                    <a:pt x="543234" y="554199"/>
                  </a:lnTo>
                  <a:lnTo>
                    <a:pt x="541981" y="560465"/>
                  </a:lnTo>
                  <a:lnTo>
                    <a:pt x="542608" y="565477"/>
                  </a:lnTo>
                  <a:lnTo>
                    <a:pt x="545740" y="570177"/>
                  </a:lnTo>
                  <a:lnTo>
                    <a:pt x="561405" y="582395"/>
                  </a:lnTo>
                  <a:lnTo>
                    <a:pt x="564537" y="589600"/>
                  </a:lnTo>
                  <a:lnTo>
                    <a:pt x="566104" y="599939"/>
                  </a:lnTo>
                  <a:lnTo>
                    <a:pt x="564851" y="617482"/>
                  </a:lnTo>
                  <a:lnTo>
                    <a:pt x="562031" y="630640"/>
                  </a:lnTo>
                  <a:lnTo>
                    <a:pt x="553886" y="648498"/>
                  </a:lnTo>
                  <a:lnTo>
                    <a:pt x="552633" y="655077"/>
                  </a:lnTo>
                  <a:lnTo>
                    <a:pt x="553886" y="662282"/>
                  </a:lnTo>
                  <a:lnTo>
                    <a:pt x="560151" y="679199"/>
                  </a:lnTo>
                  <a:lnTo>
                    <a:pt x="560778" y="688285"/>
                  </a:lnTo>
                  <a:lnTo>
                    <a:pt x="557958" y="693610"/>
                  </a:lnTo>
                  <a:lnTo>
                    <a:pt x="552006" y="696430"/>
                  </a:lnTo>
                  <a:lnTo>
                    <a:pt x="544801" y="697683"/>
                  </a:lnTo>
                  <a:lnTo>
                    <a:pt x="536342" y="697683"/>
                  </a:lnTo>
                  <a:lnTo>
                    <a:pt x="528510" y="696117"/>
                  </a:lnTo>
                  <a:lnTo>
                    <a:pt x="521618" y="692671"/>
                  </a:lnTo>
                  <a:lnTo>
                    <a:pt x="515352" y="687971"/>
                  </a:lnTo>
                  <a:lnTo>
                    <a:pt x="510026" y="684838"/>
                  </a:lnTo>
                  <a:lnTo>
                    <a:pt x="504700" y="683272"/>
                  </a:lnTo>
                  <a:lnTo>
                    <a:pt x="500001" y="683585"/>
                  </a:lnTo>
                  <a:lnTo>
                    <a:pt x="497181" y="686092"/>
                  </a:lnTo>
                  <a:lnTo>
                    <a:pt x="496242" y="689538"/>
                  </a:lnTo>
                  <a:lnTo>
                    <a:pt x="496555" y="694864"/>
                  </a:lnTo>
                  <a:lnTo>
                    <a:pt x="498121" y="701756"/>
                  </a:lnTo>
                  <a:lnTo>
                    <a:pt x="498748" y="710214"/>
                  </a:lnTo>
                  <a:lnTo>
                    <a:pt x="497181" y="716480"/>
                  </a:lnTo>
                  <a:lnTo>
                    <a:pt x="493422" y="720866"/>
                  </a:lnTo>
                  <a:lnTo>
                    <a:pt x="484337" y="726505"/>
                  </a:lnTo>
                  <a:lnTo>
                    <a:pt x="480264" y="731831"/>
                  </a:lnTo>
                  <a:lnTo>
                    <a:pt x="478384" y="738410"/>
                  </a:lnTo>
                  <a:lnTo>
                    <a:pt x="476818" y="754387"/>
                  </a:lnTo>
                  <a:lnTo>
                    <a:pt x="471805" y="771618"/>
                  </a:lnTo>
                  <a:lnTo>
                    <a:pt x="469926" y="786342"/>
                  </a:lnTo>
                  <a:lnTo>
                    <a:pt x="470866" y="800754"/>
                  </a:lnTo>
                  <a:lnTo>
                    <a:pt x="467733" y="801693"/>
                  </a:lnTo>
                  <a:lnTo>
                    <a:pt x="462720" y="801380"/>
                  </a:lnTo>
                  <a:lnTo>
                    <a:pt x="458647" y="799814"/>
                  </a:lnTo>
                  <a:lnTo>
                    <a:pt x="452695" y="795741"/>
                  </a:lnTo>
                  <a:lnTo>
                    <a:pt x="449249" y="793861"/>
                  </a:lnTo>
                  <a:lnTo>
                    <a:pt x="444863" y="792608"/>
                  </a:lnTo>
                  <a:lnTo>
                    <a:pt x="437344" y="791668"/>
                  </a:lnTo>
                  <a:lnTo>
                    <a:pt x="432645" y="789789"/>
                  </a:lnTo>
                  <a:lnTo>
                    <a:pt x="430139" y="787596"/>
                  </a:lnTo>
                  <a:lnTo>
                    <a:pt x="423873" y="781643"/>
                  </a:lnTo>
                  <a:lnTo>
                    <a:pt x="411655" y="766292"/>
                  </a:lnTo>
                  <a:lnTo>
                    <a:pt x="403823" y="752821"/>
                  </a:lnTo>
                  <a:lnTo>
                    <a:pt x="390352" y="723686"/>
                  </a:lnTo>
                  <a:lnTo>
                    <a:pt x="380953" y="703009"/>
                  </a:lnTo>
                  <a:lnTo>
                    <a:pt x="374374" y="695490"/>
                  </a:lnTo>
                  <a:lnTo>
                    <a:pt x="363723" y="690791"/>
                  </a:lnTo>
                  <a:lnTo>
                    <a:pt x="357457" y="691731"/>
                  </a:lnTo>
                  <a:lnTo>
                    <a:pt x="354011" y="690164"/>
                  </a:lnTo>
                  <a:lnTo>
                    <a:pt x="350251" y="682959"/>
                  </a:lnTo>
                  <a:lnTo>
                    <a:pt x="347118" y="674813"/>
                  </a:lnTo>
                  <a:lnTo>
                    <a:pt x="343046" y="656956"/>
                  </a:lnTo>
                  <a:lnTo>
                    <a:pt x="338347" y="649437"/>
                  </a:lnTo>
                  <a:lnTo>
                    <a:pt x="333961" y="646618"/>
                  </a:lnTo>
                  <a:lnTo>
                    <a:pt x="327695" y="645678"/>
                  </a:lnTo>
                  <a:lnTo>
                    <a:pt x="324875" y="641292"/>
                  </a:lnTo>
                  <a:lnTo>
                    <a:pt x="324875" y="636906"/>
                  </a:lnTo>
                  <a:lnTo>
                    <a:pt x="328635" y="627821"/>
                  </a:lnTo>
                  <a:lnTo>
                    <a:pt x="329261" y="623435"/>
                  </a:lnTo>
                  <a:lnTo>
                    <a:pt x="327068" y="618109"/>
                  </a:lnTo>
                  <a:lnTo>
                    <a:pt x="322996" y="613096"/>
                  </a:lnTo>
                  <a:lnTo>
                    <a:pt x="317357" y="609337"/>
                  </a:lnTo>
                  <a:lnTo>
                    <a:pt x="311091" y="606831"/>
                  </a:lnTo>
                  <a:lnTo>
                    <a:pt x="301692" y="606518"/>
                  </a:lnTo>
                  <a:lnTo>
                    <a:pt x="293547" y="607457"/>
                  </a:lnTo>
                  <a:lnTo>
                    <a:pt x="290101" y="605264"/>
                  </a:lnTo>
                  <a:lnTo>
                    <a:pt x="295113" y="596806"/>
                  </a:lnTo>
                  <a:lnTo>
                    <a:pt x="302006" y="591167"/>
                  </a:lnTo>
                  <a:lnTo>
                    <a:pt x="316417" y="587721"/>
                  </a:lnTo>
                  <a:lnTo>
                    <a:pt x="321742" y="582395"/>
                  </a:lnTo>
                  <a:lnTo>
                    <a:pt x="323309" y="574563"/>
                  </a:lnTo>
                  <a:lnTo>
                    <a:pt x="323622" y="553886"/>
                  </a:lnTo>
                  <a:lnTo>
                    <a:pt x="325189" y="544487"/>
                  </a:lnTo>
                  <a:lnTo>
                    <a:pt x="339286" y="521618"/>
                  </a:lnTo>
                  <a:lnTo>
                    <a:pt x="339913" y="516292"/>
                  </a:lnTo>
                  <a:lnTo>
                    <a:pt x="333961" y="515039"/>
                  </a:lnTo>
                  <a:lnTo>
                    <a:pt x="325815" y="519111"/>
                  </a:lnTo>
                  <a:lnTo>
                    <a:pt x="317357" y="524437"/>
                  </a:lnTo>
                  <a:lnTo>
                    <a:pt x="310778" y="527570"/>
                  </a:lnTo>
                  <a:lnTo>
                    <a:pt x="330201" y="495615"/>
                  </a:lnTo>
                  <a:lnTo>
                    <a:pt x="339286" y="487156"/>
                  </a:lnTo>
                  <a:lnTo>
                    <a:pt x="355264" y="467106"/>
                  </a:lnTo>
                  <a:lnTo>
                    <a:pt x="363723" y="458961"/>
                  </a:lnTo>
                  <a:lnTo>
                    <a:pt x="363723" y="453635"/>
                  </a:lnTo>
                  <a:lnTo>
                    <a:pt x="359337" y="443923"/>
                  </a:lnTo>
                  <a:lnTo>
                    <a:pt x="358083" y="432645"/>
                  </a:lnTo>
                  <a:lnTo>
                    <a:pt x="358397" y="401317"/>
                  </a:lnTo>
                  <a:lnTo>
                    <a:pt x="357770" y="395991"/>
                  </a:lnTo>
                  <a:lnTo>
                    <a:pt x="355890" y="390978"/>
                  </a:lnTo>
                  <a:lnTo>
                    <a:pt x="352444" y="385026"/>
                  </a:lnTo>
                  <a:lnTo>
                    <a:pt x="350251" y="384086"/>
                  </a:lnTo>
                  <a:lnTo>
                    <a:pt x="348058" y="385966"/>
                  </a:lnTo>
                  <a:lnTo>
                    <a:pt x="317043" y="399437"/>
                  </a:lnTo>
                  <a:lnTo>
                    <a:pt x="309838" y="399750"/>
                  </a:lnTo>
                  <a:lnTo>
                    <a:pt x="304512" y="394424"/>
                  </a:lnTo>
                  <a:lnTo>
                    <a:pt x="303259" y="385652"/>
                  </a:lnTo>
                  <a:lnTo>
                    <a:pt x="304512" y="367169"/>
                  </a:lnTo>
                  <a:lnTo>
                    <a:pt x="301066" y="346492"/>
                  </a:lnTo>
                  <a:lnTo>
                    <a:pt x="292607" y="339600"/>
                  </a:lnTo>
                  <a:lnTo>
                    <a:pt x="285088" y="346805"/>
                  </a:lnTo>
                  <a:lnTo>
                    <a:pt x="284148" y="383773"/>
                  </a:lnTo>
                  <a:lnTo>
                    <a:pt x="278823" y="398497"/>
                  </a:lnTo>
                  <a:lnTo>
                    <a:pt x="269424" y="410715"/>
                  </a:lnTo>
                  <a:lnTo>
                    <a:pt x="256266" y="419487"/>
                  </a:lnTo>
                  <a:lnTo>
                    <a:pt x="251567" y="420427"/>
                  </a:lnTo>
                  <a:lnTo>
                    <a:pt x="229010" y="421053"/>
                  </a:lnTo>
                  <a:lnTo>
                    <a:pt x="226191" y="421367"/>
                  </a:lnTo>
                  <a:lnTo>
                    <a:pt x="223058" y="416668"/>
                  </a:lnTo>
                  <a:lnTo>
                    <a:pt x="220239" y="409462"/>
                  </a:lnTo>
                  <a:lnTo>
                    <a:pt x="218359" y="399124"/>
                  </a:lnTo>
                  <a:lnTo>
                    <a:pt x="217419" y="388472"/>
                  </a:lnTo>
                  <a:lnTo>
                    <a:pt x="219299" y="361843"/>
                  </a:lnTo>
                  <a:lnTo>
                    <a:pt x="215226" y="343046"/>
                  </a:lnTo>
                  <a:lnTo>
                    <a:pt x="200815" y="309838"/>
                  </a:lnTo>
                  <a:lnTo>
                    <a:pt x="187657" y="298559"/>
                  </a:lnTo>
                  <a:lnTo>
                    <a:pt x="168860" y="292294"/>
                  </a:lnTo>
                  <a:lnTo>
                    <a:pt x="152882" y="283835"/>
                  </a:lnTo>
                  <a:lnTo>
                    <a:pt x="147870" y="266605"/>
                  </a:lnTo>
                  <a:lnTo>
                    <a:pt x="148183" y="264725"/>
                  </a:lnTo>
                  <a:lnTo>
                    <a:pt x="154762" y="254700"/>
                  </a:lnTo>
                  <a:lnTo>
                    <a:pt x="148497" y="248747"/>
                  </a:lnTo>
                  <a:lnTo>
                    <a:pt x="137845" y="242795"/>
                  </a:lnTo>
                  <a:lnTo>
                    <a:pt x="129073" y="235903"/>
                  </a:lnTo>
                  <a:lnTo>
                    <a:pt x="125940" y="230890"/>
                  </a:lnTo>
                  <a:lnTo>
                    <a:pt x="121867" y="219299"/>
                  </a:lnTo>
                  <a:lnTo>
                    <a:pt x="119048" y="214599"/>
                  </a:lnTo>
                  <a:lnTo>
                    <a:pt x="114975" y="210840"/>
                  </a:lnTo>
                  <a:lnTo>
                    <a:pt x="101817" y="202695"/>
                  </a:lnTo>
                  <a:lnTo>
                    <a:pt x="71429" y="172619"/>
                  </a:lnTo>
                  <a:lnTo>
                    <a:pt x="45739" y="159775"/>
                  </a:lnTo>
                  <a:lnTo>
                    <a:pt x="37594" y="151943"/>
                  </a:lnTo>
                  <a:lnTo>
                    <a:pt x="34775" y="142544"/>
                  </a:lnTo>
                  <a:lnTo>
                    <a:pt x="28822" y="136592"/>
                  </a:lnTo>
                  <a:lnTo>
                    <a:pt x="21303" y="131579"/>
                  </a:lnTo>
                  <a:lnTo>
                    <a:pt x="15038" y="124687"/>
                  </a:lnTo>
                  <a:lnTo>
                    <a:pt x="14411" y="121867"/>
                  </a:lnTo>
                  <a:lnTo>
                    <a:pt x="15977" y="116228"/>
                  </a:lnTo>
                  <a:lnTo>
                    <a:pt x="14411" y="111842"/>
                  </a:lnTo>
                  <a:lnTo>
                    <a:pt x="9712" y="107456"/>
                  </a:lnTo>
                  <a:lnTo>
                    <a:pt x="5326" y="92732"/>
                  </a:lnTo>
                  <a:lnTo>
                    <a:pt x="0" y="81767"/>
                  </a:lnTo>
                  <a:lnTo>
                    <a:pt x="4386" y="75815"/>
                  </a:lnTo>
                  <a:lnTo>
                    <a:pt x="12218" y="71115"/>
                  </a:lnTo>
                  <a:lnTo>
                    <a:pt x="19424" y="68922"/>
                  </a:lnTo>
                  <a:lnTo>
                    <a:pt x="28822" y="71115"/>
                  </a:lnTo>
                  <a:lnTo>
                    <a:pt x="36028" y="74875"/>
                  </a:lnTo>
                  <a:lnTo>
                    <a:pt x="42293" y="75815"/>
                  </a:lnTo>
                  <a:lnTo>
                    <a:pt x="47932" y="68609"/>
                  </a:lnTo>
                  <a:lnTo>
                    <a:pt x="50125" y="60777"/>
                  </a:lnTo>
                  <a:lnTo>
                    <a:pt x="52632" y="45113"/>
                  </a:lnTo>
                  <a:lnTo>
                    <a:pt x="57018" y="36967"/>
                  </a:lnTo>
                  <a:lnTo>
                    <a:pt x="87719" y="4699"/>
                  </a:lnTo>
                  <a:lnTo>
                    <a:pt x="110902" y="0"/>
                  </a:lnTo>
                  <a:lnTo>
                    <a:pt x="120301" y="313"/>
                  </a:lnTo>
                  <a:lnTo>
                    <a:pt x="144424" y="6266"/>
                  </a:lnTo>
                  <a:lnTo>
                    <a:pt x="165727" y="4073"/>
                  </a:lnTo>
                  <a:lnTo>
                    <a:pt x="171993" y="6266"/>
                  </a:lnTo>
                  <a:lnTo>
                    <a:pt x="177945" y="15664"/>
                  </a:lnTo>
                  <a:lnTo>
                    <a:pt x="183898" y="20363"/>
                  </a:lnTo>
                  <a:lnTo>
                    <a:pt x="191103" y="23496"/>
                  </a:lnTo>
                  <a:lnTo>
                    <a:pt x="195176" y="31328"/>
                  </a:lnTo>
                  <a:lnTo>
                    <a:pt x="223685" y="64223"/>
                  </a:lnTo>
                  <a:lnTo>
                    <a:pt x="231517" y="69862"/>
                  </a:lnTo>
                  <a:lnTo>
                    <a:pt x="247807" y="74248"/>
                  </a:lnTo>
                  <a:lnTo>
                    <a:pt x="262845" y="83960"/>
                  </a:lnTo>
                  <a:lnTo>
                    <a:pt x="279762" y="98998"/>
                  </a:lnTo>
                  <a:lnTo>
                    <a:pt x="289788" y="112469"/>
                  </a:lnTo>
                  <a:lnTo>
                    <a:pt x="296993" y="128133"/>
                  </a:lnTo>
                  <a:lnTo>
                    <a:pt x="300439" y="145050"/>
                  </a:lnTo>
                  <a:lnTo>
                    <a:pt x="300439" y="157582"/>
                  </a:lnTo>
                  <a:lnTo>
                    <a:pt x="305452" y="163847"/>
                  </a:lnTo>
                  <a:lnTo>
                    <a:pt x="308898" y="170113"/>
                  </a:lnTo>
                  <a:lnTo>
                    <a:pt x="315477" y="170113"/>
                  </a:lnTo>
                  <a:lnTo>
                    <a:pt x="327695" y="166980"/>
                  </a:lnTo>
                  <a:lnTo>
                    <a:pt x="335840" y="171366"/>
                  </a:lnTo>
                  <a:lnTo>
                    <a:pt x="339286" y="181391"/>
                  </a:lnTo>
                  <a:lnTo>
                    <a:pt x="341793" y="192983"/>
                  </a:lnTo>
                  <a:lnTo>
                    <a:pt x="346805" y="201441"/>
                  </a:lnTo>
                  <a:lnTo>
                    <a:pt x="354324" y="202068"/>
                  </a:lnTo>
                  <a:lnTo>
                    <a:pt x="391918" y="196742"/>
                  </a:lnTo>
                  <a:lnTo>
                    <a:pt x="403196" y="200188"/>
                  </a:lnTo>
                  <a:lnTo>
                    <a:pt x="415414" y="208334"/>
                  </a:lnTo>
                  <a:lnTo>
                    <a:pt x="434211" y="225251"/>
                  </a:lnTo>
                  <a:lnTo>
                    <a:pt x="450189" y="223998"/>
                  </a:lnTo>
                  <a:lnTo>
                    <a:pt x="487156" y="242482"/>
                  </a:lnTo>
                  <a:lnTo>
                    <a:pt x="495615" y="239662"/>
                  </a:lnTo>
                  <a:lnTo>
                    <a:pt x="487783" y="232770"/>
                  </a:lnTo>
                  <a:lnTo>
                    <a:pt x="486530" y="229637"/>
                  </a:lnTo>
                  <a:lnTo>
                    <a:pt x="488096" y="227131"/>
                  </a:lnTo>
                  <a:lnTo>
                    <a:pt x="512532" y="195802"/>
                  </a:lnTo>
                  <a:lnTo>
                    <a:pt x="518798" y="192043"/>
                  </a:lnTo>
                  <a:lnTo>
                    <a:pt x="528197" y="192043"/>
                  </a:lnTo>
                  <a:lnTo>
                    <a:pt x="537595" y="195802"/>
                  </a:lnTo>
                  <a:lnTo>
                    <a:pt x="544801" y="202068"/>
                  </a:lnTo>
                  <a:lnTo>
                    <a:pt x="547620" y="209587"/>
                  </a:lnTo>
                  <a:lnTo>
                    <a:pt x="548873" y="220552"/>
                  </a:lnTo>
                  <a:lnTo>
                    <a:pt x="551693" y="227131"/>
                  </a:lnTo>
                  <a:lnTo>
                    <a:pt x="562344" y="236216"/>
                  </a:lnTo>
                  <a:lnTo>
                    <a:pt x="567044" y="242168"/>
                  </a:lnTo>
                  <a:lnTo>
                    <a:pt x="569550" y="250000"/>
                  </a:lnTo>
                  <a:lnTo>
                    <a:pt x="570803" y="259086"/>
                  </a:lnTo>
                  <a:lnTo>
                    <a:pt x="571116" y="268798"/>
                  </a:lnTo>
                  <a:lnTo>
                    <a:pt x="572683" y="270991"/>
                  </a:lnTo>
                  <a:lnTo>
                    <a:pt x="580515" y="276316"/>
                  </a:lnTo>
                  <a:lnTo>
                    <a:pt x="584274" y="277256"/>
                  </a:lnTo>
                  <a:lnTo>
                    <a:pt x="586154" y="279136"/>
                  </a:lnTo>
                  <a:lnTo>
                    <a:pt x="605891" y="313597"/>
                  </a:lnTo>
                  <a:lnTo>
                    <a:pt x="608710" y="316417"/>
                  </a:lnTo>
                  <a:close/>
                </a:path>
              </a:pathLst>
            </a:custGeom>
            <a:grpFill/>
            <a:ln w="6248" cap="rnd">
              <a:solidFill>
                <a:srgbClr val="0070C0"/>
              </a:solidFill>
              <a:prstDash val="solid"/>
              <a:round/>
            </a:ln>
          </p:spPr>
          <p:txBody>
            <a:bodyPr rtlCol="0" anchor="ctr"/>
            <a:lstStyle/>
            <a:p>
              <a:endParaRPr lang="vi-VN"/>
            </a:p>
          </p:txBody>
        </p:sp>
        <p:sp>
          <p:nvSpPr>
            <p:cNvPr id="79" name="Freeform: Shape 78">
              <a:extLst>
                <a:ext uri="{FF2B5EF4-FFF2-40B4-BE49-F238E27FC236}">
                  <a16:creationId xmlns:a16="http://schemas.microsoft.com/office/drawing/2014/main" id="{A690436E-C09E-4AAD-A4E2-4B3066633E71}"/>
                </a:ext>
              </a:extLst>
            </p:cNvPr>
            <p:cNvSpPr/>
            <p:nvPr/>
          </p:nvSpPr>
          <p:spPr>
            <a:xfrm>
              <a:off x="3801065" y="671728"/>
              <a:ext cx="328008" cy="434211"/>
            </a:xfrm>
            <a:custGeom>
              <a:avLst/>
              <a:gdLst>
                <a:gd name="connsiteX0" fmla="*/ 299499 w 328008"/>
                <a:gd name="connsiteY0" fmla="*/ 146304 h 434211"/>
                <a:gd name="connsiteX1" fmla="*/ 307018 w 328008"/>
                <a:gd name="connsiteY1" fmla="*/ 162908 h 434211"/>
                <a:gd name="connsiteX2" fmla="*/ 311091 w 328008"/>
                <a:gd name="connsiteY2" fmla="*/ 185777 h 434211"/>
                <a:gd name="connsiteX3" fmla="*/ 314224 w 328008"/>
                <a:gd name="connsiteY3" fmla="*/ 191730 h 434211"/>
                <a:gd name="connsiteX4" fmla="*/ 324875 w 328008"/>
                <a:gd name="connsiteY4" fmla="*/ 203321 h 434211"/>
                <a:gd name="connsiteX5" fmla="*/ 327382 w 328008"/>
                <a:gd name="connsiteY5" fmla="*/ 208020 h 434211"/>
                <a:gd name="connsiteX6" fmla="*/ 328008 w 328008"/>
                <a:gd name="connsiteY6" fmla="*/ 212720 h 434211"/>
                <a:gd name="connsiteX7" fmla="*/ 327068 w 328008"/>
                <a:gd name="connsiteY7" fmla="*/ 218359 h 434211"/>
                <a:gd name="connsiteX8" fmla="*/ 319863 w 328008"/>
                <a:gd name="connsiteY8" fmla="*/ 242168 h 434211"/>
                <a:gd name="connsiteX9" fmla="*/ 298559 w 328008"/>
                <a:gd name="connsiteY9" fmla="*/ 281955 h 434211"/>
                <a:gd name="connsiteX10" fmla="*/ 295113 w 328008"/>
                <a:gd name="connsiteY10" fmla="*/ 286341 h 434211"/>
                <a:gd name="connsiteX11" fmla="*/ 291354 w 328008"/>
                <a:gd name="connsiteY11" fmla="*/ 290101 h 434211"/>
                <a:gd name="connsiteX12" fmla="*/ 286968 w 328008"/>
                <a:gd name="connsiteY12" fmla="*/ 293234 h 434211"/>
                <a:gd name="connsiteX13" fmla="*/ 278509 w 328008"/>
                <a:gd name="connsiteY13" fmla="*/ 297933 h 434211"/>
                <a:gd name="connsiteX14" fmla="*/ 274123 w 328008"/>
                <a:gd name="connsiteY14" fmla="*/ 301379 h 434211"/>
                <a:gd name="connsiteX15" fmla="*/ 270051 w 328008"/>
                <a:gd name="connsiteY15" fmla="*/ 308271 h 434211"/>
                <a:gd name="connsiteX16" fmla="*/ 268171 w 328008"/>
                <a:gd name="connsiteY16" fmla="*/ 317043 h 434211"/>
                <a:gd name="connsiteX17" fmla="*/ 265978 w 328008"/>
                <a:gd name="connsiteY17" fmla="*/ 356830 h 434211"/>
                <a:gd name="connsiteX18" fmla="*/ 244048 w 328008"/>
                <a:gd name="connsiteY18" fmla="*/ 360903 h 434211"/>
                <a:gd name="connsiteX19" fmla="*/ 239349 w 328008"/>
                <a:gd name="connsiteY19" fmla="*/ 363409 h 434211"/>
                <a:gd name="connsiteX20" fmla="*/ 232770 w 328008"/>
                <a:gd name="connsiteY20" fmla="*/ 366229 h 434211"/>
                <a:gd name="connsiteX21" fmla="*/ 228697 w 328008"/>
                <a:gd name="connsiteY21" fmla="*/ 369048 h 434211"/>
                <a:gd name="connsiteX22" fmla="*/ 225564 w 328008"/>
                <a:gd name="connsiteY22" fmla="*/ 373434 h 434211"/>
                <a:gd name="connsiteX23" fmla="*/ 220865 w 328008"/>
                <a:gd name="connsiteY23" fmla="*/ 381893 h 434211"/>
                <a:gd name="connsiteX24" fmla="*/ 218046 w 328008"/>
                <a:gd name="connsiteY24" fmla="*/ 384713 h 434211"/>
                <a:gd name="connsiteX25" fmla="*/ 208334 w 328008"/>
                <a:gd name="connsiteY25" fmla="*/ 388472 h 434211"/>
                <a:gd name="connsiteX26" fmla="*/ 201755 w 328008"/>
                <a:gd name="connsiteY26" fmla="*/ 391918 h 434211"/>
                <a:gd name="connsiteX27" fmla="*/ 181705 w 328008"/>
                <a:gd name="connsiteY27" fmla="*/ 408835 h 434211"/>
                <a:gd name="connsiteX28" fmla="*/ 174812 w 328008"/>
                <a:gd name="connsiteY28" fmla="*/ 412908 h 434211"/>
                <a:gd name="connsiteX29" fmla="*/ 167920 w 328008"/>
                <a:gd name="connsiteY29" fmla="*/ 414475 h 434211"/>
                <a:gd name="connsiteX30" fmla="*/ 160088 w 328008"/>
                <a:gd name="connsiteY30" fmla="*/ 414788 h 434211"/>
                <a:gd name="connsiteX31" fmla="*/ 154136 w 328008"/>
                <a:gd name="connsiteY31" fmla="*/ 415728 h 434211"/>
                <a:gd name="connsiteX32" fmla="*/ 149123 w 328008"/>
                <a:gd name="connsiteY32" fmla="*/ 418234 h 434211"/>
                <a:gd name="connsiteX33" fmla="*/ 146304 w 328008"/>
                <a:gd name="connsiteY33" fmla="*/ 422933 h 434211"/>
                <a:gd name="connsiteX34" fmla="*/ 141291 w 328008"/>
                <a:gd name="connsiteY34" fmla="*/ 432018 h 434211"/>
                <a:gd name="connsiteX35" fmla="*/ 138471 w 328008"/>
                <a:gd name="connsiteY35" fmla="*/ 434211 h 434211"/>
                <a:gd name="connsiteX36" fmla="*/ 135339 w 328008"/>
                <a:gd name="connsiteY36" fmla="*/ 433898 h 434211"/>
                <a:gd name="connsiteX37" fmla="*/ 132832 w 328008"/>
                <a:gd name="connsiteY37" fmla="*/ 430452 h 434211"/>
                <a:gd name="connsiteX38" fmla="*/ 130326 w 328008"/>
                <a:gd name="connsiteY38" fmla="*/ 421680 h 434211"/>
                <a:gd name="connsiteX39" fmla="*/ 126880 w 328008"/>
                <a:gd name="connsiteY39" fmla="*/ 411968 h 434211"/>
                <a:gd name="connsiteX40" fmla="*/ 126253 w 328008"/>
                <a:gd name="connsiteY40" fmla="*/ 407582 h 434211"/>
                <a:gd name="connsiteX41" fmla="*/ 125627 w 328008"/>
                <a:gd name="connsiteY41" fmla="*/ 398184 h 434211"/>
                <a:gd name="connsiteX42" fmla="*/ 123434 w 328008"/>
                <a:gd name="connsiteY42" fmla="*/ 387219 h 434211"/>
                <a:gd name="connsiteX43" fmla="*/ 124060 w 328008"/>
                <a:gd name="connsiteY43" fmla="*/ 380013 h 434211"/>
                <a:gd name="connsiteX44" fmla="*/ 125627 w 328008"/>
                <a:gd name="connsiteY44" fmla="*/ 373434 h 434211"/>
                <a:gd name="connsiteX45" fmla="*/ 125627 w 328008"/>
                <a:gd name="connsiteY45" fmla="*/ 367482 h 434211"/>
                <a:gd name="connsiteX46" fmla="*/ 123121 w 328008"/>
                <a:gd name="connsiteY46" fmla="*/ 358397 h 434211"/>
                <a:gd name="connsiteX47" fmla="*/ 122181 w 328008"/>
                <a:gd name="connsiteY47" fmla="*/ 348998 h 434211"/>
                <a:gd name="connsiteX48" fmla="*/ 120928 w 328008"/>
                <a:gd name="connsiteY48" fmla="*/ 343359 h 434211"/>
                <a:gd name="connsiteX49" fmla="*/ 117795 w 328008"/>
                <a:gd name="connsiteY49" fmla="*/ 337407 h 434211"/>
                <a:gd name="connsiteX50" fmla="*/ 112156 w 328008"/>
                <a:gd name="connsiteY50" fmla="*/ 330828 h 434211"/>
                <a:gd name="connsiteX51" fmla="*/ 104950 w 328008"/>
                <a:gd name="connsiteY51" fmla="*/ 323936 h 434211"/>
                <a:gd name="connsiteX52" fmla="*/ 97431 w 328008"/>
                <a:gd name="connsiteY52" fmla="*/ 319236 h 434211"/>
                <a:gd name="connsiteX53" fmla="*/ 89912 w 328008"/>
                <a:gd name="connsiteY53" fmla="*/ 317983 h 434211"/>
                <a:gd name="connsiteX54" fmla="*/ 83020 w 328008"/>
                <a:gd name="connsiteY54" fmla="*/ 318923 h 434211"/>
                <a:gd name="connsiteX55" fmla="*/ 66730 w 328008"/>
                <a:gd name="connsiteY55" fmla="*/ 324249 h 434211"/>
                <a:gd name="connsiteX56" fmla="*/ 58897 w 328008"/>
                <a:gd name="connsiteY56" fmla="*/ 328321 h 434211"/>
                <a:gd name="connsiteX57" fmla="*/ 50752 w 328008"/>
                <a:gd name="connsiteY57" fmla="*/ 337720 h 434211"/>
                <a:gd name="connsiteX58" fmla="*/ 40727 w 328008"/>
                <a:gd name="connsiteY58" fmla="*/ 352758 h 434211"/>
                <a:gd name="connsiteX59" fmla="*/ 29449 w 328008"/>
                <a:gd name="connsiteY59" fmla="*/ 355577 h 434211"/>
                <a:gd name="connsiteX60" fmla="*/ 24436 w 328008"/>
                <a:gd name="connsiteY60" fmla="*/ 334900 h 434211"/>
                <a:gd name="connsiteX61" fmla="*/ 9085 w 328008"/>
                <a:gd name="connsiteY61" fmla="*/ 307331 h 434211"/>
                <a:gd name="connsiteX62" fmla="*/ 5326 w 328008"/>
                <a:gd name="connsiteY62" fmla="*/ 297620 h 434211"/>
                <a:gd name="connsiteX63" fmla="*/ 2820 w 328008"/>
                <a:gd name="connsiteY63" fmla="*/ 286655 h 434211"/>
                <a:gd name="connsiteX64" fmla="*/ 0 w 328008"/>
                <a:gd name="connsiteY64" fmla="*/ 262219 h 434211"/>
                <a:gd name="connsiteX65" fmla="*/ 2820 w 328008"/>
                <a:gd name="connsiteY65" fmla="*/ 209900 h 434211"/>
                <a:gd name="connsiteX66" fmla="*/ 5013 w 328008"/>
                <a:gd name="connsiteY66" fmla="*/ 197682 h 434211"/>
                <a:gd name="connsiteX67" fmla="*/ 8772 w 328008"/>
                <a:gd name="connsiteY67" fmla="*/ 186717 h 434211"/>
                <a:gd name="connsiteX68" fmla="*/ 13471 w 328008"/>
                <a:gd name="connsiteY68" fmla="*/ 176692 h 434211"/>
                <a:gd name="connsiteX69" fmla="*/ 27569 w 328008"/>
                <a:gd name="connsiteY69" fmla="*/ 153822 h 434211"/>
                <a:gd name="connsiteX70" fmla="*/ 42607 w 328008"/>
                <a:gd name="connsiteY70" fmla="*/ 135965 h 434211"/>
                <a:gd name="connsiteX71" fmla="*/ 47619 w 328008"/>
                <a:gd name="connsiteY71" fmla="*/ 127820 h 434211"/>
                <a:gd name="connsiteX72" fmla="*/ 51379 w 328008"/>
                <a:gd name="connsiteY72" fmla="*/ 117168 h 434211"/>
                <a:gd name="connsiteX73" fmla="*/ 52005 w 328008"/>
                <a:gd name="connsiteY73" fmla="*/ 107143 h 434211"/>
                <a:gd name="connsiteX74" fmla="*/ 50439 w 328008"/>
                <a:gd name="connsiteY74" fmla="*/ 95238 h 434211"/>
                <a:gd name="connsiteX75" fmla="*/ 46053 w 328008"/>
                <a:gd name="connsiteY75" fmla="*/ 83334 h 434211"/>
                <a:gd name="connsiteX76" fmla="*/ 41667 w 328008"/>
                <a:gd name="connsiteY76" fmla="*/ 73308 h 434211"/>
                <a:gd name="connsiteX77" fmla="*/ 33835 w 328008"/>
                <a:gd name="connsiteY77" fmla="*/ 60777 h 434211"/>
                <a:gd name="connsiteX78" fmla="*/ 52945 w 328008"/>
                <a:gd name="connsiteY78" fmla="*/ 42293 h 434211"/>
                <a:gd name="connsiteX79" fmla="*/ 67983 w 328008"/>
                <a:gd name="connsiteY79" fmla="*/ 21303 h 434211"/>
                <a:gd name="connsiteX80" fmla="*/ 87093 w 328008"/>
                <a:gd name="connsiteY80" fmla="*/ 5952 h 434211"/>
                <a:gd name="connsiteX81" fmla="*/ 93985 w 328008"/>
                <a:gd name="connsiteY81" fmla="*/ 2193 h 434211"/>
                <a:gd name="connsiteX82" fmla="*/ 100564 w 328008"/>
                <a:gd name="connsiteY82" fmla="*/ 0 h 434211"/>
                <a:gd name="connsiteX83" fmla="*/ 105890 w 328008"/>
                <a:gd name="connsiteY83" fmla="*/ 0 h 434211"/>
                <a:gd name="connsiteX84" fmla="*/ 118735 w 328008"/>
                <a:gd name="connsiteY84" fmla="*/ 3133 h 434211"/>
                <a:gd name="connsiteX85" fmla="*/ 121554 w 328008"/>
                <a:gd name="connsiteY85" fmla="*/ 5013 h 434211"/>
                <a:gd name="connsiteX86" fmla="*/ 122807 w 328008"/>
                <a:gd name="connsiteY86" fmla="*/ 8145 h 434211"/>
                <a:gd name="connsiteX87" fmla="*/ 123121 w 328008"/>
                <a:gd name="connsiteY87" fmla="*/ 12845 h 434211"/>
                <a:gd name="connsiteX88" fmla="*/ 121554 w 328008"/>
                <a:gd name="connsiteY88" fmla="*/ 18170 h 434211"/>
                <a:gd name="connsiteX89" fmla="*/ 117168 w 328008"/>
                <a:gd name="connsiteY89" fmla="*/ 30702 h 434211"/>
                <a:gd name="connsiteX90" fmla="*/ 115915 w 328008"/>
                <a:gd name="connsiteY90" fmla="*/ 36968 h 434211"/>
                <a:gd name="connsiteX91" fmla="*/ 116228 w 328008"/>
                <a:gd name="connsiteY91" fmla="*/ 43233 h 434211"/>
                <a:gd name="connsiteX92" fmla="*/ 117795 w 328008"/>
                <a:gd name="connsiteY92" fmla="*/ 49186 h 434211"/>
                <a:gd name="connsiteX93" fmla="*/ 120301 w 328008"/>
                <a:gd name="connsiteY93" fmla="*/ 54825 h 434211"/>
                <a:gd name="connsiteX94" fmla="*/ 127507 w 328008"/>
                <a:gd name="connsiteY94" fmla="*/ 67043 h 434211"/>
                <a:gd name="connsiteX95" fmla="*/ 130013 w 328008"/>
                <a:gd name="connsiteY95" fmla="*/ 74248 h 434211"/>
                <a:gd name="connsiteX96" fmla="*/ 131579 w 328008"/>
                <a:gd name="connsiteY96" fmla="*/ 82080 h 434211"/>
                <a:gd name="connsiteX97" fmla="*/ 134086 w 328008"/>
                <a:gd name="connsiteY97" fmla="*/ 91479 h 434211"/>
                <a:gd name="connsiteX98" fmla="*/ 139098 w 328008"/>
                <a:gd name="connsiteY98" fmla="*/ 100877 h 434211"/>
                <a:gd name="connsiteX99" fmla="*/ 151003 w 328008"/>
                <a:gd name="connsiteY99" fmla="*/ 111842 h 434211"/>
                <a:gd name="connsiteX100" fmla="*/ 158522 w 328008"/>
                <a:gd name="connsiteY100" fmla="*/ 114975 h 434211"/>
                <a:gd name="connsiteX101" fmla="*/ 166667 w 328008"/>
                <a:gd name="connsiteY101" fmla="*/ 116228 h 434211"/>
                <a:gd name="connsiteX102" fmla="*/ 172933 w 328008"/>
                <a:gd name="connsiteY102" fmla="*/ 114975 h 434211"/>
                <a:gd name="connsiteX103" fmla="*/ 179198 w 328008"/>
                <a:gd name="connsiteY103" fmla="*/ 112469 h 434211"/>
                <a:gd name="connsiteX104" fmla="*/ 185777 w 328008"/>
                <a:gd name="connsiteY104" fmla="*/ 107770 h 434211"/>
                <a:gd name="connsiteX105" fmla="*/ 192356 w 328008"/>
                <a:gd name="connsiteY105" fmla="*/ 104010 h 434211"/>
                <a:gd name="connsiteX106" fmla="*/ 203008 w 328008"/>
                <a:gd name="connsiteY106" fmla="*/ 99938 h 434211"/>
                <a:gd name="connsiteX107" fmla="*/ 210840 w 328008"/>
                <a:gd name="connsiteY107" fmla="*/ 94612 h 434211"/>
                <a:gd name="connsiteX108" fmla="*/ 216166 w 328008"/>
                <a:gd name="connsiteY108" fmla="*/ 91792 h 434211"/>
                <a:gd name="connsiteX109" fmla="*/ 238096 w 328008"/>
                <a:gd name="connsiteY109" fmla="*/ 84900 h 434211"/>
                <a:gd name="connsiteX110" fmla="*/ 252507 w 328008"/>
                <a:gd name="connsiteY110" fmla="*/ 83960 h 434211"/>
                <a:gd name="connsiteX111" fmla="*/ 259399 w 328008"/>
                <a:gd name="connsiteY111" fmla="*/ 85526 h 434211"/>
                <a:gd name="connsiteX112" fmla="*/ 263472 w 328008"/>
                <a:gd name="connsiteY112" fmla="*/ 89286 h 434211"/>
                <a:gd name="connsiteX113" fmla="*/ 263158 w 328008"/>
                <a:gd name="connsiteY113" fmla="*/ 98371 h 434211"/>
                <a:gd name="connsiteX114" fmla="*/ 263785 w 328008"/>
                <a:gd name="connsiteY114" fmla="*/ 102444 h 434211"/>
                <a:gd name="connsiteX115" fmla="*/ 266605 w 328008"/>
                <a:gd name="connsiteY115" fmla="*/ 105890 h 434211"/>
                <a:gd name="connsiteX116" fmla="*/ 273810 w 328008"/>
                <a:gd name="connsiteY116" fmla="*/ 112469 h 434211"/>
                <a:gd name="connsiteX117" fmla="*/ 275377 w 328008"/>
                <a:gd name="connsiteY117" fmla="*/ 117168 h 434211"/>
                <a:gd name="connsiteX118" fmla="*/ 275063 w 328008"/>
                <a:gd name="connsiteY118" fmla="*/ 128446 h 434211"/>
                <a:gd name="connsiteX119" fmla="*/ 276003 w 328008"/>
                <a:gd name="connsiteY119" fmla="*/ 134712 h 434211"/>
                <a:gd name="connsiteX120" fmla="*/ 280076 w 328008"/>
                <a:gd name="connsiteY120" fmla="*/ 140351 h 434211"/>
                <a:gd name="connsiteX121" fmla="*/ 286341 w 328008"/>
                <a:gd name="connsiteY121" fmla="*/ 145364 h 434211"/>
                <a:gd name="connsiteX122" fmla="*/ 299499 w 328008"/>
                <a:gd name="connsiteY122" fmla="*/ 146304 h 4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28008" h="434211">
                  <a:moveTo>
                    <a:pt x="299499" y="146304"/>
                  </a:moveTo>
                  <a:lnTo>
                    <a:pt x="307018" y="162908"/>
                  </a:lnTo>
                  <a:lnTo>
                    <a:pt x="311091" y="185777"/>
                  </a:lnTo>
                  <a:lnTo>
                    <a:pt x="314224" y="191730"/>
                  </a:lnTo>
                  <a:lnTo>
                    <a:pt x="324875" y="203321"/>
                  </a:lnTo>
                  <a:lnTo>
                    <a:pt x="327382" y="208020"/>
                  </a:lnTo>
                  <a:lnTo>
                    <a:pt x="328008" y="212720"/>
                  </a:lnTo>
                  <a:lnTo>
                    <a:pt x="327068" y="218359"/>
                  </a:lnTo>
                  <a:lnTo>
                    <a:pt x="319863" y="242168"/>
                  </a:lnTo>
                  <a:lnTo>
                    <a:pt x="298559" y="281955"/>
                  </a:lnTo>
                  <a:lnTo>
                    <a:pt x="295113" y="286341"/>
                  </a:lnTo>
                  <a:lnTo>
                    <a:pt x="291354" y="290101"/>
                  </a:lnTo>
                  <a:lnTo>
                    <a:pt x="286968" y="293234"/>
                  </a:lnTo>
                  <a:lnTo>
                    <a:pt x="278509" y="297933"/>
                  </a:lnTo>
                  <a:lnTo>
                    <a:pt x="274123" y="301379"/>
                  </a:lnTo>
                  <a:lnTo>
                    <a:pt x="270051" y="308271"/>
                  </a:lnTo>
                  <a:lnTo>
                    <a:pt x="268171" y="317043"/>
                  </a:lnTo>
                  <a:lnTo>
                    <a:pt x="265978" y="356830"/>
                  </a:lnTo>
                  <a:lnTo>
                    <a:pt x="244048" y="360903"/>
                  </a:lnTo>
                  <a:lnTo>
                    <a:pt x="239349" y="363409"/>
                  </a:lnTo>
                  <a:lnTo>
                    <a:pt x="232770" y="366229"/>
                  </a:lnTo>
                  <a:lnTo>
                    <a:pt x="228697" y="369048"/>
                  </a:lnTo>
                  <a:lnTo>
                    <a:pt x="225564" y="373434"/>
                  </a:lnTo>
                  <a:lnTo>
                    <a:pt x="220865" y="381893"/>
                  </a:lnTo>
                  <a:lnTo>
                    <a:pt x="218046" y="384713"/>
                  </a:lnTo>
                  <a:lnTo>
                    <a:pt x="208334" y="388472"/>
                  </a:lnTo>
                  <a:lnTo>
                    <a:pt x="201755" y="391918"/>
                  </a:lnTo>
                  <a:lnTo>
                    <a:pt x="181705" y="408835"/>
                  </a:lnTo>
                  <a:lnTo>
                    <a:pt x="174812" y="412908"/>
                  </a:lnTo>
                  <a:lnTo>
                    <a:pt x="167920" y="414475"/>
                  </a:lnTo>
                  <a:lnTo>
                    <a:pt x="160088" y="414788"/>
                  </a:lnTo>
                  <a:lnTo>
                    <a:pt x="154136" y="415728"/>
                  </a:lnTo>
                  <a:lnTo>
                    <a:pt x="149123" y="418234"/>
                  </a:lnTo>
                  <a:lnTo>
                    <a:pt x="146304" y="422933"/>
                  </a:lnTo>
                  <a:lnTo>
                    <a:pt x="141291" y="432018"/>
                  </a:lnTo>
                  <a:lnTo>
                    <a:pt x="138471" y="434211"/>
                  </a:lnTo>
                  <a:lnTo>
                    <a:pt x="135339" y="433898"/>
                  </a:lnTo>
                  <a:lnTo>
                    <a:pt x="132832" y="430452"/>
                  </a:lnTo>
                  <a:lnTo>
                    <a:pt x="130326" y="421680"/>
                  </a:lnTo>
                  <a:lnTo>
                    <a:pt x="126880" y="411968"/>
                  </a:lnTo>
                  <a:lnTo>
                    <a:pt x="126253" y="407582"/>
                  </a:lnTo>
                  <a:lnTo>
                    <a:pt x="125627" y="398184"/>
                  </a:lnTo>
                  <a:lnTo>
                    <a:pt x="123434" y="387219"/>
                  </a:lnTo>
                  <a:lnTo>
                    <a:pt x="124060" y="380013"/>
                  </a:lnTo>
                  <a:lnTo>
                    <a:pt x="125627" y="373434"/>
                  </a:lnTo>
                  <a:lnTo>
                    <a:pt x="125627" y="367482"/>
                  </a:lnTo>
                  <a:lnTo>
                    <a:pt x="123121" y="358397"/>
                  </a:lnTo>
                  <a:lnTo>
                    <a:pt x="122181" y="348998"/>
                  </a:lnTo>
                  <a:lnTo>
                    <a:pt x="120928" y="343359"/>
                  </a:lnTo>
                  <a:lnTo>
                    <a:pt x="117795" y="337407"/>
                  </a:lnTo>
                  <a:lnTo>
                    <a:pt x="112156" y="330828"/>
                  </a:lnTo>
                  <a:lnTo>
                    <a:pt x="104950" y="323936"/>
                  </a:lnTo>
                  <a:lnTo>
                    <a:pt x="97431" y="319236"/>
                  </a:lnTo>
                  <a:lnTo>
                    <a:pt x="89912" y="317983"/>
                  </a:lnTo>
                  <a:lnTo>
                    <a:pt x="83020" y="318923"/>
                  </a:lnTo>
                  <a:lnTo>
                    <a:pt x="66730" y="324249"/>
                  </a:lnTo>
                  <a:lnTo>
                    <a:pt x="58897" y="328321"/>
                  </a:lnTo>
                  <a:lnTo>
                    <a:pt x="50752" y="337720"/>
                  </a:lnTo>
                  <a:lnTo>
                    <a:pt x="40727" y="352758"/>
                  </a:lnTo>
                  <a:lnTo>
                    <a:pt x="29449" y="355577"/>
                  </a:lnTo>
                  <a:lnTo>
                    <a:pt x="24436" y="334900"/>
                  </a:lnTo>
                  <a:lnTo>
                    <a:pt x="9085" y="307331"/>
                  </a:lnTo>
                  <a:lnTo>
                    <a:pt x="5326" y="297620"/>
                  </a:lnTo>
                  <a:lnTo>
                    <a:pt x="2820" y="286655"/>
                  </a:lnTo>
                  <a:lnTo>
                    <a:pt x="0" y="262219"/>
                  </a:lnTo>
                  <a:lnTo>
                    <a:pt x="2820" y="209900"/>
                  </a:lnTo>
                  <a:lnTo>
                    <a:pt x="5013" y="197682"/>
                  </a:lnTo>
                  <a:lnTo>
                    <a:pt x="8772" y="186717"/>
                  </a:lnTo>
                  <a:lnTo>
                    <a:pt x="13471" y="176692"/>
                  </a:lnTo>
                  <a:lnTo>
                    <a:pt x="27569" y="153822"/>
                  </a:lnTo>
                  <a:lnTo>
                    <a:pt x="42607" y="135965"/>
                  </a:lnTo>
                  <a:lnTo>
                    <a:pt x="47619" y="127820"/>
                  </a:lnTo>
                  <a:lnTo>
                    <a:pt x="51379" y="117168"/>
                  </a:lnTo>
                  <a:lnTo>
                    <a:pt x="52005" y="107143"/>
                  </a:lnTo>
                  <a:lnTo>
                    <a:pt x="50439" y="95238"/>
                  </a:lnTo>
                  <a:lnTo>
                    <a:pt x="46053" y="83334"/>
                  </a:lnTo>
                  <a:lnTo>
                    <a:pt x="41667" y="73308"/>
                  </a:lnTo>
                  <a:lnTo>
                    <a:pt x="33835" y="60777"/>
                  </a:lnTo>
                  <a:lnTo>
                    <a:pt x="52945" y="42293"/>
                  </a:lnTo>
                  <a:lnTo>
                    <a:pt x="67983" y="21303"/>
                  </a:lnTo>
                  <a:lnTo>
                    <a:pt x="87093" y="5952"/>
                  </a:lnTo>
                  <a:lnTo>
                    <a:pt x="93985" y="2193"/>
                  </a:lnTo>
                  <a:lnTo>
                    <a:pt x="100564" y="0"/>
                  </a:lnTo>
                  <a:lnTo>
                    <a:pt x="105890" y="0"/>
                  </a:lnTo>
                  <a:lnTo>
                    <a:pt x="118735" y="3133"/>
                  </a:lnTo>
                  <a:lnTo>
                    <a:pt x="121554" y="5013"/>
                  </a:lnTo>
                  <a:lnTo>
                    <a:pt x="122807" y="8145"/>
                  </a:lnTo>
                  <a:lnTo>
                    <a:pt x="123121" y="12845"/>
                  </a:lnTo>
                  <a:lnTo>
                    <a:pt x="121554" y="18170"/>
                  </a:lnTo>
                  <a:lnTo>
                    <a:pt x="117168" y="30702"/>
                  </a:lnTo>
                  <a:lnTo>
                    <a:pt x="115915" y="36968"/>
                  </a:lnTo>
                  <a:lnTo>
                    <a:pt x="116228" y="43233"/>
                  </a:lnTo>
                  <a:lnTo>
                    <a:pt x="117795" y="49186"/>
                  </a:lnTo>
                  <a:lnTo>
                    <a:pt x="120301" y="54825"/>
                  </a:lnTo>
                  <a:lnTo>
                    <a:pt x="127507" y="67043"/>
                  </a:lnTo>
                  <a:lnTo>
                    <a:pt x="130013" y="74248"/>
                  </a:lnTo>
                  <a:lnTo>
                    <a:pt x="131579" y="82080"/>
                  </a:lnTo>
                  <a:lnTo>
                    <a:pt x="134086" y="91479"/>
                  </a:lnTo>
                  <a:lnTo>
                    <a:pt x="139098" y="100877"/>
                  </a:lnTo>
                  <a:lnTo>
                    <a:pt x="151003" y="111842"/>
                  </a:lnTo>
                  <a:lnTo>
                    <a:pt x="158522" y="114975"/>
                  </a:lnTo>
                  <a:lnTo>
                    <a:pt x="166667" y="116228"/>
                  </a:lnTo>
                  <a:lnTo>
                    <a:pt x="172933" y="114975"/>
                  </a:lnTo>
                  <a:lnTo>
                    <a:pt x="179198" y="112469"/>
                  </a:lnTo>
                  <a:lnTo>
                    <a:pt x="185777" y="107770"/>
                  </a:lnTo>
                  <a:lnTo>
                    <a:pt x="192356" y="104010"/>
                  </a:lnTo>
                  <a:lnTo>
                    <a:pt x="203008" y="99938"/>
                  </a:lnTo>
                  <a:lnTo>
                    <a:pt x="210840" y="94612"/>
                  </a:lnTo>
                  <a:lnTo>
                    <a:pt x="216166" y="91792"/>
                  </a:lnTo>
                  <a:lnTo>
                    <a:pt x="238096" y="84900"/>
                  </a:lnTo>
                  <a:lnTo>
                    <a:pt x="252507" y="83960"/>
                  </a:lnTo>
                  <a:lnTo>
                    <a:pt x="259399" y="85526"/>
                  </a:lnTo>
                  <a:lnTo>
                    <a:pt x="263472" y="89286"/>
                  </a:lnTo>
                  <a:lnTo>
                    <a:pt x="263158" y="98371"/>
                  </a:lnTo>
                  <a:lnTo>
                    <a:pt x="263785" y="102444"/>
                  </a:lnTo>
                  <a:lnTo>
                    <a:pt x="266605" y="105890"/>
                  </a:lnTo>
                  <a:lnTo>
                    <a:pt x="273810" y="112469"/>
                  </a:lnTo>
                  <a:lnTo>
                    <a:pt x="275377" y="117168"/>
                  </a:lnTo>
                  <a:lnTo>
                    <a:pt x="275063" y="128446"/>
                  </a:lnTo>
                  <a:lnTo>
                    <a:pt x="276003" y="134712"/>
                  </a:lnTo>
                  <a:lnTo>
                    <a:pt x="280076" y="140351"/>
                  </a:lnTo>
                  <a:lnTo>
                    <a:pt x="286341" y="145364"/>
                  </a:lnTo>
                  <a:lnTo>
                    <a:pt x="299499" y="146304"/>
                  </a:lnTo>
                  <a:close/>
                </a:path>
              </a:pathLst>
            </a:custGeom>
            <a:grpFill/>
            <a:ln w="6248" cap="rnd">
              <a:solidFill>
                <a:srgbClr val="0070C0"/>
              </a:solidFill>
              <a:prstDash val="solid"/>
              <a:round/>
            </a:ln>
          </p:spPr>
          <p:txBody>
            <a:bodyPr rtlCol="0" anchor="ctr"/>
            <a:lstStyle/>
            <a:p>
              <a:endParaRPr lang="vi-VN"/>
            </a:p>
          </p:txBody>
        </p:sp>
        <p:sp>
          <p:nvSpPr>
            <p:cNvPr id="80" name="Freeform: Shape 79">
              <a:extLst>
                <a:ext uri="{FF2B5EF4-FFF2-40B4-BE49-F238E27FC236}">
                  <a16:creationId xmlns:a16="http://schemas.microsoft.com/office/drawing/2014/main" id="{869BC275-A9D7-483E-8E3C-EE2DDB88CD7E}"/>
                </a:ext>
              </a:extLst>
            </p:cNvPr>
            <p:cNvSpPr/>
            <p:nvPr/>
          </p:nvSpPr>
          <p:spPr>
            <a:xfrm>
              <a:off x="3813596" y="989711"/>
              <a:ext cx="314223" cy="322682"/>
            </a:xfrm>
            <a:custGeom>
              <a:avLst/>
              <a:gdLst>
                <a:gd name="connsiteX0" fmla="*/ 253447 w 314223"/>
                <a:gd name="connsiteY0" fmla="*/ 38847 h 322682"/>
                <a:gd name="connsiteX1" fmla="*/ 255013 w 314223"/>
                <a:gd name="connsiteY1" fmla="*/ 61717 h 322682"/>
                <a:gd name="connsiteX2" fmla="*/ 258146 w 314223"/>
                <a:gd name="connsiteY2" fmla="*/ 73935 h 322682"/>
                <a:gd name="connsiteX3" fmla="*/ 263158 w 314223"/>
                <a:gd name="connsiteY3" fmla="*/ 85840 h 322682"/>
                <a:gd name="connsiteX4" fmla="*/ 263785 w 314223"/>
                <a:gd name="connsiteY4" fmla="*/ 91479 h 322682"/>
                <a:gd name="connsiteX5" fmla="*/ 263785 w 314223"/>
                <a:gd name="connsiteY5" fmla="*/ 101191 h 322682"/>
                <a:gd name="connsiteX6" fmla="*/ 265351 w 314223"/>
                <a:gd name="connsiteY6" fmla="*/ 104324 h 322682"/>
                <a:gd name="connsiteX7" fmla="*/ 267858 w 314223"/>
                <a:gd name="connsiteY7" fmla="*/ 105890 h 322682"/>
                <a:gd name="connsiteX8" fmla="*/ 271617 w 314223"/>
                <a:gd name="connsiteY8" fmla="*/ 106203 h 322682"/>
                <a:gd name="connsiteX9" fmla="*/ 276630 w 314223"/>
                <a:gd name="connsiteY9" fmla="*/ 108709 h 322682"/>
                <a:gd name="connsiteX10" fmla="*/ 282269 w 314223"/>
                <a:gd name="connsiteY10" fmla="*/ 113409 h 322682"/>
                <a:gd name="connsiteX11" fmla="*/ 312657 w 314223"/>
                <a:gd name="connsiteY11" fmla="*/ 154762 h 322682"/>
                <a:gd name="connsiteX12" fmla="*/ 314224 w 314223"/>
                <a:gd name="connsiteY12" fmla="*/ 159461 h 322682"/>
                <a:gd name="connsiteX13" fmla="*/ 313597 w 314223"/>
                <a:gd name="connsiteY13" fmla="*/ 162908 h 322682"/>
                <a:gd name="connsiteX14" fmla="*/ 303259 w 314223"/>
                <a:gd name="connsiteY14" fmla="*/ 171993 h 322682"/>
                <a:gd name="connsiteX15" fmla="*/ 293547 w 314223"/>
                <a:gd name="connsiteY15" fmla="*/ 183898 h 322682"/>
                <a:gd name="connsiteX16" fmla="*/ 276316 w 314223"/>
                <a:gd name="connsiteY16" fmla="*/ 211780 h 322682"/>
                <a:gd name="connsiteX17" fmla="*/ 273497 w 314223"/>
                <a:gd name="connsiteY17" fmla="*/ 197056 h 322682"/>
                <a:gd name="connsiteX18" fmla="*/ 270991 w 314223"/>
                <a:gd name="connsiteY18" fmla="*/ 193296 h 322682"/>
                <a:gd name="connsiteX19" fmla="*/ 266291 w 314223"/>
                <a:gd name="connsiteY19" fmla="*/ 188597 h 322682"/>
                <a:gd name="connsiteX20" fmla="*/ 259086 w 314223"/>
                <a:gd name="connsiteY20" fmla="*/ 186717 h 322682"/>
                <a:gd name="connsiteX21" fmla="*/ 233396 w 314223"/>
                <a:gd name="connsiteY21" fmla="*/ 183271 h 322682"/>
                <a:gd name="connsiteX22" fmla="*/ 226504 w 314223"/>
                <a:gd name="connsiteY22" fmla="*/ 183271 h 322682"/>
                <a:gd name="connsiteX23" fmla="*/ 222745 w 314223"/>
                <a:gd name="connsiteY23" fmla="*/ 185464 h 322682"/>
                <a:gd name="connsiteX24" fmla="*/ 221492 w 314223"/>
                <a:gd name="connsiteY24" fmla="*/ 189223 h 322682"/>
                <a:gd name="connsiteX25" fmla="*/ 222118 w 314223"/>
                <a:gd name="connsiteY25" fmla="*/ 194236 h 322682"/>
                <a:gd name="connsiteX26" fmla="*/ 235589 w 314223"/>
                <a:gd name="connsiteY26" fmla="*/ 242795 h 322682"/>
                <a:gd name="connsiteX27" fmla="*/ 235589 w 314223"/>
                <a:gd name="connsiteY27" fmla="*/ 252194 h 322682"/>
                <a:gd name="connsiteX28" fmla="*/ 233710 w 314223"/>
                <a:gd name="connsiteY28" fmla="*/ 261592 h 322682"/>
                <a:gd name="connsiteX29" fmla="*/ 226818 w 314223"/>
                <a:gd name="connsiteY29" fmla="*/ 274123 h 322682"/>
                <a:gd name="connsiteX30" fmla="*/ 220238 w 314223"/>
                <a:gd name="connsiteY30" fmla="*/ 280702 h 322682"/>
                <a:gd name="connsiteX31" fmla="*/ 213033 w 314223"/>
                <a:gd name="connsiteY31" fmla="*/ 284148 h 322682"/>
                <a:gd name="connsiteX32" fmla="*/ 206141 w 314223"/>
                <a:gd name="connsiteY32" fmla="*/ 284462 h 322682"/>
                <a:gd name="connsiteX33" fmla="*/ 201128 w 314223"/>
                <a:gd name="connsiteY33" fmla="*/ 283522 h 322682"/>
                <a:gd name="connsiteX34" fmla="*/ 196742 w 314223"/>
                <a:gd name="connsiteY34" fmla="*/ 283835 h 322682"/>
                <a:gd name="connsiteX35" fmla="*/ 192670 w 314223"/>
                <a:gd name="connsiteY35" fmla="*/ 285715 h 322682"/>
                <a:gd name="connsiteX36" fmla="*/ 171366 w 314223"/>
                <a:gd name="connsiteY36" fmla="*/ 322682 h 322682"/>
                <a:gd name="connsiteX37" fmla="*/ 160401 w 314223"/>
                <a:gd name="connsiteY37" fmla="*/ 319863 h 322682"/>
                <a:gd name="connsiteX38" fmla="*/ 140665 w 314223"/>
                <a:gd name="connsiteY38" fmla="*/ 306392 h 322682"/>
                <a:gd name="connsiteX39" fmla="*/ 122181 w 314223"/>
                <a:gd name="connsiteY39" fmla="*/ 302006 h 322682"/>
                <a:gd name="connsiteX40" fmla="*/ 113722 w 314223"/>
                <a:gd name="connsiteY40" fmla="*/ 303259 h 322682"/>
                <a:gd name="connsiteX41" fmla="*/ 108083 w 314223"/>
                <a:gd name="connsiteY41" fmla="*/ 307018 h 322682"/>
                <a:gd name="connsiteX42" fmla="*/ 104637 w 314223"/>
                <a:gd name="connsiteY42" fmla="*/ 296680 h 322682"/>
                <a:gd name="connsiteX43" fmla="*/ 101191 w 314223"/>
                <a:gd name="connsiteY43" fmla="*/ 289474 h 322682"/>
                <a:gd name="connsiteX44" fmla="*/ 94612 w 314223"/>
                <a:gd name="connsiteY44" fmla="*/ 281642 h 322682"/>
                <a:gd name="connsiteX45" fmla="*/ 50439 w 314223"/>
                <a:gd name="connsiteY45" fmla="*/ 249061 h 322682"/>
                <a:gd name="connsiteX46" fmla="*/ 25376 w 314223"/>
                <a:gd name="connsiteY46" fmla="*/ 223998 h 322682"/>
                <a:gd name="connsiteX47" fmla="*/ 15977 w 314223"/>
                <a:gd name="connsiteY47" fmla="*/ 218046 h 322682"/>
                <a:gd name="connsiteX48" fmla="*/ 11905 w 314223"/>
                <a:gd name="connsiteY48" fmla="*/ 213346 h 322682"/>
                <a:gd name="connsiteX49" fmla="*/ 8145 w 314223"/>
                <a:gd name="connsiteY49" fmla="*/ 208020 h 322682"/>
                <a:gd name="connsiteX50" fmla="*/ 1880 w 314223"/>
                <a:gd name="connsiteY50" fmla="*/ 194863 h 322682"/>
                <a:gd name="connsiteX51" fmla="*/ 313 w 314223"/>
                <a:gd name="connsiteY51" fmla="*/ 182018 h 322682"/>
                <a:gd name="connsiteX52" fmla="*/ 0 w 314223"/>
                <a:gd name="connsiteY52" fmla="*/ 165414 h 322682"/>
                <a:gd name="connsiteX53" fmla="*/ 7206 w 314223"/>
                <a:gd name="connsiteY53" fmla="*/ 76128 h 322682"/>
                <a:gd name="connsiteX54" fmla="*/ 13471 w 314223"/>
                <a:gd name="connsiteY54" fmla="*/ 55451 h 322682"/>
                <a:gd name="connsiteX55" fmla="*/ 16917 w 314223"/>
                <a:gd name="connsiteY55" fmla="*/ 37594 h 322682"/>
                <a:gd name="connsiteX56" fmla="*/ 28196 w 314223"/>
                <a:gd name="connsiteY56" fmla="*/ 34775 h 322682"/>
                <a:gd name="connsiteX57" fmla="*/ 38221 w 314223"/>
                <a:gd name="connsiteY57" fmla="*/ 19737 h 322682"/>
                <a:gd name="connsiteX58" fmla="*/ 46366 w 314223"/>
                <a:gd name="connsiteY58" fmla="*/ 10338 h 322682"/>
                <a:gd name="connsiteX59" fmla="*/ 54198 w 314223"/>
                <a:gd name="connsiteY59" fmla="*/ 6266 h 322682"/>
                <a:gd name="connsiteX60" fmla="*/ 70489 w 314223"/>
                <a:gd name="connsiteY60" fmla="*/ 940 h 322682"/>
                <a:gd name="connsiteX61" fmla="*/ 77381 w 314223"/>
                <a:gd name="connsiteY61" fmla="*/ 0 h 322682"/>
                <a:gd name="connsiteX62" fmla="*/ 84900 w 314223"/>
                <a:gd name="connsiteY62" fmla="*/ 1253 h 322682"/>
                <a:gd name="connsiteX63" fmla="*/ 92419 w 314223"/>
                <a:gd name="connsiteY63" fmla="*/ 5952 h 322682"/>
                <a:gd name="connsiteX64" fmla="*/ 99624 w 314223"/>
                <a:gd name="connsiteY64" fmla="*/ 12845 h 322682"/>
                <a:gd name="connsiteX65" fmla="*/ 105263 w 314223"/>
                <a:gd name="connsiteY65" fmla="*/ 19424 h 322682"/>
                <a:gd name="connsiteX66" fmla="*/ 108396 w 314223"/>
                <a:gd name="connsiteY66" fmla="*/ 25376 h 322682"/>
                <a:gd name="connsiteX67" fmla="*/ 109649 w 314223"/>
                <a:gd name="connsiteY67" fmla="*/ 31015 h 322682"/>
                <a:gd name="connsiteX68" fmla="*/ 110589 w 314223"/>
                <a:gd name="connsiteY68" fmla="*/ 40414 h 322682"/>
                <a:gd name="connsiteX69" fmla="*/ 113095 w 314223"/>
                <a:gd name="connsiteY69" fmla="*/ 49499 h 322682"/>
                <a:gd name="connsiteX70" fmla="*/ 113095 w 314223"/>
                <a:gd name="connsiteY70" fmla="*/ 55451 h 322682"/>
                <a:gd name="connsiteX71" fmla="*/ 111529 w 314223"/>
                <a:gd name="connsiteY71" fmla="*/ 62030 h 322682"/>
                <a:gd name="connsiteX72" fmla="*/ 110903 w 314223"/>
                <a:gd name="connsiteY72" fmla="*/ 69236 h 322682"/>
                <a:gd name="connsiteX73" fmla="*/ 113095 w 314223"/>
                <a:gd name="connsiteY73" fmla="*/ 80201 h 322682"/>
                <a:gd name="connsiteX74" fmla="*/ 113722 w 314223"/>
                <a:gd name="connsiteY74" fmla="*/ 89599 h 322682"/>
                <a:gd name="connsiteX75" fmla="*/ 114349 w 314223"/>
                <a:gd name="connsiteY75" fmla="*/ 93985 h 322682"/>
                <a:gd name="connsiteX76" fmla="*/ 117795 w 314223"/>
                <a:gd name="connsiteY76" fmla="*/ 103697 h 322682"/>
                <a:gd name="connsiteX77" fmla="*/ 120301 w 314223"/>
                <a:gd name="connsiteY77" fmla="*/ 112469 h 322682"/>
                <a:gd name="connsiteX78" fmla="*/ 122807 w 314223"/>
                <a:gd name="connsiteY78" fmla="*/ 115915 h 322682"/>
                <a:gd name="connsiteX79" fmla="*/ 125940 w 314223"/>
                <a:gd name="connsiteY79" fmla="*/ 116228 h 322682"/>
                <a:gd name="connsiteX80" fmla="*/ 128760 w 314223"/>
                <a:gd name="connsiteY80" fmla="*/ 114035 h 322682"/>
                <a:gd name="connsiteX81" fmla="*/ 133772 w 314223"/>
                <a:gd name="connsiteY81" fmla="*/ 104950 h 322682"/>
                <a:gd name="connsiteX82" fmla="*/ 136592 w 314223"/>
                <a:gd name="connsiteY82" fmla="*/ 100251 h 322682"/>
                <a:gd name="connsiteX83" fmla="*/ 141604 w 314223"/>
                <a:gd name="connsiteY83" fmla="*/ 97745 h 322682"/>
                <a:gd name="connsiteX84" fmla="*/ 147557 w 314223"/>
                <a:gd name="connsiteY84" fmla="*/ 96805 h 322682"/>
                <a:gd name="connsiteX85" fmla="*/ 155389 w 314223"/>
                <a:gd name="connsiteY85" fmla="*/ 96491 h 322682"/>
                <a:gd name="connsiteX86" fmla="*/ 162281 w 314223"/>
                <a:gd name="connsiteY86" fmla="*/ 94925 h 322682"/>
                <a:gd name="connsiteX87" fmla="*/ 169173 w 314223"/>
                <a:gd name="connsiteY87" fmla="*/ 90852 h 322682"/>
                <a:gd name="connsiteX88" fmla="*/ 189223 w 314223"/>
                <a:gd name="connsiteY88" fmla="*/ 73935 h 322682"/>
                <a:gd name="connsiteX89" fmla="*/ 195802 w 314223"/>
                <a:gd name="connsiteY89" fmla="*/ 70489 h 322682"/>
                <a:gd name="connsiteX90" fmla="*/ 205514 w 314223"/>
                <a:gd name="connsiteY90" fmla="*/ 66729 h 322682"/>
                <a:gd name="connsiteX91" fmla="*/ 208334 w 314223"/>
                <a:gd name="connsiteY91" fmla="*/ 63910 h 322682"/>
                <a:gd name="connsiteX92" fmla="*/ 213033 w 314223"/>
                <a:gd name="connsiteY92" fmla="*/ 55451 h 322682"/>
                <a:gd name="connsiteX93" fmla="*/ 216166 w 314223"/>
                <a:gd name="connsiteY93" fmla="*/ 51065 h 322682"/>
                <a:gd name="connsiteX94" fmla="*/ 220238 w 314223"/>
                <a:gd name="connsiteY94" fmla="*/ 48246 h 322682"/>
                <a:gd name="connsiteX95" fmla="*/ 226818 w 314223"/>
                <a:gd name="connsiteY95" fmla="*/ 45426 h 322682"/>
                <a:gd name="connsiteX96" fmla="*/ 231517 w 314223"/>
                <a:gd name="connsiteY96" fmla="*/ 42920 h 322682"/>
                <a:gd name="connsiteX97" fmla="*/ 253447 w 314223"/>
                <a:gd name="connsiteY97" fmla="*/ 38847 h 32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14223" h="322682">
                  <a:moveTo>
                    <a:pt x="253447" y="38847"/>
                  </a:moveTo>
                  <a:lnTo>
                    <a:pt x="255013" y="61717"/>
                  </a:lnTo>
                  <a:lnTo>
                    <a:pt x="258146" y="73935"/>
                  </a:lnTo>
                  <a:lnTo>
                    <a:pt x="263158" y="85840"/>
                  </a:lnTo>
                  <a:lnTo>
                    <a:pt x="263785" y="91479"/>
                  </a:lnTo>
                  <a:lnTo>
                    <a:pt x="263785" y="101191"/>
                  </a:lnTo>
                  <a:lnTo>
                    <a:pt x="265351" y="104324"/>
                  </a:lnTo>
                  <a:lnTo>
                    <a:pt x="267858" y="105890"/>
                  </a:lnTo>
                  <a:lnTo>
                    <a:pt x="271617" y="106203"/>
                  </a:lnTo>
                  <a:lnTo>
                    <a:pt x="276630" y="108709"/>
                  </a:lnTo>
                  <a:lnTo>
                    <a:pt x="282269" y="113409"/>
                  </a:lnTo>
                  <a:lnTo>
                    <a:pt x="312657" y="154762"/>
                  </a:lnTo>
                  <a:lnTo>
                    <a:pt x="314224" y="159461"/>
                  </a:lnTo>
                  <a:lnTo>
                    <a:pt x="313597" y="162908"/>
                  </a:lnTo>
                  <a:lnTo>
                    <a:pt x="303259" y="171993"/>
                  </a:lnTo>
                  <a:lnTo>
                    <a:pt x="293547" y="183898"/>
                  </a:lnTo>
                  <a:lnTo>
                    <a:pt x="276316" y="211780"/>
                  </a:lnTo>
                  <a:lnTo>
                    <a:pt x="273497" y="197056"/>
                  </a:lnTo>
                  <a:lnTo>
                    <a:pt x="270991" y="193296"/>
                  </a:lnTo>
                  <a:lnTo>
                    <a:pt x="266291" y="188597"/>
                  </a:lnTo>
                  <a:lnTo>
                    <a:pt x="259086" y="186717"/>
                  </a:lnTo>
                  <a:lnTo>
                    <a:pt x="233396" y="183271"/>
                  </a:lnTo>
                  <a:lnTo>
                    <a:pt x="226504" y="183271"/>
                  </a:lnTo>
                  <a:lnTo>
                    <a:pt x="222745" y="185464"/>
                  </a:lnTo>
                  <a:lnTo>
                    <a:pt x="221492" y="189223"/>
                  </a:lnTo>
                  <a:lnTo>
                    <a:pt x="222118" y="194236"/>
                  </a:lnTo>
                  <a:lnTo>
                    <a:pt x="235589" y="242795"/>
                  </a:lnTo>
                  <a:lnTo>
                    <a:pt x="235589" y="252194"/>
                  </a:lnTo>
                  <a:lnTo>
                    <a:pt x="233710" y="261592"/>
                  </a:lnTo>
                  <a:lnTo>
                    <a:pt x="226818" y="274123"/>
                  </a:lnTo>
                  <a:lnTo>
                    <a:pt x="220238" y="280702"/>
                  </a:lnTo>
                  <a:lnTo>
                    <a:pt x="213033" y="284148"/>
                  </a:lnTo>
                  <a:lnTo>
                    <a:pt x="206141" y="284462"/>
                  </a:lnTo>
                  <a:lnTo>
                    <a:pt x="201128" y="283522"/>
                  </a:lnTo>
                  <a:lnTo>
                    <a:pt x="196742" y="283835"/>
                  </a:lnTo>
                  <a:lnTo>
                    <a:pt x="192670" y="285715"/>
                  </a:lnTo>
                  <a:lnTo>
                    <a:pt x="171366" y="322682"/>
                  </a:lnTo>
                  <a:lnTo>
                    <a:pt x="160401" y="319863"/>
                  </a:lnTo>
                  <a:lnTo>
                    <a:pt x="140665" y="306392"/>
                  </a:lnTo>
                  <a:lnTo>
                    <a:pt x="122181" y="302006"/>
                  </a:lnTo>
                  <a:lnTo>
                    <a:pt x="113722" y="303259"/>
                  </a:lnTo>
                  <a:lnTo>
                    <a:pt x="108083" y="307018"/>
                  </a:lnTo>
                  <a:lnTo>
                    <a:pt x="104637" y="296680"/>
                  </a:lnTo>
                  <a:lnTo>
                    <a:pt x="101191" y="289474"/>
                  </a:lnTo>
                  <a:lnTo>
                    <a:pt x="94612" y="281642"/>
                  </a:lnTo>
                  <a:lnTo>
                    <a:pt x="50439" y="249061"/>
                  </a:lnTo>
                  <a:lnTo>
                    <a:pt x="25376" y="223998"/>
                  </a:lnTo>
                  <a:lnTo>
                    <a:pt x="15977" y="218046"/>
                  </a:lnTo>
                  <a:lnTo>
                    <a:pt x="11905" y="213346"/>
                  </a:lnTo>
                  <a:lnTo>
                    <a:pt x="8145" y="208020"/>
                  </a:lnTo>
                  <a:lnTo>
                    <a:pt x="1880" y="194863"/>
                  </a:lnTo>
                  <a:lnTo>
                    <a:pt x="313" y="182018"/>
                  </a:lnTo>
                  <a:lnTo>
                    <a:pt x="0" y="165414"/>
                  </a:lnTo>
                  <a:lnTo>
                    <a:pt x="7206" y="76128"/>
                  </a:lnTo>
                  <a:lnTo>
                    <a:pt x="13471" y="55451"/>
                  </a:lnTo>
                  <a:lnTo>
                    <a:pt x="16917" y="37594"/>
                  </a:lnTo>
                  <a:lnTo>
                    <a:pt x="28196" y="34775"/>
                  </a:lnTo>
                  <a:lnTo>
                    <a:pt x="38221" y="19737"/>
                  </a:lnTo>
                  <a:lnTo>
                    <a:pt x="46366" y="10338"/>
                  </a:lnTo>
                  <a:lnTo>
                    <a:pt x="54198" y="6266"/>
                  </a:lnTo>
                  <a:lnTo>
                    <a:pt x="70489" y="940"/>
                  </a:lnTo>
                  <a:lnTo>
                    <a:pt x="77381" y="0"/>
                  </a:lnTo>
                  <a:lnTo>
                    <a:pt x="84900" y="1253"/>
                  </a:lnTo>
                  <a:lnTo>
                    <a:pt x="92419" y="5952"/>
                  </a:lnTo>
                  <a:lnTo>
                    <a:pt x="99624" y="12845"/>
                  </a:lnTo>
                  <a:lnTo>
                    <a:pt x="105263" y="19424"/>
                  </a:lnTo>
                  <a:lnTo>
                    <a:pt x="108396" y="25376"/>
                  </a:lnTo>
                  <a:lnTo>
                    <a:pt x="109649" y="31015"/>
                  </a:lnTo>
                  <a:lnTo>
                    <a:pt x="110589" y="40414"/>
                  </a:lnTo>
                  <a:lnTo>
                    <a:pt x="113095" y="49499"/>
                  </a:lnTo>
                  <a:lnTo>
                    <a:pt x="113095" y="55451"/>
                  </a:lnTo>
                  <a:lnTo>
                    <a:pt x="111529" y="62030"/>
                  </a:lnTo>
                  <a:lnTo>
                    <a:pt x="110903" y="69236"/>
                  </a:lnTo>
                  <a:lnTo>
                    <a:pt x="113095" y="80201"/>
                  </a:lnTo>
                  <a:lnTo>
                    <a:pt x="113722" y="89599"/>
                  </a:lnTo>
                  <a:lnTo>
                    <a:pt x="114349" y="93985"/>
                  </a:lnTo>
                  <a:lnTo>
                    <a:pt x="117795" y="103697"/>
                  </a:lnTo>
                  <a:lnTo>
                    <a:pt x="120301" y="112469"/>
                  </a:lnTo>
                  <a:lnTo>
                    <a:pt x="122807" y="115915"/>
                  </a:lnTo>
                  <a:lnTo>
                    <a:pt x="125940" y="116228"/>
                  </a:lnTo>
                  <a:lnTo>
                    <a:pt x="128760" y="114035"/>
                  </a:lnTo>
                  <a:lnTo>
                    <a:pt x="133772" y="104950"/>
                  </a:lnTo>
                  <a:lnTo>
                    <a:pt x="136592" y="100251"/>
                  </a:lnTo>
                  <a:lnTo>
                    <a:pt x="141604" y="97745"/>
                  </a:lnTo>
                  <a:lnTo>
                    <a:pt x="147557" y="96805"/>
                  </a:lnTo>
                  <a:lnTo>
                    <a:pt x="155389" y="96491"/>
                  </a:lnTo>
                  <a:lnTo>
                    <a:pt x="162281" y="94925"/>
                  </a:lnTo>
                  <a:lnTo>
                    <a:pt x="169173" y="90852"/>
                  </a:lnTo>
                  <a:lnTo>
                    <a:pt x="189223" y="73935"/>
                  </a:lnTo>
                  <a:lnTo>
                    <a:pt x="195802" y="70489"/>
                  </a:lnTo>
                  <a:lnTo>
                    <a:pt x="205514" y="66729"/>
                  </a:lnTo>
                  <a:lnTo>
                    <a:pt x="208334" y="63910"/>
                  </a:lnTo>
                  <a:lnTo>
                    <a:pt x="213033" y="55451"/>
                  </a:lnTo>
                  <a:lnTo>
                    <a:pt x="216166" y="51065"/>
                  </a:lnTo>
                  <a:lnTo>
                    <a:pt x="220238" y="48246"/>
                  </a:lnTo>
                  <a:lnTo>
                    <a:pt x="226818" y="45426"/>
                  </a:lnTo>
                  <a:lnTo>
                    <a:pt x="231517" y="42920"/>
                  </a:lnTo>
                  <a:lnTo>
                    <a:pt x="253447" y="38847"/>
                  </a:lnTo>
                  <a:close/>
                </a:path>
              </a:pathLst>
            </a:custGeom>
            <a:grpFill/>
            <a:ln w="6248" cap="rnd">
              <a:solidFill>
                <a:srgbClr val="0070C0"/>
              </a:solidFill>
              <a:prstDash val="solid"/>
              <a:round/>
            </a:ln>
          </p:spPr>
          <p:txBody>
            <a:bodyPr rtlCol="0" anchor="ctr"/>
            <a:lstStyle/>
            <a:p>
              <a:endParaRPr lang="vi-VN"/>
            </a:p>
          </p:txBody>
        </p:sp>
        <p:sp>
          <p:nvSpPr>
            <p:cNvPr id="81" name="Freeform: Shape 80">
              <a:extLst>
                <a:ext uri="{FF2B5EF4-FFF2-40B4-BE49-F238E27FC236}">
                  <a16:creationId xmlns:a16="http://schemas.microsoft.com/office/drawing/2014/main" id="{E3A93503-7EC6-4AFD-967B-DBED7394743F}"/>
                </a:ext>
              </a:extLst>
            </p:cNvPr>
            <p:cNvSpPr/>
            <p:nvPr/>
          </p:nvSpPr>
          <p:spPr>
            <a:xfrm>
              <a:off x="2456138" y="641340"/>
              <a:ext cx="627820" cy="415414"/>
            </a:xfrm>
            <a:custGeom>
              <a:avLst/>
              <a:gdLst>
                <a:gd name="connsiteX0" fmla="*/ 520678 w 627820"/>
                <a:gd name="connsiteY0" fmla="*/ 65163 h 415414"/>
                <a:gd name="connsiteX1" fmla="*/ 530076 w 627820"/>
                <a:gd name="connsiteY1" fmla="*/ 72995 h 415414"/>
                <a:gd name="connsiteX2" fmla="*/ 542921 w 627820"/>
                <a:gd name="connsiteY2" fmla="*/ 97431 h 415414"/>
                <a:gd name="connsiteX3" fmla="*/ 546054 w 627820"/>
                <a:gd name="connsiteY3" fmla="*/ 108083 h 415414"/>
                <a:gd name="connsiteX4" fmla="*/ 547933 w 627820"/>
                <a:gd name="connsiteY4" fmla="*/ 118108 h 415414"/>
                <a:gd name="connsiteX5" fmla="*/ 546367 w 627820"/>
                <a:gd name="connsiteY5" fmla="*/ 125940 h 415414"/>
                <a:gd name="connsiteX6" fmla="*/ 541981 w 627820"/>
                <a:gd name="connsiteY6" fmla="*/ 131266 h 415414"/>
                <a:gd name="connsiteX7" fmla="*/ 536968 w 627820"/>
                <a:gd name="connsiteY7" fmla="*/ 136592 h 415414"/>
                <a:gd name="connsiteX8" fmla="*/ 532896 w 627820"/>
                <a:gd name="connsiteY8" fmla="*/ 141918 h 415414"/>
                <a:gd name="connsiteX9" fmla="*/ 532269 w 627820"/>
                <a:gd name="connsiteY9" fmla="*/ 148810 h 415414"/>
                <a:gd name="connsiteX10" fmla="*/ 536968 w 627820"/>
                <a:gd name="connsiteY10" fmla="*/ 156015 h 415414"/>
                <a:gd name="connsiteX11" fmla="*/ 547620 w 627820"/>
                <a:gd name="connsiteY11" fmla="*/ 164161 h 415414"/>
                <a:gd name="connsiteX12" fmla="*/ 556392 w 627820"/>
                <a:gd name="connsiteY12" fmla="*/ 169173 h 415414"/>
                <a:gd name="connsiteX13" fmla="*/ 564537 w 627820"/>
                <a:gd name="connsiteY13" fmla="*/ 171680 h 415414"/>
                <a:gd name="connsiteX14" fmla="*/ 571743 w 627820"/>
                <a:gd name="connsiteY14" fmla="*/ 171993 h 415414"/>
                <a:gd name="connsiteX15" fmla="*/ 578949 w 627820"/>
                <a:gd name="connsiteY15" fmla="*/ 170426 h 415414"/>
                <a:gd name="connsiteX16" fmla="*/ 585841 w 627820"/>
                <a:gd name="connsiteY16" fmla="*/ 168547 h 415414"/>
                <a:gd name="connsiteX17" fmla="*/ 594926 w 627820"/>
                <a:gd name="connsiteY17" fmla="*/ 167920 h 415414"/>
                <a:gd name="connsiteX18" fmla="*/ 604638 w 627820"/>
                <a:gd name="connsiteY18" fmla="*/ 170740 h 415414"/>
                <a:gd name="connsiteX19" fmla="*/ 618422 w 627820"/>
                <a:gd name="connsiteY19" fmla="*/ 180138 h 415414"/>
                <a:gd name="connsiteX20" fmla="*/ 624688 w 627820"/>
                <a:gd name="connsiteY20" fmla="*/ 188284 h 415414"/>
                <a:gd name="connsiteX21" fmla="*/ 627821 w 627820"/>
                <a:gd name="connsiteY21" fmla="*/ 196742 h 415414"/>
                <a:gd name="connsiteX22" fmla="*/ 627194 w 627820"/>
                <a:gd name="connsiteY22" fmla="*/ 204888 h 415414"/>
                <a:gd name="connsiteX23" fmla="*/ 624375 w 627820"/>
                <a:gd name="connsiteY23" fmla="*/ 213346 h 415414"/>
                <a:gd name="connsiteX24" fmla="*/ 614976 w 627820"/>
                <a:gd name="connsiteY24" fmla="*/ 231203 h 415414"/>
                <a:gd name="connsiteX25" fmla="*/ 595866 w 627820"/>
                <a:gd name="connsiteY25" fmla="*/ 255013 h 415414"/>
                <a:gd name="connsiteX26" fmla="*/ 590540 w 627820"/>
                <a:gd name="connsiteY26" fmla="*/ 260339 h 415414"/>
                <a:gd name="connsiteX27" fmla="*/ 584274 w 627820"/>
                <a:gd name="connsiteY27" fmla="*/ 264725 h 415414"/>
                <a:gd name="connsiteX28" fmla="*/ 562971 w 627820"/>
                <a:gd name="connsiteY28" fmla="*/ 270991 h 415414"/>
                <a:gd name="connsiteX29" fmla="*/ 556705 w 627820"/>
                <a:gd name="connsiteY29" fmla="*/ 275376 h 415414"/>
                <a:gd name="connsiteX30" fmla="*/ 551380 w 627820"/>
                <a:gd name="connsiteY30" fmla="*/ 280702 h 415414"/>
                <a:gd name="connsiteX31" fmla="*/ 542608 w 627820"/>
                <a:gd name="connsiteY31" fmla="*/ 294173 h 415414"/>
                <a:gd name="connsiteX32" fmla="*/ 538848 w 627820"/>
                <a:gd name="connsiteY32" fmla="*/ 301692 h 415414"/>
                <a:gd name="connsiteX33" fmla="*/ 536029 w 627820"/>
                <a:gd name="connsiteY33" fmla="*/ 309211 h 415414"/>
                <a:gd name="connsiteX34" fmla="*/ 529136 w 627820"/>
                <a:gd name="connsiteY34" fmla="*/ 348058 h 415414"/>
                <a:gd name="connsiteX35" fmla="*/ 516918 w 627820"/>
                <a:gd name="connsiteY35" fmla="*/ 364036 h 415414"/>
                <a:gd name="connsiteX36" fmla="*/ 514725 w 627820"/>
                <a:gd name="connsiteY36" fmla="*/ 371241 h 415414"/>
                <a:gd name="connsiteX37" fmla="*/ 514725 w 627820"/>
                <a:gd name="connsiteY37" fmla="*/ 380327 h 415414"/>
                <a:gd name="connsiteX38" fmla="*/ 520991 w 627820"/>
                <a:gd name="connsiteY38" fmla="*/ 415414 h 415414"/>
                <a:gd name="connsiteX39" fmla="*/ 518171 w 627820"/>
                <a:gd name="connsiteY39" fmla="*/ 412595 h 415414"/>
                <a:gd name="connsiteX40" fmla="*/ 498435 w 627820"/>
                <a:gd name="connsiteY40" fmla="*/ 378134 h 415414"/>
                <a:gd name="connsiteX41" fmla="*/ 496555 w 627820"/>
                <a:gd name="connsiteY41" fmla="*/ 376254 h 415414"/>
                <a:gd name="connsiteX42" fmla="*/ 492795 w 627820"/>
                <a:gd name="connsiteY42" fmla="*/ 375314 h 415414"/>
                <a:gd name="connsiteX43" fmla="*/ 484963 w 627820"/>
                <a:gd name="connsiteY43" fmla="*/ 369988 h 415414"/>
                <a:gd name="connsiteX44" fmla="*/ 483397 w 627820"/>
                <a:gd name="connsiteY44" fmla="*/ 367795 h 415414"/>
                <a:gd name="connsiteX45" fmla="*/ 483084 w 627820"/>
                <a:gd name="connsiteY45" fmla="*/ 358083 h 415414"/>
                <a:gd name="connsiteX46" fmla="*/ 481831 w 627820"/>
                <a:gd name="connsiteY46" fmla="*/ 348998 h 415414"/>
                <a:gd name="connsiteX47" fmla="*/ 479324 w 627820"/>
                <a:gd name="connsiteY47" fmla="*/ 341166 h 415414"/>
                <a:gd name="connsiteX48" fmla="*/ 474625 w 627820"/>
                <a:gd name="connsiteY48" fmla="*/ 335214 h 415414"/>
                <a:gd name="connsiteX49" fmla="*/ 463973 w 627820"/>
                <a:gd name="connsiteY49" fmla="*/ 326128 h 415414"/>
                <a:gd name="connsiteX50" fmla="*/ 461154 w 627820"/>
                <a:gd name="connsiteY50" fmla="*/ 319550 h 415414"/>
                <a:gd name="connsiteX51" fmla="*/ 459901 w 627820"/>
                <a:gd name="connsiteY51" fmla="*/ 308585 h 415414"/>
                <a:gd name="connsiteX52" fmla="*/ 457081 w 627820"/>
                <a:gd name="connsiteY52" fmla="*/ 301066 h 415414"/>
                <a:gd name="connsiteX53" fmla="*/ 449876 w 627820"/>
                <a:gd name="connsiteY53" fmla="*/ 294800 h 415414"/>
                <a:gd name="connsiteX54" fmla="*/ 440477 w 627820"/>
                <a:gd name="connsiteY54" fmla="*/ 291041 h 415414"/>
                <a:gd name="connsiteX55" fmla="*/ 431079 w 627820"/>
                <a:gd name="connsiteY55" fmla="*/ 291041 h 415414"/>
                <a:gd name="connsiteX56" fmla="*/ 424813 w 627820"/>
                <a:gd name="connsiteY56" fmla="*/ 294800 h 415414"/>
                <a:gd name="connsiteX57" fmla="*/ 400377 w 627820"/>
                <a:gd name="connsiteY57" fmla="*/ 326128 h 415414"/>
                <a:gd name="connsiteX58" fmla="*/ 398810 w 627820"/>
                <a:gd name="connsiteY58" fmla="*/ 328635 h 415414"/>
                <a:gd name="connsiteX59" fmla="*/ 400063 w 627820"/>
                <a:gd name="connsiteY59" fmla="*/ 331768 h 415414"/>
                <a:gd name="connsiteX60" fmla="*/ 407896 w 627820"/>
                <a:gd name="connsiteY60" fmla="*/ 338660 h 415414"/>
                <a:gd name="connsiteX61" fmla="*/ 399437 w 627820"/>
                <a:gd name="connsiteY61" fmla="*/ 341479 h 415414"/>
                <a:gd name="connsiteX62" fmla="*/ 362469 w 627820"/>
                <a:gd name="connsiteY62" fmla="*/ 322996 h 415414"/>
                <a:gd name="connsiteX63" fmla="*/ 346492 w 627820"/>
                <a:gd name="connsiteY63" fmla="*/ 324249 h 415414"/>
                <a:gd name="connsiteX64" fmla="*/ 327695 w 627820"/>
                <a:gd name="connsiteY64" fmla="*/ 307331 h 415414"/>
                <a:gd name="connsiteX65" fmla="*/ 315477 w 627820"/>
                <a:gd name="connsiteY65" fmla="*/ 299186 h 415414"/>
                <a:gd name="connsiteX66" fmla="*/ 304199 w 627820"/>
                <a:gd name="connsiteY66" fmla="*/ 295740 h 415414"/>
                <a:gd name="connsiteX67" fmla="*/ 266605 w 627820"/>
                <a:gd name="connsiteY67" fmla="*/ 301066 h 415414"/>
                <a:gd name="connsiteX68" fmla="*/ 259086 w 627820"/>
                <a:gd name="connsiteY68" fmla="*/ 300439 h 415414"/>
                <a:gd name="connsiteX69" fmla="*/ 254073 w 627820"/>
                <a:gd name="connsiteY69" fmla="*/ 291981 h 415414"/>
                <a:gd name="connsiteX70" fmla="*/ 251567 w 627820"/>
                <a:gd name="connsiteY70" fmla="*/ 280389 h 415414"/>
                <a:gd name="connsiteX71" fmla="*/ 248121 w 627820"/>
                <a:gd name="connsiteY71" fmla="*/ 270364 h 415414"/>
                <a:gd name="connsiteX72" fmla="*/ 239975 w 627820"/>
                <a:gd name="connsiteY72" fmla="*/ 265978 h 415414"/>
                <a:gd name="connsiteX73" fmla="*/ 227757 w 627820"/>
                <a:gd name="connsiteY73" fmla="*/ 269111 h 415414"/>
                <a:gd name="connsiteX74" fmla="*/ 221178 w 627820"/>
                <a:gd name="connsiteY74" fmla="*/ 269111 h 415414"/>
                <a:gd name="connsiteX75" fmla="*/ 217732 w 627820"/>
                <a:gd name="connsiteY75" fmla="*/ 262845 h 415414"/>
                <a:gd name="connsiteX76" fmla="*/ 212720 w 627820"/>
                <a:gd name="connsiteY76" fmla="*/ 256579 h 415414"/>
                <a:gd name="connsiteX77" fmla="*/ 212720 w 627820"/>
                <a:gd name="connsiteY77" fmla="*/ 244048 h 415414"/>
                <a:gd name="connsiteX78" fmla="*/ 209274 w 627820"/>
                <a:gd name="connsiteY78" fmla="*/ 227131 h 415414"/>
                <a:gd name="connsiteX79" fmla="*/ 202068 w 627820"/>
                <a:gd name="connsiteY79" fmla="*/ 211467 h 415414"/>
                <a:gd name="connsiteX80" fmla="*/ 192043 w 627820"/>
                <a:gd name="connsiteY80" fmla="*/ 197995 h 415414"/>
                <a:gd name="connsiteX81" fmla="*/ 175126 w 627820"/>
                <a:gd name="connsiteY81" fmla="*/ 182958 h 415414"/>
                <a:gd name="connsiteX82" fmla="*/ 160088 w 627820"/>
                <a:gd name="connsiteY82" fmla="*/ 173246 h 415414"/>
                <a:gd name="connsiteX83" fmla="*/ 143797 w 627820"/>
                <a:gd name="connsiteY83" fmla="*/ 168860 h 415414"/>
                <a:gd name="connsiteX84" fmla="*/ 135965 w 627820"/>
                <a:gd name="connsiteY84" fmla="*/ 163221 h 415414"/>
                <a:gd name="connsiteX85" fmla="*/ 107456 w 627820"/>
                <a:gd name="connsiteY85" fmla="*/ 130326 h 415414"/>
                <a:gd name="connsiteX86" fmla="*/ 103384 w 627820"/>
                <a:gd name="connsiteY86" fmla="*/ 122494 h 415414"/>
                <a:gd name="connsiteX87" fmla="*/ 96178 w 627820"/>
                <a:gd name="connsiteY87" fmla="*/ 119361 h 415414"/>
                <a:gd name="connsiteX88" fmla="*/ 90226 w 627820"/>
                <a:gd name="connsiteY88" fmla="*/ 114662 h 415414"/>
                <a:gd name="connsiteX89" fmla="*/ 84273 w 627820"/>
                <a:gd name="connsiteY89" fmla="*/ 105263 h 415414"/>
                <a:gd name="connsiteX90" fmla="*/ 78008 w 627820"/>
                <a:gd name="connsiteY90" fmla="*/ 103070 h 415414"/>
                <a:gd name="connsiteX91" fmla="*/ 56704 w 627820"/>
                <a:gd name="connsiteY91" fmla="*/ 105263 h 415414"/>
                <a:gd name="connsiteX92" fmla="*/ 32582 w 627820"/>
                <a:gd name="connsiteY92" fmla="*/ 99311 h 415414"/>
                <a:gd name="connsiteX93" fmla="*/ 23183 w 627820"/>
                <a:gd name="connsiteY93" fmla="*/ 98998 h 415414"/>
                <a:gd name="connsiteX94" fmla="*/ 0 w 627820"/>
                <a:gd name="connsiteY94" fmla="*/ 103697 h 415414"/>
                <a:gd name="connsiteX95" fmla="*/ 21930 w 627820"/>
                <a:gd name="connsiteY95" fmla="*/ 80514 h 415414"/>
                <a:gd name="connsiteX96" fmla="*/ 25376 w 627820"/>
                <a:gd name="connsiteY96" fmla="*/ 74248 h 415414"/>
                <a:gd name="connsiteX97" fmla="*/ 22870 w 627820"/>
                <a:gd name="connsiteY97" fmla="*/ 69549 h 415414"/>
                <a:gd name="connsiteX98" fmla="*/ 20363 w 627820"/>
                <a:gd name="connsiteY98" fmla="*/ 66729 h 415414"/>
                <a:gd name="connsiteX99" fmla="*/ 16291 w 627820"/>
                <a:gd name="connsiteY99" fmla="*/ 63910 h 415414"/>
                <a:gd name="connsiteX100" fmla="*/ 13158 w 627820"/>
                <a:gd name="connsiteY100" fmla="*/ 60777 h 415414"/>
                <a:gd name="connsiteX101" fmla="*/ 13158 w 627820"/>
                <a:gd name="connsiteY101" fmla="*/ 55451 h 415414"/>
                <a:gd name="connsiteX102" fmla="*/ 15977 w 627820"/>
                <a:gd name="connsiteY102" fmla="*/ 52005 h 415414"/>
                <a:gd name="connsiteX103" fmla="*/ 20363 w 627820"/>
                <a:gd name="connsiteY103" fmla="*/ 51692 h 415414"/>
                <a:gd name="connsiteX104" fmla="*/ 25376 w 627820"/>
                <a:gd name="connsiteY104" fmla="*/ 52005 h 415414"/>
                <a:gd name="connsiteX105" fmla="*/ 29762 w 627820"/>
                <a:gd name="connsiteY105" fmla="*/ 50439 h 415414"/>
                <a:gd name="connsiteX106" fmla="*/ 35088 w 627820"/>
                <a:gd name="connsiteY106" fmla="*/ 44486 h 415414"/>
                <a:gd name="connsiteX107" fmla="*/ 38221 w 627820"/>
                <a:gd name="connsiteY107" fmla="*/ 36968 h 415414"/>
                <a:gd name="connsiteX108" fmla="*/ 42920 w 627820"/>
                <a:gd name="connsiteY108" fmla="*/ 20677 h 415414"/>
                <a:gd name="connsiteX109" fmla="*/ 50125 w 627820"/>
                <a:gd name="connsiteY109" fmla="*/ 11591 h 415414"/>
                <a:gd name="connsiteX110" fmla="*/ 60777 w 627820"/>
                <a:gd name="connsiteY110" fmla="*/ 10025 h 415414"/>
                <a:gd name="connsiteX111" fmla="*/ 72055 w 627820"/>
                <a:gd name="connsiteY111" fmla="*/ 13784 h 415414"/>
                <a:gd name="connsiteX112" fmla="*/ 81141 w 627820"/>
                <a:gd name="connsiteY112" fmla="*/ 20677 h 415414"/>
                <a:gd name="connsiteX113" fmla="*/ 85526 w 627820"/>
                <a:gd name="connsiteY113" fmla="*/ 29762 h 415414"/>
                <a:gd name="connsiteX114" fmla="*/ 86780 w 627820"/>
                <a:gd name="connsiteY114" fmla="*/ 37907 h 415414"/>
                <a:gd name="connsiteX115" fmla="*/ 89599 w 627820"/>
                <a:gd name="connsiteY115" fmla="*/ 43546 h 415414"/>
                <a:gd name="connsiteX116" fmla="*/ 99311 w 627820"/>
                <a:gd name="connsiteY116" fmla="*/ 43860 h 415414"/>
                <a:gd name="connsiteX117" fmla="*/ 102444 w 627820"/>
                <a:gd name="connsiteY117" fmla="*/ 41667 h 415414"/>
                <a:gd name="connsiteX118" fmla="*/ 106830 w 627820"/>
                <a:gd name="connsiteY118" fmla="*/ 35088 h 415414"/>
                <a:gd name="connsiteX119" fmla="*/ 111216 w 627820"/>
                <a:gd name="connsiteY119" fmla="*/ 34148 h 415414"/>
                <a:gd name="connsiteX120" fmla="*/ 113095 w 627820"/>
                <a:gd name="connsiteY120" fmla="*/ 35714 h 415414"/>
                <a:gd name="connsiteX121" fmla="*/ 119674 w 627820"/>
                <a:gd name="connsiteY121" fmla="*/ 43233 h 415414"/>
                <a:gd name="connsiteX122" fmla="*/ 122181 w 627820"/>
                <a:gd name="connsiteY122" fmla="*/ 45426 h 415414"/>
                <a:gd name="connsiteX123" fmla="*/ 130639 w 627820"/>
                <a:gd name="connsiteY123" fmla="*/ 48559 h 415414"/>
                <a:gd name="connsiteX124" fmla="*/ 147557 w 627820"/>
                <a:gd name="connsiteY124" fmla="*/ 51692 h 415414"/>
                <a:gd name="connsiteX125" fmla="*/ 156329 w 627820"/>
                <a:gd name="connsiteY125" fmla="*/ 55138 h 415414"/>
                <a:gd name="connsiteX126" fmla="*/ 181391 w 627820"/>
                <a:gd name="connsiteY126" fmla="*/ 76128 h 415414"/>
                <a:gd name="connsiteX127" fmla="*/ 189850 w 627820"/>
                <a:gd name="connsiteY127" fmla="*/ 79574 h 415414"/>
                <a:gd name="connsiteX128" fmla="*/ 207707 w 627820"/>
                <a:gd name="connsiteY128" fmla="*/ 83647 h 415414"/>
                <a:gd name="connsiteX129" fmla="*/ 215539 w 627820"/>
                <a:gd name="connsiteY129" fmla="*/ 87719 h 415414"/>
                <a:gd name="connsiteX130" fmla="*/ 221178 w 627820"/>
                <a:gd name="connsiteY130" fmla="*/ 94612 h 415414"/>
                <a:gd name="connsiteX131" fmla="*/ 224624 w 627820"/>
                <a:gd name="connsiteY131" fmla="*/ 102131 h 415414"/>
                <a:gd name="connsiteX132" fmla="*/ 227131 w 627820"/>
                <a:gd name="connsiteY132" fmla="*/ 110589 h 415414"/>
                <a:gd name="connsiteX133" fmla="*/ 241855 w 627820"/>
                <a:gd name="connsiteY133" fmla="*/ 139411 h 415414"/>
                <a:gd name="connsiteX134" fmla="*/ 245615 w 627820"/>
                <a:gd name="connsiteY134" fmla="*/ 144111 h 415414"/>
                <a:gd name="connsiteX135" fmla="*/ 252820 w 627820"/>
                <a:gd name="connsiteY135" fmla="*/ 147870 h 415414"/>
                <a:gd name="connsiteX136" fmla="*/ 268484 w 627820"/>
                <a:gd name="connsiteY136" fmla="*/ 152256 h 415414"/>
                <a:gd name="connsiteX137" fmla="*/ 282269 w 627820"/>
                <a:gd name="connsiteY137" fmla="*/ 162594 h 415414"/>
                <a:gd name="connsiteX138" fmla="*/ 290727 w 627820"/>
                <a:gd name="connsiteY138" fmla="*/ 165727 h 415414"/>
                <a:gd name="connsiteX139" fmla="*/ 299499 w 627820"/>
                <a:gd name="connsiteY139" fmla="*/ 165727 h 415414"/>
                <a:gd name="connsiteX140" fmla="*/ 306078 w 627820"/>
                <a:gd name="connsiteY140" fmla="*/ 161028 h 415414"/>
                <a:gd name="connsiteX141" fmla="*/ 307958 w 627820"/>
                <a:gd name="connsiteY141" fmla="*/ 153509 h 415414"/>
                <a:gd name="connsiteX142" fmla="*/ 306078 w 627820"/>
                <a:gd name="connsiteY142" fmla="*/ 146304 h 415414"/>
                <a:gd name="connsiteX143" fmla="*/ 305765 w 627820"/>
                <a:gd name="connsiteY143" fmla="*/ 140038 h 415414"/>
                <a:gd name="connsiteX144" fmla="*/ 311717 w 627820"/>
                <a:gd name="connsiteY144" fmla="*/ 135965 h 415414"/>
                <a:gd name="connsiteX145" fmla="*/ 318610 w 627820"/>
                <a:gd name="connsiteY145" fmla="*/ 134712 h 415414"/>
                <a:gd name="connsiteX146" fmla="*/ 325815 w 627820"/>
                <a:gd name="connsiteY146" fmla="*/ 131266 h 415414"/>
                <a:gd name="connsiteX147" fmla="*/ 347432 w 627820"/>
                <a:gd name="connsiteY147" fmla="*/ 116228 h 415414"/>
                <a:gd name="connsiteX148" fmla="*/ 348998 w 627820"/>
                <a:gd name="connsiteY148" fmla="*/ 112782 h 415414"/>
                <a:gd name="connsiteX149" fmla="*/ 348372 w 627820"/>
                <a:gd name="connsiteY149" fmla="*/ 108083 h 415414"/>
                <a:gd name="connsiteX150" fmla="*/ 343359 w 627820"/>
                <a:gd name="connsiteY150" fmla="*/ 101504 h 415414"/>
                <a:gd name="connsiteX151" fmla="*/ 342419 w 627820"/>
                <a:gd name="connsiteY151" fmla="*/ 97745 h 415414"/>
                <a:gd name="connsiteX152" fmla="*/ 347118 w 627820"/>
                <a:gd name="connsiteY152" fmla="*/ 84587 h 415414"/>
                <a:gd name="connsiteX153" fmla="*/ 358710 w 627820"/>
                <a:gd name="connsiteY153" fmla="*/ 75501 h 415414"/>
                <a:gd name="connsiteX154" fmla="*/ 384086 w 627820"/>
                <a:gd name="connsiteY154" fmla="*/ 62030 h 415414"/>
                <a:gd name="connsiteX155" fmla="*/ 390978 w 627820"/>
                <a:gd name="connsiteY155" fmla="*/ 56078 h 415414"/>
                <a:gd name="connsiteX156" fmla="*/ 394424 w 627820"/>
                <a:gd name="connsiteY156" fmla="*/ 51379 h 415414"/>
                <a:gd name="connsiteX157" fmla="*/ 401630 w 627820"/>
                <a:gd name="connsiteY157" fmla="*/ 31015 h 415414"/>
                <a:gd name="connsiteX158" fmla="*/ 418547 w 627820"/>
                <a:gd name="connsiteY158" fmla="*/ 940 h 415414"/>
                <a:gd name="connsiteX159" fmla="*/ 423873 w 627820"/>
                <a:gd name="connsiteY159" fmla="*/ 0 h 415414"/>
                <a:gd name="connsiteX160" fmla="*/ 433272 w 627820"/>
                <a:gd name="connsiteY160" fmla="*/ 3446 h 415414"/>
                <a:gd name="connsiteX161" fmla="*/ 438911 w 627820"/>
                <a:gd name="connsiteY161" fmla="*/ 6579 h 415414"/>
                <a:gd name="connsiteX162" fmla="*/ 443923 w 627820"/>
                <a:gd name="connsiteY162" fmla="*/ 10652 h 415414"/>
                <a:gd name="connsiteX163" fmla="*/ 447996 w 627820"/>
                <a:gd name="connsiteY163" fmla="*/ 15351 h 415414"/>
                <a:gd name="connsiteX164" fmla="*/ 451755 w 627820"/>
                <a:gd name="connsiteY164" fmla="*/ 20677 h 415414"/>
                <a:gd name="connsiteX165" fmla="*/ 457708 w 627820"/>
                <a:gd name="connsiteY165" fmla="*/ 24123 h 415414"/>
                <a:gd name="connsiteX166" fmla="*/ 458647 w 627820"/>
                <a:gd name="connsiteY166" fmla="*/ 30702 h 415414"/>
                <a:gd name="connsiteX167" fmla="*/ 458021 w 627820"/>
                <a:gd name="connsiteY167" fmla="*/ 38534 h 415414"/>
                <a:gd name="connsiteX168" fmla="*/ 458961 w 627820"/>
                <a:gd name="connsiteY168" fmla="*/ 46679 h 415414"/>
                <a:gd name="connsiteX169" fmla="*/ 461780 w 627820"/>
                <a:gd name="connsiteY169" fmla="*/ 53258 h 415414"/>
                <a:gd name="connsiteX170" fmla="*/ 477131 w 627820"/>
                <a:gd name="connsiteY170" fmla="*/ 79261 h 415414"/>
                <a:gd name="connsiteX171" fmla="*/ 488096 w 627820"/>
                <a:gd name="connsiteY171" fmla="*/ 91479 h 415414"/>
                <a:gd name="connsiteX172" fmla="*/ 493422 w 627820"/>
                <a:gd name="connsiteY172" fmla="*/ 94925 h 415414"/>
                <a:gd name="connsiteX173" fmla="*/ 501254 w 627820"/>
                <a:gd name="connsiteY173" fmla="*/ 96178 h 415414"/>
                <a:gd name="connsiteX174" fmla="*/ 505640 w 627820"/>
                <a:gd name="connsiteY174" fmla="*/ 93672 h 415414"/>
                <a:gd name="connsiteX175" fmla="*/ 519111 w 627820"/>
                <a:gd name="connsiteY175" fmla="*/ 73308 h 415414"/>
                <a:gd name="connsiteX176" fmla="*/ 521304 w 627820"/>
                <a:gd name="connsiteY176" fmla="*/ 68922 h 415414"/>
                <a:gd name="connsiteX177" fmla="*/ 520678 w 627820"/>
                <a:gd name="connsiteY177" fmla="*/ 65163 h 41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627820" h="415414">
                  <a:moveTo>
                    <a:pt x="520678" y="65163"/>
                  </a:moveTo>
                  <a:lnTo>
                    <a:pt x="530076" y="72995"/>
                  </a:lnTo>
                  <a:lnTo>
                    <a:pt x="542921" y="97431"/>
                  </a:lnTo>
                  <a:lnTo>
                    <a:pt x="546054" y="108083"/>
                  </a:lnTo>
                  <a:lnTo>
                    <a:pt x="547933" y="118108"/>
                  </a:lnTo>
                  <a:lnTo>
                    <a:pt x="546367" y="125940"/>
                  </a:lnTo>
                  <a:lnTo>
                    <a:pt x="541981" y="131266"/>
                  </a:lnTo>
                  <a:lnTo>
                    <a:pt x="536968" y="136592"/>
                  </a:lnTo>
                  <a:lnTo>
                    <a:pt x="532896" y="141918"/>
                  </a:lnTo>
                  <a:lnTo>
                    <a:pt x="532269" y="148810"/>
                  </a:lnTo>
                  <a:lnTo>
                    <a:pt x="536968" y="156015"/>
                  </a:lnTo>
                  <a:lnTo>
                    <a:pt x="547620" y="164161"/>
                  </a:lnTo>
                  <a:lnTo>
                    <a:pt x="556392" y="169173"/>
                  </a:lnTo>
                  <a:lnTo>
                    <a:pt x="564537" y="171680"/>
                  </a:lnTo>
                  <a:lnTo>
                    <a:pt x="571743" y="171993"/>
                  </a:lnTo>
                  <a:lnTo>
                    <a:pt x="578949" y="170426"/>
                  </a:lnTo>
                  <a:lnTo>
                    <a:pt x="585841" y="168547"/>
                  </a:lnTo>
                  <a:lnTo>
                    <a:pt x="594926" y="167920"/>
                  </a:lnTo>
                  <a:lnTo>
                    <a:pt x="604638" y="170740"/>
                  </a:lnTo>
                  <a:lnTo>
                    <a:pt x="618422" y="180138"/>
                  </a:lnTo>
                  <a:lnTo>
                    <a:pt x="624688" y="188284"/>
                  </a:lnTo>
                  <a:lnTo>
                    <a:pt x="627821" y="196742"/>
                  </a:lnTo>
                  <a:lnTo>
                    <a:pt x="627194" y="204888"/>
                  </a:lnTo>
                  <a:lnTo>
                    <a:pt x="624375" y="213346"/>
                  </a:lnTo>
                  <a:lnTo>
                    <a:pt x="614976" y="231203"/>
                  </a:lnTo>
                  <a:lnTo>
                    <a:pt x="595866" y="255013"/>
                  </a:lnTo>
                  <a:lnTo>
                    <a:pt x="590540" y="260339"/>
                  </a:lnTo>
                  <a:lnTo>
                    <a:pt x="584274" y="264725"/>
                  </a:lnTo>
                  <a:lnTo>
                    <a:pt x="562971" y="270991"/>
                  </a:lnTo>
                  <a:lnTo>
                    <a:pt x="556705" y="275376"/>
                  </a:lnTo>
                  <a:lnTo>
                    <a:pt x="551380" y="280702"/>
                  </a:lnTo>
                  <a:lnTo>
                    <a:pt x="542608" y="294173"/>
                  </a:lnTo>
                  <a:lnTo>
                    <a:pt x="538848" y="301692"/>
                  </a:lnTo>
                  <a:lnTo>
                    <a:pt x="536029" y="309211"/>
                  </a:lnTo>
                  <a:lnTo>
                    <a:pt x="529136" y="348058"/>
                  </a:lnTo>
                  <a:lnTo>
                    <a:pt x="516918" y="364036"/>
                  </a:lnTo>
                  <a:lnTo>
                    <a:pt x="514725" y="371241"/>
                  </a:lnTo>
                  <a:lnTo>
                    <a:pt x="514725" y="380327"/>
                  </a:lnTo>
                  <a:lnTo>
                    <a:pt x="520991" y="415414"/>
                  </a:lnTo>
                  <a:lnTo>
                    <a:pt x="518171" y="412595"/>
                  </a:lnTo>
                  <a:lnTo>
                    <a:pt x="498435" y="378134"/>
                  </a:lnTo>
                  <a:lnTo>
                    <a:pt x="496555" y="376254"/>
                  </a:lnTo>
                  <a:lnTo>
                    <a:pt x="492795" y="375314"/>
                  </a:lnTo>
                  <a:lnTo>
                    <a:pt x="484963" y="369988"/>
                  </a:lnTo>
                  <a:lnTo>
                    <a:pt x="483397" y="367795"/>
                  </a:lnTo>
                  <a:lnTo>
                    <a:pt x="483084" y="358083"/>
                  </a:lnTo>
                  <a:lnTo>
                    <a:pt x="481831" y="348998"/>
                  </a:lnTo>
                  <a:lnTo>
                    <a:pt x="479324" y="341166"/>
                  </a:lnTo>
                  <a:lnTo>
                    <a:pt x="474625" y="335214"/>
                  </a:lnTo>
                  <a:lnTo>
                    <a:pt x="463973" y="326128"/>
                  </a:lnTo>
                  <a:lnTo>
                    <a:pt x="461154" y="319550"/>
                  </a:lnTo>
                  <a:lnTo>
                    <a:pt x="459901" y="308585"/>
                  </a:lnTo>
                  <a:lnTo>
                    <a:pt x="457081" y="301066"/>
                  </a:lnTo>
                  <a:lnTo>
                    <a:pt x="449876" y="294800"/>
                  </a:lnTo>
                  <a:lnTo>
                    <a:pt x="440477" y="291041"/>
                  </a:lnTo>
                  <a:lnTo>
                    <a:pt x="431079" y="291041"/>
                  </a:lnTo>
                  <a:lnTo>
                    <a:pt x="424813" y="294800"/>
                  </a:lnTo>
                  <a:lnTo>
                    <a:pt x="400377" y="326128"/>
                  </a:lnTo>
                  <a:lnTo>
                    <a:pt x="398810" y="328635"/>
                  </a:lnTo>
                  <a:lnTo>
                    <a:pt x="400063" y="331768"/>
                  </a:lnTo>
                  <a:lnTo>
                    <a:pt x="407896" y="338660"/>
                  </a:lnTo>
                  <a:lnTo>
                    <a:pt x="399437" y="341479"/>
                  </a:lnTo>
                  <a:lnTo>
                    <a:pt x="362469" y="322996"/>
                  </a:lnTo>
                  <a:lnTo>
                    <a:pt x="346492" y="324249"/>
                  </a:lnTo>
                  <a:lnTo>
                    <a:pt x="327695" y="307331"/>
                  </a:lnTo>
                  <a:lnTo>
                    <a:pt x="315477" y="299186"/>
                  </a:lnTo>
                  <a:lnTo>
                    <a:pt x="304199" y="295740"/>
                  </a:lnTo>
                  <a:lnTo>
                    <a:pt x="266605" y="301066"/>
                  </a:lnTo>
                  <a:lnTo>
                    <a:pt x="259086" y="300439"/>
                  </a:lnTo>
                  <a:lnTo>
                    <a:pt x="254073" y="291981"/>
                  </a:lnTo>
                  <a:lnTo>
                    <a:pt x="251567" y="280389"/>
                  </a:lnTo>
                  <a:lnTo>
                    <a:pt x="248121" y="270364"/>
                  </a:lnTo>
                  <a:lnTo>
                    <a:pt x="239975" y="265978"/>
                  </a:lnTo>
                  <a:lnTo>
                    <a:pt x="227757" y="269111"/>
                  </a:lnTo>
                  <a:lnTo>
                    <a:pt x="221178" y="269111"/>
                  </a:lnTo>
                  <a:lnTo>
                    <a:pt x="217732" y="262845"/>
                  </a:lnTo>
                  <a:lnTo>
                    <a:pt x="212720" y="256579"/>
                  </a:lnTo>
                  <a:lnTo>
                    <a:pt x="212720" y="244048"/>
                  </a:lnTo>
                  <a:lnTo>
                    <a:pt x="209274" y="227131"/>
                  </a:lnTo>
                  <a:lnTo>
                    <a:pt x="202068" y="211467"/>
                  </a:lnTo>
                  <a:lnTo>
                    <a:pt x="192043" y="197995"/>
                  </a:lnTo>
                  <a:lnTo>
                    <a:pt x="175126" y="182958"/>
                  </a:lnTo>
                  <a:lnTo>
                    <a:pt x="160088" y="173246"/>
                  </a:lnTo>
                  <a:lnTo>
                    <a:pt x="143797" y="168860"/>
                  </a:lnTo>
                  <a:lnTo>
                    <a:pt x="135965" y="163221"/>
                  </a:lnTo>
                  <a:lnTo>
                    <a:pt x="107456" y="130326"/>
                  </a:lnTo>
                  <a:lnTo>
                    <a:pt x="103384" y="122494"/>
                  </a:lnTo>
                  <a:lnTo>
                    <a:pt x="96178" y="119361"/>
                  </a:lnTo>
                  <a:lnTo>
                    <a:pt x="90226" y="114662"/>
                  </a:lnTo>
                  <a:lnTo>
                    <a:pt x="84273" y="105263"/>
                  </a:lnTo>
                  <a:lnTo>
                    <a:pt x="78008" y="103070"/>
                  </a:lnTo>
                  <a:lnTo>
                    <a:pt x="56704" y="105263"/>
                  </a:lnTo>
                  <a:lnTo>
                    <a:pt x="32582" y="99311"/>
                  </a:lnTo>
                  <a:lnTo>
                    <a:pt x="23183" y="98998"/>
                  </a:lnTo>
                  <a:lnTo>
                    <a:pt x="0" y="103697"/>
                  </a:lnTo>
                  <a:lnTo>
                    <a:pt x="21930" y="80514"/>
                  </a:lnTo>
                  <a:lnTo>
                    <a:pt x="25376" y="74248"/>
                  </a:lnTo>
                  <a:lnTo>
                    <a:pt x="22870" y="69549"/>
                  </a:lnTo>
                  <a:lnTo>
                    <a:pt x="20363" y="66729"/>
                  </a:lnTo>
                  <a:lnTo>
                    <a:pt x="16291" y="63910"/>
                  </a:lnTo>
                  <a:lnTo>
                    <a:pt x="13158" y="60777"/>
                  </a:lnTo>
                  <a:lnTo>
                    <a:pt x="13158" y="55451"/>
                  </a:lnTo>
                  <a:lnTo>
                    <a:pt x="15977" y="52005"/>
                  </a:lnTo>
                  <a:lnTo>
                    <a:pt x="20363" y="51692"/>
                  </a:lnTo>
                  <a:lnTo>
                    <a:pt x="25376" y="52005"/>
                  </a:lnTo>
                  <a:lnTo>
                    <a:pt x="29762" y="50439"/>
                  </a:lnTo>
                  <a:lnTo>
                    <a:pt x="35088" y="44486"/>
                  </a:lnTo>
                  <a:lnTo>
                    <a:pt x="38221" y="36968"/>
                  </a:lnTo>
                  <a:lnTo>
                    <a:pt x="42920" y="20677"/>
                  </a:lnTo>
                  <a:lnTo>
                    <a:pt x="50125" y="11591"/>
                  </a:lnTo>
                  <a:lnTo>
                    <a:pt x="60777" y="10025"/>
                  </a:lnTo>
                  <a:lnTo>
                    <a:pt x="72055" y="13784"/>
                  </a:lnTo>
                  <a:lnTo>
                    <a:pt x="81141" y="20677"/>
                  </a:lnTo>
                  <a:lnTo>
                    <a:pt x="85526" y="29762"/>
                  </a:lnTo>
                  <a:lnTo>
                    <a:pt x="86780" y="37907"/>
                  </a:lnTo>
                  <a:lnTo>
                    <a:pt x="89599" y="43546"/>
                  </a:lnTo>
                  <a:lnTo>
                    <a:pt x="99311" y="43860"/>
                  </a:lnTo>
                  <a:lnTo>
                    <a:pt x="102444" y="41667"/>
                  </a:lnTo>
                  <a:lnTo>
                    <a:pt x="106830" y="35088"/>
                  </a:lnTo>
                  <a:lnTo>
                    <a:pt x="111216" y="34148"/>
                  </a:lnTo>
                  <a:lnTo>
                    <a:pt x="113095" y="35714"/>
                  </a:lnTo>
                  <a:lnTo>
                    <a:pt x="119674" y="43233"/>
                  </a:lnTo>
                  <a:lnTo>
                    <a:pt x="122181" y="45426"/>
                  </a:lnTo>
                  <a:lnTo>
                    <a:pt x="130639" y="48559"/>
                  </a:lnTo>
                  <a:lnTo>
                    <a:pt x="147557" y="51692"/>
                  </a:lnTo>
                  <a:lnTo>
                    <a:pt x="156329" y="55138"/>
                  </a:lnTo>
                  <a:lnTo>
                    <a:pt x="181391" y="76128"/>
                  </a:lnTo>
                  <a:lnTo>
                    <a:pt x="189850" y="79574"/>
                  </a:lnTo>
                  <a:lnTo>
                    <a:pt x="207707" y="83647"/>
                  </a:lnTo>
                  <a:lnTo>
                    <a:pt x="215539" y="87719"/>
                  </a:lnTo>
                  <a:lnTo>
                    <a:pt x="221178" y="94612"/>
                  </a:lnTo>
                  <a:lnTo>
                    <a:pt x="224624" y="102131"/>
                  </a:lnTo>
                  <a:lnTo>
                    <a:pt x="227131" y="110589"/>
                  </a:lnTo>
                  <a:lnTo>
                    <a:pt x="241855" y="139411"/>
                  </a:lnTo>
                  <a:lnTo>
                    <a:pt x="245615" y="144111"/>
                  </a:lnTo>
                  <a:lnTo>
                    <a:pt x="252820" y="147870"/>
                  </a:lnTo>
                  <a:lnTo>
                    <a:pt x="268484" y="152256"/>
                  </a:lnTo>
                  <a:lnTo>
                    <a:pt x="282269" y="162594"/>
                  </a:lnTo>
                  <a:lnTo>
                    <a:pt x="290727" y="165727"/>
                  </a:lnTo>
                  <a:lnTo>
                    <a:pt x="299499" y="165727"/>
                  </a:lnTo>
                  <a:lnTo>
                    <a:pt x="306078" y="161028"/>
                  </a:lnTo>
                  <a:lnTo>
                    <a:pt x="307958" y="153509"/>
                  </a:lnTo>
                  <a:lnTo>
                    <a:pt x="306078" y="146304"/>
                  </a:lnTo>
                  <a:lnTo>
                    <a:pt x="305765" y="140038"/>
                  </a:lnTo>
                  <a:lnTo>
                    <a:pt x="311717" y="135965"/>
                  </a:lnTo>
                  <a:lnTo>
                    <a:pt x="318610" y="134712"/>
                  </a:lnTo>
                  <a:lnTo>
                    <a:pt x="325815" y="131266"/>
                  </a:lnTo>
                  <a:lnTo>
                    <a:pt x="347432" y="116228"/>
                  </a:lnTo>
                  <a:lnTo>
                    <a:pt x="348998" y="112782"/>
                  </a:lnTo>
                  <a:lnTo>
                    <a:pt x="348372" y="108083"/>
                  </a:lnTo>
                  <a:lnTo>
                    <a:pt x="343359" y="101504"/>
                  </a:lnTo>
                  <a:lnTo>
                    <a:pt x="342419" y="97745"/>
                  </a:lnTo>
                  <a:lnTo>
                    <a:pt x="347118" y="84587"/>
                  </a:lnTo>
                  <a:lnTo>
                    <a:pt x="358710" y="75501"/>
                  </a:lnTo>
                  <a:lnTo>
                    <a:pt x="384086" y="62030"/>
                  </a:lnTo>
                  <a:lnTo>
                    <a:pt x="390978" y="56078"/>
                  </a:lnTo>
                  <a:lnTo>
                    <a:pt x="394424" y="51379"/>
                  </a:lnTo>
                  <a:lnTo>
                    <a:pt x="401630" y="31015"/>
                  </a:lnTo>
                  <a:lnTo>
                    <a:pt x="418547" y="940"/>
                  </a:lnTo>
                  <a:lnTo>
                    <a:pt x="423873" y="0"/>
                  </a:lnTo>
                  <a:lnTo>
                    <a:pt x="433272" y="3446"/>
                  </a:lnTo>
                  <a:lnTo>
                    <a:pt x="438911" y="6579"/>
                  </a:lnTo>
                  <a:lnTo>
                    <a:pt x="443923" y="10652"/>
                  </a:lnTo>
                  <a:lnTo>
                    <a:pt x="447996" y="15351"/>
                  </a:lnTo>
                  <a:lnTo>
                    <a:pt x="451755" y="20677"/>
                  </a:lnTo>
                  <a:lnTo>
                    <a:pt x="457708" y="24123"/>
                  </a:lnTo>
                  <a:lnTo>
                    <a:pt x="458647" y="30702"/>
                  </a:lnTo>
                  <a:lnTo>
                    <a:pt x="458021" y="38534"/>
                  </a:lnTo>
                  <a:lnTo>
                    <a:pt x="458961" y="46679"/>
                  </a:lnTo>
                  <a:lnTo>
                    <a:pt x="461780" y="53258"/>
                  </a:lnTo>
                  <a:lnTo>
                    <a:pt x="477131" y="79261"/>
                  </a:lnTo>
                  <a:lnTo>
                    <a:pt x="488096" y="91479"/>
                  </a:lnTo>
                  <a:lnTo>
                    <a:pt x="493422" y="94925"/>
                  </a:lnTo>
                  <a:lnTo>
                    <a:pt x="501254" y="96178"/>
                  </a:lnTo>
                  <a:lnTo>
                    <a:pt x="505640" y="93672"/>
                  </a:lnTo>
                  <a:lnTo>
                    <a:pt x="519111" y="73308"/>
                  </a:lnTo>
                  <a:lnTo>
                    <a:pt x="521304" y="68922"/>
                  </a:lnTo>
                  <a:lnTo>
                    <a:pt x="520678" y="65163"/>
                  </a:lnTo>
                  <a:close/>
                </a:path>
              </a:pathLst>
            </a:custGeom>
            <a:grpFill/>
            <a:ln w="6248" cap="rnd">
              <a:solidFill>
                <a:srgbClr val="0070C0"/>
              </a:solidFill>
              <a:prstDash val="solid"/>
              <a:round/>
            </a:ln>
          </p:spPr>
          <p:txBody>
            <a:bodyPr rtlCol="0" anchor="ctr"/>
            <a:lstStyle/>
            <a:p>
              <a:endParaRPr lang="vi-VN"/>
            </a:p>
          </p:txBody>
        </p:sp>
        <p:sp>
          <p:nvSpPr>
            <p:cNvPr id="82" name="Freeform: Shape 81">
              <a:extLst>
                <a:ext uri="{FF2B5EF4-FFF2-40B4-BE49-F238E27FC236}">
                  <a16:creationId xmlns:a16="http://schemas.microsoft.com/office/drawing/2014/main" id="{7725A986-4FD0-46F0-9F13-4B557904404F}"/>
                </a:ext>
              </a:extLst>
            </p:cNvPr>
            <p:cNvSpPr/>
            <p:nvPr/>
          </p:nvSpPr>
          <p:spPr>
            <a:xfrm>
              <a:off x="4067043" y="799861"/>
              <a:ext cx="518484" cy="497494"/>
            </a:xfrm>
            <a:custGeom>
              <a:avLst/>
              <a:gdLst>
                <a:gd name="connsiteX0" fmla="*/ 178258 w 518484"/>
                <a:gd name="connsiteY0" fmla="*/ 19737 h 497494"/>
                <a:gd name="connsiteX1" fmla="*/ 178885 w 518484"/>
                <a:gd name="connsiteY1" fmla="*/ 22243 h 497494"/>
                <a:gd name="connsiteX2" fmla="*/ 179825 w 518484"/>
                <a:gd name="connsiteY2" fmla="*/ 39474 h 497494"/>
                <a:gd name="connsiteX3" fmla="*/ 182018 w 518484"/>
                <a:gd name="connsiteY3" fmla="*/ 46366 h 497494"/>
                <a:gd name="connsiteX4" fmla="*/ 187657 w 518484"/>
                <a:gd name="connsiteY4" fmla="*/ 52632 h 497494"/>
                <a:gd name="connsiteX5" fmla="*/ 197055 w 518484"/>
                <a:gd name="connsiteY5" fmla="*/ 55764 h 497494"/>
                <a:gd name="connsiteX6" fmla="*/ 213973 w 518484"/>
                <a:gd name="connsiteY6" fmla="*/ 56704 h 497494"/>
                <a:gd name="connsiteX7" fmla="*/ 221178 w 518484"/>
                <a:gd name="connsiteY7" fmla="*/ 62970 h 497494"/>
                <a:gd name="connsiteX8" fmla="*/ 223685 w 518484"/>
                <a:gd name="connsiteY8" fmla="*/ 68609 h 497494"/>
                <a:gd name="connsiteX9" fmla="*/ 233396 w 518484"/>
                <a:gd name="connsiteY9" fmla="*/ 102444 h 497494"/>
                <a:gd name="connsiteX10" fmla="*/ 232457 w 518484"/>
                <a:gd name="connsiteY10" fmla="*/ 107143 h 497494"/>
                <a:gd name="connsiteX11" fmla="*/ 228697 w 518484"/>
                <a:gd name="connsiteY11" fmla="*/ 110589 h 497494"/>
                <a:gd name="connsiteX12" fmla="*/ 223685 w 518484"/>
                <a:gd name="connsiteY12" fmla="*/ 117481 h 497494"/>
                <a:gd name="connsiteX13" fmla="*/ 224625 w 518484"/>
                <a:gd name="connsiteY13" fmla="*/ 124060 h 497494"/>
                <a:gd name="connsiteX14" fmla="*/ 227444 w 518484"/>
                <a:gd name="connsiteY14" fmla="*/ 129073 h 497494"/>
                <a:gd name="connsiteX15" fmla="*/ 230577 w 518484"/>
                <a:gd name="connsiteY15" fmla="*/ 133772 h 497494"/>
                <a:gd name="connsiteX16" fmla="*/ 232770 w 518484"/>
                <a:gd name="connsiteY16" fmla="*/ 139098 h 497494"/>
                <a:gd name="connsiteX17" fmla="*/ 232770 w 518484"/>
                <a:gd name="connsiteY17" fmla="*/ 142544 h 497494"/>
                <a:gd name="connsiteX18" fmla="*/ 231517 w 518484"/>
                <a:gd name="connsiteY18" fmla="*/ 149750 h 497494"/>
                <a:gd name="connsiteX19" fmla="*/ 231517 w 518484"/>
                <a:gd name="connsiteY19" fmla="*/ 153509 h 497494"/>
                <a:gd name="connsiteX20" fmla="*/ 232770 w 518484"/>
                <a:gd name="connsiteY20" fmla="*/ 156015 h 497494"/>
                <a:gd name="connsiteX21" fmla="*/ 237469 w 518484"/>
                <a:gd name="connsiteY21" fmla="*/ 162594 h 497494"/>
                <a:gd name="connsiteX22" fmla="*/ 237782 w 518484"/>
                <a:gd name="connsiteY22" fmla="*/ 174499 h 497494"/>
                <a:gd name="connsiteX23" fmla="*/ 235589 w 518484"/>
                <a:gd name="connsiteY23" fmla="*/ 185464 h 497494"/>
                <a:gd name="connsiteX24" fmla="*/ 227131 w 518484"/>
                <a:gd name="connsiteY24" fmla="*/ 207081 h 497494"/>
                <a:gd name="connsiteX25" fmla="*/ 227757 w 518484"/>
                <a:gd name="connsiteY25" fmla="*/ 215226 h 497494"/>
                <a:gd name="connsiteX26" fmla="*/ 229324 w 518484"/>
                <a:gd name="connsiteY26" fmla="*/ 219299 h 497494"/>
                <a:gd name="connsiteX27" fmla="*/ 231830 w 518484"/>
                <a:gd name="connsiteY27" fmla="*/ 222118 h 497494"/>
                <a:gd name="connsiteX28" fmla="*/ 238409 w 518484"/>
                <a:gd name="connsiteY28" fmla="*/ 222432 h 497494"/>
                <a:gd name="connsiteX29" fmla="*/ 244988 w 518484"/>
                <a:gd name="connsiteY29" fmla="*/ 217419 h 497494"/>
                <a:gd name="connsiteX30" fmla="*/ 258772 w 518484"/>
                <a:gd name="connsiteY30" fmla="*/ 201755 h 497494"/>
                <a:gd name="connsiteX31" fmla="*/ 261592 w 518484"/>
                <a:gd name="connsiteY31" fmla="*/ 201128 h 497494"/>
                <a:gd name="connsiteX32" fmla="*/ 267231 w 518484"/>
                <a:gd name="connsiteY32" fmla="*/ 203321 h 497494"/>
                <a:gd name="connsiteX33" fmla="*/ 269737 w 518484"/>
                <a:gd name="connsiteY33" fmla="*/ 204888 h 497494"/>
                <a:gd name="connsiteX34" fmla="*/ 275063 w 518484"/>
                <a:gd name="connsiteY34" fmla="*/ 211780 h 497494"/>
                <a:gd name="connsiteX35" fmla="*/ 283835 w 518484"/>
                <a:gd name="connsiteY35" fmla="*/ 216479 h 497494"/>
                <a:gd name="connsiteX36" fmla="*/ 291354 w 518484"/>
                <a:gd name="connsiteY36" fmla="*/ 217419 h 497494"/>
                <a:gd name="connsiteX37" fmla="*/ 308898 w 518484"/>
                <a:gd name="connsiteY37" fmla="*/ 217106 h 497494"/>
                <a:gd name="connsiteX38" fmla="*/ 319236 w 518484"/>
                <a:gd name="connsiteY38" fmla="*/ 219612 h 497494"/>
                <a:gd name="connsiteX39" fmla="*/ 324249 w 518484"/>
                <a:gd name="connsiteY39" fmla="*/ 224624 h 497494"/>
                <a:gd name="connsiteX40" fmla="*/ 328008 w 518484"/>
                <a:gd name="connsiteY40" fmla="*/ 230890 h 497494"/>
                <a:gd name="connsiteX41" fmla="*/ 333647 w 518484"/>
                <a:gd name="connsiteY41" fmla="*/ 238096 h 497494"/>
                <a:gd name="connsiteX42" fmla="*/ 343046 w 518484"/>
                <a:gd name="connsiteY42" fmla="*/ 243108 h 497494"/>
                <a:gd name="connsiteX43" fmla="*/ 350251 w 518484"/>
                <a:gd name="connsiteY43" fmla="*/ 241542 h 497494"/>
                <a:gd name="connsiteX44" fmla="*/ 357144 w 518484"/>
                <a:gd name="connsiteY44" fmla="*/ 237469 h 497494"/>
                <a:gd name="connsiteX45" fmla="*/ 364662 w 518484"/>
                <a:gd name="connsiteY45" fmla="*/ 234336 h 497494"/>
                <a:gd name="connsiteX46" fmla="*/ 373434 w 518484"/>
                <a:gd name="connsiteY46" fmla="*/ 234650 h 497494"/>
                <a:gd name="connsiteX47" fmla="*/ 380640 w 518484"/>
                <a:gd name="connsiteY47" fmla="*/ 238096 h 497494"/>
                <a:gd name="connsiteX48" fmla="*/ 385339 w 518484"/>
                <a:gd name="connsiteY48" fmla="*/ 244988 h 497494"/>
                <a:gd name="connsiteX49" fmla="*/ 385652 w 518484"/>
                <a:gd name="connsiteY49" fmla="*/ 254386 h 497494"/>
                <a:gd name="connsiteX50" fmla="*/ 381893 w 518484"/>
                <a:gd name="connsiteY50" fmla="*/ 261905 h 497494"/>
                <a:gd name="connsiteX51" fmla="*/ 375627 w 518484"/>
                <a:gd name="connsiteY51" fmla="*/ 268797 h 497494"/>
                <a:gd name="connsiteX52" fmla="*/ 371241 w 518484"/>
                <a:gd name="connsiteY52" fmla="*/ 276003 h 497494"/>
                <a:gd name="connsiteX53" fmla="*/ 372181 w 518484"/>
                <a:gd name="connsiteY53" fmla="*/ 285402 h 497494"/>
                <a:gd name="connsiteX54" fmla="*/ 378134 w 518484"/>
                <a:gd name="connsiteY54" fmla="*/ 291667 h 497494"/>
                <a:gd name="connsiteX55" fmla="*/ 386906 w 518484"/>
                <a:gd name="connsiteY55" fmla="*/ 294800 h 497494"/>
                <a:gd name="connsiteX56" fmla="*/ 404763 w 518484"/>
                <a:gd name="connsiteY56" fmla="*/ 298559 h 497494"/>
                <a:gd name="connsiteX57" fmla="*/ 416981 w 518484"/>
                <a:gd name="connsiteY57" fmla="*/ 306392 h 497494"/>
                <a:gd name="connsiteX58" fmla="*/ 450189 w 518484"/>
                <a:gd name="connsiteY58" fmla="*/ 335527 h 497494"/>
                <a:gd name="connsiteX59" fmla="*/ 467106 w 518484"/>
                <a:gd name="connsiteY59" fmla="*/ 339913 h 497494"/>
                <a:gd name="connsiteX60" fmla="*/ 480577 w 518484"/>
                <a:gd name="connsiteY60" fmla="*/ 335527 h 497494"/>
                <a:gd name="connsiteX61" fmla="*/ 492795 w 518484"/>
                <a:gd name="connsiteY61" fmla="*/ 333961 h 497494"/>
                <a:gd name="connsiteX62" fmla="*/ 505640 w 518484"/>
                <a:gd name="connsiteY62" fmla="*/ 347745 h 497494"/>
                <a:gd name="connsiteX63" fmla="*/ 516918 w 518484"/>
                <a:gd name="connsiteY63" fmla="*/ 380953 h 497494"/>
                <a:gd name="connsiteX64" fmla="*/ 518485 w 518484"/>
                <a:gd name="connsiteY64" fmla="*/ 382520 h 497494"/>
                <a:gd name="connsiteX65" fmla="*/ 479324 w 518484"/>
                <a:gd name="connsiteY65" fmla="*/ 408209 h 497494"/>
                <a:gd name="connsiteX66" fmla="*/ 475878 w 518484"/>
                <a:gd name="connsiteY66" fmla="*/ 413535 h 497494"/>
                <a:gd name="connsiteX67" fmla="*/ 472119 w 518484"/>
                <a:gd name="connsiteY67" fmla="*/ 421053 h 497494"/>
                <a:gd name="connsiteX68" fmla="*/ 481517 w 518484"/>
                <a:gd name="connsiteY68" fmla="*/ 439850 h 497494"/>
                <a:gd name="connsiteX69" fmla="*/ 482770 w 518484"/>
                <a:gd name="connsiteY69" fmla="*/ 446743 h 497494"/>
                <a:gd name="connsiteX70" fmla="*/ 482457 w 518484"/>
                <a:gd name="connsiteY70" fmla="*/ 453635 h 497494"/>
                <a:gd name="connsiteX71" fmla="*/ 479637 w 518484"/>
                <a:gd name="connsiteY71" fmla="*/ 462720 h 497494"/>
                <a:gd name="connsiteX72" fmla="*/ 475252 w 518484"/>
                <a:gd name="connsiteY72" fmla="*/ 469612 h 497494"/>
                <a:gd name="connsiteX73" fmla="*/ 468046 w 518484"/>
                <a:gd name="connsiteY73" fmla="*/ 476505 h 497494"/>
                <a:gd name="connsiteX74" fmla="*/ 458021 w 518484"/>
                <a:gd name="connsiteY74" fmla="*/ 482770 h 497494"/>
                <a:gd name="connsiteX75" fmla="*/ 430765 w 518484"/>
                <a:gd name="connsiteY75" fmla="*/ 493109 h 497494"/>
                <a:gd name="connsiteX76" fmla="*/ 419487 w 518484"/>
                <a:gd name="connsiteY76" fmla="*/ 495928 h 497494"/>
                <a:gd name="connsiteX77" fmla="*/ 404449 w 518484"/>
                <a:gd name="connsiteY77" fmla="*/ 497495 h 497494"/>
                <a:gd name="connsiteX78" fmla="*/ 386906 w 518484"/>
                <a:gd name="connsiteY78" fmla="*/ 490602 h 497494"/>
                <a:gd name="connsiteX79" fmla="*/ 384712 w 518484"/>
                <a:gd name="connsiteY79" fmla="*/ 486843 h 497494"/>
                <a:gd name="connsiteX80" fmla="*/ 382519 w 518484"/>
                <a:gd name="connsiteY80" fmla="*/ 481204 h 497494"/>
                <a:gd name="connsiteX81" fmla="*/ 382519 w 518484"/>
                <a:gd name="connsiteY81" fmla="*/ 467419 h 497494"/>
                <a:gd name="connsiteX82" fmla="*/ 379700 w 518484"/>
                <a:gd name="connsiteY82" fmla="*/ 460527 h 497494"/>
                <a:gd name="connsiteX83" fmla="*/ 375314 w 518484"/>
                <a:gd name="connsiteY83" fmla="*/ 458647 h 497494"/>
                <a:gd name="connsiteX84" fmla="*/ 369675 w 518484"/>
                <a:gd name="connsiteY84" fmla="*/ 459901 h 497494"/>
                <a:gd name="connsiteX85" fmla="*/ 361843 w 518484"/>
                <a:gd name="connsiteY85" fmla="*/ 462094 h 497494"/>
                <a:gd name="connsiteX86" fmla="*/ 353071 w 518484"/>
                <a:gd name="connsiteY86" fmla="*/ 462720 h 497494"/>
                <a:gd name="connsiteX87" fmla="*/ 343672 w 518484"/>
                <a:gd name="connsiteY87" fmla="*/ 458961 h 497494"/>
                <a:gd name="connsiteX88" fmla="*/ 338347 w 518484"/>
                <a:gd name="connsiteY88" fmla="*/ 451755 h 497494"/>
                <a:gd name="connsiteX89" fmla="*/ 333960 w 518484"/>
                <a:gd name="connsiteY89" fmla="*/ 442043 h 497494"/>
                <a:gd name="connsiteX90" fmla="*/ 322682 w 518484"/>
                <a:gd name="connsiteY90" fmla="*/ 426066 h 497494"/>
                <a:gd name="connsiteX91" fmla="*/ 316103 w 518484"/>
                <a:gd name="connsiteY91" fmla="*/ 415101 h 497494"/>
                <a:gd name="connsiteX92" fmla="*/ 312344 w 518484"/>
                <a:gd name="connsiteY92" fmla="*/ 405076 h 497494"/>
                <a:gd name="connsiteX93" fmla="*/ 310778 w 518484"/>
                <a:gd name="connsiteY93" fmla="*/ 397244 h 497494"/>
                <a:gd name="connsiteX94" fmla="*/ 308585 w 518484"/>
                <a:gd name="connsiteY94" fmla="*/ 391291 h 497494"/>
                <a:gd name="connsiteX95" fmla="*/ 303572 w 518484"/>
                <a:gd name="connsiteY95" fmla="*/ 389412 h 497494"/>
                <a:gd name="connsiteX96" fmla="*/ 296680 w 518484"/>
                <a:gd name="connsiteY96" fmla="*/ 391605 h 497494"/>
                <a:gd name="connsiteX97" fmla="*/ 289474 w 518484"/>
                <a:gd name="connsiteY97" fmla="*/ 395364 h 497494"/>
                <a:gd name="connsiteX98" fmla="*/ 283522 w 518484"/>
                <a:gd name="connsiteY98" fmla="*/ 399750 h 497494"/>
                <a:gd name="connsiteX99" fmla="*/ 274123 w 518484"/>
                <a:gd name="connsiteY99" fmla="*/ 408835 h 497494"/>
                <a:gd name="connsiteX100" fmla="*/ 269424 w 518484"/>
                <a:gd name="connsiteY100" fmla="*/ 411342 h 497494"/>
                <a:gd name="connsiteX101" fmla="*/ 262845 w 518484"/>
                <a:gd name="connsiteY101" fmla="*/ 410715 h 497494"/>
                <a:gd name="connsiteX102" fmla="*/ 257206 w 518484"/>
                <a:gd name="connsiteY102" fmla="*/ 405703 h 497494"/>
                <a:gd name="connsiteX103" fmla="*/ 241542 w 518484"/>
                <a:gd name="connsiteY103" fmla="*/ 388785 h 497494"/>
                <a:gd name="connsiteX104" fmla="*/ 231517 w 518484"/>
                <a:gd name="connsiteY104" fmla="*/ 384712 h 497494"/>
                <a:gd name="connsiteX105" fmla="*/ 219925 w 518484"/>
                <a:gd name="connsiteY105" fmla="*/ 383773 h 497494"/>
                <a:gd name="connsiteX106" fmla="*/ 208960 w 518484"/>
                <a:gd name="connsiteY106" fmla="*/ 385339 h 497494"/>
                <a:gd name="connsiteX107" fmla="*/ 198309 w 518484"/>
                <a:gd name="connsiteY107" fmla="*/ 388472 h 497494"/>
                <a:gd name="connsiteX108" fmla="*/ 189537 w 518484"/>
                <a:gd name="connsiteY108" fmla="*/ 394424 h 497494"/>
                <a:gd name="connsiteX109" fmla="*/ 181391 w 518484"/>
                <a:gd name="connsiteY109" fmla="*/ 402570 h 497494"/>
                <a:gd name="connsiteX110" fmla="*/ 173559 w 518484"/>
                <a:gd name="connsiteY110" fmla="*/ 413221 h 497494"/>
                <a:gd name="connsiteX111" fmla="*/ 160088 w 518484"/>
                <a:gd name="connsiteY111" fmla="*/ 447683 h 497494"/>
                <a:gd name="connsiteX112" fmla="*/ 154762 w 518484"/>
                <a:gd name="connsiteY112" fmla="*/ 457394 h 497494"/>
                <a:gd name="connsiteX113" fmla="*/ 147243 w 518484"/>
                <a:gd name="connsiteY113" fmla="*/ 465540 h 497494"/>
                <a:gd name="connsiteX114" fmla="*/ 136905 w 518484"/>
                <a:gd name="connsiteY114" fmla="*/ 471492 h 497494"/>
                <a:gd name="connsiteX115" fmla="*/ 121241 w 518484"/>
                <a:gd name="connsiteY115" fmla="*/ 474625 h 497494"/>
                <a:gd name="connsiteX116" fmla="*/ 110276 w 518484"/>
                <a:gd name="connsiteY116" fmla="*/ 473059 h 497494"/>
                <a:gd name="connsiteX117" fmla="*/ 101504 w 518484"/>
                <a:gd name="connsiteY117" fmla="*/ 468673 h 497494"/>
                <a:gd name="connsiteX118" fmla="*/ 75815 w 518484"/>
                <a:gd name="connsiteY118" fmla="*/ 444236 h 497494"/>
                <a:gd name="connsiteX119" fmla="*/ 62343 w 518484"/>
                <a:gd name="connsiteY119" fmla="*/ 437971 h 497494"/>
                <a:gd name="connsiteX120" fmla="*/ 48872 w 518484"/>
                <a:gd name="connsiteY120" fmla="*/ 434525 h 497494"/>
                <a:gd name="connsiteX121" fmla="*/ 35088 w 518484"/>
                <a:gd name="connsiteY121" fmla="*/ 432958 h 497494"/>
                <a:gd name="connsiteX122" fmla="*/ 27256 w 518484"/>
                <a:gd name="connsiteY122" fmla="*/ 430139 h 497494"/>
                <a:gd name="connsiteX123" fmla="*/ 21930 w 518484"/>
                <a:gd name="connsiteY123" fmla="*/ 426066 h 497494"/>
                <a:gd name="connsiteX124" fmla="*/ 19424 w 518484"/>
                <a:gd name="connsiteY124" fmla="*/ 419800 h 497494"/>
                <a:gd name="connsiteX125" fmla="*/ 18797 w 518484"/>
                <a:gd name="connsiteY125" fmla="*/ 412908 h 497494"/>
                <a:gd name="connsiteX126" fmla="*/ 22870 w 518484"/>
                <a:gd name="connsiteY126" fmla="*/ 401630 h 497494"/>
                <a:gd name="connsiteX127" fmla="*/ 40100 w 518484"/>
                <a:gd name="connsiteY127" fmla="*/ 373748 h 497494"/>
                <a:gd name="connsiteX128" fmla="*/ 49812 w 518484"/>
                <a:gd name="connsiteY128" fmla="*/ 361843 h 497494"/>
                <a:gd name="connsiteX129" fmla="*/ 60151 w 518484"/>
                <a:gd name="connsiteY129" fmla="*/ 352758 h 497494"/>
                <a:gd name="connsiteX130" fmla="*/ 60777 w 518484"/>
                <a:gd name="connsiteY130" fmla="*/ 349311 h 497494"/>
                <a:gd name="connsiteX131" fmla="*/ 59211 w 518484"/>
                <a:gd name="connsiteY131" fmla="*/ 344612 h 497494"/>
                <a:gd name="connsiteX132" fmla="*/ 28822 w 518484"/>
                <a:gd name="connsiteY132" fmla="*/ 303259 h 497494"/>
                <a:gd name="connsiteX133" fmla="*/ 23183 w 518484"/>
                <a:gd name="connsiteY133" fmla="*/ 298559 h 497494"/>
                <a:gd name="connsiteX134" fmla="*/ 18170 w 518484"/>
                <a:gd name="connsiteY134" fmla="*/ 296053 h 497494"/>
                <a:gd name="connsiteX135" fmla="*/ 14411 w 518484"/>
                <a:gd name="connsiteY135" fmla="*/ 295740 h 497494"/>
                <a:gd name="connsiteX136" fmla="*/ 11905 w 518484"/>
                <a:gd name="connsiteY136" fmla="*/ 294173 h 497494"/>
                <a:gd name="connsiteX137" fmla="*/ 10338 w 518484"/>
                <a:gd name="connsiteY137" fmla="*/ 291041 h 497494"/>
                <a:gd name="connsiteX138" fmla="*/ 10338 w 518484"/>
                <a:gd name="connsiteY138" fmla="*/ 281329 h 497494"/>
                <a:gd name="connsiteX139" fmla="*/ 9712 w 518484"/>
                <a:gd name="connsiteY139" fmla="*/ 275690 h 497494"/>
                <a:gd name="connsiteX140" fmla="*/ 4699 w 518484"/>
                <a:gd name="connsiteY140" fmla="*/ 263785 h 497494"/>
                <a:gd name="connsiteX141" fmla="*/ 1566 w 518484"/>
                <a:gd name="connsiteY141" fmla="*/ 251567 h 497494"/>
                <a:gd name="connsiteX142" fmla="*/ 0 w 518484"/>
                <a:gd name="connsiteY142" fmla="*/ 228697 h 497494"/>
                <a:gd name="connsiteX143" fmla="*/ 2193 w 518484"/>
                <a:gd name="connsiteY143" fmla="*/ 188910 h 497494"/>
                <a:gd name="connsiteX144" fmla="*/ 4073 w 518484"/>
                <a:gd name="connsiteY144" fmla="*/ 180138 h 497494"/>
                <a:gd name="connsiteX145" fmla="*/ 8145 w 518484"/>
                <a:gd name="connsiteY145" fmla="*/ 173246 h 497494"/>
                <a:gd name="connsiteX146" fmla="*/ 12531 w 518484"/>
                <a:gd name="connsiteY146" fmla="*/ 169800 h 497494"/>
                <a:gd name="connsiteX147" fmla="*/ 20990 w 518484"/>
                <a:gd name="connsiteY147" fmla="*/ 165101 h 497494"/>
                <a:gd name="connsiteX148" fmla="*/ 25376 w 518484"/>
                <a:gd name="connsiteY148" fmla="*/ 161968 h 497494"/>
                <a:gd name="connsiteX149" fmla="*/ 29135 w 518484"/>
                <a:gd name="connsiteY149" fmla="*/ 158208 h 497494"/>
                <a:gd name="connsiteX150" fmla="*/ 32581 w 518484"/>
                <a:gd name="connsiteY150" fmla="*/ 153822 h 497494"/>
                <a:gd name="connsiteX151" fmla="*/ 53885 w 518484"/>
                <a:gd name="connsiteY151" fmla="*/ 114035 h 497494"/>
                <a:gd name="connsiteX152" fmla="*/ 61090 w 518484"/>
                <a:gd name="connsiteY152" fmla="*/ 90226 h 497494"/>
                <a:gd name="connsiteX153" fmla="*/ 62030 w 518484"/>
                <a:gd name="connsiteY153" fmla="*/ 84587 h 497494"/>
                <a:gd name="connsiteX154" fmla="*/ 61404 w 518484"/>
                <a:gd name="connsiteY154" fmla="*/ 79887 h 497494"/>
                <a:gd name="connsiteX155" fmla="*/ 58897 w 518484"/>
                <a:gd name="connsiteY155" fmla="*/ 75188 h 497494"/>
                <a:gd name="connsiteX156" fmla="*/ 48246 w 518484"/>
                <a:gd name="connsiteY156" fmla="*/ 63597 h 497494"/>
                <a:gd name="connsiteX157" fmla="*/ 45113 w 518484"/>
                <a:gd name="connsiteY157" fmla="*/ 57644 h 497494"/>
                <a:gd name="connsiteX158" fmla="*/ 41040 w 518484"/>
                <a:gd name="connsiteY158" fmla="*/ 34774 h 497494"/>
                <a:gd name="connsiteX159" fmla="*/ 33521 w 518484"/>
                <a:gd name="connsiteY159" fmla="*/ 18170 h 497494"/>
                <a:gd name="connsiteX160" fmla="*/ 47619 w 518484"/>
                <a:gd name="connsiteY160" fmla="*/ 5326 h 497494"/>
                <a:gd name="connsiteX161" fmla="*/ 53885 w 518484"/>
                <a:gd name="connsiteY161" fmla="*/ 2193 h 497494"/>
                <a:gd name="connsiteX162" fmla="*/ 61404 w 518484"/>
                <a:gd name="connsiteY162" fmla="*/ 0 h 497494"/>
                <a:gd name="connsiteX163" fmla="*/ 67356 w 518484"/>
                <a:gd name="connsiteY163" fmla="*/ 313 h 497494"/>
                <a:gd name="connsiteX164" fmla="*/ 73308 w 518484"/>
                <a:gd name="connsiteY164" fmla="*/ 2506 h 497494"/>
                <a:gd name="connsiteX165" fmla="*/ 108710 w 518484"/>
                <a:gd name="connsiteY165" fmla="*/ 26629 h 497494"/>
                <a:gd name="connsiteX166" fmla="*/ 120927 w 518484"/>
                <a:gd name="connsiteY166" fmla="*/ 31328 h 497494"/>
                <a:gd name="connsiteX167" fmla="*/ 132832 w 518484"/>
                <a:gd name="connsiteY167" fmla="*/ 32581 h 497494"/>
                <a:gd name="connsiteX168" fmla="*/ 144424 w 518484"/>
                <a:gd name="connsiteY168" fmla="*/ 32268 h 497494"/>
                <a:gd name="connsiteX169" fmla="*/ 153822 w 518484"/>
                <a:gd name="connsiteY169" fmla="*/ 31015 h 497494"/>
                <a:gd name="connsiteX170" fmla="*/ 162594 w 518484"/>
                <a:gd name="connsiteY170" fmla="*/ 28509 h 497494"/>
                <a:gd name="connsiteX171" fmla="*/ 176692 w 518484"/>
                <a:gd name="connsiteY171" fmla="*/ 20990 h 497494"/>
                <a:gd name="connsiteX172" fmla="*/ 178258 w 518484"/>
                <a:gd name="connsiteY172" fmla="*/ 19737 h 49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518484" h="497494">
                  <a:moveTo>
                    <a:pt x="178258" y="19737"/>
                  </a:moveTo>
                  <a:lnTo>
                    <a:pt x="178885" y="22243"/>
                  </a:lnTo>
                  <a:lnTo>
                    <a:pt x="179825" y="39474"/>
                  </a:lnTo>
                  <a:lnTo>
                    <a:pt x="182018" y="46366"/>
                  </a:lnTo>
                  <a:lnTo>
                    <a:pt x="187657" y="52632"/>
                  </a:lnTo>
                  <a:lnTo>
                    <a:pt x="197055" y="55764"/>
                  </a:lnTo>
                  <a:lnTo>
                    <a:pt x="213973" y="56704"/>
                  </a:lnTo>
                  <a:lnTo>
                    <a:pt x="221178" y="62970"/>
                  </a:lnTo>
                  <a:lnTo>
                    <a:pt x="223685" y="68609"/>
                  </a:lnTo>
                  <a:lnTo>
                    <a:pt x="233396" y="102444"/>
                  </a:lnTo>
                  <a:lnTo>
                    <a:pt x="232457" y="107143"/>
                  </a:lnTo>
                  <a:lnTo>
                    <a:pt x="228697" y="110589"/>
                  </a:lnTo>
                  <a:lnTo>
                    <a:pt x="223685" y="117481"/>
                  </a:lnTo>
                  <a:lnTo>
                    <a:pt x="224625" y="124060"/>
                  </a:lnTo>
                  <a:lnTo>
                    <a:pt x="227444" y="129073"/>
                  </a:lnTo>
                  <a:lnTo>
                    <a:pt x="230577" y="133772"/>
                  </a:lnTo>
                  <a:lnTo>
                    <a:pt x="232770" y="139098"/>
                  </a:lnTo>
                  <a:lnTo>
                    <a:pt x="232770" y="142544"/>
                  </a:lnTo>
                  <a:lnTo>
                    <a:pt x="231517" y="149750"/>
                  </a:lnTo>
                  <a:lnTo>
                    <a:pt x="231517" y="153509"/>
                  </a:lnTo>
                  <a:lnTo>
                    <a:pt x="232770" y="156015"/>
                  </a:lnTo>
                  <a:lnTo>
                    <a:pt x="237469" y="162594"/>
                  </a:lnTo>
                  <a:lnTo>
                    <a:pt x="237782" y="174499"/>
                  </a:lnTo>
                  <a:lnTo>
                    <a:pt x="235589" y="185464"/>
                  </a:lnTo>
                  <a:lnTo>
                    <a:pt x="227131" y="207081"/>
                  </a:lnTo>
                  <a:lnTo>
                    <a:pt x="227757" y="215226"/>
                  </a:lnTo>
                  <a:lnTo>
                    <a:pt x="229324" y="219299"/>
                  </a:lnTo>
                  <a:lnTo>
                    <a:pt x="231830" y="222118"/>
                  </a:lnTo>
                  <a:lnTo>
                    <a:pt x="238409" y="222432"/>
                  </a:lnTo>
                  <a:lnTo>
                    <a:pt x="244988" y="217419"/>
                  </a:lnTo>
                  <a:lnTo>
                    <a:pt x="258772" y="201755"/>
                  </a:lnTo>
                  <a:lnTo>
                    <a:pt x="261592" y="201128"/>
                  </a:lnTo>
                  <a:lnTo>
                    <a:pt x="267231" y="203321"/>
                  </a:lnTo>
                  <a:lnTo>
                    <a:pt x="269737" y="204888"/>
                  </a:lnTo>
                  <a:lnTo>
                    <a:pt x="275063" y="211780"/>
                  </a:lnTo>
                  <a:lnTo>
                    <a:pt x="283835" y="216479"/>
                  </a:lnTo>
                  <a:lnTo>
                    <a:pt x="291354" y="217419"/>
                  </a:lnTo>
                  <a:lnTo>
                    <a:pt x="308898" y="217106"/>
                  </a:lnTo>
                  <a:lnTo>
                    <a:pt x="319236" y="219612"/>
                  </a:lnTo>
                  <a:lnTo>
                    <a:pt x="324249" y="224624"/>
                  </a:lnTo>
                  <a:lnTo>
                    <a:pt x="328008" y="230890"/>
                  </a:lnTo>
                  <a:lnTo>
                    <a:pt x="333647" y="238096"/>
                  </a:lnTo>
                  <a:lnTo>
                    <a:pt x="343046" y="243108"/>
                  </a:lnTo>
                  <a:lnTo>
                    <a:pt x="350251" y="241542"/>
                  </a:lnTo>
                  <a:lnTo>
                    <a:pt x="357144" y="237469"/>
                  </a:lnTo>
                  <a:lnTo>
                    <a:pt x="364662" y="234336"/>
                  </a:lnTo>
                  <a:lnTo>
                    <a:pt x="373434" y="234650"/>
                  </a:lnTo>
                  <a:lnTo>
                    <a:pt x="380640" y="238096"/>
                  </a:lnTo>
                  <a:lnTo>
                    <a:pt x="385339" y="244988"/>
                  </a:lnTo>
                  <a:lnTo>
                    <a:pt x="385652" y="254386"/>
                  </a:lnTo>
                  <a:lnTo>
                    <a:pt x="381893" y="261905"/>
                  </a:lnTo>
                  <a:lnTo>
                    <a:pt x="375627" y="268797"/>
                  </a:lnTo>
                  <a:lnTo>
                    <a:pt x="371241" y="276003"/>
                  </a:lnTo>
                  <a:lnTo>
                    <a:pt x="372181" y="285402"/>
                  </a:lnTo>
                  <a:lnTo>
                    <a:pt x="378134" y="291667"/>
                  </a:lnTo>
                  <a:lnTo>
                    <a:pt x="386906" y="294800"/>
                  </a:lnTo>
                  <a:lnTo>
                    <a:pt x="404763" y="298559"/>
                  </a:lnTo>
                  <a:lnTo>
                    <a:pt x="416981" y="306392"/>
                  </a:lnTo>
                  <a:lnTo>
                    <a:pt x="450189" y="335527"/>
                  </a:lnTo>
                  <a:lnTo>
                    <a:pt x="467106" y="339913"/>
                  </a:lnTo>
                  <a:lnTo>
                    <a:pt x="480577" y="335527"/>
                  </a:lnTo>
                  <a:lnTo>
                    <a:pt x="492795" y="333961"/>
                  </a:lnTo>
                  <a:lnTo>
                    <a:pt x="505640" y="347745"/>
                  </a:lnTo>
                  <a:lnTo>
                    <a:pt x="516918" y="380953"/>
                  </a:lnTo>
                  <a:lnTo>
                    <a:pt x="518485" y="382520"/>
                  </a:lnTo>
                  <a:lnTo>
                    <a:pt x="479324" y="408209"/>
                  </a:lnTo>
                  <a:lnTo>
                    <a:pt x="475878" y="413535"/>
                  </a:lnTo>
                  <a:lnTo>
                    <a:pt x="472119" y="421053"/>
                  </a:lnTo>
                  <a:lnTo>
                    <a:pt x="481517" y="439850"/>
                  </a:lnTo>
                  <a:lnTo>
                    <a:pt x="482770" y="446743"/>
                  </a:lnTo>
                  <a:lnTo>
                    <a:pt x="482457" y="453635"/>
                  </a:lnTo>
                  <a:lnTo>
                    <a:pt x="479637" y="462720"/>
                  </a:lnTo>
                  <a:lnTo>
                    <a:pt x="475252" y="469612"/>
                  </a:lnTo>
                  <a:lnTo>
                    <a:pt x="468046" y="476505"/>
                  </a:lnTo>
                  <a:lnTo>
                    <a:pt x="458021" y="482770"/>
                  </a:lnTo>
                  <a:lnTo>
                    <a:pt x="430765" y="493109"/>
                  </a:lnTo>
                  <a:lnTo>
                    <a:pt x="419487" y="495928"/>
                  </a:lnTo>
                  <a:lnTo>
                    <a:pt x="404449" y="497495"/>
                  </a:lnTo>
                  <a:lnTo>
                    <a:pt x="386906" y="490602"/>
                  </a:lnTo>
                  <a:lnTo>
                    <a:pt x="384712" y="486843"/>
                  </a:lnTo>
                  <a:lnTo>
                    <a:pt x="382519" y="481204"/>
                  </a:lnTo>
                  <a:lnTo>
                    <a:pt x="382519" y="467419"/>
                  </a:lnTo>
                  <a:lnTo>
                    <a:pt x="379700" y="460527"/>
                  </a:lnTo>
                  <a:lnTo>
                    <a:pt x="375314" y="458647"/>
                  </a:lnTo>
                  <a:lnTo>
                    <a:pt x="369675" y="459901"/>
                  </a:lnTo>
                  <a:lnTo>
                    <a:pt x="361843" y="462094"/>
                  </a:lnTo>
                  <a:lnTo>
                    <a:pt x="353071" y="462720"/>
                  </a:lnTo>
                  <a:lnTo>
                    <a:pt x="343672" y="458961"/>
                  </a:lnTo>
                  <a:lnTo>
                    <a:pt x="338347" y="451755"/>
                  </a:lnTo>
                  <a:lnTo>
                    <a:pt x="333960" y="442043"/>
                  </a:lnTo>
                  <a:lnTo>
                    <a:pt x="322682" y="426066"/>
                  </a:lnTo>
                  <a:lnTo>
                    <a:pt x="316103" y="415101"/>
                  </a:lnTo>
                  <a:lnTo>
                    <a:pt x="312344" y="405076"/>
                  </a:lnTo>
                  <a:lnTo>
                    <a:pt x="310778" y="397244"/>
                  </a:lnTo>
                  <a:lnTo>
                    <a:pt x="308585" y="391291"/>
                  </a:lnTo>
                  <a:lnTo>
                    <a:pt x="303572" y="389412"/>
                  </a:lnTo>
                  <a:lnTo>
                    <a:pt x="296680" y="391605"/>
                  </a:lnTo>
                  <a:lnTo>
                    <a:pt x="289474" y="395364"/>
                  </a:lnTo>
                  <a:lnTo>
                    <a:pt x="283522" y="399750"/>
                  </a:lnTo>
                  <a:lnTo>
                    <a:pt x="274123" y="408835"/>
                  </a:lnTo>
                  <a:lnTo>
                    <a:pt x="269424" y="411342"/>
                  </a:lnTo>
                  <a:lnTo>
                    <a:pt x="262845" y="410715"/>
                  </a:lnTo>
                  <a:lnTo>
                    <a:pt x="257206" y="405703"/>
                  </a:lnTo>
                  <a:lnTo>
                    <a:pt x="241542" y="388785"/>
                  </a:lnTo>
                  <a:lnTo>
                    <a:pt x="231517" y="384712"/>
                  </a:lnTo>
                  <a:lnTo>
                    <a:pt x="219925" y="383773"/>
                  </a:lnTo>
                  <a:lnTo>
                    <a:pt x="208960" y="385339"/>
                  </a:lnTo>
                  <a:lnTo>
                    <a:pt x="198309" y="388472"/>
                  </a:lnTo>
                  <a:lnTo>
                    <a:pt x="189537" y="394424"/>
                  </a:lnTo>
                  <a:lnTo>
                    <a:pt x="181391" y="402570"/>
                  </a:lnTo>
                  <a:lnTo>
                    <a:pt x="173559" y="413221"/>
                  </a:lnTo>
                  <a:lnTo>
                    <a:pt x="160088" y="447683"/>
                  </a:lnTo>
                  <a:lnTo>
                    <a:pt x="154762" y="457394"/>
                  </a:lnTo>
                  <a:lnTo>
                    <a:pt x="147243" y="465540"/>
                  </a:lnTo>
                  <a:lnTo>
                    <a:pt x="136905" y="471492"/>
                  </a:lnTo>
                  <a:lnTo>
                    <a:pt x="121241" y="474625"/>
                  </a:lnTo>
                  <a:lnTo>
                    <a:pt x="110276" y="473059"/>
                  </a:lnTo>
                  <a:lnTo>
                    <a:pt x="101504" y="468673"/>
                  </a:lnTo>
                  <a:lnTo>
                    <a:pt x="75815" y="444236"/>
                  </a:lnTo>
                  <a:lnTo>
                    <a:pt x="62343" y="437971"/>
                  </a:lnTo>
                  <a:lnTo>
                    <a:pt x="48872" y="434525"/>
                  </a:lnTo>
                  <a:lnTo>
                    <a:pt x="35088" y="432958"/>
                  </a:lnTo>
                  <a:lnTo>
                    <a:pt x="27256" y="430139"/>
                  </a:lnTo>
                  <a:lnTo>
                    <a:pt x="21930" y="426066"/>
                  </a:lnTo>
                  <a:lnTo>
                    <a:pt x="19424" y="419800"/>
                  </a:lnTo>
                  <a:lnTo>
                    <a:pt x="18797" y="412908"/>
                  </a:lnTo>
                  <a:lnTo>
                    <a:pt x="22870" y="401630"/>
                  </a:lnTo>
                  <a:lnTo>
                    <a:pt x="40100" y="373748"/>
                  </a:lnTo>
                  <a:lnTo>
                    <a:pt x="49812" y="361843"/>
                  </a:lnTo>
                  <a:lnTo>
                    <a:pt x="60151" y="352758"/>
                  </a:lnTo>
                  <a:lnTo>
                    <a:pt x="60777" y="349311"/>
                  </a:lnTo>
                  <a:lnTo>
                    <a:pt x="59211" y="344612"/>
                  </a:lnTo>
                  <a:lnTo>
                    <a:pt x="28822" y="303259"/>
                  </a:lnTo>
                  <a:lnTo>
                    <a:pt x="23183" y="298559"/>
                  </a:lnTo>
                  <a:lnTo>
                    <a:pt x="18170" y="296053"/>
                  </a:lnTo>
                  <a:lnTo>
                    <a:pt x="14411" y="295740"/>
                  </a:lnTo>
                  <a:lnTo>
                    <a:pt x="11905" y="294173"/>
                  </a:lnTo>
                  <a:lnTo>
                    <a:pt x="10338" y="291041"/>
                  </a:lnTo>
                  <a:lnTo>
                    <a:pt x="10338" y="281329"/>
                  </a:lnTo>
                  <a:lnTo>
                    <a:pt x="9712" y="275690"/>
                  </a:lnTo>
                  <a:lnTo>
                    <a:pt x="4699" y="263785"/>
                  </a:lnTo>
                  <a:lnTo>
                    <a:pt x="1566" y="251567"/>
                  </a:lnTo>
                  <a:lnTo>
                    <a:pt x="0" y="228697"/>
                  </a:lnTo>
                  <a:lnTo>
                    <a:pt x="2193" y="188910"/>
                  </a:lnTo>
                  <a:lnTo>
                    <a:pt x="4073" y="180138"/>
                  </a:lnTo>
                  <a:lnTo>
                    <a:pt x="8145" y="173246"/>
                  </a:lnTo>
                  <a:lnTo>
                    <a:pt x="12531" y="169800"/>
                  </a:lnTo>
                  <a:lnTo>
                    <a:pt x="20990" y="165101"/>
                  </a:lnTo>
                  <a:lnTo>
                    <a:pt x="25376" y="161968"/>
                  </a:lnTo>
                  <a:lnTo>
                    <a:pt x="29135" y="158208"/>
                  </a:lnTo>
                  <a:lnTo>
                    <a:pt x="32581" y="153822"/>
                  </a:lnTo>
                  <a:lnTo>
                    <a:pt x="53885" y="114035"/>
                  </a:lnTo>
                  <a:lnTo>
                    <a:pt x="61090" y="90226"/>
                  </a:lnTo>
                  <a:lnTo>
                    <a:pt x="62030" y="84587"/>
                  </a:lnTo>
                  <a:lnTo>
                    <a:pt x="61404" y="79887"/>
                  </a:lnTo>
                  <a:lnTo>
                    <a:pt x="58897" y="75188"/>
                  </a:lnTo>
                  <a:lnTo>
                    <a:pt x="48246" y="63597"/>
                  </a:lnTo>
                  <a:lnTo>
                    <a:pt x="45113" y="57644"/>
                  </a:lnTo>
                  <a:lnTo>
                    <a:pt x="41040" y="34774"/>
                  </a:lnTo>
                  <a:lnTo>
                    <a:pt x="33521" y="18170"/>
                  </a:lnTo>
                  <a:lnTo>
                    <a:pt x="47619" y="5326"/>
                  </a:lnTo>
                  <a:lnTo>
                    <a:pt x="53885" y="2193"/>
                  </a:lnTo>
                  <a:lnTo>
                    <a:pt x="61404" y="0"/>
                  </a:lnTo>
                  <a:lnTo>
                    <a:pt x="67356" y="313"/>
                  </a:lnTo>
                  <a:lnTo>
                    <a:pt x="73308" y="2506"/>
                  </a:lnTo>
                  <a:lnTo>
                    <a:pt x="108710" y="26629"/>
                  </a:lnTo>
                  <a:lnTo>
                    <a:pt x="120927" y="31328"/>
                  </a:lnTo>
                  <a:lnTo>
                    <a:pt x="132832" y="32581"/>
                  </a:lnTo>
                  <a:lnTo>
                    <a:pt x="144424" y="32268"/>
                  </a:lnTo>
                  <a:lnTo>
                    <a:pt x="153822" y="31015"/>
                  </a:lnTo>
                  <a:lnTo>
                    <a:pt x="162594" y="28509"/>
                  </a:lnTo>
                  <a:lnTo>
                    <a:pt x="176692" y="20990"/>
                  </a:lnTo>
                  <a:lnTo>
                    <a:pt x="178258" y="19737"/>
                  </a:lnTo>
                  <a:close/>
                </a:path>
              </a:pathLst>
            </a:custGeom>
            <a:grpFill/>
            <a:ln w="6248" cap="rnd">
              <a:solidFill>
                <a:srgbClr val="0070C0"/>
              </a:solidFill>
              <a:prstDash val="solid"/>
              <a:round/>
            </a:ln>
          </p:spPr>
          <p:txBody>
            <a:bodyPr rtlCol="0" anchor="ctr"/>
            <a:lstStyle/>
            <a:p>
              <a:endParaRPr lang="vi-VN"/>
            </a:p>
          </p:txBody>
        </p:sp>
        <p:sp>
          <p:nvSpPr>
            <p:cNvPr id="83" name="Freeform: Shape 82">
              <a:extLst>
                <a:ext uri="{FF2B5EF4-FFF2-40B4-BE49-F238E27FC236}">
                  <a16:creationId xmlns:a16="http://schemas.microsoft.com/office/drawing/2014/main" id="{0BACB032-8857-4FE8-B1DB-58B7553D5170}"/>
                </a:ext>
              </a:extLst>
            </p:cNvPr>
            <p:cNvSpPr/>
            <p:nvPr/>
          </p:nvSpPr>
          <p:spPr>
            <a:xfrm>
              <a:off x="2838344" y="985638"/>
              <a:ext cx="794801" cy="670114"/>
            </a:xfrm>
            <a:custGeom>
              <a:avLst/>
              <a:gdLst>
                <a:gd name="connsiteX0" fmla="*/ 298246 w 794801"/>
                <a:gd name="connsiteY0" fmla="*/ 147557 h 670114"/>
                <a:gd name="connsiteX1" fmla="*/ 336780 w 794801"/>
                <a:gd name="connsiteY1" fmla="*/ 163534 h 670114"/>
                <a:gd name="connsiteX2" fmla="*/ 402256 w 794801"/>
                <a:gd name="connsiteY2" fmla="*/ 175126 h 670114"/>
                <a:gd name="connsiteX3" fmla="*/ 416667 w 794801"/>
                <a:gd name="connsiteY3" fmla="*/ 174499 h 670114"/>
                <a:gd name="connsiteX4" fmla="*/ 428572 w 794801"/>
                <a:gd name="connsiteY4" fmla="*/ 170426 h 670114"/>
                <a:gd name="connsiteX5" fmla="*/ 444863 w 794801"/>
                <a:gd name="connsiteY5" fmla="*/ 156955 h 670114"/>
                <a:gd name="connsiteX6" fmla="*/ 452382 w 794801"/>
                <a:gd name="connsiteY6" fmla="*/ 152883 h 670114"/>
                <a:gd name="connsiteX7" fmla="*/ 460527 w 794801"/>
                <a:gd name="connsiteY7" fmla="*/ 152256 h 670114"/>
                <a:gd name="connsiteX8" fmla="*/ 468986 w 794801"/>
                <a:gd name="connsiteY8" fmla="*/ 156642 h 670114"/>
                <a:gd name="connsiteX9" fmla="*/ 475565 w 794801"/>
                <a:gd name="connsiteY9" fmla="*/ 163534 h 670114"/>
                <a:gd name="connsiteX10" fmla="*/ 478698 w 794801"/>
                <a:gd name="connsiteY10" fmla="*/ 169800 h 670114"/>
                <a:gd name="connsiteX11" fmla="*/ 478698 w 794801"/>
                <a:gd name="connsiteY11" fmla="*/ 177945 h 670114"/>
                <a:gd name="connsiteX12" fmla="*/ 469612 w 794801"/>
                <a:gd name="connsiteY12" fmla="*/ 202381 h 670114"/>
                <a:gd name="connsiteX13" fmla="*/ 464913 w 794801"/>
                <a:gd name="connsiteY13" fmla="*/ 218985 h 670114"/>
                <a:gd name="connsiteX14" fmla="*/ 462407 w 794801"/>
                <a:gd name="connsiteY14" fmla="*/ 236529 h 670114"/>
                <a:gd name="connsiteX15" fmla="*/ 462094 w 794801"/>
                <a:gd name="connsiteY15" fmla="*/ 250314 h 670114"/>
                <a:gd name="connsiteX16" fmla="*/ 464287 w 794801"/>
                <a:gd name="connsiteY16" fmla="*/ 262532 h 670114"/>
                <a:gd name="connsiteX17" fmla="*/ 469612 w 794801"/>
                <a:gd name="connsiteY17" fmla="*/ 273497 h 670114"/>
                <a:gd name="connsiteX18" fmla="*/ 481830 w 794801"/>
                <a:gd name="connsiteY18" fmla="*/ 286341 h 670114"/>
                <a:gd name="connsiteX19" fmla="*/ 519425 w 794801"/>
                <a:gd name="connsiteY19" fmla="*/ 308585 h 670114"/>
                <a:gd name="connsiteX20" fmla="*/ 529763 w 794801"/>
                <a:gd name="connsiteY20" fmla="*/ 311091 h 670114"/>
                <a:gd name="connsiteX21" fmla="*/ 538535 w 794801"/>
                <a:gd name="connsiteY21" fmla="*/ 309524 h 670114"/>
                <a:gd name="connsiteX22" fmla="*/ 567357 w 794801"/>
                <a:gd name="connsiteY22" fmla="*/ 291667 h 670114"/>
                <a:gd name="connsiteX23" fmla="*/ 577382 w 794801"/>
                <a:gd name="connsiteY23" fmla="*/ 287908 h 670114"/>
                <a:gd name="connsiteX24" fmla="*/ 586467 w 794801"/>
                <a:gd name="connsiteY24" fmla="*/ 287595 h 670114"/>
                <a:gd name="connsiteX25" fmla="*/ 595866 w 794801"/>
                <a:gd name="connsiteY25" fmla="*/ 291041 h 670114"/>
                <a:gd name="connsiteX26" fmla="*/ 607457 w 794801"/>
                <a:gd name="connsiteY26" fmla="*/ 298246 h 670114"/>
                <a:gd name="connsiteX27" fmla="*/ 616229 w 794801"/>
                <a:gd name="connsiteY27" fmla="*/ 301692 h 670114"/>
                <a:gd name="connsiteX28" fmla="*/ 623435 w 794801"/>
                <a:gd name="connsiteY28" fmla="*/ 302319 h 670114"/>
                <a:gd name="connsiteX29" fmla="*/ 636593 w 794801"/>
                <a:gd name="connsiteY29" fmla="*/ 297933 h 670114"/>
                <a:gd name="connsiteX30" fmla="*/ 642858 w 794801"/>
                <a:gd name="connsiteY30" fmla="*/ 297933 h 670114"/>
                <a:gd name="connsiteX31" fmla="*/ 647871 w 794801"/>
                <a:gd name="connsiteY31" fmla="*/ 301066 h 670114"/>
                <a:gd name="connsiteX32" fmla="*/ 652257 w 794801"/>
                <a:gd name="connsiteY32" fmla="*/ 307958 h 670114"/>
                <a:gd name="connsiteX33" fmla="*/ 655703 w 794801"/>
                <a:gd name="connsiteY33" fmla="*/ 315477 h 670114"/>
                <a:gd name="connsiteX34" fmla="*/ 661342 w 794801"/>
                <a:gd name="connsiteY34" fmla="*/ 323622 h 670114"/>
                <a:gd name="connsiteX35" fmla="*/ 668234 w 794801"/>
                <a:gd name="connsiteY35" fmla="*/ 326755 h 670114"/>
                <a:gd name="connsiteX36" fmla="*/ 674187 w 794801"/>
                <a:gd name="connsiteY36" fmla="*/ 327695 h 670114"/>
                <a:gd name="connsiteX37" fmla="*/ 682332 w 794801"/>
                <a:gd name="connsiteY37" fmla="*/ 325815 h 670114"/>
                <a:gd name="connsiteX38" fmla="*/ 697996 w 794801"/>
                <a:gd name="connsiteY38" fmla="*/ 362156 h 670114"/>
                <a:gd name="connsiteX39" fmla="*/ 702382 w 794801"/>
                <a:gd name="connsiteY39" fmla="*/ 383146 h 670114"/>
                <a:gd name="connsiteX40" fmla="*/ 700503 w 794801"/>
                <a:gd name="connsiteY40" fmla="*/ 408522 h 670114"/>
                <a:gd name="connsiteX41" fmla="*/ 701442 w 794801"/>
                <a:gd name="connsiteY41" fmla="*/ 413535 h 670114"/>
                <a:gd name="connsiteX42" fmla="*/ 703322 w 794801"/>
                <a:gd name="connsiteY42" fmla="*/ 417294 h 670114"/>
                <a:gd name="connsiteX43" fmla="*/ 710528 w 794801"/>
                <a:gd name="connsiteY43" fmla="*/ 422933 h 670114"/>
                <a:gd name="connsiteX44" fmla="*/ 716167 w 794801"/>
                <a:gd name="connsiteY44" fmla="*/ 430139 h 670114"/>
                <a:gd name="connsiteX45" fmla="*/ 704889 w 794801"/>
                <a:gd name="connsiteY45" fmla="*/ 448309 h 670114"/>
                <a:gd name="connsiteX46" fmla="*/ 704262 w 794801"/>
                <a:gd name="connsiteY46" fmla="*/ 455201 h 670114"/>
                <a:gd name="connsiteX47" fmla="*/ 704262 w 794801"/>
                <a:gd name="connsiteY47" fmla="*/ 466166 h 670114"/>
                <a:gd name="connsiteX48" fmla="*/ 708961 w 794801"/>
                <a:gd name="connsiteY48" fmla="*/ 472432 h 670114"/>
                <a:gd name="connsiteX49" fmla="*/ 714287 w 794801"/>
                <a:gd name="connsiteY49" fmla="*/ 480577 h 670114"/>
                <a:gd name="connsiteX50" fmla="*/ 718360 w 794801"/>
                <a:gd name="connsiteY50" fmla="*/ 492796 h 670114"/>
                <a:gd name="connsiteX51" fmla="*/ 753761 w 794801"/>
                <a:gd name="connsiteY51" fmla="*/ 532269 h 670114"/>
                <a:gd name="connsiteX52" fmla="*/ 756894 w 794801"/>
                <a:gd name="connsiteY52" fmla="*/ 534149 h 670114"/>
                <a:gd name="connsiteX53" fmla="*/ 760966 w 794801"/>
                <a:gd name="connsiteY53" fmla="*/ 539788 h 670114"/>
                <a:gd name="connsiteX54" fmla="*/ 791981 w 794801"/>
                <a:gd name="connsiteY54" fmla="*/ 561405 h 670114"/>
                <a:gd name="connsiteX55" fmla="*/ 793861 w 794801"/>
                <a:gd name="connsiteY55" fmla="*/ 563911 h 670114"/>
                <a:gd name="connsiteX56" fmla="*/ 794801 w 794801"/>
                <a:gd name="connsiteY56" fmla="*/ 569863 h 670114"/>
                <a:gd name="connsiteX57" fmla="*/ 792921 w 794801"/>
                <a:gd name="connsiteY57" fmla="*/ 570490 h 670114"/>
                <a:gd name="connsiteX58" fmla="*/ 789789 w 794801"/>
                <a:gd name="connsiteY58" fmla="*/ 574876 h 670114"/>
                <a:gd name="connsiteX59" fmla="*/ 787909 w 794801"/>
                <a:gd name="connsiteY59" fmla="*/ 579888 h 670114"/>
                <a:gd name="connsiteX60" fmla="*/ 777257 w 794801"/>
                <a:gd name="connsiteY60" fmla="*/ 581768 h 670114"/>
                <a:gd name="connsiteX61" fmla="*/ 775377 w 794801"/>
                <a:gd name="connsiteY61" fmla="*/ 584274 h 670114"/>
                <a:gd name="connsiteX62" fmla="*/ 769112 w 794801"/>
                <a:gd name="connsiteY62" fmla="*/ 590227 h 670114"/>
                <a:gd name="connsiteX63" fmla="*/ 760966 w 794801"/>
                <a:gd name="connsiteY63" fmla="*/ 594926 h 670114"/>
                <a:gd name="connsiteX64" fmla="*/ 752821 w 794801"/>
                <a:gd name="connsiteY64" fmla="*/ 597746 h 670114"/>
                <a:gd name="connsiteX65" fmla="*/ 744049 w 794801"/>
                <a:gd name="connsiteY65" fmla="*/ 599312 h 670114"/>
                <a:gd name="connsiteX66" fmla="*/ 706768 w 794801"/>
                <a:gd name="connsiteY66" fmla="*/ 597119 h 670114"/>
                <a:gd name="connsiteX67" fmla="*/ 700189 w 794801"/>
                <a:gd name="connsiteY67" fmla="*/ 597746 h 670114"/>
                <a:gd name="connsiteX68" fmla="*/ 694550 w 794801"/>
                <a:gd name="connsiteY68" fmla="*/ 600252 h 670114"/>
                <a:gd name="connsiteX69" fmla="*/ 690164 w 794801"/>
                <a:gd name="connsiteY69" fmla="*/ 604951 h 670114"/>
                <a:gd name="connsiteX70" fmla="*/ 687031 w 794801"/>
                <a:gd name="connsiteY70" fmla="*/ 614350 h 670114"/>
                <a:gd name="connsiteX71" fmla="*/ 686405 w 794801"/>
                <a:gd name="connsiteY71" fmla="*/ 633147 h 670114"/>
                <a:gd name="connsiteX72" fmla="*/ 688285 w 794801"/>
                <a:gd name="connsiteY72" fmla="*/ 646618 h 670114"/>
                <a:gd name="connsiteX73" fmla="*/ 674500 w 794801"/>
                <a:gd name="connsiteY73" fmla="*/ 662595 h 670114"/>
                <a:gd name="connsiteX74" fmla="*/ 667921 w 794801"/>
                <a:gd name="connsiteY74" fmla="*/ 666355 h 670114"/>
                <a:gd name="connsiteX75" fmla="*/ 660089 w 794801"/>
                <a:gd name="connsiteY75" fmla="*/ 669488 h 670114"/>
                <a:gd name="connsiteX76" fmla="*/ 652883 w 794801"/>
                <a:gd name="connsiteY76" fmla="*/ 670114 h 670114"/>
                <a:gd name="connsiteX77" fmla="*/ 646304 w 794801"/>
                <a:gd name="connsiteY77" fmla="*/ 668548 h 670114"/>
                <a:gd name="connsiteX78" fmla="*/ 639412 w 794801"/>
                <a:gd name="connsiteY78" fmla="*/ 664788 h 670114"/>
                <a:gd name="connsiteX79" fmla="*/ 624061 w 794801"/>
                <a:gd name="connsiteY79" fmla="*/ 653510 h 670114"/>
                <a:gd name="connsiteX80" fmla="*/ 617482 w 794801"/>
                <a:gd name="connsiteY80" fmla="*/ 647244 h 670114"/>
                <a:gd name="connsiteX81" fmla="*/ 603385 w 794801"/>
                <a:gd name="connsiteY81" fmla="*/ 639099 h 670114"/>
                <a:gd name="connsiteX82" fmla="*/ 591167 w 794801"/>
                <a:gd name="connsiteY82" fmla="*/ 638786 h 670114"/>
                <a:gd name="connsiteX83" fmla="*/ 591480 w 794801"/>
                <a:gd name="connsiteY83" fmla="*/ 637219 h 670114"/>
                <a:gd name="connsiteX84" fmla="*/ 585214 w 794801"/>
                <a:gd name="connsiteY84" fmla="*/ 630640 h 670114"/>
                <a:gd name="connsiteX85" fmla="*/ 561091 w 794801"/>
                <a:gd name="connsiteY85" fmla="*/ 622495 h 670114"/>
                <a:gd name="connsiteX86" fmla="*/ 539161 w 794801"/>
                <a:gd name="connsiteY86" fmla="*/ 611843 h 670114"/>
                <a:gd name="connsiteX87" fmla="*/ 532269 w 794801"/>
                <a:gd name="connsiteY87" fmla="*/ 604638 h 670114"/>
                <a:gd name="connsiteX88" fmla="*/ 528197 w 794801"/>
                <a:gd name="connsiteY88" fmla="*/ 590227 h 670114"/>
                <a:gd name="connsiteX89" fmla="*/ 522244 w 794801"/>
                <a:gd name="connsiteY89" fmla="*/ 583961 h 670114"/>
                <a:gd name="connsiteX90" fmla="*/ 513785 w 794801"/>
                <a:gd name="connsiteY90" fmla="*/ 583021 h 670114"/>
                <a:gd name="connsiteX91" fmla="*/ 504074 w 794801"/>
                <a:gd name="connsiteY91" fmla="*/ 583021 h 670114"/>
                <a:gd name="connsiteX92" fmla="*/ 495302 w 794801"/>
                <a:gd name="connsiteY92" fmla="*/ 580515 h 670114"/>
                <a:gd name="connsiteX93" fmla="*/ 492169 w 794801"/>
                <a:gd name="connsiteY93" fmla="*/ 577069 h 670114"/>
                <a:gd name="connsiteX94" fmla="*/ 488723 w 794801"/>
                <a:gd name="connsiteY94" fmla="*/ 569237 h 670114"/>
                <a:gd name="connsiteX95" fmla="*/ 486530 w 794801"/>
                <a:gd name="connsiteY95" fmla="*/ 565791 h 670114"/>
                <a:gd name="connsiteX96" fmla="*/ 483084 w 794801"/>
                <a:gd name="connsiteY96" fmla="*/ 563598 h 670114"/>
                <a:gd name="connsiteX97" fmla="*/ 476505 w 794801"/>
                <a:gd name="connsiteY97" fmla="*/ 561091 h 670114"/>
                <a:gd name="connsiteX98" fmla="*/ 473059 w 794801"/>
                <a:gd name="connsiteY98" fmla="*/ 558585 h 670114"/>
                <a:gd name="connsiteX99" fmla="*/ 467419 w 794801"/>
                <a:gd name="connsiteY99" fmla="*/ 552006 h 670114"/>
                <a:gd name="connsiteX100" fmla="*/ 460527 w 794801"/>
                <a:gd name="connsiteY100" fmla="*/ 537908 h 670114"/>
                <a:gd name="connsiteX101" fmla="*/ 455515 w 794801"/>
                <a:gd name="connsiteY101" fmla="*/ 531016 h 670114"/>
                <a:gd name="connsiteX102" fmla="*/ 448622 w 794801"/>
                <a:gd name="connsiteY102" fmla="*/ 525690 h 670114"/>
                <a:gd name="connsiteX103" fmla="*/ 440477 w 794801"/>
                <a:gd name="connsiteY103" fmla="*/ 522244 h 670114"/>
                <a:gd name="connsiteX104" fmla="*/ 436404 w 794801"/>
                <a:gd name="connsiteY104" fmla="*/ 522557 h 670114"/>
                <a:gd name="connsiteX105" fmla="*/ 427006 w 794801"/>
                <a:gd name="connsiteY105" fmla="*/ 525377 h 670114"/>
                <a:gd name="connsiteX106" fmla="*/ 423873 w 794801"/>
                <a:gd name="connsiteY106" fmla="*/ 525377 h 670114"/>
                <a:gd name="connsiteX107" fmla="*/ 422307 w 794801"/>
                <a:gd name="connsiteY107" fmla="*/ 523184 h 670114"/>
                <a:gd name="connsiteX108" fmla="*/ 417921 w 794801"/>
                <a:gd name="connsiteY108" fmla="*/ 513785 h 670114"/>
                <a:gd name="connsiteX109" fmla="*/ 415414 w 794801"/>
                <a:gd name="connsiteY109" fmla="*/ 510339 h 670114"/>
                <a:gd name="connsiteX110" fmla="*/ 412282 w 794801"/>
                <a:gd name="connsiteY110" fmla="*/ 508146 h 670114"/>
                <a:gd name="connsiteX111" fmla="*/ 400377 w 794801"/>
                <a:gd name="connsiteY111" fmla="*/ 503760 h 670114"/>
                <a:gd name="connsiteX112" fmla="*/ 395677 w 794801"/>
                <a:gd name="connsiteY112" fmla="*/ 503134 h 670114"/>
                <a:gd name="connsiteX113" fmla="*/ 385966 w 794801"/>
                <a:gd name="connsiteY113" fmla="*/ 502821 h 670114"/>
                <a:gd name="connsiteX114" fmla="*/ 382206 w 794801"/>
                <a:gd name="connsiteY114" fmla="*/ 502194 h 670114"/>
                <a:gd name="connsiteX115" fmla="*/ 378447 w 794801"/>
                <a:gd name="connsiteY115" fmla="*/ 500314 h 670114"/>
                <a:gd name="connsiteX116" fmla="*/ 372181 w 794801"/>
                <a:gd name="connsiteY116" fmla="*/ 495615 h 670114"/>
                <a:gd name="connsiteX117" fmla="*/ 369048 w 794801"/>
                <a:gd name="connsiteY117" fmla="*/ 494049 h 670114"/>
                <a:gd name="connsiteX118" fmla="*/ 354011 w 794801"/>
                <a:gd name="connsiteY118" fmla="*/ 494988 h 670114"/>
                <a:gd name="connsiteX119" fmla="*/ 334587 w 794801"/>
                <a:gd name="connsiteY119" fmla="*/ 518171 h 670114"/>
                <a:gd name="connsiteX120" fmla="*/ 318923 w 794801"/>
                <a:gd name="connsiteY120" fmla="*/ 520678 h 670114"/>
                <a:gd name="connsiteX121" fmla="*/ 313910 w 794801"/>
                <a:gd name="connsiteY121" fmla="*/ 520678 h 670114"/>
                <a:gd name="connsiteX122" fmla="*/ 309524 w 794801"/>
                <a:gd name="connsiteY122" fmla="*/ 521618 h 670114"/>
                <a:gd name="connsiteX123" fmla="*/ 301066 w 794801"/>
                <a:gd name="connsiteY123" fmla="*/ 525690 h 670114"/>
                <a:gd name="connsiteX124" fmla="*/ 269737 w 794801"/>
                <a:gd name="connsiteY124" fmla="*/ 535715 h 670114"/>
                <a:gd name="connsiteX125" fmla="*/ 266291 w 794801"/>
                <a:gd name="connsiteY125" fmla="*/ 537908 h 670114"/>
                <a:gd name="connsiteX126" fmla="*/ 260026 w 794801"/>
                <a:gd name="connsiteY126" fmla="*/ 543547 h 670114"/>
                <a:gd name="connsiteX127" fmla="*/ 256266 w 794801"/>
                <a:gd name="connsiteY127" fmla="*/ 545740 h 670114"/>
                <a:gd name="connsiteX128" fmla="*/ 251880 w 794801"/>
                <a:gd name="connsiteY128" fmla="*/ 546054 h 670114"/>
                <a:gd name="connsiteX129" fmla="*/ 243422 w 794801"/>
                <a:gd name="connsiteY129" fmla="*/ 544801 h 670114"/>
                <a:gd name="connsiteX130" fmla="*/ 238722 w 794801"/>
                <a:gd name="connsiteY130" fmla="*/ 546367 h 670114"/>
                <a:gd name="connsiteX131" fmla="*/ 234650 w 794801"/>
                <a:gd name="connsiteY131" fmla="*/ 551380 h 670114"/>
                <a:gd name="connsiteX132" fmla="*/ 230264 w 794801"/>
                <a:gd name="connsiteY132" fmla="*/ 559838 h 670114"/>
                <a:gd name="connsiteX133" fmla="*/ 226504 w 794801"/>
                <a:gd name="connsiteY133" fmla="*/ 569237 h 670114"/>
                <a:gd name="connsiteX134" fmla="*/ 224938 w 794801"/>
                <a:gd name="connsiteY134" fmla="*/ 576442 h 670114"/>
                <a:gd name="connsiteX135" fmla="*/ 225878 w 794801"/>
                <a:gd name="connsiteY135" fmla="*/ 585841 h 670114"/>
                <a:gd name="connsiteX136" fmla="*/ 227444 w 794801"/>
                <a:gd name="connsiteY136" fmla="*/ 590227 h 670114"/>
                <a:gd name="connsiteX137" fmla="*/ 225564 w 794801"/>
                <a:gd name="connsiteY137" fmla="*/ 593360 h 670114"/>
                <a:gd name="connsiteX138" fmla="*/ 217106 w 794801"/>
                <a:gd name="connsiteY138" fmla="*/ 598685 h 670114"/>
                <a:gd name="connsiteX139" fmla="*/ 211780 w 794801"/>
                <a:gd name="connsiteY139" fmla="*/ 600565 h 670114"/>
                <a:gd name="connsiteX140" fmla="*/ 208020 w 794801"/>
                <a:gd name="connsiteY140" fmla="*/ 601192 h 670114"/>
                <a:gd name="connsiteX141" fmla="*/ 205514 w 794801"/>
                <a:gd name="connsiteY141" fmla="*/ 602758 h 670114"/>
                <a:gd name="connsiteX142" fmla="*/ 203321 w 794801"/>
                <a:gd name="connsiteY142" fmla="*/ 608711 h 670114"/>
                <a:gd name="connsiteX143" fmla="*/ 203948 w 794801"/>
                <a:gd name="connsiteY143" fmla="*/ 613096 h 670114"/>
                <a:gd name="connsiteX144" fmla="*/ 208334 w 794801"/>
                <a:gd name="connsiteY144" fmla="*/ 621868 h 670114"/>
                <a:gd name="connsiteX145" fmla="*/ 208334 w 794801"/>
                <a:gd name="connsiteY145" fmla="*/ 625628 h 670114"/>
                <a:gd name="connsiteX146" fmla="*/ 206141 w 794801"/>
                <a:gd name="connsiteY146" fmla="*/ 627821 h 670114"/>
                <a:gd name="connsiteX147" fmla="*/ 201442 w 794801"/>
                <a:gd name="connsiteY147" fmla="*/ 630327 h 670114"/>
                <a:gd name="connsiteX148" fmla="*/ 196116 w 794801"/>
                <a:gd name="connsiteY148" fmla="*/ 632207 h 670114"/>
                <a:gd name="connsiteX149" fmla="*/ 192356 w 794801"/>
                <a:gd name="connsiteY149" fmla="*/ 632520 h 670114"/>
                <a:gd name="connsiteX150" fmla="*/ 187657 w 794801"/>
                <a:gd name="connsiteY150" fmla="*/ 631894 h 670114"/>
                <a:gd name="connsiteX151" fmla="*/ 175126 w 794801"/>
                <a:gd name="connsiteY151" fmla="*/ 620615 h 670114"/>
                <a:gd name="connsiteX152" fmla="*/ 158835 w 794801"/>
                <a:gd name="connsiteY152" fmla="*/ 602758 h 670114"/>
                <a:gd name="connsiteX153" fmla="*/ 150376 w 794801"/>
                <a:gd name="connsiteY153" fmla="*/ 597746 h 670114"/>
                <a:gd name="connsiteX154" fmla="*/ 124374 w 794801"/>
                <a:gd name="connsiteY154" fmla="*/ 592106 h 670114"/>
                <a:gd name="connsiteX155" fmla="*/ 119988 w 794801"/>
                <a:gd name="connsiteY155" fmla="*/ 591793 h 670114"/>
                <a:gd name="connsiteX156" fmla="*/ 116228 w 794801"/>
                <a:gd name="connsiteY156" fmla="*/ 590853 h 670114"/>
                <a:gd name="connsiteX157" fmla="*/ 109649 w 794801"/>
                <a:gd name="connsiteY157" fmla="*/ 586467 h 670114"/>
                <a:gd name="connsiteX158" fmla="*/ 104950 w 794801"/>
                <a:gd name="connsiteY158" fmla="*/ 580515 h 670114"/>
                <a:gd name="connsiteX159" fmla="*/ 97118 w 794801"/>
                <a:gd name="connsiteY159" fmla="*/ 565477 h 670114"/>
                <a:gd name="connsiteX160" fmla="*/ 92105 w 794801"/>
                <a:gd name="connsiteY160" fmla="*/ 560152 h 670114"/>
                <a:gd name="connsiteX161" fmla="*/ 86153 w 794801"/>
                <a:gd name="connsiteY161" fmla="*/ 557959 h 670114"/>
                <a:gd name="connsiteX162" fmla="*/ 83960 w 794801"/>
                <a:gd name="connsiteY162" fmla="*/ 559212 h 670114"/>
                <a:gd name="connsiteX163" fmla="*/ 82707 w 794801"/>
                <a:gd name="connsiteY163" fmla="*/ 562031 h 670114"/>
                <a:gd name="connsiteX164" fmla="*/ 79574 w 794801"/>
                <a:gd name="connsiteY164" fmla="*/ 564851 h 670114"/>
                <a:gd name="connsiteX165" fmla="*/ 71115 w 794801"/>
                <a:gd name="connsiteY165" fmla="*/ 569863 h 670114"/>
                <a:gd name="connsiteX166" fmla="*/ 59524 w 794801"/>
                <a:gd name="connsiteY166" fmla="*/ 572996 h 670114"/>
                <a:gd name="connsiteX167" fmla="*/ 52632 w 794801"/>
                <a:gd name="connsiteY167" fmla="*/ 572370 h 670114"/>
                <a:gd name="connsiteX168" fmla="*/ 40727 w 794801"/>
                <a:gd name="connsiteY168" fmla="*/ 568297 h 670114"/>
                <a:gd name="connsiteX169" fmla="*/ 16917 w 794801"/>
                <a:gd name="connsiteY169" fmla="*/ 555452 h 670114"/>
                <a:gd name="connsiteX170" fmla="*/ 9712 w 794801"/>
                <a:gd name="connsiteY170" fmla="*/ 553259 h 670114"/>
                <a:gd name="connsiteX171" fmla="*/ 5952 w 794801"/>
                <a:gd name="connsiteY171" fmla="*/ 553573 h 670114"/>
                <a:gd name="connsiteX172" fmla="*/ 940 w 794801"/>
                <a:gd name="connsiteY172" fmla="*/ 555452 h 670114"/>
                <a:gd name="connsiteX173" fmla="*/ 0 w 794801"/>
                <a:gd name="connsiteY173" fmla="*/ 541041 h 670114"/>
                <a:gd name="connsiteX174" fmla="*/ 1880 w 794801"/>
                <a:gd name="connsiteY174" fmla="*/ 526317 h 670114"/>
                <a:gd name="connsiteX175" fmla="*/ 6892 w 794801"/>
                <a:gd name="connsiteY175" fmla="*/ 509086 h 670114"/>
                <a:gd name="connsiteX176" fmla="*/ 8459 w 794801"/>
                <a:gd name="connsiteY176" fmla="*/ 493109 h 670114"/>
                <a:gd name="connsiteX177" fmla="*/ 10338 w 794801"/>
                <a:gd name="connsiteY177" fmla="*/ 486530 h 670114"/>
                <a:gd name="connsiteX178" fmla="*/ 14411 w 794801"/>
                <a:gd name="connsiteY178" fmla="*/ 481204 h 670114"/>
                <a:gd name="connsiteX179" fmla="*/ 23496 w 794801"/>
                <a:gd name="connsiteY179" fmla="*/ 475565 h 670114"/>
                <a:gd name="connsiteX180" fmla="*/ 27256 w 794801"/>
                <a:gd name="connsiteY180" fmla="*/ 471179 h 670114"/>
                <a:gd name="connsiteX181" fmla="*/ 28822 w 794801"/>
                <a:gd name="connsiteY181" fmla="*/ 464913 h 670114"/>
                <a:gd name="connsiteX182" fmla="*/ 28196 w 794801"/>
                <a:gd name="connsiteY182" fmla="*/ 456455 h 670114"/>
                <a:gd name="connsiteX183" fmla="*/ 26629 w 794801"/>
                <a:gd name="connsiteY183" fmla="*/ 449562 h 670114"/>
                <a:gd name="connsiteX184" fmla="*/ 26316 w 794801"/>
                <a:gd name="connsiteY184" fmla="*/ 444237 h 670114"/>
                <a:gd name="connsiteX185" fmla="*/ 27256 w 794801"/>
                <a:gd name="connsiteY185" fmla="*/ 440790 h 670114"/>
                <a:gd name="connsiteX186" fmla="*/ 30075 w 794801"/>
                <a:gd name="connsiteY186" fmla="*/ 438284 h 670114"/>
                <a:gd name="connsiteX187" fmla="*/ 34775 w 794801"/>
                <a:gd name="connsiteY187" fmla="*/ 437971 h 670114"/>
                <a:gd name="connsiteX188" fmla="*/ 40100 w 794801"/>
                <a:gd name="connsiteY188" fmla="*/ 439537 h 670114"/>
                <a:gd name="connsiteX189" fmla="*/ 45426 w 794801"/>
                <a:gd name="connsiteY189" fmla="*/ 442670 h 670114"/>
                <a:gd name="connsiteX190" fmla="*/ 51692 w 794801"/>
                <a:gd name="connsiteY190" fmla="*/ 447369 h 670114"/>
                <a:gd name="connsiteX191" fmla="*/ 58584 w 794801"/>
                <a:gd name="connsiteY191" fmla="*/ 450815 h 670114"/>
                <a:gd name="connsiteX192" fmla="*/ 66416 w 794801"/>
                <a:gd name="connsiteY192" fmla="*/ 452382 h 670114"/>
                <a:gd name="connsiteX193" fmla="*/ 74875 w 794801"/>
                <a:gd name="connsiteY193" fmla="*/ 452382 h 670114"/>
                <a:gd name="connsiteX194" fmla="*/ 82080 w 794801"/>
                <a:gd name="connsiteY194" fmla="*/ 451129 h 670114"/>
                <a:gd name="connsiteX195" fmla="*/ 88033 w 794801"/>
                <a:gd name="connsiteY195" fmla="*/ 448309 h 670114"/>
                <a:gd name="connsiteX196" fmla="*/ 90852 w 794801"/>
                <a:gd name="connsiteY196" fmla="*/ 442983 h 670114"/>
                <a:gd name="connsiteX197" fmla="*/ 90226 w 794801"/>
                <a:gd name="connsiteY197" fmla="*/ 433898 h 670114"/>
                <a:gd name="connsiteX198" fmla="*/ 83960 w 794801"/>
                <a:gd name="connsiteY198" fmla="*/ 416981 h 670114"/>
                <a:gd name="connsiteX199" fmla="*/ 82707 w 794801"/>
                <a:gd name="connsiteY199" fmla="*/ 409775 h 670114"/>
                <a:gd name="connsiteX200" fmla="*/ 83960 w 794801"/>
                <a:gd name="connsiteY200" fmla="*/ 403196 h 670114"/>
                <a:gd name="connsiteX201" fmla="*/ 92105 w 794801"/>
                <a:gd name="connsiteY201" fmla="*/ 385339 h 670114"/>
                <a:gd name="connsiteX202" fmla="*/ 94925 w 794801"/>
                <a:gd name="connsiteY202" fmla="*/ 372181 h 670114"/>
                <a:gd name="connsiteX203" fmla="*/ 96178 w 794801"/>
                <a:gd name="connsiteY203" fmla="*/ 354637 h 670114"/>
                <a:gd name="connsiteX204" fmla="*/ 94612 w 794801"/>
                <a:gd name="connsiteY204" fmla="*/ 344299 h 670114"/>
                <a:gd name="connsiteX205" fmla="*/ 91479 w 794801"/>
                <a:gd name="connsiteY205" fmla="*/ 337093 h 670114"/>
                <a:gd name="connsiteX206" fmla="*/ 75815 w 794801"/>
                <a:gd name="connsiteY206" fmla="*/ 324875 h 670114"/>
                <a:gd name="connsiteX207" fmla="*/ 72682 w 794801"/>
                <a:gd name="connsiteY207" fmla="*/ 320176 h 670114"/>
                <a:gd name="connsiteX208" fmla="*/ 72055 w 794801"/>
                <a:gd name="connsiteY208" fmla="*/ 315164 h 670114"/>
                <a:gd name="connsiteX209" fmla="*/ 73308 w 794801"/>
                <a:gd name="connsiteY209" fmla="*/ 308898 h 670114"/>
                <a:gd name="connsiteX210" fmla="*/ 72055 w 794801"/>
                <a:gd name="connsiteY210" fmla="*/ 304199 h 670114"/>
                <a:gd name="connsiteX211" fmla="*/ 66416 w 794801"/>
                <a:gd name="connsiteY211" fmla="*/ 299499 h 670114"/>
                <a:gd name="connsiteX212" fmla="*/ 64850 w 794801"/>
                <a:gd name="connsiteY212" fmla="*/ 296053 h 670114"/>
                <a:gd name="connsiteX213" fmla="*/ 65476 w 794801"/>
                <a:gd name="connsiteY213" fmla="*/ 291041 h 670114"/>
                <a:gd name="connsiteX214" fmla="*/ 68922 w 794801"/>
                <a:gd name="connsiteY214" fmla="*/ 285402 h 670114"/>
                <a:gd name="connsiteX215" fmla="*/ 73622 w 794801"/>
                <a:gd name="connsiteY215" fmla="*/ 281329 h 670114"/>
                <a:gd name="connsiteX216" fmla="*/ 89912 w 794801"/>
                <a:gd name="connsiteY216" fmla="*/ 274123 h 670114"/>
                <a:gd name="connsiteX217" fmla="*/ 94298 w 794801"/>
                <a:gd name="connsiteY217" fmla="*/ 269737 h 670114"/>
                <a:gd name="connsiteX218" fmla="*/ 97745 w 794801"/>
                <a:gd name="connsiteY218" fmla="*/ 264098 h 670114"/>
                <a:gd name="connsiteX219" fmla="*/ 99938 w 794801"/>
                <a:gd name="connsiteY219" fmla="*/ 253760 h 670114"/>
                <a:gd name="connsiteX220" fmla="*/ 103070 w 794801"/>
                <a:gd name="connsiteY220" fmla="*/ 245928 h 670114"/>
                <a:gd name="connsiteX221" fmla="*/ 109336 w 794801"/>
                <a:gd name="connsiteY221" fmla="*/ 236843 h 670114"/>
                <a:gd name="connsiteX222" fmla="*/ 128446 w 794801"/>
                <a:gd name="connsiteY222" fmla="*/ 220239 h 670114"/>
                <a:gd name="connsiteX223" fmla="*/ 136905 w 794801"/>
                <a:gd name="connsiteY223" fmla="*/ 209274 h 670114"/>
                <a:gd name="connsiteX224" fmla="*/ 143484 w 794801"/>
                <a:gd name="connsiteY224" fmla="*/ 197682 h 670114"/>
                <a:gd name="connsiteX225" fmla="*/ 146617 w 794801"/>
                <a:gd name="connsiteY225" fmla="*/ 182958 h 670114"/>
                <a:gd name="connsiteX226" fmla="*/ 146930 w 794801"/>
                <a:gd name="connsiteY226" fmla="*/ 168547 h 670114"/>
                <a:gd name="connsiteX227" fmla="*/ 141604 w 794801"/>
                <a:gd name="connsiteY227" fmla="*/ 132206 h 670114"/>
                <a:gd name="connsiteX228" fmla="*/ 138785 w 794801"/>
                <a:gd name="connsiteY228" fmla="*/ 71115 h 670114"/>
                <a:gd name="connsiteX229" fmla="*/ 132519 w 794801"/>
                <a:gd name="connsiteY229" fmla="*/ 36028 h 670114"/>
                <a:gd name="connsiteX230" fmla="*/ 132519 w 794801"/>
                <a:gd name="connsiteY230" fmla="*/ 26942 h 670114"/>
                <a:gd name="connsiteX231" fmla="*/ 134712 w 794801"/>
                <a:gd name="connsiteY231" fmla="*/ 19737 h 670114"/>
                <a:gd name="connsiteX232" fmla="*/ 146930 w 794801"/>
                <a:gd name="connsiteY232" fmla="*/ 3759 h 670114"/>
                <a:gd name="connsiteX233" fmla="*/ 162281 w 794801"/>
                <a:gd name="connsiteY233" fmla="*/ 0 h 670114"/>
                <a:gd name="connsiteX234" fmla="*/ 167607 w 794801"/>
                <a:gd name="connsiteY234" fmla="*/ 2506 h 670114"/>
                <a:gd name="connsiteX235" fmla="*/ 174812 w 794801"/>
                <a:gd name="connsiteY235" fmla="*/ 8145 h 670114"/>
                <a:gd name="connsiteX236" fmla="*/ 180138 w 794801"/>
                <a:gd name="connsiteY236" fmla="*/ 17231 h 670114"/>
                <a:gd name="connsiteX237" fmla="*/ 198935 w 794801"/>
                <a:gd name="connsiteY237" fmla="*/ 67669 h 670114"/>
                <a:gd name="connsiteX238" fmla="*/ 207081 w 794801"/>
                <a:gd name="connsiteY238" fmla="*/ 82707 h 670114"/>
                <a:gd name="connsiteX239" fmla="*/ 259712 w 794801"/>
                <a:gd name="connsiteY239" fmla="*/ 141604 h 670114"/>
                <a:gd name="connsiteX240" fmla="*/ 269111 w 794801"/>
                <a:gd name="connsiteY240" fmla="*/ 149436 h 670114"/>
                <a:gd name="connsiteX241" fmla="*/ 278196 w 794801"/>
                <a:gd name="connsiteY241" fmla="*/ 152569 h 670114"/>
                <a:gd name="connsiteX242" fmla="*/ 285715 w 794801"/>
                <a:gd name="connsiteY242" fmla="*/ 151003 h 670114"/>
                <a:gd name="connsiteX243" fmla="*/ 298246 w 794801"/>
                <a:gd name="connsiteY243" fmla="*/ 147557 h 67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794801" h="670114">
                  <a:moveTo>
                    <a:pt x="298246" y="147557"/>
                  </a:moveTo>
                  <a:lnTo>
                    <a:pt x="336780" y="163534"/>
                  </a:lnTo>
                  <a:lnTo>
                    <a:pt x="402256" y="175126"/>
                  </a:lnTo>
                  <a:lnTo>
                    <a:pt x="416667" y="174499"/>
                  </a:lnTo>
                  <a:lnTo>
                    <a:pt x="428572" y="170426"/>
                  </a:lnTo>
                  <a:lnTo>
                    <a:pt x="444863" y="156955"/>
                  </a:lnTo>
                  <a:lnTo>
                    <a:pt x="452382" y="152883"/>
                  </a:lnTo>
                  <a:lnTo>
                    <a:pt x="460527" y="152256"/>
                  </a:lnTo>
                  <a:lnTo>
                    <a:pt x="468986" y="156642"/>
                  </a:lnTo>
                  <a:lnTo>
                    <a:pt x="475565" y="163534"/>
                  </a:lnTo>
                  <a:lnTo>
                    <a:pt x="478698" y="169800"/>
                  </a:lnTo>
                  <a:lnTo>
                    <a:pt x="478698" y="177945"/>
                  </a:lnTo>
                  <a:lnTo>
                    <a:pt x="469612" y="202381"/>
                  </a:lnTo>
                  <a:lnTo>
                    <a:pt x="464913" y="218985"/>
                  </a:lnTo>
                  <a:lnTo>
                    <a:pt x="462407" y="236529"/>
                  </a:lnTo>
                  <a:lnTo>
                    <a:pt x="462094" y="250314"/>
                  </a:lnTo>
                  <a:lnTo>
                    <a:pt x="464287" y="262532"/>
                  </a:lnTo>
                  <a:lnTo>
                    <a:pt x="469612" y="273497"/>
                  </a:lnTo>
                  <a:lnTo>
                    <a:pt x="481830" y="286341"/>
                  </a:lnTo>
                  <a:lnTo>
                    <a:pt x="519425" y="308585"/>
                  </a:lnTo>
                  <a:lnTo>
                    <a:pt x="529763" y="311091"/>
                  </a:lnTo>
                  <a:lnTo>
                    <a:pt x="538535" y="309524"/>
                  </a:lnTo>
                  <a:lnTo>
                    <a:pt x="567357" y="291667"/>
                  </a:lnTo>
                  <a:lnTo>
                    <a:pt x="577382" y="287908"/>
                  </a:lnTo>
                  <a:lnTo>
                    <a:pt x="586467" y="287595"/>
                  </a:lnTo>
                  <a:lnTo>
                    <a:pt x="595866" y="291041"/>
                  </a:lnTo>
                  <a:lnTo>
                    <a:pt x="607457" y="298246"/>
                  </a:lnTo>
                  <a:lnTo>
                    <a:pt x="616229" y="301692"/>
                  </a:lnTo>
                  <a:lnTo>
                    <a:pt x="623435" y="302319"/>
                  </a:lnTo>
                  <a:lnTo>
                    <a:pt x="636593" y="297933"/>
                  </a:lnTo>
                  <a:lnTo>
                    <a:pt x="642858" y="297933"/>
                  </a:lnTo>
                  <a:lnTo>
                    <a:pt x="647871" y="301066"/>
                  </a:lnTo>
                  <a:lnTo>
                    <a:pt x="652257" y="307958"/>
                  </a:lnTo>
                  <a:lnTo>
                    <a:pt x="655703" y="315477"/>
                  </a:lnTo>
                  <a:lnTo>
                    <a:pt x="661342" y="323622"/>
                  </a:lnTo>
                  <a:lnTo>
                    <a:pt x="668234" y="326755"/>
                  </a:lnTo>
                  <a:lnTo>
                    <a:pt x="674187" y="327695"/>
                  </a:lnTo>
                  <a:lnTo>
                    <a:pt x="682332" y="325815"/>
                  </a:lnTo>
                  <a:lnTo>
                    <a:pt x="697996" y="362156"/>
                  </a:lnTo>
                  <a:lnTo>
                    <a:pt x="702382" y="383146"/>
                  </a:lnTo>
                  <a:lnTo>
                    <a:pt x="700503" y="408522"/>
                  </a:lnTo>
                  <a:lnTo>
                    <a:pt x="701442" y="413535"/>
                  </a:lnTo>
                  <a:lnTo>
                    <a:pt x="703322" y="417294"/>
                  </a:lnTo>
                  <a:lnTo>
                    <a:pt x="710528" y="422933"/>
                  </a:lnTo>
                  <a:lnTo>
                    <a:pt x="716167" y="430139"/>
                  </a:lnTo>
                  <a:lnTo>
                    <a:pt x="704889" y="448309"/>
                  </a:lnTo>
                  <a:lnTo>
                    <a:pt x="704262" y="455201"/>
                  </a:lnTo>
                  <a:lnTo>
                    <a:pt x="704262" y="466166"/>
                  </a:lnTo>
                  <a:lnTo>
                    <a:pt x="708961" y="472432"/>
                  </a:lnTo>
                  <a:lnTo>
                    <a:pt x="714287" y="480577"/>
                  </a:lnTo>
                  <a:lnTo>
                    <a:pt x="718360" y="492796"/>
                  </a:lnTo>
                  <a:lnTo>
                    <a:pt x="753761" y="532269"/>
                  </a:lnTo>
                  <a:lnTo>
                    <a:pt x="756894" y="534149"/>
                  </a:lnTo>
                  <a:lnTo>
                    <a:pt x="760966" y="539788"/>
                  </a:lnTo>
                  <a:lnTo>
                    <a:pt x="791981" y="561405"/>
                  </a:lnTo>
                  <a:lnTo>
                    <a:pt x="793861" y="563911"/>
                  </a:lnTo>
                  <a:lnTo>
                    <a:pt x="794801" y="569863"/>
                  </a:lnTo>
                  <a:lnTo>
                    <a:pt x="792921" y="570490"/>
                  </a:lnTo>
                  <a:lnTo>
                    <a:pt x="789789" y="574876"/>
                  </a:lnTo>
                  <a:lnTo>
                    <a:pt x="787909" y="579888"/>
                  </a:lnTo>
                  <a:lnTo>
                    <a:pt x="777257" y="581768"/>
                  </a:lnTo>
                  <a:lnTo>
                    <a:pt x="775377" y="584274"/>
                  </a:lnTo>
                  <a:lnTo>
                    <a:pt x="769112" y="590227"/>
                  </a:lnTo>
                  <a:lnTo>
                    <a:pt x="760966" y="594926"/>
                  </a:lnTo>
                  <a:lnTo>
                    <a:pt x="752821" y="597746"/>
                  </a:lnTo>
                  <a:lnTo>
                    <a:pt x="744049" y="599312"/>
                  </a:lnTo>
                  <a:lnTo>
                    <a:pt x="706768" y="597119"/>
                  </a:lnTo>
                  <a:lnTo>
                    <a:pt x="700189" y="597746"/>
                  </a:lnTo>
                  <a:lnTo>
                    <a:pt x="694550" y="600252"/>
                  </a:lnTo>
                  <a:lnTo>
                    <a:pt x="690164" y="604951"/>
                  </a:lnTo>
                  <a:lnTo>
                    <a:pt x="687031" y="614350"/>
                  </a:lnTo>
                  <a:lnTo>
                    <a:pt x="686405" y="633147"/>
                  </a:lnTo>
                  <a:lnTo>
                    <a:pt x="688285" y="646618"/>
                  </a:lnTo>
                  <a:lnTo>
                    <a:pt x="674500" y="662595"/>
                  </a:lnTo>
                  <a:lnTo>
                    <a:pt x="667921" y="666355"/>
                  </a:lnTo>
                  <a:lnTo>
                    <a:pt x="660089" y="669488"/>
                  </a:lnTo>
                  <a:lnTo>
                    <a:pt x="652883" y="670114"/>
                  </a:lnTo>
                  <a:lnTo>
                    <a:pt x="646304" y="668548"/>
                  </a:lnTo>
                  <a:lnTo>
                    <a:pt x="639412" y="664788"/>
                  </a:lnTo>
                  <a:lnTo>
                    <a:pt x="624061" y="653510"/>
                  </a:lnTo>
                  <a:lnTo>
                    <a:pt x="617482" y="647244"/>
                  </a:lnTo>
                  <a:lnTo>
                    <a:pt x="603385" y="639099"/>
                  </a:lnTo>
                  <a:lnTo>
                    <a:pt x="591167" y="638786"/>
                  </a:lnTo>
                  <a:lnTo>
                    <a:pt x="591480" y="637219"/>
                  </a:lnTo>
                  <a:lnTo>
                    <a:pt x="585214" y="630640"/>
                  </a:lnTo>
                  <a:lnTo>
                    <a:pt x="561091" y="622495"/>
                  </a:lnTo>
                  <a:lnTo>
                    <a:pt x="539161" y="611843"/>
                  </a:lnTo>
                  <a:lnTo>
                    <a:pt x="532269" y="604638"/>
                  </a:lnTo>
                  <a:lnTo>
                    <a:pt x="528197" y="590227"/>
                  </a:lnTo>
                  <a:lnTo>
                    <a:pt x="522244" y="583961"/>
                  </a:lnTo>
                  <a:lnTo>
                    <a:pt x="513785" y="583021"/>
                  </a:lnTo>
                  <a:lnTo>
                    <a:pt x="504074" y="583021"/>
                  </a:lnTo>
                  <a:lnTo>
                    <a:pt x="495302" y="580515"/>
                  </a:lnTo>
                  <a:lnTo>
                    <a:pt x="492169" y="577069"/>
                  </a:lnTo>
                  <a:lnTo>
                    <a:pt x="488723" y="569237"/>
                  </a:lnTo>
                  <a:lnTo>
                    <a:pt x="486530" y="565791"/>
                  </a:lnTo>
                  <a:lnTo>
                    <a:pt x="483084" y="563598"/>
                  </a:lnTo>
                  <a:lnTo>
                    <a:pt x="476505" y="561091"/>
                  </a:lnTo>
                  <a:lnTo>
                    <a:pt x="473059" y="558585"/>
                  </a:lnTo>
                  <a:lnTo>
                    <a:pt x="467419" y="552006"/>
                  </a:lnTo>
                  <a:lnTo>
                    <a:pt x="460527" y="537908"/>
                  </a:lnTo>
                  <a:lnTo>
                    <a:pt x="455515" y="531016"/>
                  </a:lnTo>
                  <a:lnTo>
                    <a:pt x="448622" y="525690"/>
                  </a:lnTo>
                  <a:lnTo>
                    <a:pt x="440477" y="522244"/>
                  </a:lnTo>
                  <a:lnTo>
                    <a:pt x="436404" y="522557"/>
                  </a:lnTo>
                  <a:lnTo>
                    <a:pt x="427006" y="525377"/>
                  </a:lnTo>
                  <a:lnTo>
                    <a:pt x="423873" y="525377"/>
                  </a:lnTo>
                  <a:lnTo>
                    <a:pt x="422307" y="523184"/>
                  </a:lnTo>
                  <a:lnTo>
                    <a:pt x="417921" y="513785"/>
                  </a:lnTo>
                  <a:lnTo>
                    <a:pt x="415414" y="510339"/>
                  </a:lnTo>
                  <a:lnTo>
                    <a:pt x="412282" y="508146"/>
                  </a:lnTo>
                  <a:lnTo>
                    <a:pt x="400377" y="503760"/>
                  </a:lnTo>
                  <a:lnTo>
                    <a:pt x="395677" y="503134"/>
                  </a:lnTo>
                  <a:lnTo>
                    <a:pt x="385966" y="502821"/>
                  </a:lnTo>
                  <a:lnTo>
                    <a:pt x="382206" y="502194"/>
                  </a:lnTo>
                  <a:lnTo>
                    <a:pt x="378447" y="500314"/>
                  </a:lnTo>
                  <a:lnTo>
                    <a:pt x="372181" y="495615"/>
                  </a:lnTo>
                  <a:lnTo>
                    <a:pt x="369048" y="494049"/>
                  </a:lnTo>
                  <a:lnTo>
                    <a:pt x="354011" y="494988"/>
                  </a:lnTo>
                  <a:lnTo>
                    <a:pt x="334587" y="518171"/>
                  </a:lnTo>
                  <a:lnTo>
                    <a:pt x="318923" y="520678"/>
                  </a:lnTo>
                  <a:lnTo>
                    <a:pt x="313910" y="520678"/>
                  </a:lnTo>
                  <a:lnTo>
                    <a:pt x="309524" y="521618"/>
                  </a:lnTo>
                  <a:lnTo>
                    <a:pt x="301066" y="525690"/>
                  </a:lnTo>
                  <a:lnTo>
                    <a:pt x="269737" y="535715"/>
                  </a:lnTo>
                  <a:lnTo>
                    <a:pt x="266291" y="537908"/>
                  </a:lnTo>
                  <a:lnTo>
                    <a:pt x="260026" y="543547"/>
                  </a:lnTo>
                  <a:lnTo>
                    <a:pt x="256266" y="545740"/>
                  </a:lnTo>
                  <a:lnTo>
                    <a:pt x="251880" y="546054"/>
                  </a:lnTo>
                  <a:lnTo>
                    <a:pt x="243422" y="544801"/>
                  </a:lnTo>
                  <a:lnTo>
                    <a:pt x="238722" y="546367"/>
                  </a:lnTo>
                  <a:lnTo>
                    <a:pt x="234650" y="551380"/>
                  </a:lnTo>
                  <a:lnTo>
                    <a:pt x="230264" y="559838"/>
                  </a:lnTo>
                  <a:lnTo>
                    <a:pt x="226504" y="569237"/>
                  </a:lnTo>
                  <a:lnTo>
                    <a:pt x="224938" y="576442"/>
                  </a:lnTo>
                  <a:lnTo>
                    <a:pt x="225878" y="585841"/>
                  </a:lnTo>
                  <a:lnTo>
                    <a:pt x="227444" y="590227"/>
                  </a:lnTo>
                  <a:lnTo>
                    <a:pt x="225564" y="593360"/>
                  </a:lnTo>
                  <a:lnTo>
                    <a:pt x="217106" y="598685"/>
                  </a:lnTo>
                  <a:lnTo>
                    <a:pt x="211780" y="600565"/>
                  </a:lnTo>
                  <a:lnTo>
                    <a:pt x="208020" y="601192"/>
                  </a:lnTo>
                  <a:lnTo>
                    <a:pt x="205514" y="602758"/>
                  </a:lnTo>
                  <a:lnTo>
                    <a:pt x="203321" y="608711"/>
                  </a:lnTo>
                  <a:lnTo>
                    <a:pt x="203948" y="613096"/>
                  </a:lnTo>
                  <a:lnTo>
                    <a:pt x="208334" y="621868"/>
                  </a:lnTo>
                  <a:lnTo>
                    <a:pt x="208334" y="625628"/>
                  </a:lnTo>
                  <a:lnTo>
                    <a:pt x="206141" y="627821"/>
                  </a:lnTo>
                  <a:lnTo>
                    <a:pt x="201442" y="630327"/>
                  </a:lnTo>
                  <a:lnTo>
                    <a:pt x="196116" y="632207"/>
                  </a:lnTo>
                  <a:lnTo>
                    <a:pt x="192356" y="632520"/>
                  </a:lnTo>
                  <a:lnTo>
                    <a:pt x="187657" y="631894"/>
                  </a:lnTo>
                  <a:lnTo>
                    <a:pt x="175126" y="620615"/>
                  </a:lnTo>
                  <a:lnTo>
                    <a:pt x="158835" y="602758"/>
                  </a:lnTo>
                  <a:lnTo>
                    <a:pt x="150376" y="597746"/>
                  </a:lnTo>
                  <a:lnTo>
                    <a:pt x="124374" y="592106"/>
                  </a:lnTo>
                  <a:lnTo>
                    <a:pt x="119988" y="591793"/>
                  </a:lnTo>
                  <a:lnTo>
                    <a:pt x="116228" y="590853"/>
                  </a:lnTo>
                  <a:lnTo>
                    <a:pt x="109649" y="586467"/>
                  </a:lnTo>
                  <a:lnTo>
                    <a:pt x="104950" y="580515"/>
                  </a:lnTo>
                  <a:lnTo>
                    <a:pt x="97118" y="565477"/>
                  </a:lnTo>
                  <a:lnTo>
                    <a:pt x="92105" y="560152"/>
                  </a:lnTo>
                  <a:lnTo>
                    <a:pt x="86153" y="557959"/>
                  </a:lnTo>
                  <a:lnTo>
                    <a:pt x="83960" y="559212"/>
                  </a:lnTo>
                  <a:lnTo>
                    <a:pt x="82707" y="562031"/>
                  </a:lnTo>
                  <a:lnTo>
                    <a:pt x="79574" y="564851"/>
                  </a:lnTo>
                  <a:lnTo>
                    <a:pt x="71115" y="569863"/>
                  </a:lnTo>
                  <a:lnTo>
                    <a:pt x="59524" y="572996"/>
                  </a:lnTo>
                  <a:lnTo>
                    <a:pt x="52632" y="572370"/>
                  </a:lnTo>
                  <a:lnTo>
                    <a:pt x="40727" y="568297"/>
                  </a:lnTo>
                  <a:lnTo>
                    <a:pt x="16917" y="555452"/>
                  </a:lnTo>
                  <a:lnTo>
                    <a:pt x="9712" y="553259"/>
                  </a:lnTo>
                  <a:lnTo>
                    <a:pt x="5952" y="553573"/>
                  </a:lnTo>
                  <a:lnTo>
                    <a:pt x="940" y="555452"/>
                  </a:lnTo>
                  <a:lnTo>
                    <a:pt x="0" y="541041"/>
                  </a:lnTo>
                  <a:lnTo>
                    <a:pt x="1880" y="526317"/>
                  </a:lnTo>
                  <a:lnTo>
                    <a:pt x="6892" y="509086"/>
                  </a:lnTo>
                  <a:lnTo>
                    <a:pt x="8459" y="493109"/>
                  </a:lnTo>
                  <a:lnTo>
                    <a:pt x="10338" y="486530"/>
                  </a:lnTo>
                  <a:lnTo>
                    <a:pt x="14411" y="481204"/>
                  </a:lnTo>
                  <a:lnTo>
                    <a:pt x="23496" y="475565"/>
                  </a:lnTo>
                  <a:lnTo>
                    <a:pt x="27256" y="471179"/>
                  </a:lnTo>
                  <a:lnTo>
                    <a:pt x="28822" y="464913"/>
                  </a:lnTo>
                  <a:lnTo>
                    <a:pt x="28196" y="456455"/>
                  </a:lnTo>
                  <a:lnTo>
                    <a:pt x="26629" y="449562"/>
                  </a:lnTo>
                  <a:lnTo>
                    <a:pt x="26316" y="444237"/>
                  </a:lnTo>
                  <a:lnTo>
                    <a:pt x="27256" y="440790"/>
                  </a:lnTo>
                  <a:lnTo>
                    <a:pt x="30075" y="438284"/>
                  </a:lnTo>
                  <a:lnTo>
                    <a:pt x="34775" y="437971"/>
                  </a:lnTo>
                  <a:lnTo>
                    <a:pt x="40100" y="439537"/>
                  </a:lnTo>
                  <a:lnTo>
                    <a:pt x="45426" y="442670"/>
                  </a:lnTo>
                  <a:lnTo>
                    <a:pt x="51692" y="447369"/>
                  </a:lnTo>
                  <a:lnTo>
                    <a:pt x="58584" y="450815"/>
                  </a:lnTo>
                  <a:lnTo>
                    <a:pt x="66416" y="452382"/>
                  </a:lnTo>
                  <a:lnTo>
                    <a:pt x="74875" y="452382"/>
                  </a:lnTo>
                  <a:lnTo>
                    <a:pt x="82080" y="451129"/>
                  </a:lnTo>
                  <a:lnTo>
                    <a:pt x="88033" y="448309"/>
                  </a:lnTo>
                  <a:lnTo>
                    <a:pt x="90852" y="442983"/>
                  </a:lnTo>
                  <a:lnTo>
                    <a:pt x="90226" y="433898"/>
                  </a:lnTo>
                  <a:lnTo>
                    <a:pt x="83960" y="416981"/>
                  </a:lnTo>
                  <a:lnTo>
                    <a:pt x="82707" y="409775"/>
                  </a:lnTo>
                  <a:lnTo>
                    <a:pt x="83960" y="403196"/>
                  </a:lnTo>
                  <a:lnTo>
                    <a:pt x="92105" y="385339"/>
                  </a:lnTo>
                  <a:lnTo>
                    <a:pt x="94925" y="372181"/>
                  </a:lnTo>
                  <a:lnTo>
                    <a:pt x="96178" y="354637"/>
                  </a:lnTo>
                  <a:lnTo>
                    <a:pt x="94612" y="344299"/>
                  </a:lnTo>
                  <a:lnTo>
                    <a:pt x="91479" y="337093"/>
                  </a:lnTo>
                  <a:lnTo>
                    <a:pt x="75815" y="324875"/>
                  </a:lnTo>
                  <a:lnTo>
                    <a:pt x="72682" y="320176"/>
                  </a:lnTo>
                  <a:lnTo>
                    <a:pt x="72055" y="315164"/>
                  </a:lnTo>
                  <a:lnTo>
                    <a:pt x="73308" y="308898"/>
                  </a:lnTo>
                  <a:lnTo>
                    <a:pt x="72055" y="304199"/>
                  </a:lnTo>
                  <a:lnTo>
                    <a:pt x="66416" y="299499"/>
                  </a:lnTo>
                  <a:lnTo>
                    <a:pt x="64850" y="296053"/>
                  </a:lnTo>
                  <a:lnTo>
                    <a:pt x="65476" y="291041"/>
                  </a:lnTo>
                  <a:lnTo>
                    <a:pt x="68922" y="285402"/>
                  </a:lnTo>
                  <a:lnTo>
                    <a:pt x="73622" y="281329"/>
                  </a:lnTo>
                  <a:lnTo>
                    <a:pt x="89912" y="274123"/>
                  </a:lnTo>
                  <a:lnTo>
                    <a:pt x="94298" y="269737"/>
                  </a:lnTo>
                  <a:lnTo>
                    <a:pt x="97745" y="264098"/>
                  </a:lnTo>
                  <a:lnTo>
                    <a:pt x="99938" y="253760"/>
                  </a:lnTo>
                  <a:lnTo>
                    <a:pt x="103070" y="245928"/>
                  </a:lnTo>
                  <a:lnTo>
                    <a:pt x="109336" y="236843"/>
                  </a:lnTo>
                  <a:lnTo>
                    <a:pt x="128446" y="220239"/>
                  </a:lnTo>
                  <a:lnTo>
                    <a:pt x="136905" y="209274"/>
                  </a:lnTo>
                  <a:lnTo>
                    <a:pt x="143484" y="197682"/>
                  </a:lnTo>
                  <a:lnTo>
                    <a:pt x="146617" y="182958"/>
                  </a:lnTo>
                  <a:lnTo>
                    <a:pt x="146930" y="168547"/>
                  </a:lnTo>
                  <a:lnTo>
                    <a:pt x="141604" y="132206"/>
                  </a:lnTo>
                  <a:lnTo>
                    <a:pt x="138785" y="71115"/>
                  </a:lnTo>
                  <a:lnTo>
                    <a:pt x="132519" y="36028"/>
                  </a:lnTo>
                  <a:lnTo>
                    <a:pt x="132519" y="26942"/>
                  </a:lnTo>
                  <a:lnTo>
                    <a:pt x="134712" y="19737"/>
                  </a:lnTo>
                  <a:lnTo>
                    <a:pt x="146930" y="3759"/>
                  </a:lnTo>
                  <a:lnTo>
                    <a:pt x="162281" y="0"/>
                  </a:lnTo>
                  <a:lnTo>
                    <a:pt x="167607" y="2506"/>
                  </a:lnTo>
                  <a:lnTo>
                    <a:pt x="174812" y="8145"/>
                  </a:lnTo>
                  <a:lnTo>
                    <a:pt x="180138" y="17231"/>
                  </a:lnTo>
                  <a:lnTo>
                    <a:pt x="198935" y="67669"/>
                  </a:lnTo>
                  <a:lnTo>
                    <a:pt x="207081" y="82707"/>
                  </a:lnTo>
                  <a:lnTo>
                    <a:pt x="259712" y="141604"/>
                  </a:lnTo>
                  <a:lnTo>
                    <a:pt x="269111" y="149436"/>
                  </a:lnTo>
                  <a:lnTo>
                    <a:pt x="278196" y="152569"/>
                  </a:lnTo>
                  <a:lnTo>
                    <a:pt x="285715" y="151003"/>
                  </a:lnTo>
                  <a:lnTo>
                    <a:pt x="298246" y="147557"/>
                  </a:lnTo>
                  <a:close/>
                </a:path>
              </a:pathLst>
            </a:custGeom>
            <a:grpFill/>
            <a:ln w="6248" cap="rnd">
              <a:solidFill>
                <a:srgbClr val="0070C0"/>
              </a:solidFill>
              <a:prstDash val="solid"/>
              <a:round/>
            </a:ln>
          </p:spPr>
          <p:txBody>
            <a:bodyPr rtlCol="0" anchor="ctr"/>
            <a:lstStyle/>
            <a:p>
              <a:endParaRPr lang="vi-VN"/>
            </a:p>
          </p:txBody>
        </p:sp>
        <p:sp>
          <p:nvSpPr>
            <p:cNvPr id="84" name="Freeform: Shape 83">
              <a:extLst>
                <a:ext uri="{FF2B5EF4-FFF2-40B4-BE49-F238E27FC236}">
                  <a16:creationId xmlns:a16="http://schemas.microsoft.com/office/drawing/2014/main" id="{BA09FBF3-A2D4-401E-9C9B-009E2BDC0A3B}"/>
                </a:ext>
              </a:extLst>
            </p:cNvPr>
            <p:cNvSpPr/>
            <p:nvPr/>
          </p:nvSpPr>
          <p:spPr>
            <a:xfrm>
              <a:off x="3321428" y="1624424"/>
              <a:ext cx="727131" cy="619362"/>
            </a:xfrm>
            <a:custGeom>
              <a:avLst/>
              <a:gdLst>
                <a:gd name="connsiteX0" fmla="*/ 205201 w 727131"/>
                <a:gd name="connsiteY0" fmla="*/ 7832 h 619362"/>
                <a:gd name="connsiteX1" fmla="*/ 218359 w 727131"/>
                <a:gd name="connsiteY1" fmla="*/ 10652 h 619362"/>
                <a:gd name="connsiteX2" fmla="*/ 237782 w 727131"/>
                <a:gd name="connsiteY2" fmla="*/ 20677 h 619362"/>
                <a:gd name="connsiteX3" fmla="*/ 246241 w 727131"/>
                <a:gd name="connsiteY3" fmla="*/ 23496 h 619362"/>
                <a:gd name="connsiteX4" fmla="*/ 300439 w 727131"/>
                <a:gd name="connsiteY4" fmla="*/ 30702 h 619362"/>
                <a:gd name="connsiteX5" fmla="*/ 308585 w 727131"/>
                <a:gd name="connsiteY5" fmla="*/ 30389 h 619362"/>
                <a:gd name="connsiteX6" fmla="*/ 321116 w 727131"/>
                <a:gd name="connsiteY6" fmla="*/ 25063 h 619362"/>
                <a:gd name="connsiteX7" fmla="*/ 330828 w 727131"/>
                <a:gd name="connsiteY7" fmla="*/ 23496 h 619362"/>
                <a:gd name="connsiteX8" fmla="*/ 336780 w 727131"/>
                <a:gd name="connsiteY8" fmla="*/ 25689 h 619362"/>
                <a:gd name="connsiteX9" fmla="*/ 342106 w 727131"/>
                <a:gd name="connsiteY9" fmla="*/ 30075 h 619362"/>
                <a:gd name="connsiteX10" fmla="*/ 355890 w 727131"/>
                <a:gd name="connsiteY10" fmla="*/ 49812 h 619362"/>
                <a:gd name="connsiteX11" fmla="*/ 362783 w 727131"/>
                <a:gd name="connsiteY11" fmla="*/ 56391 h 619362"/>
                <a:gd name="connsiteX12" fmla="*/ 403196 w 727131"/>
                <a:gd name="connsiteY12" fmla="*/ 84587 h 619362"/>
                <a:gd name="connsiteX13" fmla="*/ 465540 w 727131"/>
                <a:gd name="connsiteY13" fmla="*/ 116542 h 619362"/>
                <a:gd name="connsiteX14" fmla="*/ 480891 w 727131"/>
                <a:gd name="connsiteY14" fmla="*/ 122181 h 619362"/>
                <a:gd name="connsiteX15" fmla="*/ 491542 w 727131"/>
                <a:gd name="connsiteY15" fmla="*/ 125000 h 619362"/>
                <a:gd name="connsiteX16" fmla="*/ 502821 w 727131"/>
                <a:gd name="connsiteY16" fmla="*/ 125314 h 619362"/>
                <a:gd name="connsiteX17" fmla="*/ 593046 w 727131"/>
                <a:gd name="connsiteY17" fmla="*/ 202381 h 619362"/>
                <a:gd name="connsiteX18" fmla="*/ 620302 w 727131"/>
                <a:gd name="connsiteY18" fmla="*/ 221178 h 619362"/>
                <a:gd name="connsiteX19" fmla="*/ 638472 w 727131"/>
                <a:gd name="connsiteY19" fmla="*/ 230577 h 619362"/>
                <a:gd name="connsiteX20" fmla="*/ 662595 w 727131"/>
                <a:gd name="connsiteY20" fmla="*/ 237782 h 619362"/>
                <a:gd name="connsiteX21" fmla="*/ 673560 w 727131"/>
                <a:gd name="connsiteY21" fmla="*/ 244675 h 619362"/>
                <a:gd name="connsiteX22" fmla="*/ 682019 w 727131"/>
                <a:gd name="connsiteY22" fmla="*/ 251567 h 619362"/>
                <a:gd name="connsiteX23" fmla="*/ 689851 w 727131"/>
                <a:gd name="connsiteY23" fmla="*/ 256266 h 619362"/>
                <a:gd name="connsiteX24" fmla="*/ 697056 w 727131"/>
                <a:gd name="connsiteY24" fmla="*/ 258459 h 619362"/>
                <a:gd name="connsiteX25" fmla="*/ 711467 w 727131"/>
                <a:gd name="connsiteY25" fmla="*/ 259712 h 619362"/>
                <a:gd name="connsiteX26" fmla="*/ 718360 w 727131"/>
                <a:gd name="connsiteY26" fmla="*/ 261279 h 619362"/>
                <a:gd name="connsiteX27" fmla="*/ 722746 w 727131"/>
                <a:gd name="connsiteY27" fmla="*/ 264412 h 619362"/>
                <a:gd name="connsiteX28" fmla="*/ 725879 w 727131"/>
                <a:gd name="connsiteY28" fmla="*/ 268484 h 619362"/>
                <a:gd name="connsiteX29" fmla="*/ 727132 w 727131"/>
                <a:gd name="connsiteY29" fmla="*/ 272870 h 619362"/>
                <a:gd name="connsiteX30" fmla="*/ 727132 w 727131"/>
                <a:gd name="connsiteY30" fmla="*/ 276316 h 619362"/>
                <a:gd name="connsiteX31" fmla="*/ 726192 w 727131"/>
                <a:gd name="connsiteY31" fmla="*/ 278823 h 619362"/>
                <a:gd name="connsiteX32" fmla="*/ 722432 w 727131"/>
                <a:gd name="connsiteY32" fmla="*/ 283522 h 619362"/>
                <a:gd name="connsiteX33" fmla="*/ 711781 w 727131"/>
                <a:gd name="connsiteY33" fmla="*/ 291354 h 619362"/>
                <a:gd name="connsiteX34" fmla="*/ 711781 w 727131"/>
                <a:gd name="connsiteY34" fmla="*/ 293547 h 619362"/>
                <a:gd name="connsiteX35" fmla="*/ 710841 w 727131"/>
                <a:gd name="connsiteY35" fmla="*/ 291981 h 619362"/>
                <a:gd name="connsiteX36" fmla="*/ 708021 w 727131"/>
                <a:gd name="connsiteY36" fmla="*/ 291981 h 619362"/>
                <a:gd name="connsiteX37" fmla="*/ 705515 w 727131"/>
                <a:gd name="connsiteY37" fmla="*/ 297933 h 619362"/>
                <a:gd name="connsiteX38" fmla="*/ 700816 w 727131"/>
                <a:gd name="connsiteY38" fmla="*/ 303572 h 619362"/>
                <a:gd name="connsiteX39" fmla="*/ 682019 w 727131"/>
                <a:gd name="connsiteY39" fmla="*/ 320803 h 619362"/>
                <a:gd name="connsiteX40" fmla="*/ 678259 w 727131"/>
                <a:gd name="connsiteY40" fmla="*/ 325189 h 619362"/>
                <a:gd name="connsiteX41" fmla="*/ 675753 w 727131"/>
                <a:gd name="connsiteY41" fmla="*/ 332081 h 619362"/>
                <a:gd name="connsiteX42" fmla="*/ 675753 w 727131"/>
                <a:gd name="connsiteY42" fmla="*/ 336467 h 619362"/>
                <a:gd name="connsiteX43" fmla="*/ 678886 w 727131"/>
                <a:gd name="connsiteY43" fmla="*/ 343359 h 619362"/>
                <a:gd name="connsiteX44" fmla="*/ 678886 w 727131"/>
                <a:gd name="connsiteY44" fmla="*/ 347745 h 619362"/>
                <a:gd name="connsiteX45" fmla="*/ 669801 w 727131"/>
                <a:gd name="connsiteY45" fmla="*/ 360276 h 619362"/>
                <a:gd name="connsiteX46" fmla="*/ 668234 w 727131"/>
                <a:gd name="connsiteY46" fmla="*/ 366855 h 619362"/>
                <a:gd name="connsiteX47" fmla="*/ 668548 w 727131"/>
                <a:gd name="connsiteY47" fmla="*/ 379700 h 619362"/>
                <a:gd name="connsiteX48" fmla="*/ 666981 w 727131"/>
                <a:gd name="connsiteY48" fmla="*/ 384712 h 619362"/>
                <a:gd name="connsiteX49" fmla="*/ 661342 w 727131"/>
                <a:gd name="connsiteY49" fmla="*/ 378760 h 619362"/>
                <a:gd name="connsiteX50" fmla="*/ 658523 w 727131"/>
                <a:gd name="connsiteY50" fmla="*/ 383459 h 619362"/>
                <a:gd name="connsiteX51" fmla="*/ 652570 w 727131"/>
                <a:gd name="connsiteY51" fmla="*/ 387845 h 619362"/>
                <a:gd name="connsiteX52" fmla="*/ 640979 w 727131"/>
                <a:gd name="connsiteY52" fmla="*/ 394111 h 619362"/>
                <a:gd name="connsiteX53" fmla="*/ 643485 w 727131"/>
                <a:gd name="connsiteY53" fmla="*/ 397557 h 619362"/>
                <a:gd name="connsiteX54" fmla="*/ 649124 w 727131"/>
                <a:gd name="connsiteY54" fmla="*/ 394738 h 619362"/>
                <a:gd name="connsiteX55" fmla="*/ 661342 w 727131"/>
                <a:gd name="connsiteY55" fmla="*/ 393485 h 619362"/>
                <a:gd name="connsiteX56" fmla="*/ 666981 w 727131"/>
                <a:gd name="connsiteY56" fmla="*/ 390978 h 619362"/>
                <a:gd name="connsiteX57" fmla="*/ 664475 w 727131"/>
                <a:gd name="connsiteY57" fmla="*/ 396931 h 619362"/>
                <a:gd name="connsiteX58" fmla="*/ 656956 w 727131"/>
                <a:gd name="connsiteY58" fmla="*/ 407269 h 619362"/>
                <a:gd name="connsiteX59" fmla="*/ 655390 w 727131"/>
                <a:gd name="connsiteY59" fmla="*/ 414474 h 619362"/>
                <a:gd name="connsiteX60" fmla="*/ 652570 w 727131"/>
                <a:gd name="connsiteY60" fmla="*/ 417607 h 619362"/>
                <a:gd name="connsiteX61" fmla="*/ 646618 w 727131"/>
                <a:gd name="connsiteY61" fmla="*/ 417294 h 619362"/>
                <a:gd name="connsiteX62" fmla="*/ 640665 w 727131"/>
                <a:gd name="connsiteY62" fmla="*/ 417607 h 619362"/>
                <a:gd name="connsiteX63" fmla="*/ 637846 w 727131"/>
                <a:gd name="connsiteY63" fmla="*/ 423560 h 619362"/>
                <a:gd name="connsiteX64" fmla="*/ 635966 w 727131"/>
                <a:gd name="connsiteY64" fmla="*/ 431079 h 619362"/>
                <a:gd name="connsiteX65" fmla="*/ 626568 w 727131"/>
                <a:gd name="connsiteY65" fmla="*/ 446116 h 619362"/>
                <a:gd name="connsiteX66" fmla="*/ 623121 w 727131"/>
                <a:gd name="connsiteY66" fmla="*/ 453322 h 619362"/>
                <a:gd name="connsiteX67" fmla="*/ 622495 w 727131"/>
                <a:gd name="connsiteY67" fmla="*/ 460214 h 619362"/>
                <a:gd name="connsiteX68" fmla="*/ 622182 w 727131"/>
                <a:gd name="connsiteY68" fmla="*/ 472745 h 619362"/>
                <a:gd name="connsiteX69" fmla="*/ 620302 w 727131"/>
                <a:gd name="connsiteY69" fmla="*/ 478071 h 619362"/>
                <a:gd name="connsiteX70" fmla="*/ 619675 w 727131"/>
                <a:gd name="connsiteY70" fmla="*/ 467733 h 619362"/>
                <a:gd name="connsiteX71" fmla="*/ 613723 w 727131"/>
                <a:gd name="connsiteY71" fmla="*/ 466480 h 619362"/>
                <a:gd name="connsiteX72" fmla="*/ 608397 w 727131"/>
                <a:gd name="connsiteY72" fmla="*/ 470866 h 619362"/>
                <a:gd name="connsiteX73" fmla="*/ 610277 w 727131"/>
                <a:gd name="connsiteY73" fmla="*/ 474938 h 619362"/>
                <a:gd name="connsiteX74" fmla="*/ 613410 w 727131"/>
                <a:gd name="connsiteY74" fmla="*/ 470866 h 619362"/>
                <a:gd name="connsiteX75" fmla="*/ 616543 w 727131"/>
                <a:gd name="connsiteY75" fmla="*/ 472432 h 619362"/>
                <a:gd name="connsiteX76" fmla="*/ 617796 w 727131"/>
                <a:gd name="connsiteY76" fmla="*/ 476818 h 619362"/>
                <a:gd name="connsiteX77" fmla="*/ 618422 w 727131"/>
                <a:gd name="connsiteY77" fmla="*/ 484024 h 619362"/>
                <a:gd name="connsiteX78" fmla="*/ 620302 w 727131"/>
                <a:gd name="connsiteY78" fmla="*/ 484024 h 619362"/>
                <a:gd name="connsiteX79" fmla="*/ 620302 w 727131"/>
                <a:gd name="connsiteY79" fmla="*/ 500941 h 619362"/>
                <a:gd name="connsiteX80" fmla="*/ 615603 w 727131"/>
                <a:gd name="connsiteY80" fmla="*/ 535089 h 619362"/>
                <a:gd name="connsiteX81" fmla="*/ 617482 w 727131"/>
                <a:gd name="connsiteY81" fmla="*/ 552006 h 619362"/>
                <a:gd name="connsiteX82" fmla="*/ 611530 w 727131"/>
                <a:gd name="connsiteY82" fmla="*/ 548873 h 619362"/>
                <a:gd name="connsiteX83" fmla="*/ 605891 w 727131"/>
                <a:gd name="connsiteY83" fmla="*/ 561091 h 619362"/>
                <a:gd name="connsiteX84" fmla="*/ 599939 w 727131"/>
                <a:gd name="connsiteY84" fmla="*/ 558272 h 619362"/>
                <a:gd name="connsiteX85" fmla="*/ 599939 w 727131"/>
                <a:gd name="connsiteY85" fmla="*/ 561091 h 619362"/>
                <a:gd name="connsiteX86" fmla="*/ 604638 w 727131"/>
                <a:gd name="connsiteY86" fmla="*/ 565164 h 619362"/>
                <a:gd name="connsiteX87" fmla="*/ 606517 w 727131"/>
                <a:gd name="connsiteY87" fmla="*/ 570177 h 619362"/>
                <a:gd name="connsiteX88" fmla="*/ 608710 w 727131"/>
                <a:gd name="connsiteY88" fmla="*/ 583021 h 619362"/>
                <a:gd name="connsiteX89" fmla="*/ 616543 w 727131"/>
                <a:gd name="connsiteY89" fmla="*/ 598059 h 619362"/>
                <a:gd name="connsiteX90" fmla="*/ 617482 w 727131"/>
                <a:gd name="connsiteY90" fmla="*/ 604325 h 619362"/>
                <a:gd name="connsiteX91" fmla="*/ 608710 w 727131"/>
                <a:gd name="connsiteY91" fmla="*/ 598372 h 619362"/>
                <a:gd name="connsiteX92" fmla="*/ 611530 w 727131"/>
                <a:gd name="connsiteY92" fmla="*/ 607771 h 619362"/>
                <a:gd name="connsiteX93" fmla="*/ 614663 w 727131"/>
                <a:gd name="connsiteY93" fmla="*/ 606518 h 619362"/>
                <a:gd name="connsiteX94" fmla="*/ 616856 w 727131"/>
                <a:gd name="connsiteY94" fmla="*/ 607771 h 619362"/>
                <a:gd name="connsiteX95" fmla="*/ 615916 w 727131"/>
                <a:gd name="connsiteY95" fmla="*/ 616543 h 619362"/>
                <a:gd name="connsiteX96" fmla="*/ 614976 w 727131"/>
                <a:gd name="connsiteY96" fmla="*/ 619362 h 619362"/>
                <a:gd name="connsiteX97" fmla="*/ 596806 w 727131"/>
                <a:gd name="connsiteY97" fmla="*/ 610277 h 619362"/>
                <a:gd name="connsiteX98" fmla="*/ 569550 w 727131"/>
                <a:gd name="connsiteY98" fmla="*/ 606518 h 619362"/>
                <a:gd name="connsiteX99" fmla="*/ 564224 w 727131"/>
                <a:gd name="connsiteY99" fmla="*/ 603385 h 619362"/>
                <a:gd name="connsiteX100" fmla="*/ 540728 w 727131"/>
                <a:gd name="connsiteY100" fmla="*/ 579575 h 619362"/>
                <a:gd name="connsiteX101" fmla="*/ 532269 w 727131"/>
                <a:gd name="connsiteY101" fmla="*/ 573623 h 619362"/>
                <a:gd name="connsiteX102" fmla="*/ 526004 w 727131"/>
                <a:gd name="connsiteY102" fmla="*/ 570803 h 619362"/>
                <a:gd name="connsiteX103" fmla="*/ 521304 w 727131"/>
                <a:gd name="connsiteY103" fmla="*/ 567984 h 619362"/>
                <a:gd name="connsiteX104" fmla="*/ 517231 w 727131"/>
                <a:gd name="connsiteY104" fmla="*/ 563911 h 619362"/>
                <a:gd name="connsiteX105" fmla="*/ 506267 w 727131"/>
                <a:gd name="connsiteY105" fmla="*/ 546367 h 619362"/>
                <a:gd name="connsiteX106" fmla="*/ 499374 w 727131"/>
                <a:gd name="connsiteY106" fmla="*/ 538222 h 619362"/>
                <a:gd name="connsiteX107" fmla="*/ 487470 w 727131"/>
                <a:gd name="connsiteY107" fmla="*/ 531016 h 619362"/>
                <a:gd name="connsiteX108" fmla="*/ 477758 w 727131"/>
                <a:gd name="connsiteY108" fmla="*/ 529136 h 619362"/>
                <a:gd name="connsiteX109" fmla="*/ 457708 w 727131"/>
                <a:gd name="connsiteY109" fmla="*/ 531329 h 619362"/>
                <a:gd name="connsiteX110" fmla="*/ 448936 w 727131"/>
                <a:gd name="connsiteY110" fmla="*/ 529450 h 619362"/>
                <a:gd name="connsiteX111" fmla="*/ 442357 w 727131"/>
                <a:gd name="connsiteY111" fmla="*/ 524750 h 619362"/>
                <a:gd name="connsiteX112" fmla="*/ 429512 w 727131"/>
                <a:gd name="connsiteY112" fmla="*/ 506267 h 619362"/>
                <a:gd name="connsiteX113" fmla="*/ 423873 w 727131"/>
                <a:gd name="connsiteY113" fmla="*/ 499374 h 619362"/>
                <a:gd name="connsiteX114" fmla="*/ 417607 w 727131"/>
                <a:gd name="connsiteY114" fmla="*/ 495615 h 619362"/>
                <a:gd name="connsiteX115" fmla="*/ 411968 w 727131"/>
                <a:gd name="connsiteY115" fmla="*/ 494988 h 619362"/>
                <a:gd name="connsiteX116" fmla="*/ 406956 w 727131"/>
                <a:gd name="connsiteY116" fmla="*/ 496868 h 619362"/>
                <a:gd name="connsiteX117" fmla="*/ 402883 w 727131"/>
                <a:gd name="connsiteY117" fmla="*/ 500314 h 619362"/>
                <a:gd name="connsiteX118" fmla="*/ 393484 w 727131"/>
                <a:gd name="connsiteY118" fmla="*/ 510026 h 619362"/>
                <a:gd name="connsiteX119" fmla="*/ 389725 w 727131"/>
                <a:gd name="connsiteY119" fmla="*/ 510966 h 619362"/>
                <a:gd name="connsiteX120" fmla="*/ 387532 w 727131"/>
                <a:gd name="connsiteY120" fmla="*/ 508773 h 619362"/>
                <a:gd name="connsiteX121" fmla="*/ 387219 w 727131"/>
                <a:gd name="connsiteY121" fmla="*/ 500941 h 619362"/>
                <a:gd name="connsiteX122" fmla="*/ 387845 w 727131"/>
                <a:gd name="connsiteY122" fmla="*/ 482144 h 619362"/>
                <a:gd name="connsiteX123" fmla="*/ 387219 w 727131"/>
                <a:gd name="connsiteY123" fmla="*/ 472745 h 619362"/>
                <a:gd name="connsiteX124" fmla="*/ 383459 w 727131"/>
                <a:gd name="connsiteY124" fmla="*/ 463347 h 619362"/>
                <a:gd name="connsiteX125" fmla="*/ 377194 w 727131"/>
                <a:gd name="connsiteY125" fmla="*/ 454888 h 619362"/>
                <a:gd name="connsiteX126" fmla="*/ 352757 w 727131"/>
                <a:gd name="connsiteY126" fmla="*/ 432958 h 619362"/>
                <a:gd name="connsiteX127" fmla="*/ 343359 w 727131"/>
                <a:gd name="connsiteY127" fmla="*/ 420740 h 619362"/>
                <a:gd name="connsiteX128" fmla="*/ 334274 w 727131"/>
                <a:gd name="connsiteY128" fmla="*/ 401003 h 619362"/>
                <a:gd name="connsiteX129" fmla="*/ 330828 w 727131"/>
                <a:gd name="connsiteY129" fmla="*/ 387845 h 619362"/>
                <a:gd name="connsiteX130" fmla="*/ 329888 w 727131"/>
                <a:gd name="connsiteY130" fmla="*/ 376880 h 619362"/>
                <a:gd name="connsiteX131" fmla="*/ 331454 w 727131"/>
                <a:gd name="connsiteY131" fmla="*/ 369675 h 619362"/>
                <a:gd name="connsiteX132" fmla="*/ 334900 w 727131"/>
                <a:gd name="connsiteY132" fmla="*/ 363409 h 619362"/>
                <a:gd name="connsiteX133" fmla="*/ 345239 w 727131"/>
                <a:gd name="connsiteY133" fmla="*/ 352444 h 619362"/>
                <a:gd name="connsiteX134" fmla="*/ 348372 w 727131"/>
                <a:gd name="connsiteY134" fmla="*/ 346492 h 619362"/>
                <a:gd name="connsiteX135" fmla="*/ 348372 w 727131"/>
                <a:gd name="connsiteY135" fmla="*/ 340853 h 619362"/>
                <a:gd name="connsiteX136" fmla="*/ 343986 w 727131"/>
                <a:gd name="connsiteY136" fmla="*/ 334587 h 619362"/>
                <a:gd name="connsiteX137" fmla="*/ 336467 w 727131"/>
                <a:gd name="connsiteY137" fmla="*/ 329888 h 619362"/>
                <a:gd name="connsiteX138" fmla="*/ 311404 w 727131"/>
                <a:gd name="connsiteY138" fmla="*/ 322996 h 619362"/>
                <a:gd name="connsiteX139" fmla="*/ 298873 w 727131"/>
                <a:gd name="connsiteY139" fmla="*/ 317983 h 619362"/>
                <a:gd name="connsiteX140" fmla="*/ 278196 w 727131"/>
                <a:gd name="connsiteY140" fmla="*/ 305139 h 619362"/>
                <a:gd name="connsiteX141" fmla="*/ 256266 w 727131"/>
                <a:gd name="connsiteY141" fmla="*/ 296680 h 619362"/>
                <a:gd name="connsiteX142" fmla="*/ 249061 w 727131"/>
                <a:gd name="connsiteY142" fmla="*/ 295113 h 619362"/>
                <a:gd name="connsiteX143" fmla="*/ 250627 w 727131"/>
                <a:gd name="connsiteY143" fmla="*/ 293547 h 619362"/>
                <a:gd name="connsiteX144" fmla="*/ 252193 w 727131"/>
                <a:gd name="connsiteY144" fmla="*/ 287281 h 619362"/>
                <a:gd name="connsiteX145" fmla="*/ 251254 w 727131"/>
                <a:gd name="connsiteY145" fmla="*/ 281642 h 619362"/>
                <a:gd name="connsiteX146" fmla="*/ 250000 w 727131"/>
                <a:gd name="connsiteY146" fmla="*/ 276316 h 619362"/>
                <a:gd name="connsiteX147" fmla="*/ 249374 w 727131"/>
                <a:gd name="connsiteY147" fmla="*/ 267858 h 619362"/>
                <a:gd name="connsiteX148" fmla="*/ 248121 w 727131"/>
                <a:gd name="connsiteY148" fmla="*/ 264098 h 619362"/>
                <a:gd name="connsiteX149" fmla="*/ 248121 w 727131"/>
                <a:gd name="connsiteY149" fmla="*/ 261279 h 619362"/>
                <a:gd name="connsiteX150" fmla="*/ 249687 w 727131"/>
                <a:gd name="connsiteY150" fmla="*/ 260026 h 619362"/>
                <a:gd name="connsiteX151" fmla="*/ 255640 w 727131"/>
                <a:gd name="connsiteY151" fmla="*/ 258772 h 619362"/>
                <a:gd name="connsiteX152" fmla="*/ 256893 w 727131"/>
                <a:gd name="connsiteY152" fmla="*/ 257206 h 619362"/>
                <a:gd name="connsiteX153" fmla="*/ 253760 w 727131"/>
                <a:gd name="connsiteY153" fmla="*/ 250001 h 619362"/>
                <a:gd name="connsiteX154" fmla="*/ 237469 w 727131"/>
                <a:gd name="connsiteY154" fmla="*/ 239036 h 619362"/>
                <a:gd name="connsiteX155" fmla="*/ 231517 w 727131"/>
                <a:gd name="connsiteY155" fmla="*/ 230577 h 619362"/>
                <a:gd name="connsiteX156" fmla="*/ 230890 w 727131"/>
                <a:gd name="connsiteY156" fmla="*/ 220552 h 619362"/>
                <a:gd name="connsiteX157" fmla="*/ 233396 w 727131"/>
                <a:gd name="connsiteY157" fmla="*/ 215539 h 619362"/>
                <a:gd name="connsiteX158" fmla="*/ 232770 w 727131"/>
                <a:gd name="connsiteY158" fmla="*/ 212093 h 619362"/>
                <a:gd name="connsiteX159" fmla="*/ 195176 w 727131"/>
                <a:gd name="connsiteY159" fmla="*/ 191416 h 619362"/>
                <a:gd name="connsiteX160" fmla="*/ 177945 w 727131"/>
                <a:gd name="connsiteY160" fmla="*/ 192356 h 619362"/>
                <a:gd name="connsiteX161" fmla="*/ 158835 w 727131"/>
                <a:gd name="connsiteY161" fmla="*/ 198935 h 619362"/>
                <a:gd name="connsiteX162" fmla="*/ 140664 w 727131"/>
                <a:gd name="connsiteY162" fmla="*/ 202381 h 619362"/>
                <a:gd name="connsiteX163" fmla="*/ 126253 w 727131"/>
                <a:gd name="connsiteY163" fmla="*/ 195176 h 619362"/>
                <a:gd name="connsiteX164" fmla="*/ 124374 w 727131"/>
                <a:gd name="connsiteY164" fmla="*/ 189224 h 619362"/>
                <a:gd name="connsiteX165" fmla="*/ 124060 w 727131"/>
                <a:gd name="connsiteY165" fmla="*/ 180138 h 619362"/>
                <a:gd name="connsiteX166" fmla="*/ 124687 w 727131"/>
                <a:gd name="connsiteY166" fmla="*/ 170740 h 619362"/>
                <a:gd name="connsiteX167" fmla="*/ 126253 w 727131"/>
                <a:gd name="connsiteY167" fmla="*/ 164787 h 619362"/>
                <a:gd name="connsiteX168" fmla="*/ 130013 w 727131"/>
                <a:gd name="connsiteY168" fmla="*/ 161968 h 619362"/>
                <a:gd name="connsiteX169" fmla="*/ 133459 w 727131"/>
                <a:gd name="connsiteY169" fmla="*/ 162281 h 619362"/>
                <a:gd name="connsiteX170" fmla="*/ 136905 w 727131"/>
                <a:gd name="connsiteY170" fmla="*/ 161341 h 619362"/>
                <a:gd name="connsiteX171" fmla="*/ 139725 w 727131"/>
                <a:gd name="connsiteY171" fmla="*/ 155075 h 619362"/>
                <a:gd name="connsiteX172" fmla="*/ 140038 w 727131"/>
                <a:gd name="connsiteY172" fmla="*/ 151003 h 619362"/>
                <a:gd name="connsiteX173" fmla="*/ 139411 w 727131"/>
                <a:gd name="connsiteY173" fmla="*/ 145677 h 619362"/>
                <a:gd name="connsiteX174" fmla="*/ 137845 w 727131"/>
                <a:gd name="connsiteY174" fmla="*/ 140665 h 619362"/>
                <a:gd name="connsiteX175" fmla="*/ 136278 w 727131"/>
                <a:gd name="connsiteY175" fmla="*/ 136905 h 619362"/>
                <a:gd name="connsiteX176" fmla="*/ 130326 w 727131"/>
                <a:gd name="connsiteY176" fmla="*/ 132206 h 619362"/>
                <a:gd name="connsiteX177" fmla="*/ 114035 w 727131"/>
                <a:gd name="connsiteY177" fmla="*/ 125627 h 619362"/>
                <a:gd name="connsiteX178" fmla="*/ 107143 w 727131"/>
                <a:gd name="connsiteY178" fmla="*/ 120928 h 619362"/>
                <a:gd name="connsiteX179" fmla="*/ 97431 w 727131"/>
                <a:gd name="connsiteY179" fmla="*/ 107143 h 619362"/>
                <a:gd name="connsiteX180" fmla="*/ 91479 w 727131"/>
                <a:gd name="connsiteY180" fmla="*/ 104010 h 619362"/>
                <a:gd name="connsiteX181" fmla="*/ 30702 w 727131"/>
                <a:gd name="connsiteY181" fmla="*/ 105263 h 619362"/>
                <a:gd name="connsiteX182" fmla="*/ 13471 w 727131"/>
                <a:gd name="connsiteY182" fmla="*/ 100877 h 619362"/>
                <a:gd name="connsiteX183" fmla="*/ 0 w 727131"/>
                <a:gd name="connsiteY183" fmla="*/ 92106 h 619362"/>
                <a:gd name="connsiteX184" fmla="*/ 2820 w 727131"/>
                <a:gd name="connsiteY184" fmla="*/ 83647 h 619362"/>
                <a:gd name="connsiteX185" fmla="*/ 26942 w 727131"/>
                <a:gd name="connsiteY185" fmla="*/ 67043 h 619362"/>
                <a:gd name="connsiteX186" fmla="*/ 36028 w 727131"/>
                <a:gd name="connsiteY186" fmla="*/ 49186 h 619362"/>
                <a:gd name="connsiteX187" fmla="*/ 46679 w 727131"/>
                <a:gd name="connsiteY187" fmla="*/ 57644 h 619362"/>
                <a:gd name="connsiteX188" fmla="*/ 57644 w 727131"/>
                <a:gd name="connsiteY188" fmla="*/ 59524 h 619362"/>
                <a:gd name="connsiteX189" fmla="*/ 68296 w 727131"/>
                <a:gd name="connsiteY189" fmla="*/ 56078 h 619362"/>
                <a:gd name="connsiteX190" fmla="*/ 77694 w 727131"/>
                <a:gd name="connsiteY190" fmla="*/ 48559 h 619362"/>
                <a:gd name="connsiteX191" fmla="*/ 104950 w 727131"/>
                <a:gd name="connsiteY191" fmla="*/ 10652 h 619362"/>
                <a:gd name="connsiteX192" fmla="*/ 108083 w 727131"/>
                <a:gd name="connsiteY192" fmla="*/ 0 h 619362"/>
                <a:gd name="connsiteX193" fmla="*/ 120301 w 727131"/>
                <a:gd name="connsiteY193" fmla="*/ 313 h 619362"/>
                <a:gd name="connsiteX194" fmla="*/ 134399 w 727131"/>
                <a:gd name="connsiteY194" fmla="*/ 8459 h 619362"/>
                <a:gd name="connsiteX195" fmla="*/ 140978 w 727131"/>
                <a:gd name="connsiteY195" fmla="*/ 14724 h 619362"/>
                <a:gd name="connsiteX196" fmla="*/ 156329 w 727131"/>
                <a:gd name="connsiteY196" fmla="*/ 26003 h 619362"/>
                <a:gd name="connsiteX197" fmla="*/ 163221 w 727131"/>
                <a:gd name="connsiteY197" fmla="*/ 29762 h 619362"/>
                <a:gd name="connsiteX198" fmla="*/ 169800 w 727131"/>
                <a:gd name="connsiteY198" fmla="*/ 31328 h 619362"/>
                <a:gd name="connsiteX199" fmla="*/ 177005 w 727131"/>
                <a:gd name="connsiteY199" fmla="*/ 30702 h 619362"/>
                <a:gd name="connsiteX200" fmla="*/ 184837 w 727131"/>
                <a:gd name="connsiteY200" fmla="*/ 27569 h 619362"/>
                <a:gd name="connsiteX201" fmla="*/ 191416 w 727131"/>
                <a:gd name="connsiteY201" fmla="*/ 23810 h 619362"/>
                <a:gd name="connsiteX202" fmla="*/ 205201 w 727131"/>
                <a:gd name="connsiteY202" fmla="*/ 7832 h 61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727131" h="619362">
                  <a:moveTo>
                    <a:pt x="205201" y="7832"/>
                  </a:moveTo>
                  <a:lnTo>
                    <a:pt x="218359" y="10652"/>
                  </a:lnTo>
                  <a:lnTo>
                    <a:pt x="237782" y="20677"/>
                  </a:lnTo>
                  <a:lnTo>
                    <a:pt x="246241" y="23496"/>
                  </a:lnTo>
                  <a:lnTo>
                    <a:pt x="300439" y="30702"/>
                  </a:lnTo>
                  <a:lnTo>
                    <a:pt x="308585" y="30389"/>
                  </a:lnTo>
                  <a:lnTo>
                    <a:pt x="321116" y="25063"/>
                  </a:lnTo>
                  <a:lnTo>
                    <a:pt x="330828" y="23496"/>
                  </a:lnTo>
                  <a:lnTo>
                    <a:pt x="336780" y="25689"/>
                  </a:lnTo>
                  <a:lnTo>
                    <a:pt x="342106" y="30075"/>
                  </a:lnTo>
                  <a:lnTo>
                    <a:pt x="355890" y="49812"/>
                  </a:lnTo>
                  <a:lnTo>
                    <a:pt x="362783" y="56391"/>
                  </a:lnTo>
                  <a:lnTo>
                    <a:pt x="403196" y="84587"/>
                  </a:lnTo>
                  <a:lnTo>
                    <a:pt x="465540" y="116542"/>
                  </a:lnTo>
                  <a:lnTo>
                    <a:pt x="480891" y="122181"/>
                  </a:lnTo>
                  <a:lnTo>
                    <a:pt x="491542" y="125000"/>
                  </a:lnTo>
                  <a:lnTo>
                    <a:pt x="502821" y="125314"/>
                  </a:lnTo>
                  <a:lnTo>
                    <a:pt x="593046" y="202381"/>
                  </a:lnTo>
                  <a:lnTo>
                    <a:pt x="620302" y="221178"/>
                  </a:lnTo>
                  <a:lnTo>
                    <a:pt x="638472" y="230577"/>
                  </a:lnTo>
                  <a:lnTo>
                    <a:pt x="662595" y="237782"/>
                  </a:lnTo>
                  <a:lnTo>
                    <a:pt x="673560" y="244675"/>
                  </a:lnTo>
                  <a:lnTo>
                    <a:pt x="682019" y="251567"/>
                  </a:lnTo>
                  <a:lnTo>
                    <a:pt x="689851" y="256266"/>
                  </a:lnTo>
                  <a:lnTo>
                    <a:pt x="697056" y="258459"/>
                  </a:lnTo>
                  <a:lnTo>
                    <a:pt x="711467" y="259712"/>
                  </a:lnTo>
                  <a:lnTo>
                    <a:pt x="718360" y="261279"/>
                  </a:lnTo>
                  <a:lnTo>
                    <a:pt x="722746" y="264412"/>
                  </a:lnTo>
                  <a:lnTo>
                    <a:pt x="725879" y="268484"/>
                  </a:lnTo>
                  <a:lnTo>
                    <a:pt x="727132" y="272870"/>
                  </a:lnTo>
                  <a:lnTo>
                    <a:pt x="727132" y="276316"/>
                  </a:lnTo>
                  <a:lnTo>
                    <a:pt x="726192" y="278823"/>
                  </a:lnTo>
                  <a:lnTo>
                    <a:pt x="722432" y="283522"/>
                  </a:lnTo>
                  <a:lnTo>
                    <a:pt x="711781" y="291354"/>
                  </a:lnTo>
                  <a:lnTo>
                    <a:pt x="711781" y="293547"/>
                  </a:lnTo>
                  <a:lnTo>
                    <a:pt x="710841" y="291981"/>
                  </a:lnTo>
                  <a:lnTo>
                    <a:pt x="708021" y="291981"/>
                  </a:lnTo>
                  <a:lnTo>
                    <a:pt x="705515" y="297933"/>
                  </a:lnTo>
                  <a:lnTo>
                    <a:pt x="700816" y="303572"/>
                  </a:lnTo>
                  <a:lnTo>
                    <a:pt x="682019" y="320803"/>
                  </a:lnTo>
                  <a:lnTo>
                    <a:pt x="678259" y="325189"/>
                  </a:lnTo>
                  <a:lnTo>
                    <a:pt x="675753" y="332081"/>
                  </a:lnTo>
                  <a:lnTo>
                    <a:pt x="675753" y="336467"/>
                  </a:lnTo>
                  <a:lnTo>
                    <a:pt x="678886" y="343359"/>
                  </a:lnTo>
                  <a:lnTo>
                    <a:pt x="678886" y="347745"/>
                  </a:lnTo>
                  <a:lnTo>
                    <a:pt x="669801" y="360276"/>
                  </a:lnTo>
                  <a:lnTo>
                    <a:pt x="668234" y="366855"/>
                  </a:lnTo>
                  <a:lnTo>
                    <a:pt x="668548" y="379700"/>
                  </a:lnTo>
                  <a:lnTo>
                    <a:pt x="666981" y="384712"/>
                  </a:lnTo>
                  <a:lnTo>
                    <a:pt x="661342" y="378760"/>
                  </a:lnTo>
                  <a:lnTo>
                    <a:pt x="658523" y="383459"/>
                  </a:lnTo>
                  <a:lnTo>
                    <a:pt x="652570" y="387845"/>
                  </a:lnTo>
                  <a:lnTo>
                    <a:pt x="640979" y="394111"/>
                  </a:lnTo>
                  <a:lnTo>
                    <a:pt x="643485" y="397557"/>
                  </a:lnTo>
                  <a:lnTo>
                    <a:pt x="649124" y="394738"/>
                  </a:lnTo>
                  <a:lnTo>
                    <a:pt x="661342" y="393485"/>
                  </a:lnTo>
                  <a:lnTo>
                    <a:pt x="666981" y="390978"/>
                  </a:lnTo>
                  <a:lnTo>
                    <a:pt x="664475" y="396931"/>
                  </a:lnTo>
                  <a:lnTo>
                    <a:pt x="656956" y="407269"/>
                  </a:lnTo>
                  <a:lnTo>
                    <a:pt x="655390" y="414474"/>
                  </a:lnTo>
                  <a:lnTo>
                    <a:pt x="652570" y="417607"/>
                  </a:lnTo>
                  <a:lnTo>
                    <a:pt x="646618" y="417294"/>
                  </a:lnTo>
                  <a:lnTo>
                    <a:pt x="640665" y="417607"/>
                  </a:lnTo>
                  <a:lnTo>
                    <a:pt x="637846" y="423560"/>
                  </a:lnTo>
                  <a:lnTo>
                    <a:pt x="635966" y="431079"/>
                  </a:lnTo>
                  <a:lnTo>
                    <a:pt x="626568" y="446116"/>
                  </a:lnTo>
                  <a:lnTo>
                    <a:pt x="623121" y="453322"/>
                  </a:lnTo>
                  <a:lnTo>
                    <a:pt x="622495" y="460214"/>
                  </a:lnTo>
                  <a:lnTo>
                    <a:pt x="622182" y="472745"/>
                  </a:lnTo>
                  <a:lnTo>
                    <a:pt x="620302" y="478071"/>
                  </a:lnTo>
                  <a:lnTo>
                    <a:pt x="619675" y="467733"/>
                  </a:lnTo>
                  <a:lnTo>
                    <a:pt x="613723" y="466480"/>
                  </a:lnTo>
                  <a:lnTo>
                    <a:pt x="608397" y="470866"/>
                  </a:lnTo>
                  <a:lnTo>
                    <a:pt x="610277" y="474938"/>
                  </a:lnTo>
                  <a:lnTo>
                    <a:pt x="613410" y="470866"/>
                  </a:lnTo>
                  <a:lnTo>
                    <a:pt x="616543" y="472432"/>
                  </a:lnTo>
                  <a:lnTo>
                    <a:pt x="617796" y="476818"/>
                  </a:lnTo>
                  <a:lnTo>
                    <a:pt x="618422" y="484024"/>
                  </a:lnTo>
                  <a:lnTo>
                    <a:pt x="620302" y="484024"/>
                  </a:lnTo>
                  <a:lnTo>
                    <a:pt x="620302" y="500941"/>
                  </a:lnTo>
                  <a:lnTo>
                    <a:pt x="615603" y="535089"/>
                  </a:lnTo>
                  <a:lnTo>
                    <a:pt x="617482" y="552006"/>
                  </a:lnTo>
                  <a:lnTo>
                    <a:pt x="611530" y="548873"/>
                  </a:lnTo>
                  <a:lnTo>
                    <a:pt x="605891" y="561091"/>
                  </a:lnTo>
                  <a:lnTo>
                    <a:pt x="599939" y="558272"/>
                  </a:lnTo>
                  <a:lnTo>
                    <a:pt x="599939" y="561091"/>
                  </a:lnTo>
                  <a:lnTo>
                    <a:pt x="604638" y="565164"/>
                  </a:lnTo>
                  <a:lnTo>
                    <a:pt x="606517" y="570177"/>
                  </a:lnTo>
                  <a:lnTo>
                    <a:pt x="608710" y="583021"/>
                  </a:lnTo>
                  <a:lnTo>
                    <a:pt x="616543" y="598059"/>
                  </a:lnTo>
                  <a:lnTo>
                    <a:pt x="617482" y="604325"/>
                  </a:lnTo>
                  <a:lnTo>
                    <a:pt x="608710" y="598372"/>
                  </a:lnTo>
                  <a:lnTo>
                    <a:pt x="611530" y="607771"/>
                  </a:lnTo>
                  <a:lnTo>
                    <a:pt x="614663" y="606518"/>
                  </a:lnTo>
                  <a:lnTo>
                    <a:pt x="616856" y="607771"/>
                  </a:lnTo>
                  <a:lnTo>
                    <a:pt x="615916" y="616543"/>
                  </a:lnTo>
                  <a:lnTo>
                    <a:pt x="614976" y="619362"/>
                  </a:lnTo>
                  <a:lnTo>
                    <a:pt x="596806" y="610277"/>
                  </a:lnTo>
                  <a:lnTo>
                    <a:pt x="569550" y="606518"/>
                  </a:lnTo>
                  <a:lnTo>
                    <a:pt x="564224" y="603385"/>
                  </a:lnTo>
                  <a:lnTo>
                    <a:pt x="540728" y="579575"/>
                  </a:lnTo>
                  <a:lnTo>
                    <a:pt x="532269" y="573623"/>
                  </a:lnTo>
                  <a:lnTo>
                    <a:pt x="526004" y="570803"/>
                  </a:lnTo>
                  <a:lnTo>
                    <a:pt x="521304" y="567984"/>
                  </a:lnTo>
                  <a:lnTo>
                    <a:pt x="517231" y="563911"/>
                  </a:lnTo>
                  <a:lnTo>
                    <a:pt x="506267" y="546367"/>
                  </a:lnTo>
                  <a:lnTo>
                    <a:pt x="499374" y="538222"/>
                  </a:lnTo>
                  <a:lnTo>
                    <a:pt x="487470" y="531016"/>
                  </a:lnTo>
                  <a:lnTo>
                    <a:pt x="477758" y="529136"/>
                  </a:lnTo>
                  <a:lnTo>
                    <a:pt x="457708" y="531329"/>
                  </a:lnTo>
                  <a:lnTo>
                    <a:pt x="448936" y="529450"/>
                  </a:lnTo>
                  <a:lnTo>
                    <a:pt x="442357" y="524750"/>
                  </a:lnTo>
                  <a:lnTo>
                    <a:pt x="429512" y="506267"/>
                  </a:lnTo>
                  <a:lnTo>
                    <a:pt x="423873" y="499374"/>
                  </a:lnTo>
                  <a:lnTo>
                    <a:pt x="417607" y="495615"/>
                  </a:lnTo>
                  <a:lnTo>
                    <a:pt x="411968" y="494988"/>
                  </a:lnTo>
                  <a:lnTo>
                    <a:pt x="406956" y="496868"/>
                  </a:lnTo>
                  <a:lnTo>
                    <a:pt x="402883" y="500314"/>
                  </a:lnTo>
                  <a:lnTo>
                    <a:pt x="393484" y="510026"/>
                  </a:lnTo>
                  <a:lnTo>
                    <a:pt x="389725" y="510966"/>
                  </a:lnTo>
                  <a:lnTo>
                    <a:pt x="387532" y="508773"/>
                  </a:lnTo>
                  <a:lnTo>
                    <a:pt x="387219" y="500941"/>
                  </a:lnTo>
                  <a:lnTo>
                    <a:pt x="387845" y="482144"/>
                  </a:lnTo>
                  <a:lnTo>
                    <a:pt x="387219" y="472745"/>
                  </a:lnTo>
                  <a:lnTo>
                    <a:pt x="383459" y="463347"/>
                  </a:lnTo>
                  <a:lnTo>
                    <a:pt x="377194" y="454888"/>
                  </a:lnTo>
                  <a:lnTo>
                    <a:pt x="352757" y="432958"/>
                  </a:lnTo>
                  <a:lnTo>
                    <a:pt x="343359" y="420740"/>
                  </a:lnTo>
                  <a:lnTo>
                    <a:pt x="334274" y="401003"/>
                  </a:lnTo>
                  <a:lnTo>
                    <a:pt x="330828" y="387845"/>
                  </a:lnTo>
                  <a:lnTo>
                    <a:pt x="329888" y="376880"/>
                  </a:lnTo>
                  <a:lnTo>
                    <a:pt x="331454" y="369675"/>
                  </a:lnTo>
                  <a:lnTo>
                    <a:pt x="334900" y="363409"/>
                  </a:lnTo>
                  <a:lnTo>
                    <a:pt x="345239" y="352444"/>
                  </a:lnTo>
                  <a:lnTo>
                    <a:pt x="348372" y="346492"/>
                  </a:lnTo>
                  <a:lnTo>
                    <a:pt x="348372" y="340853"/>
                  </a:lnTo>
                  <a:lnTo>
                    <a:pt x="343986" y="334587"/>
                  </a:lnTo>
                  <a:lnTo>
                    <a:pt x="336467" y="329888"/>
                  </a:lnTo>
                  <a:lnTo>
                    <a:pt x="311404" y="322996"/>
                  </a:lnTo>
                  <a:lnTo>
                    <a:pt x="298873" y="317983"/>
                  </a:lnTo>
                  <a:lnTo>
                    <a:pt x="278196" y="305139"/>
                  </a:lnTo>
                  <a:lnTo>
                    <a:pt x="256266" y="296680"/>
                  </a:lnTo>
                  <a:lnTo>
                    <a:pt x="249061" y="295113"/>
                  </a:lnTo>
                  <a:lnTo>
                    <a:pt x="250627" y="293547"/>
                  </a:lnTo>
                  <a:lnTo>
                    <a:pt x="252193" y="287281"/>
                  </a:lnTo>
                  <a:lnTo>
                    <a:pt x="251254" y="281642"/>
                  </a:lnTo>
                  <a:lnTo>
                    <a:pt x="250000" y="276316"/>
                  </a:lnTo>
                  <a:lnTo>
                    <a:pt x="249374" y="267858"/>
                  </a:lnTo>
                  <a:lnTo>
                    <a:pt x="248121" y="264098"/>
                  </a:lnTo>
                  <a:lnTo>
                    <a:pt x="248121" y="261279"/>
                  </a:lnTo>
                  <a:lnTo>
                    <a:pt x="249687" y="260026"/>
                  </a:lnTo>
                  <a:lnTo>
                    <a:pt x="255640" y="258772"/>
                  </a:lnTo>
                  <a:lnTo>
                    <a:pt x="256893" y="257206"/>
                  </a:lnTo>
                  <a:lnTo>
                    <a:pt x="253760" y="250001"/>
                  </a:lnTo>
                  <a:lnTo>
                    <a:pt x="237469" y="239036"/>
                  </a:lnTo>
                  <a:lnTo>
                    <a:pt x="231517" y="230577"/>
                  </a:lnTo>
                  <a:lnTo>
                    <a:pt x="230890" y="220552"/>
                  </a:lnTo>
                  <a:lnTo>
                    <a:pt x="233396" y="215539"/>
                  </a:lnTo>
                  <a:lnTo>
                    <a:pt x="232770" y="212093"/>
                  </a:lnTo>
                  <a:lnTo>
                    <a:pt x="195176" y="191416"/>
                  </a:lnTo>
                  <a:lnTo>
                    <a:pt x="177945" y="192356"/>
                  </a:lnTo>
                  <a:lnTo>
                    <a:pt x="158835" y="198935"/>
                  </a:lnTo>
                  <a:lnTo>
                    <a:pt x="140664" y="202381"/>
                  </a:lnTo>
                  <a:lnTo>
                    <a:pt x="126253" y="195176"/>
                  </a:lnTo>
                  <a:lnTo>
                    <a:pt x="124374" y="189224"/>
                  </a:lnTo>
                  <a:lnTo>
                    <a:pt x="124060" y="180138"/>
                  </a:lnTo>
                  <a:lnTo>
                    <a:pt x="124687" y="170740"/>
                  </a:lnTo>
                  <a:lnTo>
                    <a:pt x="126253" y="164787"/>
                  </a:lnTo>
                  <a:lnTo>
                    <a:pt x="130013" y="161968"/>
                  </a:lnTo>
                  <a:lnTo>
                    <a:pt x="133459" y="162281"/>
                  </a:lnTo>
                  <a:lnTo>
                    <a:pt x="136905" y="161341"/>
                  </a:lnTo>
                  <a:lnTo>
                    <a:pt x="139725" y="155075"/>
                  </a:lnTo>
                  <a:lnTo>
                    <a:pt x="140038" y="151003"/>
                  </a:lnTo>
                  <a:lnTo>
                    <a:pt x="139411" y="145677"/>
                  </a:lnTo>
                  <a:lnTo>
                    <a:pt x="137845" y="140665"/>
                  </a:lnTo>
                  <a:lnTo>
                    <a:pt x="136278" y="136905"/>
                  </a:lnTo>
                  <a:lnTo>
                    <a:pt x="130326" y="132206"/>
                  </a:lnTo>
                  <a:lnTo>
                    <a:pt x="114035" y="125627"/>
                  </a:lnTo>
                  <a:lnTo>
                    <a:pt x="107143" y="120928"/>
                  </a:lnTo>
                  <a:lnTo>
                    <a:pt x="97431" y="107143"/>
                  </a:lnTo>
                  <a:lnTo>
                    <a:pt x="91479" y="104010"/>
                  </a:lnTo>
                  <a:lnTo>
                    <a:pt x="30702" y="105263"/>
                  </a:lnTo>
                  <a:lnTo>
                    <a:pt x="13471" y="100877"/>
                  </a:lnTo>
                  <a:lnTo>
                    <a:pt x="0" y="92106"/>
                  </a:lnTo>
                  <a:lnTo>
                    <a:pt x="2820" y="83647"/>
                  </a:lnTo>
                  <a:lnTo>
                    <a:pt x="26942" y="67043"/>
                  </a:lnTo>
                  <a:lnTo>
                    <a:pt x="36028" y="49186"/>
                  </a:lnTo>
                  <a:lnTo>
                    <a:pt x="46679" y="57644"/>
                  </a:lnTo>
                  <a:lnTo>
                    <a:pt x="57644" y="59524"/>
                  </a:lnTo>
                  <a:lnTo>
                    <a:pt x="68296" y="56078"/>
                  </a:lnTo>
                  <a:lnTo>
                    <a:pt x="77694" y="48559"/>
                  </a:lnTo>
                  <a:lnTo>
                    <a:pt x="104950" y="10652"/>
                  </a:lnTo>
                  <a:lnTo>
                    <a:pt x="108083" y="0"/>
                  </a:lnTo>
                  <a:lnTo>
                    <a:pt x="120301" y="313"/>
                  </a:lnTo>
                  <a:lnTo>
                    <a:pt x="134399" y="8459"/>
                  </a:lnTo>
                  <a:lnTo>
                    <a:pt x="140978" y="14724"/>
                  </a:lnTo>
                  <a:lnTo>
                    <a:pt x="156329" y="26003"/>
                  </a:lnTo>
                  <a:lnTo>
                    <a:pt x="163221" y="29762"/>
                  </a:lnTo>
                  <a:lnTo>
                    <a:pt x="169800" y="31328"/>
                  </a:lnTo>
                  <a:lnTo>
                    <a:pt x="177005" y="30702"/>
                  </a:lnTo>
                  <a:lnTo>
                    <a:pt x="184837" y="27569"/>
                  </a:lnTo>
                  <a:lnTo>
                    <a:pt x="191416" y="23810"/>
                  </a:lnTo>
                  <a:lnTo>
                    <a:pt x="205201" y="7832"/>
                  </a:lnTo>
                  <a:close/>
                </a:path>
              </a:pathLst>
            </a:custGeom>
            <a:grpFill/>
            <a:ln w="6248" cap="rnd">
              <a:solidFill>
                <a:srgbClr val="0070C0"/>
              </a:solidFill>
              <a:prstDash val="solid"/>
              <a:round/>
            </a:ln>
          </p:spPr>
          <p:txBody>
            <a:bodyPr rtlCol="0" anchor="ctr"/>
            <a:lstStyle/>
            <a:p>
              <a:endParaRPr lang="vi-VN"/>
            </a:p>
          </p:txBody>
        </p:sp>
        <p:sp>
          <p:nvSpPr>
            <p:cNvPr id="85" name="Freeform: Shape 84">
              <a:extLst>
                <a:ext uri="{FF2B5EF4-FFF2-40B4-BE49-F238E27FC236}">
                  <a16:creationId xmlns:a16="http://schemas.microsoft.com/office/drawing/2014/main" id="{760BA960-961B-45C2-97D7-E8D4F2D8A76F}"/>
                </a:ext>
              </a:extLst>
            </p:cNvPr>
            <p:cNvSpPr/>
            <p:nvPr/>
          </p:nvSpPr>
          <p:spPr>
            <a:xfrm>
              <a:off x="3528822" y="707129"/>
              <a:ext cx="324248" cy="528823"/>
            </a:xfrm>
            <a:custGeom>
              <a:avLst/>
              <a:gdLst>
                <a:gd name="connsiteX0" fmla="*/ 306078 w 324248"/>
                <a:gd name="connsiteY0" fmla="*/ 25376 h 528823"/>
                <a:gd name="connsiteX1" fmla="*/ 313910 w 324248"/>
                <a:gd name="connsiteY1" fmla="*/ 37907 h 528823"/>
                <a:gd name="connsiteX2" fmla="*/ 318296 w 324248"/>
                <a:gd name="connsiteY2" fmla="*/ 47932 h 528823"/>
                <a:gd name="connsiteX3" fmla="*/ 322682 w 324248"/>
                <a:gd name="connsiteY3" fmla="*/ 59837 h 528823"/>
                <a:gd name="connsiteX4" fmla="*/ 324249 w 324248"/>
                <a:gd name="connsiteY4" fmla="*/ 71742 h 528823"/>
                <a:gd name="connsiteX5" fmla="*/ 323622 w 324248"/>
                <a:gd name="connsiteY5" fmla="*/ 81767 h 528823"/>
                <a:gd name="connsiteX6" fmla="*/ 319863 w 324248"/>
                <a:gd name="connsiteY6" fmla="*/ 92419 h 528823"/>
                <a:gd name="connsiteX7" fmla="*/ 314850 w 324248"/>
                <a:gd name="connsiteY7" fmla="*/ 100564 h 528823"/>
                <a:gd name="connsiteX8" fmla="*/ 299813 w 324248"/>
                <a:gd name="connsiteY8" fmla="*/ 118421 h 528823"/>
                <a:gd name="connsiteX9" fmla="*/ 285715 w 324248"/>
                <a:gd name="connsiteY9" fmla="*/ 141291 h 528823"/>
                <a:gd name="connsiteX10" fmla="*/ 281016 w 324248"/>
                <a:gd name="connsiteY10" fmla="*/ 151316 h 528823"/>
                <a:gd name="connsiteX11" fmla="*/ 277256 w 324248"/>
                <a:gd name="connsiteY11" fmla="*/ 162281 h 528823"/>
                <a:gd name="connsiteX12" fmla="*/ 275063 w 324248"/>
                <a:gd name="connsiteY12" fmla="*/ 174499 h 528823"/>
                <a:gd name="connsiteX13" fmla="*/ 272244 w 324248"/>
                <a:gd name="connsiteY13" fmla="*/ 226817 h 528823"/>
                <a:gd name="connsiteX14" fmla="*/ 275063 w 324248"/>
                <a:gd name="connsiteY14" fmla="*/ 251254 h 528823"/>
                <a:gd name="connsiteX15" fmla="*/ 277569 w 324248"/>
                <a:gd name="connsiteY15" fmla="*/ 262219 h 528823"/>
                <a:gd name="connsiteX16" fmla="*/ 281329 w 324248"/>
                <a:gd name="connsiteY16" fmla="*/ 271930 h 528823"/>
                <a:gd name="connsiteX17" fmla="*/ 296680 w 324248"/>
                <a:gd name="connsiteY17" fmla="*/ 299499 h 528823"/>
                <a:gd name="connsiteX18" fmla="*/ 301692 w 324248"/>
                <a:gd name="connsiteY18" fmla="*/ 320176 h 528823"/>
                <a:gd name="connsiteX19" fmla="*/ 298246 w 324248"/>
                <a:gd name="connsiteY19" fmla="*/ 338033 h 528823"/>
                <a:gd name="connsiteX20" fmla="*/ 291981 w 324248"/>
                <a:gd name="connsiteY20" fmla="*/ 358710 h 528823"/>
                <a:gd name="connsiteX21" fmla="*/ 284775 w 324248"/>
                <a:gd name="connsiteY21" fmla="*/ 447996 h 528823"/>
                <a:gd name="connsiteX22" fmla="*/ 285088 w 324248"/>
                <a:gd name="connsiteY22" fmla="*/ 464600 h 528823"/>
                <a:gd name="connsiteX23" fmla="*/ 286655 w 324248"/>
                <a:gd name="connsiteY23" fmla="*/ 477445 h 528823"/>
                <a:gd name="connsiteX24" fmla="*/ 292920 w 324248"/>
                <a:gd name="connsiteY24" fmla="*/ 490602 h 528823"/>
                <a:gd name="connsiteX25" fmla="*/ 296680 w 324248"/>
                <a:gd name="connsiteY25" fmla="*/ 495928 h 528823"/>
                <a:gd name="connsiteX26" fmla="*/ 300752 w 324248"/>
                <a:gd name="connsiteY26" fmla="*/ 500628 h 528823"/>
                <a:gd name="connsiteX27" fmla="*/ 310151 w 324248"/>
                <a:gd name="connsiteY27" fmla="*/ 506580 h 528823"/>
                <a:gd name="connsiteX28" fmla="*/ 300752 w 324248"/>
                <a:gd name="connsiteY28" fmla="*/ 513785 h 528823"/>
                <a:gd name="connsiteX29" fmla="*/ 293860 w 324248"/>
                <a:gd name="connsiteY29" fmla="*/ 517232 h 528823"/>
                <a:gd name="connsiteX30" fmla="*/ 272870 w 324248"/>
                <a:gd name="connsiteY30" fmla="*/ 525377 h 528823"/>
                <a:gd name="connsiteX31" fmla="*/ 260339 w 324248"/>
                <a:gd name="connsiteY31" fmla="*/ 527883 h 528823"/>
                <a:gd name="connsiteX32" fmla="*/ 231830 w 324248"/>
                <a:gd name="connsiteY32" fmla="*/ 528823 h 528823"/>
                <a:gd name="connsiteX33" fmla="*/ 199562 w 324248"/>
                <a:gd name="connsiteY33" fmla="*/ 520051 h 528823"/>
                <a:gd name="connsiteX34" fmla="*/ 183271 w 324248"/>
                <a:gd name="connsiteY34" fmla="*/ 494988 h 528823"/>
                <a:gd name="connsiteX35" fmla="*/ 163847 w 324248"/>
                <a:gd name="connsiteY35" fmla="*/ 472432 h 528823"/>
                <a:gd name="connsiteX36" fmla="*/ 139411 w 324248"/>
                <a:gd name="connsiteY36" fmla="*/ 450189 h 528823"/>
                <a:gd name="connsiteX37" fmla="*/ 112156 w 324248"/>
                <a:gd name="connsiteY37" fmla="*/ 433272 h 528823"/>
                <a:gd name="connsiteX38" fmla="*/ 106203 w 324248"/>
                <a:gd name="connsiteY38" fmla="*/ 427319 h 528823"/>
                <a:gd name="connsiteX39" fmla="*/ 103070 w 324248"/>
                <a:gd name="connsiteY39" fmla="*/ 421680 h 528823"/>
                <a:gd name="connsiteX40" fmla="*/ 100877 w 324248"/>
                <a:gd name="connsiteY40" fmla="*/ 412282 h 528823"/>
                <a:gd name="connsiteX41" fmla="*/ 102444 w 324248"/>
                <a:gd name="connsiteY41" fmla="*/ 404763 h 528823"/>
                <a:gd name="connsiteX42" fmla="*/ 107143 w 324248"/>
                <a:gd name="connsiteY42" fmla="*/ 391605 h 528823"/>
                <a:gd name="connsiteX43" fmla="*/ 104324 w 324248"/>
                <a:gd name="connsiteY43" fmla="*/ 382833 h 528823"/>
                <a:gd name="connsiteX44" fmla="*/ 97118 w 324248"/>
                <a:gd name="connsiteY44" fmla="*/ 372181 h 528823"/>
                <a:gd name="connsiteX45" fmla="*/ 68922 w 324248"/>
                <a:gd name="connsiteY45" fmla="*/ 340853 h 528823"/>
                <a:gd name="connsiteX46" fmla="*/ 63283 w 324248"/>
                <a:gd name="connsiteY46" fmla="*/ 332707 h 528823"/>
                <a:gd name="connsiteX47" fmla="*/ 63910 w 324248"/>
                <a:gd name="connsiteY47" fmla="*/ 309524 h 528823"/>
                <a:gd name="connsiteX48" fmla="*/ 61404 w 324248"/>
                <a:gd name="connsiteY48" fmla="*/ 302006 h 528823"/>
                <a:gd name="connsiteX49" fmla="*/ 57331 w 324248"/>
                <a:gd name="connsiteY49" fmla="*/ 294173 h 528823"/>
                <a:gd name="connsiteX50" fmla="*/ 48559 w 324248"/>
                <a:gd name="connsiteY50" fmla="*/ 285715 h 528823"/>
                <a:gd name="connsiteX51" fmla="*/ 30702 w 324248"/>
                <a:gd name="connsiteY51" fmla="*/ 273497 h 528823"/>
                <a:gd name="connsiteX52" fmla="*/ 15351 w 324248"/>
                <a:gd name="connsiteY52" fmla="*/ 256579 h 528823"/>
                <a:gd name="connsiteX53" fmla="*/ 0 w 324248"/>
                <a:gd name="connsiteY53" fmla="*/ 219612 h 528823"/>
                <a:gd name="connsiteX54" fmla="*/ 17544 w 324248"/>
                <a:gd name="connsiteY54" fmla="*/ 201442 h 528823"/>
                <a:gd name="connsiteX55" fmla="*/ 34461 w 324248"/>
                <a:gd name="connsiteY55" fmla="*/ 174499 h 528823"/>
                <a:gd name="connsiteX56" fmla="*/ 36654 w 324248"/>
                <a:gd name="connsiteY56" fmla="*/ 169173 h 528823"/>
                <a:gd name="connsiteX57" fmla="*/ 38534 w 324248"/>
                <a:gd name="connsiteY57" fmla="*/ 163847 h 528823"/>
                <a:gd name="connsiteX58" fmla="*/ 38534 w 324248"/>
                <a:gd name="connsiteY58" fmla="*/ 151629 h 528823"/>
                <a:gd name="connsiteX59" fmla="*/ 39160 w 324248"/>
                <a:gd name="connsiteY59" fmla="*/ 145050 h 528823"/>
                <a:gd name="connsiteX60" fmla="*/ 41667 w 324248"/>
                <a:gd name="connsiteY60" fmla="*/ 139411 h 528823"/>
                <a:gd name="connsiteX61" fmla="*/ 46366 w 324248"/>
                <a:gd name="connsiteY61" fmla="*/ 135339 h 528823"/>
                <a:gd name="connsiteX62" fmla="*/ 54511 w 324248"/>
                <a:gd name="connsiteY62" fmla="*/ 134399 h 528823"/>
                <a:gd name="connsiteX63" fmla="*/ 61404 w 324248"/>
                <a:gd name="connsiteY63" fmla="*/ 135652 h 528823"/>
                <a:gd name="connsiteX64" fmla="*/ 73622 w 324248"/>
                <a:gd name="connsiteY64" fmla="*/ 140351 h 528823"/>
                <a:gd name="connsiteX65" fmla="*/ 78321 w 324248"/>
                <a:gd name="connsiteY65" fmla="*/ 140664 h 528823"/>
                <a:gd name="connsiteX66" fmla="*/ 82080 w 324248"/>
                <a:gd name="connsiteY66" fmla="*/ 138785 h 528823"/>
                <a:gd name="connsiteX67" fmla="*/ 85527 w 324248"/>
                <a:gd name="connsiteY67" fmla="*/ 133772 h 528823"/>
                <a:gd name="connsiteX68" fmla="*/ 92732 w 324248"/>
                <a:gd name="connsiteY68" fmla="*/ 103697 h 528823"/>
                <a:gd name="connsiteX69" fmla="*/ 95865 w 324248"/>
                <a:gd name="connsiteY69" fmla="*/ 94925 h 528823"/>
                <a:gd name="connsiteX70" fmla="*/ 99938 w 324248"/>
                <a:gd name="connsiteY70" fmla="*/ 86466 h 528823"/>
                <a:gd name="connsiteX71" fmla="*/ 105263 w 324248"/>
                <a:gd name="connsiteY71" fmla="*/ 78008 h 528823"/>
                <a:gd name="connsiteX72" fmla="*/ 117795 w 324248"/>
                <a:gd name="connsiteY72" fmla="*/ 63597 h 528823"/>
                <a:gd name="connsiteX73" fmla="*/ 122181 w 324248"/>
                <a:gd name="connsiteY73" fmla="*/ 56078 h 528823"/>
                <a:gd name="connsiteX74" fmla="*/ 132519 w 324248"/>
                <a:gd name="connsiteY74" fmla="*/ 27569 h 528823"/>
                <a:gd name="connsiteX75" fmla="*/ 134712 w 324248"/>
                <a:gd name="connsiteY75" fmla="*/ 19737 h 528823"/>
                <a:gd name="connsiteX76" fmla="*/ 137218 w 324248"/>
                <a:gd name="connsiteY76" fmla="*/ 5013 h 528823"/>
                <a:gd name="connsiteX77" fmla="*/ 140978 w 324248"/>
                <a:gd name="connsiteY77" fmla="*/ 940 h 528823"/>
                <a:gd name="connsiteX78" fmla="*/ 148183 w 324248"/>
                <a:gd name="connsiteY78" fmla="*/ 0 h 528823"/>
                <a:gd name="connsiteX79" fmla="*/ 164474 w 324248"/>
                <a:gd name="connsiteY79" fmla="*/ 4073 h 528823"/>
                <a:gd name="connsiteX80" fmla="*/ 210840 w 324248"/>
                <a:gd name="connsiteY80" fmla="*/ 21303 h 528823"/>
                <a:gd name="connsiteX81" fmla="*/ 237469 w 324248"/>
                <a:gd name="connsiteY81" fmla="*/ 23496 h 528823"/>
                <a:gd name="connsiteX82" fmla="*/ 277256 w 324248"/>
                <a:gd name="connsiteY82" fmla="*/ 30702 h 528823"/>
                <a:gd name="connsiteX83" fmla="*/ 306078 w 324248"/>
                <a:gd name="connsiteY83" fmla="*/ 25376 h 52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24248" h="528823">
                  <a:moveTo>
                    <a:pt x="306078" y="25376"/>
                  </a:moveTo>
                  <a:lnTo>
                    <a:pt x="313910" y="37907"/>
                  </a:lnTo>
                  <a:lnTo>
                    <a:pt x="318296" y="47932"/>
                  </a:lnTo>
                  <a:lnTo>
                    <a:pt x="322682" y="59837"/>
                  </a:lnTo>
                  <a:lnTo>
                    <a:pt x="324249" y="71742"/>
                  </a:lnTo>
                  <a:lnTo>
                    <a:pt x="323622" y="81767"/>
                  </a:lnTo>
                  <a:lnTo>
                    <a:pt x="319863" y="92419"/>
                  </a:lnTo>
                  <a:lnTo>
                    <a:pt x="314850" y="100564"/>
                  </a:lnTo>
                  <a:lnTo>
                    <a:pt x="299813" y="118421"/>
                  </a:lnTo>
                  <a:lnTo>
                    <a:pt x="285715" y="141291"/>
                  </a:lnTo>
                  <a:lnTo>
                    <a:pt x="281016" y="151316"/>
                  </a:lnTo>
                  <a:lnTo>
                    <a:pt x="277256" y="162281"/>
                  </a:lnTo>
                  <a:lnTo>
                    <a:pt x="275063" y="174499"/>
                  </a:lnTo>
                  <a:lnTo>
                    <a:pt x="272244" y="226817"/>
                  </a:lnTo>
                  <a:lnTo>
                    <a:pt x="275063" y="251254"/>
                  </a:lnTo>
                  <a:lnTo>
                    <a:pt x="277569" y="262219"/>
                  </a:lnTo>
                  <a:lnTo>
                    <a:pt x="281329" y="271930"/>
                  </a:lnTo>
                  <a:lnTo>
                    <a:pt x="296680" y="299499"/>
                  </a:lnTo>
                  <a:lnTo>
                    <a:pt x="301692" y="320176"/>
                  </a:lnTo>
                  <a:lnTo>
                    <a:pt x="298246" y="338033"/>
                  </a:lnTo>
                  <a:lnTo>
                    <a:pt x="291981" y="358710"/>
                  </a:lnTo>
                  <a:lnTo>
                    <a:pt x="284775" y="447996"/>
                  </a:lnTo>
                  <a:lnTo>
                    <a:pt x="285088" y="464600"/>
                  </a:lnTo>
                  <a:lnTo>
                    <a:pt x="286655" y="477445"/>
                  </a:lnTo>
                  <a:lnTo>
                    <a:pt x="292920" y="490602"/>
                  </a:lnTo>
                  <a:lnTo>
                    <a:pt x="296680" y="495928"/>
                  </a:lnTo>
                  <a:lnTo>
                    <a:pt x="300752" y="500628"/>
                  </a:lnTo>
                  <a:lnTo>
                    <a:pt x="310151" y="506580"/>
                  </a:lnTo>
                  <a:lnTo>
                    <a:pt x="300752" y="513785"/>
                  </a:lnTo>
                  <a:lnTo>
                    <a:pt x="293860" y="517232"/>
                  </a:lnTo>
                  <a:lnTo>
                    <a:pt x="272870" y="525377"/>
                  </a:lnTo>
                  <a:lnTo>
                    <a:pt x="260339" y="527883"/>
                  </a:lnTo>
                  <a:lnTo>
                    <a:pt x="231830" y="528823"/>
                  </a:lnTo>
                  <a:lnTo>
                    <a:pt x="199562" y="520051"/>
                  </a:lnTo>
                  <a:lnTo>
                    <a:pt x="183271" y="494988"/>
                  </a:lnTo>
                  <a:lnTo>
                    <a:pt x="163847" y="472432"/>
                  </a:lnTo>
                  <a:lnTo>
                    <a:pt x="139411" y="450189"/>
                  </a:lnTo>
                  <a:lnTo>
                    <a:pt x="112156" y="433272"/>
                  </a:lnTo>
                  <a:lnTo>
                    <a:pt x="106203" y="427319"/>
                  </a:lnTo>
                  <a:lnTo>
                    <a:pt x="103070" y="421680"/>
                  </a:lnTo>
                  <a:lnTo>
                    <a:pt x="100877" y="412282"/>
                  </a:lnTo>
                  <a:lnTo>
                    <a:pt x="102444" y="404763"/>
                  </a:lnTo>
                  <a:lnTo>
                    <a:pt x="107143" y="391605"/>
                  </a:lnTo>
                  <a:lnTo>
                    <a:pt x="104324" y="382833"/>
                  </a:lnTo>
                  <a:lnTo>
                    <a:pt x="97118" y="372181"/>
                  </a:lnTo>
                  <a:lnTo>
                    <a:pt x="68922" y="340853"/>
                  </a:lnTo>
                  <a:lnTo>
                    <a:pt x="63283" y="332707"/>
                  </a:lnTo>
                  <a:lnTo>
                    <a:pt x="63910" y="309524"/>
                  </a:lnTo>
                  <a:lnTo>
                    <a:pt x="61404" y="302006"/>
                  </a:lnTo>
                  <a:lnTo>
                    <a:pt x="57331" y="294173"/>
                  </a:lnTo>
                  <a:lnTo>
                    <a:pt x="48559" y="285715"/>
                  </a:lnTo>
                  <a:lnTo>
                    <a:pt x="30702" y="273497"/>
                  </a:lnTo>
                  <a:lnTo>
                    <a:pt x="15351" y="256579"/>
                  </a:lnTo>
                  <a:lnTo>
                    <a:pt x="0" y="219612"/>
                  </a:lnTo>
                  <a:lnTo>
                    <a:pt x="17544" y="201442"/>
                  </a:lnTo>
                  <a:lnTo>
                    <a:pt x="34461" y="174499"/>
                  </a:lnTo>
                  <a:lnTo>
                    <a:pt x="36654" y="169173"/>
                  </a:lnTo>
                  <a:lnTo>
                    <a:pt x="38534" y="163847"/>
                  </a:lnTo>
                  <a:lnTo>
                    <a:pt x="38534" y="151629"/>
                  </a:lnTo>
                  <a:lnTo>
                    <a:pt x="39160" y="145050"/>
                  </a:lnTo>
                  <a:lnTo>
                    <a:pt x="41667" y="139411"/>
                  </a:lnTo>
                  <a:lnTo>
                    <a:pt x="46366" y="135339"/>
                  </a:lnTo>
                  <a:lnTo>
                    <a:pt x="54511" y="134399"/>
                  </a:lnTo>
                  <a:lnTo>
                    <a:pt x="61404" y="135652"/>
                  </a:lnTo>
                  <a:lnTo>
                    <a:pt x="73622" y="140351"/>
                  </a:lnTo>
                  <a:lnTo>
                    <a:pt x="78321" y="140664"/>
                  </a:lnTo>
                  <a:lnTo>
                    <a:pt x="82080" y="138785"/>
                  </a:lnTo>
                  <a:lnTo>
                    <a:pt x="85527" y="133772"/>
                  </a:lnTo>
                  <a:lnTo>
                    <a:pt x="92732" y="103697"/>
                  </a:lnTo>
                  <a:lnTo>
                    <a:pt x="95865" y="94925"/>
                  </a:lnTo>
                  <a:lnTo>
                    <a:pt x="99938" y="86466"/>
                  </a:lnTo>
                  <a:lnTo>
                    <a:pt x="105263" y="78008"/>
                  </a:lnTo>
                  <a:lnTo>
                    <a:pt x="117795" y="63597"/>
                  </a:lnTo>
                  <a:lnTo>
                    <a:pt x="122181" y="56078"/>
                  </a:lnTo>
                  <a:lnTo>
                    <a:pt x="132519" y="27569"/>
                  </a:lnTo>
                  <a:lnTo>
                    <a:pt x="134712" y="19737"/>
                  </a:lnTo>
                  <a:lnTo>
                    <a:pt x="137218" y="5013"/>
                  </a:lnTo>
                  <a:lnTo>
                    <a:pt x="140978" y="940"/>
                  </a:lnTo>
                  <a:lnTo>
                    <a:pt x="148183" y="0"/>
                  </a:lnTo>
                  <a:lnTo>
                    <a:pt x="164474" y="4073"/>
                  </a:lnTo>
                  <a:lnTo>
                    <a:pt x="210840" y="21303"/>
                  </a:lnTo>
                  <a:lnTo>
                    <a:pt x="237469" y="23496"/>
                  </a:lnTo>
                  <a:lnTo>
                    <a:pt x="277256" y="30702"/>
                  </a:lnTo>
                  <a:lnTo>
                    <a:pt x="306078" y="25376"/>
                  </a:lnTo>
                  <a:close/>
                </a:path>
              </a:pathLst>
            </a:custGeom>
            <a:grpFill/>
            <a:ln w="6248" cap="rnd">
              <a:solidFill>
                <a:srgbClr val="0070C0"/>
              </a:solidFill>
              <a:prstDash val="solid"/>
              <a:round/>
            </a:ln>
          </p:spPr>
          <p:txBody>
            <a:bodyPr rtlCol="0" anchor="ctr"/>
            <a:lstStyle/>
            <a:p>
              <a:endParaRPr lang="vi-VN"/>
            </a:p>
          </p:txBody>
        </p:sp>
        <p:sp>
          <p:nvSpPr>
            <p:cNvPr id="86" name="Freeform: Shape 85">
              <a:extLst>
                <a:ext uri="{FF2B5EF4-FFF2-40B4-BE49-F238E27FC236}">
                  <a16:creationId xmlns:a16="http://schemas.microsoft.com/office/drawing/2014/main" id="{7F00AC21-EFED-409A-B1D3-66E1A11B5338}"/>
                </a:ext>
              </a:extLst>
            </p:cNvPr>
            <p:cNvSpPr/>
            <p:nvPr/>
          </p:nvSpPr>
          <p:spPr>
            <a:xfrm>
              <a:off x="3130638" y="881628"/>
              <a:ext cx="510339" cy="431705"/>
            </a:xfrm>
            <a:custGeom>
              <a:avLst/>
              <a:gdLst>
                <a:gd name="connsiteX0" fmla="*/ 398184 w 510339"/>
                <a:gd name="connsiteY0" fmla="*/ 45113 h 431705"/>
                <a:gd name="connsiteX1" fmla="*/ 413535 w 510339"/>
                <a:gd name="connsiteY1" fmla="*/ 82080 h 431705"/>
                <a:gd name="connsiteX2" fmla="*/ 428886 w 510339"/>
                <a:gd name="connsiteY2" fmla="*/ 98998 h 431705"/>
                <a:gd name="connsiteX3" fmla="*/ 446743 w 510339"/>
                <a:gd name="connsiteY3" fmla="*/ 111216 h 431705"/>
                <a:gd name="connsiteX4" fmla="*/ 455515 w 510339"/>
                <a:gd name="connsiteY4" fmla="*/ 119674 h 431705"/>
                <a:gd name="connsiteX5" fmla="*/ 459587 w 510339"/>
                <a:gd name="connsiteY5" fmla="*/ 127507 h 431705"/>
                <a:gd name="connsiteX6" fmla="*/ 462094 w 510339"/>
                <a:gd name="connsiteY6" fmla="*/ 135025 h 431705"/>
                <a:gd name="connsiteX7" fmla="*/ 461467 w 510339"/>
                <a:gd name="connsiteY7" fmla="*/ 158208 h 431705"/>
                <a:gd name="connsiteX8" fmla="*/ 467106 w 510339"/>
                <a:gd name="connsiteY8" fmla="*/ 166354 h 431705"/>
                <a:gd name="connsiteX9" fmla="*/ 495302 w 510339"/>
                <a:gd name="connsiteY9" fmla="*/ 197682 h 431705"/>
                <a:gd name="connsiteX10" fmla="*/ 502507 w 510339"/>
                <a:gd name="connsiteY10" fmla="*/ 208334 h 431705"/>
                <a:gd name="connsiteX11" fmla="*/ 505327 w 510339"/>
                <a:gd name="connsiteY11" fmla="*/ 217106 h 431705"/>
                <a:gd name="connsiteX12" fmla="*/ 500628 w 510339"/>
                <a:gd name="connsiteY12" fmla="*/ 230264 h 431705"/>
                <a:gd name="connsiteX13" fmla="*/ 499061 w 510339"/>
                <a:gd name="connsiteY13" fmla="*/ 237782 h 431705"/>
                <a:gd name="connsiteX14" fmla="*/ 501254 w 510339"/>
                <a:gd name="connsiteY14" fmla="*/ 247181 h 431705"/>
                <a:gd name="connsiteX15" fmla="*/ 504387 w 510339"/>
                <a:gd name="connsiteY15" fmla="*/ 252820 h 431705"/>
                <a:gd name="connsiteX16" fmla="*/ 510339 w 510339"/>
                <a:gd name="connsiteY16" fmla="*/ 258772 h 431705"/>
                <a:gd name="connsiteX17" fmla="*/ 493422 w 510339"/>
                <a:gd name="connsiteY17" fmla="*/ 270364 h 431705"/>
                <a:gd name="connsiteX18" fmla="*/ 485277 w 510339"/>
                <a:gd name="connsiteY18" fmla="*/ 273183 h 431705"/>
                <a:gd name="connsiteX19" fmla="*/ 462094 w 510339"/>
                <a:gd name="connsiteY19" fmla="*/ 278509 h 431705"/>
                <a:gd name="connsiteX20" fmla="*/ 450815 w 510339"/>
                <a:gd name="connsiteY20" fmla="*/ 282582 h 431705"/>
                <a:gd name="connsiteX21" fmla="*/ 440164 w 510339"/>
                <a:gd name="connsiteY21" fmla="*/ 287908 h 431705"/>
                <a:gd name="connsiteX22" fmla="*/ 429512 w 510339"/>
                <a:gd name="connsiteY22" fmla="*/ 296993 h 431705"/>
                <a:gd name="connsiteX23" fmla="*/ 421680 w 510339"/>
                <a:gd name="connsiteY23" fmla="*/ 308271 h 431705"/>
                <a:gd name="connsiteX24" fmla="*/ 416041 w 510339"/>
                <a:gd name="connsiteY24" fmla="*/ 321429 h 431705"/>
                <a:gd name="connsiteX25" fmla="*/ 415101 w 510339"/>
                <a:gd name="connsiteY25" fmla="*/ 341479 h 431705"/>
                <a:gd name="connsiteX26" fmla="*/ 418547 w 510339"/>
                <a:gd name="connsiteY26" fmla="*/ 359023 h 431705"/>
                <a:gd name="connsiteX27" fmla="*/ 427946 w 510339"/>
                <a:gd name="connsiteY27" fmla="*/ 388472 h 431705"/>
                <a:gd name="connsiteX28" fmla="*/ 428572 w 510339"/>
                <a:gd name="connsiteY28" fmla="*/ 398810 h 431705"/>
                <a:gd name="connsiteX29" fmla="*/ 423560 w 510339"/>
                <a:gd name="connsiteY29" fmla="*/ 407269 h 431705"/>
                <a:gd name="connsiteX30" fmla="*/ 418234 w 510339"/>
                <a:gd name="connsiteY30" fmla="*/ 413535 h 431705"/>
                <a:gd name="connsiteX31" fmla="*/ 390038 w 510339"/>
                <a:gd name="connsiteY31" fmla="*/ 429825 h 431705"/>
                <a:gd name="connsiteX32" fmla="*/ 381893 w 510339"/>
                <a:gd name="connsiteY32" fmla="*/ 431705 h 431705"/>
                <a:gd name="connsiteX33" fmla="*/ 375941 w 510339"/>
                <a:gd name="connsiteY33" fmla="*/ 430765 h 431705"/>
                <a:gd name="connsiteX34" fmla="*/ 369048 w 510339"/>
                <a:gd name="connsiteY34" fmla="*/ 427632 h 431705"/>
                <a:gd name="connsiteX35" fmla="*/ 363409 w 510339"/>
                <a:gd name="connsiteY35" fmla="*/ 419487 h 431705"/>
                <a:gd name="connsiteX36" fmla="*/ 359963 w 510339"/>
                <a:gd name="connsiteY36" fmla="*/ 411968 h 431705"/>
                <a:gd name="connsiteX37" fmla="*/ 355577 w 510339"/>
                <a:gd name="connsiteY37" fmla="*/ 405076 h 431705"/>
                <a:gd name="connsiteX38" fmla="*/ 350565 w 510339"/>
                <a:gd name="connsiteY38" fmla="*/ 401943 h 431705"/>
                <a:gd name="connsiteX39" fmla="*/ 344299 w 510339"/>
                <a:gd name="connsiteY39" fmla="*/ 401943 h 431705"/>
                <a:gd name="connsiteX40" fmla="*/ 331141 w 510339"/>
                <a:gd name="connsiteY40" fmla="*/ 406329 h 431705"/>
                <a:gd name="connsiteX41" fmla="*/ 323935 w 510339"/>
                <a:gd name="connsiteY41" fmla="*/ 405703 h 431705"/>
                <a:gd name="connsiteX42" fmla="*/ 315163 w 510339"/>
                <a:gd name="connsiteY42" fmla="*/ 402256 h 431705"/>
                <a:gd name="connsiteX43" fmla="*/ 303572 w 510339"/>
                <a:gd name="connsiteY43" fmla="*/ 395051 h 431705"/>
                <a:gd name="connsiteX44" fmla="*/ 294174 w 510339"/>
                <a:gd name="connsiteY44" fmla="*/ 391605 h 431705"/>
                <a:gd name="connsiteX45" fmla="*/ 285088 w 510339"/>
                <a:gd name="connsiteY45" fmla="*/ 391918 h 431705"/>
                <a:gd name="connsiteX46" fmla="*/ 275063 w 510339"/>
                <a:gd name="connsiteY46" fmla="*/ 395677 h 431705"/>
                <a:gd name="connsiteX47" fmla="*/ 246241 w 510339"/>
                <a:gd name="connsiteY47" fmla="*/ 413535 h 431705"/>
                <a:gd name="connsiteX48" fmla="*/ 237469 w 510339"/>
                <a:gd name="connsiteY48" fmla="*/ 415101 h 431705"/>
                <a:gd name="connsiteX49" fmla="*/ 227131 w 510339"/>
                <a:gd name="connsiteY49" fmla="*/ 412595 h 431705"/>
                <a:gd name="connsiteX50" fmla="*/ 189537 w 510339"/>
                <a:gd name="connsiteY50" fmla="*/ 390352 h 431705"/>
                <a:gd name="connsiteX51" fmla="*/ 177319 w 510339"/>
                <a:gd name="connsiteY51" fmla="*/ 377507 h 431705"/>
                <a:gd name="connsiteX52" fmla="*/ 171993 w 510339"/>
                <a:gd name="connsiteY52" fmla="*/ 366542 h 431705"/>
                <a:gd name="connsiteX53" fmla="*/ 169800 w 510339"/>
                <a:gd name="connsiteY53" fmla="*/ 354324 h 431705"/>
                <a:gd name="connsiteX54" fmla="*/ 170113 w 510339"/>
                <a:gd name="connsiteY54" fmla="*/ 340540 h 431705"/>
                <a:gd name="connsiteX55" fmla="*/ 172619 w 510339"/>
                <a:gd name="connsiteY55" fmla="*/ 322996 h 431705"/>
                <a:gd name="connsiteX56" fmla="*/ 177319 w 510339"/>
                <a:gd name="connsiteY56" fmla="*/ 306392 h 431705"/>
                <a:gd name="connsiteX57" fmla="*/ 186404 w 510339"/>
                <a:gd name="connsiteY57" fmla="*/ 281955 h 431705"/>
                <a:gd name="connsiteX58" fmla="*/ 186404 w 510339"/>
                <a:gd name="connsiteY58" fmla="*/ 273810 h 431705"/>
                <a:gd name="connsiteX59" fmla="*/ 183271 w 510339"/>
                <a:gd name="connsiteY59" fmla="*/ 267544 h 431705"/>
                <a:gd name="connsiteX60" fmla="*/ 176692 w 510339"/>
                <a:gd name="connsiteY60" fmla="*/ 260652 h 431705"/>
                <a:gd name="connsiteX61" fmla="*/ 168233 w 510339"/>
                <a:gd name="connsiteY61" fmla="*/ 256266 h 431705"/>
                <a:gd name="connsiteX62" fmla="*/ 160088 w 510339"/>
                <a:gd name="connsiteY62" fmla="*/ 256893 h 431705"/>
                <a:gd name="connsiteX63" fmla="*/ 152569 w 510339"/>
                <a:gd name="connsiteY63" fmla="*/ 260965 h 431705"/>
                <a:gd name="connsiteX64" fmla="*/ 136278 w 510339"/>
                <a:gd name="connsiteY64" fmla="*/ 274437 h 431705"/>
                <a:gd name="connsiteX65" fmla="*/ 124374 w 510339"/>
                <a:gd name="connsiteY65" fmla="*/ 278509 h 431705"/>
                <a:gd name="connsiteX66" fmla="*/ 109963 w 510339"/>
                <a:gd name="connsiteY66" fmla="*/ 279136 h 431705"/>
                <a:gd name="connsiteX67" fmla="*/ 44486 w 510339"/>
                <a:gd name="connsiteY67" fmla="*/ 267544 h 431705"/>
                <a:gd name="connsiteX68" fmla="*/ 5952 w 510339"/>
                <a:gd name="connsiteY68" fmla="*/ 251567 h 431705"/>
                <a:gd name="connsiteX69" fmla="*/ 10965 w 510339"/>
                <a:gd name="connsiteY69" fmla="*/ 242795 h 431705"/>
                <a:gd name="connsiteX70" fmla="*/ 16604 w 510339"/>
                <a:gd name="connsiteY70" fmla="*/ 230264 h 431705"/>
                <a:gd name="connsiteX71" fmla="*/ 17857 w 510339"/>
                <a:gd name="connsiteY71" fmla="*/ 223998 h 431705"/>
                <a:gd name="connsiteX72" fmla="*/ 17544 w 510339"/>
                <a:gd name="connsiteY72" fmla="*/ 218359 h 431705"/>
                <a:gd name="connsiteX73" fmla="*/ 14724 w 510339"/>
                <a:gd name="connsiteY73" fmla="*/ 212406 h 431705"/>
                <a:gd name="connsiteX74" fmla="*/ 940 w 510339"/>
                <a:gd name="connsiteY74" fmla="*/ 190163 h 431705"/>
                <a:gd name="connsiteX75" fmla="*/ 0 w 510339"/>
                <a:gd name="connsiteY75" fmla="*/ 186717 h 431705"/>
                <a:gd name="connsiteX76" fmla="*/ 1253 w 510339"/>
                <a:gd name="connsiteY76" fmla="*/ 183271 h 431705"/>
                <a:gd name="connsiteX77" fmla="*/ 4386 w 510339"/>
                <a:gd name="connsiteY77" fmla="*/ 178885 h 431705"/>
                <a:gd name="connsiteX78" fmla="*/ 11591 w 510339"/>
                <a:gd name="connsiteY78" fmla="*/ 171053 h 431705"/>
                <a:gd name="connsiteX79" fmla="*/ 20363 w 510339"/>
                <a:gd name="connsiteY79" fmla="*/ 156642 h 431705"/>
                <a:gd name="connsiteX80" fmla="*/ 27882 w 510339"/>
                <a:gd name="connsiteY80" fmla="*/ 137845 h 431705"/>
                <a:gd name="connsiteX81" fmla="*/ 30702 w 510339"/>
                <a:gd name="connsiteY81" fmla="*/ 135025 h 431705"/>
                <a:gd name="connsiteX82" fmla="*/ 35088 w 510339"/>
                <a:gd name="connsiteY82" fmla="*/ 135652 h 431705"/>
                <a:gd name="connsiteX83" fmla="*/ 40100 w 510339"/>
                <a:gd name="connsiteY83" fmla="*/ 139098 h 431705"/>
                <a:gd name="connsiteX84" fmla="*/ 52005 w 510339"/>
                <a:gd name="connsiteY84" fmla="*/ 151003 h 431705"/>
                <a:gd name="connsiteX85" fmla="*/ 59524 w 510339"/>
                <a:gd name="connsiteY85" fmla="*/ 156015 h 431705"/>
                <a:gd name="connsiteX86" fmla="*/ 67043 w 510339"/>
                <a:gd name="connsiteY86" fmla="*/ 159148 h 431705"/>
                <a:gd name="connsiteX87" fmla="*/ 75815 w 510339"/>
                <a:gd name="connsiteY87" fmla="*/ 160715 h 431705"/>
                <a:gd name="connsiteX88" fmla="*/ 93672 w 510339"/>
                <a:gd name="connsiteY88" fmla="*/ 162281 h 431705"/>
                <a:gd name="connsiteX89" fmla="*/ 101504 w 510339"/>
                <a:gd name="connsiteY89" fmla="*/ 163847 h 431705"/>
                <a:gd name="connsiteX90" fmla="*/ 108083 w 510339"/>
                <a:gd name="connsiteY90" fmla="*/ 166667 h 431705"/>
                <a:gd name="connsiteX91" fmla="*/ 113409 w 510339"/>
                <a:gd name="connsiteY91" fmla="*/ 170426 h 431705"/>
                <a:gd name="connsiteX92" fmla="*/ 117481 w 510339"/>
                <a:gd name="connsiteY92" fmla="*/ 174186 h 431705"/>
                <a:gd name="connsiteX93" fmla="*/ 121554 w 510339"/>
                <a:gd name="connsiteY93" fmla="*/ 174812 h 431705"/>
                <a:gd name="connsiteX94" fmla="*/ 125313 w 510339"/>
                <a:gd name="connsiteY94" fmla="*/ 172619 h 431705"/>
                <a:gd name="connsiteX95" fmla="*/ 129700 w 510339"/>
                <a:gd name="connsiteY95" fmla="*/ 164787 h 431705"/>
                <a:gd name="connsiteX96" fmla="*/ 131892 w 510339"/>
                <a:gd name="connsiteY96" fmla="*/ 157895 h 431705"/>
                <a:gd name="connsiteX97" fmla="*/ 132206 w 510339"/>
                <a:gd name="connsiteY97" fmla="*/ 151316 h 431705"/>
                <a:gd name="connsiteX98" fmla="*/ 131579 w 510339"/>
                <a:gd name="connsiteY98" fmla="*/ 145990 h 431705"/>
                <a:gd name="connsiteX99" fmla="*/ 132832 w 510339"/>
                <a:gd name="connsiteY99" fmla="*/ 142544 h 431705"/>
                <a:gd name="connsiteX100" fmla="*/ 136278 w 510339"/>
                <a:gd name="connsiteY100" fmla="*/ 141604 h 431705"/>
                <a:gd name="connsiteX101" fmla="*/ 140664 w 510339"/>
                <a:gd name="connsiteY101" fmla="*/ 143484 h 431705"/>
                <a:gd name="connsiteX102" fmla="*/ 151629 w 510339"/>
                <a:gd name="connsiteY102" fmla="*/ 149750 h 431705"/>
                <a:gd name="connsiteX103" fmla="*/ 186717 w 510339"/>
                <a:gd name="connsiteY103" fmla="*/ 166040 h 431705"/>
                <a:gd name="connsiteX104" fmla="*/ 197056 w 510339"/>
                <a:gd name="connsiteY104" fmla="*/ 169173 h 431705"/>
                <a:gd name="connsiteX105" fmla="*/ 205201 w 510339"/>
                <a:gd name="connsiteY105" fmla="*/ 169800 h 431705"/>
                <a:gd name="connsiteX106" fmla="*/ 212406 w 510339"/>
                <a:gd name="connsiteY106" fmla="*/ 166667 h 431705"/>
                <a:gd name="connsiteX107" fmla="*/ 218359 w 510339"/>
                <a:gd name="connsiteY107" fmla="*/ 160715 h 431705"/>
                <a:gd name="connsiteX108" fmla="*/ 223058 w 510339"/>
                <a:gd name="connsiteY108" fmla="*/ 153509 h 431705"/>
                <a:gd name="connsiteX109" fmla="*/ 226191 w 510339"/>
                <a:gd name="connsiteY109" fmla="*/ 144424 h 431705"/>
                <a:gd name="connsiteX110" fmla="*/ 226504 w 510339"/>
                <a:gd name="connsiteY110" fmla="*/ 136592 h 431705"/>
                <a:gd name="connsiteX111" fmla="*/ 224938 w 510339"/>
                <a:gd name="connsiteY111" fmla="*/ 128133 h 431705"/>
                <a:gd name="connsiteX112" fmla="*/ 220865 w 510339"/>
                <a:gd name="connsiteY112" fmla="*/ 118735 h 431705"/>
                <a:gd name="connsiteX113" fmla="*/ 203008 w 510339"/>
                <a:gd name="connsiteY113" fmla="*/ 86780 h 431705"/>
                <a:gd name="connsiteX114" fmla="*/ 199562 w 510339"/>
                <a:gd name="connsiteY114" fmla="*/ 77381 h 431705"/>
                <a:gd name="connsiteX115" fmla="*/ 201128 w 510339"/>
                <a:gd name="connsiteY115" fmla="*/ 69236 h 431705"/>
                <a:gd name="connsiteX116" fmla="*/ 207394 w 510339"/>
                <a:gd name="connsiteY116" fmla="*/ 61404 h 431705"/>
                <a:gd name="connsiteX117" fmla="*/ 220865 w 510339"/>
                <a:gd name="connsiteY117" fmla="*/ 55138 h 431705"/>
                <a:gd name="connsiteX118" fmla="*/ 230264 w 510339"/>
                <a:gd name="connsiteY118" fmla="*/ 54825 h 431705"/>
                <a:gd name="connsiteX119" fmla="*/ 239349 w 510339"/>
                <a:gd name="connsiteY119" fmla="*/ 57331 h 431705"/>
                <a:gd name="connsiteX120" fmla="*/ 268171 w 510339"/>
                <a:gd name="connsiteY120" fmla="*/ 77381 h 431705"/>
                <a:gd name="connsiteX121" fmla="*/ 273497 w 510339"/>
                <a:gd name="connsiteY121" fmla="*/ 79261 h 431705"/>
                <a:gd name="connsiteX122" fmla="*/ 278196 w 510339"/>
                <a:gd name="connsiteY122" fmla="*/ 77381 h 431705"/>
                <a:gd name="connsiteX123" fmla="*/ 283522 w 510339"/>
                <a:gd name="connsiteY123" fmla="*/ 71115 h 431705"/>
                <a:gd name="connsiteX124" fmla="*/ 290414 w 510339"/>
                <a:gd name="connsiteY124" fmla="*/ 59211 h 431705"/>
                <a:gd name="connsiteX125" fmla="*/ 296366 w 510339"/>
                <a:gd name="connsiteY125" fmla="*/ 52632 h 431705"/>
                <a:gd name="connsiteX126" fmla="*/ 302632 w 510339"/>
                <a:gd name="connsiteY126" fmla="*/ 48559 h 431705"/>
                <a:gd name="connsiteX127" fmla="*/ 308271 w 510339"/>
                <a:gd name="connsiteY127" fmla="*/ 46679 h 431705"/>
                <a:gd name="connsiteX128" fmla="*/ 312031 w 510339"/>
                <a:gd name="connsiteY128" fmla="*/ 44173 h 431705"/>
                <a:gd name="connsiteX129" fmla="*/ 313284 w 510339"/>
                <a:gd name="connsiteY129" fmla="*/ 39160 h 431705"/>
                <a:gd name="connsiteX130" fmla="*/ 312344 w 510339"/>
                <a:gd name="connsiteY130" fmla="*/ 32582 h 431705"/>
                <a:gd name="connsiteX131" fmla="*/ 306392 w 510339"/>
                <a:gd name="connsiteY131" fmla="*/ 18797 h 431705"/>
                <a:gd name="connsiteX132" fmla="*/ 304825 w 510339"/>
                <a:gd name="connsiteY132" fmla="*/ 4699 h 431705"/>
                <a:gd name="connsiteX133" fmla="*/ 314537 w 510339"/>
                <a:gd name="connsiteY133" fmla="*/ 0 h 431705"/>
                <a:gd name="connsiteX134" fmla="*/ 321742 w 510339"/>
                <a:gd name="connsiteY134" fmla="*/ 0 h 431705"/>
                <a:gd name="connsiteX135" fmla="*/ 330828 w 510339"/>
                <a:gd name="connsiteY135" fmla="*/ 1880 h 431705"/>
                <a:gd name="connsiteX136" fmla="*/ 338660 w 510339"/>
                <a:gd name="connsiteY136" fmla="*/ 6579 h 431705"/>
                <a:gd name="connsiteX137" fmla="*/ 345239 w 510339"/>
                <a:gd name="connsiteY137" fmla="*/ 13785 h 431705"/>
                <a:gd name="connsiteX138" fmla="*/ 355890 w 510339"/>
                <a:gd name="connsiteY138" fmla="*/ 31015 h 431705"/>
                <a:gd name="connsiteX139" fmla="*/ 364976 w 510339"/>
                <a:gd name="connsiteY139" fmla="*/ 40100 h 431705"/>
                <a:gd name="connsiteX140" fmla="*/ 376254 w 510339"/>
                <a:gd name="connsiteY140" fmla="*/ 44173 h 431705"/>
                <a:gd name="connsiteX141" fmla="*/ 386279 w 510339"/>
                <a:gd name="connsiteY141" fmla="*/ 46366 h 431705"/>
                <a:gd name="connsiteX142" fmla="*/ 398184 w 510339"/>
                <a:gd name="connsiteY142" fmla="*/ 45113 h 431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510339" h="431705">
                  <a:moveTo>
                    <a:pt x="398184" y="45113"/>
                  </a:moveTo>
                  <a:lnTo>
                    <a:pt x="413535" y="82080"/>
                  </a:lnTo>
                  <a:lnTo>
                    <a:pt x="428886" y="98998"/>
                  </a:lnTo>
                  <a:lnTo>
                    <a:pt x="446743" y="111216"/>
                  </a:lnTo>
                  <a:lnTo>
                    <a:pt x="455515" y="119674"/>
                  </a:lnTo>
                  <a:lnTo>
                    <a:pt x="459587" y="127507"/>
                  </a:lnTo>
                  <a:lnTo>
                    <a:pt x="462094" y="135025"/>
                  </a:lnTo>
                  <a:lnTo>
                    <a:pt x="461467" y="158208"/>
                  </a:lnTo>
                  <a:lnTo>
                    <a:pt x="467106" y="166354"/>
                  </a:lnTo>
                  <a:lnTo>
                    <a:pt x="495302" y="197682"/>
                  </a:lnTo>
                  <a:lnTo>
                    <a:pt x="502507" y="208334"/>
                  </a:lnTo>
                  <a:lnTo>
                    <a:pt x="505327" y="217106"/>
                  </a:lnTo>
                  <a:lnTo>
                    <a:pt x="500628" y="230264"/>
                  </a:lnTo>
                  <a:lnTo>
                    <a:pt x="499061" y="237782"/>
                  </a:lnTo>
                  <a:lnTo>
                    <a:pt x="501254" y="247181"/>
                  </a:lnTo>
                  <a:lnTo>
                    <a:pt x="504387" y="252820"/>
                  </a:lnTo>
                  <a:lnTo>
                    <a:pt x="510339" y="258772"/>
                  </a:lnTo>
                  <a:lnTo>
                    <a:pt x="493422" y="270364"/>
                  </a:lnTo>
                  <a:lnTo>
                    <a:pt x="485277" y="273183"/>
                  </a:lnTo>
                  <a:lnTo>
                    <a:pt x="462094" y="278509"/>
                  </a:lnTo>
                  <a:lnTo>
                    <a:pt x="450815" y="282582"/>
                  </a:lnTo>
                  <a:lnTo>
                    <a:pt x="440164" y="287908"/>
                  </a:lnTo>
                  <a:lnTo>
                    <a:pt x="429512" y="296993"/>
                  </a:lnTo>
                  <a:lnTo>
                    <a:pt x="421680" y="308271"/>
                  </a:lnTo>
                  <a:lnTo>
                    <a:pt x="416041" y="321429"/>
                  </a:lnTo>
                  <a:lnTo>
                    <a:pt x="415101" y="341479"/>
                  </a:lnTo>
                  <a:lnTo>
                    <a:pt x="418547" y="359023"/>
                  </a:lnTo>
                  <a:lnTo>
                    <a:pt x="427946" y="388472"/>
                  </a:lnTo>
                  <a:lnTo>
                    <a:pt x="428572" y="398810"/>
                  </a:lnTo>
                  <a:lnTo>
                    <a:pt x="423560" y="407269"/>
                  </a:lnTo>
                  <a:lnTo>
                    <a:pt x="418234" y="413535"/>
                  </a:lnTo>
                  <a:lnTo>
                    <a:pt x="390038" y="429825"/>
                  </a:lnTo>
                  <a:lnTo>
                    <a:pt x="381893" y="431705"/>
                  </a:lnTo>
                  <a:lnTo>
                    <a:pt x="375941" y="430765"/>
                  </a:lnTo>
                  <a:lnTo>
                    <a:pt x="369048" y="427632"/>
                  </a:lnTo>
                  <a:lnTo>
                    <a:pt x="363409" y="419487"/>
                  </a:lnTo>
                  <a:lnTo>
                    <a:pt x="359963" y="411968"/>
                  </a:lnTo>
                  <a:lnTo>
                    <a:pt x="355577" y="405076"/>
                  </a:lnTo>
                  <a:lnTo>
                    <a:pt x="350565" y="401943"/>
                  </a:lnTo>
                  <a:lnTo>
                    <a:pt x="344299" y="401943"/>
                  </a:lnTo>
                  <a:lnTo>
                    <a:pt x="331141" y="406329"/>
                  </a:lnTo>
                  <a:lnTo>
                    <a:pt x="323935" y="405703"/>
                  </a:lnTo>
                  <a:lnTo>
                    <a:pt x="315163" y="402256"/>
                  </a:lnTo>
                  <a:lnTo>
                    <a:pt x="303572" y="395051"/>
                  </a:lnTo>
                  <a:lnTo>
                    <a:pt x="294174" y="391605"/>
                  </a:lnTo>
                  <a:lnTo>
                    <a:pt x="285088" y="391918"/>
                  </a:lnTo>
                  <a:lnTo>
                    <a:pt x="275063" y="395677"/>
                  </a:lnTo>
                  <a:lnTo>
                    <a:pt x="246241" y="413535"/>
                  </a:lnTo>
                  <a:lnTo>
                    <a:pt x="237469" y="415101"/>
                  </a:lnTo>
                  <a:lnTo>
                    <a:pt x="227131" y="412595"/>
                  </a:lnTo>
                  <a:lnTo>
                    <a:pt x="189537" y="390352"/>
                  </a:lnTo>
                  <a:lnTo>
                    <a:pt x="177319" y="377507"/>
                  </a:lnTo>
                  <a:lnTo>
                    <a:pt x="171993" y="366542"/>
                  </a:lnTo>
                  <a:lnTo>
                    <a:pt x="169800" y="354324"/>
                  </a:lnTo>
                  <a:lnTo>
                    <a:pt x="170113" y="340540"/>
                  </a:lnTo>
                  <a:lnTo>
                    <a:pt x="172619" y="322996"/>
                  </a:lnTo>
                  <a:lnTo>
                    <a:pt x="177319" y="306392"/>
                  </a:lnTo>
                  <a:lnTo>
                    <a:pt x="186404" y="281955"/>
                  </a:lnTo>
                  <a:lnTo>
                    <a:pt x="186404" y="273810"/>
                  </a:lnTo>
                  <a:lnTo>
                    <a:pt x="183271" y="267544"/>
                  </a:lnTo>
                  <a:lnTo>
                    <a:pt x="176692" y="260652"/>
                  </a:lnTo>
                  <a:lnTo>
                    <a:pt x="168233" y="256266"/>
                  </a:lnTo>
                  <a:lnTo>
                    <a:pt x="160088" y="256893"/>
                  </a:lnTo>
                  <a:lnTo>
                    <a:pt x="152569" y="260965"/>
                  </a:lnTo>
                  <a:lnTo>
                    <a:pt x="136278" y="274437"/>
                  </a:lnTo>
                  <a:lnTo>
                    <a:pt x="124374" y="278509"/>
                  </a:lnTo>
                  <a:lnTo>
                    <a:pt x="109963" y="279136"/>
                  </a:lnTo>
                  <a:lnTo>
                    <a:pt x="44486" y="267544"/>
                  </a:lnTo>
                  <a:lnTo>
                    <a:pt x="5952" y="251567"/>
                  </a:lnTo>
                  <a:lnTo>
                    <a:pt x="10965" y="242795"/>
                  </a:lnTo>
                  <a:lnTo>
                    <a:pt x="16604" y="230264"/>
                  </a:lnTo>
                  <a:lnTo>
                    <a:pt x="17857" y="223998"/>
                  </a:lnTo>
                  <a:lnTo>
                    <a:pt x="17544" y="218359"/>
                  </a:lnTo>
                  <a:lnTo>
                    <a:pt x="14724" y="212406"/>
                  </a:lnTo>
                  <a:lnTo>
                    <a:pt x="940" y="190163"/>
                  </a:lnTo>
                  <a:lnTo>
                    <a:pt x="0" y="186717"/>
                  </a:lnTo>
                  <a:lnTo>
                    <a:pt x="1253" y="183271"/>
                  </a:lnTo>
                  <a:lnTo>
                    <a:pt x="4386" y="178885"/>
                  </a:lnTo>
                  <a:lnTo>
                    <a:pt x="11591" y="171053"/>
                  </a:lnTo>
                  <a:lnTo>
                    <a:pt x="20363" y="156642"/>
                  </a:lnTo>
                  <a:lnTo>
                    <a:pt x="27882" y="137845"/>
                  </a:lnTo>
                  <a:lnTo>
                    <a:pt x="30702" y="135025"/>
                  </a:lnTo>
                  <a:lnTo>
                    <a:pt x="35088" y="135652"/>
                  </a:lnTo>
                  <a:lnTo>
                    <a:pt x="40100" y="139098"/>
                  </a:lnTo>
                  <a:lnTo>
                    <a:pt x="52005" y="151003"/>
                  </a:lnTo>
                  <a:lnTo>
                    <a:pt x="59524" y="156015"/>
                  </a:lnTo>
                  <a:lnTo>
                    <a:pt x="67043" y="159148"/>
                  </a:lnTo>
                  <a:lnTo>
                    <a:pt x="75815" y="160715"/>
                  </a:lnTo>
                  <a:lnTo>
                    <a:pt x="93672" y="162281"/>
                  </a:lnTo>
                  <a:lnTo>
                    <a:pt x="101504" y="163847"/>
                  </a:lnTo>
                  <a:lnTo>
                    <a:pt x="108083" y="166667"/>
                  </a:lnTo>
                  <a:lnTo>
                    <a:pt x="113409" y="170426"/>
                  </a:lnTo>
                  <a:lnTo>
                    <a:pt x="117481" y="174186"/>
                  </a:lnTo>
                  <a:lnTo>
                    <a:pt x="121554" y="174812"/>
                  </a:lnTo>
                  <a:lnTo>
                    <a:pt x="125313" y="172619"/>
                  </a:lnTo>
                  <a:lnTo>
                    <a:pt x="129700" y="164787"/>
                  </a:lnTo>
                  <a:lnTo>
                    <a:pt x="131892" y="157895"/>
                  </a:lnTo>
                  <a:lnTo>
                    <a:pt x="132206" y="151316"/>
                  </a:lnTo>
                  <a:lnTo>
                    <a:pt x="131579" y="145990"/>
                  </a:lnTo>
                  <a:lnTo>
                    <a:pt x="132832" y="142544"/>
                  </a:lnTo>
                  <a:lnTo>
                    <a:pt x="136278" y="141604"/>
                  </a:lnTo>
                  <a:lnTo>
                    <a:pt x="140664" y="143484"/>
                  </a:lnTo>
                  <a:lnTo>
                    <a:pt x="151629" y="149750"/>
                  </a:lnTo>
                  <a:lnTo>
                    <a:pt x="186717" y="166040"/>
                  </a:lnTo>
                  <a:lnTo>
                    <a:pt x="197056" y="169173"/>
                  </a:lnTo>
                  <a:lnTo>
                    <a:pt x="205201" y="169800"/>
                  </a:lnTo>
                  <a:lnTo>
                    <a:pt x="212406" y="166667"/>
                  </a:lnTo>
                  <a:lnTo>
                    <a:pt x="218359" y="160715"/>
                  </a:lnTo>
                  <a:lnTo>
                    <a:pt x="223058" y="153509"/>
                  </a:lnTo>
                  <a:lnTo>
                    <a:pt x="226191" y="144424"/>
                  </a:lnTo>
                  <a:lnTo>
                    <a:pt x="226504" y="136592"/>
                  </a:lnTo>
                  <a:lnTo>
                    <a:pt x="224938" y="128133"/>
                  </a:lnTo>
                  <a:lnTo>
                    <a:pt x="220865" y="118735"/>
                  </a:lnTo>
                  <a:lnTo>
                    <a:pt x="203008" y="86780"/>
                  </a:lnTo>
                  <a:lnTo>
                    <a:pt x="199562" y="77381"/>
                  </a:lnTo>
                  <a:lnTo>
                    <a:pt x="201128" y="69236"/>
                  </a:lnTo>
                  <a:lnTo>
                    <a:pt x="207394" y="61404"/>
                  </a:lnTo>
                  <a:lnTo>
                    <a:pt x="220865" y="55138"/>
                  </a:lnTo>
                  <a:lnTo>
                    <a:pt x="230264" y="54825"/>
                  </a:lnTo>
                  <a:lnTo>
                    <a:pt x="239349" y="57331"/>
                  </a:lnTo>
                  <a:lnTo>
                    <a:pt x="268171" y="77381"/>
                  </a:lnTo>
                  <a:lnTo>
                    <a:pt x="273497" y="79261"/>
                  </a:lnTo>
                  <a:lnTo>
                    <a:pt x="278196" y="77381"/>
                  </a:lnTo>
                  <a:lnTo>
                    <a:pt x="283522" y="71115"/>
                  </a:lnTo>
                  <a:lnTo>
                    <a:pt x="290414" y="59211"/>
                  </a:lnTo>
                  <a:lnTo>
                    <a:pt x="296366" y="52632"/>
                  </a:lnTo>
                  <a:lnTo>
                    <a:pt x="302632" y="48559"/>
                  </a:lnTo>
                  <a:lnTo>
                    <a:pt x="308271" y="46679"/>
                  </a:lnTo>
                  <a:lnTo>
                    <a:pt x="312031" y="44173"/>
                  </a:lnTo>
                  <a:lnTo>
                    <a:pt x="313284" y="39160"/>
                  </a:lnTo>
                  <a:lnTo>
                    <a:pt x="312344" y="32582"/>
                  </a:lnTo>
                  <a:lnTo>
                    <a:pt x="306392" y="18797"/>
                  </a:lnTo>
                  <a:lnTo>
                    <a:pt x="304825" y="4699"/>
                  </a:lnTo>
                  <a:lnTo>
                    <a:pt x="314537" y="0"/>
                  </a:lnTo>
                  <a:lnTo>
                    <a:pt x="321742" y="0"/>
                  </a:lnTo>
                  <a:lnTo>
                    <a:pt x="330828" y="1880"/>
                  </a:lnTo>
                  <a:lnTo>
                    <a:pt x="338660" y="6579"/>
                  </a:lnTo>
                  <a:lnTo>
                    <a:pt x="345239" y="13785"/>
                  </a:lnTo>
                  <a:lnTo>
                    <a:pt x="355890" y="31015"/>
                  </a:lnTo>
                  <a:lnTo>
                    <a:pt x="364976" y="40100"/>
                  </a:lnTo>
                  <a:lnTo>
                    <a:pt x="376254" y="44173"/>
                  </a:lnTo>
                  <a:lnTo>
                    <a:pt x="386279" y="46366"/>
                  </a:lnTo>
                  <a:lnTo>
                    <a:pt x="398184" y="45113"/>
                  </a:lnTo>
                  <a:close/>
                </a:path>
              </a:pathLst>
            </a:custGeom>
            <a:grpFill/>
            <a:ln w="6248" cap="rnd">
              <a:solidFill>
                <a:srgbClr val="0070C0"/>
              </a:solidFill>
              <a:prstDash val="solid"/>
              <a:round/>
            </a:ln>
          </p:spPr>
          <p:txBody>
            <a:bodyPr rtlCol="0" anchor="ctr"/>
            <a:lstStyle/>
            <a:p>
              <a:endParaRPr lang="vi-VN"/>
            </a:p>
          </p:txBody>
        </p:sp>
        <p:sp>
          <p:nvSpPr>
            <p:cNvPr id="87" name="Freeform: Shape 86">
              <a:extLst>
                <a:ext uri="{FF2B5EF4-FFF2-40B4-BE49-F238E27FC236}">
                  <a16:creationId xmlns:a16="http://schemas.microsoft.com/office/drawing/2014/main" id="{8A7EE220-A243-4206-AC22-F0BD28F11CF0}"/>
                </a:ext>
              </a:extLst>
            </p:cNvPr>
            <p:cNvSpPr/>
            <p:nvPr/>
          </p:nvSpPr>
          <p:spPr>
            <a:xfrm>
              <a:off x="3524749" y="1415777"/>
              <a:ext cx="426379" cy="354637"/>
            </a:xfrm>
            <a:custGeom>
              <a:avLst/>
              <a:gdLst>
                <a:gd name="connsiteX0" fmla="*/ 199562 w 426379"/>
                <a:gd name="connsiteY0" fmla="*/ 40727 h 354637"/>
                <a:gd name="connsiteX1" fmla="*/ 228697 w 426379"/>
                <a:gd name="connsiteY1" fmla="*/ 35714 h 354637"/>
                <a:gd name="connsiteX2" fmla="*/ 254700 w 426379"/>
                <a:gd name="connsiteY2" fmla="*/ 37594 h 354637"/>
                <a:gd name="connsiteX3" fmla="*/ 266291 w 426379"/>
                <a:gd name="connsiteY3" fmla="*/ 41040 h 354637"/>
                <a:gd name="connsiteX4" fmla="*/ 275376 w 426379"/>
                <a:gd name="connsiteY4" fmla="*/ 46053 h 354637"/>
                <a:gd name="connsiteX5" fmla="*/ 283209 w 426379"/>
                <a:gd name="connsiteY5" fmla="*/ 52005 h 354637"/>
                <a:gd name="connsiteX6" fmla="*/ 288848 w 426379"/>
                <a:gd name="connsiteY6" fmla="*/ 59524 h 354637"/>
                <a:gd name="connsiteX7" fmla="*/ 292920 w 426379"/>
                <a:gd name="connsiteY7" fmla="*/ 66729 h 354637"/>
                <a:gd name="connsiteX8" fmla="*/ 294800 w 426379"/>
                <a:gd name="connsiteY8" fmla="*/ 73622 h 354637"/>
                <a:gd name="connsiteX9" fmla="*/ 295427 w 426379"/>
                <a:gd name="connsiteY9" fmla="*/ 79261 h 354637"/>
                <a:gd name="connsiteX10" fmla="*/ 294487 w 426379"/>
                <a:gd name="connsiteY10" fmla="*/ 84273 h 354637"/>
                <a:gd name="connsiteX11" fmla="*/ 285088 w 426379"/>
                <a:gd name="connsiteY11" fmla="*/ 101504 h 354637"/>
                <a:gd name="connsiteX12" fmla="*/ 283835 w 426379"/>
                <a:gd name="connsiteY12" fmla="*/ 108709 h 354637"/>
                <a:gd name="connsiteX13" fmla="*/ 284462 w 426379"/>
                <a:gd name="connsiteY13" fmla="*/ 115915 h 354637"/>
                <a:gd name="connsiteX14" fmla="*/ 288221 w 426379"/>
                <a:gd name="connsiteY14" fmla="*/ 124060 h 354637"/>
                <a:gd name="connsiteX15" fmla="*/ 294800 w 426379"/>
                <a:gd name="connsiteY15" fmla="*/ 130953 h 354637"/>
                <a:gd name="connsiteX16" fmla="*/ 329261 w 426379"/>
                <a:gd name="connsiteY16" fmla="*/ 154762 h 354637"/>
                <a:gd name="connsiteX17" fmla="*/ 336467 w 426379"/>
                <a:gd name="connsiteY17" fmla="*/ 163534 h 354637"/>
                <a:gd name="connsiteX18" fmla="*/ 340853 w 426379"/>
                <a:gd name="connsiteY18" fmla="*/ 172619 h 354637"/>
                <a:gd name="connsiteX19" fmla="*/ 346492 w 426379"/>
                <a:gd name="connsiteY19" fmla="*/ 191730 h 354637"/>
                <a:gd name="connsiteX20" fmla="*/ 350878 w 426379"/>
                <a:gd name="connsiteY20" fmla="*/ 200502 h 354637"/>
                <a:gd name="connsiteX21" fmla="*/ 357770 w 426379"/>
                <a:gd name="connsiteY21" fmla="*/ 211153 h 354637"/>
                <a:gd name="connsiteX22" fmla="*/ 362469 w 426379"/>
                <a:gd name="connsiteY22" fmla="*/ 215853 h 354637"/>
                <a:gd name="connsiteX23" fmla="*/ 368422 w 426379"/>
                <a:gd name="connsiteY23" fmla="*/ 218985 h 354637"/>
                <a:gd name="connsiteX24" fmla="*/ 374687 w 426379"/>
                <a:gd name="connsiteY24" fmla="*/ 220552 h 354637"/>
                <a:gd name="connsiteX25" fmla="*/ 382520 w 426379"/>
                <a:gd name="connsiteY25" fmla="*/ 223998 h 354637"/>
                <a:gd name="connsiteX26" fmla="*/ 389412 w 426379"/>
                <a:gd name="connsiteY26" fmla="*/ 227757 h 354637"/>
                <a:gd name="connsiteX27" fmla="*/ 402883 w 426379"/>
                <a:gd name="connsiteY27" fmla="*/ 242482 h 354637"/>
                <a:gd name="connsiteX28" fmla="*/ 412595 w 426379"/>
                <a:gd name="connsiteY28" fmla="*/ 276630 h 354637"/>
                <a:gd name="connsiteX29" fmla="*/ 426379 w 426379"/>
                <a:gd name="connsiteY29" fmla="*/ 310151 h 354637"/>
                <a:gd name="connsiteX30" fmla="*/ 411655 w 426379"/>
                <a:gd name="connsiteY30" fmla="*/ 307958 h 354637"/>
                <a:gd name="connsiteX31" fmla="*/ 396304 w 426379"/>
                <a:gd name="connsiteY31" fmla="*/ 300126 h 354637"/>
                <a:gd name="connsiteX32" fmla="*/ 391605 w 426379"/>
                <a:gd name="connsiteY32" fmla="*/ 300126 h 354637"/>
                <a:gd name="connsiteX33" fmla="*/ 386279 w 426379"/>
                <a:gd name="connsiteY33" fmla="*/ 301692 h 354637"/>
                <a:gd name="connsiteX34" fmla="*/ 372181 w 426379"/>
                <a:gd name="connsiteY34" fmla="*/ 310151 h 354637"/>
                <a:gd name="connsiteX35" fmla="*/ 369048 w 426379"/>
                <a:gd name="connsiteY35" fmla="*/ 312971 h 354637"/>
                <a:gd name="connsiteX36" fmla="*/ 368422 w 426379"/>
                <a:gd name="connsiteY36" fmla="*/ 315790 h 354637"/>
                <a:gd name="connsiteX37" fmla="*/ 369048 w 426379"/>
                <a:gd name="connsiteY37" fmla="*/ 319550 h 354637"/>
                <a:gd name="connsiteX38" fmla="*/ 371555 w 426379"/>
                <a:gd name="connsiteY38" fmla="*/ 326128 h 354637"/>
                <a:gd name="connsiteX39" fmla="*/ 373121 w 426379"/>
                <a:gd name="connsiteY39" fmla="*/ 333647 h 354637"/>
                <a:gd name="connsiteX40" fmla="*/ 374061 w 426379"/>
                <a:gd name="connsiteY40" fmla="*/ 341479 h 354637"/>
                <a:gd name="connsiteX41" fmla="*/ 373121 w 426379"/>
                <a:gd name="connsiteY41" fmla="*/ 348372 h 354637"/>
                <a:gd name="connsiteX42" fmla="*/ 369362 w 426379"/>
                <a:gd name="connsiteY42" fmla="*/ 352758 h 354637"/>
                <a:gd name="connsiteX43" fmla="*/ 364349 w 426379"/>
                <a:gd name="connsiteY43" fmla="*/ 354637 h 354637"/>
                <a:gd name="connsiteX44" fmla="*/ 355577 w 426379"/>
                <a:gd name="connsiteY44" fmla="*/ 353384 h 354637"/>
                <a:gd name="connsiteX45" fmla="*/ 347745 w 426379"/>
                <a:gd name="connsiteY45" fmla="*/ 348685 h 354637"/>
                <a:gd name="connsiteX46" fmla="*/ 324562 w 426379"/>
                <a:gd name="connsiteY46" fmla="*/ 329575 h 354637"/>
                <a:gd name="connsiteX47" fmla="*/ 317983 w 426379"/>
                <a:gd name="connsiteY47" fmla="*/ 325815 h 354637"/>
                <a:gd name="connsiteX48" fmla="*/ 312344 w 426379"/>
                <a:gd name="connsiteY48" fmla="*/ 325189 h 354637"/>
                <a:gd name="connsiteX49" fmla="*/ 307958 w 426379"/>
                <a:gd name="connsiteY49" fmla="*/ 325502 h 354637"/>
                <a:gd name="connsiteX50" fmla="*/ 299499 w 426379"/>
                <a:gd name="connsiteY50" fmla="*/ 333960 h 354637"/>
                <a:gd name="connsiteX51" fmla="*/ 288221 w 426379"/>
                <a:gd name="connsiteY51" fmla="*/ 333647 h 354637"/>
                <a:gd name="connsiteX52" fmla="*/ 277569 w 426379"/>
                <a:gd name="connsiteY52" fmla="*/ 330828 h 354637"/>
                <a:gd name="connsiteX53" fmla="*/ 262218 w 426379"/>
                <a:gd name="connsiteY53" fmla="*/ 325189 h 354637"/>
                <a:gd name="connsiteX54" fmla="*/ 199875 w 426379"/>
                <a:gd name="connsiteY54" fmla="*/ 293234 h 354637"/>
                <a:gd name="connsiteX55" fmla="*/ 159461 w 426379"/>
                <a:gd name="connsiteY55" fmla="*/ 265038 h 354637"/>
                <a:gd name="connsiteX56" fmla="*/ 152569 w 426379"/>
                <a:gd name="connsiteY56" fmla="*/ 258459 h 354637"/>
                <a:gd name="connsiteX57" fmla="*/ 138785 w 426379"/>
                <a:gd name="connsiteY57" fmla="*/ 238722 h 354637"/>
                <a:gd name="connsiteX58" fmla="*/ 133459 w 426379"/>
                <a:gd name="connsiteY58" fmla="*/ 234336 h 354637"/>
                <a:gd name="connsiteX59" fmla="*/ 127506 w 426379"/>
                <a:gd name="connsiteY59" fmla="*/ 232143 h 354637"/>
                <a:gd name="connsiteX60" fmla="*/ 117795 w 426379"/>
                <a:gd name="connsiteY60" fmla="*/ 233710 h 354637"/>
                <a:gd name="connsiteX61" fmla="*/ 105263 w 426379"/>
                <a:gd name="connsiteY61" fmla="*/ 239036 h 354637"/>
                <a:gd name="connsiteX62" fmla="*/ 97118 w 426379"/>
                <a:gd name="connsiteY62" fmla="*/ 239349 h 354637"/>
                <a:gd name="connsiteX63" fmla="*/ 42920 w 426379"/>
                <a:gd name="connsiteY63" fmla="*/ 232143 h 354637"/>
                <a:gd name="connsiteX64" fmla="*/ 34461 w 426379"/>
                <a:gd name="connsiteY64" fmla="*/ 229324 h 354637"/>
                <a:gd name="connsiteX65" fmla="*/ 15038 w 426379"/>
                <a:gd name="connsiteY65" fmla="*/ 219299 h 354637"/>
                <a:gd name="connsiteX66" fmla="*/ 1880 w 426379"/>
                <a:gd name="connsiteY66" fmla="*/ 216479 h 354637"/>
                <a:gd name="connsiteX67" fmla="*/ 0 w 426379"/>
                <a:gd name="connsiteY67" fmla="*/ 203008 h 354637"/>
                <a:gd name="connsiteX68" fmla="*/ 627 w 426379"/>
                <a:gd name="connsiteY68" fmla="*/ 184211 h 354637"/>
                <a:gd name="connsiteX69" fmla="*/ 3759 w 426379"/>
                <a:gd name="connsiteY69" fmla="*/ 174812 h 354637"/>
                <a:gd name="connsiteX70" fmla="*/ 8145 w 426379"/>
                <a:gd name="connsiteY70" fmla="*/ 170113 h 354637"/>
                <a:gd name="connsiteX71" fmla="*/ 13784 w 426379"/>
                <a:gd name="connsiteY71" fmla="*/ 167607 h 354637"/>
                <a:gd name="connsiteX72" fmla="*/ 20363 w 426379"/>
                <a:gd name="connsiteY72" fmla="*/ 166980 h 354637"/>
                <a:gd name="connsiteX73" fmla="*/ 57644 w 426379"/>
                <a:gd name="connsiteY73" fmla="*/ 169173 h 354637"/>
                <a:gd name="connsiteX74" fmla="*/ 66416 w 426379"/>
                <a:gd name="connsiteY74" fmla="*/ 167607 h 354637"/>
                <a:gd name="connsiteX75" fmla="*/ 74562 w 426379"/>
                <a:gd name="connsiteY75" fmla="*/ 164787 h 354637"/>
                <a:gd name="connsiteX76" fmla="*/ 82707 w 426379"/>
                <a:gd name="connsiteY76" fmla="*/ 160088 h 354637"/>
                <a:gd name="connsiteX77" fmla="*/ 88973 w 426379"/>
                <a:gd name="connsiteY77" fmla="*/ 154136 h 354637"/>
                <a:gd name="connsiteX78" fmla="*/ 90852 w 426379"/>
                <a:gd name="connsiteY78" fmla="*/ 151629 h 354637"/>
                <a:gd name="connsiteX79" fmla="*/ 101504 w 426379"/>
                <a:gd name="connsiteY79" fmla="*/ 149750 h 354637"/>
                <a:gd name="connsiteX80" fmla="*/ 103384 w 426379"/>
                <a:gd name="connsiteY80" fmla="*/ 144737 h 354637"/>
                <a:gd name="connsiteX81" fmla="*/ 106516 w 426379"/>
                <a:gd name="connsiteY81" fmla="*/ 140351 h 354637"/>
                <a:gd name="connsiteX82" fmla="*/ 108396 w 426379"/>
                <a:gd name="connsiteY82" fmla="*/ 139725 h 354637"/>
                <a:gd name="connsiteX83" fmla="*/ 107456 w 426379"/>
                <a:gd name="connsiteY83" fmla="*/ 133772 h 354637"/>
                <a:gd name="connsiteX84" fmla="*/ 105577 w 426379"/>
                <a:gd name="connsiteY84" fmla="*/ 131266 h 354637"/>
                <a:gd name="connsiteX85" fmla="*/ 74562 w 426379"/>
                <a:gd name="connsiteY85" fmla="*/ 109649 h 354637"/>
                <a:gd name="connsiteX86" fmla="*/ 70489 w 426379"/>
                <a:gd name="connsiteY86" fmla="*/ 104010 h 354637"/>
                <a:gd name="connsiteX87" fmla="*/ 67356 w 426379"/>
                <a:gd name="connsiteY87" fmla="*/ 102130 h 354637"/>
                <a:gd name="connsiteX88" fmla="*/ 31955 w 426379"/>
                <a:gd name="connsiteY88" fmla="*/ 62657 h 354637"/>
                <a:gd name="connsiteX89" fmla="*/ 27882 w 426379"/>
                <a:gd name="connsiteY89" fmla="*/ 50439 h 354637"/>
                <a:gd name="connsiteX90" fmla="*/ 22556 w 426379"/>
                <a:gd name="connsiteY90" fmla="*/ 42293 h 354637"/>
                <a:gd name="connsiteX91" fmla="*/ 17857 w 426379"/>
                <a:gd name="connsiteY91" fmla="*/ 36028 h 354637"/>
                <a:gd name="connsiteX92" fmla="*/ 17857 w 426379"/>
                <a:gd name="connsiteY92" fmla="*/ 25063 h 354637"/>
                <a:gd name="connsiteX93" fmla="*/ 18484 w 426379"/>
                <a:gd name="connsiteY93" fmla="*/ 18170 h 354637"/>
                <a:gd name="connsiteX94" fmla="*/ 29762 w 426379"/>
                <a:gd name="connsiteY94" fmla="*/ 0 h 354637"/>
                <a:gd name="connsiteX95" fmla="*/ 34775 w 426379"/>
                <a:gd name="connsiteY95" fmla="*/ 13158 h 354637"/>
                <a:gd name="connsiteX96" fmla="*/ 38221 w 426379"/>
                <a:gd name="connsiteY96" fmla="*/ 16604 h 354637"/>
                <a:gd name="connsiteX97" fmla="*/ 44173 w 426379"/>
                <a:gd name="connsiteY97" fmla="*/ 21617 h 354637"/>
                <a:gd name="connsiteX98" fmla="*/ 86466 w 426379"/>
                <a:gd name="connsiteY98" fmla="*/ 42293 h 354637"/>
                <a:gd name="connsiteX99" fmla="*/ 117795 w 426379"/>
                <a:gd name="connsiteY99" fmla="*/ 68922 h 354637"/>
                <a:gd name="connsiteX100" fmla="*/ 127506 w 426379"/>
                <a:gd name="connsiteY100" fmla="*/ 73308 h 354637"/>
                <a:gd name="connsiteX101" fmla="*/ 136592 w 426379"/>
                <a:gd name="connsiteY101" fmla="*/ 74875 h 354637"/>
                <a:gd name="connsiteX102" fmla="*/ 151316 w 426379"/>
                <a:gd name="connsiteY102" fmla="*/ 73935 h 354637"/>
                <a:gd name="connsiteX103" fmla="*/ 158522 w 426379"/>
                <a:gd name="connsiteY103" fmla="*/ 74248 h 354637"/>
                <a:gd name="connsiteX104" fmla="*/ 194549 w 426379"/>
                <a:gd name="connsiteY104" fmla="*/ 84587 h 354637"/>
                <a:gd name="connsiteX105" fmla="*/ 203008 w 426379"/>
                <a:gd name="connsiteY105" fmla="*/ 85213 h 354637"/>
                <a:gd name="connsiteX106" fmla="*/ 210213 w 426379"/>
                <a:gd name="connsiteY106" fmla="*/ 83020 h 354637"/>
                <a:gd name="connsiteX107" fmla="*/ 210213 w 426379"/>
                <a:gd name="connsiteY107" fmla="*/ 66103 h 354637"/>
                <a:gd name="connsiteX108" fmla="*/ 208960 w 426379"/>
                <a:gd name="connsiteY108" fmla="*/ 54511 h 354637"/>
                <a:gd name="connsiteX109" fmla="*/ 206141 w 426379"/>
                <a:gd name="connsiteY109" fmla="*/ 49499 h 354637"/>
                <a:gd name="connsiteX110" fmla="*/ 203008 w 426379"/>
                <a:gd name="connsiteY110" fmla="*/ 46366 h 354637"/>
                <a:gd name="connsiteX111" fmla="*/ 199562 w 426379"/>
                <a:gd name="connsiteY111" fmla="*/ 40727 h 35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26379" h="354637">
                  <a:moveTo>
                    <a:pt x="199562" y="40727"/>
                  </a:moveTo>
                  <a:lnTo>
                    <a:pt x="228697" y="35714"/>
                  </a:lnTo>
                  <a:lnTo>
                    <a:pt x="254700" y="37594"/>
                  </a:lnTo>
                  <a:lnTo>
                    <a:pt x="266291" y="41040"/>
                  </a:lnTo>
                  <a:lnTo>
                    <a:pt x="275376" y="46053"/>
                  </a:lnTo>
                  <a:lnTo>
                    <a:pt x="283209" y="52005"/>
                  </a:lnTo>
                  <a:lnTo>
                    <a:pt x="288848" y="59524"/>
                  </a:lnTo>
                  <a:lnTo>
                    <a:pt x="292920" y="66729"/>
                  </a:lnTo>
                  <a:lnTo>
                    <a:pt x="294800" y="73622"/>
                  </a:lnTo>
                  <a:lnTo>
                    <a:pt x="295427" y="79261"/>
                  </a:lnTo>
                  <a:lnTo>
                    <a:pt x="294487" y="84273"/>
                  </a:lnTo>
                  <a:lnTo>
                    <a:pt x="285088" y="101504"/>
                  </a:lnTo>
                  <a:lnTo>
                    <a:pt x="283835" y="108709"/>
                  </a:lnTo>
                  <a:lnTo>
                    <a:pt x="284462" y="115915"/>
                  </a:lnTo>
                  <a:lnTo>
                    <a:pt x="288221" y="124060"/>
                  </a:lnTo>
                  <a:lnTo>
                    <a:pt x="294800" y="130953"/>
                  </a:lnTo>
                  <a:lnTo>
                    <a:pt x="329261" y="154762"/>
                  </a:lnTo>
                  <a:lnTo>
                    <a:pt x="336467" y="163534"/>
                  </a:lnTo>
                  <a:lnTo>
                    <a:pt x="340853" y="172619"/>
                  </a:lnTo>
                  <a:lnTo>
                    <a:pt x="346492" y="191730"/>
                  </a:lnTo>
                  <a:lnTo>
                    <a:pt x="350878" y="200502"/>
                  </a:lnTo>
                  <a:lnTo>
                    <a:pt x="357770" y="211153"/>
                  </a:lnTo>
                  <a:lnTo>
                    <a:pt x="362469" y="215853"/>
                  </a:lnTo>
                  <a:lnTo>
                    <a:pt x="368422" y="218985"/>
                  </a:lnTo>
                  <a:lnTo>
                    <a:pt x="374687" y="220552"/>
                  </a:lnTo>
                  <a:lnTo>
                    <a:pt x="382520" y="223998"/>
                  </a:lnTo>
                  <a:lnTo>
                    <a:pt x="389412" y="227757"/>
                  </a:lnTo>
                  <a:lnTo>
                    <a:pt x="402883" y="242482"/>
                  </a:lnTo>
                  <a:lnTo>
                    <a:pt x="412595" y="276630"/>
                  </a:lnTo>
                  <a:lnTo>
                    <a:pt x="426379" y="310151"/>
                  </a:lnTo>
                  <a:lnTo>
                    <a:pt x="411655" y="307958"/>
                  </a:lnTo>
                  <a:lnTo>
                    <a:pt x="396304" y="300126"/>
                  </a:lnTo>
                  <a:lnTo>
                    <a:pt x="391605" y="300126"/>
                  </a:lnTo>
                  <a:lnTo>
                    <a:pt x="386279" y="301692"/>
                  </a:lnTo>
                  <a:lnTo>
                    <a:pt x="372181" y="310151"/>
                  </a:lnTo>
                  <a:lnTo>
                    <a:pt x="369048" y="312971"/>
                  </a:lnTo>
                  <a:lnTo>
                    <a:pt x="368422" y="315790"/>
                  </a:lnTo>
                  <a:lnTo>
                    <a:pt x="369048" y="319550"/>
                  </a:lnTo>
                  <a:lnTo>
                    <a:pt x="371555" y="326128"/>
                  </a:lnTo>
                  <a:lnTo>
                    <a:pt x="373121" y="333647"/>
                  </a:lnTo>
                  <a:lnTo>
                    <a:pt x="374061" y="341479"/>
                  </a:lnTo>
                  <a:lnTo>
                    <a:pt x="373121" y="348372"/>
                  </a:lnTo>
                  <a:lnTo>
                    <a:pt x="369362" y="352758"/>
                  </a:lnTo>
                  <a:lnTo>
                    <a:pt x="364349" y="354637"/>
                  </a:lnTo>
                  <a:lnTo>
                    <a:pt x="355577" y="353384"/>
                  </a:lnTo>
                  <a:lnTo>
                    <a:pt x="347745" y="348685"/>
                  </a:lnTo>
                  <a:lnTo>
                    <a:pt x="324562" y="329575"/>
                  </a:lnTo>
                  <a:lnTo>
                    <a:pt x="317983" y="325815"/>
                  </a:lnTo>
                  <a:lnTo>
                    <a:pt x="312344" y="325189"/>
                  </a:lnTo>
                  <a:lnTo>
                    <a:pt x="307958" y="325502"/>
                  </a:lnTo>
                  <a:lnTo>
                    <a:pt x="299499" y="333960"/>
                  </a:lnTo>
                  <a:lnTo>
                    <a:pt x="288221" y="333647"/>
                  </a:lnTo>
                  <a:lnTo>
                    <a:pt x="277569" y="330828"/>
                  </a:lnTo>
                  <a:lnTo>
                    <a:pt x="262218" y="325189"/>
                  </a:lnTo>
                  <a:lnTo>
                    <a:pt x="199875" y="293234"/>
                  </a:lnTo>
                  <a:lnTo>
                    <a:pt x="159461" y="265038"/>
                  </a:lnTo>
                  <a:lnTo>
                    <a:pt x="152569" y="258459"/>
                  </a:lnTo>
                  <a:lnTo>
                    <a:pt x="138785" y="238722"/>
                  </a:lnTo>
                  <a:lnTo>
                    <a:pt x="133459" y="234336"/>
                  </a:lnTo>
                  <a:lnTo>
                    <a:pt x="127506" y="232143"/>
                  </a:lnTo>
                  <a:lnTo>
                    <a:pt x="117795" y="233710"/>
                  </a:lnTo>
                  <a:lnTo>
                    <a:pt x="105263" y="239036"/>
                  </a:lnTo>
                  <a:lnTo>
                    <a:pt x="97118" y="239349"/>
                  </a:lnTo>
                  <a:lnTo>
                    <a:pt x="42920" y="232143"/>
                  </a:lnTo>
                  <a:lnTo>
                    <a:pt x="34461" y="229324"/>
                  </a:lnTo>
                  <a:lnTo>
                    <a:pt x="15038" y="219299"/>
                  </a:lnTo>
                  <a:lnTo>
                    <a:pt x="1880" y="216479"/>
                  </a:lnTo>
                  <a:lnTo>
                    <a:pt x="0" y="203008"/>
                  </a:lnTo>
                  <a:lnTo>
                    <a:pt x="627" y="184211"/>
                  </a:lnTo>
                  <a:lnTo>
                    <a:pt x="3759" y="174812"/>
                  </a:lnTo>
                  <a:lnTo>
                    <a:pt x="8145" y="170113"/>
                  </a:lnTo>
                  <a:lnTo>
                    <a:pt x="13784" y="167607"/>
                  </a:lnTo>
                  <a:lnTo>
                    <a:pt x="20363" y="166980"/>
                  </a:lnTo>
                  <a:lnTo>
                    <a:pt x="57644" y="169173"/>
                  </a:lnTo>
                  <a:lnTo>
                    <a:pt x="66416" y="167607"/>
                  </a:lnTo>
                  <a:lnTo>
                    <a:pt x="74562" y="164787"/>
                  </a:lnTo>
                  <a:lnTo>
                    <a:pt x="82707" y="160088"/>
                  </a:lnTo>
                  <a:lnTo>
                    <a:pt x="88973" y="154136"/>
                  </a:lnTo>
                  <a:lnTo>
                    <a:pt x="90852" y="151629"/>
                  </a:lnTo>
                  <a:lnTo>
                    <a:pt x="101504" y="149750"/>
                  </a:lnTo>
                  <a:lnTo>
                    <a:pt x="103384" y="144737"/>
                  </a:lnTo>
                  <a:lnTo>
                    <a:pt x="106516" y="140351"/>
                  </a:lnTo>
                  <a:lnTo>
                    <a:pt x="108396" y="139725"/>
                  </a:lnTo>
                  <a:lnTo>
                    <a:pt x="107456" y="133772"/>
                  </a:lnTo>
                  <a:lnTo>
                    <a:pt x="105577" y="131266"/>
                  </a:lnTo>
                  <a:lnTo>
                    <a:pt x="74562" y="109649"/>
                  </a:lnTo>
                  <a:lnTo>
                    <a:pt x="70489" y="104010"/>
                  </a:lnTo>
                  <a:lnTo>
                    <a:pt x="67356" y="102130"/>
                  </a:lnTo>
                  <a:lnTo>
                    <a:pt x="31955" y="62657"/>
                  </a:lnTo>
                  <a:lnTo>
                    <a:pt x="27882" y="50439"/>
                  </a:lnTo>
                  <a:lnTo>
                    <a:pt x="22556" y="42293"/>
                  </a:lnTo>
                  <a:lnTo>
                    <a:pt x="17857" y="36028"/>
                  </a:lnTo>
                  <a:lnTo>
                    <a:pt x="17857" y="25063"/>
                  </a:lnTo>
                  <a:lnTo>
                    <a:pt x="18484" y="18170"/>
                  </a:lnTo>
                  <a:lnTo>
                    <a:pt x="29762" y="0"/>
                  </a:lnTo>
                  <a:lnTo>
                    <a:pt x="34775" y="13158"/>
                  </a:lnTo>
                  <a:lnTo>
                    <a:pt x="38221" y="16604"/>
                  </a:lnTo>
                  <a:lnTo>
                    <a:pt x="44173" y="21617"/>
                  </a:lnTo>
                  <a:lnTo>
                    <a:pt x="86466" y="42293"/>
                  </a:lnTo>
                  <a:lnTo>
                    <a:pt x="117795" y="68922"/>
                  </a:lnTo>
                  <a:lnTo>
                    <a:pt x="127506" y="73308"/>
                  </a:lnTo>
                  <a:lnTo>
                    <a:pt x="136592" y="74875"/>
                  </a:lnTo>
                  <a:lnTo>
                    <a:pt x="151316" y="73935"/>
                  </a:lnTo>
                  <a:lnTo>
                    <a:pt x="158522" y="74248"/>
                  </a:lnTo>
                  <a:lnTo>
                    <a:pt x="194549" y="84587"/>
                  </a:lnTo>
                  <a:lnTo>
                    <a:pt x="203008" y="85213"/>
                  </a:lnTo>
                  <a:lnTo>
                    <a:pt x="210213" y="83020"/>
                  </a:lnTo>
                  <a:lnTo>
                    <a:pt x="210213" y="66103"/>
                  </a:lnTo>
                  <a:lnTo>
                    <a:pt x="208960" y="54511"/>
                  </a:lnTo>
                  <a:lnTo>
                    <a:pt x="206141" y="49499"/>
                  </a:lnTo>
                  <a:lnTo>
                    <a:pt x="203008" y="46366"/>
                  </a:lnTo>
                  <a:lnTo>
                    <a:pt x="199562" y="40727"/>
                  </a:lnTo>
                  <a:close/>
                </a:path>
              </a:pathLst>
            </a:custGeom>
            <a:grpFill/>
            <a:ln w="6248" cap="rnd">
              <a:solidFill>
                <a:srgbClr val="0070C0"/>
              </a:solidFill>
              <a:prstDash val="solid"/>
              <a:round/>
            </a:ln>
          </p:spPr>
          <p:txBody>
            <a:bodyPr rtlCol="0" anchor="ctr"/>
            <a:lstStyle/>
            <a:p>
              <a:endParaRPr lang="vi-VN"/>
            </a:p>
          </p:txBody>
        </p:sp>
        <p:sp>
          <p:nvSpPr>
            <p:cNvPr id="88" name="Freeform: Shape 87">
              <a:extLst>
                <a:ext uri="{FF2B5EF4-FFF2-40B4-BE49-F238E27FC236}">
                  <a16:creationId xmlns:a16="http://schemas.microsoft.com/office/drawing/2014/main" id="{4EBF2093-7E4F-4F1C-96AF-A27A14E458E9}"/>
                </a:ext>
              </a:extLst>
            </p:cNvPr>
            <p:cNvSpPr/>
            <p:nvPr/>
          </p:nvSpPr>
          <p:spPr>
            <a:xfrm>
              <a:off x="4070489" y="1355940"/>
              <a:ext cx="205514" cy="244361"/>
            </a:xfrm>
            <a:custGeom>
              <a:avLst/>
              <a:gdLst>
                <a:gd name="connsiteX0" fmla="*/ 180138 w 205514"/>
                <a:gd name="connsiteY0" fmla="*/ 17544 h 244361"/>
                <a:gd name="connsiteX1" fmla="*/ 174812 w 205514"/>
                <a:gd name="connsiteY1" fmla="*/ 27256 h 244361"/>
                <a:gd name="connsiteX2" fmla="*/ 167607 w 205514"/>
                <a:gd name="connsiteY2" fmla="*/ 37594 h 244361"/>
                <a:gd name="connsiteX3" fmla="*/ 163221 w 205514"/>
                <a:gd name="connsiteY3" fmla="*/ 42607 h 244361"/>
                <a:gd name="connsiteX4" fmla="*/ 158522 w 205514"/>
                <a:gd name="connsiteY4" fmla="*/ 46679 h 244361"/>
                <a:gd name="connsiteX5" fmla="*/ 153509 w 205514"/>
                <a:gd name="connsiteY5" fmla="*/ 49812 h 244361"/>
                <a:gd name="connsiteX6" fmla="*/ 142544 w 205514"/>
                <a:gd name="connsiteY6" fmla="*/ 53572 h 244361"/>
                <a:gd name="connsiteX7" fmla="*/ 137845 w 205514"/>
                <a:gd name="connsiteY7" fmla="*/ 57018 h 244361"/>
                <a:gd name="connsiteX8" fmla="*/ 135652 w 205514"/>
                <a:gd name="connsiteY8" fmla="*/ 61090 h 244361"/>
                <a:gd name="connsiteX9" fmla="*/ 135025 w 205514"/>
                <a:gd name="connsiteY9" fmla="*/ 66729 h 244361"/>
                <a:gd name="connsiteX10" fmla="*/ 135339 w 205514"/>
                <a:gd name="connsiteY10" fmla="*/ 72055 h 244361"/>
                <a:gd name="connsiteX11" fmla="*/ 137218 w 205514"/>
                <a:gd name="connsiteY11" fmla="*/ 76755 h 244361"/>
                <a:gd name="connsiteX12" fmla="*/ 142544 w 205514"/>
                <a:gd name="connsiteY12" fmla="*/ 79887 h 244361"/>
                <a:gd name="connsiteX13" fmla="*/ 151629 w 205514"/>
                <a:gd name="connsiteY13" fmla="*/ 82080 h 244361"/>
                <a:gd name="connsiteX14" fmla="*/ 193609 w 205514"/>
                <a:gd name="connsiteY14" fmla="*/ 87093 h 244361"/>
                <a:gd name="connsiteX15" fmla="*/ 205514 w 205514"/>
                <a:gd name="connsiteY15" fmla="*/ 94298 h 244361"/>
                <a:gd name="connsiteX16" fmla="*/ 200502 w 205514"/>
                <a:gd name="connsiteY16" fmla="*/ 113095 h 244361"/>
                <a:gd name="connsiteX17" fmla="*/ 200188 w 205514"/>
                <a:gd name="connsiteY17" fmla="*/ 118108 h 244361"/>
                <a:gd name="connsiteX18" fmla="*/ 197682 w 205514"/>
                <a:gd name="connsiteY18" fmla="*/ 122494 h 244361"/>
                <a:gd name="connsiteX19" fmla="*/ 192043 w 205514"/>
                <a:gd name="connsiteY19" fmla="*/ 125000 h 244361"/>
                <a:gd name="connsiteX20" fmla="*/ 184837 w 205514"/>
                <a:gd name="connsiteY20" fmla="*/ 126253 h 244361"/>
                <a:gd name="connsiteX21" fmla="*/ 179512 w 205514"/>
                <a:gd name="connsiteY21" fmla="*/ 129699 h 244361"/>
                <a:gd name="connsiteX22" fmla="*/ 176066 w 205514"/>
                <a:gd name="connsiteY22" fmla="*/ 135025 h 244361"/>
                <a:gd name="connsiteX23" fmla="*/ 174812 w 205514"/>
                <a:gd name="connsiteY23" fmla="*/ 144111 h 244361"/>
                <a:gd name="connsiteX24" fmla="*/ 176066 w 205514"/>
                <a:gd name="connsiteY24" fmla="*/ 151003 h 244361"/>
                <a:gd name="connsiteX25" fmla="*/ 175439 w 205514"/>
                <a:gd name="connsiteY25" fmla="*/ 156955 h 244361"/>
                <a:gd name="connsiteX26" fmla="*/ 172619 w 205514"/>
                <a:gd name="connsiteY26" fmla="*/ 161341 h 244361"/>
                <a:gd name="connsiteX27" fmla="*/ 165101 w 205514"/>
                <a:gd name="connsiteY27" fmla="*/ 165101 h 244361"/>
                <a:gd name="connsiteX28" fmla="*/ 159148 w 205514"/>
                <a:gd name="connsiteY28" fmla="*/ 169487 h 244361"/>
                <a:gd name="connsiteX29" fmla="*/ 156642 w 205514"/>
                <a:gd name="connsiteY29" fmla="*/ 177005 h 244361"/>
                <a:gd name="connsiteX30" fmla="*/ 159148 w 205514"/>
                <a:gd name="connsiteY30" fmla="*/ 182644 h 244361"/>
                <a:gd name="connsiteX31" fmla="*/ 163534 w 205514"/>
                <a:gd name="connsiteY31" fmla="*/ 187030 h 244361"/>
                <a:gd name="connsiteX32" fmla="*/ 168547 w 205514"/>
                <a:gd name="connsiteY32" fmla="*/ 190477 h 244361"/>
                <a:gd name="connsiteX33" fmla="*/ 177945 w 205514"/>
                <a:gd name="connsiteY33" fmla="*/ 195176 h 244361"/>
                <a:gd name="connsiteX34" fmla="*/ 179198 w 205514"/>
                <a:gd name="connsiteY34" fmla="*/ 199249 h 244361"/>
                <a:gd name="connsiteX35" fmla="*/ 175752 w 205514"/>
                <a:gd name="connsiteY35" fmla="*/ 205201 h 244361"/>
                <a:gd name="connsiteX36" fmla="*/ 152569 w 205514"/>
                <a:gd name="connsiteY36" fmla="*/ 227444 h 244361"/>
                <a:gd name="connsiteX37" fmla="*/ 143797 w 205514"/>
                <a:gd name="connsiteY37" fmla="*/ 232770 h 244361"/>
                <a:gd name="connsiteX38" fmla="*/ 125627 w 205514"/>
                <a:gd name="connsiteY38" fmla="*/ 233710 h 244361"/>
                <a:gd name="connsiteX39" fmla="*/ 57644 w 205514"/>
                <a:gd name="connsiteY39" fmla="*/ 244361 h 244361"/>
                <a:gd name="connsiteX40" fmla="*/ 29449 w 205514"/>
                <a:gd name="connsiteY40" fmla="*/ 215226 h 244361"/>
                <a:gd name="connsiteX41" fmla="*/ 20363 w 205514"/>
                <a:gd name="connsiteY41" fmla="*/ 209274 h 244361"/>
                <a:gd name="connsiteX42" fmla="*/ 6892 w 205514"/>
                <a:gd name="connsiteY42" fmla="*/ 198935 h 244361"/>
                <a:gd name="connsiteX43" fmla="*/ 1880 w 205514"/>
                <a:gd name="connsiteY43" fmla="*/ 190790 h 244361"/>
                <a:gd name="connsiteX44" fmla="*/ 0 w 205514"/>
                <a:gd name="connsiteY44" fmla="*/ 182018 h 244361"/>
                <a:gd name="connsiteX45" fmla="*/ 1566 w 205514"/>
                <a:gd name="connsiteY45" fmla="*/ 173873 h 244361"/>
                <a:gd name="connsiteX46" fmla="*/ 4386 w 205514"/>
                <a:gd name="connsiteY46" fmla="*/ 165101 h 244361"/>
                <a:gd name="connsiteX47" fmla="*/ 15978 w 205514"/>
                <a:gd name="connsiteY47" fmla="*/ 139725 h 244361"/>
                <a:gd name="connsiteX48" fmla="*/ 12845 w 205514"/>
                <a:gd name="connsiteY48" fmla="*/ 106830 h 244361"/>
                <a:gd name="connsiteX49" fmla="*/ 44486 w 205514"/>
                <a:gd name="connsiteY49" fmla="*/ 112469 h 244361"/>
                <a:gd name="connsiteX50" fmla="*/ 54198 w 205514"/>
                <a:gd name="connsiteY50" fmla="*/ 112156 h 244361"/>
                <a:gd name="connsiteX51" fmla="*/ 66416 w 205514"/>
                <a:gd name="connsiteY51" fmla="*/ 110276 h 244361"/>
                <a:gd name="connsiteX52" fmla="*/ 73622 w 205514"/>
                <a:gd name="connsiteY52" fmla="*/ 105890 h 244361"/>
                <a:gd name="connsiteX53" fmla="*/ 78634 w 205514"/>
                <a:gd name="connsiteY53" fmla="*/ 99938 h 244361"/>
                <a:gd name="connsiteX54" fmla="*/ 81454 w 205514"/>
                <a:gd name="connsiteY54" fmla="*/ 91792 h 244361"/>
                <a:gd name="connsiteX55" fmla="*/ 82394 w 205514"/>
                <a:gd name="connsiteY55" fmla="*/ 83020 h 244361"/>
                <a:gd name="connsiteX56" fmla="*/ 81767 w 205514"/>
                <a:gd name="connsiteY56" fmla="*/ 73622 h 244361"/>
                <a:gd name="connsiteX57" fmla="*/ 74875 w 205514"/>
                <a:gd name="connsiteY57" fmla="*/ 44800 h 244361"/>
                <a:gd name="connsiteX58" fmla="*/ 88346 w 205514"/>
                <a:gd name="connsiteY58" fmla="*/ 20363 h 244361"/>
                <a:gd name="connsiteX59" fmla="*/ 98058 w 205514"/>
                <a:gd name="connsiteY59" fmla="*/ 12531 h 244361"/>
                <a:gd name="connsiteX60" fmla="*/ 112156 w 205514"/>
                <a:gd name="connsiteY60" fmla="*/ 4386 h 244361"/>
                <a:gd name="connsiteX61" fmla="*/ 127507 w 205514"/>
                <a:gd name="connsiteY61" fmla="*/ 627 h 244361"/>
                <a:gd name="connsiteX62" fmla="*/ 142858 w 205514"/>
                <a:gd name="connsiteY62" fmla="*/ 0 h 244361"/>
                <a:gd name="connsiteX63" fmla="*/ 155702 w 205514"/>
                <a:gd name="connsiteY63" fmla="*/ 1880 h 244361"/>
                <a:gd name="connsiteX64" fmla="*/ 166667 w 205514"/>
                <a:gd name="connsiteY64" fmla="*/ 6892 h 244361"/>
                <a:gd name="connsiteX65" fmla="*/ 173246 w 205514"/>
                <a:gd name="connsiteY65" fmla="*/ 11278 h 244361"/>
                <a:gd name="connsiteX66" fmla="*/ 180138 w 205514"/>
                <a:gd name="connsiteY66" fmla="*/ 17544 h 244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5514" h="244361">
                  <a:moveTo>
                    <a:pt x="180138" y="17544"/>
                  </a:moveTo>
                  <a:lnTo>
                    <a:pt x="174812" y="27256"/>
                  </a:lnTo>
                  <a:lnTo>
                    <a:pt x="167607" y="37594"/>
                  </a:lnTo>
                  <a:lnTo>
                    <a:pt x="163221" y="42607"/>
                  </a:lnTo>
                  <a:lnTo>
                    <a:pt x="158522" y="46679"/>
                  </a:lnTo>
                  <a:lnTo>
                    <a:pt x="153509" y="49812"/>
                  </a:lnTo>
                  <a:lnTo>
                    <a:pt x="142544" y="53572"/>
                  </a:lnTo>
                  <a:lnTo>
                    <a:pt x="137845" y="57018"/>
                  </a:lnTo>
                  <a:lnTo>
                    <a:pt x="135652" y="61090"/>
                  </a:lnTo>
                  <a:lnTo>
                    <a:pt x="135025" y="66729"/>
                  </a:lnTo>
                  <a:lnTo>
                    <a:pt x="135339" y="72055"/>
                  </a:lnTo>
                  <a:lnTo>
                    <a:pt x="137218" y="76755"/>
                  </a:lnTo>
                  <a:lnTo>
                    <a:pt x="142544" y="79887"/>
                  </a:lnTo>
                  <a:lnTo>
                    <a:pt x="151629" y="82080"/>
                  </a:lnTo>
                  <a:lnTo>
                    <a:pt x="193609" y="87093"/>
                  </a:lnTo>
                  <a:lnTo>
                    <a:pt x="205514" y="94298"/>
                  </a:lnTo>
                  <a:lnTo>
                    <a:pt x="200502" y="113095"/>
                  </a:lnTo>
                  <a:lnTo>
                    <a:pt x="200188" y="118108"/>
                  </a:lnTo>
                  <a:lnTo>
                    <a:pt x="197682" y="122494"/>
                  </a:lnTo>
                  <a:lnTo>
                    <a:pt x="192043" y="125000"/>
                  </a:lnTo>
                  <a:lnTo>
                    <a:pt x="184837" y="126253"/>
                  </a:lnTo>
                  <a:lnTo>
                    <a:pt x="179512" y="129699"/>
                  </a:lnTo>
                  <a:lnTo>
                    <a:pt x="176066" y="135025"/>
                  </a:lnTo>
                  <a:lnTo>
                    <a:pt x="174812" y="144111"/>
                  </a:lnTo>
                  <a:lnTo>
                    <a:pt x="176066" y="151003"/>
                  </a:lnTo>
                  <a:lnTo>
                    <a:pt x="175439" y="156955"/>
                  </a:lnTo>
                  <a:lnTo>
                    <a:pt x="172619" y="161341"/>
                  </a:lnTo>
                  <a:lnTo>
                    <a:pt x="165101" y="165101"/>
                  </a:lnTo>
                  <a:lnTo>
                    <a:pt x="159148" y="169487"/>
                  </a:lnTo>
                  <a:lnTo>
                    <a:pt x="156642" y="177005"/>
                  </a:lnTo>
                  <a:lnTo>
                    <a:pt x="159148" y="182644"/>
                  </a:lnTo>
                  <a:lnTo>
                    <a:pt x="163534" y="187030"/>
                  </a:lnTo>
                  <a:lnTo>
                    <a:pt x="168547" y="190477"/>
                  </a:lnTo>
                  <a:lnTo>
                    <a:pt x="177945" y="195176"/>
                  </a:lnTo>
                  <a:lnTo>
                    <a:pt x="179198" y="199249"/>
                  </a:lnTo>
                  <a:lnTo>
                    <a:pt x="175752" y="205201"/>
                  </a:lnTo>
                  <a:lnTo>
                    <a:pt x="152569" y="227444"/>
                  </a:lnTo>
                  <a:lnTo>
                    <a:pt x="143797" y="232770"/>
                  </a:lnTo>
                  <a:lnTo>
                    <a:pt x="125627" y="233710"/>
                  </a:lnTo>
                  <a:lnTo>
                    <a:pt x="57644" y="244361"/>
                  </a:lnTo>
                  <a:lnTo>
                    <a:pt x="29449" y="215226"/>
                  </a:lnTo>
                  <a:lnTo>
                    <a:pt x="20363" y="209274"/>
                  </a:lnTo>
                  <a:lnTo>
                    <a:pt x="6892" y="198935"/>
                  </a:lnTo>
                  <a:lnTo>
                    <a:pt x="1880" y="190790"/>
                  </a:lnTo>
                  <a:lnTo>
                    <a:pt x="0" y="182018"/>
                  </a:lnTo>
                  <a:lnTo>
                    <a:pt x="1566" y="173873"/>
                  </a:lnTo>
                  <a:lnTo>
                    <a:pt x="4386" y="165101"/>
                  </a:lnTo>
                  <a:lnTo>
                    <a:pt x="15978" y="139725"/>
                  </a:lnTo>
                  <a:lnTo>
                    <a:pt x="12845" y="106830"/>
                  </a:lnTo>
                  <a:lnTo>
                    <a:pt x="44486" y="112469"/>
                  </a:lnTo>
                  <a:lnTo>
                    <a:pt x="54198" y="112156"/>
                  </a:lnTo>
                  <a:lnTo>
                    <a:pt x="66416" y="110276"/>
                  </a:lnTo>
                  <a:lnTo>
                    <a:pt x="73622" y="105890"/>
                  </a:lnTo>
                  <a:lnTo>
                    <a:pt x="78634" y="99938"/>
                  </a:lnTo>
                  <a:lnTo>
                    <a:pt x="81454" y="91792"/>
                  </a:lnTo>
                  <a:lnTo>
                    <a:pt x="82394" y="83020"/>
                  </a:lnTo>
                  <a:lnTo>
                    <a:pt x="81767" y="73622"/>
                  </a:lnTo>
                  <a:lnTo>
                    <a:pt x="74875" y="44800"/>
                  </a:lnTo>
                  <a:lnTo>
                    <a:pt x="88346" y="20363"/>
                  </a:lnTo>
                  <a:lnTo>
                    <a:pt x="98058" y="12531"/>
                  </a:lnTo>
                  <a:lnTo>
                    <a:pt x="112156" y="4386"/>
                  </a:lnTo>
                  <a:lnTo>
                    <a:pt x="127507" y="627"/>
                  </a:lnTo>
                  <a:lnTo>
                    <a:pt x="142858" y="0"/>
                  </a:lnTo>
                  <a:lnTo>
                    <a:pt x="155702" y="1880"/>
                  </a:lnTo>
                  <a:lnTo>
                    <a:pt x="166667" y="6892"/>
                  </a:lnTo>
                  <a:lnTo>
                    <a:pt x="173246" y="11278"/>
                  </a:lnTo>
                  <a:lnTo>
                    <a:pt x="180138" y="17544"/>
                  </a:lnTo>
                  <a:close/>
                </a:path>
              </a:pathLst>
            </a:custGeom>
            <a:grpFill/>
            <a:ln w="6248" cap="rnd">
              <a:solidFill>
                <a:srgbClr val="0070C0"/>
              </a:solidFill>
              <a:prstDash val="solid"/>
              <a:round/>
            </a:ln>
          </p:spPr>
          <p:txBody>
            <a:bodyPr rtlCol="0" anchor="ctr"/>
            <a:lstStyle/>
            <a:p>
              <a:endParaRPr lang="vi-VN"/>
            </a:p>
          </p:txBody>
        </p:sp>
        <p:sp>
          <p:nvSpPr>
            <p:cNvPr id="89" name="Freeform: Shape 88">
              <a:extLst>
                <a:ext uri="{FF2B5EF4-FFF2-40B4-BE49-F238E27FC236}">
                  <a16:creationId xmlns:a16="http://schemas.microsoft.com/office/drawing/2014/main" id="{76325317-5C8E-4A09-A4BF-01B1201D3F3F}"/>
                </a:ext>
              </a:extLst>
            </p:cNvPr>
            <p:cNvSpPr/>
            <p:nvPr/>
          </p:nvSpPr>
          <p:spPr>
            <a:xfrm>
              <a:off x="4196116" y="1450238"/>
              <a:ext cx="165100" cy="193296"/>
            </a:xfrm>
            <a:custGeom>
              <a:avLst/>
              <a:gdLst>
                <a:gd name="connsiteX0" fmla="*/ 99311 w 165100"/>
                <a:gd name="connsiteY0" fmla="*/ 3446 h 193296"/>
                <a:gd name="connsiteX1" fmla="*/ 112782 w 165100"/>
                <a:gd name="connsiteY1" fmla="*/ 9085 h 193296"/>
                <a:gd name="connsiteX2" fmla="*/ 112782 w 165100"/>
                <a:gd name="connsiteY2" fmla="*/ 11905 h 193296"/>
                <a:gd name="connsiteX3" fmla="*/ 109963 w 165100"/>
                <a:gd name="connsiteY3" fmla="*/ 10965 h 193296"/>
                <a:gd name="connsiteX4" fmla="*/ 101191 w 165100"/>
                <a:gd name="connsiteY4" fmla="*/ 9085 h 193296"/>
                <a:gd name="connsiteX5" fmla="*/ 101191 w 165100"/>
                <a:gd name="connsiteY5" fmla="*/ 11905 h 193296"/>
                <a:gd name="connsiteX6" fmla="*/ 105576 w 165100"/>
                <a:gd name="connsiteY6" fmla="*/ 15977 h 193296"/>
                <a:gd name="connsiteX7" fmla="*/ 107143 w 165100"/>
                <a:gd name="connsiteY7" fmla="*/ 20677 h 193296"/>
                <a:gd name="connsiteX8" fmla="*/ 107770 w 165100"/>
                <a:gd name="connsiteY8" fmla="*/ 25689 h 193296"/>
                <a:gd name="connsiteX9" fmla="*/ 109963 w 165100"/>
                <a:gd name="connsiteY9" fmla="*/ 30388 h 193296"/>
                <a:gd name="connsiteX10" fmla="*/ 114349 w 165100"/>
                <a:gd name="connsiteY10" fmla="*/ 33208 h 193296"/>
                <a:gd name="connsiteX11" fmla="*/ 125314 w 165100"/>
                <a:gd name="connsiteY11" fmla="*/ 33835 h 193296"/>
                <a:gd name="connsiteX12" fmla="*/ 134399 w 165100"/>
                <a:gd name="connsiteY12" fmla="*/ 37907 h 193296"/>
                <a:gd name="connsiteX13" fmla="*/ 139725 w 165100"/>
                <a:gd name="connsiteY13" fmla="*/ 37907 h 193296"/>
                <a:gd name="connsiteX14" fmla="*/ 143484 w 165100"/>
                <a:gd name="connsiteY14" fmla="*/ 39787 h 193296"/>
                <a:gd name="connsiteX15" fmla="*/ 145050 w 165100"/>
                <a:gd name="connsiteY15" fmla="*/ 47619 h 193296"/>
                <a:gd name="connsiteX16" fmla="*/ 144111 w 165100"/>
                <a:gd name="connsiteY16" fmla="*/ 53571 h 193296"/>
                <a:gd name="connsiteX17" fmla="*/ 140351 w 165100"/>
                <a:gd name="connsiteY17" fmla="*/ 59524 h 193296"/>
                <a:gd name="connsiteX18" fmla="*/ 139098 w 165100"/>
                <a:gd name="connsiteY18" fmla="*/ 64850 h 193296"/>
                <a:gd name="connsiteX19" fmla="*/ 136278 w 165100"/>
                <a:gd name="connsiteY19" fmla="*/ 64850 h 193296"/>
                <a:gd name="connsiteX20" fmla="*/ 127820 w 165100"/>
                <a:gd name="connsiteY20" fmla="*/ 55764 h 193296"/>
                <a:gd name="connsiteX21" fmla="*/ 119988 w 165100"/>
                <a:gd name="connsiteY21" fmla="*/ 65163 h 193296"/>
                <a:gd name="connsiteX22" fmla="*/ 123434 w 165100"/>
                <a:gd name="connsiteY22" fmla="*/ 70489 h 193296"/>
                <a:gd name="connsiteX23" fmla="*/ 131579 w 165100"/>
                <a:gd name="connsiteY23" fmla="*/ 74875 h 193296"/>
                <a:gd name="connsiteX24" fmla="*/ 139098 w 165100"/>
                <a:gd name="connsiteY24" fmla="*/ 80514 h 193296"/>
                <a:gd name="connsiteX25" fmla="*/ 142544 w 165100"/>
                <a:gd name="connsiteY25" fmla="*/ 90852 h 193296"/>
                <a:gd name="connsiteX26" fmla="*/ 140978 w 165100"/>
                <a:gd name="connsiteY26" fmla="*/ 100877 h 193296"/>
                <a:gd name="connsiteX27" fmla="*/ 135652 w 165100"/>
                <a:gd name="connsiteY27" fmla="*/ 104950 h 193296"/>
                <a:gd name="connsiteX28" fmla="*/ 127820 w 165100"/>
                <a:gd name="connsiteY28" fmla="*/ 98998 h 193296"/>
                <a:gd name="connsiteX29" fmla="*/ 130639 w 165100"/>
                <a:gd name="connsiteY29" fmla="*/ 107143 h 193296"/>
                <a:gd name="connsiteX30" fmla="*/ 136592 w 165100"/>
                <a:gd name="connsiteY30" fmla="*/ 116542 h 193296"/>
                <a:gd name="connsiteX31" fmla="*/ 143797 w 165100"/>
                <a:gd name="connsiteY31" fmla="*/ 125000 h 193296"/>
                <a:gd name="connsiteX32" fmla="*/ 151003 w 165100"/>
                <a:gd name="connsiteY32" fmla="*/ 130639 h 193296"/>
                <a:gd name="connsiteX33" fmla="*/ 153509 w 165100"/>
                <a:gd name="connsiteY33" fmla="*/ 127193 h 193296"/>
                <a:gd name="connsiteX34" fmla="*/ 157895 w 165100"/>
                <a:gd name="connsiteY34" fmla="*/ 134399 h 193296"/>
                <a:gd name="connsiteX35" fmla="*/ 165100 w 165100"/>
                <a:gd name="connsiteY35" fmla="*/ 158522 h 193296"/>
                <a:gd name="connsiteX36" fmla="*/ 156329 w 165100"/>
                <a:gd name="connsiteY36" fmla="*/ 151629 h 193296"/>
                <a:gd name="connsiteX37" fmla="*/ 152569 w 165100"/>
                <a:gd name="connsiteY37" fmla="*/ 147557 h 193296"/>
                <a:gd name="connsiteX38" fmla="*/ 148810 w 165100"/>
                <a:gd name="connsiteY38" fmla="*/ 142231 h 193296"/>
                <a:gd name="connsiteX39" fmla="*/ 143797 w 165100"/>
                <a:gd name="connsiteY39" fmla="*/ 144111 h 193296"/>
                <a:gd name="connsiteX40" fmla="*/ 139098 w 165100"/>
                <a:gd name="connsiteY40" fmla="*/ 147243 h 193296"/>
                <a:gd name="connsiteX41" fmla="*/ 137845 w 165100"/>
                <a:gd name="connsiteY41" fmla="*/ 149123 h 193296"/>
                <a:gd name="connsiteX42" fmla="*/ 134085 w 165100"/>
                <a:gd name="connsiteY42" fmla="*/ 149750 h 193296"/>
                <a:gd name="connsiteX43" fmla="*/ 127193 w 165100"/>
                <a:gd name="connsiteY43" fmla="*/ 152256 h 193296"/>
                <a:gd name="connsiteX44" fmla="*/ 121867 w 165100"/>
                <a:gd name="connsiteY44" fmla="*/ 152256 h 193296"/>
                <a:gd name="connsiteX45" fmla="*/ 109649 w 165100"/>
                <a:gd name="connsiteY45" fmla="*/ 148810 h 193296"/>
                <a:gd name="connsiteX46" fmla="*/ 104323 w 165100"/>
                <a:gd name="connsiteY46" fmla="*/ 149123 h 193296"/>
                <a:gd name="connsiteX47" fmla="*/ 104323 w 165100"/>
                <a:gd name="connsiteY47" fmla="*/ 152256 h 193296"/>
                <a:gd name="connsiteX48" fmla="*/ 114975 w 165100"/>
                <a:gd name="connsiteY48" fmla="*/ 156642 h 193296"/>
                <a:gd name="connsiteX49" fmla="*/ 121241 w 165100"/>
                <a:gd name="connsiteY49" fmla="*/ 161028 h 193296"/>
                <a:gd name="connsiteX50" fmla="*/ 121554 w 165100"/>
                <a:gd name="connsiteY50" fmla="*/ 166667 h 193296"/>
                <a:gd name="connsiteX51" fmla="*/ 112782 w 165100"/>
                <a:gd name="connsiteY51" fmla="*/ 173873 h 193296"/>
                <a:gd name="connsiteX52" fmla="*/ 107143 w 165100"/>
                <a:gd name="connsiteY52" fmla="*/ 177005 h 193296"/>
                <a:gd name="connsiteX53" fmla="*/ 100564 w 165100"/>
                <a:gd name="connsiteY53" fmla="*/ 179512 h 193296"/>
                <a:gd name="connsiteX54" fmla="*/ 93672 w 165100"/>
                <a:gd name="connsiteY54" fmla="*/ 180765 h 193296"/>
                <a:gd name="connsiteX55" fmla="*/ 86466 w 165100"/>
                <a:gd name="connsiteY55" fmla="*/ 180138 h 193296"/>
                <a:gd name="connsiteX56" fmla="*/ 82707 w 165100"/>
                <a:gd name="connsiteY56" fmla="*/ 177632 h 193296"/>
                <a:gd name="connsiteX57" fmla="*/ 76755 w 165100"/>
                <a:gd name="connsiteY57" fmla="*/ 168547 h 193296"/>
                <a:gd name="connsiteX58" fmla="*/ 72055 w 165100"/>
                <a:gd name="connsiteY58" fmla="*/ 164787 h 193296"/>
                <a:gd name="connsiteX59" fmla="*/ 74875 w 165100"/>
                <a:gd name="connsiteY59" fmla="*/ 172306 h 193296"/>
                <a:gd name="connsiteX60" fmla="*/ 61090 w 165100"/>
                <a:gd name="connsiteY60" fmla="*/ 175439 h 193296"/>
                <a:gd name="connsiteX61" fmla="*/ 56704 w 165100"/>
                <a:gd name="connsiteY61" fmla="*/ 178258 h 193296"/>
                <a:gd name="connsiteX62" fmla="*/ 53885 w 165100"/>
                <a:gd name="connsiteY62" fmla="*/ 185464 h 193296"/>
                <a:gd name="connsiteX63" fmla="*/ 51065 w 165100"/>
                <a:gd name="connsiteY63" fmla="*/ 187970 h 193296"/>
                <a:gd name="connsiteX64" fmla="*/ 47306 w 165100"/>
                <a:gd name="connsiteY64" fmla="*/ 189537 h 193296"/>
                <a:gd name="connsiteX65" fmla="*/ 43546 w 165100"/>
                <a:gd name="connsiteY65" fmla="*/ 190477 h 193296"/>
                <a:gd name="connsiteX66" fmla="*/ 32895 w 165100"/>
                <a:gd name="connsiteY66" fmla="*/ 190163 h 193296"/>
                <a:gd name="connsiteX67" fmla="*/ 24749 w 165100"/>
                <a:gd name="connsiteY67" fmla="*/ 192983 h 193296"/>
                <a:gd name="connsiteX68" fmla="*/ 21930 w 165100"/>
                <a:gd name="connsiteY68" fmla="*/ 193296 h 193296"/>
                <a:gd name="connsiteX69" fmla="*/ 18170 w 165100"/>
                <a:gd name="connsiteY69" fmla="*/ 189537 h 193296"/>
                <a:gd name="connsiteX70" fmla="*/ 13158 w 165100"/>
                <a:gd name="connsiteY70" fmla="*/ 180765 h 193296"/>
                <a:gd name="connsiteX71" fmla="*/ 5639 w 165100"/>
                <a:gd name="connsiteY71" fmla="*/ 161341 h 193296"/>
                <a:gd name="connsiteX72" fmla="*/ 0 w 165100"/>
                <a:gd name="connsiteY72" fmla="*/ 139411 h 193296"/>
                <a:gd name="connsiteX73" fmla="*/ 18170 w 165100"/>
                <a:gd name="connsiteY73" fmla="*/ 138471 h 193296"/>
                <a:gd name="connsiteX74" fmla="*/ 26942 w 165100"/>
                <a:gd name="connsiteY74" fmla="*/ 133146 h 193296"/>
                <a:gd name="connsiteX75" fmla="*/ 50125 w 165100"/>
                <a:gd name="connsiteY75" fmla="*/ 110902 h 193296"/>
                <a:gd name="connsiteX76" fmla="*/ 53571 w 165100"/>
                <a:gd name="connsiteY76" fmla="*/ 104950 h 193296"/>
                <a:gd name="connsiteX77" fmla="*/ 52318 w 165100"/>
                <a:gd name="connsiteY77" fmla="*/ 100877 h 193296"/>
                <a:gd name="connsiteX78" fmla="*/ 42920 w 165100"/>
                <a:gd name="connsiteY78" fmla="*/ 96178 h 193296"/>
                <a:gd name="connsiteX79" fmla="*/ 37907 w 165100"/>
                <a:gd name="connsiteY79" fmla="*/ 92732 h 193296"/>
                <a:gd name="connsiteX80" fmla="*/ 33521 w 165100"/>
                <a:gd name="connsiteY80" fmla="*/ 88346 h 193296"/>
                <a:gd name="connsiteX81" fmla="*/ 31015 w 165100"/>
                <a:gd name="connsiteY81" fmla="*/ 82707 h 193296"/>
                <a:gd name="connsiteX82" fmla="*/ 33521 w 165100"/>
                <a:gd name="connsiteY82" fmla="*/ 75188 h 193296"/>
                <a:gd name="connsiteX83" fmla="*/ 39474 w 165100"/>
                <a:gd name="connsiteY83" fmla="*/ 70802 h 193296"/>
                <a:gd name="connsiteX84" fmla="*/ 46993 w 165100"/>
                <a:gd name="connsiteY84" fmla="*/ 67043 h 193296"/>
                <a:gd name="connsiteX85" fmla="*/ 49812 w 165100"/>
                <a:gd name="connsiteY85" fmla="*/ 62657 h 193296"/>
                <a:gd name="connsiteX86" fmla="*/ 50439 w 165100"/>
                <a:gd name="connsiteY86" fmla="*/ 56704 h 193296"/>
                <a:gd name="connsiteX87" fmla="*/ 49185 w 165100"/>
                <a:gd name="connsiteY87" fmla="*/ 49812 h 193296"/>
                <a:gd name="connsiteX88" fmla="*/ 50439 w 165100"/>
                <a:gd name="connsiteY88" fmla="*/ 40727 h 193296"/>
                <a:gd name="connsiteX89" fmla="*/ 53885 w 165100"/>
                <a:gd name="connsiteY89" fmla="*/ 35401 h 193296"/>
                <a:gd name="connsiteX90" fmla="*/ 59211 w 165100"/>
                <a:gd name="connsiteY90" fmla="*/ 31955 h 193296"/>
                <a:gd name="connsiteX91" fmla="*/ 66416 w 165100"/>
                <a:gd name="connsiteY91" fmla="*/ 30702 h 193296"/>
                <a:gd name="connsiteX92" fmla="*/ 72055 w 165100"/>
                <a:gd name="connsiteY92" fmla="*/ 28196 h 193296"/>
                <a:gd name="connsiteX93" fmla="*/ 74562 w 165100"/>
                <a:gd name="connsiteY93" fmla="*/ 23809 h 193296"/>
                <a:gd name="connsiteX94" fmla="*/ 74875 w 165100"/>
                <a:gd name="connsiteY94" fmla="*/ 18797 h 193296"/>
                <a:gd name="connsiteX95" fmla="*/ 79887 w 165100"/>
                <a:gd name="connsiteY95" fmla="*/ 0 h 193296"/>
                <a:gd name="connsiteX96" fmla="*/ 96178 w 165100"/>
                <a:gd name="connsiteY96" fmla="*/ 3759 h 193296"/>
                <a:gd name="connsiteX97" fmla="*/ 99311 w 165100"/>
                <a:gd name="connsiteY97" fmla="*/ 3446 h 193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65100" h="193296">
                  <a:moveTo>
                    <a:pt x="99311" y="3446"/>
                  </a:moveTo>
                  <a:lnTo>
                    <a:pt x="112782" y="9085"/>
                  </a:lnTo>
                  <a:lnTo>
                    <a:pt x="112782" y="11905"/>
                  </a:lnTo>
                  <a:lnTo>
                    <a:pt x="109963" y="10965"/>
                  </a:lnTo>
                  <a:lnTo>
                    <a:pt x="101191" y="9085"/>
                  </a:lnTo>
                  <a:lnTo>
                    <a:pt x="101191" y="11905"/>
                  </a:lnTo>
                  <a:lnTo>
                    <a:pt x="105576" y="15977"/>
                  </a:lnTo>
                  <a:lnTo>
                    <a:pt x="107143" y="20677"/>
                  </a:lnTo>
                  <a:lnTo>
                    <a:pt x="107770" y="25689"/>
                  </a:lnTo>
                  <a:lnTo>
                    <a:pt x="109963" y="30388"/>
                  </a:lnTo>
                  <a:lnTo>
                    <a:pt x="114349" y="33208"/>
                  </a:lnTo>
                  <a:lnTo>
                    <a:pt x="125314" y="33835"/>
                  </a:lnTo>
                  <a:lnTo>
                    <a:pt x="134399" y="37907"/>
                  </a:lnTo>
                  <a:lnTo>
                    <a:pt x="139725" y="37907"/>
                  </a:lnTo>
                  <a:lnTo>
                    <a:pt x="143484" y="39787"/>
                  </a:lnTo>
                  <a:lnTo>
                    <a:pt x="145050" y="47619"/>
                  </a:lnTo>
                  <a:lnTo>
                    <a:pt x="144111" y="53571"/>
                  </a:lnTo>
                  <a:lnTo>
                    <a:pt x="140351" y="59524"/>
                  </a:lnTo>
                  <a:lnTo>
                    <a:pt x="139098" y="64850"/>
                  </a:lnTo>
                  <a:lnTo>
                    <a:pt x="136278" y="64850"/>
                  </a:lnTo>
                  <a:lnTo>
                    <a:pt x="127820" y="55764"/>
                  </a:lnTo>
                  <a:lnTo>
                    <a:pt x="119988" y="65163"/>
                  </a:lnTo>
                  <a:lnTo>
                    <a:pt x="123434" y="70489"/>
                  </a:lnTo>
                  <a:lnTo>
                    <a:pt x="131579" y="74875"/>
                  </a:lnTo>
                  <a:lnTo>
                    <a:pt x="139098" y="80514"/>
                  </a:lnTo>
                  <a:lnTo>
                    <a:pt x="142544" y="90852"/>
                  </a:lnTo>
                  <a:lnTo>
                    <a:pt x="140978" y="100877"/>
                  </a:lnTo>
                  <a:lnTo>
                    <a:pt x="135652" y="104950"/>
                  </a:lnTo>
                  <a:lnTo>
                    <a:pt x="127820" y="98998"/>
                  </a:lnTo>
                  <a:lnTo>
                    <a:pt x="130639" y="107143"/>
                  </a:lnTo>
                  <a:lnTo>
                    <a:pt x="136592" y="116542"/>
                  </a:lnTo>
                  <a:lnTo>
                    <a:pt x="143797" y="125000"/>
                  </a:lnTo>
                  <a:lnTo>
                    <a:pt x="151003" y="130639"/>
                  </a:lnTo>
                  <a:lnTo>
                    <a:pt x="153509" y="127193"/>
                  </a:lnTo>
                  <a:lnTo>
                    <a:pt x="157895" y="134399"/>
                  </a:lnTo>
                  <a:lnTo>
                    <a:pt x="165100" y="158522"/>
                  </a:lnTo>
                  <a:lnTo>
                    <a:pt x="156329" y="151629"/>
                  </a:lnTo>
                  <a:lnTo>
                    <a:pt x="152569" y="147557"/>
                  </a:lnTo>
                  <a:lnTo>
                    <a:pt x="148810" y="142231"/>
                  </a:lnTo>
                  <a:lnTo>
                    <a:pt x="143797" y="144111"/>
                  </a:lnTo>
                  <a:lnTo>
                    <a:pt x="139098" y="147243"/>
                  </a:lnTo>
                  <a:lnTo>
                    <a:pt x="137845" y="149123"/>
                  </a:lnTo>
                  <a:lnTo>
                    <a:pt x="134085" y="149750"/>
                  </a:lnTo>
                  <a:lnTo>
                    <a:pt x="127193" y="152256"/>
                  </a:lnTo>
                  <a:lnTo>
                    <a:pt x="121867" y="152256"/>
                  </a:lnTo>
                  <a:lnTo>
                    <a:pt x="109649" y="148810"/>
                  </a:lnTo>
                  <a:lnTo>
                    <a:pt x="104323" y="149123"/>
                  </a:lnTo>
                  <a:lnTo>
                    <a:pt x="104323" y="152256"/>
                  </a:lnTo>
                  <a:lnTo>
                    <a:pt x="114975" y="156642"/>
                  </a:lnTo>
                  <a:lnTo>
                    <a:pt x="121241" y="161028"/>
                  </a:lnTo>
                  <a:lnTo>
                    <a:pt x="121554" y="166667"/>
                  </a:lnTo>
                  <a:lnTo>
                    <a:pt x="112782" y="173873"/>
                  </a:lnTo>
                  <a:lnTo>
                    <a:pt x="107143" y="177005"/>
                  </a:lnTo>
                  <a:lnTo>
                    <a:pt x="100564" y="179512"/>
                  </a:lnTo>
                  <a:lnTo>
                    <a:pt x="93672" y="180765"/>
                  </a:lnTo>
                  <a:lnTo>
                    <a:pt x="86466" y="180138"/>
                  </a:lnTo>
                  <a:lnTo>
                    <a:pt x="82707" y="177632"/>
                  </a:lnTo>
                  <a:lnTo>
                    <a:pt x="76755" y="168547"/>
                  </a:lnTo>
                  <a:lnTo>
                    <a:pt x="72055" y="164787"/>
                  </a:lnTo>
                  <a:lnTo>
                    <a:pt x="74875" y="172306"/>
                  </a:lnTo>
                  <a:lnTo>
                    <a:pt x="61090" y="175439"/>
                  </a:lnTo>
                  <a:lnTo>
                    <a:pt x="56704" y="178258"/>
                  </a:lnTo>
                  <a:lnTo>
                    <a:pt x="53885" y="185464"/>
                  </a:lnTo>
                  <a:lnTo>
                    <a:pt x="51065" y="187970"/>
                  </a:lnTo>
                  <a:lnTo>
                    <a:pt x="47306" y="189537"/>
                  </a:lnTo>
                  <a:lnTo>
                    <a:pt x="43546" y="190477"/>
                  </a:lnTo>
                  <a:lnTo>
                    <a:pt x="32895" y="190163"/>
                  </a:lnTo>
                  <a:lnTo>
                    <a:pt x="24749" y="192983"/>
                  </a:lnTo>
                  <a:lnTo>
                    <a:pt x="21930" y="193296"/>
                  </a:lnTo>
                  <a:lnTo>
                    <a:pt x="18170" y="189537"/>
                  </a:lnTo>
                  <a:lnTo>
                    <a:pt x="13158" y="180765"/>
                  </a:lnTo>
                  <a:lnTo>
                    <a:pt x="5639" y="161341"/>
                  </a:lnTo>
                  <a:lnTo>
                    <a:pt x="0" y="139411"/>
                  </a:lnTo>
                  <a:lnTo>
                    <a:pt x="18170" y="138471"/>
                  </a:lnTo>
                  <a:lnTo>
                    <a:pt x="26942" y="133146"/>
                  </a:lnTo>
                  <a:lnTo>
                    <a:pt x="50125" y="110902"/>
                  </a:lnTo>
                  <a:lnTo>
                    <a:pt x="53571" y="104950"/>
                  </a:lnTo>
                  <a:lnTo>
                    <a:pt x="52318" y="100877"/>
                  </a:lnTo>
                  <a:lnTo>
                    <a:pt x="42920" y="96178"/>
                  </a:lnTo>
                  <a:lnTo>
                    <a:pt x="37907" y="92732"/>
                  </a:lnTo>
                  <a:lnTo>
                    <a:pt x="33521" y="88346"/>
                  </a:lnTo>
                  <a:lnTo>
                    <a:pt x="31015" y="82707"/>
                  </a:lnTo>
                  <a:lnTo>
                    <a:pt x="33521" y="75188"/>
                  </a:lnTo>
                  <a:lnTo>
                    <a:pt x="39474" y="70802"/>
                  </a:lnTo>
                  <a:lnTo>
                    <a:pt x="46993" y="67043"/>
                  </a:lnTo>
                  <a:lnTo>
                    <a:pt x="49812" y="62657"/>
                  </a:lnTo>
                  <a:lnTo>
                    <a:pt x="50439" y="56704"/>
                  </a:lnTo>
                  <a:lnTo>
                    <a:pt x="49185" y="49812"/>
                  </a:lnTo>
                  <a:lnTo>
                    <a:pt x="50439" y="40727"/>
                  </a:lnTo>
                  <a:lnTo>
                    <a:pt x="53885" y="35401"/>
                  </a:lnTo>
                  <a:lnTo>
                    <a:pt x="59211" y="31955"/>
                  </a:lnTo>
                  <a:lnTo>
                    <a:pt x="66416" y="30702"/>
                  </a:lnTo>
                  <a:lnTo>
                    <a:pt x="72055" y="28196"/>
                  </a:lnTo>
                  <a:lnTo>
                    <a:pt x="74562" y="23809"/>
                  </a:lnTo>
                  <a:lnTo>
                    <a:pt x="74875" y="18797"/>
                  </a:lnTo>
                  <a:lnTo>
                    <a:pt x="79887" y="0"/>
                  </a:lnTo>
                  <a:lnTo>
                    <a:pt x="96178" y="3759"/>
                  </a:lnTo>
                  <a:lnTo>
                    <a:pt x="99311" y="3446"/>
                  </a:lnTo>
                  <a:close/>
                </a:path>
              </a:pathLst>
            </a:custGeom>
            <a:grpFill/>
            <a:ln w="6248" cap="rnd">
              <a:solidFill>
                <a:srgbClr val="0070C0"/>
              </a:solidFill>
              <a:prstDash val="solid"/>
              <a:round/>
            </a:ln>
          </p:spPr>
          <p:txBody>
            <a:bodyPr rtlCol="0" anchor="ctr"/>
            <a:lstStyle/>
            <a:p>
              <a:endParaRPr lang="vi-VN"/>
            </a:p>
          </p:txBody>
        </p:sp>
        <p:sp>
          <p:nvSpPr>
            <p:cNvPr id="90" name="Freeform: Shape 89">
              <a:extLst>
                <a:ext uri="{FF2B5EF4-FFF2-40B4-BE49-F238E27FC236}">
                  <a16:creationId xmlns:a16="http://schemas.microsoft.com/office/drawing/2014/main" id="{93DCE213-D623-49EC-9F46-413CF289C6A1}"/>
                </a:ext>
              </a:extLst>
            </p:cNvPr>
            <p:cNvSpPr/>
            <p:nvPr/>
          </p:nvSpPr>
          <p:spPr>
            <a:xfrm>
              <a:off x="3973998" y="1461203"/>
              <a:ext cx="154135" cy="175752"/>
            </a:xfrm>
            <a:custGeom>
              <a:avLst/>
              <a:gdLst>
                <a:gd name="connsiteX0" fmla="*/ 109336 w 154135"/>
                <a:gd name="connsiteY0" fmla="*/ 1566 h 175752"/>
                <a:gd name="connsiteX1" fmla="*/ 112469 w 154135"/>
                <a:gd name="connsiteY1" fmla="*/ 34461 h 175752"/>
                <a:gd name="connsiteX2" fmla="*/ 100877 w 154135"/>
                <a:gd name="connsiteY2" fmla="*/ 59837 h 175752"/>
                <a:gd name="connsiteX3" fmla="*/ 98058 w 154135"/>
                <a:gd name="connsiteY3" fmla="*/ 68609 h 175752"/>
                <a:gd name="connsiteX4" fmla="*/ 96491 w 154135"/>
                <a:gd name="connsiteY4" fmla="*/ 76755 h 175752"/>
                <a:gd name="connsiteX5" fmla="*/ 98371 w 154135"/>
                <a:gd name="connsiteY5" fmla="*/ 85526 h 175752"/>
                <a:gd name="connsiteX6" fmla="*/ 103384 w 154135"/>
                <a:gd name="connsiteY6" fmla="*/ 93672 h 175752"/>
                <a:gd name="connsiteX7" fmla="*/ 116855 w 154135"/>
                <a:gd name="connsiteY7" fmla="*/ 104010 h 175752"/>
                <a:gd name="connsiteX8" fmla="*/ 125940 w 154135"/>
                <a:gd name="connsiteY8" fmla="*/ 109963 h 175752"/>
                <a:gd name="connsiteX9" fmla="*/ 154136 w 154135"/>
                <a:gd name="connsiteY9" fmla="*/ 139098 h 175752"/>
                <a:gd name="connsiteX10" fmla="*/ 143797 w 154135"/>
                <a:gd name="connsiteY10" fmla="*/ 146930 h 175752"/>
                <a:gd name="connsiteX11" fmla="*/ 138785 w 154135"/>
                <a:gd name="connsiteY11" fmla="*/ 149750 h 175752"/>
                <a:gd name="connsiteX12" fmla="*/ 132519 w 154135"/>
                <a:gd name="connsiteY12" fmla="*/ 152256 h 175752"/>
                <a:gd name="connsiteX13" fmla="*/ 109963 w 154135"/>
                <a:gd name="connsiteY13" fmla="*/ 151316 h 175752"/>
                <a:gd name="connsiteX14" fmla="*/ 103697 w 154135"/>
                <a:gd name="connsiteY14" fmla="*/ 152256 h 175752"/>
                <a:gd name="connsiteX15" fmla="*/ 97745 w 154135"/>
                <a:gd name="connsiteY15" fmla="*/ 155702 h 175752"/>
                <a:gd name="connsiteX16" fmla="*/ 92732 w 154135"/>
                <a:gd name="connsiteY16" fmla="*/ 160088 h 175752"/>
                <a:gd name="connsiteX17" fmla="*/ 92419 w 154135"/>
                <a:gd name="connsiteY17" fmla="*/ 168233 h 175752"/>
                <a:gd name="connsiteX18" fmla="*/ 77068 w 154135"/>
                <a:gd name="connsiteY18" fmla="*/ 175752 h 175752"/>
                <a:gd name="connsiteX19" fmla="*/ 69862 w 154135"/>
                <a:gd name="connsiteY19" fmla="*/ 175126 h 175752"/>
                <a:gd name="connsiteX20" fmla="*/ 67356 w 154135"/>
                <a:gd name="connsiteY20" fmla="*/ 172619 h 175752"/>
                <a:gd name="connsiteX21" fmla="*/ 57958 w 154135"/>
                <a:gd name="connsiteY21" fmla="*/ 158208 h 175752"/>
                <a:gd name="connsiteX22" fmla="*/ 56078 w 154135"/>
                <a:gd name="connsiteY22" fmla="*/ 153822 h 175752"/>
                <a:gd name="connsiteX23" fmla="*/ 55451 w 154135"/>
                <a:gd name="connsiteY23" fmla="*/ 149123 h 175752"/>
                <a:gd name="connsiteX24" fmla="*/ 56391 w 154135"/>
                <a:gd name="connsiteY24" fmla="*/ 144111 h 175752"/>
                <a:gd name="connsiteX25" fmla="*/ 58584 w 154135"/>
                <a:gd name="connsiteY25" fmla="*/ 136278 h 175752"/>
                <a:gd name="connsiteX26" fmla="*/ 57331 w 154135"/>
                <a:gd name="connsiteY26" fmla="*/ 133459 h 175752"/>
                <a:gd name="connsiteX27" fmla="*/ 53258 w 154135"/>
                <a:gd name="connsiteY27" fmla="*/ 131579 h 175752"/>
                <a:gd name="connsiteX28" fmla="*/ 47619 w 154135"/>
                <a:gd name="connsiteY28" fmla="*/ 131266 h 175752"/>
                <a:gd name="connsiteX29" fmla="*/ 40727 w 154135"/>
                <a:gd name="connsiteY29" fmla="*/ 130639 h 175752"/>
                <a:gd name="connsiteX30" fmla="*/ 36654 w 154135"/>
                <a:gd name="connsiteY30" fmla="*/ 129386 h 175752"/>
                <a:gd name="connsiteX31" fmla="*/ 31328 w 154135"/>
                <a:gd name="connsiteY31" fmla="*/ 122807 h 175752"/>
                <a:gd name="connsiteX32" fmla="*/ 29762 w 154135"/>
                <a:gd name="connsiteY32" fmla="*/ 104950 h 175752"/>
                <a:gd name="connsiteX33" fmla="*/ 26003 w 154135"/>
                <a:gd name="connsiteY33" fmla="*/ 97744 h 175752"/>
                <a:gd name="connsiteX34" fmla="*/ 22243 w 154135"/>
                <a:gd name="connsiteY34" fmla="*/ 95865 h 175752"/>
                <a:gd name="connsiteX35" fmla="*/ 14411 w 154135"/>
                <a:gd name="connsiteY35" fmla="*/ 93672 h 175752"/>
                <a:gd name="connsiteX36" fmla="*/ 10652 w 154135"/>
                <a:gd name="connsiteY36" fmla="*/ 91166 h 175752"/>
                <a:gd name="connsiteX37" fmla="*/ 8459 w 154135"/>
                <a:gd name="connsiteY37" fmla="*/ 87406 h 175752"/>
                <a:gd name="connsiteX38" fmla="*/ 7519 w 154135"/>
                <a:gd name="connsiteY38" fmla="*/ 83020 h 175752"/>
                <a:gd name="connsiteX39" fmla="*/ 7205 w 154135"/>
                <a:gd name="connsiteY39" fmla="*/ 73622 h 175752"/>
                <a:gd name="connsiteX40" fmla="*/ 9085 w 154135"/>
                <a:gd name="connsiteY40" fmla="*/ 66416 h 175752"/>
                <a:gd name="connsiteX41" fmla="*/ 12218 w 154135"/>
                <a:gd name="connsiteY41" fmla="*/ 58897 h 175752"/>
                <a:gd name="connsiteX42" fmla="*/ 12531 w 154135"/>
                <a:gd name="connsiteY42" fmla="*/ 52318 h 175752"/>
                <a:gd name="connsiteX43" fmla="*/ 6579 w 154135"/>
                <a:gd name="connsiteY43" fmla="*/ 47306 h 175752"/>
                <a:gd name="connsiteX44" fmla="*/ 2506 w 154135"/>
                <a:gd name="connsiteY44" fmla="*/ 45426 h 175752"/>
                <a:gd name="connsiteX45" fmla="*/ 627 w 154135"/>
                <a:gd name="connsiteY45" fmla="*/ 42920 h 175752"/>
                <a:gd name="connsiteX46" fmla="*/ 0 w 154135"/>
                <a:gd name="connsiteY46" fmla="*/ 39787 h 175752"/>
                <a:gd name="connsiteX47" fmla="*/ 1566 w 154135"/>
                <a:gd name="connsiteY47" fmla="*/ 32268 h 175752"/>
                <a:gd name="connsiteX48" fmla="*/ 3759 w 154135"/>
                <a:gd name="connsiteY48" fmla="*/ 24749 h 175752"/>
                <a:gd name="connsiteX49" fmla="*/ 7519 w 154135"/>
                <a:gd name="connsiteY49" fmla="*/ 16291 h 175752"/>
                <a:gd name="connsiteX50" fmla="*/ 12218 w 154135"/>
                <a:gd name="connsiteY50" fmla="*/ 12218 h 175752"/>
                <a:gd name="connsiteX51" fmla="*/ 16291 w 154135"/>
                <a:gd name="connsiteY51" fmla="*/ 10025 h 175752"/>
                <a:gd name="connsiteX52" fmla="*/ 46679 w 154135"/>
                <a:gd name="connsiteY52" fmla="*/ 4699 h 175752"/>
                <a:gd name="connsiteX53" fmla="*/ 54198 w 154135"/>
                <a:gd name="connsiteY53" fmla="*/ 1880 h 175752"/>
                <a:gd name="connsiteX54" fmla="*/ 77068 w 154135"/>
                <a:gd name="connsiteY54" fmla="*/ 0 h 175752"/>
                <a:gd name="connsiteX55" fmla="*/ 109336 w 154135"/>
                <a:gd name="connsiteY55" fmla="*/ 1566 h 17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4135" h="175752">
                  <a:moveTo>
                    <a:pt x="109336" y="1566"/>
                  </a:moveTo>
                  <a:lnTo>
                    <a:pt x="112469" y="34461"/>
                  </a:lnTo>
                  <a:lnTo>
                    <a:pt x="100877" y="59837"/>
                  </a:lnTo>
                  <a:lnTo>
                    <a:pt x="98058" y="68609"/>
                  </a:lnTo>
                  <a:lnTo>
                    <a:pt x="96491" y="76755"/>
                  </a:lnTo>
                  <a:lnTo>
                    <a:pt x="98371" y="85526"/>
                  </a:lnTo>
                  <a:lnTo>
                    <a:pt x="103384" y="93672"/>
                  </a:lnTo>
                  <a:lnTo>
                    <a:pt x="116855" y="104010"/>
                  </a:lnTo>
                  <a:lnTo>
                    <a:pt x="125940" y="109963"/>
                  </a:lnTo>
                  <a:lnTo>
                    <a:pt x="154136" y="139098"/>
                  </a:lnTo>
                  <a:lnTo>
                    <a:pt x="143797" y="146930"/>
                  </a:lnTo>
                  <a:lnTo>
                    <a:pt x="138785" y="149750"/>
                  </a:lnTo>
                  <a:lnTo>
                    <a:pt x="132519" y="152256"/>
                  </a:lnTo>
                  <a:lnTo>
                    <a:pt x="109963" y="151316"/>
                  </a:lnTo>
                  <a:lnTo>
                    <a:pt x="103697" y="152256"/>
                  </a:lnTo>
                  <a:lnTo>
                    <a:pt x="97745" y="155702"/>
                  </a:lnTo>
                  <a:lnTo>
                    <a:pt x="92732" y="160088"/>
                  </a:lnTo>
                  <a:lnTo>
                    <a:pt x="92419" y="168233"/>
                  </a:lnTo>
                  <a:lnTo>
                    <a:pt x="77068" y="175752"/>
                  </a:lnTo>
                  <a:lnTo>
                    <a:pt x="69862" y="175126"/>
                  </a:lnTo>
                  <a:lnTo>
                    <a:pt x="67356" y="172619"/>
                  </a:lnTo>
                  <a:lnTo>
                    <a:pt x="57958" y="158208"/>
                  </a:lnTo>
                  <a:lnTo>
                    <a:pt x="56078" y="153822"/>
                  </a:lnTo>
                  <a:lnTo>
                    <a:pt x="55451" y="149123"/>
                  </a:lnTo>
                  <a:lnTo>
                    <a:pt x="56391" y="144111"/>
                  </a:lnTo>
                  <a:lnTo>
                    <a:pt x="58584" y="136278"/>
                  </a:lnTo>
                  <a:lnTo>
                    <a:pt x="57331" y="133459"/>
                  </a:lnTo>
                  <a:lnTo>
                    <a:pt x="53258" y="131579"/>
                  </a:lnTo>
                  <a:lnTo>
                    <a:pt x="47619" y="131266"/>
                  </a:lnTo>
                  <a:lnTo>
                    <a:pt x="40727" y="130639"/>
                  </a:lnTo>
                  <a:lnTo>
                    <a:pt x="36654" y="129386"/>
                  </a:lnTo>
                  <a:lnTo>
                    <a:pt x="31328" y="122807"/>
                  </a:lnTo>
                  <a:lnTo>
                    <a:pt x="29762" y="104950"/>
                  </a:lnTo>
                  <a:lnTo>
                    <a:pt x="26003" y="97744"/>
                  </a:lnTo>
                  <a:lnTo>
                    <a:pt x="22243" y="95865"/>
                  </a:lnTo>
                  <a:lnTo>
                    <a:pt x="14411" y="93672"/>
                  </a:lnTo>
                  <a:lnTo>
                    <a:pt x="10652" y="91166"/>
                  </a:lnTo>
                  <a:lnTo>
                    <a:pt x="8459" y="87406"/>
                  </a:lnTo>
                  <a:lnTo>
                    <a:pt x="7519" y="83020"/>
                  </a:lnTo>
                  <a:lnTo>
                    <a:pt x="7205" y="73622"/>
                  </a:lnTo>
                  <a:lnTo>
                    <a:pt x="9085" y="66416"/>
                  </a:lnTo>
                  <a:lnTo>
                    <a:pt x="12218" y="58897"/>
                  </a:lnTo>
                  <a:lnTo>
                    <a:pt x="12531" y="52318"/>
                  </a:lnTo>
                  <a:lnTo>
                    <a:pt x="6579" y="47306"/>
                  </a:lnTo>
                  <a:lnTo>
                    <a:pt x="2506" y="45426"/>
                  </a:lnTo>
                  <a:lnTo>
                    <a:pt x="627" y="42920"/>
                  </a:lnTo>
                  <a:lnTo>
                    <a:pt x="0" y="39787"/>
                  </a:lnTo>
                  <a:lnTo>
                    <a:pt x="1566" y="32268"/>
                  </a:lnTo>
                  <a:lnTo>
                    <a:pt x="3759" y="24749"/>
                  </a:lnTo>
                  <a:lnTo>
                    <a:pt x="7519" y="16291"/>
                  </a:lnTo>
                  <a:lnTo>
                    <a:pt x="12218" y="12218"/>
                  </a:lnTo>
                  <a:lnTo>
                    <a:pt x="16291" y="10025"/>
                  </a:lnTo>
                  <a:lnTo>
                    <a:pt x="46679" y="4699"/>
                  </a:lnTo>
                  <a:lnTo>
                    <a:pt x="54198" y="1880"/>
                  </a:lnTo>
                  <a:lnTo>
                    <a:pt x="77068" y="0"/>
                  </a:lnTo>
                  <a:lnTo>
                    <a:pt x="109336" y="1566"/>
                  </a:lnTo>
                  <a:close/>
                </a:path>
              </a:pathLst>
            </a:custGeom>
            <a:grpFill/>
            <a:ln w="6248" cap="rnd">
              <a:solidFill>
                <a:srgbClr val="0070C0"/>
              </a:solidFill>
              <a:prstDash val="solid"/>
              <a:round/>
            </a:ln>
          </p:spPr>
          <p:txBody>
            <a:bodyPr rtlCol="0" anchor="ctr"/>
            <a:lstStyle/>
            <a:p>
              <a:endParaRPr lang="vi-VN"/>
            </a:p>
          </p:txBody>
        </p:sp>
        <p:sp>
          <p:nvSpPr>
            <p:cNvPr id="91" name="Freeform: Shape 90">
              <a:extLst>
                <a:ext uri="{FF2B5EF4-FFF2-40B4-BE49-F238E27FC236}">
                  <a16:creationId xmlns:a16="http://schemas.microsoft.com/office/drawing/2014/main" id="{F8267E15-0D50-41C2-BBAD-8D6878ECB17D}"/>
                </a:ext>
              </a:extLst>
            </p:cNvPr>
            <p:cNvSpPr/>
            <p:nvPr/>
          </p:nvSpPr>
          <p:spPr>
            <a:xfrm>
              <a:off x="3713346" y="1291717"/>
              <a:ext cx="311090" cy="366542"/>
            </a:xfrm>
            <a:custGeom>
              <a:avLst/>
              <a:gdLst>
                <a:gd name="connsiteX0" fmla="*/ 271617 w 311090"/>
                <a:gd name="connsiteY0" fmla="*/ 20677 h 366542"/>
                <a:gd name="connsiteX1" fmla="*/ 280076 w 311090"/>
                <a:gd name="connsiteY1" fmla="*/ 38534 h 366542"/>
                <a:gd name="connsiteX2" fmla="*/ 282269 w 311090"/>
                <a:gd name="connsiteY2" fmla="*/ 48872 h 366542"/>
                <a:gd name="connsiteX3" fmla="*/ 281955 w 311090"/>
                <a:gd name="connsiteY3" fmla="*/ 57331 h 366542"/>
                <a:gd name="connsiteX4" fmla="*/ 273184 w 311090"/>
                <a:gd name="connsiteY4" fmla="*/ 69236 h 366542"/>
                <a:gd name="connsiteX5" fmla="*/ 271617 w 311090"/>
                <a:gd name="connsiteY5" fmla="*/ 75188 h 366542"/>
                <a:gd name="connsiteX6" fmla="*/ 270364 w 311090"/>
                <a:gd name="connsiteY6" fmla="*/ 82707 h 366542"/>
                <a:gd name="connsiteX7" fmla="*/ 270677 w 311090"/>
                <a:gd name="connsiteY7" fmla="*/ 91792 h 366542"/>
                <a:gd name="connsiteX8" fmla="*/ 272244 w 311090"/>
                <a:gd name="connsiteY8" fmla="*/ 101504 h 366542"/>
                <a:gd name="connsiteX9" fmla="*/ 275063 w 311090"/>
                <a:gd name="connsiteY9" fmla="*/ 112156 h 366542"/>
                <a:gd name="connsiteX10" fmla="*/ 279449 w 311090"/>
                <a:gd name="connsiteY10" fmla="*/ 120614 h 366542"/>
                <a:gd name="connsiteX11" fmla="*/ 284775 w 311090"/>
                <a:gd name="connsiteY11" fmla="*/ 126567 h 366542"/>
                <a:gd name="connsiteX12" fmla="*/ 298559 w 311090"/>
                <a:gd name="connsiteY12" fmla="*/ 136278 h 366542"/>
                <a:gd name="connsiteX13" fmla="*/ 304512 w 311090"/>
                <a:gd name="connsiteY13" fmla="*/ 141604 h 366542"/>
                <a:gd name="connsiteX14" fmla="*/ 309524 w 311090"/>
                <a:gd name="connsiteY14" fmla="*/ 149436 h 366542"/>
                <a:gd name="connsiteX15" fmla="*/ 311091 w 311090"/>
                <a:gd name="connsiteY15" fmla="*/ 156015 h 366542"/>
                <a:gd name="connsiteX16" fmla="*/ 310778 w 311090"/>
                <a:gd name="connsiteY16" fmla="*/ 162594 h 366542"/>
                <a:gd name="connsiteX17" fmla="*/ 307332 w 311090"/>
                <a:gd name="connsiteY17" fmla="*/ 174186 h 366542"/>
                <a:gd name="connsiteX18" fmla="*/ 276943 w 311090"/>
                <a:gd name="connsiteY18" fmla="*/ 179512 h 366542"/>
                <a:gd name="connsiteX19" fmla="*/ 272870 w 311090"/>
                <a:gd name="connsiteY19" fmla="*/ 181705 h 366542"/>
                <a:gd name="connsiteX20" fmla="*/ 268171 w 311090"/>
                <a:gd name="connsiteY20" fmla="*/ 185777 h 366542"/>
                <a:gd name="connsiteX21" fmla="*/ 264412 w 311090"/>
                <a:gd name="connsiteY21" fmla="*/ 194236 h 366542"/>
                <a:gd name="connsiteX22" fmla="*/ 262219 w 311090"/>
                <a:gd name="connsiteY22" fmla="*/ 201755 h 366542"/>
                <a:gd name="connsiteX23" fmla="*/ 260652 w 311090"/>
                <a:gd name="connsiteY23" fmla="*/ 209274 h 366542"/>
                <a:gd name="connsiteX24" fmla="*/ 261279 w 311090"/>
                <a:gd name="connsiteY24" fmla="*/ 212406 h 366542"/>
                <a:gd name="connsiteX25" fmla="*/ 263158 w 311090"/>
                <a:gd name="connsiteY25" fmla="*/ 214913 h 366542"/>
                <a:gd name="connsiteX26" fmla="*/ 267231 w 311090"/>
                <a:gd name="connsiteY26" fmla="*/ 216792 h 366542"/>
                <a:gd name="connsiteX27" fmla="*/ 273184 w 311090"/>
                <a:gd name="connsiteY27" fmla="*/ 221805 h 366542"/>
                <a:gd name="connsiteX28" fmla="*/ 272870 w 311090"/>
                <a:gd name="connsiteY28" fmla="*/ 228384 h 366542"/>
                <a:gd name="connsiteX29" fmla="*/ 269737 w 311090"/>
                <a:gd name="connsiteY29" fmla="*/ 235903 h 366542"/>
                <a:gd name="connsiteX30" fmla="*/ 267858 w 311090"/>
                <a:gd name="connsiteY30" fmla="*/ 243108 h 366542"/>
                <a:gd name="connsiteX31" fmla="*/ 268171 w 311090"/>
                <a:gd name="connsiteY31" fmla="*/ 252507 h 366542"/>
                <a:gd name="connsiteX32" fmla="*/ 269111 w 311090"/>
                <a:gd name="connsiteY32" fmla="*/ 256893 h 366542"/>
                <a:gd name="connsiteX33" fmla="*/ 271304 w 311090"/>
                <a:gd name="connsiteY33" fmla="*/ 260652 h 366542"/>
                <a:gd name="connsiteX34" fmla="*/ 275063 w 311090"/>
                <a:gd name="connsiteY34" fmla="*/ 263158 h 366542"/>
                <a:gd name="connsiteX35" fmla="*/ 282895 w 311090"/>
                <a:gd name="connsiteY35" fmla="*/ 265351 h 366542"/>
                <a:gd name="connsiteX36" fmla="*/ 286655 w 311090"/>
                <a:gd name="connsiteY36" fmla="*/ 267231 h 366542"/>
                <a:gd name="connsiteX37" fmla="*/ 290414 w 311090"/>
                <a:gd name="connsiteY37" fmla="*/ 274437 h 366542"/>
                <a:gd name="connsiteX38" fmla="*/ 291981 w 311090"/>
                <a:gd name="connsiteY38" fmla="*/ 292294 h 366542"/>
                <a:gd name="connsiteX39" fmla="*/ 297306 w 311090"/>
                <a:gd name="connsiteY39" fmla="*/ 298873 h 366542"/>
                <a:gd name="connsiteX40" fmla="*/ 301379 w 311090"/>
                <a:gd name="connsiteY40" fmla="*/ 300126 h 366542"/>
                <a:gd name="connsiteX41" fmla="*/ 308271 w 311090"/>
                <a:gd name="connsiteY41" fmla="*/ 300752 h 366542"/>
                <a:gd name="connsiteX42" fmla="*/ 299813 w 311090"/>
                <a:gd name="connsiteY42" fmla="*/ 312344 h 366542"/>
                <a:gd name="connsiteX43" fmla="*/ 295427 w 311090"/>
                <a:gd name="connsiteY43" fmla="*/ 315477 h 366542"/>
                <a:gd name="connsiteX44" fmla="*/ 286028 w 311090"/>
                <a:gd name="connsiteY44" fmla="*/ 317983 h 366542"/>
                <a:gd name="connsiteX45" fmla="*/ 271617 w 311090"/>
                <a:gd name="connsiteY45" fmla="*/ 316417 h 366542"/>
                <a:gd name="connsiteX46" fmla="*/ 248121 w 311090"/>
                <a:gd name="connsiteY46" fmla="*/ 326442 h 366542"/>
                <a:gd name="connsiteX47" fmla="*/ 241542 w 311090"/>
                <a:gd name="connsiteY47" fmla="*/ 326442 h 366542"/>
                <a:gd name="connsiteX48" fmla="*/ 236529 w 311090"/>
                <a:gd name="connsiteY48" fmla="*/ 325189 h 366542"/>
                <a:gd name="connsiteX49" fmla="*/ 234023 w 311090"/>
                <a:gd name="connsiteY49" fmla="*/ 323309 h 366542"/>
                <a:gd name="connsiteX50" fmla="*/ 231204 w 311090"/>
                <a:gd name="connsiteY50" fmla="*/ 324875 h 366542"/>
                <a:gd name="connsiteX51" fmla="*/ 227444 w 311090"/>
                <a:gd name="connsiteY51" fmla="*/ 330514 h 366542"/>
                <a:gd name="connsiteX52" fmla="*/ 224311 w 311090"/>
                <a:gd name="connsiteY52" fmla="*/ 342419 h 366542"/>
                <a:gd name="connsiteX53" fmla="*/ 214286 w 311090"/>
                <a:gd name="connsiteY53" fmla="*/ 366542 h 366542"/>
                <a:gd name="connsiteX54" fmla="*/ 200815 w 311090"/>
                <a:gd name="connsiteY54" fmla="*/ 351818 h 366542"/>
                <a:gd name="connsiteX55" fmla="*/ 193923 w 311090"/>
                <a:gd name="connsiteY55" fmla="*/ 348058 h 366542"/>
                <a:gd name="connsiteX56" fmla="*/ 186091 w 311090"/>
                <a:gd name="connsiteY56" fmla="*/ 344612 h 366542"/>
                <a:gd name="connsiteX57" fmla="*/ 179825 w 311090"/>
                <a:gd name="connsiteY57" fmla="*/ 343046 h 366542"/>
                <a:gd name="connsiteX58" fmla="*/ 173873 w 311090"/>
                <a:gd name="connsiteY58" fmla="*/ 339913 h 366542"/>
                <a:gd name="connsiteX59" fmla="*/ 169173 w 311090"/>
                <a:gd name="connsiteY59" fmla="*/ 335214 h 366542"/>
                <a:gd name="connsiteX60" fmla="*/ 162281 w 311090"/>
                <a:gd name="connsiteY60" fmla="*/ 324562 h 366542"/>
                <a:gd name="connsiteX61" fmla="*/ 157895 w 311090"/>
                <a:gd name="connsiteY61" fmla="*/ 315790 h 366542"/>
                <a:gd name="connsiteX62" fmla="*/ 152256 w 311090"/>
                <a:gd name="connsiteY62" fmla="*/ 296680 h 366542"/>
                <a:gd name="connsiteX63" fmla="*/ 147870 w 311090"/>
                <a:gd name="connsiteY63" fmla="*/ 287595 h 366542"/>
                <a:gd name="connsiteX64" fmla="*/ 140665 w 311090"/>
                <a:gd name="connsiteY64" fmla="*/ 278823 h 366542"/>
                <a:gd name="connsiteX65" fmla="*/ 106203 w 311090"/>
                <a:gd name="connsiteY65" fmla="*/ 255013 h 366542"/>
                <a:gd name="connsiteX66" fmla="*/ 99624 w 311090"/>
                <a:gd name="connsiteY66" fmla="*/ 248121 h 366542"/>
                <a:gd name="connsiteX67" fmla="*/ 95865 w 311090"/>
                <a:gd name="connsiteY67" fmla="*/ 239975 h 366542"/>
                <a:gd name="connsiteX68" fmla="*/ 95238 w 311090"/>
                <a:gd name="connsiteY68" fmla="*/ 232770 h 366542"/>
                <a:gd name="connsiteX69" fmla="*/ 96491 w 311090"/>
                <a:gd name="connsiteY69" fmla="*/ 225564 h 366542"/>
                <a:gd name="connsiteX70" fmla="*/ 105890 w 311090"/>
                <a:gd name="connsiteY70" fmla="*/ 208334 h 366542"/>
                <a:gd name="connsiteX71" fmla="*/ 106830 w 311090"/>
                <a:gd name="connsiteY71" fmla="*/ 203321 h 366542"/>
                <a:gd name="connsiteX72" fmla="*/ 106203 w 311090"/>
                <a:gd name="connsiteY72" fmla="*/ 197682 h 366542"/>
                <a:gd name="connsiteX73" fmla="*/ 104324 w 311090"/>
                <a:gd name="connsiteY73" fmla="*/ 190790 h 366542"/>
                <a:gd name="connsiteX74" fmla="*/ 100251 w 311090"/>
                <a:gd name="connsiteY74" fmla="*/ 183584 h 366542"/>
                <a:gd name="connsiteX75" fmla="*/ 94612 w 311090"/>
                <a:gd name="connsiteY75" fmla="*/ 176065 h 366542"/>
                <a:gd name="connsiteX76" fmla="*/ 86780 w 311090"/>
                <a:gd name="connsiteY76" fmla="*/ 170113 h 366542"/>
                <a:gd name="connsiteX77" fmla="*/ 77694 w 311090"/>
                <a:gd name="connsiteY77" fmla="*/ 165101 h 366542"/>
                <a:gd name="connsiteX78" fmla="*/ 66103 w 311090"/>
                <a:gd name="connsiteY78" fmla="*/ 161654 h 366542"/>
                <a:gd name="connsiteX79" fmla="*/ 40100 w 311090"/>
                <a:gd name="connsiteY79" fmla="*/ 159775 h 366542"/>
                <a:gd name="connsiteX80" fmla="*/ 10965 w 311090"/>
                <a:gd name="connsiteY80" fmla="*/ 164787 h 366542"/>
                <a:gd name="connsiteX81" fmla="*/ 3759 w 311090"/>
                <a:gd name="connsiteY81" fmla="*/ 152882 h 366542"/>
                <a:gd name="connsiteX82" fmla="*/ 1253 w 311090"/>
                <a:gd name="connsiteY82" fmla="*/ 145364 h 366542"/>
                <a:gd name="connsiteX83" fmla="*/ 2193 w 311090"/>
                <a:gd name="connsiteY83" fmla="*/ 135652 h 366542"/>
                <a:gd name="connsiteX84" fmla="*/ 8772 w 311090"/>
                <a:gd name="connsiteY84" fmla="*/ 122494 h 366542"/>
                <a:gd name="connsiteX85" fmla="*/ 10338 w 311090"/>
                <a:gd name="connsiteY85" fmla="*/ 112469 h 366542"/>
                <a:gd name="connsiteX86" fmla="*/ 7832 w 311090"/>
                <a:gd name="connsiteY86" fmla="*/ 105890 h 366542"/>
                <a:gd name="connsiteX87" fmla="*/ 3446 w 311090"/>
                <a:gd name="connsiteY87" fmla="*/ 99624 h 366542"/>
                <a:gd name="connsiteX88" fmla="*/ 0 w 311090"/>
                <a:gd name="connsiteY88" fmla="*/ 92419 h 366542"/>
                <a:gd name="connsiteX89" fmla="*/ 1253 w 311090"/>
                <a:gd name="connsiteY89" fmla="*/ 83020 h 366542"/>
                <a:gd name="connsiteX90" fmla="*/ 9085 w 311090"/>
                <a:gd name="connsiteY90" fmla="*/ 74562 h 366542"/>
                <a:gd name="connsiteX91" fmla="*/ 19110 w 311090"/>
                <a:gd name="connsiteY91" fmla="*/ 69549 h 366542"/>
                <a:gd name="connsiteX92" fmla="*/ 26003 w 311090"/>
                <a:gd name="connsiteY92" fmla="*/ 61717 h 366542"/>
                <a:gd name="connsiteX93" fmla="*/ 24749 w 311090"/>
                <a:gd name="connsiteY93" fmla="*/ 45426 h 366542"/>
                <a:gd name="connsiteX94" fmla="*/ 28509 w 311090"/>
                <a:gd name="connsiteY94" fmla="*/ 36967 h 366542"/>
                <a:gd name="connsiteX95" fmla="*/ 30702 w 311090"/>
                <a:gd name="connsiteY95" fmla="*/ 32895 h 366542"/>
                <a:gd name="connsiteX96" fmla="*/ 39160 w 311090"/>
                <a:gd name="connsiteY96" fmla="*/ 29135 h 366542"/>
                <a:gd name="connsiteX97" fmla="*/ 48246 w 311090"/>
                <a:gd name="connsiteY97" fmla="*/ 28196 h 366542"/>
                <a:gd name="connsiteX98" fmla="*/ 56391 w 311090"/>
                <a:gd name="connsiteY98" fmla="*/ 30075 h 366542"/>
                <a:gd name="connsiteX99" fmla="*/ 61404 w 311090"/>
                <a:gd name="connsiteY99" fmla="*/ 36967 h 366542"/>
                <a:gd name="connsiteX100" fmla="*/ 62657 w 311090"/>
                <a:gd name="connsiteY100" fmla="*/ 44173 h 366542"/>
                <a:gd name="connsiteX101" fmla="*/ 64850 w 311090"/>
                <a:gd name="connsiteY101" fmla="*/ 55138 h 366542"/>
                <a:gd name="connsiteX102" fmla="*/ 67043 w 311090"/>
                <a:gd name="connsiteY102" fmla="*/ 62657 h 366542"/>
                <a:gd name="connsiteX103" fmla="*/ 73935 w 311090"/>
                <a:gd name="connsiteY103" fmla="*/ 75188 h 366542"/>
                <a:gd name="connsiteX104" fmla="*/ 78008 w 311090"/>
                <a:gd name="connsiteY104" fmla="*/ 80514 h 366542"/>
                <a:gd name="connsiteX105" fmla="*/ 83020 w 311090"/>
                <a:gd name="connsiteY105" fmla="*/ 85526 h 366542"/>
                <a:gd name="connsiteX106" fmla="*/ 90226 w 311090"/>
                <a:gd name="connsiteY106" fmla="*/ 91166 h 366542"/>
                <a:gd name="connsiteX107" fmla="*/ 94298 w 311090"/>
                <a:gd name="connsiteY107" fmla="*/ 93045 h 366542"/>
                <a:gd name="connsiteX108" fmla="*/ 98684 w 311090"/>
                <a:gd name="connsiteY108" fmla="*/ 93985 h 366542"/>
                <a:gd name="connsiteX109" fmla="*/ 159462 w 311090"/>
                <a:gd name="connsiteY109" fmla="*/ 97118 h 366542"/>
                <a:gd name="connsiteX110" fmla="*/ 165101 w 311090"/>
                <a:gd name="connsiteY110" fmla="*/ 98371 h 366542"/>
                <a:gd name="connsiteX111" fmla="*/ 181391 w 311090"/>
                <a:gd name="connsiteY111" fmla="*/ 107770 h 366542"/>
                <a:gd name="connsiteX112" fmla="*/ 194236 w 311090"/>
                <a:gd name="connsiteY112" fmla="*/ 118108 h 366542"/>
                <a:gd name="connsiteX113" fmla="*/ 198622 w 311090"/>
                <a:gd name="connsiteY113" fmla="*/ 120301 h 366542"/>
                <a:gd name="connsiteX114" fmla="*/ 204261 w 311090"/>
                <a:gd name="connsiteY114" fmla="*/ 122494 h 366542"/>
                <a:gd name="connsiteX115" fmla="*/ 203948 w 311090"/>
                <a:gd name="connsiteY115" fmla="*/ 114975 h 366542"/>
                <a:gd name="connsiteX116" fmla="*/ 210840 w 311090"/>
                <a:gd name="connsiteY116" fmla="*/ 98684 h 366542"/>
                <a:gd name="connsiteX117" fmla="*/ 211780 w 311090"/>
                <a:gd name="connsiteY117" fmla="*/ 88659 h 366542"/>
                <a:gd name="connsiteX118" fmla="*/ 205828 w 311090"/>
                <a:gd name="connsiteY118" fmla="*/ 50125 h 366542"/>
                <a:gd name="connsiteX119" fmla="*/ 209274 w 311090"/>
                <a:gd name="connsiteY119" fmla="*/ 20677 h 366542"/>
                <a:gd name="connsiteX120" fmla="*/ 208334 w 311090"/>
                <a:gd name="connsiteY120" fmla="*/ 5013 h 366542"/>
                <a:gd name="connsiteX121" fmla="*/ 213973 w 311090"/>
                <a:gd name="connsiteY121" fmla="*/ 1253 h 366542"/>
                <a:gd name="connsiteX122" fmla="*/ 222432 w 311090"/>
                <a:gd name="connsiteY122" fmla="*/ 0 h 366542"/>
                <a:gd name="connsiteX123" fmla="*/ 240915 w 311090"/>
                <a:gd name="connsiteY123" fmla="*/ 4386 h 366542"/>
                <a:gd name="connsiteX124" fmla="*/ 260652 w 311090"/>
                <a:gd name="connsiteY124" fmla="*/ 17857 h 366542"/>
                <a:gd name="connsiteX125" fmla="*/ 271617 w 311090"/>
                <a:gd name="connsiteY125" fmla="*/ 20677 h 36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311090" h="366542">
                  <a:moveTo>
                    <a:pt x="271617" y="20677"/>
                  </a:moveTo>
                  <a:lnTo>
                    <a:pt x="280076" y="38534"/>
                  </a:lnTo>
                  <a:lnTo>
                    <a:pt x="282269" y="48872"/>
                  </a:lnTo>
                  <a:lnTo>
                    <a:pt x="281955" y="57331"/>
                  </a:lnTo>
                  <a:lnTo>
                    <a:pt x="273184" y="69236"/>
                  </a:lnTo>
                  <a:lnTo>
                    <a:pt x="271617" y="75188"/>
                  </a:lnTo>
                  <a:lnTo>
                    <a:pt x="270364" y="82707"/>
                  </a:lnTo>
                  <a:lnTo>
                    <a:pt x="270677" y="91792"/>
                  </a:lnTo>
                  <a:lnTo>
                    <a:pt x="272244" y="101504"/>
                  </a:lnTo>
                  <a:lnTo>
                    <a:pt x="275063" y="112156"/>
                  </a:lnTo>
                  <a:lnTo>
                    <a:pt x="279449" y="120614"/>
                  </a:lnTo>
                  <a:lnTo>
                    <a:pt x="284775" y="126567"/>
                  </a:lnTo>
                  <a:lnTo>
                    <a:pt x="298559" y="136278"/>
                  </a:lnTo>
                  <a:lnTo>
                    <a:pt x="304512" y="141604"/>
                  </a:lnTo>
                  <a:lnTo>
                    <a:pt x="309524" y="149436"/>
                  </a:lnTo>
                  <a:lnTo>
                    <a:pt x="311091" y="156015"/>
                  </a:lnTo>
                  <a:lnTo>
                    <a:pt x="310778" y="162594"/>
                  </a:lnTo>
                  <a:lnTo>
                    <a:pt x="307332" y="174186"/>
                  </a:lnTo>
                  <a:lnTo>
                    <a:pt x="276943" y="179512"/>
                  </a:lnTo>
                  <a:lnTo>
                    <a:pt x="272870" y="181705"/>
                  </a:lnTo>
                  <a:lnTo>
                    <a:pt x="268171" y="185777"/>
                  </a:lnTo>
                  <a:lnTo>
                    <a:pt x="264412" y="194236"/>
                  </a:lnTo>
                  <a:lnTo>
                    <a:pt x="262219" y="201755"/>
                  </a:lnTo>
                  <a:lnTo>
                    <a:pt x="260652" y="209274"/>
                  </a:lnTo>
                  <a:lnTo>
                    <a:pt x="261279" y="212406"/>
                  </a:lnTo>
                  <a:lnTo>
                    <a:pt x="263158" y="214913"/>
                  </a:lnTo>
                  <a:lnTo>
                    <a:pt x="267231" y="216792"/>
                  </a:lnTo>
                  <a:lnTo>
                    <a:pt x="273184" y="221805"/>
                  </a:lnTo>
                  <a:lnTo>
                    <a:pt x="272870" y="228384"/>
                  </a:lnTo>
                  <a:lnTo>
                    <a:pt x="269737" y="235903"/>
                  </a:lnTo>
                  <a:lnTo>
                    <a:pt x="267858" y="243108"/>
                  </a:lnTo>
                  <a:lnTo>
                    <a:pt x="268171" y="252507"/>
                  </a:lnTo>
                  <a:lnTo>
                    <a:pt x="269111" y="256893"/>
                  </a:lnTo>
                  <a:lnTo>
                    <a:pt x="271304" y="260652"/>
                  </a:lnTo>
                  <a:lnTo>
                    <a:pt x="275063" y="263158"/>
                  </a:lnTo>
                  <a:lnTo>
                    <a:pt x="282895" y="265351"/>
                  </a:lnTo>
                  <a:lnTo>
                    <a:pt x="286655" y="267231"/>
                  </a:lnTo>
                  <a:lnTo>
                    <a:pt x="290414" y="274437"/>
                  </a:lnTo>
                  <a:lnTo>
                    <a:pt x="291981" y="292294"/>
                  </a:lnTo>
                  <a:lnTo>
                    <a:pt x="297306" y="298873"/>
                  </a:lnTo>
                  <a:lnTo>
                    <a:pt x="301379" y="300126"/>
                  </a:lnTo>
                  <a:lnTo>
                    <a:pt x="308271" y="300752"/>
                  </a:lnTo>
                  <a:lnTo>
                    <a:pt x="299813" y="312344"/>
                  </a:lnTo>
                  <a:lnTo>
                    <a:pt x="295427" y="315477"/>
                  </a:lnTo>
                  <a:lnTo>
                    <a:pt x="286028" y="317983"/>
                  </a:lnTo>
                  <a:lnTo>
                    <a:pt x="271617" y="316417"/>
                  </a:lnTo>
                  <a:lnTo>
                    <a:pt x="248121" y="326442"/>
                  </a:lnTo>
                  <a:lnTo>
                    <a:pt x="241542" y="326442"/>
                  </a:lnTo>
                  <a:lnTo>
                    <a:pt x="236529" y="325189"/>
                  </a:lnTo>
                  <a:lnTo>
                    <a:pt x="234023" y="323309"/>
                  </a:lnTo>
                  <a:lnTo>
                    <a:pt x="231204" y="324875"/>
                  </a:lnTo>
                  <a:lnTo>
                    <a:pt x="227444" y="330514"/>
                  </a:lnTo>
                  <a:lnTo>
                    <a:pt x="224311" y="342419"/>
                  </a:lnTo>
                  <a:lnTo>
                    <a:pt x="214286" y="366542"/>
                  </a:lnTo>
                  <a:lnTo>
                    <a:pt x="200815" y="351818"/>
                  </a:lnTo>
                  <a:lnTo>
                    <a:pt x="193923" y="348058"/>
                  </a:lnTo>
                  <a:lnTo>
                    <a:pt x="186091" y="344612"/>
                  </a:lnTo>
                  <a:lnTo>
                    <a:pt x="179825" y="343046"/>
                  </a:lnTo>
                  <a:lnTo>
                    <a:pt x="173873" y="339913"/>
                  </a:lnTo>
                  <a:lnTo>
                    <a:pt x="169173" y="335214"/>
                  </a:lnTo>
                  <a:lnTo>
                    <a:pt x="162281" y="324562"/>
                  </a:lnTo>
                  <a:lnTo>
                    <a:pt x="157895" y="315790"/>
                  </a:lnTo>
                  <a:lnTo>
                    <a:pt x="152256" y="296680"/>
                  </a:lnTo>
                  <a:lnTo>
                    <a:pt x="147870" y="287595"/>
                  </a:lnTo>
                  <a:lnTo>
                    <a:pt x="140665" y="278823"/>
                  </a:lnTo>
                  <a:lnTo>
                    <a:pt x="106203" y="255013"/>
                  </a:lnTo>
                  <a:lnTo>
                    <a:pt x="99624" y="248121"/>
                  </a:lnTo>
                  <a:lnTo>
                    <a:pt x="95865" y="239975"/>
                  </a:lnTo>
                  <a:lnTo>
                    <a:pt x="95238" y="232770"/>
                  </a:lnTo>
                  <a:lnTo>
                    <a:pt x="96491" y="225564"/>
                  </a:lnTo>
                  <a:lnTo>
                    <a:pt x="105890" y="208334"/>
                  </a:lnTo>
                  <a:lnTo>
                    <a:pt x="106830" y="203321"/>
                  </a:lnTo>
                  <a:lnTo>
                    <a:pt x="106203" y="197682"/>
                  </a:lnTo>
                  <a:lnTo>
                    <a:pt x="104324" y="190790"/>
                  </a:lnTo>
                  <a:lnTo>
                    <a:pt x="100251" y="183584"/>
                  </a:lnTo>
                  <a:lnTo>
                    <a:pt x="94612" y="176065"/>
                  </a:lnTo>
                  <a:lnTo>
                    <a:pt x="86780" y="170113"/>
                  </a:lnTo>
                  <a:lnTo>
                    <a:pt x="77694" y="165101"/>
                  </a:lnTo>
                  <a:lnTo>
                    <a:pt x="66103" y="161654"/>
                  </a:lnTo>
                  <a:lnTo>
                    <a:pt x="40100" y="159775"/>
                  </a:lnTo>
                  <a:lnTo>
                    <a:pt x="10965" y="164787"/>
                  </a:lnTo>
                  <a:lnTo>
                    <a:pt x="3759" y="152882"/>
                  </a:lnTo>
                  <a:lnTo>
                    <a:pt x="1253" y="145364"/>
                  </a:lnTo>
                  <a:lnTo>
                    <a:pt x="2193" y="135652"/>
                  </a:lnTo>
                  <a:lnTo>
                    <a:pt x="8772" y="122494"/>
                  </a:lnTo>
                  <a:lnTo>
                    <a:pt x="10338" y="112469"/>
                  </a:lnTo>
                  <a:lnTo>
                    <a:pt x="7832" y="105890"/>
                  </a:lnTo>
                  <a:lnTo>
                    <a:pt x="3446" y="99624"/>
                  </a:lnTo>
                  <a:lnTo>
                    <a:pt x="0" y="92419"/>
                  </a:lnTo>
                  <a:lnTo>
                    <a:pt x="1253" y="83020"/>
                  </a:lnTo>
                  <a:lnTo>
                    <a:pt x="9085" y="74562"/>
                  </a:lnTo>
                  <a:lnTo>
                    <a:pt x="19110" y="69549"/>
                  </a:lnTo>
                  <a:lnTo>
                    <a:pt x="26003" y="61717"/>
                  </a:lnTo>
                  <a:lnTo>
                    <a:pt x="24749" y="45426"/>
                  </a:lnTo>
                  <a:lnTo>
                    <a:pt x="28509" y="36967"/>
                  </a:lnTo>
                  <a:lnTo>
                    <a:pt x="30702" y="32895"/>
                  </a:lnTo>
                  <a:lnTo>
                    <a:pt x="39160" y="29135"/>
                  </a:lnTo>
                  <a:lnTo>
                    <a:pt x="48246" y="28196"/>
                  </a:lnTo>
                  <a:lnTo>
                    <a:pt x="56391" y="30075"/>
                  </a:lnTo>
                  <a:lnTo>
                    <a:pt x="61404" y="36967"/>
                  </a:lnTo>
                  <a:lnTo>
                    <a:pt x="62657" y="44173"/>
                  </a:lnTo>
                  <a:lnTo>
                    <a:pt x="64850" y="55138"/>
                  </a:lnTo>
                  <a:lnTo>
                    <a:pt x="67043" y="62657"/>
                  </a:lnTo>
                  <a:lnTo>
                    <a:pt x="73935" y="75188"/>
                  </a:lnTo>
                  <a:lnTo>
                    <a:pt x="78008" y="80514"/>
                  </a:lnTo>
                  <a:lnTo>
                    <a:pt x="83020" y="85526"/>
                  </a:lnTo>
                  <a:lnTo>
                    <a:pt x="90226" y="91166"/>
                  </a:lnTo>
                  <a:lnTo>
                    <a:pt x="94298" y="93045"/>
                  </a:lnTo>
                  <a:lnTo>
                    <a:pt x="98684" y="93985"/>
                  </a:lnTo>
                  <a:lnTo>
                    <a:pt x="159462" y="97118"/>
                  </a:lnTo>
                  <a:lnTo>
                    <a:pt x="165101" y="98371"/>
                  </a:lnTo>
                  <a:lnTo>
                    <a:pt x="181391" y="107770"/>
                  </a:lnTo>
                  <a:lnTo>
                    <a:pt x="194236" y="118108"/>
                  </a:lnTo>
                  <a:lnTo>
                    <a:pt x="198622" y="120301"/>
                  </a:lnTo>
                  <a:lnTo>
                    <a:pt x="204261" y="122494"/>
                  </a:lnTo>
                  <a:lnTo>
                    <a:pt x="203948" y="114975"/>
                  </a:lnTo>
                  <a:lnTo>
                    <a:pt x="210840" y="98684"/>
                  </a:lnTo>
                  <a:lnTo>
                    <a:pt x="211780" y="88659"/>
                  </a:lnTo>
                  <a:lnTo>
                    <a:pt x="205828" y="50125"/>
                  </a:lnTo>
                  <a:lnTo>
                    <a:pt x="209274" y="20677"/>
                  </a:lnTo>
                  <a:lnTo>
                    <a:pt x="208334" y="5013"/>
                  </a:lnTo>
                  <a:lnTo>
                    <a:pt x="213973" y="1253"/>
                  </a:lnTo>
                  <a:lnTo>
                    <a:pt x="222432" y="0"/>
                  </a:lnTo>
                  <a:lnTo>
                    <a:pt x="240915" y="4386"/>
                  </a:lnTo>
                  <a:lnTo>
                    <a:pt x="260652" y="17857"/>
                  </a:lnTo>
                  <a:lnTo>
                    <a:pt x="271617" y="20677"/>
                  </a:lnTo>
                  <a:close/>
                </a:path>
              </a:pathLst>
            </a:custGeom>
            <a:grpFill/>
            <a:ln w="6248" cap="rnd">
              <a:solidFill>
                <a:srgbClr val="0070C0"/>
              </a:solidFill>
              <a:prstDash val="solid"/>
              <a:round/>
            </a:ln>
          </p:spPr>
          <p:txBody>
            <a:bodyPr rtlCol="0" anchor="ctr"/>
            <a:lstStyle/>
            <a:p>
              <a:endParaRPr lang="vi-VN" dirty="0"/>
            </a:p>
          </p:txBody>
        </p:sp>
        <p:sp>
          <p:nvSpPr>
            <p:cNvPr id="92" name="Freeform: Shape 91">
              <a:extLst>
                <a:ext uri="{FF2B5EF4-FFF2-40B4-BE49-F238E27FC236}">
                  <a16:creationId xmlns:a16="http://schemas.microsoft.com/office/drawing/2014/main" id="{EFD26861-0D21-4BDF-9BA6-58F625C1E376}"/>
                </a:ext>
              </a:extLst>
            </p:cNvPr>
            <p:cNvSpPr/>
            <p:nvPr/>
          </p:nvSpPr>
          <p:spPr>
            <a:xfrm>
              <a:off x="3983710" y="1349048"/>
              <a:ext cx="169173" cy="119361"/>
            </a:xfrm>
            <a:custGeom>
              <a:avLst/>
              <a:gdLst>
                <a:gd name="connsiteX0" fmla="*/ 161655 w 169173"/>
                <a:gd name="connsiteY0" fmla="*/ 51692 h 119361"/>
                <a:gd name="connsiteX1" fmla="*/ 168547 w 169173"/>
                <a:gd name="connsiteY1" fmla="*/ 80514 h 119361"/>
                <a:gd name="connsiteX2" fmla="*/ 169173 w 169173"/>
                <a:gd name="connsiteY2" fmla="*/ 89912 h 119361"/>
                <a:gd name="connsiteX3" fmla="*/ 168233 w 169173"/>
                <a:gd name="connsiteY3" fmla="*/ 98684 h 119361"/>
                <a:gd name="connsiteX4" fmla="*/ 165414 w 169173"/>
                <a:gd name="connsiteY4" fmla="*/ 106830 h 119361"/>
                <a:gd name="connsiteX5" fmla="*/ 160401 w 169173"/>
                <a:gd name="connsiteY5" fmla="*/ 112782 h 119361"/>
                <a:gd name="connsiteX6" fmla="*/ 153196 w 169173"/>
                <a:gd name="connsiteY6" fmla="*/ 117168 h 119361"/>
                <a:gd name="connsiteX7" fmla="*/ 140978 w 169173"/>
                <a:gd name="connsiteY7" fmla="*/ 119048 h 119361"/>
                <a:gd name="connsiteX8" fmla="*/ 131266 w 169173"/>
                <a:gd name="connsiteY8" fmla="*/ 119361 h 119361"/>
                <a:gd name="connsiteX9" fmla="*/ 99624 w 169173"/>
                <a:gd name="connsiteY9" fmla="*/ 113722 h 119361"/>
                <a:gd name="connsiteX10" fmla="*/ 67356 w 169173"/>
                <a:gd name="connsiteY10" fmla="*/ 112156 h 119361"/>
                <a:gd name="connsiteX11" fmla="*/ 44486 w 169173"/>
                <a:gd name="connsiteY11" fmla="*/ 114035 h 119361"/>
                <a:gd name="connsiteX12" fmla="*/ 36968 w 169173"/>
                <a:gd name="connsiteY12" fmla="*/ 116855 h 119361"/>
                <a:gd name="connsiteX13" fmla="*/ 40414 w 169173"/>
                <a:gd name="connsiteY13" fmla="*/ 105263 h 119361"/>
                <a:gd name="connsiteX14" fmla="*/ 40727 w 169173"/>
                <a:gd name="connsiteY14" fmla="*/ 98684 h 119361"/>
                <a:gd name="connsiteX15" fmla="*/ 39160 w 169173"/>
                <a:gd name="connsiteY15" fmla="*/ 92105 h 119361"/>
                <a:gd name="connsiteX16" fmla="*/ 34148 w 169173"/>
                <a:gd name="connsiteY16" fmla="*/ 84273 h 119361"/>
                <a:gd name="connsiteX17" fmla="*/ 28196 w 169173"/>
                <a:gd name="connsiteY17" fmla="*/ 78948 h 119361"/>
                <a:gd name="connsiteX18" fmla="*/ 14411 w 169173"/>
                <a:gd name="connsiteY18" fmla="*/ 69236 h 119361"/>
                <a:gd name="connsiteX19" fmla="*/ 9085 w 169173"/>
                <a:gd name="connsiteY19" fmla="*/ 63283 h 119361"/>
                <a:gd name="connsiteX20" fmla="*/ 4699 w 169173"/>
                <a:gd name="connsiteY20" fmla="*/ 54825 h 119361"/>
                <a:gd name="connsiteX21" fmla="*/ 1880 w 169173"/>
                <a:gd name="connsiteY21" fmla="*/ 44173 h 119361"/>
                <a:gd name="connsiteX22" fmla="*/ 313 w 169173"/>
                <a:gd name="connsiteY22" fmla="*/ 34461 h 119361"/>
                <a:gd name="connsiteX23" fmla="*/ 0 w 169173"/>
                <a:gd name="connsiteY23" fmla="*/ 25376 h 119361"/>
                <a:gd name="connsiteX24" fmla="*/ 1253 w 169173"/>
                <a:gd name="connsiteY24" fmla="*/ 17857 h 119361"/>
                <a:gd name="connsiteX25" fmla="*/ 2820 w 169173"/>
                <a:gd name="connsiteY25" fmla="*/ 11905 h 119361"/>
                <a:gd name="connsiteX26" fmla="*/ 11592 w 169173"/>
                <a:gd name="connsiteY26" fmla="*/ 0 h 119361"/>
                <a:gd name="connsiteX27" fmla="*/ 47306 w 169173"/>
                <a:gd name="connsiteY27" fmla="*/ 16291 h 119361"/>
                <a:gd name="connsiteX28" fmla="*/ 54825 w 169173"/>
                <a:gd name="connsiteY28" fmla="*/ 18797 h 119361"/>
                <a:gd name="connsiteX29" fmla="*/ 65476 w 169173"/>
                <a:gd name="connsiteY29" fmla="*/ 18484 h 119361"/>
                <a:gd name="connsiteX30" fmla="*/ 71115 w 169173"/>
                <a:gd name="connsiteY30" fmla="*/ 19424 h 119361"/>
                <a:gd name="connsiteX31" fmla="*/ 78634 w 169173"/>
                <a:gd name="connsiteY31" fmla="*/ 22556 h 119361"/>
                <a:gd name="connsiteX32" fmla="*/ 125940 w 169173"/>
                <a:gd name="connsiteY32" fmla="*/ 30075 h 119361"/>
                <a:gd name="connsiteX33" fmla="*/ 131579 w 169173"/>
                <a:gd name="connsiteY33" fmla="*/ 31642 h 119361"/>
                <a:gd name="connsiteX34" fmla="*/ 141604 w 169173"/>
                <a:gd name="connsiteY34" fmla="*/ 36341 h 119361"/>
                <a:gd name="connsiteX35" fmla="*/ 146930 w 169173"/>
                <a:gd name="connsiteY35" fmla="*/ 39474 h 119361"/>
                <a:gd name="connsiteX36" fmla="*/ 154136 w 169173"/>
                <a:gd name="connsiteY36" fmla="*/ 47619 h 119361"/>
                <a:gd name="connsiteX37" fmla="*/ 161655 w 169173"/>
                <a:gd name="connsiteY37" fmla="*/ 51692 h 11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9173" h="119361">
                  <a:moveTo>
                    <a:pt x="161655" y="51692"/>
                  </a:moveTo>
                  <a:lnTo>
                    <a:pt x="168547" y="80514"/>
                  </a:lnTo>
                  <a:lnTo>
                    <a:pt x="169173" y="89912"/>
                  </a:lnTo>
                  <a:lnTo>
                    <a:pt x="168233" y="98684"/>
                  </a:lnTo>
                  <a:lnTo>
                    <a:pt x="165414" y="106830"/>
                  </a:lnTo>
                  <a:lnTo>
                    <a:pt x="160401" y="112782"/>
                  </a:lnTo>
                  <a:lnTo>
                    <a:pt x="153196" y="117168"/>
                  </a:lnTo>
                  <a:lnTo>
                    <a:pt x="140978" y="119048"/>
                  </a:lnTo>
                  <a:lnTo>
                    <a:pt x="131266" y="119361"/>
                  </a:lnTo>
                  <a:lnTo>
                    <a:pt x="99624" y="113722"/>
                  </a:lnTo>
                  <a:lnTo>
                    <a:pt x="67356" y="112156"/>
                  </a:lnTo>
                  <a:lnTo>
                    <a:pt x="44486" y="114035"/>
                  </a:lnTo>
                  <a:lnTo>
                    <a:pt x="36968" y="116855"/>
                  </a:lnTo>
                  <a:lnTo>
                    <a:pt x="40414" y="105263"/>
                  </a:lnTo>
                  <a:lnTo>
                    <a:pt x="40727" y="98684"/>
                  </a:lnTo>
                  <a:lnTo>
                    <a:pt x="39160" y="92105"/>
                  </a:lnTo>
                  <a:lnTo>
                    <a:pt x="34148" y="84273"/>
                  </a:lnTo>
                  <a:lnTo>
                    <a:pt x="28196" y="78948"/>
                  </a:lnTo>
                  <a:lnTo>
                    <a:pt x="14411" y="69236"/>
                  </a:lnTo>
                  <a:lnTo>
                    <a:pt x="9085" y="63283"/>
                  </a:lnTo>
                  <a:lnTo>
                    <a:pt x="4699" y="54825"/>
                  </a:lnTo>
                  <a:lnTo>
                    <a:pt x="1880" y="44173"/>
                  </a:lnTo>
                  <a:lnTo>
                    <a:pt x="313" y="34461"/>
                  </a:lnTo>
                  <a:lnTo>
                    <a:pt x="0" y="25376"/>
                  </a:lnTo>
                  <a:lnTo>
                    <a:pt x="1253" y="17857"/>
                  </a:lnTo>
                  <a:lnTo>
                    <a:pt x="2820" y="11905"/>
                  </a:lnTo>
                  <a:lnTo>
                    <a:pt x="11592" y="0"/>
                  </a:lnTo>
                  <a:lnTo>
                    <a:pt x="47306" y="16291"/>
                  </a:lnTo>
                  <a:lnTo>
                    <a:pt x="54825" y="18797"/>
                  </a:lnTo>
                  <a:lnTo>
                    <a:pt x="65476" y="18484"/>
                  </a:lnTo>
                  <a:lnTo>
                    <a:pt x="71115" y="19424"/>
                  </a:lnTo>
                  <a:lnTo>
                    <a:pt x="78634" y="22556"/>
                  </a:lnTo>
                  <a:lnTo>
                    <a:pt x="125940" y="30075"/>
                  </a:lnTo>
                  <a:lnTo>
                    <a:pt x="131579" y="31642"/>
                  </a:lnTo>
                  <a:lnTo>
                    <a:pt x="141604" y="36341"/>
                  </a:lnTo>
                  <a:lnTo>
                    <a:pt x="146930" y="39474"/>
                  </a:lnTo>
                  <a:lnTo>
                    <a:pt x="154136" y="47619"/>
                  </a:lnTo>
                  <a:lnTo>
                    <a:pt x="161655" y="51692"/>
                  </a:lnTo>
                  <a:close/>
                </a:path>
              </a:pathLst>
            </a:custGeom>
            <a:grpFill/>
            <a:ln w="6248" cap="rnd">
              <a:solidFill>
                <a:srgbClr val="0070C0"/>
              </a:solidFill>
              <a:prstDash val="solid"/>
              <a:round/>
            </a:ln>
          </p:spPr>
          <p:txBody>
            <a:bodyPr rtlCol="0" anchor="ctr"/>
            <a:lstStyle/>
            <a:p>
              <a:endParaRPr lang="vi-VN"/>
            </a:p>
          </p:txBody>
        </p:sp>
        <p:sp>
          <p:nvSpPr>
            <p:cNvPr id="93" name="Freeform: Shape 92">
              <a:extLst>
                <a:ext uri="{FF2B5EF4-FFF2-40B4-BE49-F238E27FC236}">
                  <a16:creationId xmlns:a16="http://schemas.microsoft.com/office/drawing/2014/main" id="{35F182ED-4E9B-4323-A82E-711FEE2B6429}"/>
                </a:ext>
              </a:extLst>
            </p:cNvPr>
            <p:cNvSpPr/>
            <p:nvPr/>
          </p:nvSpPr>
          <p:spPr>
            <a:xfrm>
              <a:off x="3728383" y="1213709"/>
              <a:ext cx="196742" cy="200501"/>
            </a:xfrm>
            <a:custGeom>
              <a:avLst/>
              <a:gdLst>
                <a:gd name="connsiteX0" fmla="*/ 193296 w 196742"/>
                <a:gd name="connsiteY0" fmla="*/ 83020 h 200501"/>
                <a:gd name="connsiteX1" fmla="*/ 194236 w 196742"/>
                <a:gd name="connsiteY1" fmla="*/ 98684 h 200501"/>
                <a:gd name="connsiteX2" fmla="*/ 190790 w 196742"/>
                <a:gd name="connsiteY2" fmla="*/ 128133 h 200501"/>
                <a:gd name="connsiteX3" fmla="*/ 196742 w 196742"/>
                <a:gd name="connsiteY3" fmla="*/ 166667 h 200501"/>
                <a:gd name="connsiteX4" fmla="*/ 195802 w 196742"/>
                <a:gd name="connsiteY4" fmla="*/ 176692 h 200501"/>
                <a:gd name="connsiteX5" fmla="*/ 188910 w 196742"/>
                <a:gd name="connsiteY5" fmla="*/ 192983 h 200501"/>
                <a:gd name="connsiteX6" fmla="*/ 189223 w 196742"/>
                <a:gd name="connsiteY6" fmla="*/ 200502 h 200501"/>
                <a:gd name="connsiteX7" fmla="*/ 183584 w 196742"/>
                <a:gd name="connsiteY7" fmla="*/ 198309 h 200501"/>
                <a:gd name="connsiteX8" fmla="*/ 179198 w 196742"/>
                <a:gd name="connsiteY8" fmla="*/ 196116 h 200501"/>
                <a:gd name="connsiteX9" fmla="*/ 166354 w 196742"/>
                <a:gd name="connsiteY9" fmla="*/ 185777 h 200501"/>
                <a:gd name="connsiteX10" fmla="*/ 150063 w 196742"/>
                <a:gd name="connsiteY10" fmla="*/ 176379 h 200501"/>
                <a:gd name="connsiteX11" fmla="*/ 144424 w 196742"/>
                <a:gd name="connsiteY11" fmla="*/ 175126 h 200501"/>
                <a:gd name="connsiteX12" fmla="*/ 83647 w 196742"/>
                <a:gd name="connsiteY12" fmla="*/ 171993 h 200501"/>
                <a:gd name="connsiteX13" fmla="*/ 79261 w 196742"/>
                <a:gd name="connsiteY13" fmla="*/ 171053 h 200501"/>
                <a:gd name="connsiteX14" fmla="*/ 75188 w 196742"/>
                <a:gd name="connsiteY14" fmla="*/ 169173 h 200501"/>
                <a:gd name="connsiteX15" fmla="*/ 67983 w 196742"/>
                <a:gd name="connsiteY15" fmla="*/ 163534 h 200501"/>
                <a:gd name="connsiteX16" fmla="*/ 62970 w 196742"/>
                <a:gd name="connsiteY16" fmla="*/ 158522 h 200501"/>
                <a:gd name="connsiteX17" fmla="*/ 58897 w 196742"/>
                <a:gd name="connsiteY17" fmla="*/ 153196 h 200501"/>
                <a:gd name="connsiteX18" fmla="*/ 52005 w 196742"/>
                <a:gd name="connsiteY18" fmla="*/ 140664 h 200501"/>
                <a:gd name="connsiteX19" fmla="*/ 49812 w 196742"/>
                <a:gd name="connsiteY19" fmla="*/ 133146 h 200501"/>
                <a:gd name="connsiteX20" fmla="*/ 47619 w 196742"/>
                <a:gd name="connsiteY20" fmla="*/ 122181 h 200501"/>
                <a:gd name="connsiteX21" fmla="*/ 54825 w 196742"/>
                <a:gd name="connsiteY21" fmla="*/ 117795 h 200501"/>
                <a:gd name="connsiteX22" fmla="*/ 59837 w 196742"/>
                <a:gd name="connsiteY22" fmla="*/ 111216 h 200501"/>
                <a:gd name="connsiteX23" fmla="*/ 59524 w 196742"/>
                <a:gd name="connsiteY23" fmla="*/ 106203 h 200501"/>
                <a:gd name="connsiteX24" fmla="*/ 57018 w 196742"/>
                <a:gd name="connsiteY24" fmla="*/ 100564 h 200501"/>
                <a:gd name="connsiteX25" fmla="*/ 43233 w 196742"/>
                <a:gd name="connsiteY25" fmla="*/ 83333 h 200501"/>
                <a:gd name="connsiteX26" fmla="*/ 35401 w 196742"/>
                <a:gd name="connsiteY26" fmla="*/ 66729 h 200501"/>
                <a:gd name="connsiteX27" fmla="*/ 31955 w 196742"/>
                <a:gd name="connsiteY27" fmla="*/ 61717 h 200501"/>
                <a:gd name="connsiteX28" fmla="*/ 24749 w 196742"/>
                <a:gd name="connsiteY28" fmla="*/ 58584 h 200501"/>
                <a:gd name="connsiteX29" fmla="*/ 20050 w 196742"/>
                <a:gd name="connsiteY29" fmla="*/ 57958 h 200501"/>
                <a:gd name="connsiteX30" fmla="*/ 14724 w 196742"/>
                <a:gd name="connsiteY30" fmla="*/ 53571 h 200501"/>
                <a:gd name="connsiteX31" fmla="*/ 11278 w 196742"/>
                <a:gd name="connsiteY31" fmla="*/ 49812 h 200501"/>
                <a:gd name="connsiteX32" fmla="*/ 0 w 196742"/>
                <a:gd name="connsiteY32" fmla="*/ 13471 h 200501"/>
                <a:gd name="connsiteX33" fmla="*/ 32268 w 196742"/>
                <a:gd name="connsiteY33" fmla="*/ 22243 h 200501"/>
                <a:gd name="connsiteX34" fmla="*/ 60777 w 196742"/>
                <a:gd name="connsiteY34" fmla="*/ 21303 h 200501"/>
                <a:gd name="connsiteX35" fmla="*/ 73308 w 196742"/>
                <a:gd name="connsiteY35" fmla="*/ 18797 h 200501"/>
                <a:gd name="connsiteX36" fmla="*/ 94298 w 196742"/>
                <a:gd name="connsiteY36" fmla="*/ 10652 h 200501"/>
                <a:gd name="connsiteX37" fmla="*/ 101191 w 196742"/>
                <a:gd name="connsiteY37" fmla="*/ 7205 h 200501"/>
                <a:gd name="connsiteX38" fmla="*/ 110589 w 196742"/>
                <a:gd name="connsiteY38" fmla="*/ 0 h 200501"/>
                <a:gd name="connsiteX39" fmla="*/ 135652 w 196742"/>
                <a:gd name="connsiteY39" fmla="*/ 25063 h 200501"/>
                <a:gd name="connsiteX40" fmla="*/ 179825 w 196742"/>
                <a:gd name="connsiteY40" fmla="*/ 57644 h 200501"/>
                <a:gd name="connsiteX41" fmla="*/ 186404 w 196742"/>
                <a:gd name="connsiteY41" fmla="*/ 65476 h 200501"/>
                <a:gd name="connsiteX42" fmla="*/ 189850 w 196742"/>
                <a:gd name="connsiteY42" fmla="*/ 72682 h 200501"/>
                <a:gd name="connsiteX43" fmla="*/ 193296 w 196742"/>
                <a:gd name="connsiteY43" fmla="*/ 83020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6742" h="200501">
                  <a:moveTo>
                    <a:pt x="193296" y="83020"/>
                  </a:moveTo>
                  <a:lnTo>
                    <a:pt x="194236" y="98684"/>
                  </a:lnTo>
                  <a:lnTo>
                    <a:pt x="190790" y="128133"/>
                  </a:lnTo>
                  <a:lnTo>
                    <a:pt x="196742" y="166667"/>
                  </a:lnTo>
                  <a:lnTo>
                    <a:pt x="195802" y="176692"/>
                  </a:lnTo>
                  <a:lnTo>
                    <a:pt x="188910" y="192983"/>
                  </a:lnTo>
                  <a:lnTo>
                    <a:pt x="189223" y="200502"/>
                  </a:lnTo>
                  <a:lnTo>
                    <a:pt x="183584" y="198309"/>
                  </a:lnTo>
                  <a:lnTo>
                    <a:pt x="179198" y="196116"/>
                  </a:lnTo>
                  <a:lnTo>
                    <a:pt x="166354" y="185777"/>
                  </a:lnTo>
                  <a:lnTo>
                    <a:pt x="150063" y="176379"/>
                  </a:lnTo>
                  <a:lnTo>
                    <a:pt x="144424" y="175126"/>
                  </a:lnTo>
                  <a:lnTo>
                    <a:pt x="83647" y="171993"/>
                  </a:lnTo>
                  <a:lnTo>
                    <a:pt x="79261" y="171053"/>
                  </a:lnTo>
                  <a:lnTo>
                    <a:pt x="75188" y="169173"/>
                  </a:lnTo>
                  <a:lnTo>
                    <a:pt x="67983" y="163534"/>
                  </a:lnTo>
                  <a:lnTo>
                    <a:pt x="62970" y="158522"/>
                  </a:lnTo>
                  <a:lnTo>
                    <a:pt x="58897" y="153196"/>
                  </a:lnTo>
                  <a:lnTo>
                    <a:pt x="52005" y="140664"/>
                  </a:lnTo>
                  <a:lnTo>
                    <a:pt x="49812" y="133146"/>
                  </a:lnTo>
                  <a:lnTo>
                    <a:pt x="47619" y="122181"/>
                  </a:lnTo>
                  <a:lnTo>
                    <a:pt x="54825" y="117795"/>
                  </a:lnTo>
                  <a:lnTo>
                    <a:pt x="59837" y="111216"/>
                  </a:lnTo>
                  <a:lnTo>
                    <a:pt x="59524" y="106203"/>
                  </a:lnTo>
                  <a:lnTo>
                    <a:pt x="57018" y="100564"/>
                  </a:lnTo>
                  <a:lnTo>
                    <a:pt x="43233" y="83333"/>
                  </a:lnTo>
                  <a:lnTo>
                    <a:pt x="35401" y="66729"/>
                  </a:lnTo>
                  <a:lnTo>
                    <a:pt x="31955" y="61717"/>
                  </a:lnTo>
                  <a:lnTo>
                    <a:pt x="24749" y="58584"/>
                  </a:lnTo>
                  <a:lnTo>
                    <a:pt x="20050" y="57958"/>
                  </a:lnTo>
                  <a:lnTo>
                    <a:pt x="14724" y="53571"/>
                  </a:lnTo>
                  <a:lnTo>
                    <a:pt x="11278" y="49812"/>
                  </a:lnTo>
                  <a:lnTo>
                    <a:pt x="0" y="13471"/>
                  </a:lnTo>
                  <a:lnTo>
                    <a:pt x="32268" y="22243"/>
                  </a:lnTo>
                  <a:lnTo>
                    <a:pt x="60777" y="21303"/>
                  </a:lnTo>
                  <a:lnTo>
                    <a:pt x="73308" y="18797"/>
                  </a:lnTo>
                  <a:lnTo>
                    <a:pt x="94298" y="10652"/>
                  </a:lnTo>
                  <a:lnTo>
                    <a:pt x="101191" y="7205"/>
                  </a:lnTo>
                  <a:lnTo>
                    <a:pt x="110589" y="0"/>
                  </a:lnTo>
                  <a:lnTo>
                    <a:pt x="135652" y="25063"/>
                  </a:lnTo>
                  <a:lnTo>
                    <a:pt x="179825" y="57644"/>
                  </a:lnTo>
                  <a:lnTo>
                    <a:pt x="186404" y="65476"/>
                  </a:lnTo>
                  <a:lnTo>
                    <a:pt x="189850" y="72682"/>
                  </a:lnTo>
                  <a:lnTo>
                    <a:pt x="193296" y="83020"/>
                  </a:lnTo>
                  <a:close/>
                </a:path>
              </a:pathLst>
            </a:custGeom>
            <a:grpFill/>
            <a:ln w="6248" cap="rnd">
              <a:solidFill>
                <a:srgbClr val="0070C0"/>
              </a:solidFill>
              <a:prstDash val="solid"/>
              <a:round/>
            </a:ln>
          </p:spPr>
          <p:txBody>
            <a:bodyPr rtlCol="0" anchor="ctr"/>
            <a:lstStyle/>
            <a:p>
              <a:endParaRPr lang="vi-VN"/>
            </a:p>
          </p:txBody>
        </p:sp>
        <p:sp>
          <p:nvSpPr>
            <p:cNvPr id="94" name="Freeform: Shape 93">
              <a:extLst>
                <a:ext uri="{FF2B5EF4-FFF2-40B4-BE49-F238E27FC236}">
                  <a16:creationId xmlns:a16="http://schemas.microsoft.com/office/drawing/2014/main" id="{C92FC576-E9EF-4CB0-8DE8-87ACDC0FD6C2}"/>
                </a:ext>
              </a:extLst>
            </p:cNvPr>
            <p:cNvSpPr/>
            <p:nvPr/>
          </p:nvSpPr>
          <p:spPr>
            <a:xfrm>
              <a:off x="3824248" y="1715903"/>
              <a:ext cx="263471" cy="215852"/>
            </a:xfrm>
            <a:custGeom>
              <a:avLst/>
              <a:gdLst>
                <a:gd name="connsiteX0" fmla="*/ 126880 w 263471"/>
                <a:gd name="connsiteY0" fmla="*/ 10025 h 215852"/>
                <a:gd name="connsiteX1" fmla="*/ 135339 w 263471"/>
                <a:gd name="connsiteY1" fmla="*/ 21303 h 215852"/>
                <a:gd name="connsiteX2" fmla="*/ 152882 w 263471"/>
                <a:gd name="connsiteY2" fmla="*/ 35714 h 215852"/>
                <a:gd name="connsiteX3" fmla="*/ 173559 w 263471"/>
                <a:gd name="connsiteY3" fmla="*/ 47619 h 215852"/>
                <a:gd name="connsiteX4" fmla="*/ 174812 w 263471"/>
                <a:gd name="connsiteY4" fmla="*/ 59524 h 215852"/>
                <a:gd name="connsiteX5" fmla="*/ 178885 w 263471"/>
                <a:gd name="connsiteY5" fmla="*/ 72055 h 215852"/>
                <a:gd name="connsiteX6" fmla="*/ 184524 w 263471"/>
                <a:gd name="connsiteY6" fmla="*/ 77068 h 215852"/>
                <a:gd name="connsiteX7" fmla="*/ 190790 w 263471"/>
                <a:gd name="connsiteY7" fmla="*/ 79261 h 215852"/>
                <a:gd name="connsiteX8" fmla="*/ 203008 w 263471"/>
                <a:gd name="connsiteY8" fmla="*/ 80514 h 215852"/>
                <a:gd name="connsiteX9" fmla="*/ 206767 w 263471"/>
                <a:gd name="connsiteY9" fmla="*/ 82707 h 215852"/>
                <a:gd name="connsiteX10" fmla="*/ 214913 w 263471"/>
                <a:gd name="connsiteY10" fmla="*/ 90852 h 215852"/>
                <a:gd name="connsiteX11" fmla="*/ 218672 w 263471"/>
                <a:gd name="connsiteY11" fmla="*/ 91479 h 215852"/>
                <a:gd name="connsiteX12" fmla="*/ 222745 w 263471"/>
                <a:gd name="connsiteY12" fmla="*/ 90226 h 215852"/>
                <a:gd name="connsiteX13" fmla="*/ 229324 w 263471"/>
                <a:gd name="connsiteY13" fmla="*/ 86466 h 215852"/>
                <a:gd name="connsiteX14" fmla="*/ 234336 w 263471"/>
                <a:gd name="connsiteY14" fmla="*/ 85840 h 215852"/>
                <a:gd name="connsiteX15" fmla="*/ 237782 w 263471"/>
                <a:gd name="connsiteY15" fmla="*/ 88659 h 215852"/>
                <a:gd name="connsiteX16" fmla="*/ 239975 w 263471"/>
                <a:gd name="connsiteY16" fmla="*/ 91792 h 215852"/>
                <a:gd name="connsiteX17" fmla="*/ 244675 w 263471"/>
                <a:gd name="connsiteY17" fmla="*/ 94612 h 215852"/>
                <a:gd name="connsiteX18" fmla="*/ 255013 w 263471"/>
                <a:gd name="connsiteY18" fmla="*/ 96178 h 215852"/>
                <a:gd name="connsiteX19" fmla="*/ 257833 w 263471"/>
                <a:gd name="connsiteY19" fmla="*/ 98058 h 215852"/>
                <a:gd name="connsiteX20" fmla="*/ 260339 w 263471"/>
                <a:gd name="connsiteY20" fmla="*/ 101504 h 215852"/>
                <a:gd name="connsiteX21" fmla="*/ 262219 w 263471"/>
                <a:gd name="connsiteY21" fmla="*/ 107456 h 215852"/>
                <a:gd name="connsiteX22" fmla="*/ 263158 w 263471"/>
                <a:gd name="connsiteY22" fmla="*/ 114035 h 215852"/>
                <a:gd name="connsiteX23" fmla="*/ 263472 w 263471"/>
                <a:gd name="connsiteY23" fmla="*/ 121241 h 215852"/>
                <a:gd name="connsiteX24" fmla="*/ 259086 w 263471"/>
                <a:gd name="connsiteY24" fmla="*/ 142544 h 215852"/>
                <a:gd name="connsiteX25" fmla="*/ 242795 w 263471"/>
                <a:gd name="connsiteY25" fmla="*/ 184837 h 215852"/>
                <a:gd name="connsiteX26" fmla="*/ 239975 w 263471"/>
                <a:gd name="connsiteY26" fmla="*/ 184837 h 215852"/>
                <a:gd name="connsiteX27" fmla="*/ 238722 w 263471"/>
                <a:gd name="connsiteY27" fmla="*/ 192356 h 215852"/>
                <a:gd name="connsiteX28" fmla="*/ 232143 w 263471"/>
                <a:gd name="connsiteY28" fmla="*/ 211780 h 215852"/>
                <a:gd name="connsiteX29" fmla="*/ 229950 w 263471"/>
                <a:gd name="connsiteY29" fmla="*/ 215853 h 215852"/>
                <a:gd name="connsiteX30" fmla="*/ 223685 w 263471"/>
                <a:gd name="connsiteY30" fmla="*/ 214286 h 215852"/>
                <a:gd name="connsiteX31" fmla="*/ 216792 w 263471"/>
                <a:gd name="connsiteY31" fmla="*/ 210213 h 215852"/>
                <a:gd name="connsiteX32" fmla="*/ 211153 w 263471"/>
                <a:gd name="connsiteY32" fmla="*/ 205201 h 215852"/>
                <a:gd name="connsiteX33" fmla="*/ 208960 w 263471"/>
                <a:gd name="connsiteY33" fmla="*/ 202068 h 215852"/>
                <a:gd name="connsiteX34" fmla="*/ 208960 w 263471"/>
                <a:gd name="connsiteY34" fmla="*/ 199875 h 215852"/>
                <a:gd name="connsiteX35" fmla="*/ 219612 w 263471"/>
                <a:gd name="connsiteY35" fmla="*/ 192043 h 215852"/>
                <a:gd name="connsiteX36" fmla="*/ 223371 w 263471"/>
                <a:gd name="connsiteY36" fmla="*/ 187344 h 215852"/>
                <a:gd name="connsiteX37" fmla="*/ 224311 w 263471"/>
                <a:gd name="connsiteY37" fmla="*/ 184837 h 215852"/>
                <a:gd name="connsiteX38" fmla="*/ 224311 w 263471"/>
                <a:gd name="connsiteY38" fmla="*/ 181391 h 215852"/>
                <a:gd name="connsiteX39" fmla="*/ 223058 w 263471"/>
                <a:gd name="connsiteY39" fmla="*/ 177005 h 215852"/>
                <a:gd name="connsiteX40" fmla="*/ 219925 w 263471"/>
                <a:gd name="connsiteY40" fmla="*/ 172933 h 215852"/>
                <a:gd name="connsiteX41" fmla="*/ 215539 w 263471"/>
                <a:gd name="connsiteY41" fmla="*/ 169800 h 215852"/>
                <a:gd name="connsiteX42" fmla="*/ 208647 w 263471"/>
                <a:gd name="connsiteY42" fmla="*/ 168233 h 215852"/>
                <a:gd name="connsiteX43" fmla="*/ 194236 w 263471"/>
                <a:gd name="connsiteY43" fmla="*/ 166980 h 215852"/>
                <a:gd name="connsiteX44" fmla="*/ 187030 w 263471"/>
                <a:gd name="connsiteY44" fmla="*/ 164787 h 215852"/>
                <a:gd name="connsiteX45" fmla="*/ 179198 w 263471"/>
                <a:gd name="connsiteY45" fmla="*/ 160088 h 215852"/>
                <a:gd name="connsiteX46" fmla="*/ 170740 w 263471"/>
                <a:gd name="connsiteY46" fmla="*/ 153196 h 215852"/>
                <a:gd name="connsiteX47" fmla="*/ 159775 w 263471"/>
                <a:gd name="connsiteY47" fmla="*/ 146304 h 215852"/>
                <a:gd name="connsiteX48" fmla="*/ 135652 w 263471"/>
                <a:gd name="connsiteY48" fmla="*/ 139098 h 215852"/>
                <a:gd name="connsiteX49" fmla="*/ 117481 w 263471"/>
                <a:gd name="connsiteY49" fmla="*/ 129699 h 215852"/>
                <a:gd name="connsiteX50" fmla="*/ 90226 w 263471"/>
                <a:gd name="connsiteY50" fmla="*/ 110902 h 215852"/>
                <a:gd name="connsiteX51" fmla="*/ 0 w 263471"/>
                <a:gd name="connsiteY51" fmla="*/ 33835 h 215852"/>
                <a:gd name="connsiteX52" fmla="*/ 8459 w 263471"/>
                <a:gd name="connsiteY52" fmla="*/ 25376 h 215852"/>
                <a:gd name="connsiteX53" fmla="*/ 12845 w 263471"/>
                <a:gd name="connsiteY53" fmla="*/ 25063 h 215852"/>
                <a:gd name="connsiteX54" fmla="*/ 18484 w 263471"/>
                <a:gd name="connsiteY54" fmla="*/ 25689 h 215852"/>
                <a:gd name="connsiteX55" fmla="*/ 25063 w 263471"/>
                <a:gd name="connsiteY55" fmla="*/ 29449 h 215852"/>
                <a:gd name="connsiteX56" fmla="*/ 48246 w 263471"/>
                <a:gd name="connsiteY56" fmla="*/ 48559 h 215852"/>
                <a:gd name="connsiteX57" fmla="*/ 56078 w 263471"/>
                <a:gd name="connsiteY57" fmla="*/ 53258 h 215852"/>
                <a:gd name="connsiteX58" fmla="*/ 64850 w 263471"/>
                <a:gd name="connsiteY58" fmla="*/ 54511 h 215852"/>
                <a:gd name="connsiteX59" fmla="*/ 69862 w 263471"/>
                <a:gd name="connsiteY59" fmla="*/ 52632 h 215852"/>
                <a:gd name="connsiteX60" fmla="*/ 73622 w 263471"/>
                <a:gd name="connsiteY60" fmla="*/ 48246 h 215852"/>
                <a:gd name="connsiteX61" fmla="*/ 74562 w 263471"/>
                <a:gd name="connsiteY61" fmla="*/ 41354 h 215852"/>
                <a:gd name="connsiteX62" fmla="*/ 73622 w 263471"/>
                <a:gd name="connsiteY62" fmla="*/ 33521 h 215852"/>
                <a:gd name="connsiteX63" fmla="*/ 72055 w 263471"/>
                <a:gd name="connsiteY63" fmla="*/ 26003 h 215852"/>
                <a:gd name="connsiteX64" fmla="*/ 69549 w 263471"/>
                <a:gd name="connsiteY64" fmla="*/ 19424 h 215852"/>
                <a:gd name="connsiteX65" fmla="*/ 68922 w 263471"/>
                <a:gd name="connsiteY65" fmla="*/ 15664 h 215852"/>
                <a:gd name="connsiteX66" fmla="*/ 69549 w 263471"/>
                <a:gd name="connsiteY66" fmla="*/ 12845 h 215852"/>
                <a:gd name="connsiteX67" fmla="*/ 72682 w 263471"/>
                <a:gd name="connsiteY67" fmla="*/ 10025 h 215852"/>
                <a:gd name="connsiteX68" fmla="*/ 86780 w 263471"/>
                <a:gd name="connsiteY68" fmla="*/ 1566 h 215852"/>
                <a:gd name="connsiteX69" fmla="*/ 92105 w 263471"/>
                <a:gd name="connsiteY69" fmla="*/ 0 h 215852"/>
                <a:gd name="connsiteX70" fmla="*/ 96805 w 263471"/>
                <a:gd name="connsiteY70" fmla="*/ 0 h 215852"/>
                <a:gd name="connsiteX71" fmla="*/ 112156 w 263471"/>
                <a:gd name="connsiteY71" fmla="*/ 7832 h 215852"/>
                <a:gd name="connsiteX72" fmla="*/ 126880 w 263471"/>
                <a:gd name="connsiteY72" fmla="*/ 10025 h 21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63471" h="215852">
                  <a:moveTo>
                    <a:pt x="126880" y="10025"/>
                  </a:moveTo>
                  <a:lnTo>
                    <a:pt x="135339" y="21303"/>
                  </a:lnTo>
                  <a:lnTo>
                    <a:pt x="152882" y="35714"/>
                  </a:lnTo>
                  <a:lnTo>
                    <a:pt x="173559" y="47619"/>
                  </a:lnTo>
                  <a:lnTo>
                    <a:pt x="174812" y="59524"/>
                  </a:lnTo>
                  <a:lnTo>
                    <a:pt x="178885" y="72055"/>
                  </a:lnTo>
                  <a:lnTo>
                    <a:pt x="184524" y="77068"/>
                  </a:lnTo>
                  <a:lnTo>
                    <a:pt x="190790" y="79261"/>
                  </a:lnTo>
                  <a:lnTo>
                    <a:pt x="203008" y="80514"/>
                  </a:lnTo>
                  <a:lnTo>
                    <a:pt x="206767" y="82707"/>
                  </a:lnTo>
                  <a:lnTo>
                    <a:pt x="214913" y="90852"/>
                  </a:lnTo>
                  <a:lnTo>
                    <a:pt x="218672" y="91479"/>
                  </a:lnTo>
                  <a:lnTo>
                    <a:pt x="222745" y="90226"/>
                  </a:lnTo>
                  <a:lnTo>
                    <a:pt x="229324" y="86466"/>
                  </a:lnTo>
                  <a:lnTo>
                    <a:pt x="234336" y="85840"/>
                  </a:lnTo>
                  <a:lnTo>
                    <a:pt x="237782" y="88659"/>
                  </a:lnTo>
                  <a:lnTo>
                    <a:pt x="239975" y="91792"/>
                  </a:lnTo>
                  <a:lnTo>
                    <a:pt x="244675" y="94612"/>
                  </a:lnTo>
                  <a:lnTo>
                    <a:pt x="255013" y="96178"/>
                  </a:lnTo>
                  <a:lnTo>
                    <a:pt x="257833" y="98058"/>
                  </a:lnTo>
                  <a:lnTo>
                    <a:pt x="260339" y="101504"/>
                  </a:lnTo>
                  <a:lnTo>
                    <a:pt x="262219" y="107456"/>
                  </a:lnTo>
                  <a:lnTo>
                    <a:pt x="263158" y="114035"/>
                  </a:lnTo>
                  <a:lnTo>
                    <a:pt x="263472" y="121241"/>
                  </a:lnTo>
                  <a:lnTo>
                    <a:pt x="259086" y="142544"/>
                  </a:lnTo>
                  <a:lnTo>
                    <a:pt x="242795" y="184837"/>
                  </a:lnTo>
                  <a:lnTo>
                    <a:pt x="239975" y="184837"/>
                  </a:lnTo>
                  <a:lnTo>
                    <a:pt x="238722" y="192356"/>
                  </a:lnTo>
                  <a:lnTo>
                    <a:pt x="232143" y="211780"/>
                  </a:lnTo>
                  <a:lnTo>
                    <a:pt x="229950" y="215853"/>
                  </a:lnTo>
                  <a:lnTo>
                    <a:pt x="223685" y="214286"/>
                  </a:lnTo>
                  <a:lnTo>
                    <a:pt x="216792" y="210213"/>
                  </a:lnTo>
                  <a:lnTo>
                    <a:pt x="211153" y="205201"/>
                  </a:lnTo>
                  <a:lnTo>
                    <a:pt x="208960" y="202068"/>
                  </a:lnTo>
                  <a:lnTo>
                    <a:pt x="208960" y="199875"/>
                  </a:lnTo>
                  <a:lnTo>
                    <a:pt x="219612" y="192043"/>
                  </a:lnTo>
                  <a:lnTo>
                    <a:pt x="223371" y="187344"/>
                  </a:lnTo>
                  <a:lnTo>
                    <a:pt x="224311" y="184837"/>
                  </a:lnTo>
                  <a:lnTo>
                    <a:pt x="224311" y="181391"/>
                  </a:lnTo>
                  <a:lnTo>
                    <a:pt x="223058" y="177005"/>
                  </a:lnTo>
                  <a:lnTo>
                    <a:pt x="219925" y="172933"/>
                  </a:lnTo>
                  <a:lnTo>
                    <a:pt x="215539" y="169800"/>
                  </a:lnTo>
                  <a:lnTo>
                    <a:pt x="208647" y="168233"/>
                  </a:lnTo>
                  <a:lnTo>
                    <a:pt x="194236" y="166980"/>
                  </a:lnTo>
                  <a:lnTo>
                    <a:pt x="187030" y="164787"/>
                  </a:lnTo>
                  <a:lnTo>
                    <a:pt x="179198" y="160088"/>
                  </a:lnTo>
                  <a:lnTo>
                    <a:pt x="170740" y="153196"/>
                  </a:lnTo>
                  <a:lnTo>
                    <a:pt x="159775" y="146304"/>
                  </a:lnTo>
                  <a:lnTo>
                    <a:pt x="135652" y="139098"/>
                  </a:lnTo>
                  <a:lnTo>
                    <a:pt x="117481" y="129699"/>
                  </a:lnTo>
                  <a:lnTo>
                    <a:pt x="90226" y="110902"/>
                  </a:lnTo>
                  <a:lnTo>
                    <a:pt x="0" y="33835"/>
                  </a:lnTo>
                  <a:lnTo>
                    <a:pt x="8459" y="25376"/>
                  </a:lnTo>
                  <a:lnTo>
                    <a:pt x="12845" y="25063"/>
                  </a:lnTo>
                  <a:lnTo>
                    <a:pt x="18484" y="25689"/>
                  </a:lnTo>
                  <a:lnTo>
                    <a:pt x="25063" y="29449"/>
                  </a:lnTo>
                  <a:lnTo>
                    <a:pt x="48246" y="48559"/>
                  </a:lnTo>
                  <a:lnTo>
                    <a:pt x="56078" y="53258"/>
                  </a:lnTo>
                  <a:lnTo>
                    <a:pt x="64850" y="54511"/>
                  </a:lnTo>
                  <a:lnTo>
                    <a:pt x="69862" y="52632"/>
                  </a:lnTo>
                  <a:lnTo>
                    <a:pt x="73622" y="48246"/>
                  </a:lnTo>
                  <a:lnTo>
                    <a:pt x="74562" y="41354"/>
                  </a:lnTo>
                  <a:lnTo>
                    <a:pt x="73622" y="33521"/>
                  </a:lnTo>
                  <a:lnTo>
                    <a:pt x="72055" y="26003"/>
                  </a:lnTo>
                  <a:lnTo>
                    <a:pt x="69549" y="19424"/>
                  </a:lnTo>
                  <a:lnTo>
                    <a:pt x="68922" y="15664"/>
                  </a:lnTo>
                  <a:lnTo>
                    <a:pt x="69549" y="12845"/>
                  </a:lnTo>
                  <a:lnTo>
                    <a:pt x="72682" y="10025"/>
                  </a:lnTo>
                  <a:lnTo>
                    <a:pt x="86780" y="1566"/>
                  </a:lnTo>
                  <a:lnTo>
                    <a:pt x="92105" y="0"/>
                  </a:lnTo>
                  <a:lnTo>
                    <a:pt x="96805" y="0"/>
                  </a:lnTo>
                  <a:lnTo>
                    <a:pt x="112156" y="7832"/>
                  </a:lnTo>
                  <a:lnTo>
                    <a:pt x="126880" y="10025"/>
                  </a:lnTo>
                  <a:close/>
                </a:path>
              </a:pathLst>
            </a:custGeom>
            <a:grpFill/>
            <a:ln w="6248" cap="rnd">
              <a:solidFill>
                <a:srgbClr val="0070C0"/>
              </a:solidFill>
              <a:prstDash val="solid"/>
              <a:round/>
            </a:ln>
          </p:spPr>
          <p:txBody>
            <a:bodyPr rtlCol="0" anchor="ctr"/>
            <a:lstStyle/>
            <a:p>
              <a:endParaRPr lang="vi-VN"/>
            </a:p>
          </p:txBody>
        </p:sp>
        <p:sp>
          <p:nvSpPr>
            <p:cNvPr id="95" name="Freeform: Shape 94">
              <a:extLst>
                <a:ext uri="{FF2B5EF4-FFF2-40B4-BE49-F238E27FC236}">
                  <a16:creationId xmlns:a16="http://schemas.microsoft.com/office/drawing/2014/main" id="{3AC44D23-4460-43BD-944B-737B53B09A85}"/>
                </a:ext>
              </a:extLst>
            </p:cNvPr>
            <p:cNvSpPr/>
            <p:nvPr/>
          </p:nvSpPr>
          <p:spPr>
            <a:xfrm>
              <a:off x="3927632" y="1592469"/>
              <a:ext cx="169486" cy="171052"/>
            </a:xfrm>
            <a:custGeom>
              <a:avLst/>
              <a:gdLst>
                <a:gd name="connsiteX0" fmla="*/ 138785 w 169486"/>
                <a:gd name="connsiteY0" fmla="*/ 36967 h 171052"/>
                <a:gd name="connsiteX1" fmla="*/ 144424 w 169486"/>
                <a:gd name="connsiteY1" fmla="*/ 40100 h 171052"/>
                <a:gd name="connsiteX2" fmla="*/ 145364 w 169486"/>
                <a:gd name="connsiteY2" fmla="*/ 43860 h 171052"/>
                <a:gd name="connsiteX3" fmla="*/ 146304 w 169486"/>
                <a:gd name="connsiteY3" fmla="*/ 56391 h 171052"/>
                <a:gd name="connsiteX4" fmla="*/ 149123 w 169486"/>
                <a:gd name="connsiteY4" fmla="*/ 62657 h 171052"/>
                <a:gd name="connsiteX5" fmla="*/ 158522 w 169486"/>
                <a:gd name="connsiteY5" fmla="*/ 70489 h 171052"/>
                <a:gd name="connsiteX6" fmla="*/ 162281 w 169486"/>
                <a:gd name="connsiteY6" fmla="*/ 75815 h 171052"/>
                <a:gd name="connsiteX7" fmla="*/ 164161 w 169486"/>
                <a:gd name="connsiteY7" fmla="*/ 82080 h 171052"/>
                <a:gd name="connsiteX8" fmla="*/ 166667 w 169486"/>
                <a:gd name="connsiteY8" fmla="*/ 95238 h 171052"/>
                <a:gd name="connsiteX9" fmla="*/ 169486 w 169486"/>
                <a:gd name="connsiteY9" fmla="*/ 100877 h 171052"/>
                <a:gd name="connsiteX10" fmla="*/ 156642 w 169486"/>
                <a:gd name="connsiteY10" fmla="*/ 102444 h 171052"/>
                <a:gd name="connsiteX11" fmla="*/ 150376 w 169486"/>
                <a:gd name="connsiteY11" fmla="*/ 101817 h 171052"/>
                <a:gd name="connsiteX12" fmla="*/ 134712 w 169486"/>
                <a:gd name="connsiteY12" fmla="*/ 104323 h 171052"/>
                <a:gd name="connsiteX13" fmla="*/ 128446 w 169486"/>
                <a:gd name="connsiteY13" fmla="*/ 103384 h 171052"/>
                <a:gd name="connsiteX14" fmla="*/ 121241 w 169486"/>
                <a:gd name="connsiteY14" fmla="*/ 104323 h 171052"/>
                <a:gd name="connsiteX15" fmla="*/ 114975 w 169486"/>
                <a:gd name="connsiteY15" fmla="*/ 108709 h 171052"/>
                <a:gd name="connsiteX16" fmla="*/ 108083 w 169486"/>
                <a:gd name="connsiteY16" fmla="*/ 121241 h 171052"/>
                <a:gd name="connsiteX17" fmla="*/ 105263 w 169486"/>
                <a:gd name="connsiteY17" fmla="*/ 130013 h 171052"/>
                <a:gd name="connsiteX18" fmla="*/ 102130 w 169486"/>
                <a:gd name="connsiteY18" fmla="*/ 136592 h 171052"/>
                <a:gd name="connsiteX19" fmla="*/ 97118 w 169486"/>
                <a:gd name="connsiteY19" fmla="*/ 139725 h 171052"/>
                <a:gd name="connsiteX20" fmla="*/ 93045 w 169486"/>
                <a:gd name="connsiteY20" fmla="*/ 140038 h 171052"/>
                <a:gd name="connsiteX21" fmla="*/ 90539 w 169486"/>
                <a:gd name="connsiteY21" fmla="*/ 138158 h 171052"/>
                <a:gd name="connsiteX22" fmla="*/ 87719 w 169486"/>
                <a:gd name="connsiteY22" fmla="*/ 131266 h 171052"/>
                <a:gd name="connsiteX23" fmla="*/ 85526 w 169486"/>
                <a:gd name="connsiteY23" fmla="*/ 129699 h 171052"/>
                <a:gd name="connsiteX24" fmla="*/ 82080 w 169486"/>
                <a:gd name="connsiteY24" fmla="*/ 130326 h 171052"/>
                <a:gd name="connsiteX25" fmla="*/ 77694 w 169486"/>
                <a:gd name="connsiteY25" fmla="*/ 133459 h 171052"/>
                <a:gd name="connsiteX26" fmla="*/ 70802 w 169486"/>
                <a:gd name="connsiteY26" fmla="*/ 146303 h 171052"/>
                <a:gd name="connsiteX27" fmla="*/ 70175 w 169486"/>
                <a:gd name="connsiteY27" fmla="*/ 171053 h 171052"/>
                <a:gd name="connsiteX28" fmla="*/ 49499 w 169486"/>
                <a:gd name="connsiteY28" fmla="*/ 159148 h 171052"/>
                <a:gd name="connsiteX29" fmla="*/ 31955 w 169486"/>
                <a:gd name="connsiteY29" fmla="*/ 144737 h 171052"/>
                <a:gd name="connsiteX30" fmla="*/ 23496 w 169486"/>
                <a:gd name="connsiteY30" fmla="*/ 133459 h 171052"/>
                <a:gd name="connsiteX31" fmla="*/ 9712 w 169486"/>
                <a:gd name="connsiteY31" fmla="*/ 99938 h 171052"/>
                <a:gd name="connsiteX32" fmla="*/ 0 w 169486"/>
                <a:gd name="connsiteY32" fmla="*/ 65790 h 171052"/>
                <a:gd name="connsiteX33" fmla="*/ 10025 w 169486"/>
                <a:gd name="connsiteY33" fmla="*/ 41667 h 171052"/>
                <a:gd name="connsiteX34" fmla="*/ 13158 w 169486"/>
                <a:gd name="connsiteY34" fmla="*/ 29762 h 171052"/>
                <a:gd name="connsiteX35" fmla="*/ 16917 w 169486"/>
                <a:gd name="connsiteY35" fmla="*/ 24123 h 171052"/>
                <a:gd name="connsiteX36" fmla="*/ 19737 w 169486"/>
                <a:gd name="connsiteY36" fmla="*/ 22556 h 171052"/>
                <a:gd name="connsiteX37" fmla="*/ 22243 w 169486"/>
                <a:gd name="connsiteY37" fmla="*/ 24436 h 171052"/>
                <a:gd name="connsiteX38" fmla="*/ 27256 w 169486"/>
                <a:gd name="connsiteY38" fmla="*/ 25689 h 171052"/>
                <a:gd name="connsiteX39" fmla="*/ 33835 w 169486"/>
                <a:gd name="connsiteY39" fmla="*/ 25689 h 171052"/>
                <a:gd name="connsiteX40" fmla="*/ 57331 w 169486"/>
                <a:gd name="connsiteY40" fmla="*/ 15664 h 171052"/>
                <a:gd name="connsiteX41" fmla="*/ 71742 w 169486"/>
                <a:gd name="connsiteY41" fmla="*/ 17231 h 171052"/>
                <a:gd name="connsiteX42" fmla="*/ 81140 w 169486"/>
                <a:gd name="connsiteY42" fmla="*/ 14724 h 171052"/>
                <a:gd name="connsiteX43" fmla="*/ 85526 w 169486"/>
                <a:gd name="connsiteY43" fmla="*/ 11591 h 171052"/>
                <a:gd name="connsiteX44" fmla="*/ 93985 w 169486"/>
                <a:gd name="connsiteY44" fmla="*/ 0 h 171052"/>
                <a:gd name="connsiteX45" fmla="*/ 99624 w 169486"/>
                <a:gd name="connsiteY45" fmla="*/ 313 h 171052"/>
                <a:gd name="connsiteX46" fmla="*/ 103697 w 169486"/>
                <a:gd name="connsiteY46" fmla="*/ 2193 h 171052"/>
                <a:gd name="connsiteX47" fmla="*/ 104950 w 169486"/>
                <a:gd name="connsiteY47" fmla="*/ 5013 h 171052"/>
                <a:gd name="connsiteX48" fmla="*/ 102757 w 169486"/>
                <a:gd name="connsiteY48" fmla="*/ 12845 h 171052"/>
                <a:gd name="connsiteX49" fmla="*/ 101817 w 169486"/>
                <a:gd name="connsiteY49" fmla="*/ 17857 h 171052"/>
                <a:gd name="connsiteX50" fmla="*/ 102444 w 169486"/>
                <a:gd name="connsiteY50" fmla="*/ 22556 h 171052"/>
                <a:gd name="connsiteX51" fmla="*/ 104323 w 169486"/>
                <a:gd name="connsiteY51" fmla="*/ 26942 h 171052"/>
                <a:gd name="connsiteX52" fmla="*/ 113722 w 169486"/>
                <a:gd name="connsiteY52" fmla="*/ 41353 h 171052"/>
                <a:gd name="connsiteX53" fmla="*/ 116228 w 169486"/>
                <a:gd name="connsiteY53" fmla="*/ 43860 h 171052"/>
                <a:gd name="connsiteX54" fmla="*/ 123434 w 169486"/>
                <a:gd name="connsiteY54" fmla="*/ 44486 h 171052"/>
                <a:gd name="connsiteX55" fmla="*/ 138785 w 169486"/>
                <a:gd name="connsiteY55" fmla="*/ 36967 h 17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9486" h="171052">
                  <a:moveTo>
                    <a:pt x="138785" y="36967"/>
                  </a:moveTo>
                  <a:lnTo>
                    <a:pt x="144424" y="40100"/>
                  </a:lnTo>
                  <a:lnTo>
                    <a:pt x="145364" y="43860"/>
                  </a:lnTo>
                  <a:lnTo>
                    <a:pt x="146304" y="56391"/>
                  </a:lnTo>
                  <a:lnTo>
                    <a:pt x="149123" y="62657"/>
                  </a:lnTo>
                  <a:lnTo>
                    <a:pt x="158522" y="70489"/>
                  </a:lnTo>
                  <a:lnTo>
                    <a:pt x="162281" y="75815"/>
                  </a:lnTo>
                  <a:lnTo>
                    <a:pt x="164161" y="82080"/>
                  </a:lnTo>
                  <a:lnTo>
                    <a:pt x="166667" y="95238"/>
                  </a:lnTo>
                  <a:lnTo>
                    <a:pt x="169486" y="100877"/>
                  </a:lnTo>
                  <a:lnTo>
                    <a:pt x="156642" y="102444"/>
                  </a:lnTo>
                  <a:lnTo>
                    <a:pt x="150376" y="101817"/>
                  </a:lnTo>
                  <a:lnTo>
                    <a:pt x="134712" y="104323"/>
                  </a:lnTo>
                  <a:lnTo>
                    <a:pt x="128446" y="103384"/>
                  </a:lnTo>
                  <a:lnTo>
                    <a:pt x="121241" y="104323"/>
                  </a:lnTo>
                  <a:lnTo>
                    <a:pt x="114975" y="108709"/>
                  </a:lnTo>
                  <a:lnTo>
                    <a:pt x="108083" y="121241"/>
                  </a:lnTo>
                  <a:lnTo>
                    <a:pt x="105263" y="130013"/>
                  </a:lnTo>
                  <a:lnTo>
                    <a:pt x="102130" y="136592"/>
                  </a:lnTo>
                  <a:lnTo>
                    <a:pt x="97118" y="139725"/>
                  </a:lnTo>
                  <a:lnTo>
                    <a:pt x="93045" y="140038"/>
                  </a:lnTo>
                  <a:lnTo>
                    <a:pt x="90539" y="138158"/>
                  </a:lnTo>
                  <a:lnTo>
                    <a:pt x="87719" y="131266"/>
                  </a:lnTo>
                  <a:lnTo>
                    <a:pt x="85526" y="129699"/>
                  </a:lnTo>
                  <a:lnTo>
                    <a:pt x="82080" y="130326"/>
                  </a:lnTo>
                  <a:lnTo>
                    <a:pt x="77694" y="133459"/>
                  </a:lnTo>
                  <a:lnTo>
                    <a:pt x="70802" y="146303"/>
                  </a:lnTo>
                  <a:lnTo>
                    <a:pt x="70175" y="171053"/>
                  </a:lnTo>
                  <a:lnTo>
                    <a:pt x="49499" y="159148"/>
                  </a:lnTo>
                  <a:lnTo>
                    <a:pt x="31955" y="144737"/>
                  </a:lnTo>
                  <a:lnTo>
                    <a:pt x="23496" y="133459"/>
                  </a:lnTo>
                  <a:lnTo>
                    <a:pt x="9712" y="99938"/>
                  </a:lnTo>
                  <a:lnTo>
                    <a:pt x="0" y="65790"/>
                  </a:lnTo>
                  <a:lnTo>
                    <a:pt x="10025" y="41667"/>
                  </a:lnTo>
                  <a:lnTo>
                    <a:pt x="13158" y="29762"/>
                  </a:lnTo>
                  <a:lnTo>
                    <a:pt x="16917" y="24123"/>
                  </a:lnTo>
                  <a:lnTo>
                    <a:pt x="19737" y="22556"/>
                  </a:lnTo>
                  <a:lnTo>
                    <a:pt x="22243" y="24436"/>
                  </a:lnTo>
                  <a:lnTo>
                    <a:pt x="27256" y="25689"/>
                  </a:lnTo>
                  <a:lnTo>
                    <a:pt x="33835" y="25689"/>
                  </a:lnTo>
                  <a:lnTo>
                    <a:pt x="57331" y="15664"/>
                  </a:lnTo>
                  <a:lnTo>
                    <a:pt x="71742" y="17231"/>
                  </a:lnTo>
                  <a:lnTo>
                    <a:pt x="81140" y="14724"/>
                  </a:lnTo>
                  <a:lnTo>
                    <a:pt x="85526" y="11591"/>
                  </a:lnTo>
                  <a:lnTo>
                    <a:pt x="93985" y="0"/>
                  </a:lnTo>
                  <a:lnTo>
                    <a:pt x="99624" y="313"/>
                  </a:lnTo>
                  <a:lnTo>
                    <a:pt x="103697" y="2193"/>
                  </a:lnTo>
                  <a:lnTo>
                    <a:pt x="104950" y="5013"/>
                  </a:lnTo>
                  <a:lnTo>
                    <a:pt x="102757" y="12845"/>
                  </a:lnTo>
                  <a:lnTo>
                    <a:pt x="101817" y="17857"/>
                  </a:lnTo>
                  <a:lnTo>
                    <a:pt x="102444" y="22556"/>
                  </a:lnTo>
                  <a:lnTo>
                    <a:pt x="104323" y="26942"/>
                  </a:lnTo>
                  <a:lnTo>
                    <a:pt x="113722" y="41353"/>
                  </a:lnTo>
                  <a:lnTo>
                    <a:pt x="116228" y="43860"/>
                  </a:lnTo>
                  <a:lnTo>
                    <a:pt x="123434" y="44486"/>
                  </a:lnTo>
                  <a:lnTo>
                    <a:pt x="138785" y="36967"/>
                  </a:lnTo>
                  <a:close/>
                </a:path>
              </a:pathLst>
            </a:custGeom>
            <a:grpFill/>
            <a:ln w="6248" cap="rnd">
              <a:solidFill>
                <a:srgbClr val="0070C0"/>
              </a:solidFill>
              <a:prstDash val="solid"/>
              <a:round/>
            </a:ln>
          </p:spPr>
          <p:txBody>
            <a:bodyPr rtlCol="0" anchor="ctr"/>
            <a:lstStyle/>
            <a:p>
              <a:endParaRPr lang="vi-VN"/>
            </a:p>
          </p:txBody>
        </p:sp>
        <p:sp>
          <p:nvSpPr>
            <p:cNvPr id="96" name="Freeform: Shape 95">
              <a:extLst>
                <a:ext uri="{FF2B5EF4-FFF2-40B4-BE49-F238E27FC236}">
                  <a16:creationId xmlns:a16="http://schemas.microsoft.com/office/drawing/2014/main" id="{7494062E-D7C5-437A-AC1C-5CCE24389C4D}"/>
                </a:ext>
              </a:extLst>
            </p:cNvPr>
            <p:cNvSpPr/>
            <p:nvPr/>
          </p:nvSpPr>
          <p:spPr>
            <a:xfrm>
              <a:off x="3997807" y="1693347"/>
              <a:ext cx="264098" cy="238409"/>
            </a:xfrm>
            <a:custGeom>
              <a:avLst/>
              <a:gdLst>
                <a:gd name="connsiteX0" fmla="*/ 234650 w 264098"/>
                <a:gd name="connsiteY0" fmla="*/ 86466 h 238409"/>
                <a:gd name="connsiteX1" fmla="*/ 235589 w 264098"/>
                <a:gd name="connsiteY1" fmla="*/ 87719 h 238409"/>
                <a:gd name="connsiteX2" fmla="*/ 239036 w 264098"/>
                <a:gd name="connsiteY2" fmla="*/ 89286 h 238409"/>
                <a:gd name="connsiteX3" fmla="*/ 242169 w 264098"/>
                <a:gd name="connsiteY3" fmla="*/ 87406 h 238409"/>
                <a:gd name="connsiteX4" fmla="*/ 244048 w 264098"/>
                <a:gd name="connsiteY4" fmla="*/ 83020 h 238409"/>
                <a:gd name="connsiteX5" fmla="*/ 254073 w 264098"/>
                <a:gd name="connsiteY5" fmla="*/ 90539 h 238409"/>
                <a:gd name="connsiteX6" fmla="*/ 255953 w 264098"/>
                <a:gd name="connsiteY6" fmla="*/ 92732 h 238409"/>
                <a:gd name="connsiteX7" fmla="*/ 257206 w 264098"/>
                <a:gd name="connsiteY7" fmla="*/ 96805 h 238409"/>
                <a:gd name="connsiteX8" fmla="*/ 261592 w 264098"/>
                <a:gd name="connsiteY8" fmla="*/ 104324 h 238409"/>
                <a:gd name="connsiteX9" fmla="*/ 264098 w 264098"/>
                <a:gd name="connsiteY9" fmla="*/ 110903 h 238409"/>
                <a:gd name="connsiteX10" fmla="*/ 263158 w 264098"/>
                <a:gd name="connsiteY10" fmla="*/ 117481 h 238409"/>
                <a:gd name="connsiteX11" fmla="*/ 256580 w 264098"/>
                <a:gd name="connsiteY11" fmla="*/ 120928 h 238409"/>
                <a:gd name="connsiteX12" fmla="*/ 250940 w 264098"/>
                <a:gd name="connsiteY12" fmla="*/ 120301 h 238409"/>
                <a:gd name="connsiteX13" fmla="*/ 245928 w 264098"/>
                <a:gd name="connsiteY13" fmla="*/ 121867 h 238409"/>
                <a:gd name="connsiteX14" fmla="*/ 235589 w 264098"/>
                <a:gd name="connsiteY14" fmla="*/ 124374 h 238409"/>
                <a:gd name="connsiteX15" fmla="*/ 222118 w 264098"/>
                <a:gd name="connsiteY15" fmla="*/ 125314 h 238409"/>
                <a:gd name="connsiteX16" fmla="*/ 216479 w 264098"/>
                <a:gd name="connsiteY16" fmla="*/ 126567 h 238409"/>
                <a:gd name="connsiteX17" fmla="*/ 188910 w 264098"/>
                <a:gd name="connsiteY17" fmla="*/ 130013 h 238409"/>
                <a:gd name="connsiteX18" fmla="*/ 188910 w 264098"/>
                <a:gd name="connsiteY18" fmla="*/ 126567 h 238409"/>
                <a:gd name="connsiteX19" fmla="*/ 191730 w 264098"/>
                <a:gd name="connsiteY19" fmla="*/ 126567 h 238409"/>
                <a:gd name="connsiteX20" fmla="*/ 191730 w 264098"/>
                <a:gd name="connsiteY20" fmla="*/ 123747 h 238409"/>
                <a:gd name="connsiteX21" fmla="*/ 186717 w 264098"/>
                <a:gd name="connsiteY21" fmla="*/ 124687 h 238409"/>
                <a:gd name="connsiteX22" fmla="*/ 182645 w 264098"/>
                <a:gd name="connsiteY22" fmla="*/ 126567 h 238409"/>
                <a:gd name="connsiteX23" fmla="*/ 182645 w 264098"/>
                <a:gd name="connsiteY23" fmla="*/ 130013 h 238409"/>
                <a:gd name="connsiteX24" fmla="*/ 185777 w 264098"/>
                <a:gd name="connsiteY24" fmla="*/ 133146 h 238409"/>
                <a:gd name="connsiteX25" fmla="*/ 182958 w 264098"/>
                <a:gd name="connsiteY25" fmla="*/ 135652 h 238409"/>
                <a:gd name="connsiteX26" fmla="*/ 173873 w 264098"/>
                <a:gd name="connsiteY26" fmla="*/ 139411 h 238409"/>
                <a:gd name="connsiteX27" fmla="*/ 171053 w 264098"/>
                <a:gd name="connsiteY27" fmla="*/ 142544 h 238409"/>
                <a:gd name="connsiteX28" fmla="*/ 165414 w 264098"/>
                <a:gd name="connsiteY28" fmla="*/ 154762 h 238409"/>
                <a:gd name="connsiteX29" fmla="*/ 150690 w 264098"/>
                <a:gd name="connsiteY29" fmla="*/ 173559 h 238409"/>
                <a:gd name="connsiteX30" fmla="*/ 141291 w 264098"/>
                <a:gd name="connsiteY30" fmla="*/ 179825 h 238409"/>
                <a:gd name="connsiteX31" fmla="*/ 130953 w 264098"/>
                <a:gd name="connsiteY31" fmla="*/ 194863 h 238409"/>
                <a:gd name="connsiteX32" fmla="*/ 121241 w 264098"/>
                <a:gd name="connsiteY32" fmla="*/ 200815 h 238409"/>
                <a:gd name="connsiteX33" fmla="*/ 110903 w 264098"/>
                <a:gd name="connsiteY33" fmla="*/ 213033 h 238409"/>
                <a:gd name="connsiteX34" fmla="*/ 104637 w 264098"/>
                <a:gd name="connsiteY34" fmla="*/ 216792 h 238409"/>
                <a:gd name="connsiteX35" fmla="*/ 108710 w 264098"/>
                <a:gd name="connsiteY35" fmla="*/ 206767 h 238409"/>
                <a:gd name="connsiteX36" fmla="*/ 110276 w 264098"/>
                <a:gd name="connsiteY36" fmla="*/ 204574 h 238409"/>
                <a:gd name="connsiteX37" fmla="*/ 107143 w 264098"/>
                <a:gd name="connsiteY37" fmla="*/ 201128 h 238409"/>
                <a:gd name="connsiteX38" fmla="*/ 104010 w 264098"/>
                <a:gd name="connsiteY38" fmla="*/ 207394 h 238409"/>
                <a:gd name="connsiteX39" fmla="*/ 98998 w 264098"/>
                <a:gd name="connsiteY39" fmla="*/ 220865 h 238409"/>
                <a:gd name="connsiteX40" fmla="*/ 95552 w 264098"/>
                <a:gd name="connsiteY40" fmla="*/ 226191 h 238409"/>
                <a:gd name="connsiteX41" fmla="*/ 89286 w 264098"/>
                <a:gd name="connsiteY41" fmla="*/ 229950 h 238409"/>
                <a:gd name="connsiteX42" fmla="*/ 73622 w 264098"/>
                <a:gd name="connsiteY42" fmla="*/ 234023 h 238409"/>
                <a:gd name="connsiteX43" fmla="*/ 66416 w 264098"/>
                <a:gd name="connsiteY43" fmla="*/ 238409 h 238409"/>
                <a:gd name="connsiteX44" fmla="*/ 63910 w 264098"/>
                <a:gd name="connsiteY44" fmla="*/ 231830 h 238409"/>
                <a:gd name="connsiteX45" fmla="*/ 65163 w 264098"/>
                <a:gd name="connsiteY45" fmla="*/ 224311 h 238409"/>
                <a:gd name="connsiteX46" fmla="*/ 67983 w 264098"/>
                <a:gd name="connsiteY46" fmla="*/ 216479 h 238409"/>
                <a:gd name="connsiteX47" fmla="*/ 69236 w 264098"/>
                <a:gd name="connsiteY47" fmla="*/ 207394 h 238409"/>
                <a:gd name="connsiteX48" fmla="*/ 85527 w 264098"/>
                <a:gd name="connsiteY48" fmla="*/ 165101 h 238409"/>
                <a:gd name="connsiteX49" fmla="*/ 89912 w 264098"/>
                <a:gd name="connsiteY49" fmla="*/ 143797 h 238409"/>
                <a:gd name="connsiteX50" fmla="*/ 89599 w 264098"/>
                <a:gd name="connsiteY50" fmla="*/ 136592 h 238409"/>
                <a:gd name="connsiteX51" fmla="*/ 88659 w 264098"/>
                <a:gd name="connsiteY51" fmla="*/ 130013 h 238409"/>
                <a:gd name="connsiteX52" fmla="*/ 86780 w 264098"/>
                <a:gd name="connsiteY52" fmla="*/ 124060 h 238409"/>
                <a:gd name="connsiteX53" fmla="*/ 84273 w 264098"/>
                <a:gd name="connsiteY53" fmla="*/ 120614 h 238409"/>
                <a:gd name="connsiteX54" fmla="*/ 81454 w 264098"/>
                <a:gd name="connsiteY54" fmla="*/ 118735 h 238409"/>
                <a:gd name="connsiteX55" fmla="*/ 71115 w 264098"/>
                <a:gd name="connsiteY55" fmla="*/ 117168 h 238409"/>
                <a:gd name="connsiteX56" fmla="*/ 66416 w 264098"/>
                <a:gd name="connsiteY56" fmla="*/ 114349 h 238409"/>
                <a:gd name="connsiteX57" fmla="*/ 64223 w 264098"/>
                <a:gd name="connsiteY57" fmla="*/ 111216 h 238409"/>
                <a:gd name="connsiteX58" fmla="*/ 60777 w 264098"/>
                <a:gd name="connsiteY58" fmla="*/ 108396 h 238409"/>
                <a:gd name="connsiteX59" fmla="*/ 55765 w 264098"/>
                <a:gd name="connsiteY59" fmla="*/ 109023 h 238409"/>
                <a:gd name="connsiteX60" fmla="*/ 49186 w 264098"/>
                <a:gd name="connsiteY60" fmla="*/ 112782 h 238409"/>
                <a:gd name="connsiteX61" fmla="*/ 45113 w 264098"/>
                <a:gd name="connsiteY61" fmla="*/ 114035 h 238409"/>
                <a:gd name="connsiteX62" fmla="*/ 41354 w 264098"/>
                <a:gd name="connsiteY62" fmla="*/ 113409 h 238409"/>
                <a:gd name="connsiteX63" fmla="*/ 33208 w 264098"/>
                <a:gd name="connsiteY63" fmla="*/ 105263 h 238409"/>
                <a:gd name="connsiteX64" fmla="*/ 29449 w 264098"/>
                <a:gd name="connsiteY64" fmla="*/ 103070 h 238409"/>
                <a:gd name="connsiteX65" fmla="*/ 17231 w 264098"/>
                <a:gd name="connsiteY65" fmla="*/ 101817 h 238409"/>
                <a:gd name="connsiteX66" fmla="*/ 10965 w 264098"/>
                <a:gd name="connsiteY66" fmla="*/ 99624 h 238409"/>
                <a:gd name="connsiteX67" fmla="*/ 5326 w 264098"/>
                <a:gd name="connsiteY67" fmla="*/ 94612 h 238409"/>
                <a:gd name="connsiteX68" fmla="*/ 1253 w 264098"/>
                <a:gd name="connsiteY68" fmla="*/ 82080 h 238409"/>
                <a:gd name="connsiteX69" fmla="*/ 0 w 264098"/>
                <a:gd name="connsiteY69" fmla="*/ 70176 h 238409"/>
                <a:gd name="connsiteX70" fmla="*/ 627 w 264098"/>
                <a:gd name="connsiteY70" fmla="*/ 45426 h 238409"/>
                <a:gd name="connsiteX71" fmla="*/ 7519 w 264098"/>
                <a:gd name="connsiteY71" fmla="*/ 32582 h 238409"/>
                <a:gd name="connsiteX72" fmla="*/ 11905 w 264098"/>
                <a:gd name="connsiteY72" fmla="*/ 29449 h 238409"/>
                <a:gd name="connsiteX73" fmla="*/ 15351 w 264098"/>
                <a:gd name="connsiteY73" fmla="*/ 28822 h 238409"/>
                <a:gd name="connsiteX74" fmla="*/ 17544 w 264098"/>
                <a:gd name="connsiteY74" fmla="*/ 30389 h 238409"/>
                <a:gd name="connsiteX75" fmla="*/ 20363 w 264098"/>
                <a:gd name="connsiteY75" fmla="*/ 37281 h 238409"/>
                <a:gd name="connsiteX76" fmla="*/ 22870 w 264098"/>
                <a:gd name="connsiteY76" fmla="*/ 39160 h 238409"/>
                <a:gd name="connsiteX77" fmla="*/ 26943 w 264098"/>
                <a:gd name="connsiteY77" fmla="*/ 38847 h 238409"/>
                <a:gd name="connsiteX78" fmla="*/ 31955 w 264098"/>
                <a:gd name="connsiteY78" fmla="*/ 35714 h 238409"/>
                <a:gd name="connsiteX79" fmla="*/ 35088 w 264098"/>
                <a:gd name="connsiteY79" fmla="*/ 29135 h 238409"/>
                <a:gd name="connsiteX80" fmla="*/ 37907 w 264098"/>
                <a:gd name="connsiteY80" fmla="*/ 20363 h 238409"/>
                <a:gd name="connsiteX81" fmla="*/ 44800 w 264098"/>
                <a:gd name="connsiteY81" fmla="*/ 7832 h 238409"/>
                <a:gd name="connsiteX82" fmla="*/ 51065 w 264098"/>
                <a:gd name="connsiteY82" fmla="*/ 3446 h 238409"/>
                <a:gd name="connsiteX83" fmla="*/ 58271 w 264098"/>
                <a:gd name="connsiteY83" fmla="*/ 2506 h 238409"/>
                <a:gd name="connsiteX84" fmla="*/ 64537 w 264098"/>
                <a:gd name="connsiteY84" fmla="*/ 3446 h 238409"/>
                <a:gd name="connsiteX85" fmla="*/ 80201 w 264098"/>
                <a:gd name="connsiteY85" fmla="*/ 940 h 238409"/>
                <a:gd name="connsiteX86" fmla="*/ 86466 w 264098"/>
                <a:gd name="connsiteY86" fmla="*/ 1566 h 238409"/>
                <a:gd name="connsiteX87" fmla="*/ 99311 w 264098"/>
                <a:gd name="connsiteY87" fmla="*/ 0 h 238409"/>
                <a:gd name="connsiteX88" fmla="*/ 101504 w 264098"/>
                <a:gd name="connsiteY88" fmla="*/ 2193 h 238409"/>
                <a:gd name="connsiteX89" fmla="*/ 109336 w 264098"/>
                <a:gd name="connsiteY89" fmla="*/ 5013 h 238409"/>
                <a:gd name="connsiteX90" fmla="*/ 112156 w 264098"/>
                <a:gd name="connsiteY90" fmla="*/ 7206 h 238409"/>
                <a:gd name="connsiteX91" fmla="*/ 113409 w 264098"/>
                <a:gd name="connsiteY91" fmla="*/ 10338 h 238409"/>
                <a:gd name="connsiteX92" fmla="*/ 113722 w 264098"/>
                <a:gd name="connsiteY92" fmla="*/ 13471 h 238409"/>
                <a:gd name="connsiteX93" fmla="*/ 111842 w 264098"/>
                <a:gd name="connsiteY93" fmla="*/ 23810 h 238409"/>
                <a:gd name="connsiteX94" fmla="*/ 111842 w 264098"/>
                <a:gd name="connsiteY94" fmla="*/ 30389 h 238409"/>
                <a:gd name="connsiteX95" fmla="*/ 114349 w 264098"/>
                <a:gd name="connsiteY95" fmla="*/ 35088 h 238409"/>
                <a:gd name="connsiteX96" fmla="*/ 120301 w 264098"/>
                <a:gd name="connsiteY96" fmla="*/ 36968 h 238409"/>
                <a:gd name="connsiteX97" fmla="*/ 132206 w 264098"/>
                <a:gd name="connsiteY97" fmla="*/ 36341 h 238409"/>
                <a:gd name="connsiteX98" fmla="*/ 136592 w 264098"/>
                <a:gd name="connsiteY98" fmla="*/ 38534 h 238409"/>
                <a:gd name="connsiteX99" fmla="*/ 139725 w 264098"/>
                <a:gd name="connsiteY99" fmla="*/ 44800 h 238409"/>
                <a:gd name="connsiteX100" fmla="*/ 139725 w 264098"/>
                <a:gd name="connsiteY100" fmla="*/ 51065 h 238409"/>
                <a:gd name="connsiteX101" fmla="*/ 137845 w 264098"/>
                <a:gd name="connsiteY101" fmla="*/ 56078 h 238409"/>
                <a:gd name="connsiteX102" fmla="*/ 135025 w 264098"/>
                <a:gd name="connsiteY102" fmla="*/ 60777 h 238409"/>
                <a:gd name="connsiteX103" fmla="*/ 133146 w 264098"/>
                <a:gd name="connsiteY103" fmla="*/ 66730 h 238409"/>
                <a:gd name="connsiteX104" fmla="*/ 134712 w 264098"/>
                <a:gd name="connsiteY104" fmla="*/ 72369 h 238409"/>
                <a:gd name="connsiteX105" fmla="*/ 139098 w 264098"/>
                <a:gd name="connsiteY105" fmla="*/ 73308 h 238409"/>
                <a:gd name="connsiteX106" fmla="*/ 144737 w 264098"/>
                <a:gd name="connsiteY106" fmla="*/ 71115 h 238409"/>
                <a:gd name="connsiteX107" fmla="*/ 149436 w 264098"/>
                <a:gd name="connsiteY107" fmla="*/ 67983 h 238409"/>
                <a:gd name="connsiteX108" fmla="*/ 158208 w 264098"/>
                <a:gd name="connsiteY108" fmla="*/ 59211 h 238409"/>
                <a:gd name="connsiteX109" fmla="*/ 162908 w 264098"/>
                <a:gd name="connsiteY109" fmla="*/ 57018 h 238409"/>
                <a:gd name="connsiteX110" fmla="*/ 169487 w 264098"/>
                <a:gd name="connsiteY110" fmla="*/ 57331 h 238409"/>
                <a:gd name="connsiteX111" fmla="*/ 171680 w 264098"/>
                <a:gd name="connsiteY111" fmla="*/ 61404 h 238409"/>
                <a:gd name="connsiteX112" fmla="*/ 185151 w 264098"/>
                <a:gd name="connsiteY112" fmla="*/ 68296 h 238409"/>
                <a:gd name="connsiteX113" fmla="*/ 188597 w 264098"/>
                <a:gd name="connsiteY113" fmla="*/ 71742 h 238409"/>
                <a:gd name="connsiteX114" fmla="*/ 195176 w 264098"/>
                <a:gd name="connsiteY114" fmla="*/ 79261 h 238409"/>
                <a:gd name="connsiteX115" fmla="*/ 212093 w 264098"/>
                <a:gd name="connsiteY115" fmla="*/ 92419 h 238409"/>
                <a:gd name="connsiteX116" fmla="*/ 217419 w 264098"/>
                <a:gd name="connsiteY116" fmla="*/ 94298 h 238409"/>
                <a:gd name="connsiteX117" fmla="*/ 222745 w 264098"/>
                <a:gd name="connsiteY117" fmla="*/ 94298 h 238409"/>
                <a:gd name="connsiteX118" fmla="*/ 228071 w 264098"/>
                <a:gd name="connsiteY118" fmla="*/ 92732 h 238409"/>
                <a:gd name="connsiteX119" fmla="*/ 234650 w 264098"/>
                <a:gd name="connsiteY119" fmla="*/ 86466 h 23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64098" h="238409">
                  <a:moveTo>
                    <a:pt x="234650" y="86466"/>
                  </a:moveTo>
                  <a:lnTo>
                    <a:pt x="235589" y="87719"/>
                  </a:lnTo>
                  <a:lnTo>
                    <a:pt x="239036" y="89286"/>
                  </a:lnTo>
                  <a:lnTo>
                    <a:pt x="242169" y="87406"/>
                  </a:lnTo>
                  <a:lnTo>
                    <a:pt x="244048" y="83020"/>
                  </a:lnTo>
                  <a:lnTo>
                    <a:pt x="254073" y="90539"/>
                  </a:lnTo>
                  <a:lnTo>
                    <a:pt x="255953" y="92732"/>
                  </a:lnTo>
                  <a:lnTo>
                    <a:pt x="257206" y="96805"/>
                  </a:lnTo>
                  <a:lnTo>
                    <a:pt x="261592" y="104324"/>
                  </a:lnTo>
                  <a:lnTo>
                    <a:pt x="264098" y="110903"/>
                  </a:lnTo>
                  <a:lnTo>
                    <a:pt x="263158" y="117481"/>
                  </a:lnTo>
                  <a:lnTo>
                    <a:pt x="256580" y="120928"/>
                  </a:lnTo>
                  <a:lnTo>
                    <a:pt x="250940" y="120301"/>
                  </a:lnTo>
                  <a:lnTo>
                    <a:pt x="245928" y="121867"/>
                  </a:lnTo>
                  <a:lnTo>
                    <a:pt x="235589" y="124374"/>
                  </a:lnTo>
                  <a:lnTo>
                    <a:pt x="222118" y="125314"/>
                  </a:lnTo>
                  <a:lnTo>
                    <a:pt x="216479" y="126567"/>
                  </a:lnTo>
                  <a:lnTo>
                    <a:pt x="188910" y="130013"/>
                  </a:lnTo>
                  <a:lnTo>
                    <a:pt x="188910" y="126567"/>
                  </a:lnTo>
                  <a:lnTo>
                    <a:pt x="191730" y="126567"/>
                  </a:lnTo>
                  <a:lnTo>
                    <a:pt x="191730" y="123747"/>
                  </a:lnTo>
                  <a:lnTo>
                    <a:pt x="186717" y="124687"/>
                  </a:lnTo>
                  <a:lnTo>
                    <a:pt x="182645" y="126567"/>
                  </a:lnTo>
                  <a:lnTo>
                    <a:pt x="182645" y="130013"/>
                  </a:lnTo>
                  <a:lnTo>
                    <a:pt x="185777" y="133146"/>
                  </a:lnTo>
                  <a:lnTo>
                    <a:pt x="182958" y="135652"/>
                  </a:lnTo>
                  <a:lnTo>
                    <a:pt x="173873" y="139411"/>
                  </a:lnTo>
                  <a:lnTo>
                    <a:pt x="171053" y="142544"/>
                  </a:lnTo>
                  <a:lnTo>
                    <a:pt x="165414" y="154762"/>
                  </a:lnTo>
                  <a:lnTo>
                    <a:pt x="150690" y="173559"/>
                  </a:lnTo>
                  <a:lnTo>
                    <a:pt x="141291" y="179825"/>
                  </a:lnTo>
                  <a:lnTo>
                    <a:pt x="130953" y="194863"/>
                  </a:lnTo>
                  <a:lnTo>
                    <a:pt x="121241" y="200815"/>
                  </a:lnTo>
                  <a:lnTo>
                    <a:pt x="110903" y="213033"/>
                  </a:lnTo>
                  <a:lnTo>
                    <a:pt x="104637" y="216792"/>
                  </a:lnTo>
                  <a:lnTo>
                    <a:pt x="108710" y="206767"/>
                  </a:lnTo>
                  <a:lnTo>
                    <a:pt x="110276" y="204574"/>
                  </a:lnTo>
                  <a:lnTo>
                    <a:pt x="107143" y="201128"/>
                  </a:lnTo>
                  <a:lnTo>
                    <a:pt x="104010" y="207394"/>
                  </a:lnTo>
                  <a:lnTo>
                    <a:pt x="98998" y="220865"/>
                  </a:lnTo>
                  <a:lnTo>
                    <a:pt x="95552" y="226191"/>
                  </a:lnTo>
                  <a:lnTo>
                    <a:pt x="89286" y="229950"/>
                  </a:lnTo>
                  <a:lnTo>
                    <a:pt x="73622" y="234023"/>
                  </a:lnTo>
                  <a:lnTo>
                    <a:pt x="66416" y="238409"/>
                  </a:lnTo>
                  <a:lnTo>
                    <a:pt x="63910" y="231830"/>
                  </a:lnTo>
                  <a:lnTo>
                    <a:pt x="65163" y="224311"/>
                  </a:lnTo>
                  <a:lnTo>
                    <a:pt x="67983" y="216479"/>
                  </a:lnTo>
                  <a:lnTo>
                    <a:pt x="69236" y="207394"/>
                  </a:lnTo>
                  <a:lnTo>
                    <a:pt x="85527" y="165101"/>
                  </a:lnTo>
                  <a:lnTo>
                    <a:pt x="89912" y="143797"/>
                  </a:lnTo>
                  <a:lnTo>
                    <a:pt x="89599" y="136592"/>
                  </a:lnTo>
                  <a:lnTo>
                    <a:pt x="88659" y="130013"/>
                  </a:lnTo>
                  <a:lnTo>
                    <a:pt x="86780" y="124060"/>
                  </a:lnTo>
                  <a:lnTo>
                    <a:pt x="84273" y="120614"/>
                  </a:lnTo>
                  <a:lnTo>
                    <a:pt x="81454" y="118735"/>
                  </a:lnTo>
                  <a:lnTo>
                    <a:pt x="71115" y="117168"/>
                  </a:lnTo>
                  <a:lnTo>
                    <a:pt x="66416" y="114349"/>
                  </a:lnTo>
                  <a:lnTo>
                    <a:pt x="64223" y="111216"/>
                  </a:lnTo>
                  <a:lnTo>
                    <a:pt x="60777" y="108396"/>
                  </a:lnTo>
                  <a:lnTo>
                    <a:pt x="55765" y="109023"/>
                  </a:lnTo>
                  <a:lnTo>
                    <a:pt x="49186" y="112782"/>
                  </a:lnTo>
                  <a:lnTo>
                    <a:pt x="45113" y="114035"/>
                  </a:lnTo>
                  <a:lnTo>
                    <a:pt x="41354" y="113409"/>
                  </a:lnTo>
                  <a:lnTo>
                    <a:pt x="33208" y="105263"/>
                  </a:lnTo>
                  <a:lnTo>
                    <a:pt x="29449" y="103070"/>
                  </a:lnTo>
                  <a:lnTo>
                    <a:pt x="17231" y="101817"/>
                  </a:lnTo>
                  <a:lnTo>
                    <a:pt x="10965" y="99624"/>
                  </a:lnTo>
                  <a:lnTo>
                    <a:pt x="5326" y="94612"/>
                  </a:lnTo>
                  <a:lnTo>
                    <a:pt x="1253" y="82080"/>
                  </a:lnTo>
                  <a:lnTo>
                    <a:pt x="0" y="70176"/>
                  </a:lnTo>
                  <a:lnTo>
                    <a:pt x="627" y="45426"/>
                  </a:lnTo>
                  <a:lnTo>
                    <a:pt x="7519" y="32582"/>
                  </a:lnTo>
                  <a:lnTo>
                    <a:pt x="11905" y="29449"/>
                  </a:lnTo>
                  <a:lnTo>
                    <a:pt x="15351" y="28822"/>
                  </a:lnTo>
                  <a:lnTo>
                    <a:pt x="17544" y="30389"/>
                  </a:lnTo>
                  <a:lnTo>
                    <a:pt x="20363" y="37281"/>
                  </a:lnTo>
                  <a:lnTo>
                    <a:pt x="22870" y="39160"/>
                  </a:lnTo>
                  <a:lnTo>
                    <a:pt x="26943" y="38847"/>
                  </a:lnTo>
                  <a:lnTo>
                    <a:pt x="31955" y="35714"/>
                  </a:lnTo>
                  <a:lnTo>
                    <a:pt x="35088" y="29135"/>
                  </a:lnTo>
                  <a:lnTo>
                    <a:pt x="37907" y="20363"/>
                  </a:lnTo>
                  <a:lnTo>
                    <a:pt x="44800" y="7832"/>
                  </a:lnTo>
                  <a:lnTo>
                    <a:pt x="51065" y="3446"/>
                  </a:lnTo>
                  <a:lnTo>
                    <a:pt x="58271" y="2506"/>
                  </a:lnTo>
                  <a:lnTo>
                    <a:pt x="64537" y="3446"/>
                  </a:lnTo>
                  <a:lnTo>
                    <a:pt x="80201" y="940"/>
                  </a:lnTo>
                  <a:lnTo>
                    <a:pt x="86466" y="1566"/>
                  </a:lnTo>
                  <a:lnTo>
                    <a:pt x="99311" y="0"/>
                  </a:lnTo>
                  <a:lnTo>
                    <a:pt x="101504" y="2193"/>
                  </a:lnTo>
                  <a:lnTo>
                    <a:pt x="109336" y="5013"/>
                  </a:lnTo>
                  <a:lnTo>
                    <a:pt x="112156" y="7206"/>
                  </a:lnTo>
                  <a:lnTo>
                    <a:pt x="113409" y="10338"/>
                  </a:lnTo>
                  <a:lnTo>
                    <a:pt x="113722" y="13471"/>
                  </a:lnTo>
                  <a:lnTo>
                    <a:pt x="111842" y="23810"/>
                  </a:lnTo>
                  <a:lnTo>
                    <a:pt x="111842" y="30389"/>
                  </a:lnTo>
                  <a:lnTo>
                    <a:pt x="114349" y="35088"/>
                  </a:lnTo>
                  <a:lnTo>
                    <a:pt x="120301" y="36968"/>
                  </a:lnTo>
                  <a:lnTo>
                    <a:pt x="132206" y="36341"/>
                  </a:lnTo>
                  <a:lnTo>
                    <a:pt x="136592" y="38534"/>
                  </a:lnTo>
                  <a:lnTo>
                    <a:pt x="139725" y="44800"/>
                  </a:lnTo>
                  <a:lnTo>
                    <a:pt x="139725" y="51065"/>
                  </a:lnTo>
                  <a:lnTo>
                    <a:pt x="137845" y="56078"/>
                  </a:lnTo>
                  <a:lnTo>
                    <a:pt x="135025" y="60777"/>
                  </a:lnTo>
                  <a:lnTo>
                    <a:pt x="133146" y="66730"/>
                  </a:lnTo>
                  <a:lnTo>
                    <a:pt x="134712" y="72369"/>
                  </a:lnTo>
                  <a:lnTo>
                    <a:pt x="139098" y="73308"/>
                  </a:lnTo>
                  <a:lnTo>
                    <a:pt x="144737" y="71115"/>
                  </a:lnTo>
                  <a:lnTo>
                    <a:pt x="149436" y="67983"/>
                  </a:lnTo>
                  <a:lnTo>
                    <a:pt x="158208" y="59211"/>
                  </a:lnTo>
                  <a:lnTo>
                    <a:pt x="162908" y="57018"/>
                  </a:lnTo>
                  <a:lnTo>
                    <a:pt x="169487" y="57331"/>
                  </a:lnTo>
                  <a:lnTo>
                    <a:pt x="171680" y="61404"/>
                  </a:lnTo>
                  <a:lnTo>
                    <a:pt x="185151" y="68296"/>
                  </a:lnTo>
                  <a:lnTo>
                    <a:pt x="188597" y="71742"/>
                  </a:lnTo>
                  <a:lnTo>
                    <a:pt x="195176" y="79261"/>
                  </a:lnTo>
                  <a:lnTo>
                    <a:pt x="212093" y="92419"/>
                  </a:lnTo>
                  <a:lnTo>
                    <a:pt x="217419" y="94298"/>
                  </a:lnTo>
                  <a:lnTo>
                    <a:pt x="222745" y="94298"/>
                  </a:lnTo>
                  <a:lnTo>
                    <a:pt x="228071" y="92732"/>
                  </a:lnTo>
                  <a:lnTo>
                    <a:pt x="234650" y="86466"/>
                  </a:lnTo>
                  <a:close/>
                </a:path>
              </a:pathLst>
            </a:custGeom>
            <a:grpFill/>
            <a:ln w="6248" cap="rnd">
              <a:solidFill>
                <a:srgbClr val="0070C0"/>
              </a:solidFill>
              <a:prstDash val="solid"/>
              <a:round/>
            </a:ln>
          </p:spPr>
          <p:txBody>
            <a:bodyPr rtlCol="0" anchor="ctr"/>
            <a:lstStyle/>
            <a:p>
              <a:endParaRPr lang="vi-VN"/>
            </a:p>
          </p:txBody>
        </p:sp>
        <p:sp>
          <p:nvSpPr>
            <p:cNvPr id="97" name="Freeform: Shape 96">
              <a:extLst>
                <a:ext uri="{FF2B5EF4-FFF2-40B4-BE49-F238E27FC236}">
                  <a16:creationId xmlns:a16="http://schemas.microsoft.com/office/drawing/2014/main" id="{F75BE133-9AF5-4DAA-9693-50CF7EFFFB0B}"/>
                </a:ext>
              </a:extLst>
            </p:cNvPr>
            <p:cNvSpPr/>
            <p:nvPr/>
          </p:nvSpPr>
          <p:spPr>
            <a:xfrm>
              <a:off x="3520676" y="1140401"/>
              <a:ext cx="267544" cy="360589"/>
            </a:xfrm>
            <a:custGeom>
              <a:avLst/>
              <a:gdLst>
                <a:gd name="connsiteX0" fmla="*/ 207707 w 267544"/>
                <a:gd name="connsiteY0" fmla="*/ 86780 h 360589"/>
                <a:gd name="connsiteX1" fmla="*/ 218985 w 267544"/>
                <a:gd name="connsiteY1" fmla="*/ 123121 h 360589"/>
                <a:gd name="connsiteX2" fmla="*/ 222432 w 267544"/>
                <a:gd name="connsiteY2" fmla="*/ 126880 h 360589"/>
                <a:gd name="connsiteX3" fmla="*/ 227757 w 267544"/>
                <a:gd name="connsiteY3" fmla="*/ 131266 h 360589"/>
                <a:gd name="connsiteX4" fmla="*/ 232457 w 267544"/>
                <a:gd name="connsiteY4" fmla="*/ 131892 h 360589"/>
                <a:gd name="connsiteX5" fmla="*/ 239662 w 267544"/>
                <a:gd name="connsiteY5" fmla="*/ 135025 h 360589"/>
                <a:gd name="connsiteX6" fmla="*/ 243108 w 267544"/>
                <a:gd name="connsiteY6" fmla="*/ 140038 h 360589"/>
                <a:gd name="connsiteX7" fmla="*/ 250940 w 267544"/>
                <a:gd name="connsiteY7" fmla="*/ 156642 h 360589"/>
                <a:gd name="connsiteX8" fmla="*/ 264725 w 267544"/>
                <a:gd name="connsiteY8" fmla="*/ 173872 h 360589"/>
                <a:gd name="connsiteX9" fmla="*/ 267231 w 267544"/>
                <a:gd name="connsiteY9" fmla="*/ 179512 h 360589"/>
                <a:gd name="connsiteX10" fmla="*/ 267544 w 267544"/>
                <a:gd name="connsiteY10" fmla="*/ 184524 h 360589"/>
                <a:gd name="connsiteX11" fmla="*/ 262532 w 267544"/>
                <a:gd name="connsiteY11" fmla="*/ 191103 h 360589"/>
                <a:gd name="connsiteX12" fmla="*/ 255326 w 267544"/>
                <a:gd name="connsiteY12" fmla="*/ 195489 h 360589"/>
                <a:gd name="connsiteX13" fmla="*/ 254073 w 267544"/>
                <a:gd name="connsiteY13" fmla="*/ 188284 h 360589"/>
                <a:gd name="connsiteX14" fmla="*/ 249061 w 267544"/>
                <a:gd name="connsiteY14" fmla="*/ 181391 h 360589"/>
                <a:gd name="connsiteX15" fmla="*/ 240915 w 267544"/>
                <a:gd name="connsiteY15" fmla="*/ 179512 h 360589"/>
                <a:gd name="connsiteX16" fmla="*/ 231830 w 267544"/>
                <a:gd name="connsiteY16" fmla="*/ 180451 h 360589"/>
                <a:gd name="connsiteX17" fmla="*/ 223371 w 267544"/>
                <a:gd name="connsiteY17" fmla="*/ 184211 h 360589"/>
                <a:gd name="connsiteX18" fmla="*/ 221178 w 267544"/>
                <a:gd name="connsiteY18" fmla="*/ 188284 h 360589"/>
                <a:gd name="connsiteX19" fmla="*/ 217419 w 267544"/>
                <a:gd name="connsiteY19" fmla="*/ 196742 h 360589"/>
                <a:gd name="connsiteX20" fmla="*/ 218672 w 267544"/>
                <a:gd name="connsiteY20" fmla="*/ 213033 h 360589"/>
                <a:gd name="connsiteX21" fmla="*/ 211780 w 267544"/>
                <a:gd name="connsiteY21" fmla="*/ 220865 h 360589"/>
                <a:gd name="connsiteX22" fmla="*/ 201755 w 267544"/>
                <a:gd name="connsiteY22" fmla="*/ 225878 h 360589"/>
                <a:gd name="connsiteX23" fmla="*/ 193923 w 267544"/>
                <a:gd name="connsiteY23" fmla="*/ 234336 h 360589"/>
                <a:gd name="connsiteX24" fmla="*/ 192670 w 267544"/>
                <a:gd name="connsiteY24" fmla="*/ 243735 h 360589"/>
                <a:gd name="connsiteX25" fmla="*/ 196116 w 267544"/>
                <a:gd name="connsiteY25" fmla="*/ 250940 h 360589"/>
                <a:gd name="connsiteX26" fmla="*/ 200502 w 267544"/>
                <a:gd name="connsiteY26" fmla="*/ 257206 h 360589"/>
                <a:gd name="connsiteX27" fmla="*/ 203008 w 267544"/>
                <a:gd name="connsiteY27" fmla="*/ 263785 h 360589"/>
                <a:gd name="connsiteX28" fmla="*/ 201442 w 267544"/>
                <a:gd name="connsiteY28" fmla="*/ 273810 h 360589"/>
                <a:gd name="connsiteX29" fmla="*/ 194863 w 267544"/>
                <a:gd name="connsiteY29" fmla="*/ 286968 h 360589"/>
                <a:gd name="connsiteX30" fmla="*/ 193923 w 267544"/>
                <a:gd name="connsiteY30" fmla="*/ 296680 h 360589"/>
                <a:gd name="connsiteX31" fmla="*/ 196429 w 267544"/>
                <a:gd name="connsiteY31" fmla="*/ 304199 h 360589"/>
                <a:gd name="connsiteX32" fmla="*/ 203634 w 267544"/>
                <a:gd name="connsiteY32" fmla="*/ 316103 h 360589"/>
                <a:gd name="connsiteX33" fmla="*/ 207081 w 267544"/>
                <a:gd name="connsiteY33" fmla="*/ 321742 h 360589"/>
                <a:gd name="connsiteX34" fmla="*/ 210213 w 267544"/>
                <a:gd name="connsiteY34" fmla="*/ 324875 h 360589"/>
                <a:gd name="connsiteX35" fmla="*/ 213033 w 267544"/>
                <a:gd name="connsiteY35" fmla="*/ 329888 h 360589"/>
                <a:gd name="connsiteX36" fmla="*/ 214286 w 267544"/>
                <a:gd name="connsiteY36" fmla="*/ 341479 h 360589"/>
                <a:gd name="connsiteX37" fmla="*/ 214286 w 267544"/>
                <a:gd name="connsiteY37" fmla="*/ 358397 h 360589"/>
                <a:gd name="connsiteX38" fmla="*/ 207081 w 267544"/>
                <a:gd name="connsiteY38" fmla="*/ 360590 h 360589"/>
                <a:gd name="connsiteX39" fmla="*/ 198622 w 267544"/>
                <a:gd name="connsiteY39" fmla="*/ 359963 h 360589"/>
                <a:gd name="connsiteX40" fmla="*/ 162594 w 267544"/>
                <a:gd name="connsiteY40" fmla="*/ 349625 h 360589"/>
                <a:gd name="connsiteX41" fmla="*/ 155389 w 267544"/>
                <a:gd name="connsiteY41" fmla="*/ 349311 h 360589"/>
                <a:gd name="connsiteX42" fmla="*/ 140665 w 267544"/>
                <a:gd name="connsiteY42" fmla="*/ 350251 h 360589"/>
                <a:gd name="connsiteX43" fmla="*/ 131579 w 267544"/>
                <a:gd name="connsiteY43" fmla="*/ 348685 h 360589"/>
                <a:gd name="connsiteX44" fmla="*/ 121867 w 267544"/>
                <a:gd name="connsiteY44" fmla="*/ 344299 h 360589"/>
                <a:gd name="connsiteX45" fmla="*/ 90539 w 267544"/>
                <a:gd name="connsiteY45" fmla="*/ 317670 h 360589"/>
                <a:gd name="connsiteX46" fmla="*/ 48246 w 267544"/>
                <a:gd name="connsiteY46" fmla="*/ 296993 h 360589"/>
                <a:gd name="connsiteX47" fmla="*/ 42293 w 267544"/>
                <a:gd name="connsiteY47" fmla="*/ 291981 h 360589"/>
                <a:gd name="connsiteX48" fmla="*/ 38847 w 267544"/>
                <a:gd name="connsiteY48" fmla="*/ 288534 h 360589"/>
                <a:gd name="connsiteX49" fmla="*/ 33835 w 267544"/>
                <a:gd name="connsiteY49" fmla="*/ 275377 h 360589"/>
                <a:gd name="connsiteX50" fmla="*/ 28196 w 267544"/>
                <a:gd name="connsiteY50" fmla="*/ 268171 h 360589"/>
                <a:gd name="connsiteX51" fmla="*/ 20990 w 267544"/>
                <a:gd name="connsiteY51" fmla="*/ 262532 h 360589"/>
                <a:gd name="connsiteX52" fmla="*/ 19110 w 267544"/>
                <a:gd name="connsiteY52" fmla="*/ 258772 h 360589"/>
                <a:gd name="connsiteX53" fmla="*/ 18171 w 267544"/>
                <a:gd name="connsiteY53" fmla="*/ 253760 h 360589"/>
                <a:gd name="connsiteX54" fmla="*/ 20050 w 267544"/>
                <a:gd name="connsiteY54" fmla="*/ 228384 h 360589"/>
                <a:gd name="connsiteX55" fmla="*/ 15664 w 267544"/>
                <a:gd name="connsiteY55" fmla="*/ 207394 h 360589"/>
                <a:gd name="connsiteX56" fmla="*/ 0 w 267544"/>
                <a:gd name="connsiteY56" fmla="*/ 171053 h 360589"/>
                <a:gd name="connsiteX57" fmla="*/ 28196 w 267544"/>
                <a:gd name="connsiteY57" fmla="*/ 154762 h 360589"/>
                <a:gd name="connsiteX58" fmla="*/ 33521 w 267544"/>
                <a:gd name="connsiteY58" fmla="*/ 148497 h 360589"/>
                <a:gd name="connsiteX59" fmla="*/ 38534 w 267544"/>
                <a:gd name="connsiteY59" fmla="*/ 140038 h 360589"/>
                <a:gd name="connsiteX60" fmla="*/ 37907 w 267544"/>
                <a:gd name="connsiteY60" fmla="*/ 129700 h 360589"/>
                <a:gd name="connsiteX61" fmla="*/ 28509 w 267544"/>
                <a:gd name="connsiteY61" fmla="*/ 100251 h 360589"/>
                <a:gd name="connsiteX62" fmla="*/ 25063 w 267544"/>
                <a:gd name="connsiteY62" fmla="*/ 82707 h 360589"/>
                <a:gd name="connsiteX63" fmla="*/ 26003 w 267544"/>
                <a:gd name="connsiteY63" fmla="*/ 62657 h 360589"/>
                <a:gd name="connsiteX64" fmla="*/ 31642 w 267544"/>
                <a:gd name="connsiteY64" fmla="*/ 49499 h 360589"/>
                <a:gd name="connsiteX65" fmla="*/ 39474 w 267544"/>
                <a:gd name="connsiteY65" fmla="*/ 38221 h 360589"/>
                <a:gd name="connsiteX66" fmla="*/ 50125 w 267544"/>
                <a:gd name="connsiteY66" fmla="*/ 29135 h 360589"/>
                <a:gd name="connsiteX67" fmla="*/ 60777 w 267544"/>
                <a:gd name="connsiteY67" fmla="*/ 23810 h 360589"/>
                <a:gd name="connsiteX68" fmla="*/ 72055 w 267544"/>
                <a:gd name="connsiteY68" fmla="*/ 19737 h 360589"/>
                <a:gd name="connsiteX69" fmla="*/ 95238 w 267544"/>
                <a:gd name="connsiteY69" fmla="*/ 14411 h 360589"/>
                <a:gd name="connsiteX70" fmla="*/ 103384 w 267544"/>
                <a:gd name="connsiteY70" fmla="*/ 11591 h 360589"/>
                <a:gd name="connsiteX71" fmla="*/ 120301 w 267544"/>
                <a:gd name="connsiteY71" fmla="*/ 0 h 360589"/>
                <a:gd name="connsiteX72" fmla="*/ 147557 w 267544"/>
                <a:gd name="connsiteY72" fmla="*/ 16917 h 360589"/>
                <a:gd name="connsiteX73" fmla="*/ 171993 w 267544"/>
                <a:gd name="connsiteY73" fmla="*/ 39160 h 360589"/>
                <a:gd name="connsiteX74" fmla="*/ 191416 w 267544"/>
                <a:gd name="connsiteY74" fmla="*/ 61717 h 360589"/>
                <a:gd name="connsiteX75" fmla="*/ 207707 w 267544"/>
                <a:gd name="connsiteY75" fmla="*/ 86780 h 36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67544" h="360589">
                  <a:moveTo>
                    <a:pt x="207707" y="86780"/>
                  </a:moveTo>
                  <a:lnTo>
                    <a:pt x="218985" y="123121"/>
                  </a:lnTo>
                  <a:lnTo>
                    <a:pt x="222432" y="126880"/>
                  </a:lnTo>
                  <a:lnTo>
                    <a:pt x="227757" y="131266"/>
                  </a:lnTo>
                  <a:lnTo>
                    <a:pt x="232457" y="131892"/>
                  </a:lnTo>
                  <a:lnTo>
                    <a:pt x="239662" y="135025"/>
                  </a:lnTo>
                  <a:lnTo>
                    <a:pt x="243108" y="140038"/>
                  </a:lnTo>
                  <a:lnTo>
                    <a:pt x="250940" y="156642"/>
                  </a:lnTo>
                  <a:lnTo>
                    <a:pt x="264725" y="173872"/>
                  </a:lnTo>
                  <a:lnTo>
                    <a:pt x="267231" y="179512"/>
                  </a:lnTo>
                  <a:lnTo>
                    <a:pt x="267544" y="184524"/>
                  </a:lnTo>
                  <a:lnTo>
                    <a:pt x="262532" y="191103"/>
                  </a:lnTo>
                  <a:lnTo>
                    <a:pt x="255326" y="195489"/>
                  </a:lnTo>
                  <a:lnTo>
                    <a:pt x="254073" y="188284"/>
                  </a:lnTo>
                  <a:lnTo>
                    <a:pt x="249061" y="181391"/>
                  </a:lnTo>
                  <a:lnTo>
                    <a:pt x="240915" y="179512"/>
                  </a:lnTo>
                  <a:lnTo>
                    <a:pt x="231830" y="180451"/>
                  </a:lnTo>
                  <a:lnTo>
                    <a:pt x="223371" y="184211"/>
                  </a:lnTo>
                  <a:lnTo>
                    <a:pt x="221178" y="188284"/>
                  </a:lnTo>
                  <a:lnTo>
                    <a:pt x="217419" y="196742"/>
                  </a:lnTo>
                  <a:lnTo>
                    <a:pt x="218672" y="213033"/>
                  </a:lnTo>
                  <a:lnTo>
                    <a:pt x="211780" y="220865"/>
                  </a:lnTo>
                  <a:lnTo>
                    <a:pt x="201755" y="225878"/>
                  </a:lnTo>
                  <a:lnTo>
                    <a:pt x="193923" y="234336"/>
                  </a:lnTo>
                  <a:lnTo>
                    <a:pt x="192670" y="243735"/>
                  </a:lnTo>
                  <a:lnTo>
                    <a:pt x="196116" y="250940"/>
                  </a:lnTo>
                  <a:lnTo>
                    <a:pt x="200502" y="257206"/>
                  </a:lnTo>
                  <a:lnTo>
                    <a:pt x="203008" y="263785"/>
                  </a:lnTo>
                  <a:lnTo>
                    <a:pt x="201442" y="273810"/>
                  </a:lnTo>
                  <a:lnTo>
                    <a:pt x="194863" y="286968"/>
                  </a:lnTo>
                  <a:lnTo>
                    <a:pt x="193923" y="296680"/>
                  </a:lnTo>
                  <a:lnTo>
                    <a:pt x="196429" y="304199"/>
                  </a:lnTo>
                  <a:lnTo>
                    <a:pt x="203634" y="316103"/>
                  </a:lnTo>
                  <a:lnTo>
                    <a:pt x="207081" y="321742"/>
                  </a:lnTo>
                  <a:lnTo>
                    <a:pt x="210213" y="324875"/>
                  </a:lnTo>
                  <a:lnTo>
                    <a:pt x="213033" y="329888"/>
                  </a:lnTo>
                  <a:lnTo>
                    <a:pt x="214286" y="341479"/>
                  </a:lnTo>
                  <a:lnTo>
                    <a:pt x="214286" y="358397"/>
                  </a:lnTo>
                  <a:lnTo>
                    <a:pt x="207081" y="360590"/>
                  </a:lnTo>
                  <a:lnTo>
                    <a:pt x="198622" y="359963"/>
                  </a:lnTo>
                  <a:lnTo>
                    <a:pt x="162594" y="349625"/>
                  </a:lnTo>
                  <a:lnTo>
                    <a:pt x="155389" y="349311"/>
                  </a:lnTo>
                  <a:lnTo>
                    <a:pt x="140665" y="350251"/>
                  </a:lnTo>
                  <a:lnTo>
                    <a:pt x="131579" y="348685"/>
                  </a:lnTo>
                  <a:lnTo>
                    <a:pt x="121867" y="344299"/>
                  </a:lnTo>
                  <a:lnTo>
                    <a:pt x="90539" y="317670"/>
                  </a:lnTo>
                  <a:lnTo>
                    <a:pt x="48246" y="296993"/>
                  </a:lnTo>
                  <a:lnTo>
                    <a:pt x="42293" y="291981"/>
                  </a:lnTo>
                  <a:lnTo>
                    <a:pt x="38847" y="288534"/>
                  </a:lnTo>
                  <a:lnTo>
                    <a:pt x="33835" y="275377"/>
                  </a:lnTo>
                  <a:lnTo>
                    <a:pt x="28196" y="268171"/>
                  </a:lnTo>
                  <a:lnTo>
                    <a:pt x="20990" y="262532"/>
                  </a:lnTo>
                  <a:lnTo>
                    <a:pt x="19110" y="258772"/>
                  </a:lnTo>
                  <a:lnTo>
                    <a:pt x="18171" y="253760"/>
                  </a:lnTo>
                  <a:lnTo>
                    <a:pt x="20050" y="228384"/>
                  </a:lnTo>
                  <a:lnTo>
                    <a:pt x="15664" y="207394"/>
                  </a:lnTo>
                  <a:lnTo>
                    <a:pt x="0" y="171053"/>
                  </a:lnTo>
                  <a:lnTo>
                    <a:pt x="28196" y="154762"/>
                  </a:lnTo>
                  <a:lnTo>
                    <a:pt x="33521" y="148497"/>
                  </a:lnTo>
                  <a:lnTo>
                    <a:pt x="38534" y="140038"/>
                  </a:lnTo>
                  <a:lnTo>
                    <a:pt x="37907" y="129700"/>
                  </a:lnTo>
                  <a:lnTo>
                    <a:pt x="28509" y="100251"/>
                  </a:lnTo>
                  <a:lnTo>
                    <a:pt x="25063" y="82707"/>
                  </a:lnTo>
                  <a:lnTo>
                    <a:pt x="26003" y="62657"/>
                  </a:lnTo>
                  <a:lnTo>
                    <a:pt x="31642" y="49499"/>
                  </a:lnTo>
                  <a:lnTo>
                    <a:pt x="39474" y="38221"/>
                  </a:lnTo>
                  <a:lnTo>
                    <a:pt x="50125" y="29135"/>
                  </a:lnTo>
                  <a:lnTo>
                    <a:pt x="60777" y="23810"/>
                  </a:lnTo>
                  <a:lnTo>
                    <a:pt x="72055" y="19737"/>
                  </a:lnTo>
                  <a:lnTo>
                    <a:pt x="95238" y="14411"/>
                  </a:lnTo>
                  <a:lnTo>
                    <a:pt x="103384" y="11591"/>
                  </a:lnTo>
                  <a:lnTo>
                    <a:pt x="120301" y="0"/>
                  </a:lnTo>
                  <a:lnTo>
                    <a:pt x="147557" y="16917"/>
                  </a:lnTo>
                  <a:lnTo>
                    <a:pt x="171993" y="39160"/>
                  </a:lnTo>
                  <a:lnTo>
                    <a:pt x="191416" y="61717"/>
                  </a:lnTo>
                  <a:lnTo>
                    <a:pt x="207707" y="86780"/>
                  </a:lnTo>
                  <a:close/>
                </a:path>
              </a:pathLst>
            </a:custGeom>
            <a:grpFill/>
            <a:ln w="6248" cap="rnd">
              <a:solidFill>
                <a:srgbClr val="0070C0"/>
              </a:solidFill>
              <a:prstDash val="solid"/>
              <a:round/>
            </a:ln>
          </p:spPr>
          <p:txBody>
            <a:bodyPr rtlCol="0" anchor="ctr"/>
            <a:lstStyle/>
            <a:p>
              <a:endParaRPr lang="vi-VN"/>
            </a:p>
          </p:txBody>
        </p:sp>
        <p:sp>
          <p:nvSpPr>
            <p:cNvPr id="98" name="Freeform: Shape 97">
              <a:extLst>
                <a:ext uri="{FF2B5EF4-FFF2-40B4-BE49-F238E27FC236}">
                  <a16:creationId xmlns:a16="http://schemas.microsoft.com/office/drawing/2014/main" id="{7DA10A1C-7D34-4AC0-86C1-1C53AA3DFE72}"/>
                </a:ext>
              </a:extLst>
            </p:cNvPr>
            <p:cNvSpPr/>
            <p:nvPr/>
          </p:nvSpPr>
          <p:spPr>
            <a:xfrm>
              <a:off x="3984963" y="1172982"/>
              <a:ext cx="486529" cy="227757"/>
            </a:xfrm>
            <a:custGeom>
              <a:avLst/>
              <a:gdLst>
                <a:gd name="connsiteX0" fmla="*/ 104950 w 486529"/>
                <a:gd name="connsiteY0" fmla="*/ 28509 h 227757"/>
                <a:gd name="connsiteX1" fmla="*/ 100877 w 486529"/>
                <a:gd name="connsiteY1" fmla="*/ 39787 h 227757"/>
                <a:gd name="connsiteX2" fmla="*/ 101504 w 486529"/>
                <a:gd name="connsiteY2" fmla="*/ 46679 h 227757"/>
                <a:gd name="connsiteX3" fmla="*/ 104010 w 486529"/>
                <a:gd name="connsiteY3" fmla="*/ 52945 h 227757"/>
                <a:gd name="connsiteX4" fmla="*/ 109336 w 486529"/>
                <a:gd name="connsiteY4" fmla="*/ 57018 h 227757"/>
                <a:gd name="connsiteX5" fmla="*/ 117168 w 486529"/>
                <a:gd name="connsiteY5" fmla="*/ 59837 h 227757"/>
                <a:gd name="connsiteX6" fmla="*/ 130953 w 486529"/>
                <a:gd name="connsiteY6" fmla="*/ 61404 h 227757"/>
                <a:gd name="connsiteX7" fmla="*/ 144424 w 486529"/>
                <a:gd name="connsiteY7" fmla="*/ 64850 h 227757"/>
                <a:gd name="connsiteX8" fmla="*/ 157895 w 486529"/>
                <a:gd name="connsiteY8" fmla="*/ 71115 h 227757"/>
                <a:gd name="connsiteX9" fmla="*/ 183584 w 486529"/>
                <a:gd name="connsiteY9" fmla="*/ 95552 h 227757"/>
                <a:gd name="connsiteX10" fmla="*/ 192356 w 486529"/>
                <a:gd name="connsiteY10" fmla="*/ 99938 h 227757"/>
                <a:gd name="connsiteX11" fmla="*/ 203321 w 486529"/>
                <a:gd name="connsiteY11" fmla="*/ 101504 h 227757"/>
                <a:gd name="connsiteX12" fmla="*/ 218985 w 486529"/>
                <a:gd name="connsiteY12" fmla="*/ 98371 h 227757"/>
                <a:gd name="connsiteX13" fmla="*/ 229324 w 486529"/>
                <a:gd name="connsiteY13" fmla="*/ 92419 h 227757"/>
                <a:gd name="connsiteX14" fmla="*/ 236842 w 486529"/>
                <a:gd name="connsiteY14" fmla="*/ 84273 h 227757"/>
                <a:gd name="connsiteX15" fmla="*/ 242168 w 486529"/>
                <a:gd name="connsiteY15" fmla="*/ 74562 h 227757"/>
                <a:gd name="connsiteX16" fmla="*/ 255640 w 486529"/>
                <a:gd name="connsiteY16" fmla="*/ 40100 h 227757"/>
                <a:gd name="connsiteX17" fmla="*/ 263472 w 486529"/>
                <a:gd name="connsiteY17" fmla="*/ 29449 h 227757"/>
                <a:gd name="connsiteX18" fmla="*/ 271617 w 486529"/>
                <a:gd name="connsiteY18" fmla="*/ 21303 h 227757"/>
                <a:gd name="connsiteX19" fmla="*/ 280389 w 486529"/>
                <a:gd name="connsiteY19" fmla="*/ 15351 h 227757"/>
                <a:gd name="connsiteX20" fmla="*/ 291041 w 486529"/>
                <a:gd name="connsiteY20" fmla="*/ 12218 h 227757"/>
                <a:gd name="connsiteX21" fmla="*/ 302006 w 486529"/>
                <a:gd name="connsiteY21" fmla="*/ 10652 h 227757"/>
                <a:gd name="connsiteX22" fmla="*/ 313597 w 486529"/>
                <a:gd name="connsiteY22" fmla="*/ 11591 h 227757"/>
                <a:gd name="connsiteX23" fmla="*/ 323622 w 486529"/>
                <a:gd name="connsiteY23" fmla="*/ 15664 h 227757"/>
                <a:gd name="connsiteX24" fmla="*/ 339286 w 486529"/>
                <a:gd name="connsiteY24" fmla="*/ 32582 h 227757"/>
                <a:gd name="connsiteX25" fmla="*/ 344925 w 486529"/>
                <a:gd name="connsiteY25" fmla="*/ 37594 h 227757"/>
                <a:gd name="connsiteX26" fmla="*/ 351504 w 486529"/>
                <a:gd name="connsiteY26" fmla="*/ 38221 h 227757"/>
                <a:gd name="connsiteX27" fmla="*/ 356204 w 486529"/>
                <a:gd name="connsiteY27" fmla="*/ 35714 h 227757"/>
                <a:gd name="connsiteX28" fmla="*/ 365602 w 486529"/>
                <a:gd name="connsiteY28" fmla="*/ 26629 h 227757"/>
                <a:gd name="connsiteX29" fmla="*/ 371555 w 486529"/>
                <a:gd name="connsiteY29" fmla="*/ 22243 h 227757"/>
                <a:gd name="connsiteX30" fmla="*/ 378760 w 486529"/>
                <a:gd name="connsiteY30" fmla="*/ 18484 h 227757"/>
                <a:gd name="connsiteX31" fmla="*/ 385652 w 486529"/>
                <a:gd name="connsiteY31" fmla="*/ 16291 h 227757"/>
                <a:gd name="connsiteX32" fmla="*/ 390665 w 486529"/>
                <a:gd name="connsiteY32" fmla="*/ 18170 h 227757"/>
                <a:gd name="connsiteX33" fmla="*/ 392858 w 486529"/>
                <a:gd name="connsiteY33" fmla="*/ 24123 h 227757"/>
                <a:gd name="connsiteX34" fmla="*/ 394424 w 486529"/>
                <a:gd name="connsiteY34" fmla="*/ 31955 h 227757"/>
                <a:gd name="connsiteX35" fmla="*/ 398184 w 486529"/>
                <a:gd name="connsiteY35" fmla="*/ 41980 h 227757"/>
                <a:gd name="connsiteX36" fmla="*/ 404763 w 486529"/>
                <a:gd name="connsiteY36" fmla="*/ 52945 h 227757"/>
                <a:gd name="connsiteX37" fmla="*/ 416041 w 486529"/>
                <a:gd name="connsiteY37" fmla="*/ 68922 h 227757"/>
                <a:gd name="connsiteX38" fmla="*/ 420427 w 486529"/>
                <a:gd name="connsiteY38" fmla="*/ 78634 h 227757"/>
                <a:gd name="connsiteX39" fmla="*/ 425753 w 486529"/>
                <a:gd name="connsiteY39" fmla="*/ 85840 h 227757"/>
                <a:gd name="connsiteX40" fmla="*/ 435151 w 486529"/>
                <a:gd name="connsiteY40" fmla="*/ 89599 h 227757"/>
                <a:gd name="connsiteX41" fmla="*/ 443923 w 486529"/>
                <a:gd name="connsiteY41" fmla="*/ 88973 h 227757"/>
                <a:gd name="connsiteX42" fmla="*/ 451755 w 486529"/>
                <a:gd name="connsiteY42" fmla="*/ 86780 h 227757"/>
                <a:gd name="connsiteX43" fmla="*/ 457394 w 486529"/>
                <a:gd name="connsiteY43" fmla="*/ 85526 h 227757"/>
                <a:gd name="connsiteX44" fmla="*/ 461780 w 486529"/>
                <a:gd name="connsiteY44" fmla="*/ 87406 h 227757"/>
                <a:gd name="connsiteX45" fmla="*/ 464600 w 486529"/>
                <a:gd name="connsiteY45" fmla="*/ 94298 h 227757"/>
                <a:gd name="connsiteX46" fmla="*/ 464600 w 486529"/>
                <a:gd name="connsiteY46" fmla="*/ 108083 h 227757"/>
                <a:gd name="connsiteX47" fmla="*/ 466793 w 486529"/>
                <a:gd name="connsiteY47" fmla="*/ 113722 h 227757"/>
                <a:gd name="connsiteX48" fmla="*/ 468986 w 486529"/>
                <a:gd name="connsiteY48" fmla="*/ 117481 h 227757"/>
                <a:gd name="connsiteX49" fmla="*/ 486530 w 486529"/>
                <a:gd name="connsiteY49" fmla="*/ 124374 h 227757"/>
                <a:gd name="connsiteX50" fmla="*/ 464913 w 486529"/>
                <a:gd name="connsiteY50" fmla="*/ 135965 h 227757"/>
                <a:gd name="connsiteX51" fmla="*/ 462094 w 486529"/>
                <a:gd name="connsiteY51" fmla="*/ 139725 h 227757"/>
                <a:gd name="connsiteX52" fmla="*/ 458334 w 486529"/>
                <a:gd name="connsiteY52" fmla="*/ 145364 h 227757"/>
                <a:gd name="connsiteX53" fmla="*/ 453635 w 486529"/>
                <a:gd name="connsiteY53" fmla="*/ 174186 h 227757"/>
                <a:gd name="connsiteX54" fmla="*/ 450502 w 486529"/>
                <a:gd name="connsiteY54" fmla="*/ 183898 h 227757"/>
                <a:gd name="connsiteX55" fmla="*/ 447056 w 486529"/>
                <a:gd name="connsiteY55" fmla="*/ 192356 h 227757"/>
                <a:gd name="connsiteX56" fmla="*/ 443297 w 486529"/>
                <a:gd name="connsiteY56" fmla="*/ 198622 h 227757"/>
                <a:gd name="connsiteX57" fmla="*/ 436718 w 486529"/>
                <a:gd name="connsiteY57" fmla="*/ 202381 h 227757"/>
                <a:gd name="connsiteX58" fmla="*/ 426379 w 486529"/>
                <a:gd name="connsiteY58" fmla="*/ 205201 h 227757"/>
                <a:gd name="connsiteX59" fmla="*/ 406642 w 486529"/>
                <a:gd name="connsiteY59" fmla="*/ 208020 h 227757"/>
                <a:gd name="connsiteX60" fmla="*/ 384086 w 486529"/>
                <a:gd name="connsiteY60" fmla="*/ 214913 h 227757"/>
                <a:gd name="connsiteX61" fmla="*/ 356517 w 486529"/>
                <a:gd name="connsiteY61" fmla="*/ 215226 h 227757"/>
                <a:gd name="connsiteX62" fmla="*/ 265665 w 486529"/>
                <a:gd name="connsiteY62" fmla="*/ 200502 h 227757"/>
                <a:gd name="connsiteX63" fmla="*/ 258772 w 486529"/>
                <a:gd name="connsiteY63" fmla="*/ 194236 h 227757"/>
                <a:gd name="connsiteX64" fmla="*/ 252193 w 486529"/>
                <a:gd name="connsiteY64" fmla="*/ 189850 h 227757"/>
                <a:gd name="connsiteX65" fmla="*/ 241229 w 486529"/>
                <a:gd name="connsiteY65" fmla="*/ 184838 h 227757"/>
                <a:gd name="connsiteX66" fmla="*/ 228384 w 486529"/>
                <a:gd name="connsiteY66" fmla="*/ 182958 h 227757"/>
                <a:gd name="connsiteX67" fmla="*/ 213033 w 486529"/>
                <a:gd name="connsiteY67" fmla="*/ 183584 h 227757"/>
                <a:gd name="connsiteX68" fmla="*/ 197682 w 486529"/>
                <a:gd name="connsiteY68" fmla="*/ 187344 h 227757"/>
                <a:gd name="connsiteX69" fmla="*/ 183584 w 486529"/>
                <a:gd name="connsiteY69" fmla="*/ 195489 h 227757"/>
                <a:gd name="connsiteX70" fmla="*/ 173873 w 486529"/>
                <a:gd name="connsiteY70" fmla="*/ 203321 h 227757"/>
                <a:gd name="connsiteX71" fmla="*/ 160401 w 486529"/>
                <a:gd name="connsiteY71" fmla="*/ 227757 h 227757"/>
                <a:gd name="connsiteX72" fmla="*/ 152882 w 486529"/>
                <a:gd name="connsiteY72" fmla="*/ 223685 h 227757"/>
                <a:gd name="connsiteX73" fmla="*/ 145677 w 486529"/>
                <a:gd name="connsiteY73" fmla="*/ 215539 h 227757"/>
                <a:gd name="connsiteX74" fmla="*/ 140351 w 486529"/>
                <a:gd name="connsiteY74" fmla="*/ 212406 h 227757"/>
                <a:gd name="connsiteX75" fmla="*/ 130326 w 486529"/>
                <a:gd name="connsiteY75" fmla="*/ 207707 h 227757"/>
                <a:gd name="connsiteX76" fmla="*/ 124687 w 486529"/>
                <a:gd name="connsiteY76" fmla="*/ 206141 h 227757"/>
                <a:gd name="connsiteX77" fmla="*/ 77381 w 486529"/>
                <a:gd name="connsiteY77" fmla="*/ 198622 h 227757"/>
                <a:gd name="connsiteX78" fmla="*/ 69862 w 486529"/>
                <a:gd name="connsiteY78" fmla="*/ 195489 h 227757"/>
                <a:gd name="connsiteX79" fmla="*/ 64223 w 486529"/>
                <a:gd name="connsiteY79" fmla="*/ 194549 h 227757"/>
                <a:gd name="connsiteX80" fmla="*/ 53571 w 486529"/>
                <a:gd name="connsiteY80" fmla="*/ 194863 h 227757"/>
                <a:gd name="connsiteX81" fmla="*/ 46053 w 486529"/>
                <a:gd name="connsiteY81" fmla="*/ 192356 h 227757"/>
                <a:gd name="connsiteX82" fmla="*/ 10338 w 486529"/>
                <a:gd name="connsiteY82" fmla="*/ 176066 h 227757"/>
                <a:gd name="connsiteX83" fmla="*/ 10652 w 486529"/>
                <a:gd name="connsiteY83" fmla="*/ 167607 h 227757"/>
                <a:gd name="connsiteX84" fmla="*/ 8459 w 486529"/>
                <a:gd name="connsiteY84" fmla="*/ 157268 h 227757"/>
                <a:gd name="connsiteX85" fmla="*/ 0 w 486529"/>
                <a:gd name="connsiteY85" fmla="*/ 139411 h 227757"/>
                <a:gd name="connsiteX86" fmla="*/ 21303 w 486529"/>
                <a:gd name="connsiteY86" fmla="*/ 102444 h 227757"/>
                <a:gd name="connsiteX87" fmla="*/ 25376 w 486529"/>
                <a:gd name="connsiteY87" fmla="*/ 100564 h 227757"/>
                <a:gd name="connsiteX88" fmla="*/ 29762 w 486529"/>
                <a:gd name="connsiteY88" fmla="*/ 100251 h 227757"/>
                <a:gd name="connsiteX89" fmla="*/ 34774 w 486529"/>
                <a:gd name="connsiteY89" fmla="*/ 101191 h 227757"/>
                <a:gd name="connsiteX90" fmla="*/ 41667 w 486529"/>
                <a:gd name="connsiteY90" fmla="*/ 100877 h 227757"/>
                <a:gd name="connsiteX91" fmla="*/ 48872 w 486529"/>
                <a:gd name="connsiteY91" fmla="*/ 97431 h 227757"/>
                <a:gd name="connsiteX92" fmla="*/ 55451 w 486529"/>
                <a:gd name="connsiteY92" fmla="*/ 90852 h 227757"/>
                <a:gd name="connsiteX93" fmla="*/ 62344 w 486529"/>
                <a:gd name="connsiteY93" fmla="*/ 78321 h 227757"/>
                <a:gd name="connsiteX94" fmla="*/ 64223 w 486529"/>
                <a:gd name="connsiteY94" fmla="*/ 68922 h 227757"/>
                <a:gd name="connsiteX95" fmla="*/ 64223 w 486529"/>
                <a:gd name="connsiteY95" fmla="*/ 59524 h 227757"/>
                <a:gd name="connsiteX96" fmla="*/ 50752 w 486529"/>
                <a:gd name="connsiteY96" fmla="*/ 10965 h 227757"/>
                <a:gd name="connsiteX97" fmla="*/ 50125 w 486529"/>
                <a:gd name="connsiteY97" fmla="*/ 5952 h 227757"/>
                <a:gd name="connsiteX98" fmla="*/ 51379 w 486529"/>
                <a:gd name="connsiteY98" fmla="*/ 2193 h 227757"/>
                <a:gd name="connsiteX99" fmla="*/ 55138 w 486529"/>
                <a:gd name="connsiteY99" fmla="*/ 0 h 227757"/>
                <a:gd name="connsiteX100" fmla="*/ 62030 w 486529"/>
                <a:gd name="connsiteY100" fmla="*/ 0 h 227757"/>
                <a:gd name="connsiteX101" fmla="*/ 87719 w 486529"/>
                <a:gd name="connsiteY101" fmla="*/ 3446 h 227757"/>
                <a:gd name="connsiteX102" fmla="*/ 94925 w 486529"/>
                <a:gd name="connsiteY102" fmla="*/ 5326 h 227757"/>
                <a:gd name="connsiteX103" fmla="*/ 99624 w 486529"/>
                <a:gd name="connsiteY103" fmla="*/ 10025 h 227757"/>
                <a:gd name="connsiteX104" fmla="*/ 102130 w 486529"/>
                <a:gd name="connsiteY104" fmla="*/ 13785 h 227757"/>
                <a:gd name="connsiteX105" fmla="*/ 104950 w 486529"/>
                <a:gd name="connsiteY105" fmla="*/ 28509 h 22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86529" h="227757">
                  <a:moveTo>
                    <a:pt x="104950" y="28509"/>
                  </a:moveTo>
                  <a:lnTo>
                    <a:pt x="100877" y="39787"/>
                  </a:lnTo>
                  <a:lnTo>
                    <a:pt x="101504" y="46679"/>
                  </a:lnTo>
                  <a:lnTo>
                    <a:pt x="104010" y="52945"/>
                  </a:lnTo>
                  <a:lnTo>
                    <a:pt x="109336" y="57018"/>
                  </a:lnTo>
                  <a:lnTo>
                    <a:pt x="117168" y="59837"/>
                  </a:lnTo>
                  <a:lnTo>
                    <a:pt x="130953" y="61404"/>
                  </a:lnTo>
                  <a:lnTo>
                    <a:pt x="144424" y="64850"/>
                  </a:lnTo>
                  <a:lnTo>
                    <a:pt x="157895" y="71115"/>
                  </a:lnTo>
                  <a:lnTo>
                    <a:pt x="183584" y="95552"/>
                  </a:lnTo>
                  <a:lnTo>
                    <a:pt x="192356" y="99938"/>
                  </a:lnTo>
                  <a:lnTo>
                    <a:pt x="203321" y="101504"/>
                  </a:lnTo>
                  <a:lnTo>
                    <a:pt x="218985" y="98371"/>
                  </a:lnTo>
                  <a:lnTo>
                    <a:pt x="229324" y="92419"/>
                  </a:lnTo>
                  <a:lnTo>
                    <a:pt x="236842" y="84273"/>
                  </a:lnTo>
                  <a:lnTo>
                    <a:pt x="242168" y="74562"/>
                  </a:lnTo>
                  <a:lnTo>
                    <a:pt x="255640" y="40100"/>
                  </a:lnTo>
                  <a:lnTo>
                    <a:pt x="263472" y="29449"/>
                  </a:lnTo>
                  <a:lnTo>
                    <a:pt x="271617" y="21303"/>
                  </a:lnTo>
                  <a:lnTo>
                    <a:pt x="280389" y="15351"/>
                  </a:lnTo>
                  <a:lnTo>
                    <a:pt x="291041" y="12218"/>
                  </a:lnTo>
                  <a:lnTo>
                    <a:pt x="302006" y="10652"/>
                  </a:lnTo>
                  <a:lnTo>
                    <a:pt x="313597" y="11591"/>
                  </a:lnTo>
                  <a:lnTo>
                    <a:pt x="323622" y="15664"/>
                  </a:lnTo>
                  <a:lnTo>
                    <a:pt x="339286" y="32582"/>
                  </a:lnTo>
                  <a:lnTo>
                    <a:pt x="344925" y="37594"/>
                  </a:lnTo>
                  <a:lnTo>
                    <a:pt x="351504" y="38221"/>
                  </a:lnTo>
                  <a:lnTo>
                    <a:pt x="356204" y="35714"/>
                  </a:lnTo>
                  <a:lnTo>
                    <a:pt x="365602" y="26629"/>
                  </a:lnTo>
                  <a:lnTo>
                    <a:pt x="371555" y="22243"/>
                  </a:lnTo>
                  <a:lnTo>
                    <a:pt x="378760" y="18484"/>
                  </a:lnTo>
                  <a:lnTo>
                    <a:pt x="385652" y="16291"/>
                  </a:lnTo>
                  <a:lnTo>
                    <a:pt x="390665" y="18170"/>
                  </a:lnTo>
                  <a:lnTo>
                    <a:pt x="392858" y="24123"/>
                  </a:lnTo>
                  <a:lnTo>
                    <a:pt x="394424" y="31955"/>
                  </a:lnTo>
                  <a:lnTo>
                    <a:pt x="398184" y="41980"/>
                  </a:lnTo>
                  <a:lnTo>
                    <a:pt x="404763" y="52945"/>
                  </a:lnTo>
                  <a:lnTo>
                    <a:pt x="416041" y="68922"/>
                  </a:lnTo>
                  <a:lnTo>
                    <a:pt x="420427" y="78634"/>
                  </a:lnTo>
                  <a:lnTo>
                    <a:pt x="425753" y="85840"/>
                  </a:lnTo>
                  <a:lnTo>
                    <a:pt x="435151" y="89599"/>
                  </a:lnTo>
                  <a:lnTo>
                    <a:pt x="443923" y="88973"/>
                  </a:lnTo>
                  <a:lnTo>
                    <a:pt x="451755" y="86780"/>
                  </a:lnTo>
                  <a:lnTo>
                    <a:pt x="457394" y="85526"/>
                  </a:lnTo>
                  <a:lnTo>
                    <a:pt x="461780" y="87406"/>
                  </a:lnTo>
                  <a:lnTo>
                    <a:pt x="464600" y="94298"/>
                  </a:lnTo>
                  <a:lnTo>
                    <a:pt x="464600" y="108083"/>
                  </a:lnTo>
                  <a:lnTo>
                    <a:pt x="466793" y="113722"/>
                  </a:lnTo>
                  <a:lnTo>
                    <a:pt x="468986" y="117481"/>
                  </a:lnTo>
                  <a:lnTo>
                    <a:pt x="486530" y="124374"/>
                  </a:lnTo>
                  <a:lnTo>
                    <a:pt x="464913" y="135965"/>
                  </a:lnTo>
                  <a:lnTo>
                    <a:pt x="462094" y="139725"/>
                  </a:lnTo>
                  <a:lnTo>
                    <a:pt x="458334" y="145364"/>
                  </a:lnTo>
                  <a:lnTo>
                    <a:pt x="453635" y="174186"/>
                  </a:lnTo>
                  <a:lnTo>
                    <a:pt x="450502" y="183898"/>
                  </a:lnTo>
                  <a:lnTo>
                    <a:pt x="447056" y="192356"/>
                  </a:lnTo>
                  <a:lnTo>
                    <a:pt x="443297" y="198622"/>
                  </a:lnTo>
                  <a:lnTo>
                    <a:pt x="436718" y="202381"/>
                  </a:lnTo>
                  <a:lnTo>
                    <a:pt x="426379" y="205201"/>
                  </a:lnTo>
                  <a:lnTo>
                    <a:pt x="406642" y="208020"/>
                  </a:lnTo>
                  <a:lnTo>
                    <a:pt x="384086" y="214913"/>
                  </a:lnTo>
                  <a:lnTo>
                    <a:pt x="356517" y="215226"/>
                  </a:lnTo>
                  <a:lnTo>
                    <a:pt x="265665" y="200502"/>
                  </a:lnTo>
                  <a:lnTo>
                    <a:pt x="258772" y="194236"/>
                  </a:lnTo>
                  <a:lnTo>
                    <a:pt x="252193" y="189850"/>
                  </a:lnTo>
                  <a:lnTo>
                    <a:pt x="241229" y="184838"/>
                  </a:lnTo>
                  <a:lnTo>
                    <a:pt x="228384" y="182958"/>
                  </a:lnTo>
                  <a:lnTo>
                    <a:pt x="213033" y="183584"/>
                  </a:lnTo>
                  <a:lnTo>
                    <a:pt x="197682" y="187344"/>
                  </a:lnTo>
                  <a:lnTo>
                    <a:pt x="183584" y="195489"/>
                  </a:lnTo>
                  <a:lnTo>
                    <a:pt x="173873" y="203321"/>
                  </a:lnTo>
                  <a:lnTo>
                    <a:pt x="160401" y="227757"/>
                  </a:lnTo>
                  <a:lnTo>
                    <a:pt x="152882" y="223685"/>
                  </a:lnTo>
                  <a:lnTo>
                    <a:pt x="145677" y="215539"/>
                  </a:lnTo>
                  <a:lnTo>
                    <a:pt x="140351" y="212406"/>
                  </a:lnTo>
                  <a:lnTo>
                    <a:pt x="130326" y="207707"/>
                  </a:lnTo>
                  <a:lnTo>
                    <a:pt x="124687" y="206141"/>
                  </a:lnTo>
                  <a:lnTo>
                    <a:pt x="77381" y="198622"/>
                  </a:lnTo>
                  <a:lnTo>
                    <a:pt x="69862" y="195489"/>
                  </a:lnTo>
                  <a:lnTo>
                    <a:pt x="64223" y="194549"/>
                  </a:lnTo>
                  <a:lnTo>
                    <a:pt x="53571" y="194863"/>
                  </a:lnTo>
                  <a:lnTo>
                    <a:pt x="46053" y="192356"/>
                  </a:lnTo>
                  <a:lnTo>
                    <a:pt x="10338" y="176066"/>
                  </a:lnTo>
                  <a:lnTo>
                    <a:pt x="10652" y="167607"/>
                  </a:lnTo>
                  <a:lnTo>
                    <a:pt x="8459" y="157268"/>
                  </a:lnTo>
                  <a:lnTo>
                    <a:pt x="0" y="139411"/>
                  </a:lnTo>
                  <a:lnTo>
                    <a:pt x="21303" y="102444"/>
                  </a:lnTo>
                  <a:lnTo>
                    <a:pt x="25376" y="100564"/>
                  </a:lnTo>
                  <a:lnTo>
                    <a:pt x="29762" y="100251"/>
                  </a:lnTo>
                  <a:lnTo>
                    <a:pt x="34774" y="101191"/>
                  </a:lnTo>
                  <a:lnTo>
                    <a:pt x="41667" y="100877"/>
                  </a:lnTo>
                  <a:lnTo>
                    <a:pt x="48872" y="97431"/>
                  </a:lnTo>
                  <a:lnTo>
                    <a:pt x="55451" y="90852"/>
                  </a:lnTo>
                  <a:lnTo>
                    <a:pt x="62344" y="78321"/>
                  </a:lnTo>
                  <a:lnTo>
                    <a:pt x="64223" y="68922"/>
                  </a:lnTo>
                  <a:lnTo>
                    <a:pt x="64223" y="59524"/>
                  </a:lnTo>
                  <a:lnTo>
                    <a:pt x="50752" y="10965"/>
                  </a:lnTo>
                  <a:lnTo>
                    <a:pt x="50125" y="5952"/>
                  </a:lnTo>
                  <a:lnTo>
                    <a:pt x="51379" y="2193"/>
                  </a:lnTo>
                  <a:lnTo>
                    <a:pt x="55138" y="0"/>
                  </a:lnTo>
                  <a:lnTo>
                    <a:pt x="62030" y="0"/>
                  </a:lnTo>
                  <a:lnTo>
                    <a:pt x="87719" y="3446"/>
                  </a:lnTo>
                  <a:lnTo>
                    <a:pt x="94925" y="5326"/>
                  </a:lnTo>
                  <a:lnTo>
                    <a:pt x="99624" y="10025"/>
                  </a:lnTo>
                  <a:lnTo>
                    <a:pt x="102130" y="13785"/>
                  </a:lnTo>
                  <a:lnTo>
                    <a:pt x="104950" y="28509"/>
                  </a:lnTo>
                  <a:close/>
                </a:path>
              </a:pathLst>
            </a:custGeom>
            <a:grpFill/>
            <a:ln w="6248" cap="rnd">
              <a:solidFill>
                <a:srgbClr val="0070C0"/>
              </a:solidFill>
              <a:prstDash val="solid"/>
              <a:round/>
            </a:ln>
          </p:spPr>
          <p:txBody>
            <a:bodyPr rtlCol="0" anchor="ctr"/>
            <a:lstStyle/>
            <a:p>
              <a:endParaRPr lang="vi-VN"/>
            </a:p>
          </p:txBody>
        </p:sp>
        <p:sp>
          <p:nvSpPr>
            <p:cNvPr id="99" name="Freeform: Shape 98">
              <a:extLst>
                <a:ext uri="{FF2B5EF4-FFF2-40B4-BE49-F238E27FC236}">
                  <a16:creationId xmlns:a16="http://schemas.microsoft.com/office/drawing/2014/main" id="{63640D25-1DF2-4CE3-98C0-6EDADA1C355B}"/>
                </a:ext>
              </a:extLst>
            </p:cNvPr>
            <p:cNvSpPr/>
            <p:nvPr/>
          </p:nvSpPr>
          <p:spPr>
            <a:xfrm>
              <a:off x="4066417" y="1589650"/>
              <a:ext cx="219298" cy="206767"/>
            </a:xfrm>
            <a:custGeom>
              <a:avLst/>
              <a:gdLst>
                <a:gd name="connsiteX0" fmla="*/ 204574 w 219298"/>
                <a:gd name="connsiteY0" fmla="*/ 32895 h 206767"/>
                <a:gd name="connsiteX1" fmla="*/ 207081 w 219298"/>
                <a:gd name="connsiteY1" fmla="*/ 36654 h 206767"/>
                <a:gd name="connsiteX2" fmla="*/ 213346 w 219298"/>
                <a:gd name="connsiteY2" fmla="*/ 44173 h 206767"/>
                <a:gd name="connsiteX3" fmla="*/ 215539 w 219298"/>
                <a:gd name="connsiteY3" fmla="*/ 45739 h 206767"/>
                <a:gd name="connsiteX4" fmla="*/ 218985 w 219298"/>
                <a:gd name="connsiteY4" fmla="*/ 46679 h 206767"/>
                <a:gd name="connsiteX5" fmla="*/ 219299 w 219298"/>
                <a:gd name="connsiteY5" fmla="*/ 51692 h 206767"/>
                <a:gd name="connsiteX6" fmla="*/ 218985 w 219298"/>
                <a:gd name="connsiteY6" fmla="*/ 54198 h 206767"/>
                <a:gd name="connsiteX7" fmla="*/ 216479 w 219298"/>
                <a:gd name="connsiteY7" fmla="*/ 58584 h 206767"/>
                <a:gd name="connsiteX8" fmla="*/ 209274 w 219298"/>
                <a:gd name="connsiteY8" fmla="*/ 61404 h 206767"/>
                <a:gd name="connsiteX9" fmla="*/ 199875 w 219298"/>
                <a:gd name="connsiteY9" fmla="*/ 70176 h 206767"/>
                <a:gd name="connsiteX10" fmla="*/ 172619 w 219298"/>
                <a:gd name="connsiteY10" fmla="*/ 81140 h 206767"/>
                <a:gd name="connsiteX11" fmla="*/ 180138 w 219298"/>
                <a:gd name="connsiteY11" fmla="*/ 85213 h 206767"/>
                <a:gd name="connsiteX12" fmla="*/ 186404 w 219298"/>
                <a:gd name="connsiteY12" fmla="*/ 84900 h 206767"/>
                <a:gd name="connsiteX13" fmla="*/ 198935 w 219298"/>
                <a:gd name="connsiteY13" fmla="*/ 78321 h 206767"/>
                <a:gd name="connsiteX14" fmla="*/ 198935 w 219298"/>
                <a:gd name="connsiteY14" fmla="*/ 81140 h 206767"/>
                <a:gd name="connsiteX15" fmla="*/ 193609 w 219298"/>
                <a:gd name="connsiteY15" fmla="*/ 88346 h 206767"/>
                <a:gd name="connsiteX16" fmla="*/ 196742 w 219298"/>
                <a:gd name="connsiteY16" fmla="*/ 94925 h 206767"/>
                <a:gd name="connsiteX17" fmla="*/ 200815 w 219298"/>
                <a:gd name="connsiteY17" fmla="*/ 101504 h 206767"/>
                <a:gd name="connsiteX18" fmla="*/ 198935 w 219298"/>
                <a:gd name="connsiteY18" fmla="*/ 109649 h 206767"/>
                <a:gd name="connsiteX19" fmla="*/ 196116 w 219298"/>
                <a:gd name="connsiteY19" fmla="*/ 109963 h 206767"/>
                <a:gd name="connsiteX20" fmla="*/ 184211 w 219298"/>
                <a:gd name="connsiteY20" fmla="*/ 114349 h 206767"/>
                <a:gd name="connsiteX21" fmla="*/ 180451 w 219298"/>
                <a:gd name="connsiteY21" fmla="*/ 116855 h 206767"/>
                <a:gd name="connsiteX22" fmla="*/ 177319 w 219298"/>
                <a:gd name="connsiteY22" fmla="*/ 120301 h 206767"/>
                <a:gd name="connsiteX23" fmla="*/ 172619 w 219298"/>
                <a:gd name="connsiteY23" fmla="*/ 128133 h 206767"/>
                <a:gd name="connsiteX24" fmla="*/ 175439 w 219298"/>
                <a:gd name="connsiteY24" fmla="*/ 128133 h 206767"/>
                <a:gd name="connsiteX25" fmla="*/ 181078 w 219298"/>
                <a:gd name="connsiteY25" fmla="*/ 124060 h 206767"/>
                <a:gd name="connsiteX26" fmla="*/ 191103 w 219298"/>
                <a:gd name="connsiteY26" fmla="*/ 119988 h 206767"/>
                <a:gd name="connsiteX27" fmla="*/ 200502 w 219298"/>
                <a:gd name="connsiteY27" fmla="*/ 118735 h 206767"/>
                <a:gd name="connsiteX28" fmla="*/ 204888 w 219298"/>
                <a:gd name="connsiteY28" fmla="*/ 123121 h 206767"/>
                <a:gd name="connsiteX29" fmla="*/ 203321 w 219298"/>
                <a:gd name="connsiteY29" fmla="*/ 142857 h 206767"/>
                <a:gd name="connsiteX30" fmla="*/ 200502 w 219298"/>
                <a:gd name="connsiteY30" fmla="*/ 153196 h 206767"/>
                <a:gd name="connsiteX31" fmla="*/ 195802 w 219298"/>
                <a:gd name="connsiteY31" fmla="*/ 159461 h 206767"/>
                <a:gd name="connsiteX32" fmla="*/ 193609 w 219298"/>
                <a:gd name="connsiteY32" fmla="*/ 155075 h 206767"/>
                <a:gd name="connsiteX33" fmla="*/ 190163 w 219298"/>
                <a:gd name="connsiteY33" fmla="*/ 156015 h 206767"/>
                <a:gd name="connsiteX34" fmla="*/ 197682 w 219298"/>
                <a:gd name="connsiteY34" fmla="*/ 163534 h 206767"/>
                <a:gd name="connsiteX35" fmla="*/ 200502 w 219298"/>
                <a:gd name="connsiteY35" fmla="*/ 173246 h 206767"/>
                <a:gd name="connsiteX36" fmla="*/ 201128 w 219298"/>
                <a:gd name="connsiteY36" fmla="*/ 180138 h 206767"/>
                <a:gd name="connsiteX37" fmla="*/ 204261 w 219298"/>
                <a:gd name="connsiteY37" fmla="*/ 201441 h 206767"/>
                <a:gd name="connsiteX38" fmla="*/ 199562 w 219298"/>
                <a:gd name="connsiteY38" fmla="*/ 206767 h 206767"/>
                <a:gd name="connsiteX39" fmla="*/ 190163 w 219298"/>
                <a:gd name="connsiteY39" fmla="*/ 196429 h 206767"/>
                <a:gd name="connsiteX40" fmla="*/ 186091 w 219298"/>
                <a:gd name="connsiteY40" fmla="*/ 190790 h 206767"/>
                <a:gd name="connsiteX41" fmla="*/ 180451 w 219298"/>
                <a:gd name="connsiteY41" fmla="*/ 186404 h 206767"/>
                <a:gd name="connsiteX42" fmla="*/ 173873 w 219298"/>
                <a:gd name="connsiteY42" fmla="*/ 184211 h 206767"/>
                <a:gd name="connsiteX43" fmla="*/ 166667 w 219298"/>
                <a:gd name="connsiteY43" fmla="*/ 186717 h 206767"/>
                <a:gd name="connsiteX44" fmla="*/ 163847 w 219298"/>
                <a:gd name="connsiteY44" fmla="*/ 186717 h 206767"/>
                <a:gd name="connsiteX45" fmla="*/ 166040 w 219298"/>
                <a:gd name="connsiteY45" fmla="*/ 190163 h 206767"/>
                <a:gd name="connsiteX46" fmla="*/ 159462 w 219298"/>
                <a:gd name="connsiteY46" fmla="*/ 196429 h 206767"/>
                <a:gd name="connsiteX47" fmla="*/ 154136 w 219298"/>
                <a:gd name="connsiteY47" fmla="*/ 197995 h 206767"/>
                <a:gd name="connsiteX48" fmla="*/ 148810 w 219298"/>
                <a:gd name="connsiteY48" fmla="*/ 197995 h 206767"/>
                <a:gd name="connsiteX49" fmla="*/ 143484 w 219298"/>
                <a:gd name="connsiteY49" fmla="*/ 196116 h 206767"/>
                <a:gd name="connsiteX50" fmla="*/ 126567 w 219298"/>
                <a:gd name="connsiteY50" fmla="*/ 182958 h 206767"/>
                <a:gd name="connsiteX51" fmla="*/ 119988 w 219298"/>
                <a:gd name="connsiteY51" fmla="*/ 175439 h 206767"/>
                <a:gd name="connsiteX52" fmla="*/ 116542 w 219298"/>
                <a:gd name="connsiteY52" fmla="*/ 171993 h 206767"/>
                <a:gd name="connsiteX53" fmla="*/ 103070 w 219298"/>
                <a:gd name="connsiteY53" fmla="*/ 165101 h 206767"/>
                <a:gd name="connsiteX54" fmla="*/ 100877 w 219298"/>
                <a:gd name="connsiteY54" fmla="*/ 161028 h 206767"/>
                <a:gd name="connsiteX55" fmla="*/ 94298 w 219298"/>
                <a:gd name="connsiteY55" fmla="*/ 160715 h 206767"/>
                <a:gd name="connsiteX56" fmla="*/ 89599 w 219298"/>
                <a:gd name="connsiteY56" fmla="*/ 162908 h 206767"/>
                <a:gd name="connsiteX57" fmla="*/ 80827 w 219298"/>
                <a:gd name="connsiteY57" fmla="*/ 171679 h 206767"/>
                <a:gd name="connsiteX58" fmla="*/ 76128 w 219298"/>
                <a:gd name="connsiteY58" fmla="*/ 174812 h 206767"/>
                <a:gd name="connsiteX59" fmla="*/ 70489 w 219298"/>
                <a:gd name="connsiteY59" fmla="*/ 177005 h 206767"/>
                <a:gd name="connsiteX60" fmla="*/ 66103 w 219298"/>
                <a:gd name="connsiteY60" fmla="*/ 176065 h 206767"/>
                <a:gd name="connsiteX61" fmla="*/ 64536 w 219298"/>
                <a:gd name="connsiteY61" fmla="*/ 170426 h 206767"/>
                <a:gd name="connsiteX62" fmla="*/ 66416 w 219298"/>
                <a:gd name="connsiteY62" fmla="*/ 164474 h 206767"/>
                <a:gd name="connsiteX63" fmla="*/ 69236 w 219298"/>
                <a:gd name="connsiteY63" fmla="*/ 159775 h 206767"/>
                <a:gd name="connsiteX64" fmla="*/ 71115 w 219298"/>
                <a:gd name="connsiteY64" fmla="*/ 154762 h 206767"/>
                <a:gd name="connsiteX65" fmla="*/ 71115 w 219298"/>
                <a:gd name="connsiteY65" fmla="*/ 148497 h 206767"/>
                <a:gd name="connsiteX66" fmla="*/ 67983 w 219298"/>
                <a:gd name="connsiteY66" fmla="*/ 142231 h 206767"/>
                <a:gd name="connsiteX67" fmla="*/ 63597 w 219298"/>
                <a:gd name="connsiteY67" fmla="*/ 140038 h 206767"/>
                <a:gd name="connsiteX68" fmla="*/ 51692 w 219298"/>
                <a:gd name="connsiteY68" fmla="*/ 140664 h 206767"/>
                <a:gd name="connsiteX69" fmla="*/ 45739 w 219298"/>
                <a:gd name="connsiteY69" fmla="*/ 138785 h 206767"/>
                <a:gd name="connsiteX70" fmla="*/ 43233 w 219298"/>
                <a:gd name="connsiteY70" fmla="*/ 134085 h 206767"/>
                <a:gd name="connsiteX71" fmla="*/ 43233 w 219298"/>
                <a:gd name="connsiteY71" fmla="*/ 127506 h 206767"/>
                <a:gd name="connsiteX72" fmla="*/ 45113 w 219298"/>
                <a:gd name="connsiteY72" fmla="*/ 117168 h 206767"/>
                <a:gd name="connsiteX73" fmla="*/ 44800 w 219298"/>
                <a:gd name="connsiteY73" fmla="*/ 114035 h 206767"/>
                <a:gd name="connsiteX74" fmla="*/ 43547 w 219298"/>
                <a:gd name="connsiteY74" fmla="*/ 110902 h 206767"/>
                <a:gd name="connsiteX75" fmla="*/ 40727 w 219298"/>
                <a:gd name="connsiteY75" fmla="*/ 108709 h 206767"/>
                <a:gd name="connsiteX76" fmla="*/ 32895 w 219298"/>
                <a:gd name="connsiteY76" fmla="*/ 105890 h 206767"/>
                <a:gd name="connsiteX77" fmla="*/ 30702 w 219298"/>
                <a:gd name="connsiteY77" fmla="*/ 103697 h 206767"/>
                <a:gd name="connsiteX78" fmla="*/ 27882 w 219298"/>
                <a:gd name="connsiteY78" fmla="*/ 98058 h 206767"/>
                <a:gd name="connsiteX79" fmla="*/ 25376 w 219298"/>
                <a:gd name="connsiteY79" fmla="*/ 84900 h 206767"/>
                <a:gd name="connsiteX80" fmla="*/ 23496 w 219298"/>
                <a:gd name="connsiteY80" fmla="*/ 78634 h 206767"/>
                <a:gd name="connsiteX81" fmla="*/ 19737 w 219298"/>
                <a:gd name="connsiteY81" fmla="*/ 73308 h 206767"/>
                <a:gd name="connsiteX82" fmla="*/ 10338 w 219298"/>
                <a:gd name="connsiteY82" fmla="*/ 65476 h 206767"/>
                <a:gd name="connsiteX83" fmla="*/ 7519 w 219298"/>
                <a:gd name="connsiteY83" fmla="*/ 59211 h 206767"/>
                <a:gd name="connsiteX84" fmla="*/ 6579 w 219298"/>
                <a:gd name="connsiteY84" fmla="*/ 46679 h 206767"/>
                <a:gd name="connsiteX85" fmla="*/ 5639 w 219298"/>
                <a:gd name="connsiteY85" fmla="*/ 42920 h 206767"/>
                <a:gd name="connsiteX86" fmla="*/ 0 w 219298"/>
                <a:gd name="connsiteY86" fmla="*/ 39787 h 206767"/>
                <a:gd name="connsiteX87" fmla="*/ 313 w 219298"/>
                <a:gd name="connsiteY87" fmla="*/ 31642 h 206767"/>
                <a:gd name="connsiteX88" fmla="*/ 5326 w 219298"/>
                <a:gd name="connsiteY88" fmla="*/ 27256 h 206767"/>
                <a:gd name="connsiteX89" fmla="*/ 11278 w 219298"/>
                <a:gd name="connsiteY89" fmla="*/ 23809 h 206767"/>
                <a:gd name="connsiteX90" fmla="*/ 17544 w 219298"/>
                <a:gd name="connsiteY90" fmla="*/ 22870 h 206767"/>
                <a:gd name="connsiteX91" fmla="*/ 40100 w 219298"/>
                <a:gd name="connsiteY91" fmla="*/ 23809 h 206767"/>
                <a:gd name="connsiteX92" fmla="*/ 46366 w 219298"/>
                <a:gd name="connsiteY92" fmla="*/ 21303 h 206767"/>
                <a:gd name="connsiteX93" fmla="*/ 51379 w 219298"/>
                <a:gd name="connsiteY93" fmla="*/ 18484 h 206767"/>
                <a:gd name="connsiteX94" fmla="*/ 61717 w 219298"/>
                <a:gd name="connsiteY94" fmla="*/ 10652 h 206767"/>
                <a:gd name="connsiteX95" fmla="*/ 129700 w 219298"/>
                <a:gd name="connsiteY95" fmla="*/ 0 h 206767"/>
                <a:gd name="connsiteX96" fmla="*/ 135339 w 219298"/>
                <a:gd name="connsiteY96" fmla="*/ 21930 h 206767"/>
                <a:gd name="connsiteX97" fmla="*/ 142857 w 219298"/>
                <a:gd name="connsiteY97" fmla="*/ 41353 h 206767"/>
                <a:gd name="connsiteX98" fmla="*/ 147870 w 219298"/>
                <a:gd name="connsiteY98" fmla="*/ 50125 h 206767"/>
                <a:gd name="connsiteX99" fmla="*/ 151629 w 219298"/>
                <a:gd name="connsiteY99" fmla="*/ 53885 h 206767"/>
                <a:gd name="connsiteX100" fmla="*/ 154449 w 219298"/>
                <a:gd name="connsiteY100" fmla="*/ 53571 h 206767"/>
                <a:gd name="connsiteX101" fmla="*/ 162594 w 219298"/>
                <a:gd name="connsiteY101" fmla="*/ 50752 h 206767"/>
                <a:gd name="connsiteX102" fmla="*/ 173246 w 219298"/>
                <a:gd name="connsiteY102" fmla="*/ 51065 h 206767"/>
                <a:gd name="connsiteX103" fmla="*/ 177005 w 219298"/>
                <a:gd name="connsiteY103" fmla="*/ 50125 h 206767"/>
                <a:gd name="connsiteX104" fmla="*/ 180765 w 219298"/>
                <a:gd name="connsiteY104" fmla="*/ 48559 h 206767"/>
                <a:gd name="connsiteX105" fmla="*/ 183584 w 219298"/>
                <a:gd name="connsiteY105" fmla="*/ 46053 h 206767"/>
                <a:gd name="connsiteX106" fmla="*/ 186404 w 219298"/>
                <a:gd name="connsiteY106" fmla="*/ 38847 h 206767"/>
                <a:gd name="connsiteX107" fmla="*/ 190790 w 219298"/>
                <a:gd name="connsiteY107" fmla="*/ 36028 h 206767"/>
                <a:gd name="connsiteX108" fmla="*/ 204574 w 219298"/>
                <a:gd name="connsiteY108" fmla="*/ 32895 h 20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219298" h="206767">
                  <a:moveTo>
                    <a:pt x="204574" y="32895"/>
                  </a:moveTo>
                  <a:lnTo>
                    <a:pt x="207081" y="36654"/>
                  </a:lnTo>
                  <a:lnTo>
                    <a:pt x="213346" y="44173"/>
                  </a:lnTo>
                  <a:lnTo>
                    <a:pt x="215539" y="45739"/>
                  </a:lnTo>
                  <a:lnTo>
                    <a:pt x="218985" y="46679"/>
                  </a:lnTo>
                  <a:lnTo>
                    <a:pt x="219299" y="51692"/>
                  </a:lnTo>
                  <a:lnTo>
                    <a:pt x="218985" y="54198"/>
                  </a:lnTo>
                  <a:lnTo>
                    <a:pt x="216479" y="58584"/>
                  </a:lnTo>
                  <a:lnTo>
                    <a:pt x="209274" y="61404"/>
                  </a:lnTo>
                  <a:lnTo>
                    <a:pt x="199875" y="70176"/>
                  </a:lnTo>
                  <a:lnTo>
                    <a:pt x="172619" y="81140"/>
                  </a:lnTo>
                  <a:lnTo>
                    <a:pt x="180138" y="85213"/>
                  </a:lnTo>
                  <a:lnTo>
                    <a:pt x="186404" y="84900"/>
                  </a:lnTo>
                  <a:lnTo>
                    <a:pt x="198935" y="78321"/>
                  </a:lnTo>
                  <a:lnTo>
                    <a:pt x="198935" y="81140"/>
                  </a:lnTo>
                  <a:lnTo>
                    <a:pt x="193609" y="88346"/>
                  </a:lnTo>
                  <a:lnTo>
                    <a:pt x="196742" y="94925"/>
                  </a:lnTo>
                  <a:lnTo>
                    <a:pt x="200815" y="101504"/>
                  </a:lnTo>
                  <a:lnTo>
                    <a:pt x="198935" y="109649"/>
                  </a:lnTo>
                  <a:lnTo>
                    <a:pt x="196116" y="109963"/>
                  </a:lnTo>
                  <a:lnTo>
                    <a:pt x="184211" y="114349"/>
                  </a:lnTo>
                  <a:lnTo>
                    <a:pt x="180451" y="116855"/>
                  </a:lnTo>
                  <a:lnTo>
                    <a:pt x="177319" y="120301"/>
                  </a:lnTo>
                  <a:lnTo>
                    <a:pt x="172619" y="128133"/>
                  </a:lnTo>
                  <a:lnTo>
                    <a:pt x="175439" y="128133"/>
                  </a:lnTo>
                  <a:lnTo>
                    <a:pt x="181078" y="124060"/>
                  </a:lnTo>
                  <a:lnTo>
                    <a:pt x="191103" y="119988"/>
                  </a:lnTo>
                  <a:lnTo>
                    <a:pt x="200502" y="118735"/>
                  </a:lnTo>
                  <a:lnTo>
                    <a:pt x="204888" y="123121"/>
                  </a:lnTo>
                  <a:lnTo>
                    <a:pt x="203321" y="142857"/>
                  </a:lnTo>
                  <a:lnTo>
                    <a:pt x="200502" y="153196"/>
                  </a:lnTo>
                  <a:lnTo>
                    <a:pt x="195802" y="159461"/>
                  </a:lnTo>
                  <a:lnTo>
                    <a:pt x="193609" y="155075"/>
                  </a:lnTo>
                  <a:lnTo>
                    <a:pt x="190163" y="156015"/>
                  </a:lnTo>
                  <a:lnTo>
                    <a:pt x="197682" y="163534"/>
                  </a:lnTo>
                  <a:lnTo>
                    <a:pt x="200502" y="173246"/>
                  </a:lnTo>
                  <a:lnTo>
                    <a:pt x="201128" y="180138"/>
                  </a:lnTo>
                  <a:lnTo>
                    <a:pt x="204261" y="201441"/>
                  </a:lnTo>
                  <a:lnTo>
                    <a:pt x="199562" y="206767"/>
                  </a:lnTo>
                  <a:lnTo>
                    <a:pt x="190163" y="196429"/>
                  </a:lnTo>
                  <a:lnTo>
                    <a:pt x="186091" y="190790"/>
                  </a:lnTo>
                  <a:lnTo>
                    <a:pt x="180451" y="186404"/>
                  </a:lnTo>
                  <a:lnTo>
                    <a:pt x="173873" y="184211"/>
                  </a:lnTo>
                  <a:lnTo>
                    <a:pt x="166667" y="186717"/>
                  </a:lnTo>
                  <a:lnTo>
                    <a:pt x="163847" y="186717"/>
                  </a:lnTo>
                  <a:lnTo>
                    <a:pt x="166040" y="190163"/>
                  </a:lnTo>
                  <a:lnTo>
                    <a:pt x="159462" y="196429"/>
                  </a:lnTo>
                  <a:lnTo>
                    <a:pt x="154136" y="197995"/>
                  </a:lnTo>
                  <a:lnTo>
                    <a:pt x="148810" y="197995"/>
                  </a:lnTo>
                  <a:lnTo>
                    <a:pt x="143484" y="196116"/>
                  </a:lnTo>
                  <a:lnTo>
                    <a:pt x="126567" y="182958"/>
                  </a:lnTo>
                  <a:lnTo>
                    <a:pt x="119988" y="175439"/>
                  </a:lnTo>
                  <a:lnTo>
                    <a:pt x="116542" y="171993"/>
                  </a:lnTo>
                  <a:lnTo>
                    <a:pt x="103070" y="165101"/>
                  </a:lnTo>
                  <a:lnTo>
                    <a:pt x="100877" y="161028"/>
                  </a:lnTo>
                  <a:lnTo>
                    <a:pt x="94298" y="160715"/>
                  </a:lnTo>
                  <a:lnTo>
                    <a:pt x="89599" y="162908"/>
                  </a:lnTo>
                  <a:lnTo>
                    <a:pt x="80827" y="171679"/>
                  </a:lnTo>
                  <a:lnTo>
                    <a:pt x="76128" y="174812"/>
                  </a:lnTo>
                  <a:lnTo>
                    <a:pt x="70489" y="177005"/>
                  </a:lnTo>
                  <a:lnTo>
                    <a:pt x="66103" y="176065"/>
                  </a:lnTo>
                  <a:lnTo>
                    <a:pt x="64536" y="170426"/>
                  </a:lnTo>
                  <a:lnTo>
                    <a:pt x="66416" y="164474"/>
                  </a:lnTo>
                  <a:lnTo>
                    <a:pt x="69236" y="159775"/>
                  </a:lnTo>
                  <a:lnTo>
                    <a:pt x="71115" y="154762"/>
                  </a:lnTo>
                  <a:lnTo>
                    <a:pt x="71115" y="148497"/>
                  </a:lnTo>
                  <a:lnTo>
                    <a:pt x="67983" y="142231"/>
                  </a:lnTo>
                  <a:lnTo>
                    <a:pt x="63597" y="140038"/>
                  </a:lnTo>
                  <a:lnTo>
                    <a:pt x="51692" y="140664"/>
                  </a:lnTo>
                  <a:lnTo>
                    <a:pt x="45739" y="138785"/>
                  </a:lnTo>
                  <a:lnTo>
                    <a:pt x="43233" y="134085"/>
                  </a:lnTo>
                  <a:lnTo>
                    <a:pt x="43233" y="127506"/>
                  </a:lnTo>
                  <a:lnTo>
                    <a:pt x="45113" y="117168"/>
                  </a:lnTo>
                  <a:lnTo>
                    <a:pt x="44800" y="114035"/>
                  </a:lnTo>
                  <a:lnTo>
                    <a:pt x="43547" y="110902"/>
                  </a:lnTo>
                  <a:lnTo>
                    <a:pt x="40727" y="108709"/>
                  </a:lnTo>
                  <a:lnTo>
                    <a:pt x="32895" y="105890"/>
                  </a:lnTo>
                  <a:lnTo>
                    <a:pt x="30702" y="103697"/>
                  </a:lnTo>
                  <a:lnTo>
                    <a:pt x="27882" y="98058"/>
                  </a:lnTo>
                  <a:lnTo>
                    <a:pt x="25376" y="84900"/>
                  </a:lnTo>
                  <a:lnTo>
                    <a:pt x="23496" y="78634"/>
                  </a:lnTo>
                  <a:lnTo>
                    <a:pt x="19737" y="73308"/>
                  </a:lnTo>
                  <a:lnTo>
                    <a:pt x="10338" y="65476"/>
                  </a:lnTo>
                  <a:lnTo>
                    <a:pt x="7519" y="59211"/>
                  </a:lnTo>
                  <a:lnTo>
                    <a:pt x="6579" y="46679"/>
                  </a:lnTo>
                  <a:lnTo>
                    <a:pt x="5639" y="42920"/>
                  </a:lnTo>
                  <a:lnTo>
                    <a:pt x="0" y="39787"/>
                  </a:lnTo>
                  <a:lnTo>
                    <a:pt x="313" y="31642"/>
                  </a:lnTo>
                  <a:lnTo>
                    <a:pt x="5326" y="27256"/>
                  </a:lnTo>
                  <a:lnTo>
                    <a:pt x="11278" y="23809"/>
                  </a:lnTo>
                  <a:lnTo>
                    <a:pt x="17544" y="22870"/>
                  </a:lnTo>
                  <a:lnTo>
                    <a:pt x="40100" y="23809"/>
                  </a:lnTo>
                  <a:lnTo>
                    <a:pt x="46366" y="21303"/>
                  </a:lnTo>
                  <a:lnTo>
                    <a:pt x="51379" y="18484"/>
                  </a:lnTo>
                  <a:lnTo>
                    <a:pt x="61717" y="10652"/>
                  </a:lnTo>
                  <a:lnTo>
                    <a:pt x="129700" y="0"/>
                  </a:lnTo>
                  <a:lnTo>
                    <a:pt x="135339" y="21930"/>
                  </a:lnTo>
                  <a:lnTo>
                    <a:pt x="142857" y="41353"/>
                  </a:lnTo>
                  <a:lnTo>
                    <a:pt x="147870" y="50125"/>
                  </a:lnTo>
                  <a:lnTo>
                    <a:pt x="151629" y="53885"/>
                  </a:lnTo>
                  <a:lnTo>
                    <a:pt x="154449" y="53571"/>
                  </a:lnTo>
                  <a:lnTo>
                    <a:pt x="162594" y="50752"/>
                  </a:lnTo>
                  <a:lnTo>
                    <a:pt x="173246" y="51065"/>
                  </a:lnTo>
                  <a:lnTo>
                    <a:pt x="177005" y="50125"/>
                  </a:lnTo>
                  <a:lnTo>
                    <a:pt x="180765" y="48559"/>
                  </a:lnTo>
                  <a:lnTo>
                    <a:pt x="183584" y="46053"/>
                  </a:lnTo>
                  <a:lnTo>
                    <a:pt x="186404" y="38847"/>
                  </a:lnTo>
                  <a:lnTo>
                    <a:pt x="190790" y="36028"/>
                  </a:lnTo>
                  <a:lnTo>
                    <a:pt x="204574" y="32895"/>
                  </a:lnTo>
                  <a:close/>
                </a:path>
              </a:pathLst>
            </a:custGeom>
            <a:grpFill/>
            <a:ln w="6248" cap="rnd">
              <a:solidFill>
                <a:srgbClr val="0070C0"/>
              </a:solidFill>
              <a:prstDash val="solid"/>
              <a:round/>
            </a:ln>
          </p:spPr>
          <p:txBody>
            <a:bodyPr rtlCol="0" anchor="ctr"/>
            <a:lstStyle/>
            <a:p>
              <a:endParaRPr lang="vi-VN"/>
            </a:p>
          </p:txBody>
        </p:sp>
        <p:sp>
          <p:nvSpPr>
            <p:cNvPr id="100" name="Freeform: Shape 99">
              <a:extLst>
                <a:ext uri="{FF2B5EF4-FFF2-40B4-BE49-F238E27FC236}">
                  <a16:creationId xmlns:a16="http://schemas.microsoft.com/office/drawing/2014/main" id="{30CD34B2-FAA0-49E8-8903-15230437E4CB}"/>
                </a:ext>
              </a:extLst>
            </p:cNvPr>
            <p:cNvSpPr/>
            <p:nvPr/>
          </p:nvSpPr>
          <p:spPr>
            <a:xfrm>
              <a:off x="3627506" y="2476870"/>
              <a:ext cx="611529" cy="379699"/>
            </a:xfrm>
            <a:custGeom>
              <a:avLst/>
              <a:gdLst>
                <a:gd name="connsiteX0" fmla="*/ 611530 w 611529"/>
                <a:gd name="connsiteY0" fmla="*/ 358083 h 379699"/>
                <a:gd name="connsiteX1" fmla="*/ 608084 w 611529"/>
                <a:gd name="connsiteY1" fmla="*/ 358397 h 379699"/>
                <a:gd name="connsiteX2" fmla="*/ 589600 w 611529"/>
                <a:gd name="connsiteY2" fmla="*/ 354011 h 379699"/>
                <a:gd name="connsiteX3" fmla="*/ 555139 w 611529"/>
                <a:gd name="connsiteY3" fmla="*/ 350878 h 379699"/>
                <a:gd name="connsiteX4" fmla="*/ 540101 w 611529"/>
                <a:gd name="connsiteY4" fmla="*/ 353384 h 379699"/>
                <a:gd name="connsiteX5" fmla="*/ 532269 w 611529"/>
                <a:gd name="connsiteY5" fmla="*/ 359023 h 379699"/>
                <a:gd name="connsiteX6" fmla="*/ 527570 w 611529"/>
                <a:gd name="connsiteY6" fmla="*/ 365602 h 379699"/>
                <a:gd name="connsiteX7" fmla="*/ 523497 w 611529"/>
                <a:gd name="connsiteY7" fmla="*/ 372808 h 379699"/>
                <a:gd name="connsiteX8" fmla="*/ 519111 w 611529"/>
                <a:gd name="connsiteY8" fmla="*/ 377507 h 379699"/>
                <a:gd name="connsiteX9" fmla="*/ 509399 w 611529"/>
                <a:gd name="connsiteY9" fmla="*/ 379700 h 379699"/>
                <a:gd name="connsiteX10" fmla="*/ 495928 w 611529"/>
                <a:gd name="connsiteY10" fmla="*/ 379073 h 379699"/>
                <a:gd name="connsiteX11" fmla="*/ 450189 w 611529"/>
                <a:gd name="connsiteY11" fmla="*/ 370615 h 379699"/>
                <a:gd name="connsiteX12" fmla="*/ 423873 w 611529"/>
                <a:gd name="connsiteY12" fmla="*/ 362469 h 379699"/>
                <a:gd name="connsiteX13" fmla="*/ 417607 w 611529"/>
                <a:gd name="connsiteY13" fmla="*/ 358397 h 379699"/>
                <a:gd name="connsiteX14" fmla="*/ 416041 w 611529"/>
                <a:gd name="connsiteY14" fmla="*/ 355264 h 379699"/>
                <a:gd name="connsiteX15" fmla="*/ 416668 w 611529"/>
                <a:gd name="connsiteY15" fmla="*/ 346805 h 379699"/>
                <a:gd name="connsiteX16" fmla="*/ 416354 w 611529"/>
                <a:gd name="connsiteY16" fmla="*/ 341166 h 379699"/>
                <a:gd name="connsiteX17" fmla="*/ 413848 w 611529"/>
                <a:gd name="connsiteY17" fmla="*/ 334900 h 379699"/>
                <a:gd name="connsiteX18" fmla="*/ 409462 w 611529"/>
                <a:gd name="connsiteY18" fmla="*/ 328008 h 379699"/>
                <a:gd name="connsiteX19" fmla="*/ 403196 w 611529"/>
                <a:gd name="connsiteY19" fmla="*/ 321429 h 379699"/>
                <a:gd name="connsiteX20" fmla="*/ 395364 w 611529"/>
                <a:gd name="connsiteY20" fmla="*/ 316103 h 379699"/>
                <a:gd name="connsiteX21" fmla="*/ 385339 w 611529"/>
                <a:gd name="connsiteY21" fmla="*/ 311404 h 379699"/>
                <a:gd name="connsiteX22" fmla="*/ 360276 w 611529"/>
                <a:gd name="connsiteY22" fmla="*/ 307018 h 379699"/>
                <a:gd name="connsiteX23" fmla="*/ 344925 w 611529"/>
                <a:gd name="connsiteY23" fmla="*/ 307645 h 379699"/>
                <a:gd name="connsiteX24" fmla="*/ 331454 w 611529"/>
                <a:gd name="connsiteY24" fmla="*/ 310151 h 379699"/>
                <a:gd name="connsiteX25" fmla="*/ 314850 w 611529"/>
                <a:gd name="connsiteY25" fmla="*/ 317043 h 379699"/>
                <a:gd name="connsiteX26" fmla="*/ 287281 w 611529"/>
                <a:gd name="connsiteY26" fmla="*/ 325189 h 379699"/>
                <a:gd name="connsiteX27" fmla="*/ 279136 w 611529"/>
                <a:gd name="connsiteY27" fmla="*/ 328635 h 379699"/>
                <a:gd name="connsiteX28" fmla="*/ 268171 w 611529"/>
                <a:gd name="connsiteY28" fmla="*/ 338660 h 379699"/>
                <a:gd name="connsiteX29" fmla="*/ 255953 w 611529"/>
                <a:gd name="connsiteY29" fmla="*/ 347118 h 379699"/>
                <a:gd name="connsiteX30" fmla="*/ 222432 w 611529"/>
                <a:gd name="connsiteY30" fmla="*/ 352444 h 379699"/>
                <a:gd name="connsiteX31" fmla="*/ 216792 w 611529"/>
                <a:gd name="connsiteY31" fmla="*/ 340539 h 379699"/>
                <a:gd name="connsiteX32" fmla="*/ 206767 w 611529"/>
                <a:gd name="connsiteY32" fmla="*/ 334900 h 379699"/>
                <a:gd name="connsiteX33" fmla="*/ 203634 w 611529"/>
                <a:gd name="connsiteY33" fmla="*/ 331767 h 379699"/>
                <a:gd name="connsiteX34" fmla="*/ 202068 w 611529"/>
                <a:gd name="connsiteY34" fmla="*/ 327382 h 379699"/>
                <a:gd name="connsiteX35" fmla="*/ 200502 w 611529"/>
                <a:gd name="connsiteY35" fmla="*/ 317356 h 379699"/>
                <a:gd name="connsiteX36" fmla="*/ 198309 w 611529"/>
                <a:gd name="connsiteY36" fmla="*/ 312344 h 379699"/>
                <a:gd name="connsiteX37" fmla="*/ 194863 w 611529"/>
                <a:gd name="connsiteY37" fmla="*/ 308898 h 379699"/>
                <a:gd name="connsiteX38" fmla="*/ 187344 w 611529"/>
                <a:gd name="connsiteY38" fmla="*/ 304825 h 379699"/>
                <a:gd name="connsiteX39" fmla="*/ 183898 w 611529"/>
                <a:gd name="connsiteY39" fmla="*/ 301692 h 379699"/>
                <a:gd name="connsiteX40" fmla="*/ 177005 w 611529"/>
                <a:gd name="connsiteY40" fmla="*/ 285715 h 379699"/>
                <a:gd name="connsiteX41" fmla="*/ 175126 w 611529"/>
                <a:gd name="connsiteY41" fmla="*/ 284462 h 379699"/>
                <a:gd name="connsiteX42" fmla="*/ 170426 w 611529"/>
                <a:gd name="connsiteY42" fmla="*/ 283522 h 379699"/>
                <a:gd name="connsiteX43" fmla="*/ 168233 w 611529"/>
                <a:gd name="connsiteY43" fmla="*/ 281642 h 379699"/>
                <a:gd name="connsiteX44" fmla="*/ 170426 w 611529"/>
                <a:gd name="connsiteY44" fmla="*/ 276630 h 379699"/>
                <a:gd name="connsiteX45" fmla="*/ 170426 w 611529"/>
                <a:gd name="connsiteY45" fmla="*/ 273810 h 379699"/>
                <a:gd name="connsiteX46" fmla="*/ 166980 w 611529"/>
                <a:gd name="connsiteY46" fmla="*/ 261905 h 379699"/>
                <a:gd name="connsiteX47" fmla="*/ 164474 w 611529"/>
                <a:gd name="connsiteY47" fmla="*/ 257833 h 379699"/>
                <a:gd name="connsiteX48" fmla="*/ 157895 w 611529"/>
                <a:gd name="connsiteY48" fmla="*/ 252507 h 379699"/>
                <a:gd name="connsiteX49" fmla="*/ 149436 w 611529"/>
                <a:gd name="connsiteY49" fmla="*/ 249061 h 379699"/>
                <a:gd name="connsiteX50" fmla="*/ 140351 w 611529"/>
                <a:gd name="connsiteY50" fmla="*/ 248434 h 379699"/>
                <a:gd name="connsiteX51" fmla="*/ 132519 w 611529"/>
                <a:gd name="connsiteY51" fmla="*/ 251880 h 379699"/>
                <a:gd name="connsiteX52" fmla="*/ 130013 w 611529"/>
                <a:gd name="connsiteY52" fmla="*/ 255953 h 379699"/>
                <a:gd name="connsiteX53" fmla="*/ 128133 w 611529"/>
                <a:gd name="connsiteY53" fmla="*/ 265978 h 379699"/>
                <a:gd name="connsiteX54" fmla="*/ 126567 w 611529"/>
                <a:gd name="connsiteY54" fmla="*/ 269111 h 379699"/>
                <a:gd name="connsiteX55" fmla="*/ 122494 w 611529"/>
                <a:gd name="connsiteY55" fmla="*/ 271617 h 379699"/>
                <a:gd name="connsiteX56" fmla="*/ 120301 w 611529"/>
                <a:gd name="connsiteY56" fmla="*/ 269111 h 379699"/>
                <a:gd name="connsiteX57" fmla="*/ 117168 w 611529"/>
                <a:gd name="connsiteY57" fmla="*/ 267544 h 379699"/>
                <a:gd name="connsiteX58" fmla="*/ 110589 w 611529"/>
                <a:gd name="connsiteY58" fmla="*/ 265978 h 379699"/>
                <a:gd name="connsiteX59" fmla="*/ 102757 w 611529"/>
                <a:gd name="connsiteY59" fmla="*/ 262532 h 379699"/>
                <a:gd name="connsiteX60" fmla="*/ 95865 w 611529"/>
                <a:gd name="connsiteY60" fmla="*/ 257833 h 379699"/>
                <a:gd name="connsiteX61" fmla="*/ 91479 w 611529"/>
                <a:gd name="connsiteY61" fmla="*/ 251253 h 379699"/>
                <a:gd name="connsiteX62" fmla="*/ 91166 w 611529"/>
                <a:gd name="connsiteY62" fmla="*/ 246241 h 379699"/>
                <a:gd name="connsiteX63" fmla="*/ 93985 w 611529"/>
                <a:gd name="connsiteY63" fmla="*/ 235276 h 379699"/>
                <a:gd name="connsiteX64" fmla="*/ 93359 w 611529"/>
                <a:gd name="connsiteY64" fmla="*/ 230264 h 379699"/>
                <a:gd name="connsiteX65" fmla="*/ 90226 w 611529"/>
                <a:gd name="connsiteY65" fmla="*/ 225564 h 379699"/>
                <a:gd name="connsiteX66" fmla="*/ 86466 w 611529"/>
                <a:gd name="connsiteY66" fmla="*/ 226817 h 379699"/>
                <a:gd name="connsiteX67" fmla="*/ 70802 w 611529"/>
                <a:gd name="connsiteY67" fmla="*/ 228384 h 379699"/>
                <a:gd name="connsiteX68" fmla="*/ 66416 w 611529"/>
                <a:gd name="connsiteY68" fmla="*/ 227131 h 379699"/>
                <a:gd name="connsiteX69" fmla="*/ 63283 w 611529"/>
                <a:gd name="connsiteY69" fmla="*/ 224311 h 379699"/>
                <a:gd name="connsiteX70" fmla="*/ 59837 w 611529"/>
                <a:gd name="connsiteY70" fmla="*/ 217419 h 379699"/>
                <a:gd name="connsiteX71" fmla="*/ 57331 w 611529"/>
                <a:gd name="connsiteY71" fmla="*/ 214286 h 379699"/>
                <a:gd name="connsiteX72" fmla="*/ 36654 w 611529"/>
                <a:gd name="connsiteY72" fmla="*/ 201441 h 379699"/>
                <a:gd name="connsiteX73" fmla="*/ 32581 w 611529"/>
                <a:gd name="connsiteY73" fmla="*/ 195489 h 379699"/>
                <a:gd name="connsiteX74" fmla="*/ 32268 w 611529"/>
                <a:gd name="connsiteY74" fmla="*/ 186090 h 379699"/>
                <a:gd name="connsiteX75" fmla="*/ 35088 w 611529"/>
                <a:gd name="connsiteY75" fmla="*/ 180451 h 379699"/>
                <a:gd name="connsiteX76" fmla="*/ 35088 w 611529"/>
                <a:gd name="connsiteY76" fmla="*/ 174812 h 379699"/>
                <a:gd name="connsiteX77" fmla="*/ 27882 w 611529"/>
                <a:gd name="connsiteY77" fmla="*/ 167293 h 379699"/>
                <a:gd name="connsiteX78" fmla="*/ 14411 w 611529"/>
                <a:gd name="connsiteY78" fmla="*/ 157268 h 379699"/>
                <a:gd name="connsiteX79" fmla="*/ 4699 w 611529"/>
                <a:gd name="connsiteY79" fmla="*/ 147870 h 379699"/>
                <a:gd name="connsiteX80" fmla="*/ 0 w 611529"/>
                <a:gd name="connsiteY80" fmla="*/ 135338 h 379699"/>
                <a:gd name="connsiteX81" fmla="*/ 2193 w 611529"/>
                <a:gd name="connsiteY81" fmla="*/ 116855 h 379699"/>
                <a:gd name="connsiteX82" fmla="*/ 8772 w 611529"/>
                <a:gd name="connsiteY82" fmla="*/ 91792 h 379699"/>
                <a:gd name="connsiteX83" fmla="*/ 14411 w 611529"/>
                <a:gd name="connsiteY83" fmla="*/ 78634 h 379699"/>
                <a:gd name="connsiteX84" fmla="*/ 20363 w 611529"/>
                <a:gd name="connsiteY84" fmla="*/ 70489 h 379699"/>
                <a:gd name="connsiteX85" fmla="*/ 25689 w 611529"/>
                <a:gd name="connsiteY85" fmla="*/ 69862 h 379699"/>
                <a:gd name="connsiteX86" fmla="*/ 30702 w 611529"/>
                <a:gd name="connsiteY86" fmla="*/ 71429 h 379699"/>
                <a:gd name="connsiteX87" fmla="*/ 34775 w 611529"/>
                <a:gd name="connsiteY87" fmla="*/ 70802 h 379699"/>
                <a:gd name="connsiteX88" fmla="*/ 37907 w 611529"/>
                <a:gd name="connsiteY88" fmla="*/ 63283 h 379699"/>
                <a:gd name="connsiteX89" fmla="*/ 37907 w 611529"/>
                <a:gd name="connsiteY89" fmla="*/ 61717 h 379699"/>
                <a:gd name="connsiteX90" fmla="*/ 49186 w 611529"/>
                <a:gd name="connsiteY90" fmla="*/ 61404 h 379699"/>
                <a:gd name="connsiteX91" fmla="*/ 82707 w 611529"/>
                <a:gd name="connsiteY91" fmla="*/ 58271 h 379699"/>
                <a:gd name="connsiteX92" fmla="*/ 129699 w 611529"/>
                <a:gd name="connsiteY92" fmla="*/ 73308 h 379699"/>
                <a:gd name="connsiteX93" fmla="*/ 141291 w 611529"/>
                <a:gd name="connsiteY93" fmla="*/ 75501 h 379699"/>
                <a:gd name="connsiteX94" fmla="*/ 151629 w 611529"/>
                <a:gd name="connsiteY94" fmla="*/ 74875 h 379699"/>
                <a:gd name="connsiteX95" fmla="*/ 161654 w 611529"/>
                <a:gd name="connsiteY95" fmla="*/ 72368 h 379699"/>
                <a:gd name="connsiteX96" fmla="*/ 180138 w 611529"/>
                <a:gd name="connsiteY96" fmla="*/ 71115 h 379699"/>
                <a:gd name="connsiteX97" fmla="*/ 227131 w 611529"/>
                <a:gd name="connsiteY97" fmla="*/ 77694 h 379699"/>
                <a:gd name="connsiteX98" fmla="*/ 234963 w 611529"/>
                <a:gd name="connsiteY98" fmla="*/ 78321 h 379699"/>
                <a:gd name="connsiteX99" fmla="*/ 237782 w 611529"/>
                <a:gd name="connsiteY99" fmla="*/ 80201 h 379699"/>
                <a:gd name="connsiteX100" fmla="*/ 247181 w 611529"/>
                <a:gd name="connsiteY100" fmla="*/ 83333 h 379699"/>
                <a:gd name="connsiteX101" fmla="*/ 255326 w 611529"/>
                <a:gd name="connsiteY101" fmla="*/ 80201 h 379699"/>
                <a:gd name="connsiteX102" fmla="*/ 261905 w 611529"/>
                <a:gd name="connsiteY102" fmla="*/ 69236 h 379699"/>
                <a:gd name="connsiteX103" fmla="*/ 259712 w 611529"/>
                <a:gd name="connsiteY103" fmla="*/ 66729 h 379699"/>
                <a:gd name="connsiteX104" fmla="*/ 258772 w 611529"/>
                <a:gd name="connsiteY104" fmla="*/ 60150 h 379699"/>
                <a:gd name="connsiteX105" fmla="*/ 260652 w 611529"/>
                <a:gd name="connsiteY105" fmla="*/ 58271 h 379699"/>
                <a:gd name="connsiteX106" fmla="*/ 266291 w 611529"/>
                <a:gd name="connsiteY106" fmla="*/ 56391 h 379699"/>
                <a:gd name="connsiteX107" fmla="*/ 267544 w 611529"/>
                <a:gd name="connsiteY107" fmla="*/ 52318 h 379699"/>
                <a:gd name="connsiteX108" fmla="*/ 269737 w 611529"/>
                <a:gd name="connsiteY108" fmla="*/ 48559 h 379699"/>
                <a:gd name="connsiteX109" fmla="*/ 275063 w 611529"/>
                <a:gd name="connsiteY109" fmla="*/ 45426 h 379699"/>
                <a:gd name="connsiteX110" fmla="*/ 285088 w 611529"/>
                <a:gd name="connsiteY110" fmla="*/ 41667 h 379699"/>
                <a:gd name="connsiteX111" fmla="*/ 293234 w 611529"/>
                <a:gd name="connsiteY111" fmla="*/ 37907 h 379699"/>
                <a:gd name="connsiteX112" fmla="*/ 293234 w 611529"/>
                <a:gd name="connsiteY112" fmla="*/ 27256 h 379699"/>
                <a:gd name="connsiteX113" fmla="*/ 291981 w 611529"/>
                <a:gd name="connsiteY113" fmla="*/ 0 h 379699"/>
                <a:gd name="connsiteX114" fmla="*/ 299186 w 611529"/>
                <a:gd name="connsiteY114" fmla="*/ 3759 h 379699"/>
                <a:gd name="connsiteX115" fmla="*/ 301692 w 611529"/>
                <a:gd name="connsiteY115" fmla="*/ 16604 h 379699"/>
                <a:gd name="connsiteX116" fmla="*/ 302319 w 611529"/>
                <a:gd name="connsiteY116" fmla="*/ 29762 h 379699"/>
                <a:gd name="connsiteX117" fmla="*/ 304199 w 611529"/>
                <a:gd name="connsiteY117" fmla="*/ 35714 h 379699"/>
                <a:gd name="connsiteX118" fmla="*/ 307018 w 611529"/>
                <a:gd name="connsiteY118" fmla="*/ 40727 h 379699"/>
                <a:gd name="connsiteX119" fmla="*/ 317043 w 611529"/>
                <a:gd name="connsiteY119" fmla="*/ 72682 h 379699"/>
                <a:gd name="connsiteX120" fmla="*/ 339913 w 611529"/>
                <a:gd name="connsiteY120" fmla="*/ 109963 h 379699"/>
                <a:gd name="connsiteX121" fmla="*/ 355264 w 611529"/>
                <a:gd name="connsiteY121" fmla="*/ 126880 h 379699"/>
                <a:gd name="connsiteX122" fmla="*/ 369675 w 611529"/>
                <a:gd name="connsiteY122" fmla="*/ 127820 h 379699"/>
                <a:gd name="connsiteX123" fmla="*/ 370928 w 611529"/>
                <a:gd name="connsiteY123" fmla="*/ 136278 h 379699"/>
                <a:gd name="connsiteX124" fmla="*/ 373748 w 611529"/>
                <a:gd name="connsiteY124" fmla="*/ 145050 h 379699"/>
                <a:gd name="connsiteX125" fmla="*/ 377507 w 611529"/>
                <a:gd name="connsiteY125" fmla="*/ 152882 h 379699"/>
                <a:gd name="connsiteX126" fmla="*/ 381580 w 611529"/>
                <a:gd name="connsiteY126" fmla="*/ 158835 h 379699"/>
                <a:gd name="connsiteX127" fmla="*/ 391291 w 611529"/>
                <a:gd name="connsiteY127" fmla="*/ 166040 h 379699"/>
                <a:gd name="connsiteX128" fmla="*/ 394424 w 611529"/>
                <a:gd name="connsiteY128" fmla="*/ 169173 h 379699"/>
                <a:gd name="connsiteX129" fmla="*/ 410715 w 611529"/>
                <a:gd name="connsiteY129" fmla="*/ 189850 h 379699"/>
                <a:gd name="connsiteX130" fmla="*/ 432958 w 611529"/>
                <a:gd name="connsiteY130" fmla="*/ 208960 h 379699"/>
                <a:gd name="connsiteX131" fmla="*/ 437971 w 611529"/>
                <a:gd name="connsiteY131" fmla="*/ 215539 h 379699"/>
                <a:gd name="connsiteX132" fmla="*/ 438911 w 611529"/>
                <a:gd name="connsiteY132" fmla="*/ 221178 h 379699"/>
                <a:gd name="connsiteX133" fmla="*/ 430765 w 611529"/>
                <a:gd name="connsiteY133" fmla="*/ 223058 h 379699"/>
                <a:gd name="connsiteX134" fmla="*/ 435151 w 611529"/>
                <a:gd name="connsiteY134" fmla="*/ 226191 h 379699"/>
                <a:gd name="connsiteX135" fmla="*/ 442357 w 611529"/>
                <a:gd name="connsiteY135" fmla="*/ 224624 h 379699"/>
                <a:gd name="connsiteX136" fmla="*/ 451442 w 611529"/>
                <a:gd name="connsiteY136" fmla="*/ 221492 h 379699"/>
                <a:gd name="connsiteX137" fmla="*/ 461467 w 611529"/>
                <a:gd name="connsiteY137" fmla="*/ 219925 h 379699"/>
                <a:gd name="connsiteX138" fmla="*/ 468046 w 611529"/>
                <a:gd name="connsiteY138" fmla="*/ 222432 h 379699"/>
                <a:gd name="connsiteX139" fmla="*/ 490602 w 611529"/>
                <a:gd name="connsiteY139" fmla="*/ 239975 h 379699"/>
                <a:gd name="connsiteX140" fmla="*/ 493422 w 611529"/>
                <a:gd name="connsiteY140" fmla="*/ 241542 h 379699"/>
                <a:gd name="connsiteX141" fmla="*/ 502507 w 611529"/>
                <a:gd name="connsiteY141" fmla="*/ 244988 h 379699"/>
                <a:gd name="connsiteX142" fmla="*/ 506267 w 611529"/>
                <a:gd name="connsiteY142" fmla="*/ 247494 h 379699"/>
                <a:gd name="connsiteX143" fmla="*/ 518171 w 611529"/>
                <a:gd name="connsiteY143" fmla="*/ 262845 h 379699"/>
                <a:gd name="connsiteX144" fmla="*/ 532269 w 611529"/>
                <a:gd name="connsiteY144" fmla="*/ 273810 h 379699"/>
                <a:gd name="connsiteX145" fmla="*/ 538222 w 611529"/>
                <a:gd name="connsiteY145" fmla="*/ 279449 h 379699"/>
                <a:gd name="connsiteX146" fmla="*/ 541668 w 611529"/>
                <a:gd name="connsiteY146" fmla="*/ 287281 h 379699"/>
                <a:gd name="connsiteX147" fmla="*/ 538535 w 611529"/>
                <a:gd name="connsiteY147" fmla="*/ 287281 h 379699"/>
                <a:gd name="connsiteX148" fmla="*/ 534462 w 611529"/>
                <a:gd name="connsiteY148" fmla="*/ 284775 h 379699"/>
                <a:gd name="connsiteX149" fmla="*/ 528823 w 611529"/>
                <a:gd name="connsiteY149" fmla="*/ 286028 h 379699"/>
                <a:gd name="connsiteX150" fmla="*/ 524124 w 611529"/>
                <a:gd name="connsiteY150" fmla="*/ 289474 h 379699"/>
                <a:gd name="connsiteX151" fmla="*/ 521304 w 611529"/>
                <a:gd name="connsiteY151" fmla="*/ 293860 h 379699"/>
                <a:gd name="connsiteX152" fmla="*/ 526943 w 611529"/>
                <a:gd name="connsiteY152" fmla="*/ 296680 h 379699"/>
                <a:gd name="connsiteX153" fmla="*/ 530390 w 611529"/>
                <a:gd name="connsiteY153" fmla="*/ 294487 h 379699"/>
                <a:gd name="connsiteX154" fmla="*/ 535715 w 611529"/>
                <a:gd name="connsiteY154" fmla="*/ 293860 h 379699"/>
                <a:gd name="connsiteX155" fmla="*/ 533209 w 611529"/>
                <a:gd name="connsiteY155" fmla="*/ 299186 h 379699"/>
                <a:gd name="connsiteX156" fmla="*/ 534149 w 611529"/>
                <a:gd name="connsiteY156" fmla="*/ 303259 h 379699"/>
                <a:gd name="connsiteX157" fmla="*/ 538535 w 611529"/>
                <a:gd name="connsiteY157" fmla="*/ 312031 h 379699"/>
                <a:gd name="connsiteX158" fmla="*/ 538535 w 611529"/>
                <a:gd name="connsiteY158" fmla="*/ 306705 h 379699"/>
                <a:gd name="connsiteX159" fmla="*/ 539788 w 611529"/>
                <a:gd name="connsiteY159" fmla="*/ 301379 h 379699"/>
                <a:gd name="connsiteX160" fmla="*/ 541981 w 611529"/>
                <a:gd name="connsiteY160" fmla="*/ 296680 h 379699"/>
                <a:gd name="connsiteX161" fmla="*/ 544174 w 611529"/>
                <a:gd name="connsiteY161" fmla="*/ 293860 h 379699"/>
                <a:gd name="connsiteX162" fmla="*/ 548873 w 611529"/>
                <a:gd name="connsiteY162" fmla="*/ 291354 h 379699"/>
                <a:gd name="connsiteX163" fmla="*/ 554512 w 611529"/>
                <a:gd name="connsiteY163" fmla="*/ 294173 h 379699"/>
                <a:gd name="connsiteX164" fmla="*/ 559212 w 611529"/>
                <a:gd name="connsiteY164" fmla="*/ 293860 h 379699"/>
                <a:gd name="connsiteX165" fmla="*/ 562658 w 611529"/>
                <a:gd name="connsiteY165" fmla="*/ 291354 h 379699"/>
                <a:gd name="connsiteX166" fmla="*/ 570803 w 611529"/>
                <a:gd name="connsiteY166" fmla="*/ 281329 h 379699"/>
                <a:gd name="connsiteX167" fmla="*/ 576129 w 611529"/>
                <a:gd name="connsiteY167" fmla="*/ 283522 h 379699"/>
                <a:gd name="connsiteX168" fmla="*/ 575502 w 611529"/>
                <a:gd name="connsiteY168" fmla="*/ 287908 h 379699"/>
                <a:gd name="connsiteX169" fmla="*/ 570803 w 611529"/>
                <a:gd name="connsiteY169" fmla="*/ 296680 h 379699"/>
                <a:gd name="connsiteX170" fmla="*/ 572996 w 611529"/>
                <a:gd name="connsiteY170" fmla="*/ 306078 h 379699"/>
                <a:gd name="connsiteX171" fmla="*/ 577695 w 611529"/>
                <a:gd name="connsiteY171" fmla="*/ 315477 h 379699"/>
                <a:gd name="connsiteX172" fmla="*/ 611530 w 611529"/>
                <a:gd name="connsiteY172" fmla="*/ 358083 h 37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611529" h="379699">
                  <a:moveTo>
                    <a:pt x="611530" y="358083"/>
                  </a:moveTo>
                  <a:lnTo>
                    <a:pt x="608084" y="358397"/>
                  </a:lnTo>
                  <a:lnTo>
                    <a:pt x="589600" y="354011"/>
                  </a:lnTo>
                  <a:lnTo>
                    <a:pt x="555139" y="350878"/>
                  </a:lnTo>
                  <a:lnTo>
                    <a:pt x="540101" y="353384"/>
                  </a:lnTo>
                  <a:lnTo>
                    <a:pt x="532269" y="359023"/>
                  </a:lnTo>
                  <a:lnTo>
                    <a:pt x="527570" y="365602"/>
                  </a:lnTo>
                  <a:lnTo>
                    <a:pt x="523497" y="372808"/>
                  </a:lnTo>
                  <a:lnTo>
                    <a:pt x="519111" y="377507"/>
                  </a:lnTo>
                  <a:lnTo>
                    <a:pt x="509399" y="379700"/>
                  </a:lnTo>
                  <a:lnTo>
                    <a:pt x="495928" y="379073"/>
                  </a:lnTo>
                  <a:lnTo>
                    <a:pt x="450189" y="370615"/>
                  </a:lnTo>
                  <a:lnTo>
                    <a:pt x="423873" y="362469"/>
                  </a:lnTo>
                  <a:lnTo>
                    <a:pt x="417607" y="358397"/>
                  </a:lnTo>
                  <a:lnTo>
                    <a:pt x="416041" y="355264"/>
                  </a:lnTo>
                  <a:lnTo>
                    <a:pt x="416668" y="346805"/>
                  </a:lnTo>
                  <a:lnTo>
                    <a:pt x="416354" y="341166"/>
                  </a:lnTo>
                  <a:lnTo>
                    <a:pt x="413848" y="334900"/>
                  </a:lnTo>
                  <a:lnTo>
                    <a:pt x="409462" y="328008"/>
                  </a:lnTo>
                  <a:lnTo>
                    <a:pt x="403196" y="321429"/>
                  </a:lnTo>
                  <a:lnTo>
                    <a:pt x="395364" y="316103"/>
                  </a:lnTo>
                  <a:lnTo>
                    <a:pt x="385339" y="311404"/>
                  </a:lnTo>
                  <a:lnTo>
                    <a:pt x="360276" y="307018"/>
                  </a:lnTo>
                  <a:lnTo>
                    <a:pt x="344925" y="307645"/>
                  </a:lnTo>
                  <a:lnTo>
                    <a:pt x="331454" y="310151"/>
                  </a:lnTo>
                  <a:lnTo>
                    <a:pt x="314850" y="317043"/>
                  </a:lnTo>
                  <a:lnTo>
                    <a:pt x="287281" y="325189"/>
                  </a:lnTo>
                  <a:lnTo>
                    <a:pt x="279136" y="328635"/>
                  </a:lnTo>
                  <a:lnTo>
                    <a:pt x="268171" y="338660"/>
                  </a:lnTo>
                  <a:lnTo>
                    <a:pt x="255953" y="347118"/>
                  </a:lnTo>
                  <a:lnTo>
                    <a:pt x="222432" y="352444"/>
                  </a:lnTo>
                  <a:lnTo>
                    <a:pt x="216792" y="340539"/>
                  </a:lnTo>
                  <a:lnTo>
                    <a:pt x="206767" y="334900"/>
                  </a:lnTo>
                  <a:lnTo>
                    <a:pt x="203634" y="331767"/>
                  </a:lnTo>
                  <a:lnTo>
                    <a:pt x="202068" y="327382"/>
                  </a:lnTo>
                  <a:lnTo>
                    <a:pt x="200502" y="317356"/>
                  </a:lnTo>
                  <a:lnTo>
                    <a:pt x="198309" y="312344"/>
                  </a:lnTo>
                  <a:lnTo>
                    <a:pt x="194863" y="308898"/>
                  </a:lnTo>
                  <a:lnTo>
                    <a:pt x="187344" y="304825"/>
                  </a:lnTo>
                  <a:lnTo>
                    <a:pt x="183898" y="301692"/>
                  </a:lnTo>
                  <a:lnTo>
                    <a:pt x="177005" y="285715"/>
                  </a:lnTo>
                  <a:lnTo>
                    <a:pt x="175126" y="284462"/>
                  </a:lnTo>
                  <a:lnTo>
                    <a:pt x="170426" y="283522"/>
                  </a:lnTo>
                  <a:lnTo>
                    <a:pt x="168233" y="281642"/>
                  </a:lnTo>
                  <a:lnTo>
                    <a:pt x="170426" y="276630"/>
                  </a:lnTo>
                  <a:lnTo>
                    <a:pt x="170426" y="273810"/>
                  </a:lnTo>
                  <a:lnTo>
                    <a:pt x="166980" y="261905"/>
                  </a:lnTo>
                  <a:lnTo>
                    <a:pt x="164474" y="257833"/>
                  </a:lnTo>
                  <a:lnTo>
                    <a:pt x="157895" y="252507"/>
                  </a:lnTo>
                  <a:lnTo>
                    <a:pt x="149436" y="249061"/>
                  </a:lnTo>
                  <a:lnTo>
                    <a:pt x="140351" y="248434"/>
                  </a:lnTo>
                  <a:lnTo>
                    <a:pt x="132519" y="251880"/>
                  </a:lnTo>
                  <a:lnTo>
                    <a:pt x="130013" y="255953"/>
                  </a:lnTo>
                  <a:lnTo>
                    <a:pt x="128133" y="265978"/>
                  </a:lnTo>
                  <a:lnTo>
                    <a:pt x="126567" y="269111"/>
                  </a:lnTo>
                  <a:lnTo>
                    <a:pt x="122494" y="271617"/>
                  </a:lnTo>
                  <a:lnTo>
                    <a:pt x="120301" y="269111"/>
                  </a:lnTo>
                  <a:lnTo>
                    <a:pt x="117168" y="267544"/>
                  </a:lnTo>
                  <a:lnTo>
                    <a:pt x="110589" y="265978"/>
                  </a:lnTo>
                  <a:lnTo>
                    <a:pt x="102757" y="262532"/>
                  </a:lnTo>
                  <a:lnTo>
                    <a:pt x="95865" y="257833"/>
                  </a:lnTo>
                  <a:lnTo>
                    <a:pt x="91479" y="251253"/>
                  </a:lnTo>
                  <a:lnTo>
                    <a:pt x="91166" y="246241"/>
                  </a:lnTo>
                  <a:lnTo>
                    <a:pt x="93985" y="235276"/>
                  </a:lnTo>
                  <a:lnTo>
                    <a:pt x="93359" y="230264"/>
                  </a:lnTo>
                  <a:lnTo>
                    <a:pt x="90226" y="225564"/>
                  </a:lnTo>
                  <a:lnTo>
                    <a:pt x="86466" y="226817"/>
                  </a:lnTo>
                  <a:lnTo>
                    <a:pt x="70802" y="228384"/>
                  </a:lnTo>
                  <a:lnTo>
                    <a:pt x="66416" y="227131"/>
                  </a:lnTo>
                  <a:lnTo>
                    <a:pt x="63283" y="224311"/>
                  </a:lnTo>
                  <a:lnTo>
                    <a:pt x="59837" y="217419"/>
                  </a:lnTo>
                  <a:lnTo>
                    <a:pt x="57331" y="214286"/>
                  </a:lnTo>
                  <a:lnTo>
                    <a:pt x="36654" y="201441"/>
                  </a:lnTo>
                  <a:lnTo>
                    <a:pt x="32581" y="195489"/>
                  </a:lnTo>
                  <a:lnTo>
                    <a:pt x="32268" y="186090"/>
                  </a:lnTo>
                  <a:lnTo>
                    <a:pt x="35088" y="180451"/>
                  </a:lnTo>
                  <a:lnTo>
                    <a:pt x="35088" y="174812"/>
                  </a:lnTo>
                  <a:lnTo>
                    <a:pt x="27882" y="167293"/>
                  </a:lnTo>
                  <a:lnTo>
                    <a:pt x="14411" y="157268"/>
                  </a:lnTo>
                  <a:lnTo>
                    <a:pt x="4699" y="147870"/>
                  </a:lnTo>
                  <a:lnTo>
                    <a:pt x="0" y="135338"/>
                  </a:lnTo>
                  <a:lnTo>
                    <a:pt x="2193" y="116855"/>
                  </a:lnTo>
                  <a:lnTo>
                    <a:pt x="8772" y="91792"/>
                  </a:lnTo>
                  <a:lnTo>
                    <a:pt x="14411" y="78634"/>
                  </a:lnTo>
                  <a:lnTo>
                    <a:pt x="20363" y="70489"/>
                  </a:lnTo>
                  <a:lnTo>
                    <a:pt x="25689" y="69862"/>
                  </a:lnTo>
                  <a:lnTo>
                    <a:pt x="30702" y="71429"/>
                  </a:lnTo>
                  <a:lnTo>
                    <a:pt x="34775" y="70802"/>
                  </a:lnTo>
                  <a:lnTo>
                    <a:pt x="37907" y="63283"/>
                  </a:lnTo>
                  <a:lnTo>
                    <a:pt x="37907" y="61717"/>
                  </a:lnTo>
                  <a:lnTo>
                    <a:pt x="49186" y="61404"/>
                  </a:lnTo>
                  <a:lnTo>
                    <a:pt x="82707" y="58271"/>
                  </a:lnTo>
                  <a:lnTo>
                    <a:pt x="129699" y="73308"/>
                  </a:lnTo>
                  <a:lnTo>
                    <a:pt x="141291" y="75501"/>
                  </a:lnTo>
                  <a:lnTo>
                    <a:pt x="151629" y="74875"/>
                  </a:lnTo>
                  <a:lnTo>
                    <a:pt x="161654" y="72368"/>
                  </a:lnTo>
                  <a:lnTo>
                    <a:pt x="180138" y="71115"/>
                  </a:lnTo>
                  <a:lnTo>
                    <a:pt x="227131" y="77694"/>
                  </a:lnTo>
                  <a:lnTo>
                    <a:pt x="234963" y="78321"/>
                  </a:lnTo>
                  <a:lnTo>
                    <a:pt x="237782" y="80201"/>
                  </a:lnTo>
                  <a:lnTo>
                    <a:pt x="247181" y="83333"/>
                  </a:lnTo>
                  <a:lnTo>
                    <a:pt x="255326" y="80201"/>
                  </a:lnTo>
                  <a:lnTo>
                    <a:pt x="261905" y="69236"/>
                  </a:lnTo>
                  <a:lnTo>
                    <a:pt x="259712" y="66729"/>
                  </a:lnTo>
                  <a:lnTo>
                    <a:pt x="258772" y="60150"/>
                  </a:lnTo>
                  <a:lnTo>
                    <a:pt x="260652" y="58271"/>
                  </a:lnTo>
                  <a:lnTo>
                    <a:pt x="266291" y="56391"/>
                  </a:lnTo>
                  <a:lnTo>
                    <a:pt x="267544" y="52318"/>
                  </a:lnTo>
                  <a:lnTo>
                    <a:pt x="269737" y="48559"/>
                  </a:lnTo>
                  <a:lnTo>
                    <a:pt x="275063" y="45426"/>
                  </a:lnTo>
                  <a:lnTo>
                    <a:pt x="285088" y="41667"/>
                  </a:lnTo>
                  <a:lnTo>
                    <a:pt x="293234" y="37907"/>
                  </a:lnTo>
                  <a:lnTo>
                    <a:pt x="293234" y="27256"/>
                  </a:lnTo>
                  <a:lnTo>
                    <a:pt x="291981" y="0"/>
                  </a:lnTo>
                  <a:lnTo>
                    <a:pt x="299186" y="3759"/>
                  </a:lnTo>
                  <a:lnTo>
                    <a:pt x="301692" y="16604"/>
                  </a:lnTo>
                  <a:lnTo>
                    <a:pt x="302319" y="29762"/>
                  </a:lnTo>
                  <a:lnTo>
                    <a:pt x="304199" y="35714"/>
                  </a:lnTo>
                  <a:lnTo>
                    <a:pt x="307018" y="40727"/>
                  </a:lnTo>
                  <a:lnTo>
                    <a:pt x="317043" y="72682"/>
                  </a:lnTo>
                  <a:lnTo>
                    <a:pt x="339913" y="109963"/>
                  </a:lnTo>
                  <a:lnTo>
                    <a:pt x="355264" y="126880"/>
                  </a:lnTo>
                  <a:lnTo>
                    <a:pt x="369675" y="127820"/>
                  </a:lnTo>
                  <a:lnTo>
                    <a:pt x="370928" y="136278"/>
                  </a:lnTo>
                  <a:lnTo>
                    <a:pt x="373748" y="145050"/>
                  </a:lnTo>
                  <a:lnTo>
                    <a:pt x="377507" y="152882"/>
                  </a:lnTo>
                  <a:lnTo>
                    <a:pt x="381580" y="158835"/>
                  </a:lnTo>
                  <a:lnTo>
                    <a:pt x="391291" y="166040"/>
                  </a:lnTo>
                  <a:lnTo>
                    <a:pt x="394424" y="169173"/>
                  </a:lnTo>
                  <a:lnTo>
                    <a:pt x="410715" y="189850"/>
                  </a:lnTo>
                  <a:lnTo>
                    <a:pt x="432958" y="208960"/>
                  </a:lnTo>
                  <a:lnTo>
                    <a:pt x="437971" y="215539"/>
                  </a:lnTo>
                  <a:lnTo>
                    <a:pt x="438911" y="221178"/>
                  </a:lnTo>
                  <a:lnTo>
                    <a:pt x="430765" y="223058"/>
                  </a:lnTo>
                  <a:lnTo>
                    <a:pt x="435151" y="226191"/>
                  </a:lnTo>
                  <a:lnTo>
                    <a:pt x="442357" y="224624"/>
                  </a:lnTo>
                  <a:lnTo>
                    <a:pt x="451442" y="221492"/>
                  </a:lnTo>
                  <a:lnTo>
                    <a:pt x="461467" y="219925"/>
                  </a:lnTo>
                  <a:lnTo>
                    <a:pt x="468046" y="222432"/>
                  </a:lnTo>
                  <a:lnTo>
                    <a:pt x="490602" y="239975"/>
                  </a:lnTo>
                  <a:lnTo>
                    <a:pt x="493422" y="241542"/>
                  </a:lnTo>
                  <a:lnTo>
                    <a:pt x="502507" y="244988"/>
                  </a:lnTo>
                  <a:lnTo>
                    <a:pt x="506267" y="247494"/>
                  </a:lnTo>
                  <a:lnTo>
                    <a:pt x="518171" y="262845"/>
                  </a:lnTo>
                  <a:lnTo>
                    <a:pt x="532269" y="273810"/>
                  </a:lnTo>
                  <a:lnTo>
                    <a:pt x="538222" y="279449"/>
                  </a:lnTo>
                  <a:lnTo>
                    <a:pt x="541668" y="287281"/>
                  </a:lnTo>
                  <a:lnTo>
                    <a:pt x="538535" y="287281"/>
                  </a:lnTo>
                  <a:lnTo>
                    <a:pt x="534462" y="284775"/>
                  </a:lnTo>
                  <a:lnTo>
                    <a:pt x="528823" y="286028"/>
                  </a:lnTo>
                  <a:lnTo>
                    <a:pt x="524124" y="289474"/>
                  </a:lnTo>
                  <a:lnTo>
                    <a:pt x="521304" y="293860"/>
                  </a:lnTo>
                  <a:lnTo>
                    <a:pt x="526943" y="296680"/>
                  </a:lnTo>
                  <a:lnTo>
                    <a:pt x="530390" y="294487"/>
                  </a:lnTo>
                  <a:lnTo>
                    <a:pt x="535715" y="293860"/>
                  </a:lnTo>
                  <a:lnTo>
                    <a:pt x="533209" y="299186"/>
                  </a:lnTo>
                  <a:lnTo>
                    <a:pt x="534149" y="303259"/>
                  </a:lnTo>
                  <a:lnTo>
                    <a:pt x="538535" y="312031"/>
                  </a:lnTo>
                  <a:lnTo>
                    <a:pt x="538535" y="306705"/>
                  </a:lnTo>
                  <a:lnTo>
                    <a:pt x="539788" y="301379"/>
                  </a:lnTo>
                  <a:lnTo>
                    <a:pt x="541981" y="296680"/>
                  </a:lnTo>
                  <a:lnTo>
                    <a:pt x="544174" y="293860"/>
                  </a:lnTo>
                  <a:lnTo>
                    <a:pt x="548873" y="291354"/>
                  </a:lnTo>
                  <a:lnTo>
                    <a:pt x="554512" y="294173"/>
                  </a:lnTo>
                  <a:lnTo>
                    <a:pt x="559212" y="293860"/>
                  </a:lnTo>
                  <a:lnTo>
                    <a:pt x="562658" y="291354"/>
                  </a:lnTo>
                  <a:lnTo>
                    <a:pt x="570803" y="281329"/>
                  </a:lnTo>
                  <a:lnTo>
                    <a:pt x="576129" y="283522"/>
                  </a:lnTo>
                  <a:lnTo>
                    <a:pt x="575502" y="287908"/>
                  </a:lnTo>
                  <a:lnTo>
                    <a:pt x="570803" y="296680"/>
                  </a:lnTo>
                  <a:lnTo>
                    <a:pt x="572996" y="306078"/>
                  </a:lnTo>
                  <a:lnTo>
                    <a:pt x="577695" y="315477"/>
                  </a:lnTo>
                  <a:lnTo>
                    <a:pt x="611530" y="358083"/>
                  </a:lnTo>
                  <a:close/>
                </a:path>
              </a:pathLst>
            </a:custGeom>
            <a:grpFill/>
            <a:ln w="6248" cap="rnd">
              <a:solidFill>
                <a:srgbClr val="0070C0"/>
              </a:solidFill>
              <a:prstDash val="solid"/>
              <a:round/>
            </a:ln>
          </p:spPr>
          <p:txBody>
            <a:bodyPr rtlCol="0" anchor="ctr"/>
            <a:lstStyle/>
            <a:p>
              <a:endParaRPr lang="vi-VN"/>
            </a:p>
          </p:txBody>
        </p:sp>
        <p:sp>
          <p:nvSpPr>
            <p:cNvPr id="101" name="Freeform: Shape 100">
              <a:extLst>
                <a:ext uri="{FF2B5EF4-FFF2-40B4-BE49-F238E27FC236}">
                  <a16:creationId xmlns:a16="http://schemas.microsoft.com/office/drawing/2014/main" id="{C6C862DE-3EBC-44FF-8095-4C6028EA96A2}"/>
                </a:ext>
              </a:extLst>
            </p:cNvPr>
            <p:cNvSpPr/>
            <p:nvPr/>
          </p:nvSpPr>
          <p:spPr>
            <a:xfrm>
              <a:off x="3104009" y="1919538"/>
              <a:ext cx="832395" cy="640665"/>
            </a:xfrm>
            <a:custGeom>
              <a:avLst/>
              <a:gdLst>
                <a:gd name="connsiteX0" fmla="*/ 832395 w 832395"/>
                <a:gd name="connsiteY0" fmla="*/ 324249 h 640665"/>
                <a:gd name="connsiteX1" fmla="*/ 828636 w 832395"/>
                <a:gd name="connsiteY1" fmla="*/ 327382 h 640665"/>
                <a:gd name="connsiteX2" fmla="*/ 821430 w 832395"/>
                <a:gd name="connsiteY2" fmla="*/ 328321 h 640665"/>
                <a:gd name="connsiteX3" fmla="*/ 817671 w 832395"/>
                <a:gd name="connsiteY3" fmla="*/ 341479 h 640665"/>
                <a:gd name="connsiteX4" fmla="*/ 812345 w 832395"/>
                <a:gd name="connsiteY4" fmla="*/ 341793 h 640665"/>
                <a:gd name="connsiteX5" fmla="*/ 806393 w 832395"/>
                <a:gd name="connsiteY5" fmla="*/ 340853 h 640665"/>
                <a:gd name="connsiteX6" fmla="*/ 805453 w 832395"/>
                <a:gd name="connsiteY6" fmla="*/ 343046 h 640665"/>
                <a:gd name="connsiteX7" fmla="*/ 800440 w 832395"/>
                <a:gd name="connsiteY7" fmla="*/ 370928 h 640665"/>
                <a:gd name="connsiteX8" fmla="*/ 799814 w 832395"/>
                <a:gd name="connsiteY8" fmla="*/ 387219 h 640665"/>
                <a:gd name="connsiteX9" fmla="*/ 802946 w 832395"/>
                <a:gd name="connsiteY9" fmla="*/ 398810 h 640665"/>
                <a:gd name="connsiteX10" fmla="*/ 791981 w 832395"/>
                <a:gd name="connsiteY10" fmla="*/ 404136 h 640665"/>
                <a:gd name="connsiteX11" fmla="*/ 787909 w 832395"/>
                <a:gd name="connsiteY11" fmla="*/ 406956 h 640665"/>
                <a:gd name="connsiteX12" fmla="*/ 785089 w 832395"/>
                <a:gd name="connsiteY12" fmla="*/ 411028 h 640665"/>
                <a:gd name="connsiteX13" fmla="*/ 773498 w 832395"/>
                <a:gd name="connsiteY13" fmla="*/ 407269 h 640665"/>
                <a:gd name="connsiteX14" fmla="*/ 763159 w 832395"/>
                <a:gd name="connsiteY14" fmla="*/ 418234 h 640665"/>
                <a:gd name="connsiteX15" fmla="*/ 755014 w 832395"/>
                <a:gd name="connsiteY15" fmla="*/ 434838 h 640665"/>
                <a:gd name="connsiteX16" fmla="*/ 750628 w 832395"/>
                <a:gd name="connsiteY16" fmla="*/ 448309 h 640665"/>
                <a:gd name="connsiteX17" fmla="*/ 750315 w 832395"/>
                <a:gd name="connsiteY17" fmla="*/ 453948 h 640665"/>
                <a:gd name="connsiteX18" fmla="*/ 752508 w 832395"/>
                <a:gd name="connsiteY18" fmla="*/ 458334 h 640665"/>
                <a:gd name="connsiteX19" fmla="*/ 753448 w 832395"/>
                <a:gd name="connsiteY19" fmla="*/ 462094 h 640665"/>
                <a:gd name="connsiteX20" fmla="*/ 754074 w 832395"/>
                <a:gd name="connsiteY20" fmla="*/ 468046 h 640665"/>
                <a:gd name="connsiteX21" fmla="*/ 757207 w 832395"/>
                <a:gd name="connsiteY21" fmla="*/ 482457 h 640665"/>
                <a:gd name="connsiteX22" fmla="*/ 759400 w 832395"/>
                <a:gd name="connsiteY22" fmla="*/ 488096 h 640665"/>
                <a:gd name="connsiteX23" fmla="*/ 765039 w 832395"/>
                <a:gd name="connsiteY23" fmla="*/ 495928 h 640665"/>
                <a:gd name="connsiteX24" fmla="*/ 774438 w 832395"/>
                <a:gd name="connsiteY24" fmla="*/ 503760 h 640665"/>
                <a:gd name="connsiteX25" fmla="*/ 784776 w 832395"/>
                <a:gd name="connsiteY25" fmla="*/ 510026 h 640665"/>
                <a:gd name="connsiteX26" fmla="*/ 794174 w 832395"/>
                <a:gd name="connsiteY26" fmla="*/ 512846 h 640665"/>
                <a:gd name="connsiteX27" fmla="*/ 794174 w 832395"/>
                <a:gd name="connsiteY27" fmla="*/ 515665 h 640665"/>
                <a:gd name="connsiteX28" fmla="*/ 788222 w 832395"/>
                <a:gd name="connsiteY28" fmla="*/ 522244 h 640665"/>
                <a:gd name="connsiteX29" fmla="*/ 786656 w 832395"/>
                <a:gd name="connsiteY29" fmla="*/ 518172 h 640665"/>
                <a:gd name="connsiteX30" fmla="*/ 784149 w 832395"/>
                <a:gd name="connsiteY30" fmla="*/ 515352 h 640665"/>
                <a:gd name="connsiteX31" fmla="*/ 780703 w 832395"/>
                <a:gd name="connsiteY31" fmla="*/ 513472 h 640665"/>
                <a:gd name="connsiteX32" fmla="*/ 776317 w 832395"/>
                <a:gd name="connsiteY32" fmla="*/ 512846 h 640665"/>
                <a:gd name="connsiteX33" fmla="*/ 781017 w 832395"/>
                <a:gd name="connsiteY33" fmla="*/ 523497 h 640665"/>
                <a:gd name="connsiteX34" fmla="*/ 782270 w 832395"/>
                <a:gd name="connsiteY34" fmla="*/ 525377 h 640665"/>
                <a:gd name="connsiteX35" fmla="*/ 785089 w 832395"/>
                <a:gd name="connsiteY35" fmla="*/ 526317 h 640665"/>
                <a:gd name="connsiteX36" fmla="*/ 792608 w 832395"/>
                <a:gd name="connsiteY36" fmla="*/ 525690 h 640665"/>
                <a:gd name="connsiteX37" fmla="*/ 795741 w 832395"/>
                <a:gd name="connsiteY37" fmla="*/ 526943 h 640665"/>
                <a:gd name="connsiteX38" fmla="*/ 804513 w 832395"/>
                <a:gd name="connsiteY38" fmla="*/ 536655 h 640665"/>
                <a:gd name="connsiteX39" fmla="*/ 809212 w 832395"/>
                <a:gd name="connsiteY39" fmla="*/ 543547 h 640665"/>
                <a:gd name="connsiteX40" fmla="*/ 811405 w 832395"/>
                <a:gd name="connsiteY40" fmla="*/ 550126 h 640665"/>
                <a:gd name="connsiteX41" fmla="*/ 805139 w 832395"/>
                <a:gd name="connsiteY41" fmla="*/ 568610 h 640665"/>
                <a:gd name="connsiteX42" fmla="*/ 807019 w 832395"/>
                <a:gd name="connsiteY42" fmla="*/ 571430 h 640665"/>
                <a:gd name="connsiteX43" fmla="*/ 810779 w 832395"/>
                <a:gd name="connsiteY43" fmla="*/ 575189 h 640665"/>
                <a:gd name="connsiteX44" fmla="*/ 811718 w 832395"/>
                <a:gd name="connsiteY44" fmla="*/ 583648 h 640665"/>
                <a:gd name="connsiteX45" fmla="*/ 810465 w 832395"/>
                <a:gd name="connsiteY45" fmla="*/ 593046 h 640665"/>
                <a:gd name="connsiteX46" fmla="*/ 808585 w 832395"/>
                <a:gd name="connsiteY46" fmla="*/ 598999 h 640665"/>
                <a:gd name="connsiteX47" fmla="*/ 798560 w 832395"/>
                <a:gd name="connsiteY47" fmla="*/ 602758 h 640665"/>
                <a:gd name="connsiteX48" fmla="*/ 793235 w 832395"/>
                <a:gd name="connsiteY48" fmla="*/ 605891 h 640665"/>
                <a:gd name="connsiteX49" fmla="*/ 791042 w 832395"/>
                <a:gd name="connsiteY49" fmla="*/ 609650 h 640665"/>
                <a:gd name="connsiteX50" fmla="*/ 789788 w 832395"/>
                <a:gd name="connsiteY50" fmla="*/ 613723 h 640665"/>
                <a:gd name="connsiteX51" fmla="*/ 784149 w 832395"/>
                <a:gd name="connsiteY51" fmla="*/ 615603 h 640665"/>
                <a:gd name="connsiteX52" fmla="*/ 782270 w 832395"/>
                <a:gd name="connsiteY52" fmla="*/ 617482 h 640665"/>
                <a:gd name="connsiteX53" fmla="*/ 783209 w 832395"/>
                <a:gd name="connsiteY53" fmla="*/ 624061 h 640665"/>
                <a:gd name="connsiteX54" fmla="*/ 785403 w 832395"/>
                <a:gd name="connsiteY54" fmla="*/ 626568 h 640665"/>
                <a:gd name="connsiteX55" fmla="*/ 778824 w 832395"/>
                <a:gd name="connsiteY55" fmla="*/ 637533 h 640665"/>
                <a:gd name="connsiteX56" fmla="*/ 770678 w 832395"/>
                <a:gd name="connsiteY56" fmla="*/ 640665 h 640665"/>
                <a:gd name="connsiteX57" fmla="*/ 761280 w 832395"/>
                <a:gd name="connsiteY57" fmla="*/ 637533 h 640665"/>
                <a:gd name="connsiteX58" fmla="*/ 758460 w 832395"/>
                <a:gd name="connsiteY58" fmla="*/ 635653 h 640665"/>
                <a:gd name="connsiteX59" fmla="*/ 750628 w 832395"/>
                <a:gd name="connsiteY59" fmla="*/ 635026 h 640665"/>
                <a:gd name="connsiteX60" fmla="*/ 703635 w 832395"/>
                <a:gd name="connsiteY60" fmla="*/ 628447 h 640665"/>
                <a:gd name="connsiteX61" fmla="*/ 685152 w 832395"/>
                <a:gd name="connsiteY61" fmla="*/ 629700 h 640665"/>
                <a:gd name="connsiteX62" fmla="*/ 675127 w 832395"/>
                <a:gd name="connsiteY62" fmla="*/ 632207 h 640665"/>
                <a:gd name="connsiteX63" fmla="*/ 664788 w 832395"/>
                <a:gd name="connsiteY63" fmla="*/ 632833 h 640665"/>
                <a:gd name="connsiteX64" fmla="*/ 653197 w 832395"/>
                <a:gd name="connsiteY64" fmla="*/ 630640 h 640665"/>
                <a:gd name="connsiteX65" fmla="*/ 606204 w 832395"/>
                <a:gd name="connsiteY65" fmla="*/ 615603 h 640665"/>
                <a:gd name="connsiteX66" fmla="*/ 572683 w 832395"/>
                <a:gd name="connsiteY66" fmla="*/ 618736 h 640665"/>
                <a:gd name="connsiteX67" fmla="*/ 561405 w 832395"/>
                <a:gd name="connsiteY67" fmla="*/ 619049 h 640665"/>
                <a:gd name="connsiteX68" fmla="*/ 561405 w 832395"/>
                <a:gd name="connsiteY68" fmla="*/ 613410 h 640665"/>
                <a:gd name="connsiteX69" fmla="*/ 558585 w 832395"/>
                <a:gd name="connsiteY69" fmla="*/ 609650 h 640665"/>
                <a:gd name="connsiteX70" fmla="*/ 549500 w 832395"/>
                <a:gd name="connsiteY70" fmla="*/ 603385 h 640665"/>
                <a:gd name="connsiteX71" fmla="*/ 537282 w 832395"/>
                <a:gd name="connsiteY71" fmla="*/ 583021 h 640665"/>
                <a:gd name="connsiteX72" fmla="*/ 531956 w 832395"/>
                <a:gd name="connsiteY72" fmla="*/ 581455 h 640665"/>
                <a:gd name="connsiteX73" fmla="*/ 527257 w 832395"/>
                <a:gd name="connsiteY73" fmla="*/ 582081 h 640665"/>
                <a:gd name="connsiteX74" fmla="*/ 522244 w 832395"/>
                <a:gd name="connsiteY74" fmla="*/ 583648 h 640665"/>
                <a:gd name="connsiteX75" fmla="*/ 516918 w 832395"/>
                <a:gd name="connsiteY75" fmla="*/ 583961 h 640665"/>
                <a:gd name="connsiteX76" fmla="*/ 506580 w 832395"/>
                <a:gd name="connsiteY76" fmla="*/ 580202 h 640665"/>
                <a:gd name="connsiteX77" fmla="*/ 485277 w 832395"/>
                <a:gd name="connsiteY77" fmla="*/ 567670 h 640665"/>
                <a:gd name="connsiteX78" fmla="*/ 478384 w 832395"/>
                <a:gd name="connsiteY78" fmla="*/ 566104 h 640665"/>
                <a:gd name="connsiteX79" fmla="*/ 471179 w 832395"/>
                <a:gd name="connsiteY79" fmla="*/ 568297 h 640665"/>
                <a:gd name="connsiteX80" fmla="*/ 462720 w 832395"/>
                <a:gd name="connsiteY80" fmla="*/ 568297 h 640665"/>
                <a:gd name="connsiteX81" fmla="*/ 455201 w 832395"/>
                <a:gd name="connsiteY81" fmla="*/ 566417 h 640665"/>
                <a:gd name="connsiteX82" fmla="*/ 450815 w 832395"/>
                <a:gd name="connsiteY82" fmla="*/ 562031 h 640665"/>
                <a:gd name="connsiteX83" fmla="*/ 446743 w 832395"/>
                <a:gd name="connsiteY83" fmla="*/ 550753 h 640665"/>
                <a:gd name="connsiteX84" fmla="*/ 435464 w 832395"/>
                <a:gd name="connsiteY84" fmla="*/ 547307 h 640665"/>
                <a:gd name="connsiteX85" fmla="*/ 411028 w 832395"/>
                <a:gd name="connsiteY85" fmla="*/ 549187 h 640665"/>
                <a:gd name="connsiteX86" fmla="*/ 405076 w 832395"/>
                <a:gd name="connsiteY86" fmla="*/ 548560 h 640665"/>
                <a:gd name="connsiteX87" fmla="*/ 388785 w 832395"/>
                <a:gd name="connsiteY87" fmla="*/ 543547 h 640665"/>
                <a:gd name="connsiteX88" fmla="*/ 371241 w 832395"/>
                <a:gd name="connsiteY88" fmla="*/ 541041 h 640665"/>
                <a:gd name="connsiteX89" fmla="*/ 366229 w 832395"/>
                <a:gd name="connsiteY89" fmla="*/ 539161 h 640665"/>
                <a:gd name="connsiteX90" fmla="*/ 363096 w 832395"/>
                <a:gd name="connsiteY90" fmla="*/ 536342 h 640665"/>
                <a:gd name="connsiteX91" fmla="*/ 358083 w 832395"/>
                <a:gd name="connsiteY91" fmla="*/ 528823 h 640665"/>
                <a:gd name="connsiteX92" fmla="*/ 355890 w 832395"/>
                <a:gd name="connsiteY92" fmla="*/ 526317 h 640665"/>
                <a:gd name="connsiteX93" fmla="*/ 351504 w 832395"/>
                <a:gd name="connsiteY93" fmla="*/ 524750 h 640665"/>
                <a:gd name="connsiteX94" fmla="*/ 343359 w 832395"/>
                <a:gd name="connsiteY94" fmla="*/ 524124 h 640665"/>
                <a:gd name="connsiteX95" fmla="*/ 338973 w 832395"/>
                <a:gd name="connsiteY95" fmla="*/ 522871 h 640665"/>
                <a:gd name="connsiteX96" fmla="*/ 332707 w 832395"/>
                <a:gd name="connsiteY96" fmla="*/ 518485 h 640665"/>
                <a:gd name="connsiteX97" fmla="*/ 321116 w 832395"/>
                <a:gd name="connsiteY97" fmla="*/ 506580 h 640665"/>
                <a:gd name="connsiteX98" fmla="*/ 314850 w 832395"/>
                <a:gd name="connsiteY98" fmla="*/ 501881 h 640665"/>
                <a:gd name="connsiteX99" fmla="*/ 300752 w 832395"/>
                <a:gd name="connsiteY99" fmla="*/ 494049 h 640665"/>
                <a:gd name="connsiteX100" fmla="*/ 295740 w 832395"/>
                <a:gd name="connsiteY100" fmla="*/ 489349 h 640665"/>
                <a:gd name="connsiteX101" fmla="*/ 281016 w 832395"/>
                <a:gd name="connsiteY101" fmla="*/ 467106 h 640665"/>
                <a:gd name="connsiteX102" fmla="*/ 276003 w 832395"/>
                <a:gd name="connsiteY102" fmla="*/ 462094 h 640665"/>
                <a:gd name="connsiteX103" fmla="*/ 268798 w 832395"/>
                <a:gd name="connsiteY103" fmla="*/ 457708 h 640665"/>
                <a:gd name="connsiteX104" fmla="*/ 260652 w 832395"/>
                <a:gd name="connsiteY104" fmla="*/ 455515 h 640665"/>
                <a:gd name="connsiteX105" fmla="*/ 247494 w 832395"/>
                <a:gd name="connsiteY105" fmla="*/ 456768 h 640665"/>
                <a:gd name="connsiteX106" fmla="*/ 239975 w 832395"/>
                <a:gd name="connsiteY106" fmla="*/ 455201 h 640665"/>
                <a:gd name="connsiteX107" fmla="*/ 234650 w 832395"/>
                <a:gd name="connsiteY107" fmla="*/ 451129 h 640665"/>
                <a:gd name="connsiteX108" fmla="*/ 222431 w 832395"/>
                <a:gd name="connsiteY108" fmla="*/ 432332 h 640665"/>
                <a:gd name="connsiteX109" fmla="*/ 215226 w 832395"/>
                <a:gd name="connsiteY109" fmla="*/ 426066 h 640665"/>
                <a:gd name="connsiteX110" fmla="*/ 208334 w 832395"/>
                <a:gd name="connsiteY110" fmla="*/ 422620 h 640665"/>
                <a:gd name="connsiteX111" fmla="*/ 201128 w 832395"/>
                <a:gd name="connsiteY111" fmla="*/ 420427 h 640665"/>
                <a:gd name="connsiteX112" fmla="*/ 192983 w 832395"/>
                <a:gd name="connsiteY112" fmla="*/ 416667 h 640665"/>
                <a:gd name="connsiteX113" fmla="*/ 186404 w 832395"/>
                <a:gd name="connsiteY113" fmla="*/ 411342 h 640665"/>
                <a:gd name="connsiteX114" fmla="*/ 181078 w 832395"/>
                <a:gd name="connsiteY114" fmla="*/ 405389 h 640665"/>
                <a:gd name="connsiteX115" fmla="*/ 174812 w 832395"/>
                <a:gd name="connsiteY115" fmla="*/ 400690 h 640665"/>
                <a:gd name="connsiteX116" fmla="*/ 166040 w 832395"/>
                <a:gd name="connsiteY116" fmla="*/ 398497 h 640665"/>
                <a:gd name="connsiteX117" fmla="*/ 153822 w 832395"/>
                <a:gd name="connsiteY117" fmla="*/ 402257 h 640665"/>
                <a:gd name="connsiteX118" fmla="*/ 150063 w 832395"/>
                <a:gd name="connsiteY118" fmla="*/ 398497 h 640665"/>
                <a:gd name="connsiteX119" fmla="*/ 150063 w 832395"/>
                <a:gd name="connsiteY119" fmla="*/ 390352 h 640665"/>
                <a:gd name="connsiteX120" fmla="*/ 148497 w 832395"/>
                <a:gd name="connsiteY120" fmla="*/ 381580 h 640665"/>
                <a:gd name="connsiteX121" fmla="*/ 144111 w 832395"/>
                <a:gd name="connsiteY121" fmla="*/ 377194 h 640665"/>
                <a:gd name="connsiteX122" fmla="*/ 127193 w 832395"/>
                <a:gd name="connsiteY122" fmla="*/ 365289 h 640665"/>
                <a:gd name="connsiteX123" fmla="*/ 79887 w 832395"/>
                <a:gd name="connsiteY123" fmla="*/ 343986 h 640665"/>
                <a:gd name="connsiteX124" fmla="*/ 71115 w 832395"/>
                <a:gd name="connsiteY124" fmla="*/ 341793 h 640665"/>
                <a:gd name="connsiteX125" fmla="*/ 62343 w 832395"/>
                <a:gd name="connsiteY125" fmla="*/ 342419 h 640665"/>
                <a:gd name="connsiteX126" fmla="*/ 52632 w 832395"/>
                <a:gd name="connsiteY126" fmla="*/ 346179 h 640665"/>
                <a:gd name="connsiteX127" fmla="*/ 40100 w 832395"/>
                <a:gd name="connsiteY127" fmla="*/ 337093 h 640665"/>
                <a:gd name="connsiteX128" fmla="*/ 29449 w 832395"/>
                <a:gd name="connsiteY128" fmla="*/ 331454 h 640665"/>
                <a:gd name="connsiteX129" fmla="*/ 26316 w 832395"/>
                <a:gd name="connsiteY129" fmla="*/ 329261 h 640665"/>
                <a:gd name="connsiteX130" fmla="*/ 24123 w 832395"/>
                <a:gd name="connsiteY130" fmla="*/ 326128 h 640665"/>
                <a:gd name="connsiteX131" fmla="*/ 18797 w 832395"/>
                <a:gd name="connsiteY131" fmla="*/ 315163 h 640665"/>
                <a:gd name="connsiteX132" fmla="*/ 11905 w 832395"/>
                <a:gd name="connsiteY132" fmla="*/ 314537 h 640665"/>
                <a:gd name="connsiteX133" fmla="*/ 4073 w 832395"/>
                <a:gd name="connsiteY133" fmla="*/ 314537 h 640665"/>
                <a:gd name="connsiteX134" fmla="*/ 0 w 832395"/>
                <a:gd name="connsiteY134" fmla="*/ 312657 h 640665"/>
                <a:gd name="connsiteX135" fmla="*/ 3446 w 832395"/>
                <a:gd name="connsiteY135" fmla="*/ 304825 h 640665"/>
                <a:gd name="connsiteX136" fmla="*/ 9085 w 832395"/>
                <a:gd name="connsiteY136" fmla="*/ 300439 h 640665"/>
                <a:gd name="connsiteX137" fmla="*/ 24123 w 832395"/>
                <a:gd name="connsiteY137" fmla="*/ 293547 h 640665"/>
                <a:gd name="connsiteX138" fmla="*/ 30702 w 832395"/>
                <a:gd name="connsiteY138" fmla="*/ 288848 h 640665"/>
                <a:gd name="connsiteX139" fmla="*/ 39160 w 832395"/>
                <a:gd name="connsiteY139" fmla="*/ 276003 h 640665"/>
                <a:gd name="connsiteX140" fmla="*/ 44173 w 832395"/>
                <a:gd name="connsiteY140" fmla="*/ 271617 h 640665"/>
                <a:gd name="connsiteX141" fmla="*/ 53258 w 832395"/>
                <a:gd name="connsiteY141" fmla="*/ 269424 h 640665"/>
                <a:gd name="connsiteX142" fmla="*/ 62970 w 832395"/>
                <a:gd name="connsiteY142" fmla="*/ 264412 h 640665"/>
                <a:gd name="connsiteX143" fmla="*/ 72995 w 832395"/>
                <a:gd name="connsiteY143" fmla="*/ 260652 h 640665"/>
                <a:gd name="connsiteX144" fmla="*/ 79261 w 832395"/>
                <a:gd name="connsiteY144" fmla="*/ 260026 h 640665"/>
                <a:gd name="connsiteX145" fmla="*/ 80827 w 832395"/>
                <a:gd name="connsiteY145" fmla="*/ 261279 h 640665"/>
                <a:gd name="connsiteX146" fmla="*/ 83960 w 832395"/>
                <a:gd name="connsiteY146" fmla="*/ 255013 h 640665"/>
                <a:gd name="connsiteX147" fmla="*/ 85526 w 832395"/>
                <a:gd name="connsiteY147" fmla="*/ 250627 h 640665"/>
                <a:gd name="connsiteX148" fmla="*/ 87406 w 832395"/>
                <a:gd name="connsiteY148" fmla="*/ 240289 h 640665"/>
                <a:gd name="connsiteX149" fmla="*/ 89912 w 832395"/>
                <a:gd name="connsiteY149" fmla="*/ 235276 h 640665"/>
                <a:gd name="connsiteX150" fmla="*/ 94298 w 832395"/>
                <a:gd name="connsiteY150" fmla="*/ 232770 h 640665"/>
                <a:gd name="connsiteX151" fmla="*/ 98998 w 832395"/>
                <a:gd name="connsiteY151" fmla="*/ 231830 h 640665"/>
                <a:gd name="connsiteX152" fmla="*/ 102444 w 832395"/>
                <a:gd name="connsiteY152" fmla="*/ 229637 h 640665"/>
                <a:gd name="connsiteX153" fmla="*/ 104324 w 832395"/>
                <a:gd name="connsiteY153" fmla="*/ 224311 h 640665"/>
                <a:gd name="connsiteX154" fmla="*/ 99311 w 832395"/>
                <a:gd name="connsiteY154" fmla="*/ 218045 h 640665"/>
                <a:gd name="connsiteX155" fmla="*/ 98058 w 832395"/>
                <a:gd name="connsiteY155" fmla="*/ 210840 h 640665"/>
                <a:gd name="connsiteX156" fmla="*/ 97431 w 832395"/>
                <a:gd name="connsiteY156" fmla="*/ 203008 h 640665"/>
                <a:gd name="connsiteX157" fmla="*/ 94612 w 832395"/>
                <a:gd name="connsiteY157" fmla="*/ 195802 h 640665"/>
                <a:gd name="connsiteX158" fmla="*/ 89912 w 832395"/>
                <a:gd name="connsiteY158" fmla="*/ 191730 h 640665"/>
                <a:gd name="connsiteX159" fmla="*/ 76441 w 832395"/>
                <a:gd name="connsiteY159" fmla="*/ 183584 h 640665"/>
                <a:gd name="connsiteX160" fmla="*/ 71742 w 832395"/>
                <a:gd name="connsiteY160" fmla="*/ 177005 h 640665"/>
                <a:gd name="connsiteX161" fmla="*/ 63283 w 832395"/>
                <a:gd name="connsiteY161" fmla="*/ 153509 h 640665"/>
                <a:gd name="connsiteX162" fmla="*/ 62343 w 832395"/>
                <a:gd name="connsiteY162" fmla="*/ 147870 h 640665"/>
                <a:gd name="connsiteX163" fmla="*/ 64850 w 832395"/>
                <a:gd name="connsiteY163" fmla="*/ 140665 h 640665"/>
                <a:gd name="connsiteX164" fmla="*/ 68609 w 832395"/>
                <a:gd name="connsiteY164" fmla="*/ 139098 h 640665"/>
                <a:gd name="connsiteX165" fmla="*/ 73622 w 832395"/>
                <a:gd name="connsiteY165" fmla="*/ 140351 h 640665"/>
                <a:gd name="connsiteX166" fmla="*/ 93985 w 832395"/>
                <a:gd name="connsiteY166" fmla="*/ 151003 h 640665"/>
                <a:gd name="connsiteX167" fmla="*/ 102130 w 832395"/>
                <a:gd name="connsiteY167" fmla="*/ 153822 h 640665"/>
                <a:gd name="connsiteX168" fmla="*/ 110589 w 832395"/>
                <a:gd name="connsiteY168" fmla="*/ 152569 h 640665"/>
                <a:gd name="connsiteX169" fmla="*/ 114035 w 832395"/>
                <a:gd name="connsiteY169" fmla="*/ 149750 h 640665"/>
                <a:gd name="connsiteX170" fmla="*/ 117168 w 832395"/>
                <a:gd name="connsiteY170" fmla="*/ 142857 h 640665"/>
                <a:gd name="connsiteX171" fmla="*/ 122181 w 832395"/>
                <a:gd name="connsiteY171" fmla="*/ 137845 h 640665"/>
                <a:gd name="connsiteX172" fmla="*/ 131579 w 832395"/>
                <a:gd name="connsiteY172" fmla="*/ 137532 h 640665"/>
                <a:gd name="connsiteX173" fmla="*/ 161654 w 832395"/>
                <a:gd name="connsiteY173" fmla="*/ 129386 h 640665"/>
                <a:gd name="connsiteX174" fmla="*/ 167294 w 832395"/>
                <a:gd name="connsiteY174" fmla="*/ 134085 h 640665"/>
                <a:gd name="connsiteX175" fmla="*/ 182018 w 832395"/>
                <a:gd name="connsiteY175" fmla="*/ 139411 h 640665"/>
                <a:gd name="connsiteX176" fmla="*/ 189850 w 832395"/>
                <a:gd name="connsiteY176" fmla="*/ 152569 h 640665"/>
                <a:gd name="connsiteX177" fmla="*/ 209587 w 832395"/>
                <a:gd name="connsiteY177" fmla="*/ 139725 h 640665"/>
                <a:gd name="connsiteX178" fmla="*/ 217419 w 832395"/>
                <a:gd name="connsiteY178" fmla="*/ 137845 h 640665"/>
                <a:gd name="connsiteX179" fmla="*/ 225878 w 832395"/>
                <a:gd name="connsiteY179" fmla="*/ 138785 h 640665"/>
                <a:gd name="connsiteX180" fmla="*/ 230890 w 832395"/>
                <a:gd name="connsiteY180" fmla="*/ 142544 h 640665"/>
                <a:gd name="connsiteX181" fmla="*/ 234963 w 832395"/>
                <a:gd name="connsiteY181" fmla="*/ 148183 h 640665"/>
                <a:gd name="connsiteX182" fmla="*/ 240915 w 832395"/>
                <a:gd name="connsiteY182" fmla="*/ 154136 h 640665"/>
                <a:gd name="connsiteX183" fmla="*/ 244361 w 832395"/>
                <a:gd name="connsiteY183" fmla="*/ 156642 h 640665"/>
                <a:gd name="connsiteX184" fmla="*/ 255326 w 832395"/>
                <a:gd name="connsiteY184" fmla="*/ 161341 h 640665"/>
                <a:gd name="connsiteX185" fmla="*/ 279449 w 832395"/>
                <a:gd name="connsiteY185" fmla="*/ 176066 h 640665"/>
                <a:gd name="connsiteX186" fmla="*/ 286655 w 832395"/>
                <a:gd name="connsiteY186" fmla="*/ 177632 h 640665"/>
                <a:gd name="connsiteX187" fmla="*/ 296366 w 832395"/>
                <a:gd name="connsiteY187" fmla="*/ 176379 h 640665"/>
                <a:gd name="connsiteX188" fmla="*/ 300126 w 832395"/>
                <a:gd name="connsiteY188" fmla="*/ 174812 h 640665"/>
                <a:gd name="connsiteX189" fmla="*/ 306705 w 832395"/>
                <a:gd name="connsiteY189" fmla="*/ 170426 h 640665"/>
                <a:gd name="connsiteX190" fmla="*/ 310464 w 832395"/>
                <a:gd name="connsiteY190" fmla="*/ 169173 h 640665"/>
                <a:gd name="connsiteX191" fmla="*/ 314224 w 832395"/>
                <a:gd name="connsiteY191" fmla="*/ 170113 h 640665"/>
                <a:gd name="connsiteX192" fmla="*/ 321429 w 832395"/>
                <a:gd name="connsiteY192" fmla="*/ 174186 h 640665"/>
                <a:gd name="connsiteX193" fmla="*/ 325502 w 832395"/>
                <a:gd name="connsiteY193" fmla="*/ 173873 h 640665"/>
                <a:gd name="connsiteX194" fmla="*/ 329261 w 832395"/>
                <a:gd name="connsiteY194" fmla="*/ 169173 h 640665"/>
                <a:gd name="connsiteX195" fmla="*/ 342733 w 832395"/>
                <a:gd name="connsiteY195" fmla="*/ 132832 h 640665"/>
                <a:gd name="connsiteX196" fmla="*/ 346179 w 832395"/>
                <a:gd name="connsiteY196" fmla="*/ 126880 h 640665"/>
                <a:gd name="connsiteX197" fmla="*/ 351818 w 832395"/>
                <a:gd name="connsiteY197" fmla="*/ 120927 h 640665"/>
                <a:gd name="connsiteX198" fmla="*/ 358397 w 832395"/>
                <a:gd name="connsiteY198" fmla="*/ 115915 h 640665"/>
                <a:gd name="connsiteX199" fmla="*/ 363722 w 832395"/>
                <a:gd name="connsiteY199" fmla="*/ 114662 h 640665"/>
                <a:gd name="connsiteX200" fmla="*/ 369362 w 832395"/>
                <a:gd name="connsiteY200" fmla="*/ 114035 h 640665"/>
                <a:gd name="connsiteX201" fmla="*/ 377507 w 832395"/>
                <a:gd name="connsiteY201" fmla="*/ 111529 h 640665"/>
                <a:gd name="connsiteX202" fmla="*/ 387845 w 832395"/>
                <a:gd name="connsiteY202" fmla="*/ 102130 h 640665"/>
                <a:gd name="connsiteX203" fmla="*/ 398184 w 832395"/>
                <a:gd name="connsiteY203" fmla="*/ 97431 h 640665"/>
                <a:gd name="connsiteX204" fmla="*/ 406642 w 832395"/>
                <a:gd name="connsiteY204" fmla="*/ 90852 h 640665"/>
                <a:gd name="connsiteX205" fmla="*/ 410715 w 832395"/>
                <a:gd name="connsiteY205" fmla="*/ 76755 h 640665"/>
                <a:gd name="connsiteX206" fmla="*/ 411655 w 832395"/>
                <a:gd name="connsiteY206" fmla="*/ 69236 h 640665"/>
                <a:gd name="connsiteX207" fmla="*/ 411342 w 832395"/>
                <a:gd name="connsiteY207" fmla="*/ 65163 h 640665"/>
                <a:gd name="connsiteX208" fmla="*/ 408209 w 832395"/>
                <a:gd name="connsiteY208" fmla="*/ 62657 h 640665"/>
                <a:gd name="connsiteX209" fmla="*/ 400377 w 832395"/>
                <a:gd name="connsiteY209" fmla="*/ 59837 h 640665"/>
                <a:gd name="connsiteX210" fmla="*/ 387845 w 832395"/>
                <a:gd name="connsiteY210" fmla="*/ 59211 h 640665"/>
                <a:gd name="connsiteX211" fmla="*/ 385652 w 832395"/>
                <a:gd name="connsiteY211" fmla="*/ 56704 h 640665"/>
                <a:gd name="connsiteX212" fmla="*/ 388159 w 832395"/>
                <a:gd name="connsiteY212" fmla="*/ 48246 h 640665"/>
                <a:gd name="connsiteX213" fmla="*/ 396304 w 832395"/>
                <a:gd name="connsiteY213" fmla="*/ 37907 h 640665"/>
                <a:gd name="connsiteX214" fmla="*/ 419487 w 832395"/>
                <a:gd name="connsiteY214" fmla="*/ 24123 h 640665"/>
                <a:gd name="connsiteX215" fmla="*/ 429199 w 832395"/>
                <a:gd name="connsiteY215" fmla="*/ 16604 h 640665"/>
                <a:gd name="connsiteX216" fmla="*/ 432958 w 832395"/>
                <a:gd name="connsiteY216" fmla="*/ 10338 h 640665"/>
                <a:gd name="connsiteX217" fmla="*/ 433898 w 832395"/>
                <a:gd name="connsiteY217" fmla="*/ 6579 h 640665"/>
                <a:gd name="connsiteX218" fmla="*/ 435778 w 832395"/>
                <a:gd name="connsiteY218" fmla="*/ 4386 h 640665"/>
                <a:gd name="connsiteX219" fmla="*/ 443923 w 832395"/>
                <a:gd name="connsiteY219" fmla="*/ 3133 h 640665"/>
                <a:gd name="connsiteX220" fmla="*/ 456455 w 832395"/>
                <a:gd name="connsiteY220" fmla="*/ 4386 h 640665"/>
                <a:gd name="connsiteX221" fmla="*/ 462094 w 832395"/>
                <a:gd name="connsiteY221" fmla="*/ 3446 h 640665"/>
                <a:gd name="connsiteX222" fmla="*/ 466480 w 832395"/>
                <a:gd name="connsiteY222" fmla="*/ 0 h 640665"/>
                <a:gd name="connsiteX223" fmla="*/ 473685 w 832395"/>
                <a:gd name="connsiteY223" fmla="*/ 1566 h 640665"/>
                <a:gd name="connsiteX224" fmla="*/ 495615 w 832395"/>
                <a:gd name="connsiteY224" fmla="*/ 10025 h 640665"/>
                <a:gd name="connsiteX225" fmla="*/ 516292 w 832395"/>
                <a:gd name="connsiteY225" fmla="*/ 22870 h 640665"/>
                <a:gd name="connsiteX226" fmla="*/ 528823 w 832395"/>
                <a:gd name="connsiteY226" fmla="*/ 27882 h 640665"/>
                <a:gd name="connsiteX227" fmla="*/ 553886 w 832395"/>
                <a:gd name="connsiteY227" fmla="*/ 34775 h 640665"/>
                <a:gd name="connsiteX228" fmla="*/ 561405 w 832395"/>
                <a:gd name="connsiteY228" fmla="*/ 39474 h 640665"/>
                <a:gd name="connsiteX229" fmla="*/ 565791 w 832395"/>
                <a:gd name="connsiteY229" fmla="*/ 45739 h 640665"/>
                <a:gd name="connsiteX230" fmla="*/ 565791 w 832395"/>
                <a:gd name="connsiteY230" fmla="*/ 51379 h 640665"/>
                <a:gd name="connsiteX231" fmla="*/ 562658 w 832395"/>
                <a:gd name="connsiteY231" fmla="*/ 57331 h 640665"/>
                <a:gd name="connsiteX232" fmla="*/ 552319 w 832395"/>
                <a:gd name="connsiteY232" fmla="*/ 68296 h 640665"/>
                <a:gd name="connsiteX233" fmla="*/ 548873 w 832395"/>
                <a:gd name="connsiteY233" fmla="*/ 74562 h 640665"/>
                <a:gd name="connsiteX234" fmla="*/ 547307 w 832395"/>
                <a:gd name="connsiteY234" fmla="*/ 81767 h 640665"/>
                <a:gd name="connsiteX235" fmla="*/ 548247 w 832395"/>
                <a:gd name="connsiteY235" fmla="*/ 92732 h 640665"/>
                <a:gd name="connsiteX236" fmla="*/ 551693 w 832395"/>
                <a:gd name="connsiteY236" fmla="*/ 105890 h 640665"/>
                <a:gd name="connsiteX237" fmla="*/ 560778 w 832395"/>
                <a:gd name="connsiteY237" fmla="*/ 125627 h 640665"/>
                <a:gd name="connsiteX238" fmla="*/ 570176 w 832395"/>
                <a:gd name="connsiteY238" fmla="*/ 137845 h 640665"/>
                <a:gd name="connsiteX239" fmla="*/ 594613 w 832395"/>
                <a:gd name="connsiteY239" fmla="*/ 159775 h 640665"/>
                <a:gd name="connsiteX240" fmla="*/ 600878 w 832395"/>
                <a:gd name="connsiteY240" fmla="*/ 168233 h 640665"/>
                <a:gd name="connsiteX241" fmla="*/ 604638 w 832395"/>
                <a:gd name="connsiteY241" fmla="*/ 177632 h 640665"/>
                <a:gd name="connsiteX242" fmla="*/ 605264 w 832395"/>
                <a:gd name="connsiteY242" fmla="*/ 187030 h 640665"/>
                <a:gd name="connsiteX243" fmla="*/ 604638 w 832395"/>
                <a:gd name="connsiteY243" fmla="*/ 205828 h 640665"/>
                <a:gd name="connsiteX244" fmla="*/ 604951 w 832395"/>
                <a:gd name="connsiteY244" fmla="*/ 213660 h 640665"/>
                <a:gd name="connsiteX245" fmla="*/ 607144 w 832395"/>
                <a:gd name="connsiteY245" fmla="*/ 215853 h 640665"/>
                <a:gd name="connsiteX246" fmla="*/ 610903 w 832395"/>
                <a:gd name="connsiteY246" fmla="*/ 214913 h 640665"/>
                <a:gd name="connsiteX247" fmla="*/ 620302 w 832395"/>
                <a:gd name="connsiteY247" fmla="*/ 205201 h 640665"/>
                <a:gd name="connsiteX248" fmla="*/ 624375 w 832395"/>
                <a:gd name="connsiteY248" fmla="*/ 201755 h 640665"/>
                <a:gd name="connsiteX249" fmla="*/ 629387 w 832395"/>
                <a:gd name="connsiteY249" fmla="*/ 199875 h 640665"/>
                <a:gd name="connsiteX250" fmla="*/ 635026 w 832395"/>
                <a:gd name="connsiteY250" fmla="*/ 200502 h 640665"/>
                <a:gd name="connsiteX251" fmla="*/ 641292 w 832395"/>
                <a:gd name="connsiteY251" fmla="*/ 204261 h 640665"/>
                <a:gd name="connsiteX252" fmla="*/ 646931 w 832395"/>
                <a:gd name="connsiteY252" fmla="*/ 211153 h 640665"/>
                <a:gd name="connsiteX253" fmla="*/ 659776 w 832395"/>
                <a:gd name="connsiteY253" fmla="*/ 229637 h 640665"/>
                <a:gd name="connsiteX254" fmla="*/ 666355 w 832395"/>
                <a:gd name="connsiteY254" fmla="*/ 234336 h 640665"/>
                <a:gd name="connsiteX255" fmla="*/ 675127 w 832395"/>
                <a:gd name="connsiteY255" fmla="*/ 236216 h 640665"/>
                <a:gd name="connsiteX256" fmla="*/ 695177 w 832395"/>
                <a:gd name="connsiteY256" fmla="*/ 234023 h 640665"/>
                <a:gd name="connsiteX257" fmla="*/ 704889 w 832395"/>
                <a:gd name="connsiteY257" fmla="*/ 235903 h 640665"/>
                <a:gd name="connsiteX258" fmla="*/ 716793 w 832395"/>
                <a:gd name="connsiteY258" fmla="*/ 243108 h 640665"/>
                <a:gd name="connsiteX259" fmla="*/ 723686 w 832395"/>
                <a:gd name="connsiteY259" fmla="*/ 251254 h 640665"/>
                <a:gd name="connsiteX260" fmla="*/ 734650 w 832395"/>
                <a:gd name="connsiteY260" fmla="*/ 268797 h 640665"/>
                <a:gd name="connsiteX261" fmla="*/ 738723 w 832395"/>
                <a:gd name="connsiteY261" fmla="*/ 272870 h 640665"/>
                <a:gd name="connsiteX262" fmla="*/ 743422 w 832395"/>
                <a:gd name="connsiteY262" fmla="*/ 275690 h 640665"/>
                <a:gd name="connsiteX263" fmla="*/ 749688 w 832395"/>
                <a:gd name="connsiteY263" fmla="*/ 278509 h 640665"/>
                <a:gd name="connsiteX264" fmla="*/ 758147 w 832395"/>
                <a:gd name="connsiteY264" fmla="*/ 284462 h 640665"/>
                <a:gd name="connsiteX265" fmla="*/ 781643 w 832395"/>
                <a:gd name="connsiteY265" fmla="*/ 308271 h 640665"/>
                <a:gd name="connsiteX266" fmla="*/ 786969 w 832395"/>
                <a:gd name="connsiteY266" fmla="*/ 311404 h 640665"/>
                <a:gd name="connsiteX267" fmla="*/ 814225 w 832395"/>
                <a:gd name="connsiteY267" fmla="*/ 315163 h 640665"/>
                <a:gd name="connsiteX268" fmla="*/ 832395 w 832395"/>
                <a:gd name="connsiteY268" fmla="*/ 324249 h 64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832395" h="640665">
                  <a:moveTo>
                    <a:pt x="832395" y="324249"/>
                  </a:moveTo>
                  <a:lnTo>
                    <a:pt x="828636" y="327382"/>
                  </a:lnTo>
                  <a:lnTo>
                    <a:pt x="821430" y="328321"/>
                  </a:lnTo>
                  <a:lnTo>
                    <a:pt x="817671" y="341479"/>
                  </a:lnTo>
                  <a:lnTo>
                    <a:pt x="812345" y="341793"/>
                  </a:lnTo>
                  <a:lnTo>
                    <a:pt x="806393" y="340853"/>
                  </a:lnTo>
                  <a:lnTo>
                    <a:pt x="805453" y="343046"/>
                  </a:lnTo>
                  <a:lnTo>
                    <a:pt x="800440" y="370928"/>
                  </a:lnTo>
                  <a:lnTo>
                    <a:pt x="799814" y="387219"/>
                  </a:lnTo>
                  <a:lnTo>
                    <a:pt x="802946" y="398810"/>
                  </a:lnTo>
                  <a:lnTo>
                    <a:pt x="791981" y="404136"/>
                  </a:lnTo>
                  <a:lnTo>
                    <a:pt x="787909" y="406956"/>
                  </a:lnTo>
                  <a:lnTo>
                    <a:pt x="785089" y="411028"/>
                  </a:lnTo>
                  <a:lnTo>
                    <a:pt x="773498" y="407269"/>
                  </a:lnTo>
                  <a:lnTo>
                    <a:pt x="763159" y="418234"/>
                  </a:lnTo>
                  <a:lnTo>
                    <a:pt x="755014" y="434838"/>
                  </a:lnTo>
                  <a:lnTo>
                    <a:pt x="750628" y="448309"/>
                  </a:lnTo>
                  <a:lnTo>
                    <a:pt x="750315" y="453948"/>
                  </a:lnTo>
                  <a:lnTo>
                    <a:pt x="752508" y="458334"/>
                  </a:lnTo>
                  <a:lnTo>
                    <a:pt x="753448" y="462094"/>
                  </a:lnTo>
                  <a:lnTo>
                    <a:pt x="754074" y="468046"/>
                  </a:lnTo>
                  <a:lnTo>
                    <a:pt x="757207" y="482457"/>
                  </a:lnTo>
                  <a:lnTo>
                    <a:pt x="759400" y="488096"/>
                  </a:lnTo>
                  <a:lnTo>
                    <a:pt x="765039" y="495928"/>
                  </a:lnTo>
                  <a:lnTo>
                    <a:pt x="774438" y="503760"/>
                  </a:lnTo>
                  <a:lnTo>
                    <a:pt x="784776" y="510026"/>
                  </a:lnTo>
                  <a:lnTo>
                    <a:pt x="794174" y="512846"/>
                  </a:lnTo>
                  <a:lnTo>
                    <a:pt x="794174" y="515665"/>
                  </a:lnTo>
                  <a:lnTo>
                    <a:pt x="788222" y="522244"/>
                  </a:lnTo>
                  <a:lnTo>
                    <a:pt x="786656" y="518172"/>
                  </a:lnTo>
                  <a:lnTo>
                    <a:pt x="784149" y="515352"/>
                  </a:lnTo>
                  <a:lnTo>
                    <a:pt x="780703" y="513472"/>
                  </a:lnTo>
                  <a:lnTo>
                    <a:pt x="776317" y="512846"/>
                  </a:lnTo>
                  <a:lnTo>
                    <a:pt x="781017" y="523497"/>
                  </a:lnTo>
                  <a:lnTo>
                    <a:pt x="782270" y="525377"/>
                  </a:lnTo>
                  <a:lnTo>
                    <a:pt x="785089" y="526317"/>
                  </a:lnTo>
                  <a:lnTo>
                    <a:pt x="792608" y="525690"/>
                  </a:lnTo>
                  <a:lnTo>
                    <a:pt x="795741" y="526943"/>
                  </a:lnTo>
                  <a:lnTo>
                    <a:pt x="804513" y="536655"/>
                  </a:lnTo>
                  <a:lnTo>
                    <a:pt x="809212" y="543547"/>
                  </a:lnTo>
                  <a:lnTo>
                    <a:pt x="811405" y="550126"/>
                  </a:lnTo>
                  <a:lnTo>
                    <a:pt x="805139" y="568610"/>
                  </a:lnTo>
                  <a:lnTo>
                    <a:pt x="807019" y="571430"/>
                  </a:lnTo>
                  <a:lnTo>
                    <a:pt x="810779" y="575189"/>
                  </a:lnTo>
                  <a:lnTo>
                    <a:pt x="811718" y="583648"/>
                  </a:lnTo>
                  <a:lnTo>
                    <a:pt x="810465" y="593046"/>
                  </a:lnTo>
                  <a:lnTo>
                    <a:pt x="808585" y="598999"/>
                  </a:lnTo>
                  <a:lnTo>
                    <a:pt x="798560" y="602758"/>
                  </a:lnTo>
                  <a:lnTo>
                    <a:pt x="793235" y="605891"/>
                  </a:lnTo>
                  <a:lnTo>
                    <a:pt x="791042" y="609650"/>
                  </a:lnTo>
                  <a:lnTo>
                    <a:pt x="789788" y="613723"/>
                  </a:lnTo>
                  <a:lnTo>
                    <a:pt x="784149" y="615603"/>
                  </a:lnTo>
                  <a:lnTo>
                    <a:pt x="782270" y="617482"/>
                  </a:lnTo>
                  <a:lnTo>
                    <a:pt x="783209" y="624061"/>
                  </a:lnTo>
                  <a:lnTo>
                    <a:pt x="785403" y="626568"/>
                  </a:lnTo>
                  <a:lnTo>
                    <a:pt x="778824" y="637533"/>
                  </a:lnTo>
                  <a:lnTo>
                    <a:pt x="770678" y="640665"/>
                  </a:lnTo>
                  <a:lnTo>
                    <a:pt x="761280" y="637533"/>
                  </a:lnTo>
                  <a:lnTo>
                    <a:pt x="758460" y="635653"/>
                  </a:lnTo>
                  <a:lnTo>
                    <a:pt x="750628" y="635026"/>
                  </a:lnTo>
                  <a:lnTo>
                    <a:pt x="703635" y="628447"/>
                  </a:lnTo>
                  <a:lnTo>
                    <a:pt x="685152" y="629700"/>
                  </a:lnTo>
                  <a:lnTo>
                    <a:pt x="675127" y="632207"/>
                  </a:lnTo>
                  <a:lnTo>
                    <a:pt x="664788" y="632833"/>
                  </a:lnTo>
                  <a:lnTo>
                    <a:pt x="653197" y="630640"/>
                  </a:lnTo>
                  <a:lnTo>
                    <a:pt x="606204" y="615603"/>
                  </a:lnTo>
                  <a:lnTo>
                    <a:pt x="572683" y="618736"/>
                  </a:lnTo>
                  <a:lnTo>
                    <a:pt x="561405" y="619049"/>
                  </a:lnTo>
                  <a:lnTo>
                    <a:pt x="561405" y="613410"/>
                  </a:lnTo>
                  <a:lnTo>
                    <a:pt x="558585" y="609650"/>
                  </a:lnTo>
                  <a:lnTo>
                    <a:pt x="549500" y="603385"/>
                  </a:lnTo>
                  <a:lnTo>
                    <a:pt x="537282" y="583021"/>
                  </a:lnTo>
                  <a:lnTo>
                    <a:pt x="531956" y="581455"/>
                  </a:lnTo>
                  <a:lnTo>
                    <a:pt x="527257" y="582081"/>
                  </a:lnTo>
                  <a:lnTo>
                    <a:pt x="522244" y="583648"/>
                  </a:lnTo>
                  <a:lnTo>
                    <a:pt x="516918" y="583961"/>
                  </a:lnTo>
                  <a:lnTo>
                    <a:pt x="506580" y="580202"/>
                  </a:lnTo>
                  <a:lnTo>
                    <a:pt x="485277" y="567670"/>
                  </a:lnTo>
                  <a:lnTo>
                    <a:pt x="478384" y="566104"/>
                  </a:lnTo>
                  <a:lnTo>
                    <a:pt x="471179" y="568297"/>
                  </a:lnTo>
                  <a:lnTo>
                    <a:pt x="462720" y="568297"/>
                  </a:lnTo>
                  <a:lnTo>
                    <a:pt x="455201" y="566417"/>
                  </a:lnTo>
                  <a:lnTo>
                    <a:pt x="450815" y="562031"/>
                  </a:lnTo>
                  <a:lnTo>
                    <a:pt x="446743" y="550753"/>
                  </a:lnTo>
                  <a:lnTo>
                    <a:pt x="435464" y="547307"/>
                  </a:lnTo>
                  <a:lnTo>
                    <a:pt x="411028" y="549187"/>
                  </a:lnTo>
                  <a:lnTo>
                    <a:pt x="405076" y="548560"/>
                  </a:lnTo>
                  <a:lnTo>
                    <a:pt x="388785" y="543547"/>
                  </a:lnTo>
                  <a:lnTo>
                    <a:pt x="371241" y="541041"/>
                  </a:lnTo>
                  <a:lnTo>
                    <a:pt x="366229" y="539161"/>
                  </a:lnTo>
                  <a:lnTo>
                    <a:pt x="363096" y="536342"/>
                  </a:lnTo>
                  <a:lnTo>
                    <a:pt x="358083" y="528823"/>
                  </a:lnTo>
                  <a:lnTo>
                    <a:pt x="355890" y="526317"/>
                  </a:lnTo>
                  <a:lnTo>
                    <a:pt x="351504" y="524750"/>
                  </a:lnTo>
                  <a:lnTo>
                    <a:pt x="343359" y="524124"/>
                  </a:lnTo>
                  <a:lnTo>
                    <a:pt x="338973" y="522871"/>
                  </a:lnTo>
                  <a:lnTo>
                    <a:pt x="332707" y="518485"/>
                  </a:lnTo>
                  <a:lnTo>
                    <a:pt x="321116" y="506580"/>
                  </a:lnTo>
                  <a:lnTo>
                    <a:pt x="314850" y="501881"/>
                  </a:lnTo>
                  <a:lnTo>
                    <a:pt x="300752" y="494049"/>
                  </a:lnTo>
                  <a:lnTo>
                    <a:pt x="295740" y="489349"/>
                  </a:lnTo>
                  <a:lnTo>
                    <a:pt x="281016" y="467106"/>
                  </a:lnTo>
                  <a:lnTo>
                    <a:pt x="276003" y="462094"/>
                  </a:lnTo>
                  <a:lnTo>
                    <a:pt x="268798" y="457708"/>
                  </a:lnTo>
                  <a:lnTo>
                    <a:pt x="260652" y="455515"/>
                  </a:lnTo>
                  <a:lnTo>
                    <a:pt x="247494" y="456768"/>
                  </a:lnTo>
                  <a:lnTo>
                    <a:pt x="239975" y="455201"/>
                  </a:lnTo>
                  <a:lnTo>
                    <a:pt x="234650" y="451129"/>
                  </a:lnTo>
                  <a:lnTo>
                    <a:pt x="222431" y="432332"/>
                  </a:lnTo>
                  <a:lnTo>
                    <a:pt x="215226" y="426066"/>
                  </a:lnTo>
                  <a:lnTo>
                    <a:pt x="208334" y="422620"/>
                  </a:lnTo>
                  <a:lnTo>
                    <a:pt x="201128" y="420427"/>
                  </a:lnTo>
                  <a:lnTo>
                    <a:pt x="192983" y="416667"/>
                  </a:lnTo>
                  <a:lnTo>
                    <a:pt x="186404" y="411342"/>
                  </a:lnTo>
                  <a:lnTo>
                    <a:pt x="181078" y="405389"/>
                  </a:lnTo>
                  <a:lnTo>
                    <a:pt x="174812" y="400690"/>
                  </a:lnTo>
                  <a:lnTo>
                    <a:pt x="166040" y="398497"/>
                  </a:lnTo>
                  <a:lnTo>
                    <a:pt x="153822" y="402257"/>
                  </a:lnTo>
                  <a:lnTo>
                    <a:pt x="150063" y="398497"/>
                  </a:lnTo>
                  <a:lnTo>
                    <a:pt x="150063" y="390352"/>
                  </a:lnTo>
                  <a:lnTo>
                    <a:pt x="148497" y="381580"/>
                  </a:lnTo>
                  <a:lnTo>
                    <a:pt x="144111" y="377194"/>
                  </a:lnTo>
                  <a:lnTo>
                    <a:pt x="127193" y="365289"/>
                  </a:lnTo>
                  <a:lnTo>
                    <a:pt x="79887" y="343986"/>
                  </a:lnTo>
                  <a:lnTo>
                    <a:pt x="71115" y="341793"/>
                  </a:lnTo>
                  <a:lnTo>
                    <a:pt x="62343" y="342419"/>
                  </a:lnTo>
                  <a:lnTo>
                    <a:pt x="52632" y="346179"/>
                  </a:lnTo>
                  <a:lnTo>
                    <a:pt x="40100" y="337093"/>
                  </a:lnTo>
                  <a:lnTo>
                    <a:pt x="29449" y="331454"/>
                  </a:lnTo>
                  <a:lnTo>
                    <a:pt x="26316" y="329261"/>
                  </a:lnTo>
                  <a:lnTo>
                    <a:pt x="24123" y="326128"/>
                  </a:lnTo>
                  <a:lnTo>
                    <a:pt x="18797" y="315163"/>
                  </a:lnTo>
                  <a:lnTo>
                    <a:pt x="11905" y="314537"/>
                  </a:lnTo>
                  <a:lnTo>
                    <a:pt x="4073" y="314537"/>
                  </a:lnTo>
                  <a:lnTo>
                    <a:pt x="0" y="312657"/>
                  </a:lnTo>
                  <a:lnTo>
                    <a:pt x="3446" y="304825"/>
                  </a:lnTo>
                  <a:lnTo>
                    <a:pt x="9085" y="300439"/>
                  </a:lnTo>
                  <a:lnTo>
                    <a:pt x="24123" y="293547"/>
                  </a:lnTo>
                  <a:lnTo>
                    <a:pt x="30702" y="288848"/>
                  </a:lnTo>
                  <a:lnTo>
                    <a:pt x="39160" y="276003"/>
                  </a:lnTo>
                  <a:lnTo>
                    <a:pt x="44173" y="271617"/>
                  </a:lnTo>
                  <a:lnTo>
                    <a:pt x="53258" y="269424"/>
                  </a:lnTo>
                  <a:lnTo>
                    <a:pt x="62970" y="264412"/>
                  </a:lnTo>
                  <a:lnTo>
                    <a:pt x="72995" y="260652"/>
                  </a:lnTo>
                  <a:lnTo>
                    <a:pt x="79261" y="260026"/>
                  </a:lnTo>
                  <a:lnTo>
                    <a:pt x="80827" y="261279"/>
                  </a:lnTo>
                  <a:lnTo>
                    <a:pt x="83960" y="255013"/>
                  </a:lnTo>
                  <a:lnTo>
                    <a:pt x="85526" y="250627"/>
                  </a:lnTo>
                  <a:lnTo>
                    <a:pt x="87406" y="240289"/>
                  </a:lnTo>
                  <a:lnTo>
                    <a:pt x="89912" y="235276"/>
                  </a:lnTo>
                  <a:lnTo>
                    <a:pt x="94298" y="232770"/>
                  </a:lnTo>
                  <a:lnTo>
                    <a:pt x="98998" y="231830"/>
                  </a:lnTo>
                  <a:lnTo>
                    <a:pt x="102444" y="229637"/>
                  </a:lnTo>
                  <a:lnTo>
                    <a:pt x="104324" y="224311"/>
                  </a:lnTo>
                  <a:lnTo>
                    <a:pt x="99311" y="218045"/>
                  </a:lnTo>
                  <a:lnTo>
                    <a:pt x="98058" y="210840"/>
                  </a:lnTo>
                  <a:lnTo>
                    <a:pt x="97431" y="203008"/>
                  </a:lnTo>
                  <a:lnTo>
                    <a:pt x="94612" y="195802"/>
                  </a:lnTo>
                  <a:lnTo>
                    <a:pt x="89912" y="191730"/>
                  </a:lnTo>
                  <a:lnTo>
                    <a:pt x="76441" y="183584"/>
                  </a:lnTo>
                  <a:lnTo>
                    <a:pt x="71742" y="177005"/>
                  </a:lnTo>
                  <a:lnTo>
                    <a:pt x="63283" y="153509"/>
                  </a:lnTo>
                  <a:lnTo>
                    <a:pt x="62343" y="147870"/>
                  </a:lnTo>
                  <a:lnTo>
                    <a:pt x="64850" y="140665"/>
                  </a:lnTo>
                  <a:lnTo>
                    <a:pt x="68609" y="139098"/>
                  </a:lnTo>
                  <a:lnTo>
                    <a:pt x="73622" y="140351"/>
                  </a:lnTo>
                  <a:lnTo>
                    <a:pt x="93985" y="151003"/>
                  </a:lnTo>
                  <a:lnTo>
                    <a:pt x="102130" y="153822"/>
                  </a:lnTo>
                  <a:lnTo>
                    <a:pt x="110589" y="152569"/>
                  </a:lnTo>
                  <a:lnTo>
                    <a:pt x="114035" y="149750"/>
                  </a:lnTo>
                  <a:lnTo>
                    <a:pt x="117168" y="142857"/>
                  </a:lnTo>
                  <a:lnTo>
                    <a:pt x="122181" y="137845"/>
                  </a:lnTo>
                  <a:lnTo>
                    <a:pt x="131579" y="137532"/>
                  </a:lnTo>
                  <a:lnTo>
                    <a:pt x="161654" y="129386"/>
                  </a:lnTo>
                  <a:lnTo>
                    <a:pt x="167294" y="134085"/>
                  </a:lnTo>
                  <a:lnTo>
                    <a:pt x="182018" y="139411"/>
                  </a:lnTo>
                  <a:lnTo>
                    <a:pt x="189850" y="152569"/>
                  </a:lnTo>
                  <a:lnTo>
                    <a:pt x="209587" y="139725"/>
                  </a:lnTo>
                  <a:lnTo>
                    <a:pt x="217419" y="137845"/>
                  </a:lnTo>
                  <a:lnTo>
                    <a:pt x="225878" y="138785"/>
                  </a:lnTo>
                  <a:lnTo>
                    <a:pt x="230890" y="142544"/>
                  </a:lnTo>
                  <a:lnTo>
                    <a:pt x="234963" y="148183"/>
                  </a:lnTo>
                  <a:lnTo>
                    <a:pt x="240915" y="154136"/>
                  </a:lnTo>
                  <a:lnTo>
                    <a:pt x="244361" y="156642"/>
                  </a:lnTo>
                  <a:lnTo>
                    <a:pt x="255326" y="161341"/>
                  </a:lnTo>
                  <a:lnTo>
                    <a:pt x="279449" y="176066"/>
                  </a:lnTo>
                  <a:lnTo>
                    <a:pt x="286655" y="177632"/>
                  </a:lnTo>
                  <a:lnTo>
                    <a:pt x="296366" y="176379"/>
                  </a:lnTo>
                  <a:lnTo>
                    <a:pt x="300126" y="174812"/>
                  </a:lnTo>
                  <a:lnTo>
                    <a:pt x="306705" y="170426"/>
                  </a:lnTo>
                  <a:lnTo>
                    <a:pt x="310464" y="169173"/>
                  </a:lnTo>
                  <a:lnTo>
                    <a:pt x="314224" y="170113"/>
                  </a:lnTo>
                  <a:lnTo>
                    <a:pt x="321429" y="174186"/>
                  </a:lnTo>
                  <a:lnTo>
                    <a:pt x="325502" y="173873"/>
                  </a:lnTo>
                  <a:lnTo>
                    <a:pt x="329261" y="169173"/>
                  </a:lnTo>
                  <a:lnTo>
                    <a:pt x="342733" y="132832"/>
                  </a:lnTo>
                  <a:lnTo>
                    <a:pt x="346179" y="126880"/>
                  </a:lnTo>
                  <a:lnTo>
                    <a:pt x="351818" y="120927"/>
                  </a:lnTo>
                  <a:lnTo>
                    <a:pt x="358397" y="115915"/>
                  </a:lnTo>
                  <a:lnTo>
                    <a:pt x="363722" y="114662"/>
                  </a:lnTo>
                  <a:lnTo>
                    <a:pt x="369362" y="114035"/>
                  </a:lnTo>
                  <a:lnTo>
                    <a:pt x="377507" y="111529"/>
                  </a:lnTo>
                  <a:lnTo>
                    <a:pt x="387845" y="102130"/>
                  </a:lnTo>
                  <a:lnTo>
                    <a:pt x="398184" y="97431"/>
                  </a:lnTo>
                  <a:lnTo>
                    <a:pt x="406642" y="90852"/>
                  </a:lnTo>
                  <a:lnTo>
                    <a:pt x="410715" y="76755"/>
                  </a:lnTo>
                  <a:lnTo>
                    <a:pt x="411655" y="69236"/>
                  </a:lnTo>
                  <a:lnTo>
                    <a:pt x="411342" y="65163"/>
                  </a:lnTo>
                  <a:lnTo>
                    <a:pt x="408209" y="62657"/>
                  </a:lnTo>
                  <a:lnTo>
                    <a:pt x="400377" y="59837"/>
                  </a:lnTo>
                  <a:lnTo>
                    <a:pt x="387845" y="59211"/>
                  </a:lnTo>
                  <a:lnTo>
                    <a:pt x="385652" y="56704"/>
                  </a:lnTo>
                  <a:lnTo>
                    <a:pt x="388159" y="48246"/>
                  </a:lnTo>
                  <a:lnTo>
                    <a:pt x="396304" y="37907"/>
                  </a:lnTo>
                  <a:lnTo>
                    <a:pt x="419487" y="24123"/>
                  </a:lnTo>
                  <a:lnTo>
                    <a:pt x="429199" y="16604"/>
                  </a:lnTo>
                  <a:lnTo>
                    <a:pt x="432958" y="10338"/>
                  </a:lnTo>
                  <a:lnTo>
                    <a:pt x="433898" y="6579"/>
                  </a:lnTo>
                  <a:lnTo>
                    <a:pt x="435778" y="4386"/>
                  </a:lnTo>
                  <a:lnTo>
                    <a:pt x="443923" y="3133"/>
                  </a:lnTo>
                  <a:lnTo>
                    <a:pt x="456455" y="4386"/>
                  </a:lnTo>
                  <a:lnTo>
                    <a:pt x="462094" y="3446"/>
                  </a:lnTo>
                  <a:lnTo>
                    <a:pt x="466480" y="0"/>
                  </a:lnTo>
                  <a:lnTo>
                    <a:pt x="473685" y="1566"/>
                  </a:lnTo>
                  <a:lnTo>
                    <a:pt x="495615" y="10025"/>
                  </a:lnTo>
                  <a:lnTo>
                    <a:pt x="516292" y="22870"/>
                  </a:lnTo>
                  <a:lnTo>
                    <a:pt x="528823" y="27882"/>
                  </a:lnTo>
                  <a:lnTo>
                    <a:pt x="553886" y="34775"/>
                  </a:lnTo>
                  <a:lnTo>
                    <a:pt x="561405" y="39474"/>
                  </a:lnTo>
                  <a:lnTo>
                    <a:pt x="565791" y="45739"/>
                  </a:lnTo>
                  <a:lnTo>
                    <a:pt x="565791" y="51379"/>
                  </a:lnTo>
                  <a:lnTo>
                    <a:pt x="562658" y="57331"/>
                  </a:lnTo>
                  <a:lnTo>
                    <a:pt x="552319" y="68296"/>
                  </a:lnTo>
                  <a:lnTo>
                    <a:pt x="548873" y="74562"/>
                  </a:lnTo>
                  <a:lnTo>
                    <a:pt x="547307" y="81767"/>
                  </a:lnTo>
                  <a:lnTo>
                    <a:pt x="548247" y="92732"/>
                  </a:lnTo>
                  <a:lnTo>
                    <a:pt x="551693" y="105890"/>
                  </a:lnTo>
                  <a:lnTo>
                    <a:pt x="560778" y="125627"/>
                  </a:lnTo>
                  <a:lnTo>
                    <a:pt x="570176" y="137845"/>
                  </a:lnTo>
                  <a:lnTo>
                    <a:pt x="594613" y="159775"/>
                  </a:lnTo>
                  <a:lnTo>
                    <a:pt x="600878" y="168233"/>
                  </a:lnTo>
                  <a:lnTo>
                    <a:pt x="604638" y="177632"/>
                  </a:lnTo>
                  <a:lnTo>
                    <a:pt x="605264" y="187030"/>
                  </a:lnTo>
                  <a:lnTo>
                    <a:pt x="604638" y="205828"/>
                  </a:lnTo>
                  <a:lnTo>
                    <a:pt x="604951" y="213660"/>
                  </a:lnTo>
                  <a:lnTo>
                    <a:pt x="607144" y="215853"/>
                  </a:lnTo>
                  <a:lnTo>
                    <a:pt x="610903" y="214913"/>
                  </a:lnTo>
                  <a:lnTo>
                    <a:pt x="620302" y="205201"/>
                  </a:lnTo>
                  <a:lnTo>
                    <a:pt x="624375" y="201755"/>
                  </a:lnTo>
                  <a:lnTo>
                    <a:pt x="629387" y="199875"/>
                  </a:lnTo>
                  <a:lnTo>
                    <a:pt x="635026" y="200502"/>
                  </a:lnTo>
                  <a:lnTo>
                    <a:pt x="641292" y="204261"/>
                  </a:lnTo>
                  <a:lnTo>
                    <a:pt x="646931" y="211153"/>
                  </a:lnTo>
                  <a:lnTo>
                    <a:pt x="659776" y="229637"/>
                  </a:lnTo>
                  <a:lnTo>
                    <a:pt x="666355" y="234336"/>
                  </a:lnTo>
                  <a:lnTo>
                    <a:pt x="675127" y="236216"/>
                  </a:lnTo>
                  <a:lnTo>
                    <a:pt x="695177" y="234023"/>
                  </a:lnTo>
                  <a:lnTo>
                    <a:pt x="704889" y="235903"/>
                  </a:lnTo>
                  <a:lnTo>
                    <a:pt x="716793" y="243108"/>
                  </a:lnTo>
                  <a:lnTo>
                    <a:pt x="723686" y="251254"/>
                  </a:lnTo>
                  <a:lnTo>
                    <a:pt x="734650" y="268797"/>
                  </a:lnTo>
                  <a:lnTo>
                    <a:pt x="738723" y="272870"/>
                  </a:lnTo>
                  <a:lnTo>
                    <a:pt x="743422" y="275690"/>
                  </a:lnTo>
                  <a:lnTo>
                    <a:pt x="749688" y="278509"/>
                  </a:lnTo>
                  <a:lnTo>
                    <a:pt x="758147" y="284462"/>
                  </a:lnTo>
                  <a:lnTo>
                    <a:pt x="781643" y="308271"/>
                  </a:lnTo>
                  <a:lnTo>
                    <a:pt x="786969" y="311404"/>
                  </a:lnTo>
                  <a:lnTo>
                    <a:pt x="814225" y="315163"/>
                  </a:lnTo>
                  <a:lnTo>
                    <a:pt x="832395" y="324249"/>
                  </a:lnTo>
                  <a:close/>
                </a:path>
              </a:pathLst>
            </a:custGeom>
            <a:grpFill/>
            <a:ln w="6248" cap="rnd">
              <a:solidFill>
                <a:srgbClr val="0070C0"/>
              </a:solidFill>
              <a:prstDash val="solid"/>
              <a:round/>
            </a:ln>
          </p:spPr>
          <p:txBody>
            <a:bodyPr rtlCol="0" anchor="ctr"/>
            <a:lstStyle/>
            <a:p>
              <a:endParaRPr lang="vi-VN"/>
            </a:p>
          </p:txBody>
        </p:sp>
        <p:sp>
          <p:nvSpPr>
            <p:cNvPr id="102" name="Freeform: Shape 101">
              <a:extLst>
                <a:ext uri="{FF2B5EF4-FFF2-40B4-BE49-F238E27FC236}">
                  <a16:creationId xmlns:a16="http://schemas.microsoft.com/office/drawing/2014/main" id="{542D8BB1-99EB-4163-A529-04D1926ABFDB}"/>
                </a:ext>
              </a:extLst>
            </p:cNvPr>
            <p:cNvSpPr/>
            <p:nvPr/>
          </p:nvSpPr>
          <p:spPr>
            <a:xfrm>
              <a:off x="3846178" y="2783888"/>
              <a:ext cx="600878" cy="499687"/>
            </a:xfrm>
            <a:custGeom>
              <a:avLst/>
              <a:gdLst>
                <a:gd name="connsiteX0" fmla="*/ 392858 w 600878"/>
                <a:gd name="connsiteY0" fmla="*/ 51065 h 499687"/>
                <a:gd name="connsiteX1" fmla="*/ 395677 w 600878"/>
                <a:gd name="connsiteY1" fmla="*/ 54198 h 499687"/>
                <a:gd name="connsiteX2" fmla="*/ 395677 w 600878"/>
                <a:gd name="connsiteY2" fmla="*/ 57018 h 499687"/>
                <a:gd name="connsiteX3" fmla="*/ 386906 w 600878"/>
                <a:gd name="connsiteY3" fmla="*/ 62657 h 499687"/>
                <a:gd name="connsiteX4" fmla="*/ 378447 w 600878"/>
                <a:gd name="connsiteY4" fmla="*/ 69549 h 499687"/>
                <a:gd name="connsiteX5" fmla="*/ 374061 w 600878"/>
                <a:gd name="connsiteY5" fmla="*/ 75188 h 499687"/>
                <a:gd name="connsiteX6" fmla="*/ 370615 w 600878"/>
                <a:gd name="connsiteY6" fmla="*/ 80827 h 499687"/>
                <a:gd name="connsiteX7" fmla="*/ 365915 w 600878"/>
                <a:gd name="connsiteY7" fmla="*/ 84587 h 499687"/>
                <a:gd name="connsiteX8" fmla="*/ 357770 w 600878"/>
                <a:gd name="connsiteY8" fmla="*/ 84587 h 499687"/>
                <a:gd name="connsiteX9" fmla="*/ 357770 w 600878"/>
                <a:gd name="connsiteY9" fmla="*/ 87719 h 499687"/>
                <a:gd name="connsiteX10" fmla="*/ 362469 w 600878"/>
                <a:gd name="connsiteY10" fmla="*/ 88972 h 499687"/>
                <a:gd name="connsiteX11" fmla="*/ 364349 w 600878"/>
                <a:gd name="connsiteY11" fmla="*/ 91792 h 499687"/>
                <a:gd name="connsiteX12" fmla="*/ 363409 w 600878"/>
                <a:gd name="connsiteY12" fmla="*/ 95865 h 499687"/>
                <a:gd name="connsiteX13" fmla="*/ 360903 w 600878"/>
                <a:gd name="connsiteY13" fmla="*/ 100251 h 499687"/>
                <a:gd name="connsiteX14" fmla="*/ 364662 w 600878"/>
                <a:gd name="connsiteY14" fmla="*/ 108396 h 499687"/>
                <a:gd name="connsiteX15" fmla="*/ 368422 w 600878"/>
                <a:gd name="connsiteY15" fmla="*/ 121241 h 499687"/>
                <a:gd name="connsiteX16" fmla="*/ 372181 w 600878"/>
                <a:gd name="connsiteY16" fmla="*/ 144111 h 499687"/>
                <a:gd name="connsiteX17" fmla="*/ 374374 w 600878"/>
                <a:gd name="connsiteY17" fmla="*/ 149123 h 499687"/>
                <a:gd name="connsiteX18" fmla="*/ 383146 w 600878"/>
                <a:gd name="connsiteY18" fmla="*/ 157582 h 499687"/>
                <a:gd name="connsiteX19" fmla="*/ 384086 w 600878"/>
                <a:gd name="connsiteY19" fmla="*/ 161028 h 499687"/>
                <a:gd name="connsiteX20" fmla="*/ 380640 w 600878"/>
                <a:gd name="connsiteY20" fmla="*/ 164474 h 499687"/>
                <a:gd name="connsiteX21" fmla="*/ 375941 w 600878"/>
                <a:gd name="connsiteY21" fmla="*/ 164161 h 499687"/>
                <a:gd name="connsiteX22" fmla="*/ 363096 w 600878"/>
                <a:gd name="connsiteY22" fmla="*/ 158522 h 499687"/>
                <a:gd name="connsiteX23" fmla="*/ 357770 w 600878"/>
                <a:gd name="connsiteY23" fmla="*/ 148183 h 499687"/>
                <a:gd name="connsiteX24" fmla="*/ 353384 w 600878"/>
                <a:gd name="connsiteY24" fmla="*/ 145677 h 499687"/>
                <a:gd name="connsiteX25" fmla="*/ 347118 w 600878"/>
                <a:gd name="connsiteY25" fmla="*/ 144737 h 499687"/>
                <a:gd name="connsiteX26" fmla="*/ 331767 w 600878"/>
                <a:gd name="connsiteY26" fmla="*/ 136592 h 499687"/>
                <a:gd name="connsiteX27" fmla="*/ 302945 w 600878"/>
                <a:gd name="connsiteY27" fmla="*/ 133459 h 499687"/>
                <a:gd name="connsiteX28" fmla="*/ 296680 w 600878"/>
                <a:gd name="connsiteY28" fmla="*/ 130639 h 499687"/>
                <a:gd name="connsiteX29" fmla="*/ 293547 w 600878"/>
                <a:gd name="connsiteY29" fmla="*/ 133459 h 499687"/>
                <a:gd name="connsiteX30" fmla="*/ 299813 w 600878"/>
                <a:gd name="connsiteY30" fmla="*/ 137845 h 499687"/>
                <a:gd name="connsiteX31" fmla="*/ 309838 w 600878"/>
                <a:gd name="connsiteY31" fmla="*/ 141918 h 499687"/>
                <a:gd name="connsiteX32" fmla="*/ 319863 w 600878"/>
                <a:gd name="connsiteY32" fmla="*/ 144737 h 499687"/>
                <a:gd name="connsiteX33" fmla="*/ 334274 w 600878"/>
                <a:gd name="connsiteY33" fmla="*/ 146303 h 499687"/>
                <a:gd name="connsiteX34" fmla="*/ 354951 w 600878"/>
                <a:gd name="connsiteY34" fmla="*/ 151943 h 499687"/>
                <a:gd name="connsiteX35" fmla="*/ 354951 w 600878"/>
                <a:gd name="connsiteY35" fmla="*/ 155075 h 499687"/>
                <a:gd name="connsiteX36" fmla="*/ 352131 w 600878"/>
                <a:gd name="connsiteY36" fmla="*/ 155075 h 499687"/>
                <a:gd name="connsiteX37" fmla="*/ 343672 w 600878"/>
                <a:gd name="connsiteY37" fmla="*/ 151629 h 499687"/>
                <a:gd name="connsiteX38" fmla="*/ 335214 w 600878"/>
                <a:gd name="connsiteY38" fmla="*/ 157268 h 499687"/>
                <a:gd name="connsiteX39" fmla="*/ 333960 w 600878"/>
                <a:gd name="connsiteY39" fmla="*/ 166354 h 499687"/>
                <a:gd name="connsiteX40" fmla="*/ 346179 w 600878"/>
                <a:gd name="connsiteY40" fmla="*/ 173559 h 499687"/>
                <a:gd name="connsiteX41" fmla="*/ 342732 w 600878"/>
                <a:gd name="connsiteY41" fmla="*/ 166040 h 499687"/>
                <a:gd name="connsiteX42" fmla="*/ 340540 w 600878"/>
                <a:gd name="connsiteY42" fmla="*/ 164161 h 499687"/>
                <a:gd name="connsiteX43" fmla="*/ 349938 w 600878"/>
                <a:gd name="connsiteY43" fmla="*/ 160088 h 499687"/>
                <a:gd name="connsiteX44" fmla="*/ 363722 w 600878"/>
                <a:gd name="connsiteY44" fmla="*/ 161968 h 499687"/>
                <a:gd name="connsiteX45" fmla="*/ 377507 w 600878"/>
                <a:gd name="connsiteY45" fmla="*/ 167293 h 499687"/>
                <a:gd name="connsiteX46" fmla="*/ 386906 w 600878"/>
                <a:gd name="connsiteY46" fmla="*/ 173559 h 499687"/>
                <a:gd name="connsiteX47" fmla="*/ 391291 w 600878"/>
                <a:gd name="connsiteY47" fmla="*/ 179198 h 499687"/>
                <a:gd name="connsiteX48" fmla="*/ 401630 w 600878"/>
                <a:gd name="connsiteY48" fmla="*/ 197995 h 499687"/>
                <a:gd name="connsiteX49" fmla="*/ 413221 w 600878"/>
                <a:gd name="connsiteY49" fmla="*/ 211153 h 499687"/>
                <a:gd name="connsiteX50" fmla="*/ 433898 w 600878"/>
                <a:gd name="connsiteY50" fmla="*/ 246554 h 499687"/>
                <a:gd name="connsiteX51" fmla="*/ 438597 w 600878"/>
                <a:gd name="connsiteY51" fmla="*/ 260965 h 499687"/>
                <a:gd name="connsiteX52" fmla="*/ 442357 w 600878"/>
                <a:gd name="connsiteY52" fmla="*/ 268171 h 499687"/>
                <a:gd name="connsiteX53" fmla="*/ 443923 w 600878"/>
                <a:gd name="connsiteY53" fmla="*/ 268797 h 499687"/>
                <a:gd name="connsiteX54" fmla="*/ 452382 w 600878"/>
                <a:gd name="connsiteY54" fmla="*/ 275690 h 499687"/>
                <a:gd name="connsiteX55" fmla="*/ 459901 w 600878"/>
                <a:gd name="connsiteY55" fmla="*/ 286341 h 499687"/>
                <a:gd name="connsiteX56" fmla="*/ 497181 w 600878"/>
                <a:gd name="connsiteY56" fmla="*/ 328321 h 499687"/>
                <a:gd name="connsiteX57" fmla="*/ 574876 w 600878"/>
                <a:gd name="connsiteY57" fmla="*/ 386279 h 499687"/>
                <a:gd name="connsiteX58" fmla="*/ 600878 w 600878"/>
                <a:gd name="connsiteY58" fmla="*/ 405389 h 499687"/>
                <a:gd name="connsiteX59" fmla="*/ 598059 w 600878"/>
                <a:gd name="connsiteY59" fmla="*/ 407269 h 499687"/>
                <a:gd name="connsiteX60" fmla="*/ 556079 w 600878"/>
                <a:gd name="connsiteY60" fmla="*/ 432958 h 499687"/>
                <a:gd name="connsiteX61" fmla="*/ 547933 w 600878"/>
                <a:gd name="connsiteY61" fmla="*/ 442043 h 499687"/>
                <a:gd name="connsiteX62" fmla="*/ 536655 w 600878"/>
                <a:gd name="connsiteY62" fmla="*/ 457394 h 499687"/>
                <a:gd name="connsiteX63" fmla="*/ 530703 w 600878"/>
                <a:gd name="connsiteY63" fmla="*/ 470552 h 499687"/>
                <a:gd name="connsiteX64" fmla="*/ 525377 w 600878"/>
                <a:gd name="connsiteY64" fmla="*/ 479637 h 499687"/>
                <a:gd name="connsiteX65" fmla="*/ 519738 w 600878"/>
                <a:gd name="connsiteY65" fmla="*/ 487156 h 499687"/>
                <a:gd name="connsiteX66" fmla="*/ 506580 w 600878"/>
                <a:gd name="connsiteY66" fmla="*/ 492482 h 499687"/>
                <a:gd name="connsiteX67" fmla="*/ 490916 w 600878"/>
                <a:gd name="connsiteY67" fmla="*/ 494675 h 499687"/>
                <a:gd name="connsiteX68" fmla="*/ 422620 w 600878"/>
                <a:gd name="connsiteY68" fmla="*/ 489976 h 499687"/>
                <a:gd name="connsiteX69" fmla="*/ 409775 w 600878"/>
                <a:gd name="connsiteY69" fmla="*/ 495615 h 499687"/>
                <a:gd name="connsiteX70" fmla="*/ 399437 w 600878"/>
                <a:gd name="connsiteY70" fmla="*/ 499688 h 499687"/>
                <a:gd name="connsiteX71" fmla="*/ 399123 w 600878"/>
                <a:gd name="connsiteY71" fmla="*/ 489663 h 499687"/>
                <a:gd name="connsiteX72" fmla="*/ 395364 w 600878"/>
                <a:gd name="connsiteY72" fmla="*/ 482457 h 499687"/>
                <a:gd name="connsiteX73" fmla="*/ 383773 w 600878"/>
                <a:gd name="connsiteY73" fmla="*/ 493735 h 499687"/>
                <a:gd name="connsiteX74" fmla="*/ 373748 w 600878"/>
                <a:gd name="connsiteY74" fmla="*/ 490602 h 499687"/>
                <a:gd name="connsiteX75" fmla="*/ 366542 w 600878"/>
                <a:gd name="connsiteY75" fmla="*/ 489349 h 499687"/>
                <a:gd name="connsiteX76" fmla="*/ 358397 w 600878"/>
                <a:gd name="connsiteY76" fmla="*/ 486216 h 499687"/>
                <a:gd name="connsiteX77" fmla="*/ 351191 w 600878"/>
                <a:gd name="connsiteY77" fmla="*/ 482770 h 499687"/>
                <a:gd name="connsiteX78" fmla="*/ 347432 w 600878"/>
                <a:gd name="connsiteY78" fmla="*/ 479637 h 499687"/>
                <a:gd name="connsiteX79" fmla="*/ 346179 w 600878"/>
                <a:gd name="connsiteY79" fmla="*/ 475251 h 499687"/>
                <a:gd name="connsiteX80" fmla="*/ 337093 w 600878"/>
                <a:gd name="connsiteY80" fmla="*/ 456768 h 499687"/>
                <a:gd name="connsiteX81" fmla="*/ 337407 w 600878"/>
                <a:gd name="connsiteY81" fmla="*/ 454575 h 499687"/>
                <a:gd name="connsiteX82" fmla="*/ 340226 w 600878"/>
                <a:gd name="connsiteY82" fmla="*/ 449875 h 499687"/>
                <a:gd name="connsiteX83" fmla="*/ 340226 w 600878"/>
                <a:gd name="connsiteY83" fmla="*/ 447369 h 499687"/>
                <a:gd name="connsiteX84" fmla="*/ 335840 w 600878"/>
                <a:gd name="connsiteY84" fmla="*/ 439537 h 499687"/>
                <a:gd name="connsiteX85" fmla="*/ 315477 w 600878"/>
                <a:gd name="connsiteY85" fmla="*/ 420427 h 499687"/>
                <a:gd name="connsiteX86" fmla="*/ 302632 w 600878"/>
                <a:gd name="connsiteY86" fmla="*/ 399123 h 499687"/>
                <a:gd name="connsiteX87" fmla="*/ 300439 w 600878"/>
                <a:gd name="connsiteY87" fmla="*/ 392231 h 499687"/>
                <a:gd name="connsiteX88" fmla="*/ 300752 w 600878"/>
                <a:gd name="connsiteY88" fmla="*/ 387845 h 499687"/>
                <a:gd name="connsiteX89" fmla="*/ 304199 w 600878"/>
                <a:gd name="connsiteY89" fmla="*/ 380640 h 499687"/>
                <a:gd name="connsiteX90" fmla="*/ 304512 w 600878"/>
                <a:gd name="connsiteY90" fmla="*/ 376567 h 499687"/>
                <a:gd name="connsiteX91" fmla="*/ 302945 w 600878"/>
                <a:gd name="connsiteY91" fmla="*/ 374061 h 499687"/>
                <a:gd name="connsiteX92" fmla="*/ 296993 w 600878"/>
                <a:gd name="connsiteY92" fmla="*/ 367795 h 499687"/>
                <a:gd name="connsiteX93" fmla="*/ 294800 w 600878"/>
                <a:gd name="connsiteY93" fmla="*/ 364662 h 499687"/>
                <a:gd name="connsiteX94" fmla="*/ 293860 w 600878"/>
                <a:gd name="connsiteY94" fmla="*/ 359336 h 499687"/>
                <a:gd name="connsiteX95" fmla="*/ 294487 w 600878"/>
                <a:gd name="connsiteY95" fmla="*/ 354637 h 499687"/>
                <a:gd name="connsiteX96" fmla="*/ 293547 w 600878"/>
                <a:gd name="connsiteY96" fmla="*/ 350878 h 499687"/>
                <a:gd name="connsiteX97" fmla="*/ 288221 w 600878"/>
                <a:gd name="connsiteY97" fmla="*/ 348685 h 499687"/>
                <a:gd name="connsiteX98" fmla="*/ 282895 w 600878"/>
                <a:gd name="connsiteY98" fmla="*/ 348998 h 499687"/>
                <a:gd name="connsiteX99" fmla="*/ 280702 w 600878"/>
                <a:gd name="connsiteY99" fmla="*/ 351504 h 499687"/>
                <a:gd name="connsiteX100" fmla="*/ 279762 w 600878"/>
                <a:gd name="connsiteY100" fmla="*/ 355577 h 499687"/>
                <a:gd name="connsiteX101" fmla="*/ 277883 w 600878"/>
                <a:gd name="connsiteY101" fmla="*/ 359023 h 499687"/>
                <a:gd name="connsiteX102" fmla="*/ 271617 w 600878"/>
                <a:gd name="connsiteY102" fmla="*/ 365602 h 499687"/>
                <a:gd name="connsiteX103" fmla="*/ 266918 w 600878"/>
                <a:gd name="connsiteY103" fmla="*/ 368735 h 499687"/>
                <a:gd name="connsiteX104" fmla="*/ 260652 w 600878"/>
                <a:gd name="connsiteY104" fmla="*/ 368108 h 499687"/>
                <a:gd name="connsiteX105" fmla="*/ 251254 w 600878"/>
                <a:gd name="connsiteY105" fmla="*/ 363096 h 499687"/>
                <a:gd name="connsiteX106" fmla="*/ 180765 w 600878"/>
                <a:gd name="connsiteY106" fmla="*/ 302005 h 499687"/>
                <a:gd name="connsiteX107" fmla="*/ 143797 w 600878"/>
                <a:gd name="connsiteY107" fmla="*/ 256893 h 499687"/>
                <a:gd name="connsiteX108" fmla="*/ 134712 w 600878"/>
                <a:gd name="connsiteY108" fmla="*/ 247494 h 499687"/>
                <a:gd name="connsiteX109" fmla="*/ 107143 w 600878"/>
                <a:gd name="connsiteY109" fmla="*/ 211153 h 499687"/>
                <a:gd name="connsiteX110" fmla="*/ 95865 w 600878"/>
                <a:gd name="connsiteY110" fmla="*/ 200815 h 499687"/>
                <a:gd name="connsiteX111" fmla="*/ 82080 w 600878"/>
                <a:gd name="connsiteY111" fmla="*/ 191730 h 499687"/>
                <a:gd name="connsiteX112" fmla="*/ 59837 w 600878"/>
                <a:gd name="connsiteY112" fmla="*/ 181705 h 499687"/>
                <a:gd name="connsiteX113" fmla="*/ 54825 w 600878"/>
                <a:gd name="connsiteY113" fmla="*/ 177632 h 499687"/>
                <a:gd name="connsiteX114" fmla="*/ 50752 w 600878"/>
                <a:gd name="connsiteY114" fmla="*/ 170426 h 499687"/>
                <a:gd name="connsiteX115" fmla="*/ 45426 w 600878"/>
                <a:gd name="connsiteY115" fmla="*/ 153509 h 499687"/>
                <a:gd name="connsiteX116" fmla="*/ 41667 w 600878"/>
                <a:gd name="connsiteY116" fmla="*/ 145990 h 499687"/>
                <a:gd name="connsiteX117" fmla="*/ 31955 w 600878"/>
                <a:gd name="connsiteY117" fmla="*/ 133146 h 499687"/>
                <a:gd name="connsiteX118" fmla="*/ 20990 w 600878"/>
                <a:gd name="connsiteY118" fmla="*/ 112156 h 499687"/>
                <a:gd name="connsiteX119" fmla="*/ 4699 w 600878"/>
                <a:gd name="connsiteY119" fmla="*/ 96805 h 499687"/>
                <a:gd name="connsiteX120" fmla="*/ 0 w 600878"/>
                <a:gd name="connsiteY120" fmla="*/ 81767 h 499687"/>
                <a:gd name="connsiteX121" fmla="*/ 5012 w 600878"/>
                <a:gd name="connsiteY121" fmla="*/ 47619 h 499687"/>
                <a:gd name="connsiteX122" fmla="*/ 3759 w 600878"/>
                <a:gd name="connsiteY122" fmla="*/ 45426 h 499687"/>
                <a:gd name="connsiteX123" fmla="*/ 37281 w 600878"/>
                <a:gd name="connsiteY123" fmla="*/ 40100 h 499687"/>
                <a:gd name="connsiteX124" fmla="*/ 49499 w 600878"/>
                <a:gd name="connsiteY124" fmla="*/ 31642 h 499687"/>
                <a:gd name="connsiteX125" fmla="*/ 60464 w 600878"/>
                <a:gd name="connsiteY125" fmla="*/ 21616 h 499687"/>
                <a:gd name="connsiteX126" fmla="*/ 68609 w 600878"/>
                <a:gd name="connsiteY126" fmla="*/ 18170 h 499687"/>
                <a:gd name="connsiteX127" fmla="*/ 96178 w 600878"/>
                <a:gd name="connsiteY127" fmla="*/ 10025 h 499687"/>
                <a:gd name="connsiteX128" fmla="*/ 112782 w 600878"/>
                <a:gd name="connsiteY128" fmla="*/ 3133 h 499687"/>
                <a:gd name="connsiteX129" fmla="*/ 126253 w 600878"/>
                <a:gd name="connsiteY129" fmla="*/ 626 h 499687"/>
                <a:gd name="connsiteX130" fmla="*/ 141604 w 600878"/>
                <a:gd name="connsiteY130" fmla="*/ 0 h 499687"/>
                <a:gd name="connsiteX131" fmla="*/ 166667 w 600878"/>
                <a:gd name="connsiteY131" fmla="*/ 4386 h 499687"/>
                <a:gd name="connsiteX132" fmla="*/ 176692 w 600878"/>
                <a:gd name="connsiteY132" fmla="*/ 9085 h 499687"/>
                <a:gd name="connsiteX133" fmla="*/ 184524 w 600878"/>
                <a:gd name="connsiteY133" fmla="*/ 14411 h 499687"/>
                <a:gd name="connsiteX134" fmla="*/ 190790 w 600878"/>
                <a:gd name="connsiteY134" fmla="*/ 20990 h 499687"/>
                <a:gd name="connsiteX135" fmla="*/ 195176 w 600878"/>
                <a:gd name="connsiteY135" fmla="*/ 27882 h 499687"/>
                <a:gd name="connsiteX136" fmla="*/ 197682 w 600878"/>
                <a:gd name="connsiteY136" fmla="*/ 34148 h 499687"/>
                <a:gd name="connsiteX137" fmla="*/ 197995 w 600878"/>
                <a:gd name="connsiteY137" fmla="*/ 39787 h 499687"/>
                <a:gd name="connsiteX138" fmla="*/ 197369 w 600878"/>
                <a:gd name="connsiteY138" fmla="*/ 48246 h 499687"/>
                <a:gd name="connsiteX139" fmla="*/ 198935 w 600878"/>
                <a:gd name="connsiteY139" fmla="*/ 51378 h 499687"/>
                <a:gd name="connsiteX140" fmla="*/ 205201 w 600878"/>
                <a:gd name="connsiteY140" fmla="*/ 55451 h 499687"/>
                <a:gd name="connsiteX141" fmla="*/ 231517 w 600878"/>
                <a:gd name="connsiteY141" fmla="*/ 63597 h 499687"/>
                <a:gd name="connsiteX142" fmla="*/ 277256 w 600878"/>
                <a:gd name="connsiteY142" fmla="*/ 72055 h 499687"/>
                <a:gd name="connsiteX143" fmla="*/ 290727 w 600878"/>
                <a:gd name="connsiteY143" fmla="*/ 72682 h 499687"/>
                <a:gd name="connsiteX144" fmla="*/ 300439 w 600878"/>
                <a:gd name="connsiteY144" fmla="*/ 70489 h 499687"/>
                <a:gd name="connsiteX145" fmla="*/ 304825 w 600878"/>
                <a:gd name="connsiteY145" fmla="*/ 65790 h 499687"/>
                <a:gd name="connsiteX146" fmla="*/ 308898 w 600878"/>
                <a:gd name="connsiteY146" fmla="*/ 58584 h 499687"/>
                <a:gd name="connsiteX147" fmla="*/ 313597 w 600878"/>
                <a:gd name="connsiteY147" fmla="*/ 52005 h 499687"/>
                <a:gd name="connsiteX148" fmla="*/ 321429 w 600878"/>
                <a:gd name="connsiteY148" fmla="*/ 46366 h 499687"/>
                <a:gd name="connsiteX149" fmla="*/ 336467 w 600878"/>
                <a:gd name="connsiteY149" fmla="*/ 43860 h 499687"/>
                <a:gd name="connsiteX150" fmla="*/ 370928 w 600878"/>
                <a:gd name="connsiteY150" fmla="*/ 46993 h 499687"/>
                <a:gd name="connsiteX151" fmla="*/ 389412 w 600878"/>
                <a:gd name="connsiteY151" fmla="*/ 51378 h 499687"/>
                <a:gd name="connsiteX152" fmla="*/ 392858 w 600878"/>
                <a:gd name="connsiteY152" fmla="*/ 51065 h 49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600878" h="499687">
                  <a:moveTo>
                    <a:pt x="392858" y="51065"/>
                  </a:moveTo>
                  <a:lnTo>
                    <a:pt x="395677" y="54198"/>
                  </a:lnTo>
                  <a:lnTo>
                    <a:pt x="395677" y="57018"/>
                  </a:lnTo>
                  <a:lnTo>
                    <a:pt x="386906" y="62657"/>
                  </a:lnTo>
                  <a:lnTo>
                    <a:pt x="378447" y="69549"/>
                  </a:lnTo>
                  <a:lnTo>
                    <a:pt x="374061" y="75188"/>
                  </a:lnTo>
                  <a:lnTo>
                    <a:pt x="370615" y="80827"/>
                  </a:lnTo>
                  <a:lnTo>
                    <a:pt x="365915" y="84587"/>
                  </a:lnTo>
                  <a:lnTo>
                    <a:pt x="357770" y="84587"/>
                  </a:lnTo>
                  <a:lnTo>
                    <a:pt x="357770" y="87719"/>
                  </a:lnTo>
                  <a:lnTo>
                    <a:pt x="362469" y="88972"/>
                  </a:lnTo>
                  <a:lnTo>
                    <a:pt x="364349" y="91792"/>
                  </a:lnTo>
                  <a:lnTo>
                    <a:pt x="363409" y="95865"/>
                  </a:lnTo>
                  <a:lnTo>
                    <a:pt x="360903" y="100251"/>
                  </a:lnTo>
                  <a:lnTo>
                    <a:pt x="364662" y="108396"/>
                  </a:lnTo>
                  <a:lnTo>
                    <a:pt x="368422" y="121241"/>
                  </a:lnTo>
                  <a:lnTo>
                    <a:pt x="372181" y="144111"/>
                  </a:lnTo>
                  <a:lnTo>
                    <a:pt x="374374" y="149123"/>
                  </a:lnTo>
                  <a:lnTo>
                    <a:pt x="383146" y="157582"/>
                  </a:lnTo>
                  <a:lnTo>
                    <a:pt x="384086" y="161028"/>
                  </a:lnTo>
                  <a:lnTo>
                    <a:pt x="380640" y="164474"/>
                  </a:lnTo>
                  <a:lnTo>
                    <a:pt x="375941" y="164161"/>
                  </a:lnTo>
                  <a:lnTo>
                    <a:pt x="363096" y="158522"/>
                  </a:lnTo>
                  <a:lnTo>
                    <a:pt x="357770" y="148183"/>
                  </a:lnTo>
                  <a:lnTo>
                    <a:pt x="353384" y="145677"/>
                  </a:lnTo>
                  <a:lnTo>
                    <a:pt x="347118" y="144737"/>
                  </a:lnTo>
                  <a:lnTo>
                    <a:pt x="331767" y="136592"/>
                  </a:lnTo>
                  <a:lnTo>
                    <a:pt x="302945" y="133459"/>
                  </a:lnTo>
                  <a:lnTo>
                    <a:pt x="296680" y="130639"/>
                  </a:lnTo>
                  <a:lnTo>
                    <a:pt x="293547" y="133459"/>
                  </a:lnTo>
                  <a:lnTo>
                    <a:pt x="299813" y="137845"/>
                  </a:lnTo>
                  <a:lnTo>
                    <a:pt x="309838" y="141918"/>
                  </a:lnTo>
                  <a:lnTo>
                    <a:pt x="319863" y="144737"/>
                  </a:lnTo>
                  <a:lnTo>
                    <a:pt x="334274" y="146303"/>
                  </a:lnTo>
                  <a:lnTo>
                    <a:pt x="354951" y="151943"/>
                  </a:lnTo>
                  <a:lnTo>
                    <a:pt x="354951" y="155075"/>
                  </a:lnTo>
                  <a:lnTo>
                    <a:pt x="352131" y="155075"/>
                  </a:lnTo>
                  <a:lnTo>
                    <a:pt x="343672" y="151629"/>
                  </a:lnTo>
                  <a:lnTo>
                    <a:pt x="335214" y="157268"/>
                  </a:lnTo>
                  <a:lnTo>
                    <a:pt x="333960" y="166354"/>
                  </a:lnTo>
                  <a:lnTo>
                    <a:pt x="346179" y="173559"/>
                  </a:lnTo>
                  <a:lnTo>
                    <a:pt x="342732" y="166040"/>
                  </a:lnTo>
                  <a:lnTo>
                    <a:pt x="340540" y="164161"/>
                  </a:lnTo>
                  <a:lnTo>
                    <a:pt x="349938" y="160088"/>
                  </a:lnTo>
                  <a:lnTo>
                    <a:pt x="363722" y="161968"/>
                  </a:lnTo>
                  <a:lnTo>
                    <a:pt x="377507" y="167293"/>
                  </a:lnTo>
                  <a:lnTo>
                    <a:pt x="386906" y="173559"/>
                  </a:lnTo>
                  <a:lnTo>
                    <a:pt x="391291" y="179198"/>
                  </a:lnTo>
                  <a:lnTo>
                    <a:pt x="401630" y="197995"/>
                  </a:lnTo>
                  <a:lnTo>
                    <a:pt x="413221" y="211153"/>
                  </a:lnTo>
                  <a:lnTo>
                    <a:pt x="433898" y="246554"/>
                  </a:lnTo>
                  <a:lnTo>
                    <a:pt x="438597" y="260965"/>
                  </a:lnTo>
                  <a:lnTo>
                    <a:pt x="442357" y="268171"/>
                  </a:lnTo>
                  <a:lnTo>
                    <a:pt x="443923" y="268797"/>
                  </a:lnTo>
                  <a:lnTo>
                    <a:pt x="452382" y="275690"/>
                  </a:lnTo>
                  <a:lnTo>
                    <a:pt x="459901" y="286341"/>
                  </a:lnTo>
                  <a:lnTo>
                    <a:pt x="497181" y="328321"/>
                  </a:lnTo>
                  <a:lnTo>
                    <a:pt x="574876" y="386279"/>
                  </a:lnTo>
                  <a:lnTo>
                    <a:pt x="600878" y="405389"/>
                  </a:lnTo>
                  <a:lnTo>
                    <a:pt x="598059" y="407269"/>
                  </a:lnTo>
                  <a:lnTo>
                    <a:pt x="556079" y="432958"/>
                  </a:lnTo>
                  <a:lnTo>
                    <a:pt x="547933" y="442043"/>
                  </a:lnTo>
                  <a:lnTo>
                    <a:pt x="536655" y="457394"/>
                  </a:lnTo>
                  <a:lnTo>
                    <a:pt x="530703" y="470552"/>
                  </a:lnTo>
                  <a:lnTo>
                    <a:pt x="525377" y="479637"/>
                  </a:lnTo>
                  <a:lnTo>
                    <a:pt x="519738" y="487156"/>
                  </a:lnTo>
                  <a:lnTo>
                    <a:pt x="506580" y="492482"/>
                  </a:lnTo>
                  <a:lnTo>
                    <a:pt x="490916" y="494675"/>
                  </a:lnTo>
                  <a:lnTo>
                    <a:pt x="422620" y="489976"/>
                  </a:lnTo>
                  <a:lnTo>
                    <a:pt x="409775" y="495615"/>
                  </a:lnTo>
                  <a:lnTo>
                    <a:pt x="399437" y="499688"/>
                  </a:lnTo>
                  <a:lnTo>
                    <a:pt x="399123" y="489663"/>
                  </a:lnTo>
                  <a:lnTo>
                    <a:pt x="395364" y="482457"/>
                  </a:lnTo>
                  <a:lnTo>
                    <a:pt x="383773" y="493735"/>
                  </a:lnTo>
                  <a:lnTo>
                    <a:pt x="373748" y="490602"/>
                  </a:lnTo>
                  <a:lnTo>
                    <a:pt x="366542" y="489349"/>
                  </a:lnTo>
                  <a:lnTo>
                    <a:pt x="358397" y="486216"/>
                  </a:lnTo>
                  <a:lnTo>
                    <a:pt x="351191" y="482770"/>
                  </a:lnTo>
                  <a:lnTo>
                    <a:pt x="347432" y="479637"/>
                  </a:lnTo>
                  <a:lnTo>
                    <a:pt x="346179" y="475251"/>
                  </a:lnTo>
                  <a:lnTo>
                    <a:pt x="337093" y="456768"/>
                  </a:lnTo>
                  <a:lnTo>
                    <a:pt x="337407" y="454575"/>
                  </a:lnTo>
                  <a:lnTo>
                    <a:pt x="340226" y="449875"/>
                  </a:lnTo>
                  <a:lnTo>
                    <a:pt x="340226" y="447369"/>
                  </a:lnTo>
                  <a:lnTo>
                    <a:pt x="335840" y="439537"/>
                  </a:lnTo>
                  <a:lnTo>
                    <a:pt x="315477" y="420427"/>
                  </a:lnTo>
                  <a:lnTo>
                    <a:pt x="302632" y="399123"/>
                  </a:lnTo>
                  <a:lnTo>
                    <a:pt x="300439" y="392231"/>
                  </a:lnTo>
                  <a:lnTo>
                    <a:pt x="300752" y="387845"/>
                  </a:lnTo>
                  <a:lnTo>
                    <a:pt x="304199" y="380640"/>
                  </a:lnTo>
                  <a:lnTo>
                    <a:pt x="304512" y="376567"/>
                  </a:lnTo>
                  <a:lnTo>
                    <a:pt x="302945" y="374061"/>
                  </a:lnTo>
                  <a:lnTo>
                    <a:pt x="296993" y="367795"/>
                  </a:lnTo>
                  <a:lnTo>
                    <a:pt x="294800" y="364662"/>
                  </a:lnTo>
                  <a:lnTo>
                    <a:pt x="293860" y="359336"/>
                  </a:lnTo>
                  <a:lnTo>
                    <a:pt x="294487" y="354637"/>
                  </a:lnTo>
                  <a:lnTo>
                    <a:pt x="293547" y="350878"/>
                  </a:lnTo>
                  <a:lnTo>
                    <a:pt x="288221" y="348685"/>
                  </a:lnTo>
                  <a:lnTo>
                    <a:pt x="282895" y="348998"/>
                  </a:lnTo>
                  <a:lnTo>
                    <a:pt x="280702" y="351504"/>
                  </a:lnTo>
                  <a:lnTo>
                    <a:pt x="279762" y="355577"/>
                  </a:lnTo>
                  <a:lnTo>
                    <a:pt x="277883" y="359023"/>
                  </a:lnTo>
                  <a:lnTo>
                    <a:pt x="271617" y="365602"/>
                  </a:lnTo>
                  <a:lnTo>
                    <a:pt x="266918" y="368735"/>
                  </a:lnTo>
                  <a:lnTo>
                    <a:pt x="260652" y="368108"/>
                  </a:lnTo>
                  <a:lnTo>
                    <a:pt x="251254" y="363096"/>
                  </a:lnTo>
                  <a:lnTo>
                    <a:pt x="180765" y="302005"/>
                  </a:lnTo>
                  <a:lnTo>
                    <a:pt x="143797" y="256893"/>
                  </a:lnTo>
                  <a:lnTo>
                    <a:pt x="134712" y="247494"/>
                  </a:lnTo>
                  <a:lnTo>
                    <a:pt x="107143" y="211153"/>
                  </a:lnTo>
                  <a:lnTo>
                    <a:pt x="95865" y="200815"/>
                  </a:lnTo>
                  <a:lnTo>
                    <a:pt x="82080" y="191730"/>
                  </a:lnTo>
                  <a:lnTo>
                    <a:pt x="59837" y="181705"/>
                  </a:lnTo>
                  <a:lnTo>
                    <a:pt x="54825" y="177632"/>
                  </a:lnTo>
                  <a:lnTo>
                    <a:pt x="50752" y="170426"/>
                  </a:lnTo>
                  <a:lnTo>
                    <a:pt x="45426" y="153509"/>
                  </a:lnTo>
                  <a:lnTo>
                    <a:pt x="41667" y="145990"/>
                  </a:lnTo>
                  <a:lnTo>
                    <a:pt x="31955" y="133146"/>
                  </a:lnTo>
                  <a:lnTo>
                    <a:pt x="20990" y="112156"/>
                  </a:lnTo>
                  <a:lnTo>
                    <a:pt x="4699" y="96805"/>
                  </a:lnTo>
                  <a:lnTo>
                    <a:pt x="0" y="81767"/>
                  </a:lnTo>
                  <a:lnTo>
                    <a:pt x="5012" y="47619"/>
                  </a:lnTo>
                  <a:lnTo>
                    <a:pt x="3759" y="45426"/>
                  </a:lnTo>
                  <a:lnTo>
                    <a:pt x="37281" y="40100"/>
                  </a:lnTo>
                  <a:lnTo>
                    <a:pt x="49499" y="31642"/>
                  </a:lnTo>
                  <a:lnTo>
                    <a:pt x="60464" y="21616"/>
                  </a:lnTo>
                  <a:lnTo>
                    <a:pt x="68609" y="18170"/>
                  </a:lnTo>
                  <a:lnTo>
                    <a:pt x="96178" y="10025"/>
                  </a:lnTo>
                  <a:lnTo>
                    <a:pt x="112782" y="3133"/>
                  </a:lnTo>
                  <a:lnTo>
                    <a:pt x="126253" y="626"/>
                  </a:lnTo>
                  <a:lnTo>
                    <a:pt x="141604" y="0"/>
                  </a:lnTo>
                  <a:lnTo>
                    <a:pt x="166667" y="4386"/>
                  </a:lnTo>
                  <a:lnTo>
                    <a:pt x="176692" y="9085"/>
                  </a:lnTo>
                  <a:lnTo>
                    <a:pt x="184524" y="14411"/>
                  </a:lnTo>
                  <a:lnTo>
                    <a:pt x="190790" y="20990"/>
                  </a:lnTo>
                  <a:lnTo>
                    <a:pt x="195176" y="27882"/>
                  </a:lnTo>
                  <a:lnTo>
                    <a:pt x="197682" y="34148"/>
                  </a:lnTo>
                  <a:lnTo>
                    <a:pt x="197995" y="39787"/>
                  </a:lnTo>
                  <a:lnTo>
                    <a:pt x="197369" y="48246"/>
                  </a:lnTo>
                  <a:lnTo>
                    <a:pt x="198935" y="51378"/>
                  </a:lnTo>
                  <a:lnTo>
                    <a:pt x="205201" y="55451"/>
                  </a:lnTo>
                  <a:lnTo>
                    <a:pt x="231517" y="63597"/>
                  </a:lnTo>
                  <a:lnTo>
                    <a:pt x="277256" y="72055"/>
                  </a:lnTo>
                  <a:lnTo>
                    <a:pt x="290727" y="72682"/>
                  </a:lnTo>
                  <a:lnTo>
                    <a:pt x="300439" y="70489"/>
                  </a:lnTo>
                  <a:lnTo>
                    <a:pt x="304825" y="65790"/>
                  </a:lnTo>
                  <a:lnTo>
                    <a:pt x="308898" y="58584"/>
                  </a:lnTo>
                  <a:lnTo>
                    <a:pt x="313597" y="52005"/>
                  </a:lnTo>
                  <a:lnTo>
                    <a:pt x="321429" y="46366"/>
                  </a:lnTo>
                  <a:lnTo>
                    <a:pt x="336467" y="43860"/>
                  </a:lnTo>
                  <a:lnTo>
                    <a:pt x="370928" y="46993"/>
                  </a:lnTo>
                  <a:lnTo>
                    <a:pt x="389412" y="51378"/>
                  </a:lnTo>
                  <a:lnTo>
                    <a:pt x="392858" y="51065"/>
                  </a:lnTo>
                  <a:close/>
                </a:path>
              </a:pathLst>
            </a:custGeom>
            <a:grpFill/>
            <a:ln w="6248" cap="rnd">
              <a:solidFill>
                <a:srgbClr val="0070C0"/>
              </a:solidFill>
              <a:prstDash val="solid"/>
              <a:round/>
            </a:ln>
          </p:spPr>
          <p:txBody>
            <a:bodyPr rtlCol="0" anchor="ctr"/>
            <a:lstStyle/>
            <a:p>
              <a:endParaRPr lang="vi-VN"/>
            </a:p>
          </p:txBody>
        </p:sp>
        <p:sp>
          <p:nvSpPr>
            <p:cNvPr id="103" name="Freeform: Shape 102">
              <a:hlinkClick r:id="" action="ppaction://noaction"/>
              <a:extLst>
                <a:ext uri="{FF2B5EF4-FFF2-40B4-BE49-F238E27FC236}">
                  <a16:creationId xmlns:a16="http://schemas.microsoft.com/office/drawing/2014/main" id="{B32DD426-4D9E-43FF-A064-4D44411CE6F3}"/>
                </a:ext>
              </a:extLst>
            </p:cNvPr>
            <p:cNvSpPr/>
            <p:nvPr/>
          </p:nvSpPr>
          <p:spPr>
            <a:xfrm>
              <a:off x="4639413" y="4853440"/>
              <a:ext cx="670427" cy="539161"/>
            </a:xfrm>
            <a:custGeom>
              <a:avLst/>
              <a:gdLst>
                <a:gd name="connsiteX0" fmla="*/ 510653 w 670427"/>
                <a:gd name="connsiteY0" fmla="*/ 171366 h 539161"/>
                <a:gd name="connsiteX1" fmla="*/ 537908 w 670427"/>
                <a:gd name="connsiteY1" fmla="*/ 215226 h 539161"/>
                <a:gd name="connsiteX2" fmla="*/ 543861 w 670427"/>
                <a:gd name="connsiteY2" fmla="*/ 221805 h 539161"/>
                <a:gd name="connsiteX3" fmla="*/ 552633 w 670427"/>
                <a:gd name="connsiteY3" fmla="*/ 228697 h 539161"/>
                <a:gd name="connsiteX4" fmla="*/ 577069 w 670427"/>
                <a:gd name="connsiteY4" fmla="*/ 244361 h 539161"/>
                <a:gd name="connsiteX5" fmla="*/ 595866 w 670427"/>
                <a:gd name="connsiteY5" fmla="*/ 253760 h 539161"/>
                <a:gd name="connsiteX6" fmla="*/ 606204 w 670427"/>
                <a:gd name="connsiteY6" fmla="*/ 257206 h 539161"/>
                <a:gd name="connsiteX7" fmla="*/ 641292 w 670427"/>
                <a:gd name="connsiteY7" fmla="*/ 265351 h 539161"/>
                <a:gd name="connsiteX8" fmla="*/ 670427 w 670427"/>
                <a:gd name="connsiteY8" fmla="*/ 277569 h 539161"/>
                <a:gd name="connsiteX9" fmla="*/ 642232 w 670427"/>
                <a:gd name="connsiteY9" fmla="*/ 302319 h 539161"/>
                <a:gd name="connsiteX10" fmla="*/ 638786 w 670427"/>
                <a:gd name="connsiteY10" fmla="*/ 304512 h 539161"/>
                <a:gd name="connsiteX11" fmla="*/ 634713 w 670427"/>
                <a:gd name="connsiteY11" fmla="*/ 305139 h 539161"/>
                <a:gd name="connsiteX12" fmla="*/ 625941 w 670427"/>
                <a:gd name="connsiteY12" fmla="*/ 305139 h 539161"/>
                <a:gd name="connsiteX13" fmla="*/ 621868 w 670427"/>
                <a:gd name="connsiteY13" fmla="*/ 305452 h 539161"/>
                <a:gd name="connsiteX14" fmla="*/ 614976 w 670427"/>
                <a:gd name="connsiteY14" fmla="*/ 308585 h 539161"/>
                <a:gd name="connsiteX15" fmla="*/ 611530 w 670427"/>
                <a:gd name="connsiteY15" fmla="*/ 313597 h 539161"/>
                <a:gd name="connsiteX16" fmla="*/ 607771 w 670427"/>
                <a:gd name="connsiteY16" fmla="*/ 321429 h 539161"/>
                <a:gd name="connsiteX17" fmla="*/ 601505 w 670427"/>
                <a:gd name="connsiteY17" fmla="*/ 339913 h 539161"/>
                <a:gd name="connsiteX18" fmla="*/ 600878 w 670427"/>
                <a:gd name="connsiteY18" fmla="*/ 348685 h 539161"/>
                <a:gd name="connsiteX19" fmla="*/ 601505 w 670427"/>
                <a:gd name="connsiteY19" fmla="*/ 354951 h 539161"/>
                <a:gd name="connsiteX20" fmla="*/ 603385 w 670427"/>
                <a:gd name="connsiteY20" fmla="*/ 358710 h 539161"/>
                <a:gd name="connsiteX21" fmla="*/ 603385 w 670427"/>
                <a:gd name="connsiteY21" fmla="*/ 363409 h 539161"/>
                <a:gd name="connsiteX22" fmla="*/ 601505 w 670427"/>
                <a:gd name="connsiteY22" fmla="*/ 369675 h 539161"/>
                <a:gd name="connsiteX23" fmla="*/ 597119 w 670427"/>
                <a:gd name="connsiteY23" fmla="*/ 379700 h 539161"/>
                <a:gd name="connsiteX24" fmla="*/ 592733 w 670427"/>
                <a:gd name="connsiteY24" fmla="*/ 394111 h 539161"/>
                <a:gd name="connsiteX25" fmla="*/ 590227 w 670427"/>
                <a:gd name="connsiteY25" fmla="*/ 398184 h 539161"/>
                <a:gd name="connsiteX26" fmla="*/ 584588 w 670427"/>
                <a:gd name="connsiteY26" fmla="*/ 400377 h 539161"/>
                <a:gd name="connsiteX27" fmla="*/ 579262 w 670427"/>
                <a:gd name="connsiteY27" fmla="*/ 399124 h 539161"/>
                <a:gd name="connsiteX28" fmla="*/ 563911 w 670427"/>
                <a:gd name="connsiteY28" fmla="*/ 390665 h 539161"/>
                <a:gd name="connsiteX29" fmla="*/ 559838 w 670427"/>
                <a:gd name="connsiteY29" fmla="*/ 389098 h 539161"/>
                <a:gd name="connsiteX30" fmla="*/ 555452 w 670427"/>
                <a:gd name="connsiteY30" fmla="*/ 388785 h 539161"/>
                <a:gd name="connsiteX31" fmla="*/ 551066 w 670427"/>
                <a:gd name="connsiteY31" fmla="*/ 389725 h 539161"/>
                <a:gd name="connsiteX32" fmla="*/ 546367 w 670427"/>
                <a:gd name="connsiteY32" fmla="*/ 391292 h 539161"/>
                <a:gd name="connsiteX33" fmla="*/ 538535 w 670427"/>
                <a:gd name="connsiteY33" fmla="*/ 395364 h 539161"/>
                <a:gd name="connsiteX34" fmla="*/ 532582 w 670427"/>
                <a:gd name="connsiteY34" fmla="*/ 396304 h 539161"/>
                <a:gd name="connsiteX35" fmla="*/ 523184 w 670427"/>
                <a:gd name="connsiteY35" fmla="*/ 394424 h 539161"/>
                <a:gd name="connsiteX36" fmla="*/ 520051 w 670427"/>
                <a:gd name="connsiteY36" fmla="*/ 394738 h 539161"/>
                <a:gd name="connsiteX37" fmla="*/ 517231 w 670427"/>
                <a:gd name="connsiteY37" fmla="*/ 396930 h 539161"/>
                <a:gd name="connsiteX38" fmla="*/ 515038 w 670427"/>
                <a:gd name="connsiteY38" fmla="*/ 401003 h 539161"/>
                <a:gd name="connsiteX39" fmla="*/ 513159 w 670427"/>
                <a:gd name="connsiteY39" fmla="*/ 410089 h 539161"/>
                <a:gd name="connsiteX40" fmla="*/ 512219 w 670427"/>
                <a:gd name="connsiteY40" fmla="*/ 425753 h 539161"/>
                <a:gd name="connsiteX41" fmla="*/ 513785 w 670427"/>
                <a:gd name="connsiteY41" fmla="*/ 444550 h 539161"/>
                <a:gd name="connsiteX42" fmla="*/ 519425 w 670427"/>
                <a:gd name="connsiteY42" fmla="*/ 473372 h 539161"/>
                <a:gd name="connsiteX43" fmla="*/ 501254 w 670427"/>
                <a:gd name="connsiteY43" fmla="*/ 484024 h 539161"/>
                <a:gd name="connsiteX44" fmla="*/ 494675 w 670427"/>
                <a:gd name="connsiteY44" fmla="*/ 485903 h 539161"/>
                <a:gd name="connsiteX45" fmla="*/ 486216 w 670427"/>
                <a:gd name="connsiteY45" fmla="*/ 487156 h 539161"/>
                <a:gd name="connsiteX46" fmla="*/ 478698 w 670427"/>
                <a:gd name="connsiteY46" fmla="*/ 485903 h 539161"/>
                <a:gd name="connsiteX47" fmla="*/ 457708 w 670427"/>
                <a:gd name="connsiteY47" fmla="*/ 476818 h 539161"/>
                <a:gd name="connsiteX48" fmla="*/ 448936 w 670427"/>
                <a:gd name="connsiteY48" fmla="*/ 474625 h 539161"/>
                <a:gd name="connsiteX49" fmla="*/ 442043 w 670427"/>
                <a:gd name="connsiteY49" fmla="*/ 475251 h 539161"/>
                <a:gd name="connsiteX50" fmla="*/ 435464 w 670427"/>
                <a:gd name="connsiteY50" fmla="*/ 477758 h 539161"/>
                <a:gd name="connsiteX51" fmla="*/ 410715 w 670427"/>
                <a:gd name="connsiteY51" fmla="*/ 499061 h 539161"/>
                <a:gd name="connsiteX52" fmla="*/ 403510 w 670427"/>
                <a:gd name="connsiteY52" fmla="*/ 502821 h 539161"/>
                <a:gd name="connsiteX53" fmla="*/ 395991 w 670427"/>
                <a:gd name="connsiteY53" fmla="*/ 503447 h 539161"/>
                <a:gd name="connsiteX54" fmla="*/ 378133 w 670427"/>
                <a:gd name="connsiteY54" fmla="*/ 500314 h 539161"/>
                <a:gd name="connsiteX55" fmla="*/ 372494 w 670427"/>
                <a:gd name="connsiteY55" fmla="*/ 500941 h 539161"/>
                <a:gd name="connsiteX56" fmla="*/ 366542 w 670427"/>
                <a:gd name="connsiteY56" fmla="*/ 504074 h 539161"/>
                <a:gd name="connsiteX57" fmla="*/ 360276 w 670427"/>
                <a:gd name="connsiteY57" fmla="*/ 508773 h 539161"/>
                <a:gd name="connsiteX58" fmla="*/ 347432 w 670427"/>
                <a:gd name="connsiteY58" fmla="*/ 515039 h 539161"/>
                <a:gd name="connsiteX59" fmla="*/ 341166 w 670427"/>
                <a:gd name="connsiteY59" fmla="*/ 519425 h 539161"/>
                <a:gd name="connsiteX60" fmla="*/ 337407 w 670427"/>
                <a:gd name="connsiteY60" fmla="*/ 523184 h 539161"/>
                <a:gd name="connsiteX61" fmla="*/ 336153 w 670427"/>
                <a:gd name="connsiteY61" fmla="*/ 526943 h 539161"/>
                <a:gd name="connsiteX62" fmla="*/ 335214 w 670427"/>
                <a:gd name="connsiteY62" fmla="*/ 534149 h 539161"/>
                <a:gd name="connsiteX63" fmla="*/ 332707 w 670427"/>
                <a:gd name="connsiteY63" fmla="*/ 536969 h 539161"/>
                <a:gd name="connsiteX64" fmla="*/ 329888 w 670427"/>
                <a:gd name="connsiteY64" fmla="*/ 537595 h 539161"/>
                <a:gd name="connsiteX65" fmla="*/ 323935 w 670427"/>
                <a:gd name="connsiteY65" fmla="*/ 535089 h 539161"/>
                <a:gd name="connsiteX66" fmla="*/ 319863 w 670427"/>
                <a:gd name="connsiteY66" fmla="*/ 533836 h 539161"/>
                <a:gd name="connsiteX67" fmla="*/ 311091 w 670427"/>
                <a:gd name="connsiteY67" fmla="*/ 533523 h 539161"/>
                <a:gd name="connsiteX68" fmla="*/ 298873 w 670427"/>
                <a:gd name="connsiteY68" fmla="*/ 530703 h 539161"/>
                <a:gd name="connsiteX69" fmla="*/ 292607 w 670427"/>
                <a:gd name="connsiteY69" fmla="*/ 530703 h 539161"/>
                <a:gd name="connsiteX70" fmla="*/ 288534 w 670427"/>
                <a:gd name="connsiteY70" fmla="*/ 532583 h 539161"/>
                <a:gd name="connsiteX71" fmla="*/ 279449 w 670427"/>
                <a:gd name="connsiteY71" fmla="*/ 539161 h 539161"/>
                <a:gd name="connsiteX72" fmla="*/ 284775 w 670427"/>
                <a:gd name="connsiteY72" fmla="*/ 522558 h 539161"/>
                <a:gd name="connsiteX73" fmla="*/ 284148 w 670427"/>
                <a:gd name="connsiteY73" fmla="*/ 517858 h 539161"/>
                <a:gd name="connsiteX74" fmla="*/ 282582 w 670427"/>
                <a:gd name="connsiteY74" fmla="*/ 515978 h 539161"/>
                <a:gd name="connsiteX75" fmla="*/ 272557 w 670427"/>
                <a:gd name="connsiteY75" fmla="*/ 509086 h 539161"/>
                <a:gd name="connsiteX76" fmla="*/ 262218 w 670427"/>
                <a:gd name="connsiteY76" fmla="*/ 490289 h 539161"/>
                <a:gd name="connsiteX77" fmla="*/ 254073 w 670427"/>
                <a:gd name="connsiteY77" fmla="*/ 485903 h 539161"/>
                <a:gd name="connsiteX78" fmla="*/ 249374 w 670427"/>
                <a:gd name="connsiteY78" fmla="*/ 478698 h 539161"/>
                <a:gd name="connsiteX79" fmla="*/ 242168 w 670427"/>
                <a:gd name="connsiteY79" fmla="*/ 475565 h 539161"/>
                <a:gd name="connsiteX80" fmla="*/ 234023 w 670427"/>
                <a:gd name="connsiteY80" fmla="*/ 473685 h 539161"/>
                <a:gd name="connsiteX81" fmla="*/ 227444 w 670427"/>
                <a:gd name="connsiteY81" fmla="*/ 473059 h 539161"/>
                <a:gd name="connsiteX82" fmla="*/ 220552 w 670427"/>
                <a:gd name="connsiteY82" fmla="*/ 471492 h 539161"/>
                <a:gd name="connsiteX83" fmla="*/ 215539 w 670427"/>
                <a:gd name="connsiteY83" fmla="*/ 468046 h 539161"/>
                <a:gd name="connsiteX84" fmla="*/ 204574 w 670427"/>
                <a:gd name="connsiteY84" fmla="*/ 451129 h 539161"/>
                <a:gd name="connsiteX85" fmla="*/ 201755 w 670427"/>
                <a:gd name="connsiteY85" fmla="*/ 444237 h 539161"/>
                <a:gd name="connsiteX86" fmla="*/ 200188 w 670427"/>
                <a:gd name="connsiteY86" fmla="*/ 436091 h 539161"/>
                <a:gd name="connsiteX87" fmla="*/ 199875 w 670427"/>
                <a:gd name="connsiteY87" fmla="*/ 426692 h 539161"/>
                <a:gd name="connsiteX88" fmla="*/ 202068 w 670427"/>
                <a:gd name="connsiteY88" fmla="*/ 420427 h 539161"/>
                <a:gd name="connsiteX89" fmla="*/ 207707 w 670427"/>
                <a:gd name="connsiteY89" fmla="*/ 415414 h 539161"/>
                <a:gd name="connsiteX90" fmla="*/ 214286 w 670427"/>
                <a:gd name="connsiteY90" fmla="*/ 413535 h 539161"/>
                <a:gd name="connsiteX91" fmla="*/ 220238 w 670427"/>
                <a:gd name="connsiteY91" fmla="*/ 416667 h 539161"/>
                <a:gd name="connsiteX92" fmla="*/ 224624 w 670427"/>
                <a:gd name="connsiteY92" fmla="*/ 411028 h 539161"/>
                <a:gd name="connsiteX93" fmla="*/ 229637 w 670427"/>
                <a:gd name="connsiteY93" fmla="*/ 401943 h 539161"/>
                <a:gd name="connsiteX94" fmla="*/ 232143 w 670427"/>
                <a:gd name="connsiteY94" fmla="*/ 393484 h 539161"/>
                <a:gd name="connsiteX95" fmla="*/ 224938 w 670427"/>
                <a:gd name="connsiteY95" fmla="*/ 388159 h 539161"/>
                <a:gd name="connsiteX96" fmla="*/ 219612 w 670427"/>
                <a:gd name="connsiteY96" fmla="*/ 382206 h 539161"/>
                <a:gd name="connsiteX97" fmla="*/ 196429 w 670427"/>
                <a:gd name="connsiteY97" fmla="*/ 374687 h 539161"/>
                <a:gd name="connsiteX98" fmla="*/ 191416 w 670427"/>
                <a:gd name="connsiteY98" fmla="*/ 371241 h 539161"/>
                <a:gd name="connsiteX99" fmla="*/ 190477 w 670427"/>
                <a:gd name="connsiteY99" fmla="*/ 368422 h 539161"/>
                <a:gd name="connsiteX100" fmla="*/ 190790 w 670427"/>
                <a:gd name="connsiteY100" fmla="*/ 362783 h 539161"/>
                <a:gd name="connsiteX101" fmla="*/ 192043 w 670427"/>
                <a:gd name="connsiteY101" fmla="*/ 358710 h 539161"/>
                <a:gd name="connsiteX102" fmla="*/ 176065 w 670427"/>
                <a:gd name="connsiteY102" fmla="*/ 347432 h 539161"/>
                <a:gd name="connsiteX103" fmla="*/ 171679 w 670427"/>
                <a:gd name="connsiteY103" fmla="*/ 307645 h 539161"/>
                <a:gd name="connsiteX104" fmla="*/ 162594 w 670427"/>
                <a:gd name="connsiteY104" fmla="*/ 291354 h 539161"/>
                <a:gd name="connsiteX105" fmla="*/ 87406 w 670427"/>
                <a:gd name="connsiteY105" fmla="*/ 291354 h 539161"/>
                <a:gd name="connsiteX106" fmla="*/ 34148 w 670427"/>
                <a:gd name="connsiteY106" fmla="*/ 293234 h 539161"/>
                <a:gd name="connsiteX107" fmla="*/ 32895 w 670427"/>
                <a:gd name="connsiteY107" fmla="*/ 280076 h 539161"/>
                <a:gd name="connsiteX108" fmla="*/ 33521 w 670427"/>
                <a:gd name="connsiteY108" fmla="*/ 268484 h 539161"/>
                <a:gd name="connsiteX109" fmla="*/ 32268 w 670427"/>
                <a:gd name="connsiteY109" fmla="*/ 256893 h 539161"/>
                <a:gd name="connsiteX110" fmla="*/ 26629 w 670427"/>
                <a:gd name="connsiteY110" fmla="*/ 244988 h 539161"/>
                <a:gd name="connsiteX111" fmla="*/ 14411 w 670427"/>
                <a:gd name="connsiteY111" fmla="*/ 231204 h 539161"/>
                <a:gd name="connsiteX112" fmla="*/ 11591 w 670427"/>
                <a:gd name="connsiteY112" fmla="*/ 226191 h 539161"/>
                <a:gd name="connsiteX113" fmla="*/ 10025 w 670427"/>
                <a:gd name="connsiteY113" fmla="*/ 219612 h 539161"/>
                <a:gd name="connsiteX114" fmla="*/ 8459 w 670427"/>
                <a:gd name="connsiteY114" fmla="*/ 206141 h 539161"/>
                <a:gd name="connsiteX115" fmla="*/ 3446 w 670427"/>
                <a:gd name="connsiteY115" fmla="*/ 195176 h 539161"/>
                <a:gd name="connsiteX116" fmla="*/ 2506 w 670427"/>
                <a:gd name="connsiteY116" fmla="*/ 190477 h 539161"/>
                <a:gd name="connsiteX117" fmla="*/ 3446 w 670427"/>
                <a:gd name="connsiteY117" fmla="*/ 185777 h 539161"/>
                <a:gd name="connsiteX118" fmla="*/ 5952 w 670427"/>
                <a:gd name="connsiteY118" fmla="*/ 181391 h 539161"/>
                <a:gd name="connsiteX119" fmla="*/ 9085 w 670427"/>
                <a:gd name="connsiteY119" fmla="*/ 177319 h 539161"/>
                <a:gd name="connsiteX120" fmla="*/ 7832 w 670427"/>
                <a:gd name="connsiteY120" fmla="*/ 171366 h 539161"/>
                <a:gd name="connsiteX121" fmla="*/ 1253 w 670427"/>
                <a:gd name="connsiteY121" fmla="*/ 166354 h 539161"/>
                <a:gd name="connsiteX122" fmla="*/ 0 w 670427"/>
                <a:gd name="connsiteY122" fmla="*/ 160088 h 539161"/>
                <a:gd name="connsiteX123" fmla="*/ 43233 w 670427"/>
                <a:gd name="connsiteY123" fmla="*/ 55138 h 539161"/>
                <a:gd name="connsiteX124" fmla="*/ 56078 w 670427"/>
                <a:gd name="connsiteY124" fmla="*/ 48559 h 539161"/>
                <a:gd name="connsiteX125" fmla="*/ 68609 w 670427"/>
                <a:gd name="connsiteY125" fmla="*/ 41667 h 539161"/>
                <a:gd name="connsiteX126" fmla="*/ 85840 w 670427"/>
                <a:gd name="connsiteY126" fmla="*/ 28196 h 539161"/>
                <a:gd name="connsiteX127" fmla="*/ 89599 w 670427"/>
                <a:gd name="connsiteY127" fmla="*/ 25689 h 539161"/>
                <a:gd name="connsiteX128" fmla="*/ 93985 w 670427"/>
                <a:gd name="connsiteY128" fmla="*/ 24123 h 539161"/>
                <a:gd name="connsiteX129" fmla="*/ 145364 w 670427"/>
                <a:gd name="connsiteY129" fmla="*/ 16917 h 539161"/>
                <a:gd name="connsiteX130" fmla="*/ 199248 w 670427"/>
                <a:gd name="connsiteY130" fmla="*/ 18797 h 539161"/>
                <a:gd name="connsiteX131" fmla="*/ 206454 w 670427"/>
                <a:gd name="connsiteY131" fmla="*/ 17857 h 539161"/>
                <a:gd name="connsiteX132" fmla="*/ 213973 w 670427"/>
                <a:gd name="connsiteY132" fmla="*/ 15664 h 539161"/>
                <a:gd name="connsiteX133" fmla="*/ 242795 w 670427"/>
                <a:gd name="connsiteY133" fmla="*/ 1880 h 539161"/>
                <a:gd name="connsiteX134" fmla="*/ 250000 w 670427"/>
                <a:gd name="connsiteY134" fmla="*/ 313 h 539161"/>
                <a:gd name="connsiteX135" fmla="*/ 259086 w 670427"/>
                <a:gd name="connsiteY135" fmla="*/ 0 h 539161"/>
                <a:gd name="connsiteX136" fmla="*/ 275376 w 670427"/>
                <a:gd name="connsiteY136" fmla="*/ 1880 h 539161"/>
                <a:gd name="connsiteX137" fmla="*/ 384399 w 670427"/>
                <a:gd name="connsiteY137" fmla="*/ 40727 h 539161"/>
                <a:gd name="connsiteX138" fmla="*/ 394424 w 670427"/>
                <a:gd name="connsiteY138" fmla="*/ 47619 h 539161"/>
                <a:gd name="connsiteX139" fmla="*/ 403823 w 670427"/>
                <a:gd name="connsiteY139" fmla="*/ 59837 h 539161"/>
                <a:gd name="connsiteX140" fmla="*/ 409149 w 670427"/>
                <a:gd name="connsiteY140" fmla="*/ 70176 h 539161"/>
                <a:gd name="connsiteX141" fmla="*/ 414161 w 670427"/>
                <a:gd name="connsiteY141" fmla="*/ 81454 h 539161"/>
                <a:gd name="connsiteX142" fmla="*/ 430139 w 670427"/>
                <a:gd name="connsiteY142" fmla="*/ 137218 h 539161"/>
                <a:gd name="connsiteX143" fmla="*/ 448309 w 670427"/>
                <a:gd name="connsiteY143" fmla="*/ 155389 h 539161"/>
                <a:gd name="connsiteX144" fmla="*/ 510653 w 670427"/>
                <a:gd name="connsiteY144" fmla="*/ 171366 h 53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670427" h="539161">
                  <a:moveTo>
                    <a:pt x="510653" y="171366"/>
                  </a:moveTo>
                  <a:lnTo>
                    <a:pt x="537908" y="215226"/>
                  </a:lnTo>
                  <a:lnTo>
                    <a:pt x="543861" y="221805"/>
                  </a:lnTo>
                  <a:lnTo>
                    <a:pt x="552633" y="228697"/>
                  </a:lnTo>
                  <a:lnTo>
                    <a:pt x="577069" y="244361"/>
                  </a:lnTo>
                  <a:lnTo>
                    <a:pt x="595866" y="253760"/>
                  </a:lnTo>
                  <a:lnTo>
                    <a:pt x="606204" y="257206"/>
                  </a:lnTo>
                  <a:lnTo>
                    <a:pt x="641292" y="265351"/>
                  </a:lnTo>
                  <a:lnTo>
                    <a:pt x="670427" y="277569"/>
                  </a:lnTo>
                  <a:lnTo>
                    <a:pt x="642232" y="302319"/>
                  </a:lnTo>
                  <a:lnTo>
                    <a:pt x="638786" y="304512"/>
                  </a:lnTo>
                  <a:lnTo>
                    <a:pt x="634713" y="305139"/>
                  </a:lnTo>
                  <a:lnTo>
                    <a:pt x="625941" y="305139"/>
                  </a:lnTo>
                  <a:lnTo>
                    <a:pt x="621868" y="305452"/>
                  </a:lnTo>
                  <a:lnTo>
                    <a:pt x="614976" y="308585"/>
                  </a:lnTo>
                  <a:lnTo>
                    <a:pt x="611530" y="313597"/>
                  </a:lnTo>
                  <a:lnTo>
                    <a:pt x="607771" y="321429"/>
                  </a:lnTo>
                  <a:lnTo>
                    <a:pt x="601505" y="339913"/>
                  </a:lnTo>
                  <a:lnTo>
                    <a:pt x="600878" y="348685"/>
                  </a:lnTo>
                  <a:lnTo>
                    <a:pt x="601505" y="354951"/>
                  </a:lnTo>
                  <a:lnTo>
                    <a:pt x="603385" y="358710"/>
                  </a:lnTo>
                  <a:lnTo>
                    <a:pt x="603385" y="363409"/>
                  </a:lnTo>
                  <a:lnTo>
                    <a:pt x="601505" y="369675"/>
                  </a:lnTo>
                  <a:lnTo>
                    <a:pt x="597119" y="379700"/>
                  </a:lnTo>
                  <a:lnTo>
                    <a:pt x="592733" y="394111"/>
                  </a:lnTo>
                  <a:lnTo>
                    <a:pt x="590227" y="398184"/>
                  </a:lnTo>
                  <a:lnTo>
                    <a:pt x="584588" y="400377"/>
                  </a:lnTo>
                  <a:lnTo>
                    <a:pt x="579262" y="399124"/>
                  </a:lnTo>
                  <a:lnTo>
                    <a:pt x="563911" y="390665"/>
                  </a:lnTo>
                  <a:lnTo>
                    <a:pt x="559838" y="389098"/>
                  </a:lnTo>
                  <a:lnTo>
                    <a:pt x="555452" y="388785"/>
                  </a:lnTo>
                  <a:lnTo>
                    <a:pt x="551066" y="389725"/>
                  </a:lnTo>
                  <a:lnTo>
                    <a:pt x="546367" y="391292"/>
                  </a:lnTo>
                  <a:lnTo>
                    <a:pt x="538535" y="395364"/>
                  </a:lnTo>
                  <a:lnTo>
                    <a:pt x="532582" y="396304"/>
                  </a:lnTo>
                  <a:lnTo>
                    <a:pt x="523184" y="394424"/>
                  </a:lnTo>
                  <a:lnTo>
                    <a:pt x="520051" y="394738"/>
                  </a:lnTo>
                  <a:lnTo>
                    <a:pt x="517231" y="396930"/>
                  </a:lnTo>
                  <a:lnTo>
                    <a:pt x="515038" y="401003"/>
                  </a:lnTo>
                  <a:lnTo>
                    <a:pt x="513159" y="410089"/>
                  </a:lnTo>
                  <a:lnTo>
                    <a:pt x="512219" y="425753"/>
                  </a:lnTo>
                  <a:lnTo>
                    <a:pt x="513785" y="444550"/>
                  </a:lnTo>
                  <a:lnTo>
                    <a:pt x="519425" y="473372"/>
                  </a:lnTo>
                  <a:lnTo>
                    <a:pt x="501254" y="484024"/>
                  </a:lnTo>
                  <a:lnTo>
                    <a:pt x="494675" y="485903"/>
                  </a:lnTo>
                  <a:lnTo>
                    <a:pt x="486216" y="487156"/>
                  </a:lnTo>
                  <a:lnTo>
                    <a:pt x="478698" y="485903"/>
                  </a:lnTo>
                  <a:lnTo>
                    <a:pt x="457708" y="476818"/>
                  </a:lnTo>
                  <a:lnTo>
                    <a:pt x="448936" y="474625"/>
                  </a:lnTo>
                  <a:lnTo>
                    <a:pt x="442043" y="475251"/>
                  </a:lnTo>
                  <a:lnTo>
                    <a:pt x="435464" y="477758"/>
                  </a:lnTo>
                  <a:lnTo>
                    <a:pt x="410715" y="499061"/>
                  </a:lnTo>
                  <a:lnTo>
                    <a:pt x="403510" y="502821"/>
                  </a:lnTo>
                  <a:lnTo>
                    <a:pt x="395991" y="503447"/>
                  </a:lnTo>
                  <a:lnTo>
                    <a:pt x="378133" y="500314"/>
                  </a:lnTo>
                  <a:lnTo>
                    <a:pt x="372494" y="500941"/>
                  </a:lnTo>
                  <a:lnTo>
                    <a:pt x="366542" y="504074"/>
                  </a:lnTo>
                  <a:lnTo>
                    <a:pt x="360276" y="508773"/>
                  </a:lnTo>
                  <a:lnTo>
                    <a:pt x="347432" y="515039"/>
                  </a:lnTo>
                  <a:lnTo>
                    <a:pt x="341166" y="519425"/>
                  </a:lnTo>
                  <a:lnTo>
                    <a:pt x="337407" y="523184"/>
                  </a:lnTo>
                  <a:lnTo>
                    <a:pt x="336153" y="526943"/>
                  </a:lnTo>
                  <a:lnTo>
                    <a:pt x="335214" y="534149"/>
                  </a:lnTo>
                  <a:lnTo>
                    <a:pt x="332707" y="536969"/>
                  </a:lnTo>
                  <a:lnTo>
                    <a:pt x="329888" y="537595"/>
                  </a:lnTo>
                  <a:lnTo>
                    <a:pt x="323935" y="535089"/>
                  </a:lnTo>
                  <a:lnTo>
                    <a:pt x="319863" y="533836"/>
                  </a:lnTo>
                  <a:lnTo>
                    <a:pt x="311091" y="533523"/>
                  </a:lnTo>
                  <a:lnTo>
                    <a:pt x="298873" y="530703"/>
                  </a:lnTo>
                  <a:lnTo>
                    <a:pt x="292607" y="530703"/>
                  </a:lnTo>
                  <a:lnTo>
                    <a:pt x="288534" y="532583"/>
                  </a:lnTo>
                  <a:lnTo>
                    <a:pt x="279449" y="539161"/>
                  </a:lnTo>
                  <a:lnTo>
                    <a:pt x="284775" y="522558"/>
                  </a:lnTo>
                  <a:lnTo>
                    <a:pt x="284148" y="517858"/>
                  </a:lnTo>
                  <a:lnTo>
                    <a:pt x="282582" y="515978"/>
                  </a:lnTo>
                  <a:lnTo>
                    <a:pt x="272557" y="509086"/>
                  </a:lnTo>
                  <a:lnTo>
                    <a:pt x="262218" y="490289"/>
                  </a:lnTo>
                  <a:lnTo>
                    <a:pt x="254073" y="485903"/>
                  </a:lnTo>
                  <a:lnTo>
                    <a:pt x="249374" y="478698"/>
                  </a:lnTo>
                  <a:lnTo>
                    <a:pt x="242168" y="475565"/>
                  </a:lnTo>
                  <a:lnTo>
                    <a:pt x="234023" y="473685"/>
                  </a:lnTo>
                  <a:lnTo>
                    <a:pt x="227444" y="473059"/>
                  </a:lnTo>
                  <a:lnTo>
                    <a:pt x="220552" y="471492"/>
                  </a:lnTo>
                  <a:lnTo>
                    <a:pt x="215539" y="468046"/>
                  </a:lnTo>
                  <a:lnTo>
                    <a:pt x="204574" y="451129"/>
                  </a:lnTo>
                  <a:lnTo>
                    <a:pt x="201755" y="444237"/>
                  </a:lnTo>
                  <a:lnTo>
                    <a:pt x="200188" y="436091"/>
                  </a:lnTo>
                  <a:lnTo>
                    <a:pt x="199875" y="426692"/>
                  </a:lnTo>
                  <a:lnTo>
                    <a:pt x="202068" y="420427"/>
                  </a:lnTo>
                  <a:lnTo>
                    <a:pt x="207707" y="415414"/>
                  </a:lnTo>
                  <a:lnTo>
                    <a:pt x="214286" y="413535"/>
                  </a:lnTo>
                  <a:lnTo>
                    <a:pt x="220238" y="416667"/>
                  </a:lnTo>
                  <a:lnTo>
                    <a:pt x="224624" y="411028"/>
                  </a:lnTo>
                  <a:lnTo>
                    <a:pt x="229637" y="401943"/>
                  </a:lnTo>
                  <a:lnTo>
                    <a:pt x="232143" y="393484"/>
                  </a:lnTo>
                  <a:lnTo>
                    <a:pt x="224938" y="388159"/>
                  </a:lnTo>
                  <a:lnTo>
                    <a:pt x="219612" y="382206"/>
                  </a:lnTo>
                  <a:lnTo>
                    <a:pt x="196429" y="374687"/>
                  </a:lnTo>
                  <a:lnTo>
                    <a:pt x="191416" y="371241"/>
                  </a:lnTo>
                  <a:lnTo>
                    <a:pt x="190477" y="368422"/>
                  </a:lnTo>
                  <a:lnTo>
                    <a:pt x="190790" y="362783"/>
                  </a:lnTo>
                  <a:lnTo>
                    <a:pt x="192043" y="358710"/>
                  </a:lnTo>
                  <a:lnTo>
                    <a:pt x="176065" y="347432"/>
                  </a:lnTo>
                  <a:lnTo>
                    <a:pt x="171679" y="307645"/>
                  </a:lnTo>
                  <a:lnTo>
                    <a:pt x="162594" y="291354"/>
                  </a:lnTo>
                  <a:lnTo>
                    <a:pt x="87406" y="291354"/>
                  </a:lnTo>
                  <a:lnTo>
                    <a:pt x="34148" y="293234"/>
                  </a:lnTo>
                  <a:lnTo>
                    <a:pt x="32895" y="280076"/>
                  </a:lnTo>
                  <a:lnTo>
                    <a:pt x="33521" y="268484"/>
                  </a:lnTo>
                  <a:lnTo>
                    <a:pt x="32268" y="256893"/>
                  </a:lnTo>
                  <a:lnTo>
                    <a:pt x="26629" y="244988"/>
                  </a:lnTo>
                  <a:lnTo>
                    <a:pt x="14411" y="231204"/>
                  </a:lnTo>
                  <a:lnTo>
                    <a:pt x="11591" y="226191"/>
                  </a:lnTo>
                  <a:lnTo>
                    <a:pt x="10025" y="219612"/>
                  </a:lnTo>
                  <a:lnTo>
                    <a:pt x="8459" y="206141"/>
                  </a:lnTo>
                  <a:lnTo>
                    <a:pt x="3446" y="195176"/>
                  </a:lnTo>
                  <a:lnTo>
                    <a:pt x="2506" y="190477"/>
                  </a:lnTo>
                  <a:lnTo>
                    <a:pt x="3446" y="185777"/>
                  </a:lnTo>
                  <a:lnTo>
                    <a:pt x="5952" y="181391"/>
                  </a:lnTo>
                  <a:lnTo>
                    <a:pt x="9085" y="177319"/>
                  </a:lnTo>
                  <a:lnTo>
                    <a:pt x="7832" y="171366"/>
                  </a:lnTo>
                  <a:lnTo>
                    <a:pt x="1253" y="166354"/>
                  </a:lnTo>
                  <a:lnTo>
                    <a:pt x="0" y="160088"/>
                  </a:lnTo>
                  <a:lnTo>
                    <a:pt x="43233" y="55138"/>
                  </a:lnTo>
                  <a:lnTo>
                    <a:pt x="56078" y="48559"/>
                  </a:lnTo>
                  <a:lnTo>
                    <a:pt x="68609" y="41667"/>
                  </a:lnTo>
                  <a:lnTo>
                    <a:pt x="85840" y="28196"/>
                  </a:lnTo>
                  <a:lnTo>
                    <a:pt x="89599" y="25689"/>
                  </a:lnTo>
                  <a:lnTo>
                    <a:pt x="93985" y="24123"/>
                  </a:lnTo>
                  <a:lnTo>
                    <a:pt x="145364" y="16917"/>
                  </a:lnTo>
                  <a:lnTo>
                    <a:pt x="199248" y="18797"/>
                  </a:lnTo>
                  <a:lnTo>
                    <a:pt x="206454" y="17857"/>
                  </a:lnTo>
                  <a:lnTo>
                    <a:pt x="213973" y="15664"/>
                  </a:lnTo>
                  <a:lnTo>
                    <a:pt x="242795" y="1880"/>
                  </a:lnTo>
                  <a:lnTo>
                    <a:pt x="250000" y="313"/>
                  </a:lnTo>
                  <a:lnTo>
                    <a:pt x="259086" y="0"/>
                  </a:lnTo>
                  <a:lnTo>
                    <a:pt x="275376" y="1880"/>
                  </a:lnTo>
                  <a:lnTo>
                    <a:pt x="384399" y="40727"/>
                  </a:lnTo>
                  <a:lnTo>
                    <a:pt x="394424" y="47619"/>
                  </a:lnTo>
                  <a:lnTo>
                    <a:pt x="403823" y="59837"/>
                  </a:lnTo>
                  <a:lnTo>
                    <a:pt x="409149" y="70176"/>
                  </a:lnTo>
                  <a:lnTo>
                    <a:pt x="414161" y="81454"/>
                  </a:lnTo>
                  <a:lnTo>
                    <a:pt x="430139" y="137218"/>
                  </a:lnTo>
                  <a:lnTo>
                    <a:pt x="448309" y="155389"/>
                  </a:lnTo>
                  <a:lnTo>
                    <a:pt x="510653" y="171366"/>
                  </a:lnTo>
                  <a:close/>
                </a:path>
              </a:pathLst>
            </a:custGeom>
            <a:grpFill/>
            <a:ln w="6248" cap="rnd">
              <a:solidFill>
                <a:srgbClr val="0070C0"/>
              </a:solidFill>
              <a:prstDash val="solid"/>
              <a:round/>
            </a:ln>
          </p:spPr>
          <p:txBody>
            <a:bodyPr rtlCol="0" anchor="ctr"/>
            <a:lstStyle/>
            <a:p>
              <a:endParaRPr lang="vi-VN"/>
            </a:p>
          </p:txBody>
        </p:sp>
        <p:sp>
          <p:nvSpPr>
            <p:cNvPr id="104" name="Freeform: Shape 103">
              <a:hlinkClick r:id="" action="ppaction://noaction"/>
              <a:extLst>
                <a:ext uri="{FF2B5EF4-FFF2-40B4-BE49-F238E27FC236}">
                  <a16:creationId xmlns:a16="http://schemas.microsoft.com/office/drawing/2014/main" id="{FEE626FA-9D92-422E-8C52-79CC62439126}"/>
                </a:ext>
              </a:extLst>
            </p:cNvPr>
            <p:cNvSpPr/>
            <p:nvPr/>
          </p:nvSpPr>
          <p:spPr>
            <a:xfrm>
              <a:off x="4628761" y="4304567"/>
              <a:ext cx="613096" cy="720239"/>
            </a:xfrm>
            <a:custGeom>
              <a:avLst/>
              <a:gdLst>
                <a:gd name="connsiteX0" fmla="*/ 523811 w 613096"/>
                <a:gd name="connsiteY0" fmla="*/ 19423 h 720239"/>
                <a:gd name="connsiteX1" fmla="*/ 530703 w 613096"/>
                <a:gd name="connsiteY1" fmla="*/ 49812 h 720239"/>
                <a:gd name="connsiteX2" fmla="*/ 532269 w 613096"/>
                <a:gd name="connsiteY2" fmla="*/ 80514 h 720239"/>
                <a:gd name="connsiteX3" fmla="*/ 527570 w 613096"/>
                <a:gd name="connsiteY3" fmla="*/ 117168 h 720239"/>
                <a:gd name="connsiteX4" fmla="*/ 510026 w 613096"/>
                <a:gd name="connsiteY4" fmla="*/ 185777 h 720239"/>
                <a:gd name="connsiteX5" fmla="*/ 510339 w 613096"/>
                <a:gd name="connsiteY5" fmla="*/ 214286 h 720239"/>
                <a:gd name="connsiteX6" fmla="*/ 513785 w 613096"/>
                <a:gd name="connsiteY6" fmla="*/ 233083 h 720239"/>
                <a:gd name="connsiteX7" fmla="*/ 520364 w 613096"/>
                <a:gd name="connsiteY7" fmla="*/ 247181 h 720239"/>
                <a:gd name="connsiteX8" fmla="*/ 527257 w 613096"/>
                <a:gd name="connsiteY8" fmla="*/ 256893 h 720239"/>
                <a:gd name="connsiteX9" fmla="*/ 540101 w 613096"/>
                <a:gd name="connsiteY9" fmla="*/ 271304 h 720239"/>
                <a:gd name="connsiteX10" fmla="*/ 544174 w 613096"/>
                <a:gd name="connsiteY10" fmla="*/ 277256 h 720239"/>
                <a:gd name="connsiteX11" fmla="*/ 545740 w 613096"/>
                <a:gd name="connsiteY11" fmla="*/ 283208 h 720239"/>
                <a:gd name="connsiteX12" fmla="*/ 545427 w 613096"/>
                <a:gd name="connsiteY12" fmla="*/ 291354 h 720239"/>
                <a:gd name="connsiteX13" fmla="*/ 543861 w 613096"/>
                <a:gd name="connsiteY13" fmla="*/ 300439 h 720239"/>
                <a:gd name="connsiteX14" fmla="*/ 542921 w 613096"/>
                <a:gd name="connsiteY14" fmla="*/ 311717 h 720239"/>
                <a:gd name="connsiteX15" fmla="*/ 544487 w 613096"/>
                <a:gd name="connsiteY15" fmla="*/ 321742 h 720239"/>
                <a:gd name="connsiteX16" fmla="*/ 549813 w 613096"/>
                <a:gd name="connsiteY16" fmla="*/ 333020 h 720239"/>
                <a:gd name="connsiteX17" fmla="*/ 569237 w 613096"/>
                <a:gd name="connsiteY17" fmla="*/ 359650 h 720239"/>
                <a:gd name="connsiteX18" fmla="*/ 579888 w 613096"/>
                <a:gd name="connsiteY18" fmla="*/ 379700 h 720239"/>
                <a:gd name="connsiteX19" fmla="*/ 583648 w 613096"/>
                <a:gd name="connsiteY19" fmla="*/ 391918 h 720239"/>
                <a:gd name="connsiteX20" fmla="*/ 589600 w 613096"/>
                <a:gd name="connsiteY20" fmla="*/ 427946 h 720239"/>
                <a:gd name="connsiteX21" fmla="*/ 591167 w 613096"/>
                <a:gd name="connsiteY21" fmla="*/ 474938 h 720239"/>
                <a:gd name="connsiteX22" fmla="*/ 589600 w 613096"/>
                <a:gd name="connsiteY22" fmla="*/ 530389 h 720239"/>
                <a:gd name="connsiteX23" fmla="*/ 590853 w 613096"/>
                <a:gd name="connsiteY23" fmla="*/ 539788 h 720239"/>
                <a:gd name="connsiteX24" fmla="*/ 593673 w 613096"/>
                <a:gd name="connsiteY24" fmla="*/ 548247 h 720239"/>
                <a:gd name="connsiteX25" fmla="*/ 600878 w 613096"/>
                <a:gd name="connsiteY25" fmla="*/ 563597 h 720239"/>
                <a:gd name="connsiteX26" fmla="*/ 603385 w 613096"/>
                <a:gd name="connsiteY26" fmla="*/ 571429 h 720239"/>
                <a:gd name="connsiteX27" fmla="*/ 603698 w 613096"/>
                <a:gd name="connsiteY27" fmla="*/ 579261 h 720239"/>
                <a:gd name="connsiteX28" fmla="*/ 602758 w 613096"/>
                <a:gd name="connsiteY28" fmla="*/ 588034 h 720239"/>
                <a:gd name="connsiteX29" fmla="*/ 603071 w 613096"/>
                <a:gd name="connsiteY29" fmla="*/ 595866 h 720239"/>
                <a:gd name="connsiteX30" fmla="*/ 604638 w 613096"/>
                <a:gd name="connsiteY30" fmla="*/ 602445 h 720239"/>
                <a:gd name="connsiteX31" fmla="*/ 611217 w 613096"/>
                <a:gd name="connsiteY31" fmla="*/ 614036 h 720239"/>
                <a:gd name="connsiteX32" fmla="*/ 613096 w 613096"/>
                <a:gd name="connsiteY32" fmla="*/ 619988 h 720239"/>
                <a:gd name="connsiteX33" fmla="*/ 612157 w 613096"/>
                <a:gd name="connsiteY33" fmla="*/ 626254 h 720239"/>
                <a:gd name="connsiteX34" fmla="*/ 608084 w 613096"/>
                <a:gd name="connsiteY34" fmla="*/ 633460 h 720239"/>
                <a:gd name="connsiteX35" fmla="*/ 599625 w 613096"/>
                <a:gd name="connsiteY35" fmla="*/ 642232 h 720239"/>
                <a:gd name="connsiteX36" fmla="*/ 585528 w 613096"/>
                <a:gd name="connsiteY36" fmla="*/ 652570 h 720239"/>
                <a:gd name="connsiteX37" fmla="*/ 550126 w 613096"/>
                <a:gd name="connsiteY37" fmla="*/ 672307 h 720239"/>
                <a:gd name="connsiteX38" fmla="*/ 541041 w 613096"/>
                <a:gd name="connsiteY38" fmla="*/ 679199 h 720239"/>
                <a:gd name="connsiteX39" fmla="*/ 532582 w 613096"/>
                <a:gd name="connsiteY39" fmla="*/ 687344 h 720239"/>
                <a:gd name="connsiteX40" fmla="*/ 523184 w 613096"/>
                <a:gd name="connsiteY40" fmla="*/ 701442 h 720239"/>
                <a:gd name="connsiteX41" fmla="*/ 521304 w 613096"/>
                <a:gd name="connsiteY41" fmla="*/ 720239 h 720239"/>
                <a:gd name="connsiteX42" fmla="*/ 458961 w 613096"/>
                <a:gd name="connsiteY42" fmla="*/ 704262 h 720239"/>
                <a:gd name="connsiteX43" fmla="*/ 440790 w 613096"/>
                <a:gd name="connsiteY43" fmla="*/ 686092 h 720239"/>
                <a:gd name="connsiteX44" fmla="*/ 424813 w 613096"/>
                <a:gd name="connsiteY44" fmla="*/ 630327 h 720239"/>
                <a:gd name="connsiteX45" fmla="*/ 419800 w 613096"/>
                <a:gd name="connsiteY45" fmla="*/ 619049 h 720239"/>
                <a:gd name="connsiteX46" fmla="*/ 414474 w 613096"/>
                <a:gd name="connsiteY46" fmla="*/ 608710 h 720239"/>
                <a:gd name="connsiteX47" fmla="*/ 405076 w 613096"/>
                <a:gd name="connsiteY47" fmla="*/ 596492 h 720239"/>
                <a:gd name="connsiteX48" fmla="*/ 395051 w 613096"/>
                <a:gd name="connsiteY48" fmla="*/ 589600 h 720239"/>
                <a:gd name="connsiteX49" fmla="*/ 286028 w 613096"/>
                <a:gd name="connsiteY49" fmla="*/ 550753 h 720239"/>
                <a:gd name="connsiteX50" fmla="*/ 269737 w 613096"/>
                <a:gd name="connsiteY50" fmla="*/ 548873 h 720239"/>
                <a:gd name="connsiteX51" fmla="*/ 260652 w 613096"/>
                <a:gd name="connsiteY51" fmla="*/ 549186 h 720239"/>
                <a:gd name="connsiteX52" fmla="*/ 253447 w 613096"/>
                <a:gd name="connsiteY52" fmla="*/ 550753 h 720239"/>
                <a:gd name="connsiteX53" fmla="*/ 224625 w 613096"/>
                <a:gd name="connsiteY53" fmla="*/ 564537 h 720239"/>
                <a:gd name="connsiteX54" fmla="*/ 217106 w 613096"/>
                <a:gd name="connsiteY54" fmla="*/ 566730 h 720239"/>
                <a:gd name="connsiteX55" fmla="*/ 209900 w 613096"/>
                <a:gd name="connsiteY55" fmla="*/ 567670 h 720239"/>
                <a:gd name="connsiteX56" fmla="*/ 156015 w 613096"/>
                <a:gd name="connsiteY56" fmla="*/ 565791 h 720239"/>
                <a:gd name="connsiteX57" fmla="*/ 104637 w 613096"/>
                <a:gd name="connsiteY57" fmla="*/ 572996 h 720239"/>
                <a:gd name="connsiteX58" fmla="*/ 100251 w 613096"/>
                <a:gd name="connsiteY58" fmla="*/ 574562 h 720239"/>
                <a:gd name="connsiteX59" fmla="*/ 96491 w 613096"/>
                <a:gd name="connsiteY59" fmla="*/ 577069 h 720239"/>
                <a:gd name="connsiteX60" fmla="*/ 79261 w 613096"/>
                <a:gd name="connsiteY60" fmla="*/ 590540 h 720239"/>
                <a:gd name="connsiteX61" fmla="*/ 66729 w 613096"/>
                <a:gd name="connsiteY61" fmla="*/ 597432 h 720239"/>
                <a:gd name="connsiteX62" fmla="*/ 53885 w 613096"/>
                <a:gd name="connsiteY62" fmla="*/ 604011 h 720239"/>
                <a:gd name="connsiteX63" fmla="*/ 72995 w 613096"/>
                <a:gd name="connsiteY63" fmla="*/ 557018 h 720239"/>
                <a:gd name="connsiteX64" fmla="*/ 74562 w 613096"/>
                <a:gd name="connsiteY64" fmla="*/ 543547 h 720239"/>
                <a:gd name="connsiteX65" fmla="*/ 72055 w 613096"/>
                <a:gd name="connsiteY65" fmla="*/ 500627 h 720239"/>
                <a:gd name="connsiteX66" fmla="*/ 68922 w 613096"/>
                <a:gd name="connsiteY66" fmla="*/ 484650 h 720239"/>
                <a:gd name="connsiteX67" fmla="*/ 33835 w 613096"/>
                <a:gd name="connsiteY67" fmla="*/ 415727 h 720239"/>
                <a:gd name="connsiteX68" fmla="*/ 26316 w 613096"/>
                <a:gd name="connsiteY68" fmla="*/ 405076 h 720239"/>
                <a:gd name="connsiteX69" fmla="*/ 16604 w 613096"/>
                <a:gd name="connsiteY69" fmla="*/ 394111 h 720239"/>
                <a:gd name="connsiteX70" fmla="*/ 11592 w 613096"/>
                <a:gd name="connsiteY70" fmla="*/ 385652 h 720239"/>
                <a:gd name="connsiteX71" fmla="*/ 3446 w 613096"/>
                <a:gd name="connsiteY71" fmla="*/ 375941 h 720239"/>
                <a:gd name="connsiteX72" fmla="*/ 1253 w 613096"/>
                <a:gd name="connsiteY72" fmla="*/ 369361 h 720239"/>
                <a:gd name="connsiteX73" fmla="*/ 1566 w 613096"/>
                <a:gd name="connsiteY73" fmla="*/ 364662 h 720239"/>
                <a:gd name="connsiteX74" fmla="*/ 4386 w 613096"/>
                <a:gd name="connsiteY74" fmla="*/ 355264 h 720239"/>
                <a:gd name="connsiteX75" fmla="*/ 4699 w 613096"/>
                <a:gd name="connsiteY75" fmla="*/ 351504 h 720239"/>
                <a:gd name="connsiteX76" fmla="*/ 0 w 613096"/>
                <a:gd name="connsiteY76" fmla="*/ 338033 h 720239"/>
                <a:gd name="connsiteX77" fmla="*/ 2193 w 613096"/>
                <a:gd name="connsiteY77" fmla="*/ 330828 h 720239"/>
                <a:gd name="connsiteX78" fmla="*/ 4386 w 613096"/>
                <a:gd name="connsiteY78" fmla="*/ 325815 h 720239"/>
                <a:gd name="connsiteX79" fmla="*/ 5639 w 613096"/>
                <a:gd name="connsiteY79" fmla="*/ 320802 h 720239"/>
                <a:gd name="connsiteX80" fmla="*/ 4699 w 613096"/>
                <a:gd name="connsiteY80" fmla="*/ 315477 h 720239"/>
                <a:gd name="connsiteX81" fmla="*/ 13471 w 613096"/>
                <a:gd name="connsiteY81" fmla="*/ 310777 h 720239"/>
                <a:gd name="connsiteX82" fmla="*/ 41354 w 613096"/>
                <a:gd name="connsiteY82" fmla="*/ 291354 h 720239"/>
                <a:gd name="connsiteX83" fmla="*/ 57958 w 613096"/>
                <a:gd name="connsiteY83" fmla="*/ 276316 h 720239"/>
                <a:gd name="connsiteX84" fmla="*/ 73622 w 613096"/>
                <a:gd name="connsiteY84" fmla="*/ 259086 h 720239"/>
                <a:gd name="connsiteX85" fmla="*/ 82707 w 613096"/>
                <a:gd name="connsiteY85" fmla="*/ 244048 h 720239"/>
                <a:gd name="connsiteX86" fmla="*/ 88346 w 613096"/>
                <a:gd name="connsiteY86" fmla="*/ 231516 h 720239"/>
                <a:gd name="connsiteX87" fmla="*/ 94925 w 613096"/>
                <a:gd name="connsiteY87" fmla="*/ 220552 h 720239"/>
                <a:gd name="connsiteX88" fmla="*/ 104637 w 613096"/>
                <a:gd name="connsiteY88" fmla="*/ 211467 h 720239"/>
                <a:gd name="connsiteX89" fmla="*/ 121241 w 613096"/>
                <a:gd name="connsiteY89" fmla="*/ 199562 h 720239"/>
                <a:gd name="connsiteX90" fmla="*/ 149750 w 613096"/>
                <a:gd name="connsiteY90" fmla="*/ 186404 h 720239"/>
                <a:gd name="connsiteX91" fmla="*/ 305452 w 613096"/>
                <a:gd name="connsiteY91" fmla="*/ 136278 h 720239"/>
                <a:gd name="connsiteX92" fmla="*/ 350878 w 613096"/>
                <a:gd name="connsiteY92" fmla="*/ 114975 h 720239"/>
                <a:gd name="connsiteX93" fmla="*/ 383146 w 613096"/>
                <a:gd name="connsiteY93" fmla="*/ 92105 h 720239"/>
                <a:gd name="connsiteX94" fmla="*/ 402883 w 613096"/>
                <a:gd name="connsiteY94" fmla="*/ 73308 h 720239"/>
                <a:gd name="connsiteX95" fmla="*/ 414788 w 613096"/>
                <a:gd name="connsiteY95" fmla="*/ 54511 h 720239"/>
                <a:gd name="connsiteX96" fmla="*/ 419800 w 613096"/>
                <a:gd name="connsiteY96" fmla="*/ 41980 h 720239"/>
                <a:gd name="connsiteX97" fmla="*/ 421367 w 613096"/>
                <a:gd name="connsiteY97" fmla="*/ 32895 h 720239"/>
                <a:gd name="connsiteX98" fmla="*/ 420740 w 613096"/>
                <a:gd name="connsiteY98" fmla="*/ 27256 h 720239"/>
                <a:gd name="connsiteX99" fmla="*/ 419487 w 613096"/>
                <a:gd name="connsiteY99" fmla="*/ 23496 h 720239"/>
                <a:gd name="connsiteX100" fmla="*/ 414474 w 613096"/>
                <a:gd name="connsiteY100" fmla="*/ 16291 h 720239"/>
                <a:gd name="connsiteX101" fmla="*/ 413535 w 613096"/>
                <a:gd name="connsiteY101" fmla="*/ 12845 h 720239"/>
                <a:gd name="connsiteX102" fmla="*/ 414161 w 613096"/>
                <a:gd name="connsiteY102" fmla="*/ 8772 h 720239"/>
                <a:gd name="connsiteX103" fmla="*/ 417294 w 613096"/>
                <a:gd name="connsiteY103" fmla="*/ 6892 h 720239"/>
                <a:gd name="connsiteX104" fmla="*/ 421367 w 613096"/>
                <a:gd name="connsiteY104" fmla="*/ 5952 h 720239"/>
                <a:gd name="connsiteX105" fmla="*/ 427319 w 613096"/>
                <a:gd name="connsiteY105" fmla="*/ 6266 h 720239"/>
                <a:gd name="connsiteX106" fmla="*/ 432645 w 613096"/>
                <a:gd name="connsiteY106" fmla="*/ 7519 h 720239"/>
                <a:gd name="connsiteX107" fmla="*/ 442043 w 613096"/>
                <a:gd name="connsiteY107" fmla="*/ 12218 h 720239"/>
                <a:gd name="connsiteX108" fmla="*/ 445490 w 613096"/>
                <a:gd name="connsiteY108" fmla="*/ 13471 h 720239"/>
                <a:gd name="connsiteX109" fmla="*/ 450189 w 613096"/>
                <a:gd name="connsiteY109" fmla="*/ 13784 h 720239"/>
                <a:gd name="connsiteX110" fmla="*/ 503134 w 613096"/>
                <a:gd name="connsiteY110" fmla="*/ 0 h 720239"/>
                <a:gd name="connsiteX111" fmla="*/ 523811 w 613096"/>
                <a:gd name="connsiteY111" fmla="*/ 19423 h 72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613096" h="720239">
                  <a:moveTo>
                    <a:pt x="523811" y="19423"/>
                  </a:moveTo>
                  <a:lnTo>
                    <a:pt x="530703" y="49812"/>
                  </a:lnTo>
                  <a:lnTo>
                    <a:pt x="532269" y="80514"/>
                  </a:lnTo>
                  <a:lnTo>
                    <a:pt x="527570" y="117168"/>
                  </a:lnTo>
                  <a:lnTo>
                    <a:pt x="510026" y="185777"/>
                  </a:lnTo>
                  <a:lnTo>
                    <a:pt x="510339" y="214286"/>
                  </a:lnTo>
                  <a:lnTo>
                    <a:pt x="513785" y="233083"/>
                  </a:lnTo>
                  <a:lnTo>
                    <a:pt x="520364" y="247181"/>
                  </a:lnTo>
                  <a:lnTo>
                    <a:pt x="527257" y="256893"/>
                  </a:lnTo>
                  <a:lnTo>
                    <a:pt x="540101" y="271304"/>
                  </a:lnTo>
                  <a:lnTo>
                    <a:pt x="544174" y="277256"/>
                  </a:lnTo>
                  <a:lnTo>
                    <a:pt x="545740" y="283208"/>
                  </a:lnTo>
                  <a:lnTo>
                    <a:pt x="545427" y="291354"/>
                  </a:lnTo>
                  <a:lnTo>
                    <a:pt x="543861" y="300439"/>
                  </a:lnTo>
                  <a:lnTo>
                    <a:pt x="542921" y="311717"/>
                  </a:lnTo>
                  <a:lnTo>
                    <a:pt x="544487" y="321742"/>
                  </a:lnTo>
                  <a:lnTo>
                    <a:pt x="549813" y="333020"/>
                  </a:lnTo>
                  <a:lnTo>
                    <a:pt x="569237" y="359650"/>
                  </a:lnTo>
                  <a:lnTo>
                    <a:pt x="579888" y="379700"/>
                  </a:lnTo>
                  <a:lnTo>
                    <a:pt x="583648" y="391918"/>
                  </a:lnTo>
                  <a:lnTo>
                    <a:pt x="589600" y="427946"/>
                  </a:lnTo>
                  <a:lnTo>
                    <a:pt x="591167" y="474938"/>
                  </a:lnTo>
                  <a:lnTo>
                    <a:pt x="589600" y="530389"/>
                  </a:lnTo>
                  <a:lnTo>
                    <a:pt x="590853" y="539788"/>
                  </a:lnTo>
                  <a:lnTo>
                    <a:pt x="593673" y="548247"/>
                  </a:lnTo>
                  <a:lnTo>
                    <a:pt x="600878" y="563597"/>
                  </a:lnTo>
                  <a:lnTo>
                    <a:pt x="603385" y="571429"/>
                  </a:lnTo>
                  <a:lnTo>
                    <a:pt x="603698" y="579261"/>
                  </a:lnTo>
                  <a:lnTo>
                    <a:pt x="602758" y="588034"/>
                  </a:lnTo>
                  <a:lnTo>
                    <a:pt x="603071" y="595866"/>
                  </a:lnTo>
                  <a:lnTo>
                    <a:pt x="604638" y="602445"/>
                  </a:lnTo>
                  <a:lnTo>
                    <a:pt x="611217" y="614036"/>
                  </a:lnTo>
                  <a:lnTo>
                    <a:pt x="613096" y="619988"/>
                  </a:lnTo>
                  <a:lnTo>
                    <a:pt x="612157" y="626254"/>
                  </a:lnTo>
                  <a:lnTo>
                    <a:pt x="608084" y="633460"/>
                  </a:lnTo>
                  <a:lnTo>
                    <a:pt x="599625" y="642232"/>
                  </a:lnTo>
                  <a:lnTo>
                    <a:pt x="585528" y="652570"/>
                  </a:lnTo>
                  <a:lnTo>
                    <a:pt x="550126" y="672307"/>
                  </a:lnTo>
                  <a:lnTo>
                    <a:pt x="541041" y="679199"/>
                  </a:lnTo>
                  <a:lnTo>
                    <a:pt x="532582" y="687344"/>
                  </a:lnTo>
                  <a:lnTo>
                    <a:pt x="523184" y="701442"/>
                  </a:lnTo>
                  <a:lnTo>
                    <a:pt x="521304" y="720239"/>
                  </a:lnTo>
                  <a:lnTo>
                    <a:pt x="458961" y="704262"/>
                  </a:lnTo>
                  <a:lnTo>
                    <a:pt x="440790" y="686092"/>
                  </a:lnTo>
                  <a:lnTo>
                    <a:pt x="424813" y="630327"/>
                  </a:lnTo>
                  <a:lnTo>
                    <a:pt x="419800" y="619049"/>
                  </a:lnTo>
                  <a:lnTo>
                    <a:pt x="414474" y="608710"/>
                  </a:lnTo>
                  <a:lnTo>
                    <a:pt x="405076" y="596492"/>
                  </a:lnTo>
                  <a:lnTo>
                    <a:pt x="395051" y="589600"/>
                  </a:lnTo>
                  <a:lnTo>
                    <a:pt x="286028" y="550753"/>
                  </a:lnTo>
                  <a:lnTo>
                    <a:pt x="269737" y="548873"/>
                  </a:lnTo>
                  <a:lnTo>
                    <a:pt x="260652" y="549186"/>
                  </a:lnTo>
                  <a:lnTo>
                    <a:pt x="253447" y="550753"/>
                  </a:lnTo>
                  <a:lnTo>
                    <a:pt x="224625" y="564537"/>
                  </a:lnTo>
                  <a:lnTo>
                    <a:pt x="217106" y="566730"/>
                  </a:lnTo>
                  <a:lnTo>
                    <a:pt x="209900" y="567670"/>
                  </a:lnTo>
                  <a:lnTo>
                    <a:pt x="156015" y="565791"/>
                  </a:lnTo>
                  <a:lnTo>
                    <a:pt x="104637" y="572996"/>
                  </a:lnTo>
                  <a:lnTo>
                    <a:pt x="100251" y="574562"/>
                  </a:lnTo>
                  <a:lnTo>
                    <a:pt x="96491" y="577069"/>
                  </a:lnTo>
                  <a:lnTo>
                    <a:pt x="79261" y="590540"/>
                  </a:lnTo>
                  <a:lnTo>
                    <a:pt x="66729" y="597432"/>
                  </a:lnTo>
                  <a:lnTo>
                    <a:pt x="53885" y="604011"/>
                  </a:lnTo>
                  <a:lnTo>
                    <a:pt x="72995" y="557018"/>
                  </a:lnTo>
                  <a:lnTo>
                    <a:pt x="74562" y="543547"/>
                  </a:lnTo>
                  <a:lnTo>
                    <a:pt x="72055" y="500627"/>
                  </a:lnTo>
                  <a:lnTo>
                    <a:pt x="68922" y="484650"/>
                  </a:lnTo>
                  <a:lnTo>
                    <a:pt x="33835" y="415727"/>
                  </a:lnTo>
                  <a:lnTo>
                    <a:pt x="26316" y="405076"/>
                  </a:lnTo>
                  <a:lnTo>
                    <a:pt x="16604" y="394111"/>
                  </a:lnTo>
                  <a:lnTo>
                    <a:pt x="11592" y="385652"/>
                  </a:lnTo>
                  <a:lnTo>
                    <a:pt x="3446" y="375941"/>
                  </a:lnTo>
                  <a:lnTo>
                    <a:pt x="1253" y="369361"/>
                  </a:lnTo>
                  <a:lnTo>
                    <a:pt x="1566" y="364662"/>
                  </a:lnTo>
                  <a:lnTo>
                    <a:pt x="4386" y="355264"/>
                  </a:lnTo>
                  <a:lnTo>
                    <a:pt x="4699" y="351504"/>
                  </a:lnTo>
                  <a:lnTo>
                    <a:pt x="0" y="338033"/>
                  </a:lnTo>
                  <a:lnTo>
                    <a:pt x="2193" y="330828"/>
                  </a:lnTo>
                  <a:lnTo>
                    <a:pt x="4386" y="325815"/>
                  </a:lnTo>
                  <a:lnTo>
                    <a:pt x="5639" y="320802"/>
                  </a:lnTo>
                  <a:lnTo>
                    <a:pt x="4699" y="315477"/>
                  </a:lnTo>
                  <a:lnTo>
                    <a:pt x="13471" y="310777"/>
                  </a:lnTo>
                  <a:lnTo>
                    <a:pt x="41354" y="291354"/>
                  </a:lnTo>
                  <a:lnTo>
                    <a:pt x="57958" y="276316"/>
                  </a:lnTo>
                  <a:lnTo>
                    <a:pt x="73622" y="259086"/>
                  </a:lnTo>
                  <a:lnTo>
                    <a:pt x="82707" y="244048"/>
                  </a:lnTo>
                  <a:lnTo>
                    <a:pt x="88346" y="231516"/>
                  </a:lnTo>
                  <a:lnTo>
                    <a:pt x="94925" y="220552"/>
                  </a:lnTo>
                  <a:lnTo>
                    <a:pt x="104637" y="211467"/>
                  </a:lnTo>
                  <a:lnTo>
                    <a:pt x="121241" y="199562"/>
                  </a:lnTo>
                  <a:lnTo>
                    <a:pt x="149750" y="186404"/>
                  </a:lnTo>
                  <a:lnTo>
                    <a:pt x="305452" y="136278"/>
                  </a:lnTo>
                  <a:lnTo>
                    <a:pt x="350878" y="114975"/>
                  </a:lnTo>
                  <a:lnTo>
                    <a:pt x="383146" y="92105"/>
                  </a:lnTo>
                  <a:lnTo>
                    <a:pt x="402883" y="73308"/>
                  </a:lnTo>
                  <a:lnTo>
                    <a:pt x="414788" y="54511"/>
                  </a:lnTo>
                  <a:lnTo>
                    <a:pt x="419800" y="41980"/>
                  </a:lnTo>
                  <a:lnTo>
                    <a:pt x="421367" y="32895"/>
                  </a:lnTo>
                  <a:lnTo>
                    <a:pt x="420740" y="27256"/>
                  </a:lnTo>
                  <a:lnTo>
                    <a:pt x="419487" y="23496"/>
                  </a:lnTo>
                  <a:lnTo>
                    <a:pt x="414474" y="16291"/>
                  </a:lnTo>
                  <a:lnTo>
                    <a:pt x="413535" y="12845"/>
                  </a:lnTo>
                  <a:lnTo>
                    <a:pt x="414161" y="8772"/>
                  </a:lnTo>
                  <a:lnTo>
                    <a:pt x="417294" y="6892"/>
                  </a:lnTo>
                  <a:lnTo>
                    <a:pt x="421367" y="5952"/>
                  </a:lnTo>
                  <a:lnTo>
                    <a:pt x="427319" y="6266"/>
                  </a:lnTo>
                  <a:lnTo>
                    <a:pt x="432645" y="7519"/>
                  </a:lnTo>
                  <a:lnTo>
                    <a:pt x="442043" y="12218"/>
                  </a:lnTo>
                  <a:lnTo>
                    <a:pt x="445490" y="13471"/>
                  </a:lnTo>
                  <a:lnTo>
                    <a:pt x="450189" y="13784"/>
                  </a:lnTo>
                  <a:lnTo>
                    <a:pt x="503134" y="0"/>
                  </a:lnTo>
                  <a:lnTo>
                    <a:pt x="523811" y="19423"/>
                  </a:lnTo>
                  <a:close/>
                </a:path>
              </a:pathLst>
            </a:custGeom>
            <a:grpFill/>
            <a:ln w="6248" cap="rnd">
              <a:solidFill>
                <a:srgbClr val="0070C0"/>
              </a:solidFill>
              <a:prstDash val="solid"/>
              <a:round/>
            </a:ln>
          </p:spPr>
          <p:txBody>
            <a:bodyPr rtlCol="0" anchor="ctr"/>
            <a:lstStyle/>
            <a:p>
              <a:endParaRPr lang="vi-VN"/>
            </a:p>
          </p:txBody>
        </p:sp>
        <p:sp>
          <p:nvSpPr>
            <p:cNvPr id="105" name="Freeform: Shape 104">
              <a:extLst>
                <a:ext uri="{FF2B5EF4-FFF2-40B4-BE49-F238E27FC236}">
                  <a16:creationId xmlns:a16="http://schemas.microsoft.com/office/drawing/2014/main" id="{09A09AEC-610D-4847-A09D-75407D403510}"/>
                </a:ext>
              </a:extLst>
            </p:cNvPr>
            <p:cNvSpPr/>
            <p:nvPr/>
          </p:nvSpPr>
          <p:spPr>
            <a:xfrm>
              <a:off x="5151632" y="5087150"/>
              <a:ext cx="343358" cy="464286"/>
            </a:xfrm>
            <a:custGeom>
              <a:avLst/>
              <a:gdLst>
                <a:gd name="connsiteX0" fmla="*/ 282269 w 343358"/>
                <a:gd name="connsiteY0" fmla="*/ 275377 h 464286"/>
                <a:gd name="connsiteX1" fmla="*/ 285401 w 343358"/>
                <a:gd name="connsiteY1" fmla="*/ 276630 h 464286"/>
                <a:gd name="connsiteX2" fmla="*/ 287908 w 343358"/>
                <a:gd name="connsiteY2" fmla="*/ 278823 h 464286"/>
                <a:gd name="connsiteX3" fmla="*/ 290727 w 343358"/>
                <a:gd name="connsiteY3" fmla="*/ 284149 h 464286"/>
                <a:gd name="connsiteX4" fmla="*/ 284148 w 343358"/>
                <a:gd name="connsiteY4" fmla="*/ 289161 h 464286"/>
                <a:gd name="connsiteX5" fmla="*/ 282269 w 343358"/>
                <a:gd name="connsiteY5" fmla="*/ 290101 h 464286"/>
                <a:gd name="connsiteX6" fmla="*/ 279762 w 343358"/>
                <a:gd name="connsiteY6" fmla="*/ 287282 h 464286"/>
                <a:gd name="connsiteX7" fmla="*/ 277256 w 343358"/>
                <a:gd name="connsiteY7" fmla="*/ 285715 h 464286"/>
                <a:gd name="connsiteX8" fmla="*/ 273810 w 343358"/>
                <a:gd name="connsiteY8" fmla="*/ 285401 h 464286"/>
                <a:gd name="connsiteX9" fmla="*/ 272557 w 343358"/>
                <a:gd name="connsiteY9" fmla="*/ 288221 h 464286"/>
                <a:gd name="connsiteX10" fmla="*/ 273183 w 343358"/>
                <a:gd name="connsiteY10" fmla="*/ 290101 h 464286"/>
                <a:gd name="connsiteX11" fmla="*/ 264725 w 343358"/>
                <a:gd name="connsiteY11" fmla="*/ 289161 h 464286"/>
                <a:gd name="connsiteX12" fmla="*/ 256893 w 343358"/>
                <a:gd name="connsiteY12" fmla="*/ 285088 h 464286"/>
                <a:gd name="connsiteX13" fmla="*/ 250627 w 343358"/>
                <a:gd name="connsiteY13" fmla="*/ 279763 h 464286"/>
                <a:gd name="connsiteX14" fmla="*/ 246868 w 343358"/>
                <a:gd name="connsiteY14" fmla="*/ 275377 h 464286"/>
                <a:gd name="connsiteX15" fmla="*/ 246868 w 343358"/>
                <a:gd name="connsiteY15" fmla="*/ 272244 h 464286"/>
                <a:gd name="connsiteX16" fmla="*/ 258772 w 343358"/>
                <a:gd name="connsiteY16" fmla="*/ 275377 h 464286"/>
                <a:gd name="connsiteX17" fmla="*/ 258772 w 343358"/>
                <a:gd name="connsiteY17" fmla="*/ 269111 h 464286"/>
                <a:gd name="connsiteX18" fmla="*/ 266291 w 343358"/>
                <a:gd name="connsiteY18" fmla="*/ 272244 h 464286"/>
                <a:gd name="connsiteX19" fmla="*/ 282269 w 343358"/>
                <a:gd name="connsiteY19" fmla="*/ 275377 h 464286"/>
                <a:gd name="connsiteX20" fmla="*/ 314850 w 343358"/>
                <a:gd name="connsiteY20" fmla="*/ 123121 h 464286"/>
                <a:gd name="connsiteX21" fmla="*/ 312657 w 343358"/>
                <a:gd name="connsiteY21" fmla="*/ 128760 h 464286"/>
                <a:gd name="connsiteX22" fmla="*/ 305765 w 343358"/>
                <a:gd name="connsiteY22" fmla="*/ 126567 h 464286"/>
                <a:gd name="connsiteX23" fmla="*/ 290101 w 343358"/>
                <a:gd name="connsiteY23" fmla="*/ 115602 h 464286"/>
                <a:gd name="connsiteX24" fmla="*/ 285088 w 343358"/>
                <a:gd name="connsiteY24" fmla="*/ 109023 h 464286"/>
                <a:gd name="connsiteX25" fmla="*/ 280076 w 343358"/>
                <a:gd name="connsiteY25" fmla="*/ 107457 h 464286"/>
                <a:gd name="connsiteX26" fmla="*/ 275063 w 343358"/>
                <a:gd name="connsiteY26" fmla="*/ 104010 h 464286"/>
                <a:gd name="connsiteX27" fmla="*/ 278823 w 343358"/>
                <a:gd name="connsiteY27" fmla="*/ 98058 h 464286"/>
                <a:gd name="connsiteX28" fmla="*/ 289788 w 343358"/>
                <a:gd name="connsiteY28" fmla="*/ 96805 h 464286"/>
                <a:gd name="connsiteX29" fmla="*/ 299499 w 343358"/>
                <a:gd name="connsiteY29" fmla="*/ 98371 h 464286"/>
                <a:gd name="connsiteX30" fmla="*/ 305452 w 343358"/>
                <a:gd name="connsiteY30" fmla="*/ 99938 h 464286"/>
                <a:gd name="connsiteX31" fmla="*/ 308585 w 343358"/>
                <a:gd name="connsiteY31" fmla="*/ 104324 h 464286"/>
                <a:gd name="connsiteX32" fmla="*/ 309838 w 343358"/>
                <a:gd name="connsiteY32" fmla="*/ 109649 h 464286"/>
                <a:gd name="connsiteX33" fmla="*/ 314850 w 343358"/>
                <a:gd name="connsiteY33" fmla="*/ 123121 h 464286"/>
                <a:gd name="connsiteX34" fmla="*/ 306078 w 343358"/>
                <a:gd name="connsiteY34" fmla="*/ 8459 h 464286"/>
                <a:gd name="connsiteX35" fmla="*/ 302945 w 343358"/>
                <a:gd name="connsiteY35" fmla="*/ 9085 h 464286"/>
                <a:gd name="connsiteX36" fmla="*/ 299186 w 343358"/>
                <a:gd name="connsiteY36" fmla="*/ 12531 h 464286"/>
                <a:gd name="connsiteX37" fmla="*/ 302005 w 343358"/>
                <a:gd name="connsiteY37" fmla="*/ 15977 h 464286"/>
                <a:gd name="connsiteX38" fmla="*/ 302632 w 343358"/>
                <a:gd name="connsiteY38" fmla="*/ 21303 h 464286"/>
                <a:gd name="connsiteX39" fmla="*/ 302319 w 343358"/>
                <a:gd name="connsiteY39" fmla="*/ 27256 h 464286"/>
                <a:gd name="connsiteX40" fmla="*/ 302319 w 343358"/>
                <a:gd name="connsiteY40" fmla="*/ 33522 h 464286"/>
                <a:gd name="connsiteX41" fmla="*/ 321429 w 343358"/>
                <a:gd name="connsiteY41" fmla="*/ 70489 h 464286"/>
                <a:gd name="connsiteX42" fmla="*/ 328008 w 343358"/>
                <a:gd name="connsiteY42" fmla="*/ 78008 h 464286"/>
                <a:gd name="connsiteX43" fmla="*/ 334274 w 343358"/>
                <a:gd name="connsiteY43" fmla="*/ 78321 h 464286"/>
                <a:gd name="connsiteX44" fmla="*/ 342106 w 343358"/>
                <a:gd name="connsiteY44" fmla="*/ 83960 h 464286"/>
                <a:gd name="connsiteX45" fmla="*/ 343359 w 343358"/>
                <a:gd name="connsiteY45" fmla="*/ 85840 h 464286"/>
                <a:gd name="connsiteX46" fmla="*/ 342419 w 343358"/>
                <a:gd name="connsiteY46" fmla="*/ 89286 h 464286"/>
                <a:gd name="connsiteX47" fmla="*/ 336780 w 343358"/>
                <a:gd name="connsiteY47" fmla="*/ 91166 h 464286"/>
                <a:gd name="connsiteX48" fmla="*/ 334274 w 343358"/>
                <a:gd name="connsiteY48" fmla="*/ 93359 h 464286"/>
                <a:gd name="connsiteX49" fmla="*/ 333334 w 343358"/>
                <a:gd name="connsiteY49" fmla="*/ 99938 h 464286"/>
                <a:gd name="connsiteX50" fmla="*/ 334900 w 343358"/>
                <a:gd name="connsiteY50" fmla="*/ 117481 h 464286"/>
                <a:gd name="connsiteX51" fmla="*/ 334274 w 343358"/>
                <a:gd name="connsiteY51" fmla="*/ 123121 h 464286"/>
                <a:gd name="connsiteX52" fmla="*/ 329574 w 343358"/>
                <a:gd name="connsiteY52" fmla="*/ 125627 h 464286"/>
                <a:gd name="connsiteX53" fmla="*/ 325189 w 343358"/>
                <a:gd name="connsiteY53" fmla="*/ 120927 h 464286"/>
                <a:gd name="connsiteX54" fmla="*/ 319863 w 343358"/>
                <a:gd name="connsiteY54" fmla="*/ 108083 h 464286"/>
                <a:gd name="connsiteX55" fmla="*/ 314850 w 343358"/>
                <a:gd name="connsiteY55" fmla="*/ 102444 h 464286"/>
                <a:gd name="connsiteX56" fmla="*/ 313910 w 343358"/>
                <a:gd name="connsiteY56" fmla="*/ 97745 h 464286"/>
                <a:gd name="connsiteX57" fmla="*/ 322682 w 343358"/>
                <a:gd name="connsiteY57" fmla="*/ 90226 h 464286"/>
                <a:gd name="connsiteX58" fmla="*/ 322682 w 343358"/>
                <a:gd name="connsiteY58" fmla="*/ 87406 h 464286"/>
                <a:gd name="connsiteX59" fmla="*/ 313910 w 343358"/>
                <a:gd name="connsiteY59" fmla="*/ 72055 h 464286"/>
                <a:gd name="connsiteX60" fmla="*/ 313284 w 343358"/>
                <a:gd name="connsiteY60" fmla="*/ 76441 h 464286"/>
                <a:gd name="connsiteX61" fmla="*/ 310777 w 343358"/>
                <a:gd name="connsiteY61" fmla="*/ 78321 h 464286"/>
                <a:gd name="connsiteX62" fmla="*/ 307331 w 343358"/>
                <a:gd name="connsiteY62" fmla="*/ 78948 h 464286"/>
                <a:gd name="connsiteX63" fmla="*/ 302319 w 343358"/>
                <a:gd name="connsiteY63" fmla="*/ 78321 h 464286"/>
                <a:gd name="connsiteX64" fmla="*/ 304199 w 343358"/>
                <a:gd name="connsiteY64" fmla="*/ 82081 h 464286"/>
                <a:gd name="connsiteX65" fmla="*/ 304825 w 343358"/>
                <a:gd name="connsiteY65" fmla="*/ 85840 h 464286"/>
                <a:gd name="connsiteX66" fmla="*/ 304199 w 343358"/>
                <a:gd name="connsiteY66" fmla="*/ 89599 h 464286"/>
                <a:gd name="connsiteX67" fmla="*/ 302319 w 343358"/>
                <a:gd name="connsiteY67" fmla="*/ 93359 h 464286"/>
                <a:gd name="connsiteX68" fmla="*/ 300126 w 343358"/>
                <a:gd name="connsiteY68" fmla="*/ 88973 h 464286"/>
                <a:gd name="connsiteX69" fmla="*/ 296993 w 343358"/>
                <a:gd name="connsiteY69" fmla="*/ 85840 h 464286"/>
                <a:gd name="connsiteX70" fmla="*/ 293234 w 343358"/>
                <a:gd name="connsiteY70" fmla="*/ 84273 h 464286"/>
                <a:gd name="connsiteX71" fmla="*/ 287908 w 343358"/>
                <a:gd name="connsiteY71" fmla="*/ 84273 h 464286"/>
                <a:gd name="connsiteX72" fmla="*/ 295740 w 343358"/>
                <a:gd name="connsiteY72" fmla="*/ 72995 h 464286"/>
                <a:gd name="connsiteX73" fmla="*/ 296680 w 343358"/>
                <a:gd name="connsiteY73" fmla="*/ 70802 h 464286"/>
                <a:gd name="connsiteX74" fmla="*/ 306392 w 343358"/>
                <a:gd name="connsiteY74" fmla="*/ 65790 h 464286"/>
                <a:gd name="connsiteX75" fmla="*/ 308271 w 343358"/>
                <a:gd name="connsiteY75" fmla="*/ 61717 h 464286"/>
                <a:gd name="connsiteX76" fmla="*/ 306705 w 343358"/>
                <a:gd name="connsiteY76" fmla="*/ 54825 h 464286"/>
                <a:gd name="connsiteX77" fmla="*/ 299499 w 343358"/>
                <a:gd name="connsiteY77" fmla="*/ 44800 h 464286"/>
                <a:gd name="connsiteX78" fmla="*/ 296680 w 343358"/>
                <a:gd name="connsiteY78" fmla="*/ 39474 h 464286"/>
                <a:gd name="connsiteX79" fmla="*/ 296680 w 343358"/>
                <a:gd name="connsiteY79" fmla="*/ 26316 h 464286"/>
                <a:gd name="connsiteX80" fmla="*/ 295113 w 343358"/>
                <a:gd name="connsiteY80" fmla="*/ 24436 h 464286"/>
                <a:gd name="connsiteX81" fmla="*/ 290414 w 343358"/>
                <a:gd name="connsiteY81" fmla="*/ 25376 h 464286"/>
                <a:gd name="connsiteX82" fmla="*/ 288848 w 343358"/>
                <a:gd name="connsiteY82" fmla="*/ 28196 h 464286"/>
                <a:gd name="connsiteX83" fmla="*/ 288534 w 343358"/>
                <a:gd name="connsiteY83" fmla="*/ 31642 h 464286"/>
                <a:gd name="connsiteX84" fmla="*/ 286341 w 343358"/>
                <a:gd name="connsiteY84" fmla="*/ 34774 h 464286"/>
                <a:gd name="connsiteX85" fmla="*/ 271617 w 343358"/>
                <a:gd name="connsiteY85" fmla="*/ 44487 h 464286"/>
                <a:gd name="connsiteX86" fmla="*/ 267544 w 343358"/>
                <a:gd name="connsiteY86" fmla="*/ 48559 h 464286"/>
                <a:gd name="connsiteX87" fmla="*/ 257206 w 343358"/>
                <a:gd name="connsiteY87" fmla="*/ 61404 h 464286"/>
                <a:gd name="connsiteX88" fmla="*/ 250940 w 343358"/>
                <a:gd name="connsiteY88" fmla="*/ 67043 h 464286"/>
                <a:gd name="connsiteX89" fmla="*/ 245614 w 343358"/>
                <a:gd name="connsiteY89" fmla="*/ 69549 h 464286"/>
                <a:gd name="connsiteX90" fmla="*/ 241855 w 343358"/>
                <a:gd name="connsiteY90" fmla="*/ 72368 h 464286"/>
                <a:gd name="connsiteX91" fmla="*/ 229637 w 343358"/>
                <a:gd name="connsiteY91" fmla="*/ 90226 h 464286"/>
                <a:gd name="connsiteX92" fmla="*/ 229637 w 343358"/>
                <a:gd name="connsiteY92" fmla="*/ 94298 h 464286"/>
                <a:gd name="connsiteX93" fmla="*/ 230890 w 343358"/>
                <a:gd name="connsiteY93" fmla="*/ 111216 h 464286"/>
                <a:gd name="connsiteX94" fmla="*/ 227757 w 343358"/>
                <a:gd name="connsiteY94" fmla="*/ 114035 h 464286"/>
                <a:gd name="connsiteX95" fmla="*/ 228071 w 343358"/>
                <a:gd name="connsiteY95" fmla="*/ 120927 h 464286"/>
                <a:gd name="connsiteX96" fmla="*/ 229637 w 343358"/>
                <a:gd name="connsiteY96" fmla="*/ 127820 h 464286"/>
                <a:gd name="connsiteX97" fmla="*/ 229637 w 343358"/>
                <a:gd name="connsiteY97" fmla="*/ 131892 h 464286"/>
                <a:gd name="connsiteX98" fmla="*/ 232456 w 343358"/>
                <a:gd name="connsiteY98" fmla="*/ 132832 h 464286"/>
                <a:gd name="connsiteX99" fmla="*/ 232143 w 343358"/>
                <a:gd name="connsiteY99" fmla="*/ 135025 h 464286"/>
                <a:gd name="connsiteX100" fmla="*/ 235276 w 343358"/>
                <a:gd name="connsiteY100" fmla="*/ 135025 h 464286"/>
                <a:gd name="connsiteX101" fmla="*/ 236842 w 343358"/>
                <a:gd name="connsiteY101" fmla="*/ 130640 h 464286"/>
                <a:gd name="connsiteX102" fmla="*/ 237469 w 343358"/>
                <a:gd name="connsiteY102" fmla="*/ 125314 h 464286"/>
                <a:gd name="connsiteX103" fmla="*/ 239349 w 343358"/>
                <a:gd name="connsiteY103" fmla="*/ 121554 h 464286"/>
                <a:gd name="connsiteX104" fmla="*/ 244048 w 343358"/>
                <a:gd name="connsiteY104" fmla="*/ 119988 h 464286"/>
                <a:gd name="connsiteX105" fmla="*/ 244048 w 343358"/>
                <a:gd name="connsiteY105" fmla="*/ 117481 h 464286"/>
                <a:gd name="connsiteX106" fmla="*/ 241229 w 343358"/>
                <a:gd name="connsiteY106" fmla="*/ 117481 h 464286"/>
                <a:gd name="connsiteX107" fmla="*/ 241229 w 343358"/>
                <a:gd name="connsiteY107" fmla="*/ 114035 h 464286"/>
                <a:gd name="connsiteX108" fmla="*/ 248434 w 343358"/>
                <a:gd name="connsiteY108" fmla="*/ 116542 h 464286"/>
                <a:gd name="connsiteX109" fmla="*/ 247494 w 343358"/>
                <a:gd name="connsiteY109" fmla="*/ 122494 h 464286"/>
                <a:gd name="connsiteX110" fmla="*/ 243735 w 343358"/>
                <a:gd name="connsiteY110" fmla="*/ 129700 h 464286"/>
                <a:gd name="connsiteX111" fmla="*/ 241229 w 343358"/>
                <a:gd name="connsiteY111" fmla="*/ 136278 h 464286"/>
                <a:gd name="connsiteX112" fmla="*/ 243421 w 343358"/>
                <a:gd name="connsiteY112" fmla="*/ 144111 h 464286"/>
                <a:gd name="connsiteX113" fmla="*/ 248434 w 343358"/>
                <a:gd name="connsiteY113" fmla="*/ 149750 h 464286"/>
                <a:gd name="connsiteX114" fmla="*/ 269424 w 343358"/>
                <a:gd name="connsiteY114" fmla="*/ 163534 h 464286"/>
                <a:gd name="connsiteX115" fmla="*/ 271617 w 343358"/>
                <a:gd name="connsiteY115" fmla="*/ 166980 h 464286"/>
                <a:gd name="connsiteX116" fmla="*/ 267231 w 343358"/>
                <a:gd name="connsiteY116" fmla="*/ 176066 h 464286"/>
                <a:gd name="connsiteX117" fmla="*/ 267544 w 343358"/>
                <a:gd name="connsiteY117" fmla="*/ 180451 h 464286"/>
                <a:gd name="connsiteX118" fmla="*/ 269424 w 343358"/>
                <a:gd name="connsiteY118" fmla="*/ 183898 h 464286"/>
                <a:gd name="connsiteX119" fmla="*/ 271617 w 343358"/>
                <a:gd name="connsiteY119" fmla="*/ 185464 h 464286"/>
                <a:gd name="connsiteX120" fmla="*/ 277883 w 343358"/>
                <a:gd name="connsiteY120" fmla="*/ 187657 h 464286"/>
                <a:gd name="connsiteX121" fmla="*/ 285715 w 343358"/>
                <a:gd name="connsiteY121" fmla="*/ 192983 h 464286"/>
                <a:gd name="connsiteX122" fmla="*/ 289474 w 343358"/>
                <a:gd name="connsiteY122" fmla="*/ 198935 h 464286"/>
                <a:gd name="connsiteX123" fmla="*/ 284775 w 343358"/>
                <a:gd name="connsiteY123" fmla="*/ 203634 h 464286"/>
                <a:gd name="connsiteX124" fmla="*/ 287908 w 343358"/>
                <a:gd name="connsiteY124" fmla="*/ 206767 h 464286"/>
                <a:gd name="connsiteX125" fmla="*/ 284775 w 343358"/>
                <a:gd name="connsiteY125" fmla="*/ 209587 h 464286"/>
                <a:gd name="connsiteX126" fmla="*/ 279762 w 343358"/>
                <a:gd name="connsiteY126" fmla="*/ 203634 h 464286"/>
                <a:gd name="connsiteX127" fmla="*/ 276630 w 343358"/>
                <a:gd name="connsiteY127" fmla="*/ 207394 h 464286"/>
                <a:gd name="connsiteX128" fmla="*/ 273810 w 343358"/>
                <a:gd name="connsiteY128" fmla="*/ 214913 h 464286"/>
                <a:gd name="connsiteX129" fmla="*/ 268797 w 343358"/>
                <a:gd name="connsiteY129" fmla="*/ 218672 h 464286"/>
                <a:gd name="connsiteX130" fmla="*/ 262532 w 343358"/>
                <a:gd name="connsiteY130" fmla="*/ 216479 h 464286"/>
                <a:gd name="connsiteX131" fmla="*/ 258146 w 343358"/>
                <a:gd name="connsiteY131" fmla="*/ 211467 h 464286"/>
                <a:gd name="connsiteX132" fmla="*/ 252507 w 343358"/>
                <a:gd name="connsiteY132" fmla="*/ 200815 h 464286"/>
                <a:gd name="connsiteX133" fmla="*/ 234023 w 343358"/>
                <a:gd name="connsiteY133" fmla="*/ 179825 h 464286"/>
                <a:gd name="connsiteX134" fmla="*/ 221178 w 343358"/>
                <a:gd name="connsiteY134" fmla="*/ 171680 h 464286"/>
                <a:gd name="connsiteX135" fmla="*/ 208960 w 343358"/>
                <a:gd name="connsiteY135" fmla="*/ 173559 h 464286"/>
                <a:gd name="connsiteX136" fmla="*/ 211153 w 343358"/>
                <a:gd name="connsiteY136" fmla="*/ 176066 h 464286"/>
                <a:gd name="connsiteX137" fmla="*/ 213346 w 343358"/>
                <a:gd name="connsiteY137" fmla="*/ 180765 h 464286"/>
                <a:gd name="connsiteX138" fmla="*/ 206141 w 343358"/>
                <a:gd name="connsiteY138" fmla="*/ 179825 h 464286"/>
                <a:gd name="connsiteX139" fmla="*/ 208334 w 343358"/>
                <a:gd name="connsiteY139" fmla="*/ 185777 h 464286"/>
                <a:gd name="connsiteX140" fmla="*/ 214913 w 343358"/>
                <a:gd name="connsiteY140" fmla="*/ 192983 h 464286"/>
                <a:gd name="connsiteX141" fmla="*/ 217732 w 343358"/>
                <a:gd name="connsiteY141" fmla="*/ 197682 h 464286"/>
                <a:gd name="connsiteX142" fmla="*/ 225878 w 343358"/>
                <a:gd name="connsiteY142" fmla="*/ 196116 h 464286"/>
                <a:gd name="connsiteX143" fmla="*/ 230264 w 343358"/>
                <a:gd name="connsiteY143" fmla="*/ 203008 h 464286"/>
                <a:gd name="connsiteX144" fmla="*/ 231830 w 343358"/>
                <a:gd name="connsiteY144" fmla="*/ 213346 h 464286"/>
                <a:gd name="connsiteX145" fmla="*/ 232143 w 343358"/>
                <a:gd name="connsiteY145" fmla="*/ 223058 h 464286"/>
                <a:gd name="connsiteX146" fmla="*/ 233396 w 343358"/>
                <a:gd name="connsiteY146" fmla="*/ 226504 h 464286"/>
                <a:gd name="connsiteX147" fmla="*/ 236529 w 343358"/>
                <a:gd name="connsiteY147" fmla="*/ 231204 h 464286"/>
                <a:gd name="connsiteX148" fmla="*/ 239975 w 343358"/>
                <a:gd name="connsiteY148" fmla="*/ 234963 h 464286"/>
                <a:gd name="connsiteX149" fmla="*/ 245301 w 343358"/>
                <a:gd name="connsiteY149" fmla="*/ 238723 h 464286"/>
                <a:gd name="connsiteX150" fmla="*/ 245614 w 343358"/>
                <a:gd name="connsiteY150" fmla="*/ 242482 h 464286"/>
                <a:gd name="connsiteX151" fmla="*/ 243108 w 343358"/>
                <a:gd name="connsiteY151" fmla="*/ 244988 h 464286"/>
                <a:gd name="connsiteX152" fmla="*/ 238096 w 343358"/>
                <a:gd name="connsiteY152" fmla="*/ 242482 h 464286"/>
                <a:gd name="connsiteX153" fmla="*/ 235276 w 343358"/>
                <a:gd name="connsiteY153" fmla="*/ 242482 h 464286"/>
                <a:gd name="connsiteX154" fmla="*/ 233710 w 343358"/>
                <a:gd name="connsiteY154" fmla="*/ 245301 h 464286"/>
                <a:gd name="connsiteX155" fmla="*/ 229637 w 343358"/>
                <a:gd name="connsiteY155" fmla="*/ 257206 h 464286"/>
                <a:gd name="connsiteX156" fmla="*/ 219925 w 343358"/>
                <a:gd name="connsiteY156" fmla="*/ 252820 h 464286"/>
                <a:gd name="connsiteX157" fmla="*/ 219925 w 343358"/>
                <a:gd name="connsiteY157" fmla="*/ 255013 h 464286"/>
                <a:gd name="connsiteX158" fmla="*/ 223998 w 343358"/>
                <a:gd name="connsiteY158" fmla="*/ 258146 h 464286"/>
                <a:gd name="connsiteX159" fmla="*/ 232143 w 343358"/>
                <a:gd name="connsiteY159" fmla="*/ 263472 h 464286"/>
                <a:gd name="connsiteX160" fmla="*/ 229637 w 343358"/>
                <a:gd name="connsiteY160" fmla="*/ 270051 h 464286"/>
                <a:gd name="connsiteX161" fmla="*/ 231203 w 343358"/>
                <a:gd name="connsiteY161" fmla="*/ 275063 h 464286"/>
                <a:gd name="connsiteX162" fmla="*/ 234963 w 343358"/>
                <a:gd name="connsiteY162" fmla="*/ 279449 h 464286"/>
                <a:gd name="connsiteX163" fmla="*/ 238096 w 343358"/>
                <a:gd name="connsiteY163" fmla="*/ 284149 h 464286"/>
                <a:gd name="connsiteX164" fmla="*/ 226817 w 343358"/>
                <a:gd name="connsiteY164" fmla="*/ 281016 h 464286"/>
                <a:gd name="connsiteX165" fmla="*/ 222432 w 343358"/>
                <a:gd name="connsiteY165" fmla="*/ 281955 h 464286"/>
                <a:gd name="connsiteX166" fmla="*/ 223685 w 343358"/>
                <a:gd name="connsiteY166" fmla="*/ 284462 h 464286"/>
                <a:gd name="connsiteX167" fmla="*/ 229324 w 343358"/>
                <a:gd name="connsiteY167" fmla="*/ 287282 h 464286"/>
                <a:gd name="connsiteX168" fmla="*/ 231517 w 343358"/>
                <a:gd name="connsiteY168" fmla="*/ 290728 h 464286"/>
                <a:gd name="connsiteX169" fmla="*/ 233710 w 343358"/>
                <a:gd name="connsiteY169" fmla="*/ 302632 h 464286"/>
                <a:gd name="connsiteX170" fmla="*/ 236842 w 343358"/>
                <a:gd name="connsiteY170" fmla="*/ 306392 h 464286"/>
                <a:gd name="connsiteX171" fmla="*/ 239036 w 343358"/>
                <a:gd name="connsiteY171" fmla="*/ 311404 h 464286"/>
                <a:gd name="connsiteX172" fmla="*/ 237156 w 343358"/>
                <a:gd name="connsiteY172" fmla="*/ 315477 h 464286"/>
                <a:gd name="connsiteX173" fmla="*/ 232143 w 343358"/>
                <a:gd name="connsiteY173" fmla="*/ 320176 h 464286"/>
                <a:gd name="connsiteX174" fmla="*/ 231830 w 343358"/>
                <a:gd name="connsiteY174" fmla="*/ 323936 h 464286"/>
                <a:gd name="connsiteX175" fmla="*/ 233396 w 343358"/>
                <a:gd name="connsiteY175" fmla="*/ 341793 h 464286"/>
                <a:gd name="connsiteX176" fmla="*/ 236216 w 343358"/>
                <a:gd name="connsiteY176" fmla="*/ 349625 h 464286"/>
                <a:gd name="connsiteX177" fmla="*/ 248434 w 343358"/>
                <a:gd name="connsiteY177" fmla="*/ 372495 h 464286"/>
                <a:gd name="connsiteX178" fmla="*/ 252193 w 343358"/>
                <a:gd name="connsiteY178" fmla="*/ 377194 h 464286"/>
                <a:gd name="connsiteX179" fmla="*/ 264411 w 343358"/>
                <a:gd name="connsiteY179" fmla="*/ 385652 h 464286"/>
                <a:gd name="connsiteX180" fmla="*/ 264411 w 343358"/>
                <a:gd name="connsiteY180" fmla="*/ 388472 h 464286"/>
                <a:gd name="connsiteX181" fmla="*/ 263158 w 343358"/>
                <a:gd name="connsiteY181" fmla="*/ 397557 h 464286"/>
                <a:gd name="connsiteX182" fmla="*/ 255640 w 343358"/>
                <a:gd name="connsiteY182" fmla="*/ 403510 h 464286"/>
                <a:gd name="connsiteX183" fmla="*/ 255640 w 343358"/>
                <a:gd name="connsiteY183" fmla="*/ 410715 h 464286"/>
                <a:gd name="connsiteX184" fmla="*/ 257519 w 343358"/>
                <a:gd name="connsiteY184" fmla="*/ 416981 h 464286"/>
                <a:gd name="connsiteX185" fmla="*/ 261905 w 343358"/>
                <a:gd name="connsiteY185" fmla="*/ 421994 h 464286"/>
                <a:gd name="connsiteX186" fmla="*/ 267544 w 343358"/>
                <a:gd name="connsiteY186" fmla="*/ 424186 h 464286"/>
                <a:gd name="connsiteX187" fmla="*/ 267544 w 343358"/>
                <a:gd name="connsiteY187" fmla="*/ 427319 h 464286"/>
                <a:gd name="connsiteX188" fmla="*/ 260652 w 343358"/>
                <a:gd name="connsiteY188" fmla="*/ 430139 h 464286"/>
                <a:gd name="connsiteX189" fmla="*/ 253760 w 343358"/>
                <a:gd name="connsiteY189" fmla="*/ 429826 h 464286"/>
                <a:gd name="connsiteX190" fmla="*/ 247807 w 343358"/>
                <a:gd name="connsiteY190" fmla="*/ 426693 h 464286"/>
                <a:gd name="connsiteX191" fmla="*/ 244048 w 343358"/>
                <a:gd name="connsiteY191" fmla="*/ 421367 h 464286"/>
                <a:gd name="connsiteX192" fmla="*/ 238096 w 343358"/>
                <a:gd name="connsiteY192" fmla="*/ 424186 h 464286"/>
                <a:gd name="connsiteX193" fmla="*/ 234649 w 343358"/>
                <a:gd name="connsiteY193" fmla="*/ 411029 h 464286"/>
                <a:gd name="connsiteX194" fmla="*/ 237156 w 343358"/>
                <a:gd name="connsiteY194" fmla="*/ 379387 h 464286"/>
                <a:gd name="connsiteX195" fmla="*/ 232143 w 343358"/>
                <a:gd name="connsiteY195" fmla="*/ 364662 h 464286"/>
                <a:gd name="connsiteX196" fmla="*/ 235276 w 343358"/>
                <a:gd name="connsiteY196" fmla="*/ 364662 h 464286"/>
                <a:gd name="connsiteX197" fmla="*/ 225878 w 343358"/>
                <a:gd name="connsiteY197" fmla="*/ 338973 h 464286"/>
                <a:gd name="connsiteX198" fmla="*/ 221805 w 343358"/>
                <a:gd name="connsiteY198" fmla="*/ 320176 h 464286"/>
                <a:gd name="connsiteX199" fmla="*/ 217732 w 343358"/>
                <a:gd name="connsiteY199" fmla="*/ 315163 h 464286"/>
                <a:gd name="connsiteX200" fmla="*/ 212093 w 343358"/>
                <a:gd name="connsiteY200" fmla="*/ 322682 h 464286"/>
                <a:gd name="connsiteX201" fmla="*/ 217419 w 343358"/>
                <a:gd name="connsiteY201" fmla="*/ 333021 h 464286"/>
                <a:gd name="connsiteX202" fmla="*/ 219925 w 343358"/>
                <a:gd name="connsiteY202" fmla="*/ 336154 h 464286"/>
                <a:gd name="connsiteX203" fmla="*/ 217732 w 343358"/>
                <a:gd name="connsiteY203" fmla="*/ 348372 h 464286"/>
                <a:gd name="connsiteX204" fmla="*/ 219925 w 343358"/>
                <a:gd name="connsiteY204" fmla="*/ 352758 h 464286"/>
                <a:gd name="connsiteX205" fmla="*/ 229950 w 343358"/>
                <a:gd name="connsiteY205" fmla="*/ 362156 h 464286"/>
                <a:gd name="connsiteX206" fmla="*/ 232143 w 343358"/>
                <a:gd name="connsiteY206" fmla="*/ 369049 h 464286"/>
                <a:gd name="connsiteX207" fmla="*/ 230890 w 343358"/>
                <a:gd name="connsiteY207" fmla="*/ 381580 h 464286"/>
                <a:gd name="connsiteX208" fmla="*/ 227131 w 343358"/>
                <a:gd name="connsiteY208" fmla="*/ 394111 h 464286"/>
                <a:gd name="connsiteX209" fmla="*/ 219925 w 343358"/>
                <a:gd name="connsiteY209" fmla="*/ 405389 h 464286"/>
                <a:gd name="connsiteX210" fmla="*/ 208960 w 343358"/>
                <a:gd name="connsiteY210" fmla="*/ 415414 h 464286"/>
                <a:gd name="connsiteX211" fmla="*/ 200815 w 343358"/>
                <a:gd name="connsiteY211" fmla="*/ 416667 h 464286"/>
                <a:gd name="connsiteX212" fmla="*/ 196116 w 343358"/>
                <a:gd name="connsiteY212" fmla="*/ 430765 h 464286"/>
                <a:gd name="connsiteX213" fmla="*/ 198309 w 343358"/>
                <a:gd name="connsiteY213" fmla="*/ 445490 h 464286"/>
                <a:gd name="connsiteX214" fmla="*/ 212093 w 343358"/>
                <a:gd name="connsiteY214" fmla="*/ 447996 h 464286"/>
                <a:gd name="connsiteX215" fmla="*/ 213973 w 343358"/>
                <a:gd name="connsiteY215" fmla="*/ 443923 h 464286"/>
                <a:gd name="connsiteX216" fmla="*/ 220238 w 343358"/>
                <a:gd name="connsiteY216" fmla="*/ 435465 h 464286"/>
                <a:gd name="connsiteX217" fmla="*/ 226504 w 343358"/>
                <a:gd name="connsiteY217" fmla="*/ 428259 h 464286"/>
                <a:gd name="connsiteX218" fmla="*/ 229637 w 343358"/>
                <a:gd name="connsiteY218" fmla="*/ 428886 h 464286"/>
                <a:gd name="connsiteX219" fmla="*/ 228071 w 343358"/>
                <a:gd name="connsiteY219" fmla="*/ 435151 h 464286"/>
                <a:gd name="connsiteX220" fmla="*/ 224938 w 343358"/>
                <a:gd name="connsiteY220" fmla="*/ 440477 h 464286"/>
                <a:gd name="connsiteX221" fmla="*/ 224624 w 343358"/>
                <a:gd name="connsiteY221" fmla="*/ 446429 h 464286"/>
                <a:gd name="connsiteX222" fmla="*/ 229637 w 343358"/>
                <a:gd name="connsiteY222" fmla="*/ 453948 h 464286"/>
                <a:gd name="connsiteX223" fmla="*/ 229324 w 343358"/>
                <a:gd name="connsiteY223" fmla="*/ 463347 h 464286"/>
                <a:gd name="connsiteX224" fmla="*/ 220238 w 343358"/>
                <a:gd name="connsiteY224" fmla="*/ 464287 h 464286"/>
                <a:gd name="connsiteX225" fmla="*/ 214913 w 343358"/>
                <a:gd name="connsiteY225" fmla="*/ 463973 h 464286"/>
                <a:gd name="connsiteX226" fmla="*/ 199562 w 343358"/>
                <a:gd name="connsiteY226" fmla="*/ 461780 h 464286"/>
                <a:gd name="connsiteX227" fmla="*/ 191103 w 343358"/>
                <a:gd name="connsiteY227" fmla="*/ 459274 h 464286"/>
                <a:gd name="connsiteX228" fmla="*/ 184524 w 343358"/>
                <a:gd name="connsiteY228" fmla="*/ 455202 h 464286"/>
                <a:gd name="connsiteX229" fmla="*/ 179198 w 343358"/>
                <a:gd name="connsiteY229" fmla="*/ 449875 h 464286"/>
                <a:gd name="connsiteX230" fmla="*/ 173873 w 343358"/>
                <a:gd name="connsiteY230" fmla="*/ 440477 h 464286"/>
                <a:gd name="connsiteX231" fmla="*/ 170740 w 343358"/>
                <a:gd name="connsiteY231" fmla="*/ 426693 h 464286"/>
                <a:gd name="connsiteX232" fmla="*/ 168233 w 343358"/>
                <a:gd name="connsiteY232" fmla="*/ 420740 h 464286"/>
                <a:gd name="connsiteX233" fmla="*/ 163847 w 343358"/>
                <a:gd name="connsiteY233" fmla="*/ 415728 h 464286"/>
                <a:gd name="connsiteX234" fmla="*/ 156642 w 343358"/>
                <a:gd name="connsiteY234" fmla="*/ 411655 h 464286"/>
                <a:gd name="connsiteX235" fmla="*/ 130013 w 343358"/>
                <a:gd name="connsiteY235" fmla="*/ 403510 h 464286"/>
                <a:gd name="connsiteX236" fmla="*/ 102130 w 343358"/>
                <a:gd name="connsiteY236" fmla="*/ 399124 h 464286"/>
                <a:gd name="connsiteX237" fmla="*/ 96178 w 343358"/>
                <a:gd name="connsiteY237" fmla="*/ 396304 h 464286"/>
                <a:gd name="connsiteX238" fmla="*/ 90539 w 343358"/>
                <a:gd name="connsiteY238" fmla="*/ 391292 h 464286"/>
                <a:gd name="connsiteX239" fmla="*/ 86153 w 343358"/>
                <a:gd name="connsiteY239" fmla="*/ 381893 h 464286"/>
                <a:gd name="connsiteX240" fmla="*/ 83647 w 343358"/>
                <a:gd name="connsiteY240" fmla="*/ 374687 h 464286"/>
                <a:gd name="connsiteX241" fmla="*/ 75501 w 343358"/>
                <a:gd name="connsiteY241" fmla="*/ 357144 h 464286"/>
                <a:gd name="connsiteX242" fmla="*/ 66103 w 343358"/>
                <a:gd name="connsiteY242" fmla="*/ 327382 h 464286"/>
                <a:gd name="connsiteX243" fmla="*/ 61717 w 343358"/>
                <a:gd name="connsiteY243" fmla="*/ 317357 h 464286"/>
                <a:gd name="connsiteX244" fmla="*/ 54198 w 343358"/>
                <a:gd name="connsiteY244" fmla="*/ 308271 h 464286"/>
                <a:gd name="connsiteX245" fmla="*/ 47932 w 343358"/>
                <a:gd name="connsiteY245" fmla="*/ 302632 h 464286"/>
                <a:gd name="connsiteX246" fmla="*/ 23183 w 343358"/>
                <a:gd name="connsiteY246" fmla="*/ 292607 h 464286"/>
                <a:gd name="connsiteX247" fmla="*/ 17857 w 343358"/>
                <a:gd name="connsiteY247" fmla="*/ 253760 h 464286"/>
                <a:gd name="connsiteX248" fmla="*/ 12531 w 343358"/>
                <a:gd name="connsiteY248" fmla="*/ 241855 h 464286"/>
                <a:gd name="connsiteX249" fmla="*/ 7205 w 343358"/>
                <a:gd name="connsiteY249" fmla="*/ 239662 h 464286"/>
                <a:gd name="connsiteX250" fmla="*/ 1566 w 343358"/>
                <a:gd name="connsiteY250" fmla="*/ 210840 h 464286"/>
                <a:gd name="connsiteX251" fmla="*/ 0 w 343358"/>
                <a:gd name="connsiteY251" fmla="*/ 192043 h 464286"/>
                <a:gd name="connsiteX252" fmla="*/ 940 w 343358"/>
                <a:gd name="connsiteY252" fmla="*/ 176379 h 464286"/>
                <a:gd name="connsiteX253" fmla="*/ 2819 w 343358"/>
                <a:gd name="connsiteY253" fmla="*/ 167294 h 464286"/>
                <a:gd name="connsiteX254" fmla="*/ 5012 w 343358"/>
                <a:gd name="connsiteY254" fmla="*/ 163221 h 464286"/>
                <a:gd name="connsiteX255" fmla="*/ 7832 w 343358"/>
                <a:gd name="connsiteY255" fmla="*/ 161028 h 464286"/>
                <a:gd name="connsiteX256" fmla="*/ 10965 w 343358"/>
                <a:gd name="connsiteY256" fmla="*/ 160715 h 464286"/>
                <a:gd name="connsiteX257" fmla="*/ 20363 w 343358"/>
                <a:gd name="connsiteY257" fmla="*/ 162594 h 464286"/>
                <a:gd name="connsiteX258" fmla="*/ 26316 w 343358"/>
                <a:gd name="connsiteY258" fmla="*/ 161654 h 464286"/>
                <a:gd name="connsiteX259" fmla="*/ 34148 w 343358"/>
                <a:gd name="connsiteY259" fmla="*/ 157582 h 464286"/>
                <a:gd name="connsiteX260" fmla="*/ 38847 w 343358"/>
                <a:gd name="connsiteY260" fmla="*/ 156015 h 464286"/>
                <a:gd name="connsiteX261" fmla="*/ 43233 w 343358"/>
                <a:gd name="connsiteY261" fmla="*/ 155075 h 464286"/>
                <a:gd name="connsiteX262" fmla="*/ 47619 w 343358"/>
                <a:gd name="connsiteY262" fmla="*/ 155389 h 464286"/>
                <a:gd name="connsiteX263" fmla="*/ 51692 w 343358"/>
                <a:gd name="connsiteY263" fmla="*/ 156955 h 464286"/>
                <a:gd name="connsiteX264" fmla="*/ 67043 w 343358"/>
                <a:gd name="connsiteY264" fmla="*/ 165414 h 464286"/>
                <a:gd name="connsiteX265" fmla="*/ 72368 w 343358"/>
                <a:gd name="connsiteY265" fmla="*/ 166667 h 464286"/>
                <a:gd name="connsiteX266" fmla="*/ 78008 w 343358"/>
                <a:gd name="connsiteY266" fmla="*/ 164474 h 464286"/>
                <a:gd name="connsiteX267" fmla="*/ 80514 w 343358"/>
                <a:gd name="connsiteY267" fmla="*/ 160402 h 464286"/>
                <a:gd name="connsiteX268" fmla="*/ 84900 w 343358"/>
                <a:gd name="connsiteY268" fmla="*/ 145990 h 464286"/>
                <a:gd name="connsiteX269" fmla="*/ 89286 w 343358"/>
                <a:gd name="connsiteY269" fmla="*/ 135965 h 464286"/>
                <a:gd name="connsiteX270" fmla="*/ 91166 w 343358"/>
                <a:gd name="connsiteY270" fmla="*/ 129700 h 464286"/>
                <a:gd name="connsiteX271" fmla="*/ 91166 w 343358"/>
                <a:gd name="connsiteY271" fmla="*/ 125000 h 464286"/>
                <a:gd name="connsiteX272" fmla="*/ 89286 w 343358"/>
                <a:gd name="connsiteY272" fmla="*/ 121241 h 464286"/>
                <a:gd name="connsiteX273" fmla="*/ 88659 w 343358"/>
                <a:gd name="connsiteY273" fmla="*/ 114975 h 464286"/>
                <a:gd name="connsiteX274" fmla="*/ 89286 w 343358"/>
                <a:gd name="connsiteY274" fmla="*/ 106203 h 464286"/>
                <a:gd name="connsiteX275" fmla="*/ 95552 w 343358"/>
                <a:gd name="connsiteY275" fmla="*/ 87719 h 464286"/>
                <a:gd name="connsiteX276" fmla="*/ 99311 w 343358"/>
                <a:gd name="connsiteY276" fmla="*/ 79887 h 464286"/>
                <a:gd name="connsiteX277" fmla="*/ 102757 w 343358"/>
                <a:gd name="connsiteY277" fmla="*/ 74875 h 464286"/>
                <a:gd name="connsiteX278" fmla="*/ 109649 w 343358"/>
                <a:gd name="connsiteY278" fmla="*/ 71742 h 464286"/>
                <a:gd name="connsiteX279" fmla="*/ 113722 w 343358"/>
                <a:gd name="connsiteY279" fmla="*/ 71429 h 464286"/>
                <a:gd name="connsiteX280" fmla="*/ 122494 w 343358"/>
                <a:gd name="connsiteY280" fmla="*/ 71429 h 464286"/>
                <a:gd name="connsiteX281" fmla="*/ 126567 w 343358"/>
                <a:gd name="connsiteY281" fmla="*/ 70802 h 464286"/>
                <a:gd name="connsiteX282" fmla="*/ 130013 w 343358"/>
                <a:gd name="connsiteY282" fmla="*/ 68609 h 464286"/>
                <a:gd name="connsiteX283" fmla="*/ 158208 w 343358"/>
                <a:gd name="connsiteY283" fmla="*/ 43860 h 464286"/>
                <a:gd name="connsiteX284" fmla="*/ 173873 w 343358"/>
                <a:gd name="connsiteY284" fmla="*/ 43233 h 464286"/>
                <a:gd name="connsiteX285" fmla="*/ 180138 w 343358"/>
                <a:gd name="connsiteY285" fmla="*/ 40100 h 464286"/>
                <a:gd name="connsiteX286" fmla="*/ 186404 w 343358"/>
                <a:gd name="connsiteY286" fmla="*/ 35088 h 464286"/>
                <a:gd name="connsiteX287" fmla="*/ 198935 w 343358"/>
                <a:gd name="connsiteY287" fmla="*/ 19737 h 464286"/>
                <a:gd name="connsiteX288" fmla="*/ 208334 w 343358"/>
                <a:gd name="connsiteY288" fmla="*/ 10965 h 464286"/>
                <a:gd name="connsiteX289" fmla="*/ 217106 w 343358"/>
                <a:gd name="connsiteY289" fmla="*/ 5952 h 464286"/>
                <a:gd name="connsiteX290" fmla="*/ 225564 w 343358"/>
                <a:gd name="connsiteY290" fmla="*/ 2820 h 464286"/>
                <a:gd name="connsiteX291" fmla="*/ 234023 w 343358"/>
                <a:gd name="connsiteY291" fmla="*/ 1253 h 464286"/>
                <a:gd name="connsiteX292" fmla="*/ 242795 w 343358"/>
                <a:gd name="connsiteY292" fmla="*/ 627 h 464286"/>
                <a:gd name="connsiteX293" fmla="*/ 260339 w 343358"/>
                <a:gd name="connsiteY293" fmla="*/ 1880 h 464286"/>
                <a:gd name="connsiteX294" fmla="*/ 279449 w 343358"/>
                <a:gd name="connsiteY294" fmla="*/ 0 h 464286"/>
                <a:gd name="connsiteX295" fmla="*/ 288221 w 343358"/>
                <a:gd name="connsiteY295" fmla="*/ 0 h 464286"/>
                <a:gd name="connsiteX296" fmla="*/ 296053 w 343358"/>
                <a:gd name="connsiteY296" fmla="*/ 1880 h 464286"/>
                <a:gd name="connsiteX297" fmla="*/ 300752 w 343358"/>
                <a:gd name="connsiteY297" fmla="*/ 4073 h 464286"/>
                <a:gd name="connsiteX298" fmla="*/ 306078 w 343358"/>
                <a:gd name="connsiteY298" fmla="*/ 8459 h 46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343358" h="464286">
                  <a:moveTo>
                    <a:pt x="282269" y="275377"/>
                  </a:moveTo>
                  <a:lnTo>
                    <a:pt x="285401" y="276630"/>
                  </a:lnTo>
                  <a:lnTo>
                    <a:pt x="287908" y="278823"/>
                  </a:lnTo>
                  <a:lnTo>
                    <a:pt x="290727" y="284149"/>
                  </a:lnTo>
                  <a:lnTo>
                    <a:pt x="284148" y="289161"/>
                  </a:lnTo>
                  <a:lnTo>
                    <a:pt x="282269" y="290101"/>
                  </a:lnTo>
                  <a:lnTo>
                    <a:pt x="279762" y="287282"/>
                  </a:lnTo>
                  <a:lnTo>
                    <a:pt x="277256" y="285715"/>
                  </a:lnTo>
                  <a:lnTo>
                    <a:pt x="273810" y="285401"/>
                  </a:lnTo>
                  <a:lnTo>
                    <a:pt x="272557" y="288221"/>
                  </a:lnTo>
                  <a:lnTo>
                    <a:pt x="273183" y="290101"/>
                  </a:lnTo>
                  <a:lnTo>
                    <a:pt x="264725" y="289161"/>
                  </a:lnTo>
                  <a:lnTo>
                    <a:pt x="256893" y="285088"/>
                  </a:lnTo>
                  <a:lnTo>
                    <a:pt x="250627" y="279763"/>
                  </a:lnTo>
                  <a:lnTo>
                    <a:pt x="246868" y="275377"/>
                  </a:lnTo>
                  <a:lnTo>
                    <a:pt x="246868" y="272244"/>
                  </a:lnTo>
                  <a:lnTo>
                    <a:pt x="258772" y="275377"/>
                  </a:lnTo>
                  <a:lnTo>
                    <a:pt x="258772" y="269111"/>
                  </a:lnTo>
                  <a:lnTo>
                    <a:pt x="266291" y="272244"/>
                  </a:lnTo>
                  <a:lnTo>
                    <a:pt x="282269" y="275377"/>
                  </a:lnTo>
                  <a:close/>
                  <a:moveTo>
                    <a:pt x="314850" y="123121"/>
                  </a:moveTo>
                  <a:lnTo>
                    <a:pt x="312657" y="128760"/>
                  </a:lnTo>
                  <a:lnTo>
                    <a:pt x="305765" y="126567"/>
                  </a:lnTo>
                  <a:lnTo>
                    <a:pt x="290101" y="115602"/>
                  </a:lnTo>
                  <a:lnTo>
                    <a:pt x="285088" y="109023"/>
                  </a:lnTo>
                  <a:lnTo>
                    <a:pt x="280076" y="107457"/>
                  </a:lnTo>
                  <a:lnTo>
                    <a:pt x="275063" y="104010"/>
                  </a:lnTo>
                  <a:lnTo>
                    <a:pt x="278823" y="98058"/>
                  </a:lnTo>
                  <a:lnTo>
                    <a:pt x="289788" y="96805"/>
                  </a:lnTo>
                  <a:lnTo>
                    <a:pt x="299499" y="98371"/>
                  </a:lnTo>
                  <a:lnTo>
                    <a:pt x="305452" y="99938"/>
                  </a:lnTo>
                  <a:lnTo>
                    <a:pt x="308585" y="104324"/>
                  </a:lnTo>
                  <a:lnTo>
                    <a:pt x="309838" y="109649"/>
                  </a:lnTo>
                  <a:lnTo>
                    <a:pt x="314850" y="123121"/>
                  </a:lnTo>
                  <a:close/>
                  <a:moveTo>
                    <a:pt x="306078" y="8459"/>
                  </a:moveTo>
                  <a:lnTo>
                    <a:pt x="302945" y="9085"/>
                  </a:lnTo>
                  <a:lnTo>
                    <a:pt x="299186" y="12531"/>
                  </a:lnTo>
                  <a:lnTo>
                    <a:pt x="302005" y="15977"/>
                  </a:lnTo>
                  <a:lnTo>
                    <a:pt x="302632" y="21303"/>
                  </a:lnTo>
                  <a:lnTo>
                    <a:pt x="302319" y="27256"/>
                  </a:lnTo>
                  <a:lnTo>
                    <a:pt x="302319" y="33522"/>
                  </a:lnTo>
                  <a:lnTo>
                    <a:pt x="321429" y="70489"/>
                  </a:lnTo>
                  <a:lnTo>
                    <a:pt x="328008" y="78008"/>
                  </a:lnTo>
                  <a:lnTo>
                    <a:pt x="334274" y="78321"/>
                  </a:lnTo>
                  <a:lnTo>
                    <a:pt x="342106" y="83960"/>
                  </a:lnTo>
                  <a:lnTo>
                    <a:pt x="343359" y="85840"/>
                  </a:lnTo>
                  <a:lnTo>
                    <a:pt x="342419" y="89286"/>
                  </a:lnTo>
                  <a:lnTo>
                    <a:pt x="336780" y="91166"/>
                  </a:lnTo>
                  <a:lnTo>
                    <a:pt x="334274" y="93359"/>
                  </a:lnTo>
                  <a:lnTo>
                    <a:pt x="333334" y="99938"/>
                  </a:lnTo>
                  <a:lnTo>
                    <a:pt x="334900" y="117481"/>
                  </a:lnTo>
                  <a:lnTo>
                    <a:pt x="334274" y="123121"/>
                  </a:lnTo>
                  <a:lnTo>
                    <a:pt x="329574" y="125627"/>
                  </a:lnTo>
                  <a:lnTo>
                    <a:pt x="325189" y="120927"/>
                  </a:lnTo>
                  <a:lnTo>
                    <a:pt x="319863" y="108083"/>
                  </a:lnTo>
                  <a:lnTo>
                    <a:pt x="314850" y="102444"/>
                  </a:lnTo>
                  <a:lnTo>
                    <a:pt x="313910" y="97745"/>
                  </a:lnTo>
                  <a:lnTo>
                    <a:pt x="322682" y="90226"/>
                  </a:lnTo>
                  <a:lnTo>
                    <a:pt x="322682" y="87406"/>
                  </a:lnTo>
                  <a:lnTo>
                    <a:pt x="313910" y="72055"/>
                  </a:lnTo>
                  <a:lnTo>
                    <a:pt x="313284" y="76441"/>
                  </a:lnTo>
                  <a:lnTo>
                    <a:pt x="310777" y="78321"/>
                  </a:lnTo>
                  <a:lnTo>
                    <a:pt x="307331" y="78948"/>
                  </a:lnTo>
                  <a:lnTo>
                    <a:pt x="302319" y="78321"/>
                  </a:lnTo>
                  <a:lnTo>
                    <a:pt x="304199" y="82081"/>
                  </a:lnTo>
                  <a:lnTo>
                    <a:pt x="304825" y="85840"/>
                  </a:lnTo>
                  <a:lnTo>
                    <a:pt x="304199" y="89599"/>
                  </a:lnTo>
                  <a:lnTo>
                    <a:pt x="302319" y="93359"/>
                  </a:lnTo>
                  <a:lnTo>
                    <a:pt x="300126" y="88973"/>
                  </a:lnTo>
                  <a:lnTo>
                    <a:pt x="296993" y="85840"/>
                  </a:lnTo>
                  <a:lnTo>
                    <a:pt x="293234" y="84273"/>
                  </a:lnTo>
                  <a:lnTo>
                    <a:pt x="287908" y="84273"/>
                  </a:lnTo>
                  <a:lnTo>
                    <a:pt x="295740" y="72995"/>
                  </a:lnTo>
                  <a:lnTo>
                    <a:pt x="296680" y="70802"/>
                  </a:lnTo>
                  <a:lnTo>
                    <a:pt x="306392" y="65790"/>
                  </a:lnTo>
                  <a:lnTo>
                    <a:pt x="308271" y="61717"/>
                  </a:lnTo>
                  <a:lnTo>
                    <a:pt x="306705" y="54825"/>
                  </a:lnTo>
                  <a:lnTo>
                    <a:pt x="299499" y="44800"/>
                  </a:lnTo>
                  <a:lnTo>
                    <a:pt x="296680" y="39474"/>
                  </a:lnTo>
                  <a:lnTo>
                    <a:pt x="296680" y="26316"/>
                  </a:lnTo>
                  <a:lnTo>
                    <a:pt x="295113" y="24436"/>
                  </a:lnTo>
                  <a:lnTo>
                    <a:pt x="290414" y="25376"/>
                  </a:lnTo>
                  <a:lnTo>
                    <a:pt x="288848" y="28196"/>
                  </a:lnTo>
                  <a:lnTo>
                    <a:pt x="288534" y="31642"/>
                  </a:lnTo>
                  <a:lnTo>
                    <a:pt x="286341" y="34774"/>
                  </a:lnTo>
                  <a:lnTo>
                    <a:pt x="271617" y="44487"/>
                  </a:lnTo>
                  <a:lnTo>
                    <a:pt x="267544" y="48559"/>
                  </a:lnTo>
                  <a:lnTo>
                    <a:pt x="257206" y="61404"/>
                  </a:lnTo>
                  <a:lnTo>
                    <a:pt x="250940" y="67043"/>
                  </a:lnTo>
                  <a:lnTo>
                    <a:pt x="245614" y="69549"/>
                  </a:lnTo>
                  <a:lnTo>
                    <a:pt x="241855" y="72368"/>
                  </a:lnTo>
                  <a:lnTo>
                    <a:pt x="229637" y="90226"/>
                  </a:lnTo>
                  <a:lnTo>
                    <a:pt x="229637" y="94298"/>
                  </a:lnTo>
                  <a:lnTo>
                    <a:pt x="230890" y="111216"/>
                  </a:lnTo>
                  <a:lnTo>
                    <a:pt x="227757" y="114035"/>
                  </a:lnTo>
                  <a:lnTo>
                    <a:pt x="228071" y="120927"/>
                  </a:lnTo>
                  <a:lnTo>
                    <a:pt x="229637" y="127820"/>
                  </a:lnTo>
                  <a:lnTo>
                    <a:pt x="229637" y="131892"/>
                  </a:lnTo>
                  <a:lnTo>
                    <a:pt x="232456" y="132832"/>
                  </a:lnTo>
                  <a:lnTo>
                    <a:pt x="232143" y="135025"/>
                  </a:lnTo>
                  <a:lnTo>
                    <a:pt x="235276" y="135025"/>
                  </a:lnTo>
                  <a:lnTo>
                    <a:pt x="236842" y="130640"/>
                  </a:lnTo>
                  <a:lnTo>
                    <a:pt x="237469" y="125314"/>
                  </a:lnTo>
                  <a:lnTo>
                    <a:pt x="239349" y="121554"/>
                  </a:lnTo>
                  <a:lnTo>
                    <a:pt x="244048" y="119988"/>
                  </a:lnTo>
                  <a:lnTo>
                    <a:pt x="244048" y="117481"/>
                  </a:lnTo>
                  <a:lnTo>
                    <a:pt x="241229" y="117481"/>
                  </a:lnTo>
                  <a:lnTo>
                    <a:pt x="241229" y="114035"/>
                  </a:lnTo>
                  <a:lnTo>
                    <a:pt x="248434" y="116542"/>
                  </a:lnTo>
                  <a:lnTo>
                    <a:pt x="247494" y="122494"/>
                  </a:lnTo>
                  <a:lnTo>
                    <a:pt x="243735" y="129700"/>
                  </a:lnTo>
                  <a:lnTo>
                    <a:pt x="241229" y="136278"/>
                  </a:lnTo>
                  <a:lnTo>
                    <a:pt x="243421" y="144111"/>
                  </a:lnTo>
                  <a:lnTo>
                    <a:pt x="248434" y="149750"/>
                  </a:lnTo>
                  <a:lnTo>
                    <a:pt x="269424" y="163534"/>
                  </a:lnTo>
                  <a:lnTo>
                    <a:pt x="271617" y="166980"/>
                  </a:lnTo>
                  <a:lnTo>
                    <a:pt x="267231" y="176066"/>
                  </a:lnTo>
                  <a:lnTo>
                    <a:pt x="267544" y="180451"/>
                  </a:lnTo>
                  <a:lnTo>
                    <a:pt x="269424" y="183898"/>
                  </a:lnTo>
                  <a:lnTo>
                    <a:pt x="271617" y="185464"/>
                  </a:lnTo>
                  <a:lnTo>
                    <a:pt x="277883" y="187657"/>
                  </a:lnTo>
                  <a:lnTo>
                    <a:pt x="285715" y="192983"/>
                  </a:lnTo>
                  <a:lnTo>
                    <a:pt x="289474" y="198935"/>
                  </a:lnTo>
                  <a:lnTo>
                    <a:pt x="284775" y="203634"/>
                  </a:lnTo>
                  <a:lnTo>
                    <a:pt x="287908" y="206767"/>
                  </a:lnTo>
                  <a:lnTo>
                    <a:pt x="284775" y="209587"/>
                  </a:lnTo>
                  <a:lnTo>
                    <a:pt x="279762" y="203634"/>
                  </a:lnTo>
                  <a:lnTo>
                    <a:pt x="276630" y="207394"/>
                  </a:lnTo>
                  <a:lnTo>
                    <a:pt x="273810" y="214913"/>
                  </a:lnTo>
                  <a:lnTo>
                    <a:pt x="268797" y="218672"/>
                  </a:lnTo>
                  <a:lnTo>
                    <a:pt x="262532" y="216479"/>
                  </a:lnTo>
                  <a:lnTo>
                    <a:pt x="258146" y="211467"/>
                  </a:lnTo>
                  <a:lnTo>
                    <a:pt x="252507" y="200815"/>
                  </a:lnTo>
                  <a:lnTo>
                    <a:pt x="234023" y="179825"/>
                  </a:lnTo>
                  <a:lnTo>
                    <a:pt x="221178" y="171680"/>
                  </a:lnTo>
                  <a:lnTo>
                    <a:pt x="208960" y="173559"/>
                  </a:lnTo>
                  <a:lnTo>
                    <a:pt x="211153" y="176066"/>
                  </a:lnTo>
                  <a:lnTo>
                    <a:pt x="213346" y="180765"/>
                  </a:lnTo>
                  <a:lnTo>
                    <a:pt x="206141" y="179825"/>
                  </a:lnTo>
                  <a:lnTo>
                    <a:pt x="208334" y="185777"/>
                  </a:lnTo>
                  <a:lnTo>
                    <a:pt x="214913" y="192983"/>
                  </a:lnTo>
                  <a:lnTo>
                    <a:pt x="217732" y="197682"/>
                  </a:lnTo>
                  <a:lnTo>
                    <a:pt x="225878" y="196116"/>
                  </a:lnTo>
                  <a:lnTo>
                    <a:pt x="230264" y="203008"/>
                  </a:lnTo>
                  <a:lnTo>
                    <a:pt x="231830" y="213346"/>
                  </a:lnTo>
                  <a:lnTo>
                    <a:pt x="232143" y="223058"/>
                  </a:lnTo>
                  <a:lnTo>
                    <a:pt x="233396" y="226504"/>
                  </a:lnTo>
                  <a:lnTo>
                    <a:pt x="236529" y="231204"/>
                  </a:lnTo>
                  <a:lnTo>
                    <a:pt x="239975" y="234963"/>
                  </a:lnTo>
                  <a:lnTo>
                    <a:pt x="245301" y="238723"/>
                  </a:lnTo>
                  <a:lnTo>
                    <a:pt x="245614" y="242482"/>
                  </a:lnTo>
                  <a:lnTo>
                    <a:pt x="243108" y="244988"/>
                  </a:lnTo>
                  <a:lnTo>
                    <a:pt x="238096" y="242482"/>
                  </a:lnTo>
                  <a:lnTo>
                    <a:pt x="235276" y="242482"/>
                  </a:lnTo>
                  <a:lnTo>
                    <a:pt x="233710" y="245301"/>
                  </a:lnTo>
                  <a:lnTo>
                    <a:pt x="229637" y="257206"/>
                  </a:lnTo>
                  <a:lnTo>
                    <a:pt x="219925" y="252820"/>
                  </a:lnTo>
                  <a:lnTo>
                    <a:pt x="219925" y="255013"/>
                  </a:lnTo>
                  <a:lnTo>
                    <a:pt x="223998" y="258146"/>
                  </a:lnTo>
                  <a:lnTo>
                    <a:pt x="232143" y="263472"/>
                  </a:lnTo>
                  <a:lnTo>
                    <a:pt x="229637" y="270051"/>
                  </a:lnTo>
                  <a:lnTo>
                    <a:pt x="231203" y="275063"/>
                  </a:lnTo>
                  <a:lnTo>
                    <a:pt x="234963" y="279449"/>
                  </a:lnTo>
                  <a:lnTo>
                    <a:pt x="238096" y="284149"/>
                  </a:lnTo>
                  <a:lnTo>
                    <a:pt x="226817" y="281016"/>
                  </a:lnTo>
                  <a:lnTo>
                    <a:pt x="222432" y="281955"/>
                  </a:lnTo>
                  <a:lnTo>
                    <a:pt x="223685" y="284462"/>
                  </a:lnTo>
                  <a:lnTo>
                    <a:pt x="229324" y="287282"/>
                  </a:lnTo>
                  <a:lnTo>
                    <a:pt x="231517" y="290728"/>
                  </a:lnTo>
                  <a:lnTo>
                    <a:pt x="233710" y="302632"/>
                  </a:lnTo>
                  <a:lnTo>
                    <a:pt x="236842" y="306392"/>
                  </a:lnTo>
                  <a:lnTo>
                    <a:pt x="239036" y="311404"/>
                  </a:lnTo>
                  <a:lnTo>
                    <a:pt x="237156" y="315477"/>
                  </a:lnTo>
                  <a:lnTo>
                    <a:pt x="232143" y="320176"/>
                  </a:lnTo>
                  <a:lnTo>
                    <a:pt x="231830" y="323936"/>
                  </a:lnTo>
                  <a:lnTo>
                    <a:pt x="233396" y="341793"/>
                  </a:lnTo>
                  <a:lnTo>
                    <a:pt x="236216" y="349625"/>
                  </a:lnTo>
                  <a:lnTo>
                    <a:pt x="248434" y="372495"/>
                  </a:lnTo>
                  <a:lnTo>
                    <a:pt x="252193" y="377194"/>
                  </a:lnTo>
                  <a:lnTo>
                    <a:pt x="264411" y="385652"/>
                  </a:lnTo>
                  <a:lnTo>
                    <a:pt x="264411" y="388472"/>
                  </a:lnTo>
                  <a:lnTo>
                    <a:pt x="263158" y="397557"/>
                  </a:lnTo>
                  <a:lnTo>
                    <a:pt x="255640" y="403510"/>
                  </a:lnTo>
                  <a:lnTo>
                    <a:pt x="255640" y="410715"/>
                  </a:lnTo>
                  <a:lnTo>
                    <a:pt x="257519" y="416981"/>
                  </a:lnTo>
                  <a:lnTo>
                    <a:pt x="261905" y="421994"/>
                  </a:lnTo>
                  <a:lnTo>
                    <a:pt x="267544" y="424186"/>
                  </a:lnTo>
                  <a:lnTo>
                    <a:pt x="267544" y="427319"/>
                  </a:lnTo>
                  <a:lnTo>
                    <a:pt x="260652" y="430139"/>
                  </a:lnTo>
                  <a:lnTo>
                    <a:pt x="253760" y="429826"/>
                  </a:lnTo>
                  <a:lnTo>
                    <a:pt x="247807" y="426693"/>
                  </a:lnTo>
                  <a:lnTo>
                    <a:pt x="244048" y="421367"/>
                  </a:lnTo>
                  <a:lnTo>
                    <a:pt x="238096" y="424186"/>
                  </a:lnTo>
                  <a:lnTo>
                    <a:pt x="234649" y="411029"/>
                  </a:lnTo>
                  <a:lnTo>
                    <a:pt x="237156" y="379387"/>
                  </a:lnTo>
                  <a:lnTo>
                    <a:pt x="232143" y="364662"/>
                  </a:lnTo>
                  <a:lnTo>
                    <a:pt x="235276" y="364662"/>
                  </a:lnTo>
                  <a:lnTo>
                    <a:pt x="225878" y="338973"/>
                  </a:lnTo>
                  <a:lnTo>
                    <a:pt x="221805" y="320176"/>
                  </a:lnTo>
                  <a:lnTo>
                    <a:pt x="217732" y="315163"/>
                  </a:lnTo>
                  <a:lnTo>
                    <a:pt x="212093" y="322682"/>
                  </a:lnTo>
                  <a:lnTo>
                    <a:pt x="217419" y="333021"/>
                  </a:lnTo>
                  <a:lnTo>
                    <a:pt x="219925" y="336154"/>
                  </a:lnTo>
                  <a:lnTo>
                    <a:pt x="217732" y="348372"/>
                  </a:lnTo>
                  <a:lnTo>
                    <a:pt x="219925" y="352758"/>
                  </a:lnTo>
                  <a:lnTo>
                    <a:pt x="229950" y="362156"/>
                  </a:lnTo>
                  <a:lnTo>
                    <a:pt x="232143" y="369049"/>
                  </a:lnTo>
                  <a:lnTo>
                    <a:pt x="230890" y="381580"/>
                  </a:lnTo>
                  <a:lnTo>
                    <a:pt x="227131" y="394111"/>
                  </a:lnTo>
                  <a:lnTo>
                    <a:pt x="219925" y="405389"/>
                  </a:lnTo>
                  <a:lnTo>
                    <a:pt x="208960" y="415414"/>
                  </a:lnTo>
                  <a:lnTo>
                    <a:pt x="200815" y="416667"/>
                  </a:lnTo>
                  <a:lnTo>
                    <a:pt x="196116" y="430765"/>
                  </a:lnTo>
                  <a:lnTo>
                    <a:pt x="198309" y="445490"/>
                  </a:lnTo>
                  <a:lnTo>
                    <a:pt x="212093" y="447996"/>
                  </a:lnTo>
                  <a:lnTo>
                    <a:pt x="213973" y="443923"/>
                  </a:lnTo>
                  <a:lnTo>
                    <a:pt x="220238" y="435465"/>
                  </a:lnTo>
                  <a:lnTo>
                    <a:pt x="226504" y="428259"/>
                  </a:lnTo>
                  <a:lnTo>
                    <a:pt x="229637" y="428886"/>
                  </a:lnTo>
                  <a:lnTo>
                    <a:pt x="228071" y="435151"/>
                  </a:lnTo>
                  <a:lnTo>
                    <a:pt x="224938" y="440477"/>
                  </a:lnTo>
                  <a:lnTo>
                    <a:pt x="224624" y="446429"/>
                  </a:lnTo>
                  <a:lnTo>
                    <a:pt x="229637" y="453948"/>
                  </a:lnTo>
                  <a:lnTo>
                    <a:pt x="229324" y="463347"/>
                  </a:lnTo>
                  <a:lnTo>
                    <a:pt x="220238" y="464287"/>
                  </a:lnTo>
                  <a:lnTo>
                    <a:pt x="214913" y="463973"/>
                  </a:lnTo>
                  <a:lnTo>
                    <a:pt x="199562" y="461780"/>
                  </a:lnTo>
                  <a:lnTo>
                    <a:pt x="191103" y="459274"/>
                  </a:lnTo>
                  <a:lnTo>
                    <a:pt x="184524" y="455202"/>
                  </a:lnTo>
                  <a:lnTo>
                    <a:pt x="179198" y="449875"/>
                  </a:lnTo>
                  <a:lnTo>
                    <a:pt x="173873" y="440477"/>
                  </a:lnTo>
                  <a:lnTo>
                    <a:pt x="170740" y="426693"/>
                  </a:lnTo>
                  <a:lnTo>
                    <a:pt x="168233" y="420740"/>
                  </a:lnTo>
                  <a:lnTo>
                    <a:pt x="163847" y="415728"/>
                  </a:lnTo>
                  <a:lnTo>
                    <a:pt x="156642" y="411655"/>
                  </a:lnTo>
                  <a:lnTo>
                    <a:pt x="130013" y="403510"/>
                  </a:lnTo>
                  <a:lnTo>
                    <a:pt x="102130" y="399124"/>
                  </a:lnTo>
                  <a:lnTo>
                    <a:pt x="96178" y="396304"/>
                  </a:lnTo>
                  <a:lnTo>
                    <a:pt x="90539" y="391292"/>
                  </a:lnTo>
                  <a:lnTo>
                    <a:pt x="86153" y="381893"/>
                  </a:lnTo>
                  <a:lnTo>
                    <a:pt x="83647" y="374687"/>
                  </a:lnTo>
                  <a:lnTo>
                    <a:pt x="75501" y="357144"/>
                  </a:lnTo>
                  <a:lnTo>
                    <a:pt x="66103" y="327382"/>
                  </a:lnTo>
                  <a:lnTo>
                    <a:pt x="61717" y="317357"/>
                  </a:lnTo>
                  <a:lnTo>
                    <a:pt x="54198" y="308271"/>
                  </a:lnTo>
                  <a:lnTo>
                    <a:pt x="47932" y="302632"/>
                  </a:lnTo>
                  <a:lnTo>
                    <a:pt x="23183" y="292607"/>
                  </a:lnTo>
                  <a:lnTo>
                    <a:pt x="17857" y="253760"/>
                  </a:lnTo>
                  <a:lnTo>
                    <a:pt x="12531" y="241855"/>
                  </a:lnTo>
                  <a:lnTo>
                    <a:pt x="7205" y="239662"/>
                  </a:lnTo>
                  <a:lnTo>
                    <a:pt x="1566" y="210840"/>
                  </a:lnTo>
                  <a:lnTo>
                    <a:pt x="0" y="192043"/>
                  </a:lnTo>
                  <a:lnTo>
                    <a:pt x="940" y="176379"/>
                  </a:lnTo>
                  <a:lnTo>
                    <a:pt x="2819" y="167294"/>
                  </a:lnTo>
                  <a:lnTo>
                    <a:pt x="5012" y="163221"/>
                  </a:lnTo>
                  <a:lnTo>
                    <a:pt x="7832" y="161028"/>
                  </a:lnTo>
                  <a:lnTo>
                    <a:pt x="10965" y="160715"/>
                  </a:lnTo>
                  <a:lnTo>
                    <a:pt x="20363" y="162594"/>
                  </a:lnTo>
                  <a:lnTo>
                    <a:pt x="26316" y="161654"/>
                  </a:lnTo>
                  <a:lnTo>
                    <a:pt x="34148" y="157582"/>
                  </a:lnTo>
                  <a:lnTo>
                    <a:pt x="38847" y="156015"/>
                  </a:lnTo>
                  <a:lnTo>
                    <a:pt x="43233" y="155075"/>
                  </a:lnTo>
                  <a:lnTo>
                    <a:pt x="47619" y="155389"/>
                  </a:lnTo>
                  <a:lnTo>
                    <a:pt x="51692" y="156955"/>
                  </a:lnTo>
                  <a:lnTo>
                    <a:pt x="67043" y="165414"/>
                  </a:lnTo>
                  <a:lnTo>
                    <a:pt x="72368" y="166667"/>
                  </a:lnTo>
                  <a:lnTo>
                    <a:pt x="78008" y="164474"/>
                  </a:lnTo>
                  <a:lnTo>
                    <a:pt x="80514" y="160402"/>
                  </a:lnTo>
                  <a:lnTo>
                    <a:pt x="84900" y="145990"/>
                  </a:lnTo>
                  <a:lnTo>
                    <a:pt x="89286" y="135965"/>
                  </a:lnTo>
                  <a:lnTo>
                    <a:pt x="91166" y="129700"/>
                  </a:lnTo>
                  <a:lnTo>
                    <a:pt x="91166" y="125000"/>
                  </a:lnTo>
                  <a:lnTo>
                    <a:pt x="89286" y="121241"/>
                  </a:lnTo>
                  <a:lnTo>
                    <a:pt x="88659" y="114975"/>
                  </a:lnTo>
                  <a:lnTo>
                    <a:pt x="89286" y="106203"/>
                  </a:lnTo>
                  <a:lnTo>
                    <a:pt x="95552" y="87719"/>
                  </a:lnTo>
                  <a:lnTo>
                    <a:pt x="99311" y="79887"/>
                  </a:lnTo>
                  <a:lnTo>
                    <a:pt x="102757" y="74875"/>
                  </a:lnTo>
                  <a:lnTo>
                    <a:pt x="109649" y="71742"/>
                  </a:lnTo>
                  <a:lnTo>
                    <a:pt x="113722" y="71429"/>
                  </a:lnTo>
                  <a:lnTo>
                    <a:pt x="122494" y="71429"/>
                  </a:lnTo>
                  <a:lnTo>
                    <a:pt x="126567" y="70802"/>
                  </a:lnTo>
                  <a:lnTo>
                    <a:pt x="130013" y="68609"/>
                  </a:lnTo>
                  <a:lnTo>
                    <a:pt x="158208" y="43860"/>
                  </a:lnTo>
                  <a:lnTo>
                    <a:pt x="173873" y="43233"/>
                  </a:lnTo>
                  <a:lnTo>
                    <a:pt x="180138" y="40100"/>
                  </a:lnTo>
                  <a:lnTo>
                    <a:pt x="186404" y="35088"/>
                  </a:lnTo>
                  <a:lnTo>
                    <a:pt x="198935" y="19737"/>
                  </a:lnTo>
                  <a:lnTo>
                    <a:pt x="208334" y="10965"/>
                  </a:lnTo>
                  <a:lnTo>
                    <a:pt x="217106" y="5952"/>
                  </a:lnTo>
                  <a:lnTo>
                    <a:pt x="225564" y="2820"/>
                  </a:lnTo>
                  <a:lnTo>
                    <a:pt x="234023" y="1253"/>
                  </a:lnTo>
                  <a:lnTo>
                    <a:pt x="242795" y="627"/>
                  </a:lnTo>
                  <a:lnTo>
                    <a:pt x="260339" y="1880"/>
                  </a:lnTo>
                  <a:lnTo>
                    <a:pt x="279449" y="0"/>
                  </a:lnTo>
                  <a:lnTo>
                    <a:pt x="288221" y="0"/>
                  </a:lnTo>
                  <a:lnTo>
                    <a:pt x="296053" y="1880"/>
                  </a:lnTo>
                  <a:lnTo>
                    <a:pt x="300752" y="4073"/>
                  </a:lnTo>
                  <a:lnTo>
                    <a:pt x="306078" y="8459"/>
                  </a:lnTo>
                  <a:close/>
                </a:path>
              </a:pathLst>
            </a:custGeom>
            <a:grpFill/>
            <a:ln w="6248" cap="rnd">
              <a:solidFill>
                <a:srgbClr val="0070C0"/>
              </a:solidFill>
              <a:prstDash val="solid"/>
              <a:round/>
            </a:ln>
          </p:spPr>
          <p:txBody>
            <a:bodyPr rtlCol="0" anchor="ctr"/>
            <a:lstStyle/>
            <a:p>
              <a:endParaRPr lang="vi-VN"/>
            </a:p>
          </p:txBody>
        </p:sp>
        <p:sp>
          <p:nvSpPr>
            <p:cNvPr id="106" name="Freeform: Shape 105">
              <a:extLst>
                <a:ext uri="{FF2B5EF4-FFF2-40B4-BE49-F238E27FC236}">
                  <a16:creationId xmlns:a16="http://schemas.microsoft.com/office/drawing/2014/main" id="{4BE42C98-9B55-4C20-AFCA-DEEB22CDE99C}"/>
                </a:ext>
              </a:extLst>
            </p:cNvPr>
            <p:cNvSpPr/>
            <p:nvPr/>
          </p:nvSpPr>
          <p:spPr>
            <a:xfrm>
              <a:off x="4562971" y="5326812"/>
              <a:ext cx="611843" cy="477757"/>
            </a:xfrm>
            <a:custGeom>
              <a:avLst/>
              <a:gdLst>
                <a:gd name="connsiteX0" fmla="*/ 611843 w 611843"/>
                <a:gd name="connsiteY0" fmla="*/ 52945 h 477757"/>
                <a:gd name="connsiteX1" fmla="*/ 605264 w 611843"/>
                <a:gd name="connsiteY1" fmla="*/ 59524 h 477757"/>
                <a:gd name="connsiteX2" fmla="*/ 601505 w 611843"/>
                <a:gd name="connsiteY2" fmla="*/ 64223 h 477757"/>
                <a:gd name="connsiteX3" fmla="*/ 598059 w 611843"/>
                <a:gd name="connsiteY3" fmla="*/ 70802 h 477757"/>
                <a:gd name="connsiteX4" fmla="*/ 596492 w 611843"/>
                <a:gd name="connsiteY4" fmla="*/ 78321 h 477757"/>
                <a:gd name="connsiteX5" fmla="*/ 597432 w 611843"/>
                <a:gd name="connsiteY5" fmla="*/ 87093 h 477757"/>
                <a:gd name="connsiteX6" fmla="*/ 599625 w 611843"/>
                <a:gd name="connsiteY6" fmla="*/ 94612 h 477757"/>
                <a:gd name="connsiteX7" fmla="*/ 600565 w 611843"/>
                <a:gd name="connsiteY7" fmla="*/ 104324 h 477757"/>
                <a:gd name="connsiteX8" fmla="*/ 595552 w 611843"/>
                <a:gd name="connsiteY8" fmla="*/ 143484 h 477757"/>
                <a:gd name="connsiteX9" fmla="*/ 577069 w 611843"/>
                <a:gd name="connsiteY9" fmla="*/ 201755 h 477757"/>
                <a:gd name="connsiteX10" fmla="*/ 578009 w 611843"/>
                <a:gd name="connsiteY10" fmla="*/ 214913 h 477757"/>
                <a:gd name="connsiteX11" fmla="*/ 581455 w 611843"/>
                <a:gd name="connsiteY11" fmla="*/ 222745 h 477757"/>
                <a:gd name="connsiteX12" fmla="*/ 585528 w 611843"/>
                <a:gd name="connsiteY12" fmla="*/ 228071 h 477757"/>
                <a:gd name="connsiteX13" fmla="*/ 593046 w 611843"/>
                <a:gd name="connsiteY13" fmla="*/ 235590 h 477757"/>
                <a:gd name="connsiteX14" fmla="*/ 595552 w 611843"/>
                <a:gd name="connsiteY14" fmla="*/ 239349 h 477757"/>
                <a:gd name="connsiteX15" fmla="*/ 597119 w 611843"/>
                <a:gd name="connsiteY15" fmla="*/ 243735 h 477757"/>
                <a:gd name="connsiteX16" fmla="*/ 596492 w 611843"/>
                <a:gd name="connsiteY16" fmla="*/ 250314 h 477757"/>
                <a:gd name="connsiteX17" fmla="*/ 593360 w 611843"/>
                <a:gd name="connsiteY17" fmla="*/ 258772 h 477757"/>
                <a:gd name="connsiteX18" fmla="*/ 584274 w 611843"/>
                <a:gd name="connsiteY18" fmla="*/ 270991 h 477757"/>
                <a:gd name="connsiteX19" fmla="*/ 569237 w 611843"/>
                <a:gd name="connsiteY19" fmla="*/ 283835 h 477757"/>
                <a:gd name="connsiteX20" fmla="*/ 565477 w 611843"/>
                <a:gd name="connsiteY20" fmla="*/ 288221 h 477757"/>
                <a:gd name="connsiteX21" fmla="*/ 564224 w 611843"/>
                <a:gd name="connsiteY21" fmla="*/ 294487 h 477757"/>
                <a:gd name="connsiteX22" fmla="*/ 564224 w 611843"/>
                <a:gd name="connsiteY22" fmla="*/ 299499 h 477757"/>
                <a:gd name="connsiteX23" fmla="*/ 569550 w 611843"/>
                <a:gd name="connsiteY23" fmla="*/ 321116 h 477757"/>
                <a:gd name="connsiteX24" fmla="*/ 565790 w 611843"/>
                <a:gd name="connsiteY24" fmla="*/ 327068 h 477757"/>
                <a:gd name="connsiteX25" fmla="*/ 560778 w 611843"/>
                <a:gd name="connsiteY25" fmla="*/ 339913 h 477757"/>
                <a:gd name="connsiteX26" fmla="*/ 557332 w 611843"/>
                <a:gd name="connsiteY26" fmla="*/ 344925 h 477757"/>
                <a:gd name="connsiteX27" fmla="*/ 552633 w 611843"/>
                <a:gd name="connsiteY27" fmla="*/ 346805 h 477757"/>
                <a:gd name="connsiteX28" fmla="*/ 545740 w 611843"/>
                <a:gd name="connsiteY28" fmla="*/ 344299 h 477757"/>
                <a:gd name="connsiteX29" fmla="*/ 533522 w 611843"/>
                <a:gd name="connsiteY29" fmla="*/ 338033 h 477757"/>
                <a:gd name="connsiteX30" fmla="*/ 524437 w 611843"/>
                <a:gd name="connsiteY30" fmla="*/ 337093 h 477757"/>
                <a:gd name="connsiteX31" fmla="*/ 470239 w 611843"/>
                <a:gd name="connsiteY31" fmla="*/ 338660 h 477757"/>
                <a:gd name="connsiteX32" fmla="*/ 461467 w 611843"/>
                <a:gd name="connsiteY32" fmla="*/ 340540 h 477757"/>
                <a:gd name="connsiteX33" fmla="*/ 451129 w 611843"/>
                <a:gd name="connsiteY33" fmla="*/ 345552 h 477757"/>
                <a:gd name="connsiteX34" fmla="*/ 445176 w 611843"/>
                <a:gd name="connsiteY34" fmla="*/ 351191 h 477757"/>
                <a:gd name="connsiteX35" fmla="*/ 441730 w 611843"/>
                <a:gd name="connsiteY35" fmla="*/ 356517 h 477757"/>
                <a:gd name="connsiteX36" fmla="*/ 439851 w 611843"/>
                <a:gd name="connsiteY36" fmla="*/ 363409 h 477757"/>
                <a:gd name="connsiteX37" fmla="*/ 439537 w 611843"/>
                <a:gd name="connsiteY37" fmla="*/ 371241 h 477757"/>
                <a:gd name="connsiteX38" fmla="*/ 440164 w 611843"/>
                <a:gd name="connsiteY38" fmla="*/ 378760 h 477757"/>
                <a:gd name="connsiteX39" fmla="*/ 442670 w 611843"/>
                <a:gd name="connsiteY39" fmla="*/ 385652 h 477757"/>
                <a:gd name="connsiteX40" fmla="*/ 448936 w 611843"/>
                <a:gd name="connsiteY40" fmla="*/ 396931 h 477757"/>
                <a:gd name="connsiteX41" fmla="*/ 449875 w 611843"/>
                <a:gd name="connsiteY41" fmla="*/ 401317 h 477757"/>
                <a:gd name="connsiteX42" fmla="*/ 448622 w 611843"/>
                <a:gd name="connsiteY42" fmla="*/ 406016 h 477757"/>
                <a:gd name="connsiteX43" fmla="*/ 444236 w 611843"/>
                <a:gd name="connsiteY43" fmla="*/ 411342 h 477757"/>
                <a:gd name="connsiteX44" fmla="*/ 435778 w 611843"/>
                <a:gd name="connsiteY44" fmla="*/ 418547 h 477757"/>
                <a:gd name="connsiteX45" fmla="*/ 425126 w 611843"/>
                <a:gd name="connsiteY45" fmla="*/ 426066 h 477757"/>
                <a:gd name="connsiteX46" fmla="*/ 412595 w 611843"/>
                <a:gd name="connsiteY46" fmla="*/ 432958 h 477757"/>
                <a:gd name="connsiteX47" fmla="*/ 399437 w 611843"/>
                <a:gd name="connsiteY47" fmla="*/ 437971 h 477757"/>
                <a:gd name="connsiteX48" fmla="*/ 381266 w 611843"/>
                <a:gd name="connsiteY48" fmla="*/ 440791 h 477757"/>
                <a:gd name="connsiteX49" fmla="*/ 370928 w 611843"/>
                <a:gd name="connsiteY49" fmla="*/ 443923 h 477757"/>
                <a:gd name="connsiteX50" fmla="*/ 362156 w 611843"/>
                <a:gd name="connsiteY50" fmla="*/ 448936 h 477757"/>
                <a:gd name="connsiteX51" fmla="*/ 356204 w 611843"/>
                <a:gd name="connsiteY51" fmla="*/ 455515 h 477757"/>
                <a:gd name="connsiteX52" fmla="*/ 345239 w 611843"/>
                <a:gd name="connsiteY52" fmla="*/ 471179 h 477757"/>
                <a:gd name="connsiteX53" fmla="*/ 339286 w 611843"/>
                <a:gd name="connsiteY53" fmla="*/ 475878 h 477757"/>
                <a:gd name="connsiteX54" fmla="*/ 333960 w 611843"/>
                <a:gd name="connsiteY54" fmla="*/ 477758 h 477757"/>
                <a:gd name="connsiteX55" fmla="*/ 330201 w 611843"/>
                <a:gd name="connsiteY55" fmla="*/ 476818 h 477757"/>
                <a:gd name="connsiteX56" fmla="*/ 328321 w 611843"/>
                <a:gd name="connsiteY56" fmla="*/ 474312 h 477757"/>
                <a:gd name="connsiteX57" fmla="*/ 329575 w 611843"/>
                <a:gd name="connsiteY57" fmla="*/ 460214 h 477757"/>
                <a:gd name="connsiteX58" fmla="*/ 329261 w 611843"/>
                <a:gd name="connsiteY58" fmla="*/ 453948 h 477757"/>
                <a:gd name="connsiteX59" fmla="*/ 328321 w 611843"/>
                <a:gd name="connsiteY59" fmla="*/ 448309 h 477757"/>
                <a:gd name="connsiteX60" fmla="*/ 325502 w 611843"/>
                <a:gd name="connsiteY60" fmla="*/ 442983 h 477757"/>
                <a:gd name="connsiteX61" fmla="*/ 319549 w 611843"/>
                <a:gd name="connsiteY61" fmla="*/ 438284 h 477757"/>
                <a:gd name="connsiteX62" fmla="*/ 310464 w 611843"/>
                <a:gd name="connsiteY62" fmla="*/ 435151 h 477757"/>
                <a:gd name="connsiteX63" fmla="*/ 202381 w 611843"/>
                <a:gd name="connsiteY63" fmla="*/ 429199 h 477757"/>
                <a:gd name="connsiteX64" fmla="*/ 189850 w 611843"/>
                <a:gd name="connsiteY64" fmla="*/ 427319 h 477757"/>
                <a:gd name="connsiteX65" fmla="*/ 174812 w 611843"/>
                <a:gd name="connsiteY65" fmla="*/ 423560 h 477757"/>
                <a:gd name="connsiteX66" fmla="*/ 160088 w 611843"/>
                <a:gd name="connsiteY66" fmla="*/ 416354 h 477757"/>
                <a:gd name="connsiteX67" fmla="*/ 140038 w 611843"/>
                <a:gd name="connsiteY67" fmla="*/ 409149 h 477757"/>
                <a:gd name="connsiteX68" fmla="*/ 104950 w 611843"/>
                <a:gd name="connsiteY68" fmla="*/ 391292 h 477757"/>
                <a:gd name="connsiteX69" fmla="*/ 86466 w 611843"/>
                <a:gd name="connsiteY69" fmla="*/ 389099 h 477757"/>
                <a:gd name="connsiteX70" fmla="*/ 79887 w 611843"/>
                <a:gd name="connsiteY70" fmla="*/ 389412 h 477757"/>
                <a:gd name="connsiteX71" fmla="*/ 74875 w 611843"/>
                <a:gd name="connsiteY71" fmla="*/ 387846 h 477757"/>
                <a:gd name="connsiteX72" fmla="*/ 71742 w 611843"/>
                <a:gd name="connsiteY72" fmla="*/ 385026 h 477757"/>
                <a:gd name="connsiteX73" fmla="*/ 69549 w 611843"/>
                <a:gd name="connsiteY73" fmla="*/ 379073 h 477757"/>
                <a:gd name="connsiteX74" fmla="*/ 69236 w 611843"/>
                <a:gd name="connsiteY74" fmla="*/ 374374 h 477757"/>
                <a:gd name="connsiteX75" fmla="*/ 70176 w 611843"/>
                <a:gd name="connsiteY75" fmla="*/ 370928 h 477757"/>
                <a:gd name="connsiteX76" fmla="*/ 76128 w 611843"/>
                <a:gd name="connsiteY76" fmla="*/ 364662 h 477757"/>
                <a:gd name="connsiteX77" fmla="*/ 77694 w 611843"/>
                <a:gd name="connsiteY77" fmla="*/ 360590 h 477757"/>
                <a:gd name="connsiteX78" fmla="*/ 75815 w 611843"/>
                <a:gd name="connsiteY78" fmla="*/ 356517 h 477757"/>
                <a:gd name="connsiteX79" fmla="*/ 71742 w 611843"/>
                <a:gd name="connsiteY79" fmla="*/ 353071 h 477757"/>
                <a:gd name="connsiteX80" fmla="*/ 62657 w 611843"/>
                <a:gd name="connsiteY80" fmla="*/ 349938 h 477757"/>
                <a:gd name="connsiteX81" fmla="*/ 54825 w 611843"/>
                <a:gd name="connsiteY81" fmla="*/ 348058 h 477757"/>
                <a:gd name="connsiteX82" fmla="*/ 50125 w 611843"/>
                <a:gd name="connsiteY82" fmla="*/ 346492 h 477757"/>
                <a:gd name="connsiteX83" fmla="*/ 47306 w 611843"/>
                <a:gd name="connsiteY83" fmla="*/ 343046 h 477757"/>
                <a:gd name="connsiteX84" fmla="*/ 46993 w 611843"/>
                <a:gd name="connsiteY84" fmla="*/ 339600 h 477757"/>
                <a:gd name="connsiteX85" fmla="*/ 47306 w 611843"/>
                <a:gd name="connsiteY85" fmla="*/ 328635 h 477757"/>
                <a:gd name="connsiteX86" fmla="*/ 45739 w 611843"/>
                <a:gd name="connsiteY86" fmla="*/ 324562 h 477757"/>
                <a:gd name="connsiteX87" fmla="*/ 40100 w 611843"/>
                <a:gd name="connsiteY87" fmla="*/ 322682 h 477757"/>
                <a:gd name="connsiteX88" fmla="*/ 28196 w 611843"/>
                <a:gd name="connsiteY88" fmla="*/ 322996 h 477757"/>
                <a:gd name="connsiteX89" fmla="*/ 11905 w 611843"/>
                <a:gd name="connsiteY89" fmla="*/ 320176 h 477757"/>
                <a:gd name="connsiteX90" fmla="*/ 11592 w 611843"/>
                <a:gd name="connsiteY90" fmla="*/ 311717 h 477757"/>
                <a:gd name="connsiteX91" fmla="*/ 6892 w 611843"/>
                <a:gd name="connsiteY91" fmla="*/ 301692 h 477757"/>
                <a:gd name="connsiteX92" fmla="*/ 627 w 611843"/>
                <a:gd name="connsiteY92" fmla="*/ 293547 h 477757"/>
                <a:gd name="connsiteX93" fmla="*/ 0 w 611843"/>
                <a:gd name="connsiteY93" fmla="*/ 288221 h 477757"/>
                <a:gd name="connsiteX94" fmla="*/ 1880 w 611843"/>
                <a:gd name="connsiteY94" fmla="*/ 281642 h 477757"/>
                <a:gd name="connsiteX95" fmla="*/ 10025 w 611843"/>
                <a:gd name="connsiteY95" fmla="*/ 265352 h 477757"/>
                <a:gd name="connsiteX96" fmla="*/ 15977 w 611843"/>
                <a:gd name="connsiteY96" fmla="*/ 258459 h 477757"/>
                <a:gd name="connsiteX97" fmla="*/ 20050 w 611843"/>
                <a:gd name="connsiteY97" fmla="*/ 254387 h 477757"/>
                <a:gd name="connsiteX98" fmla="*/ 46679 w 611843"/>
                <a:gd name="connsiteY98" fmla="*/ 239662 h 477757"/>
                <a:gd name="connsiteX99" fmla="*/ 59524 w 611843"/>
                <a:gd name="connsiteY99" fmla="*/ 243108 h 477757"/>
                <a:gd name="connsiteX100" fmla="*/ 64223 w 611843"/>
                <a:gd name="connsiteY100" fmla="*/ 243422 h 477757"/>
                <a:gd name="connsiteX101" fmla="*/ 69236 w 611843"/>
                <a:gd name="connsiteY101" fmla="*/ 242795 h 477757"/>
                <a:gd name="connsiteX102" fmla="*/ 78634 w 611843"/>
                <a:gd name="connsiteY102" fmla="*/ 240602 h 477757"/>
                <a:gd name="connsiteX103" fmla="*/ 83333 w 611843"/>
                <a:gd name="connsiteY103" fmla="*/ 238409 h 477757"/>
                <a:gd name="connsiteX104" fmla="*/ 88973 w 611843"/>
                <a:gd name="connsiteY104" fmla="*/ 234023 h 477757"/>
                <a:gd name="connsiteX105" fmla="*/ 94298 w 611843"/>
                <a:gd name="connsiteY105" fmla="*/ 230577 h 477757"/>
                <a:gd name="connsiteX106" fmla="*/ 101504 w 611843"/>
                <a:gd name="connsiteY106" fmla="*/ 228384 h 477757"/>
                <a:gd name="connsiteX107" fmla="*/ 114662 w 611843"/>
                <a:gd name="connsiteY107" fmla="*/ 226504 h 477757"/>
                <a:gd name="connsiteX108" fmla="*/ 120301 w 611843"/>
                <a:gd name="connsiteY108" fmla="*/ 224311 h 477757"/>
                <a:gd name="connsiteX109" fmla="*/ 145364 w 611843"/>
                <a:gd name="connsiteY109" fmla="*/ 207707 h 477757"/>
                <a:gd name="connsiteX110" fmla="*/ 168233 w 611843"/>
                <a:gd name="connsiteY110" fmla="*/ 187031 h 477757"/>
                <a:gd name="connsiteX111" fmla="*/ 170740 w 611843"/>
                <a:gd name="connsiteY111" fmla="*/ 182958 h 477757"/>
                <a:gd name="connsiteX112" fmla="*/ 173246 w 611843"/>
                <a:gd name="connsiteY112" fmla="*/ 176692 h 477757"/>
                <a:gd name="connsiteX113" fmla="*/ 175439 w 611843"/>
                <a:gd name="connsiteY113" fmla="*/ 173873 h 477757"/>
                <a:gd name="connsiteX114" fmla="*/ 179198 w 611843"/>
                <a:gd name="connsiteY114" fmla="*/ 172306 h 477757"/>
                <a:gd name="connsiteX115" fmla="*/ 186091 w 611843"/>
                <a:gd name="connsiteY115" fmla="*/ 171053 h 477757"/>
                <a:gd name="connsiteX116" fmla="*/ 190477 w 611843"/>
                <a:gd name="connsiteY116" fmla="*/ 171680 h 477757"/>
                <a:gd name="connsiteX117" fmla="*/ 193609 w 611843"/>
                <a:gd name="connsiteY117" fmla="*/ 172619 h 477757"/>
                <a:gd name="connsiteX118" fmla="*/ 195802 w 611843"/>
                <a:gd name="connsiteY118" fmla="*/ 177005 h 477757"/>
                <a:gd name="connsiteX119" fmla="*/ 196429 w 611843"/>
                <a:gd name="connsiteY119" fmla="*/ 183584 h 477757"/>
                <a:gd name="connsiteX120" fmla="*/ 197995 w 611843"/>
                <a:gd name="connsiteY120" fmla="*/ 188597 h 477757"/>
                <a:gd name="connsiteX121" fmla="*/ 200815 w 611843"/>
                <a:gd name="connsiteY121" fmla="*/ 191416 h 477757"/>
                <a:gd name="connsiteX122" fmla="*/ 208960 w 611843"/>
                <a:gd name="connsiteY122" fmla="*/ 197056 h 477757"/>
                <a:gd name="connsiteX123" fmla="*/ 214913 w 611843"/>
                <a:gd name="connsiteY123" fmla="*/ 197369 h 477757"/>
                <a:gd name="connsiteX124" fmla="*/ 229637 w 611843"/>
                <a:gd name="connsiteY124" fmla="*/ 195176 h 477757"/>
                <a:gd name="connsiteX125" fmla="*/ 235903 w 611843"/>
                <a:gd name="connsiteY125" fmla="*/ 192983 h 477757"/>
                <a:gd name="connsiteX126" fmla="*/ 248434 w 611843"/>
                <a:gd name="connsiteY126" fmla="*/ 191103 h 477757"/>
                <a:gd name="connsiteX127" fmla="*/ 252507 w 611843"/>
                <a:gd name="connsiteY127" fmla="*/ 191103 h 477757"/>
                <a:gd name="connsiteX128" fmla="*/ 256893 w 611843"/>
                <a:gd name="connsiteY128" fmla="*/ 192043 h 477757"/>
                <a:gd name="connsiteX129" fmla="*/ 260652 w 611843"/>
                <a:gd name="connsiteY129" fmla="*/ 193610 h 477757"/>
                <a:gd name="connsiteX130" fmla="*/ 263158 w 611843"/>
                <a:gd name="connsiteY130" fmla="*/ 196429 h 477757"/>
                <a:gd name="connsiteX131" fmla="*/ 264725 w 611843"/>
                <a:gd name="connsiteY131" fmla="*/ 199875 h 477757"/>
                <a:gd name="connsiteX132" fmla="*/ 264412 w 611843"/>
                <a:gd name="connsiteY132" fmla="*/ 208647 h 477757"/>
                <a:gd name="connsiteX133" fmla="*/ 264725 w 611843"/>
                <a:gd name="connsiteY133" fmla="*/ 214286 h 477757"/>
                <a:gd name="connsiteX134" fmla="*/ 266604 w 611843"/>
                <a:gd name="connsiteY134" fmla="*/ 218672 h 477757"/>
                <a:gd name="connsiteX135" fmla="*/ 269737 w 611843"/>
                <a:gd name="connsiteY135" fmla="*/ 221805 h 477757"/>
                <a:gd name="connsiteX136" fmla="*/ 274750 w 611843"/>
                <a:gd name="connsiteY136" fmla="*/ 222432 h 477757"/>
                <a:gd name="connsiteX137" fmla="*/ 288848 w 611843"/>
                <a:gd name="connsiteY137" fmla="*/ 220239 h 477757"/>
                <a:gd name="connsiteX138" fmla="*/ 293547 w 611843"/>
                <a:gd name="connsiteY138" fmla="*/ 220865 h 477757"/>
                <a:gd name="connsiteX139" fmla="*/ 296680 w 611843"/>
                <a:gd name="connsiteY139" fmla="*/ 222745 h 477757"/>
                <a:gd name="connsiteX140" fmla="*/ 300439 w 611843"/>
                <a:gd name="connsiteY140" fmla="*/ 228071 h 477757"/>
                <a:gd name="connsiteX141" fmla="*/ 305139 w 611843"/>
                <a:gd name="connsiteY141" fmla="*/ 231830 h 477757"/>
                <a:gd name="connsiteX142" fmla="*/ 309524 w 611843"/>
                <a:gd name="connsiteY142" fmla="*/ 230264 h 477757"/>
                <a:gd name="connsiteX143" fmla="*/ 316417 w 611843"/>
                <a:gd name="connsiteY143" fmla="*/ 224938 h 477757"/>
                <a:gd name="connsiteX144" fmla="*/ 331454 w 611843"/>
                <a:gd name="connsiteY144" fmla="*/ 209274 h 477757"/>
                <a:gd name="connsiteX145" fmla="*/ 339913 w 611843"/>
                <a:gd name="connsiteY145" fmla="*/ 196742 h 477757"/>
                <a:gd name="connsiteX146" fmla="*/ 343986 w 611843"/>
                <a:gd name="connsiteY146" fmla="*/ 184524 h 477757"/>
                <a:gd name="connsiteX147" fmla="*/ 343046 w 611843"/>
                <a:gd name="connsiteY147" fmla="*/ 177005 h 477757"/>
                <a:gd name="connsiteX148" fmla="*/ 345552 w 611843"/>
                <a:gd name="connsiteY148" fmla="*/ 165414 h 477757"/>
                <a:gd name="connsiteX149" fmla="*/ 343359 w 611843"/>
                <a:gd name="connsiteY149" fmla="*/ 157895 h 477757"/>
                <a:gd name="connsiteX150" fmla="*/ 340540 w 611843"/>
                <a:gd name="connsiteY150" fmla="*/ 155702 h 477757"/>
                <a:gd name="connsiteX151" fmla="*/ 336780 w 611843"/>
                <a:gd name="connsiteY151" fmla="*/ 154449 h 477757"/>
                <a:gd name="connsiteX152" fmla="*/ 333334 w 611843"/>
                <a:gd name="connsiteY152" fmla="*/ 151943 h 477757"/>
                <a:gd name="connsiteX153" fmla="*/ 330201 w 611843"/>
                <a:gd name="connsiteY153" fmla="*/ 144111 h 477757"/>
                <a:gd name="connsiteX154" fmla="*/ 319863 w 611843"/>
                <a:gd name="connsiteY154" fmla="*/ 133772 h 477757"/>
                <a:gd name="connsiteX155" fmla="*/ 315790 w 611843"/>
                <a:gd name="connsiteY155" fmla="*/ 128446 h 477757"/>
                <a:gd name="connsiteX156" fmla="*/ 314537 w 611843"/>
                <a:gd name="connsiteY156" fmla="*/ 125314 h 477757"/>
                <a:gd name="connsiteX157" fmla="*/ 313597 w 611843"/>
                <a:gd name="connsiteY157" fmla="*/ 114349 h 477757"/>
                <a:gd name="connsiteX158" fmla="*/ 312031 w 611843"/>
                <a:gd name="connsiteY158" fmla="*/ 111843 h 477757"/>
                <a:gd name="connsiteX159" fmla="*/ 309211 w 611843"/>
                <a:gd name="connsiteY159" fmla="*/ 110276 h 477757"/>
                <a:gd name="connsiteX160" fmla="*/ 299499 w 611843"/>
                <a:gd name="connsiteY160" fmla="*/ 102444 h 477757"/>
                <a:gd name="connsiteX161" fmla="*/ 299499 w 611843"/>
                <a:gd name="connsiteY161" fmla="*/ 96492 h 477757"/>
                <a:gd name="connsiteX162" fmla="*/ 300439 w 611843"/>
                <a:gd name="connsiteY162" fmla="*/ 92106 h 477757"/>
                <a:gd name="connsiteX163" fmla="*/ 304199 w 611843"/>
                <a:gd name="connsiteY163" fmla="*/ 82081 h 477757"/>
                <a:gd name="connsiteX164" fmla="*/ 305452 w 611843"/>
                <a:gd name="connsiteY164" fmla="*/ 77068 h 477757"/>
                <a:gd name="connsiteX165" fmla="*/ 308271 w 611843"/>
                <a:gd name="connsiteY165" fmla="*/ 77068 h 477757"/>
                <a:gd name="connsiteX166" fmla="*/ 312031 w 611843"/>
                <a:gd name="connsiteY166" fmla="*/ 79261 h 477757"/>
                <a:gd name="connsiteX167" fmla="*/ 316417 w 611843"/>
                <a:gd name="connsiteY167" fmla="*/ 76128 h 477757"/>
                <a:gd name="connsiteX168" fmla="*/ 322056 w 611843"/>
                <a:gd name="connsiteY168" fmla="*/ 71429 h 477757"/>
                <a:gd name="connsiteX169" fmla="*/ 328948 w 611843"/>
                <a:gd name="connsiteY169" fmla="*/ 68296 h 477757"/>
                <a:gd name="connsiteX170" fmla="*/ 346179 w 611843"/>
                <a:gd name="connsiteY170" fmla="*/ 70802 h 477757"/>
                <a:gd name="connsiteX171" fmla="*/ 354324 w 611843"/>
                <a:gd name="connsiteY171" fmla="*/ 69549 h 477757"/>
                <a:gd name="connsiteX172" fmla="*/ 355890 w 611843"/>
                <a:gd name="connsiteY172" fmla="*/ 65790 h 477757"/>
                <a:gd name="connsiteX173" fmla="*/ 364976 w 611843"/>
                <a:gd name="connsiteY173" fmla="*/ 59211 h 477757"/>
                <a:gd name="connsiteX174" fmla="*/ 369048 w 611843"/>
                <a:gd name="connsiteY174" fmla="*/ 57331 h 477757"/>
                <a:gd name="connsiteX175" fmla="*/ 375314 w 611843"/>
                <a:gd name="connsiteY175" fmla="*/ 57331 h 477757"/>
                <a:gd name="connsiteX176" fmla="*/ 387532 w 611843"/>
                <a:gd name="connsiteY176" fmla="*/ 60151 h 477757"/>
                <a:gd name="connsiteX177" fmla="*/ 396304 w 611843"/>
                <a:gd name="connsiteY177" fmla="*/ 60464 h 477757"/>
                <a:gd name="connsiteX178" fmla="*/ 400377 w 611843"/>
                <a:gd name="connsiteY178" fmla="*/ 61717 h 477757"/>
                <a:gd name="connsiteX179" fmla="*/ 406329 w 611843"/>
                <a:gd name="connsiteY179" fmla="*/ 64223 h 477757"/>
                <a:gd name="connsiteX180" fmla="*/ 409149 w 611843"/>
                <a:gd name="connsiteY180" fmla="*/ 63597 h 477757"/>
                <a:gd name="connsiteX181" fmla="*/ 411655 w 611843"/>
                <a:gd name="connsiteY181" fmla="*/ 60777 h 477757"/>
                <a:gd name="connsiteX182" fmla="*/ 412595 w 611843"/>
                <a:gd name="connsiteY182" fmla="*/ 53571 h 477757"/>
                <a:gd name="connsiteX183" fmla="*/ 413848 w 611843"/>
                <a:gd name="connsiteY183" fmla="*/ 49812 h 477757"/>
                <a:gd name="connsiteX184" fmla="*/ 417607 w 611843"/>
                <a:gd name="connsiteY184" fmla="*/ 46053 h 477757"/>
                <a:gd name="connsiteX185" fmla="*/ 423873 w 611843"/>
                <a:gd name="connsiteY185" fmla="*/ 41667 h 477757"/>
                <a:gd name="connsiteX186" fmla="*/ 436718 w 611843"/>
                <a:gd name="connsiteY186" fmla="*/ 35401 h 477757"/>
                <a:gd name="connsiteX187" fmla="*/ 442983 w 611843"/>
                <a:gd name="connsiteY187" fmla="*/ 30702 h 477757"/>
                <a:gd name="connsiteX188" fmla="*/ 448936 w 611843"/>
                <a:gd name="connsiteY188" fmla="*/ 27569 h 477757"/>
                <a:gd name="connsiteX189" fmla="*/ 454575 w 611843"/>
                <a:gd name="connsiteY189" fmla="*/ 26942 h 477757"/>
                <a:gd name="connsiteX190" fmla="*/ 472432 w 611843"/>
                <a:gd name="connsiteY190" fmla="*/ 30075 h 477757"/>
                <a:gd name="connsiteX191" fmla="*/ 479951 w 611843"/>
                <a:gd name="connsiteY191" fmla="*/ 29449 h 477757"/>
                <a:gd name="connsiteX192" fmla="*/ 487156 w 611843"/>
                <a:gd name="connsiteY192" fmla="*/ 25690 h 477757"/>
                <a:gd name="connsiteX193" fmla="*/ 511906 w 611843"/>
                <a:gd name="connsiteY193" fmla="*/ 4386 h 477757"/>
                <a:gd name="connsiteX194" fmla="*/ 518485 w 611843"/>
                <a:gd name="connsiteY194" fmla="*/ 1880 h 477757"/>
                <a:gd name="connsiteX195" fmla="*/ 525377 w 611843"/>
                <a:gd name="connsiteY195" fmla="*/ 1253 h 477757"/>
                <a:gd name="connsiteX196" fmla="*/ 534149 w 611843"/>
                <a:gd name="connsiteY196" fmla="*/ 3446 h 477757"/>
                <a:gd name="connsiteX197" fmla="*/ 555139 w 611843"/>
                <a:gd name="connsiteY197" fmla="*/ 12531 h 477757"/>
                <a:gd name="connsiteX198" fmla="*/ 562658 w 611843"/>
                <a:gd name="connsiteY198" fmla="*/ 13785 h 477757"/>
                <a:gd name="connsiteX199" fmla="*/ 571116 w 611843"/>
                <a:gd name="connsiteY199" fmla="*/ 12531 h 477757"/>
                <a:gd name="connsiteX200" fmla="*/ 577695 w 611843"/>
                <a:gd name="connsiteY200" fmla="*/ 10652 h 477757"/>
                <a:gd name="connsiteX201" fmla="*/ 595866 w 611843"/>
                <a:gd name="connsiteY201" fmla="*/ 0 h 477757"/>
                <a:gd name="connsiteX202" fmla="*/ 601192 w 611843"/>
                <a:gd name="connsiteY202" fmla="*/ 2193 h 477757"/>
                <a:gd name="connsiteX203" fmla="*/ 606517 w 611843"/>
                <a:gd name="connsiteY203" fmla="*/ 14098 h 477757"/>
                <a:gd name="connsiteX204" fmla="*/ 611843 w 611843"/>
                <a:gd name="connsiteY204" fmla="*/ 52945 h 47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611843" h="477757">
                  <a:moveTo>
                    <a:pt x="611843" y="52945"/>
                  </a:moveTo>
                  <a:lnTo>
                    <a:pt x="605264" y="59524"/>
                  </a:lnTo>
                  <a:lnTo>
                    <a:pt x="601505" y="64223"/>
                  </a:lnTo>
                  <a:lnTo>
                    <a:pt x="598059" y="70802"/>
                  </a:lnTo>
                  <a:lnTo>
                    <a:pt x="596492" y="78321"/>
                  </a:lnTo>
                  <a:lnTo>
                    <a:pt x="597432" y="87093"/>
                  </a:lnTo>
                  <a:lnTo>
                    <a:pt x="599625" y="94612"/>
                  </a:lnTo>
                  <a:lnTo>
                    <a:pt x="600565" y="104324"/>
                  </a:lnTo>
                  <a:lnTo>
                    <a:pt x="595552" y="143484"/>
                  </a:lnTo>
                  <a:lnTo>
                    <a:pt x="577069" y="201755"/>
                  </a:lnTo>
                  <a:lnTo>
                    <a:pt x="578009" y="214913"/>
                  </a:lnTo>
                  <a:lnTo>
                    <a:pt x="581455" y="222745"/>
                  </a:lnTo>
                  <a:lnTo>
                    <a:pt x="585528" y="228071"/>
                  </a:lnTo>
                  <a:lnTo>
                    <a:pt x="593046" y="235590"/>
                  </a:lnTo>
                  <a:lnTo>
                    <a:pt x="595552" y="239349"/>
                  </a:lnTo>
                  <a:lnTo>
                    <a:pt x="597119" y="243735"/>
                  </a:lnTo>
                  <a:lnTo>
                    <a:pt x="596492" y="250314"/>
                  </a:lnTo>
                  <a:lnTo>
                    <a:pt x="593360" y="258772"/>
                  </a:lnTo>
                  <a:lnTo>
                    <a:pt x="584274" y="270991"/>
                  </a:lnTo>
                  <a:lnTo>
                    <a:pt x="569237" y="283835"/>
                  </a:lnTo>
                  <a:lnTo>
                    <a:pt x="565477" y="288221"/>
                  </a:lnTo>
                  <a:lnTo>
                    <a:pt x="564224" y="294487"/>
                  </a:lnTo>
                  <a:lnTo>
                    <a:pt x="564224" y="299499"/>
                  </a:lnTo>
                  <a:lnTo>
                    <a:pt x="569550" y="321116"/>
                  </a:lnTo>
                  <a:lnTo>
                    <a:pt x="565790" y="327068"/>
                  </a:lnTo>
                  <a:lnTo>
                    <a:pt x="560778" y="339913"/>
                  </a:lnTo>
                  <a:lnTo>
                    <a:pt x="557332" y="344925"/>
                  </a:lnTo>
                  <a:lnTo>
                    <a:pt x="552633" y="346805"/>
                  </a:lnTo>
                  <a:lnTo>
                    <a:pt x="545740" y="344299"/>
                  </a:lnTo>
                  <a:lnTo>
                    <a:pt x="533522" y="338033"/>
                  </a:lnTo>
                  <a:lnTo>
                    <a:pt x="524437" y="337093"/>
                  </a:lnTo>
                  <a:lnTo>
                    <a:pt x="470239" y="338660"/>
                  </a:lnTo>
                  <a:lnTo>
                    <a:pt x="461467" y="340540"/>
                  </a:lnTo>
                  <a:lnTo>
                    <a:pt x="451129" y="345552"/>
                  </a:lnTo>
                  <a:lnTo>
                    <a:pt x="445176" y="351191"/>
                  </a:lnTo>
                  <a:lnTo>
                    <a:pt x="441730" y="356517"/>
                  </a:lnTo>
                  <a:lnTo>
                    <a:pt x="439851" y="363409"/>
                  </a:lnTo>
                  <a:lnTo>
                    <a:pt x="439537" y="371241"/>
                  </a:lnTo>
                  <a:lnTo>
                    <a:pt x="440164" y="378760"/>
                  </a:lnTo>
                  <a:lnTo>
                    <a:pt x="442670" y="385652"/>
                  </a:lnTo>
                  <a:lnTo>
                    <a:pt x="448936" y="396931"/>
                  </a:lnTo>
                  <a:lnTo>
                    <a:pt x="449875" y="401317"/>
                  </a:lnTo>
                  <a:lnTo>
                    <a:pt x="448622" y="406016"/>
                  </a:lnTo>
                  <a:lnTo>
                    <a:pt x="444236" y="411342"/>
                  </a:lnTo>
                  <a:lnTo>
                    <a:pt x="435778" y="418547"/>
                  </a:lnTo>
                  <a:lnTo>
                    <a:pt x="425126" y="426066"/>
                  </a:lnTo>
                  <a:lnTo>
                    <a:pt x="412595" y="432958"/>
                  </a:lnTo>
                  <a:lnTo>
                    <a:pt x="399437" y="437971"/>
                  </a:lnTo>
                  <a:lnTo>
                    <a:pt x="381266" y="440791"/>
                  </a:lnTo>
                  <a:lnTo>
                    <a:pt x="370928" y="443923"/>
                  </a:lnTo>
                  <a:lnTo>
                    <a:pt x="362156" y="448936"/>
                  </a:lnTo>
                  <a:lnTo>
                    <a:pt x="356204" y="455515"/>
                  </a:lnTo>
                  <a:lnTo>
                    <a:pt x="345239" y="471179"/>
                  </a:lnTo>
                  <a:lnTo>
                    <a:pt x="339286" y="475878"/>
                  </a:lnTo>
                  <a:lnTo>
                    <a:pt x="333960" y="477758"/>
                  </a:lnTo>
                  <a:lnTo>
                    <a:pt x="330201" y="476818"/>
                  </a:lnTo>
                  <a:lnTo>
                    <a:pt x="328321" y="474312"/>
                  </a:lnTo>
                  <a:lnTo>
                    <a:pt x="329575" y="460214"/>
                  </a:lnTo>
                  <a:lnTo>
                    <a:pt x="329261" y="453948"/>
                  </a:lnTo>
                  <a:lnTo>
                    <a:pt x="328321" y="448309"/>
                  </a:lnTo>
                  <a:lnTo>
                    <a:pt x="325502" y="442983"/>
                  </a:lnTo>
                  <a:lnTo>
                    <a:pt x="319549" y="438284"/>
                  </a:lnTo>
                  <a:lnTo>
                    <a:pt x="310464" y="435151"/>
                  </a:lnTo>
                  <a:lnTo>
                    <a:pt x="202381" y="429199"/>
                  </a:lnTo>
                  <a:lnTo>
                    <a:pt x="189850" y="427319"/>
                  </a:lnTo>
                  <a:lnTo>
                    <a:pt x="174812" y="423560"/>
                  </a:lnTo>
                  <a:lnTo>
                    <a:pt x="160088" y="416354"/>
                  </a:lnTo>
                  <a:lnTo>
                    <a:pt x="140038" y="409149"/>
                  </a:lnTo>
                  <a:lnTo>
                    <a:pt x="104950" y="391292"/>
                  </a:lnTo>
                  <a:lnTo>
                    <a:pt x="86466" y="389099"/>
                  </a:lnTo>
                  <a:lnTo>
                    <a:pt x="79887" y="389412"/>
                  </a:lnTo>
                  <a:lnTo>
                    <a:pt x="74875" y="387846"/>
                  </a:lnTo>
                  <a:lnTo>
                    <a:pt x="71742" y="385026"/>
                  </a:lnTo>
                  <a:lnTo>
                    <a:pt x="69549" y="379073"/>
                  </a:lnTo>
                  <a:lnTo>
                    <a:pt x="69236" y="374374"/>
                  </a:lnTo>
                  <a:lnTo>
                    <a:pt x="70176" y="370928"/>
                  </a:lnTo>
                  <a:lnTo>
                    <a:pt x="76128" y="364662"/>
                  </a:lnTo>
                  <a:lnTo>
                    <a:pt x="77694" y="360590"/>
                  </a:lnTo>
                  <a:lnTo>
                    <a:pt x="75815" y="356517"/>
                  </a:lnTo>
                  <a:lnTo>
                    <a:pt x="71742" y="353071"/>
                  </a:lnTo>
                  <a:lnTo>
                    <a:pt x="62657" y="349938"/>
                  </a:lnTo>
                  <a:lnTo>
                    <a:pt x="54825" y="348058"/>
                  </a:lnTo>
                  <a:lnTo>
                    <a:pt x="50125" y="346492"/>
                  </a:lnTo>
                  <a:lnTo>
                    <a:pt x="47306" y="343046"/>
                  </a:lnTo>
                  <a:lnTo>
                    <a:pt x="46993" y="339600"/>
                  </a:lnTo>
                  <a:lnTo>
                    <a:pt x="47306" y="328635"/>
                  </a:lnTo>
                  <a:lnTo>
                    <a:pt x="45739" y="324562"/>
                  </a:lnTo>
                  <a:lnTo>
                    <a:pt x="40100" y="322682"/>
                  </a:lnTo>
                  <a:lnTo>
                    <a:pt x="28196" y="322996"/>
                  </a:lnTo>
                  <a:lnTo>
                    <a:pt x="11905" y="320176"/>
                  </a:lnTo>
                  <a:lnTo>
                    <a:pt x="11592" y="311717"/>
                  </a:lnTo>
                  <a:lnTo>
                    <a:pt x="6892" y="301692"/>
                  </a:lnTo>
                  <a:lnTo>
                    <a:pt x="627" y="293547"/>
                  </a:lnTo>
                  <a:lnTo>
                    <a:pt x="0" y="288221"/>
                  </a:lnTo>
                  <a:lnTo>
                    <a:pt x="1880" y="281642"/>
                  </a:lnTo>
                  <a:lnTo>
                    <a:pt x="10025" y="265352"/>
                  </a:lnTo>
                  <a:lnTo>
                    <a:pt x="15977" y="258459"/>
                  </a:lnTo>
                  <a:lnTo>
                    <a:pt x="20050" y="254387"/>
                  </a:lnTo>
                  <a:lnTo>
                    <a:pt x="46679" y="239662"/>
                  </a:lnTo>
                  <a:lnTo>
                    <a:pt x="59524" y="243108"/>
                  </a:lnTo>
                  <a:lnTo>
                    <a:pt x="64223" y="243422"/>
                  </a:lnTo>
                  <a:lnTo>
                    <a:pt x="69236" y="242795"/>
                  </a:lnTo>
                  <a:lnTo>
                    <a:pt x="78634" y="240602"/>
                  </a:lnTo>
                  <a:lnTo>
                    <a:pt x="83333" y="238409"/>
                  </a:lnTo>
                  <a:lnTo>
                    <a:pt x="88973" y="234023"/>
                  </a:lnTo>
                  <a:lnTo>
                    <a:pt x="94298" y="230577"/>
                  </a:lnTo>
                  <a:lnTo>
                    <a:pt x="101504" y="228384"/>
                  </a:lnTo>
                  <a:lnTo>
                    <a:pt x="114662" y="226504"/>
                  </a:lnTo>
                  <a:lnTo>
                    <a:pt x="120301" y="224311"/>
                  </a:lnTo>
                  <a:lnTo>
                    <a:pt x="145364" y="207707"/>
                  </a:lnTo>
                  <a:lnTo>
                    <a:pt x="168233" y="187031"/>
                  </a:lnTo>
                  <a:lnTo>
                    <a:pt x="170740" y="182958"/>
                  </a:lnTo>
                  <a:lnTo>
                    <a:pt x="173246" y="176692"/>
                  </a:lnTo>
                  <a:lnTo>
                    <a:pt x="175439" y="173873"/>
                  </a:lnTo>
                  <a:lnTo>
                    <a:pt x="179198" y="172306"/>
                  </a:lnTo>
                  <a:lnTo>
                    <a:pt x="186091" y="171053"/>
                  </a:lnTo>
                  <a:lnTo>
                    <a:pt x="190477" y="171680"/>
                  </a:lnTo>
                  <a:lnTo>
                    <a:pt x="193609" y="172619"/>
                  </a:lnTo>
                  <a:lnTo>
                    <a:pt x="195802" y="177005"/>
                  </a:lnTo>
                  <a:lnTo>
                    <a:pt x="196429" y="183584"/>
                  </a:lnTo>
                  <a:lnTo>
                    <a:pt x="197995" y="188597"/>
                  </a:lnTo>
                  <a:lnTo>
                    <a:pt x="200815" y="191416"/>
                  </a:lnTo>
                  <a:lnTo>
                    <a:pt x="208960" y="197056"/>
                  </a:lnTo>
                  <a:lnTo>
                    <a:pt x="214913" y="197369"/>
                  </a:lnTo>
                  <a:lnTo>
                    <a:pt x="229637" y="195176"/>
                  </a:lnTo>
                  <a:lnTo>
                    <a:pt x="235903" y="192983"/>
                  </a:lnTo>
                  <a:lnTo>
                    <a:pt x="248434" y="191103"/>
                  </a:lnTo>
                  <a:lnTo>
                    <a:pt x="252507" y="191103"/>
                  </a:lnTo>
                  <a:lnTo>
                    <a:pt x="256893" y="192043"/>
                  </a:lnTo>
                  <a:lnTo>
                    <a:pt x="260652" y="193610"/>
                  </a:lnTo>
                  <a:lnTo>
                    <a:pt x="263158" y="196429"/>
                  </a:lnTo>
                  <a:lnTo>
                    <a:pt x="264725" y="199875"/>
                  </a:lnTo>
                  <a:lnTo>
                    <a:pt x="264412" y="208647"/>
                  </a:lnTo>
                  <a:lnTo>
                    <a:pt x="264725" y="214286"/>
                  </a:lnTo>
                  <a:lnTo>
                    <a:pt x="266604" y="218672"/>
                  </a:lnTo>
                  <a:lnTo>
                    <a:pt x="269737" y="221805"/>
                  </a:lnTo>
                  <a:lnTo>
                    <a:pt x="274750" y="222432"/>
                  </a:lnTo>
                  <a:lnTo>
                    <a:pt x="288848" y="220239"/>
                  </a:lnTo>
                  <a:lnTo>
                    <a:pt x="293547" y="220865"/>
                  </a:lnTo>
                  <a:lnTo>
                    <a:pt x="296680" y="222745"/>
                  </a:lnTo>
                  <a:lnTo>
                    <a:pt x="300439" y="228071"/>
                  </a:lnTo>
                  <a:lnTo>
                    <a:pt x="305139" y="231830"/>
                  </a:lnTo>
                  <a:lnTo>
                    <a:pt x="309524" y="230264"/>
                  </a:lnTo>
                  <a:lnTo>
                    <a:pt x="316417" y="224938"/>
                  </a:lnTo>
                  <a:lnTo>
                    <a:pt x="331454" y="209274"/>
                  </a:lnTo>
                  <a:lnTo>
                    <a:pt x="339913" y="196742"/>
                  </a:lnTo>
                  <a:lnTo>
                    <a:pt x="343986" y="184524"/>
                  </a:lnTo>
                  <a:lnTo>
                    <a:pt x="343046" y="177005"/>
                  </a:lnTo>
                  <a:lnTo>
                    <a:pt x="345552" y="165414"/>
                  </a:lnTo>
                  <a:lnTo>
                    <a:pt x="343359" y="157895"/>
                  </a:lnTo>
                  <a:lnTo>
                    <a:pt x="340540" y="155702"/>
                  </a:lnTo>
                  <a:lnTo>
                    <a:pt x="336780" y="154449"/>
                  </a:lnTo>
                  <a:lnTo>
                    <a:pt x="333334" y="151943"/>
                  </a:lnTo>
                  <a:lnTo>
                    <a:pt x="330201" y="144111"/>
                  </a:lnTo>
                  <a:lnTo>
                    <a:pt x="319863" y="133772"/>
                  </a:lnTo>
                  <a:lnTo>
                    <a:pt x="315790" y="128446"/>
                  </a:lnTo>
                  <a:lnTo>
                    <a:pt x="314537" y="125314"/>
                  </a:lnTo>
                  <a:lnTo>
                    <a:pt x="313597" y="114349"/>
                  </a:lnTo>
                  <a:lnTo>
                    <a:pt x="312031" y="111843"/>
                  </a:lnTo>
                  <a:lnTo>
                    <a:pt x="309211" y="110276"/>
                  </a:lnTo>
                  <a:lnTo>
                    <a:pt x="299499" y="102444"/>
                  </a:lnTo>
                  <a:lnTo>
                    <a:pt x="299499" y="96492"/>
                  </a:lnTo>
                  <a:lnTo>
                    <a:pt x="300439" y="92106"/>
                  </a:lnTo>
                  <a:lnTo>
                    <a:pt x="304199" y="82081"/>
                  </a:lnTo>
                  <a:lnTo>
                    <a:pt x="305452" y="77068"/>
                  </a:lnTo>
                  <a:lnTo>
                    <a:pt x="308271" y="77068"/>
                  </a:lnTo>
                  <a:lnTo>
                    <a:pt x="312031" y="79261"/>
                  </a:lnTo>
                  <a:lnTo>
                    <a:pt x="316417" y="76128"/>
                  </a:lnTo>
                  <a:lnTo>
                    <a:pt x="322056" y="71429"/>
                  </a:lnTo>
                  <a:lnTo>
                    <a:pt x="328948" y="68296"/>
                  </a:lnTo>
                  <a:lnTo>
                    <a:pt x="346179" y="70802"/>
                  </a:lnTo>
                  <a:lnTo>
                    <a:pt x="354324" y="69549"/>
                  </a:lnTo>
                  <a:lnTo>
                    <a:pt x="355890" y="65790"/>
                  </a:lnTo>
                  <a:lnTo>
                    <a:pt x="364976" y="59211"/>
                  </a:lnTo>
                  <a:lnTo>
                    <a:pt x="369048" y="57331"/>
                  </a:lnTo>
                  <a:lnTo>
                    <a:pt x="375314" y="57331"/>
                  </a:lnTo>
                  <a:lnTo>
                    <a:pt x="387532" y="60151"/>
                  </a:lnTo>
                  <a:lnTo>
                    <a:pt x="396304" y="60464"/>
                  </a:lnTo>
                  <a:lnTo>
                    <a:pt x="400377" y="61717"/>
                  </a:lnTo>
                  <a:lnTo>
                    <a:pt x="406329" y="64223"/>
                  </a:lnTo>
                  <a:lnTo>
                    <a:pt x="409149" y="63597"/>
                  </a:lnTo>
                  <a:lnTo>
                    <a:pt x="411655" y="60777"/>
                  </a:lnTo>
                  <a:lnTo>
                    <a:pt x="412595" y="53571"/>
                  </a:lnTo>
                  <a:lnTo>
                    <a:pt x="413848" y="49812"/>
                  </a:lnTo>
                  <a:lnTo>
                    <a:pt x="417607" y="46053"/>
                  </a:lnTo>
                  <a:lnTo>
                    <a:pt x="423873" y="41667"/>
                  </a:lnTo>
                  <a:lnTo>
                    <a:pt x="436718" y="35401"/>
                  </a:lnTo>
                  <a:lnTo>
                    <a:pt x="442983" y="30702"/>
                  </a:lnTo>
                  <a:lnTo>
                    <a:pt x="448936" y="27569"/>
                  </a:lnTo>
                  <a:lnTo>
                    <a:pt x="454575" y="26942"/>
                  </a:lnTo>
                  <a:lnTo>
                    <a:pt x="472432" y="30075"/>
                  </a:lnTo>
                  <a:lnTo>
                    <a:pt x="479951" y="29449"/>
                  </a:lnTo>
                  <a:lnTo>
                    <a:pt x="487156" y="25690"/>
                  </a:lnTo>
                  <a:lnTo>
                    <a:pt x="511906" y="4386"/>
                  </a:lnTo>
                  <a:lnTo>
                    <a:pt x="518485" y="1880"/>
                  </a:lnTo>
                  <a:lnTo>
                    <a:pt x="525377" y="1253"/>
                  </a:lnTo>
                  <a:lnTo>
                    <a:pt x="534149" y="3446"/>
                  </a:lnTo>
                  <a:lnTo>
                    <a:pt x="555139" y="12531"/>
                  </a:lnTo>
                  <a:lnTo>
                    <a:pt x="562658" y="13785"/>
                  </a:lnTo>
                  <a:lnTo>
                    <a:pt x="571116" y="12531"/>
                  </a:lnTo>
                  <a:lnTo>
                    <a:pt x="577695" y="10652"/>
                  </a:lnTo>
                  <a:lnTo>
                    <a:pt x="595866" y="0"/>
                  </a:lnTo>
                  <a:lnTo>
                    <a:pt x="601192" y="2193"/>
                  </a:lnTo>
                  <a:lnTo>
                    <a:pt x="606517" y="14098"/>
                  </a:lnTo>
                  <a:lnTo>
                    <a:pt x="611843" y="52945"/>
                  </a:lnTo>
                  <a:close/>
                </a:path>
              </a:pathLst>
            </a:custGeom>
            <a:grpFill/>
            <a:ln w="6248" cap="rnd">
              <a:solidFill>
                <a:srgbClr val="0070C0"/>
              </a:solidFill>
              <a:prstDash val="solid"/>
              <a:round/>
            </a:ln>
          </p:spPr>
          <p:txBody>
            <a:bodyPr rtlCol="0" anchor="ctr"/>
            <a:lstStyle/>
            <a:p>
              <a:endParaRPr lang="vi-VN"/>
            </a:p>
          </p:txBody>
        </p:sp>
        <p:sp>
          <p:nvSpPr>
            <p:cNvPr id="107" name="Freeform: Shape 106">
              <a:extLst>
                <a:ext uri="{FF2B5EF4-FFF2-40B4-BE49-F238E27FC236}">
                  <a16:creationId xmlns:a16="http://schemas.microsoft.com/office/drawing/2014/main" id="{9640DD92-59A4-4DEF-8E4B-A41786BC4214}"/>
                </a:ext>
              </a:extLst>
            </p:cNvPr>
            <p:cNvSpPr/>
            <p:nvPr/>
          </p:nvSpPr>
          <p:spPr>
            <a:xfrm>
              <a:off x="5127195" y="5379757"/>
              <a:ext cx="270364" cy="378446"/>
            </a:xfrm>
            <a:custGeom>
              <a:avLst/>
              <a:gdLst>
                <a:gd name="connsiteX0" fmla="*/ 253760 w 270364"/>
                <a:gd name="connsiteY0" fmla="*/ 170740 h 378446"/>
                <a:gd name="connsiteX1" fmla="*/ 253447 w 270364"/>
                <a:gd name="connsiteY1" fmla="*/ 172619 h 378446"/>
                <a:gd name="connsiteX2" fmla="*/ 270364 w 270364"/>
                <a:gd name="connsiteY2" fmla="*/ 193610 h 378446"/>
                <a:gd name="connsiteX3" fmla="*/ 265665 w 270364"/>
                <a:gd name="connsiteY3" fmla="*/ 203008 h 378446"/>
                <a:gd name="connsiteX4" fmla="*/ 262532 w 270364"/>
                <a:gd name="connsiteY4" fmla="*/ 199875 h 378446"/>
                <a:gd name="connsiteX5" fmla="*/ 259399 w 270364"/>
                <a:gd name="connsiteY5" fmla="*/ 203008 h 378446"/>
                <a:gd name="connsiteX6" fmla="*/ 255640 w 270364"/>
                <a:gd name="connsiteY6" fmla="*/ 212093 h 378446"/>
                <a:gd name="connsiteX7" fmla="*/ 248121 w 270364"/>
                <a:gd name="connsiteY7" fmla="*/ 221492 h 378446"/>
                <a:gd name="connsiteX8" fmla="*/ 247181 w 270364"/>
                <a:gd name="connsiteY8" fmla="*/ 225251 h 378446"/>
                <a:gd name="connsiteX9" fmla="*/ 246868 w 270364"/>
                <a:gd name="connsiteY9" fmla="*/ 229637 h 378446"/>
                <a:gd name="connsiteX10" fmla="*/ 245301 w 270364"/>
                <a:gd name="connsiteY10" fmla="*/ 235903 h 378446"/>
                <a:gd name="connsiteX11" fmla="*/ 242795 w 270364"/>
                <a:gd name="connsiteY11" fmla="*/ 239036 h 378446"/>
                <a:gd name="connsiteX12" fmla="*/ 235276 w 270364"/>
                <a:gd name="connsiteY12" fmla="*/ 245615 h 378446"/>
                <a:gd name="connsiteX13" fmla="*/ 233396 w 270364"/>
                <a:gd name="connsiteY13" fmla="*/ 249061 h 378446"/>
                <a:gd name="connsiteX14" fmla="*/ 232457 w 270364"/>
                <a:gd name="connsiteY14" fmla="*/ 254073 h 378446"/>
                <a:gd name="connsiteX15" fmla="*/ 229950 w 270364"/>
                <a:gd name="connsiteY15" fmla="*/ 258772 h 378446"/>
                <a:gd name="connsiteX16" fmla="*/ 224625 w 270364"/>
                <a:gd name="connsiteY16" fmla="*/ 265665 h 378446"/>
                <a:gd name="connsiteX17" fmla="*/ 221805 w 270364"/>
                <a:gd name="connsiteY17" fmla="*/ 265665 h 378446"/>
                <a:gd name="connsiteX18" fmla="*/ 216792 w 270364"/>
                <a:gd name="connsiteY18" fmla="*/ 261279 h 378446"/>
                <a:gd name="connsiteX19" fmla="*/ 210527 w 270364"/>
                <a:gd name="connsiteY19" fmla="*/ 260966 h 378446"/>
                <a:gd name="connsiteX20" fmla="*/ 203321 w 270364"/>
                <a:gd name="connsiteY20" fmla="*/ 261592 h 378446"/>
                <a:gd name="connsiteX21" fmla="*/ 195489 w 270364"/>
                <a:gd name="connsiteY21" fmla="*/ 259712 h 378446"/>
                <a:gd name="connsiteX22" fmla="*/ 190477 w 270364"/>
                <a:gd name="connsiteY22" fmla="*/ 254073 h 378446"/>
                <a:gd name="connsiteX23" fmla="*/ 187344 w 270364"/>
                <a:gd name="connsiteY23" fmla="*/ 239036 h 378446"/>
                <a:gd name="connsiteX24" fmla="*/ 185464 w 270364"/>
                <a:gd name="connsiteY24" fmla="*/ 235903 h 378446"/>
                <a:gd name="connsiteX25" fmla="*/ 175439 w 270364"/>
                <a:gd name="connsiteY25" fmla="*/ 238409 h 378446"/>
                <a:gd name="connsiteX26" fmla="*/ 176066 w 270364"/>
                <a:gd name="connsiteY26" fmla="*/ 243735 h 378446"/>
                <a:gd name="connsiteX27" fmla="*/ 181078 w 270364"/>
                <a:gd name="connsiteY27" fmla="*/ 249374 h 378446"/>
                <a:gd name="connsiteX28" fmla="*/ 184211 w 270364"/>
                <a:gd name="connsiteY28" fmla="*/ 251880 h 378446"/>
                <a:gd name="connsiteX29" fmla="*/ 183271 w 270364"/>
                <a:gd name="connsiteY29" fmla="*/ 258146 h 378446"/>
                <a:gd name="connsiteX30" fmla="*/ 181705 w 270364"/>
                <a:gd name="connsiteY30" fmla="*/ 263785 h 378446"/>
                <a:gd name="connsiteX31" fmla="*/ 181391 w 270364"/>
                <a:gd name="connsiteY31" fmla="*/ 270364 h 378446"/>
                <a:gd name="connsiteX32" fmla="*/ 184211 w 270364"/>
                <a:gd name="connsiteY32" fmla="*/ 277569 h 378446"/>
                <a:gd name="connsiteX33" fmla="*/ 172306 w 270364"/>
                <a:gd name="connsiteY33" fmla="*/ 277569 h 378446"/>
                <a:gd name="connsiteX34" fmla="*/ 178885 w 270364"/>
                <a:gd name="connsiteY34" fmla="*/ 288534 h 378446"/>
                <a:gd name="connsiteX35" fmla="*/ 178885 w 270364"/>
                <a:gd name="connsiteY35" fmla="*/ 307331 h 378446"/>
                <a:gd name="connsiteX36" fmla="*/ 175126 w 270364"/>
                <a:gd name="connsiteY36" fmla="*/ 336780 h 378446"/>
                <a:gd name="connsiteX37" fmla="*/ 176379 w 270364"/>
                <a:gd name="connsiteY37" fmla="*/ 353384 h 378446"/>
                <a:gd name="connsiteX38" fmla="*/ 174499 w 270364"/>
                <a:gd name="connsiteY38" fmla="*/ 358710 h 378446"/>
                <a:gd name="connsiteX39" fmla="*/ 169173 w 270364"/>
                <a:gd name="connsiteY39" fmla="*/ 364036 h 378446"/>
                <a:gd name="connsiteX40" fmla="*/ 158835 w 270364"/>
                <a:gd name="connsiteY40" fmla="*/ 372495 h 378446"/>
                <a:gd name="connsiteX41" fmla="*/ 152569 w 270364"/>
                <a:gd name="connsiteY41" fmla="*/ 376567 h 378446"/>
                <a:gd name="connsiteX42" fmla="*/ 146304 w 270364"/>
                <a:gd name="connsiteY42" fmla="*/ 378447 h 378446"/>
                <a:gd name="connsiteX43" fmla="*/ 138471 w 270364"/>
                <a:gd name="connsiteY43" fmla="*/ 378133 h 378446"/>
                <a:gd name="connsiteX44" fmla="*/ 126880 w 270364"/>
                <a:gd name="connsiteY44" fmla="*/ 372808 h 378446"/>
                <a:gd name="connsiteX45" fmla="*/ 125940 w 270364"/>
                <a:gd name="connsiteY45" fmla="*/ 366229 h 378446"/>
                <a:gd name="connsiteX46" fmla="*/ 124061 w 270364"/>
                <a:gd name="connsiteY46" fmla="*/ 360276 h 378446"/>
                <a:gd name="connsiteX47" fmla="*/ 118735 w 270364"/>
                <a:gd name="connsiteY47" fmla="*/ 351818 h 378446"/>
                <a:gd name="connsiteX48" fmla="*/ 110903 w 270364"/>
                <a:gd name="connsiteY48" fmla="*/ 344612 h 378446"/>
                <a:gd name="connsiteX49" fmla="*/ 98998 w 270364"/>
                <a:gd name="connsiteY49" fmla="*/ 339600 h 378446"/>
                <a:gd name="connsiteX50" fmla="*/ 90539 w 270364"/>
                <a:gd name="connsiteY50" fmla="*/ 338347 h 378446"/>
                <a:gd name="connsiteX51" fmla="*/ 77381 w 270364"/>
                <a:gd name="connsiteY51" fmla="*/ 339287 h 378446"/>
                <a:gd name="connsiteX52" fmla="*/ 72682 w 270364"/>
                <a:gd name="connsiteY52" fmla="*/ 338660 h 378446"/>
                <a:gd name="connsiteX53" fmla="*/ 69862 w 270364"/>
                <a:gd name="connsiteY53" fmla="*/ 336154 h 378446"/>
                <a:gd name="connsiteX54" fmla="*/ 68296 w 270364"/>
                <a:gd name="connsiteY54" fmla="*/ 330828 h 378446"/>
                <a:gd name="connsiteX55" fmla="*/ 67043 w 270364"/>
                <a:gd name="connsiteY55" fmla="*/ 318610 h 378446"/>
                <a:gd name="connsiteX56" fmla="*/ 66103 w 270364"/>
                <a:gd name="connsiteY56" fmla="*/ 313910 h 378446"/>
                <a:gd name="connsiteX57" fmla="*/ 63283 w 270364"/>
                <a:gd name="connsiteY57" fmla="*/ 311091 h 378446"/>
                <a:gd name="connsiteX58" fmla="*/ 52632 w 270364"/>
                <a:gd name="connsiteY58" fmla="*/ 308271 h 378446"/>
                <a:gd name="connsiteX59" fmla="*/ 48559 w 270364"/>
                <a:gd name="connsiteY59" fmla="*/ 306078 h 378446"/>
                <a:gd name="connsiteX60" fmla="*/ 45740 w 270364"/>
                <a:gd name="connsiteY60" fmla="*/ 302006 h 378446"/>
                <a:gd name="connsiteX61" fmla="*/ 44800 w 270364"/>
                <a:gd name="connsiteY61" fmla="*/ 297306 h 378446"/>
                <a:gd name="connsiteX62" fmla="*/ 43233 w 270364"/>
                <a:gd name="connsiteY62" fmla="*/ 285401 h 378446"/>
                <a:gd name="connsiteX63" fmla="*/ 41354 w 270364"/>
                <a:gd name="connsiteY63" fmla="*/ 280076 h 378446"/>
                <a:gd name="connsiteX64" fmla="*/ 38221 w 270364"/>
                <a:gd name="connsiteY64" fmla="*/ 275377 h 378446"/>
                <a:gd name="connsiteX65" fmla="*/ 31955 w 270364"/>
                <a:gd name="connsiteY65" fmla="*/ 271617 h 378446"/>
                <a:gd name="connsiteX66" fmla="*/ 25376 w 270364"/>
                <a:gd name="connsiteY66" fmla="*/ 268798 h 378446"/>
                <a:gd name="connsiteX67" fmla="*/ 5326 w 270364"/>
                <a:gd name="connsiteY67" fmla="*/ 268171 h 378446"/>
                <a:gd name="connsiteX68" fmla="*/ 0 w 270364"/>
                <a:gd name="connsiteY68" fmla="*/ 246554 h 378446"/>
                <a:gd name="connsiteX69" fmla="*/ 0 w 270364"/>
                <a:gd name="connsiteY69" fmla="*/ 241542 h 378446"/>
                <a:gd name="connsiteX70" fmla="*/ 1253 w 270364"/>
                <a:gd name="connsiteY70" fmla="*/ 235276 h 378446"/>
                <a:gd name="connsiteX71" fmla="*/ 5013 w 270364"/>
                <a:gd name="connsiteY71" fmla="*/ 230890 h 378446"/>
                <a:gd name="connsiteX72" fmla="*/ 20050 w 270364"/>
                <a:gd name="connsiteY72" fmla="*/ 218045 h 378446"/>
                <a:gd name="connsiteX73" fmla="*/ 29136 w 270364"/>
                <a:gd name="connsiteY73" fmla="*/ 205827 h 378446"/>
                <a:gd name="connsiteX74" fmla="*/ 32268 w 270364"/>
                <a:gd name="connsiteY74" fmla="*/ 197369 h 378446"/>
                <a:gd name="connsiteX75" fmla="*/ 32895 w 270364"/>
                <a:gd name="connsiteY75" fmla="*/ 190790 h 378446"/>
                <a:gd name="connsiteX76" fmla="*/ 31328 w 270364"/>
                <a:gd name="connsiteY76" fmla="*/ 186404 h 378446"/>
                <a:gd name="connsiteX77" fmla="*/ 28822 w 270364"/>
                <a:gd name="connsiteY77" fmla="*/ 182645 h 378446"/>
                <a:gd name="connsiteX78" fmla="*/ 21303 w 270364"/>
                <a:gd name="connsiteY78" fmla="*/ 175126 h 378446"/>
                <a:gd name="connsiteX79" fmla="*/ 17231 w 270364"/>
                <a:gd name="connsiteY79" fmla="*/ 169800 h 378446"/>
                <a:gd name="connsiteX80" fmla="*/ 13785 w 270364"/>
                <a:gd name="connsiteY80" fmla="*/ 161968 h 378446"/>
                <a:gd name="connsiteX81" fmla="*/ 12845 w 270364"/>
                <a:gd name="connsiteY81" fmla="*/ 148810 h 378446"/>
                <a:gd name="connsiteX82" fmla="*/ 31328 w 270364"/>
                <a:gd name="connsiteY82" fmla="*/ 90539 h 378446"/>
                <a:gd name="connsiteX83" fmla="*/ 36341 w 270364"/>
                <a:gd name="connsiteY83" fmla="*/ 51379 h 378446"/>
                <a:gd name="connsiteX84" fmla="*/ 35401 w 270364"/>
                <a:gd name="connsiteY84" fmla="*/ 41667 h 378446"/>
                <a:gd name="connsiteX85" fmla="*/ 33208 w 270364"/>
                <a:gd name="connsiteY85" fmla="*/ 34148 h 378446"/>
                <a:gd name="connsiteX86" fmla="*/ 32268 w 270364"/>
                <a:gd name="connsiteY86" fmla="*/ 25376 h 378446"/>
                <a:gd name="connsiteX87" fmla="*/ 33835 w 270364"/>
                <a:gd name="connsiteY87" fmla="*/ 17857 h 378446"/>
                <a:gd name="connsiteX88" fmla="*/ 37281 w 270364"/>
                <a:gd name="connsiteY88" fmla="*/ 11278 h 378446"/>
                <a:gd name="connsiteX89" fmla="*/ 41040 w 270364"/>
                <a:gd name="connsiteY89" fmla="*/ 6579 h 378446"/>
                <a:gd name="connsiteX90" fmla="*/ 47619 w 270364"/>
                <a:gd name="connsiteY90" fmla="*/ 0 h 378446"/>
                <a:gd name="connsiteX91" fmla="*/ 72369 w 270364"/>
                <a:gd name="connsiteY91" fmla="*/ 10025 h 378446"/>
                <a:gd name="connsiteX92" fmla="*/ 78634 w 270364"/>
                <a:gd name="connsiteY92" fmla="*/ 15664 h 378446"/>
                <a:gd name="connsiteX93" fmla="*/ 86153 w 270364"/>
                <a:gd name="connsiteY93" fmla="*/ 24749 h 378446"/>
                <a:gd name="connsiteX94" fmla="*/ 90539 w 270364"/>
                <a:gd name="connsiteY94" fmla="*/ 34774 h 378446"/>
                <a:gd name="connsiteX95" fmla="*/ 99938 w 270364"/>
                <a:gd name="connsiteY95" fmla="*/ 64536 h 378446"/>
                <a:gd name="connsiteX96" fmla="*/ 108083 w 270364"/>
                <a:gd name="connsiteY96" fmla="*/ 82080 h 378446"/>
                <a:gd name="connsiteX97" fmla="*/ 110589 w 270364"/>
                <a:gd name="connsiteY97" fmla="*/ 89286 h 378446"/>
                <a:gd name="connsiteX98" fmla="*/ 114975 w 270364"/>
                <a:gd name="connsiteY98" fmla="*/ 98684 h 378446"/>
                <a:gd name="connsiteX99" fmla="*/ 120614 w 270364"/>
                <a:gd name="connsiteY99" fmla="*/ 103697 h 378446"/>
                <a:gd name="connsiteX100" fmla="*/ 126567 w 270364"/>
                <a:gd name="connsiteY100" fmla="*/ 106517 h 378446"/>
                <a:gd name="connsiteX101" fmla="*/ 154449 w 270364"/>
                <a:gd name="connsiteY101" fmla="*/ 110903 h 378446"/>
                <a:gd name="connsiteX102" fmla="*/ 181078 w 270364"/>
                <a:gd name="connsiteY102" fmla="*/ 119048 h 378446"/>
                <a:gd name="connsiteX103" fmla="*/ 188284 w 270364"/>
                <a:gd name="connsiteY103" fmla="*/ 123121 h 378446"/>
                <a:gd name="connsiteX104" fmla="*/ 192670 w 270364"/>
                <a:gd name="connsiteY104" fmla="*/ 128133 h 378446"/>
                <a:gd name="connsiteX105" fmla="*/ 195176 w 270364"/>
                <a:gd name="connsiteY105" fmla="*/ 134086 h 378446"/>
                <a:gd name="connsiteX106" fmla="*/ 198309 w 270364"/>
                <a:gd name="connsiteY106" fmla="*/ 147870 h 378446"/>
                <a:gd name="connsiteX107" fmla="*/ 203634 w 270364"/>
                <a:gd name="connsiteY107" fmla="*/ 157268 h 378446"/>
                <a:gd name="connsiteX108" fmla="*/ 208960 w 270364"/>
                <a:gd name="connsiteY108" fmla="*/ 162594 h 378446"/>
                <a:gd name="connsiteX109" fmla="*/ 215539 w 270364"/>
                <a:gd name="connsiteY109" fmla="*/ 166667 h 378446"/>
                <a:gd name="connsiteX110" fmla="*/ 223998 w 270364"/>
                <a:gd name="connsiteY110" fmla="*/ 169173 h 378446"/>
                <a:gd name="connsiteX111" fmla="*/ 239349 w 270364"/>
                <a:gd name="connsiteY111" fmla="*/ 171366 h 378446"/>
                <a:gd name="connsiteX112" fmla="*/ 244675 w 270364"/>
                <a:gd name="connsiteY112" fmla="*/ 171680 h 378446"/>
                <a:gd name="connsiteX113" fmla="*/ 253760 w 270364"/>
                <a:gd name="connsiteY113" fmla="*/ 170740 h 37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70364" h="378446">
                  <a:moveTo>
                    <a:pt x="253760" y="170740"/>
                  </a:moveTo>
                  <a:lnTo>
                    <a:pt x="253447" y="172619"/>
                  </a:lnTo>
                  <a:lnTo>
                    <a:pt x="270364" y="193610"/>
                  </a:lnTo>
                  <a:lnTo>
                    <a:pt x="265665" y="203008"/>
                  </a:lnTo>
                  <a:lnTo>
                    <a:pt x="262532" y="199875"/>
                  </a:lnTo>
                  <a:lnTo>
                    <a:pt x="259399" y="203008"/>
                  </a:lnTo>
                  <a:lnTo>
                    <a:pt x="255640" y="212093"/>
                  </a:lnTo>
                  <a:lnTo>
                    <a:pt x="248121" y="221492"/>
                  </a:lnTo>
                  <a:lnTo>
                    <a:pt x="247181" y="225251"/>
                  </a:lnTo>
                  <a:lnTo>
                    <a:pt x="246868" y="229637"/>
                  </a:lnTo>
                  <a:lnTo>
                    <a:pt x="245301" y="235903"/>
                  </a:lnTo>
                  <a:lnTo>
                    <a:pt x="242795" y="239036"/>
                  </a:lnTo>
                  <a:lnTo>
                    <a:pt x="235276" y="245615"/>
                  </a:lnTo>
                  <a:lnTo>
                    <a:pt x="233396" y="249061"/>
                  </a:lnTo>
                  <a:lnTo>
                    <a:pt x="232457" y="254073"/>
                  </a:lnTo>
                  <a:lnTo>
                    <a:pt x="229950" y="258772"/>
                  </a:lnTo>
                  <a:lnTo>
                    <a:pt x="224625" y="265665"/>
                  </a:lnTo>
                  <a:lnTo>
                    <a:pt x="221805" y="265665"/>
                  </a:lnTo>
                  <a:lnTo>
                    <a:pt x="216792" y="261279"/>
                  </a:lnTo>
                  <a:lnTo>
                    <a:pt x="210527" y="260966"/>
                  </a:lnTo>
                  <a:lnTo>
                    <a:pt x="203321" y="261592"/>
                  </a:lnTo>
                  <a:lnTo>
                    <a:pt x="195489" y="259712"/>
                  </a:lnTo>
                  <a:lnTo>
                    <a:pt x="190477" y="254073"/>
                  </a:lnTo>
                  <a:lnTo>
                    <a:pt x="187344" y="239036"/>
                  </a:lnTo>
                  <a:lnTo>
                    <a:pt x="185464" y="235903"/>
                  </a:lnTo>
                  <a:lnTo>
                    <a:pt x="175439" y="238409"/>
                  </a:lnTo>
                  <a:lnTo>
                    <a:pt x="176066" y="243735"/>
                  </a:lnTo>
                  <a:lnTo>
                    <a:pt x="181078" y="249374"/>
                  </a:lnTo>
                  <a:lnTo>
                    <a:pt x="184211" y="251880"/>
                  </a:lnTo>
                  <a:lnTo>
                    <a:pt x="183271" y="258146"/>
                  </a:lnTo>
                  <a:lnTo>
                    <a:pt x="181705" y="263785"/>
                  </a:lnTo>
                  <a:lnTo>
                    <a:pt x="181391" y="270364"/>
                  </a:lnTo>
                  <a:lnTo>
                    <a:pt x="184211" y="277569"/>
                  </a:lnTo>
                  <a:lnTo>
                    <a:pt x="172306" y="277569"/>
                  </a:lnTo>
                  <a:lnTo>
                    <a:pt x="178885" y="288534"/>
                  </a:lnTo>
                  <a:lnTo>
                    <a:pt x="178885" y="307331"/>
                  </a:lnTo>
                  <a:lnTo>
                    <a:pt x="175126" y="336780"/>
                  </a:lnTo>
                  <a:lnTo>
                    <a:pt x="176379" y="353384"/>
                  </a:lnTo>
                  <a:lnTo>
                    <a:pt x="174499" y="358710"/>
                  </a:lnTo>
                  <a:lnTo>
                    <a:pt x="169173" y="364036"/>
                  </a:lnTo>
                  <a:lnTo>
                    <a:pt x="158835" y="372495"/>
                  </a:lnTo>
                  <a:lnTo>
                    <a:pt x="152569" y="376567"/>
                  </a:lnTo>
                  <a:lnTo>
                    <a:pt x="146304" y="378447"/>
                  </a:lnTo>
                  <a:lnTo>
                    <a:pt x="138471" y="378133"/>
                  </a:lnTo>
                  <a:lnTo>
                    <a:pt x="126880" y="372808"/>
                  </a:lnTo>
                  <a:lnTo>
                    <a:pt x="125940" y="366229"/>
                  </a:lnTo>
                  <a:lnTo>
                    <a:pt x="124061" y="360276"/>
                  </a:lnTo>
                  <a:lnTo>
                    <a:pt x="118735" y="351818"/>
                  </a:lnTo>
                  <a:lnTo>
                    <a:pt x="110903" y="344612"/>
                  </a:lnTo>
                  <a:lnTo>
                    <a:pt x="98998" y="339600"/>
                  </a:lnTo>
                  <a:lnTo>
                    <a:pt x="90539" y="338347"/>
                  </a:lnTo>
                  <a:lnTo>
                    <a:pt x="77381" y="339287"/>
                  </a:lnTo>
                  <a:lnTo>
                    <a:pt x="72682" y="338660"/>
                  </a:lnTo>
                  <a:lnTo>
                    <a:pt x="69862" y="336154"/>
                  </a:lnTo>
                  <a:lnTo>
                    <a:pt x="68296" y="330828"/>
                  </a:lnTo>
                  <a:lnTo>
                    <a:pt x="67043" y="318610"/>
                  </a:lnTo>
                  <a:lnTo>
                    <a:pt x="66103" y="313910"/>
                  </a:lnTo>
                  <a:lnTo>
                    <a:pt x="63283" y="311091"/>
                  </a:lnTo>
                  <a:lnTo>
                    <a:pt x="52632" y="308271"/>
                  </a:lnTo>
                  <a:lnTo>
                    <a:pt x="48559" y="306078"/>
                  </a:lnTo>
                  <a:lnTo>
                    <a:pt x="45740" y="302006"/>
                  </a:lnTo>
                  <a:lnTo>
                    <a:pt x="44800" y="297306"/>
                  </a:lnTo>
                  <a:lnTo>
                    <a:pt x="43233" y="285401"/>
                  </a:lnTo>
                  <a:lnTo>
                    <a:pt x="41354" y="280076"/>
                  </a:lnTo>
                  <a:lnTo>
                    <a:pt x="38221" y="275377"/>
                  </a:lnTo>
                  <a:lnTo>
                    <a:pt x="31955" y="271617"/>
                  </a:lnTo>
                  <a:lnTo>
                    <a:pt x="25376" y="268798"/>
                  </a:lnTo>
                  <a:lnTo>
                    <a:pt x="5326" y="268171"/>
                  </a:lnTo>
                  <a:lnTo>
                    <a:pt x="0" y="246554"/>
                  </a:lnTo>
                  <a:lnTo>
                    <a:pt x="0" y="241542"/>
                  </a:lnTo>
                  <a:lnTo>
                    <a:pt x="1253" y="235276"/>
                  </a:lnTo>
                  <a:lnTo>
                    <a:pt x="5013" y="230890"/>
                  </a:lnTo>
                  <a:lnTo>
                    <a:pt x="20050" y="218045"/>
                  </a:lnTo>
                  <a:lnTo>
                    <a:pt x="29136" y="205827"/>
                  </a:lnTo>
                  <a:lnTo>
                    <a:pt x="32268" y="197369"/>
                  </a:lnTo>
                  <a:lnTo>
                    <a:pt x="32895" y="190790"/>
                  </a:lnTo>
                  <a:lnTo>
                    <a:pt x="31328" y="186404"/>
                  </a:lnTo>
                  <a:lnTo>
                    <a:pt x="28822" y="182645"/>
                  </a:lnTo>
                  <a:lnTo>
                    <a:pt x="21303" y="175126"/>
                  </a:lnTo>
                  <a:lnTo>
                    <a:pt x="17231" y="169800"/>
                  </a:lnTo>
                  <a:lnTo>
                    <a:pt x="13785" y="161968"/>
                  </a:lnTo>
                  <a:lnTo>
                    <a:pt x="12845" y="148810"/>
                  </a:lnTo>
                  <a:lnTo>
                    <a:pt x="31328" y="90539"/>
                  </a:lnTo>
                  <a:lnTo>
                    <a:pt x="36341" y="51379"/>
                  </a:lnTo>
                  <a:lnTo>
                    <a:pt x="35401" y="41667"/>
                  </a:lnTo>
                  <a:lnTo>
                    <a:pt x="33208" y="34148"/>
                  </a:lnTo>
                  <a:lnTo>
                    <a:pt x="32268" y="25376"/>
                  </a:lnTo>
                  <a:lnTo>
                    <a:pt x="33835" y="17857"/>
                  </a:lnTo>
                  <a:lnTo>
                    <a:pt x="37281" y="11278"/>
                  </a:lnTo>
                  <a:lnTo>
                    <a:pt x="41040" y="6579"/>
                  </a:lnTo>
                  <a:lnTo>
                    <a:pt x="47619" y="0"/>
                  </a:lnTo>
                  <a:lnTo>
                    <a:pt x="72369" y="10025"/>
                  </a:lnTo>
                  <a:lnTo>
                    <a:pt x="78634" y="15664"/>
                  </a:lnTo>
                  <a:lnTo>
                    <a:pt x="86153" y="24749"/>
                  </a:lnTo>
                  <a:lnTo>
                    <a:pt x="90539" y="34774"/>
                  </a:lnTo>
                  <a:lnTo>
                    <a:pt x="99938" y="64536"/>
                  </a:lnTo>
                  <a:lnTo>
                    <a:pt x="108083" y="82080"/>
                  </a:lnTo>
                  <a:lnTo>
                    <a:pt x="110589" y="89286"/>
                  </a:lnTo>
                  <a:lnTo>
                    <a:pt x="114975" y="98684"/>
                  </a:lnTo>
                  <a:lnTo>
                    <a:pt x="120614" y="103697"/>
                  </a:lnTo>
                  <a:lnTo>
                    <a:pt x="126567" y="106517"/>
                  </a:lnTo>
                  <a:lnTo>
                    <a:pt x="154449" y="110903"/>
                  </a:lnTo>
                  <a:lnTo>
                    <a:pt x="181078" y="119048"/>
                  </a:lnTo>
                  <a:lnTo>
                    <a:pt x="188284" y="123121"/>
                  </a:lnTo>
                  <a:lnTo>
                    <a:pt x="192670" y="128133"/>
                  </a:lnTo>
                  <a:lnTo>
                    <a:pt x="195176" y="134086"/>
                  </a:lnTo>
                  <a:lnTo>
                    <a:pt x="198309" y="147870"/>
                  </a:lnTo>
                  <a:lnTo>
                    <a:pt x="203634" y="157268"/>
                  </a:lnTo>
                  <a:lnTo>
                    <a:pt x="208960" y="162594"/>
                  </a:lnTo>
                  <a:lnTo>
                    <a:pt x="215539" y="166667"/>
                  </a:lnTo>
                  <a:lnTo>
                    <a:pt x="223998" y="169173"/>
                  </a:lnTo>
                  <a:lnTo>
                    <a:pt x="239349" y="171366"/>
                  </a:lnTo>
                  <a:lnTo>
                    <a:pt x="244675" y="171680"/>
                  </a:lnTo>
                  <a:lnTo>
                    <a:pt x="253760" y="170740"/>
                  </a:lnTo>
                  <a:close/>
                </a:path>
              </a:pathLst>
            </a:custGeom>
            <a:grpFill/>
            <a:ln w="6248" cap="rnd">
              <a:solidFill>
                <a:srgbClr val="0070C0"/>
              </a:solidFill>
              <a:prstDash val="solid"/>
              <a:round/>
            </a:ln>
          </p:spPr>
          <p:txBody>
            <a:bodyPr rtlCol="0" anchor="ctr"/>
            <a:lstStyle/>
            <a:p>
              <a:endParaRPr lang="vi-VN"/>
            </a:p>
          </p:txBody>
        </p:sp>
        <p:sp>
          <p:nvSpPr>
            <p:cNvPr id="108" name="Freeform: Shape 107">
              <a:extLst>
                <a:ext uri="{FF2B5EF4-FFF2-40B4-BE49-F238E27FC236}">
                  <a16:creationId xmlns:a16="http://schemas.microsoft.com/office/drawing/2014/main" id="{EA80C9BA-41AA-4515-941F-F0A7E5AA9DAA}"/>
                </a:ext>
              </a:extLst>
            </p:cNvPr>
            <p:cNvSpPr/>
            <p:nvPr/>
          </p:nvSpPr>
          <p:spPr>
            <a:xfrm>
              <a:off x="5150065" y="4717788"/>
              <a:ext cx="342732" cy="413221"/>
            </a:xfrm>
            <a:custGeom>
              <a:avLst/>
              <a:gdLst>
                <a:gd name="connsiteX0" fmla="*/ 307645 w 342732"/>
                <a:gd name="connsiteY0" fmla="*/ 377821 h 413221"/>
                <a:gd name="connsiteX1" fmla="*/ 302319 w 342732"/>
                <a:gd name="connsiteY1" fmla="*/ 373435 h 413221"/>
                <a:gd name="connsiteX2" fmla="*/ 297620 w 342732"/>
                <a:gd name="connsiteY2" fmla="*/ 371241 h 413221"/>
                <a:gd name="connsiteX3" fmla="*/ 289788 w 342732"/>
                <a:gd name="connsiteY3" fmla="*/ 369362 h 413221"/>
                <a:gd name="connsiteX4" fmla="*/ 281015 w 342732"/>
                <a:gd name="connsiteY4" fmla="*/ 369362 h 413221"/>
                <a:gd name="connsiteX5" fmla="*/ 261905 w 342732"/>
                <a:gd name="connsiteY5" fmla="*/ 371241 h 413221"/>
                <a:gd name="connsiteX6" fmla="*/ 244361 w 342732"/>
                <a:gd name="connsiteY6" fmla="*/ 369989 h 413221"/>
                <a:gd name="connsiteX7" fmla="*/ 235589 w 342732"/>
                <a:gd name="connsiteY7" fmla="*/ 370615 h 413221"/>
                <a:gd name="connsiteX8" fmla="*/ 227131 w 342732"/>
                <a:gd name="connsiteY8" fmla="*/ 372181 h 413221"/>
                <a:gd name="connsiteX9" fmla="*/ 218672 w 342732"/>
                <a:gd name="connsiteY9" fmla="*/ 375314 h 413221"/>
                <a:gd name="connsiteX10" fmla="*/ 209900 w 342732"/>
                <a:gd name="connsiteY10" fmla="*/ 380327 h 413221"/>
                <a:gd name="connsiteX11" fmla="*/ 200502 w 342732"/>
                <a:gd name="connsiteY11" fmla="*/ 389099 h 413221"/>
                <a:gd name="connsiteX12" fmla="*/ 187970 w 342732"/>
                <a:gd name="connsiteY12" fmla="*/ 404450 h 413221"/>
                <a:gd name="connsiteX13" fmla="*/ 181705 w 342732"/>
                <a:gd name="connsiteY13" fmla="*/ 409462 h 413221"/>
                <a:gd name="connsiteX14" fmla="*/ 175439 w 342732"/>
                <a:gd name="connsiteY14" fmla="*/ 412595 h 413221"/>
                <a:gd name="connsiteX15" fmla="*/ 159775 w 342732"/>
                <a:gd name="connsiteY15" fmla="*/ 413221 h 413221"/>
                <a:gd name="connsiteX16" fmla="*/ 130639 w 342732"/>
                <a:gd name="connsiteY16" fmla="*/ 401003 h 413221"/>
                <a:gd name="connsiteX17" fmla="*/ 95552 w 342732"/>
                <a:gd name="connsiteY17" fmla="*/ 392858 h 413221"/>
                <a:gd name="connsiteX18" fmla="*/ 85213 w 342732"/>
                <a:gd name="connsiteY18" fmla="*/ 389412 h 413221"/>
                <a:gd name="connsiteX19" fmla="*/ 66416 w 342732"/>
                <a:gd name="connsiteY19" fmla="*/ 380013 h 413221"/>
                <a:gd name="connsiteX20" fmla="*/ 41980 w 342732"/>
                <a:gd name="connsiteY20" fmla="*/ 364349 h 413221"/>
                <a:gd name="connsiteX21" fmla="*/ 33208 w 342732"/>
                <a:gd name="connsiteY21" fmla="*/ 357457 h 413221"/>
                <a:gd name="connsiteX22" fmla="*/ 27256 w 342732"/>
                <a:gd name="connsiteY22" fmla="*/ 350878 h 413221"/>
                <a:gd name="connsiteX23" fmla="*/ 0 w 342732"/>
                <a:gd name="connsiteY23" fmla="*/ 307018 h 413221"/>
                <a:gd name="connsiteX24" fmla="*/ 1880 w 342732"/>
                <a:gd name="connsiteY24" fmla="*/ 288221 h 413221"/>
                <a:gd name="connsiteX25" fmla="*/ 11278 w 342732"/>
                <a:gd name="connsiteY25" fmla="*/ 274123 h 413221"/>
                <a:gd name="connsiteX26" fmla="*/ 19737 w 342732"/>
                <a:gd name="connsiteY26" fmla="*/ 265978 h 413221"/>
                <a:gd name="connsiteX27" fmla="*/ 28822 w 342732"/>
                <a:gd name="connsiteY27" fmla="*/ 259086 h 413221"/>
                <a:gd name="connsiteX28" fmla="*/ 64223 w 342732"/>
                <a:gd name="connsiteY28" fmla="*/ 239349 h 413221"/>
                <a:gd name="connsiteX29" fmla="*/ 78321 w 342732"/>
                <a:gd name="connsiteY29" fmla="*/ 229011 h 413221"/>
                <a:gd name="connsiteX30" fmla="*/ 86779 w 342732"/>
                <a:gd name="connsiteY30" fmla="*/ 220239 h 413221"/>
                <a:gd name="connsiteX31" fmla="*/ 90852 w 342732"/>
                <a:gd name="connsiteY31" fmla="*/ 213033 h 413221"/>
                <a:gd name="connsiteX32" fmla="*/ 91792 w 342732"/>
                <a:gd name="connsiteY32" fmla="*/ 206767 h 413221"/>
                <a:gd name="connsiteX33" fmla="*/ 89912 w 342732"/>
                <a:gd name="connsiteY33" fmla="*/ 200815 h 413221"/>
                <a:gd name="connsiteX34" fmla="*/ 83333 w 342732"/>
                <a:gd name="connsiteY34" fmla="*/ 189224 h 413221"/>
                <a:gd name="connsiteX35" fmla="*/ 81767 w 342732"/>
                <a:gd name="connsiteY35" fmla="*/ 182645 h 413221"/>
                <a:gd name="connsiteX36" fmla="*/ 81454 w 342732"/>
                <a:gd name="connsiteY36" fmla="*/ 174813 h 413221"/>
                <a:gd name="connsiteX37" fmla="*/ 82394 w 342732"/>
                <a:gd name="connsiteY37" fmla="*/ 166040 h 413221"/>
                <a:gd name="connsiteX38" fmla="*/ 82080 w 342732"/>
                <a:gd name="connsiteY38" fmla="*/ 158208 h 413221"/>
                <a:gd name="connsiteX39" fmla="*/ 79574 w 342732"/>
                <a:gd name="connsiteY39" fmla="*/ 150376 h 413221"/>
                <a:gd name="connsiteX40" fmla="*/ 72368 w 342732"/>
                <a:gd name="connsiteY40" fmla="*/ 135026 h 413221"/>
                <a:gd name="connsiteX41" fmla="*/ 69549 w 342732"/>
                <a:gd name="connsiteY41" fmla="*/ 126567 h 413221"/>
                <a:gd name="connsiteX42" fmla="*/ 68296 w 342732"/>
                <a:gd name="connsiteY42" fmla="*/ 117168 h 413221"/>
                <a:gd name="connsiteX43" fmla="*/ 69862 w 342732"/>
                <a:gd name="connsiteY43" fmla="*/ 61717 h 413221"/>
                <a:gd name="connsiteX44" fmla="*/ 105576 w 342732"/>
                <a:gd name="connsiteY44" fmla="*/ 70176 h 413221"/>
                <a:gd name="connsiteX45" fmla="*/ 119988 w 342732"/>
                <a:gd name="connsiteY45" fmla="*/ 70176 h 413221"/>
                <a:gd name="connsiteX46" fmla="*/ 134712 w 342732"/>
                <a:gd name="connsiteY46" fmla="*/ 68296 h 413221"/>
                <a:gd name="connsiteX47" fmla="*/ 170426 w 342732"/>
                <a:gd name="connsiteY47" fmla="*/ 54198 h 413221"/>
                <a:gd name="connsiteX48" fmla="*/ 178258 w 342732"/>
                <a:gd name="connsiteY48" fmla="*/ 48559 h 413221"/>
                <a:gd name="connsiteX49" fmla="*/ 205201 w 342732"/>
                <a:gd name="connsiteY49" fmla="*/ 17231 h 413221"/>
                <a:gd name="connsiteX50" fmla="*/ 213346 w 342732"/>
                <a:gd name="connsiteY50" fmla="*/ 10965 h 413221"/>
                <a:gd name="connsiteX51" fmla="*/ 234023 w 342732"/>
                <a:gd name="connsiteY51" fmla="*/ 5952 h 413221"/>
                <a:gd name="connsiteX52" fmla="*/ 244988 w 342732"/>
                <a:gd name="connsiteY52" fmla="*/ 0 h 413221"/>
                <a:gd name="connsiteX53" fmla="*/ 245614 w 342732"/>
                <a:gd name="connsiteY53" fmla="*/ 3133 h 413221"/>
                <a:gd name="connsiteX54" fmla="*/ 245614 w 342732"/>
                <a:gd name="connsiteY54" fmla="*/ 15038 h 413221"/>
                <a:gd name="connsiteX55" fmla="*/ 246554 w 342732"/>
                <a:gd name="connsiteY55" fmla="*/ 23810 h 413221"/>
                <a:gd name="connsiteX56" fmla="*/ 249374 w 342732"/>
                <a:gd name="connsiteY56" fmla="*/ 33208 h 413221"/>
                <a:gd name="connsiteX57" fmla="*/ 253446 w 342732"/>
                <a:gd name="connsiteY57" fmla="*/ 40727 h 413221"/>
                <a:gd name="connsiteX58" fmla="*/ 258772 w 342732"/>
                <a:gd name="connsiteY58" fmla="*/ 43547 h 413221"/>
                <a:gd name="connsiteX59" fmla="*/ 259086 w 342732"/>
                <a:gd name="connsiteY59" fmla="*/ 45740 h 413221"/>
                <a:gd name="connsiteX60" fmla="*/ 264098 w 342732"/>
                <a:gd name="connsiteY60" fmla="*/ 49499 h 413221"/>
                <a:gd name="connsiteX61" fmla="*/ 269737 w 342732"/>
                <a:gd name="connsiteY61" fmla="*/ 52945 h 413221"/>
                <a:gd name="connsiteX62" fmla="*/ 271930 w 342732"/>
                <a:gd name="connsiteY62" fmla="*/ 52632 h 413221"/>
                <a:gd name="connsiteX63" fmla="*/ 273183 w 342732"/>
                <a:gd name="connsiteY63" fmla="*/ 56705 h 413221"/>
                <a:gd name="connsiteX64" fmla="*/ 273183 w 342732"/>
                <a:gd name="connsiteY64" fmla="*/ 59524 h 413221"/>
                <a:gd name="connsiteX65" fmla="*/ 270677 w 342732"/>
                <a:gd name="connsiteY65" fmla="*/ 61090 h 413221"/>
                <a:gd name="connsiteX66" fmla="*/ 265978 w 342732"/>
                <a:gd name="connsiteY66" fmla="*/ 61717 h 413221"/>
                <a:gd name="connsiteX67" fmla="*/ 265978 w 342732"/>
                <a:gd name="connsiteY67" fmla="*/ 64537 h 413221"/>
                <a:gd name="connsiteX68" fmla="*/ 268484 w 342732"/>
                <a:gd name="connsiteY68" fmla="*/ 67670 h 413221"/>
                <a:gd name="connsiteX69" fmla="*/ 269111 w 342732"/>
                <a:gd name="connsiteY69" fmla="*/ 73622 h 413221"/>
                <a:gd name="connsiteX70" fmla="*/ 265665 w 342732"/>
                <a:gd name="connsiteY70" fmla="*/ 69862 h 413221"/>
                <a:gd name="connsiteX71" fmla="*/ 255953 w 342732"/>
                <a:gd name="connsiteY71" fmla="*/ 52945 h 413221"/>
                <a:gd name="connsiteX72" fmla="*/ 251567 w 342732"/>
                <a:gd name="connsiteY72" fmla="*/ 42293 h 413221"/>
                <a:gd name="connsiteX73" fmla="*/ 240289 w 342732"/>
                <a:gd name="connsiteY73" fmla="*/ 29136 h 413221"/>
                <a:gd name="connsiteX74" fmla="*/ 236842 w 342732"/>
                <a:gd name="connsiteY74" fmla="*/ 22557 h 413221"/>
                <a:gd name="connsiteX75" fmla="*/ 233710 w 342732"/>
                <a:gd name="connsiteY75" fmla="*/ 22557 h 413221"/>
                <a:gd name="connsiteX76" fmla="*/ 233396 w 342732"/>
                <a:gd name="connsiteY76" fmla="*/ 29449 h 413221"/>
                <a:gd name="connsiteX77" fmla="*/ 235589 w 342732"/>
                <a:gd name="connsiteY77" fmla="*/ 32582 h 413221"/>
                <a:gd name="connsiteX78" fmla="*/ 239349 w 342732"/>
                <a:gd name="connsiteY78" fmla="*/ 34461 h 413221"/>
                <a:gd name="connsiteX79" fmla="*/ 242795 w 342732"/>
                <a:gd name="connsiteY79" fmla="*/ 37594 h 413221"/>
                <a:gd name="connsiteX80" fmla="*/ 244988 w 342732"/>
                <a:gd name="connsiteY80" fmla="*/ 42293 h 413221"/>
                <a:gd name="connsiteX81" fmla="*/ 246554 w 342732"/>
                <a:gd name="connsiteY81" fmla="*/ 51065 h 413221"/>
                <a:gd name="connsiteX82" fmla="*/ 248434 w 342732"/>
                <a:gd name="connsiteY82" fmla="*/ 55765 h 413221"/>
                <a:gd name="connsiteX83" fmla="*/ 253760 w 342732"/>
                <a:gd name="connsiteY83" fmla="*/ 60777 h 413221"/>
                <a:gd name="connsiteX84" fmla="*/ 257833 w 342732"/>
                <a:gd name="connsiteY84" fmla="*/ 62970 h 413221"/>
                <a:gd name="connsiteX85" fmla="*/ 255640 w 342732"/>
                <a:gd name="connsiteY85" fmla="*/ 67670 h 413221"/>
                <a:gd name="connsiteX86" fmla="*/ 257206 w 342732"/>
                <a:gd name="connsiteY86" fmla="*/ 72055 h 413221"/>
                <a:gd name="connsiteX87" fmla="*/ 265978 w 342732"/>
                <a:gd name="connsiteY87" fmla="*/ 82707 h 413221"/>
                <a:gd name="connsiteX88" fmla="*/ 269111 w 342732"/>
                <a:gd name="connsiteY88" fmla="*/ 82707 h 413221"/>
                <a:gd name="connsiteX89" fmla="*/ 272244 w 342732"/>
                <a:gd name="connsiteY89" fmla="*/ 79261 h 413221"/>
                <a:gd name="connsiteX90" fmla="*/ 277569 w 342732"/>
                <a:gd name="connsiteY90" fmla="*/ 76755 h 413221"/>
                <a:gd name="connsiteX91" fmla="*/ 276316 w 342732"/>
                <a:gd name="connsiteY91" fmla="*/ 81141 h 413221"/>
                <a:gd name="connsiteX92" fmla="*/ 272557 w 342732"/>
                <a:gd name="connsiteY92" fmla="*/ 86153 h 413221"/>
                <a:gd name="connsiteX93" fmla="*/ 271930 w 342732"/>
                <a:gd name="connsiteY93" fmla="*/ 89913 h 413221"/>
                <a:gd name="connsiteX94" fmla="*/ 273183 w 342732"/>
                <a:gd name="connsiteY94" fmla="*/ 95552 h 413221"/>
                <a:gd name="connsiteX95" fmla="*/ 276943 w 342732"/>
                <a:gd name="connsiteY95" fmla="*/ 99311 h 413221"/>
                <a:gd name="connsiteX96" fmla="*/ 281642 w 342732"/>
                <a:gd name="connsiteY96" fmla="*/ 99938 h 413221"/>
                <a:gd name="connsiteX97" fmla="*/ 286341 w 342732"/>
                <a:gd name="connsiteY97" fmla="*/ 97432 h 413221"/>
                <a:gd name="connsiteX98" fmla="*/ 288534 w 342732"/>
                <a:gd name="connsiteY98" fmla="*/ 101817 h 413221"/>
                <a:gd name="connsiteX99" fmla="*/ 284775 w 342732"/>
                <a:gd name="connsiteY99" fmla="*/ 107770 h 413221"/>
                <a:gd name="connsiteX100" fmla="*/ 286341 w 342732"/>
                <a:gd name="connsiteY100" fmla="*/ 112782 h 413221"/>
                <a:gd name="connsiteX101" fmla="*/ 282269 w 342732"/>
                <a:gd name="connsiteY101" fmla="*/ 120614 h 413221"/>
                <a:gd name="connsiteX102" fmla="*/ 279449 w 342732"/>
                <a:gd name="connsiteY102" fmla="*/ 124374 h 413221"/>
                <a:gd name="connsiteX103" fmla="*/ 274750 w 342732"/>
                <a:gd name="connsiteY103" fmla="*/ 127507 h 413221"/>
                <a:gd name="connsiteX104" fmla="*/ 271304 w 342732"/>
                <a:gd name="connsiteY104" fmla="*/ 122807 h 413221"/>
                <a:gd name="connsiteX105" fmla="*/ 261905 w 342732"/>
                <a:gd name="connsiteY105" fmla="*/ 120928 h 413221"/>
                <a:gd name="connsiteX106" fmla="*/ 260339 w 342732"/>
                <a:gd name="connsiteY106" fmla="*/ 116855 h 413221"/>
                <a:gd name="connsiteX107" fmla="*/ 262218 w 342732"/>
                <a:gd name="connsiteY107" fmla="*/ 114035 h 413221"/>
                <a:gd name="connsiteX108" fmla="*/ 266918 w 342732"/>
                <a:gd name="connsiteY108" fmla="*/ 112156 h 413221"/>
                <a:gd name="connsiteX109" fmla="*/ 270991 w 342732"/>
                <a:gd name="connsiteY109" fmla="*/ 109336 h 413221"/>
                <a:gd name="connsiteX110" fmla="*/ 271930 w 342732"/>
                <a:gd name="connsiteY110" fmla="*/ 103697 h 413221"/>
                <a:gd name="connsiteX111" fmla="*/ 269111 w 342732"/>
                <a:gd name="connsiteY111" fmla="*/ 100564 h 413221"/>
                <a:gd name="connsiteX112" fmla="*/ 255640 w 342732"/>
                <a:gd name="connsiteY112" fmla="*/ 91479 h 413221"/>
                <a:gd name="connsiteX113" fmla="*/ 251567 w 342732"/>
                <a:gd name="connsiteY113" fmla="*/ 91792 h 413221"/>
                <a:gd name="connsiteX114" fmla="*/ 248434 w 342732"/>
                <a:gd name="connsiteY114" fmla="*/ 93359 h 413221"/>
                <a:gd name="connsiteX115" fmla="*/ 245614 w 342732"/>
                <a:gd name="connsiteY115" fmla="*/ 96805 h 413221"/>
                <a:gd name="connsiteX116" fmla="*/ 242795 w 342732"/>
                <a:gd name="connsiteY116" fmla="*/ 103697 h 413221"/>
                <a:gd name="connsiteX117" fmla="*/ 244988 w 342732"/>
                <a:gd name="connsiteY117" fmla="*/ 107143 h 413221"/>
                <a:gd name="connsiteX118" fmla="*/ 243735 w 342732"/>
                <a:gd name="connsiteY118" fmla="*/ 114349 h 413221"/>
                <a:gd name="connsiteX119" fmla="*/ 248434 w 342732"/>
                <a:gd name="connsiteY119" fmla="*/ 118735 h 413221"/>
                <a:gd name="connsiteX120" fmla="*/ 244988 w 342732"/>
                <a:gd name="connsiteY120" fmla="*/ 121867 h 413221"/>
                <a:gd name="connsiteX121" fmla="*/ 243735 w 342732"/>
                <a:gd name="connsiteY121" fmla="*/ 126254 h 413221"/>
                <a:gd name="connsiteX122" fmla="*/ 242795 w 342732"/>
                <a:gd name="connsiteY122" fmla="*/ 133459 h 413221"/>
                <a:gd name="connsiteX123" fmla="*/ 250000 w 342732"/>
                <a:gd name="connsiteY123" fmla="*/ 137218 h 413221"/>
                <a:gd name="connsiteX124" fmla="*/ 257206 w 342732"/>
                <a:gd name="connsiteY124" fmla="*/ 147243 h 413221"/>
                <a:gd name="connsiteX125" fmla="*/ 263158 w 342732"/>
                <a:gd name="connsiteY125" fmla="*/ 151003 h 413221"/>
                <a:gd name="connsiteX126" fmla="*/ 267858 w 342732"/>
                <a:gd name="connsiteY126" fmla="*/ 146617 h 413221"/>
                <a:gd name="connsiteX127" fmla="*/ 271304 w 342732"/>
                <a:gd name="connsiteY127" fmla="*/ 145991 h 413221"/>
                <a:gd name="connsiteX128" fmla="*/ 274750 w 342732"/>
                <a:gd name="connsiteY128" fmla="*/ 151003 h 413221"/>
                <a:gd name="connsiteX129" fmla="*/ 275376 w 342732"/>
                <a:gd name="connsiteY129" fmla="*/ 156015 h 413221"/>
                <a:gd name="connsiteX130" fmla="*/ 274123 w 342732"/>
                <a:gd name="connsiteY130" fmla="*/ 159462 h 413221"/>
                <a:gd name="connsiteX131" fmla="*/ 270677 w 342732"/>
                <a:gd name="connsiteY131" fmla="*/ 161028 h 413221"/>
                <a:gd name="connsiteX132" fmla="*/ 265978 w 342732"/>
                <a:gd name="connsiteY132" fmla="*/ 160715 h 413221"/>
                <a:gd name="connsiteX133" fmla="*/ 265978 w 342732"/>
                <a:gd name="connsiteY133" fmla="*/ 163221 h 413221"/>
                <a:gd name="connsiteX134" fmla="*/ 268171 w 342732"/>
                <a:gd name="connsiteY134" fmla="*/ 165414 h 413221"/>
                <a:gd name="connsiteX135" fmla="*/ 269424 w 342732"/>
                <a:gd name="connsiteY135" fmla="*/ 171053 h 413221"/>
                <a:gd name="connsiteX136" fmla="*/ 269111 w 342732"/>
                <a:gd name="connsiteY136" fmla="*/ 175439 h 413221"/>
                <a:gd name="connsiteX137" fmla="*/ 260339 w 342732"/>
                <a:gd name="connsiteY137" fmla="*/ 169487 h 413221"/>
                <a:gd name="connsiteX138" fmla="*/ 258146 w 342732"/>
                <a:gd name="connsiteY138" fmla="*/ 173559 h 413221"/>
                <a:gd name="connsiteX139" fmla="*/ 254073 w 342732"/>
                <a:gd name="connsiteY139" fmla="*/ 175439 h 413221"/>
                <a:gd name="connsiteX140" fmla="*/ 260026 w 342732"/>
                <a:gd name="connsiteY140" fmla="*/ 190164 h 413221"/>
                <a:gd name="connsiteX141" fmla="*/ 263785 w 342732"/>
                <a:gd name="connsiteY141" fmla="*/ 196429 h 413221"/>
                <a:gd name="connsiteX142" fmla="*/ 269111 w 342732"/>
                <a:gd name="connsiteY142" fmla="*/ 202382 h 413221"/>
                <a:gd name="connsiteX143" fmla="*/ 268484 w 342732"/>
                <a:gd name="connsiteY143" fmla="*/ 188597 h 413221"/>
                <a:gd name="connsiteX144" fmla="*/ 270050 w 342732"/>
                <a:gd name="connsiteY144" fmla="*/ 183585 h 413221"/>
                <a:gd name="connsiteX145" fmla="*/ 274750 w 342732"/>
                <a:gd name="connsiteY145" fmla="*/ 181391 h 413221"/>
                <a:gd name="connsiteX146" fmla="*/ 274750 w 342732"/>
                <a:gd name="connsiteY146" fmla="*/ 178572 h 413221"/>
                <a:gd name="connsiteX147" fmla="*/ 272870 w 342732"/>
                <a:gd name="connsiteY147" fmla="*/ 175126 h 413221"/>
                <a:gd name="connsiteX148" fmla="*/ 275063 w 342732"/>
                <a:gd name="connsiteY148" fmla="*/ 172620 h 413221"/>
                <a:gd name="connsiteX149" fmla="*/ 277569 w 342732"/>
                <a:gd name="connsiteY149" fmla="*/ 175439 h 413221"/>
                <a:gd name="connsiteX150" fmla="*/ 279449 w 342732"/>
                <a:gd name="connsiteY150" fmla="*/ 179199 h 413221"/>
                <a:gd name="connsiteX151" fmla="*/ 280076 w 342732"/>
                <a:gd name="connsiteY151" fmla="*/ 183271 h 413221"/>
                <a:gd name="connsiteX152" fmla="*/ 280702 w 342732"/>
                <a:gd name="connsiteY152" fmla="*/ 192043 h 413221"/>
                <a:gd name="connsiteX153" fmla="*/ 279762 w 342732"/>
                <a:gd name="connsiteY153" fmla="*/ 195489 h 413221"/>
                <a:gd name="connsiteX154" fmla="*/ 274750 w 342732"/>
                <a:gd name="connsiteY154" fmla="*/ 205514 h 413221"/>
                <a:gd name="connsiteX155" fmla="*/ 274750 w 342732"/>
                <a:gd name="connsiteY155" fmla="*/ 209900 h 413221"/>
                <a:gd name="connsiteX156" fmla="*/ 277569 w 342732"/>
                <a:gd name="connsiteY156" fmla="*/ 218672 h 413221"/>
                <a:gd name="connsiteX157" fmla="*/ 276630 w 342732"/>
                <a:gd name="connsiteY157" fmla="*/ 225878 h 413221"/>
                <a:gd name="connsiteX158" fmla="*/ 274437 w 342732"/>
                <a:gd name="connsiteY158" fmla="*/ 232770 h 413221"/>
                <a:gd name="connsiteX159" fmla="*/ 273497 w 342732"/>
                <a:gd name="connsiteY159" fmla="*/ 239349 h 413221"/>
                <a:gd name="connsiteX160" fmla="*/ 274750 w 342732"/>
                <a:gd name="connsiteY160" fmla="*/ 247181 h 413221"/>
                <a:gd name="connsiteX161" fmla="*/ 278196 w 342732"/>
                <a:gd name="connsiteY161" fmla="*/ 253133 h 413221"/>
                <a:gd name="connsiteX162" fmla="*/ 282269 w 342732"/>
                <a:gd name="connsiteY162" fmla="*/ 258459 h 413221"/>
                <a:gd name="connsiteX163" fmla="*/ 285088 w 342732"/>
                <a:gd name="connsiteY163" fmla="*/ 264412 h 413221"/>
                <a:gd name="connsiteX164" fmla="*/ 283835 w 342732"/>
                <a:gd name="connsiteY164" fmla="*/ 268171 h 413221"/>
                <a:gd name="connsiteX165" fmla="*/ 289161 w 342732"/>
                <a:gd name="connsiteY165" fmla="*/ 271931 h 413221"/>
                <a:gd name="connsiteX166" fmla="*/ 292607 w 342732"/>
                <a:gd name="connsiteY166" fmla="*/ 275377 h 413221"/>
                <a:gd name="connsiteX167" fmla="*/ 301379 w 342732"/>
                <a:gd name="connsiteY167" fmla="*/ 291354 h 413221"/>
                <a:gd name="connsiteX168" fmla="*/ 312657 w 342732"/>
                <a:gd name="connsiteY168" fmla="*/ 303885 h 413221"/>
                <a:gd name="connsiteX169" fmla="*/ 321116 w 342732"/>
                <a:gd name="connsiteY169" fmla="*/ 317670 h 413221"/>
                <a:gd name="connsiteX170" fmla="*/ 338973 w 342732"/>
                <a:gd name="connsiteY170" fmla="*/ 338347 h 413221"/>
                <a:gd name="connsiteX171" fmla="*/ 341793 w 342732"/>
                <a:gd name="connsiteY171" fmla="*/ 343046 h 413221"/>
                <a:gd name="connsiteX172" fmla="*/ 342732 w 342732"/>
                <a:gd name="connsiteY172" fmla="*/ 349938 h 413221"/>
                <a:gd name="connsiteX173" fmla="*/ 342419 w 342732"/>
                <a:gd name="connsiteY173" fmla="*/ 358084 h 413221"/>
                <a:gd name="connsiteX174" fmla="*/ 340853 w 342732"/>
                <a:gd name="connsiteY174" fmla="*/ 365289 h 413221"/>
                <a:gd name="connsiteX175" fmla="*/ 338973 w 342732"/>
                <a:gd name="connsiteY175" fmla="*/ 369989 h 413221"/>
                <a:gd name="connsiteX176" fmla="*/ 329261 w 342732"/>
                <a:gd name="connsiteY176" fmla="*/ 372808 h 413221"/>
                <a:gd name="connsiteX177" fmla="*/ 327382 w 342732"/>
                <a:gd name="connsiteY177" fmla="*/ 372808 h 413221"/>
                <a:gd name="connsiteX178" fmla="*/ 326128 w 342732"/>
                <a:gd name="connsiteY178" fmla="*/ 369675 h 413221"/>
                <a:gd name="connsiteX179" fmla="*/ 331454 w 342732"/>
                <a:gd name="connsiteY179" fmla="*/ 365916 h 413221"/>
                <a:gd name="connsiteX180" fmla="*/ 335527 w 342732"/>
                <a:gd name="connsiteY180" fmla="*/ 360590 h 413221"/>
                <a:gd name="connsiteX181" fmla="*/ 334900 w 342732"/>
                <a:gd name="connsiteY181" fmla="*/ 359024 h 413221"/>
                <a:gd name="connsiteX182" fmla="*/ 330514 w 342732"/>
                <a:gd name="connsiteY182" fmla="*/ 358084 h 413221"/>
                <a:gd name="connsiteX183" fmla="*/ 321429 w 342732"/>
                <a:gd name="connsiteY183" fmla="*/ 364036 h 413221"/>
                <a:gd name="connsiteX184" fmla="*/ 317356 w 342732"/>
                <a:gd name="connsiteY184" fmla="*/ 373121 h 413221"/>
                <a:gd name="connsiteX185" fmla="*/ 315477 w 342732"/>
                <a:gd name="connsiteY185" fmla="*/ 375941 h 413221"/>
                <a:gd name="connsiteX186" fmla="*/ 312031 w 342732"/>
                <a:gd name="connsiteY186" fmla="*/ 377194 h 413221"/>
                <a:gd name="connsiteX187" fmla="*/ 307645 w 342732"/>
                <a:gd name="connsiteY187" fmla="*/ 377821 h 41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342732" h="413221">
                  <a:moveTo>
                    <a:pt x="307645" y="377821"/>
                  </a:moveTo>
                  <a:lnTo>
                    <a:pt x="302319" y="373435"/>
                  </a:lnTo>
                  <a:lnTo>
                    <a:pt x="297620" y="371241"/>
                  </a:lnTo>
                  <a:lnTo>
                    <a:pt x="289788" y="369362"/>
                  </a:lnTo>
                  <a:lnTo>
                    <a:pt x="281015" y="369362"/>
                  </a:lnTo>
                  <a:lnTo>
                    <a:pt x="261905" y="371241"/>
                  </a:lnTo>
                  <a:lnTo>
                    <a:pt x="244361" y="369989"/>
                  </a:lnTo>
                  <a:lnTo>
                    <a:pt x="235589" y="370615"/>
                  </a:lnTo>
                  <a:lnTo>
                    <a:pt x="227131" y="372181"/>
                  </a:lnTo>
                  <a:lnTo>
                    <a:pt x="218672" y="375314"/>
                  </a:lnTo>
                  <a:lnTo>
                    <a:pt x="209900" y="380327"/>
                  </a:lnTo>
                  <a:lnTo>
                    <a:pt x="200502" y="389099"/>
                  </a:lnTo>
                  <a:lnTo>
                    <a:pt x="187970" y="404450"/>
                  </a:lnTo>
                  <a:lnTo>
                    <a:pt x="181705" y="409462"/>
                  </a:lnTo>
                  <a:lnTo>
                    <a:pt x="175439" y="412595"/>
                  </a:lnTo>
                  <a:lnTo>
                    <a:pt x="159775" y="413221"/>
                  </a:lnTo>
                  <a:lnTo>
                    <a:pt x="130639" y="401003"/>
                  </a:lnTo>
                  <a:lnTo>
                    <a:pt x="95552" y="392858"/>
                  </a:lnTo>
                  <a:lnTo>
                    <a:pt x="85213" y="389412"/>
                  </a:lnTo>
                  <a:lnTo>
                    <a:pt x="66416" y="380013"/>
                  </a:lnTo>
                  <a:lnTo>
                    <a:pt x="41980" y="364349"/>
                  </a:lnTo>
                  <a:lnTo>
                    <a:pt x="33208" y="357457"/>
                  </a:lnTo>
                  <a:lnTo>
                    <a:pt x="27256" y="350878"/>
                  </a:lnTo>
                  <a:lnTo>
                    <a:pt x="0" y="307018"/>
                  </a:lnTo>
                  <a:lnTo>
                    <a:pt x="1880" y="288221"/>
                  </a:lnTo>
                  <a:lnTo>
                    <a:pt x="11278" y="274123"/>
                  </a:lnTo>
                  <a:lnTo>
                    <a:pt x="19737" y="265978"/>
                  </a:lnTo>
                  <a:lnTo>
                    <a:pt x="28822" y="259086"/>
                  </a:lnTo>
                  <a:lnTo>
                    <a:pt x="64223" y="239349"/>
                  </a:lnTo>
                  <a:lnTo>
                    <a:pt x="78321" y="229011"/>
                  </a:lnTo>
                  <a:lnTo>
                    <a:pt x="86779" y="220239"/>
                  </a:lnTo>
                  <a:lnTo>
                    <a:pt x="90852" y="213033"/>
                  </a:lnTo>
                  <a:lnTo>
                    <a:pt x="91792" y="206767"/>
                  </a:lnTo>
                  <a:lnTo>
                    <a:pt x="89912" y="200815"/>
                  </a:lnTo>
                  <a:lnTo>
                    <a:pt x="83333" y="189224"/>
                  </a:lnTo>
                  <a:lnTo>
                    <a:pt x="81767" y="182645"/>
                  </a:lnTo>
                  <a:lnTo>
                    <a:pt x="81454" y="174813"/>
                  </a:lnTo>
                  <a:lnTo>
                    <a:pt x="82394" y="166040"/>
                  </a:lnTo>
                  <a:lnTo>
                    <a:pt x="82080" y="158208"/>
                  </a:lnTo>
                  <a:lnTo>
                    <a:pt x="79574" y="150376"/>
                  </a:lnTo>
                  <a:lnTo>
                    <a:pt x="72368" y="135026"/>
                  </a:lnTo>
                  <a:lnTo>
                    <a:pt x="69549" y="126567"/>
                  </a:lnTo>
                  <a:lnTo>
                    <a:pt x="68296" y="117168"/>
                  </a:lnTo>
                  <a:lnTo>
                    <a:pt x="69862" y="61717"/>
                  </a:lnTo>
                  <a:lnTo>
                    <a:pt x="105576" y="70176"/>
                  </a:lnTo>
                  <a:lnTo>
                    <a:pt x="119988" y="70176"/>
                  </a:lnTo>
                  <a:lnTo>
                    <a:pt x="134712" y="68296"/>
                  </a:lnTo>
                  <a:lnTo>
                    <a:pt x="170426" y="54198"/>
                  </a:lnTo>
                  <a:lnTo>
                    <a:pt x="178258" y="48559"/>
                  </a:lnTo>
                  <a:lnTo>
                    <a:pt x="205201" y="17231"/>
                  </a:lnTo>
                  <a:lnTo>
                    <a:pt x="213346" y="10965"/>
                  </a:lnTo>
                  <a:lnTo>
                    <a:pt x="234023" y="5952"/>
                  </a:lnTo>
                  <a:lnTo>
                    <a:pt x="244988" y="0"/>
                  </a:lnTo>
                  <a:lnTo>
                    <a:pt x="245614" y="3133"/>
                  </a:lnTo>
                  <a:lnTo>
                    <a:pt x="245614" y="15038"/>
                  </a:lnTo>
                  <a:lnTo>
                    <a:pt x="246554" y="23810"/>
                  </a:lnTo>
                  <a:lnTo>
                    <a:pt x="249374" y="33208"/>
                  </a:lnTo>
                  <a:lnTo>
                    <a:pt x="253446" y="40727"/>
                  </a:lnTo>
                  <a:lnTo>
                    <a:pt x="258772" y="43547"/>
                  </a:lnTo>
                  <a:lnTo>
                    <a:pt x="259086" y="45740"/>
                  </a:lnTo>
                  <a:lnTo>
                    <a:pt x="264098" y="49499"/>
                  </a:lnTo>
                  <a:lnTo>
                    <a:pt x="269737" y="52945"/>
                  </a:lnTo>
                  <a:lnTo>
                    <a:pt x="271930" y="52632"/>
                  </a:lnTo>
                  <a:lnTo>
                    <a:pt x="273183" y="56705"/>
                  </a:lnTo>
                  <a:lnTo>
                    <a:pt x="273183" y="59524"/>
                  </a:lnTo>
                  <a:lnTo>
                    <a:pt x="270677" y="61090"/>
                  </a:lnTo>
                  <a:lnTo>
                    <a:pt x="265978" y="61717"/>
                  </a:lnTo>
                  <a:lnTo>
                    <a:pt x="265978" y="64537"/>
                  </a:lnTo>
                  <a:lnTo>
                    <a:pt x="268484" y="67670"/>
                  </a:lnTo>
                  <a:lnTo>
                    <a:pt x="269111" y="73622"/>
                  </a:lnTo>
                  <a:lnTo>
                    <a:pt x="265665" y="69862"/>
                  </a:lnTo>
                  <a:lnTo>
                    <a:pt x="255953" y="52945"/>
                  </a:lnTo>
                  <a:lnTo>
                    <a:pt x="251567" y="42293"/>
                  </a:lnTo>
                  <a:lnTo>
                    <a:pt x="240289" y="29136"/>
                  </a:lnTo>
                  <a:lnTo>
                    <a:pt x="236842" y="22557"/>
                  </a:lnTo>
                  <a:lnTo>
                    <a:pt x="233710" y="22557"/>
                  </a:lnTo>
                  <a:lnTo>
                    <a:pt x="233396" y="29449"/>
                  </a:lnTo>
                  <a:lnTo>
                    <a:pt x="235589" y="32582"/>
                  </a:lnTo>
                  <a:lnTo>
                    <a:pt x="239349" y="34461"/>
                  </a:lnTo>
                  <a:lnTo>
                    <a:pt x="242795" y="37594"/>
                  </a:lnTo>
                  <a:lnTo>
                    <a:pt x="244988" y="42293"/>
                  </a:lnTo>
                  <a:lnTo>
                    <a:pt x="246554" y="51065"/>
                  </a:lnTo>
                  <a:lnTo>
                    <a:pt x="248434" y="55765"/>
                  </a:lnTo>
                  <a:lnTo>
                    <a:pt x="253760" y="60777"/>
                  </a:lnTo>
                  <a:lnTo>
                    <a:pt x="257833" y="62970"/>
                  </a:lnTo>
                  <a:lnTo>
                    <a:pt x="255640" y="67670"/>
                  </a:lnTo>
                  <a:lnTo>
                    <a:pt x="257206" y="72055"/>
                  </a:lnTo>
                  <a:lnTo>
                    <a:pt x="265978" y="82707"/>
                  </a:lnTo>
                  <a:lnTo>
                    <a:pt x="269111" y="82707"/>
                  </a:lnTo>
                  <a:lnTo>
                    <a:pt x="272244" y="79261"/>
                  </a:lnTo>
                  <a:lnTo>
                    <a:pt x="277569" y="76755"/>
                  </a:lnTo>
                  <a:lnTo>
                    <a:pt x="276316" y="81141"/>
                  </a:lnTo>
                  <a:lnTo>
                    <a:pt x="272557" y="86153"/>
                  </a:lnTo>
                  <a:lnTo>
                    <a:pt x="271930" y="89913"/>
                  </a:lnTo>
                  <a:lnTo>
                    <a:pt x="273183" y="95552"/>
                  </a:lnTo>
                  <a:lnTo>
                    <a:pt x="276943" y="99311"/>
                  </a:lnTo>
                  <a:lnTo>
                    <a:pt x="281642" y="99938"/>
                  </a:lnTo>
                  <a:lnTo>
                    <a:pt x="286341" y="97432"/>
                  </a:lnTo>
                  <a:lnTo>
                    <a:pt x="288534" y="101817"/>
                  </a:lnTo>
                  <a:lnTo>
                    <a:pt x="284775" y="107770"/>
                  </a:lnTo>
                  <a:lnTo>
                    <a:pt x="286341" y="112782"/>
                  </a:lnTo>
                  <a:lnTo>
                    <a:pt x="282269" y="120614"/>
                  </a:lnTo>
                  <a:lnTo>
                    <a:pt x="279449" y="124374"/>
                  </a:lnTo>
                  <a:lnTo>
                    <a:pt x="274750" y="127507"/>
                  </a:lnTo>
                  <a:lnTo>
                    <a:pt x="271304" y="122807"/>
                  </a:lnTo>
                  <a:lnTo>
                    <a:pt x="261905" y="120928"/>
                  </a:lnTo>
                  <a:lnTo>
                    <a:pt x="260339" y="116855"/>
                  </a:lnTo>
                  <a:lnTo>
                    <a:pt x="262218" y="114035"/>
                  </a:lnTo>
                  <a:lnTo>
                    <a:pt x="266918" y="112156"/>
                  </a:lnTo>
                  <a:lnTo>
                    <a:pt x="270991" y="109336"/>
                  </a:lnTo>
                  <a:lnTo>
                    <a:pt x="271930" y="103697"/>
                  </a:lnTo>
                  <a:lnTo>
                    <a:pt x="269111" y="100564"/>
                  </a:lnTo>
                  <a:lnTo>
                    <a:pt x="255640" y="91479"/>
                  </a:lnTo>
                  <a:lnTo>
                    <a:pt x="251567" y="91792"/>
                  </a:lnTo>
                  <a:lnTo>
                    <a:pt x="248434" y="93359"/>
                  </a:lnTo>
                  <a:lnTo>
                    <a:pt x="245614" y="96805"/>
                  </a:lnTo>
                  <a:lnTo>
                    <a:pt x="242795" y="103697"/>
                  </a:lnTo>
                  <a:lnTo>
                    <a:pt x="244988" y="107143"/>
                  </a:lnTo>
                  <a:lnTo>
                    <a:pt x="243735" y="114349"/>
                  </a:lnTo>
                  <a:lnTo>
                    <a:pt x="248434" y="118735"/>
                  </a:lnTo>
                  <a:lnTo>
                    <a:pt x="244988" y="121867"/>
                  </a:lnTo>
                  <a:lnTo>
                    <a:pt x="243735" y="126254"/>
                  </a:lnTo>
                  <a:lnTo>
                    <a:pt x="242795" y="133459"/>
                  </a:lnTo>
                  <a:lnTo>
                    <a:pt x="250000" y="137218"/>
                  </a:lnTo>
                  <a:lnTo>
                    <a:pt x="257206" y="147243"/>
                  </a:lnTo>
                  <a:lnTo>
                    <a:pt x="263158" y="151003"/>
                  </a:lnTo>
                  <a:lnTo>
                    <a:pt x="267858" y="146617"/>
                  </a:lnTo>
                  <a:lnTo>
                    <a:pt x="271304" y="145991"/>
                  </a:lnTo>
                  <a:lnTo>
                    <a:pt x="274750" y="151003"/>
                  </a:lnTo>
                  <a:lnTo>
                    <a:pt x="275376" y="156015"/>
                  </a:lnTo>
                  <a:lnTo>
                    <a:pt x="274123" y="159462"/>
                  </a:lnTo>
                  <a:lnTo>
                    <a:pt x="270677" y="161028"/>
                  </a:lnTo>
                  <a:lnTo>
                    <a:pt x="265978" y="160715"/>
                  </a:lnTo>
                  <a:lnTo>
                    <a:pt x="265978" y="163221"/>
                  </a:lnTo>
                  <a:lnTo>
                    <a:pt x="268171" y="165414"/>
                  </a:lnTo>
                  <a:lnTo>
                    <a:pt x="269424" y="171053"/>
                  </a:lnTo>
                  <a:lnTo>
                    <a:pt x="269111" y="175439"/>
                  </a:lnTo>
                  <a:lnTo>
                    <a:pt x="260339" y="169487"/>
                  </a:lnTo>
                  <a:lnTo>
                    <a:pt x="258146" y="173559"/>
                  </a:lnTo>
                  <a:lnTo>
                    <a:pt x="254073" y="175439"/>
                  </a:lnTo>
                  <a:lnTo>
                    <a:pt x="260026" y="190164"/>
                  </a:lnTo>
                  <a:lnTo>
                    <a:pt x="263785" y="196429"/>
                  </a:lnTo>
                  <a:lnTo>
                    <a:pt x="269111" y="202382"/>
                  </a:lnTo>
                  <a:lnTo>
                    <a:pt x="268484" y="188597"/>
                  </a:lnTo>
                  <a:lnTo>
                    <a:pt x="270050" y="183585"/>
                  </a:lnTo>
                  <a:lnTo>
                    <a:pt x="274750" y="181391"/>
                  </a:lnTo>
                  <a:lnTo>
                    <a:pt x="274750" y="178572"/>
                  </a:lnTo>
                  <a:lnTo>
                    <a:pt x="272870" y="175126"/>
                  </a:lnTo>
                  <a:lnTo>
                    <a:pt x="275063" y="172620"/>
                  </a:lnTo>
                  <a:lnTo>
                    <a:pt x="277569" y="175439"/>
                  </a:lnTo>
                  <a:lnTo>
                    <a:pt x="279449" y="179199"/>
                  </a:lnTo>
                  <a:lnTo>
                    <a:pt x="280076" y="183271"/>
                  </a:lnTo>
                  <a:lnTo>
                    <a:pt x="280702" y="192043"/>
                  </a:lnTo>
                  <a:lnTo>
                    <a:pt x="279762" y="195489"/>
                  </a:lnTo>
                  <a:lnTo>
                    <a:pt x="274750" y="205514"/>
                  </a:lnTo>
                  <a:lnTo>
                    <a:pt x="274750" y="209900"/>
                  </a:lnTo>
                  <a:lnTo>
                    <a:pt x="277569" y="218672"/>
                  </a:lnTo>
                  <a:lnTo>
                    <a:pt x="276630" y="225878"/>
                  </a:lnTo>
                  <a:lnTo>
                    <a:pt x="274437" y="232770"/>
                  </a:lnTo>
                  <a:lnTo>
                    <a:pt x="273497" y="239349"/>
                  </a:lnTo>
                  <a:lnTo>
                    <a:pt x="274750" y="247181"/>
                  </a:lnTo>
                  <a:lnTo>
                    <a:pt x="278196" y="253133"/>
                  </a:lnTo>
                  <a:lnTo>
                    <a:pt x="282269" y="258459"/>
                  </a:lnTo>
                  <a:lnTo>
                    <a:pt x="285088" y="264412"/>
                  </a:lnTo>
                  <a:lnTo>
                    <a:pt x="283835" y="268171"/>
                  </a:lnTo>
                  <a:lnTo>
                    <a:pt x="289161" y="271931"/>
                  </a:lnTo>
                  <a:lnTo>
                    <a:pt x="292607" y="275377"/>
                  </a:lnTo>
                  <a:lnTo>
                    <a:pt x="301379" y="291354"/>
                  </a:lnTo>
                  <a:lnTo>
                    <a:pt x="312657" y="303885"/>
                  </a:lnTo>
                  <a:lnTo>
                    <a:pt x="321116" y="317670"/>
                  </a:lnTo>
                  <a:lnTo>
                    <a:pt x="338973" y="338347"/>
                  </a:lnTo>
                  <a:lnTo>
                    <a:pt x="341793" y="343046"/>
                  </a:lnTo>
                  <a:lnTo>
                    <a:pt x="342732" y="349938"/>
                  </a:lnTo>
                  <a:lnTo>
                    <a:pt x="342419" y="358084"/>
                  </a:lnTo>
                  <a:lnTo>
                    <a:pt x="340853" y="365289"/>
                  </a:lnTo>
                  <a:lnTo>
                    <a:pt x="338973" y="369989"/>
                  </a:lnTo>
                  <a:lnTo>
                    <a:pt x="329261" y="372808"/>
                  </a:lnTo>
                  <a:lnTo>
                    <a:pt x="327382" y="372808"/>
                  </a:lnTo>
                  <a:lnTo>
                    <a:pt x="326128" y="369675"/>
                  </a:lnTo>
                  <a:lnTo>
                    <a:pt x="331454" y="365916"/>
                  </a:lnTo>
                  <a:lnTo>
                    <a:pt x="335527" y="360590"/>
                  </a:lnTo>
                  <a:lnTo>
                    <a:pt x="334900" y="359024"/>
                  </a:lnTo>
                  <a:lnTo>
                    <a:pt x="330514" y="358084"/>
                  </a:lnTo>
                  <a:lnTo>
                    <a:pt x="321429" y="364036"/>
                  </a:lnTo>
                  <a:lnTo>
                    <a:pt x="317356" y="373121"/>
                  </a:lnTo>
                  <a:lnTo>
                    <a:pt x="315477" y="375941"/>
                  </a:lnTo>
                  <a:lnTo>
                    <a:pt x="312031" y="377194"/>
                  </a:lnTo>
                  <a:lnTo>
                    <a:pt x="307645" y="377821"/>
                  </a:lnTo>
                  <a:close/>
                </a:path>
              </a:pathLst>
            </a:custGeom>
            <a:grpFill/>
            <a:ln w="6248" cap="rnd">
              <a:solidFill>
                <a:srgbClr val="0070C0"/>
              </a:solidFill>
              <a:prstDash val="solid"/>
              <a:round/>
            </a:ln>
          </p:spPr>
          <p:txBody>
            <a:bodyPr rtlCol="0" anchor="ctr"/>
            <a:lstStyle/>
            <a:p>
              <a:endParaRPr lang="vi-VN"/>
            </a:p>
          </p:txBody>
        </p:sp>
        <p:sp>
          <p:nvSpPr>
            <p:cNvPr id="109" name="Freeform: Shape 108">
              <a:hlinkClick r:id="" action="ppaction://noaction"/>
              <a:extLst>
                <a:ext uri="{FF2B5EF4-FFF2-40B4-BE49-F238E27FC236}">
                  <a16:creationId xmlns:a16="http://schemas.microsoft.com/office/drawing/2014/main" id="{7DEBED1A-A0C4-485F-BAAC-3329E3A13177}"/>
                </a:ext>
              </a:extLst>
            </p:cNvPr>
            <p:cNvSpPr/>
            <p:nvPr/>
          </p:nvSpPr>
          <p:spPr>
            <a:xfrm>
              <a:off x="4163848" y="5652627"/>
              <a:ext cx="269737" cy="294173"/>
            </a:xfrm>
            <a:custGeom>
              <a:avLst/>
              <a:gdLst>
                <a:gd name="connsiteX0" fmla="*/ 265038 w 269737"/>
                <a:gd name="connsiteY0" fmla="*/ 117168 h 294173"/>
                <a:gd name="connsiteX1" fmla="*/ 251880 w 269737"/>
                <a:gd name="connsiteY1" fmla="*/ 146930 h 294173"/>
                <a:gd name="connsiteX2" fmla="*/ 250627 w 269737"/>
                <a:gd name="connsiteY2" fmla="*/ 154136 h 294173"/>
                <a:gd name="connsiteX3" fmla="*/ 252507 w 269737"/>
                <a:gd name="connsiteY3" fmla="*/ 158522 h 294173"/>
                <a:gd name="connsiteX4" fmla="*/ 256266 w 269737"/>
                <a:gd name="connsiteY4" fmla="*/ 161028 h 294173"/>
                <a:gd name="connsiteX5" fmla="*/ 260339 w 269737"/>
                <a:gd name="connsiteY5" fmla="*/ 166040 h 294173"/>
                <a:gd name="connsiteX6" fmla="*/ 264725 w 269737"/>
                <a:gd name="connsiteY6" fmla="*/ 173559 h 294173"/>
                <a:gd name="connsiteX7" fmla="*/ 269111 w 269737"/>
                <a:gd name="connsiteY7" fmla="*/ 187031 h 294173"/>
                <a:gd name="connsiteX8" fmla="*/ 269737 w 269737"/>
                <a:gd name="connsiteY8" fmla="*/ 193610 h 294173"/>
                <a:gd name="connsiteX9" fmla="*/ 268171 w 269737"/>
                <a:gd name="connsiteY9" fmla="*/ 198935 h 294173"/>
                <a:gd name="connsiteX10" fmla="*/ 260652 w 269737"/>
                <a:gd name="connsiteY10" fmla="*/ 212407 h 294173"/>
                <a:gd name="connsiteX11" fmla="*/ 242795 w 269737"/>
                <a:gd name="connsiteY11" fmla="*/ 227131 h 294173"/>
                <a:gd name="connsiteX12" fmla="*/ 238409 w 269737"/>
                <a:gd name="connsiteY12" fmla="*/ 228697 h 294173"/>
                <a:gd name="connsiteX13" fmla="*/ 233396 w 269737"/>
                <a:gd name="connsiteY13" fmla="*/ 229010 h 294173"/>
                <a:gd name="connsiteX14" fmla="*/ 228071 w 269737"/>
                <a:gd name="connsiteY14" fmla="*/ 228071 h 294173"/>
                <a:gd name="connsiteX15" fmla="*/ 222745 w 269737"/>
                <a:gd name="connsiteY15" fmla="*/ 225564 h 294173"/>
                <a:gd name="connsiteX16" fmla="*/ 218359 w 269737"/>
                <a:gd name="connsiteY16" fmla="*/ 222118 h 294173"/>
                <a:gd name="connsiteX17" fmla="*/ 214286 w 269737"/>
                <a:gd name="connsiteY17" fmla="*/ 218359 h 294173"/>
                <a:gd name="connsiteX18" fmla="*/ 210840 w 269737"/>
                <a:gd name="connsiteY18" fmla="*/ 216479 h 294173"/>
                <a:gd name="connsiteX19" fmla="*/ 206454 w 269737"/>
                <a:gd name="connsiteY19" fmla="*/ 215853 h 294173"/>
                <a:gd name="connsiteX20" fmla="*/ 201128 w 269737"/>
                <a:gd name="connsiteY20" fmla="*/ 217419 h 294173"/>
                <a:gd name="connsiteX21" fmla="*/ 195176 w 269737"/>
                <a:gd name="connsiteY21" fmla="*/ 220239 h 294173"/>
                <a:gd name="connsiteX22" fmla="*/ 189537 w 269737"/>
                <a:gd name="connsiteY22" fmla="*/ 224938 h 294173"/>
                <a:gd name="connsiteX23" fmla="*/ 187970 w 269737"/>
                <a:gd name="connsiteY23" fmla="*/ 228697 h 294173"/>
                <a:gd name="connsiteX24" fmla="*/ 189537 w 269737"/>
                <a:gd name="connsiteY24" fmla="*/ 236842 h 294173"/>
                <a:gd name="connsiteX25" fmla="*/ 189223 w 269737"/>
                <a:gd name="connsiteY25" fmla="*/ 244988 h 294173"/>
                <a:gd name="connsiteX26" fmla="*/ 189537 w 269737"/>
                <a:gd name="connsiteY26" fmla="*/ 248434 h 294173"/>
                <a:gd name="connsiteX27" fmla="*/ 193923 w 269737"/>
                <a:gd name="connsiteY27" fmla="*/ 256580 h 294173"/>
                <a:gd name="connsiteX28" fmla="*/ 197369 w 269737"/>
                <a:gd name="connsiteY28" fmla="*/ 261592 h 294173"/>
                <a:gd name="connsiteX29" fmla="*/ 202068 w 269737"/>
                <a:gd name="connsiteY29" fmla="*/ 266604 h 294173"/>
                <a:gd name="connsiteX30" fmla="*/ 208647 w 269737"/>
                <a:gd name="connsiteY30" fmla="*/ 275690 h 294173"/>
                <a:gd name="connsiteX31" fmla="*/ 210214 w 269737"/>
                <a:gd name="connsiteY31" fmla="*/ 288534 h 294173"/>
                <a:gd name="connsiteX32" fmla="*/ 194549 w 269737"/>
                <a:gd name="connsiteY32" fmla="*/ 285715 h 294173"/>
                <a:gd name="connsiteX33" fmla="*/ 189537 w 269737"/>
                <a:gd name="connsiteY33" fmla="*/ 286968 h 294173"/>
                <a:gd name="connsiteX34" fmla="*/ 173559 w 269737"/>
                <a:gd name="connsiteY34" fmla="*/ 292607 h 294173"/>
                <a:gd name="connsiteX35" fmla="*/ 166980 w 269737"/>
                <a:gd name="connsiteY35" fmla="*/ 294174 h 294173"/>
                <a:gd name="connsiteX36" fmla="*/ 161655 w 269737"/>
                <a:gd name="connsiteY36" fmla="*/ 293860 h 294173"/>
                <a:gd name="connsiteX37" fmla="*/ 157582 w 269737"/>
                <a:gd name="connsiteY37" fmla="*/ 291667 h 294173"/>
                <a:gd name="connsiteX38" fmla="*/ 151943 w 269737"/>
                <a:gd name="connsiteY38" fmla="*/ 282895 h 294173"/>
                <a:gd name="connsiteX39" fmla="*/ 141291 w 269737"/>
                <a:gd name="connsiteY39" fmla="*/ 268798 h 294173"/>
                <a:gd name="connsiteX40" fmla="*/ 132832 w 269737"/>
                <a:gd name="connsiteY40" fmla="*/ 254700 h 294173"/>
                <a:gd name="connsiteX41" fmla="*/ 118108 w 269737"/>
                <a:gd name="connsiteY41" fmla="*/ 235590 h 294173"/>
                <a:gd name="connsiteX42" fmla="*/ 117481 w 269737"/>
                <a:gd name="connsiteY42" fmla="*/ 229010 h 294173"/>
                <a:gd name="connsiteX43" fmla="*/ 116855 w 269737"/>
                <a:gd name="connsiteY43" fmla="*/ 226504 h 294173"/>
                <a:gd name="connsiteX44" fmla="*/ 114662 w 269737"/>
                <a:gd name="connsiteY44" fmla="*/ 225251 h 294173"/>
                <a:gd name="connsiteX45" fmla="*/ 106516 w 269737"/>
                <a:gd name="connsiteY45" fmla="*/ 225251 h 294173"/>
                <a:gd name="connsiteX46" fmla="*/ 102757 w 269737"/>
                <a:gd name="connsiteY46" fmla="*/ 223685 h 294173"/>
                <a:gd name="connsiteX47" fmla="*/ 98998 w 269737"/>
                <a:gd name="connsiteY47" fmla="*/ 218672 h 294173"/>
                <a:gd name="connsiteX48" fmla="*/ 80514 w 269737"/>
                <a:gd name="connsiteY48" fmla="*/ 187657 h 294173"/>
                <a:gd name="connsiteX49" fmla="*/ 76755 w 269737"/>
                <a:gd name="connsiteY49" fmla="*/ 183584 h 294173"/>
                <a:gd name="connsiteX50" fmla="*/ 73308 w 269737"/>
                <a:gd name="connsiteY50" fmla="*/ 181078 h 294173"/>
                <a:gd name="connsiteX51" fmla="*/ 66730 w 269737"/>
                <a:gd name="connsiteY51" fmla="*/ 180765 h 294173"/>
                <a:gd name="connsiteX52" fmla="*/ 61404 w 269737"/>
                <a:gd name="connsiteY52" fmla="*/ 181078 h 294173"/>
                <a:gd name="connsiteX53" fmla="*/ 37594 w 269737"/>
                <a:gd name="connsiteY53" fmla="*/ 186091 h 294173"/>
                <a:gd name="connsiteX54" fmla="*/ 33835 w 269737"/>
                <a:gd name="connsiteY54" fmla="*/ 172306 h 294173"/>
                <a:gd name="connsiteX55" fmla="*/ 28196 w 269737"/>
                <a:gd name="connsiteY55" fmla="*/ 165414 h 294173"/>
                <a:gd name="connsiteX56" fmla="*/ 21303 w 269737"/>
                <a:gd name="connsiteY56" fmla="*/ 160402 h 294173"/>
                <a:gd name="connsiteX57" fmla="*/ 16917 w 269737"/>
                <a:gd name="connsiteY57" fmla="*/ 155075 h 294173"/>
                <a:gd name="connsiteX58" fmla="*/ 15038 w 269737"/>
                <a:gd name="connsiteY58" fmla="*/ 147870 h 294173"/>
                <a:gd name="connsiteX59" fmla="*/ 11905 w 269737"/>
                <a:gd name="connsiteY59" fmla="*/ 140665 h 294173"/>
                <a:gd name="connsiteX60" fmla="*/ 9399 w 269737"/>
                <a:gd name="connsiteY60" fmla="*/ 137218 h 294173"/>
                <a:gd name="connsiteX61" fmla="*/ 4699 w 269737"/>
                <a:gd name="connsiteY61" fmla="*/ 128133 h 294173"/>
                <a:gd name="connsiteX62" fmla="*/ 2193 w 269737"/>
                <a:gd name="connsiteY62" fmla="*/ 121867 h 294173"/>
                <a:gd name="connsiteX63" fmla="*/ 627 w 269737"/>
                <a:gd name="connsiteY63" fmla="*/ 114662 h 294173"/>
                <a:gd name="connsiteX64" fmla="*/ 0 w 269737"/>
                <a:gd name="connsiteY64" fmla="*/ 107770 h 294173"/>
                <a:gd name="connsiteX65" fmla="*/ 627 w 269737"/>
                <a:gd name="connsiteY65" fmla="*/ 90852 h 294173"/>
                <a:gd name="connsiteX66" fmla="*/ 2193 w 269737"/>
                <a:gd name="connsiteY66" fmla="*/ 82394 h 294173"/>
                <a:gd name="connsiteX67" fmla="*/ 4699 w 269737"/>
                <a:gd name="connsiteY67" fmla="*/ 74562 h 294173"/>
                <a:gd name="connsiteX68" fmla="*/ 15978 w 269737"/>
                <a:gd name="connsiteY68" fmla="*/ 50439 h 294173"/>
                <a:gd name="connsiteX69" fmla="*/ 19424 w 269737"/>
                <a:gd name="connsiteY69" fmla="*/ 45426 h 294173"/>
                <a:gd name="connsiteX70" fmla="*/ 26003 w 269737"/>
                <a:gd name="connsiteY70" fmla="*/ 38847 h 294173"/>
                <a:gd name="connsiteX71" fmla="*/ 30075 w 269737"/>
                <a:gd name="connsiteY71" fmla="*/ 35401 h 294173"/>
                <a:gd name="connsiteX72" fmla="*/ 37907 w 269737"/>
                <a:gd name="connsiteY72" fmla="*/ 26003 h 294173"/>
                <a:gd name="connsiteX73" fmla="*/ 52318 w 269737"/>
                <a:gd name="connsiteY73" fmla="*/ 0 h 294173"/>
                <a:gd name="connsiteX74" fmla="*/ 59211 w 269737"/>
                <a:gd name="connsiteY74" fmla="*/ 6266 h 294173"/>
                <a:gd name="connsiteX75" fmla="*/ 65476 w 269737"/>
                <a:gd name="connsiteY75" fmla="*/ 10652 h 294173"/>
                <a:gd name="connsiteX76" fmla="*/ 70176 w 269737"/>
                <a:gd name="connsiteY76" fmla="*/ 15351 h 294173"/>
                <a:gd name="connsiteX77" fmla="*/ 73622 w 269737"/>
                <a:gd name="connsiteY77" fmla="*/ 19424 h 294173"/>
                <a:gd name="connsiteX78" fmla="*/ 74875 w 269737"/>
                <a:gd name="connsiteY78" fmla="*/ 22870 h 294173"/>
                <a:gd name="connsiteX79" fmla="*/ 76441 w 269737"/>
                <a:gd name="connsiteY79" fmla="*/ 29449 h 294173"/>
                <a:gd name="connsiteX80" fmla="*/ 80201 w 269737"/>
                <a:gd name="connsiteY80" fmla="*/ 32268 h 294173"/>
                <a:gd name="connsiteX81" fmla="*/ 85527 w 269737"/>
                <a:gd name="connsiteY81" fmla="*/ 33208 h 294173"/>
                <a:gd name="connsiteX82" fmla="*/ 91479 w 269737"/>
                <a:gd name="connsiteY82" fmla="*/ 34774 h 294173"/>
                <a:gd name="connsiteX83" fmla="*/ 98058 w 269737"/>
                <a:gd name="connsiteY83" fmla="*/ 37907 h 294173"/>
                <a:gd name="connsiteX84" fmla="*/ 110276 w 269737"/>
                <a:gd name="connsiteY84" fmla="*/ 45113 h 294173"/>
                <a:gd name="connsiteX85" fmla="*/ 115289 w 269737"/>
                <a:gd name="connsiteY85" fmla="*/ 49186 h 294173"/>
                <a:gd name="connsiteX86" fmla="*/ 118108 w 269737"/>
                <a:gd name="connsiteY86" fmla="*/ 52945 h 294173"/>
                <a:gd name="connsiteX87" fmla="*/ 118108 w 269737"/>
                <a:gd name="connsiteY87" fmla="*/ 56078 h 294173"/>
                <a:gd name="connsiteX88" fmla="*/ 117481 w 269737"/>
                <a:gd name="connsiteY88" fmla="*/ 64850 h 294173"/>
                <a:gd name="connsiteX89" fmla="*/ 115915 w 269737"/>
                <a:gd name="connsiteY89" fmla="*/ 75501 h 294173"/>
                <a:gd name="connsiteX90" fmla="*/ 116228 w 269737"/>
                <a:gd name="connsiteY90" fmla="*/ 79574 h 294173"/>
                <a:gd name="connsiteX91" fmla="*/ 117795 w 269737"/>
                <a:gd name="connsiteY91" fmla="*/ 83333 h 294173"/>
                <a:gd name="connsiteX92" fmla="*/ 122181 w 269737"/>
                <a:gd name="connsiteY92" fmla="*/ 88973 h 294173"/>
                <a:gd name="connsiteX93" fmla="*/ 123747 w 269737"/>
                <a:gd name="connsiteY93" fmla="*/ 92106 h 294173"/>
                <a:gd name="connsiteX94" fmla="*/ 124061 w 269737"/>
                <a:gd name="connsiteY94" fmla="*/ 98684 h 294173"/>
                <a:gd name="connsiteX95" fmla="*/ 126254 w 269737"/>
                <a:gd name="connsiteY95" fmla="*/ 101504 h 294173"/>
                <a:gd name="connsiteX96" fmla="*/ 130013 w 269737"/>
                <a:gd name="connsiteY96" fmla="*/ 102757 h 294173"/>
                <a:gd name="connsiteX97" fmla="*/ 138158 w 269737"/>
                <a:gd name="connsiteY97" fmla="*/ 101817 h 294173"/>
                <a:gd name="connsiteX98" fmla="*/ 142858 w 269737"/>
                <a:gd name="connsiteY98" fmla="*/ 98998 h 294173"/>
                <a:gd name="connsiteX99" fmla="*/ 145364 w 269737"/>
                <a:gd name="connsiteY99" fmla="*/ 94925 h 294173"/>
                <a:gd name="connsiteX100" fmla="*/ 147557 w 269737"/>
                <a:gd name="connsiteY100" fmla="*/ 85213 h 294173"/>
                <a:gd name="connsiteX101" fmla="*/ 150690 w 269737"/>
                <a:gd name="connsiteY101" fmla="*/ 83647 h 294173"/>
                <a:gd name="connsiteX102" fmla="*/ 155075 w 269737"/>
                <a:gd name="connsiteY102" fmla="*/ 84587 h 294173"/>
                <a:gd name="connsiteX103" fmla="*/ 161341 w 269737"/>
                <a:gd name="connsiteY103" fmla="*/ 90226 h 294173"/>
                <a:gd name="connsiteX104" fmla="*/ 163221 w 269737"/>
                <a:gd name="connsiteY104" fmla="*/ 93672 h 294173"/>
                <a:gd name="connsiteX105" fmla="*/ 162908 w 269737"/>
                <a:gd name="connsiteY105" fmla="*/ 96805 h 294173"/>
                <a:gd name="connsiteX106" fmla="*/ 158835 w 269737"/>
                <a:gd name="connsiteY106" fmla="*/ 101817 h 294173"/>
                <a:gd name="connsiteX107" fmla="*/ 157895 w 269737"/>
                <a:gd name="connsiteY107" fmla="*/ 104950 h 294173"/>
                <a:gd name="connsiteX108" fmla="*/ 160088 w 269737"/>
                <a:gd name="connsiteY108" fmla="*/ 106830 h 294173"/>
                <a:gd name="connsiteX109" fmla="*/ 164787 w 269737"/>
                <a:gd name="connsiteY109" fmla="*/ 107770 h 294173"/>
                <a:gd name="connsiteX110" fmla="*/ 175126 w 269737"/>
                <a:gd name="connsiteY110" fmla="*/ 104637 h 294173"/>
                <a:gd name="connsiteX111" fmla="*/ 180138 w 269737"/>
                <a:gd name="connsiteY111" fmla="*/ 100878 h 294173"/>
                <a:gd name="connsiteX112" fmla="*/ 185464 w 269737"/>
                <a:gd name="connsiteY112" fmla="*/ 94612 h 294173"/>
                <a:gd name="connsiteX113" fmla="*/ 191103 w 269737"/>
                <a:gd name="connsiteY113" fmla="*/ 94612 h 294173"/>
                <a:gd name="connsiteX114" fmla="*/ 199875 w 269737"/>
                <a:gd name="connsiteY114" fmla="*/ 97118 h 294173"/>
                <a:gd name="connsiteX115" fmla="*/ 230890 w 269737"/>
                <a:gd name="connsiteY115" fmla="*/ 109963 h 294173"/>
                <a:gd name="connsiteX116" fmla="*/ 251567 w 269737"/>
                <a:gd name="connsiteY116" fmla="*/ 116542 h 294173"/>
                <a:gd name="connsiteX117" fmla="*/ 265038 w 269737"/>
                <a:gd name="connsiteY117" fmla="*/ 117168 h 29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69737" h="294173">
                  <a:moveTo>
                    <a:pt x="265038" y="117168"/>
                  </a:moveTo>
                  <a:lnTo>
                    <a:pt x="251880" y="146930"/>
                  </a:lnTo>
                  <a:lnTo>
                    <a:pt x="250627" y="154136"/>
                  </a:lnTo>
                  <a:lnTo>
                    <a:pt x="252507" y="158522"/>
                  </a:lnTo>
                  <a:lnTo>
                    <a:pt x="256266" y="161028"/>
                  </a:lnTo>
                  <a:lnTo>
                    <a:pt x="260339" y="166040"/>
                  </a:lnTo>
                  <a:lnTo>
                    <a:pt x="264725" y="173559"/>
                  </a:lnTo>
                  <a:lnTo>
                    <a:pt x="269111" y="187031"/>
                  </a:lnTo>
                  <a:lnTo>
                    <a:pt x="269737" y="193610"/>
                  </a:lnTo>
                  <a:lnTo>
                    <a:pt x="268171" y="198935"/>
                  </a:lnTo>
                  <a:lnTo>
                    <a:pt x="260652" y="212407"/>
                  </a:lnTo>
                  <a:lnTo>
                    <a:pt x="242795" y="227131"/>
                  </a:lnTo>
                  <a:lnTo>
                    <a:pt x="238409" y="228697"/>
                  </a:lnTo>
                  <a:lnTo>
                    <a:pt x="233396" y="229010"/>
                  </a:lnTo>
                  <a:lnTo>
                    <a:pt x="228071" y="228071"/>
                  </a:lnTo>
                  <a:lnTo>
                    <a:pt x="222745" y="225564"/>
                  </a:lnTo>
                  <a:lnTo>
                    <a:pt x="218359" y="222118"/>
                  </a:lnTo>
                  <a:lnTo>
                    <a:pt x="214286" y="218359"/>
                  </a:lnTo>
                  <a:lnTo>
                    <a:pt x="210840" y="216479"/>
                  </a:lnTo>
                  <a:lnTo>
                    <a:pt x="206454" y="215853"/>
                  </a:lnTo>
                  <a:lnTo>
                    <a:pt x="201128" y="217419"/>
                  </a:lnTo>
                  <a:lnTo>
                    <a:pt x="195176" y="220239"/>
                  </a:lnTo>
                  <a:lnTo>
                    <a:pt x="189537" y="224938"/>
                  </a:lnTo>
                  <a:lnTo>
                    <a:pt x="187970" y="228697"/>
                  </a:lnTo>
                  <a:lnTo>
                    <a:pt x="189537" y="236842"/>
                  </a:lnTo>
                  <a:lnTo>
                    <a:pt x="189223" y="244988"/>
                  </a:lnTo>
                  <a:lnTo>
                    <a:pt x="189537" y="248434"/>
                  </a:lnTo>
                  <a:lnTo>
                    <a:pt x="193923" y="256580"/>
                  </a:lnTo>
                  <a:lnTo>
                    <a:pt x="197369" y="261592"/>
                  </a:lnTo>
                  <a:lnTo>
                    <a:pt x="202068" y="266604"/>
                  </a:lnTo>
                  <a:lnTo>
                    <a:pt x="208647" y="275690"/>
                  </a:lnTo>
                  <a:lnTo>
                    <a:pt x="210214" y="288534"/>
                  </a:lnTo>
                  <a:lnTo>
                    <a:pt x="194549" y="285715"/>
                  </a:lnTo>
                  <a:lnTo>
                    <a:pt x="189537" y="286968"/>
                  </a:lnTo>
                  <a:lnTo>
                    <a:pt x="173559" y="292607"/>
                  </a:lnTo>
                  <a:lnTo>
                    <a:pt x="166980" y="294174"/>
                  </a:lnTo>
                  <a:lnTo>
                    <a:pt x="161655" y="293860"/>
                  </a:lnTo>
                  <a:lnTo>
                    <a:pt x="157582" y="291667"/>
                  </a:lnTo>
                  <a:lnTo>
                    <a:pt x="151943" y="282895"/>
                  </a:lnTo>
                  <a:lnTo>
                    <a:pt x="141291" y="268798"/>
                  </a:lnTo>
                  <a:lnTo>
                    <a:pt x="132832" y="254700"/>
                  </a:lnTo>
                  <a:lnTo>
                    <a:pt x="118108" y="235590"/>
                  </a:lnTo>
                  <a:lnTo>
                    <a:pt x="117481" y="229010"/>
                  </a:lnTo>
                  <a:lnTo>
                    <a:pt x="116855" y="226504"/>
                  </a:lnTo>
                  <a:lnTo>
                    <a:pt x="114662" y="225251"/>
                  </a:lnTo>
                  <a:lnTo>
                    <a:pt x="106516" y="225251"/>
                  </a:lnTo>
                  <a:lnTo>
                    <a:pt x="102757" y="223685"/>
                  </a:lnTo>
                  <a:lnTo>
                    <a:pt x="98998" y="218672"/>
                  </a:lnTo>
                  <a:lnTo>
                    <a:pt x="80514" y="187657"/>
                  </a:lnTo>
                  <a:lnTo>
                    <a:pt x="76755" y="183584"/>
                  </a:lnTo>
                  <a:lnTo>
                    <a:pt x="73308" y="181078"/>
                  </a:lnTo>
                  <a:lnTo>
                    <a:pt x="66730" y="180765"/>
                  </a:lnTo>
                  <a:lnTo>
                    <a:pt x="61404" y="181078"/>
                  </a:lnTo>
                  <a:lnTo>
                    <a:pt x="37594" y="186091"/>
                  </a:lnTo>
                  <a:lnTo>
                    <a:pt x="33835" y="172306"/>
                  </a:lnTo>
                  <a:lnTo>
                    <a:pt x="28196" y="165414"/>
                  </a:lnTo>
                  <a:lnTo>
                    <a:pt x="21303" y="160402"/>
                  </a:lnTo>
                  <a:lnTo>
                    <a:pt x="16917" y="155075"/>
                  </a:lnTo>
                  <a:lnTo>
                    <a:pt x="15038" y="147870"/>
                  </a:lnTo>
                  <a:lnTo>
                    <a:pt x="11905" y="140665"/>
                  </a:lnTo>
                  <a:lnTo>
                    <a:pt x="9399" y="137218"/>
                  </a:lnTo>
                  <a:lnTo>
                    <a:pt x="4699" y="128133"/>
                  </a:lnTo>
                  <a:lnTo>
                    <a:pt x="2193" y="121867"/>
                  </a:lnTo>
                  <a:lnTo>
                    <a:pt x="627" y="114662"/>
                  </a:lnTo>
                  <a:lnTo>
                    <a:pt x="0" y="107770"/>
                  </a:lnTo>
                  <a:lnTo>
                    <a:pt x="627" y="90852"/>
                  </a:lnTo>
                  <a:lnTo>
                    <a:pt x="2193" y="82394"/>
                  </a:lnTo>
                  <a:lnTo>
                    <a:pt x="4699" y="74562"/>
                  </a:lnTo>
                  <a:lnTo>
                    <a:pt x="15978" y="50439"/>
                  </a:lnTo>
                  <a:lnTo>
                    <a:pt x="19424" y="45426"/>
                  </a:lnTo>
                  <a:lnTo>
                    <a:pt x="26003" y="38847"/>
                  </a:lnTo>
                  <a:lnTo>
                    <a:pt x="30075" y="35401"/>
                  </a:lnTo>
                  <a:lnTo>
                    <a:pt x="37907" y="26003"/>
                  </a:lnTo>
                  <a:lnTo>
                    <a:pt x="52318" y="0"/>
                  </a:lnTo>
                  <a:lnTo>
                    <a:pt x="59211" y="6266"/>
                  </a:lnTo>
                  <a:lnTo>
                    <a:pt x="65476" y="10652"/>
                  </a:lnTo>
                  <a:lnTo>
                    <a:pt x="70176" y="15351"/>
                  </a:lnTo>
                  <a:lnTo>
                    <a:pt x="73622" y="19424"/>
                  </a:lnTo>
                  <a:lnTo>
                    <a:pt x="74875" y="22870"/>
                  </a:lnTo>
                  <a:lnTo>
                    <a:pt x="76441" y="29449"/>
                  </a:lnTo>
                  <a:lnTo>
                    <a:pt x="80201" y="32268"/>
                  </a:lnTo>
                  <a:lnTo>
                    <a:pt x="85527" y="33208"/>
                  </a:lnTo>
                  <a:lnTo>
                    <a:pt x="91479" y="34774"/>
                  </a:lnTo>
                  <a:lnTo>
                    <a:pt x="98058" y="37907"/>
                  </a:lnTo>
                  <a:lnTo>
                    <a:pt x="110276" y="45113"/>
                  </a:lnTo>
                  <a:lnTo>
                    <a:pt x="115289" y="49186"/>
                  </a:lnTo>
                  <a:lnTo>
                    <a:pt x="118108" y="52945"/>
                  </a:lnTo>
                  <a:lnTo>
                    <a:pt x="118108" y="56078"/>
                  </a:lnTo>
                  <a:lnTo>
                    <a:pt x="117481" y="64850"/>
                  </a:lnTo>
                  <a:lnTo>
                    <a:pt x="115915" y="75501"/>
                  </a:lnTo>
                  <a:lnTo>
                    <a:pt x="116228" y="79574"/>
                  </a:lnTo>
                  <a:lnTo>
                    <a:pt x="117795" y="83333"/>
                  </a:lnTo>
                  <a:lnTo>
                    <a:pt x="122181" y="88973"/>
                  </a:lnTo>
                  <a:lnTo>
                    <a:pt x="123747" y="92106"/>
                  </a:lnTo>
                  <a:lnTo>
                    <a:pt x="124061" y="98684"/>
                  </a:lnTo>
                  <a:lnTo>
                    <a:pt x="126254" y="101504"/>
                  </a:lnTo>
                  <a:lnTo>
                    <a:pt x="130013" y="102757"/>
                  </a:lnTo>
                  <a:lnTo>
                    <a:pt x="138158" y="101817"/>
                  </a:lnTo>
                  <a:lnTo>
                    <a:pt x="142858" y="98998"/>
                  </a:lnTo>
                  <a:lnTo>
                    <a:pt x="145364" y="94925"/>
                  </a:lnTo>
                  <a:lnTo>
                    <a:pt x="147557" y="85213"/>
                  </a:lnTo>
                  <a:lnTo>
                    <a:pt x="150690" y="83647"/>
                  </a:lnTo>
                  <a:lnTo>
                    <a:pt x="155075" y="84587"/>
                  </a:lnTo>
                  <a:lnTo>
                    <a:pt x="161341" y="90226"/>
                  </a:lnTo>
                  <a:lnTo>
                    <a:pt x="163221" y="93672"/>
                  </a:lnTo>
                  <a:lnTo>
                    <a:pt x="162908" y="96805"/>
                  </a:lnTo>
                  <a:lnTo>
                    <a:pt x="158835" y="101817"/>
                  </a:lnTo>
                  <a:lnTo>
                    <a:pt x="157895" y="104950"/>
                  </a:lnTo>
                  <a:lnTo>
                    <a:pt x="160088" y="106830"/>
                  </a:lnTo>
                  <a:lnTo>
                    <a:pt x="164787" y="107770"/>
                  </a:lnTo>
                  <a:lnTo>
                    <a:pt x="175126" y="104637"/>
                  </a:lnTo>
                  <a:lnTo>
                    <a:pt x="180138" y="100878"/>
                  </a:lnTo>
                  <a:lnTo>
                    <a:pt x="185464" y="94612"/>
                  </a:lnTo>
                  <a:lnTo>
                    <a:pt x="191103" y="94612"/>
                  </a:lnTo>
                  <a:lnTo>
                    <a:pt x="199875" y="97118"/>
                  </a:lnTo>
                  <a:lnTo>
                    <a:pt x="230890" y="109963"/>
                  </a:lnTo>
                  <a:lnTo>
                    <a:pt x="251567" y="116542"/>
                  </a:lnTo>
                  <a:lnTo>
                    <a:pt x="265038" y="117168"/>
                  </a:lnTo>
                  <a:close/>
                </a:path>
              </a:pathLst>
            </a:custGeom>
            <a:grpFill/>
            <a:ln w="6248" cap="rnd">
              <a:solidFill>
                <a:srgbClr val="0070C0"/>
              </a:solidFill>
              <a:prstDash val="solid"/>
              <a:round/>
            </a:ln>
          </p:spPr>
          <p:txBody>
            <a:bodyPr rtlCol="0" anchor="ctr"/>
            <a:lstStyle/>
            <a:p>
              <a:endParaRPr lang="vi-VN"/>
            </a:p>
          </p:txBody>
        </p:sp>
        <p:sp>
          <p:nvSpPr>
            <p:cNvPr id="110" name="Freeform: Shape 109">
              <a:hlinkClick r:id="" action="ppaction://noaction"/>
              <a:extLst>
                <a:ext uri="{FF2B5EF4-FFF2-40B4-BE49-F238E27FC236}">
                  <a16:creationId xmlns:a16="http://schemas.microsoft.com/office/drawing/2014/main" id="{61AF53D6-833C-4A89-B237-57B7EA214643}"/>
                </a:ext>
              </a:extLst>
            </p:cNvPr>
            <p:cNvSpPr/>
            <p:nvPr/>
          </p:nvSpPr>
          <p:spPr>
            <a:xfrm>
              <a:off x="3950188" y="6069295"/>
              <a:ext cx="406642" cy="157895"/>
            </a:xfrm>
            <a:custGeom>
              <a:avLst/>
              <a:gdLst>
                <a:gd name="connsiteX0" fmla="*/ 382206 w 406642"/>
                <a:gd name="connsiteY0" fmla="*/ 156955 h 157895"/>
                <a:gd name="connsiteX1" fmla="*/ 376254 w 406642"/>
                <a:gd name="connsiteY1" fmla="*/ 157895 h 157895"/>
                <a:gd name="connsiteX2" fmla="*/ 373748 w 406642"/>
                <a:gd name="connsiteY2" fmla="*/ 156015 h 157895"/>
                <a:gd name="connsiteX3" fmla="*/ 369988 w 406642"/>
                <a:gd name="connsiteY3" fmla="*/ 150689 h 157895"/>
                <a:gd name="connsiteX4" fmla="*/ 361843 w 406642"/>
                <a:gd name="connsiteY4" fmla="*/ 147243 h 157895"/>
                <a:gd name="connsiteX5" fmla="*/ 306392 w 406642"/>
                <a:gd name="connsiteY5" fmla="*/ 136905 h 157895"/>
                <a:gd name="connsiteX6" fmla="*/ 286028 w 406642"/>
                <a:gd name="connsiteY6" fmla="*/ 128133 h 157895"/>
                <a:gd name="connsiteX7" fmla="*/ 292607 w 406642"/>
                <a:gd name="connsiteY7" fmla="*/ 127507 h 157895"/>
                <a:gd name="connsiteX8" fmla="*/ 307018 w 406642"/>
                <a:gd name="connsiteY8" fmla="*/ 133772 h 157895"/>
                <a:gd name="connsiteX9" fmla="*/ 318296 w 406642"/>
                <a:gd name="connsiteY9" fmla="*/ 136278 h 157895"/>
                <a:gd name="connsiteX10" fmla="*/ 367169 w 406642"/>
                <a:gd name="connsiteY10" fmla="*/ 136905 h 157895"/>
                <a:gd name="connsiteX11" fmla="*/ 376254 w 406642"/>
                <a:gd name="connsiteY11" fmla="*/ 139725 h 157895"/>
                <a:gd name="connsiteX12" fmla="*/ 385966 w 406642"/>
                <a:gd name="connsiteY12" fmla="*/ 142231 h 157895"/>
                <a:gd name="connsiteX13" fmla="*/ 389725 w 406642"/>
                <a:gd name="connsiteY13" fmla="*/ 144737 h 157895"/>
                <a:gd name="connsiteX14" fmla="*/ 390978 w 406642"/>
                <a:gd name="connsiteY14" fmla="*/ 150376 h 157895"/>
                <a:gd name="connsiteX15" fmla="*/ 388472 w 406642"/>
                <a:gd name="connsiteY15" fmla="*/ 153822 h 157895"/>
                <a:gd name="connsiteX16" fmla="*/ 382206 w 406642"/>
                <a:gd name="connsiteY16" fmla="*/ 156955 h 157895"/>
                <a:gd name="connsiteX17" fmla="*/ 329888 w 406642"/>
                <a:gd name="connsiteY17" fmla="*/ 67356 h 157895"/>
                <a:gd name="connsiteX18" fmla="*/ 336467 w 406642"/>
                <a:gd name="connsiteY18" fmla="*/ 63284 h 157895"/>
                <a:gd name="connsiteX19" fmla="*/ 341166 w 406642"/>
                <a:gd name="connsiteY19" fmla="*/ 57644 h 157895"/>
                <a:gd name="connsiteX20" fmla="*/ 344299 w 406642"/>
                <a:gd name="connsiteY20" fmla="*/ 51065 h 157895"/>
                <a:gd name="connsiteX21" fmla="*/ 347119 w 406642"/>
                <a:gd name="connsiteY21" fmla="*/ 51065 h 157895"/>
                <a:gd name="connsiteX22" fmla="*/ 349312 w 406642"/>
                <a:gd name="connsiteY22" fmla="*/ 57018 h 157895"/>
                <a:gd name="connsiteX23" fmla="*/ 350251 w 406642"/>
                <a:gd name="connsiteY23" fmla="*/ 63910 h 157895"/>
                <a:gd name="connsiteX24" fmla="*/ 353384 w 406642"/>
                <a:gd name="connsiteY24" fmla="*/ 68922 h 157895"/>
                <a:gd name="connsiteX25" fmla="*/ 361843 w 406642"/>
                <a:gd name="connsiteY25" fmla="*/ 68609 h 157895"/>
                <a:gd name="connsiteX26" fmla="*/ 365289 w 406642"/>
                <a:gd name="connsiteY26" fmla="*/ 65163 h 157895"/>
                <a:gd name="connsiteX27" fmla="*/ 371868 w 406642"/>
                <a:gd name="connsiteY27" fmla="*/ 53571 h 157895"/>
                <a:gd name="connsiteX28" fmla="*/ 376254 w 406642"/>
                <a:gd name="connsiteY28" fmla="*/ 51065 h 157895"/>
                <a:gd name="connsiteX29" fmla="*/ 383459 w 406642"/>
                <a:gd name="connsiteY29" fmla="*/ 53571 h 157895"/>
                <a:gd name="connsiteX30" fmla="*/ 388159 w 406642"/>
                <a:gd name="connsiteY30" fmla="*/ 59837 h 157895"/>
                <a:gd name="connsiteX31" fmla="*/ 391605 w 406642"/>
                <a:gd name="connsiteY31" fmla="*/ 67356 h 157895"/>
                <a:gd name="connsiteX32" fmla="*/ 395364 w 406642"/>
                <a:gd name="connsiteY32" fmla="*/ 73308 h 157895"/>
                <a:gd name="connsiteX33" fmla="*/ 401003 w 406642"/>
                <a:gd name="connsiteY33" fmla="*/ 79574 h 157895"/>
                <a:gd name="connsiteX34" fmla="*/ 403510 w 406642"/>
                <a:gd name="connsiteY34" fmla="*/ 85840 h 157895"/>
                <a:gd name="connsiteX35" fmla="*/ 406642 w 406642"/>
                <a:gd name="connsiteY35" fmla="*/ 123434 h 157895"/>
                <a:gd name="connsiteX36" fmla="*/ 404763 w 406642"/>
                <a:gd name="connsiteY36" fmla="*/ 132832 h 157895"/>
                <a:gd name="connsiteX37" fmla="*/ 398184 w 406642"/>
                <a:gd name="connsiteY37" fmla="*/ 136905 h 157895"/>
                <a:gd name="connsiteX38" fmla="*/ 390038 w 406642"/>
                <a:gd name="connsiteY38" fmla="*/ 136278 h 157895"/>
                <a:gd name="connsiteX39" fmla="*/ 367795 w 406642"/>
                <a:gd name="connsiteY39" fmla="*/ 130953 h 157895"/>
                <a:gd name="connsiteX40" fmla="*/ 322682 w 406642"/>
                <a:gd name="connsiteY40" fmla="*/ 131266 h 157895"/>
                <a:gd name="connsiteX41" fmla="*/ 291667 w 406642"/>
                <a:gd name="connsiteY41" fmla="*/ 125000 h 157895"/>
                <a:gd name="connsiteX42" fmla="*/ 275690 w 406642"/>
                <a:gd name="connsiteY42" fmla="*/ 125000 h 157895"/>
                <a:gd name="connsiteX43" fmla="*/ 267544 w 406642"/>
                <a:gd name="connsiteY43" fmla="*/ 123121 h 157895"/>
                <a:gd name="connsiteX44" fmla="*/ 260652 w 406642"/>
                <a:gd name="connsiteY44" fmla="*/ 119361 h 157895"/>
                <a:gd name="connsiteX45" fmla="*/ 254386 w 406642"/>
                <a:gd name="connsiteY45" fmla="*/ 116855 h 157895"/>
                <a:gd name="connsiteX46" fmla="*/ 248121 w 406642"/>
                <a:gd name="connsiteY46" fmla="*/ 119048 h 157895"/>
                <a:gd name="connsiteX47" fmla="*/ 243735 w 406642"/>
                <a:gd name="connsiteY47" fmla="*/ 116228 h 157895"/>
                <a:gd name="connsiteX48" fmla="*/ 229637 w 406642"/>
                <a:gd name="connsiteY48" fmla="*/ 110589 h 157895"/>
                <a:gd name="connsiteX49" fmla="*/ 224311 w 406642"/>
                <a:gd name="connsiteY49" fmla="*/ 109649 h 157895"/>
                <a:gd name="connsiteX50" fmla="*/ 218985 w 406642"/>
                <a:gd name="connsiteY50" fmla="*/ 109336 h 157895"/>
                <a:gd name="connsiteX51" fmla="*/ 213973 w 406642"/>
                <a:gd name="connsiteY51" fmla="*/ 109963 h 157895"/>
                <a:gd name="connsiteX52" fmla="*/ 192670 w 406642"/>
                <a:gd name="connsiteY52" fmla="*/ 117795 h 157895"/>
                <a:gd name="connsiteX53" fmla="*/ 187344 w 406642"/>
                <a:gd name="connsiteY53" fmla="*/ 118735 h 157895"/>
                <a:gd name="connsiteX54" fmla="*/ 165414 w 406642"/>
                <a:gd name="connsiteY54" fmla="*/ 118108 h 157895"/>
                <a:gd name="connsiteX55" fmla="*/ 155076 w 406642"/>
                <a:gd name="connsiteY55" fmla="*/ 119675 h 157895"/>
                <a:gd name="connsiteX56" fmla="*/ 135652 w 406642"/>
                <a:gd name="connsiteY56" fmla="*/ 127193 h 157895"/>
                <a:gd name="connsiteX57" fmla="*/ 127506 w 406642"/>
                <a:gd name="connsiteY57" fmla="*/ 127820 h 157895"/>
                <a:gd name="connsiteX58" fmla="*/ 114035 w 406642"/>
                <a:gd name="connsiteY58" fmla="*/ 127820 h 157895"/>
                <a:gd name="connsiteX59" fmla="*/ 103697 w 406642"/>
                <a:gd name="connsiteY59" fmla="*/ 125627 h 157895"/>
                <a:gd name="connsiteX60" fmla="*/ 83334 w 406642"/>
                <a:gd name="connsiteY60" fmla="*/ 118108 h 157895"/>
                <a:gd name="connsiteX61" fmla="*/ 76441 w 406642"/>
                <a:gd name="connsiteY61" fmla="*/ 117168 h 157895"/>
                <a:gd name="connsiteX62" fmla="*/ 69862 w 406642"/>
                <a:gd name="connsiteY62" fmla="*/ 117168 h 157895"/>
                <a:gd name="connsiteX63" fmla="*/ 63283 w 406642"/>
                <a:gd name="connsiteY63" fmla="*/ 118108 h 157895"/>
                <a:gd name="connsiteX64" fmla="*/ 57018 w 406642"/>
                <a:gd name="connsiteY64" fmla="*/ 120614 h 157895"/>
                <a:gd name="connsiteX65" fmla="*/ 49812 w 406642"/>
                <a:gd name="connsiteY65" fmla="*/ 125940 h 157895"/>
                <a:gd name="connsiteX66" fmla="*/ 49186 w 406642"/>
                <a:gd name="connsiteY66" fmla="*/ 131266 h 157895"/>
                <a:gd name="connsiteX67" fmla="*/ 25063 w 406642"/>
                <a:gd name="connsiteY67" fmla="*/ 130326 h 157895"/>
                <a:gd name="connsiteX68" fmla="*/ 4386 w 406642"/>
                <a:gd name="connsiteY68" fmla="*/ 125627 h 157895"/>
                <a:gd name="connsiteX69" fmla="*/ 2506 w 406642"/>
                <a:gd name="connsiteY69" fmla="*/ 123434 h 157895"/>
                <a:gd name="connsiteX70" fmla="*/ 0 w 406642"/>
                <a:gd name="connsiteY70" fmla="*/ 107143 h 157895"/>
                <a:gd name="connsiteX71" fmla="*/ 1566 w 406642"/>
                <a:gd name="connsiteY71" fmla="*/ 103697 h 157895"/>
                <a:gd name="connsiteX72" fmla="*/ 4073 w 406642"/>
                <a:gd name="connsiteY72" fmla="*/ 99624 h 157895"/>
                <a:gd name="connsiteX73" fmla="*/ 8145 w 406642"/>
                <a:gd name="connsiteY73" fmla="*/ 96805 h 157895"/>
                <a:gd name="connsiteX74" fmla="*/ 46679 w 406642"/>
                <a:gd name="connsiteY74" fmla="*/ 48246 h 157895"/>
                <a:gd name="connsiteX75" fmla="*/ 50439 w 406642"/>
                <a:gd name="connsiteY75" fmla="*/ 38221 h 157895"/>
                <a:gd name="connsiteX76" fmla="*/ 52632 w 406642"/>
                <a:gd name="connsiteY76" fmla="*/ 30389 h 157895"/>
                <a:gd name="connsiteX77" fmla="*/ 52632 w 406642"/>
                <a:gd name="connsiteY77" fmla="*/ 16604 h 157895"/>
                <a:gd name="connsiteX78" fmla="*/ 69549 w 406642"/>
                <a:gd name="connsiteY78" fmla="*/ 17544 h 157895"/>
                <a:gd name="connsiteX79" fmla="*/ 89912 w 406642"/>
                <a:gd name="connsiteY79" fmla="*/ 20990 h 157895"/>
                <a:gd name="connsiteX80" fmla="*/ 101817 w 406642"/>
                <a:gd name="connsiteY80" fmla="*/ 20677 h 157895"/>
                <a:gd name="connsiteX81" fmla="*/ 110589 w 406642"/>
                <a:gd name="connsiteY81" fmla="*/ 18797 h 157895"/>
                <a:gd name="connsiteX82" fmla="*/ 114975 w 406642"/>
                <a:gd name="connsiteY82" fmla="*/ 15351 h 157895"/>
                <a:gd name="connsiteX83" fmla="*/ 122494 w 406642"/>
                <a:gd name="connsiteY83" fmla="*/ 5326 h 157895"/>
                <a:gd name="connsiteX84" fmla="*/ 130326 w 406642"/>
                <a:gd name="connsiteY84" fmla="*/ 940 h 157895"/>
                <a:gd name="connsiteX85" fmla="*/ 139098 w 406642"/>
                <a:gd name="connsiteY85" fmla="*/ 0 h 157895"/>
                <a:gd name="connsiteX86" fmla="*/ 183584 w 406642"/>
                <a:gd name="connsiteY86" fmla="*/ 2506 h 157895"/>
                <a:gd name="connsiteX87" fmla="*/ 191103 w 406642"/>
                <a:gd name="connsiteY87" fmla="*/ 3760 h 157895"/>
                <a:gd name="connsiteX88" fmla="*/ 196429 w 406642"/>
                <a:gd name="connsiteY88" fmla="*/ 6892 h 157895"/>
                <a:gd name="connsiteX89" fmla="*/ 202068 w 406642"/>
                <a:gd name="connsiteY89" fmla="*/ 11592 h 157895"/>
                <a:gd name="connsiteX90" fmla="*/ 219925 w 406642"/>
                <a:gd name="connsiteY90" fmla="*/ 36968 h 157895"/>
                <a:gd name="connsiteX91" fmla="*/ 225564 w 406642"/>
                <a:gd name="connsiteY91" fmla="*/ 40727 h 157895"/>
                <a:gd name="connsiteX92" fmla="*/ 233083 w 406642"/>
                <a:gd name="connsiteY92" fmla="*/ 43860 h 157895"/>
                <a:gd name="connsiteX93" fmla="*/ 244988 w 406642"/>
                <a:gd name="connsiteY93" fmla="*/ 45739 h 157895"/>
                <a:gd name="connsiteX94" fmla="*/ 251567 w 406642"/>
                <a:gd name="connsiteY94" fmla="*/ 48559 h 157895"/>
                <a:gd name="connsiteX95" fmla="*/ 255640 w 406642"/>
                <a:gd name="connsiteY95" fmla="*/ 52005 h 157895"/>
                <a:gd name="connsiteX96" fmla="*/ 257206 w 406642"/>
                <a:gd name="connsiteY96" fmla="*/ 56078 h 157895"/>
                <a:gd name="connsiteX97" fmla="*/ 257206 w 406642"/>
                <a:gd name="connsiteY97" fmla="*/ 60151 h 157895"/>
                <a:gd name="connsiteX98" fmla="*/ 255953 w 406642"/>
                <a:gd name="connsiteY98" fmla="*/ 68922 h 157895"/>
                <a:gd name="connsiteX99" fmla="*/ 256893 w 406642"/>
                <a:gd name="connsiteY99" fmla="*/ 72995 h 157895"/>
                <a:gd name="connsiteX100" fmla="*/ 260652 w 406642"/>
                <a:gd name="connsiteY100" fmla="*/ 75815 h 157895"/>
                <a:gd name="connsiteX101" fmla="*/ 266605 w 406642"/>
                <a:gd name="connsiteY101" fmla="*/ 77068 h 157895"/>
                <a:gd name="connsiteX102" fmla="*/ 286341 w 406642"/>
                <a:gd name="connsiteY102" fmla="*/ 75501 h 157895"/>
                <a:gd name="connsiteX103" fmla="*/ 298873 w 406642"/>
                <a:gd name="connsiteY103" fmla="*/ 77068 h 157895"/>
                <a:gd name="connsiteX104" fmla="*/ 317043 w 406642"/>
                <a:gd name="connsiteY104" fmla="*/ 76755 h 157895"/>
                <a:gd name="connsiteX105" fmla="*/ 326755 w 406642"/>
                <a:gd name="connsiteY105" fmla="*/ 72368 h 157895"/>
                <a:gd name="connsiteX106" fmla="*/ 329888 w 406642"/>
                <a:gd name="connsiteY106" fmla="*/ 67356 h 15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406642" h="157895">
                  <a:moveTo>
                    <a:pt x="382206" y="156955"/>
                  </a:moveTo>
                  <a:lnTo>
                    <a:pt x="376254" y="157895"/>
                  </a:lnTo>
                  <a:lnTo>
                    <a:pt x="373748" y="156015"/>
                  </a:lnTo>
                  <a:lnTo>
                    <a:pt x="369988" y="150689"/>
                  </a:lnTo>
                  <a:lnTo>
                    <a:pt x="361843" y="147243"/>
                  </a:lnTo>
                  <a:lnTo>
                    <a:pt x="306392" y="136905"/>
                  </a:lnTo>
                  <a:lnTo>
                    <a:pt x="286028" y="128133"/>
                  </a:lnTo>
                  <a:lnTo>
                    <a:pt x="292607" y="127507"/>
                  </a:lnTo>
                  <a:lnTo>
                    <a:pt x="307018" y="133772"/>
                  </a:lnTo>
                  <a:lnTo>
                    <a:pt x="318296" y="136278"/>
                  </a:lnTo>
                  <a:lnTo>
                    <a:pt x="367169" y="136905"/>
                  </a:lnTo>
                  <a:lnTo>
                    <a:pt x="376254" y="139725"/>
                  </a:lnTo>
                  <a:lnTo>
                    <a:pt x="385966" y="142231"/>
                  </a:lnTo>
                  <a:lnTo>
                    <a:pt x="389725" y="144737"/>
                  </a:lnTo>
                  <a:lnTo>
                    <a:pt x="390978" y="150376"/>
                  </a:lnTo>
                  <a:lnTo>
                    <a:pt x="388472" y="153822"/>
                  </a:lnTo>
                  <a:lnTo>
                    <a:pt x="382206" y="156955"/>
                  </a:lnTo>
                  <a:close/>
                  <a:moveTo>
                    <a:pt x="329888" y="67356"/>
                  </a:moveTo>
                  <a:lnTo>
                    <a:pt x="336467" y="63284"/>
                  </a:lnTo>
                  <a:lnTo>
                    <a:pt x="341166" y="57644"/>
                  </a:lnTo>
                  <a:lnTo>
                    <a:pt x="344299" y="51065"/>
                  </a:lnTo>
                  <a:lnTo>
                    <a:pt x="347119" y="51065"/>
                  </a:lnTo>
                  <a:lnTo>
                    <a:pt x="349312" y="57018"/>
                  </a:lnTo>
                  <a:lnTo>
                    <a:pt x="350251" y="63910"/>
                  </a:lnTo>
                  <a:lnTo>
                    <a:pt x="353384" y="68922"/>
                  </a:lnTo>
                  <a:lnTo>
                    <a:pt x="361843" y="68609"/>
                  </a:lnTo>
                  <a:lnTo>
                    <a:pt x="365289" y="65163"/>
                  </a:lnTo>
                  <a:lnTo>
                    <a:pt x="371868" y="53571"/>
                  </a:lnTo>
                  <a:lnTo>
                    <a:pt x="376254" y="51065"/>
                  </a:lnTo>
                  <a:lnTo>
                    <a:pt x="383459" y="53571"/>
                  </a:lnTo>
                  <a:lnTo>
                    <a:pt x="388159" y="59837"/>
                  </a:lnTo>
                  <a:lnTo>
                    <a:pt x="391605" y="67356"/>
                  </a:lnTo>
                  <a:lnTo>
                    <a:pt x="395364" y="73308"/>
                  </a:lnTo>
                  <a:lnTo>
                    <a:pt x="401003" y="79574"/>
                  </a:lnTo>
                  <a:lnTo>
                    <a:pt x="403510" y="85840"/>
                  </a:lnTo>
                  <a:lnTo>
                    <a:pt x="406642" y="123434"/>
                  </a:lnTo>
                  <a:lnTo>
                    <a:pt x="404763" y="132832"/>
                  </a:lnTo>
                  <a:lnTo>
                    <a:pt x="398184" y="136905"/>
                  </a:lnTo>
                  <a:lnTo>
                    <a:pt x="390038" y="136278"/>
                  </a:lnTo>
                  <a:lnTo>
                    <a:pt x="367795" y="130953"/>
                  </a:lnTo>
                  <a:lnTo>
                    <a:pt x="322682" y="131266"/>
                  </a:lnTo>
                  <a:lnTo>
                    <a:pt x="291667" y="125000"/>
                  </a:lnTo>
                  <a:lnTo>
                    <a:pt x="275690" y="125000"/>
                  </a:lnTo>
                  <a:lnTo>
                    <a:pt x="267544" y="123121"/>
                  </a:lnTo>
                  <a:lnTo>
                    <a:pt x="260652" y="119361"/>
                  </a:lnTo>
                  <a:lnTo>
                    <a:pt x="254386" y="116855"/>
                  </a:lnTo>
                  <a:lnTo>
                    <a:pt x="248121" y="119048"/>
                  </a:lnTo>
                  <a:lnTo>
                    <a:pt x="243735" y="116228"/>
                  </a:lnTo>
                  <a:lnTo>
                    <a:pt x="229637" y="110589"/>
                  </a:lnTo>
                  <a:lnTo>
                    <a:pt x="224311" y="109649"/>
                  </a:lnTo>
                  <a:lnTo>
                    <a:pt x="218985" y="109336"/>
                  </a:lnTo>
                  <a:lnTo>
                    <a:pt x="213973" y="109963"/>
                  </a:lnTo>
                  <a:lnTo>
                    <a:pt x="192670" y="117795"/>
                  </a:lnTo>
                  <a:lnTo>
                    <a:pt x="187344" y="118735"/>
                  </a:lnTo>
                  <a:lnTo>
                    <a:pt x="165414" y="118108"/>
                  </a:lnTo>
                  <a:lnTo>
                    <a:pt x="155076" y="119675"/>
                  </a:lnTo>
                  <a:lnTo>
                    <a:pt x="135652" y="127193"/>
                  </a:lnTo>
                  <a:lnTo>
                    <a:pt x="127506" y="127820"/>
                  </a:lnTo>
                  <a:lnTo>
                    <a:pt x="114035" y="127820"/>
                  </a:lnTo>
                  <a:lnTo>
                    <a:pt x="103697" y="125627"/>
                  </a:lnTo>
                  <a:lnTo>
                    <a:pt x="83334" y="118108"/>
                  </a:lnTo>
                  <a:lnTo>
                    <a:pt x="76441" y="117168"/>
                  </a:lnTo>
                  <a:lnTo>
                    <a:pt x="69862" y="117168"/>
                  </a:lnTo>
                  <a:lnTo>
                    <a:pt x="63283" y="118108"/>
                  </a:lnTo>
                  <a:lnTo>
                    <a:pt x="57018" y="120614"/>
                  </a:lnTo>
                  <a:lnTo>
                    <a:pt x="49812" y="125940"/>
                  </a:lnTo>
                  <a:lnTo>
                    <a:pt x="49186" y="131266"/>
                  </a:lnTo>
                  <a:lnTo>
                    <a:pt x="25063" y="130326"/>
                  </a:lnTo>
                  <a:lnTo>
                    <a:pt x="4386" y="125627"/>
                  </a:lnTo>
                  <a:lnTo>
                    <a:pt x="2506" y="123434"/>
                  </a:lnTo>
                  <a:lnTo>
                    <a:pt x="0" y="107143"/>
                  </a:lnTo>
                  <a:lnTo>
                    <a:pt x="1566" y="103697"/>
                  </a:lnTo>
                  <a:lnTo>
                    <a:pt x="4073" y="99624"/>
                  </a:lnTo>
                  <a:lnTo>
                    <a:pt x="8145" y="96805"/>
                  </a:lnTo>
                  <a:lnTo>
                    <a:pt x="46679" y="48246"/>
                  </a:lnTo>
                  <a:lnTo>
                    <a:pt x="50439" y="38221"/>
                  </a:lnTo>
                  <a:lnTo>
                    <a:pt x="52632" y="30389"/>
                  </a:lnTo>
                  <a:lnTo>
                    <a:pt x="52632" y="16604"/>
                  </a:lnTo>
                  <a:lnTo>
                    <a:pt x="69549" y="17544"/>
                  </a:lnTo>
                  <a:lnTo>
                    <a:pt x="89912" y="20990"/>
                  </a:lnTo>
                  <a:lnTo>
                    <a:pt x="101817" y="20677"/>
                  </a:lnTo>
                  <a:lnTo>
                    <a:pt x="110589" y="18797"/>
                  </a:lnTo>
                  <a:lnTo>
                    <a:pt x="114975" y="15351"/>
                  </a:lnTo>
                  <a:lnTo>
                    <a:pt x="122494" y="5326"/>
                  </a:lnTo>
                  <a:lnTo>
                    <a:pt x="130326" y="940"/>
                  </a:lnTo>
                  <a:lnTo>
                    <a:pt x="139098" y="0"/>
                  </a:lnTo>
                  <a:lnTo>
                    <a:pt x="183584" y="2506"/>
                  </a:lnTo>
                  <a:lnTo>
                    <a:pt x="191103" y="3760"/>
                  </a:lnTo>
                  <a:lnTo>
                    <a:pt x="196429" y="6892"/>
                  </a:lnTo>
                  <a:lnTo>
                    <a:pt x="202068" y="11592"/>
                  </a:lnTo>
                  <a:lnTo>
                    <a:pt x="219925" y="36968"/>
                  </a:lnTo>
                  <a:lnTo>
                    <a:pt x="225564" y="40727"/>
                  </a:lnTo>
                  <a:lnTo>
                    <a:pt x="233083" y="43860"/>
                  </a:lnTo>
                  <a:lnTo>
                    <a:pt x="244988" y="45739"/>
                  </a:lnTo>
                  <a:lnTo>
                    <a:pt x="251567" y="48559"/>
                  </a:lnTo>
                  <a:lnTo>
                    <a:pt x="255640" y="52005"/>
                  </a:lnTo>
                  <a:lnTo>
                    <a:pt x="257206" y="56078"/>
                  </a:lnTo>
                  <a:lnTo>
                    <a:pt x="257206" y="60151"/>
                  </a:lnTo>
                  <a:lnTo>
                    <a:pt x="255953" y="68922"/>
                  </a:lnTo>
                  <a:lnTo>
                    <a:pt x="256893" y="72995"/>
                  </a:lnTo>
                  <a:lnTo>
                    <a:pt x="260652" y="75815"/>
                  </a:lnTo>
                  <a:lnTo>
                    <a:pt x="266605" y="77068"/>
                  </a:lnTo>
                  <a:lnTo>
                    <a:pt x="286341" y="75501"/>
                  </a:lnTo>
                  <a:lnTo>
                    <a:pt x="298873" y="77068"/>
                  </a:lnTo>
                  <a:lnTo>
                    <a:pt x="317043" y="76755"/>
                  </a:lnTo>
                  <a:lnTo>
                    <a:pt x="326755" y="72368"/>
                  </a:lnTo>
                  <a:lnTo>
                    <a:pt x="329888" y="67356"/>
                  </a:lnTo>
                  <a:close/>
                </a:path>
              </a:pathLst>
            </a:custGeom>
            <a:grpFill/>
            <a:ln w="6248" cap="rnd">
              <a:solidFill>
                <a:srgbClr val="0070C0"/>
              </a:solidFill>
              <a:prstDash val="solid"/>
              <a:round/>
            </a:ln>
          </p:spPr>
          <p:txBody>
            <a:bodyPr rtlCol="0" anchor="ctr"/>
            <a:lstStyle/>
            <a:p>
              <a:endParaRPr lang="vi-VN"/>
            </a:p>
          </p:txBody>
        </p:sp>
        <p:sp>
          <p:nvSpPr>
            <p:cNvPr id="111" name="Freeform: Shape 110">
              <a:hlinkClick r:id="" action="ppaction://noaction"/>
              <a:extLst>
                <a:ext uri="{FF2B5EF4-FFF2-40B4-BE49-F238E27FC236}">
                  <a16:creationId xmlns:a16="http://schemas.microsoft.com/office/drawing/2014/main" id="{E782E224-8337-4321-A513-8EED009B5562}"/>
                </a:ext>
              </a:extLst>
            </p:cNvPr>
            <p:cNvSpPr/>
            <p:nvPr/>
          </p:nvSpPr>
          <p:spPr>
            <a:xfrm>
              <a:off x="4540728" y="5144794"/>
              <a:ext cx="383459" cy="425439"/>
            </a:xfrm>
            <a:custGeom>
              <a:avLst/>
              <a:gdLst>
                <a:gd name="connsiteX0" fmla="*/ 378133 w 383459"/>
                <a:gd name="connsiteY0" fmla="*/ 247807 h 425439"/>
                <a:gd name="connsiteX1" fmla="*/ 376567 w 383459"/>
                <a:gd name="connsiteY1" fmla="*/ 251567 h 425439"/>
                <a:gd name="connsiteX2" fmla="*/ 368422 w 383459"/>
                <a:gd name="connsiteY2" fmla="*/ 252820 h 425439"/>
                <a:gd name="connsiteX3" fmla="*/ 351191 w 383459"/>
                <a:gd name="connsiteY3" fmla="*/ 250314 h 425439"/>
                <a:gd name="connsiteX4" fmla="*/ 344299 w 383459"/>
                <a:gd name="connsiteY4" fmla="*/ 253447 h 425439"/>
                <a:gd name="connsiteX5" fmla="*/ 338660 w 383459"/>
                <a:gd name="connsiteY5" fmla="*/ 258146 h 425439"/>
                <a:gd name="connsiteX6" fmla="*/ 334274 w 383459"/>
                <a:gd name="connsiteY6" fmla="*/ 261279 h 425439"/>
                <a:gd name="connsiteX7" fmla="*/ 330514 w 383459"/>
                <a:gd name="connsiteY7" fmla="*/ 259086 h 425439"/>
                <a:gd name="connsiteX8" fmla="*/ 327695 w 383459"/>
                <a:gd name="connsiteY8" fmla="*/ 259086 h 425439"/>
                <a:gd name="connsiteX9" fmla="*/ 326442 w 383459"/>
                <a:gd name="connsiteY9" fmla="*/ 264098 h 425439"/>
                <a:gd name="connsiteX10" fmla="*/ 322682 w 383459"/>
                <a:gd name="connsiteY10" fmla="*/ 274123 h 425439"/>
                <a:gd name="connsiteX11" fmla="*/ 321742 w 383459"/>
                <a:gd name="connsiteY11" fmla="*/ 278509 h 425439"/>
                <a:gd name="connsiteX12" fmla="*/ 321742 w 383459"/>
                <a:gd name="connsiteY12" fmla="*/ 284462 h 425439"/>
                <a:gd name="connsiteX13" fmla="*/ 331454 w 383459"/>
                <a:gd name="connsiteY13" fmla="*/ 292294 h 425439"/>
                <a:gd name="connsiteX14" fmla="*/ 334274 w 383459"/>
                <a:gd name="connsiteY14" fmla="*/ 293860 h 425439"/>
                <a:gd name="connsiteX15" fmla="*/ 335840 w 383459"/>
                <a:gd name="connsiteY15" fmla="*/ 296366 h 425439"/>
                <a:gd name="connsiteX16" fmla="*/ 336780 w 383459"/>
                <a:gd name="connsiteY16" fmla="*/ 307331 h 425439"/>
                <a:gd name="connsiteX17" fmla="*/ 338033 w 383459"/>
                <a:gd name="connsiteY17" fmla="*/ 310464 h 425439"/>
                <a:gd name="connsiteX18" fmla="*/ 342106 w 383459"/>
                <a:gd name="connsiteY18" fmla="*/ 315790 h 425439"/>
                <a:gd name="connsiteX19" fmla="*/ 352444 w 383459"/>
                <a:gd name="connsiteY19" fmla="*/ 326128 h 425439"/>
                <a:gd name="connsiteX20" fmla="*/ 355577 w 383459"/>
                <a:gd name="connsiteY20" fmla="*/ 333960 h 425439"/>
                <a:gd name="connsiteX21" fmla="*/ 359023 w 383459"/>
                <a:gd name="connsiteY21" fmla="*/ 336467 h 425439"/>
                <a:gd name="connsiteX22" fmla="*/ 362783 w 383459"/>
                <a:gd name="connsiteY22" fmla="*/ 337720 h 425439"/>
                <a:gd name="connsiteX23" fmla="*/ 365602 w 383459"/>
                <a:gd name="connsiteY23" fmla="*/ 339913 h 425439"/>
                <a:gd name="connsiteX24" fmla="*/ 367795 w 383459"/>
                <a:gd name="connsiteY24" fmla="*/ 347432 h 425439"/>
                <a:gd name="connsiteX25" fmla="*/ 365289 w 383459"/>
                <a:gd name="connsiteY25" fmla="*/ 359023 h 425439"/>
                <a:gd name="connsiteX26" fmla="*/ 366229 w 383459"/>
                <a:gd name="connsiteY26" fmla="*/ 366542 h 425439"/>
                <a:gd name="connsiteX27" fmla="*/ 362156 w 383459"/>
                <a:gd name="connsiteY27" fmla="*/ 378760 h 425439"/>
                <a:gd name="connsiteX28" fmla="*/ 353697 w 383459"/>
                <a:gd name="connsiteY28" fmla="*/ 391292 h 425439"/>
                <a:gd name="connsiteX29" fmla="*/ 338660 w 383459"/>
                <a:gd name="connsiteY29" fmla="*/ 406956 h 425439"/>
                <a:gd name="connsiteX30" fmla="*/ 331767 w 383459"/>
                <a:gd name="connsiteY30" fmla="*/ 412281 h 425439"/>
                <a:gd name="connsiteX31" fmla="*/ 327382 w 383459"/>
                <a:gd name="connsiteY31" fmla="*/ 413848 h 425439"/>
                <a:gd name="connsiteX32" fmla="*/ 322682 w 383459"/>
                <a:gd name="connsiteY32" fmla="*/ 410089 h 425439"/>
                <a:gd name="connsiteX33" fmla="*/ 318923 w 383459"/>
                <a:gd name="connsiteY33" fmla="*/ 404763 h 425439"/>
                <a:gd name="connsiteX34" fmla="*/ 315790 w 383459"/>
                <a:gd name="connsiteY34" fmla="*/ 402883 h 425439"/>
                <a:gd name="connsiteX35" fmla="*/ 311091 w 383459"/>
                <a:gd name="connsiteY35" fmla="*/ 402257 h 425439"/>
                <a:gd name="connsiteX36" fmla="*/ 296993 w 383459"/>
                <a:gd name="connsiteY36" fmla="*/ 404449 h 425439"/>
                <a:gd name="connsiteX37" fmla="*/ 291980 w 383459"/>
                <a:gd name="connsiteY37" fmla="*/ 403823 h 425439"/>
                <a:gd name="connsiteX38" fmla="*/ 288848 w 383459"/>
                <a:gd name="connsiteY38" fmla="*/ 400690 h 425439"/>
                <a:gd name="connsiteX39" fmla="*/ 286968 w 383459"/>
                <a:gd name="connsiteY39" fmla="*/ 396304 h 425439"/>
                <a:gd name="connsiteX40" fmla="*/ 286655 w 383459"/>
                <a:gd name="connsiteY40" fmla="*/ 390665 h 425439"/>
                <a:gd name="connsiteX41" fmla="*/ 286968 w 383459"/>
                <a:gd name="connsiteY41" fmla="*/ 381893 h 425439"/>
                <a:gd name="connsiteX42" fmla="*/ 285401 w 383459"/>
                <a:gd name="connsiteY42" fmla="*/ 378447 h 425439"/>
                <a:gd name="connsiteX43" fmla="*/ 282895 w 383459"/>
                <a:gd name="connsiteY43" fmla="*/ 375627 h 425439"/>
                <a:gd name="connsiteX44" fmla="*/ 279136 w 383459"/>
                <a:gd name="connsiteY44" fmla="*/ 374061 h 425439"/>
                <a:gd name="connsiteX45" fmla="*/ 274750 w 383459"/>
                <a:gd name="connsiteY45" fmla="*/ 373121 h 425439"/>
                <a:gd name="connsiteX46" fmla="*/ 270677 w 383459"/>
                <a:gd name="connsiteY46" fmla="*/ 373121 h 425439"/>
                <a:gd name="connsiteX47" fmla="*/ 258146 w 383459"/>
                <a:gd name="connsiteY47" fmla="*/ 375001 h 425439"/>
                <a:gd name="connsiteX48" fmla="*/ 251880 w 383459"/>
                <a:gd name="connsiteY48" fmla="*/ 377194 h 425439"/>
                <a:gd name="connsiteX49" fmla="*/ 237156 w 383459"/>
                <a:gd name="connsiteY49" fmla="*/ 379387 h 425439"/>
                <a:gd name="connsiteX50" fmla="*/ 231203 w 383459"/>
                <a:gd name="connsiteY50" fmla="*/ 379073 h 425439"/>
                <a:gd name="connsiteX51" fmla="*/ 223058 w 383459"/>
                <a:gd name="connsiteY51" fmla="*/ 373434 h 425439"/>
                <a:gd name="connsiteX52" fmla="*/ 220238 w 383459"/>
                <a:gd name="connsiteY52" fmla="*/ 370615 h 425439"/>
                <a:gd name="connsiteX53" fmla="*/ 218672 w 383459"/>
                <a:gd name="connsiteY53" fmla="*/ 365602 h 425439"/>
                <a:gd name="connsiteX54" fmla="*/ 218045 w 383459"/>
                <a:gd name="connsiteY54" fmla="*/ 359023 h 425439"/>
                <a:gd name="connsiteX55" fmla="*/ 215852 w 383459"/>
                <a:gd name="connsiteY55" fmla="*/ 354637 h 425439"/>
                <a:gd name="connsiteX56" fmla="*/ 212720 w 383459"/>
                <a:gd name="connsiteY56" fmla="*/ 353698 h 425439"/>
                <a:gd name="connsiteX57" fmla="*/ 208334 w 383459"/>
                <a:gd name="connsiteY57" fmla="*/ 353071 h 425439"/>
                <a:gd name="connsiteX58" fmla="*/ 201441 w 383459"/>
                <a:gd name="connsiteY58" fmla="*/ 354324 h 425439"/>
                <a:gd name="connsiteX59" fmla="*/ 197682 w 383459"/>
                <a:gd name="connsiteY59" fmla="*/ 355890 h 425439"/>
                <a:gd name="connsiteX60" fmla="*/ 195489 w 383459"/>
                <a:gd name="connsiteY60" fmla="*/ 358710 h 425439"/>
                <a:gd name="connsiteX61" fmla="*/ 192983 w 383459"/>
                <a:gd name="connsiteY61" fmla="*/ 364976 h 425439"/>
                <a:gd name="connsiteX62" fmla="*/ 190477 w 383459"/>
                <a:gd name="connsiteY62" fmla="*/ 369049 h 425439"/>
                <a:gd name="connsiteX63" fmla="*/ 167607 w 383459"/>
                <a:gd name="connsiteY63" fmla="*/ 389725 h 425439"/>
                <a:gd name="connsiteX64" fmla="*/ 142544 w 383459"/>
                <a:gd name="connsiteY64" fmla="*/ 406329 h 425439"/>
                <a:gd name="connsiteX65" fmla="*/ 136905 w 383459"/>
                <a:gd name="connsiteY65" fmla="*/ 408522 h 425439"/>
                <a:gd name="connsiteX66" fmla="*/ 123747 w 383459"/>
                <a:gd name="connsiteY66" fmla="*/ 410402 h 425439"/>
                <a:gd name="connsiteX67" fmla="*/ 116541 w 383459"/>
                <a:gd name="connsiteY67" fmla="*/ 412595 h 425439"/>
                <a:gd name="connsiteX68" fmla="*/ 111216 w 383459"/>
                <a:gd name="connsiteY68" fmla="*/ 416041 h 425439"/>
                <a:gd name="connsiteX69" fmla="*/ 105576 w 383459"/>
                <a:gd name="connsiteY69" fmla="*/ 420427 h 425439"/>
                <a:gd name="connsiteX70" fmla="*/ 100877 w 383459"/>
                <a:gd name="connsiteY70" fmla="*/ 422620 h 425439"/>
                <a:gd name="connsiteX71" fmla="*/ 91479 w 383459"/>
                <a:gd name="connsiteY71" fmla="*/ 424813 h 425439"/>
                <a:gd name="connsiteX72" fmla="*/ 86466 w 383459"/>
                <a:gd name="connsiteY72" fmla="*/ 425440 h 425439"/>
                <a:gd name="connsiteX73" fmla="*/ 81767 w 383459"/>
                <a:gd name="connsiteY73" fmla="*/ 425126 h 425439"/>
                <a:gd name="connsiteX74" fmla="*/ 68922 w 383459"/>
                <a:gd name="connsiteY74" fmla="*/ 421680 h 425439"/>
                <a:gd name="connsiteX75" fmla="*/ 73308 w 383459"/>
                <a:gd name="connsiteY75" fmla="*/ 407269 h 425439"/>
                <a:gd name="connsiteX76" fmla="*/ 73308 w 383459"/>
                <a:gd name="connsiteY76" fmla="*/ 401943 h 425439"/>
                <a:gd name="connsiteX77" fmla="*/ 71742 w 383459"/>
                <a:gd name="connsiteY77" fmla="*/ 397557 h 425439"/>
                <a:gd name="connsiteX78" fmla="*/ 67982 w 383459"/>
                <a:gd name="connsiteY78" fmla="*/ 392545 h 425439"/>
                <a:gd name="connsiteX79" fmla="*/ 64850 w 383459"/>
                <a:gd name="connsiteY79" fmla="*/ 386279 h 425439"/>
                <a:gd name="connsiteX80" fmla="*/ 62030 w 383459"/>
                <a:gd name="connsiteY80" fmla="*/ 378760 h 425439"/>
                <a:gd name="connsiteX81" fmla="*/ 59211 w 383459"/>
                <a:gd name="connsiteY81" fmla="*/ 359023 h 425439"/>
                <a:gd name="connsiteX82" fmla="*/ 56078 w 383459"/>
                <a:gd name="connsiteY82" fmla="*/ 349311 h 425439"/>
                <a:gd name="connsiteX83" fmla="*/ 49812 w 383459"/>
                <a:gd name="connsiteY83" fmla="*/ 339600 h 425439"/>
                <a:gd name="connsiteX84" fmla="*/ 43233 w 383459"/>
                <a:gd name="connsiteY84" fmla="*/ 332394 h 425439"/>
                <a:gd name="connsiteX85" fmla="*/ 19110 w 383459"/>
                <a:gd name="connsiteY85" fmla="*/ 316103 h 425439"/>
                <a:gd name="connsiteX86" fmla="*/ 12845 w 383459"/>
                <a:gd name="connsiteY86" fmla="*/ 305139 h 425439"/>
                <a:gd name="connsiteX87" fmla="*/ 8145 w 383459"/>
                <a:gd name="connsiteY87" fmla="*/ 285401 h 425439"/>
                <a:gd name="connsiteX88" fmla="*/ 313 w 383459"/>
                <a:gd name="connsiteY88" fmla="*/ 183584 h 425439"/>
                <a:gd name="connsiteX89" fmla="*/ 0 w 383459"/>
                <a:gd name="connsiteY89" fmla="*/ 178572 h 425439"/>
                <a:gd name="connsiteX90" fmla="*/ 20363 w 383459"/>
                <a:gd name="connsiteY90" fmla="*/ 172306 h 425439"/>
                <a:gd name="connsiteX91" fmla="*/ 39160 w 383459"/>
                <a:gd name="connsiteY91" fmla="*/ 170740 h 425439"/>
                <a:gd name="connsiteX92" fmla="*/ 49185 w 383459"/>
                <a:gd name="connsiteY92" fmla="*/ 176692 h 425439"/>
                <a:gd name="connsiteX93" fmla="*/ 62030 w 383459"/>
                <a:gd name="connsiteY93" fmla="*/ 196742 h 425439"/>
                <a:gd name="connsiteX94" fmla="*/ 70175 w 383459"/>
                <a:gd name="connsiteY94" fmla="*/ 203948 h 425439"/>
                <a:gd name="connsiteX95" fmla="*/ 79887 w 383459"/>
                <a:gd name="connsiteY95" fmla="*/ 203321 h 425439"/>
                <a:gd name="connsiteX96" fmla="*/ 94298 w 383459"/>
                <a:gd name="connsiteY96" fmla="*/ 183897 h 425439"/>
                <a:gd name="connsiteX97" fmla="*/ 104637 w 383459"/>
                <a:gd name="connsiteY97" fmla="*/ 176692 h 425439"/>
                <a:gd name="connsiteX98" fmla="*/ 115602 w 383459"/>
                <a:gd name="connsiteY98" fmla="*/ 171993 h 425439"/>
                <a:gd name="connsiteX99" fmla="*/ 121867 w 383459"/>
                <a:gd name="connsiteY99" fmla="*/ 164161 h 425439"/>
                <a:gd name="connsiteX100" fmla="*/ 125000 w 383459"/>
                <a:gd name="connsiteY100" fmla="*/ 154449 h 425439"/>
                <a:gd name="connsiteX101" fmla="*/ 127193 w 383459"/>
                <a:gd name="connsiteY101" fmla="*/ 143797 h 425439"/>
                <a:gd name="connsiteX102" fmla="*/ 139725 w 383459"/>
                <a:gd name="connsiteY102" fmla="*/ 108083 h 425439"/>
                <a:gd name="connsiteX103" fmla="*/ 139725 w 383459"/>
                <a:gd name="connsiteY103" fmla="*/ 98058 h 425439"/>
                <a:gd name="connsiteX104" fmla="*/ 136905 w 383459"/>
                <a:gd name="connsiteY104" fmla="*/ 92106 h 425439"/>
                <a:gd name="connsiteX105" fmla="*/ 137531 w 383459"/>
                <a:gd name="connsiteY105" fmla="*/ 87406 h 425439"/>
                <a:gd name="connsiteX106" fmla="*/ 140351 w 383459"/>
                <a:gd name="connsiteY106" fmla="*/ 82707 h 425439"/>
                <a:gd name="connsiteX107" fmla="*/ 142544 w 383459"/>
                <a:gd name="connsiteY107" fmla="*/ 77381 h 425439"/>
                <a:gd name="connsiteX108" fmla="*/ 144111 w 383459"/>
                <a:gd name="connsiteY108" fmla="*/ 63910 h 425439"/>
                <a:gd name="connsiteX109" fmla="*/ 143484 w 383459"/>
                <a:gd name="connsiteY109" fmla="*/ 49812 h 425439"/>
                <a:gd name="connsiteX110" fmla="*/ 132832 w 383459"/>
                <a:gd name="connsiteY110" fmla="*/ 1880 h 425439"/>
                <a:gd name="connsiteX111" fmla="*/ 186090 w 383459"/>
                <a:gd name="connsiteY111" fmla="*/ 0 h 425439"/>
                <a:gd name="connsiteX112" fmla="*/ 261279 w 383459"/>
                <a:gd name="connsiteY112" fmla="*/ 0 h 425439"/>
                <a:gd name="connsiteX113" fmla="*/ 270364 w 383459"/>
                <a:gd name="connsiteY113" fmla="*/ 16291 h 425439"/>
                <a:gd name="connsiteX114" fmla="*/ 274750 w 383459"/>
                <a:gd name="connsiteY114" fmla="*/ 56078 h 425439"/>
                <a:gd name="connsiteX115" fmla="*/ 290727 w 383459"/>
                <a:gd name="connsiteY115" fmla="*/ 67356 h 425439"/>
                <a:gd name="connsiteX116" fmla="*/ 289474 w 383459"/>
                <a:gd name="connsiteY116" fmla="*/ 71429 h 425439"/>
                <a:gd name="connsiteX117" fmla="*/ 289161 w 383459"/>
                <a:gd name="connsiteY117" fmla="*/ 77068 h 425439"/>
                <a:gd name="connsiteX118" fmla="*/ 290101 w 383459"/>
                <a:gd name="connsiteY118" fmla="*/ 79887 h 425439"/>
                <a:gd name="connsiteX119" fmla="*/ 295113 w 383459"/>
                <a:gd name="connsiteY119" fmla="*/ 83333 h 425439"/>
                <a:gd name="connsiteX120" fmla="*/ 318296 w 383459"/>
                <a:gd name="connsiteY120" fmla="*/ 90852 h 425439"/>
                <a:gd name="connsiteX121" fmla="*/ 323622 w 383459"/>
                <a:gd name="connsiteY121" fmla="*/ 96805 h 425439"/>
                <a:gd name="connsiteX122" fmla="*/ 330828 w 383459"/>
                <a:gd name="connsiteY122" fmla="*/ 102130 h 425439"/>
                <a:gd name="connsiteX123" fmla="*/ 328321 w 383459"/>
                <a:gd name="connsiteY123" fmla="*/ 110589 h 425439"/>
                <a:gd name="connsiteX124" fmla="*/ 323309 w 383459"/>
                <a:gd name="connsiteY124" fmla="*/ 119674 h 425439"/>
                <a:gd name="connsiteX125" fmla="*/ 318923 w 383459"/>
                <a:gd name="connsiteY125" fmla="*/ 125314 h 425439"/>
                <a:gd name="connsiteX126" fmla="*/ 312970 w 383459"/>
                <a:gd name="connsiteY126" fmla="*/ 122181 h 425439"/>
                <a:gd name="connsiteX127" fmla="*/ 306392 w 383459"/>
                <a:gd name="connsiteY127" fmla="*/ 124060 h 425439"/>
                <a:gd name="connsiteX128" fmla="*/ 300752 w 383459"/>
                <a:gd name="connsiteY128" fmla="*/ 129073 h 425439"/>
                <a:gd name="connsiteX129" fmla="*/ 298559 w 383459"/>
                <a:gd name="connsiteY129" fmla="*/ 135338 h 425439"/>
                <a:gd name="connsiteX130" fmla="*/ 298873 w 383459"/>
                <a:gd name="connsiteY130" fmla="*/ 144737 h 425439"/>
                <a:gd name="connsiteX131" fmla="*/ 300439 w 383459"/>
                <a:gd name="connsiteY131" fmla="*/ 152883 h 425439"/>
                <a:gd name="connsiteX132" fmla="*/ 303259 w 383459"/>
                <a:gd name="connsiteY132" fmla="*/ 159775 h 425439"/>
                <a:gd name="connsiteX133" fmla="*/ 314224 w 383459"/>
                <a:gd name="connsiteY133" fmla="*/ 176692 h 425439"/>
                <a:gd name="connsiteX134" fmla="*/ 319236 w 383459"/>
                <a:gd name="connsiteY134" fmla="*/ 180138 h 425439"/>
                <a:gd name="connsiteX135" fmla="*/ 326128 w 383459"/>
                <a:gd name="connsiteY135" fmla="*/ 181705 h 425439"/>
                <a:gd name="connsiteX136" fmla="*/ 332707 w 383459"/>
                <a:gd name="connsiteY136" fmla="*/ 182331 h 425439"/>
                <a:gd name="connsiteX137" fmla="*/ 340853 w 383459"/>
                <a:gd name="connsiteY137" fmla="*/ 184211 h 425439"/>
                <a:gd name="connsiteX138" fmla="*/ 348058 w 383459"/>
                <a:gd name="connsiteY138" fmla="*/ 187344 h 425439"/>
                <a:gd name="connsiteX139" fmla="*/ 352757 w 383459"/>
                <a:gd name="connsiteY139" fmla="*/ 194549 h 425439"/>
                <a:gd name="connsiteX140" fmla="*/ 360903 w 383459"/>
                <a:gd name="connsiteY140" fmla="*/ 198935 h 425439"/>
                <a:gd name="connsiteX141" fmla="*/ 371241 w 383459"/>
                <a:gd name="connsiteY141" fmla="*/ 217732 h 425439"/>
                <a:gd name="connsiteX142" fmla="*/ 381266 w 383459"/>
                <a:gd name="connsiteY142" fmla="*/ 224624 h 425439"/>
                <a:gd name="connsiteX143" fmla="*/ 382833 w 383459"/>
                <a:gd name="connsiteY143" fmla="*/ 226504 h 425439"/>
                <a:gd name="connsiteX144" fmla="*/ 383459 w 383459"/>
                <a:gd name="connsiteY144" fmla="*/ 231204 h 425439"/>
                <a:gd name="connsiteX145" fmla="*/ 378133 w 383459"/>
                <a:gd name="connsiteY145" fmla="*/ 247807 h 425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383459" h="425439">
                  <a:moveTo>
                    <a:pt x="378133" y="247807"/>
                  </a:moveTo>
                  <a:lnTo>
                    <a:pt x="376567" y="251567"/>
                  </a:lnTo>
                  <a:lnTo>
                    <a:pt x="368422" y="252820"/>
                  </a:lnTo>
                  <a:lnTo>
                    <a:pt x="351191" y="250314"/>
                  </a:lnTo>
                  <a:lnTo>
                    <a:pt x="344299" y="253447"/>
                  </a:lnTo>
                  <a:lnTo>
                    <a:pt x="338660" y="258146"/>
                  </a:lnTo>
                  <a:lnTo>
                    <a:pt x="334274" y="261279"/>
                  </a:lnTo>
                  <a:lnTo>
                    <a:pt x="330514" y="259086"/>
                  </a:lnTo>
                  <a:lnTo>
                    <a:pt x="327695" y="259086"/>
                  </a:lnTo>
                  <a:lnTo>
                    <a:pt x="326442" y="264098"/>
                  </a:lnTo>
                  <a:lnTo>
                    <a:pt x="322682" y="274123"/>
                  </a:lnTo>
                  <a:lnTo>
                    <a:pt x="321742" y="278509"/>
                  </a:lnTo>
                  <a:lnTo>
                    <a:pt x="321742" y="284462"/>
                  </a:lnTo>
                  <a:lnTo>
                    <a:pt x="331454" y="292294"/>
                  </a:lnTo>
                  <a:lnTo>
                    <a:pt x="334274" y="293860"/>
                  </a:lnTo>
                  <a:lnTo>
                    <a:pt x="335840" y="296366"/>
                  </a:lnTo>
                  <a:lnTo>
                    <a:pt x="336780" y="307331"/>
                  </a:lnTo>
                  <a:lnTo>
                    <a:pt x="338033" y="310464"/>
                  </a:lnTo>
                  <a:lnTo>
                    <a:pt x="342106" y="315790"/>
                  </a:lnTo>
                  <a:lnTo>
                    <a:pt x="352444" y="326128"/>
                  </a:lnTo>
                  <a:lnTo>
                    <a:pt x="355577" y="333960"/>
                  </a:lnTo>
                  <a:lnTo>
                    <a:pt x="359023" y="336467"/>
                  </a:lnTo>
                  <a:lnTo>
                    <a:pt x="362783" y="337720"/>
                  </a:lnTo>
                  <a:lnTo>
                    <a:pt x="365602" y="339913"/>
                  </a:lnTo>
                  <a:lnTo>
                    <a:pt x="367795" y="347432"/>
                  </a:lnTo>
                  <a:lnTo>
                    <a:pt x="365289" y="359023"/>
                  </a:lnTo>
                  <a:lnTo>
                    <a:pt x="366229" y="366542"/>
                  </a:lnTo>
                  <a:lnTo>
                    <a:pt x="362156" y="378760"/>
                  </a:lnTo>
                  <a:lnTo>
                    <a:pt x="353697" y="391292"/>
                  </a:lnTo>
                  <a:lnTo>
                    <a:pt x="338660" y="406956"/>
                  </a:lnTo>
                  <a:lnTo>
                    <a:pt x="331767" y="412281"/>
                  </a:lnTo>
                  <a:lnTo>
                    <a:pt x="327382" y="413848"/>
                  </a:lnTo>
                  <a:lnTo>
                    <a:pt x="322682" y="410089"/>
                  </a:lnTo>
                  <a:lnTo>
                    <a:pt x="318923" y="404763"/>
                  </a:lnTo>
                  <a:lnTo>
                    <a:pt x="315790" y="402883"/>
                  </a:lnTo>
                  <a:lnTo>
                    <a:pt x="311091" y="402257"/>
                  </a:lnTo>
                  <a:lnTo>
                    <a:pt x="296993" y="404449"/>
                  </a:lnTo>
                  <a:lnTo>
                    <a:pt x="291980" y="403823"/>
                  </a:lnTo>
                  <a:lnTo>
                    <a:pt x="288848" y="400690"/>
                  </a:lnTo>
                  <a:lnTo>
                    <a:pt x="286968" y="396304"/>
                  </a:lnTo>
                  <a:lnTo>
                    <a:pt x="286655" y="390665"/>
                  </a:lnTo>
                  <a:lnTo>
                    <a:pt x="286968" y="381893"/>
                  </a:lnTo>
                  <a:lnTo>
                    <a:pt x="285401" y="378447"/>
                  </a:lnTo>
                  <a:lnTo>
                    <a:pt x="282895" y="375627"/>
                  </a:lnTo>
                  <a:lnTo>
                    <a:pt x="279136" y="374061"/>
                  </a:lnTo>
                  <a:lnTo>
                    <a:pt x="274750" y="373121"/>
                  </a:lnTo>
                  <a:lnTo>
                    <a:pt x="270677" y="373121"/>
                  </a:lnTo>
                  <a:lnTo>
                    <a:pt x="258146" y="375001"/>
                  </a:lnTo>
                  <a:lnTo>
                    <a:pt x="251880" y="377194"/>
                  </a:lnTo>
                  <a:lnTo>
                    <a:pt x="237156" y="379387"/>
                  </a:lnTo>
                  <a:lnTo>
                    <a:pt x="231203" y="379073"/>
                  </a:lnTo>
                  <a:lnTo>
                    <a:pt x="223058" y="373434"/>
                  </a:lnTo>
                  <a:lnTo>
                    <a:pt x="220238" y="370615"/>
                  </a:lnTo>
                  <a:lnTo>
                    <a:pt x="218672" y="365602"/>
                  </a:lnTo>
                  <a:lnTo>
                    <a:pt x="218045" y="359023"/>
                  </a:lnTo>
                  <a:lnTo>
                    <a:pt x="215852" y="354637"/>
                  </a:lnTo>
                  <a:lnTo>
                    <a:pt x="212720" y="353698"/>
                  </a:lnTo>
                  <a:lnTo>
                    <a:pt x="208334" y="353071"/>
                  </a:lnTo>
                  <a:lnTo>
                    <a:pt x="201441" y="354324"/>
                  </a:lnTo>
                  <a:lnTo>
                    <a:pt x="197682" y="355890"/>
                  </a:lnTo>
                  <a:lnTo>
                    <a:pt x="195489" y="358710"/>
                  </a:lnTo>
                  <a:lnTo>
                    <a:pt x="192983" y="364976"/>
                  </a:lnTo>
                  <a:lnTo>
                    <a:pt x="190477" y="369049"/>
                  </a:lnTo>
                  <a:lnTo>
                    <a:pt x="167607" y="389725"/>
                  </a:lnTo>
                  <a:lnTo>
                    <a:pt x="142544" y="406329"/>
                  </a:lnTo>
                  <a:lnTo>
                    <a:pt x="136905" y="408522"/>
                  </a:lnTo>
                  <a:lnTo>
                    <a:pt x="123747" y="410402"/>
                  </a:lnTo>
                  <a:lnTo>
                    <a:pt x="116541" y="412595"/>
                  </a:lnTo>
                  <a:lnTo>
                    <a:pt x="111216" y="416041"/>
                  </a:lnTo>
                  <a:lnTo>
                    <a:pt x="105576" y="420427"/>
                  </a:lnTo>
                  <a:lnTo>
                    <a:pt x="100877" y="422620"/>
                  </a:lnTo>
                  <a:lnTo>
                    <a:pt x="91479" y="424813"/>
                  </a:lnTo>
                  <a:lnTo>
                    <a:pt x="86466" y="425440"/>
                  </a:lnTo>
                  <a:lnTo>
                    <a:pt x="81767" y="425126"/>
                  </a:lnTo>
                  <a:lnTo>
                    <a:pt x="68922" y="421680"/>
                  </a:lnTo>
                  <a:lnTo>
                    <a:pt x="73308" y="407269"/>
                  </a:lnTo>
                  <a:lnTo>
                    <a:pt x="73308" y="401943"/>
                  </a:lnTo>
                  <a:lnTo>
                    <a:pt x="71742" y="397557"/>
                  </a:lnTo>
                  <a:lnTo>
                    <a:pt x="67982" y="392545"/>
                  </a:lnTo>
                  <a:lnTo>
                    <a:pt x="64850" y="386279"/>
                  </a:lnTo>
                  <a:lnTo>
                    <a:pt x="62030" y="378760"/>
                  </a:lnTo>
                  <a:lnTo>
                    <a:pt x="59211" y="359023"/>
                  </a:lnTo>
                  <a:lnTo>
                    <a:pt x="56078" y="349311"/>
                  </a:lnTo>
                  <a:lnTo>
                    <a:pt x="49812" y="339600"/>
                  </a:lnTo>
                  <a:lnTo>
                    <a:pt x="43233" y="332394"/>
                  </a:lnTo>
                  <a:lnTo>
                    <a:pt x="19110" y="316103"/>
                  </a:lnTo>
                  <a:lnTo>
                    <a:pt x="12845" y="305139"/>
                  </a:lnTo>
                  <a:lnTo>
                    <a:pt x="8145" y="285401"/>
                  </a:lnTo>
                  <a:lnTo>
                    <a:pt x="313" y="183584"/>
                  </a:lnTo>
                  <a:lnTo>
                    <a:pt x="0" y="178572"/>
                  </a:lnTo>
                  <a:lnTo>
                    <a:pt x="20363" y="172306"/>
                  </a:lnTo>
                  <a:lnTo>
                    <a:pt x="39160" y="170740"/>
                  </a:lnTo>
                  <a:lnTo>
                    <a:pt x="49185" y="176692"/>
                  </a:lnTo>
                  <a:lnTo>
                    <a:pt x="62030" y="196742"/>
                  </a:lnTo>
                  <a:lnTo>
                    <a:pt x="70175" y="203948"/>
                  </a:lnTo>
                  <a:lnTo>
                    <a:pt x="79887" y="203321"/>
                  </a:lnTo>
                  <a:lnTo>
                    <a:pt x="94298" y="183897"/>
                  </a:lnTo>
                  <a:lnTo>
                    <a:pt x="104637" y="176692"/>
                  </a:lnTo>
                  <a:lnTo>
                    <a:pt x="115602" y="171993"/>
                  </a:lnTo>
                  <a:lnTo>
                    <a:pt x="121867" y="164161"/>
                  </a:lnTo>
                  <a:lnTo>
                    <a:pt x="125000" y="154449"/>
                  </a:lnTo>
                  <a:lnTo>
                    <a:pt x="127193" y="143797"/>
                  </a:lnTo>
                  <a:lnTo>
                    <a:pt x="139725" y="108083"/>
                  </a:lnTo>
                  <a:lnTo>
                    <a:pt x="139725" y="98058"/>
                  </a:lnTo>
                  <a:lnTo>
                    <a:pt x="136905" y="92106"/>
                  </a:lnTo>
                  <a:lnTo>
                    <a:pt x="137531" y="87406"/>
                  </a:lnTo>
                  <a:lnTo>
                    <a:pt x="140351" y="82707"/>
                  </a:lnTo>
                  <a:lnTo>
                    <a:pt x="142544" y="77381"/>
                  </a:lnTo>
                  <a:lnTo>
                    <a:pt x="144111" y="63910"/>
                  </a:lnTo>
                  <a:lnTo>
                    <a:pt x="143484" y="49812"/>
                  </a:lnTo>
                  <a:lnTo>
                    <a:pt x="132832" y="1880"/>
                  </a:lnTo>
                  <a:lnTo>
                    <a:pt x="186090" y="0"/>
                  </a:lnTo>
                  <a:lnTo>
                    <a:pt x="261279" y="0"/>
                  </a:lnTo>
                  <a:lnTo>
                    <a:pt x="270364" y="16291"/>
                  </a:lnTo>
                  <a:lnTo>
                    <a:pt x="274750" y="56078"/>
                  </a:lnTo>
                  <a:lnTo>
                    <a:pt x="290727" y="67356"/>
                  </a:lnTo>
                  <a:lnTo>
                    <a:pt x="289474" y="71429"/>
                  </a:lnTo>
                  <a:lnTo>
                    <a:pt x="289161" y="77068"/>
                  </a:lnTo>
                  <a:lnTo>
                    <a:pt x="290101" y="79887"/>
                  </a:lnTo>
                  <a:lnTo>
                    <a:pt x="295113" y="83333"/>
                  </a:lnTo>
                  <a:lnTo>
                    <a:pt x="318296" y="90852"/>
                  </a:lnTo>
                  <a:lnTo>
                    <a:pt x="323622" y="96805"/>
                  </a:lnTo>
                  <a:lnTo>
                    <a:pt x="330828" y="102130"/>
                  </a:lnTo>
                  <a:lnTo>
                    <a:pt x="328321" y="110589"/>
                  </a:lnTo>
                  <a:lnTo>
                    <a:pt x="323309" y="119674"/>
                  </a:lnTo>
                  <a:lnTo>
                    <a:pt x="318923" y="125314"/>
                  </a:lnTo>
                  <a:lnTo>
                    <a:pt x="312970" y="122181"/>
                  </a:lnTo>
                  <a:lnTo>
                    <a:pt x="306392" y="124060"/>
                  </a:lnTo>
                  <a:lnTo>
                    <a:pt x="300752" y="129073"/>
                  </a:lnTo>
                  <a:lnTo>
                    <a:pt x="298559" y="135338"/>
                  </a:lnTo>
                  <a:lnTo>
                    <a:pt x="298873" y="144737"/>
                  </a:lnTo>
                  <a:lnTo>
                    <a:pt x="300439" y="152883"/>
                  </a:lnTo>
                  <a:lnTo>
                    <a:pt x="303259" y="159775"/>
                  </a:lnTo>
                  <a:lnTo>
                    <a:pt x="314224" y="176692"/>
                  </a:lnTo>
                  <a:lnTo>
                    <a:pt x="319236" y="180138"/>
                  </a:lnTo>
                  <a:lnTo>
                    <a:pt x="326128" y="181705"/>
                  </a:lnTo>
                  <a:lnTo>
                    <a:pt x="332707" y="182331"/>
                  </a:lnTo>
                  <a:lnTo>
                    <a:pt x="340853" y="184211"/>
                  </a:lnTo>
                  <a:lnTo>
                    <a:pt x="348058" y="187344"/>
                  </a:lnTo>
                  <a:lnTo>
                    <a:pt x="352757" y="194549"/>
                  </a:lnTo>
                  <a:lnTo>
                    <a:pt x="360903" y="198935"/>
                  </a:lnTo>
                  <a:lnTo>
                    <a:pt x="371241" y="217732"/>
                  </a:lnTo>
                  <a:lnTo>
                    <a:pt x="381266" y="224624"/>
                  </a:lnTo>
                  <a:lnTo>
                    <a:pt x="382833" y="226504"/>
                  </a:lnTo>
                  <a:lnTo>
                    <a:pt x="383459" y="231204"/>
                  </a:lnTo>
                  <a:lnTo>
                    <a:pt x="378133" y="247807"/>
                  </a:lnTo>
                  <a:close/>
                </a:path>
              </a:pathLst>
            </a:custGeom>
            <a:grpFill/>
            <a:ln w="6248" cap="rnd">
              <a:solidFill>
                <a:srgbClr val="0070C0"/>
              </a:solidFill>
              <a:prstDash val="solid"/>
              <a:round/>
            </a:ln>
          </p:spPr>
          <p:txBody>
            <a:bodyPr rtlCol="0" anchor="ctr"/>
            <a:lstStyle/>
            <a:p>
              <a:endParaRPr lang="vi-VN" dirty="0"/>
            </a:p>
          </p:txBody>
        </p:sp>
        <p:sp>
          <p:nvSpPr>
            <p:cNvPr id="112" name="Freeform: Shape 111">
              <a:hlinkClick r:id="" action="ppaction://noaction"/>
              <a:extLst>
                <a:ext uri="{FF2B5EF4-FFF2-40B4-BE49-F238E27FC236}">
                  <a16:creationId xmlns:a16="http://schemas.microsoft.com/office/drawing/2014/main" id="{C0E7C70A-81C1-4BE4-8BF7-1D68E2A5B099}"/>
                </a:ext>
              </a:extLst>
            </p:cNvPr>
            <p:cNvSpPr/>
            <p:nvPr/>
          </p:nvSpPr>
          <p:spPr>
            <a:xfrm>
              <a:off x="4186091" y="5323366"/>
              <a:ext cx="427945" cy="446429"/>
            </a:xfrm>
            <a:custGeom>
              <a:avLst/>
              <a:gdLst>
                <a:gd name="connsiteX0" fmla="*/ 423560 w 427945"/>
                <a:gd name="connsiteY0" fmla="*/ 243108 h 446429"/>
                <a:gd name="connsiteX1" fmla="*/ 396931 w 427945"/>
                <a:gd name="connsiteY1" fmla="*/ 257833 h 446429"/>
                <a:gd name="connsiteX2" fmla="*/ 392858 w 427945"/>
                <a:gd name="connsiteY2" fmla="*/ 261905 h 446429"/>
                <a:gd name="connsiteX3" fmla="*/ 386906 w 427945"/>
                <a:gd name="connsiteY3" fmla="*/ 268798 h 446429"/>
                <a:gd name="connsiteX4" fmla="*/ 378760 w 427945"/>
                <a:gd name="connsiteY4" fmla="*/ 285088 h 446429"/>
                <a:gd name="connsiteX5" fmla="*/ 376880 w 427945"/>
                <a:gd name="connsiteY5" fmla="*/ 291667 h 446429"/>
                <a:gd name="connsiteX6" fmla="*/ 377507 w 427945"/>
                <a:gd name="connsiteY6" fmla="*/ 296993 h 446429"/>
                <a:gd name="connsiteX7" fmla="*/ 383773 w 427945"/>
                <a:gd name="connsiteY7" fmla="*/ 305139 h 446429"/>
                <a:gd name="connsiteX8" fmla="*/ 388472 w 427945"/>
                <a:gd name="connsiteY8" fmla="*/ 315163 h 446429"/>
                <a:gd name="connsiteX9" fmla="*/ 388785 w 427945"/>
                <a:gd name="connsiteY9" fmla="*/ 323622 h 446429"/>
                <a:gd name="connsiteX10" fmla="*/ 357144 w 427945"/>
                <a:gd name="connsiteY10" fmla="*/ 340226 h 446429"/>
                <a:gd name="connsiteX11" fmla="*/ 317356 w 427945"/>
                <a:gd name="connsiteY11" fmla="*/ 352758 h 446429"/>
                <a:gd name="connsiteX12" fmla="*/ 308271 w 427945"/>
                <a:gd name="connsiteY12" fmla="*/ 357770 h 446429"/>
                <a:gd name="connsiteX13" fmla="*/ 302005 w 427945"/>
                <a:gd name="connsiteY13" fmla="*/ 363096 h 446429"/>
                <a:gd name="connsiteX14" fmla="*/ 298246 w 427945"/>
                <a:gd name="connsiteY14" fmla="*/ 369988 h 446429"/>
                <a:gd name="connsiteX15" fmla="*/ 296053 w 427945"/>
                <a:gd name="connsiteY15" fmla="*/ 375627 h 446429"/>
                <a:gd name="connsiteX16" fmla="*/ 294487 w 427945"/>
                <a:gd name="connsiteY16" fmla="*/ 381266 h 446429"/>
                <a:gd name="connsiteX17" fmla="*/ 293234 w 427945"/>
                <a:gd name="connsiteY17" fmla="*/ 391918 h 446429"/>
                <a:gd name="connsiteX18" fmla="*/ 291667 w 427945"/>
                <a:gd name="connsiteY18" fmla="*/ 394738 h 446429"/>
                <a:gd name="connsiteX19" fmla="*/ 286341 w 427945"/>
                <a:gd name="connsiteY19" fmla="*/ 401317 h 446429"/>
                <a:gd name="connsiteX20" fmla="*/ 281955 w 427945"/>
                <a:gd name="connsiteY20" fmla="*/ 409775 h 446429"/>
                <a:gd name="connsiteX21" fmla="*/ 277569 w 427945"/>
                <a:gd name="connsiteY21" fmla="*/ 415727 h 446429"/>
                <a:gd name="connsiteX22" fmla="*/ 268797 w 427945"/>
                <a:gd name="connsiteY22" fmla="*/ 424813 h 446429"/>
                <a:gd name="connsiteX23" fmla="*/ 261592 w 427945"/>
                <a:gd name="connsiteY23" fmla="*/ 429825 h 446429"/>
                <a:gd name="connsiteX24" fmla="*/ 258146 w 427945"/>
                <a:gd name="connsiteY24" fmla="*/ 433272 h 446429"/>
                <a:gd name="connsiteX25" fmla="*/ 255013 w 427945"/>
                <a:gd name="connsiteY25" fmla="*/ 439224 h 446429"/>
                <a:gd name="connsiteX26" fmla="*/ 252193 w 427945"/>
                <a:gd name="connsiteY26" fmla="*/ 441730 h 446429"/>
                <a:gd name="connsiteX27" fmla="*/ 242795 w 427945"/>
                <a:gd name="connsiteY27" fmla="*/ 446429 h 446429"/>
                <a:gd name="connsiteX28" fmla="*/ 229324 w 427945"/>
                <a:gd name="connsiteY28" fmla="*/ 445803 h 446429"/>
                <a:gd name="connsiteX29" fmla="*/ 208647 w 427945"/>
                <a:gd name="connsiteY29" fmla="*/ 439224 h 446429"/>
                <a:gd name="connsiteX30" fmla="*/ 177632 w 427945"/>
                <a:gd name="connsiteY30" fmla="*/ 426379 h 446429"/>
                <a:gd name="connsiteX31" fmla="*/ 168860 w 427945"/>
                <a:gd name="connsiteY31" fmla="*/ 423873 h 446429"/>
                <a:gd name="connsiteX32" fmla="*/ 163221 w 427945"/>
                <a:gd name="connsiteY32" fmla="*/ 423873 h 446429"/>
                <a:gd name="connsiteX33" fmla="*/ 157895 w 427945"/>
                <a:gd name="connsiteY33" fmla="*/ 430139 h 446429"/>
                <a:gd name="connsiteX34" fmla="*/ 152882 w 427945"/>
                <a:gd name="connsiteY34" fmla="*/ 433898 h 446429"/>
                <a:gd name="connsiteX35" fmla="*/ 142544 w 427945"/>
                <a:gd name="connsiteY35" fmla="*/ 437031 h 446429"/>
                <a:gd name="connsiteX36" fmla="*/ 137845 w 427945"/>
                <a:gd name="connsiteY36" fmla="*/ 436091 h 446429"/>
                <a:gd name="connsiteX37" fmla="*/ 135652 w 427945"/>
                <a:gd name="connsiteY37" fmla="*/ 434211 h 446429"/>
                <a:gd name="connsiteX38" fmla="*/ 136592 w 427945"/>
                <a:gd name="connsiteY38" fmla="*/ 431078 h 446429"/>
                <a:gd name="connsiteX39" fmla="*/ 140664 w 427945"/>
                <a:gd name="connsiteY39" fmla="*/ 426066 h 446429"/>
                <a:gd name="connsiteX40" fmla="*/ 140978 w 427945"/>
                <a:gd name="connsiteY40" fmla="*/ 422933 h 446429"/>
                <a:gd name="connsiteX41" fmla="*/ 139098 w 427945"/>
                <a:gd name="connsiteY41" fmla="*/ 419487 h 446429"/>
                <a:gd name="connsiteX42" fmla="*/ 132832 w 427945"/>
                <a:gd name="connsiteY42" fmla="*/ 413848 h 446429"/>
                <a:gd name="connsiteX43" fmla="*/ 128446 w 427945"/>
                <a:gd name="connsiteY43" fmla="*/ 412908 h 446429"/>
                <a:gd name="connsiteX44" fmla="*/ 125314 w 427945"/>
                <a:gd name="connsiteY44" fmla="*/ 414475 h 446429"/>
                <a:gd name="connsiteX45" fmla="*/ 123120 w 427945"/>
                <a:gd name="connsiteY45" fmla="*/ 424186 h 446429"/>
                <a:gd name="connsiteX46" fmla="*/ 120614 w 427945"/>
                <a:gd name="connsiteY46" fmla="*/ 428259 h 446429"/>
                <a:gd name="connsiteX47" fmla="*/ 115915 w 427945"/>
                <a:gd name="connsiteY47" fmla="*/ 431078 h 446429"/>
                <a:gd name="connsiteX48" fmla="*/ 107770 w 427945"/>
                <a:gd name="connsiteY48" fmla="*/ 432018 h 446429"/>
                <a:gd name="connsiteX49" fmla="*/ 104010 w 427945"/>
                <a:gd name="connsiteY49" fmla="*/ 430765 h 446429"/>
                <a:gd name="connsiteX50" fmla="*/ 101817 w 427945"/>
                <a:gd name="connsiteY50" fmla="*/ 427946 h 446429"/>
                <a:gd name="connsiteX51" fmla="*/ 101504 w 427945"/>
                <a:gd name="connsiteY51" fmla="*/ 421367 h 446429"/>
                <a:gd name="connsiteX52" fmla="*/ 99937 w 427945"/>
                <a:gd name="connsiteY52" fmla="*/ 418234 h 446429"/>
                <a:gd name="connsiteX53" fmla="*/ 95552 w 427945"/>
                <a:gd name="connsiteY53" fmla="*/ 412595 h 446429"/>
                <a:gd name="connsiteX54" fmla="*/ 93985 w 427945"/>
                <a:gd name="connsiteY54" fmla="*/ 408835 h 446429"/>
                <a:gd name="connsiteX55" fmla="*/ 93672 w 427945"/>
                <a:gd name="connsiteY55" fmla="*/ 404763 h 446429"/>
                <a:gd name="connsiteX56" fmla="*/ 95238 w 427945"/>
                <a:gd name="connsiteY56" fmla="*/ 394111 h 446429"/>
                <a:gd name="connsiteX57" fmla="*/ 95865 w 427945"/>
                <a:gd name="connsiteY57" fmla="*/ 385339 h 446429"/>
                <a:gd name="connsiteX58" fmla="*/ 95865 w 427945"/>
                <a:gd name="connsiteY58" fmla="*/ 382206 h 446429"/>
                <a:gd name="connsiteX59" fmla="*/ 93045 w 427945"/>
                <a:gd name="connsiteY59" fmla="*/ 378447 h 446429"/>
                <a:gd name="connsiteX60" fmla="*/ 88033 w 427945"/>
                <a:gd name="connsiteY60" fmla="*/ 374374 h 446429"/>
                <a:gd name="connsiteX61" fmla="*/ 75815 w 427945"/>
                <a:gd name="connsiteY61" fmla="*/ 367168 h 446429"/>
                <a:gd name="connsiteX62" fmla="*/ 69236 w 427945"/>
                <a:gd name="connsiteY62" fmla="*/ 364036 h 446429"/>
                <a:gd name="connsiteX63" fmla="*/ 63283 w 427945"/>
                <a:gd name="connsiteY63" fmla="*/ 362469 h 446429"/>
                <a:gd name="connsiteX64" fmla="*/ 57958 w 427945"/>
                <a:gd name="connsiteY64" fmla="*/ 361530 h 446429"/>
                <a:gd name="connsiteX65" fmla="*/ 54198 w 427945"/>
                <a:gd name="connsiteY65" fmla="*/ 358710 h 446429"/>
                <a:gd name="connsiteX66" fmla="*/ 52632 w 427945"/>
                <a:gd name="connsiteY66" fmla="*/ 352131 h 446429"/>
                <a:gd name="connsiteX67" fmla="*/ 51378 w 427945"/>
                <a:gd name="connsiteY67" fmla="*/ 348685 h 446429"/>
                <a:gd name="connsiteX68" fmla="*/ 47932 w 427945"/>
                <a:gd name="connsiteY68" fmla="*/ 344612 h 446429"/>
                <a:gd name="connsiteX69" fmla="*/ 43233 w 427945"/>
                <a:gd name="connsiteY69" fmla="*/ 339913 h 446429"/>
                <a:gd name="connsiteX70" fmla="*/ 36967 w 427945"/>
                <a:gd name="connsiteY70" fmla="*/ 335527 h 446429"/>
                <a:gd name="connsiteX71" fmla="*/ 30075 w 427945"/>
                <a:gd name="connsiteY71" fmla="*/ 329261 h 446429"/>
                <a:gd name="connsiteX72" fmla="*/ 38847 w 427945"/>
                <a:gd name="connsiteY72" fmla="*/ 327068 h 446429"/>
                <a:gd name="connsiteX73" fmla="*/ 40727 w 427945"/>
                <a:gd name="connsiteY73" fmla="*/ 325815 h 446429"/>
                <a:gd name="connsiteX74" fmla="*/ 40727 w 427945"/>
                <a:gd name="connsiteY74" fmla="*/ 320490 h 446429"/>
                <a:gd name="connsiteX75" fmla="*/ 39474 w 427945"/>
                <a:gd name="connsiteY75" fmla="*/ 312344 h 446429"/>
                <a:gd name="connsiteX76" fmla="*/ 32895 w 427945"/>
                <a:gd name="connsiteY76" fmla="*/ 285715 h 446429"/>
                <a:gd name="connsiteX77" fmla="*/ 28196 w 427945"/>
                <a:gd name="connsiteY77" fmla="*/ 278823 h 446429"/>
                <a:gd name="connsiteX78" fmla="*/ 17231 w 427945"/>
                <a:gd name="connsiteY78" fmla="*/ 275063 h 446429"/>
                <a:gd name="connsiteX79" fmla="*/ 13784 w 427945"/>
                <a:gd name="connsiteY79" fmla="*/ 265351 h 446429"/>
                <a:gd name="connsiteX80" fmla="*/ 2193 w 427945"/>
                <a:gd name="connsiteY80" fmla="*/ 245615 h 446429"/>
                <a:gd name="connsiteX81" fmla="*/ 1566 w 427945"/>
                <a:gd name="connsiteY81" fmla="*/ 238722 h 446429"/>
                <a:gd name="connsiteX82" fmla="*/ 4073 w 427945"/>
                <a:gd name="connsiteY82" fmla="*/ 232770 h 446429"/>
                <a:gd name="connsiteX83" fmla="*/ 7519 w 427945"/>
                <a:gd name="connsiteY83" fmla="*/ 226818 h 446429"/>
                <a:gd name="connsiteX84" fmla="*/ 10338 w 427945"/>
                <a:gd name="connsiteY84" fmla="*/ 220865 h 446429"/>
                <a:gd name="connsiteX85" fmla="*/ 10965 w 427945"/>
                <a:gd name="connsiteY85" fmla="*/ 217106 h 446429"/>
                <a:gd name="connsiteX86" fmla="*/ 11592 w 427945"/>
                <a:gd name="connsiteY86" fmla="*/ 205827 h 446429"/>
                <a:gd name="connsiteX87" fmla="*/ 17857 w 427945"/>
                <a:gd name="connsiteY87" fmla="*/ 195489 h 446429"/>
                <a:gd name="connsiteX88" fmla="*/ 19110 w 427945"/>
                <a:gd name="connsiteY88" fmla="*/ 194549 h 446429"/>
                <a:gd name="connsiteX89" fmla="*/ 16604 w 427945"/>
                <a:gd name="connsiteY89" fmla="*/ 183897 h 446429"/>
                <a:gd name="connsiteX90" fmla="*/ 4073 w 427945"/>
                <a:gd name="connsiteY90" fmla="*/ 160088 h 446429"/>
                <a:gd name="connsiteX91" fmla="*/ 0 w 427945"/>
                <a:gd name="connsiteY91" fmla="*/ 148497 h 446429"/>
                <a:gd name="connsiteX92" fmla="*/ 10025 w 427945"/>
                <a:gd name="connsiteY92" fmla="*/ 145677 h 446429"/>
                <a:gd name="connsiteX93" fmla="*/ 15038 w 427945"/>
                <a:gd name="connsiteY93" fmla="*/ 145364 h 446429"/>
                <a:gd name="connsiteX94" fmla="*/ 20363 w 427945"/>
                <a:gd name="connsiteY94" fmla="*/ 146303 h 446429"/>
                <a:gd name="connsiteX95" fmla="*/ 24436 w 427945"/>
                <a:gd name="connsiteY95" fmla="*/ 149123 h 446429"/>
                <a:gd name="connsiteX96" fmla="*/ 26003 w 427945"/>
                <a:gd name="connsiteY96" fmla="*/ 152883 h 446429"/>
                <a:gd name="connsiteX97" fmla="*/ 28196 w 427945"/>
                <a:gd name="connsiteY97" fmla="*/ 155702 h 446429"/>
                <a:gd name="connsiteX98" fmla="*/ 33835 w 427945"/>
                <a:gd name="connsiteY98" fmla="*/ 156015 h 446429"/>
                <a:gd name="connsiteX99" fmla="*/ 46993 w 427945"/>
                <a:gd name="connsiteY99" fmla="*/ 146930 h 446429"/>
                <a:gd name="connsiteX100" fmla="*/ 67356 w 427945"/>
                <a:gd name="connsiteY100" fmla="*/ 147243 h 446429"/>
                <a:gd name="connsiteX101" fmla="*/ 104010 w 427945"/>
                <a:gd name="connsiteY101" fmla="*/ 152256 h 446429"/>
                <a:gd name="connsiteX102" fmla="*/ 100564 w 427945"/>
                <a:gd name="connsiteY102" fmla="*/ 145677 h 446429"/>
                <a:gd name="connsiteX103" fmla="*/ 121867 w 427945"/>
                <a:gd name="connsiteY103" fmla="*/ 150376 h 446429"/>
                <a:gd name="connsiteX104" fmla="*/ 130953 w 427945"/>
                <a:gd name="connsiteY104" fmla="*/ 147870 h 446429"/>
                <a:gd name="connsiteX105" fmla="*/ 139098 w 427945"/>
                <a:gd name="connsiteY105" fmla="*/ 136905 h 446429"/>
                <a:gd name="connsiteX106" fmla="*/ 144111 w 427945"/>
                <a:gd name="connsiteY106" fmla="*/ 122807 h 446429"/>
                <a:gd name="connsiteX107" fmla="*/ 151003 w 427945"/>
                <a:gd name="connsiteY107" fmla="*/ 112469 h 446429"/>
                <a:gd name="connsiteX108" fmla="*/ 160715 w 427945"/>
                <a:gd name="connsiteY108" fmla="*/ 106517 h 446429"/>
                <a:gd name="connsiteX109" fmla="*/ 173873 w 427945"/>
                <a:gd name="connsiteY109" fmla="*/ 105576 h 446429"/>
                <a:gd name="connsiteX110" fmla="*/ 206454 w 427945"/>
                <a:gd name="connsiteY110" fmla="*/ 108083 h 446429"/>
                <a:gd name="connsiteX111" fmla="*/ 222118 w 427945"/>
                <a:gd name="connsiteY111" fmla="*/ 106203 h 446429"/>
                <a:gd name="connsiteX112" fmla="*/ 237782 w 427945"/>
                <a:gd name="connsiteY112" fmla="*/ 99938 h 446429"/>
                <a:gd name="connsiteX113" fmla="*/ 248121 w 427945"/>
                <a:gd name="connsiteY113" fmla="*/ 93045 h 446429"/>
                <a:gd name="connsiteX114" fmla="*/ 277256 w 427945"/>
                <a:gd name="connsiteY114" fmla="*/ 63910 h 446429"/>
                <a:gd name="connsiteX115" fmla="*/ 290727 w 427945"/>
                <a:gd name="connsiteY115" fmla="*/ 46993 h 446429"/>
                <a:gd name="connsiteX116" fmla="*/ 302005 w 427945"/>
                <a:gd name="connsiteY116" fmla="*/ 39160 h 446429"/>
                <a:gd name="connsiteX117" fmla="*/ 307018 w 427945"/>
                <a:gd name="connsiteY117" fmla="*/ 34461 h 446429"/>
                <a:gd name="connsiteX118" fmla="*/ 309838 w 427945"/>
                <a:gd name="connsiteY118" fmla="*/ 28196 h 446429"/>
                <a:gd name="connsiteX119" fmla="*/ 322682 w 427945"/>
                <a:gd name="connsiteY119" fmla="*/ 14724 h 446429"/>
                <a:gd name="connsiteX120" fmla="*/ 347745 w 427945"/>
                <a:gd name="connsiteY120" fmla="*/ 2193 h 446429"/>
                <a:gd name="connsiteX121" fmla="*/ 354637 w 427945"/>
                <a:gd name="connsiteY121" fmla="*/ 0 h 446429"/>
                <a:gd name="connsiteX122" fmla="*/ 354951 w 427945"/>
                <a:gd name="connsiteY122" fmla="*/ 5012 h 446429"/>
                <a:gd name="connsiteX123" fmla="*/ 362783 w 427945"/>
                <a:gd name="connsiteY123" fmla="*/ 106830 h 446429"/>
                <a:gd name="connsiteX124" fmla="*/ 367482 w 427945"/>
                <a:gd name="connsiteY124" fmla="*/ 126567 h 446429"/>
                <a:gd name="connsiteX125" fmla="*/ 373748 w 427945"/>
                <a:gd name="connsiteY125" fmla="*/ 137532 h 446429"/>
                <a:gd name="connsiteX126" fmla="*/ 397870 w 427945"/>
                <a:gd name="connsiteY126" fmla="*/ 153822 h 446429"/>
                <a:gd name="connsiteX127" fmla="*/ 404449 w 427945"/>
                <a:gd name="connsiteY127" fmla="*/ 161028 h 446429"/>
                <a:gd name="connsiteX128" fmla="*/ 410715 w 427945"/>
                <a:gd name="connsiteY128" fmla="*/ 170740 h 446429"/>
                <a:gd name="connsiteX129" fmla="*/ 413848 w 427945"/>
                <a:gd name="connsiteY129" fmla="*/ 180451 h 446429"/>
                <a:gd name="connsiteX130" fmla="*/ 416667 w 427945"/>
                <a:gd name="connsiteY130" fmla="*/ 200188 h 446429"/>
                <a:gd name="connsiteX131" fmla="*/ 419487 w 427945"/>
                <a:gd name="connsiteY131" fmla="*/ 207707 h 446429"/>
                <a:gd name="connsiteX132" fmla="*/ 422620 w 427945"/>
                <a:gd name="connsiteY132" fmla="*/ 213973 h 446429"/>
                <a:gd name="connsiteX133" fmla="*/ 426379 w 427945"/>
                <a:gd name="connsiteY133" fmla="*/ 218985 h 446429"/>
                <a:gd name="connsiteX134" fmla="*/ 427946 w 427945"/>
                <a:gd name="connsiteY134" fmla="*/ 223372 h 446429"/>
                <a:gd name="connsiteX135" fmla="*/ 427946 w 427945"/>
                <a:gd name="connsiteY135" fmla="*/ 228697 h 446429"/>
                <a:gd name="connsiteX136" fmla="*/ 423560 w 427945"/>
                <a:gd name="connsiteY136" fmla="*/ 243108 h 44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427945" h="446429">
                  <a:moveTo>
                    <a:pt x="423560" y="243108"/>
                  </a:moveTo>
                  <a:lnTo>
                    <a:pt x="396931" y="257833"/>
                  </a:lnTo>
                  <a:lnTo>
                    <a:pt x="392858" y="261905"/>
                  </a:lnTo>
                  <a:lnTo>
                    <a:pt x="386906" y="268798"/>
                  </a:lnTo>
                  <a:lnTo>
                    <a:pt x="378760" y="285088"/>
                  </a:lnTo>
                  <a:lnTo>
                    <a:pt x="376880" y="291667"/>
                  </a:lnTo>
                  <a:lnTo>
                    <a:pt x="377507" y="296993"/>
                  </a:lnTo>
                  <a:lnTo>
                    <a:pt x="383773" y="305139"/>
                  </a:lnTo>
                  <a:lnTo>
                    <a:pt x="388472" y="315163"/>
                  </a:lnTo>
                  <a:lnTo>
                    <a:pt x="388785" y="323622"/>
                  </a:lnTo>
                  <a:lnTo>
                    <a:pt x="357144" y="340226"/>
                  </a:lnTo>
                  <a:lnTo>
                    <a:pt x="317356" y="352758"/>
                  </a:lnTo>
                  <a:lnTo>
                    <a:pt x="308271" y="357770"/>
                  </a:lnTo>
                  <a:lnTo>
                    <a:pt x="302005" y="363096"/>
                  </a:lnTo>
                  <a:lnTo>
                    <a:pt x="298246" y="369988"/>
                  </a:lnTo>
                  <a:lnTo>
                    <a:pt x="296053" y="375627"/>
                  </a:lnTo>
                  <a:lnTo>
                    <a:pt x="294487" y="381266"/>
                  </a:lnTo>
                  <a:lnTo>
                    <a:pt x="293234" y="391918"/>
                  </a:lnTo>
                  <a:lnTo>
                    <a:pt x="291667" y="394738"/>
                  </a:lnTo>
                  <a:lnTo>
                    <a:pt x="286341" y="401317"/>
                  </a:lnTo>
                  <a:lnTo>
                    <a:pt x="281955" y="409775"/>
                  </a:lnTo>
                  <a:lnTo>
                    <a:pt x="277569" y="415727"/>
                  </a:lnTo>
                  <a:lnTo>
                    <a:pt x="268797" y="424813"/>
                  </a:lnTo>
                  <a:lnTo>
                    <a:pt x="261592" y="429825"/>
                  </a:lnTo>
                  <a:lnTo>
                    <a:pt x="258146" y="433272"/>
                  </a:lnTo>
                  <a:lnTo>
                    <a:pt x="255013" y="439224"/>
                  </a:lnTo>
                  <a:lnTo>
                    <a:pt x="252193" y="441730"/>
                  </a:lnTo>
                  <a:lnTo>
                    <a:pt x="242795" y="446429"/>
                  </a:lnTo>
                  <a:lnTo>
                    <a:pt x="229324" y="445803"/>
                  </a:lnTo>
                  <a:lnTo>
                    <a:pt x="208647" y="439224"/>
                  </a:lnTo>
                  <a:lnTo>
                    <a:pt x="177632" y="426379"/>
                  </a:lnTo>
                  <a:lnTo>
                    <a:pt x="168860" y="423873"/>
                  </a:lnTo>
                  <a:lnTo>
                    <a:pt x="163221" y="423873"/>
                  </a:lnTo>
                  <a:lnTo>
                    <a:pt x="157895" y="430139"/>
                  </a:lnTo>
                  <a:lnTo>
                    <a:pt x="152882" y="433898"/>
                  </a:lnTo>
                  <a:lnTo>
                    <a:pt x="142544" y="437031"/>
                  </a:lnTo>
                  <a:lnTo>
                    <a:pt x="137845" y="436091"/>
                  </a:lnTo>
                  <a:lnTo>
                    <a:pt x="135652" y="434211"/>
                  </a:lnTo>
                  <a:lnTo>
                    <a:pt x="136592" y="431078"/>
                  </a:lnTo>
                  <a:lnTo>
                    <a:pt x="140664" y="426066"/>
                  </a:lnTo>
                  <a:lnTo>
                    <a:pt x="140978" y="422933"/>
                  </a:lnTo>
                  <a:lnTo>
                    <a:pt x="139098" y="419487"/>
                  </a:lnTo>
                  <a:lnTo>
                    <a:pt x="132832" y="413848"/>
                  </a:lnTo>
                  <a:lnTo>
                    <a:pt x="128446" y="412908"/>
                  </a:lnTo>
                  <a:lnTo>
                    <a:pt x="125314" y="414475"/>
                  </a:lnTo>
                  <a:lnTo>
                    <a:pt x="123120" y="424186"/>
                  </a:lnTo>
                  <a:lnTo>
                    <a:pt x="120614" y="428259"/>
                  </a:lnTo>
                  <a:lnTo>
                    <a:pt x="115915" y="431078"/>
                  </a:lnTo>
                  <a:lnTo>
                    <a:pt x="107770" y="432018"/>
                  </a:lnTo>
                  <a:lnTo>
                    <a:pt x="104010" y="430765"/>
                  </a:lnTo>
                  <a:lnTo>
                    <a:pt x="101817" y="427946"/>
                  </a:lnTo>
                  <a:lnTo>
                    <a:pt x="101504" y="421367"/>
                  </a:lnTo>
                  <a:lnTo>
                    <a:pt x="99937" y="418234"/>
                  </a:lnTo>
                  <a:lnTo>
                    <a:pt x="95552" y="412595"/>
                  </a:lnTo>
                  <a:lnTo>
                    <a:pt x="93985" y="408835"/>
                  </a:lnTo>
                  <a:lnTo>
                    <a:pt x="93672" y="404763"/>
                  </a:lnTo>
                  <a:lnTo>
                    <a:pt x="95238" y="394111"/>
                  </a:lnTo>
                  <a:lnTo>
                    <a:pt x="95865" y="385339"/>
                  </a:lnTo>
                  <a:lnTo>
                    <a:pt x="95865" y="382206"/>
                  </a:lnTo>
                  <a:lnTo>
                    <a:pt x="93045" y="378447"/>
                  </a:lnTo>
                  <a:lnTo>
                    <a:pt x="88033" y="374374"/>
                  </a:lnTo>
                  <a:lnTo>
                    <a:pt x="75815" y="367168"/>
                  </a:lnTo>
                  <a:lnTo>
                    <a:pt x="69236" y="364036"/>
                  </a:lnTo>
                  <a:lnTo>
                    <a:pt x="63283" y="362469"/>
                  </a:lnTo>
                  <a:lnTo>
                    <a:pt x="57958" y="361530"/>
                  </a:lnTo>
                  <a:lnTo>
                    <a:pt x="54198" y="358710"/>
                  </a:lnTo>
                  <a:lnTo>
                    <a:pt x="52632" y="352131"/>
                  </a:lnTo>
                  <a:lnTo>
                    <a:pt x="51378" y="348685"/>
                  </a:lnTo>
                  <a:lnTo>
                    <a:pt x="47932" y="344612"/>
                  </a:lnTo>
                  <a:lnTo>
                    <a:pt x="43233" y="339913"/>
                  </a:lnTo>
                  <a:lnTo>
                    <a:pt x="36967" y="335527"/>
                  </a:lnTo>
                  <a:lnTo>
                    <a:pt x="30075" y="329261"/>
                  </a:lnTo>
                  <a:lnTo>
                    <a:pt x="38847" y="327068"/>
                  </a:lnTo>
                  <a:lnTo>
                    <a:pt x="40727" y="325815"/>
                  </a:lnTo>
                  <a:lnTo>
                    <a:pt x="40727" y="320490"/>
                  </a:lnTo>
                  <a:lnTo>
                    <a:pt x="39474" y="312344"/>
                  </a:lnTo>
                  <a:lnTo>
                    <a:pt x="32895" y="285715"/>
                  </a:lnTo>
                  <a:lnTo>
                    <a:pt x="28196" y="278823"/>
                  </a:lnTo>
                  <a:lnTo>
                    <a:pt x="17231" y="275063"/>
                  </a:lnTo>
                  <a:lnTo>
                    <a:pt x="13784" y="265351"/>
                  </a:lnTo>
                  <a:lnTo>
                    <a:pt x="2193" y="245615"/>
                  </a:lnTo>
                  <a:lnTo>
                    <a:pt x="1566" y="238722"/>
                  </a:lnTo>
                  <a:lnTo>
                    <a:pt x="4073" y="232770"/>
                  </a:lnTo>
                  <a:lnTo>
                    <a:pt x="7519" y="226818"/>
                  </a:lnTo>
                  <a:lnTo>
                    <a:pt x="10338" y="220865"/>
                  </a:lnTo>
                  <a:lnTo>
                    <a:pt x="10965" y="217106"/>
                  </a:lnTo>
                  <a:lnTo>
                    <a:pt x="11592" y="205827"/>
                  </a:lnTo>
                  <a:lnTo>
                    <a:pt x="17857" y="195489"/>
                  </a:lnTo>
                  <a:lnTo>
                    <a:pt x="19110" y="194549"/>
                  </a:lnTo>
                  <a:lnTo>
                    <a:pt x="16604" y="183897"/>
                  </a:lnTo>
                  <a:lnTo>
                    <a:pt x="4073" y="160088"/>
                  </a:lnTo>
                  <a:lnTo>
                    <a:pt x="0" y="148497"/>
                  </a:lnTo>
                  <a:lnTo>
                    <a:pt x="10025" y="145677"/>
                  </a:lnTo>
                  <a:lnTo>
                    <a:pt x="15038" y="145364"/>
                  </a:lnTo>
                  <a:lnTo>
                    <a:pt x="20363" y="146303"/>
                  </a:lnTo>
                  <a:lnTo>
                    <a:pt x="24436" y="149123"/>
                  </a:lnTo>
                  <a:lnTo>
                    <a:pt x="26003" y="152883"/>
                  </a:lnTo>
                  <a:lnTo>
                    <a:pt x="28196" y="155702"/>
                  </a:lnTo>
                  <a:lnTo>
                    <a:pt x="33835" y="156015"/>
                  </a:lnTo>
                  <a:lnTo>
                    <a:pt x="46993" y="146930"/>
                  </a:lnTo>
                  <a:lnTo>
                    <a:pt x="67356" y="147243"/>
                  </a:lnTo>
                  <a:lnTo>
                    <a:pt x="104010" y="152256"/>
                  </a:lnTo>
                  <a:lnTo>
                    <a:pt x="100564" y="145677"/>
                  </a:lnTo>
                  <a:lnTo>
                    <a:pt x="121867" y="150376"/>
                  </a:lnTo>
                  <a:lnTo>
                    <a:pt x="130953" y="147870"/>
                  </a:lnTo>
                  <a:lnTo>
                    <a:pt x="139098" y="136905"/>
                  </a:lnTo>
                  <a:lnTo>
                    <a:pt x="144111" y="122807"/>
                  </a:lnTo>
                  <a:lnTo>
                    <a:pt x="151003" y="112469"/>
                  </a:lnTo>
                  <a:lnTo>
                    <a:pt x="160715" y="106517"/>
                  </a:lnTo>
                  <a:lnTo>
                    <a:pt x="173873" y="105576"/>
                  </a:lnTo>
                  <a:lnTo>
                    <a:pt x="206454" y="108083"/>
                  </a:lnTo>
                  <a:lnTo>
                    <a:pt x="222118" y="106203"/>
                  </a:lnTo>
                  <a:lnTo>
                    <a:pt x="237782" y="99938"/>
                  </a:lnTo>
                  <a:lnTo>
                    <a:pt x="248121" y="93045"/>
                  </a:lnTo>
                  <a:lnTo>
                    <a:pt x="277256" y="63910"/>
                  </a:lnTo>
                  <a:lnTo>
                    <a:pt x="290727" y="46993"/>
                  </a:lnTo>
                  <a:lnTo>
                    <a:pt x="302005" y="39160"/>
                  </a:lnTo>
                  <a:lnTo>
                    <a:pt x="307018" y="34461"/>
                  </a:lnTo>
                  <a:lnTo>
                    <a:pt x="309838" y="28196"/>
                  </a:lnTo>
                  <a:lnTo>
                    <a:pt x="322682" y="14724"/>
                  </a:lnTo>
                  <a:lnTo>
                    <a:pt x="347745" y="2193"/>
                  </a:lnTo>
                  <a:lnTo>
                    <a:pt x="354637" y="0"/>
                  </a:lnTo>
                  <a:lnTo>
                    <a:pt x="354951" y="5012"/>
                  </a:lnTo>
                  <a:lnTo>
                    <a:pt x="362783" y="106830"/>
                  </a:lnTo>
                  <a:lnTo>
                    <a:pt x="367482" y="126567"/>
                  </a:lnTo>
                  <a:lnTo>
                    <a:pt x="373748" y="137532"/>
                  </a:lnTo>
                  <a:lnTo>
                    <a:pt x="397870" y="153822"/>
                  </a:lnTo>
                  <a:lnTo>
                    <a:pt x="404449" y="161028"/>
                  </a:lnTo>
                  <a:lnTo>
                    <a:pt x="410715" y="170740"/>
                  </a:lnTo>
                  <a:lnTo>
                    <a:pt x="413848" y="180451"/>
                  </a:lnTo>
                  <a:lnTo>
                    <a:pt x="416667" y="200188"/>
                  </a:lnTo>
                  <a:lnTo>
                    <a:pt x="419487" y="207707"/>
                  </a:lnTo>
                  <a:lnTo>
                    <a:pt x="422620" y="213973"/>
                  </a:lnTo>
                  <a:lnTo>
                    <a:pt x="426379" y="218985"/>
                  </a:lnTo>
                  <a:lnTo>
                    <a:pt x="427946" y="223372"/>
                  </a:lnTo>
                  <a:lnTo>
                    <a:pt x="427946" y="228697"/>
                  </a:lnTo>
                  <a:lnTo>
                    <a:pt x="423560" y="243108"/>
                  </a:lnTo>
                  <a:close/>
                </a:path>
              </a:pathLst>
            </a:custGeom>
            <a:grpFill/>
            <a:ln w="6248" cap="rnd">
              <a:solidFill>
                <a:srgbClr val="0070C0"/>
              </a:solidFill>
              <a:prstDash val="solid"/>
              <a:round/>
            </a:ln>
          </p:spPr>
          <p:txBody>
            <a:bodyPr rtlCol="0" anchor="ctr"/>
            <a:lstStyle/>
            <a:p>
              <a:endParaRPr lang="vi-VN"/>
            </a:p>
          </p:txBody>
        </p:sp>
        <p:sp>
          <p:nvSpPr>
            <p:cNvPr id="113" name="Freeform: Shape 112">
              <a:extLst>
                <a:ext uri="{FF2B5EF4-FFF2-40B4-BE49-F238E27FC236}">
                  <a16:creationId xmlns:a16="http://schemas.microsoft.com/office/drawing/2014/main" id="{611F414C-DB98-4552-883B-899A56B7B05F}"/>
                </a:ext>
              </a:extLst>
            </p:cNvPr>
            <p:cNvSpPr/>
            <p:nvPr/>
          </p:nvSpPr>
          <p:spPr>
            <a:xfrm>
              <a:off x="5138787" y="4285770"/>
              <a:ext cx="286028" cy="502193"/>
            </a:xfrm>
            <a:custGeom>
              <a:avLst/>
              <a:gdLst>
                <a:gd name="connsiteX0" fmla="*/ 188284 w 286028"/>
                <a:gd name="connsiteY0" fmla="*/ 4699 h 502193"/>
                <a:gd name="connsiteX1" fmla="*/ 190163 w 286028"/>
                <a:gd name="connsiteY1" fmla="*/ 33834 h 502193"/>
                <a:gd name="connsiteX2" fmla="*/ 192356 w 286028"/>
                <a:gd name="connsiteY2" fmla="*/ 38220 h 502193"/>
                <a:gd name="connsiteX3" fmla="*/ 192043 w 286028"/>
                <a:gd name="connsiteY3" fmla="*/ 42920 h 502193"/>
                <a:gd name="connsiteX4" fmla="*/ 187970 w 286028"/>
                <a:gd name="connsiteY4" fmla="*/ 42920 h 502193"/>
                <a:gd name="connsiteX5" fmla="*/ 185464 w 286028"/>
                <a:gd name="connsiteY5" fmla="*/ 47619 h 502193"/>
                <a:gd name="connsiteX6" fmla="*/ 182644 w 286028"/>
                <a:gd name="connsiteY6" fmla="*/ 49499 h 502193"/>
                <a:gd name="connsiteX7" fmla="*/ 181391 w 286028"/>
                <a:gd name="connsiteY7" fmla="*/ 52631 h 502193"/>
                <a:gd name="connsiteX8" fmla="*/ 183898 w 286028"/>
                <a:gd name="connsiteY8" fmla="*/ 58271 h 502193"/>
                <a:gd name="connsiteX9" fmla="*/ 186717 w 286028"/>
                <a:gd name="connsiteY9" fmla="*/ 49499 h 502193"/>
                <a:gd name="connsiteX10" fmla="*/ 187030 w 286028"/>
                <a:gd name="connsiteY10" fmla="*/ 46053 h 502193"/>
                <a:gd name="connsiteX11" fmla="*/ 201441 w 286028"/>
                <a:gd name="connsiteY11" fmla="*/ 85526 h 502193"/>
                <a:gd name="connsiteX12" fmla="*/ 208960 w 286028"/>
                <a:gd name="connsiteY12" fmla="*/ 95552 h 502193"/>
                <a:gd name="connsiteX13" fmla="*/ 210840 w 286028"/>
                <a:gd name="connsiteY13" fmla="*/ 101817 h 502193"/>
                <a:gd name="connsiteX14" fmla="*/ 210214 w 286028"/>
                <a:gd name="connsiteY14" fmla="*/ 125627 h 502193"/>
                <a:gd name="connsiteX15" fmla="*/ 211153 w 286028"/>
                <a:gd name="connsiteY15" fmla="*/ 131579 h 502193"/>
                <a:gd name="connsiteX16" fmla="*/ 213346 w 286028"/>
                <a:gd name="connsiteY16" fmla="*/ 139098 h 502193"/>
                <a:gd name="connsiteX17" fmla="*/ 218985 w 286028"/>
                <a:gd name="connsiteY17" fmla="*/ 151316 h 502193"/>
                <a:gd name="connsiteX18" fmla="*/ 232457 w 286028"/>
                <a:gd name="connsiteY18" fmla="*/ 166354 h 502193"/>
                <a:gd name="connsiteX19" fmla="*/ 236529 w 286028"/>
                <a:gd name="connsiteY19" fmla="*/ 172306 h 502193"/>
                <a:gd name="connsiteX20" fmla="*/ 238096 w 286028"/>
                <a:gd name="connsiteY20" fmla="*/ 178258 h 502193"/>
                <a:gd name="connsiteX21" fmla="*/ 240915 w 286028"/>
                <a:gd name="connsiteY21" fmla="*/ 196429 h 502193"/>
                <a:gd name="connsiteX22" fmla="*/ 236529 w 286028"/>
                <a:gd name="connsiteY22" fmla="*/ 203321 h 502193"/>
                <a:gd name="connsiteX23" fmla="*/ 242482 w 286028"/>
                <a:gd name="connsiteY23" fmla="*/ 218359 h 502193"/>
                <a:gd name="connsiteX24" fmla="*/ 256893 w 286028"/>
                <a:gd name="connsiteY24" fmla="*/ 241542 h 502193"/>
                <a:gd name="connsiteX25" fmla="*/ 249061 w 286028"/>
                <a:gd name="connsiteY25" fmla="*/ 240602 h 502193"/>
                <a:gd name="connsiteX26" fmla="*/ 245615 w 286028"/>
                <a:gd name="connsiteY26" fmla="*/ 236529 h 502193"/>
                <a:gd name="connsiteX27" fmla="*/ 243735 w 286028"/>
                <a:gd name="connsiteY27" fmla="*/ 231203 h 502193"/>
                <a:gd name="connsiteX28" fmla="*/ 239349 w 286028"/>
                <a:gd name="connsiteY28" fmla="*/ 226191 h 502193"/>
                <a:gd name="connsiteX29" fmla="*/ 229637 w 286028"/>
                <a:gd name="connsiteY29" fmla="*/ 224311 h 502193"/>
                <a:gd name="connsiteX30" fmla="*/ 228697 w 286028"/>
                <a:gd name="connsiteY30" fmla="*/ 231203 h 502193"/>
                <a:gd name="connsiteX31" fmla="*/ 233710 w 286028"/>
                <a:gd name="connsiteY31" fmla="*/ 240289 h 502193"/>
                <a:gd name="connsiteX32" fmla="*/ 246868 w 286028"/>
                <a:gd name="connsiteY32" fmla="*/ 247494 h 502193"/>
                <a:gd name="connsiteX33" fmla="*/ 251254 w 286028"/>
                <a:gd name="connsiteY33" fmla="*/ 254386 h 502193"/>
                <a:gd name="connsiteX34" fmla="*/ 262845 w 286028"/>
                <a:gd name="connsiteY34" fmla="*/ 285715 h 502193"/>
                <a:gd name="connsiteX35" fmla="*/ 268484 w 286028"/>
                <a:gd name="connsiteY35" fmla="*/ 334587 h 502193"/>
                <a:gd name="connsiteX36" fmla="*/ 272244 w 286028"/>
                <a:gd name="connsiteY36" fmla="*/ 340853 h 502193"/>
                <a:gd name="connsiteX37" fmla="*/ 283522 w 286028"/>
                <a:gd name="connsiteY37" fmla="*/ 349938 h 502193"/>
                <a:gd name="connsiteX38" fmla="*/ 286028 w 286028"/>
                <a:gd name="connsiteY38" fmla="*/ 354011 h 502193"/>
                <a:gd name="connsiteX39" fmla="*/ 283209 w 286028"/>
                <a:gd name="connsiteY39" fmla="*/ 388472 h 502193"/>
                <a:gd name="connsiteX40" fmla="*/ 284462 w 286028"/>
                <a:gd name="connsiteY40" fmla="*/ 405389 h 502193"/>
                <a:gd name="connsiteX41" fmla="*/ 281016 w 286028"/>
                <a:gd name="connsiteY41" fmla="*/ 406955 h 502193"/>
                <a:gd name="connsiteX42" fmla="*/ 270051 w 286028"/>
                <a:gd name="connsiteY42" fmla="*/ 406955 h 502193"/>
                <a:gd name="connsiteX43" fmla="*/ 269111 w 286028"/>
                <a:gd name="connsiteY43" fmla="*/ 402256 h 502193"/>
                <a:gd name="connsiteX44" fmla="*/ 271617 w 286028"/>
                <a:gd name="connsiteY44" fmla="*/ 376880 h 502193"/>
                <a:gd name="connsiteX45" fmla="*/ 265665 w 286028"/>
                <a:gd name="connsiteY45" fmla="*/ 354950 h 502193"/>
                <a:gd name="connsiteX46" fmla="*/ 262219 w 286028"/>
                <a:gd name="connsiteY46" fmla="*/ 347745 h 502193"/>
                <a:gd name="connsiteX47" fmla="*/ 256893 w 286028"/>
                <a:gd name="connsiteY47" fmla="*/ 352444 h 502193"/>
                <a:gd name="connsiteX48" fmla="*/ 255640 w 286028"/>
                <a:gd name="connsiteY48" fmla="*/ 357144 h 502193"/>
                <a:gd name="connsiteX49" fmla="*/ 254073 w 286028"/>
                <a:gd name="connsiteY49" fmla="*/ 373434 h 502193"/>
                <a:gd name="connsiteX50" fmla="*/ 249687 w 286028"/>
                <a:gd name="connsiteY50" fmla="*/ 381579 h 502193"/>
                <a:gd name="connsiteX51" fmla="*/ 249061 w 286028"/>
                <a:gd name="connsiteY51" fmla="*/ 384712 h 502193"/>
                <a:gd name="connsiteX52" fmla="*/ 254073 w 286028"/>
                <a:gd name="connsiteY52" fmla="*/ 382833 h 502193"/>
                <a:gd name="connsiteX53" fmla="*/ 257206 w 286028"/>
                <a:gd name="connsiteY53" fmla="*/ 392858 h 502193"/>
                <a:gd name="connsiteX54" fmla="*/ 260026 w 286028"/>
                <a:gd name="connsiteY54" fmla="*/ 396304 h 502193"/>
                <a:gd name="connsiteX55" fmla="*/ 265351 w 286028"/>
                <a:gd name="connsiteY55" fmla="*/ 397557 h 502193"/>
                <a:gd name="connsiteX56" fmla="*/ 260652 w 286028"/>
                <a:gd name="connsiteY56" fmla="*/ 402570 h 502193"/>
                <a:gd name="connsiteX57" fmla="*/ 255326 w 286028"/>
                <a:gd name="connsiteY57" fmla="*/ 406642 h 502193"/>
                <a:gd name="connsiteX58" fmla="*/ 251567 w 286028"/>
                <a:gd name="connsiteY58" fmla="*/ 412281 h 502193"/>
                <a:gd name="connsiteX59" fmla="*/ 250940 w 286028"/>
                <a:gd name="connsiteY59" fmla="*/ 421680 h 502193"/>
                <a:gd name="connsiteX60" fmla="*/ 256266 w 286028"/>
                <a:gd name="connsiteY60" fmla="*/ 432018 h 502193"/>
                <a:gd name="connsiteX61" fmla="*/ 245301 w 286028"/>
                <a:gd name="connsiteY61" fmla="*/ 437971 h 502193"/>
                <a:gd name="connsiteX62" fmla="*/ 224625 w 286028"/>
                <a:gd name="connsiteY62" fmla="*/ 442983 h 502193"/>
                <a:gd name="connsiteX63" fmla="*/ 216479 w 286028"/>
                <a:gd name="connsiteY63" fmla="*/ 449249 h 502193"/>
                <a:gd name="connsiteX64" fmla="*/ 189537 w 286028"/>
                <a:gd name="connsiteY64" fmla="*/ 480577 h 502193"/>
                <a:gd name="connsiteX65" fmla="*/ 181705 w 286028"/>
                <a:gd name="connsiteY65" fmla="*/ 486216 h 502193"/>
                <a:gd name="connsiteX66" fmla="*/ 145990 w 286028"/>
                <a:gd name="connsiteY66" fmla="*/ 500314 h 502193"/>
                <a:gd name="connsiteX67" fmla="*/ 131266 w 286028"/>
                <a:gd name="connsiteY67" fmla="*/ 502194 h 502193"/>
                <a:gd name="connsiteX68" fmla="*/ 116855 w 286028"/>
                <a:gd name="connsiteY68" fmla="*/ 502194 h 502193"/>
                <a:gd name="connsiteX69" fmla="*/ 81141 w 286028"/>
                <a:gd name="connsiteY69" fmla="*/ 493735 h 502193"/>
                <a:gd name="connsiteX70" fmla="*/ 79574 w 286028"/>
                <a:gd name="connsiteY70" fmla="*/ 446743 h 502193"/>
                <a:gd name="connsiteX71" fmla="*/ 73622 w 286028"/>
                <a:gd name="connsiteY71" fmla="*/ 410715 h 502193"/>
                <a:gd name="connsiteX72" fmla="*/ 69862 w 286028"/>
                <a:gd name="connsiteY72" fmla="*/ 398497 h 502193"/>
                <a:gd name="connsiteX73" fmla="*/ 59211 w 286028"/>
                <a:gd name="connsiteY73" fmla="*/ 378447 h 502193"/>
                <a:gd name="connsiteX74" fmla="*/ 39787 w 286028"/>
                <a:gd name="connsiteY74" fmla="*/ 351818 h 502193"/>
                <a:gd name="connsiteX75" fmla="*/ 34461 w 286028"/>
                <a:gd name="connsiteY75" fmla="*/ 340539 h 502193"/>
                <a:gd name="connsiteX76" fmla="*/ 32895 w 286028"/>
                <a:gd name="connsiteY76" fmla="*/ 330514 h 502193"/>
                <a:gd name="connsiteX77" fmla="*/ 33835 w 286028"/>
                <a:gd name="connsiteY77" fmla="*/ 319236 h 502193"/>
                <a:gd name="connsiteX78" fmla="*/ 35401 w 286028"/>
                <a:gd name="connsiteY78" fmla="*/ 310151 h 502193"/>
                <a:gd name="connsiteX79" fmla="*/ 35714 w 286028"/>
                <a:gd name="connsiteY79" fmla="*/ 302005 h 502193"/>
                <a:gd name="connsiteX80" fmla="*/ 34148 w 286028"/>
                <a:gd name="connsiteY80" fmla="*/ 296053 h 502193"/>
                <a:gd name="connsiteX81" fmla="*/ 30075 w 286028"/>
                <a:gd name="connsiteY81" fmla="*/ 290101 h 502193"/>
                <a:gd name="connsiteX82" fmla="*/ 17231 w 286028"/>
                <a:gd name="connsiteY82" fmla="*/ 275690 h 502193"/>
                <a:gd name="connsiteX83" fmla="*/ 10338 w 286028"/>
                <a:gd name="connsiteY83" fmla="*/ 265978 h 502193"/>
                <a:gd name="connsiteX84" fmla="*/ 3759 w 286028"/>
                <a:gd name="connsiteY84" fmla="*/ 251880 h 502193"/>
                <a:gd name="connsiteX85" fmla="*/ 313 w 286028"/>
                <a:gd name="connsiteY85" fmla="*/ 233083 h 502193"/>
                <a:gd name="connsiteX86" fmla="*/ 0 w 286028"/>
                <a:gd name="connsiteY86" fmla="*/ 204574 h 502193"/>
                <a:gd name="connsiteX87" fmla="*/ 17544 w 286028"/>
                <a:gd name="connsiteY87" fmla="*/ 135965 h 502193"/>
                <a:gd name="connsiteX88" fmla="*/ 22243 w 286028"/>
                <a:gd name="connsiteY88" fmla="*/ 99311 h 502193"/>
                <a:gd name="connsiteX89" fmla="*/ 20677 w 286028"/>
                <a:gd name="connsiteY89" fmla="*/ 68609 h 502193"/>
                <a:gd name="connsiteX90" fmla="*/ 13785 w 286028"/>
                <a:gd name="connsiteY90" fmla="*/ 38220 h 502193"/>
                <a:gd name="connsiteX91" fmla="*/ 32895 w 286028"/>
                <a:gd name="connsiteY91" fmla="*/ 26629 h 502193"/>
                <a:gd name="connsiteX92" fmla="*/ 46679 w 286028"/>
                <a:gd name="connsiteY92" fmla="*/ 20677 h 502193"/>
                <a:gd name="connsiteX93" fmla="*/ 67043 w 286028"/>
                <a:gd name="connsiteY93" fmla="*/ 7519 h 502193"/>
                <a:gd name="connsiteX94" fmla="*/ 76441 w 286028"/>
                <a:gd name="connsiteY94" fmla="*/ 4386 h 502193"/>
                <a:gd name="connsiteX95" fmla="*/ 96805 w 286028"/>
                <a:gd name="connsiteY95" fmla="*/ 1566 h 502193"/>
                <a:gd name="connsiteX96" fmla="*/ 146304 w 286028"/>
                <a:gd name="connsiteY96" fmla="*/ 4386 h 502193"/>
                <a:gd name="connsiteX97" fmla="*/ 169487 w 286028"/>
                <a:gd name="connsiteY97" fmla="*/ 626 h 502193"/>
                <a:gd name="connsiteX98" fmla="*/ 176692 w 286028"/>
                <a:gd name="connsiteY98" fmla="*/ 0 h 502193"/>
                <a:gd name="connsiteX99" fmla="*/ 185777 w 286028"/>
                <a:gd name="connsiteY99" fmla="*/ 2506 h 502193"/>
                <a:gd name="connsiteX100" fmla="*/ 188284 w 286028"/>
                <a:gd name="connsiteY100" fmla="*/ 4699 h 50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86028" h="502193">
                  <a:moveTo>
                    <a:pt x="188284" y="4699"/>
                  </a:moveTo>
                  <a:lnTo>
                    <a:pt x="190163" y="33834"/>
                  </a:lnTo>
                  <a:lnTo>
                    <a:pt x="192356" y="38220"/>
                  </a:lnTo>
                  <a:lnTo>
                    <a:pt x="192043" y="42920"/>
                  </a:lnTo>
                  <a:lnTo>
                    <a:pt x="187970" y="42920"/>
                  </a:lnTo>
                  <a:lnTo>
                    <a:pt x="185464" y="47619"/>
                  </a:lnTo>
                  <a:lnTo>
                    <a:pt x="182644" y="49499"/>
                  </a:lnTo>
                  <a:lnTo>
                    <a:pt x="181391" y="52631"/>
                  </a:lnTo>
                  <a:lnTo>
                    <a:pt x="183898" y="58271"/>
                  </a:lnTo>
                  <a:lnTo>
                    <a:pt x="186717" y="49499"/>
                  </a:lnTo>
                  <a:lnTo>
                    <a:pt x="187030" y="46053"/>
                  </a:lnTo>
                  <a:lnTo>
                    <a:pt x="201441" y="85526"/>
                  </a:lnTo>
                  <a:lnTo>
                    <a:pt x="208960" y="95552"/>
                  </a:lnTo>
                  <a:lnTo>
                    <a:pt x="210840" y="101817"/>
                  </a:lnTo>
                  <a:lnTo>
                    <a:pt x="210214" y="125627"/>
                  </a:lnTo>
                  <a:lnTo>
                    <a:pt x="211153" y="131579"/>
                  </a:lnTo>
                  <a:lnTo>
                    <a:pt x="213346" y="139098"/>
                  </a:lnTo>
                  <a:lnTo>
                    <a:pt x="218985" y="151316"/>
                  </a:lnTo>
                  <a:lnTo>
                    <a:pt x="232457" y="166354"/>
                  </a:lnTo>
                  <a:lnTo>
                    <a:pt x="236529" y="172306"/>
                  </a:lnTo>
                  <a:lnTo>
                    <a:pt x="238096" y="178258"/>
                  </a:lnTo>
                  <a:lnTo>
                    <a:pt x="240915" y="196429"/>
                  </a:lnTo>
                  <a:lnTo>
                    <a:pt x="236529" y="203321"/>
                  </a:lnTo>
                  <a:lnTo>
                    <a:pt x="242482" y="218359"/>
                  </a:lnTo>
                  <a:lnTo>
                    <a:pt x="256893" y="241542"/>
                  </a:lnTo>
                  <a:lnTo>
                    <a:pt x="249061" y="240602"/>
                  </a:lnTo>
                  <a:lnTo>
                    <a:pt x="245615" y="236529"/>
                  </a:lnTo>
                  <a:lnTo>
                    <a:pt x="243735" y="231203"/>
                  </a:lnTo>
                  <a:lnTo>
                    <a:pt x="239349" y="226191"/>
                  </a:lnTo>
                  <a:lnTo>
                    <a:pt x="229637" y="224311"/>
                  </a:lnTo>
                  <a:lnTo>
                    <a:pt x="228697" y="231203"/>
                  </a:lnTo>
                  <a:lnTo>
                    <a:pt x="233710" y="240289"/>
                  </a:lnTo>
                  <a:lnTo>
                    <a:pt x="246868" y="247494"/>
                  </a:lnTo>
                  <a:lnTo>
                    <a:pt x="251254" y="254386"/>
                  </a:lnTo>
                  <a:lnTo>
                    <a:pt x="262845" y="285715"/>
                  </a:lnTo>
                  <a:lnTo>
                    <a:pt x="268484" y="334587"/>
                  </a:lnTo>
                  <a:lnTo>
                    <a:pt x="272244" y="340853"/>
                  </a:lnTo>
                  <a:lnTo>
                    <a:pt x="283522" y="349938"/>
                  </a:lnTo>
                  <a:lnTo>
                    <a:pt x="286028" y="354011"/>
                  </a:lnTo>
                  <a:lnTo>
                    <a:pt x="283209" y="388472"/>
                  </a:lnTo>
                  <a:lnTo>
                    <a:pt x="284462" y="405389"/>
                  </a:lnTo>
                  <a:lnTo>
                    <a:pt x="281016" y="406955"/>
                  </a:lnTo>
                  <a:lnTo>
                    <a:pt x="270051" y="406955"/>
                  </a:lnTo>
                  <a:lnTo>
                    <a:pt x="269111" y="402256"/>
                  </a:lnTo>
                  <a:lnTo>
                    <a:pt x="271617" y="376880"/>
                  </a:lnTo>
                  <a:lnTo>
                    <a:pt x="265665" y="354950"/>
                  </a:lnTo>
                  <a:lnTo>
                    <a:pt x="262219" y="347745"/>
                  </a:lnTo>
                  <a:lnTo>
                    <a:pt x="256893" y="352444"/>
                  </a:lnTo>
                  <a:lnTo>
                    <a:pt x="255640" y="357144"/>
                  </a:lnTo>
                  <a:lnTo>
                    <a:pt x="254073" y="373434"/>
                  </a:lnTo>
                  <a:lnTo>
                    <a:pt x="249687" y="381579"/>
                  </a:lnTo>
                  <a:lnTo>
                    <a:pt x="249061" y="384712"/>
                  </a:lnTo>
                  <a:lnTo>
                    <a:pt x="254073" y="382833"/>
                  </a:lnTo>
                  <a:lnTo>
                    <a:pt x="257206" y="392858"/>
                  </a:lnTo>
                  <a:lnTo>
                    <a:pt x="260026" y="396304"/>
                  </a:lnTo>
                  <a:lnTo>
                    <a:pt x="265351" y="397557"/>
                  </a:lnTo>
                  <a:lnTo>
                    <a:pt x="260652" y="402570"/>
                  </a:lnTo>
                  <a:lnTo>
                    <a:pt x="255326" y="406642"/>
                  </a:lnTo>
                  <a:lnTo>
                    <a:pt x="251567" y="412281"/>
                  </a:lnTo>
                  <a:lnTo>
                    <a:pt x="250940" y="421680"/>
                  </a:lnTo>
                  <a:lnTo>
                    <a:pt x="256266" y="432018"/>
                  </a:lnTo>
                  <a:lnTo>
                    <a:pt x="245301" y="437971"/>
                  </a:lnTo>
                  <a:lnTo>
                    <a:pt x="224625" y="442983"/>
                  </a:lnTo>
                  <a:lnTo>
                    <a:pt x="216479" y="449249"/>
                  </a:lnTo>
                  <a:lnTo>
                    <a:pt x="189537" y="480577"/>
                  </a:lnTo>
                  <a:lnTo>
                    <a:pt x="181705" y="486216"/>
                  </a:lnTo>
                  <a:lnTo>
                    <a:pt x="145990" y="500314"/>
                  </a:lnTo>
                  <a:lnTo>
                    <a:pt x="131266" y="502194"/>
                  </a:lnTo>
                  <a:lnTo>
                    <a:pt x="116855" y="502194"/>
                  </a:lnTo>
                  <a:lnTo>
                    <a:pt x="81141" y="493735"/>
                  </a:lnTo>
                  <a:lnTo>
                    <a:pt x="79574" y="446743"/>
                  </a:lnTo>
                  <a:lnTo>
                    <a:pt x="73622" y="410715"/>
                  </a:lnTo>
                  <a:lnTo>
                    <a:pt x="69862" y="398497"/>
                  </a:lnTo>
                  <a:lnTo>
                    <a:pt x="59211" y="378447"/>
                  </a:lnTo>
                  <a:lnTo>
                    <a:pt x="39787" y="351818"/>
                  </a:lnTo>
                  <a:lnTo>
                    <a:pt x="34461" y="340539"/>
                  </a:lnTo>
                  <a:lnTo>
                    <a:pt x="32895" y="330514"/>
                  </a:lnTo>
                  <a:lnTo>
                    <a:pt x="33835" y="319236"/>
                  </a:lnTo>
                  <a:lnTo>
                    <a:pt x="35401" y="310151"/>
                  </a:lnTo>
                  <a:lnTo>
                    <a:pt x="35714" y="302005"/>
                  </a:lnTo>
                  <a:lnTo>
                    <a:pt x="34148" y="296053"/>
                  </a:lnTo>
                  <a:lnTo>
                    <a:pt x="30075" y="290101"/>
                  </a:lnTo>
                  <a:lnTo>
                    <a:pt x="17231" y="275690"/>
                  </a:lnTo>
                  <a:lnTo>
                    <a:pt x="10338" y="265978"/>
                  </a:lnTo>
                  <a:lnTo>
                    <a:pt x="3759" y="251880"/>
                  </a:lnTo>
                  <a:lnTo>
                    <a:pt x="313" y="233083"/>
                  </a:lnTo>
                  <a:lnTo>
                    <a:pt x="0" y="204574"/>
                  </a:lnTo>
                  <a:lnTo>
                    <a:pt x="17544" y="135965"/>
                  </a:lnTo>
                  <a:lnTo>
                    <a:pt x="22243" y="99311"/>
                  </a:lnTo>
                  <a:lnTo>
                    <a:pt x="20677" y="68609"/>
                  </a:lnTo>
                  <a:lnTo>
                    <a:pt x="13785" y="38220"/>
                  </a:lnTo>
                  <a:lnTo>
                    <a:pt x="32895" y="26629"/>
                  </a:lnTo>
                  <a:lnTo>
                    <a:pt x="46679" y="20677"/>
                  </a:lnTo>
                  <a:lnTo>
                    <a:pt x="67043" y="7519"/>
                  </a:lnTo>
                  <a:lnTo>
                    <a:pt x="76441" y="4386"/>
                  </a:lnTo>
                  <a:lnTo>
                    <a:pt x="96805" y="1566"/>
                  </a:lnTo>
                  <a:lnTo>
                    <a:pt x="146304" y="4386"/>
                  </a:lnTo>
                  <a:lnTo>
                    <a:pt x="169487" y="626"/>
                  </a:lnTo>
                  <a:lnTo>
                    <a:pt x="176692" y="0"/>
                  </a:lnTo>
                  <a:lnTo>
                    <a:pt x="185777" y="2506"/>
                  </a:lnTo>
                  <a:lnTo>
                    <a:pt x="188284" y="4699"/>
                  </a:lnTo>
                  <a:close/>
                </a:path>
              </a:pathLst>
            </a:custGeom>
            <a:grpFill/>
            <a:ln w="6248" cap="rnd">
              <a:solidFill>
                <a:srgbClr val="0070C0"/>
              </a:solidFill>
              <a:prstDash val="solid"/>
              <a:round/>
            </a:ln>
          </p:spPr>
          <p:txBody>
            <a:bodyPr rtlCol="0" anchor="ctr"/>
            <a:lstStyle/>
            <a:p>
              <a:endParaRPr lang="vi-VN"/>
            </a:p>
          </p:txBody>
        </p:sp>
        <p:sp>
          <p:nvSpPr>
            <p:cNvPr id="114" name="Freeform: Shape 113">
              <a:hlinkClick r:id="" action="ppaction://noaction"/>
              <a:extLst>
                <a:ext uri="{FF2B5EF4-FFF2-40B4-BE49-F238E27FC236}">
                  <a16:creationId xmlns:a16="http://schemas.microsoft.com/office/drawing/2014/main" id="{074A0220-C541-431D-BC91-658F68094E5A}"/>
                </a:ext>
              </a:extLst>
            </p:cNvPr>
            <p:cNvSpPr/>
            <p:nvPr/>
          </p:nvSpPr>
          <p:spPr>
            <a:xfrm>
              <a:off x="4579889" y="3965594"/>
              <a:ext cx="552005" cy="654449"/>
            </a:xfrm>
            <a:custGeom>
              <a:avLst/>
              <a:gdLst>
                <a:gd name="connsiteX0" fmla="*/ 415101 w 552005"/>
                <a:gd name="connsiteY0" fmla="*/ 159462 h 654449"/>
                <a:gd name="connsiteX1" fmla="*/ 431705 w 552005"/>
                <a:gd name="connsiteY1" fmla="*/ 175439 h 654449"/>
                <a:gd name="connsiteX2" fmla="*/ 438284 w 552005"/>
                <a:gd name="connsiteY2" fmla="*/ 180138 h 654449"/>
                <a:gd name="connsiteX3" fmla="*/ 455828 w 552005"/>
                <a:gd name="connsiteY3" fmla="*/ 196429 h 654449"/>
                <a:gd name="connsiteX4" fmla="*/ 471492 w 552005"/>
                <a:gd name="connsiteY4" fmla="*/ 227444 h 654449"/>
                <a:gd name="connsiteX5" fmla="*/ 477131 w 552005"/>
                <a:gd name="connsiteY5" fmla="*/ 234650 h 654449"/>
                <a:gd name="connsiteX6" fmla="*/ 486843 w 552005"/>
                <a:gd name="connsiteY6" fmla="*/ 243735 h 654449"/>
                <a:gd name="connsiteX7" fmla="*/ 494362 w 552005"/>
                <a:gd name="connsiteY7" fmla="*/ 248747 h 654449"/>
                <a:gd name="connsiteX8" fmla="*/ 502507 w 552005"/>
                <a:gd name="connsiteY8" fmla="*/ 251880 h 654449"/>
                <a:gd name="connsiteX9" fmla="*/ 516292 w 552005"/>
                <a:gd name="connsiteY9" fmla="*/ 255326 h 654449"/>
                <a:gd name="connsiteX10" fmla="*/ 522244 w 552005"/>
                <a:gd name="connsiteY10" fmla="*/ 257520 h 654449"/>
                <a:gd name="connsiteX11" fmla="*/ 527257 w 552005"/>
                <a:gd name="connsiteY11" fmla="*/ 264098 h 654449"/>
                <a:gd name="connsiteX12" fmla="*/ 532269 w 552005"/>
                <a:gd name="connsiteY12" fmla="*/ 275690 h 654449"/>
                <a:gd name="connsiteX13" fmla="*/ 542607 w 552005"/>
                <a:gd name="connsiteY13" fmla="*/ 314537 h 654449"/>
                <a:gd name="connsiteX14" fmla="*/ 552006 w 552005"/>
                <a:gd name="connsiteY14" fmla="*/ 338973 h 654449"/>
                <a:gd name="connsiteX15" fmla="*/ 499061 w 552005"/>
                <a:gd name="connsiteY15" fmla="*/ 352758 h 654449"/>
                <a:gd name="connsiteX16" fmla="*/ 494362 w 552005"/>
                <a:gd name="connsiteY16" fmla="*/ 352444 h 654449"/>
                <a:gd name="connsiteX17" fmla="*/ 490916 w 552005"/>
                <a:gd name="connsiteY17" fmla="*/ 351191 h 654449"/>
                <a:gd name="connsiteX18" fmla="*/ 481517 w 552005"/>
                <a:gd name="connsiteY18" fmla="*/ 346492 h 654449"/>
                <a:gd name="connsiteX19" fmla="*/ 476191 w 552005"/>
                <a:gd name="connsiteY19" fmla="*/ 345239 h 654449"/>
                <a:gd name="connsiteX20" fmla="*/ 470239 w 552005"/>
                <a:gd name="connsiteY20" fmla="*/ 344925 h 654449"/>
                <a:gd name="connsiteX21" fmla="*/ 466166 w 552005"/>
                <a:gd name="connsiteY21" fmla="*/ 345865 h 654449"/>
                <a:gd name="connsiteX22" fmla="*/ 463033 w 552005"/>
                <a:gd name="connsiteY22" fmla="*/ 347745 h 654449"/>
                <a:gd name="connsiteX23" fmla="*/ 462407 w 552005"/>
                <a:gd name="connsiteY23" fmla="*/ 351818 h 654449"/>
                <a:gd name="connsiteX24" fmla="*/ 463347 w 552005"/>
                <a:gd name="connsiteY24" fmla="*/ 355264 h 654449"/>
                <a:gd name="connsiteX25" fmla="*/ 468359 w 552005"/>
                <a:gd name="connsiteY25" fmla="*/ 362470 h 654449"/>
                <a:gd name="connsiteX26" fmla="*/ 469612 w 552005"/>
                <a:gd name="connsiteY26" fmla="*/ 366229 h 654449"/>
                <a:gd name="connsiteX27" fmla="*/ 470239 w 552005"/>
                <a:gd name="connsiteY27" fmla="*/ 371868 h 654449"/>
                <a:gd name="connsiteX28" fmla="*/ 468673 w 552005"/>
                <a:gd name="connsiteY28" fmla="*/ 380953 h 654449"/>
                <a:gd name="connsiteX29" fmla="*/ 463660 w 552005"/>
                <a:gd name="connsiteY29" fmla="*/ 393484 h 654449"/>
                <a:gd name="connsiteX30" fmla="*/ 451755 w 552005"/>
                <a:gd name="connsiteY30" fmla="*/ 412281 h 654449"/>
                <a:gd name="connsiteX31" fmla="*/ 432018 w 552005"/>
                <a:gd name="connsiteY31" fmla="*/ 431078 h 654449"/>
                <a:gd name="connsiteX32" fmla="*/ 399750 w 552005"/>
                <a:gd name="connsiteY32" fmla="*/ 453948 h 654449"/>
                <a:gd name="connsiteX33" fmla="*/ 354324 w 552005"/>
                <a:gd name="connsiteY33" fmla="*/ 475252 h 654449"/>
                <a:gd name="connsiteX34" fmla="*/ 198622 w 552005"/>
                <a:gd name="connsiteY34" fmla="*/ 525377 h 654449"/>
                <a:gd name="connsiteX35" fmla="*/ 170113 w 552005"/>
                <a:gd name="connsiteY35" fmla="*/ 538535 h 654449"/>
                <a:gd name="connsiteX36" fmla="*/ 153509 w 552005"/>
                <a:gd name="connsiteY36" fmla="*/ 550440 h 654449"/>
                <a:gd name="connsiteX37" fmla="*/ 143797 w 552005"/>
                <a:gd name="connsiteY37" fmla="*/ 559525 h 654449"/>
                <a:gd name="connsiteX38" fmla="*/ 137218 w 552005"/>
                <a:gd name="connsiteY38" fmla="*/ 570490 h 654449"/>
                <a:gd name="connsiteX39" fmla="*/ 131579 w 552005"/>
                <a:gd name="connsiteY39" fmla="*/ 583021 h 654449"/>
                <a:gd name="connsiteX40" fmla="*/ 122494 w 552005"/>
                <a:gd name="connsiteY40" fmla="*/ 598059 h 654449"/>
                <a:gd name="connsiteX41" fmla="*/ 106830 w 552005"/>
                <a:gd name="connsiteY41" fmla="*/ 615290 h 654449"/>
                <a:gd name="connsiteX42" fmla="*/ 90226 w 552005"/>
                <a:gd name="connsiteY42" fmla="*/ 630327 h 654449"/>
                <a:gd name="connsiteX43" fmla="*/ 62343 w 552005"/>
                <a:gd name="connsiteY43" fmla="*/ 649751 h 654449"/>
                <a:gd name="connsiteX44" fmla="*/ 53571 w 552005"/>
                <a:gd name="connsiteY44" fmla="*/ 654450 h 654449"/>
                <a:gd name="connsiteX45" fmla="*/ 53258 w 552005"/>
                <a:gd name="connsiteY45" fmla="*/ 652257 h 654449"/>
                <a:gd name="connsiteX46" fmla="*/ 47306 w 552005"/>
                <a:gd name="connsiteY46" fmla="*/ 639412 h 654449"/>
                <a:gd name="connsiteX47" fmla="*/ 46679 w 552005"/>
                <a:gd name="connsiteY47" fmla="*/ 635340 h 654449"/>
                <a:gd name="connsiteX48" fmla="*/ 47306 w 552005"/>
                <a:gd name="connsiteY48" fmla="*/ 631267 h 654449"/>
                <a:gd name="connsiteX49" fmla="*/ 46993 w 552005"/>
                <a:gd name="connsiteY49" fmla="*/ 626881 h 654449"/>
                <a:gd name="connsiteX50" fmla="*/ 44486 w 552005"/>
                <a:gd name="connsiteY50" fmla="*/ 622808 h 654449"/>
                <a:gd name="connsiteX51" fmla="*/ 37907 w 552005"/>
                <a:gd name="connsiteY51" fmla="*/ 619989 h 654449"/>
                <a:gd name="connsiteX52" fmla="*/ 21930 w 552005"/>
                <a:gd name="connsiteY52" fmla="*/ 621555 h 654449"/>
                <a:gd name="connsiteX53" fmla="*/ 14724 w 552005"/>
                <a:gd name="connsiteY53" fmla="*/ 619049 h 654449"/>
                <a:gd name="connsiteX54" fmla="*/ 9712 w 552005"/>
                <a:gd name="connsiteY54" fmla="*/ 610903 h 654449"/>
                <a:gd name="connsiteX55" fmla="*/ 10025 w 552005"/>
                <a:gd name="connsiteY55" fmla="*/ 602132 h 654449"/>
                <a:gd name="connsiteX56" fmla="*/ 11278 w 552005"/>
                <a:gd name="connsiteY56" fmla="*/ 593046 h 654449"/>
                <a:gd name="connsiteX57" fmla="*/ 10338 w 552005"/>
                <a:gd name="connsiteY57" fmla="*/ 584274 h 654449"/>
                <a:gd name="connsiteX58" fmla="*/ 5639 w 552005"/>
                <a:gd name="connsiteY58" fmla="*/ 576755 h 654449"/>
                <a:gd name="connsiteX59" fmla="*/ 1880 w 552005"/>
                <a:gd name="connsiteY59" fmla="*/ 572683 h 654449"/>
                <a:gd name="connsiteX60" fmla="*/ 0 w 552005"/>
                <a:gd name="connsiteY60" fmla="*/ 567671 h 654449"/>
                <a:gd name="connsiteX61" fmla="*/ 1880 w 552005"/>
                <a:gd name="connsiteY61" fmla="*/ 557019 h 654449"/>
                <a:gd name="connsiteX62" fmla="*/ 16291 w 552005"/>
                <a:gd name="connsiteY62" fmla="*/ 515352 h 654449"/>
                <a:gd name="connsiteX63" fmla="*/ 18484 w 552005"/>
                <a:gd name="connsiteY63" fmla="*/ 500001 h 654449"/>
                <a:gd name="connsiteX64" fmla="*/ 18484 w 552005"/>
                <a:gd name="connsiteY64" fmla="*/ 495928 h 654449"/>
                <a:gd name="connsiteX65" fmla="*/ 17231 w 552005"/>
                <a:gd name="connsiteY65" fmla="*/ 491542 h 654449"/>
                <a:gd name="connsiteX66" fmla="*/ 13471 w 552005"/>
                <a:gd name="connsiteY66" fmla="*/ 483084 h 654449"/>
                <a:gd name="connsiteX67" fmla="*/ 12531 w 552005"/>
                <a:gd name="connsiteY67" fmla="*/ 479011 h 654449"/>
                <a:gd name="connsiteX68" fmla="*/ 13471 w 552005"/>
                <a:gd name="connsiteY68" fmla="*/ 469926 h 654449"/>
                <a:gd name="connsiteX69" fmla="*/ 16604 w 552005"/>
                <a:gd name="connsiteY69" fmla="*/ 462094 h 654449"/>
                <a:gd name="connsiteX70" fmla="*/ 25376 w 552005"/>
                <a:gd name="connsiteY70" fmla="*/ 446743 h 654449"/>
                <a:gd name="connsiteX71" fmla="*/ 26942 w 552005"/>
                <a:gd name="connsiteY71" fmla="*/ 438597 h 654449"/>
                <a:gd name="connsiteX72" fmla="*/ 28509 w 552005"/>
                <a:gd name="connsiteY72" fmla="*/ 434838 h 654449"/>
                <a:gd name="connsiteX73" fmla="*/ 31642 w 552005"/>
                <a:gd name="connsiteY73" fmla="*/ 431705 h 654449"/>
                <a:gd name="connsiteX74" fmla="*/ 37281 w 552005"/>
                <a:gd name="connsiteY74" fmla="*/ 430139 h 654449"/>
                <a:gd name="connsiteX75" fmla="*/ 39787 w 552005"/>
                <a:gd name="connsiteY75" fmla="*/ 432018 h 654449"/>
                <a:gd name="connsiteX76" fmla="*/ 41353 w 552005"/>
                <a:gd name="connsiteY76" fmla="*/ 434838 h 654449"/>
                <a:gd name="connsiteX77" fmla="*/ 44173 w 552005"/>
                <a:gd name="connsiteY77" fmla="*/ 436405 h 654449"/>
                <a:gd name="connsiteX78" fmla="*/ 52318 w 552005"/>
                <a:gd name="connsiteY78" fmla="*/ 434211 h 654449"/>
                <a:gd name="connsiteX79" fmla="*/ 57644 w 552005"/>
                <a:gd name="connsiteY79" fmla="*/ 429826 h 654449"/>
                <a:gd name="connsiteX80" fmla="*/ 61404 w 552005"/>
                <a:gd name="connsiteY80" fmla="*/ 422933 h 654449"/>
                <a:gd name="connsiteX81" fmla="*/ 66729 w 552005"/>
                <a:gd name="connsiteY81" fmla="*/ 411655 h 654449"/>
                <a:gd name="connsiteX82" fmla="*/ 68609 w 552005"/>
                <a:gd name="connsiteY82" fmla="*/ 402570 h 654449"/>
                <a:gd name="connsiteX83" fmla="*/ 70489 w 552005"/>
                <a:gd name="connsiteY83" fmla="*/ 396617 h 654449"/>
                <a:gd name="connsiteX84" fmla="*/ 76441 w 552005"/>
                <a:gd name="connsiteY84" fmla="*/ 387532 h 654449"/>
                <a:gd name="connsiteX85" fmla="*/ 78634 w 552005"/>
                <a:gd name="connsiteY85" fmla="*/ 382519 h 654449"/>
                <a:gd name="connsiteX86" fmla="*/ 79261 w 552005"/>
                <a:gd name="connsiteY86" fmla="*/ 375627 h 654449"/>
                <a:gd name="connsiteX87" fmla="*/ 77694 w 552005"/>
                <a:gd name="connsiteY87" fmla="*/ 362470 h 654449"/>
                <a:gd name="connsiteX88" fmla="*/ 78321 w 552005"/>
                <a:gd name="connsiteY88" fmla="*/ 355890 h 654449"/>
                <a:gd name="connsiteX89" fmla="*/ 88033 w 552005"/>
                <a:gd name="connsiteY89" fmla="*/ 333647 h 654449"/>
                <a:gd name="connsiteX90" fmla="*/ 90226 w 552005"/>
                <a:gd name="connsiteY90" fmla="*/ 322369 h 654449"/>
                <a:gd name="connsiteX91" fmla="*/ 85213 w 552005"/>
                <a:gd name="connsiteY91" fmla="*/ 310778 h 654449"/>
                <a:gd name="connsiteX92" fmla="*/ 85840 w 552005"/>
                <a:gd name="connsiteY92" fmla="*/ 304512 h 654449"/>
                <a:gd name="connsiteX93" fmla="*/ 82707 w 552005"/>
                <a:gd name="connsiteY93" fmla="*/ 300439 h 654449"/>
                <a:gd name="connsiteX94" fmla="*/ 78321 w 552005"/>
                <a:gd name="connsiteY94" fmla="*/ 296680 h 654449"/>
                <a:gd name="connsiteX95" fmla="*/ 75815 w 552005"/>
                <a:gd name="connsiteY95" fmla="*/ 292607 h 654449"/>
                <a:gd name="connsiteX96" fmla="*/ 80514 w 552005"/>
                <a:gd name="connsiteY96" fmla="*/ 286968 h 654449"/>
                <a:gd name="connsiteX97" fmla="*/ 78321 w 552005"/>
                <a:gd name="connsiteY97" fmla="*/ 280702 h 654449"/>
                <a:gd name="connsiteX98" fmla="*/ 73935 w 552005"/>
                <a:gd name="connsiteY98" fmla="*/ 273810 h 654449"/>
                <a:gd name="connsiteX99" fmla="*/ 72682 w 552005"/>
                <a:gd name="connsiteY99" fmla="*/ 266918 h 654449"/>
                <a:gd name="connsiteX100" fmla="*/ 76128 w 552005"/>
                <a:gd name="connsiteY100" fmla="*/ 260966 h 654449"/>
                <a:gd name="connsiteX101" fmla="*/ 93672 w 552005"/>
                <a:gd name="connsiteY101" fmla="*/ 243735 h 654449"/>
                <a:gd name="connsiteX102" fmla="*/ 99937 w 552005"/>
                <a:gd name="connsiteY102" fmla="*/ 235276 h 654449"/>
                <a:gd name="connsiteX103" fmla="*/ 101191 w 552005"/>
                <a:gd name="connsiteY103" fmla="*/ 230577 h 654449"/>
                <a:gd name="connsiteX104" fmla="*/ 97744 w 552005"/>
                <a:gd name="connsiteY104" fmla="*/ 226818 h 654449"/>
                <a:gd name="connsiteX105" fmla="*/ 72055 w 552005"/>
                <a:gd name="connsiteY105" fmla="*/ 207081 h 654449"/>
                <a:gd name="connsiteX106" fmla="*/ 65476 w 552005"/>
                <a:gd name="connsiteY106" fmla="*/ 203634 h 654449"/>
                <a:gd name="connsiteX107" fmla="*/ 60464 w 552005"/>
                <a:gd name="connsiteY107" fmla="*/ 199875 h 654449"/>
                <a:gd name="connsiteX108" fmla="*/ 57018 w 552005"/>
                <a:gd name="connsiteY108" fmla="*/ 194863 h 654449"/>
                <a:gd name="connsiteX109" fmla="*/ 55138 w 552005"/>
                <a:gd name="connsiteY109" fmla="*/ 189224 h 654449"/>
                <a:gd name="connsiteX110" fmla="*/ 55764 w 552005"/>
                <a:gd name="connsiteY110" fmla="*/ 182645 h 654449"/>
                <a:gd name="connsiteX111" fmla="*/ 52945 w 552005"/>
                <a:gd name="connsiteY111" fmla="*/ 175439 h 654449"/>
                <a:gd name="connsiteX112" fmla="*/ 53258 w 552005"/>
                <a:gd name="connsiteY112" fmla="*/ 169486 h 654449"/>
                <a:gd name="connsiteX113" fmla="*/ 57331 w 552005"/>
                <a:gd name="connsiteY113" fmla="*/ 165727 h 654449"/>
                <a:gd name="connsiteX114" fmla="*/ 65476 w 552005"/>
                <a:gd name="connsiteY114" fmla="*/ 165101 h 654449"/>
                <a:gd name="connsiteX115" fmla="*/ 84587 w 552005"/>
                <a:gd name="connsiteY115" fmla="*/ 159148 h 654449"/>
                <a:gd name="connsiteX116" fmla="*/ 91479 w 552005"/>
                <a:gd name="connsiteY116" fmla="*/ 158522 h 654449"/>
                <a:gd name="connsiteX117" fmla="*/ 103070 w 552005"/>
                <a:gd name="connsiteY117" fmla="*/ 160715 h 654449"/>
                <a:gd name="connsiteX118" fmla="*/ 109649 w 552005"/>
                <a:gd name="connsiteY118" fmla="*/ 160088 h 654449"/>
                <a:gd name="connsiteX119" fmla="*/ 114349 w 552005"/>
                <a:gd name="connsiteY119" fmla="*/ 155075 h 654449"/>
                <a:gd name="connsiteX120" fmla="*/ 114662 w 552005"/>
                <a:gd name="connsiteY120" fmla="*/ 150376 h 654449"/>
                <a:gd name="connsiteX121" fmla="*/ 110902 w 552005"/>
                <a:gd name="connsiteY121" fmla="*/ 142544 h 654449"/>
                <a:gd name="connsiteX122" fmla="*/ 110589 w 552005"/>
                <a:gd name="connsiteY122" fmla="*/ 138158 h 654449"/>
                <a:gd name="connsiteX123" fmla="*/ 112782 w 552005"/>
                <a:gd name="connsiteY123" fmla="*/ 134712 h 654449"/>
                <a:gd name="connsiteX124" fmla="*/ 121241 w 552005"/>
                <a:gd name="connsiteY124" fmla="*/ 127820 h 654449"/>
                <a:gd name="connsiteX125" fmla="*/ 125627 w 552005"/>
                <a:gd name="connsiteY125" fmla="*/ 121241 h 654449"/>
                <a:gd name="connsiteX126" fmla="*/ 128133 w 552005"/>
                <a:gd name="connsiteY126" fmla="*/ 112782 h 654449"/>
                <a:gd name="connsiteX127" fmla="*/ 129073 w 552005"/>
                <a:gd name="connsiteY127" fmla="*/ 98371 h 654449"/>
                <a:gd name="connsiteX128" fmla="*/ 130639 w 552005"/>
                <a:gd name="connsiteY128" fmla="*/ 94298 h 654449"/>
                <a:gd name="connsiteX129" fmla="*/ 134712 w 552005"/>
                <a:gd name="connsiteY129" fmla="*/ 90539 h 654449"/>
                <a:gd name="connsiteX130" fmla="*/ 139098 w 552005"/>
                <a:gd name="connsiteY130" fmla="*/ 93672 h 654449"/>
                <a:gd name="connsiteX131" fmla="*/ 141918 w 552005"/>
                <a:gd name="connsiteY131" fmla="*/ 92732 h 654449"/>
                <a:gd name="connsiteX132" fmla="*/ 143171 w 552005"/>
                <a:gd name="connsiteY132" fmla="*/ 90226 h 654449"/>
                <a:gd name="connsiteX133" fmla="*/ 146303 w 552005"/>
                <a:gd name="connsiteY133" fmla="*/ 69236 h 654449"/>
                <a:gd name="connsiteX134" fmla="*/ 146303 w 552005"/>
                <a:gd name="connsiteY134" fmla="*/ 62344 h 654449"/>
                <a:gd name="connsiteX135" fmla="*/ 143484 w 552005"/>
                <a:gd name="connsiteY135" fmla="*/ 56391 h 654449"/>
                <a:gd name="connsiteX136" fmla="*/ 137218 w 552005"/>
                <a:gd name="connsiteY136" fmla="*/ 49499 h 654449"/>
                <a:gd name="connsiteX137" fmla="*/ 118421 w 552005"/>
                <a:gd name="connsiteY137" fmla="*/ 35088 h 654449"/>
                <a:gd name="connsiteX138" fmla="*/ 113409 w 552005"/>
                <a:gd name="connsiteY138" fmla="*/ 29449 h 654449"/>
                <a:gd name="connsiteX139" fmla="*/ 110589 w 552005"/>
                <a:gd name="connsiteY139" fmla="*/ 21617 h 654449"/>
                <a:gd name="connsiteX140" fmla="*/ 109649 w 552005"/>
                <a:gd name="connsiteY140" fmla="*/ 4699 h 654449"/>
                <a:gd name="connsiteX141" fmla="*/ 109023 w 552005"/>
                <a:gd name="connsiteY141" fmla="*/ 3133 h 654449"/>
                <a:gd name="connsiteX142" fmla="*/ 119988 w 552005"/>
                <a:gd name="connsiteY142" fmla="*/ 0 h 654449"/>
                <a:gd name="connsiteX143" fmla="*/ 132832 w 552005"/>
                <a:gd name="connsiteY143" fmla="*/ 2506 h 654449"/>
                <a:gd name="connsiteX144" fmla="*/ 140038 w 552005"/>
                <a:gd name="connsiteY144" fmla="*/ 5012 h 654449"/>
                <a:gd name="connsiteX145" fmla="*/ 156955 w 552005"/>
                <a:gd name="connsiteY145" fmla="*/ 17231 h 654449"/>
                <a:gd name="connsiteX146" fmla="*/ 162281 w 552005"/>
                <a:gd name="connsiteY146" fmla="*/ 23809 h 654449"/>
                <a:gd name="connsiteX147" fmla="*/ 165727 w 552005"/>
                <a:gd name="connsiteY147" fmla="*/ 30389 h 654449"/>
                <a:gd name="connsiteX148" fmla="*/ 168547 w 552005"/>
                <a:gd name="connsiteY148" fmla="*/ 42293 h 654449"/>
                <a:gd name="connsiteX149" fmla="*/ 170740 w 552005"/>
                <a:gd name="connsiteY149" fmla="*/ 46366 h 654449"/>
                <a:gd name="connsiteX150" fmla="*/ 174186 w 552005"/>
                <a:gd name="connsiteY150" fmla="*/ 48559 h 654449"/>
                <a:gd name="connsiteX151" fmla="*/ 187344 w 552005"/>
                <a:gd name="connsiteY151" fmla="*/ 48872 h 654449"/>
                <a:gd name="connsiteX152" fmla="*/ 194236 w 552005"/>
                <a:gd name="connsiteY152" fmla="*/ 50439 h 654449"/>
                <a:gd name="connsiteX153" fmla="*/ 203008 w 552005"/>
                <a:gd name="connsiteY153" fmla="*/ 56391 h 654449"/>
                <a:gd name="connsiteX154" fmla="*/ 208960 w 552005"/>
                <a:gd name="connsiteY154" fmla="*/ 62344 h 654449"/>
                <a:gd name="connsiteX155" fmla="*/ 219925 w 552005"/>
                <a:gd name="connsiteY155" fmla="*/ 75501 h 654449"/>
                <a:gd name="connsiteX156" fmla="*/ 225564 w 552005"/>
                <a:gd name="connsiteY156" fmla="*/ 80514 h 654449"/>
                <a:gd name="connsiteX157" fmla="*/ 230577 w 552005"/>
                <a:gd name="connsiteY157" fmla="*/ 83020 h 654449"/>
                <a:gd name="connsiteX158" fmla="*/ 238096 w 552005"/>
                <a:gd name="connsiteY158" fmla="*/ 83333 h 654449"/>
                <a:gd name="connsiteX159" fmla="*/ 251880 w 552005"/>
                <a:gd name="connsiteY159" fmla="*/ 80201 h 654449"/>
                <a:gd name="connsiteX160" fmla="*/ 259086 w 552005"/>
                <a:gd name="connsiteY160" fmla="*/ 79574 h 654449"/>
                <a:gd name="connsiteX161" fmla="*/ 267231 w 552005"/>
                <a:gd name="connsiteY161" fmla="*/ 81141 h 654449"/>
                <a:gd name="connsiteX162" fmla="*/ 277256 w 552005"/>
                <a:gd name="connsiteY162" fmla="*/ 85527 h 654449"/>
                <a:gd name="connsiteX163" fmla="*/ 291667 w 552005"/>
                <a:gd name="connsiteY163" fmla="*/ 95238 h 654449"/>
                <a:gd name="connsiteX164" fmla="*/ 315790 w 552005"/>
                <a:gd name="connsiteY164" fmla="*/ 116228 h 654449"/>
                <a:gd name="connsiteX165" fmla="*/ 318923 w 552005"/>
                <a:gd name="connsiteY165" fmla="*/ 121241 h 654449"/>
                <a:gd name="connsiteX166" fmla="*/ 320803 w 552005"/>
                <a:gd name="connsiteY166" fmla="*/ 127507 h 654449"/>
                <a:gd name="connsiteX167" fmla="*/ 320489 w 552005"/>
                <a:gd name="connsiteY167" fmla="*/ 134712 h 654449"/>
                <a:gd name="connsiteX168" fmla="*/ 318296 w 552005"/>
                <a:gd name="connsiteY168" fmla="*/ 150063 h 654449"/>
                <a:gd name="connsiteX169" fmla="*/ 318609 w 552005"/>
                <a:gd name="connsiteY169" fmla="*/ 157895 h 654449"/>
                <a:gd name="connsiteX170" fmla="*/ 321116 w 552005"/>
                <a:gd name="connsiteY170" fmla="*/ 163848 h 654449"/>
                <a:gd name="connsiteX171" fmla="*/ 330201 w 552005"/>
                <a:gd name="connsiteY171" fmla="*/ 173873 h 654449"/>
                <a:gd name="connsiteX172" fmla="*/ 333647 w 552005"/>
                <a:gd name="connsiteY172" fmla="*/ 179512 h 654449"/>
                <a:gd name="connsiteX173" fmla="*/ 339286 w 552005"/>
                <a:gd name="connsiteY173" fmla="*/ 192043 h 654449"/>
                <a:gd name="connsiteX174" fmla="*/ 343359 w 552005"/>
                <a:gd name="connsiteY174" fmla="*/ 197056 h 654449"/>
                <a:gd name="connsiteX175" fmla="*/ 348058 w 552005"/>
                <a:gd name="connsiteY175" fmla="*/ 199875 h 654449"/>
                <a:gd name="connsiteX176" fmla="*/ 354011 w 552005"/>
                <a:gd name="connsiteY176" fmla="*/ 199248 h 654449"/>
                <a:gd name="connsiteX177" fmla="*/ 360590 w 552005"/>
                <a:gd name="connsiteY177" fmla="*/ 195802 h 654449"/>
                <a:gd name="connsiteX178" fmla="*/ 369988 w 552005"/>
                <a:gd name="connsiteY178" fmla="*/ 186404 h 654449"/>
                <a:gd name="connsiteX179" fmla="*/ 373434 w 552005"/>
                <a:gd name="connsiteY179" fmla="*/ 179512 h 654449"/>
                <a:gd name="connsiteX180" fmla="*/ 374374 w 552005"/>
                <a:gd name="connsiteY180" fmla="*/ 172933 h 654449"/>
                <a:gd name="connsiteX181" fmla="*/ 372494 w 552005"/>
                <a:gd name="connsiteY181" fmla="*/ 161968 h 654449"/>
                <a:gd name="connsiteX182" fmla="*/ 372181 w 552005"/>
                <a:gd name="connsiteY182" fmla="*/ 156015 h 654449"/>
                <a:gd name="connsiteX183" fmla="*/ 375314 w 552005"/>
                <a:gd name="connsiteY183" fmla="*/ 152569 h 654449"/>
                <a:gd name="connsiteX184" fmla="*/ 380953 w 552005"/>
                <a:gd name="connsiteY184" fmla="*/ 151943 h 654449"/>
                <a:gd name="connsiteX185" fmla="*/ 401943 w 552005"/>
                <a:gd name="connsiteY185" fmla="*/ 158208 h 654449"/>
                <a:gd name="connsiteX186" fmla="*/ 415101 w 552005"/>
                <a:gd name="connsiteY186" fmla="*/ 159462 h 65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552005" h="654449">
                  <a:moveTo>
                    <a:pt x="415101" y="159462"/>
                  </a:moveTo>
                  <a:lnTo>
                    <a:pt x="431705" y="175439"/>
                  </a:lnTo>
                  <a:lnTo>
                    <a:pt x="438284" y="180138"/>
                  </a:lnTo>
                  <a:lnTo>
                    <a:pt x="455828" y="196429"/>
                  </a:lnTo>
                  <a:lnTo>
                    <a:pt x="471492" y="227444"/>
                  </a:lnTo>
                  <a:lnTo>
                    <a:pt x="477131" y="234650"/>
                  </a:lnTo>
                  <a:lnTo>
                    <a:pt x="486843" y="243735"/>
                  </a:lnTo>
                  <a:lnTo>
                    <a:pt x="494362" y="248747"/>
                  </a:lnTo>
                  <a:lnTo>
                    <a:pt x="502507" y="251880"/>
                  </a:lnTo>
                  <a:lnTo>
                    <a:pt x="516292" y="255326"/>
                  </a:lnTo>
                  <a:lnTo>
                    <a:pt x="522244" y="257520"/>
                  </a:lnTo>
                  <a:lnTo>
                    <a:pt x="527257" y="264098"/>
                  </a:lnTo>
                  <a:lnTo>
                    <a:pt x="532269" y="275690"/>
                  </a:lnTo>
                  <a:lnTo>
                    <a:pt x="542607" y="314537"/>
                  </a:lnTo>
                  <a:lnTo>
                    <a:pt x="552006" y="338973"/>
                  </a:lnTo>
                  <a:lnTo>
                    <a:pt x="499061" y="352758"/>
                  </a:lnTo>
                  <a:lnTo>
                    <a:pt x="494362" y="352444"/>
                  </a:lnTo>
                  <a:lnTo>
                    <a:pt x="490916" y="351191"/>
                  </a:lnTo>
                  <a:lnTo>
                    <a:pt x="481517" y="346492"/>
                  </a:lnTo>
                  <a:lnTo>
                    <a:pt x="476191" y="345239"/>
                  </a:lnTo>
                  <a:lnTo>
                    <a:pt x="470239" y="344925"/>
                  </a:lnTo>
                  <a:lnTo>
                    <a:pt x="466166" y="345865"/>
                  </a:lnTo>
                  <a:lnTo>
                    <a:pt x="463033" y="347745"/>
                  </a:lnTo>
                  <a:lnTo>
                    <a:pt x="462407" y="351818"/>
                  </a:lnTo>
                  <a:lnTo>
                    <a:pt x="463347" y="355264"/>
                  </a:lnTo>
                  <a:lnTo>
                    <a:pt x="468359" y="362470"/>
                  </a:lnTo>
                  <a:lnTo>
                    <a:pt x="469612" y="366229"/>
                  </a:lnTo>
                  <a:lnTo>
                    <a:pt x="470239" y="371868"/>
                  </a:lnTo>
                  <a:lnTo>
                    <a:pt x="468673" y="380953"/>
                  </a:lnTo>
                  <a:lnTo>
                    <a:pt x="463660" y="393484"/>
                  </a:lnTo>
                  <a:lnTo>
                    <a:pt x="451755" y="412281"/>
                  </a:lnTo>
                  <a:lnTo>
                    <a:pt x="432018" y="431078"/>
                  </a:lnTo>
                  <a:lnTo>
                    <a:pt x="399750" y="453948"/>
                  </a:lnTo>
                  <a:lnTo>
                    <a:pt x="354324" y="475252"/>
                  </a:lnTo>
                  <a:lnTo>
                    <a:pt x="198622" y="525377"/>
                  </a:lnTo>
                  <a:lnTo>
                    <a:pt x="170113" y="538535"/>
                  </a:lnTo>
                  <a:lnTo>
                    <a:pt x="153509" y="550440"/>
                  </a:lnTo>
                  <a:lnTo>
                    <a:pt x="143797" y="559525"/>
                  </a:lnTo>
                  <a:lnTo>
                    <a:pt x="137218" y="570490"/>
                  </a:lnTo>
                  <a:lnTo>
                    <a:pt x="131579" y="583021"/>
                  </a:lnTo>
                  <a:lnTo>
                    <a:pt x="122494" y="598059"/>
                  </a:lnTo>
                  <a:lnTo>
                    <a:pt x="106830" y="615290"/>
                  </a:lnTo>
                  <a:lnTo>
                    <a:pt x="90226" y="630327"/>
                  </a:lnTo>
                  <a:lnTo>
                    <a:pt x="62343" y="649751"/>
                  </a:lnTo>
                  <a:lnTo>
                    <a:pt x="53571" y="654450"/>
                  </a:lnTo>
                  <a:lnTo>
                    <a:pt x="53258" y="652257"/>
                  </a:lnTo>
                  <a:lnTo>
                    <a:pt x="47306" y="639412"/>
                  </a:lnTo>
                  <a:lnTo>
                    <a:pt x="46679" y="635340"/>
                  </a:lnTo>
                  <a:lnTo>
                    <a:pt x="47306" y="631267"/>
                  </a:lnTo>
                  <a:lnTo>
                    <a:pt x="46993" y="626881"/>
                  </a:lnTo>
                  <a:lnTo>
                    <a:pt x="44486" y="622808"/>
                  </a:lnTo>
                  <a:lnTo>
                    <a:pt x="37907" y="619989"/>
                  </a:lnTo>
                  <a:lnTo>
                    <a:pt x="21930" y="621555"/>
                  </a:lnTo>
                  <a:lnTo>
                    <a:pt x="14724" y="619049"/>
                  </a:lnTo>
                  <a:lnTo>
                    <a:pt x="9712" y="610903"/>
                  </a:lnTo>
                  <a:lnTo>
                    <a:pt x="10025" y="602132"/>
                  </a:lnTo>
                  <a:lnTo>
                    <a:pt x="11278" y="593046"/>
                  </a:lnTo>
                  <a:lnTo>
                    <a:pt x="10338" y="584274"/>
                  </a:lnTo>
                  <a:lnTo>
                    <a:pt x="5639" y="576755"/>
                  </a:lnTo>
                  <a:lnTo>
                    <a:pt x="1880" y="572683"/>
                  </a:lnTo>
                  <a:lnTo>
                    <a:pt x="0" y="567671"/>
                  </a:lnTo>
                  <a:lnTo>
                    <a:pt x="1880" y="557019"/>
                  </a:lnTo>
                  <a:lnTo>
                    <a:pt x="16291" y="515352"/>
                  </a:lnTo>
                  <a:lnTo>
                    <a:pt x="18484" y="500001"/>
                  </a:lnTo>
                  <a:lnTo>
                    <a:pt x="18484" y="495928"/>
                  </a:lnTo>
                  <a:lnTo>
                    <a:pt x="17231" y="491542"/>
                  </a:lnTo>
                  <a:lnTo>
                    <a:pt x="13471" y="483084"/>
                  </a:lnTo>
                  <a:lnTo>
                    <a:pt x="12531" y="479011"/>
                  </a:lnTo>
                  <a:lnTo>
                    <a:pt x="13471" y="469926"/>
                  </a:lnTo>
                  <a:lnTo>
                    <a:pt x="16604" y="462094"/>
                  </a:lnTo>
                  <a:lnTo>
                    <a:pt x="25376" y="446743"/>
                  </a:lnTo>
                  <a:lnTo>
                    <a:pt x="26942" y="438597"/>
                  </a:lnTo>
                  <a:lnTo>
                    <a:pt x="28509" y="434838"/>
                  </a:lnTo>
                  <a:lnTo>
                    <a:pt x="31642" y="431705"/>
                  </a:lnTo>
                  <a:lnTo>
                    <a:pt x="37281" y="430139"/>
                  </a:lnTo>
                  <a:lnTo>
                    <a:pt x="39787" y="432018"/>
                  </a:lnTo>
                  <a:lnTo>
                    <a:pt x="41353" y="434838"/>
                  </a:lnTo>
                  <a:lnTo>
                    <a:pt x="44173" y="436405"/>
                  </a:lnTo>
                  <a:lnTo>
                    <a:pt x="52318" y="434211"/>
                  </a:lnTo>
                  <a:lnTo>
                    <a:pt x="57644" y="429826"/>
                  </a:lnTo>
                  <a:lnTo>
                    <a:pt x="61404" y="422933"/>
                  </a:lnTo>
                  <a:lnTo>
                    <a:pt x="66729" y="411655"/>
                  </a:lnTo>
                  <a:lnTo>
                    <a:pt x="68609" y="402570"/>
                  </a:lnTo>
                  <a:lnTo>
                    <a:pt x="70489" y="396617"/>
                  </a:lnTo>
                  <a:lnTo>
                    <a:pt x="76441" y="387532"/>
                  </a:lnTo>
                  <a:lnTo>
                    <a:pt x="78634" y="382519"/>
                  </a:lnTo>
                  <a:lnTo>
                    <a:pt x="79261" y="375627"/>
                  </a:lnTo>
                  <a:lnTo>
                    <a:pt x="77694" y="362470"/>
                  </a:lnTo>
                  <a:lnTo>
                    <a:pt x="78321" y="355890"/>
                  </a:lnTo>
                  <a:lnTo>
                    <a:pt x="88033" y="333647"/>
                  </a:lnTo>
                  <a:lnTo>
                    <a:pt x="90226" y="322369"/>
                  </a:lnTo>
                  <a:lnTo>
                    <a:pt x="85213" y="310778"/>
                  </a:lnTo>
                  <a:lnTo>
                    <a:pt x="85840" y="304512"/>
                  </a:lnTo>
                  <a:lnTo>
                    <a:pt x="82707" y="300439"/>
                  </a:lnTo>
                  <a:lnTo>
                    <a:pt x="78321" y="296680"/>
                  </a:lnTo>
                  <a:lnTo>
                    <a:pt x="75815" y="292607"/>
                  </a:lnTo>
                  <a:lnTo>
                    <a:pt x="80514" y="286968"/>
                  </a:lnTo>
                  <a:lnTo>
                    <a:pt x="78321" y="280702"/>
                  </a:lnTo>
                  <a:lnTo>
                    <a:pt x="73935" y="273810"/>
                  </a:lnTo>
                  <a:lnTo>
                    <a:pt x="72682" y="266918"/>
                  </a:lnTo>
                  <a:lnTo>
                    <a:pt x="76128" y="260966"/>
                  </a:lnTo>
                  <a:lnTo>
                    <a:pt x="93672" y="243735"/>
                  </a:lnTo>
                  <a:lnTo>
                    <a:pt x="99937" y="235276"/>
                  </a:lnTo>
                  <a:lnTo>
                    <a:pt x="101191" y="230577"/>
                  </a:lnTo>
                  <a:lnTo>
                    <a:pt x="97744" y="226818"/>
                  </a:lnTo>
                  <a:lnTo>
                    <a:pt x="72055" y="207081"/>
                  </a:lnTo>
                  <a:lnTo>
                    <a:pt x="65476" y="203634"/>
                  </a:lnTo>
                  <a:lnTo>
                    <a:pt x="60464" y="199875"/>
                  </a:lnTo>
                  <a:lnTo>
                    <a:pt x="57018" y="194863"/>
                  </a:lnTo>
                  <a:lnTo>
                    <a:pt x="55138" y="189224"/>
                  </a:lnTo>
                  <a:lnTo>
                    <a:pt x="55764" y="182645"/>
                  </a:lnTo>
                  <a:lnTo>
                    <a:pt x="52945" y="175439"/>
                  </a:lnTo>
                  <a:lnTo>
                    <a:pt x="53258" y="169486"/>
                  </a:lnTo>
                  <a:lnTo>
                    <a:pt x="57331" y="165727"/>
                  </a:lnTo>
                  <a:lnTo>
                    <a:pt x="65476" y="165101"/>
                  </a:lnTo>
                  <a:lnTo>
                    <a:pt x="84587" y="159148"/>
                  </a:lnTo>
                  <a:lnTo>
                    <a:pt x="91479" y="158522"/>
                  </a:lnTo>
                  <a:lnTo>
                    <a:pt x="103070" y="160715"/>
                  </a:lnTo>
                  <a:lnTo>
                    <a:pt x="109649" y="160088"/>
                  </a:lnTo>
                  <a:lnTo>
                    <a:pt x="114349" y="155075"/>
                  </a:lnTo>
                  <a:lnTo>
                    <a:pt x="114662" y="150376"/>
                  </a:lnTo>
                  <a:lnTo>
                    <a:pt x="110902" y="142544"/>
                  </a:lnTo>
                  <a:lnTo>
                    <a:pt x="110589" y="138158"/>
                  </a:lnTo>
                  <a:lnTo>
                    <a:pt x="112782" y="134712"/>
                  </a:lnTo>
                  <a:lnTo>
                    <a:pt x="121241" y="127820"/>
                  </a:lnTo>
                  <a:lnTo>
                    <a:pt x="125627" y="121241"/>
                  </a:lnTo>
                  <a:lnTo>
                    <a:pt x="128133" y="112782"/>
                  </a:lnTo>
                  <a:lnTo>
                    <a:pt x="129073" y="98371"/>
                  </a:lnTo>
                  <a:lnTo>
                    <a:pt x="130639" y="94298"/>
                  </a:lnTo>
                  <a:lnTo>
                    <a:pt x="134712" y="90539"/>
                  </a:lnTo>
                  <a:lnTo>
                    <a:pt x="139098" y="93672"/>
                  </a:lnTo>
                  <a:lnTo>
                    <a:pt x="141918" y="92732"/>
                  </a:lnTo>
                  <a:lnTo>
                    <a:pt x="143171" y="90226"/>
                  </a:lnTo>
                  <a:lnTo>
                    <a:pt x="146303" y="69236"/>
                  </a:lnTo>
                  <a:lnTo>
                    <a:pt x="146303" y="62344"/>
                  </a:lnTo>
                  <a:lnTo>
                    <a:pt x="143484" y="56391"/>
                  </a:lnTo>
                  <a:lnTo>
                    <a:pt x="137218" y="49499"/>
                  </a:lnTo>
                  <a:lnTo>
                    <a:pt x="118421" y="35088"/>
                  </a:lnTo>
                  <a:lnTo>
                    <a:pt x="113409" y="29449"/>
                  </a:lnTo>
                  <a:lnTo>
                    <a:pt x="110589" y="21617"/>
                  </a:lnTo>
                  <a:lnTo>
                    <a:pt x="109649" y="4699"/>
                  </a:lnTo>
                  <a:lnTo>
                    <a:pt x="109023" y="3133"/>
                  </a:lnTo>
                  <a:lnTo>
                    <a:pt x="119988" y="0"/>
                  </a:lnTo>
                  <a:lnTo>
                    <a:pt x="132832" y="2506"/>
                  </a:lnTo>
                  <a:lnTo>
                    <a:pt x="140038" y="5012"/>
                  </a:lnTo>
                  <a:lnTo>
                    <a:pt x="156955" y="17231"/>
                  </a:lnTo>
                  <a:lnTo>
                    <a:pt x="162281" y="23809"/>
                  </a:lnTo>
                  <a:lnTo>
                    <a:pt x="165727" y="30389"/>
                  </a:lnTo>
                  <a:lnTo>
                    <a:pt x="168547" y="42293"/>
                  </a:lnTo>
                  <a:lnTo>
                    <a:pt x="170740" y="46366"/>
                  </a:lnTo>
                  <a:lnTo>
                    <a:pt x="174186" y="48559"/>
                  </a:lnTo>
                  <a:lnTo>
                    <a:pt x="187344" y="48872"/>
                  </a:lnTo>
                  <a:lnTo>
                    <a:pt x="194236" y="50439"/>
                  </a:lnTo>
                  <a:lnTo>
                    <a:pt x="203008" y="56391"/>
                  </a:lnTo>
                  <a:lnTo>
                    <a:pt x="208960" y="62344"/>
                  </a:lnTo>
                  <a:lnTo>
                    <a:pt x="219925" y="75501"/>
                  </a:lnTo>
                  <a:lnTo>
                    <a:pt x="225564" y="80514"/>
                  </a:lnTo>
                  <a:lnTo>
                    <a:pt x="230577" y="83020"/>
                  </a:lnTo>
                  <a:lnTo>
                    <a:pt x="238096" y="83333"/>
                  </a:lnTo>
                  <a:lnTo>
                    <a:pt x="251880" y="80201"/>
                  </a:lnTo>
                  <a:lnTo>
                    <a:pt x="259086" y="79574"/>
                  </a:lnTo>
                  <a:lnTo>
                    <a:pt x="267231" y="81141"/>
                  </a:lnTo>
                  <a:lnTo>
                    <a:pt x="277256" y="85527"/>
                  </a:lnTo>
                  <a:lnTo>
                    <a:pt x="291667" y="95238"/>
                  </a:lnTo>
                  <a:lnTo>
                    <a:pt x="315790" y="116228"/>
                  </a:lnTo>
                  <a:lnTo>
                    <a:pt x="318923" y="121241"/>
                  </a:lnTo>
                  <a:lnTo>
                    <a:pt x="320803" y="127507"/>
                  </a:lnTo>
                  <a:lnTo>
                    <a:pt x="320489" y="134712"/>
                  </a:lnTo>
                  <a:lnTo>
                    <a:pt x="318296" y="150063"/>
                  </a:lnTo>
                  <a:lnTo>
                    <a:pt x="318609" y="157895"/>
                  </a:lnTo>
                  <a:lnTo>
                    <a:pt x="321116" y="163848"/>
                  </a:lnTo>
                  <a:lnTo>
                    <a:pt x="330201" y="173873"/>
                  </a:lnTo>
                  <a:lnTo>
                    <a:pt x="333647" y="179512"/>
                  </a:lnTo>
                  <a:lnTo>
                    <a:pt x="339286" y="192043"/>
                  </a:lnTo>
                  <a:lnTo>
                    <a:pt x="343359" y="197056"/>
                  </a:lnTo>
                  <a:lnTo>
                    <a:pt x="348058" y="199875"/>
                  </a:lnTo>
                  <a:lnTo>
                    <a:pt x="354011" y="199248"/>
                  </a:lnTo>
                  <a:lnTo>
                    <a:pt x="360590" y="195802"/>
                  </a:lnTo>
                  <a:lnTo>
                    <a:pt x="369988" y="186404"/>
                  </a:lnTo>
                  <a:lnTo>
                    <a:pt x="373434" y="179512"/>
                  </a:lnTo>
                  <a:lnTo>
                    <a:pt x="374374" y="172933"/>
                  </a:lnTo>
                  <a:lnTo>
                    <a:pt x="372494" y="161968"/>
                  </a:lnTo>
                  <a:lnTo>
                    <a:pt x="372181" y="156015"/>
                  </a:lnTo>
                  <a:lnTo>
                    <a:pt x="375314" y="152569"/>
                  </a:lnTo>
                  <a:lnTo>
                    <a:pt x="380953" y="151943"/>
                  </a:lnTo>
                  <a:lnTo>
                    <a:pt x="401943" y="158208"/>
                  </a:lnTo>
                  <a:lnTo>
                    <a:pt x="415101" y="159462"/>
                  </a:lnTo>
                  <a:close/>
                </a:path>
              </a:pathLst>
            </a:custGeom>
            <a:grpFill/>
            <a:ln w="6248" cap="rnd">
              <a:solidFill>
                <a:srgbClr val="0070C0"/>
              </a:solidFill>
              <a:prstDash val="solid"/>
              <a:round/>
            </a:ln>
          </p:spPr>
          <p:txBody>
            <a:bodyPr rtlCol="0" anchor="ctr"/>
            <a:lstStyle/>
            <a:p>
              <a:endParaRPr lang="vi-VN"/>
            </a:p>
          </p:txBody>
        </p:sp>
        <p:sp>
          <p:nvSpPr>
            <p:cNvPr id="115" name="Freeform: Shape 114">
              <a:extLst>
                <a:ext uri="{FF2B5EF4-FFF2-40B4-BE49-F238E27FC236}">
                  <a16:creationId xmlns:a16="http://schemas.microsoft.com/office/drawing/2014/main" id="{FCEF9E07-1C4B-42A4-96D0-165561204D9B}"/>
                </a:ext>
              </a:extLst>
            </p:cNvPr>
            <p:cNvSpPr/>
            <p:nvPr/>
          </p:nvSpPr>
          <p:spPr>
            <a:xfrm>
              <a:off x="4507207" y="3663588"/>
              <a:ext cx="685464" cy="501880"/>
            </a:xfrm>
            <a:custGeom>
              <a:avLst/>
              <a:gdLst>
                <a:gd name="connsiteX0" fmla="*/ 300752 w 685464"/>
                <a:gd name="connsiteY0" fmla="*/ 2820 h 501880"/>
                <a:gd name="connsiteX1" fmla="*/ 333647 w 685464"/>
                <a:gd name="connsiteY1" fmla="*/ 6266 h 501880"/>
                <a:gd name="connsiteX2" fmla="*/ 356830 w 685464"/>
                <a:gd name="connsiteY2" fmla="*/ 1566 h 501880"/>
                <a:gd name="connsiteX3" fmla="*/ 362156 w 685464"/>
                <a:gd name="connsiteY3" fmla="*/ 1566 h 501880"/>
                <a:gd name="connsiteX4" fmla="*/ 364662 w 685464"/>
                <a:gd name="connsiteY4" fmla="*/ 3446 h 501880"/>
                <a:gd name="connsiteX5" fmla="*/ 365602 w 685464"/>
                <a:gd name="connsiteY5" fmla="*/ 17544 h 501880"/>
                <a:gd name="connsiteX6" fmla="*/ 366855 w 685464"/>
                <a:gd name="connsiteY6" fmla="*/ 24436 h 501880"/>
                <a:gd name="connsiteX7" fmla="*/ 366542 w 685464"/>
                <a:gd name="connsiteY7" fmla="*/ 34148 h 501880"/>
                <a:gd name="connsiteX8" fmla="*/ 368422 w 685464"/>
                <a:gd name="connsiteY8" fmla="*/ 40100 h 501880"/>
                <a:gd name="connsiteX9" fmla="*/ 376254 w 685464"/>
                <a:gd name="connsiteY9" fmla="*/ 47619 h 501880"/>
                <a:gd name="connsiteX10" fmla="*/ 385339 w 685464"/>
                <a:gd name="connsiteY10" fmla="*/ 51065 h 501880"/>
                <a:gd name="connsiteX11" fmla="*/ 396304 w 685464"/>
                <a:gd name="connsiteY11" fmla="*/ 52319 h 501880"/>
                <a:gd name="connsiteX12" fmla="*/ 404763 w 685464"/>
                <a:gd name="connsiteY12" fmla="*/ 51692 h 501880"/>
                <a:gd name="connsiteX13" fmla="*/ 439850 w 685464"/>
                <a:gd name="connsiteY13" fmla="*/ 42607 h 501880"/>
                <a:gd name="connsiteX14" fmla="*/ 443297 w 685464"/>
                <a:gd name="connsiteY14" fmla="*/ 42293 h 501880"/>
                <a:gd name="connsiteX15" fmla="*/ 481830 w 685464"/>
                <a:gd name="connsiteY15" fmla="*/ 45740 h 501880"/>
                <a:gd name="connsiteX16" fmla="*/ 486530 w 685464"/>
                <a:gd name="connsiteY16" fmla="*/ 54825 h 501880"/>
                <a:gd name="connsiteX17" fmla="*/ 491856 w 685464"/>
                <a:gd name="connsiteY17" fmla="*/ 61404 h 501880"/>
                <a:gd name="connsiteX18" fmla="*/ 514099 w 685464"/>
                <a:gd name="connsiteY18" fmla="*/ 78948 h 501880"/>
                <a:gd name="connsiteX19" fmla="*/ 520991 w 685464"/>
                <a:gd name="connsiteY19" fmla="*/ 82081 h 501880"/>
                <a:gd name="connsiteX20" fmla="*/ 526943 w 685464"/>
                <a:gd name="connsiteY20" fmla="*/ 86467 h 501880"/>
                <a:gd name="connsiteX21" fmla="*/ 530076 w 685464"/>
                <a:gd name="connsiteY21" fmla="*/ 94299 h 501880"/>
                <a:gd name="connsiteX22" fmla="*/ 525690 w 685464"/>
                <a:gd name="connsiteY22" fmla="*/ 94925 h 501880"/>
                <a:gd name="connsiteX23" fmla="*/ 522244 w 685464"/>
                <a:gd name="connsiteY23" fmla="*/ 97118 h 501880"/>
                <a:gd name="connsiteX24" fmla="*/ 521304 w 685464"/>
                <a:gd name="connsiteY24" fmla="*/ 99311 h 501880"/>
                <a:gd name="connsiteX25" fmla="*/ 524437 w 685464"/>
                <a:gd name="connsiteY25" fmla="*/ 100251 h 501880"/>
                <a:gd name="connsiteX26" fmla="*/ 526943 w 685464"/>
                <a:gd name="connsiteY26" fmla="*/ 98684 h 501880"/>
                <a:gd name="connsiteX27" fmla="*/ 532896 w 685464"/>
                <a:gd name="connsiteY27" fmla="*/ 93359 h 501880"/>
                <a:gd name="connsiteX28" fmla="*/ 536029 w 685464"/>
                <a:gd name="connsiteY28" fmla="*/ 94299 h 501880"/>
                <a:gd name="connsiteX29" fmla="*/ 538222 w 685464"/>
                <a:gd name="connsiteY29" fmla="*/ 100251 h 501880"/>
                <a:gd name="connsiteX30" fmla="*/ 541981 w 685464"/>
                <a:gd name="connsiteY30" fmla="*/ 127507 h 501880"/>
                <a:gd name="connsiteX31" fmla="*/ 555452 w 685464"/>
                <a:gd name="connsiteY31" fmla="*/ 153196 h 501880"/>
                <a:gd name="connsiteX32" fmla="*/ 624688 w 685464"/>
                <a:gd name="connsiteY32" fmla="*/ 249374 h 501880"/>
                <a:gd name="connsiteX33" fmla="*/ 636593 w 685464"/>
                <a:gd name="connsiteY33" fmla="*/ 256266 h 501880"/>
                <a:gd name="connsiteX34" fmla="*/ 652257 w 685464"/>
                <a:gd name="connsiteY34" fmla="*/ 254700 h 501880"/>
                <a:gd name="connsiteX35" fmla="*/ 648497 w 685464"/>
                <a:gd name="connsiteY35" fmla="*/ 266918 h 501880"/>
                <a:gd name="connsiteX36" fmla="*/ 645678 w 685464"/>
                <a:gd name="connsiteY36" fmla="*/ 270051 h 501880"/>
                <a:gd name="connsiteX37" fmla="*/ 640665 w 685464"/>
                <a:gd name="connsiteY37" fmla="*/ 263785 h 501880"/>
                <a:gd name="connsiteX38" fmla="*/ 635653 w 685464"/>
                <a:gd name="connsiteY38" fmla="*/ 265352 h 501880"/>
                <a:gd name="connsiteX39" fmla="*/ 629387 w 685464"/>
                <a:gd name="connsiteY39" fmla="*/ 268484 h 501880"/>
                <a:gd name="connsiteX40" fmla="*/ 625628 w 685464"/>
                <a:gd name="connsiteY40" fmla="*/ 273497 h 501880"/>
                <a:gd name="connsiteX41" fmla="*/ 629074 w 685464"/>
                <a:gd name="connsiteY41" fmla="*/ 281955 h 501880"/>
                <a:gd name="connsiteX42" fmla="*/ 639099 w 685464"/>
                <a:gd name="connsiteY42" fmla="*/ 289474 h 501880"/>
                <a:gd name="connsiteX43" fmla="*/ 645991 w 685464"/>
                <a:gd name="connsiteY43" fmla="*/ 285402 h 501880"/>
                <a:gd name="connsiteX44" fmla="*/ 655390 w 685464"/>
                <a:gd name="connsiteY44" fmla="*/ 266605 h 501880"/>
                <a:gd name="connsiteX45" fmla="*/ 658209 w 685464"/>
                <a:gd name="connsiteY45" fmla="*/ 266605 h 501880"/>
                <a:gd name="connsiteX46" fmla="*/ 660402 w 685464"/>
                <a:gd name="connsiteY46" fmla="*/ 275690 h 501880"/>
                <a:gd name="connsiteX47" fmla="*/ 661029 w 685464"/>
                <a:gd name="connsiteY47" fmla="*/ 286655 h 501880"/>
                <a:gd name="connsiteX48" fmla="*/ 663535 w 685464"/>
                <a:gd name="connsiteY48" fmla="*/ 289788 h 501880"/>
                <a:gd name="connsiteX49" fmla="*/ 673560 w 685464"/>
                <a:gd name="connsiteY49" fmla="*/ 298560 h 501880"/>
                <a:gd name="connsiteX50" fmla="*/ 677946 w 685464"/>
                <a:gd name="connsiteY50" fmla="*/ 303259 h 501880"/>
                <a:gd name="connsiteX51" fmla="*/ 685465 w 685464"/>
                <a:gd name="connsiteY51" fmla="*/ 307958 h 501880"/>
                <a:gd name="connsiteX52" fmla="*/ 674500 w 685464"/>
                <a:gd name="connsiteY52" fmla="*/ 310151 h 501880"/>
                <a:gd name="connsiteX53" fmla="*/ 656330 w 685464"/>
                <a:gd name="connsiteY53" fmla="*/ 311404 h 501880"/>
                <a:gd name="connsiteX54" fmla="*/ 645051 w 685464"/>
                <a:gd name="connsiteY54" fmla="*/ 313911 h 501880"/>
                <a:gd name="connsiteX55" fmla="*/ 588974 w 685464"/>
                <a:gd name="connsiteY55" fmla="*/ 334274 h 501880"/>
                <a:gd name="connsiteX56" fmla="*/ 568297 w 685464"/>
                <a:gd name="connsiteY56" fmla="*/ 339600 h 501880"/>
                <a:gd name="connsiteX57" fmla="*/ 526003 w 685464"/>
                <a:gd name="connsiteY57" fmla="*/ 343673 h 501880"/>
                <a:gd name="connsiteX58" fmla="*/ 519738 w 685464"/>
                <a:gd name="connsiteY58" fmla="*/ 344926 h 501880"/>
                <a:gd name="connsiteX59" fmla="*/ 514099 w 685464"/>
                <a:gd name="connsiteY59" fmla="*/ 348059 h 501880"/>
                <a:gd name="connsiteX60" fmla="*/ 508773 w 685464"/>
                <a:gd name="connsiteY60" fmla="*/ 352758 h 501880"/>
                <a:gd name="connsiteX61" fmla="*/ 504700 w 685464"/>
                <a:gd name="connsiteY61" fmla="*/ 357144 h 501880"/>
                <a:gd name="connsiteX62" fmla="*/ 499374 w 685464"/>
                <a:gd name="connsiteY62" fmla="*/ 369675 h 501880"/>
                <a:gd name="connsiteX63" fmla="*/ 494675 w 685464"/>
                <a:gd name="connsiteY63" fmla="*/ 376567 h 501880"/>
                <a:gd name="connsiteX64" fmla="*/ 484023 w 685464"/>
                <a:gd name="connsiteY64" fmla="*/ 389099 h 501880"/>
                <a:gd name="connsiteX65" fmla="*/ 480264 w 685464"/>
                <a:gd name="connsiteY65" fmla="*/ 395991 h 501880"/>
                <a:gd name="connsiteX66" fmla="*/ 479324 w 685464"/>
                <a:gd name="connsiteY66" fmla="*/ 404450 h 501880"/>
                <a:gd name="connsiteX67" fmla="*/ 480891 w 685464"/>
                <a:gd name="connsiteY67" fmla="*/ 412282 h 501880"/>
                <a:gd name="connsiteX68" fmla="*/ 486843 w 685464"/>
                <a:gd name="connsiteY68" fmla="*/ 421367 h 501880"/>
                <a:gd name="connsiteX69" fmla="*/ 498434 w 685464"/>
                <a:gd name="connsiteY69" fmla="*/ 433898 h 501880"/>
                <a:gd name="connsiteX70" fmla="*/ 500314 w 685464"/>
                <a:gd name="connsiteY70" fmla="*/ 440164 h 501880"/>
                <a:gd name="connsiteX71" fmla="*/ 500627 w 685464"/>
                <a:gd name="connsiteY71" fmla="*/ 444863 h 501880"/>
                <a:gd name="connsiteX72" fmla="*/ 487783 w 685464"/>
                <a:gd name="connsiteY72" fmla="*/ 461467 h 501880"/>
                <a:gd name="connsiteX73" fmla="*/ 474625 w 685464"/>
                <a:gd name="connsiteY73" fmla="*/ 460214 h 501880"/>
                <a:gd name="connsiteX74" fmla="*/ 453635 w 685464"/>
                <a:gd name="connsiteY74" fmla="*/ 453948 h 501880"/>
                <a:gd name="connsiteX75" fmla="*/ 447996 w 685464"/>
                <a:gd name="connsiteY75" fmla="*/ 454575 h 501880"/>
                <a:gd name="connsiteX76" fmla="*/ 444863 w 685464"/>
                <a:gd name="connsiteY76" fmla="*/ 458021 h 501880"/>
                <a:gd name="connsiteX77" fmla="*/ 445176 w 685464"/>
                <a:gd name="connsiteY77" fmla="*/ 463974 h 501880"/>
                <a:gd name="connsiteX78" fmla="*/ 447056 w 685464"/>
                <a:gd name="connsiteY78" fmla="*/ 474939 h 501880"/>
                <a:gd name="connsiteX79" fmla="*/ 446116 w 685464"/>
                <a:gd name="connsiteY79" fmla="*/ 481517 h 501880"/>
                <a:gd name="connsiteX80" fmla="*/ 442670 w 685464"/>
                <a:gd name="connsiteY80" fmla="*/ 488410 h 501880"/>
                <a:gd name="connsiteX81" fmla="*/ 433271 w 685464"/>
                <a:gd name="connsiteY81" fmla="*/ 497808 h 501880"/>
                <a:gd name="connsiteX82" fmla="*/ 426693 w 685464"/>
                <a:gd name="connsiteY82" fmla="*/ 501254 h 501880"/>
                <a:gd name="connsiteX83" fmla="*/ 420740 w 685464"/>
                <a:gd name="connsiteY83" fmla="*/ 501881 h 501880"/>
                <a:gd name="connsiteX84" fmla="*/ 416041 w 685464"/>
                <a:gd name="connsiteY84" fmla="*/ 499061 h 501880"/>
                <a:gd name="connsiteX85" fmla="*/ 411968 w 685464"/>
                <a:gd name="connsiteY85" fmla="*/ 494049 h 501880"/>
                <a:gd name="connsiteX86" fmla="*/ 406329 w 685464"/>
                <a:gd name="connsiteY86" fmla="*/ 481517 h 501880"/>
                <a:gd name="connsiteX87" fmla="*/ 402883 w 685464"/>
                <a:gd name="connsiteY87" fmla="*/ 475878 h 501880"/>
                <a:gd name="connsiteX88" fmla="*/ 393798 w 685464"/>
                <a:gd name="connsiteY88" fmla="*/ 465853 h 501880"/>
                <a:gd name="connsiteX89" fmla="*/ 391291 w 685464"/>
                <a:gd name="connsiteY89" fmla="*/ 459901 h 501880"/>
                <a:gd name="connsiteX90" fmla="*/ 390978 w 685464"/>
                <a:gd name="connsiteY90" fmla="*/ 452069 h 501880"/>
                <a:gd name="connsiteX91" fmla="*/ 393171 w 685464"/>
                <a:gd name="connsiteY91" fmla="*/ 436718 h 501880"/>
                <a:gd name="connsiteX92" fmla="*/ 393484 w 685464"/>
                <a:gd name="connsiteY92" fmla="*/ 429512 h 501880"/>
                <a:gd name="connsiteX93" fmla="*/ 391605 w 685464"/>
                <a:gd name="connsiteY93" fmla="*/ 423247 h 501880"/>
                <a:gd name="connsiteX94" fmla="*/ 388472 w 685464"/>
                <a:gd name="connsiteY94" fmla="*/ 418234 h 501880"/>
                <a:gd name="connsiteX95" fmla="*/ 364349 w 685464"/>
                <a:gd name="connsiteY95" fmla="*/ 397244 h 501880"/>
                <a:gd name="connsiteX96" fmla="*/ 349938 w 685464"/>
                <a:gd name="connsiteY96" fmla="*/ 387532 h 501880"/>
                <a:gd name="connsiteX97" fmla="*/ 339913 w 685464"/>
                <a:gd name="connsiteY97" fmla="*/ 383146 h 501880"/>
                <a:gd name="connsiteX98" fmla="*/ 331767 w 685464"/>
                <a:gd name="connsiteY98" fmla="*/ 381580 h 501880"/>
                <a:gd name="connsiteX99" fmla="*/ 324562 w 685464"/>
                <a:gd name="connsiteY99" fmla="*/ 382206 h 501880"/>
                <a:gd name="connsiteX100" fmla="*/ 310778 w 685464"/>
                <a:gd name="connsiteY100" fmla="*/ 385339 h 501880"/>
                <a:gd name="connsiteX101" fmla="*/ 303259 w 685464"/>
                <a:gd name="connsiteY101" fmla="*/ 385026 h 501880"/>
                <a:gd name="connsiteX102" fmla="*/ 298246 w 685464"/>
                <a:gd name="connsiteY102" fmla="*/ 382520 h 501880"/>
                <a:gd name="connsiteX103" fmla="*/ 292607 w 685464"/>
                <a:gd name="connsiteY103" fmla="*/ 377507 h 501880"/>
                <a:gd name="connsiteX104" fmla="*/ 281642 w 685464"/>
                <a:gd name="connsiteY104" fmla="*/ 364349 h 501880"/>
                <a:gd name="connsiteX105" fmla="*/ 275690 w 685464"/>
                <a:gd name="connsiteY105" fmla="*/ 358397 h 501880"/>
                <a:gd name="connsiteX106" fmla="*/ 266918 w 685464"/>
                <a:gd name="connsiteY106" fmla="*/ 352444 h 501880"/>
                <a:gd name="connsiteX107" fmla="*/ 260026 w 685464"/>
                <a:gd name="connsiteY107" fmla="*/ 350878 h 501880"/>
                <a:gd name="connsiteX108" fmla="*/ 246868 w 685464"/>
                <a:gd name="connsiteY108" fmla="*/ 350565 h 501880"/>
                <a:gd name="connsiteX109" fmla="*/ 243422 w 685464"/>
                <a:gd name="connsiteY109" fmla="*/ 348372 h 501880"/>
                <a:gd name="connsiteX110" fmla="*/ 241229 w 685464"/>
                <a:gd name="connsiteY110" fmla="*/ 344299 h 501880"/>
                <a:gd name="connsiteX111" fmla="*/ 238409 w 685464"/>
                <a:gd name="connsiteY111" fmla="*/ 332394 h 501880"/>
                <a:gd name="connsiteX112" fmla="*/ 234963 w 685464"/>
                <a:gd name="connsiteY112" fmla="*/ 325815 h 501880"/>
                <a:gd name="connsiteX113" fmla="*/ 229637 w 685464"/>
                <a:gd name="connsiteY113" fmla="*/ 319236 h 501880"/>
                <a:gd name="connsiteX114" fmla="*/ 212720 w 685464"/>
                <a:gd name="connsiteY114" fmla="*/ 307018 h 501880"/>
                <a:gd name="connsiteX115" fmla="*/ 205514 w 685464"/>
                <a:gd name="connsiteY115" fmla="*/ 304512 h 501880"/>
                <a:gd name="connsiteX116" fmla="*/ 192670 w 685464"/>
                <a:gd name="connsiteY116" fmla="*/ 302006 h 501880"/>
                <a:gd name="connsiteX117" fmla="*/ 181705 w 685464"/>
                <a:gd name="connsiteY117" fmla="*/ 305139 h 501880"/>
                <a:gd name="connsiteX118" fmla="*/ 180138 w 685464"/>
                <a:gd name="connsiteY118" fmla="*/ 301692 h 501880"/>
                <a:gd name="connsiteX119" fmla="*/ 172933 w 685464"/>
                <a:gd name="connsiteY119" fmla="*/ 299500 h 501880"/>
                <a:gd name="connsiteX120" fmla="*/ 154449 w 685464"/>
                <a:gd name="connsiteY120" fmla="*/ 302319 h 501880"/>
                <a:gd name="connsiteX121" fmla="*/ 146617 w 685464"/>
                <a:gd name="connsiteY121" fmla="*/ 297620 h 501880"/>
                <a:gd name="connsiteX122" fmla="*/ 144737 w 685464"/>
                <a:gd name="connsiteY122" fmla="*/ 289788 h 501880"/>
                <a:gd name="connsiteX123" fmla="*/ 145050 w 685464"/>
                <a:gd name="connsiteY123" fmla="*/ 279449 h 501880"/>
                <a:gd name="connsiteX124" fmla="*/ 143797 w 685464"/>
                <a:gd name="connsiteY124" fmla="*/ 270677 h 501880"/>
                <a:gd name="connsiteX125" fmla="*/ 138158 w 685464"/>
                <a:gd name="connsiteY125" fmla="*/ 267544 h 501880"/>
                <a:gd name="connsiteX126" fmla="*/ 135025 w 685464"/>
                <a:gd name="connsiteY126" fmla="*/ 269424 h 501880"/>
                <a:gd name="connsiteX127" fmla="*/ 132519 w 685464"/>
                <a:gd name="connsiteY127" fmla="*/ 269424 h 501880"/>
                <a:gd name="connsiteX128" fmla="*/ 130639 w 685464"/>
                <a:gd name="connsiteY128" fmla="*/ 267544 h 501880"/>
                <a:gd name="connsiteX129" fmla="*/ 126880 w 685464"/>
                <a:gd name="connsiteY129" fmla="*/ 258773 h 501880"/>
                <a:gd name="connsiteX130" fmla="*/ 125000 w 685464"/>
                <a:gd name="connsiteY130" fmla="*/ 258459 h 501880"/>
                <a:gd name="connsiteX131" fmla="*/ 120301 w 685464"/>
                <a:gd name="connsiteY131" fmla="*/ 260652 h 501880"/>
                <a:gd name="connsiteX132" fmla="*/ 111842 w 685464"/>
                <a:gd name="connsiteY132" fmla="*/ 258459 h 501880"/>
                <a:gd name="connsiteX133" fmla="*/ 108710 w 685464"/>
                <a:gd name="connsiteY133" fmla="*/ 258459 h 501880"/>
                <a:gd name="connsiteX134" fmla="*/ 104637 w 685464"/>
                <a:gd name="connsiteY134" fmla="*/ 261592 h 501880"/>
                <a:gd name="connsiteX135" fmla="*/ 101817 w 685464"/>
                <a:gd name="connsiteY135" fmla="*/ 265665 h 501880"/>
                <a:gd name="connsiteX136" fmla="*/ 98998 w 685464"/>
                <a:gd name="connsiteY136" fmla="*/ 267544 h 501880"/>
                <a:gd name="connsiteX137" fmla="*/ 93672 w 685464"/>
                <a:gd name="connsiteY137" fmla="*/ 264098 h 501880"/>
                <a:gd name="connsiteX138" fmla="*/ 71115 w 685464"/>
                <a:gd name="connsiteY138" fmla="*/ 223372 h 501880"/>
                <a:gd name="connsiteX139" fmla="*/ 65790 w 685464"/>
                <a:gd name="connsiteY139" fmla="*/ 218359 h 501880"/>
                <a:gd name="connsiteX140" fmla="*/ 49499 w 685464"/>
                <a:gd name="connsiteY140" fmla="*/ 209900 h 501880"/>
                <a:gd name="connsiteX141" fmla="*/ 42293 w 685464"/>
                <a:gd name="connsiteY141" fmla="*/ 204574 h 501880"/>
                <a:gd name="connsiteX142" fmla="*/ 38221 w 685464"/>
                <a:gd name="connsiteY142" fmla="*/ 198309 h 501880"/>
                <a:gd name="connsiteX143" fmla="*/ 36341 w 685464"/>
                <a:gd name="connsiteY143" fmla="*/ 191417 h 501880"/>
                <a:gd name="connsiteX144" fmla="*/ 34461 w 685464"/>
                <a:gd name="connsiteY144" fmla="*/ 172933 h 501880"/>
                <a:gd name="connsiteX145" fmla="*/ 32581 w 685464"/>
                <a:gd name="connsiteY145" fmla="*/ 166667 h 501880"/>
                <a:gd name="connsiteX146" fmla="*/ 28196 w 685464"/>
                <a:gd name="connsiteY146" fmla="*/ 161968 h 501880"/>
                <a:gd name="connsiteX147" fmla="*/ 4699 w 685464"/>
                <a:gd name="connsiteY147" fmla="*/ 148183 h 501880"/>
                <a:gd name="connsiteX148" fmla="*/ 0 w 685464"/>
                <a:gd name="connsiteY148" fmla="*/ 141605 h 501880"/>
                <a:gd name="connsiteX149" fmla="*/ 313 w 685464"/>
                <a:gd name="connsiteY149" fmla="*/ 132519 h 501880"/>
                <a:gd name="connsiteX150" fmla="*/ 10965 w 685464"/>
                <a:gd name="connsiteY150" fmla="*/ 108397 h 501880"/>
                <a:gd name="connsiteX151" fmla="*/ 15664 w 685464"/>
                <a:gd name="connsiteY151" fmla="*/ 103697 h 501880"/>
                <a:gd name="connsiteX152" fmla="*/ 20990 w 685464"/>
                <a:gd name="connsiteY152" fmla="*/ 102444 h 501880"/>
                <a:gd name="connsiteX153" fmla="*/ 29449 w 685464"/>
                <a:gd name="connsiteY153" fmla="*/ 105577 h 501880"/>
                <a:gd name="connsiteX154" fmla="*/ 33208 w 685464"/>
                <a:gd name="connsiteY154" fmla="*/ 106203 h 501880"/>
                <a:gd name="connsiteX155" fmla="*/ 36654 w 685464"/>
                <a:gd name="connsiteY155" fmla="*/ 105264 h 501880"/>
                <a:gd name="connsiteX156" fmla="*/ 66416 w 685464"/>
                <a:gd name="connsiteY156" fmla="*/ 86153 h 501880"/>
                <a:gd name="connsiteX157" fmla="*/ 73935 w 685464"/>
                <a:gd name="connsiteY157" fmla="*/ 83020 h 501880"/>
                <a:gd name="connsiteX158" fmla="*/ 90226 w 685464"/>
                <a:gd name="connsiteY158" fmla="*/ 80201 h 501880"/>
                <a:gd name="connsiteX159" fmla="*/ 96178 w 685464"/>
                <a:gd name="connsiteY159" fmla="*/ 77381 h 501880"/>
                <a:gd name="connsiteX160" fmla="*/ 102757 w 685464"/>
                <a:gd name="connsiteY160" fmla="*/ 69862 h 501880"/>
                <a:gd name="connsiteX161" fmla="*/ 114349 w 685464"/>
                <a:gd name="connsiteY161" fmla="*/ 48873 h 501880"/>
                <a:gd name="connsiteX162" fmla="*/ 120614 w 685464"/>
                <a:gd name="connsiteY162" fmla="*/ 43233 h 501880"/>
                <a:gd name="connsiteX163" fmla="*/ 125627 w 685464"/>
                <a:gd name="connsiteY163" fmla="*/ 36968 h 501880"/>
                <a:gd name="connsiteX164" fmla="*/ 125314 w 685464"/>
                <a:gd name="connsiteY164" fmla="*/ 33208 h 501880"/>
                <a:gd name="connsiteX165" fmla="*/ 122181 w 685464"/>
                <a:gd name="connsiteY165" fmla="*/ 29449 h 501880"/>
                <a:gd name="connsiteX166" fmla="*/ 120301 w 685464"/>
                <a:gd name="connsiteY166" fmla="*/ 24436 h 501880"/>
                <a:gd name="connsiteX167" fmla="*/ 120927 w 685464"/>
                <a:gd name="connsiteY167" fmla="*/ 16917 h 501880"/>
                <a:gd name="connsiteX168" fmla="*/ 132206 w 685464"/>
                <a:gd name="connsiteY168" fmla="*/ 15351 h 501880"/>
                <a:gd name="connsiteX169" fmla="*/ 151943 w 685464"/>
                <a:gd name="connsiteY169" fmla="*/ 15038 h 501880"/>
                <a:gd name="connsiteX170" fmla="*/ 181705 w 685464"/>
                <a:gd name="connsiteY170" fmla="*/ 17544 h 501880"/>
                <a:gd name="connsiteX171" fmla="*/ 190477 w 685464"/>
                <a:gd name="connsiteY171" fmla="*/ 16604 h 501880"/>
                <a:gd name="connsiteX172" fmla="*/ 197055 w 685464"/>
                <a:gd name="connsiteY172" fmla="*/ 13158 h 501880"/>
                <a:gd name="connsiteX173" fmla="*/ 208960 w 685464"/>
                <a:gd name="connsiteY173" fmla="*/ 4386 h 501880"/>
                <a:gd name="connsiteX174" fmla="*/ 218045 w 685464"/>
                <a:gd name="connsiteY174" fmla="*/ 940 h 501880"/>
                <a:gd name="connsiteX175" fmla="*/ 224311 w 685464"/>
                <a:gd name="connsiteY175" fmla="*/ 2506 h 501880"/>
                <a:gd name="connsiteX176" fmla="*/ 229010 w 685464"/>
                <a:gd name="connsiteY176" fmla="*/ 7206 h 501880"/>
                <a:gd name="connsiteX177" fmla="*/ 238096 w 685464"/>
                <a:gd name="connsiteY177" fmla="*/ 26316 h 501880"/>
                <a:gd name="connsiteX178" fmla="*/ 243422 w 685464"/>
                <a:gd name="connsiteY178" fmla="*/ 34148 h 501880"/>
                <a:gd name="connsiteX179" fmla="*/ 246868 w 685464"/>
                <a:gd name="connsiteY179" fmla="*/ 35088 h 501880"/>
                <a:gd name="connsiteX180" fmla="*/ 250314 w 685464"/>
                <a:gd name="connsiteY180" fmla="*/ 33522 h 501880"/>
                <a:gd name="connsiteX181" fmla="*/ 258772 w 685464"/>
                <a:gd name="connsiteY181" fmla="*/ 22557 h 501880"/>
                <a:gd name="connsiteX182" fmla="*/ 270051 w 685464"/>
                <a:gd name="connsiteY182" fmla="*/ 10025 h 501880"/>
                <a:gd name="connsiteX183" fmla="*/ 277883 w 685464"/>
                <a:gd name="connsiteY183" fmla="*/ 4073 h 501880"/>
                <a:gd name="connsiteX184" fmla="*/ 286028 w 685464"/>
                <a:gd name="connsiteY184" fmla="*/ 627 h 501880"/>
                <a:gd name="connsiteX185" fmla="*/ 291667 w 685464"/>
                <a:gd name="connsiteY185" fmla="*/ 0 h 501880"/>
                <a:gd name="connsiteX186" fmla="*/ 300752 w 685464"/>
                <a:gd name="connsiteY186" fmla="*/ 2820 h 50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685464" h="501880">
                  <a:moveTo>
                    <a:pt x="300752" y="2820"/>
                  </a:moveTo>
                  <a:lnTo>
                    <a:pt x="333647" y="6266"/>
                  </a:lnTo>
                  <a:lnTo>
                    <a:pt x="356830" y="1566"/>
                  </a:lnTo>
                  <a:lnTo>
                    <a:pt x="362156" y="1566"/>
                  </a:lnTo>
                  <a:lnTo>
                    <a:pt x="364662" y="3446"/>
                  </a:lnTo>
                  <a:lnTo>
                    <a:pt x="365602" y="17544"/>
                  </a:lnTo>
                  <a:lnTo>
                    <a:pt x="366855" y="24436"/>
                  </a:lnTo>
                  <a:lnTo>
                    <a:pt x="366542" y="34148"/>
                  </a:lnTo>
                  <a:lnTo>
                    <a:pt x="368422" y="40100"/>
                  </a:lnTo>
                  <a:lnTo>
                    <a:pt x="376254" y="47619"/>
                  </a:lnTo>
                  <a:lnTo>
                    <a:pt x="385339" y="51065"/>
                  </a:lnTo>
                  <a:lnTo>
                    <a:pt x="396304" y="52319"/>
                  </a:lnTo>
                  <a:lnTo>
                    <a:pt x="404763" y="51692"/>
                  </a:lnTo>
                  <a:lnTo>
                    <a:pt x="439850" y="42607"/>
                  </a:lnTo>
                  <a:lnTo>
                    <a:pt x="443297" y="42293"/>
                  </a:lnTo>
                  <a:lnTo>
                    <a:pt x="481830" y="45740"/>
                  </a:lnTo>
                  <a:lnTo>
                    <a:pt x="486530" y="54825"/>
                  </a:lnTo>
                  <a:lnTo>
                    <a:pt x="491856" y="61404"/>
                  </a:lnTo>
                  <a:lnTo>
                    <a:pt x="514099" y="78948"/>
                  </a:lnTo>
                  <a:lnTo>
                    <a:pt x="520991" y="82081"/>
                  </a:lnTo>
                  <a:lnTo>
                    <a:pt x="526943" y="86467"/>
                  </a:lnTo>
                  <a:lnTo>
                    <a:pt x="530076" y="94299"/>
                  </a:lnTo>
                  <a:lnTo>
                    <a:pt x="525690" y="94925"/>
                  </a:lnTo>
                  <a:lnTo>
                    <a:pt x="522244" y="97118"/>
                  </a:lnTo>
                  <a:lnTo>
                    <a:pt x="521304" y="99311"/>
                  </a:lnTo>
                  <a:lnTo>
                    <a:pt x="524437" y="100251"/>
                  </a:lnTo>
                  <a:lnTo>
                    <a:pt x="526943" y="98684"/>
                  </a:lnTo>
                  <a:lnTo>
                    <a:pt x="532896" y="93359"/>
                  </a:lnTo>
                  <a:lnTo>
                    <a:pt x="536029" y="94299"/>
                  </a:lnTo>
                  <a:lnTo>
                    <a:pt x="538222" y="100251"/>
                  </a:lnTo>
                  <a:lnTo>
                    <a:pt x="541981" y="127507"/>
                  </a:lnTo>
                  <a:lnTo>
                    <a:pt x="555452" y="153196"/>
                  </a:lnTo>
                  <a:lnTo>
                    <a:pt x="624688" y="249374"/>
                  </a:lnTo>
                  <a:lnTo>
                    <a:pt x="636593" y="256266"/>
                  </a:lnTo>
                  <a:lnTo>
                    <a:pt x="652257" y="254700"/>
                  </a:lnTo>
                  <a:lnTo>
                    <a:pt x="648497" y="266918"/>
                  </a:lnTo>
                  <a:lnTo>
                    <a:pt x="645678" y="270051"/>
                  </a:lnTo>
                  <a:lnTo>
                    <a:pt x="640665" y="263785"/>
                  </a:lnTo>
                  <a:lnTo>
                    <a:pt x="635653" y="265352"/>
                  </a:lnTo>
                  <a:lnTo>
                    <a:pt x="629387" y="268484"/>
                  </a:lnTo>
                  <a:lnTo>
                    <a:pt x="625628" y="273497"/>
                  </a:lnTo>
                  <a:lnTo>
                    <a:pt x="629074" y="281955"/>
                  </a:lnTo>
                  <a:lnTo>
                    <a:pt x="639099" y="289474"/>
                  </a:lnTo>
                  <a:lnTo>
                    <a:pt x="645991" y="285402"/>
                  </a:lnTo>
                  <a:lnTo>
                    <a:pt x="655390" y="266605"/>
                  </a:lnTo>
                  <a:lnTo>
                    <a:pt x="658209" y="266605"/>
                  </a:lnTo>
                  <a:lnTo>
                    <a:pt x="660402" y="275690"/>
                  </a:lnTo>
                  <a:lnTo>
                    <a:pt x="661029" y="286655"/>
                  </a:lnTo>
                  <a:lnTo>
                    <a:pt x="663535" y="289788"/>
                  </a:lnTo>
                  <a:lnTo>
                    <a:pt x="673560" y="298560"/>
                  </a:lnTo>
                  <a:lnTo>
                    <a:pt x="677946" y="303259"/>
                  </a:lnTo>
                  <a:lnTo>
                    <a:pt x="685465" y="307958"/>
                  </a:lnTo>
                  <a:lnTo>
                    <a:pt x="674500" y="310151"/>
                  </a:lnTo>
                  <a:lnTo>
                    <a:pt x="656330" y="311404"/>
                  </a:lnTo>
                  <a:lnTo>
                    <a:pt x="645051" y="313911"/>
                  </a:lnTo>
                  <a:lnTo>
                    <a:pt x="588974" y="334274"/>
                  </a:lnTo>
                  <a:lnTo>
                    <a:pt x="568297" y="339600"/>
                  </a:lnTo>
                  <a:lnTo>
                    <a:pt x="526003" y="343673"/>
                  </a:lnTo>
                  <a:lnTo>
                    <a:pt x="519738" y="344926"/>
                  </a:lnTo>
                  <a:lnTo>
                    <a:pt x="514099" y="348059"/>
                  </a:lnTo>
                  <a:lnTo>
                    <a:pt x="508773" y="352758"/>
                  </a:lnTo>
                  <a:lnTo>
                    <a:pt x="504700" y="357144"/>
                  </a:lnTo>
                  <a:lnTo>
                    <a:pt x="499374" y="369675"/>
                  </a:lnTo>
                  <a:lnTo>
                    <a:pt x="494675" y="376567"/>
                  </a:lnTo>
                  <a:lnTo>
                    <a:pt x="484023" y="389099"/>
                  </a:lnTo>
                  <a:lnTo>
                    <a:pt x="480264" y="395991"/>
                  </a:lnTo>
                  <a:lnTo>
                    <a:pt x="479324" y="404450"/>
                  </a:lnTo>
                  <a:lnTo>
                    <a:pt x="480891" y="412282"/>
                  </a:lnTo>
                  <a:lnTo>
                    <a:pt x="486843" y="421367"/>
                  </a:lnTo>
                  <a:lnTo>
                    <a:pt x="498434" y="433898"/>
                  </a:lnTo>
                  <a:lnTo>
                    <a:pt x="500314" y="440164"/>
                  </a:lnTo>
                  <a:lnTo>
                    <a:pt x="500627" y="444863"/>
                  </a:lnTo>
                  <a:lnTo>
                    <a:pt x="487783" y="461467"/>
                  </a:lnTo>
                  <a:lnTo>
                    <a:pt x="474625" y="460214"/>
                  </a:lnTo>
                  <a:lnTo>
                    <a:pt x="453635" y="453948"/>
                  </a:lnTo>
                  <a:lnTo>
                    <a:pt x="447996" y="454575"/>
                  </a:lnTo>
                  <a:lnTo>
                    <a:pt x="444863" y="458021"/>
                  </a:lnTo>
                  <a:lnTo>
                    <a:pt x="445176" y="463974"/>
                  </a:lnTo>
                  <a:lnTo>
                    <a:pt x="447056" y="474939"/>
                  </a:lnTo>
                  <a:lnTo>
                    <a:pt x="446116" y="481517"/>
                  </a:lnTo>
                  <a:lnTo>
                    <a:pt x="442670" y="488410"/>
                  </a:lnTo>
                  <a:lnTo>
                    <a:pt x="433271" y="497808"/>
                  </a:lnTo>
                  <a:lnTo>
                    <a:pt x="426693" y="501254"/>
                  </a:lnTo>
                  <a:lnTo>
                    <a:pt x="420740" y="501881"/>
                  </a:lnTo>
                  <a:lnTo>
                    <a:pt x="416041" y="499061"/>
                  </a:lnTo>
                  <a:lnTo>
                    <a:pt x="411968" y="494049"/>
                  </a:lnTo>
                  <a:lnTo>
                    <a:pt x="406329" y="481517"/>
                  </a:lnTo>
                  <a:lnTo>
                    <a:pt x="402883" y="475878"/>
                  </a:lnTo>
                  <a:lnTo>
                    <a:pt x="393798" y="465853"/>
                  </a:lnTo>
                  <a:lnTo>
                    <a:pt x="391291" y="459901"/>
                  </a:lnTo>
                  <a:lnTo>
                    <a:pt x="390978" y="452069"/>
                  </a:lnTo>
                  <a:lnTo>
                    <a:pt x="393171" y="436718"/>
                  </a:lnTo>
                  <a:lnTo>
                    <a:pt x="393484" y="429512"/>
                  </a:lnTo>
                  <a:lnTo>
                    <a:pt x="391605" y="423247"/>
                  </a:lnTo>
                  <a:lnTo>
                    <a:pt x="388472" y="418234"/>
                  </a:lnTo>
                  <a:lnTo>
                    <a:pt x="364349" y="397244"/>
                  </a:lnTo>
                  <a:lnTo>
                    <a:pt x="349938" y="387532"/>
                  </a:lnTo>
                  <a:lnTo>
                    <a:pt x="339913" y="383146"/>
                  </a:lnTo>
                  <a:lnTo>
                    <a:pt x="331767" y="381580"/>
                  </a:lnTo>
                  <a:lnTo>
                    <a:pt x="324562" y="382206"/>
                  </a:lnTo>
                  <a:lnTo>
                    <a:pt x="310778" y="385339"/>
                  </a:lnTo>
                  <a:lnTo>
                    <a:pt x="303259" y="385026"/>
                  </a:lnTo>
                  <a:lnTo>
                    <a:pt x="298246" y="382520"/>
                  </a:lnTo>
                  <a:lnTo>
                    <a:pt x="292607" y="377507"/>
                  </a:lnTo>
                  <a:lnTo>
                    <a:pt x="281642" y="364349"/>
                  </a:lnTo>
                  <a:lnTo>
                    <a:pt x="275690" y="358397"/>
                  </a:lnTo>
                  <a:lnTo>
                    <a:pt x="266918" y="352444"/>
                  </a:lnTo>
                  <a:lnTo>
                    <a:pt x="260026" y="350878"/>
                  </a:lnTo>
                  <a:lnTo>
                    <a:pt x="246868" y="350565"/>
                  </a:lnTo>
                  <a:lnTo>
                    <a:pt x="243422" y="348372"/>
                  </a:lnTo>
                  <a:lnTo>
                    <a:pt x="241229" y="344299"/>
                  </a:lnTo>
                  <a:lnTo>
                    <a:pt x="238409" y="332394"/>
                  </a:lnTo>
                  <a:lnTo>
                    <a:pt x="234963" y="325815"/>
                  </a:lnTo>
                  <a:lnTo>
                    <a:pt x="229637" y="319236"/>
                  </a:lnTo>
                  <a:lnTo>
                    <a:pt x="212720" y="307018"/>
                  </a:lnTo>
                  <a:lnTo>
                    <a:pt x="205514" y="304512"/>
                  </a:lnTo>
                  <a:lnTo>
                    <a:pt x="192670" y="302006"/>
                  </a:lnTo>
                  <a:lnTo>
                    <a:pt x="181705" y="305139"/>
                  </a:lnTo>
                  <a:lnTo>
                    <a:pt x="180138" y="301692"/>
                  </a:lnTo>
                  <a:lnTo>
                    <a:pt x="172933" y="299500"/>
                  </a:lnTo>
                  <a:lnTo>
                    <a:pt x="154449" y="302319"/>
                  </a:lnTo>
                  <a:lnTo>
                    <a:pt x="146617" y="297620"/>
                  </a:lnTo>
                  <a:lnTo>
                    <a:pt x="144737" y="289788"/>
                  </a:lnTo>
                  <a:lnTo>
                    <a:pt x="145050" y="279449"/>
                  </a:lnTo>
                  <a:lnTo>
                    <a:pt x="143797" y="270677"/>
                  </a:lnTo>
                  <a:lnTo>
                    <a:pt x="138158" y="267544"/>
                  </a:lnTo>
                  <a:lnTo>
                    <a:pt x="135025" y="269424"/>
                  </a:lnTo>
                  <a:lnTo>
                    <a:pt x="132519" y="269424"/>
                  </a:lnTo>
                  <a:lnTo>
                    <a:pt x="130639" y="267544"/>
                  </a:lnTo>
                  <a:lnTo>
                    <a:pt x="126880" y="258773"/>
                  </a:lnTo>
                  <a:lnTo>
                    <a:pt x="125000" y="258459"/>
                  </a:lnTo>
                  <a:lnTo>
                    <a:pt x="120301" y="260652"/>
                  </a:lnTo>
                  <a:lnTo>
                    <a:pt x="111842" y="258459"/>
                  </a:lnTo>
                  <a:lnTo>
                    <a:pt x="108710" y="258459"/>
                  </a:lnTo>
                  <a:lnTo>
                    <a:pt x="104637" y="261592"/>
                  </a:lnTo>
                  <a:lnTo>
                    <a:pt x="101817" y="265665"/>
                  </a:lnTo>
                  <a:lnTo>
                    <a:pt x="98998" y="267544"/>
                  </a:lnTo>
                  <a:lnTo>
                    <a:pt x="93672" y="264098"/>
                  </a:lnTo>
                  <a:lnTo>
                    <a:pt x="71115" y="223372"/>
                  </a:lnTo>
                  <a:lnTo>
                    <a:pt x="65790" y="218359"/>
                  </a:lnTo>
                  <a:lnTo>
                    <a:pt x="49499" y="209900"/>
                  </a:lnTo>
                  <a:lnTo>
                    <a:pt x="42293" y="204574"/>
                  </a:lnTo>
                  <a:lnTo>
                    <a:pt x="38221" y="198309"/>
                  </a:lnTo>
                  <a:lnTo>
                    <a:pt x="36341" y="191417"/>
                  </a:lnTo>
                  <a:lnTo>
                    <a:pt x="34461" y="172933"/>
                  </a:lnTo>
                  <a:lnTo>
                    <a:pt x="32581" y="166667"/>
                  </a:lnTo>
                  <a:lnTo>
                    <a:pt x="28196" y="161968"/>
                  </a:lnTo>
                  <a:lnTo>
                    <a:pt x="4699" y="148183"/>
                  </a:lnTo>
                  <a:lnTo>
                    <a:pt x="0" y="141605"/>
                  </a:lnTo>
                  <a:lnTo>
                    <a:pt x="313" y="132519"/>
                  </a:lnTo>
                  <a:lnTo>
                    <a:pt x="10965" y="108397"/>
                  </a:lnTo>
                  <a:lnTo>
                    <a:pt x="15664" y="103697"/>
                  </a:lnTo>
                  <a:lnTo>
                    <a:pt x="20990" y="102444"/>
                  </a:lnTo>
                  <a:lnTo>
                    <a:pt x="29449" y="105577"/>
                  </a:lnTo>
                  <a:lnTo>
                    <a:pt x="33208" y="106203"/>
                  </a:lnTo>
                  <a:lnTo>
                    <a:pt x="36654" y="105264"/>
                  </a:lnTo>
                  <a:lnTo>
                    <a:pt x="66416" y="86153"/>
                  </a:lnTo>
                  <a:lnTo>
                    <a:pt x="73935" y="83020"/>
                  </a:lnTo>
                  <a:lnTo>
                    <a:pt x="90226" y="80201"/>
                  </a:lnTo>
                  <a:lnTo>
                    <a:pt x="96178" y="77381"/>
                  </a:lnTo>
                  <a:lnTo>
                    <a:pt x="102757" y="69862"/>
                  </a:lnTo>
                  <a:lnTo>
                    <a:pt x="114349" y="48873"/>
                  </a:lnTo>
                  <a:lnTo>
                    <a:pt x="120614" y="43233"/>
                  </a:lnTo>
                  <a:lnTo>
                    <a:pt x="125627" y="36968"/>
                  </a:lnTo>
                  <a:lnTo>
                    <a:pt x="125314" y="33208"/>
                  </a:lnTo>
                  <a:lnTo>
                    <a:pt x="122181" y="29449"/>
                  </a:lnTo>
                  <a:lnTo>
                    <a:pt x="120301" y="24436"/>
                  </a:lnTo>
                  <a:lnTo>
                    <a:pt x="120927" y="16917"/>
                  </a:lnTo>
                  <a:lnTo>
                    <a:pt x="132206" y="15351"/>
                  </a:lnTo>
                  <a:lnTo>
                    <a:pt x="151943" y="15038"/>
                  </a:lnTo>
                  <a:lnTo>
                    <a:pt x="181705" y="17544"/>
                  </a:lnTo>
                  <a:lnTo>
                    <a:pt x="190477" y="16604"/>
                  </a:lnTo>
                  <a:lnTo>
                    <a:pt x="197055" y="13158"/>
                  </a:lnTo>
                  <a:lnTo>
                    <a:pt x="208960" y="4386"/>
                  </a:lnTo>
                  <a:lnTo>
                    <a:pt x="218045" y="940"/>
                  </a:lnTo>
                  <a:lnTo>
                    <a:pt x="224311" y="2506"/>
                  </a:lnTo>
                  <a:lnTo>
                    <a:pt x="229010" y="7206"/>
                  </a:lnTo>
                  <a:lnTo>
                    <a:pt x="238096" y="26316"/>
                  </a:lnTo>
                  <a:lnTo>
                    <a:pt x="243422" y="34148"/>
                  </a:lnTo>
                  <a:lnTo>
                    <a:pt x="246868" y="35088"/>
                  </a:lnTo>
                  <a:lnTo>
                    <a:pt x="250314" y="33522"/>
                  </a:lnTo>
                  <a:lnTo>
                    <a:pt x="258772" y="22557"/>
                  </a:lnTo>
                  <a:lnTo>
                    <a:pt x="270051" y="10025"/>
                  </a:lnTo>
                  <a:lnTo>
                    <a:pt x="277883" y="4073"/>
                  </a:lnTo>
                  <a:lnTo>
                    <a:pt x="286028" y="627"/>
                  </a:lnTo>
                  <a:lnTo>
                    <a:pt x="291667" y="0"/>
                  </a:lnTo>
                  <a:lnTo>
                    <a:pt x="300752" y="2820"/>
                  </a:lnTo>
                  <a:close/>
                </a:path>
              </a:pathLst>
            </a:custGeom>
            <a:grpFill/>
            <a:ln w="6248" cap="rnd">
              <a:solidFill>
                <a:srgbClr val="0070C0"/>
              </a:solidFill>
              <a:prstDash val="solid"/>
              <a:round/>
            </a:ln>
          </p:spPr>
          <p:txBody>
            <a:bodyPr rtlCol="0" anchor="ctr"/>
            <a:lstStyle/>
            <a:p>
              <a:endParaRPr lang="vi-VN"/>
            </a:p>
          </p:txBody>
        </p:sp>
        <p:sp>
          <p:nvSpPr>
            <p:cNvPr id="116" name="Freeform: Shape 115">
              <a:extLst>
                <a:ext uri="{FF2B5EF4-FFF2-40B4-BE49-F238E27FC236}">
                  <a16:creationId xmlns:a16="http://schemas.microsoft.com/office/drawing/2014/main" id="{61A7607C-716B-4237-A345-AA963F41DBE9}"/>
                </a:ext>
              </a:extLst>
            </p:cNvPr>
            <p:cNvSpPr/>
            <p:nvPr/>
          </p:nvSpPr>
          <p:spPr>
            <a:xfrm>
              <a:off x="4986531" y="3957449"/>
              <a:ext cx="348058" cy="366542"/>
            </a:xfrm>
            <a:custGeom>
              <a:avLst/>
              <a:gdLst>
                <a:gd name="connsiteX0" fmla="*/ 340540 w 348058"/>
                <a:gd name="connsiteY0" fmla="*/ 333021 h 366542"/>
                <a:gd name="connsiteX1" fmla="*/ 338033 w 348058"/>
                <a:gd name="connsiteY1" fmla="*/ 330828 h 366542"/>
                <a:gd name="connsiteX2" fmla="*/ 328948 w 348058"/>
                <a:gd name="connsiteY2" fmla="*/ 328322 h 366542"/>
                <a:gd name="connsiteX3" fmla="*/ 321743 w 348058"/>
                <a:gd name="connsiteY3" fmla="*/ 328948 h 366542"/>
                <a:gd name="connsiteX4" fmla="*/ 298559 w 348058"/>
                <a:gd name="connsiteY4" fmla="*/ 332707 h 366542"/>
                <a:gd name="connsiteX5" fmla="*/ 249061 w 348058"/>
                <a:gd name="connsiteY5" fmla="*/ 329888 h 366542"/>
                <a:gd name="connsiteX6" fmla="*/ 228697 w 348058"/>
                <a:gd name="connsiteY6" fmla="*/ 332707 h 366542"/>
                <a:gd name="connsiteX7" fmla="*/ 219299 w 348058"/>
                <a:gd name="connsiteY7" fmla="*/ 335840 h 366542"/>
                <a:gd name="connsiteX8" fmla="*/ 198935 w 348058"/>
                <a:gd name="connsiteY8" fmla="*/ 348998 h 366542"/>
                <a:gd name="connsiteX9" fmla="*/ 185151 w 348058"/>
                <a:gd name="connsiteY9" fmla="*/ 354951 h 366542"/>
                <a:gd name="connsiteX10" fmla="*/ 166040 w 348058"/>
                <a:gd name="connsiteY10" fmla="*/ 366542 h 366542"/>
                <a:gd name="connsiteX11" fmla="*/ 145364 w 348058"/>
                <a:gd name="connsiteY11" fmla="*/ 347119 h 366542"/>
                <a:gd name="connsiteX12" fmla="*/ 135965 w 348058"/>
                <a:gd name="connsiteY12" fmla="*/ 322682 h 366542"/>
                <a:gd name="connsiteX13" fmla="*/ 125627 w 348058"/>
                <a:gd name="connsiteY13" fmla="*/ 283835 h 366542"/>
                <a:gd name="connsiteX14" fmla="*/ 120614 w 348058"/>
                <a:gd name="connsiteY14" fmla="*/ 272244 h 366542"/>
                <a:gd name="connsiteX15" fmla="*/ 115602 w 348058"/>
                <a:gd name="connsiteY15" fmla="*/ 265665 h 366542"/>
                <a:gd name="connsiteX16" fmla="*/ 109649 w 348058"/>
                <a:gd name="connsiteY16" fmla="*/ 263472 h 366542"/>
                <a:gd name="connsiteX17" fmla="*/ 95865 w 348058"/>
                <a:gd name="connsiteY17" fmla="*/ 260026 h 366542"/>
                <a:gd name="connsiteX18" fmla="*/ 87719 w 348058"/>
                <a:gd name="connsiteY18" fmla="*/ 256893 h 366542"/>
                <a:gd name="connsiteX19" fmla="*/ 80201 w 348058"/>
                <a:gd name="connsiteY19" fmla="*/ 251880 h 366542"/>
                <a:gd name="connsiteX20" fmla="*/ 70489 w 348058"/>
                <a:gd name="connsiteY20" fmla="*/ 242795 h 366542"/>
                <a:gd name="connsiteX21" fmla="*/ 64850 w 348058"/>
                <a:gd name="connsiteY21" fmla="*/ 235589 h 366542"/>
                <a:gd name="connsiteX22" fmla="*/ 49186 w 348058"/>
                <a:gd name="connsiteY22" fmla="*/ 204574 h 366542"/>
                <a:gd name="connsiteX23" fmla="*/ 31642 w 348058"/>
                <a:gd name="connsiteY23" fmla="*/ 188284 h 366542"/>
                <a:gd name="connsiteX24" fmla="*/ 25063 w 348058"/>
                <a:gd name="connsiteY24" fmla="*/ 183584 h 366542"/>
                <a:gd name="connsiteX25" fmla="*/ 8459 w 348058"/>
                <a:gd name="connsiteY25" fmla="*/ 167607 h 366542"/>
                <a:gd name="connsiteX26" fmla="*/ 21303 w 348058"/>
                <a:gd name="connsiteY26" fmla="*/ 151003 h 366542"/>
                <a:gd name="connsiteX27" fmla="*/ 20990 w 348058"/>
                <a:gd name="connsiteY27" fmla="*/ 146303 h 366542"/>
                <a:gd name="connsiteX28" fmla="*/ 19110 w 348058"/>
                <a:gd name="connsiteY28" fmla="*/ 140038 h 366542"/>
                <a:gd name="connsiteX29" fmla="*/ 7519 w 348058"/>
                <a:gd name="connsiteY29" fmla="*/ 127506 h 366542"/>
                <a:gd name="connsiteX30" fmla="*/ 1566 w 348058"/>
                <a:gd name="connsiteY30" fmla="*/ 118421 h 366542"/>
                <a:gd name="connsiteX31" fmla="*/ 0 w 348058"/>
                <a:gd name="connsiteY31" fmla="*/ 110589 h 366542"/>
                <a:gd name="connsiteX32" fmla="*/ 940 w 348058"/>
                <a:gd name="connsiteY32" fmla="*/ 102130 h 366542"/>
                <a:gd name="connsiteX33" fmla="*/ 4699 w 348058"/>
                <a:gd name="connsiteY33" fmla="*/ 95238 h 366542"/>
                <a:gd name="connsiteX34" fmla="*/ 15351 w 348058"/>
                <a:gd name="connsiteY34" fmla="*/ 82707 h 366542"/>
                <a:gd name="connsiteX35" fmla="*/ 20050 w 348058"/>
                <a:gd name="connsiteY35" fmla="*/ 75815 h 366542"/>
                <a:gd name="connsiteX36" fmla="*/ 25376 w 348058"/>
                <a:gd name="connsiteY36" fmla="*/ 63283 h 366542"/>
                <a:gd name="connsiteX37" fmla="*/ 29449 w 348058"/>
                <a:gd name="connsiteY37" fmla="*/ 58898 h 366542"/>
                <a:gd name="connsiteX38" fmla="*/ 34774 w 348058"/>
                <a:gd name="connsiteY38" fmla="*/ 54198 h 366542"/>
                <a:gd name="connsiteX39" fmla="*/ 40413 w 348058"/>
                <a:gd name="connsiteY39" fmla="*/ 51065 h 366542"/>
                <a:gd name="connsiteX40" fmla="*/ 46679 w 348058"/>
                <a:gd name="connsiteY40" fmla="*/ 49812 h 366542"/>
                <a:gd name="connsiteX41" fmla="*/ 88972 w 348058"/>
                <a:gd name="connsiteY41" fmla="*/ 45739 h 366542"/>
                <a:gd name="connsiteX42" fmla="*/ 109649 w 348058"/>
                <a:gd name="connsiteY42" fmla="*/ 40414 h 366542"/>
                <a:gd name="connsiteX43" fmla="*/ 165727 w 348058"/>
                <a:gd name="connsiteY43" fmla="*/ 20050 h 366542"/>
                <a:gd name="connsiteX44" fmla="*/ 177005 w 348058"/>
                <a:gd name="connsiteY44" fmla="*/ 17544 h 366542"/>
                <a:gd name="connsiteX45" fmla="*/ 195176 w 348058"/>
                <a:gd name="connsiteY45" fmla="*/ 16291 h 366542"/>
                <a:gd name="connsiteX46" fmla="*/ 206141 w 348058"/>
                <a:gd name="connsiteY46" fmla="*/ 14098 h 366542"/>
                <a:gd name="connsiteX47" fmla="*/ 211153 w 348058"/>
                <a:gd name="connsiteY47" fmla="*/ 18484 h 366542"/>
                <a:gd name="connsiteX48" fmla="*/ 211780 w 348058"/>
                <a:gd name="connsiteY48" fmla="*/ 23809 h 366542"/>
                <a:gd name="connsiteX49" fmla="*/ 211153 w 348058"/>
                <a:gd name="connsiteY49" fmla="*/ 28822 h 366542"/>
                <a:gd name="connsiteX50" fmla="*/ 211467 w 348058"/>
                <a:gd name="connsiteY50" fmla="*/ 34148 h 366542"/>
                <a:gd name="connsiteX51" fmla="*/ 213973 w 348058"/>
                <a:gd name="connsiteY51" fmla="*/ 39160 h 366542"/>
                <a:gd name="connsiteX52" fmla="*/ 211153 w 348058"/>
                <a:gd name="connsiteY52" fmla="*/ 45426 h 366542"/>
                <a:gd name="connsiteX53" fmla="*/ 213973 w 348058"/>
                <a:gd name="connsiteY53" fmla="*/ 45426 h 366542"/>
                <a:gd name="connsiteX54" fmla="*/ 217106 w 348058"/>
                <a:gd name="connsiteY54" fmla="*/ 36654 h 366542"/>
                <a:gd name="connsiteX55" fmla="*/ 223371 w 348058"/>
                <a:gd name="connsiteY55" fmla="*/ 37281 h 366542"/>
                <a:gd name="connsiteX56" fmla="*/ 231517 w 348058"/>
                <a:gd name="connsiteY56" fmla="*/ 36654 h 366542"/>
                <a:gd name="connsiteX57" fmla="*/ 231517 w 348058"/>
                <a:gd name="connsiteY57" fmla="*/ 33521 h 366542"/>
                <a:gd name="connsiteX58" fmla="*/ 220865 w 348058"/>
                <a:gd name="connsiteY58" fmla="*/ 31955 h 366542"/>
                <a:gd name="connsiteX59" fmla="*/ 217732 w 348058"/>
                <a:gd name="connsiteY59" fmla="*/ 24123 h 366542"/>
                <a:gd name="connsiteX60" fmla="*/ 220552 w 348058"/>
                <a:gd name="connsiteY60" fmla="*/ 14724 h 366542"/>
                <a:gd name="connsiteX61" fmla="*/ 228697 w 348058"/>
                <a:gd name="connsiteY61" fmla="*/ 9085 h 366542"/>
                <a:gd name="connsiteX62" fmla="*/ 228697 w 348058"/>
                <a:gd name="connsiteY62" fmla="*/ 6266 h 366542"/>
                <a:gd name="connsiteX63" fmla="*/ 226191 w 348058"/>
                <a:gd name="connsiteY63" fmla="*/ 5012 h 366542"/>
                <a:gd name="connsiteX64" fmla="*/ 222745 w 348058"/>
                <a:gd name="connsiteY64" fmla="*/ 0 h 366542"/>
                <a:gd name="connsiteX65" fmla="*/ 228697 w 348058"/>
                <a:gd name="connsiteY65" fmla="*/ 2193 h 366542"/>
                <a:gd name="connsiteX66" fmla="*/ 231517 w 348058"/>
                <a:gd name="connsiteY66" fmla="*/ 1880 h 366542"/>
                <a:gd name="connsiteX67" fmla="*/ 234336 w 348058"/>
                <a:gd name="connsiteY67" fmla="*/ 0 h 366542"/>
                <a:gd name="connsiteX68" fmla="*/ 236529 w 348058"/>
                <a:gd name="connsiteY68" fmla="*/ 6579 h 366542"/>
                <a:gd name="connsiteX69" fmla="*/ 239036 w 348058"/>
                <a:gd name="connsiteY69" fmla="*/ 24123 h 366542"/>
                <a:gd name="connsiteX70" fmla="*/ 241855 w 348058"/>
                <a:gd name="connsiteY70" fmla="*/ 27569 h 366542"/>
                <a:gd name="connsiteX71" fmla="*/ 245301 w 348058"/>
                <a:gd name="connsiteY71" fmla="*/ 29136 h 366542"/>
                <a:gd name="connsiteX72" fmla="*/ 255640 w 348058"/>
                <a:gd name="connsiteY72" fmla="*/ 37281 h 366542"/>
                <a:gd name="connsiteX73" fmla="*/ 257833 w 348058"/>
                <a:gd name="connsiteY73" fmla="*/ 40727 h 366542"/>
                <a:gd name="connsiteX74" fmla="*/ 256893 w 348058"/>
                <a:gd name="connsiteY74" fmla="*/ 57018 h 366542"/>
                <a:gd name="connsiteX75" fmla="*/ 259399 w 348058"/>
                <a:gd name="connsiteY75" fmla="*/ 62970 h 366542"/>
                <a:gd name="connsiteX76" fmla="*/ 270364 w 348058"/>
                <a:gd name="connsiteY76" fmla="*/ 72995 h 366542"/>
                <a:gd name="connsiteX77" fmla="*/ 275376 w 348058"/>
                <a:gd name="connsiteY77" fmla="*/ 76128 h 366542"/>
                <a:gd name="connsiteX78" fmla="*/ 278823 w 348058"/>
                <a:gd name="connsiteY78" fmla="*/ 77068 h 366542"/>
                <a:gd name="connsiteX79" fmla="*/ 284462 w 348058"/>
                <a:gd name="connsiteY79" fmla="*/ 77381 h 366542"/>
                <a:gd name="connsiteX80" fmla="*/ 286968 w 348058"/>
                <a:gd name="connsiteY80" fmla="*/ 78634 h 366542"/>
                <a:gd name="connsiteX81" fmla="*/ 283522 w 348058"/>
                <a:gd name="connsiteY81" fmla="*/ 84587 h 366542"/>
                <a:gd name="connsiteX82" fmla="*/ 279136 w 348058"/>
                <a:gd name="connsiteY82" fmla="*/ 88973 h 366542"/>
                <a:gd name="connsiteX83" fmla="*/ 273497 w 348058"/>
                <a:gd name="connsiteY83" fmla="*/ 91166 h 366542"/>
                <a:gd name="connsiteX84" fmla="*/ 266604 w 348058"/>
                <a:gd name="connsiteY84" fmla="*/ 90852 h 366542"/>
                <a:gd name="connsiteX85" fmla="*/ 266604 w 348058"/>
                <a:gd name="connsiteY85" fmla="*/ 93985 h 366542"/>
                <a:gd name="connsiteX86" fmla="*/ 273497 w 348058"/>
                <a:gd name="connsiteY86" fmla="*/ 93985 h 366542"/>
                <a:gd name="connsiteX87" fmla="*/ 274750 w 348058"/>
                <a:gd name="connsiteY87" fmla="*/ 96178 h 366542"/>
                <a:gd name="connsiteX88" fmla="*/ 275376 w 348058"/>
                <a:gd name="connsiteY88" fmla="*/ 99938 h 366542"/>
                <a:gd name="connsiteX89" fmla="*/ 269424 w 348058"/>
                <a:gd name="connsiteY89" fmla="*/ 96805 h 366542"/>
                <a:gd name="connsiteX90" fmla="*/ 267544 w 348058"/>
                <a:gd name="connsiteY90" fmla="*/ 101817 h 366542"/>
                <a:gd name="connsiteX91" fmla="*/ 265978 w 348058"/>
                <a:gd name="connsiteY91" fmla="*/ 114662 h 366542"/>
                <a:gd name="connsiteX92" fmla="*/ 264098 w 348058"/>
                <a:gd name="connsiteY92" fmla="*/ 121241 h 366542"/>
                <a:gd name="connsiteX93" fmla="*/ 257206 w 348058"/>
                <a:gd name="connsiteY93" fmla="*/ 118108 h 366542"/>
                <a:gd name="connsiteX94" fmla="*/ 251567 w 348058"/>
                <a:gd name="connsiteY94" fmla="*/ 118735 h 366542"/>
                <a:gd name="connsiteX95" fmla="*/ 249061 w 348058"/>
                <a:gd name="connsiteY95" fmla="*/ 121867 h 366542"/>
                <a:gd name="connsiteX96" fmla="*/ 252193 w 348058"/>
                <a:gd name="connsiteY96" fmla="*/ 127193 h 366542"/>
                <a:gd name="connsiteX97" fmla="*/ 255013 w 348058"/>
                <a:gd name="connsiteY97" fmla="*/ 127193 h 366542"/>
                <a:gd name="connsiteX98" fmla="*/ 258459 w 348058"/>
                <a:gd name="connsiteY98" fmla="*/ 125627 h 366542"/>
                <a:gd name="connsiteX99" fmla="*/ 261905 w 348058"/>
                <a:gd name="connsiteY99" fmla="*/ 126567 h 366542"/>
                <a:gd name="connsiteX100" fmla="*/ 264098 w 348058"/>
                <a:gd name="connsiteY100" fmla="*/ 130326 h 366542"/>
                <a:gd name="connsiteX101" fmla="*/ 264098 w 348058"/>
                <a:gd name="connsiteY101" fmla="*/ 136278 h 366542"/>
                <a:gd name="connsiteX102" fmla="*/ 266604 w 348058"/>
                <a:gd name="connsiteY102" fmla="*/ 136278 h 366542"/>
                <a:gd name="connsiteX103" fmla="*/ 267231 w 348058"/>
                <a:gd name="connsiteY103" fmla="*/ 129700 h 366542"/>
                <a:gd name="connsiteX104" fmla="*/ 269424 w 348058"/>
                <a:gd name="connsiteY104" fmla="*/ 124374 h 366542"/>
                <a:gd name="connsiteX105" fmla="*/ 273184 w 348058"/>
                <a:gd name="connsiteY105" fmla="*/ 163534 h 366542"/>
                <a:gd name="connsiteX106" fmla="*/ 283208 w 348058"/>
                <a:gd name="connsiteY106" fmla="*/ 197995 h 366542"/>
                <a:gd name="connsiteX107" fmla="*/ 309838 w 348058"/>
                <a:gd name="connsiteY107" fmla="*/ 260026 h 366542"/>
                <a:gd name="connsiteX108" fmla="*/ 301379 w 348058"/>
                <a:gd name="connsiteY108" fmla="*/ 260966 h 366542"/>
                <a:gd name="connsiteX109" fmla="*/ 303572 w 348058"/>
                <a:gd name="connsiteY109" fmla="*/ 263472 h 366542"/>
                <a:gd name="connsiteX110" fmla="*/ 312970 w 348058"/>
                <a:gd name="connsiteY110" fmla="*/ 267231 h 366542"/>
                <a:gd name="connsiteX111" fmla="*/ 314850 w 348058"/>
                <a:gd name="connsiteY111" fmla="*/ 271304 h 366542"/>
                <a:gd name="connsiteX112" fmla="*/ 323309 w 348058"/>
                <a:gd name="connsiteY112" fmla="*/ 284148 h 366542"/>
                <a:gd name="connsiteX113" fmla="*/ 326128 w 348058"/>
                <a:gd name="connsiteY113" fmla="*/ 286968 h 366542"/>
                <a:gd name="connsiteX114" fmla="*/ 342106 w 348058"/>
                <a:gd name="connsiteY114" fmla="*/ 307958 h 366542"/>
                <a:gd name="connsiteX115" fmla="*/ 344299 w 348058"/>
                <a:gd name="connsiteY115" fmla="*/ 314224 h 366542"/>
                <a:gd name="connsiteX116" fmla="*/ 348058 w 348058"/>
                <a:gd name="connsiteY116" fmla="*/ 335214 h 366542"/>
                <a:gd name="connsiteX117" fmla="*/ 344299 w 348058"/>
                <a:gd name="connsiteY117" fmla="*/ 333647 h 366542"/>
                <a:gd name="connsiteX118" fmla="*/ 341793 w 348058"/>
                <a:gd name="connsiteY118" fmla="*/ 330828 h 366542"/>
                <a:gd name="connsiteX119" fmla="*/ 340540 w 348058"/>
                <a:gd name="connsiteY119" fmla="*/ 333021 h 36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48058" h="366542">
                  <a:moveTo>
                    <a:pt x="340540" y="333021"/>
                  </a:moveTo>
                  <a:lnTo>
                    <a:pt x="338033" y="330828"/>
                  </a:lnTo>
                  <a:lnTo>
                    <a:pt x="328948" y="328322"/>
                  </a:lnTo>
                  <a:lnTo>
                    <a:pt x="321743" y="328948"/>
                  </a:lnTo>
                  <a:lnTo>
                    <a:pt x="298559" y="332707"/>
                  </a:lnTo>
                  <a:lnTo>
                    <a:pt x="249061" y="329888"/>
                  </a:lnTo>
                  <a:lnTo>
                    <a:pt x="228697" y="332707"/>
                  </a:lnTo>
                  <a:lnTo>
                    <a:pt x="219299" y="335840"/>
                  </a:lnTo>
                  <a:lnTo>
                    <a:pt x="198935" y="348998"/>
                  </a:lnTo>
                  <a:lnTo>
                    <a:pt x="185151" y="354951"/>
                  </a:lnTo>
                  <a:lnTo>
                    <a:pt x="166040" y="366542"/>
                  </a:lnTo>
                  <a:lnTo>
                    <a:pt x="145364" y="347119"/>
                  </a:lnTo>
                  <a:lnTo>
                    <a:pt x="135965" y="322682"/>
                  </a:lnTo>
                  <a:lnTo>
                    <a:pt x="125627" y="283835"/>
                  </a:lnTo>
                  <a:lnTo>
                    <a:pt x="120614" y="272244"/>
                  </a:lnTo>
                  <a:lnTo>
                    <a:pt x="115602" y="265665"/>
                  </a:lnTo>
                  <a:lnTo>
                    <a:pt x="109649" y="263472"/>
                  </a:lnTo>
                  <a:lnTo>
                    <a:pt x="95865" y="260026"/>
                  </a:lnTo>
                  <a:lnTo>
                    <a:pt x="87719" y="256893"/>
                  </a:lnTo>
                  <a:lnTo>
                    <a:pt x="80201" y="251880"/>
                  </a:lnTo>
                  <a:lnTo>
                    <a:pt x="70489" y="242795"/>
                  </a:lnTo>
                  <a:lnTo>
                    <a:pt x="64850" y="235589"/>
                  </a:lnTo>
                  <a:lnTo>
                    <a:pt x="49186" y="204574"/>
                  </a:lnTo>
                  <a:lnTo>
                    <a:pt x="31642" y="188284"/>
                  </a:lnTo>
                  <a:lnTo>
                    <a:pt x="25063" y="183584"/>
                  </a:lnTo>
                  <a:lnTo>
                    <a:pt x="8459" y="167607"/>
                  </a:lnTo>
                  <a:lnTo>
                    <a:pt x="21303" y="151003"/>
                  </a:lnTo>
                  <a:lnTo>
                    <a:pt x="20990" y="146303"/>
                  </a:lnTo>
                  <a:lnTo>
                    <a:pt x="19110" y="140038"/>
                  </a:lnTo>
                  <a:lnTo>
                    <a:pt x="7519" y="127506"/>
                  </a:lnTo>
                  <a:lnTo>
                    <a:pt x="1566" y="118421"/>
                  </a:lnTo>
                  <a:lnTo>
                    <a:pt x="0" y="110589"/>
                  </a:lnTo>
                  <a:lnTo>
                    <a:pt x="940" y="102130"/>
                  </a:lnTo>
                  <a:lnTo>
                    <a:pt x="4699" y="95238"/>
                  </a:lnTo>
                  <a:lnTo>
                    <a:pt x="15351" y="82707"/>
                  </a:lnTo>
                  <a:lnTo>
                    <a:pt x="20050" y="75815"/>
                  </a:lnTo>
                  <a:lnTo>
                    <a:pt x="25376" y="63283"/>
                  </a:lnTo>
                  <a:lnTo>
                    <a:pt x="29449" y="58898"/>
                  </a:lnTo>
                  <a:lnTo>
                    <a:pt x="34774" y="54198"/>
                  </a:lnTo>
                  <a:lnTo>
                    <a:pt x="40413" y="51065"/>
                  </a:lnTo>
                  <a:lnTo>
                    <a:pt x="46679" y="49812"/>
                  </a:lnTo>
                  <a:lnTo>
                    <a:pt x="88972" y="45739"/>
                  </a:lnTo>
                  <a:lnTo>
                    <a:pt x="109649" y="40414"/>
                  </a:lnTo>
                  <a:lnTo>
                    <a:pt x="165727" y="20050"/>
                  </a:lnTo>
                  <a:lnTo>
                    <a:pt x="177005" y="17544"/>
                  </a:lnTo>
                  <a:lnTo>
                    <a:pt x="195176" y="16291"/>
                  </a:lnTo>
                  <a:lnTo>
                    <a:pt x="206141" y="14098"/>
                  </a:lnTo>
                  <a:lnTo>
                    <a:pt x="211153" y="18484"/>
                  </a:lnTo>
                  <a:lnTo>
                    <a:pt x="211780" y="23809"/>
                  </a:lnTo>
                  <a:lnTo>
                    <a:pt x="211153" y="28822"/>
                  </a:lnTo>
                  <a:lnTo>
                    <a:pt x="211467" y="34148"/>
                  </a:lnTo>
                  <a:lnTo>
                    <a:pt x="213973" y="39160"/>
                  </a:lnTo>
                  <a:lnTo>
                    <a:pt x="211153" y="45426"/>
                  </a:lnTo>
                  <a:lnTo>
                    <a:pt x="213973" y="45426"/>
                  </a:lnTo>
                  <a:lnTo>
                    <a:pt x="217106" y="36654"/>
                  </a:lnTo>
                  <a:lnTo>
                    <a:pt x="223371" y="37281"/>
                  </a:lnTo>
                  <a:lnTo>
                    <a:pt x="231517" y="36654"/>
                  </a:lnTo>
                  <a:lnTo>
                    <a:pt x="231517" y="33521"/>
                  </a:lnTo>
                  <a:lnTo>
                    <a:pt x="220865" y="31955"/>
                  </a:lnTo>
                  <a:lnTo>
                    <a:pt x="217732" y="24123"/>
                  </a:lnTo>
                  <a:lnTo>
                    <a:pt x="220552" y="14724"/>
                  </a:lnTo>
                  <a:lnTo>
                    <a:pt x="228697" y="9085"/>
                  </a:lnTo>
                  <a:lnTo>
                    <a:pt x="228697" y="6266"/>
                  </a:lnTo>
                  <a:lnTo>
                    <a:pt x="226191" y="5012"/>
                  </a:lnTo>
                  <a:lnTo>
                    <a:pt x="222745" y="0"/>
                  </a:lnTo>
                  <a:lnTo>
                    <a:pt x="228697" y="2193"/>
                  </a:lnTo>
                  <a:lnTo>
                    <a:pt x="231517" y="1880"/>
                  </a:lnTo>
                  <a:lnTo>
                    <a:pt x="234336" y="0"/>
                  </a:lnTo>
                  <a:lnTo>
                    <a:pt x="236529" y="6579"/>
                  </a:lnTo>
                  <a:lnTo>
                    <a:pt x="239036" y="24123"/>
                  </a:lnTo>
                  <a:lnTo>
                    <a:pt x="241855" y="27569"/>
                  </a:lnTo>
                  <a:lnTo>
                    <a:pt x="245301" y="29136"/>
                  </a:lnTo>
                  <a:lnTo>
                    <a:pt x="255640" y="37281"/>
                  </a:lnTo>
                  <a:lnTo>
                    <a:pt x="257833" y="40727"/>
                  </a:lnTo>
                  <a:lnTo>
                    <a:pt x="256893" y="57018"/>
                  </a:lnTo>
                  <a:lnTo>
                    <a:pt x="259399" y="62970"/>
                  </a:lnTo>
                  <a:lnTo>
                    <a:pt x="270364" y="72995"/>
                  </a:lnTo>
                  <a:lnTo>
                    <a:pt x="275376" y="76128"/>
                  </a:lnTo>
                  <a:lnTo>
                    <a:pt x="278823" y="77068"/>
                  </a:lnTo>
                  <a:lnTo>
                    <a:pt x="284462" y="77381"/>
                  </a:lnTo>
                  <a:lnTo>
                    <a:pt x="286968" y="78634"/>
                  </a:lnTo>
                  <a:lnTo>
                    <a:pt x="283522" y="84587"/>
                  </a:lnTo>
                  <a:lnTo>
                    <a:pt x="279136" y="88973"/>
                  </a:lnTo>
                  <a:lnTo>
                    <a:pt x="273497" y="91166"/>
                  </a:lnTo>
                  <a:lnTo>
                    <a:pt x="266604" y="90852"/>
                  </a:lnTo>
                  <a:lnTo>
                    <a:pt x="266604" y="93985"/>
                  </a:lnTo>
                  <a:lnTo>
                    <a:pt x="273497" y="93985"/>
                  </a:lnTo>
                  <a:lnTo>
                    <a:pt x="274750" y="96178"/>
                  </a:lnTo>
                  <a:lnTo>
                    <a:pt x="275376" y="99938"/>
                  </a:lnTo>
                  <a:lnTo>
                    <a:pt x="269424" y="96805"/>
                  </a:lnTo>
                  <a:lnTo>
                    <a:pt x="267544" y="101817"/>
                  </a:lnTo>
                  <a:lnTo>
                    <a:pt x="265978" y="114662"/>
                  </a:lnTo>
                  <a:lnTo>
                    <a:pt x="264098" y="121241"/>
                  </a:lnTo>
                  <a:lnTo>
                    <a:pt x="257206" y="118108"/>
                  </a:lnTo>
                  <a:lnTo>
                    <a:pt x="251567" y="118735"/>
                  </a:lnTo>
                  <a:lnTo>
                    <a:pt x="249061" y="121867"/>
                  </a:lnTo>
                  <a:lnTo>
                    <a:pt x="252193" y="127193"/>
                  </a:lnTo>
                  <a:lnTo>
                    <a:pt x="255013" y="127193"/>
                  </a:lnTo>
                  <a:lnTo>
                    <a:pt x="258459" y="125627"/>
                  </a:lnTo>
                  <a:lnTo>
                    <a:pt x="261905" y="126567"/>
                  </a:lnTo>
                  <a:lnTo>
                    <a:pt x="264098" y="130326"/>
                  </a:lnTo>
                  <a:lnTo>
                    <a:pt x="264098" y="136278"/>
                  </a:lnTo>
                  <a:lnTo>
                    <a:pt x="266604" y="136278"/>
                  </a:lnTo>
                  <a:lnTo>
                    <a:pt x="267231" y="129700"/>
                  </a:lnTo>
                  <a:lnTo>
                    <a:pt x="269424" y="124374"/>
                  </a:lnTo>
                  <a:lnTo>
                    <a:pt x="273184" y="163534"/>
                  </a:lnTo>
                  <a:lnTo>
                    <a:pt x="283208" y="197995"/>
                  </a:lnTo>
                  <a:lnTo>
                    <a:pt x="309838" y="260026"/>
                  </a:lnTo>
                  <a:lnTo>
                    <a:pt x="301379" y="260966"/>
                  </a:lnTo>
                  <a:lnTo>
                    <a:pt x="303572" y="263472"/>
                  </a:lnTo>
                  <a:lnTo>
                    <a:pt x="312970" y="267231"/>
                  </a:lnTo>
                  <a:lnTo>
                    <a:pt x="314850" y="271304"/>
                  </a:lnTo>
                  <a:lnTo>
                    <a:pt x="323309" y="284148"/>
                  </a:lnTo>
                  <a:lnTo>
                    <a:pt x="326128" y="286968"/>
                  </a:lnTo>
                  <a:lnTo>
                    <a:pt x="342106" y="307958"/>
                  </a:lnTo>
                  <a:lnTo>
                    <a:pt x="344299" y="314224"/>
                  </a:lnTo>
                  <a:lnTo>
                    <a:pt x="348058" y="335214"/>
                  </a:lnTo>
                  <a:lnTo>
                    <a:pt x="344299" y="333647"/>
                  </a:lnTo>
                  <a:lnTo>
                    <a:pt x="341793" y="330828"/>
                  </a:lnTo>
                  <a:lnTo>
                    <a:pt x="340540" y="333021"/>
                  </a:lnTo>
                  <a:close/>
                </a:path>
              </a:pathLst>
            </a:custGeom>
            <a:grpFill/>
            <a:ln w="6248" cap="rnd">
              <a:solidFill>
                <a:srgbClr val="0070C0"/>
              </a:solidFill>
              <a:prstDash val="solid"/>
              <a:round/>
            </a:ln>
          </p:spPr>
          <p:txBody>
            <a:bodyPr rtlCol="0" anchor="ctr"/>
            <a:lstStyle/>
            <a:p>
              <a:endParaRPr lang="vi-VN"/>
            </a:p>
          </p:txBody>
        </p:sp>
        <p:sp>
          <p:nvSpPr>
            <p:cNvPr id="117" name="Freeform: Shape 116">
              <a:extLst>
                <a:ext uri="{FF2B5EF4-FFF2-40B4-BE49-F238E27FC236}">
                  <a16:creationId xmlns:a16="http://schemas.microsoft.com/office/drawing/2014/main" id="{5B8AC4DA-024A-48D4-9D1F-F4AF1A559D1D}"/>
                </a:ext>
              </a:extLst>
            </p:cNvPr>
            <p:cNvSpPr/>
            <p:nvPr/>
          </p:nvSpPr>
          <p:spPr>
            <a:xfrm>
              <a:off x="4245615" y="3189277"/>
              <a:ext cx="373120" cy="386905"/>
            </a:xfrm>
            <a:custGeom>
              <a:avLst/>
              <a:gdLst>
                <a:gd name="connsiteX0" fmla="*/ 373121 w 373120"/>
                <a:gd name="connsiteY0" fmla="*/ 183271 h 386905"/>
                <a:gd name="connsiteX1" fmla="*/ 371241 w 373120"/>
                <a:gd name="connsiteY1" fmla="*/ 187344 h 386905"/>
                <a:gd name="connsiteX2" fmla="*/ 342106 w 373120"/>
                <a:gd name="connsiteY2" fmla="*/ 229324 h 386905"/>
                <a:gd name="connsiteX3" fmla="*/ 329575 w 373120"/>
                <a:gd name="connsiteY3" fmla="*/ 241229 h 386905"/>
                <a:gd name="connsiteX4" fmla="*/ 320489 w 373120"/>
                <a:gd name="connsiteY4" fmla="*/ 247181 h 386905"/>
                <a:gd name="connsiteX5" fmla="*/ 312344 w 373120"/>
                <a:gd name="connsiteY5" fmla="*/ 250000 h 386905"/>
                <a:gd name="connsiteX6" fmla="*/ 272244 w 373120"/>
                <a:gd name="connsiteY6" fmla="*/ 255326 h 386905"/>
                <a:gd name="connsiteX7" fmla="*/ 253133 w 373120"/>
                <a:gd name="connsiteY7" fmla="*/ 261279 h 386905"/>
                <a:gd name="connsiteX8" fmla="*/ 246868 w 373120"/>
                <a:gd name="connsiteY8" fmla="*/ 265665 h 386905"/>
                <a:gd name="connsiteX9" fmla="*/ 244361 w 373120"/>
                <a:gd name="connsiteY9" fmla="*/ 270677 h 386905"/>
                <a:gd name="connsiteX10" fmla="*/ 245301 w 373120"/>
                <a:gd name="connsiteY10" fmla="*/ 278823 h 386905"/>
                <a:gd name="connsiteX11" fmla="*/ 248747 w 373120"/>
                <a:gd name="connsiteY11" fmla="*/ 287281 h 386905"/>
                <a:gd name="connsiteX12" fmla="*/ 253760 w 373120"/>
                <a:gd name="connsiteY12" fmla="*/ 294174 h 386905"/>
                <a:gd name="connsiteX13" fmla="*/ 258459 w 373120"/>
                <a:gd name="connsiteY13" fmla="*/ 299186 h 386905"/>
                <a:gd name="connsiteX14" fmla="*/ 266604 w 373120"/>
                <a:gd name="connsiteY14" fmla="*/ 304825 h 386905"/>
                <a:gd name="connsiteX15" fmla="*/ 269111 w 373120"/>
                <a:gd name="connsiteY15" fmla="*/ 307018 h 386905"/>
                <a:gd name="connsiteX16" fmla="*/ 269111 w 373120"/>
                <a:gd name="connsiteY16" fmla="*/ 310151 h 386905"/>
                <a:gd name="connsiteX17" fmla="*/ 266918 w 373120"/>
                <a:gd name="connsiteY17" fmla="*/ 314850 h 386905"/>
                <a:gd name="connsiteX18" fmla="*/ 251567 w 373120"/>
                <a:gd name="connsiteY18" fmla="*/ 333021 h 386905"/>
                <a:gd name="connsiteX19" fmla="*/ 232770 w 373120"/>
                <a:gd name="connsiteY19" fmla="*/ 349938 h 386905"/>
                <a:gd name="connsiteX20" fmla="*/ 227444 w 373120"/>
                <a:gd name="connsiteY20" fmla="*/ 357770 h 386905"/>
                <a:gd name="connsiteX21" fmla="*/ 224938 w 373120"/>
                <a:gd name="connsiteY21" fmla="*/ 363409 h 386905"/>
                <a:gd name="connsiteX22" fmla="*/ 226817 w 373120"/>
                <a:gd name="connsiteY22" fmla="*/ 384086 h 386905"/>
                <a:gd name="connsiteX23" fmla="*/ 227131 w 373120"/>
                <a:gd name="connsiteY23" fmla="*/ 386906 h 386905"/>
                <a:gd name="connsiteX24" fmla="*/ 220865 w 373120"/>
                <a:gd name="connsiteY24" fmla="*/ 385026 h 386905"/>
                <a:gd name="connsiteX25" fmla="*/ 204261 w 373120"/>
                <a:gd name="connsiteY25" fmla="*/ 383146 h 386905"/>
                <a:gd name="connsiteX26" fmla="*/ 189850 w 373120"/>
                <a:gd name="connsiteY26" fmla="*/ 383773 h 386905"/>
                <a:gd name="connsiteX27" fmla="*/ 184211 w 373120"/>
                <a:gd name="connsiteY27" fmla="*/ 383146 h 386905"/>
                <a:gd name="connsiteX28" fmla="*/ 179825 w 373120"/>
                <a:gd name="connsiteY28" fmla="*/ 379700 h 386905"/>
                <a:gd name="connsiteX29" fmla="*/ 178572 w 373120"/>
                <a:gd name="connsiteY29" fmla="*/ 376880 h 386905"/>
                <a:gd name="connsiteX30" fmla="*/ 177319 w 373120"/>
                <a:gd name="connsiteY30" fmla="*/ 366855 h 386905"/>
                <a:gd name="connsiteX31" fmla="*/ 175126 w 373120"/>
                <a:gd name="connsiteY31" fmla="*/ 362469 h 386905"/>
                <a:gd name="connsiteX32" fmla="*/ 172306 w 373120"/>
                <a:gd name="connsiteY32" fmla="*/ 359963 h 386905"/>
                <a:gd name="connsiteX33" fmla="*/ 161968 w 373120"/>
                <a:gd name="connsiteY33" fmla="*/ 354324 h 386905"/>
                <a:gd name="connsiteX34" fmla="*/ 154762 w 373120"/>
                <a:gd name="connsiteY34" fmla="*/ 348058 h 386905"/>
                <a:gd name="connsiteX35" fmla="*/ 150689 w 373120"/>
                <a:gd name="connsiteY35" fmla="*/ 342733 h 386905"/>
                <a:gd name="connsiteX36" fmla="*/ 145677 w 373120"/>
                <a:gd name="connsiteY36" fmla="*/ 330514 h 386905"/>
                <a:gd name="connsiteX37" fmla="*/ 138471 w 373120"/>
                <a:gd name="connsiteY37" fmla="*/ 333334 h 386905"/>
                <a:gd name="connsiteX38" fmla="*/ 136905 w 373120"/>
                <a:gd name="connsiteY38" fmla="*/ 332081 h 386905"/>
                <a:gd name="connsiteX39" fmla="*/ 136905 w 373120"/>
                <a:gd name="connsiteY39" fmla="*/ 329575 h 386905"/>
                <a:gd name="connsiteX40" fmla="*/ 139725 w 373120"/>
                <a:gd name="connsiteY40" fmla="*/ 325189 h 386905"/>
                <a:gd name="connsiteX41" fmla="*/ 141604 w 373120"/>
                <a:gd name="connsiteY41" fmla="*/ 310464 h 386905"/>
                <a:gd name="connsiteX42" fmla="*/ 140351 w 373120"/>
                <a:gd name="connsiteY42" fmla="*/ 292607 h 386905"/>
                <a:gd name="connsiteX43" fmla="*/ 133146 w 373120"/>
                <a:gd name="connsiteY43" fmla="*/ 281016 h 386905"/>
                <a:gd name="connsiteX44" fmla="*/ 122807 w 373120"/>
                <a:gd name="connsiteY44" fmla="*/ 280389 h 386905"/>
                <a:gd name="connsiteX45" fmla="*/ 113722 w 373120"/>
                <a:gd name="connsiteY45" fmla="*/ 296053 h 386905"/>
                <a:gd name="connsiteX46" fmla="*/ 112156 w 373120"/>
                <a:gd name="connsiteY46" fmla="*/ 303259 h 386905"/>
                <a:gd name="connsiteX47" fmla="*/ 107143 w 373120"/>
                <a:gd name="connsiteY47" fmla="*/ 307958 h 386905"/>
                <a:gd name="connsiteX48" fmla="*/ 95865 w 373120"/>
                <a:gd name="connsiteY48" fmla="*/ 315477 h 386905"/>
                <a:gd name="connsiteX49" fmla="*/ 93985 w 373120"/>
                <a:gd name="connsiteY49" fmla="*/ 318923 h 386905"/>
                <a:gd name="connsiteX50" fmla="*/ 93045 w 373120"/>
                <a:gd name="connsiteY50" fmla="*/ 325815 h 386905"/>
                <a:gd name="connsiteX51" fmla="*/ 88659 w 373120"/>
                <a:gd name="connsiteY51" fmla="*/ 328948 h 386905"/>
                <a:gd name="connsiteX52" fmla="*/ 84587 w 373120"/>
                <a:gd name="connsiteY52" fmla="*/ 330828 h 386905"/>
                <a:gd name="connsiteX53" fmla="*/ 81454 w 373120"/>
                <a:gd name="connsiteY53" fmla="*/ 331141 h 386905"/>
                <a:gd name="connsiteX54" fmla="*/ 80201 w 373120"/>
                <a:gd name="connsiteY54" fmla="*/ 328948 h 386905"/>
                <a:gd name="connsiteX55" fmla="*/ 80201 w 373120"/>
                <a:gd name="connsiteY55" fmla="*/ 324249 h 386905"/>
                <a:gd name="connsiteX56" fmla="*/ 67669 w 373120"/>
                <a:gd name="connsiteY56" fmla="*/ 326129 h 386905"/>
                <a:gd name="connsiteX57" fmla="*/ 58271 w 373120"/>
                <a:gd name="connsiteY57" fmla="*/ 318923 h 386905"/>
                <a:gd name="connsiteX58" fmla="*/ 51692 w 373120"/>
                <a:gd name="connsiteY58" fmla="*/ 307332 h 386905"/>
                <a:gd name="connsiteX59" fmla="*/ 45739 w 373120"/>
                <a:gd name="connsiteY59" fmla="*/ 289788 h 386905"/>
                <a:gd name="connsiteX60" fmla="*/ 45113 w 373120"/>
                <a:gd name="connsiteY60" fmla="*/ 284775 h 386905"/>
                <a:gd name="connsiteX61" fmla="*/ 46993 w 373120"/>
                <a:gd name="connsiteY61" fmla="*/ 260965 h 386905"/>
                <a:gd name="connsiteX62" fmla="*/ 45113 w 373120"/>
                <a:gd name="connsiteY62" fmla="*/ 255953 h 386905"/>
                <a:gd name="connsiteX63" fmla="*/ 38847 w 373120"/>
                <a:gd name="connsiteY63" fmla="*/ 252820 h 386905"/>
                <a:gd name="connsiteX64" fmla="*/ 32895 w 373120"/>
                <a:gd name="connsiteY64" fmla="*/ 252193 h 386905"/>
                <a:gd name="connsiteX65" fmla="*/ 24436 w 373120"/>
                <a:gd name="connsiteY65" fmla="*/ 248747 h 386905"/>
                <a:gd name="connsiteX66" fmla="*/ 16291 w 373120"/>
                <a:gd name="connsiteY66" fmla="*/ 244048 h 386905"/>
                <a:gd name="connsiteX67" fmla="*/ 6892 w 373120"/>
                <a:gd name="connsiteY67" fmla="*/ 233083 h 386905"/>
                <a:gd name="connsiteX68" fmla="*/ 2819 w 373120"/>
                <a:gd name="connsiteY68" fmla="*/ 223685 h 386905"/>
                <a:gd name="connsiteX69" fmla="*/ 627 w 373120"/>
                <a:gd name="connsiteY69" fmla="*/ 212720 h 386905"/>
                <a:gd name="connsiteX70" fmla="*/ 0 w 373120"/>
                <a:gd name="connsiteY70" fmla="*/ 94299 h 386905"/>
                <a:gd name="connsiteX71" fmla="*/ 10338 w 373120"/>
                <a:gd name="connsiteY71" fmla="*/ 90226 h 386905"/>
                <a:gd name="connsiteX72" fmla="*/ 23183 w 373120"/>
                <a:gd name="connsiteY72" fmla="*/ 84587 h 386905"/>
                <a:gd name="connsiteX73" fmla="*/ 91479 w 373120"/>
                <a:gd name="connsiteY73" fmla="*/ 89286 h 386905"/>
                <a:gd name="connsiteX74" fmla="*/ 107143 w 373120"/>
                <a:gd name="connsiteY74" fmla="*/ 87093 h 386905"/>
                <a:gd name="connsiteX75" fmla="*/ 120301 w 373120"/>
                <a:gd name="connsiteY75" fmla="*/ 81767 h 386905"/>
                <a:gd name="connsiteX76" fmla="*/ 125940 w 373120"/>
                <a:gd name="connsiteY76" fmla="*/ 74248 h 386905"/>
                <a:gd name="connsiteX77" fmla="*/ 131266 w 373120"/>
                <a:gd name="connsiteY77" fmla="*/ 65163 h 386905"/>
                <a:gd name="connsiteX78" fmla="*/ 137218 w 373120"/>
                <a:gd name="connsiteY78" fmla="*/ 52005 h 386905"/>
                <a:gd name="connsiteX79" fmla="*/ 148496 w 373120"/>
                <a:gd name="connsiteY79" fmla="*/ 36654 h 386905"/>
                <a:gd name="connsiteX80" fmla="*/ 156642 w 373120"/>
                <a:gd name="connsiteY80" fmla="*/ 27569 h 386905"/>
                <a:gd name="connsiteX81" fmla="*/ 198622 w 373120"/>
                <a:gd name="connsiteY81" fmla="*/ 1880 h 386905"/>
                <a:gd name="connsiteX82" fmla="*/ 201441 w 373120"/>
                <a:gd name="connsiteY82" fmla="*/ 0 h 386905"/>
                <a:gd name="connsiteX83" fmla="*/ 245614 w 373120"/>
                <a:gd name="connsiteY83" fmla="*/ 32895 h 386905"/>
                <a:gd name="connsiteX84" fmla="*/ 252193 w 373120"/>
                <a:gd name="connsiteY84" fmla="*/ 45740 h 386905"/>
                <a:gd name="connsiteX85" fmla="*/ 249687 w 373120"/>
                <a:gd name="connsiteY85" fmla="*/ 63910 h 386905"/>
                <a:gd name="connsiteX86" fmla="*/ 254700 w 373120"/>
                <a:gd name="connsiteY86" fmla="*/ 67983 h 386905"/>
                <a:gd name="connsiteX87" fmla="*/ 277569 w 373120"/>
                <a:gd name="connsiteY87" fmla="*/ 101504 h 386905"/>
                <a:gd name="connsiteX88" fmla="*/ 283522 w 373120"/>
                <a:gd name="connsiteY88" fmla="*/ 104950 h 386905"/>
                <a:gd name="connsiteX89" fmla="*/ 284775 w 373120"/>
                <a:gd name="connsiteY89" fmla="*/ 108083 h 386905"/>
                <a:gd name="connsiteX90" fmla="*/ 283522 w 373120"/>
                <a:gd name="connsiteY90" fmla="*/ 110276 h 386905"/>
                <a:gd name="connsiteX91" fmla="*/ 277569 w 373120"/>
                <a:gd name="connsiteY91" fmla="*/ 113722 h 386905"/>
                <a:gd name="connsiteX92" fmla="*/ 276003 w 373120"/>
                <a:gd name="connsiteY92" fmla="*/ 117481 h 386905"/>
                <a:gd name="connsiteX93" fmla="*/ 273497 w 373120"/>
                <a:gd name="connsiteY93" fmla="*/ 119361 h 386905"/>
                <a:gd name="connsiteX94" fmla="*/ 258459 w 373120"/>
                <a:gd name="connsiteY94" fmla="*/ 128133 h 386905"/>
                <a:gd name="connsiteX95" fmla="*/ 258459 w 373120"/>
                <a:gd name="connsiteY95" fmla="*/ 130953 h 386905"/>
                <a:gd name="connsiteX96" fmla="*/ 269424 w 373120"/>
                <a:gd name="connsiteY96" fmla="*/ 130953 h 386905"/>
                <a:gd name="connsiteX97" fmla="*/ 274123 w 373120"/>
                <a:gd name="connsiteY97" fmla="*/ 130326 h 386905"/>
                <a:gd name="connsiteX98" fmla="*/ 279136 w 373120"/>
                <a:gd name="connsiteY98" fmla="*/ 128133 h 386905"/>
                <a:gd name="connsiteX99" fmla="*/ 279449 w 373120"/>
                <a:gd name="connsiteY99" fmla="*/ 125940 h 386905"/>
                <a:gd name="connsiteX100" fmla="*/ 278823 w 373120"/>
                <a:gd name="connsiteY100" fmla="*/ 119988 h 386905"/>
                <a:gd name="connsiteX101" fmla="*/ 286341 w 373120"/>
                <a:gd name="connsiteY101" fmla="*/ 114349 h 386905"/>
                <a:gd name="connsiteX102" fmla="*/ 290101 w 373120"/>
                <a:gd name="connsiteY102" fmla="*/ 113096 h 386905"/>
                <a:gd name="connsiteX103" fmla="*/ 293234 w 373120"/>
                <a:gd name="connsiteY103" fmla="*/ 116228 h 386905"/>
                <a:gd name="connsiteX104" fmla="*/ 295740 w 373120"/>
                <a:gd name="connsiteY104" fmla="*/ 119988 h 386905"/>
                <a:gd name="connsiteX105" fmla="*/ 297933 w 373120"/>
                <a:gd name="connsiteY105" fmla="*/ 122181 h 386905"/>
                <a:gd name="connsiteX106" fmla="*/ 304199 w 373120"/>
                <a:gd name="connsiteY106" fmla="*/ 125627 h 386905"/>
                <a:gd name="connsiteX107" fmla="*/ 359337 w 373120"/>
                <a:gd name="connsiteY107" fmla="*/ 172933 h 386905"/>
                <a:gd name="connsiteX108" fmla="*/ 373121 w 373120"/>
                <a:gd name="connsiteY108" fmla="*/ 183271 h 38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373120" h="386905">
                  <a:moveTo>
                    <a:pt x="373121" y="183271"/>
                  </a:moveTo>
                  <a:lnTo>
                    <a:pt x="371241" y="187344"/>
                  </a:lnTo>
                  <a:lnTo>
                    <a:pt x="342106" y="229324"/>
                  </a:lnTo>
                  <a:lnTo>
                    <a:pt x="329575" y="241229"/>
                  </a:lnTo>
                  <a:lnTo>
                    <a:pt x="320489" y="247181"/>
                  </a:lnTo>
                  <a:lnTo>
                    <a:pt x="312344" y="250000"/>
                  </a:lnTo>
                  <a:lnTo>
                    <a:pt x="272244" y="255326"/>
                  </a:lnTo>
                  <a:lnTo>
                    <a:pt x="253133" y="261279"/>
                  </a:lnTo>
                  <a:lnTo>
                    <a:pt x="246868" y="265665"/>
                  </a:lnTo>
                  <a:lnTo>
                    <a:pt x="244361" y="270677"/>
                  </a:lnTo>
                  <a:lnTo>
                    <a:pt x="245301" y="278823"/>
                  </a:lnTo>
                  <a:lnTo>
                    <a:pt x="248747" y="287281"/>
                  </a:lnTo>
                  <a:lnTo>
                    <a:pt x="253760" y="294174"/>
                  </a:lnTo>
                  <a:lnTo>
                    <a:pt x="258459" y="299186"/>
                  </a:lnTo>
                  <a:lnTo>
                    <a:pt x="266604" y="304825"/>
                  </a:lnTo>
                  <a:lnTo>
                    <a:pt x="269111" y="307018"/>
                  </a:lnTo>
                  <a:lnTo>
                    <a:pt x="269111" y="310151"/>
                  </a:lnTo>
                  <a:lnTo>
                    <a:pt x="266918" y="314850"/>
                  </a:lnTo>
                  <a:lnTo>
                    <a:pt x="251567" y="333021"/>
                  </a:lnTo>
                  <a:lnTo>
                    <a:pt x="232770" y="349938"/>
                  </a:lnTo>
                  <a:lnTo>
                    <a:pt x="227444" y="357770"/>
                  </a:lnTo>
                  <a:lnTo>
                    <a:pt x="224938" y="363409"/>
                  </a:lnTo>
                  <a:lnTo>
                    <a:pt x="226817" y="384086"/>
                  </a:lnTo>
                  <a:lnTo>
                    <a:pt x="227131" y="386906"/>
                  </a:lnTo>
                  <a:lnTo>
                    <a:pt x="220865" y="385026"/>
                  </a:lnTo>
                  <a:lnTo>
                    <a:pt x="204261" y="383146"/>
                  </a:lnTo>
                  <a:lnTo>
                    <a:pt x="189850" y="383773"/>
                  </a:lnTo>
                  <a:lnTo>
                    <a:pt x="184211" y="383146"/>
                  </a:lnTo>
                  <a:lnTo>
                    <a:pt x="179825" y="379700"/>
                  </a:lnTo>
                  <a:lnTo>
                    <a:pt x="178572" y="376880"/>
                  </a:lnTo>
                  <a:lnTo>
                    <a:pt x="177319" y="366855"/>
                  </a:lnTo>
                  <a:lnTo>
                    <a:pt x="175126" y="362469"/>
                  </a:lnTo>
                  <a:lnTo>
                    <a:pt x="172306" y="359963"/>
                  </a:lnTo>
                  <a:lnTo>
                    <a:pt x="161968" y="354324"/>
                  </a:lnTo>
                  <a:lnTo>
                    <a:pt x="154762" y="348058"/>
                  </a:lnTo>
                  <a:lnTo>
                    <a:pt x="150689" y="342733"/>
                  </a:lnTo>
                  <a:lnTo>
                    <a:pt x="145677" y="330514"/>
                  </a:lnTo>
                  <a:lnTo>
                    <a:pt x="138471" y="333334"/>
                  </a:lnTo>
                  <a:lnTo>
                    <a:pt x="136905" y="332081"/>
                  </a:lnTo>
                  <a:lnTo>
                    <a:pt x="136905" y="329575"/>
                  </a:lnTo>
                  <a:lnTo>
                    <a:pt x="139725" y="325189"/>
                  </a:lnTo>
                  <a:lnTo>
                    <a:pt x="141604" y="310464"/>
                  </a:lnTo>
                  <a:lnTo>
                    <a:pt x="140351" y="292607"/>
                  </a:lnTo>
                  <a:lnTo>
                    <a:pt x="133146" y="281016"/>
                  </a:lnTo>
                  <a:lnTo>
                    <a:pt x="122807" y="280389"/>
                  </a:lnTo>
                  <a:lnTo>
                    <a:pt x="113722" y="296053"/>
                  </a:lnTo>
                  <a:lnTo>
                    <a:pt x="112156" y="303259"/>
                  </a:lnTo>
                  <a:lnTo>
                    <a:pt x="107143" y="307958"/>
                  </a:lnTo>
                  <a:lnTo>
                    <a:pt x="95865" y="315477"/>
                  </a:lnTo>
                  <a:lnTo>
                    <a:pt x="93985" y="318923"/>
                  </a:lnTo>
                  <a:lnTo>
                    <a:pt x="93045" y="325815"/>
                  </a:lnTo>
                  <a:lnTo>
                    <a:pt x="88659" y="328948"/>
                  </a:lnTo>
                  <a:lnTo>
                    <a:pt x="84587" y="330828"/>
                  </a:lnTo>
                  <a:lnTo>
                    <a:pt x="81454" y="331141"/>
                  </a:lnTo>
                  <a:lnTo>
                    <a:pt x="80201" y="328948"/>
                  </a:lnTo>
                  <a:lnTo>
                    <a:pt x="80201" y="324249"/>
                  </a:lnTo>
                  <a:lnTo>
                    <a:pt x="67669" y="326129"/>
                  </a:lnTo>
                  <a:lnTo>
                    <a:pt x="58271" y="318923"/>
                  </a:lnTo>
                  <a:lnTo>
                    <a:pt x="51692" y="307332"/>
                  </a:lnTo>
                  <a:lnTo>
                    <a:pt x="45739" y="289788"/>
                  </a:lnTo>
                  <a:lnTo>
                    <a:pt x="45113" y="284775"/>
                  </a:lnTo>
                  <a:lnTo>
                    <a:pt x="46993" y="260965"/>
                  </a:lnTo>
                  <a:lnTo>
                    <a:pt x="45113" y="255953"/>
                  </a:lnTo>
                  <a:lnTo>
                    <a:pt x="38847" y="252820"/>
                  </a:lnTo>
                  <a:lnTo>
                    <a:pt x="32895" y="252193"/>
                  </a:lnTo>
                  <a:lnTo>
                    <a:pt x="24436" y="248747"/>
                  </a:lnTo>
                  <a:lnTo>
                    <a:pt x="16291" y="244048"/>
                  </a:lnTo>
                  <a:lnTo>
                    <a:pt x="6892" y="233083"/>
                  </a:lnTo>
                  <a:lnTo>
                    <a:pt x="2819" y="223685"/>
                  </a:lnTo>
                  <a:lnTo>
                    <a:pt x="627" y="212720"/>
                  </a:lnTo>
                  <a:lnTo>
                    <a:pt x="0" y="94299"/>
                  </a:lnTo>
                  <a:lnTo>
                    <a:pt x="10338" y="90226"/>
                  </a:lnTo>
                  <a:lnTo>
                    <a:pt x="23183" y="84587"/>
                  </a:lnTo>
                  <a:lnTo>
                    <a:pt x="91479" y="89286"/>
                  </a:lnTo>
                  <a:lnTo>
                    <a:pt x="107143" y="87093"/>
                  </a:lnTo>
                  <a:lnTo>
                    <a:pt x="120301" y="81767"/>
                  </a:lnTo>
                  <a:lnTo>
                    <a:pt x="125940" y="74248"/>
                  </a:lnTo>
                  <a:lnTo>
                    <a:pt x="131266" y="65163"/>
                  </a:lnTo>
                  <a:lnTo>
                    <a:pt x="137218" y="52005"/>
                  </a:lnTo>
                  <a:lnTo>
                    <a:pt x="148496" y="36654"/>
                  </a:lnTo>
                  <a:lnTo>
                    <a:pt x="156642" y="27569"/>
                  </a:lnTo>
                  <a:lnTo>
                    <a:pt x="198622" y="1880"/>
                  </a:lnTo>
                  <a:lnTo>
                    <a:pt x="201441" y="0"/>
                  </a:lnTo>
                  <a:lnTo>
                    <a:pt x="245614" y="32895"/>
                  </a:lnTo>
                  <a:lnTo>
                    <a:pt x="252193" y="45740"/>
                  </a:lnTo>
                  <a:lnTo>
                    <a:pt x="249687" y="63910"/>
                  </a:lnTo>
                  <a:lnTo>
                    <a:pt x="254700" y="67983"/>
                  </a:lnTo>
                  <a:lnTo>
                    <a:pt x="277569" y="101504"/>
                  </a:lnTo>
                  <a:lnTo>
                    <a:pt x="283522" y="104950"/>
                  </a:lnTo>
                  <a:lnTo>
                    <a:pt x="284775" y="108083"/>
                  </a:lnTo>
                  <a:lnTo>
                    <a:pt x="283522" y="110276"/>
                  </a:lnTo>
                  <a:lnTo>
                    <a:pt x="277569" y="113722"/>
                  </a:lnTo>
                  <a:lnTo>
                    <a:pt x="276003" y="117481"/>
                  </a:lnTo>
                  <a:lnTo>
                    <a:pt x="273497" y="119361"/>
                  </a:lnTo>
                  <a:lnTo>
                    <a:pt x="258459" y="128133"/>
                  </a:lnTo>
                  <a:lnTo>
                    <a:pt x="258459" y="130953"/>
                  </a:lnTo>
                  <a:lnTo>
                    <a:pt x="269424" y="130953"/>
                  </a:lnTo>
                  <a:lnTo>
                    <a:pt x="274123" y="130326"/>
                  </a:lnTo>
                  <a:lnTo>
                    <a:pt x="279136" y="128133"/>
                  </a:lnTo>
                  <a:lnTo>
                    <a:pt x="279449" y="125940"/>
                  </a:lnTo>
                  <a:lnTo>
                    <a:pt x="278823" y="119988"/>
                  </a:lnTo>
                  <a:lnTo>
                    <a:pt x="286341" y="114349"/>
                  </a:lnTo>
                  <a:lnTo>
                    <a:pt x="290101" y="113096"/>
                  </a:lnTo>
                  <a:lnTo>
                    <a:pt x="293234" y="116228"/>
                  </a:lnTo>
                  <a:lnTo>
                    <a:pt x="295740" y="119988"/>
                  </a:lnTo>
                  <a:lnTo>
                    <a:pt x="297933" y="122181"/>
                  </a:lnTo>
                  <a:lnTo>
                    <a:pt x="304199" y="125627"/>
                  </a:lnTo>
                  <a:lnTo>
                    <a:pt x="359337" y="172933"/>
                  </a:lnTo>
                  <a:lnTo>
                    <a:pt x="373121" y="183271"/>
                  </a:lnTo>
                  <a:close/>
                </a:path>
              </a:pathLst>
            </a:custGeom>
            <a:grpFill/>
            <a:ln w="6248" cap="rnd">
              <a:solidFill>
                <a:srgbClr val="0070C0"/>
              </a:solidFill>
              <a:prstDash val="solid"/>
              <a:round/>
            </a:ln>
          </p:spPr>
          <p:txBody>
            <a:bodyPr rtlCol="0" anchor="ctr"/>
            <a:lstStyle/>
            <a:p>
              <a:endParaRPr lang="vi-VN"/>
            </a:p>
          </p:txBody>
        </p:sp>
        <p:sp>
          <p:nvSpPr>
            <p:cNvPr id="118" name="Freeform: Shape 117">
              <a:extLst>
                <a:ext uri="{FF2B5EF4-FFF2-40B4-BE49-F238E27FC236}">
                  <a16:creationId xmlns:a16="http://schemas.microsoft.com/office/drawing/2014/main" id="{E17D4535-538E-444E-87FE-CE9DDD4DDCDA}"/>
                </a:ext>
              </a:extLst>
            </p:cNvPr>
            <p:cNvSpPr/>
            <p:nvPr/>
          </p:nvSpPr>
          <p:spPr>
            <a:xfrm>
              <a:off x="4470553" y="3372548"/>
              <a:ext cx="485276" cy="326128"/>
            </a:xfrm>
            <a:custGeom>
              <a:avLst/>
              <a:gdLst>
                <a:gd name="connsiteX0" fmla="*/ 483397 w 485276"/>
                <a:gd name="connsiteY0" fmla="*/ 238722 h 326128"/>
                <a:gd name="connsiteX1" fmla="*/ 454888 w 485276"/>
                <a:gd name="connsiteY1" fmla="*/ 243422 h 326128"/>
                <a:gd name="connsiteX2" fmla="*/ 434211 w 485276"/>
                <a:gd name="connsiteY2" fmla="*/ 240602 h 326128"/>
                <a:gd name="connsiteX3" fmla="*/ 416354 w 485276"/>
                <a:gd name="connsiteY3" fmla="*/ 234649 h 326128"/>
                <a:gd name="connsiteX4" fmla="*/ 407896 w 485276"/>
                <a:gd name="connsiteY4" fmla="*/ 233710 h 326128"/>
                <a:gd name="connsiteX5" fmla="*/ 386906 w 485276"/>
                <a:gd name="connsiteY5" fmla="*/ 234963 h 326128"/>
                <a:gd name="connsiteX6" fmla="*/ 378447 w 485276"/>
                <a:gd name="connsiteY6" fmla="*/ 236843 h 326128"/>
                <a:gd name="connsiteX7" fmla="*/ 371241 w 485276"/>
                <a:gd name="connsiteY7" fmla="*/ 242795 h 326128"/>
                <a:gd name="connsiteX8" fmla="*/ 364662 w 485276"/>
                <a:gd name="connsiteY8" fmla="*/ 253133 h 326128"/>
                <a:gd name="connsiteX9" fmla="*/ 349938 w 485276"/>
                <a:gd name="connsiteY9" fmla="*/ 282582 h 326128"/>
                <a:gd name="connsiteX10" fmla="*/ 337407 w 485276"/>
                <a:gd name="connsiteY10" fmla="*/ 293860 h 326128"/>
                <a:gd name="connsiteX11" fmla="*/ 328321 w 485276"/>
                <a:gd name="connsiteY11" fmla="*/ 291041 h 326128"/>
                <a:gd name="connsiteX12" fmla="*/ 322682 w 485276"/>
                <a:gd name="connsiteY12" fmla="*/ 291667 h 326128"/>
                <a:gd name="connsiteX13" fmla="*/ 314537 w 485276"/>
                <a:gd name="connsiteY13" fmla="*/ 295113 h 326128"/>
                <a:gd name="connsiteX14" fmla="*/ 306705 w 485276"/>
                <a:gd name="connsiteY14" fmla="*/ 301066 h 326128"/>
                <a:gd name="connsiteX15" fmla="*/ 295427 w 485276"/>
                <a:gd name="connsiteY15" fmla="*/ 313597 h 326128"/>
                <a:gd name="connsiteX16" fmla="*/ 286968 w 485276"/>
                <a:gd name="connsiteY16" fmla="*/ 324562 h 326128"/>
                <a:gd name="connsiteX17" fmla="*/ 283522 w 485276"/>
                <a:gd name="connsiteY17" fmla="*/ 326129 h 326128"/>
                <a:gd name="connsiteX18" fmla="*/ 280076 w 485276"/>
                <a:gd name="connsiteY18" fmla="*/ 325189 h 326128"/>
                <a:gd name="connsiteX19" fmla="*/ 274750 w 485276"/>
                <a:gd name="connsiteY19" fmla="*/ 317356 h 326128"/>
                <a:gd name="connsiteX20" fmla="*/ 265665 w 485276"/>
                <a:gd name="connsiteY20" fmla="*/ 298246 h 326128"/>
                <a:gd name="connsiteX21" fmla="*/ 260965 w 485276"/>
                <a:gd name="connsiteY21" fmla="*/ 293547 h 326128"/>
                <a:gd name="connsiteX22" fmla="*/ 254700 w 485276"/>
                <a:gd name="connsiteY22" fmla="*/ 291981 h 326128"/>
                <a:gd name="connsiteX23" fmla="*/ 245615 w 485276"/>
                <a:gd name="connsiteY23" fmla="*/ 295427 h 326128"/>
                <a:gd name="connsiteX24" fmla="*/ 233710 w 485276"/>
                <a:gd name="connsiteY24" fmla="*/ 304199 h 326128"/>
                <a:gd name="connsiteX25" fmla="*/ 227131 w 485276"/>
                <a:gd name="connsiteY25" fmla="*/ 307645 h 326128"/>
                <a:gd name="connsiteX26" fmla="*/ 218359 w 485276"/>
                <a:gd name="connsiteY26" fmla="*/ 308585 h 326128"/>
                <a:gd name="connsiteX27" fmla="*/ 188597 w 485276"/>
                <a:gd name="connsiteY27" fmla="*/ 306078 h 326128"/>
                <a:gd name="connsiteX28" fmla="*/ 168860 w 485276"/>
                <a:gd name="connsiteY28" fmla="*/ 306392 h 326128"/>
                <a:gd name="connsiteX29" fmla="*/ 157582 w 485276"/>
                <a:gd name="connsiteY29" fmla="*/ 307958 h 326128"/>
                <a:gd name="connsiteX30" fmla="*/ 158522 w 485276"/>
                <a:gd name="connsiteY30" fmla="*/ 302005 h 326128"/>
                <a:gd name="connsiteX31" fmla="*/ 156642 w 485276"/>
                <a:gd name="connsiteY31" fmla="*/ 299813 h 326128"/>
                <a:gd name="connsiteX32" fmla="*/ 148183 w 485276"/>
                <a:gd name="connsiteY32" fmla="*/ 300126 h 326128"/>
                <a:gd name="connsiteX33" fmla="*/ 124687 w 485276"/>
                <a:gd name="connsiteY33" fmla="*/ 306392 h 326128"/>
                <a:gd name="connsiteX34" fmla="*/ 112156 w 485276"/>
                <a:gd name="connsiteY34" fmla="*/ 307645 h 326128"/>
                <a:gd name="connsiteX35" fmla="*/ 100251 w 485276"/>
                <a:gd name="connsiteY35" fmla="*/ 304199 h 326128"/>
                <a:gd name="connsiteX36" fmla="*/ 90539 w 485276"/>
                <a:gd name="connsiteY36" fmla="*/ 295427 h 326128"/>
                <a:gd name="connsiteX37" fmla="*/ 74875 w 485276"/>
                <a:gd name="connsiteY37" fmla="*/ 275063 h 326128"/>
                <a:gd name="connsiteX38" fmla="*/ 63597 w 485276"/>
                <a:gd name="connsiteY38" fmla="*/ 267544 h 326128"/>
                <a:gd name="connsiteX39" fmla="*/ 57018 w 485276"/>
                <a:gd name="connsiteY39" fmla="*/ 265665 h 326128"/>
                <a:gd name="connsiteX40" fmla="*/ 51065 w 485276"/>
                <a:gd name="connsiteY40" fmla="*/ 264725 h 326128"/>
                <a:gd name="connsiteX41" fmla="*/ 45426 w 485276"/>
                <a:gd name="connsiteY41" fmla="*/ 263159 h 326128"/>
                <a:gd name="connsiteX42" fmla="*/ 38847 w 485276"/>
                <a:gd name="connsiteY42" fmla="*/ 259086 h 326128"/>
                <a:gd name="connsiteX43" fmla="*/ 33521 w 485276"/>
                <a:gd name="connsiteY43" fmla="*/ 254073 h 326128"/>
                <a:gd name="connsiteX44" fmla="*/ 30075 w 485276"/>
                <a:gd name="connsiteY44" fmla="*/ 249061 h 326128"/>
                <a:gd name="connsiteX45" fmla="*/ 27569 w 485276"/>
                <a:gd name="connsiteY45" fmla="*/ 243422 h 326128"/>
                <a:gd name="connsiteX46" fmla="*/ 22870 w 485276"/>
                <a:gd name="connsiteY46" fmla="*/ 219925 h 326128"/>
                <a:gd name="connsiteX47" fmla="*/ 19424 w 485276"/>
                <a:gd name="connsiteY47" fmla="*/ 213973 h 326128"/>
                <a:gd name="connsiteX48" fmla="*/ 11278 w 485276"/>
                <a:gd name="connsiteY48" fmla="*/ 208020 h 326128"/>
                <a:gd name="connsiteX49" fmla="*/ 2193 w 485276"/>
                <a:gd name="connsiteY49" fmla="*/ 203634 h 326128"/>
                <a:gd name="connsiteX50" fmla="*/ 1880 w 485276"/>
                <a:gd name="connsiteY50" fmla="*/ 200815 h 326128"/>
                <a:gd name="connsiteX51" fmla="*/ 0 w 485276"/>
                <a:gd name="connsiteY51" fmla="*/ 180138 h 326128"/>
                <a:gd name="connsiteX52" fmla="*/ 2506 w 485276"/>
                <a:gd name="connsiteY52" fmla="*/ 174499 h 326128"/>
                <a:gd name="connsiteX53" fmla="*/ 7832 w 485276"/>
                <a:gd name="connsiteY53" fmla="*/ 166667 h 326128"/>
                <a:gd name="connsiteX54" fmla="*/ 26629 w 485276"/>
                <a:gd name="connsiteY54" fmla="*/ 149750 h 326128"/>
                <a:gd name="connsiteX55" fmla="*/ 41980 w 485276"/>
                <a:gd name="connsiteY55" fmla="*/ 131579 h 326128"/>
                <a:gd name="connsiteX56" fmla="*/ 44173 w 485276"/>
                <a:gd name="connsiteY56" fmla="*/ 126880 h 326128"/>
                <a:gd name="connsiteX57" fmla="*/ 44173 w 485276"/>
                <a:gd name="connsiteY57" fmla="*/ 123747 h 326128"/>
                <a:gd name="connsiteX58" fmla="*/ 41667 w 485276"/>
                <a:gd name="connsiteY58" fmla="*/ 121554 h 326128"/>
                <a:gd name="connsiteX59" fmla="*/ 33521 w 485276"/>
                <a:gd name="connsiteY59" fmla="*/ 115915 h 326128"/>
                <a:gd name="connsiteX60" fmla="*/ 28822 w 485276"/>
                <a:gd name="connsiteY60" fmla="*/ 110903 h 326128"/>
                <a:gd name="connsiteX61" fmla="*/ 23809 w 485276"/>
                <a:gd name="connsiteY61" fmla="*/ 104010 h 326128"/>
                <a:gd name="connsiteX62" fmla="*/ 20363 w 485276"/>
                <a:gd name="connsiteY62" fmla="*/ 95552 h 326128"/>
                <a:gd name="connsiteX63" fmla="*/ 19424 w 485276"/>
                <a:gd name="connsiteY63" fmla="*/ 87406 h 326128"/>
                <a:gd name="connsiteX64" fmla="*/ 21930 w 485276"/>
                <a:gd name="connsiteY64" fmla="*/ 82394 h 326128"/>
                <a:gd name="connsiteX65" fmla="*/ 28196 w 485276"/>
                <a:gd name="connsiteY65" fmla="*/ 78008 h 326128"/>
                <a:gd name="connsiteX66" fmla="*/ 47306 w 485276"/>
                <a:gd name="connsiteY66" fmla="*/ 72055 h 326128"/>
                <a:gd name="connsiteX67" fmla="*/ 87406 w 485276"/>
                <a:gd name="connsiteY67" fmla="*/ 66729 h 326128"/>
                <a:gd name="connsiteX68" fmla="*/ 95552 w 485276"/>
                <a:gd name="connsiteY68" fmla="*/ 63910 h 326128"/>
                <a:gd name="connsiteX69" fmla="*/ 104637 w 485276"/>
                <a:gd name="connsiteY69" fmla="*/ 57958 h 326128"/>
                <a:gd name="connsiteX70" fmla="*/ 117168 w 485276"/>
                <a:gd name="connsiteY70" fmla="*/ 46053 h 326128"/>
                <a:gd name="connsiteX71" fmla="*/ 146304 w 485276"/>
                <a:gd name="connsiteY71" fmla="*/ 4073 h 326128"/>
                <a:gd name="connsiteX72" fmla="*/ 148183 w 485276"/>
                <a:gd name="connsiteY72" fmla="*/ 0 h 326128"/>
                <a:gd name="connsiteX73" fmla="*/ 184837 w 485276"/>
                <a:gd name="connsiteY73" fmla="*/ 27256 h 326128"/>
                <a:gd name="connsiteX74" fmla="*/ 230264 w 485276"/>
                <a:gd name="connsiteY74" fmla="*/ 68609 h 326128"/>
                <a:gd name="connsiteX75" fmla="*/ 243422 w 485276"/>
                <a:gd name="connsiteY75" fmla="*/ 72369 h 326128"/>
                <a:gd name="connsiteX76" fmla="*/ 243422 w 485276"/>
                <a:gd name="connsiteY76" fmla="*/ 75502 h 326128"/>
                <a:gd name="connsiteX77" fmla="*/ 226818 w 485276"/>
                <a:gd name="connsiteY77" fmla="*/ 70802 h 326128"/>
                <a:gd name="connsiteX78" fmla="*/ 174499 w 485276"/>
                <a:gd name="connsiteY78" fmla="*/ 42920 h 326128"/>
                <a:gd name="connsiteX79" fmla="*/ 161654 w 485276"/>
                <a:gd name="connsiteY79" fmla="*/ 45426 h 326128"/>
                <a:gd name="connsiteX80" fmla="*/ 194236 w 485276"/>
                <a:gd name="connsiteY80" fmla="*/ 63910 h 326128"/>
                <a:gd name="connsiteX81" fmla="*/ 204574 w 485276"/>
                <a:gd name="connsiteY81" fmla="*/ 66416 h 326128"/>
                <a:gd name="connsiteX82" fmla="*/ 209274 w 485276"/>
                <a:gd name="connsiteY82" fmla="*/ 68296 h 326128"/>
                <a:gd name="connsiteX83" fmla="*/ 213033 w 485276"/>
                <a:gd name="connsiteY83" fmla="*/ 74248 h 326128"/>
                <a:gd name="connsiteX84" fmla="*/ 217419 w 485276"/>
                <a:gd name="connsiteY84" fmla="*/ 75502 h 326128"/>
                <a:gd name="connsiteX85" fmla="*/ 222432 w 485276"/>
                <a:gd name="connsiteY85" fmla="*/ 74875 h 326128"/>
                <a:gd name="connsiteX86" fmla="*/ 225878 w 485276"/>
                <a:gd name="connsiteY86" fmla="*/ 72369 h 326128"/>
                <a:gd name="connsiteX87" fmla="*/ 229010 w 485276"/>
                <a:gd name="connsiteY87" fmla="*/ 77068 h 326128"/>
                <a:gd name="connsiteX88" fmla="*/ 233083 w 485276"/>
                <a:gd name="connsiteY88" fmla="*/ 80201 h 326128"/>
                <a:gd name="connsiteX89" fmla="*/ 243422 w 485276"/>
                <a:gd name="connsiteY89" fmla="*/ 84587 h 326128"/>
                <a:gd name="connsiteX90" fmla="*/ 243422 w 485276"/>
                <a:gd name="connsiteY90" fmla="*/ 88033 h 326128"/>
                <a:gd name="connsiteX91" fmla="*/ 237469 w 485276"/>
                <a:gd name="connsiteY91" fmla="*/ 84587 h 326128"/>
                <a:gd name="connsiteX92" fmla="*/ 234650 w 485276"/>
                <a:gd name="connsiteY92" fmla="*/ 84587 h 326128"/>
                <a:gd name="connsiteX93" fmla="*/ 231830 w 485276"/>
                <a:gd name="connsiteY93" fmla="*/ 91166 h 326128"/>
                <a:gd name="connsiteX94" fmla="*/ 238096 w 485276"/>
                <a:gd name="connsiteY94" fmla="*/ 91166 h 326128"/>
                <a:gd name="connsiteX95" fmla="*/ 244048 w 485276"/>
                <a:gd name="connsiteY95" fmla="*/ 90539 h 326128"/>
                <a:gd name="connsiteX96" fmla="*/ 255326 w 485276"/>
                <a:gd name="connsiteY96" fmla="*/ 88033 h 326128"/>
                <a:gd name="connsiteX97" fmla="*/ 250627 w 485276"/>
                <a:gd name="connsiteY97" fmla="*/ 93985 h 326128"/>
                <a:gd name="connsiteX98" fmla="*/ 249374 w 485276"/>
                <a:gd name="connsiteY98" fmla="*/ 97431 h 326128"/>
                <a:gd name="connsiteX99" fmla="*/ 250627 w 485276"/>
                <a:gd name="connsiteY99" fmla="*/ 101191 h 326128"/>
                <a:gd name="connsiteX100" fmla="*/ 253760 w 485276"/>
                <a:gd name="connsiteY100" fmla="*/ 105263 h 326128"/>
                <a:gd name="connsiteX101" fmla="*/ 255953 w 485276"/>
                <a:gd name="connsiteY101" fmla="*/ 110276 h 326128"/>
                <a:gd name="connsiteX102" fmla="*/ 255326 w 485276"/>
                <a:gd name="connsiteY102" fmla="*/ 112156 h 326128"/>
                <a:gd name="connsiteX103" fmla="*/ 259399 w 485276"/>
                <a:gd name="connsiteY103" fmla="*/ 112156 h 326128"/>
                <a:gd name="connsiteX104" fmla="*/ 261592 w 485276"/>
                <a:gd name="connsiteY104" fmla="*/ 110276 h 326128"/>
                <a:gd name="connsiteX105" fmla="*/ 265351 w 485276"/>
                <a:gd name="connsiteY105" fmla="*/ 104637 h 326128"/>
                <a:gd name="connsiteX106" fmla="*/ 269737 w 485276"/>
                <a:gd name="connsiteY106" fmla="*/ 102131 h 326128"/>
                <a:gd name="connsiteX107" fmla="*/ 272244 w 485276"/>
                <a:gd name="connsiteY107" fmla="*/ 104637 h 326128"/>
                <a:gd name="connsiteX108" fmla="*/ 275690 w 485276"/>
                <a:gd name="connsiteY108" fmla="*/ 112156 h 326128"/>
                <a:gd name="connsiteX109" fmla="*/ 291981 w 485276"/>
                <a:gd name="connsiteY109" fmla="*/ 123434 h 326128"/>
                <a:gd name="connsiteX110" fmla="*/ 295740 w 485276"/>
                <a:gd name="connsiteY110" fmla="*/ 127507 h 326128"/>
                <a:gd name="connsiteX111" fmla="*/ 305765 w 485276"/>
                <a:gd name="connsiteY111" fmla="*/ 143171 h 326128"/>
                <a:gd name="connsiteX112" fmla="*/ 313284 w 485276"/>
                <a:gd name="connsiteY112" fmla="*/ 148497 h 326128"/>
                <a:gd name="connsiteX113" fmla="*/ 322682 w 485276"/>
                <a:gd name="connsiteY113" fmla="*/ 161028 h 326128"/>
                <a:gd name="connsiteX114" fmla="*/ 330828 w 485276"/>
                <a:gd name="connsiteY114" fmla="*/ 164161 h 326128"/>
                <a:gd name="connsiteX115" fmla="*/ 327695 w 485276"/>
                <a:gd name="connsiteY115" fmla="*/ 166667 h 326128"/>
                <a:gd name="connsiteX116" fmla="*/ 324875 w 485276"/>
                <a:gd name="connsiteY116" fmla="*/ 166980 h 326128"/>
                <a:gd name="connsiteX117" fmla="*/ 322056 w 485276"/>
                <a:gd name="connsiteY117" fmla="*/ 165727 h 326128"/>
                <a:gd name="connsiteX118" fmla="*/ 316417 w 485276"/>
                <a:gd name="connsiteY118" fmla="*/ 161655 h 326128"/>
                <a:gd name="connsiteX119" fmla="*/ 312031 w 485276"/>
                <a:gd name="connsiteY119" fmla="*/ 161028 h 326128"/>
                <a:gd name="connsiteX120" fmla="*/ 311091 w 485276"/>
                <a:gd name="connsiteY120" fmla="*/ 164474 h 326128"/>
                <a:gd name="connsiteX121" fmla="*/ 316417 w 485276"/>
                <a:gd name="connsiteY121" fmla="*/ 189537 h 326128"/>
                <a:gd name="connsiteX122" fmla="*/ 318610 w 485276"/>
                <a:gd name="connsiteY122" fmla="*/ 193923 h 326128"/>
                <a:gd name="connsiteX123" fmla="*/ 323622 w 485276"/>
                <a:gd name="connsiteY123" fmla="*/ 197682 h 326128"/>
                <a:gd name="connsiteX124" fmla="*/ 333960 w 485276"/>
                <a:gd name="connsiteY124" fmla="*/ 203321 h 326128"/>
                <a:gd name="connsiteX125" fmla="*/ 336780 w 485276"/>
                <a:gd name="connsiteY125" fmla="*/ 203321 h 326128"/>
                <a:gd name="connsiteX126" fmla="*/ 340540 w 485276"/>
                <a:gd name="connsiteY126" fmla="*/ 200502 h 326128"/>
                <a:gd name="connsiteX127" fmla="*/ 344299 w 485276"/>
                <a:gd name="connsiteY127" fmla="*/ 201441 h 326128"/>
                <a:gd name="connsiteX128" fmla="*/ 346805 w 485276"/>
                <a:gd name="connsiteY128" fmla="*/ 204888 h 326128"/>
                <a:gd name="connsiteX129" fmla="*/ 348372 w 485276"/>
                <a:gd name="connsiteY129" fmla="*/ 209274 h 326128"/>
                <a:gd name="connsiteX130" fmla="*/ 352131 w 485276"/>
                <a:gd name="connsiteY130" fmla="*/ 206767 h 326128"/>
                <a:gd name="connsiteX131" fmla="*/ 354324 w 485276"/>
                <a:gd name="connsiteY131" fmla="*/ 209274 h 326128"/>
                <a:gd name="connsiteX132" fmla="*/ 369988 w 485276"/>
                <a:gd name="connsiteY132" fmla="*/ 197369 h 326128"/>
                <a:gd name="connsiteX133" fmla="*/ 371868 w 485276"/>
                <a:gd name="connsiteY133" fmla="*/ 194236 h 326128"/>
                <a:gd name="connsiteX134" fmla="*/ 369048 w 485276"/>
                <a:gd name="connsiteY134" fmla="*/ 180452 h 326128"/>
                <a:gd name="connsiteX135" fmla="*/ 368735 w 485276"/>
                <a:gd name="connsiteY135" fmla="*/ 176066 h 326128"/>
                <a:gd name="connsiteX136" fmla="*/ 375001 w 485276"/>
                <a:gd name="connsiteY136" fmla="*/ 174499 h 326128"/>
                <a:gd name="connsiteX137" fmla="*/ 394424 w 485276"/>
                <a:gd name="connsiteY137" fmla="*/ 188597 h 326128"/>
                <a:gd name="connsiteX138" fmla="*/ 403510 w 485276"/>
                <a:gd name="connsiteY138" fmla="*/ 191103 h 326128"/>
                <a:gd name="connsiteX139" fmla="*/ 407269 w 485276"/>
                <a:gd name="connsiteY139" fmla="*/ 188597 h 326128"/>
                <a:gd name="connsiteX140" fmla="*/ 411655 w 485276"/>
                <a:gd name="connsiteY140" fmla="*/ 180765 h 326128"/>
                <a:gd name="connsiteX141" fmla="*/ 416667 w 485276"/>
                <a:gd name="connsiteY141" fmla="*/ 179198 h 326128"/>
                <a:gd name="connsiteX142" fmla="*/ 416981 w 485276"/>
                <a:gd name="connsiteY142" fmla="*/ 182018 h 326128"/>
                <a:gd name="connsiteX143" fmla="*/ 421054 w 485276"/>
                <a:gd name="connsiteY143" fmla="*/ 197369 h 326128"/>
                <a:gd name="connsiteX144" fmla="*/ 424813 w 485276"/>
                <a:gd name="connsiteY144" fmla="*/ 204888 h 326128"/>
                <a:gd name="connsiteX145" fmla="*/ 438597 w 485276"/>
                <a:gd name="connsiteY145" fmla="*/ 227757 h 326128"/>
                <a:gd name="connsiteX146" fmla="*/ 426379 w 485276"/>
                <a:gd name="connsiteY146" fmla="*/ 218672 h 326128"/>
                <a:gd name="connsiteX147" fmla="*/ 420427 w 485276"/>
                <a:gd name="connsiteY147" fmla="*/ 216479 h 326128"/>
                <a:gd name="connsiteX148" fmla="*/ 417921 w 485276"/>
                <a:gd name="connsiteY148" fmla="*/ 223058 h 326128"/>
                <a:gd name="connsiteX149" fmla="*/ 421367 w 485276"/>
                <a:gd name="connsiteY149" fmla="*/ 228071 h 326128"/>
                <a:gd name="connsiteX150" fmla="*/ 428886 w 485276"/>
                <a:gd name="connsiteY150" fmla="*/ 231203 h 326128"/>
                <a:gd name="connsiteX151" fmla="*/ 437031 w 485276"/>
                <a:gd name="connsiteY151" fmla="*/ 232143 h 326128"/>
                <a:gd name="connsiteX152" fmla="*/ 441417 w 485276"/>
                <a:gd name="connsiteY152" fmla="*/ 230577 h 326128"/>
                <a:gd name="connsiteX153" fmla="*/ 444550 w 485276"/>
                <a:gd name="connsiteY153" fmla="*/ 230577 h 326128"/>
                <a:gd name="connsiteX154" fmla="*/ 452069 w 485276"/>
                <a:gd name="connsiteY154" fmla="*/ 234023 h 326128"/>
                <a:gd name="connsiteX155" fmla="*/ 462720 w 485276"/>
                <a:gd name="connsiteY155" fmla="*/ 236529 h 326128"/>
                <a:gd name="connsiteX156" fmla="*/ 474312 w 485276"/>
                <a:gd name="connsiteY156" fmla="*/ 237469 h 326128"/>
                <a:gd name="connsiteX157" fmla="*/ 485277 w 485276"/>
                <a:gd name="connsiteY157" fmla="*/ 236529 h 326128"/>
                <a:gd name="connsiteX158" fmla="*/ 483397 w 485276"/>
                <a:gd name="connsiteY158" fmla="*/ 238722 h 32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485276" h="326128">
                  <a:moveTo>
                    <a:pt x="483397" y="238722"/>
                  </a:moveTo>
                  <a:lnTo>
                    <a:pt x="454888" y="243422"/>
                  </a:lnTo>
                  <a:lnTo>
                    <a:pt x="434211" y="240602"/>
                  </a:lnTo>
                  <a:lnTo>
                    <a:pt x="416354" y="234649"/>
                  </a:lnTo>
                  <a:lnTo>
                    <a:pt x="407896" y="233710"/>
                  </a:lnTo>
                  <a:lnTo>
                    <a:pt x="386906" y="234963"/>
                  </a:lnTo>
                  <a:lnTo>
                    <a:pt x="378447" y="236843"/>
                  </a:lnTo>
                  <a:lnTo>
                    <a:pt x="371241" y="242795"/>
                  </a:lnTo>
                  <a:lnTo>
                    <a:pt x="364662" y="253133"/>
                  </a:lnTo>
                  <a:lnTo>
                    <a:pt x="349938" y="282582"/>
                  </a:lnTo>
                  <a:lnTo>
                    <a:pt x="337407" y="293860"/>
                  </a:lnTo>
                  <a:lnTo>
                    <a:pt x="328321" y="291041"/>
                  </a:lnTo>
                  <a:lnTo>
                    <a:pt x="322682" y="291667"/>
                  </a:lnTo>
                  <a:lnTo>
                    <a:pt x="314537" y="295113"/>
                  </a:lnTo>
                  <a:lnTo>
                    <a:pt x="306705" y="301066"/>
                  </a:lnTo>
                  <a:lnTo>
                    <a:pt x="295427" y="313597"/>
                  </a:lnTo>
                  <a:lnTo>
                    <a:pt x="286968" y="324562"/>
                  </a:lnTo>
                  <a:lnTo>
                    <a:pt x="283522" y="326129"/>
                  </a:lnTo>
                  <a:lnTo>
                    <a:pt x="280076" y="325189"/>
                  </a:lnTo>
                  <a:lnTo>
                    <a:pt x="274750" y="317356"/>
                  </a:lnTo>
                  <a:lnTo>
                    <a:pt x="265665" y="298246"/>
                  </a:lnTo>
                  <a:lnTo>
                    <a:pt x="260965" y="293547"/>
                  </a:lnTo>
                  <a:lnTo>
                    <a:pt x="254700" y="291981"/>
                  </a:lnTo>
                  <a:lnTo>
                    <a:pt x="245615" y="295427"/>
                  </a:lnTo>
                  <a:lnTo>
                    <a:pt x="233710" y="304199"/>
                  </a:lnTo>
                  <a:lnTo>
                    <a:pt x="227131" y="307645"/>
                  </a:lnTo>
                  <a:lnTo>
                    <a:pt x="218359" y="308585"/>
                  </a:lnTo>
                  <a:lnTo>
                    <a:pt x="188597" y="306078"/>
                  </a:lnTo>
                  <a:lnTo>
                    <a:pt x="168860" y="306392"/>
                  </a:lnTo>
                  <a:lnTo>
                    <a:pt x="157582" y="307958"/>
                  </a:lnTo>
                  <a:lnTo>
                    <a:pt x="158522" y="302005"/>
                  </a:lnTo>
                  <a:lnTo>
                    <a:pt x="156642" y="299813"/>
                  </a:lnTo>
                  <a:lnTo>
                    <a:pt x="148183" y="300126"/>
                  </a:lnTo>
                  <a:lnTo>
                    <a:pt x="124687" y="306392"/>
                  </a:lnTo>
                  <a:lnTo>
                    <a:pt x="112156" y="307645"/>
                  </a:lnTo>
                  <a:lnTo>
                    <a:pt x="100251" y="304199"/>
                  </a:lnTo>
                  <a:lnTo>
                    <a:pt x="90539" y="295427"/>
                  </a:lnTo>
                  <a:lnTo>
                    <a:pt x="74875" y="275063"/>
                  </a:lnTo>
                  <a:lnTo>
                    <a:pt x="63597" y="267544"/>
                  </a:lnTo>
                  <a:lnTo>
                    <a:pt x="57018" y="265665"/>
                  </a:lnTo>
                  <a:lnTo>
                    <a:pt x="51065" y="264725"/>
                  </a:lnTo>
                  <a:lnTo>
                    <a:pt x="45426" y="263159"/>
                  </a:lnTo>
                  <a:lnTo>
                    <a:pt x="38847" y="259086"/>
                  </a:lnTo>
                  <a:lnTo>
                    <a:pt x="33521" y="254073"/>
                  </a:lnTo>
                  <a:lnTo>
                    <a:pt x="30075" y="249061"/>
                  </a:lnTo>
                  <a:lnTo>
                    <a:pt x="27569" y="243422"/>
                  </a:lnTo>
                  <a:lnTo>
                    <a:pt x="22870" y="219925"/>
                  </a:lnTo>
                  <a:lnTo>
                    <a:pt x="19424" y="213973"/>
                  </a:lnTo>
                  <a:lnTo>
                    <a:pt x="11278" y="208020"/>
                  </a:lnTo>
                  <a:lnTo>
                    <a:pt x="2193" y="203634"/>
                  </a:lnTo>
                  <a:lnTo>
                    <a:pt x="1880" y="200815"/>
                  </a:lnTo>
                  <a:lnTo>
                    <a:pt x="0" y="180138"/>
                  </a:lnTo>
                  <a:lnTo>
                    <a:pt x="2506" y="174499"/>
                  </a:lnTo>
                  <a:lnTo>
                    <a:pt x="7832" y="166667"/>
                  </a:lnTo>
                  <a:lnTo>
                    <a:pt x="26629" y="149750"/>
                  </a:lnTo>
                  <a:lnTo>
                    <a:pt x="41980" y="131579"/>
                  </a:lnTo>
                  <a:lnTo>
                    <a:pt x="44173" y="126880"/>
                  </a:lnTo>
                  <a:lnTo>
                    <a:pt x="44173" y="123747"/>
                  </a:lnTo>
                  <a:lnTo>
                    <a:pt x="41667" y="121554"/>
                  </a:lnTo>
                  <a:lnTo>
                    <a:pt x="33521" y="115915"/>
                  </a:lnTo>
                  <a:lnTo>
                    <a:pt x="28822" y="110903"/>
                  </a:lnTo>
                  <a:lnTo>
                    <a:pt x="23809" y="104010"/>
                  </a:lnTo>
                  <a:lnTo>
                    <a:pt x="20363" y="95552"/>
                  </a:lnTo>
                  <a:lnTo>
                    <a:pt x="19424" y="87406"/>
                  </a:lnTo>
                  <a:lnTo>
                    <a:pt x="21930" y="82394"/>
                  </a:lnTo>
                  <a:lnTo>
                    <a:pt x="28196" y="78008"/>
                  </a:lnTo>
                  <a:lnTo>
                    <a:pt x="47306" y="72055"/>
                  </a:lnTo>
                  <a:lnTo>
                    <a:pt x="87406" y="66729"/>
                  </a:lnTo>
                  <a:lnTo>
                    <a:pt x="95552" y="63910"/>
                  </a:lnTo>
                  <a:lnTo>
                    <a:pt x="104637" y="57958"/>
                  </a:lnTo>
                  <a:lnTo>
                    <a:pt x="117168" y="46053"/>
                  </a:lnTo>
                  <a:lnTo>
                    <a:pt x="146304" y="4073"/>
                  </a:lnTo>
                  <a:lnTo>
                    <a:pt x="148183" y="0"/>
                  </a:lnTo>
                  <a:lnTo>
                    <a:pt x="184837" y="27256"/>
                  </a:lnTo>
                  <a:lnTo>
                    <a:pt x="230264" y="68609"/>
                  </a:lnTo>
                  <a:lnTo>
                    <a:pt x="243422" y="72369"/>
                  </a:lnTo>
                  <a:lnTo>
                    <a:pt x="243422" y="75502"/>
                  </a:lnTo>
                  <a:lnTo>
                    <a:pt x="226818" y="70802"/>
                  </a:lnTo>
                  <a:lnTo>
                    <a:pt x="174499" y="42920"/>
                  </a:lnTo>
                  <a:lnTo>
                    <a:pt x="161654" y="45426"/>
                  </a:lnTo>
                  <a:lnTo>
                    <a:pt x="194236" y="63910"/>
                  </a:lnTo>
                  <a:lnTo>
                    <a:pt x="204574" y="66416"/>
                  </a:lnTo>
                  <a:lnTo>
                    <a:pt x="209274" y="68296"/>
                  </a:lnTo>
                  <a:lnTo>
                    <a:pt x="213033" y="74248"/>
                  </a:lnTo>
                  <a:lnTo>
                    <a:pt x="217419" y="75502"/>
                  </a:lnTo>
                  <a:lnTo>
                    <a:pt x="222432" y="74875"/>
                  </a:lnTo>
                  <a:lnTo>
                    <a:pt x="225878" y="72369"/>
                  </a:lnTo>
                  <a:lnTo>
                    <a:pt x="229010" y="77068"/>
                  </a:lnTo>
                  <a:lnTo>
                    <a:pt x="233083" y="80201"/>
                  </a:lnTo>
                  <a:lnTo>
                    <a:pt x="243422" y="84587"/>
                  </a:lnTo>
                  <a:lnTo>
                    <a:pt x="243422" y="88033"/>
                  </a:lnTo>
                  <a:lnTo>
                    <a:pt x="237469" y="84587"/>
                  </a:lnTo>
                  <a:lnTo>
                    <a:pt x="234650" y="84587"/>
                  </a:lnTo>
                  <a:lnTo>
                    <a:pt x="231830" y="91166"/>
                  </a:lnTo>
                  <a:lnTo>
                    <a:pt x="238096" y="91166"/>
                  </a:lnTo>
                  <a:lnTo>
                    <a:pt x="244048" y="90539"/>
                  </a:lnTo>
                  <a:lnTo>
                    <a:pt x="255326" y="88033"/>
                  </a:lnTo>
                  <a:lnTo>
                    <a:pt x="250627" y="93985"/>
                  </a:lnTo>
                  <a:lnTo>
                    <a:pt x="249374" y="97431"/>
                  </a:lnTo>
                  <a:lnTo>
                    <a:pt x="250627" y="101191"/>
                  </a:lnTo>
                  <a:lnTo>
                    <a:pt x="253760" y="105263"/>
                  </a:lnTo>
                  <a:lnTo>
                    <a:pt x="255953" y="110276"/>
                  </a:lnTo>
                  <a:lnTo>
                    <a:pt x="255326" y="112156"/>
                  </a:lnTo>
                  <a:lnTo>
                    <a:pt x="259399" y="112156"/>
                  </a:lnTo>
                  <a:lnTo>
                    <a:pt x="261592" y="110276"/>
                  </a:lnTo>
                  <a:lnTo>
                    <a:pt x="265351" y="104637"/>
                  </a:lnTo>
                  <a:lnTo>
                    <a:pt x="269737" y="102131"/>
                  </a:lnTo>
                  <a:lnTo>
                    <a:pt x="272244" y="104637"/>
                  </a:lnTo>
                  <a:lnTo>
                    <a:pt x="275690" y="112156"/>
                  </a:lnTo>
                  <a:lnTo>
                    <a:pt x="291981" y="123434"/>
                  </a:lnTo>
                  <a:lnTo>
                    <a:pt x="295740" y="127507"/>
                  </a:lnTo>
                  <a:lnTo>
                    <a:pt x="305765" y="143171"/>
                  </a:lnTo>
                  <a:lnTo>
                    <a:pt x="313284" y="148497"/>
                  </a:lnTo>
                  <a:lnTo>
                    <a:pt x="322682" y="161028"/>
                  </a:lnTo>
                  <a:lnTo>
                    <a:pt x="330828" y="164161"/>
                  </a:lnTo>
                  <a:lnTo>
                    <a:pt x="327695" y="166667"/>
                  </a:lnTo>
                  <a:lnTo>
                    <a:pt x="324875" y="166980"/>
                  </a:lnTo>
                  <a:lnTo>
                    <a:pt x="322056" y="165727"/>
                  </a:lnTo>
                  <a:lnTo>
                    <a:pt x="316417" y="161655"/>
                  </a:lnTo>
                  <a:lnTo>
                    <a:pt x="312031" y="161028"/>
                  </a:lnTo>
                  <a:lnTo>
                    <a:pt x="311091" y="164474"/>
                  </a:lnTo>
                  <a:lnTo>
                    <a:pt x="316417" y="189537"/>
                  </a:lnTo>
                  <a:lnTo>
                    <a:pt x="318610" y="193923"/>
                  </a:lnTo>
                  <a:lnTo>
                    <a:pt x="323622" y="197682"/>
                  </a:lnTo>
                  <a:lnTo>
                    <a:pt x="333960" y="203321"/>
                  </a:lnTo>
                  <a:lnTo>
                    <a:pt x="336780" y="203321"/>
                  </a:lnTo>
                  <a:lnTo>
                    <a:pt x="340540" y="200502"/>
                  </a:lnTo>
                  <a:lnTo>
                    <a:pt x="344299" y="201441"/>
                  </a:lnTo>
                  <a:lnTo>
                    <a:pt x="346805" y="204888"/>
                  </a:lnTo>
                  <a:lnTo>
                    <a:pt x="348372" y="209274"/>
                  </a:lnTo>
                  <a:lnTo>
                    <a:pt x="352131" y="206767"/>
                  </a:lnTo>
                  <a:lnTo>
                    <a:pt x="354324" y="209274"/>
                  </a:lnTo>
                  <a:lnTo>
                    <a:pt x="369988" y="197369"/>
                  </a:lnTo>
                  <a:lnTo>
                    <a:pt x="371868" y="194236"/>
                  </a:lnTo>
                  <a:lnTo>
                    <a:pt x="369048" y="180452"/>
                  </a:lnTo>
                  <a:lnTo>
                    <a:pt x="368735" y="176066"/>
                  </a:lnTo>
                  <a:lnTo>
                    <a:pt x="375001" y="174499"/>
                  </a:lnTo>
                  <a:lnTo>
                    <a:pt x="394424" y="188597"/>
                  </a:lnTo>
                  <a:lnTo>
                    <a:pt x="403510" y="191103"/>
                  </a:lnTo>
                  <a:lnTo>
                    <a:pt x="407269" y="188597"/>
                  </a:lnTo>
                  <a:lnTo>
                    <a:pt x="411655" y="180765"/>
                  </a:lnTo>
                  <a:lnTo>
                    <a:pt x="416667" y="179198"/>
                  </a:lnTo>
                  <a:lnTo>
                    <a:pt x="416981" y="182018"/>
                  </a:lnTo>
                  <a:lnTo>
                    <a:pt x="421054" y="197369"/>
                  </a:lnTo>
                  <a:lnTo>
                    <a:pt x="424813" y="204888"/>
                  </a:lnTo>
                  <a:lnTo>
                    <a:pt x="438597" y="227757"/>
                  </a:lnTo>
                  <a:lnTo>
                    <a:pt x="426379" y="218672"/>
                  </a:lnTo>
                  <a:lnTo>
                    <a:pt x="420427" y="216479"/>
                  </a:lnTo>
                  <a:lnTo>
                    <a:pt x="417921" y="223058"/>
                  </a:lnTo>
                  <a:lnTo>
                    <a:pt x="421367" y="228071"/>
                  </a:lnTo>
                  <a:lnTo>
                    <a:pt x="428886" y="231203"/>
                  </a:lnTo>
                  <a:lnTo>
                    <a:pt x="437031" y="232143"/>
                  </a:lnTo>
                  <a:lnTo>
                    <a:pt x="441417" y="230577"/>
                  </a:lnTo>
                  <a:lnTo>
                    <a:pt x="444550" y="230577"/>
                  </a:lnTo>
                  <a:lnTo>
                    <a:pt x="452069" y="234023"/>
                  </a:lnTo>
                  <a:lnTo>
                    <a:pt x="462720" y="236529"/>
                  </a:lnTo>
                  <a:lnTo>
                    <a:pt x="474312" y="237469"/>
                  </a:lnTo>
                  <a:lnTo>
                    <a:pt x="485277" y="236529"/>
                  </a:lnTo>
                  <a:lnTo>
                    <a:pt x="483397" y="238722"/>
                  </a:lnTo>
                  <a:close/>
                </a:path>
              </a:pathLst>
            </a:custGeom>
            <a:grpFill/>
            <a:ln w="6248" cap="rnd">
              <a:solidFill>
                <a:srgbClr val="0070C0"/>
              </a:solidFill>
              <a:prstDash val="solid"/>
              <a:round/>
            </a:ln>
          </p:spPr>
          <p:txBody>
            <a:bodyPr rtlCol="0" anchor="ctr"/>
            <a:lstStyle/>
            <a:p>
              <a:endParaRPr lang="vi-VN"/>
            </a:p>
          </p:txBody>
        </p:sp>
        <p:sp>
          <p:nvSpPr>
            <p:cNvPr id="119" name="Freeform: Shape 118">
              <a:hlinkClick r:id="" action="ppaction://noaction"/>
              <a:extLst>
                <a:ext uri="{FF2B5EF4-FFF2-40B4-BE49-F238E27FC236}">
                  <a16:creationId xmlns:a16="http://schemas.microsoft.com/office/drawing/2014/main" id="{FFED9B52-BAF6-4397-9BCA-829128D80325}"/>
                </a:ext>
              </a:extLst>
            </p:cNvPr>
            <p:cNvSpPr/>
            <p:nvPr/>
          </p:nvSpPr>
          <p:spPr>
            <a:xfrm>
              <a:off x="4807959" y="3606258"/>
              <a:ext cx="209273" cy="109649"/>
            </a:xfrm>
            <a:custGeom>
              <a:avLst/>
              <a:gdLst>
                <a:gd name="connsiteX0" fmla="*/ 145990 w 209273"/>
                <a:gd name="connsiteY0" fmla="*/ 5012 h 109649"/>
                <a:gd name="connsiteX1" fmla="*/ 141604 w 209273"/>
                <a:gd name="connsiteY1" fmla="*/ 10965 h 109649"/>
                <a:gd name="connsiteX2" fmla="*/ 126567 w 209273"/>
                <a:gd name="connsiteY2" fmla="*/ 23183 h 109649"/>
                <a:gd name="connsiteX3" fmla="*/ 121554 w 209273"/>
                <a:gd name="connsiteY3" fmla="*/ 33208 h 109649"/>
                <a:gd name="connsiteX4" fmla="*/ 121867 w 209273"/>
                <a:gd name="connsiteY4" fmla="*/ 46053 h 109649"/>
                <a:gd name="connsiteX5" fmla="*/ 129073 w 209273"/>
                <a:gd name="connsiteY5" fmla="*/ 52945 h 109649"/>
                <a:gd name="connsiteX6" fmla="*/ 138471 w 209273"/>
                <a:gd name="connsiteY6" fmla="*/ 58271 h 109649"/>
                <a:gd name="connsiteX7" fmla="*/ 145050 w 209273"/>
                <a:gd name="connsiteY7" fmla="*/ 67043 h 109649"/>
                <a:gd name="connsiteX8" fmla="*/ 151629 w 209273"/>
                <a:gd name="connsiteY8" fmla="*/ 60464 h 109649"/>
                <a:gd name="connsiteX9" fmla="*/ 155075 w 209273"/>
                <a:gd name="connsiteY9" fmla="*/ 58271 h 109649"/>
                <a:gd name="connsiteX10" fmla="*/ 158208 w 209273"/>
                <a:gd name="connsiteY10" fmla="*/ 59211 h 109649"/>
                <a:gd name="connsiteX11" fmla="*/ 161654 w 209273"/>
                <a:gd name="connsiteY11" fmla="*/ 74248 h 109649"/>
                <a:gd name="connsiteX12" fmla="*/ 162281 w 209273"/>
                <a:gd name="connsiteY12" fmla="*/ 75815 h 109649"/>
                <a:gd name="connsiteX13" fmla="*/ 160088 w 209273"/>
                <a:gd name="connsiteY13" fmla="*/ 82393 h 109649"/>
                <a:gd name="connsiteX14" fmla="*/ 155702 w 209273"/>
                <a:gd name="connsiteY14" fmla="*/ 88659 h 109649"/>
                <a:gd name="connsiteX15" fmla="*/ 150376 w 209273"/>
                <a:gd name="connsiteY15" fmla="*/ 93672 h 109649"/>
                <a:gd name="connsiteX16" fmla="*/ 152882 w 209273"/>
                <a:gd name="connsiteY16" fmla="*/ 94612 h 109649"/>
                <a:gd name="connsiteX17" fmla="*/ 160715 w 209273"/>
                <a:gd name="connsiteY17" fmla="*/ 90226 h 109649"/>
                <a:gd name="connsiteX18" fmla="*/ 167293 w 209273"/>
                <a:gd name="connsiteY18" fmla="*/ 88346 h 109649"/>
                <a:gd name="connsiteX19" fmla="*/ 171053 w 209273"/>
                <a:gd name="connsiteY19" fmla="*/ 93985 h 109649"/>
                <a:gd name="connsiteX20" fmla="*/ 166980 w 209273"/>
                <a:gd name="connsiteY20" fmla="*/ 71428 h 109649"/>
                <a:gd name="connsiteX21" fmla="*/ 163847 w 209273"/>
                <a:gd name="connsiteY21" fmla="*/ 65163 h 109649"/>
                <a:gd name="connsiteX22" fmla="*/ 163534 w 209273"/>
                <a:gd name="connsiteY22" fmla="*/ 58584 h 109649"/>
                <a:gd name="connsiteX23" fmla="*/ 166354 w 209273"/>
                <a:gd name="connsiteY23" fmla="*/ 50752 h 109649"/>
                <a:gd name="connsiteX24" fmla="*/ 166040 w 209273"/>
                <a:gd name="connsiteY24" fmla="*/ 44173 h 109649"/>
                <a:gd name="connsiteX25" fmla="*/ 156642 w 209273"/>
                <a:gd name="connsiteY25" fmla="*/ 42607 h 109649"/>
                <a:gd name="connsiteX26" fmla="*/ 156642 w 209273"/>
                <a:gd name="connsiteY26" fmla="*/ 39160 h 109649"/>
                <a:gd name="connsiteX27" fmla="*/ 162594 w 209273"/>
                <a:gd name="connsiteY27" fmla="*/ 33834 h 109649"/>
                <a:gd name="connsiteX28" fmla="*/ 165414 w 209273"/>
                <a:gd name="connsiteY28" fmla="*/ 26942 h 109649"/>
                <a:gd name="connsiteX29" fmla="*/ 169486 w 209273"/>
                <a:gd name="connsiteY29" fmla="*/ 29449 h 109649"/>
                <a:gd name="connsiteX30" fmla="*/ 171053 w 209273"/>
                <a:gd name="connsiteY30" fmla="*/ 26942 h 109649"/>
                <a:gd name="connsiteX31" fmla="*/ 173873 w 209273"/>
                <a:gd name="connsiteY31" fmla="*/ 26942 h 109649"/>
                <a:gd name="connsiteX32" fmla="*/ 177632 w 209273"/>
                <a:gd name="connsiteY32" fmla="*/ 31015 h 109649"/>
                <a:gd name="connsiteX33" fmla="*/ 182644 w 209273"/>
                <a:gd name="connsiteY33" fmla="*/ 34774 h 109649"/>
                <a:gd name="connsiteX34" fmla="*/ 188910 w 209273"/>
                <a:gd name="connsiteY34" fmla="*/ 37907 h 109649"/>
                <a:gd name="connsiteX35" fmla="*/ 195802 w 209273"/>
                <a:gd name="connsiteY35" fmla="*/ 39160 h 109649"/>
                <a:gd name="connsiteX36" fmla="*/ 196429 w 209273"/>
                <a:gd name="connsiteY36" fmla="*/ 36967 h 109649"/>
                <a:gd name="connsiteX37" fmla="*/ 198935 w 209273"/>
                <a:gd name="connsiteY37" fmla="*/ 32895 h 109649"/>
                <a:gd name="connsiteX38" fmla="*/ 201755 w 209273"/>
                <a:gd name="connsiteY38" fmla="*/ 30075 h 109649"/>
                <a:gd name="connsiteX39" fmla="*/ 204261 w 209273"/>
                <a:gd name="connsiteY39" fmla="*/ 33521 h 109649"/>
                <a:gd name="connsiteX40" fmla="*/ 209274 w 209273"/>
                <a:gd name="connsiteY40" fmla="*/ 39160 h 109649"/>
                <a:gd name="connsiteX41" fmla="*/ 204261 w 209273"/>
                <a:gd name="connsiteY41" fmla="*/ 43233 h 109649"/>
                <a:gd name="connsiteX42" fmla="*/ 199562 w 209273"/>
                <a:gd name="connsiteY42" fmla="*/ 46053 h 109649"/>
                <a:gd name="connsiteX43" fmla="*/ 196116 w 209273"/>
                <a:gd name="connsiteY43" fmla="*/ 49185 h 109649"/>
                <a:gd name="connsiteX44" fmla="*/ 194549 w 209273"/>
                <a:gd name="connsiteY44" fmla="*/ 54511 h 109649"/>
                <a:gd name="connsiteX45" fmla="*/ 190790 w 209273"/>
                <a:gd name="connsiteY45" fmla="*/ 51379 h 109649"/>
                <a:gd name="connsiteX46" fmla="*/ 179825 w 209273"/>
                <a:gd name="connsiteY46" fmla="*/ 53571 h 109649"/>
                <a:gd name="connsiteX47" fmla="*/ 173873 w 209273"/>
                <a:gd name="connsiteY47" fmla="*/ 51379 h 109649"/>
                <a:gd name="connsiteX48" fmla="*/ 171053 w 209273"/>
                <a:gd name="connsiteY48" fmla="*/ 67356 h 109649"/>
                <a:gd name="connsiteX49" fmla="*/ 173873 w 209273"/>
                <a:gd name="connsiteY49" fmla="*/ 84900 h 109649"/>
                <a:gd name="connsiteX50" fmla="*/ 179825 w 209273"/>
                <a:gd name="connsiteY50" fmla="*/ 100564 h 109649"/>
                <a:gd name="connsiteX51" fmla="*/ 181078 w 209273"/>
                <a:gd name="connsiteY51" fmla="*/ 103070 h 109649"/>
                <a:gd name="connsiteX52" fmla="*/ 142544 w 209273"/>
                <a:gd name="connsiteY52" fmla="*/ 99624 h 109649"/>
                <a:gd name="connsiteX53" fmla="*/ 139098 w 209273"/>
                <a:gd name="connsiteY53" fmla="*/ 99938 h 109649"/>
                <a:gd name="connsiteX54" fmla="*/ 104010 w 209273"/>
                <a:gd name="connsiteY54" fmla="*/ 109023 h 109649"/>
                <a:gd name="connsiteX55" fmla="*/ 95552 w 209273"/>
                <a:gd name="connsiteY55" fmla="*/ 109649 h 109649"/>
                <a:gd name="connsiteX56" fmla="*/ 84587 w 209273"/>
                <a:gd name="connsiteY56" fmla="*/ 108396 h 109649"/>
                <a:gd name="connsiteX57" fmla="*/ 75501 w 209273"/>
                <a:gd name="connsiteY57" fmla="*/ 104950 h 109649"/>
                <a:gd name="connsiteX58" fmla="*/ 67669 w 209273"/>
                <a:gd name="connsiteY58" fmla="*/ 97431 h 109649"/>
                <a:gd name="connsiteX59" fmla="*/ 65790 w 209273"/>
                <a:gd name="connsiteY59" fmla="*/ 91479 h 109649"/>
                <a:gd name="connsiteX60" fmla="*/ 66103 w 209273"/>
                <a:gd name="connsiteY60" fmla="*/ 81767 h 109649"/>
                <a:gd name="connsiteX61" fmla="*/ 64850 w 209273"/>
                <a:gd name="connsiteY61" fmla="*/ 74875 h 109649"/>
                <a:gd name="connsiteX62" fmla="*/ 63910 w 209273"/>
                <a:gd name="connsiteY62" fmla="*/ 60777 h 109649"/>
                <a:gd name="connsiteX63" fmla="*/ 61404 w 209273"/>
                <a:gd name="connsiteY63" fmla="*/ 58897 h 109649"/>
                <a:gd name="connsiteX64" fmla="*/ 56078 w 209273"/>
                <a:gd name="connsiteY64" fmla="*/ 58897 h 109649"/>
                <a:gd name="connsiteX65" fmla="*/ 32895 w 209273"/>
                <a:gd name="connsiteY65" fmla="*/ 63596 h 109649"/>
                <a:gd name="connsiteX66" fmla="*/ 0 w 209273"/>
                <a:gd name="connsiteY66" fmla="*/ 60150 h 109649"/>
                <a:gd name="connsiteX67" fmla="*/ 12531 w 209273"/>
                <a:gd name="connsiteY67" fmla="*/ 48872 h 109649"/>
                <a:gd name="connsiteX68" fmla="*/ 27256 w 209273"/>
                <a:gd name="connsiteY68" fmla="*/ 19423 h 109649"/>
                <a:gd name="connsiteX69" fmla="*/ 33835 w 209273"/>
                <a:gd name="connsiteY69" fmla="*/ 9085 h 109649"/>
                <a:gd name="connsiteX70" fmla="*/ 41040 w 209273"/>
                <a:gd name="connsiteY70" fmla="*/ 3133 h 109649"/>
                <a:gd name="connsiteX71" fmla="*/ 49499 w 209273"/>
                <a:gd name="connsiteY71" fmla="*/ 1253 h 109649"/>
                <a:gd name="connsiteX72" fmla="*/ 70489 w 209273"/>
                <a:gd name="connsiteY72" fmla="*/ 0 h 109649"/>
                <a:gd name="connsiteX73" fmla="*/ 78948 w 209273"/>
                <a:gd name="connsiteY73" fmla="*/ 940 h 109649"/>
                <a:gd name="connsiteX74" fmla="*/ 96805 w 209273"/>
                <a:gd name="connsiteY74" fmla="*/ 6892 h 109649"/>
                <a:gd name="connsiteX75" fmla="*/ 117481 w 209273"/>
                <a:gd name="connsiteY75" fmla="*/ 9712 h 109649"/>
                <a:gd name="connsiteX76" fmla="*/ 145990 w 209273"/>
                <a:gd name="connsiteY76" fmla="*/ 5012 h 10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09273" h="109649">
                  <a:moveTo>
                    <a:pt x="145990" y="5012"/>
                  </a:moveTo>
                  <a:lnTo>
                    <a:pt x="141604" y="10965"/>
                  </a:lnTo>
                  <a:lnTo>
                    <a:pt x="126567" y="23183"/>
                  </a:lnTo>
                  <a:lnTo>
                    <a:pt x="121554" y="33208"/>
                  </a:lnTo>
                  <a:lnTo>
                    <a:pt x="121867" y="46053"/>
                  </a:lnTo>
                  <a:lnTo>
                    <a:pt x="129073" y="52945"/>
                  </a:lnTo>
                  <a:lnTo>
                    <a:pt x="138471" y="58271"/>
                  </a:lnTo>
                  <a:lnTo>
                    <a:pt x="145050" y="67043"/>
                  </a:lnTo>
                  <a:lnTo>
                    <a:pt x="151629" y="60464"/>
                  </a:lnTo>
                  <a:lnTo>
                    <a:pt x="155075" y="58271"/>
                  </a:lnTo>
                  <a:lnTo>
                    <a:pt x="158208" y="59211"/>
                  </a:lnTo>
                  <a:lnTo>
                    <a:pt x="161654" y="74248"/>
                  </a:lnTo>
                  <a:lnTo>
                    <a:pt x="162281" y="75815"/>
                  </a:lnTo>
                  <a:lnTo>
                    <a:pt x="160088" y="82393"/>
                  </a:lnTo>
                  <a:lnTo>
                    <a:pt x="155702" y="88659"/>
                  </a:lnTo>
                  <a:lnTo>
                    <a:pt x="150376" y="93672"/>
                  </a:lnTo>
                  <a:lnTo>
                    <a:pt x="152882" y="94612"/>
                  </a:lnTo>
                  <a:lnTo>
                    <a:pt x="160715" y="90226"/>
                  </a:lnTo>
                  <a:lnTo>
                    <a:pt x="167293" y="88346"/>
                  </a:lnTo>
                  <a:lnTo>
                    <a:pt x="171053" y="93985"/>
                  </a:lnTo>
                  <a:lnTo>
                    <a:pt x="166980" y="71428"/>
                  </a:lnTo>
                  <a:lnTo>
                    <a:pt x="163847" y="65163"/>
                  </a:lnTo>
                  <a:lnTo>
                    <a:pt x="163534" y="58584"/>
                  </a:lnTo>
                  <a:lnTo>
                    <a:pt x="166354" y="50752"/>
                  </a:lnTo>
                  <a:lnTo>
                    <a:pt x="166040" y="44173"/>
                  </a:lnTo>
                  <a:lnTo>
                    <a:pt x="156642" y="42607"/>
                  </a:lnTo>
                  <a:lnTo>
                    <a:pt x="156642" y="39160"/>
                  </a:lnTo>
                  <a:lnTo>
                    <a:pt x="162594" y="33834"/>
                  </a:lnTo>
                  <a:lnTo>
                    <a:pt x="165414" y="26942"/>
                  </a:lnTo>
                  <a:lnTo>
                    <a:pt x="169486" y="29449"/>
                  </a:lnTo>
                  <a:lnTo>
                    <a:pt x="171053" y="26942"/>
                  </a:lnTo>
                  <a:lnTo>
                    <a:pt x="173873" y="26942"/>
                  </a:lnTo>
                  <a:lnTo>
                    <a:pt x="177632" y="31015"/>
                  </a:lnTo>
                  <a:lnTo>
                    <a:pt x="182644" y="34774"/>
                  </a:lnTo>
                  <a:lnTo>
                    <a:pt x="188910" y="37907"/>
                  </a:lnTo>
                  <a:lnTo>
                    <a:pt x="195802" y="39160"/>
                  </a:lnTo>
                  <a:lnTo>
                    <a:pt x="196429" y="36967"/>
                  </a:lnTo>
                  <a:lnTo>
                    <a:pt x="198935" y="32895"/>
                  </a:lnTo>
                  <a:lnTo>
                    <a:pt x="201755" y="30075"/>
                  </a:lnTo>
                  <a:lnTo>
                    <a:pt x="204261" y="33521"/>
                  </a:lnTo>
                  <a:lnTo>
                    <a:pt x="209274" y="39160"/>
                  </a:lnTo>
                  <a:lnTo>
                    <a:pt x="204261" y="43233"/>
                  </a:lnTo>
                  <a:lnTo>
                    <a:pt x="199562" y="46053"/>
                  </a:lnTo>
                  <a:lnTo>
                    <a:pt x="196116" y="49185"/>
                  </a:lnTo>
                  <a:lnTo>
                    <a:pt x="194549" y="54511"/>
                  </a:lnTo>
                  <a:lnTo>
                    <a:pt x="190790" y="51379"/>
                  </a:lnTo>
                  <a:lnTo>
                    <a:pt x="179825" y="53571"/>
                  </a:lnTo>
                  <a:lnTo>
                    <a:pt x="173873" y="51379"/>
                  </a:lnTo>
                  <a:lnTo>
                    <a:pt x="171053" y="67356"/>
                  </a:lnTo>
                  <a:lnTo>
                    <a:pt x="173873" y="84900"/>
                  </a:lnTo>
                  <a:lnTo>
                    <a:pt x="179825" y="100564"/>
                  </a:lnTo>
                  <a:lnTo>
                    <a:pt x="181078" y="103070"/>
                  </a:lnTo>
                  <a:lnTo>
                    <a:pt x="142544" y="99624"/>
                  </a:lnTo>
                  <a:lnTo>
                    <a:pt x="139098" y="99938"/>
                  </a:lnTo>
                  <a:lnTo>
                    <a:pt x="104010" y="109023"/>
                  </a:lnTo>
                  <a:lnTo>
                    <a:pt x="95552" y="109649"/>
                  </a:lnTo>
                  <a:lnTo>
                    <a:pt x="84587" y="108396"/>
                  </a:lnTo>
                  <a:lnTo>
                    <a:pt x="75501" y="104950"/>
                  </a:lnTo>
                  <a:lnTo>
                    <a:pt x="67669" y="97431"/>
                  </a:lnTo>
                  <a:lnTo>
                    <a:pt x="65790" y="91479"/>
                  </a:lnTo>
                  <a:lnTo>
                    <a:pt x="66103" y="81767"/>
                  </a:lnTo>
                  <a:lnTo>
                    <a:pt x="64850" y="74875"/>
                  </a:lnTo>
                  <a:lnTo>
                    <a:pt x="63910" y="60777"/>
                  </a:lnTo>
                  <a:lnTo>
                    <a:pt x="61404" y="58897"/>
                  </a:lnTo>
                  <a:lnTo>
                    <a:pt x="56078" y="58897"/>
                  </a:lnTo>
                  <a:lnTo>
                    <a:pt x="32895" y="63596"/>
                  </a:lnTo>
                  <a:lnTo>
                    <a:pt x="0" y="60150"/>
                  </a:lnTo>
                  <a:lnTo>
                    <a:pt x="12531" y="48872"/>
                  </a:lnTo>
                  <a:lnTo>
                    <a:pt x="27256" y="19423"/>
                  </a:lnTo>
                  <a:lnTo>
                    <a:pt x="33835" y="9085"/>
                  </a:lnTo>
                  <a:lnTo>
                    <a:pt x="41040" y="3133"/>
                  </a:lnTo>
                  <a:lnTo>
                    <a:pt x="49499" y="1253"/>
                  </a:lnTo>
                  <a:lnTo>
                    <a:pt x="70489" y="0"/>
                  </a:lnTo>
                  <a:lnTo>
                    <a:pt x="78948" y="940"/>
                  </a:lnTo>
                  <a:lnTo>
                    <a:pt x="96805" y="6892"/>
                  </a:lnTo>
                  <a:lnTo>
                    <a:pt x="117481" y="9712"/>
                  </a:lnTo>
                  <a:lnTo>
                    <a:pt x="145990" y="5012"/>
                  </a:lnTo>
                  <a:close/>
                </a:path>
              </a:pathLst>
            </a:custGeom>
            <a:grpFill/>
            <a:ln w="6248" cap="rnd">
              <a:solidFill>
                <a:srgbClr val="0070C0"/>
              </a:solidFill>
              <a:prstDash val="solid"/>
              <a:round/>
            </a:ln>
          </p:spPr>
          <p:txBody>
            <a:bodyPr rtlCol="0" anchor="ctr"/>
            <a:lstStyle/>
            <a:p>
              <a:endParaRPr lang="vi-VN"/>
            </a:p>
          </p:txBody>
        </p:sp>
        <p:sp>
          <p:nvSpPr>
            <p:cNvPr id="120" name="Freeform: Shape 119">
              <a:hlinkClick r:id="" action="ppaction://noaction"/>
              <a:extLst>
                <a:ext uri="{FF2B5EF4-FFF2-40B4-BE49-F238E27FC236}">
                  <a16:creationId xmlns:a16="http://schemas.microsoft.com/office/drawing/2014/main" id="{D14C053E-B9FA-42C8-B90D-6A5209DBFB18}"/>
                </a:ext>
              </a:extLst>
            </p:cNvPr>
            <p:cNvSpPr/>
            <p:nvPr/>
          </p:nvSpPr>
          <p:spPr>
            <a:xfrm>
              <a:off x="4440164" y="5978443"/>
              <a:ext cx="253133" cy="207080"/>
            </a:xfrm>
            <a:custGeom>
              <a:avLst/>
              <a:gdLst>
                <a:gd name="connsiteX0" fmla="*/ 89912 w 253133"/>
                <a:gd name="connsiteY0" fmla="*/ 157269 h 207080"/>
                <a:gd name="connsiteX1" fmla="*/ 93359 w 253133"/>
                <a:gd name="connsiteY1" fmla="*/ 162908 h 207080"/>
                <a:gd name="connsiteX2" fmla="*/ 87406 w 253133"/>
                <a:gd name="connsiteY2" fmla="*/ 159462 h 207080"/>
                <a:gd name="connsiteX3" fmla="*/ 84587 w 253133"/>
                <a:gd name="connsiteY3" fmla="*/ 159462 h 207080"/>
                <a:gd name="connsiteX4" fmla="*/ 83334 w 253133"/>
                <a:gd name="connsiteY4" fmla="*/ 165101 h 207080"/>
                <a:gd name="connsiteX5" fmla="*/ 77381 w 253133"/>
                <a:gd name="connsiteY5" fmla="*/ 169173 h 207080"/>
                <a:gd name="connsiteX6" fmla="*/ 74248 w 253133"/>
                <a:gd name="connsiteY6" fmla="*/ 177632 h 207080"/>
                <a:gd name="connsiteX7" fmla="*/ 70176 w 253133"/>
                <a:gd name="connsiteY7" fmla="*/ 180138 h 207080"/>
                <a:gd name="connsiteX8" fmla="*/ 61404 w 253133"/>
                <a:gd name="connsiteY8" fmla="*/ 183271 h 207080"/>
                <a:gd name="connsiteX9" fmla="*/ 55451 w 253133"/>
                <a:gd name="connsiteY9" fmla="*/ 188597 h 207080"/>
                <a:gd name="connsiteX10" fmla="*/ 46366 w 253133"/>
                <a:gd name="connsiteY10" fmla="*/ 201755 h 207080"/>
                <a:gd name="connsiteX11" fmla="*/ 40727 w 253133"/>
                <a:gd name="connsiteY11" fmla="*/ 207081 h 207080"/>
                <a:gd name="connsiteX12" fmla="*/ 35088 w 253133"/>
                <a:gd name="connsiteY12" fmla="*/ 185777 h 207080"/>
                <a:gd name="connsiteX13" fmla="*/ 37281 w 253133"/>
                <a:gd name="connsiteY13" fmla="*/ 177632 h 207080"/>
                <a:gd name="connsiteX14" fmla="*/ 54511 w 253133"/>
                <a:gd name="connsiteY14" fmla="*/ 173246 h 207080"/>
                <a:gd name="connsiteX15" fmla="*/ 67356 w 253133"/>
                <a:gd name="connsiteY15" fmla="*/ 166667 h 207080"/>
                <a:gd name="connsiteX16" fmla="*/ 69862 w 253133"/>
                <a:gd name="connsiteY16" fmla="*/ 164161 h 207080"/>
                <a:gd name="connsiteX17" fmla="*/ 70176 w 253133"/>
                <a:gd name="connsiteY17" fmla="*/ 159775 h 207080"/>
                <a:gd name="connsiteX18" fmla="*/ 71429 w 253133"/>
                <a:gd name="connsiteY18" fmla="*/ 154136 h 207080"/>
                <a:gd name="connsiteX19" fmla="*/ 73308 w 253133"/>
                <a:gd name="connsiteY19" fmla="*/ 149123 h 207080"/>
                <a:gd name="connsiteX20" fmla="*/ 76755 w 253133"/>
                <a:gd name="connsiteY20" fmla="*/ 145990 h 207080"/>
                <a:gd name="connsiteX21" fmla="*/ 89912 w 253133"/>
                <a:gd name="connsiteY21" fmla="*/ 157269 h 207080"/>
                <a:gd name="connsiteX22" fmla="*/ 2820 w 253133"/>
                <a:gd name="connsiteY22" fmla="*/ 76441 h 207080"/>
                <a:gd name="connsiteX23" fmla="*/ 4699 w 253133"/>
                <a:gd name="connsiteY23" fmla="*/ 76755 h 207080"/>
                <a:gd name="connsiteX24" fmla="*/ 4699 w 253133"/>
                <a:gd name="connsiteY24" fmla="*/ 79887 h 207080"/>
                <a:gd name="connsiteX25" fmla="*/ 10025 w 253133"/>
                <a:gd name="connsiteY25" fmla="*/ 82394 h 207080"/>
                <a:gd name="connsiteX26" fmla="*/ 14411 w 253133"/>
                <a:gd name="connsiteY26" fmla="*/ 85527 h 207080"/>
                <a:gd name="connsiteX27" fmla="*/ 13158 w 253133"/>
                <a:gd name="connsiteY27" fmla="*/ 92732 h 207080"/>
                <a:gd name="connsiteX28" fmla="*/ 8459 w 253133"/>
                <a:gd name="connsiteY28" fmla="*/ 103384 h 207080"/>
                <a:gd name="connsiteX29" fmla="*/ 9712 w 253133"/>
                <a:gd name="connsiteY29" fmla="*/ 106517 h 207080"/>
                <a:gd name="connsiteX30" fmla="*/ 15038 w 253133"/>
                <a:gd name="connsiteY30" fmla="*/ 111529 h 207080"/>
                <a:gd name="connsiteX31" fmla="*/ 14411 w 253133"/>
                <a:gd name="connsiteY31" fmla="*/ 115289 h 207080"/>
                <a:gd name="connsiteX32" fmla="*/ 11592 w 253133"/>
                <a:gd name="connsiteY32" fmla="*/ 115915 h 207080"/>
                <a:gd name="connsiteX33" fmla="*/ 7832 w 253133"/>
                <a:gd name="connsiteY33" fmla="*/ 113722 h 207080"/>
                <a:gd name="connsiteX34" fmla="*/ 2820 w 253133"/>
                <a:gd name="connsiteY34" fmla="*/ 109336 h 207080"/>
                <a:gd name="connsiteX35" fmla="*/ 5952 w 253133"/>
                <a:gd name="connsiteY35" fmla="*/ 106517 h 207080"/>
                <a:gd name="connsiteX36" fmla="*/ 0 w 253133"/>
                <a:gd name="connsiteY36" fmla="*/ 100251 h 207080"/>
                <a:gd name="connsiteX37" fmla="*/ 0 w 253133"/>
                <a:gd name="connsiteY37" fmla="*/ 97431 h 207080"/>
                <a:gd name="connsiteX38" fmla="*/ 2193 w 253133"/>
                <a:gd name="connsiteY38" fmla="*/ 93672 h 207080"/>
                <a:gd name="connsiteX39" fmla="*/ 2820 w 253133"/>
                <a:gd name="connsiteY39" fmla="*/ 88659 h 207080"/>
                <a:gd name="connsiteX40" fmla="*/ 2820 w 253133"/>
                <a:gd name="connsiteY40" fmla="*/ 76441 h 207080"/>
                <a:gd name="connsiteX41" fmla="*/ 223371 w 253133"/>
                <a:gd name="connsiteY41" fmla="*/ 19737 h 207080"/>
                <a:gd name="connsiteX42" fmla="*/ 250000 w 253133"/>
                <a:gd name="connsiteY42" fmla="*/ 81141 h 207080"/>
                <a:gd name="connsiteX43" fmla="*/ 253133 w 253133"/>
                <a:gd name="connsiteY43" fmla="*/ 98684 h 207080"/>
                <a:gd name="connsiteX44" fmla="*/ 246241 w 253133"/>
                <a:gd name="connsiteY44" fmla="*/ 103697 h 207080"/>
                <a:gd name="connsiteX45" fmla="*/ 234963 w 253133"/>
                <a:gd name="connsiteY45" fmla="*/ 114975 h 207080"/>
                <a:gd name="connsiteX46" fmla="*/ 232770 w 253133"/>
                <a:gd name="connsiteY46" fmla="*/ 119675 h 207080"/>
                <a:gd name="connsiteX47" fmla="*/ 229324 w 253133"/>
                <a:gd name="connsiteY47" fmla="*/ 125000 h 207080"/>
                <a:gd name="connsiteX48" fmla="*/ 221178 w 253133"/>
                <a:gd name="connsiteY48" fmla="*/ 130013 h 207080"/>
                <a:gd name="connsiteX49" fmla="*/ 193923 w 253133"/>
                <a:gd name="connsiteY49" fmla="*/ 142231 h 207080"/>
                <a:gd name="connsiteX50" fmla="*/ 186404 w 253133"/>
                <a:gd name="connsiteY50" fmla="*/ 144424 h 207080"/>
                <a:gd name="connsiteX51" fmla="*/ 167294 w 253133"/>
                <a:gd name="connsiteY51" fmla="*/ 146617 h 207080"/>
                <a:gd name="connsiteX52" fmla="*/ 150376 w 253133"/>
                <a:gd name="connsiteY52" fmla="*/ 151943 h 207080"/>
                <a:gd name="connsiteX53" fmla="*/ 145677 w 253133"/>
                <a:gd name="connsiteY53" fmla="*/ 150689 h 207080"/>
                <a:gd name="connsiteX54" fmla="*/ 142231 w 253133"/>
                <a:gd name="connsiteY54" fmla="*/ 155389 h 207080"/>
                <a:gd name="connsiteX55" fmla="*/ 129700 w 253133"/>
                <a:gd name="connsiteY55" fmla="*/ 166980 h 207080"/>
                <a:gd name="connsiteX56" fmla="*/ 119361 w 253133"/>
                <a:gd name="connsiteY56" fmla="*/ 183271 h 207080"/>
                <a:gd name="connsiteX57" fmla="*/ 111842 w 253133"/>
                <a:gd name="connsiteY57" fmla="*/ 182958 h 207080"/>
                <a:gd name="connsiteX58" fmla="*/ 95552 w 253133"/>
                <a:gd name="connsiteY58" fmla="*/ 173246 h 207080"/>
                <a:gd name="connsiteX59" fmla="*/ 84587 w 253133"/>
                <a:gd name="connsiteY59" fmla="*/ 171680 h 207080"/>
                <a:gd name="connsiteX60" fmla="*/ 86466 w 253133"/>
                <a:gd name="connsiteY60" fmla="*/ 167920 h 207080"/>
                <a:gd name="connsiteX61" fmla="*/ 93672 w 253133"/>
                <a:gd name="connsiteY61" fmla="*/ 165414 h 207080"/>
                <a:gd name="connsiteX62" fmla="*/ 96178 w 253133"/>
                <a:gd name="connsiteY62" fmla="*/ 162908 h 207080"/>
                <a:gd name="connsiteX63" fmla="*/ 95865 w 253133"/>
                <a:gd name="connsiteY63" fmla="*/ 158835 h 207080"/>
                <a:gd name="connsiteX64" fmla="*/ 93672 w 253133"/>
                <a:gd name="connsiteY64" fmla="*/ 155075 h 207080"/>
                <a:gd name="connsiteX65" fmla="*/ 90852 w 253133"/>
                <a:gd name="connsiteY65" fmla="*/ 151943 h 207080"/>
                <a:gd name="connsiteX66" fmla="*/ 86780 w 253133"/>
                <a:gd name="connsiteY66" fmla="*/ 149123 h 207080"/>
                <a:gd name="connsiteX67" fmla="*/ 78321 w 253133"/>
                <a:gd name="connsiteY67" fmla="*/ 140351 h 207080"/>
                <a:gd name="connsiteX68" fmla="*/ 72055 w 253133"/>
                <a:gd name="connsiteY68" fmla="*/ 140665 h 207080"/>
                <a:gd name="connsiteX69" fmla="*/ 67043 w 253133"/>
                <a:gd name="connsiteY69" fmla="*/ 140038 h 207080"/>
                <a:gd name="connsiteX70" fmla="*/ 63910 w 253133"/>
                <a:gd name="connsiteY70" fmla="*/ 138785 h 207080"/>
                <a:gd name="connsiteX71" fmla="*/ 63910 w 253133"/>
                <a:gd name="connsiteY71" fmla="*/ 145051 h 207080"/>
                <a:gd name="connsiteX72" fmla="*/ 61404 w 253133"/>
                <a:gd name="connsiteY72" fmla="*/ 145051 h 207080"/>
                <a:gd name="connsiteX73" fmla="*/ 55764 w 253133"/>
                <a:gd name="connsiteY73" fmla="*/ 139098 h 207080"/>
                <a:gd name="connsiteX74" fmla="*/ 47306 w 253133"/>
                <a:gd name="connsiteY74" fmla="*/ 135025 h 207080"/>
                <a:gd name="connsiteX75" fmla="*/ 38534 w 253133"/>
                <a:gd name="connsiteY75" fmla="*/ 134399 h 207080"/>
                <a:gd name="connsiteX76" fmla="*/ 31642 w 253133"/>
                <a:gd name="connsiteY76" fmla="*/ 138785 h 207080"/>
                <a:gd name="connsiteX77" fmla="*/ 29135 w 253133"/>
                <a:gd name="connsiteY77" fmla="*/ 138785 h 207080"/>
                <a:gd name="connsiteX78" fmla="*/ 30389 w 253133"/>
                <a:gd name="connsiteY78" fmla="*/ 132832 h 207080"/>
                <a:gd name="connsiteX79" fmla="*/ 29135 w 253133"/>
                <a:gd name="connsiteY79" fmla="*/ 127193 h 207080"/>
                <a:gd name="connsiteX80" fmla="*/ 25063 w 253133"/>
                <a:gd name="connsiteY80" fmla="*/ 135652 h 207080"/>
                <a:gd name="connsiteX81" fmla="*/ 21930 w 253133"/>
                <a:gd name="connsiteY81" fmla="*/ 139411 h 207080"/>
                <a:gd name="connsiteX82" fmla="*/ 17231 w 253133"/>
                <a:gd name="connsiteY82" fmla="*/ 141918 h 207080"/>
                <a:gd name="connsiteX83" fmla="*/ 14724 w 253133"/>
                <a:gd name="connsiteY83" fmla="*/ 133459 h 207080"/>
                <a:gd name="connsiteX84" fmla="*/ 14411 w 253133"/>
                <a:gd name="connsiteY84" fmla="*/ 130013 h 207080"/>
                <a:gd name="connsiteX85" fmla="*/ 12218 w 253133"/>
                <a:gd name="connsiteY85" fmla="*/ 125627 h 207080"/>
                <a:gd name="connsiteX86" fmla="*/ 14411 w 253133"/>
                <a:gd name="connsiteY86" fmla="*/ 124060 h 207080"/>
                <a:gd name="connsiteX87" fmla="*/ 17544 w 253133"/>
                <a:gd name="connsiteY87" fmla="*/ 119361 h 207080"/>
                <a:gd name="connsiteX88" fmla="*/ 18170 w 253133"/>
                <a:gd name="connsiteY88" fmla="*/ 114975 h 207080"/>
                <a:gd name="connsiteX89" fmla="*/ 17231 w 253133"/>
                <a:gd name="connsiteY89" fmla="*/ 84273 h 207080"/>
                <a:gd name="connsiteX90" fmla="*/ 15978 w 253133"/>
                <a:gd name="connsiteY90" fmla="*/ 81454 h 207080"/>
                <a:gd name="connsiteX91" fmla="*/ 10338 w 253133"/>
                <a:gd name="connsiteY91" fmla="*/ 75501 h 207080"/>
                <a:gd name="connsiteX92" fmla="*/ 10025 w 253133"/>
                <a:gd name="connsiteY92" fmla="*/ 72055 h 207080"/>
                <a:gd name="connsiteX93" fmla="*/ 14411 w 253133"/>
                <a:gd name="connsiteY93" fmla="*/ 73935 h 207080"/>
                <a:gd name="connsiteX94" fmla="*/ 14411 w 253133"/>
                <a:gd name="connsiteY94" fmla="*/ 72055 h 207080"/>
                <a:gd name="connsiteX95" fmla="*/ 20990 w 253133"/>
                <a:gd name="connsiteY95" fmla="*/ 71429 h 207080"/>
                <a:gd name="connsiteX96" fmla="*/ 53258 w 253133"/>
                <a:gd name="connsiteY96" fmla="*/ 59211 h 207080"/>
                <a:gd name="connsiteX97" fmla="*/ 60464 w 253133"/>
                <a:gd name="connsiteY97" fmla="*/ 54825 h 207080"/>
                <a:gd name="connsiteX98" fmla="*/ 64537 w 253133"/>
                <a:gd name="connsiteY98" fmla="*/ 50125 h 207080"/>
                <a:gd name="connsiteX99" fmla="*/ 65790 w 253133"/>
                <a:gd name="connsiteY99" fmla="*/ 41667 h 207080"/>
                <a:gd name="connsiteX100" fmla="*/ 65790 w 253133"/>
                <a:gd name="connsiteY100" fmla="*/ 34774 h 207080"/>
                <a:gd name="connsiteX101" fmla="*/ 67983 w 253133"/>
                <a:gd name="connsiteY101" fmla="*/ 32268 h 207080"/>
                <a:gd name="connsiteX102" fmla="*/ 106203 w 253133"/>
                <a:gd name="connsiteY102" fmla="*/ 14098 h 207080"/>
                <a:gd name="connsiteX103" fmla="*/ 111842 w 253133"/>
                <a:gd name="connsiteY103" fmla="*/ 12218 h 207080"/>
                <a:gd name="connsiteX104" fmla="*/ 116855 w 253133"/>
                <a:gd name="connsiteY104" fmla="*/ 11905 h 207080"/>
                <a:gd name="connsiteX105" fmla="*/ 123120 w 253133"/>
                <a:gd name="connsiteY105" fmla="*/ 14411 h 207080"/>
                <a:gd name="connsiteX106" fmla="*/ 126567 w 253133"/>
                <a:gd name="connsiteY106" fmla="*/ 18484 h 207080"/>
                <a:gd name="connsiteX107" fmla="*/ 127820 w 253133"/>
                <a:gd name="connsiteY107" fmla="*/ 23809 h 207080"/>
                <a:gd name="connsiteX108" fmla="*/ 126880 w 253133"/>
                <a:gd name="connsiteY108" fmla="*/ 29449 h 207080"/>
                <a:gd name="connsiteX109" fmla="*/ 126567 w 253133"/>
                <a:gd name="connsiteY109" fmla="*/ 35401 h 207080"/>
                <a:gd name="connsiteX110" fmla="*/ 127820 w 253133"/>
                <a:gd name="connsiteY110" fmla="*/ 40727 h 207080"/>
                <a:gd name="connsiteX111" fmla="*/ 131266 w 253133"/>
                <a:gd name="connsiteY111" fmla="*/ 45739 h 207080"/>
                <a:gd name="connsiteX112" fmla="*/ 136592 w 253133"/>
                <a:gd name="connsiteY112" fmla="*/ 49499 h 207080"/>
                <a:gd name="connsiteX113" fmla="*/ 142544 w 253133"/>
                <a:gd name="connsiteY113" fmla="*/ 51692 h 207080"/>
                <a:gd name="connsiteX114" fmla="*/ 149123 w 253133"/>
                <a:gd name="connsiteY114" fmla="*/ 51065 h 207080"/>
                <a:gd name="connsiteX115" fmla="*/ 156015 w 253133"/>
                <a:gd name="connsiteY115" fmla="*/ 47933 h 207080"/>
                <a:gd name="connsiteX116" fmla="*/ 183584 w 253133"/>
                <a:gd name="connsiteY116" fmla="*/ 13471 h 207080"/>
                <a:gd name="connsiteX117" fmla="*/ 193296 w 253133"/>
                <a:gd name="connsiteY117" fmla="*/ 3760 h 207080"/>
                <a:gd name="connsiteX118" fmla="*/ 198309 w 253133"/>
                <a:gd name="connsiteY118" fmla="*/ 0 h 207080"/>
                <a:gd name="connsiteX119" fmla="*/ 204574 w 253133"/>
                <a:gd name="connsiteY119" fmla="*/ 313 h 207080"/>
                <a:gd name="connsiteX120" fmla="*/ 208960 w 253133"/>
                <a:gd name="connsiteY120" fmla="*/ 1566 h 207080"/>
                <a:gd name="connsiteX121" fmla="*/ 223371 w 253133"/>
                <a:gd name="connsiteY121" fmla="*/ 19737 h 2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53133" h="207080">
                  <a:moveTo>
                    <a:pt x="89912" y="157269"/>
                  </a:moveTo>
                  <a:lnTo>
                    <a:pt x="93359" y="162908"/>
                  </a:lnTo>
                  <a:lnTo>
                    <a:pt x="87406" y="159462"/>
                  </a:lnTo>
                  <a:lnTo>
                    <a:pt x="84587" y="159462"/>
                  </a:lnTo>
                  <a:lnTo>
                    <a:pt x="83334" y="165101"/>
                  </a:lnTo>
                  <a:lnTo>
                    <a:pt x="77381" y="169173"/>
                  </a:lnTo>
                  <a:lnTo>
                    <a:pt x="74248" y="177632"/>
                  </a:lnTo>
                  <a:lnTo>
                    <a:pt x="70176" y="180138"/>
                  </a:lnTo>
                  <a:lnTo>
                    <a:pt x="61404" y="183271"/>
                  </a:lnTo>
                  <a:lnTo>
                    <a:pt x="55451" y="188597"/>
                  </a:lnTo>
                  <a:lnTo>
                    <a:pt x="46366" y="201755"/>
                  </a:lnTo>
                  <a:lnTo>
                    <a:pt x="40727" y="207081"/>
                  </a:lnTo>
                  <a:lnTo>
                    <a:pt x="35088" y="185777"/>
                  </a:lnTo>
                  <a:lnTo>
                    <a:pt x="37281" y="177632"/>
                  </a:lnTo>
                  <a:lnTo>
                    <a:pt x="54511" y="173246"/>
                  </a:lnTo>
                  <a:lnTo>
                    <a:pt x="67356" y="166667"/>
                  </a:lnTo>
                  <a:lnTo>
                    <a:pt x="69862" y="164161"/>
                  </a:lnTo>
                  <a:lnTo>
                    <a:pt x="70176" y="159775"/>
                  </a:lnTo>
                  <a:lnTo>
                    <a:pt x="71429" y="154136"/>
                  </a:lnTo>
                  <a:lnTo>
                    <a:pt x="73308" y="149123"/>
                  </a:lnTo>
                  <a:lnTo>
                    <a:pt x="76755" y="145990"/>
                  </a:lnTo>
                  <a:lnTo>
                    <a:pt x="89912" y="157269"/>
                  </a:lnTo>
                  <a:close/>
                  <a:moveTo>
                    <a:pt x="2820" y="76441"/>
                  </a:moveTo>
                  <a:lnTo>
                    <a:pt x="4699" y="76755"/>
                  </a:lnTo>
                  <a:lnTo>
                    <a:pt x="4699" y="79887"/>
                  </a:lnTo>
                  <a:lnTo>
                    <a:pt x="10025" y="82394"/>
                  </a:lnTo>
                  <a:lnTo>
                    <a:pt x="14411" y="85527"/>
                  </a:lnTo>
                  <a:lnTo>
                    <a:pt x="13158" y="92732"/>
                  </a:lnTo>
                  <a:lnTo>
                    <a:pt x="8459" y="103384"/>
                  </a:lnTo>
                  <a:lnTo>
                    <a:pt x="9712" y="106517"/>
                  </a:lnTo>
                  <a:lnTo>
                    <a:pt x="15038" y="111529"/>
                  </a:lnTo>
                  <a:lnTo>
                    <a:pt x="14411" y="115289"/>
                  </a:lnTo>
                  <a:lnTo>
                    <a:pt x="11592" y="115915"/>
                  </a:lnTo>
                  <a:lnTo>
                    <a:pt x="7832" y="113722"/>
                  </a:lnTo>
                  <a:lnTo>
                    <a:pt x="2820" y="109336"/>
                  </a:lnTo>
                  <a:lnTo>
                    <a:pt x="5952" y="106517"/>
                  </a:lnTo>
                  <a:lnTo>
                    <a:pt x="0" y="100251"/>
                  </a:lnTo>
                  <a:lnTo>
                    <a:pt x="0" y="97431"/>
                  </a:lnTo>
                  <a:lnTo>
                    <a:pt x="2193" y="93672"/>
                  </a:lnTo>
                  <a:lnTo>
                    <a:pt x="2820" y="88659"/>
                  </a:lnTo>
                  <a:lnTo>
                    <a:pt x="2820" y="76441"/>
                  </a:lnTo>
                  <a:close/>
                  <a:moveTo>
                    <a:pt x="223371" y="19737"/>
                  </a:moveTo>
                  <a:lnTo>
                    <a:pt x="250000" y="81141"/>
                  </a:lnTo>
                  <a:lnTo>
                    <a:pt x="253133" y="98684"/>
                  </a:lnTo>
                  <a:lnTo>
                    <a:pt x="246241" y="103697"/>
                  </a:lnTo>
                  <a:lnTo>
                    <a:pt x="234963" y="114975"/>
                  </a:lnTo>
                  <a:lnTo>
                    <a:pt x="232770" y="119675"/>
                  </a:lnTo>
                  <a:lnTo>
                    <a:pt x="229324" y="125000"/>
                  </a:lnTo>
                  <a:lnTo>
                    <a:pt x="221178" y="130013"/>
                  </a:lnTo>
                  <a:lnTo>
                    <a:pt x="193923" y="142231"/>
                  </a:lnTo>
                  <a:lnTo>
                    <a:pt x="186404" y="144424"/>
                  </a:lnTo>
                  <a:lnTo>
                    <a:pt x="167294" y="146617"/>
                  </a:lnTo>
                  <a:lnTo>
                    <a:pt x="150376" y="151943"/>
                  </a:lnTo>
                  <a:lnTo>
                    <a:pt x="145677" y="150689"/>
                  </a:lnTo>
                  <a:lnTo>
                    <a:pt x="142231" y="155389"/>
                  </a:lnTo>
                  <a:lnTo>
                    <a:pt x="129700" y="166980"/>
                  </a:lnTo>
                  <a:lnTo>
                    <a:pt x="119361" y="183271"/>
                  </a:lnTo>
                  <a:lnTo>
                    <a:pt x="111842" y="182958"/>
                  </a:lnTo>
                  <a:lnTo>
                    <a:pt x="95552" y="173246"/>
                  </a:lnTo>
                  <a:lnTo>
                    <a:pt x="84587" y="171680"/>
                  </a:lnTo>
                  <a:lnTo>
                    <a:pt x="86466" y="167920"/>
                  </a:lnTo>
                  <a:lnTo>
                    <a:pt x="93672" y="165414"/>
                  </a:lnTo>
                  <a:lnTo>
                    <a:pt x="96178" y="162908"/>
                  </a:lnTo>
                  <a:lnTo>
                    <a:pt x="95865" y="158835"/>
                  </a:lnTo>
                  <a:lnTo>
                    <a:pt x="93672" y="155075"/>
                  </a:lnTo>
                  <a:lnTo>
                    <a:pt x="90852" y="151943"/>
                  </a:lnTo>
                  <a:lnTo>
                    <a:pt x="86780" y="149123"/>
                  </a:lnTo>
                  <a:lnTo>
                    <a:pt x="78321" y="140351"/>
                  </a:lnTo>
                  <a:lnTo>
                    <a:pt x="72055" y="140665"/>
                  </a:lnTo>
                  <a:lnTo>
                    <a:pt x="67043" y="140038"/>
                  </a:lnTo>
                  <a:lnTo>
                    <a:pt x="63910" y="138785"/>
                  </a:lnTo>
                  <a:lnTo>
                    <a:pt x="63910" y="145051"/>
                  </a:lnTo>
                  <a:lnTo>
                    <a:pt x="61404" y="145051"/>
                  </a:lnTo>
                  <a:lnTo>
                    <a:pt x="55764" y="139098"/>
                  </a:lnTo>
                  <a:lnTo>
                    <a:pt x="47306" y="135025"/>
                  </a:lnTo>
                  <a:lnTo>
                    <a:pt x="38534" y="134399"/>
                  </a:lnTo>
                  <a:lnTo>
                    <a:pt x="31642" y="138785"/>
                  </a:lnTo>
                  <a:lnTo>
                    <a:pt x="29135" y="138785"/>
                  </a:lnTo>
                  <a:lnTo>
                    <a:pt x="30389" y="132832"/>
                  </a:lnTo>
                  <a:lnTo>
                    <a:pt x="29135" y="127193"/>
                  </a:lnTo>
                  <a:lnTo>
                    <a:pt x="25063" y="135652"/>
                  </a:lnTo>
                  <a:lnTo>
                    <a:pt x="21930" y="139411"/>
                  </a:lnTo>
                  <a:lnTo>
                    <a:pt x="17231" y="141918"/>
                  </a:lnTo>
                  <a:lnTo>
                    <a:pt x="14724" y="133459"/>
                  </a:lnTo>
                  <a:lnTo>
                    <a:pt x="14411" y="130013"/>
                  </a:lnTo>
                  <a:lnTo>
                    <a:pt x="12218" y="125627"/>
                  </a:lnTo>
                  <a:lnTo>
                    <a:pt x="14411" y="124060"/>
                  </a:lnTo>
                  <a:lnTo>
                    <a:pt x="17544" y="119361"/>
                  </a:lnTo>
                  <a:lnTo>
                    <a:pt x="18170" y="114975"/>
                  </a:lnTo>
                  <a:lnTo>
                    <a:pt x="17231" y="84273"/>
                  </a:lnTo>
                  <a:lnTo>
                    <a:pt x="15978" y="81454"/>
                  </a:lnTo>
                  <a:lnTo>
                    <a:pt x="10338" y="75501"/>
                  </a:lnTo>
                  <a:lnTo>
                    <a:pt x="10025" y="72055"/>
                  </a:lnTo>
                  <a:lnTo>
                    <a:pt x="14411" y="73935"/>
                  </a:lnTo>
                  <a:lnTo>
                    <a:pt x="14411" y="72055"/>
                  </a:lnTo>
                  <a:lnTo>
                    <a:pt x="20990" y="71429"/>
                  </a:lnTo>
                  <a:lnTo>
                    <a:pt x="53258" y="59211"/>
                  </a:lnTo>
                  <a:lnTo>
                    <a:pt x="60464" y="54825"/>
                  </a:lnTo>
                  <a:lnTo>
                    <a:pt x="64537" y="50125"/>
                  </a:lnTo>
                  <a:lnTo>
                    <a:pt x="65790" y="41667"/>
                  </a:lnTo>
                  <a:lnTo>
                    <a:pt x="65790" y="34774"/>
                  </a:lnTo>
                  <a:lnTo>
                    <a:pt x="67983" y="32268"/>
                  </a:lnTo>
                  <a:lnTo>
                    <a:pt x="106203" y="14098"/>
                  </a:lnTo>
                  <a:lnTo>
                    <a:pt x="111842" y="12218"/>
                  </a:lnTo>
                  <a:lnTo>
                    <a:pt x="116855" y="11905"/>
                  </a:lnTo>
                  <a:lnTo>
                    <a:pt x="123120" y="14411"/>
                  </a:lnTo>
                  <a:lnTo>
                    <a:pt x="126567" y="18484"/>
                  </a:lnTo>
                  <a:lnTo>
                    <a:pt x="127820" y="23809"/>
                  </a:lnTo>
                  <a:lnTo>
                    <a:pt x="126880" y="29449"/>
                  </a:lnTo>
                  <a:lnTo>
                    <a:pt x="126567" y="35401"/>
                  </a:lnTo>
                  <a:lnTo>
                    <a:pt x="127820" y="40727"/>
                  </a:lnTo>
                  <a:lnTo>
                    <a:pt x="131266" y="45739"/>
                  </a:lnTo>
                  <a:lnTo>
                    <a:pt x="136592" y="49499"/>
                  </a:lnTo>
                  <a:lnTo>
                    <a:pt x="142544" y="51692"/>
                  </a:lnTo>
                  <a:lnTo>
                    <a:pt x="149123" y="51065"/>
                  </a:lnTo>
                  <a:lnTo>
                    <a:pt x="156015" y="47933"/>
                  </a:lnTo>
                  <a:lnTo>
                    <a:pt x="183584" y="13471"/>
                  </a:lnTo>
                  <a:lnTo>
                    <a:pt x="193296" y="3760"/>
                  </a:lnTo>
                  <a:lnTo>
                    <a:pt x="198309" y="0"/>
                  </a:lnTo>
                  <a:lnTo>
                    <a:pt x="204574" y="313"/>
                  </a:lnTo>
                  <a:lnTo>
                    <a:pt x="208960" y="1566"/>
                  </a:lnTo>
                  <a:lnTo>
                    <a:pt x="223371" y="19737"/>
                  </a:lnTo>
                  <a:close/>
                </a:path>
              </a:pathLst>
            </a:custGeom>
            <a:grpFill/>
            <a:ln w="6248" cap="rnd">
              <a:solidFill>
                <a:srgbClr val="0070C0"/>
              </a:solidFill>
              <a:prstDash val="solid"/>
              <a:round/>
            </a:ln>
          </p:spPr>
          <p:txBody>
            <a:bodyPr rtlCol="0" anchor="ctr"/>
            <a:lstStyle/>
            <a:p>
              <a:endParaRPr lang="vi-VN"/>
            </a:p>
          </p:txBody>
        </p:sp>
        <p:sp>
          <p:nvSpPr>
            <p:cNvPr id="121" name="Freeform: Shape 120">
              <a:extLst>
                <a:ext uri="{FF2B5EF4-FFF2-40B4-BE49-F238E27FC236}">
                  <a16:creationId xmlns:a16="http://schemas.microsoft.com/office/drawing/2014/main" id="{568B05A2-49F4-42FE-A73E-9EA24FF2654C}"/>
                </a:ext>
              </a:extLst>
            </p:cNvPr>
            <p:cNvSpPr/>
            <p:nvPr/>
          </p:nvSpPr>
          <p:spPr>
            <a:xfrm>
              <a:off x="4626881" y="5647928"/>
              <a:ext cx="652883" cy="459900"/>
            </a:xfrm>
            <a:custGeom>
              <a:avLst/>
              <a:gdLst>
                <a:gd name="connsiteX0" fmla="*/ 652883 w 652883"/>
                <a:gd name="connsiteY0" fmla="*/ 453635 h 459900"/>
                <a:gd name="connsiteX1" fmla="*/ 650690 w 652883"/>
                <a:gd name="connsiteY1" fmla="*/ 459901 h 459900"/>
                <a:gd name="connsiteX2" fmla="*/ 641918 w 652883"/>
                <a:gd name="connsiteY2" fmla="*/ 459274 h 459900"/>
                <a:gd name="connsiteX3" fmla="*/ 637533 w 652883"/>
                <a:gd name="connsiteY3" fmla="*/ 454888 h 459900"/>
                <a:gd name="connsiteX4" fmla="*/ 635653 w 652883"/>
                <a:gd name="connsiteY4" fmla="*/ 447996 h 459900"/>
                <a:gd name="connsiteX5" fmla="*/ 637219 w 652883"/>
                <a:gd name="connsiteY5" fmla="*/ 441730 h 459900"/>
                <a:gd name="connsiteX6" fmla="*/ 642858 w 652883"/>
                <a:gd name="connsiteY6" fmla="*/ 438597 h 459900"/>
                <a:gd name="connsiteX7" fmla="*/ 649751 w 652883"/>
                <a:gd name="connsiteY7" fmla="*/ 444863 h 459900"/>
                <a:gd name="connsiteX8" fmla="*/ 652883 w 652883"/>
                <a:gd name="connsiteY8" fmla="*/ 453635 h 459900"/>
                <a:gd name="connsiteX9" fmla="*/ 627194 w 652883"/>
                <a:gd name="connsiteY9" fmla="*/ 104637 h 459900"/>
                <a:gd name="connsiteX10" fmla="*/ 620302 w 652883"/>
                <a:gd name="connsiteY10" fmla="*/ 101504 h 459900"/>
                <a:gd name="connsiteX11" fmla="*/ 613723 w 652883"/>
                <a:gd name="connsiteY11" fmla="*/ 99938 h 459900"/>
                <a:gd name="connsiteX12" fmla="*/ 606204 w 652883"/>
                <a:gd name="connsiteY12" fmla="*/ 99938 h 459900"/>
                <a:gd name="connsiteX13" fmla="*/ 598372 w 652883"/>
                <a:gd name="connsiteY13" fmla="*/ 101191 h 459900"/>
                <a:gd name="connsiteX14" fmla="*/ 591166 w 652883"/>
                <a:gd name="connsiteY14" fmla="*/ 104324 h 459900"/>
                <a:gd name="connsiteX15" fmla="*/ 577069 w 652883"/>
                <a:gd name="connsiteY15" fmla="*/ 114349 h 459900"/>
                <a:gd name="connsiteX16" fmla="*/ 571743 w 652883"/>
                <a:gd name="connsiteY16" fmla="*/ 119675 h 459900"/>
                <a:gd name="connsiteX17" fmla="*/ 567670 w 652883"/>
                <a:gd name="connsiteY17" fmla="*/ 125000 h 459900"/>
                <a:gd name="connsiteX18" fmla="*/ 564224 w 652883"/>
                <a:gd name="connsiteY18" fmla="*/ 132832 h 459900"/>
                <a:gd name="connsiteX19" fmla="*/ 559212 w 652883"/>
                <a:gd name="connsiteY19" fmla="*/ 155075 h 459900"/>
                <a:gd name="connsiteX20" fmla="*/ 555765 w 652883"/>
                <a:gd name="connsiteY20" fmla="*/ 162594 h 459900"/>
                <a:gd name="connsiteX21" fmla="*/ 552319 w 652883"/>
                <a:gd name="connsiteY21" fmla="*/ 166040 h 459900"/>
                <a:gd name="connsiteX22" fmla="*/ 546993 w 652883"/>
                <a:gd name="connsiteY22" fmla="*/ 166980 h 459900"/>
                <a:gd name="connsiteX23" fmla="*/ 539788 w 652883"/>
                <a:gd name="connsiteY23" fmla="*/ 166980 h 459900"/>
                <a:gd name="connsiteX24" fmla="*/ 535715 w 652883"/>
                <a:gd name="connsiteY24" fmla="*/ 166040 h 459900"/>
                <a:gd name="connsiteX25" fmla="*/ 526630 w 652883"/>
                <a:gd name="connsiteY25" fmla="*/ 161968 h 459900"/>
                <a:gd name="connsiteX26" fmla="*/ 520991 w 652883"/>
                <a:gd name="connsiteY26" fmla="*/ 161028 h 459900"/>
                <a:gd name="connsiteX27" fmla="*/ 516918 w 652883"/>
                <a:gd name="connsiteY27" fmla="*/ 162281 h 459900"/>
                <a:gd name="connsiteX28" fmla="*/ 508146 w 652883"/>
                <a:gd name="connsiteY28" fmla="*/ 166040 h 459900"/>
                <a:gd name="connsiteX29" fmla="*/ 503760 w 652883"/>
                <a:gd name="connsiteY29" fmla="*/ 166980 h 459900"/>
                <a:gd name="connsiteX30" fmla="*/ 487470 w 652883"/>
                <a:gd name="connsiteY30" fmla="*/ 166980 h 459900"/>
                <a:gd name="connsiteX31" fmla="*/ 485277 w 652883"/>
                <a:gd name="connsiteY31" fmla="*/ 168547 h 459900"/>
                <a:gd name="connsiteX32" fmla="*/ 479951 w 652883"/>
                <a:gd name="connsiteY32" fmla="*/ 174186 h 459900"/>
                <a:gd name="connsiteX33" fmla="*/ 468046 w 652883"/>
                <a:gd name="connsiteY33" fmla="*/ 178259 h 459900"/>
                <a:gd name="connsiteX34" fmla="*/ 460527 w 652883"/>
                <a:gd name="connsiteY34" fmla="*/ 184524 h 459900"/>
                <a:gd name="connsiteX35" fmla="*/ 454888 w 652883"/>
                <a:gd name="connsiteY35" fmla="*/ 192356 h 459900"/>
                <a:gd name="connsiteX36" fmla="*/ 451129 w 652883"/>
                <a:gd name="connsiteY36" fmla="*/ 199248 h 459900"/>
                <a:gd name="connsiteX37" fmla="*/ 447056 w 652883"/>
                <a:gd name="connsiteY37" fmla="*/ 217106 h 459900"/>
                <a:gd name="connsiteX38" fmla="*/ 442983 w 652883"/>
                <a:gd name="connsiteY38" fmla="*/ 221805 h 459900"/>
                <a:gd name="connsiteX39" fmla="*/ 432018 w 652883"/>
                <a:gd name="connsiteY39" fmla="*/ 223372 h 459900"/>
                <a:gd name="connsiteX40" fmla="*/ 428885 w 652883"/>
                <a:gd name="connsiteY40" fmla="*/ 224625 h 459900"/>
                <a:gd name="connsiteX41" fmla="*/ 413535 w 652883"/>
                <a:gd name="connsiteY41" fmla="*/ 232143 h 459900"/>
                <a:gd name="connsiteX42" fmla="*/ 409149 w 652883"/>
                <a:gd name="connsiteY42" fmla="*/ 233083 h 459900"/>
                <a:gd name="connsiteX43" fmla="*/ 401943 w 652883"/>
                <a:gd name="connsiteY43" fmla="*/ 233396 h 459900"/>
                <a:gd name="connsiteX44" fmla="*/ 398810 w 652883"/>
                <a:gd name="connsiteY44" fmla="*/ 234963 h 459900"/>
                <a:gd name="connsiteX45" fmla="*/ 396304 w 652883"/>
                <a:gd name="connsiteY45" fmla="*/ 240602 h 459900"/>
                <a:gd name="connsiteX46" fmla="*/ 390978 w 652883"/>
                <a:gd name="connsiteY46" fmla="*/ 260339 h 459900"/>
                <a:gd name="connsiteX47" fmla="*/ 388785 w 652883"/>
                <a:gd name="connsiteY47" fmla="*/ 264725 h 459900"/>
                <a:gd name="connsiteX48" fmla="*/ 380326 w 652883"/>
                <a:gd name="connsiteY48" fmla="*/ 265665 h 459900"/>
                <a:gd name="connsiteX49" fmla="*/ 376254 w 652883"/>
                <a:gd name="connsiteY49" fmla="*/ 268798 h 459900"/>
                <a:gd name="connsiteX50" fmla="*/ 369675 w 652883"/>
                <a:gd name="connsiteY50" fmla="*/ 282582 h 459900"/>
                <a:gd name="connsiteX51" fmla="*/ 366855 w 652883"/>
                <a:gd name="connsiteY51" fmla="*/ 282582 h 459900"/>
                <a:gd name="connsiteX52" fmla="*/ 363409 w 652883"/>
                <a:gd name="connsiteY52" fmla="*/ 269111 h 459900"/>
                <a:gd name="connsiteX53" fmla="*/ 352131 w 652883"/>
                <a:gd name="connsiteY53" fmla="*/ 265665 h 459900"/>
                <a:gd name="connsiteX54" fmla="*/ 299499 w 652883"/>
                <a:gd name="connsiteY54" fmla="*/ 276003 h 459900"/>
                <a:gd name="connsiteX55" fmla="*/ 287281 w 652883"/>
                <a:gd name="connsiteY55" fmla="*/ 280076 h 459900"/>
                <a:gd name="connsiteX56" fmla="*/ 282269 w 652883"/>
                <a:gd name="connsiteY56" fmla="*/ 287282 h 459900"/>
                <a:gd name="connsiteX57" fmla="*/ 280076 w 652883"/>
                <a:gd name="connsiteY57" fmla="*/ 291354 h 459900"/>
                <a:gd name="connsiteX58" fmla="*/ 270050 w 652883"/>
                <a:gd name="connsiteY58" fmla="*/ 302006 h 459900"/>
                <a:gd name="connsiteX59" fmla="*/ 267858 w 652883"/>
                <a:gd name="connsiteY59" fmla="*/ 307958 h 459900"/>
                <a:gd name="connsiteX60" fmla="*/ 266291 w 652883"/>
                <a:gd name="connsiteY60" fmla="*/ 312971 h 459900"/>
                <a:gd name="connsiteX61" fmla="*/ 260339 w 652883"/>
                <a:gd name="connsiteY61" fmla="*/ 325189 h 459900"/>
                <a:gd name="connsiteX62" fmla="*/ 257206 w 652883"/>
                <a:gd name="connsiteY62" fmla="*/ 343046 h 459900"/>
                <a:gd name="connsiteX63" fmla="*/ 241229 w 652883"/>
                <a:gd name="connsiteY63" fmla="*/ 375001 h 459900"/>
                <a:gd name="connsiteX64" fmla="*/ 238409 w 652883"/>
                <a:gd name="connsiteY64" fmla="*/ 375001 h 459900"/>
                <a:gd name="connsiteX65" fmla="*/ 233710 w 652883"/>
                <a:gd name="connsiteY65" fmla="*/ 372181 h 459900"/>
                <a:gd name="connsiteX66" fmla="*/ 214913 w 652883"/>
                <a:gd name="connsiteY66" fmla="*/ 366542 h 459900"/>
                <a:gd name="connsiteX67" fmla="*/ 207707 w 652883"/>
                <a:gd name="connsiteY67" fmla="*/ 365602 h 459900"/>
                <a:gd name="connsiteX68" fmla="*/ 198935 w 652883"/>
                <a:gd name="connsiteY68" fmla="*/ 365916 h 459900"/>
                <a:gd name="connsiteX69" fmla="*/ 192043 w 652883"/>
                <a:gd name="connsiteY69" fmla="*/ 367169 h 459900"/>
                <a:gd name="connsiteX70" fmla="*/ 167293 w 652883"/>
                <a:gd name="connsiteY70" fmla="*/ 377820 h 459900"/>
                <a:gd name="connsiteX71" fmla="*/ 149436 w 652883"/>
                <a:gd name="connsiteY71" fmla="*/ 392858 h 459900"/>
                <a:gd name="connsiteX72" fmla="*/ 143484 w 652883"/>
                <a:gd name="connsiteY72" fmla="*/ 396304 h 459900"/>
                <a:gd name="connsiteX73" fmla="*/ 127820 w 652883"/>
                <a:gd name="connsiteY73" fmla="*/ 401630 h 459900"/>
                <a:gd name="connsiteX74" fmla="*/ 100251 w 652883"/>
                <a:gd name="connsiteY74" fmla="*/ 416354 h 459900"/>
                <a:gd name="connsiteX75" fmla="*/ 90852 w 652883"/>
                <a:gd name="connsiteY75" fmla="*/ 417607 h 459900"/>
                <a:gd name="connsiteX76" fmla="*/ 81140 w 652883"/>
                <a:gd name="connsiteY76" fmla="*/ 421054 h 459900"/>
                <a:gd name="connsiteX77" fmla="*/ 66416 w 652883"/>
                <a:gd name="connsiteY77" fmla="*/ 429199 h 459900"/>
                <a:gd name="connsiteX78" fmla="*/ 63283 w 652883"/>
                <a:gd name="connsiteY78" fmla="*/ 411655 h 459900"/>
                <a:gd name="connsiteX79" fmla="*/ 36654 w 652883"/>
                <a:gd name="connsiteY79" fmla="*/ 350251 h 459900"/>
                <a:gd name="connsiteX80" fmla="*/ 56391 w 652883"/>
                <a:gd name="connsiteY80" fmla="*/ 330514 h 459900"/>
                <a:gd name="connsiteX81" fmla="*/ 62343 w 652883"/>
                <a:gd name="connsiteY81" fmla="*/ 321429 h 459900"/>
                <a:gd name="connsiteX82" fmla="*/ 67982 w 652883"/>
                <a:gd name="connsiteY82" fmla="*/ 309211 h 459900"/>
                <a:gd name="connsiteX83" fmla="*/ 68609 w 652883"/>
                <a:gd name="connsiteY83" fmla="*/ 296053 h 459900"/>
                <a:gd name="connsiteX84" fmla="*/ 67043 w 652883"/>
                <a:gd name="connsiteY84" fmla="*/ 282895 h 459900"/>
                <a:gd name="connsiteX85" fmla="*/ 62970 w 652883"/>
                <a:gd name="connsiteY85" fmla="*/ 270677 h 459900"/>
                <a:gd name="connsiteX86" fmla="*/ 58897 w 652883"/>
                <a:gd name="connsiteY86" fmla="*/ 261905 h 459900"/>
                <a:gd name="connsiteX87" fmla="*/ 53885 w 652883"/>
                <a:gd name="connsiteY87" fmla="*/ 253447 h 459900"/>
                <a:gd name="connsiteX88" fmla="*/ 48559 w 652883"/>
                <a:gd name="connsiteY88" fmla="*/ 248121 h 459900"/>
                <a:gd name="connsiteX89" fmla="*/ 42920 w 652883"/>
                <a:gd name="connsiteY89" fmla="*/ 244675 h 459900"/>
                <a:gd name="connsiteX90" fmla="*/ 36028 w 652883"/>
                <a:gd name="connsiteY90" fmla="*/ 244048 h 459900"/>
                <a:gd name="connsiteX91" fmla="*/ 28509 w 652883"/>
                <a:gd name="connsiteY91" fmla="*/ 244988 h 459900"/>
                <a:gd name="connsiteX92" fmla="*/ 19737 w 652883"/>
                <a:gd name="connsiteY92" fmla="*/ 244048 h 459900"/>
                <a:gd name="connsiteX93" fmla="*/ 12531 w 652883"/>
                <a:gd name="connsiteY93" fmla="*/ 240915 h 459900"/>
                <a:gd name="connsiteX94" fmla="*/ 4699 w 652883"/>
                <a:gd name="connsiteY94" fmla="*/ 234963 h 459900"/>
                <a:gd name="connsiteX95" fmla="*/ 0 w 652883"/>
                <a:gd name="connsiteY95" fmla="*/ 228071 h 459900"/>
                <a:gd name="connsiteX96" fmla="*/ 2819 w 652883"/>
                <a:gd name="connsiteY96" fmla="*/ 222118 h 459900"/>
                <a:gd name="connsiteX97" fmla="*/ 9712 w 652883"/>
                <a:gd name="connsiteY97" fmla="*/ 210840 h 459900"/>
                <a:gd name="connsiteX98" fmla="*/ 13158 w 652883"/>
                <a:gd name="connsiteY98" fmla="*/ 203634 h 459900"/>
                <a:gd name="connsiteX99" fmla="*/ 15038 w 652883"/>
                <a:gd name="connsiteY99" fmla="*/ 192043 h 459900"/>
                <a:gd name="connsiteX100" fmla="*/ 19737 w 652883"/>
                <a:gd name="connsiteY100" fmla="*/ 180138 h 459900"/>
                <a:gd name="connsiteX101" fmla="*/ 27882 w 652883"/>
                <a:gd name="connsiteY101" fmla="*/ 165727 h 459900"/>
                <a:gd name="connsiteX102" fmla="*/ 32268 w 652883"/>
                <a:gd name="connsiteY102" fmla="*/ 153509 h 459900"/>
                <a:gd name="connsiteX103" fmla="*/ 34461 w 652883"/>
                <a:gd name="connsiteY103" fmla="*/ 149123 h 459900"/>
                <a:gd name="connsiteX104" fmla="*/ 44173 w 652883"/>
                <a:gd name="connsiteY104" fmla="*/ 133146 h 459900"/>
                <a:gd name="connsiteX105" fmla="*/ 50125 w 652883"/>
                <a:gd name="connsiteY105" fmla="*/ 119361 h 459900"/>
                <a:gd name="connsiteX106" fmla="*/ 59211 w 652883"/>
                <a:gd name="connsiteY106" fmla="*/ 102757 h 459900"/>
                <a:gd name="connsiteX107" fmla="*/ 63597 w 652883"/>
                <a:gd name="connsiteY107" fmla="*/ 96492 h 459900"/>
                <a:gd name="connsiteX108" fmla="*/ 67669 w 652883"/>
                <a:gd name="connsiteY108" fmla="*/ 92106 h 459900"/>
                <a:gd name="connsiteX109" fmla="*/ 72995 w 652883"/>
                <a:gd name="connsiteY109" fmla="*/ 88659 h 459900"/>
                <a:gd name="connsiteX110" fmla="*/ 76128 w 652883"/>
                <a:gd name="connsiteY110" fmla="*/ 88033 h 459900"/>
                <a:gd name="connsiteX111" fmla="*/ 96178 w 652883"/>
                <a:gd name="connsiteY111" fmla="*/ 95238 h 459900"/>
                <a:gd name="connsiteX112" fmla="*/ 110902 w 652883"/>
                <a:gd name="connsiteY112" fmla="*/ 102444 h 459900"/>
                <a:gd name="connsiteX113" fmla="*/ 125940 w 652883"/>
                <a:gd name="connsiteY113" fmla="*/ 106203 h 459900"/>
                <a:gd name="connsiteX114" fmla="*/ 138471 w 652883"/>
                <a:gd name="connsiteY114" fmla="*/ 108083 h 459900"/>
                <a:gd name="connsiteX115" fmla="*/ 246554 w 652883"/>
                <a:gd name="connsiteY115" fmla="*/ 114035 h 459900"/>
                <a:gd name="connsiteX116" fmla="*/ 255640 w 652883"/>
                <a:gd name="connsiteY116" fmla="*/ 117168 h 459900"/>
                <a:gd name="connsiteX117" fmla="*/ 261592 w 652883"/>
                <a:gd name="connsiteY117" fmla="*/ 121867 h 459900"/>
                <a:gd name="connsiteX118" fmla="*/ 264411 w 652883"/>
                <a:gd name="connsiteY118" fmla="*/ 127193 h 459900"/>
                <a:gd name="connsiteX119" fmla="*/ 265351 w 652883"/>
                <a:gd name="connsiteY119" fmla="*/ 132832 h 459900"/>
                <a:gd name="connsiteX120" fmla="*/ 265665 w 652883"/>
                <a:gd name="connsiteY120" fmla="*/ 139098 h 459900"/>
                <a:gd name="connsiteX121" fmla="*/ 264411 w 652883"/>
                <a:gd name="connsiteY121" fmla="*/ 153196 h 459900"/>
                <a:gd name="connsiteX122" fmla="*/ 266291 w 652883"/>
                <a:gd name="connsiteY122" fmla="*/ 155702 h 459900"/>
                <a:gd name="connsiteX123" fmla="*/ 270050 w 652883"/>
                <a:gd name="connsiteY123" fmla="*/ 156642 h 459900"/>
                <a:gd name="connsiteX124" fmla="*/ 275376 w 652883"/>
                <a:gd name="connsiteY124" fmla="*/ 154762 h 459900"/>
                <a:gd name="connsiteX125" fmla="*/ 281329 w 652883"/>
                <a:gd name="connsiteY125" fmla="*/ 150063 h 459900"/>
                <a:gd name="connsiteX126" fmla="*/ 292294 w 652883"/>
                <a:gd name="connsiteY126" fmla="*/ 134399 h 459900"/>
                <a:gd name="connsiteX127" fmla="*/ 298246 w 652883"/>
                <a:gd name="connsiteY127" fmla="*/ 127820 h 459900"/>
                <a:gd name="connsiteX128" fmla="*/ 307018 w 652883"/>
                <a:gd name="connsiteY128" fmla="*/ 122807 h 459900"/>
                <a:gd name="connsiteX129" fmla="*/ 317356 w 652883"/>
                <a:gd name="connsiteY129" fmla="*/ 119675 h 459900"/>
                <a:gd name="connsiteX130" fmla="*/ 335527 w 652883"/>
                <a:gd name="connsiteY130" fmla="*/ 116855 h 459900"/>
                <a:gd name="connsiteX131" fmla="*/ 348685 w 652883"/>
                <a:gd name="connsiteY131" fmla="*/ 111843 h 459900"/>
                <a:gd name="connsiteX132" fmla="*/ 361216 w 652883"/>
                <a:gd name="connsiteY132" fmla="*/ 104950 h 459900"/>
                <a:gd name="connsiteX133" fmla="*/ 371868 w 652883"/>
                <a:gd name="connsiteY133" fmla="*/ 97431 h 459900"/>
                <a:gd name="connsiteX134" fmla="*/ 380326 w 652883"/>
                <a:gd name="connsiteY134" fmla="*/ 90226 h 459900"/>
                <a:gd name="connsiteX135" fmla="*/ 384712 w 652883"/>
                <a:gd name="connsiteY135" fmla="*/ 84900 h 459900"/>
                <a:gd name="connsiteX136" fmla="*/ 385966 w 652883"/>
                <a:gd name="connsiteY136" fmla="*/ 80201 h 459900"/>
                <a:gd name="connsiteX137" fmla="*/ 385026 w 652883"/>
                <a:gd name="connsiteY137" fmla="*/ 75815 h 459900"/>
                <a:gd name="connsiteX138" fmla="*/ 378760 w 652883"/>
                <a:gd name="connsiteY138" fmla="*/ 64536 h 459900"/>
                <a:gd name="connsiteX139" fmla="*/ 376254 w 652883"/>
                <a:gd name="connsiteY139" fmla="*/ 57644 h 459900"/>
                <a:gd name="connsiteX140" fmla="*/ 375627 w 652883"/>
                <a:gd name="connsiteY140" fmla="*/ 50125 h 459900"/>
                <a:gd name="connsiteX141" fmla="*/ 375941 w 652883"/>
                <a:gd name="connsiteY141" fmla="*/ 42293 h 459900"/>
                <a:gd name="connsiteX142" fmla="*/ 377820 w 652883"/>
                <a:gd name="connsiteY142" fmla="*/ 35401 h 459900"/>
                <a:gd name="connsiteX143" fmla="*/ 381266 w 652883"/>
                <a:gd name="connsiteY143" fmla="*/ 30075 h 459900"/>
                <a:gd name="connsiteX144" fmla="*/ 387219 w 652883"/>
                <a:gd name="connsiteY144" fmla="*/ 24436 h 459900"/>
                <a:gd name="connsiteX145" fmla="*/ 397557 w 652883"/>
                <a:gd name="connsiteY145" fmla="*/ 19424 h 459900"/>
                <a:gd name="connsiteX146" fmla="*/ 406329 w 652883"/>
                <a:gd name="connsiteY146" fmla="*/ 17544 h 459900"/>
                <a:gd name="connsiteX147" fmla="*/ 460527 w 652883"/>
                <a:gd name="connsiteY147" fmla="*/ 15977 h 459900"/>
                <a:gd name="connsiteX148" fmla="*/ 469612 w 652883"/>
                <a:gd name="connsiteY148" fmla="*/ 16917 h 459900"/>
                <a:gd name="connsiteX149" fmla="*/ 481830 w 652883"/>
                <a:gd name="connsiteY149" fmla="*/ 23183 h 459900"/>
                <a:gd name="connsiteX150" fmla="*/ 488723 w 652883"/>
                <a:gd name="connsiteY150" fmla="*/ 25690 h 459900"/>
                <a:gd name="connsiteX151" fmla="*/ 493422 w 652883"/>
                <a:gd name="connsiteY151" fmla="*/ 23809 h 459900"/>
                <a:gd name="connsiteX152" fmla="*/ 496868 w 652883"/>
                <a:gd name="connsiteY152" fmla="*/ 18797 h 459900"/>
                <a:gd name="connsiteX153" fmla="*/ 501881 w 652883"/>
                <a:gd name="connsiteY153" fmla="*/ 5952 h 459900"/>
                <a:gd name="connsiteX154" fmla="*/ 505640 w 652883"/>
                <a:gd name="connsiteY154" fmla="*/ 0 h 459900"/>
                <a:gd name="connsiteX155" fmla="*/ 525690 w 652883"/>
                <a:gd name="connsiteY155" fmla="*/ 627 h 459900"/>
                <a:gd name="connsiteX156" fmla="*/ 532269 w 652883"/>
                <a:gd name="connsiteY156" fmla="*/ 3446 h 459900"/>
                <a:gd name="connsiteX157" fmla="*/ 538535 w 652883"/>
                <a:gd name="connsiteY157" fmla="*/ 7206 h 459900"/>
                <a:gd name="connsiteX158" fmla="*/ 541668 w 652883"/>
                <a:gd name="connsiteY158" fmla="*/ 11905 h 459900"/>
                <a:gd name="connsiteX159" fmla="*/ 543547 w 652883"/>
                <a:gd name="connsiteY159" fmla="*/ 17231 h 459900"/>
                <a:gd name="connsiteX160" fmla="*/ 545114 w 652883"/>
                <a:gd name="connsiteY160" fmla="*/ 29136 h 459900"/>
                <a:gd name="connsiteX161" fmla="*/ 546054 w 652883"/>
                <a:gd name="connsiteY161" fmla="*/ 33835 h 459900"/>
                <a:gd name="connsiteX162" fmla="*/ 548873 w 652883"/>
                <a:gd name="connsiteY162" fmla="*/ 37907 h 459900"/>
                <a:gd name="connsiteX163" fmla="*/ 552946 w 652883"/>
                <a:gd name="connsiteY163" fmla="*/ 40100 h 459900"/>
                <a:gd name="connsiteX164" fmla="*/ 563597 w 652883"/>
                <a:gd name="connsiteY164" fmla="*/ 42920 h 459900"/>
                <a:gd name="connsiteX165" fmla="*/ 566417 w 652883"/>
                <a:gd name="connsiteY165" fmla="*/ 45739 h 459900"/>
                <a:gd name="connsiteX166" fmla="*/ 567357 w 652883"/>
                <a:gd name="connsiteY166" fmla="*/ 50439 h 459900"/>
                <a:gd name="connsiteX167" fmla="*/ 568610 w 652883"/>
                <a:gd name="connsiteY167" fmla="*/ 62657 h 459900"/>
                <a:gd name="connsiteX168" fmla="*/ 570177 w 652883"/>
                <a:gd name="connsiteY168" fmla="*/ 67983 h 459900"/>
                <a:gd name="connsiteX169" fmla="*/ 572996 w 652883"/>
                <a:gd name="connsiteY169" fmla="*/ 70489 h 459900"/>
                <a:gd name="connsiteX170" fmla="*/ 577695 w 652883"/>
                <a:gd name="connsiteY170" fmla="*/ 71116 h 459900"/>
                <a:gd name="connsiteX171" fmla="*/ 590853 w 652883"/>
                <a:gd name="connsiteY171" fmla="*/ 70176 h 459900"/>
                <a:gd name="connsiteX172" fmla="*/ 599312 w 652883"/>
                <a:gd name="connsiteY172" fmla="*/ 71429 h 459900"/>
                <a:gd name="connsiteX173" fmla="*/ 611217 w 652883"/>
                <a:gd name="connsiteY173" fmla="*/ 76441 h 459900"/>
                <a:gd name="connsiteX174" fmla="*/ 619049 w 652883"/>
                <a:gd name="connsiteY174" fmla="*/ 83647 h 459900"/>
                <a:gd name="connsiteX175" fmla="*/ 624375 w 652883"/>
                <a:gd name="connsiteY175" fmla="*/ 92106 h 459900"/>
                <a:gd name="connsiteX176" fmla="*/ 626254 w 652883"/>
                <a:gd name="connsiteY176" fmla="*/ 98058 h 459900"/>
                <a:gd name="connsiteX177" fmla="*/ 627194 w 652883"/>
                <a:gd name="connsiteY177" fmla="*/ 104637 h 45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652883" h="459900">
                  <a:moveTo>
                    <a:pt x="652883" y="453635"/>
                  </a:moveTo>
                  <a:lnTo>
                    <a:pt x="650690" y="459901"/>
                  </a:lnTo>
                  <a:lnTo>
                    <a:pt x="641918" y="459274"/>
                  </a:lnTo>
                  <a:lnTo>
                    <a:pt x="637533" y="454888"/>
                  </a:lnTo>
                  <a:lnTo>
                    <a:pt x="635653" y="447996"/>
                  </a:lnTo>
                  <a:lnTo>
                    <a:pt x="637219" y="441730"/>
                  </a:lnTo>
                  <a:lnTo>
                    <a:pt x="642858" y="438597"/>
                  </a:lnTo>
                  <a:lnTo>
                    <a:pt x="649751" y="444863"/>
                  </a:lnTo>
                  <a:lnTo>
                    <a:pt x="652883" y="453635"/>
                  </a:lnTo>
                  <a:close/>
                  <a:moveTo>
                    <a:pt x="627194" y="104637"/>
                  </a:moveTo>
                  <a:lnTo>
                    <a:pt x="620302" y="101504"/>
                  </a:lnTo>
                  <a:lnTo>
                    <a:pt x="613723" y="99938"/>
                  </a:lnTo>
                  <a:lnTo>
                    <a:pt x="606204" y="99938"/>
                  </a:lnTo>
                  <a:lnTo>
                    <a:pt x="598372" y="101191"/>
                  </a:lnTo>
                  <a:lnTo>
                    <a:pt x="591166" y="104324"/>
                  </a:lnTo>
                  <a:lnTo>
                    <a:pt x="577069" y="114349"/>
                  </a:lnTo>
                  <a:lnTo>
                    <a:pt x="571743" y="119675"/>
                  </a:lnTo>
                  <a:lnTo>
                    <a:pt x="567670" y="125000"/>
                  </a:lnTo>
                  <a:lnTo>
                    <a:pt x="564224" y="132832"/>
                  </a:lnTo>
                  <a:lnTo>
                    <a:pt x="559212" y="155075"/>
                  </a:lnTo>
                  <a:lnTo>
                    <a:pt x="555765" y="162594"/>
                  </a:lnTo>
                  <a:lnTo>
                    <a:pt x="552319" y="166040"/>
                  </a:lnTo>
                  <a:lnTo>
                    <a:pt x="546993" y="166980"/>
                  </a:lnTo>
                  <a:lnTo>
                    <a:pt x="539788" y="166980"/>
                  </a:lnTo>
                  <a:lnTo>
                    <a:pt x="535715" y="166040"/>
                  </a:lnTo>
                  <a:lnTo>
                    <a:pt x="526630" y="161968"/>
                  </a:lnTo>
                  <a:lnTo>
                    <a:pt x="520991" y="161028"/>
                  </a:lnTo>
                  <a:lnTo>
                    <a:pt x="516918" y="162281"/>
                  </a:lnTo>
                  <a:lnTo>
                    <a:pt x="508146" y="166040"/>
                  </a:lnTo>
                  <a:lnTo>
                    <a:pt x="503760" y="166980"/>
                  </a:lnTo>
                  <a:lnTo>
                    <a:pt x="487470" y="166980"/>
                  </a:lnTo>
                  <a:lnTo>
                    <a:pt x="485277" y="168547"/>
                  </a:lnTo>
                  <a:lnTo>
                    <a:pt x="479951" y="174186"/>
                  </a:lnTo>
                  <a:lnTo>
                    <a:pt x="468046" y="178259"/>
                  </a:lnTo>
                  <a:lnTo>
                    <a:pt x="460527" y="184524"/>
                  </a:lnTo>
                  <a:lnTo>
                    <a:pt x="454888" y="192356"/>
                  </a:lnTo>
                  <a:lnTo>
                    <a:pt x="451129" y="199248"/>
                  </a:lnTo>
                  <a:lnTo>
                    <a:pt x="447056" y="217106"/>
                  </a:lnTo>
                  <a:lnTo>
                    <a:pt x="442983" y="221805"/>
                  </a:lnTo>
                  <a:lnTo>
                    <a:pt x="432018" y="223372"/>
                  </a:lnTo>
                  <a:lnTo>
                    <a:pt x="428885" y="224625"/>
                  </a:lnTo>
                  <a:lnTo>
                    <a:pt x="413535" y="232143"/>
                  </a:lnTo>
                  <a:lnTo>
                    <a:pt x="409149" y="233083"/>
                  </a:lnTo>
                  <a:lnTo>
                    <a:pt x="401943" y="233396"/>
                  </a:lnTo>
                  <a:lnTo>
                    <a:pt x="398810" y="234963"/>
                  </a:lnTo>
                  <a:lnTo>
                    <a:pt x="396304" y="240602"/>
                  </a:lnTo>
                  <a:lnTo>
                    <a:pt x="390978" y="260339"/>
                  </a:lnTo>
                  <a:lnTo>
                    <a:pt x="388785" y="264725"/>
                  </a:lnTo>
                  <a:lnTo>
                    <a:pt x="380326" y="265665"/>
                  </a:lnTo>
                  <a:lnTo>
                    <a:pt x="376254" y="268798"/>
                  </a:lnTo>
                  <a:lnTo>
                    <a:pt x="369675" y="282582"/>
                  </a:lnTo>
                  <a:lnTo>
                    <a:pt x="366855" y="282582"/>
                  </a:lnTo>
                  <a:lnTo>
                    <a:pt x="363409" y="269111"/>
                  </a:lnTo>
                  <a:lnTo>
                    <a:pt x="352131" y="265665"/>
                  </a:lnTo>
                  <a:lnTo>
                    <a:pt x="299499" y="276003"/>
                  </a:lnTo>
                  <a:lnTo>
                    <a:pt x="287281" y="280076"/>
                  </a:lnTo>
                  <a:lnTo>
                    <a:pt x="282269" y="287282"/>
                  </a:lnTo>
                  <a:lnTo>
                    <a:pt x="280076" y="291354"/>
                  </a:lnTo>
                  <a:lnTo>
                    <a:pt x="270050" y="302006"/>
                  </a:lnTo>
                  <a:lnTo>
                    <a:pt x="267858" y="307958"/>
                  </a:lnTo>
                  <a:lnTo>
                    <a:pt x="266291" y="312971"/>
                  </a:lnTo>
                  <a:lnTo>
                    <a:pt x="260339" y="325189"/>
                  </a:lnTo>
                  <a:lnTo>
                    <a:pt x="257206" y="343046"/>
                  </a:lnTo>
                  <a:lnTo>
                    <a:pt x="241229" y="375001"/>
                  </a:lnTo>
                  <a:lnTo>
                    <a:pt x="238409" y="375001"/>
                  </a:lnTo>
                  <a:lnTo>
                    <a:pt x="233710" y="372181"/>
                  </a:lnTo>
                  <a:lnTo>
                    <a:pt x="214913" y="366542"/>
                  </a:lnTo>
                  <a:lnTo>
                    <a:pt x="207707" y="365602"/>
                  </a:lnTo>
                  <a:lnTo>
                    <a:pt x="198935" y="365916"/>
                  </a:lnTo>
                  <a:lnTo>
                    <a:pt x="192043" y="367169"/>
                  </a:lnTo>
                  <a:lnTo>
                    <a:pt x="167293" y="377820"/>
                  </a:lnTo>
                  <a:lnTo>
                    <a:pt x="149436" y="392858"/>
                  </a:lnTo>
                  <a:lnTo>
                    <a:pt x="143484" y="396304"/>
                  </a:lnTo>
                  <a:lnTo>
                    <a:pt x="127820" y="401630"/>
                  </a:lnTo>
                  <a:lnTo>
                    <a:pt x="100251" y="416354"/>
                  </a:lnTo>
                  <a:lnTo>
                    <a:pt x="90852" y="417607"/>
                  </a:lnTo>
                  <a:lnTo>
                    <a:pt x="81140" y="421054"/>
                  </a:lnTo>
                  <a:lnTo>
                    <a:pt x="66416" y="429199"/>
                  </a:lnTo>
                  <a:lnTo>
                    <a:pt x="63283" y="411655"/>
                  </a:lnTo>
                  <a:lnTo>
                    <a:pt x="36654" y="350251"/>
                  </a:lnTo>
                  <a:lnTo>
                    <a:pt x="56391" y="330514"/>
                  </a:lnTo>
                  <a:lnTo>
                    <a:pt x="62343" y="321429"/>
                  </a:lnTo>
                  <a:lnTo>
                    <a:pt x="67982" y="309211"/>
                  </a:lnTo>
                  <a:lnTo>
                    <a:pt x="68609" y="296053"/>
                  </a:lnTo>
                  <a:lnTo>
                    <a:pt x="67043" y="282895"/>
                  </a:lnTo>
                  <a:lnTo>
                    <a:pt x="62970" y="270677"/>
                  </a:lnTo>
                  <a:lnTo>
                    <a:pt x="58897" y="261905"/>
                  </a:lnTo>
                  <a:lnTo>
                    <a:pt x="53885" y="253447"/>
                  </a:lnTo>
                  <a:lnTo>
                    <a:pt x="48559" y="248121"/>
                  </a:lnTo>
                  <a:lnTo>
                    <a:pt x="42920" y="244675"/>
                  </a:lnTo>
                  <a:lnTo>
                    <a:pt x="36028" y="244048"/>
                  </a:lnTo>
                  <a:lnTo>
                    <a:pt x="28509" y="244988"/>
                  </a:lnTo>
                  <a:lnTo>
                    <a:pt x="19737" y="244048"/>
                  </a:lnTo>
                  <a:lnTo>
                    <a:pt x="12531" y="240915"/>
                  </a:lnTo>
                  <a:lnTo>
                    <a:pt x="4699" y="234963"/>
                  </a:lnTo>
                  <a:lnTo>
                    <a:pt x="0" y="228071"/>
                  </a:lnTo>
                  <a:lnTo>
                    <a:pt x="2819" y="222118"/>
                  </a:lnTo>
                  <a:lnTo>
                    <a:pt x="9712" y="210840"/>
                  </a:lnTo>
                  <a:lnTo>
                    <a:pt x="13158" y="203634"/>
                  </a:lnTo>
                  <a:lnTo>
                    <a:pt x="15038" y="192043"/>
                  </a:lnTo>
                  <a:lnTo>
                    <a:pt x="19737" y="180138"/>
                  </a:lnTo>
                  <a:lnTo>
                    <a:pt x="27882" y="165727"/>
                  </a:lnTo>
                  <a:lnTo>
                    <a:pt x="32268" y="153509"/>
                  </a:lnTo>
                  <a:lnTo>
                    <a:pt x="34461" y="149123"/>
                  </a:lnTo>
                  <a:lnTo>
                    <a:pt x="44173" y="133146"/>
                  </a:lnTo>
                  <a:lnTo>
                    <a:pt x="50125" y="119361"/>
                  </a:lnTo>
                  <a:lnTo>
                    <a:pt x="59211" y="102757"/>
                  </a:lnTo>
                  <a:lnTo>
                    <a:pt x="63597" y="96492"/>
                  </a:lnTo>
                  <a:lnTo>
                    <a:pt x="67669" y="92106"/>
                  </a:lnTo>
                  <a:lnTo>
                    <a:pt x="72995" y="88659"/>
                  </a:lnTo>
                  <a:lnTo>
                    <a:pt x="76128" y="88033"/>
                  </a:lnTo>
                  <a:lnTo>
                    <a:pt x="96178" y="95238"/>
                  </a:lnTo>
                  <a:lnTo>
                    <a:pt x="110902" y="102444"/>
                  </a:lnTo>
                  <a:lnTo>
                    <a:pt x="125940" y="106203"/>
                  </a:lnTo>
                  <a:lnTo>
                    <a:pt x="138471" y="108083"/>
                  </a:lnTo>
                  <a:lnTo>
                    <a:pt x="246554" y="114035"/>
                  </a:lnTo>
                  <a:lnTo>
                    <a:pt x="255640" y="117168"/>
                  </a:lnTo>
                  <a:lnTo>
                    <a:pt x="261592" y="121867"/>
                  </a:lnTo>
                  <a:lnTo>
                    <a:pt x="264411" y="127193"/>
                  </a:lnTo>
                  <a:lnTo>
                    <a:pt x="265351" y="132832"/>
                  </a:lnTo>
                  <a:lnTo>
                    <a:pt x="265665" y="139098"/>
                  </a:lnTo>
                  <a:lnTo>
                    <a:pt x="264411" y="153196"/>
                  </a:lnTo>
                  <a:lnTo>
                    <a:pt x="266291" y="155702"/>
                  </a:lnTo>
                  <a:lnTo>
                    <a:pt x="270050" y="156642"/>
                  </a:lnTo>
                  <a:lnTo>
                    <a:pt x="275376" y="154762"/>
                  </a:lnTo>
                  <a:lnTo>
                    <a:pt x="281329" y="150063"/>
                  </a:lnTo>
                  <a:lnTo>
                    <a:pt x="292294" y="134399"/>
                  </a:lnTo>
                  <a:lnTo>
                    <a:pt x="298246" y="127820"/>
                  </a:lnTo>
                  <a:lnTo>
                    <a:pt x="307018" y="122807"/>
                  </a:lnTo>
                  <a:lnTo>
                    <a:pt x="317356" y="119675"/>
                  </a:lnTo>
                  <a:lnTo>
                    <a:pt x="335527" y="116855"/>
                  </a:lnTo>
                  <a:lnTo>
                    <a:pt x="348685" y="111843"/>
                  </a:lnTo>
                  <a:lnTo>
                    <a:pt x="361216" y="104950"/>
                  </a:lnTo>
                  <a:lnTo>
                    <a:pt x="371868" y="97431"/>
                  </a:lnTo>
                  <a:lnTo>
                    <a:pt x="380326" y="90226"/>
                  </a:lnTo>
                  <a:lnTo>
                    <a:pt x="384712" y="84900"/>
                  </a:lnTo>
                  <a:lnTo>
                    <a:pt x="385966" y="80201"/>
                  </a:lnTo>
                  <a:lnTo>
                    <a:pt x="385026" y="75815"/>
                  </a:lnTo>
                  <a:lnTo>
                    <a:pt x="378760" y="64536"/>
                  </a:lnTo>
                  <a:lnTo>
                    <a:pt x="376254" y="57644"/>
                  </a:lnTo>
                  <a:lnTo>
                    <a:pt x="375627" y="50125"/>
                  </a:lnTo>
                  <a:lnTo>
                    <a:pt x="375941" y="42293"/>
                  </a:lnTo>
                  <a:lnTo>
                    <a:pt x="377820" y="35401"/>
                  </a:lnTo>
                  <a:lnTo>
                    <a:pt x="381266" y="30075"/>
                  </a:lnTo>
                  <a:lnTo>
                    <a:pt x="387219" y="24436"/>
                  </a:lnTo>
                  <a:lnTo>
                    <a:pt x="397557" y="19424"/>
                  </a:lnTo>
                  <a:lnTo>
                    <a:pt x="406329" y="17544"/>
                  </a:lnTo>
                  <a:lnTo>
                    <a:pt x="460527" y="15977"/>
                  </a:lnTo>
                  <a:lnTo>
                    <a:pt x="469612" y="16917"/>
                  </a:lnTo>
                  <a:lnTo>
                    <a:pt x="481830" y="23183"/>
                  </a:lnTo>
                  <a:lnTo>
                    <a:pt x="488723" y="25690"/>
                  </a:lnTo>
                  <a:lnTo>
                    <a:pt x="493422" y="23809"/>
                  </a:lnTo>
                  <a:lnTo>
                    <a:pt x="496868" y="18797"/>
                  </a:lnTo>
                  <a:lnTo>
                    <a:pt x="501881" y="5952"/>
                  </a:lnTo>
                  <a:lnTo>
                    <a:pt x="505640" y="0"/>
                  </a:lnTo>
                  <a:lnTo>
                    <a:pt x="525690" y="627"/>
                  </a:lnTo>
                  <a:lnTo>
                    <a:pt x="532269" y="3446"/>
                  </a:lnTo>
                  <a:lnTo>
                    <a:pt x="538535" y="7206"/>
                  </a:lnTo>
                  <a:lnTo>
                    <a:pt x="541668" y="11905"/>
                  </a:lnTo>
                  <a:lnTo>
                    <a:pt x="543547" y="17231"/>
                  </a:lnTo>
                  <a:lnTo>
                    <a:pt x="545114" y="29136"/>
                  </a:lnTo>
                  <a:lnTo>
                    <a:pt x="546054" y="33835"/>
                  </a:lnTo>
                  <a:lnTo>
                    <a:pt x="548873" y="37907"/>
                  </a:lnTo>
                  <a:lnTo>
                    <a:pt x="552946" y="40100"/>
                  </a:lnTo>
                  <a:lnTo>
                    <a:pt x="563597" y="42920"/>
                  </a:lnTo>
                  <a:lnTo>
                    <a:pt x="566417" y="45739"/>
                  </a:lnTo>
                  <a:lnTo>
                    <a:pt x="567357" y="50439"/>
                  </a:lnTo>
                  <a:lnTo>
                    <a:pt x="568610" y="62657"/>
                  </a:lnTo>
                  <a:lnTo>
                    <a:pt x="570177" y="67983"/>
                  </a:lnTo>
                  <a:lnTo>
                    <a:pt x="572996" y="70489"/>
                  </a:lnTo>
                  <a:lnTo>
                    <a:pt x="577695" y="71116"/>
                  </a:lnTo>
                  <a:lnTo>
                    <a:pt x="590853" y="70176"/>
                  </a:lnTo>
                  <a:lnTo>
                    <a:pt x="599312" y="71429"/>
                  </a:lnTo>
                  <a:lnTo>
                    <a:pt x="611217" y="76441"/>
                  </a:lnTo>
                  <a:lnTo>
                    <a:pt x="619049" y="83647"/>
                  </a:lnTo>
                  <a:lnTo>
                    <a:pt x="624375" y="92106"/>
                  </a:lnTo>
                  <a:lnTo>
                    <a:pt x="626254" y="98058"/>
                  </a:lnTo>
                  <a:lnTo>
                    <a:pt x="627194" y="104637"/>
                  </a:lnTo>
                  <a:close/>
                </a:path>
              </a:pathLst>
            </a:custGeom>
            <a:grpFill/>
            <a:ln w="6248" cap="rnd">
              <a:solidFill>
                <a:srgbClr val="0070C0"/>
              </a:solidFill>
              <a:prstDash val="solid"/>
              <a:round/>
            </a:ln>
          </p:spPr>
          <p:txBody>
            <a:bodyPr rtlCol="0" anchor="ctr"/>
            <a:lstStyle/>
            <a:p>
              <a:endParaRPr lang="vi-VN"/>
            </a:p>
          </p:txBody>
        </p:sp>
        <p:sp>
          <p:nvSpPr>
            <p:cNvPr id="122" name="Freeform: Shape 121">
              <a:hlinkClick r:id="" action="ppaction://noaction"/>
              <a:extLst>
                <a:ext uri="{FF2B5EF4-FFF2-40B4-BE49-F238E27FC236}">
                  <a16:creationId xmlns:a16="http://schemas.microsoft.com/office/drawing/2014/main" id="{AE08C3CD-316F-46BC-BE5D-DCC39C7C8030}"/>
                </a:ext>
              </a:extLst>
            </p:cNvPr>
            <p:cNvSpPr/>
            <p:nvPr/>
          </p:nvSpPr>
          <p:spPr>
            <a:xfrm>
              <a:off x="4336467" y="5646988"/>
              <a:ext cx="366542" cy="433271"/>
            </a:xfrm>
            <a:custGeom>
              <a:avLst/>
              <a:gdLst>
                <a:gd name="connsiteX0" fmla="*/ 366542 w 366542"/>
                <a:gd name="connsiteY0" fmla="*/ 88972 h 433271"/>
                <a:gd name="connsiteX1" fmla="*/ 363409 w 366542"/>
                <a:gd name="connsiteY1" fmla="*/ 89599 h 433271"/>
                <a:gd name="connsiteX2" fmla="*/ 358083 w 366542"/>
                <a:gd name="connsiteY2" fmla="*/ 93045 h 433271"/>
                <a:gd name="connsiteX3" fmla="*/ 354011 w 366542"/>
                <a:gd name="connsiteY3" fmla="*/ 97431 h 433271"/>
                <a:gd name="connsiteX4" fmla="*/ 349625 w 366542"/>
                <a:gd name="connsiteY4" fmla="*/ 103697 h 433271"/>
                <a:gd name="connsiteX5" fmla="*/ 340540 w 366542"/>
                <a:gd name="connsiteY5" fmla="*/ 120301 h 433271"/>
                <a:gd name="connsiteX6" fmla="*/ 334587 w 366542"/>
                <a:gd name="connsiteY6" fmla="*/ 134085 h 433271"/>
                <a:gd name="connsiteX7" fmla="*/ 324875 w 366542"/>
                <a:gd name="connsiteY7" fmla="*/ 150063 h 433271"/>
                <a:gd name="connsiteX8" fmla="*/ 322682 w 366542"/>
                <a:gd name="connsiteY8" fmla="*/ 154449 h 433271"/>
                <a:gd name="connsiteX9" fmla="*/ 318296 w 366542"/>
                <a:gd name="connsiteY9" fmla="*/ 166667 h 433271"/>
                <a:gd name="connsiteX10" fmla="*/ 310151 w 366542"/>
                <a:gd name="connsiteY10" fmla="*/ 181078 h 433271"/>
                <a:gd name="connsiteX11" fmla="*/ 305452 w 366542"/>
                <a:gd name="connsiteY11" fmla="*/ 192983 h 433271"/>
                <a:gd name="connsiteX12" fmla="*/ 303572 w 366542"/>
                <a:gd name="connsiteY12" fmla="*/ 204574 h 433271"/>
                <a:gd name="connsiteX13" fmla="*/ 300126 w 366542"/>
                <a:gd name="connsiteY13" fmla="*/ 211780 h 433271"/>
                <a:gd name="connsiteX14" fmla="*/ 293234 w 366542"/>
                <a:gd name="connsiteY14" fmla="*/ 223058 h 433271"/>
                <a:gd name="connsiteX15" fmla="*/ 290414 w 366542"/>
                <a:gd name="connsiteY15" fmla="*/ 229010 h 433271"/>
                <a:gd name="connsiteX16" fmla="*/ 295113 w 366542"/>
                <a:gd name="connsiteY16" fmla="*/ 235902 h 433271"/>
                <a:gd name="connsiteX17" fmla="*/ 302945 w 366542"/>
                <a:gd name="connsiteY17" fmla="*/ 241855 h 433271"/>
                <a:gd name="connsiteX18" fmla="*/ 310151 w 366542"/>
                <a:gd name="connsiteY18" fmla="*/ 244988 h 433271"/>
                <a:gd name="connsiteX19" fmla="*/ 318923 w 366542"/>
                <a:gd name="connsiteY19" fmla="*/ 245928 h 433271"/>
                <a:gd name="connsiteX20" fmla="*/ 326442 w 366542"/>
                <a:gd name="connsiteY20" fmla="*/ 244988 h 433271"/>
                <a:gd name="connsiteX21" fmla="*/ 333334 w 366542"/>
                <a:gd name="connsiteY21" fmla="*/ 245614 h 433271"/>
                <a:gd name="connsiteX22" fmla="*/ 338973 w 366542"/>
                <a:gd name="connsiteY22" fmla="*/ 249061 h 433271"/>
                <a:gd name="connsiteX23" fmla="*/ 344299 w 366542"/>
                <a:gd name="connsiteY23" fmla="*/ 254386 h 433271"/>
                <a:gd name="connsiteX24" fmla="*/ 349311 w 366542"/>
                <a:gd name="connsiteY24" fmla="*/ 262845 h 433271"/>
                <a:gd name="connsiteX25" fmla="*/ 353384 w 366542"/>
                <a:gd name="connsiteY25" fmla="*/ 271617 h 433271"/>
                <a:gd name="connsiteX26" fmla="*/ 357457 w 366542"/>
                <a:gd name="connsiteY26" fmla="*/ 283835 h 433271"/>
                <a:gd name="connsiteX27" fmla="*/ 359023 w 366542"/>
                <a:gd name="connsiteY27" fmla="*/ 296993 h 433271"/>
                <a:gd name="connsiteX28" fmla="*/ 358397 w 366542"/>
                <a:gd name="connsiteY28" fmla="*/ 310151 h 433271"/>
                <a:gd name="connsiteX29" fmla="*/ 352757 w 366542"/>
                <a:gd name="connsiteY29" fmla="*/ 322369 h 433271"/>
                <a:gd name="connsiteX30" fmla="*/ 346805 w 366542"/>
                <a:gd name="connsiteY30" fmla="*/ 331454 h 433271"/>
                <a:gd name="connsiteX31" fmla="*/ 327068 w 366542"/>
                <a:gd name="connsiteY31" fmla="*/ 351191 h 433271"/>
                <a:gd name="connsiteX32" fmla="*/ 312657 w 366542"/>
                <a:gd name="connsiteY32" fmla="*/ 333020 h 433271"/>
                <a:gd name="connsiteX33" fmla="*/ 308271 w 366542"/>
                <a:gd name="connsiteY33" fmla="*/ 331767 h 433271"/>
                <a:gd name="connsiteX34" fmla="*/ 302005 w 366542"/>
                <a:gd name="connsiteY34" fmla="*/ 331454 h 433271"/>
                <a:gd name="connsiteX35" fmla="*/ 296993 w 366542"/>
                <a:gd name="connsiteY35" fmla="*/ 335214 h 433271"/>
                <a:gd name="connsiteX36" fmla="*/ 287281 w 366542"/>
                <a:gd name="connsiteY36" fmla="*/ 344925 h 433271"/>
                <a:gd name="connsiteX37" fmla="*/ 259712 w 366542"/>
                <a:gd name="connsiteY37" fmla="*/ 379387 h 433271"/>
                <a:gd name="connsiteX38" fmla="*/ 252820 w 366542"/>
                <a:gd name="connsiteY38" fmla="*/ 382519 h 433271"/>
                <a:gd name="connsiteX39" fmla="*/ 246241 w 366542"/>
                <a:gd name="connsiteY39" fmla="*/ 383146 h 433271"/>
                <a:gd name="connsiteX40" fmla="*/ 240289 w 366542"/>
                <a:gd name="connsiteY40" fmla="*/ 380953 h 433271"/>
                <a:gd name="connsiteX41" fmla="*/ 234963 w 366542"/>
                <a:gd name="connsiteY41" fmla="*/ 377193 h 433271"/>
                <a:gd name="connsiteX42" fmla="*/ 231517 w 366542"/>
                <a:gd name="connsiteY42" fmla="*/ 372181 h 433271"/>
                <a:gd name="connsiteX43" fmla="*/ 230264 w 366542"/>
                <a:gd name="connsiteY43" fmla="*/ 366855 h 433271"/>
                <a:gd name="connsiteX44" fmla="*/ 230577 w 366542"/>
                <a:gd name="connsiteY44" fmla="*/ 360903 h 433271"/>
                <a:gd name="connsiteX45" fmla="*/ 231517 w 366542"/>
                <a:gd name="connsiteY45" fmla="*/ 355264 h 433271"/>
                <a:gd name="connsiteX46" fmla="*/ 230264 w 366542"/>
                <a:gd name="connsiteY46" fmla="*/ 349938 h 433271"/>
                <a:gd name="connsiteX47" fmla="*/ 226817 w 366542"/>
                <a:gd name="connsiteY47" fmla="*/ 345865 h 433271"/>
                <a:gd name="connsiteX48" fmla="*/ 220552 w 366542"/>
                <a:gd name="connsiteY48" fmla="*/ 343359 h 433271"/>
                <a:gd name="connsiteX49" fmla="*/ 215539 w 366542"/>
                <a:gd name="connsiteY49" fmla="*/ 343672 h 433271"/>
                <a:gd name="connsiteX50" fmla="*/ 209900 w 366542"/>
                <a:gd name="connsiteY50" fmla="*/ 345552 h 433271"/>
                <a:gd name="connsiteX51" fmla="*/ 171679 w 366542"/>
                <a:gd name="connsiteY51" fmla="*/ 363722 h 433271"/>
                <a:gd name="connsiteX52" fmla="*/ 169486 w 366542"/>
                <a:gd name="connsiteY52" fmla="*/ 366228 h 433271"/>
                <a:gd name="connsiteX53" fmla="*/ 169486 w 366542"/>
                <a:gd name="connsiteY53" fmla="*/ 373121 h 433271"/>
                <a:gd name="connsiteX54" fmla="*/ 168233 w 366542"/>
                <a:gd name="connsiteY54" fmla="*/ 381579 h 433271"/>
                <a:gd name="connsiteX55" fmla="*/ 164161 w 366542"/>
                <a:gd name="connsiteY55" fmla="*/ 386279 h 433271"/>
                <a:gd name="connsiteX56" fmla="*/ 156955 w 366542"/>
                <a:gd name="connsiteY56" fmla="*/ 390665 h 433271"/>
                <a:gd name="connsiteX57" fmla="*/ 124687 w 366542"/>
                <a:gd name="connsiteY57" fmla="*/ 402883 h 433271"/>
                <a:gd name="connsiteX58" fmla="*/ 118108 w 366542"/>
                <a:gd name="connsiteY58" fmla="*/ 403509 h 433271"/>
                <a:gd name="connsiteX59" fmla="*/ 117481 w 366542"/>
                <a:gd name="connsiteY59" fmla="*/ 394424 h 433271"/>
                <a:gd name="connsiteX60" fmla="*/ 113095 w 366542"/>
                <a:gd name="connsiteY60" fmla="*/ 387532 h 433271"/>
                <a:gd name="connsiteX61" fmla="*/ 100564 w 366542"/>
                <a:gd name="connsiteY61" fmla="*/ 375941 h 433271"/>
                <a:gd name="connsiteX62" fmla="*/ 98684 w 366542"/>
                <a:gd name="connsiteY62" fmla="*/ 382206 h 433271"/>
                <a:gd name="connsiteX63" fmla="*/ 103070 w 366542"/>
                <a:gd name="connsiteY63" fmla="*/ 386906 h 433271"/>
                <a:gd name="connsiteX64" fmla="*/ 109023 w 366542"/>
                <a:gd name="connsiteY64" fmla="*/ 390978 h 433271"/>
                <a:gd name="connsiteX65" fmla="*/ 112156 w 366542"/>
                <a:gd name="connsiteY65" fmla="*/ 395051 h 433271"/>
                <a:gd name="connsiteX66" fmla="*/ 108396 w 366542"/>
                <a:gd name="connsiteY66" fmla="*/ 405703 h 433271"/>
                <a:gd name="connsiteX67" fmla="*/ 108396 w 366542"/>
                <a:gd name="connsiteY67" fmla="*/ 408209 h 433271"/>
                <a:gd name="connsiteX68" fmla="*/ 106516 w 366542"/>
                <a:gd name="connsiteY68" fmla="*/ 407895 h 433271"/>
                <a:gd name="connsiteX69" fmla="*/ 103697 w 366542"/>
                <a:gd name="connsiteY69" fmla="*/ 407895 h 433271"/>
                <a:gd name="connsiteX70" fmla="*/ 100877 w 366542"/>
                <a:gd name="connsiteY70" fmla="*/ 420114 h 433271"/>
                <a:gd name="connsiteX71" fmla="*/ 100564 w 366542"/>
                <a:gd name="connsiteY71" fmla="*/ 433271 h 433271"/>
                <a:gd name="connsiteX72" fmla="*/ 95238 w 366542"/>
                <a:gd name="connsiteY72" fmla="*/ 425752 h 433271"/>
                <a:gd name="connsiteX73" fmla="*/ 92105 w 366542"/>
                <a:gd name="connsiteY73" fmla="*/ 416354 h 433271"/>
                <a:gd name="connsiteX74" fmla="*/ 83960 w 366542"/>
                <a:gd name="connsiteY74" fmla="*/ 407895 h 433271"/>
                <a:gd name="connsiteX75" fmla="*/ 76441 w 366542"/>
                <a:gd name="connsiteY75" fmla="*/ 401317 h 433271"/>
                <a:gd name="connsiteX76" fmla="*/ 70802 w 366542"/>
                <a:gd name="connsiteY76" fmla="*/ 395677 h 433271"/>
                <a:gd name="connsiteX77" fmla="*/ 61717 w 366542"/>
                <a:gd name="connsiteY77" fmla="*/ 388472 h 433271"/>
                <a:gd name="connsiteX78" fmla="*/ 56078 w 366542"/>
                <a:gd name="connsiteY78" fmla="*/ 388472 h 433271"/>
                <a:gd name="connsiteX79" fmla="*/ 45426 w 366542"/>
                <a:gd name="connsiteY79" fmla="*/ 393798 h 433271"/>
                <a:gd name="connsiteX80" fmla="*/ 37907 w 366542"/>
                <a:gd name="connsiteY80" fmla="*/ 392544 h 433271"/>
                <a:gd name="connsiteX81" fmla="*/ 30075 w 366542"/>
                <a:gd name="connsiteY81" fmla="*/ 386906 h 433271"/>
                <a:gd name="connsiteX82" fmla="*/ 25376 w 366542"/>
                <a:gd name="connsiteY82" fmla="*/ 382206 h 433271"/>
                <a:gd name="connsiteX83" fmla="*/ 20050 w 366542"/>
                <a:gd name="connsiteY83" fmla="*/ 379387 h 433271"/>
                <a:gd name="connsiteX84" fmla="*/ 12218 w 366542"/>
                <a:gd name="connsiteY84" fmla="*/ 376254 h 433271"/>
                <a:gd name="connsiteX85" fmla="*/ 7519 w 366542"/>
                <a:gd name="connsiteY85" fmla="*/ 375001 h 433271"/>
                <a:gd name="connsiteX86" fmla="*/ 4073 w 366542"/>
                <a:gd name="connsiteY86" fmla="*/ 373121 h 433271"/>
                <a:gd name="connsiteX87" fmla="*/ 3759 w 366542"/>
                <a:gd name="connsiteY87" fmla="*/ 365915 h 433271"/>
                <a:gd name="connsiteX88" fmla="*/ 2193 w 366542"/>
                <a:gd name="connsiteY88" fmla="*/ 360276 h 433271"/>
                <a:gd name="connsiteX89" fmla="*/ 1566 w 366542"/>
                <a:gd name="connsiteY89" fmla="*/ 350564 h 433271"/>
                <a:gd name="connsiteX90" fmla="*/ 0 w 366542"/>
                <a:gd name="connsiteY90" fmla="*/ 345239 h 433271"/>
                <a:gd name="connsiteX91" fmla="*/ 2819 w 366542"/>
                <a:gd name="connsiteY91" fmla="*/ 343985 h 433271"/>
                <a:gd name="connsiteX92" fmla="*/ 17857 w 366542"/>
                <a:gd name="connsiteY92" fmla="*/ 352444 h 433271"/>
                <a:gd name="connsiteX93" fmla="*/ 21930 w 366542"/>
                <a:gd name="connsiteY93" fmla="*/ 351818 h 433271"/>
                <a:gd name="connsiteX94" fmla="*/ 26003 w 366542"/>
                <a:gd name="connsiteY94" fmla="*/ 348685 h 433271"/>
                <a:gd name="connsiteX95" fmla="*/ 31015 w 366542"/>
                <a:gd name="connsiteY95" fmla="*/ 345865 h 433271"/>
                <a:gd name="connsiteX96" fmla="*/ 34461 w 366542"/>
                <a:gd name="connsiteY96" fmla="*/ 344925 h 433271"/>
                <a:gd name="connsiteX97" fmla="*/ 42920 w 366542"/>
                <a:gd name="connsiteY97" fmla="*/ 344612 h 433271"/>
                <a:gd name="connsiteX98" fmla="*/ 46053 w 366542"/>
                <a:gd name="connsiteY98" fmla="*/ 345552 h 433271"/>
                <a:gd name="connsiteX99" fmla="*/ 52318 w 366542"/>
                <a:gd name="connsiteY99" fmla="*/ 348685 h 433271"/>
                <a:gd name="connsiteX100" fmla="*/ 56704 w 366542"/>
                <a:gd name="connsiteY100" fmla="*/ 348371 h 433271"/>
                <a:gd name="connsiteX101" fmla="*/ 56391 w 366542"/>
                <a:gd name="connsiteY101" fmla="*/ 342732 h 433271"/>
                <a:gd name="connsiteX102" fmla="*/ 58271 w 366542"/>
                <a:gd name="connsiteY102" fmla="*/ 339913 h 433271"/>
                <a:gd name="connsiteX103" fmla="*/ 58584 w 366542"/>
                <a:gd name="connsiteY103" fmla="*/ 333647 h 433271"/>
                <a:gd name="connsiteX104" fmla="*/ 56704 w 366542"/>
                <a:gd name="connsiteY104" fmla="*/ 326442 h 433271"/>
                <a:gd name="connsiteX105" fmla="*/ 44800 w 366542"/>
                <a:gd name="connsiteY105" fmla="*/ 304199 h 433271"/>
                <a:gd name="connsiteX106" fmla="*/ 37594 w 366542"/>
                <a:gd name="connsiteY106" fmla="*/ 294173 h 433271"/>
                <a:gd name="connsiteX107" fmla="*/ 36028 w 366542"/>
                <a:gd name="connsiteY107" fmla="*/ 281329 h 433271"/>
                <a:gd name="connsiteX108" fmla="*/ 29449 w 366542"/>
                <a:gd name="connsiteY108" fmla="*/ 272243 h 433271"/>
                <a:gd name="connsiteX109" fmla="*/ 24749 w 366542"/>
                <a:gd name="connsiteY109" fmla="*/ 267231 h 433271"/>
                <a:gd name="connsiteX110" fmla="*/ 21303 w 366542"/>
                <a:gd name="connsiteY110" fmla="*/ 262218 h 433271"/>
                <a:gd name="connsiteX111" fmla="*/ 16917 w 366542"/>
                <a:gd name="connsiteY111" fmla="*/ 254073 h 433271"/>
                <a:gd name="connsiteX112" fmla="*/ 16604 w 366542"/>
                <a:gd name="connsiteY112" fmla="*/ 250627 h 433271"/>
                <a:gd name="connsiteX113" fmla="*/ 16917 w 366542"/>
                <a:gd name="connsiteY113" fmla="*/ 242481 h 433271"/>
                <a:gd name="connsiteX114" fmla="*/ 15351 w 366542"/>
                <a:gd name="connsiteY114" fmla="*/ 234336 h 433271"/>
                <a:gd name="connsiteX115" fmla="*/ 16917 w 366542"/>
                <a:gd name="connsiteY115" fmla="*/ 230577 h 433271"/>
                <a:gd name="connsiteX116" fmla="*/ 22556 w 366542"/>
                <a:gd name="connsiteY116" fmla="*/ 225878 h 433271"/>
                <a:gd name="connsiteX117" fmla="*/ 28509 w 366542"/>
                <a:gd name="connsiteY117" fmla="*/ 223058 h 433271"/>
                <a:gd name="connsiteX118" fmla="*/ 33835 w 366542"/>
                <a:gd name="connsiteY118" fmla="*/ 221492 h 433271"/>
                <a:gd name="connsiteX119" fmla="*/ 38221 w 366542"/>
                <a:gd name="connsiteY119" fmla="*/ 222118 h 433271"/>
                <a:gd name="connsiteX120" fmla="*/ 41667 w 366542"/>
                <a:gd name="connsiteY120" fmla="*/ 223998 h 433271"/>
                <a:gd name="connsiteX121" fmla="*/ 45739 w 366542"/>
                <a:gd name="connsiteY121" fmla="*/ 227757 h 433271"/>
                <a:gd name="connsiteX122" fmla="*/ 50125 w 366542"/>
                <a:gd name="connsiteY122" fmla="*/ 231203 h 433271"/>
                <a:gd name="connsiteX123" fmla="*/ 55451 w 366542"/>
                <a:gd name="connsiteY123" fmla="*/ 233710 h 433271"/>
                <a:gd name="connsiteX124" fmla="*/ 60777 w 366542"/>
                <a:gd name="connsiteY124" fmla="*/ 234649 h 433271"/>
                <a:gd name="connsiteX125" fmla="*/ 65790 w 366542"/>
                <a:gd name="connsiteY125" fmla="*/ 234336 h 433271"/>
                <a:gd name="connsiteX126" fmla="*/ 70175 w 366542"/>
                <a:gd name="connsiteY126" fmla="*/ 232770 h 433271"/>
                <a:gd name="connsiteX127" fmla="*/ 88033 w 366542"/>
                <a:gd name="connsiteY127" fmla="*/ 218045 h 433271"/>
                <a:gd name="connsiteX128" fmla="*/ 95552 w 366542"/>
                <a:gd name="connsiteY128" fmla="*/ 204574 h 433271"/>
                <a:gd name="connsiteX129" fmla="*/ 97118 w 366542"/>
                <a:gd name="connsiteY129" fmla="*/ 199248 h 433271"/>
                <a:gd name="connsiteX130" fmla="*/ 96491 w 366542"/>
                <a:gd name="connsiteY130" fmla="*/ 192670 h 433271"/>
                <a:gd name="connsiteX131" fmla="*/ 92105 w 366542"/>
                <a:gd name="connsiteY131" fmla="*/ 179198 h 433271"/>
                <a:gd name="connsiteX132" fmla="*/ 87719 w 366542"/>
                <a:gd name="connsiteY132" fmla="*/ 171679 h 433271"/>
                <a:gd name="connsiteX133" fmla="*/ 83647 w 366542"/>
                <a:gd name="connsiteY133" fmla="*/ 166667 h 433271"/>
                <a:gd name="connsiteX134" fmla="*/ 79887 w 366542"/>
                <a:gd name="connsiteY134" fmla="*/ 164160 h 433271"/>
                <a:gd name="connsiteX135" fmla="*/ 78008 w 366542"/>
                <a:gd name="connsiteY135" fmla="*/ 159775 h 433271"/>
                <a:gd name="connsiteX136" fmla="*/ 79261 w 366542"/>
                <a:gd name="connsiteY136" fmla="*/ 152569 h 433271"/>
                <a:gd name="connsiteX137" fmla="*/ 92419 w 366542"/>
                <a:gd name="connsiteY137" fmla="*/ 122807 h 433271"/>
                <a:gd name="connsiteX138" fmla="*/ 101817 w 366542"/>
                <a:gd name="connsiteY138" fmla="*/ 118108 h 433271"/>
                <a:gd name="connsiteX139" fmla="*/ 104637 w 366542"/>
                <a:gd name="connsiteY139" fmla="*/ 115601 h 433271"/>
                <a:gd name="connsiteX140" fmla="*/ 107770 w 366542"/>
                <a:gd name="connsiteY140" fmla="*/ 109649 h 433271"/>
                <a:gd name="connsiteX141" fmla="*/ 111216 w 366542"/>
                <a:gd name="connsiteY141" fmla="*/ 106203 h 433271"/>
                <a:gd name="connsiteX142" fmla="*/ 118421 w 366542"/>
                <a:gd name="connsiteY142" fmla="*/ 101190 h 433271"/>
                <a:gd name="connsiteX143" fmla="*/ 127193 w 366542"/>
                <a:gd name="connsiteY143" fmla="*/ 92105 h 433271"/>
                <a:gd name="connsiteX144" fmla="*/ 131579 w 366542"/>
                <a:gd name="connsiteY144" fmla="*/ 86153 h 433271"/>
                <a:gd name="connsiteX145" fmla="*/ 135965 w 366542"/>
                <a:gd name="connsiteY145" fmla="*/ 77694 h 433271"/>
                <a:gd name="connsiteX146" fmla="*/ 141291 w 366542"/>
                <a:gd name="connsiteY146" fmla="*/ 71115 h 433271"/>
                <a:gd name="connsiteX147" fmla="*/ 142857 w 366542"/>
                <a:gd name="connsiteY147" fmla="*/ 68296 h 433271"/>
                <a:gd name="connsiteX148" fmla="*/ 144111 w 366542"/>
                <a:gd name="connsiteY148" fmla="*/ 57644 h 433271"/>
                <a:gd name="connsiteX149" fmla="*/ 145677 w 366542"/>
                <a:gd name="connsiteY149" fmla="*/ 52005 h 433271"/>
                <a:gd name="connsiteX150" fmla="*/ 147870 w 366542"/>
                <a:gd name="connsiteY150" fmla="*/ 46366 h 433271"/>
                <a:gd name="connsiteX151" fmla="*/ 151629 w 366542"/>
                <a:gd name="connsiteY151" fmla="*/ 39474 h 433271"/>
                <a:gd name="connsiteX152" fmla="*/ 157895 w 366542"/>
                <a:gd name="connsiteY152" fmla="*/ 34148 h 433271"/>
                <a:gd name="connsiteX153" fmla="*/ 166980 w 366542"/>
                <a:gd name="connsiteY153" fmla="*/ 29135 h 433271"/>
                <a:gd name="connsiteX154" fmla="*/ 206767 w 366542"/>
                <a:gd name="connsiteY154" fmla="*/ 16604 h 433271"/>
                <a:gd name="connsiteX155" fmla="*/ 238409 w 366542"/>
                <a:gd name="connsiteY155" fmla="*/ 0 h 433271"/>
                <a:gd name="connsiteX156" fmla="*/ 254700 w 366542"/>
                <a:gd name="connsiteY156" fmla="*/ 2819 h 433271"/>
                <a:gd name="connsiteX157" fmla="*/ 266604 w 366542"/>
                <a:gd name="connsiteY157" fmla="*/ 2506 h 433271"/>
                <a:gd name="connsiteX158" fmla="*/ 272244 w 366542"/>
                <a:gd name="connsiteY158" fmla="*/ 4386 h 433271"/>
                <a:gd name="connsiteX159" fmla="*/ 273810 w 366542"/>
                <a:gd name="connsiteY159" fmla="*/ 8459 h 433271"/>
                <a:gd name="connsiteX160" fmla="*/ 273497 w 366542"/>
                <a:gd name="connsiteY160" fmla="*/ 19423 h 433271"/>
                <a:gd name="connsiteX161" fmla="*/ 273810 w 366542"/>
                <a:gd name="connsiteY161" fmla="*/ 22869 h 433271"/>
                <a:gd name="connsiteX162" fmla="*/ 276630 w 366542"/>
                <a:gd name="connsiteY162" fmla="*/ 26316 h 433271"/>
                <a:gd name="connsiteX163" fmla="*/ 281329 w 366542"/>
                <a:gd name="connsiteY163" fmla="*/ 27882 h 433271"/>
                <a:gd name="connsiteX164" fmla="*/ 289161 w 366542"/>
                <a:gd name="connsiteY164" fmla="*/ 29762 h 433271"/>
                <a:gd name="connsiteX165" fmla="*/ 298246 w 366542"/>
                <a:gd name="connsiteY165" fmla="*/ 32895 h 433271"/>
                <a:gd name="connsiteX166" fmla="*/ 302319 w 366542"/>
                <a:gd name="connsiteY166" fmla="*/ 36341 h 433271"/>
                <a:gd name="connsiteX167" fmla="*/ 304199 w 366542"/>
                <a:gd name="connsiteY167" fmla="*/ 40413 h 433271"/>
                <a:gd name="connsiteX168" fmla="*/ 302632 w 366542"/>
                <a:gd name="connsiteY168" fmla="*/ 44486 h 433271"/>
                <a:gd name="connsiteX169" fmla="*/ 296680 w 366542"/>
                <a:gd name="connsiteY169" fmla="*/ 50752 h 433271"/>
                <a:gd name="connsiteX170" fmla="*/ 295740 w 366542"/>
                <a:gd name="connsiteY170" fmla="*/ 54198 h 433271"/>
                <a:gd name="connsiteX171" fmla="*/ 296053 w 366542"/>
                <a:gd name="connsiteY171" fmla="*/ 58897 h 433271"/>
                <a:gd name="connsiteX172" fmla="*/ 298246 w 366542"/>
                <a:gd name="connsiteY172" fmla="*/ 64850 h 433271"/>
                <a:gd name="connsiteX173" fmla="*/ 301379 w 366542"/>
                <a:gd name="connsiteY173" fmla="*/ 67669 h 433271"/>
                <a:gd name="connsiteX174" fmla="*/ 306392 w 366542"/>
                <a:gd name="connsiteY174" fmla="*/ 69236 h 433271"/>
                <a:gd name="connsiteX175" fmla="*/ 312970 w 366542"/>
                <a:gd name="connsiteY175" fmla="*/ 68922 h 433271"/>
                <a:gd name="connsiteX176" fmla="*/ 331454 w 366542"/>
                <a:gd name="connsiteY176" fmla="*/ 71115 h 433271"/>
                <a:gd name="connsiteX177" fmla="*/ 366542 w 366542"/>
                <a:gd name="connsiteY177" fmla="*/ 88972 h 43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366542" h="433271">
                  <a:moveTo>
                    <a:pt x="366542" y="88972"/>
                  </a:moveTo>
                  <a:lnTo>
                    <a:pt x="363409" y="89599"/>
                  </a:lnTo>
                  <a:lnTo>
                    <a:pt x="358083" y="93045"/>
                  </a:lnTo>
                  <a:lnTo>
                    <a:pt x="354011" y="97431"/>
                  </a:lnTo>
                  <a:lnTo>
                    <a:pt x="349625" y="103697"/>
                  </a:lnTo>
                  <a:lnTo>
                    <a:pt x="340540" y="120301"/>
                  </a:lnTo>
                  <a:lnTo>
                    <a:pt x="334587" y="134085"/>
                  </a:lnTo>
                  <a:lnTo>
                    <a:pt x="324875" y="150063"/>
                  </a:lnTo>
                  <a:lnTo>
                    <a:pt x="322682" y="154449"/>
                  </a:lnTo>
                  <a:lnTo>
                    <a:pt x="318296" y="166667"/>
                  </a:lnTo>
                  <a:lnTo>
                    <a:pt x="310151" y="181078"/>
                  </a:lnTo>
                  <a:lnTo>
                    <a:pt x="305452" y="192983"/>
                  </a:lnTo>
                  <a:lnTo>
                    <a:pt x="303572" y="204574"/>
                  </a:lnTo>
                  <a:lnTo>
                    <a:pt x="300126" y="211780"/>
                  </a:lnTo>
                  <a:lnTo>
                    <a:pt x="293234" y="223058"/>
                  </a:lnTo>
                  <a:lnTo>
                    <a:pt x="290414" y="229010"/>
                  </a:lnTo>
                  <a:lnTo>
                    <a:pt x="295113" y="235902"/>
                  </a:lnTo>
                  <a:lnTo>
                    <a:pt x="302945" y="241855"/>
                  </a:lnTo>
                  <a:lnTo>
                    <a:pt x="310151" y="244988"/>
                  </a:lnTo>
                  <a:lnTo>
                    <a:pt x="318923" y="245928"/>
                  </a:lnTo>
                  <a:lnTo>
                    <a:pt x="326442" y="244988"/>
                  </a:lnTo>
                  <a:lnTo>
                    <a:pt x="333334" y="245614"/>
                  </a:lnTo>
                  <a:lnTo>
                    <a:pt x="338973" y="249061"/>
                  </a:lnTo>
                  <a:lnTo>
                    <a:pt x="344299" y="254386"/>
                  </a:lnTo>
                  <a:lnTo>
                    <a:pt x="349311" y="262845"/>
                  </a:lnTo>
                  <a:lnTo>
                    <a:pt x="353384" y="271617"/>
                  </a:lnTo>
                  <a:lnTo>
                    <a:pt x="357457" y="283835"/>
                  </a:lnTo>
                  <a:lnTo>
                    <a:pt x="359023" y="296993"/>
                  </a:lnTo>
                  <a:lnTo>
                    <a:pt x="358397" y="310151"/>
                  </a:lnTo>
                  <a:lnTo>
                    <a:pt x="352757" y="322369"/>
                  </a:lnTo>
                  <a:lnTo>
                    <a:pt x="346805" y="331454"/>
                  </a:lnTo>
                  <a:lnTo>
                    <a:pt x="327068" y="351191"/>
                  </a:lnTo>
                  <a:lnTo>
                    <a:pt x="312657" y="333020"/>
                  </a:lnTo>
                  <a:lnTo>
                    <a:pt x="308271" y="331767"/>
                  </a:lnTo>
                  <a:lnTo>
                    <a:pt x="302005" y="331454"/>
                  </a:lnTo>
                  <a:lnTo>
                    <a:pt x="296993" y="335214"/>
                  </a:lnTo>
                  <a:lnTo>
                    <a:pt x="287281" y="344925"/>
                  </a:lnTo>
                  <a:lnTo>
                    <a:pt x="259712" y="379387"/>
                  </a:lnTo>
                  <a:lnTo>
                    <a:pt x="252820" y="382519"/>
                  </a:lnTo>
                  <a:lnTo>
                    <a:pt x="246241" y="383146"/>
                  </a:lnTo>
                  <a:lnTo>
                    <a:pt x="240289" y="380953"/>
                  </a:lnTo>
                  <a:lnTo>
                    <a:pt x="234963" y="377193"/>
                  </a:lnTo>
                  <a:lnTo>
                    <a:pt x="231517" y="372181"/>
                  </a:lnTo>
                  <a:lnTo>
                    <a:pt x="230264" y="366855"/>
                  </a:lnTo>
                  <a:lnTo>
                    <a:pt x="230577" y="360903"/>
                  </a:lnTo>
                  <a:lnTo>
                    <a:pt x="231517" y="355264"/>
                  </a:lnTo>
                  <a:lnTo>
                    <a:pt x="230264" y="349938"/>
                  </a:lnTo>
                  <a:lnTo>
                    <a:pt x="226817" y="345865"/>
                  </a:lnTo>
                  <a:lnTo>
                    <a:pt x="220552" y="343359"/>
                  </a:lnTo>
                  <a:lnTo>
                    <a:pt x="215539" y="343672"/>
                  </a:lnTo>
                  <a:lnTo>
                    <a:pt x="209900" y="345552"/>
                  </a:lnTo>
                  <a:lnTo>
                    <a:pt x="171679" y="363722"/>
                  </a:lnTo>
                  <a:lnTo>
                    <a:pt x="169486" y="366228"/>
                  </a:lnTo>
                  <a:lnTo>
                    <a:pt x="169486" y="373121"/>
                  </a:lnTo>
                  <a:lnTo>
                    <a:pt x="168233" y="381579"/>
                  </a:lnTo>
                  <a:lnTo>
                    <a:pt x="164161" y="386279"/>
                  </a:lnTo>
                  <a:lnTo>
                    <a:pt x="156955" y="390665"/>
                  </a:lnTo>
                  <a:lnTo>
                    <a:pt x="124687" y="402883"/>
                  </a:lnTo>
                  <a:lnTo>
                    <a:pt x="118108" y="403509"/>
                  </a:lnTo>
                  <a:lnTo>
                    <a:pt x="117481" y="394424"/>
                  </a:lnTo>
                  <a:lnTo>
                    <a:pt x="113095" y="387532"/>
                  </a:lnTo>
                  <a:lnTo>
                    <a:pt x="100564" y="375941"/>
                  </a:lnTo>
                  <a:lnTo>
                    <a:pt x="98684" y="382206"/>
                  </a:lnTo>
                  <a:lnTo>
                    <a:pt x="103070" y="386906"/>
                  </a:lnTo>
                  <a:lnTo>
                    <a:pt x="109023" y="390978"/>
                  </a:lnTo>
                  <a:lnTo>
                    <a:pt x="112156" y="395051"/>
                  </a:lnTo>
                  <a:lnTo>
                    <a:pt x="108396" y="405703"/>
                  </a:lnTo>
                  <a:lnTo>
                    <a:pt x="108396" y="408209"/>
                  </a:lnTo>
                  <a:lnTo>
                    <a:pt x="106516" y="407895"/>
                  </a:lnTo>
                  <a:lnTo>
                    <a:pt x="103697" y="407895"/>
                  </a:lnTo>
                  <a:lnTo>
                    <a:pt x="100877" y="420114"/>
                  </a:lnTo>
                  <a:lnTo>
                    <a:pt x="100564" y="433271"/>
                  </a:lnTo>
                  <a:lnTo>
                    <a:pt x="95238" y="425752"/>
                  </a:lnTo>
                  <a:lnTo>
                    <a:pt x="92105" y="416354"/>
                  </a:lnTo>
                  <a:lnTo>
                    <a:pt x="83960" y="407895"/>
                  </a:lnTo>
                  <a:lnTo>
                    <a:pt x="76441" y="401317"/>
                  </a:lnTo>
                  <a:lnTo>
                    <a:pt x="70802" y="395677"/>
                  </a:lnTo>
                  <a:lnTo>
                    <a:pt x="61717" y="388472"/>
                  </a:lnTo>
                  <a:lnTo>
                    <a:pt x="56078" y="388472"/>
                  </a:lnTo>
                  <a:lnTo>
                    <a:pt x="45426" y="393798"/>
                  </a:lnTo>
                  <a:lnTo>
                    <a:pt x="37907" y="392544"/>
                  </a:lnTo>
                  <a:lnTo>
                    <a:pt x="30075" y="386906"/>
                  </a:lnTo>
                  <a:lnTo>
                    <a:pt x="25376" y="382206"/>
                  </a:lnTo>
                  <a:lnTo>
                    <a:pt x="20050" y="379387"/>
                  </a:lnTo>
                  <a:lnTo>
                    <a:pt x="12218" y="376254"/>
                  </a:lnTo>
                  <a:lnTo>
                    <a:pt x="7519" y="375001"/>
                  </a:lnTo>
                  <a:lnTo>
                    <a:pt x="4073" y="373121"/>
                  </a:lnTo>
                  <a:lnTo>
                    <a:pt x="3759" y="365915"/>
                  </a:lnTo>
                  <a:lnTo>
                    <a:pt x="2193" y="360276"/>
                  </a:lnTo>
                  <a:lnTo>
                    <a:pt x="1566" y="350564"/>
                  </a:lnTo>
                  <a:lnTo>
                    <a:pt x="0" y="345239"/>
                  </a:lnTo>
                  <a:lnTo>
                    <a:pt x="2819" y="343985"/>
                  </a:lnTo>
                  <a:lnTo>
                    <a:pt x="17857" y="352444"/>
                  </a:lnTo>
                  <a:lnTo>
                    <a:pt x="21930" y="351818"/>
                  </a:lnTo>
                  <a:lnTo>
                    <a:pt x="26003" y="348685"/>
                  </a:lnTo>
                  <a:lnTo>
                    <a:pt x="31015" y="345865"/>
                  </a:lnTo>
                  <a:lnTo>
                    <a:pt x="34461" y="344925"/>
                  </a:lnTo>
                  <a:lnTo>
                    <a:pt x="42920" y="344612"/>
                  </a:lnTo>
                  <a:lnTo>
                    <a:pt x="46053" y="345552"/>
                  </a:lnTo>
                  <a:lnTo>
                    <a:pt x="52318" y="348685"/>
                  </a:lnTo>
                  <a:lnTo>
                    <a:pt x="56704" y="348371"/>
                  </a:lnTo>
                  <a:lnTo>
                    <a:pt x="56391" y="342732"/>
                  </a:lnTo>
                  <a:lnTo>
                    <a:pt x="58271" y="339913"/>
                  </a:lnTo>
                  <a:lnTo>
                    <a:pt x="58584" y="333647"/>
                  </a:lnTo>
                  <a:lnTo>
                    <a:pt x="56704" y="326442"/>
                  </a:lnTo>
                  <a:lnTo>
                    <a:pt x="44800" y="304199"/>
                  </a:lnTo>
                  <a:lnTo>
                    <a:pt x="37594" y="294173"/>
                  </a:lnTo>
                  <a:lnTo>
                    <a:pt x="36028" y="281329"/>
                  </a:lnTo>
                  <a:lnTo>
                    <a:pt x="29449" y="272243"/>
                  </a:lnTo>
                  <a:lnTo>
                    <a:pt x="24749" y="267231"/>
                  </a:lnTo>
                  <a:lnTo>
                    <a:pt x="21303" y="262218"/>
                  </a:lnTo>
                  <a:lnTo>
                    <a:pt x="16917" y="254073"/>
                  </a:lnTo>
                  <a:lnTo>
                    <a:pt x="16604" y="250627"/>
                  </a:lnTo>
                  <a:lnTo>
                    <a:pt x="16917" y="242481"/>
                  </a:lnTo>
                  <a:lnTo>
                    <a:pt x="15351" y="234336"/>
                  </a:lnTo>
                  <a:lnTo>
                    <a:pt x="16917" y="230577"/>
                  </a:lnTo>
                  <a:lnTo>
                    <a:pt x="22556" y="225878"/>
                  </a:lnTo>
                  <a:lnTo>
                    <a:pt x="28509" y="223058"/>
                  </a:lnTo>
                  <a:lnTo>
                    <a:pt x="33835" y="221492"/>
                  </a:lnTo>
                  <a:lnTo>
                    <a:pt x="38221" y="222118"/>
                  </a:lnTo>
                  <a:lnTo>
                    <a:pt x="41667" y="223998"/>
                  </a:lnTo>
                  <a:lnTo>
                    <a:pt x="45739" y="227757"/>
                  </a:lnTo>
                  <a:lnTo>
                    <a:pt x="50125" y="231203"/>
                  </a:lnTo>
                  <a:lnTo>
                    <a:pt x="55451" y="233710"/>
                  </a:lnTo>
                  <a:lnTo>
                    <a:pt x="60777" y="234649"/>
                  </a:lnTo>
                  <a:lnTo>
                    <a:pt x="65790" y="234336"/>
                  </a:lnTo>
                  <a:lnTo>
                    <a:pt x="70175" y="232770"/>
                  </a:lnTo>
                  <a:lnTo>
                    <a:pt x="88033" y="218045"/>
                  </a:lnTo>
                  <a:lnTo>
                    <a:pt x="95552" y="204574"/>
                  </a:lnTo>
                  <a:lnTo>
                    <a:pt x="97118" y="199248"/>
                  </a:lnTo>
                  <a:lnTo>
                    <a:pt x="96491" y="192670"/>
                  </a:lnTo>
                  <a:lnTo>
                    <a:pt x="92105" y="179198"/>
                  </a:lnTo>
                  <a:lnTo>
                    <a:pt x="87719" y="171679"/>
                  </a:lnTo>
                  <a:lnTo>
                    <a:pt x="83647" y="166667"/>
                  </a:lnTo>
                  <a:lnTo>
                    <a:pt x="79887" y="164160"/>
                  </a:lnTo>
                  <a:lnTo>
                    <a:pt x="78008" y="159775"/>
                  </a:lnTo>
                  <a:lnTo>
                    <a:pt x="79261" y="152569"/>
                  </a:lnTo>
                  <a:lnTo>
                    <a:pt x="92419" y="122807"/>
                  </a:lnTo>
                  <a:lnTo>
                    <a:pt x="101817" y="118108"/>
                  </a:lnTo>
                  <a:lnTo>
                    <a:pt x="104637" y="115601"/>
                  </a:lnTo>
                  <a:lnTo>
                    <a:pt x="107770" y="109649"/>
                  </a:lnTo>
                  <a:lnTo>
                    <a:pt x="111216" y="106203"/>
                  </a:lnTo>
                  <a:lnTo>
                    <a:pt x="118421" y="101190"/>
                  </a:lnTo>
                  <a:lnTo>
                    <a:pt x="127193" y="92105"/>
                  </a:lnTo>
                  <a:lnTo>
                    <a:pt x="131579" y="86153"/>
                  </a:lnTo>
                  <a:lnTo>
                    <a:pt x="135965" y="77694"/>
                  </a:lnTo>
                  <a:lnTo>
                    <a:pt x="141291" y="71115"/>
                  </a:lnTo>
                  <a:lnTo>
                    <a:pt x="142857" y="68296"/>
                  </a:lnTo>
                  <a:lnTo>
                    <a:pt x="144111" y="57644"/>
                  </a:lnTo>
                  <a:lnTo>
                    <a:pt x="145677" y="52005"/>
                  </a:lnTo>
                  <a:lnTo>
                    <a:pt x="147870" y="46366"/>
                  </a:lnTo>
                  <a:lnTo>
                    <a:pt x="151629" y="39474"/>
                  </a:lnTo>
                  <a:lnTo>
                    <a:pt x="157895" y="34148"/>
                  </a:lnTo>
                  <a:lnTo>
                    <a:pt x="166980" y="29135"/>
                  </a:lnTo>
                  <a:lnTo>
                    <a:pt x="206767" y="16604"/>
                  </a:lnTo>
                  <a:lnTo>
                    <a:pt x="238409" y="0"/>
                  </a:lnTo>
                  <a:lnTo>
                    <a:pt x="254700" y="2819"/>
                  </a:lnTo>
                  <a:lnTo>
                    <a:pt x="266604" y="2506"/>
                  </a:lnTo>
                  <a:lnTo>
                    <a:pt x="272244" y="4386"/>
                  </a:lnTo>
                  <a:lnTo>
                    <a:pt x="273810" y="8459"/>
                  </a:lnTo>
                  <a:lnTo>
                    <a:pt x="273497" y="19423"/>
                  </a:lnTo>
                  <a:lnTo>
                    <a:pt x="273810" y="22869"/>
                  </a:lnTo>
                  <a:lnTo>
                    <a:pt x="276630" y="26316"/>
                  </a:lnTo>
                  <a:lnTo>
                    <a:pt x="281329" y="27882"/>
                  </a:lnTo>
                  <a:lnTo>
                    <a:pt x="289161" y="29762"/>
                  </a:lnTo>
                  <a:lnTo>
                    <a:pt x="298246" y="32895"/>
                  </a:lnTo>
                  <a:lnTo>
                    <a:pt x="302319" y="36341"/>
                  </a:lnTo>
                  <a:lnTo>
                    <a:pt x="304199" y="40413"/>
                  </a:lnTo>
                  <a:lnTo>
                    <a:pt x="302632" y="44486"/>
                  </a:lnTo>
                  <a:lnTo>
                    <a:pt x="296680" y="50752"/>
                  </a:lnTo>
                  <a:lnTo>
                    <a:pt x="295740" y="54198"/>
                  </a:lnTo>
                  <a:lnTo>
                    <a:pt x="296053" y="58897"/>
                  </a:lnTo>
                  <a:lnTo>
                    <a:pt x="298246" y="64850"/>
                  </a:lnTo>
                  <a:lnTo>
                    <a:pt x="301379" y="67669"/>
                  </a:lnTo>
                  <a:lnTo>
                    <a:pt x="306392" y="69236"/>
                  </a:lnTo>
                  <a:lnTo>
                    <a:pt x="312970" y="68922"/>
                  </a:lnTo>
                  <a:lnTo>
                    <a:pt x="331454" y="71115"/>
                  </a:lnTo>
                  <a:lnTo>
                    <a:pt x="366542" y="88972"/>
                  </a:lnTo>
                  <a:close/>
                </a:path>
              </a:pathLst>
            </a:custGeom>
            <a:grpFill/>
            <a:ln w="6248" cap="rnd">
              <a:solidFill>
                <a:srgbClr val="0070C0"/>
              </a:solidFill>
              <a:prstDash val="solid"/>
              <a:round/>
            </a:ln>
          </p:spPr>
          <p:txBody>
            <a:bodyPr rtlCol="0" anchor="ctr"/>
            <a:lstStyle/>
            <a:p>
              <a:endParaRPr lang="vi-VN"/>
            </a:p>
          </p:txBody>
        </p:sp>
        <p:sp>
          <p:nvSpPr>
            <p:cNvPr id="123" name="Freeform: Shape 122">
              <a:hlinkClick r:id="" action="ppaction://noaction"/>
              <a:extLst>
                <a:ext uri="{FF2B5EF4-FFF2-40B4-BE49-F238E27FC236}">
                  <a16:creationId xmlns:a16="http://schemas.microsoft.com/office/drawing/2014/main" id="{21642B0B-6090-45F0-8AE1-AF3EB30E4FC7}"/>
                </a:ext>
              </a:extLst>
            </p:cNvPr>
            <p:cNvSpPr/>
            <p:nvPr/>
          </p:nvSpPr>
          <p:spPr>
            <a:xfrm>
              <a:off x="3476190" y="5915786"/>
              <a:ext cx="365288" cy="322995"/>
            </a:xfrm>
            <a:custGeom>
              <a:avLst/>
              <a:gdLst>
                <a:gd name="connsiteX0" fmla="*/ 206141 w 365288"/>
                <a:gd name="connsiteY0" fmla="*/ 23809 h 322995"/>
                <a:gd name="connsiteX1" fmla="*/ 208960 w 365288"/>
                <a:gd name="connsiteY1" fmla="*/ 43860 h 322995"/>
                <a:gd name="connsiteX2" fmla="*/ 210840 w 365288"/>
                <a:gd name="connsiteY2" fmla="*/ 50439 h 322995"/>
                <a:gd name="connsiteX3" fmla="*/ 213973 w 365288"/>
                <a:gd name="connsiteY3" fmla="*/ 56078 h 322995"/>
                <a:gd name="connsiteX4" fmla="*/ 219925 w 365288"/>
                <a:gd name="connsiteY4" fmla="*/ 60777 h 322995"/>
                <a:gd name="connsiteX5" fmla="*/ 222432 w 365288"/>
                <a:gd name="connsiteY5" fmla="*/ 72368 h 322995"/>
                <a:gd name="connsiteX6" fmla="*/ 238722 w 365288"/>
                <a:gd name="connsiteY6" fmla="*/ 90226 h 322995"/>
                <a:gd name="connsiteX7" fmla="*/ 240289 w 365288"/>
                <a:gd name="connsiteY7" fmla="*/ 93672 h 322995"/>
                <a:gd name="connsiteX8" fmla="*/ 242168 w 365288"/>
                <a:gd name="connsiteY8" fmla="*/ 103384 h 322995"/>
                <a:gd name="connsiteX9" fmla="*/ 247181 w 365288"/>
                <a:gd name="connsiteY9" fmla="*/ 105890 h 322995"/>
                <a:gd name="connsiteX10" fmla="*/ 264725 w 365288"/>
                <a:gd name="connsiteY10" fmla="*/ 104950 h 322995"/>
                <a:gd name="connsiteX11" fmla="*/ 274437 w 365288"/>
                <a:gd name="connsiteY11" fmla="*/ 105577 h 322995"/>
                <a:gd name="connsiteX12" fmla="*/ 277569 w 365288"/>
                <a:gd name="connsiteY12" fmla="*/ 120301 h 322995"/>
                <a:gd name="connsiteX13" fmla="*/ 278196 w 365288"/>
                <a:gd name="connsiteY13" fmla="*/ 125000 h 322995"/>
                <a:gd name="connsiteX14" fmla="*/ 276943 w 365288"/>
                <a:gd name="connsiteY14" fmla="*/ 138158 h 322995"/>
                <a:gd name="connsiteX15" fmla="*/ 278196 w 365288"/>
                <a:gd name="connsiteY15" fmla="*/ 144737 h 322995"/>
                <a:gd name="connsiteX16" fmla="*/ 281955 w 365288"/>
                <a:gd name="connsiteY16" fmla="*/ 150376 h 322995"/>
                <a:gd name="connsiteX17" fmla="*/ 288848 w 365288"/>
                <a:gd name="connsiteY17" fmla="*/ 155702 h 322995"/>
                <a:gd name="connsiteX18" fmla="*/ 331768 w 365288"/>
                <a:gd name="connsiteY18" fmla="*/ 177005 h 322995"/>
                <a:gd name="connsiteX19" fmla="*/ 336153 w 365288"/>
                <a:gd name="connsiteY19" fmla="*/ 180451 h 322995"/>
                <a:gd name="connsiteX20" fmla="*/ 340226 w 365288"/>
                <a:gd name="connsiteY20" fmla="*/ 184524 h 322995"/>
                <a:gd name="connsiteX21" fmla="*/ 343359 w 365288"/>
                <a:gd name="connsiteY21" fmla="*/ 189224 h 322995"/>
                <a:gd name="connsiteX22" fmla="*/ 351191 w 365288"/>
                <a:gd name="connsiteY22" fmla="*/ 204261 h 322995"/>
                <a:gd name="connsiteX23" fmla="*/ 354637 w 365288"/>
                <a:gd name="connsiteY23" fmla="*/ 208961 h 322995"/>
                <a:gd name="connsiteX24" fmla="*/ 358083 w 365288"/>
                <a:gd name="connsiteY24" fmla="*/ 212093 h 322995"/>
                <a:gd name="connsiteX25" fmla="*/ 365289 w 365288"/>
                <a:gd name="connsiteY25" fmla="*/ 216479 h 322995"/>
                <a:gd name="connsiteX26" fmla="*/ 344299 w 365288"/>
                <a:gd name="connsiteY26" fmla="*/ 235276 h 322995"/>
                <a:gd name="connsiteX27" fmla="*/ 327382 w 365288"/>
                <a:gd name="connsiteY27" fmla="*/ 265352 h 322995"/>
                <a:gd name="connsiteX28" fmla="*/ 326442 w 365288"/>
                <a:gd name="connsiteY28" fmla="*/ 275690 h 322995"/>
                <a:gd name="connsiteX29" fmla="*/ 318610 w 365288"/>
                <a:gd name="connsiteY29" fmla="*/ 290414 h 322995"/>
                <a:gd name="connsiteX30" fmla="*/ 312657 w 365288"/>
                <a:gd name="connsiteY30" fmla="*/ 292294 h 322995"/>
                <a:gd name="connsiteX31" fmla="*/ 305138 w 365288"/>
                <a:gd name="connsiteY31" fmla="*/ 290101 h 322995"/>
                <a:gd name="connsiteX32" fmla="*/ 300126 w 365288"/>
                <a:gd name="connsiteY32" fmla="*/ 291354 h 322995"/>
                <a:gd name="connsiteX33" fmla="*/ 295427 w 365288"/>
                <a:gd name="connsiteY33" fmla="*/ 294487 h 322995"/>
                <a:gd name="connsiteX34" fmla="*/ 282895 w 365288"/>
                <a:gd name="connsiteY34" fmla="*/ 306392 h 322995"/>
                <a:gd name="connsiteX35" fmla="*/ 277883 w 365288"/>
                <a:gd name="connsiteY35" fmla="*/ 308585 h 322995"/>
                <a:gd name="connsiteX36" fmla="*/ 273810 w 365288"/>
                <a:gd name="connsiteY36" fmla="*/ 308271 h 322995"/>
                <a:gd name="connsiteX37" fmla="*/ 270677 w 365288"/>
                <a:gd name="connsiteY37" fmla="*/ 305139 h 322995"/>
                <a:gd name="connsiteX38" fmla="*/ 262845 w 365288"/>
                <a:gd name="connsiteY38" fmla="*/ 295114 h 322995"/>
                <a:gd name="connsiteX39" fmla="*/ 258772 w 365288"/>
                <a:gd name="connsiteY39" fmla="*/ 291354 h 322995"/>
                <a:gd name="connsiteX40" fmla="*/ 253447 w 365288"/>
                <a:gd name="connsiteY40" fmla="*/ 289788 h 322995"/>
                <a:gd name="connsiteX41" fmla="*/ 250940 w 365288"/>
                <a:gd name="connsiteY41" fmla="*/ 290728 h 322995"/>
                <a:gd name="connsiteX42" fmla="*/ 249061 w 365288"/>
                <a:gd name="connsiteY42" fmla="*/ 296680 h 322995"/>
                <a:gd name="connsiteX43" fmla="*/ 246241 w 365288"/>
                <a:gd name="connsiteY43" fmla="*/ 299813 h 322995"/>
                <a:gd name="connsiteX44" fmla="*/ 238722 w 365288"/>
                <a:gd name="connsiteY44" fmla="*/ 302319 h 322995"/>
                <a:gd name="connsiteX45" fmla="*/ 234023 w 365288"/>
                <a:gd name="connsiteY45" fmla="*/ 304825 h 322995"/>
                <a:gd name="connsiteX46" fmla="*/ 230264 w 365288"/>
                <a:gd name="connsiteY46" fmla="*/ 307958 h 322995"/>
                <a:gd name="connsiteX47" fmla="*/ 219925 w 365288"/>
                <a:gd name="connsiteY47" fmla="*/ 322996 h 322995"/>
                <a:gd name="connsiteX48" fmla="*/ 69549 w 365288"/>
                <a:gd name="connsiteY48" fmla="*/ 244048 h 322995"/>
                <a:gd name="connsiteX49" fmla="*/ 0 w 365288"/>
                <a:gd name="connsiteY49" fmla="*/ 184211 h 322995"/>
                <a:gd name="connsiteX50" fmla="*/ 20990 w 365288"/>
                <a:gd name="connsiteY50" fmla="*/ 186717 h 322995"/>
                <a:gd name="connsiteX51" fmla="*/ 40100 w 365288"/>
                <a:gd name="connsiteY51" fmla="*/ 185777 h 322995"/>
                <a:gd name="connsiteX52" fmla="*/ 55451 w 365288"/>
                <a:gd name="connsiteY52" fmla="*/ 179825 h 322995"/>
                <a:gd name="connsiteX53" fmla="*/ 65790 w 365288"/>
                <a:gd name="connsiteY53" fmla="*/ 169173 h 322995"/>
                <a:gd name="connsiteX54" fmla="*/ 83020 w 365288"/>
                <a:gd name="connsiteY54" fmla="*/ 142231 h 322995"/>
                <a:gd name="connsiteX55" fmla="*/ 88033 w 365288"/>
                <a:gd name="connsiteY55" fmla="*/ 136592 h 322995"/>
                <a:gd name="connsiteX56" fmla="*/ 93672 w 365288"/>
                <a:gd name="connsiteY56" fmla="*/ 131892 h 322995"/>
                <a:gd name="connsiteX57" fmla="*/ 135339 w 365288"/>
                <a:gd name="connsiteY57" fmla="*/ 110589 h 322995"/>
                <a:gd name="connsiteX58" fmla="*/ 145677 w 365288"/>
                <a:gd name="connsiteY58" fmla="*/ 100564 h 322995"/>
                <a:gd name="connsiteX59" fmla="*/ 145364 w 365288"/>
                <a:gd name="connsiteY59" fmla="*/ 86780 h 322995"/>
                <a:gd name="connsiteX60" fmla="*/ 130326 w 365288"/>
                <a:gd name="connsiteY60" fmla="*/ 58271 h 322995"/>
                <a:gd name="connsiteX61" fmla="*/ 123434 w 365288"/>
                <a:gd name="connsiteY61" fmla="*/ 42293 h 322995"/>
                <a:gd name="connsiteX62" fmla="*/ 122181 w 365288"/>
                <a:gd name="connsiteY62" fmla="*/ 27256 h 322995"/>
                <a:gd name="connsiteX63" fmla="*/ 125000 w 365288"/>
                <a:gd name="connsiteY63" fmla="*/ 20363 h 322995"/>
                <a:gd name="connsiteX64" fmla="*/ 129699 w 365288"/>
                <a:gd name="connsiteY64" fmla="*/ 14098 h 322995"/>
                <a:gd name="connsiteX65" fmla="*/ 135339 w 365288"/>
                <a:gd name="connsiteY65" fmla="*/ 8772 h 322995"/>
                <a:gd name="connsiteX66" fmla="*/ 140978 w 365288"/>
                <a:gd name="connsiteY66" fmla="*/ 4699 h 322995"/>
                <a:gd name="connsiteX67" fmla="*/ 150376 w 365288"/>
                <a:gd name="connsiteY67" fmla="*/ 0 h 322995"/>
                <a:gd name="connsiteX68" fmla="*/ 152882 w 365288"/>
                <a:gd name="connsiteY68" fmla="*/ 1566 h 322995"/>
                <a:gd name="connsiteX69" fmla="*/ 153822 w 365288"/>
                <a:gd name="connsiteY69" fmla="*/ 7519 h 322995"/>
                <a:gd name="connsiteX70" fmla="*/ 158835 w 365288"/>
                <a:gd name="connsiteY70" fmla="*/ 14098 h 322995"/>
                <a:gd name="connsiteX71" fmla="*/ 164787 w 365288"/>
                <a:gd name="connsiteY71" fmla="*/ 15977 h 322995"/>
                <a:gd name="connsiteX72" fmla="*/ 206141 w 365288"/>
                <a:gd name="connsiteY72" fmla="*/ 23809 h 32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65288" h="322995">
                  <a:moveTo>
                    <a:pt x="206141" y="23809"/>
                  </a:moveTo>
                  <a:lnTo>
                    <a:pt x="208960" y="43860"/>
                  </a:lnTo>
                  <a:lnTo>
                    <a:pt x="210840" y="50439"/>
                  </a:lnTo>
                  <a:lnTo>
                    <a:pt x="213973" y="56078"/>
                  </a:lnTo>
                  <a:lnTo>
                    <a:pt x="219925" y="60777"/>
                  </a:lnTo>
                  <a:lnTo>
                    <a:pt x="222432" y="72368"/>
                  </a:lnTo>
                  <a:lnTo>
                    <a:pt x="238722" y="90226"/>
                  </a:lnTo>
                  <a:lnTo>
                    <a:pt x="240289" y="93672"/>
                  </a:lnTo>
                  <a:lnTo>
                    <a:pt x="242168" y="103384"/>
                  </a:lnTo>
                  <a:lnTo>
                    <a:pt x="247181" y="105890"/>
                  </a:lnTo>
                  <a:lnTo>
                    <a:pt x="264725" y="104950"/>
                  </a:lnTo>
                  <a:lnTo>
                    <a:pt x="274437" y="105577"/>
                  </a:lnTo>
                  <a:lnTo>
                    <a:pt x="277569" y="120301"/>
                  </a:lnTo>
                  <a:lnTo>
                    <a:pt x="278196" y="125000"/>
                  </a:lnTo>
                  <a:lnTo>
                    <a:pt x="276943" y="138158"/>
                  </a:lnTo>
                  <a:lnTo>
                    <a:pt x="278196" y="144737"/>
                  </a:lnTo>
                  <a:lnTo>
                    <a:pt x="281955" y="150376"/>
                  </a:lnTo>
                  <a:lnTo>
                    <a:pt x="288848" y="155702"/>
                  </a:lnTo>
                  <a:lnTo>
                    <a:pt x="331768" y="177005"/>
                  </a:lnTo>
                  <a:lnTo>
                    <a:pt x="336153" y="180451"/>
                  </a:lnTo>
                  <a:lnTo>
                    <a:pt x="340226" y="184524"/>
                  </a:lnTo>
                  <a:lnTo>
                    <a:pt x="343359" y="189224"/>
                  </a:lnTo>
                  <a:lnTo>
                    <a:pt x="351191" y="204261"/>
                  </a:lnTo>
                  <a:lnTo>
                    <a:pt x="354637" y="208961"/>
                  </a:lnTo>
                  <a:lnTo>
                    <a:pt x="358083" y="212093"/>
                  </a:lnTo>
                  <a:lnTo>
                    <a:pt x="365289" y="216479"/>
                  </a:lnTo>
                  <a:lnTo>
                    <a:pt x="344299" y="235276"/>
                  </a:lnTo>
                  <a:lnTo>
                    <a:pt x="327382" y="265352"/>
                  </a:lnTo>
                  <a:lnTo>
                    <a:pt x="326442" y="275690"/>
                  </a:lnTo>
                  <a:lnTo>
                    <a:pt x="318610" y="290414"/>
                  </a:lnTo>
                  <a:lnTo>
                    <a:pt x="312657" y="292294"/>
                  </a:lnTo>
                  <a:lnTo>
                    <a:pt x="305138" y="290101"/>
                  </a:lnTo>
                  <a:lnTo>
                    <a:pt x="300126" y="291354"/>
                  </a:lnTo>
                  <a:lnTo>
                    <a:pt x="295427" y="294487"/>
                  </a:lnTo>
                  <a:lnTo>
                    <a:pt x="282895" y="306392"/>
                  </a:lnTo>
                  <a:lnTo>
                    <a:pt x="277883" y="308585"/>
                  </a:lnTo>
                  <a:lnTo>
                    <a:pt x="273810" y="308271"/>
                  </a:lnTo>
                  <a:lnTo>
                    <a:pt x="270677" y="305139"/>
                  </a:lnTo>
                  <a:lnTo>
                    <a:pt x="262845" y="295114"/>
                  </a:lnTo>
                  <a:lnTo>
                    <a:pt x="258772" y="291354"/>
                  </a:lnTo>
                  <a:lnTo>
                    <a:pt x="253447" y="289788"/>
                  </a:lnTo>
                  <a:lnTo>
                    <a:pt x="250940" y="290728"/>
                  </a:lnTo>
                  <a:lnTo>
                    <a:pt x="249061" y="296680"/>
                  </a:lnTo>
                  <a:lnTo>
                    <a:pt x="246241" y="299813"/>
                  </a:lnTo>
                  <a:lnTo>
                    <a:pt x="238722" y="302319"/>
                  </a:lnTo>
                  <a:lnTo>
                    <a:pt x="234023" y="304825"/>
                  </a:lnTo>
                  <a:lnTo>
                    <a:pt x="230264" y="307958"/>
                  </a:lnTo>
                  <a:lnTo>
                    <a:pt x="219925" y="322996"/>
                  </a:lnTo>
                  <a:lnTo>
                    <a:pt x="69549" y="244048"/>
                  </a:lnTo>
                  <a:lnTo>
                    <a:pt x="0" y="184211"/>
                  </a:lnTo>
                  <a:lnTo>
                    <a:pt x="20990" y="186717"/>
                  </a:lnTo>
                  <a:lnTo>
                    <a:pt x="40100" y="185777"/>
                  </a:lnTo>
                  <a:lnTo>
                    <a:pt x="55451" y="179825"/>
                  </a:lnTo>
                  <a:lnTo>
                    <a:pt x="65790" y="169173"/>
                  </a:lnTo>
                  <a:lnTo>
                    <a:pt x="83020" y="142231"/>
                  </a:lnTo>
                  <a:lnTo>
                    <a:pt x="88033" y="136592"/>
                  </a:lnTo>
                  <a:lnTo>
                    <a:pt x="93672" y="131892"/>
                  </a:lnTo>
                  <a:lnTo>
                    <a:pt x="135339" y="110589"/>
                  </a:lnTo>
                  <a:lnTo>
                    <a:pt x="145677" y="100564"/>
                  </a:lnTo>
                  <a:lnTo>
                    <a:pt x="145364" y="86780"/>
                  </a:lnTo>
                  <a:lnTo>
                    <a:pt x="130326" y="58271"/>
                  </a:lnTo>
                  <a:lnTo>
                    <a:pt x="123434" y="42293"/>
                  </a:lnTo>
                  <a:lnTo>
                    <a:pt x="122181" y="27256"/>
                  </a:lnTo>
                  <a:lnTo>
                    <a:pt x="125000" y="20363"/>
                  </a:lnTo>
                  <a:lnTo>
                    <a:pt x="129699" y="14098"/>
                  </a:lnTo>
                  <a:lnTo>
                    <a:pt x="135339" y="8772"/>
                  </a:lnTo>
                  <a:lnTo>
                    <a:pt x="140978" y="4699"/>
                  </a:lnTo>
                  <a:lnTo>
                    <a:pt x="150376" y="0"/>
                  </a:lnTo>
                  <a:lnTo>
                    <a:pt x="152882" y="1566"/>
                  </a:lnTo>
                  <a:lnTo>
                    <a:pt x="153822" y="7519"/>
                  </a:lnTo>
                  <a:lnTo>
                    <a:pt x="158835" y="14098"/>
                  </a:lnTo>
                  <a:lnTo>
                    <a:pt x="164787" y="15977"/>
                  </a:lnTo>
                  <a:lnTo>
                    <a:pt x="206141" y="23809"/>
                  </a:lnTo>
                  <a:close/>
                </a:path>
              </a:pathLst>
            </a:custGeom>
            <a:grpFill/>
            <a:ln w="6248" cap="rnd">
              <a:solidFill>
                <a:srgbClr val="0070C0"/>
              </a:solidFill>
              <a:prstDash val="solid"/>
              <a:round/>
            </a:ln>
          </p:spPr>
          <p:txBody>
            <a:bodyPr rtlCol="0" anchor="ctr"/>
            <a:lstStyle/>
            <a:p>
              <a:endParaRPr lang="vi-VN"/>
            </a:p>
          </p:txBody>
        </p:sp>
        <p:sp>
          <p:nvSpPr>
            <p:cNvPr id="124" name="Freeform: Shape 123">
              <a:hlinkClick r:id="" action="ppaction://noaction"/>
              <a:extLst>
                <a:ext uri="{FF2B5EF4-FFF2-40B4-BE49-F238E27FC236}">
                  <a16:creationId xmlns:a16="http://schemas.microsoft.com/office/drawing/2014/main" id="{39EFFEF1-CDF8-4174-8AEC-F331CA790920}"/>
                </a:ext>
              </a:extLst>
            </p:cNvPr>
            <p:cNvSpPr/>
            <p:nvPr/>
          </p:nvSpPr>
          <p:spPr>
            <a:xfrm>
              <a:off x="3696115" y="6132265"/>
              <a:ext cx="286654" cy="174186"/>
            </a:xfrm>
            <a:custGeom>
              <a:avLst/>
              <a:gdLst>
                <a:gd name="connsiteX0" fmla="*/ 258459 w 286654"/>
                <a:gd name="connsiteY0" fmla="*/ 62657 h 174186"/>
                <a:gd name="connsiteX1" fmla="*/ 269737 w 286654"/>
                <a:gd name="connsiteY1" fmla="*/ 77381 h 174186"/>
                <a:gd name="connsiteX2" fmla="*/ 272244 w 286654"/>
                <a:gd name="connsiteY2" fmla="*/ 88659 h 174186"/>
                <a:gd name="connsiteX3" fmla="*/ 273497 w 286654"/>
                <a:gd name="connsiteY3" fmla="*/ 90226 h 174186"/>
                <a:gd name="connsiteX4" fmla="*/ 280076 w 286654"/>
                <a:gd name="connsiteY4" fmla="*/ 93046 h 174186"/>
                <a:gd name="connsiteX5" fmla="*/ 284775 w 286654"/>
                <a:gd name="connsiteY5" fmla="*/ 97118 h 174186"/>
                <a:gd name="connsiteX6" fmla="*/ 286341 w 286654"/>
                <a:gd name="connsiteY6" fmla="*/ 100564 h 174186"/>
                <a:gd name="connsiteX7" fmla="*/ 286655 w 286654"/>
                <a:gd name="connsiteY7" fmla="*/ 104637 h 174186"/>
                <a:gd name="connsiteX8" fmla="*/ 286341 w 286654"/>
                <a:gd name="connsiteY8" fmla="*/ 111843 h 174186"/>
                <a:gd name="connsiteX9" fmla="*/ 284148 w 286654"/>
                <a:gd name="connsiteY9" fmla="*/ 118735 h 174186"/>
                <a:gd name="connsiteX10" fmla="*/ 280389 w 286654"/>
                <a:gd name="connsiteY10" fmla="*/ 123747 h 174186"/>
                <a:gd name="connsiteX11" fmla="*/ 271930 w 286654"/>
                <a:gd name="connsiteY11" fmla="*/ 129700 h 174186"/>
                <a:gd name="connsiteX12" fmla="*/ 266291 w 286654"/>
                <a:gd name="connsiteY12" fmla="*/ 132206 h 174186"/>
                <a:gd name="connsiteX13" fmla="*/ 258772 w 286654"/>
                <a:gd name="connsiteY13" fmla="*/ 133146 h 174186"/>
                <a:gd name="connsiteX14" fmla="*/ 245615 w 286654"/>
                <a:gd name="connsiteY14" fmla="*/ 130953 h 174186"/>
                <a:gd name="connsiteX15" fmla="*/ 234336 w 286654"/>
                <a:gd name="connsiteY15" fmla="*/ 127507 h 174186"/>
                <a:gd name="connsiteX16" fmla="*/ 223998 w 286654"/>
                <a:gd name="connsiteY16" fmla="*/ 122494 h 174186"/>
                <a:gd name="connsiteX17" fmla="*/ 210840 w 286654"/>
                <a:gd name="connsiteY17" fmla="*/ 113722 h 174186"/>
                <a:gd name="connsiteX18" fmla="*/ 206767 w 286654"/>
                <a:gd name="connsiteY18" fmla="*/ 112782 h 174186"/>
                <a:gd name="connsiteX19" fmla="*/ 202068 w 286654"/>
                <a:gd name="connsiteY19" fmla="*/ 114349 h 174186"/>
                <a:gd name="connsiteX20" fmla="*/ 198309 w 286654"/>
                <a:gd name="connsiteY20" fmla="*/ 117481 h 174186"/>
                <a:gd name="connsiteX21" fmla="*/ 196742 w 286654"/>
                <a:gd name="connsiteY21" fmla="*/ 120928 h 174186"/>
                <a:gd name="connsiteX22" fmla="*/ 197995 w 286654"/>
                <a:gd name="connsiteY22" fmla="*/ 125000 h 174186"/>
                <a:gd name="connsiteX23" fmla="*/ 198622 w 286654"/>
                <a:gd name="connsiteY23" fmla="*/ 130953 h 174186"/>
                <a:gd name="connsiteX24" fmla="*/ 191730 w 286654"/>
                <a:gd name="connsiteY24" fmla="*/ 139725 h 174186"/>
                <a:gd name="connsiteX25" fmla="*/ 165414 w 286654"/>
                <a:gd name="connsiteY25" fmla="*/ 149123 h 174186"/>
                <a:gd name="connsiteX26" fmla="*/ 120301 w 286654"/>
                <a:gd name="connsiteY26" fmla="*/ 158835 h 174186"/>
                <a:gd name="connsiteX27" fmla="*/ 77068 w 286654"/>
                <a:gd name="connsiteY27" fmla="*/ 174186 h 174186"/>
                <a:gd name="connsiteX28" fmla="*/ 46366 w 286654"/>
                <a:gd name="connsiteY28" fmla="*/ 141605 h 174186"/>
                <a:gd name="connsiteX29" fmla="*/ 35088 w 286654"/>
                <a:gd name="connsiteY29" fmla="*/ 131579 h 174186"/>
                <a:gd name="connsiteX30" fmla="*/ 13471 w 286654"/>
                <a:gd name="connsiteY30" fmla="*/ 117481 h 174186"/>
                <a:gd name="connsiteX31" fmla="*/ 0 w 286654"/>
                <a:gd name="connsiteY31" fmla="*/ 106517 h 174186"/>
                <a:gd name="connsiteX32" fmla="*/ 10338 w 286654"/>
                <a:gd name="connsiteY32" fmla="*/ 91479 h 174186"/>
                <a:gd name="connsiteX33" fmla="*/ 14098 w 286654"/>
                <a:gd name="connsiteY33" fmla="*/ 88346 h 174186"/>
                <a:gd name="connsiteX34" fmla="*/ 18797 w 286654"/>
                <a:gd name="connsiteY34" fmla="*/ 85840 h 174186"/>
                <a:gd name="connsiteX35" fmla="*/ 26316 w 286654"/>
                <a:gd name="connsiteY35" fmla="*/ 83334 h 174186"/>
                <a:gd name="connsiteX36" fmla="*/ 29135 w 286654"/>
                <a:gd name="connsiteY36" fmla="*/ 80201 h 174186"/>
                <a:gd name="connsiteX37" fmla="*/ 31015 w 286654"/>
                <a:gd name="connsiteY37" fmla="*/ 74248 h 174186"/>
                <a:gd name="connsiteX38" fmla="*/ 33521 w 286654"/>
                <a:gd name="connsiteY38" fmla="*/ 73308 h 174186"/>
                <a:gd name="connsiteX39" fmla="*/ 38847 w 286654"/>
                <a:gd name="connsiteY39" fmla="*/ 74875 h 174186"/>
                <a:gd name="connsiteX40" fmla="*/ 42920 w 286654"/>
                <a:gd name="connsiteY40" fmla="*/ 78635 h 174186"/>
                <a:gd name="connsiteX41" fmla="*/ 50752 w 286654"/>
                <a:gd name="connsiteY41" fmla="*/ 88659 h 174186"/>
                <a:gd name="connsiteX42" fmla="*/ 53885 w 286654"/>
                <a:gd name="connsiteY42" fmla="*/ 91792 h 174186"/>
                <a:gd name="connsiteX43" fmla="*/ 57958 w 286654"/>
                <a:gd name="connsiteY43" fmla="*/ 92106 h 174186"/>
                <a:gd name="connsiteX44" fmla="*/ 62970 w 286654"/>
                <a:gd name="connsiteY44" fmla="*/ 89913 h 174186"/>
                <a:gd name="connsiteX45" fmla="*/ 75501 w 286654"/>
                <a:gd name="connsiteY45" fmla="*/ 78008 h 174186"/>
                <a:gd name="connsiteX46" fmla="*/ 80201 w 286654"/>
                <a:gd name="connsiteY46" fmla="*/ 74875 h 174186"/>
                <a:gd name="connsiteX47" fmla="*/ 85213 w 286654"/>
                <a:gd name="connsiteY47" fmla="*/ 73622 h 174186"/>
                <a:gd name="connsiteX48" fmla="*/ 92732 w 286654"/>
                <a:gd name="connsiteY48" fmla="*/ 75815 h 174186"/>
                <a:gd name="connsiteX49" fmla="*/ 98684 w 286654"/>
                <a:gd name="connsiteY49" fmla="*/ 73935 h 174186"/>
                <a:gd name="connsiteX50" fmla="*/ 106516 w 286654"/>
                <a:gd name="connsiteY50" fmla="*/ 59211 h 174186"/>
                <a:gd name="connsiteX51" fmla="*/ 107456 w 286654"/>
                <a:gd name="connsiteY51" fmla="*/ 48873 h 174186"/>
                <a:gd name="connsiteX52" fmla="*/ 124374 w 286654"/>
                <a:gd name="connsiteY52" fmla="*/ 18797 h 174186"/>
                <a:gd name="connsiteX53" fmla="*/ 145364 w 286654"/>
                <a:gd name="connsiteY53" fmla="*/ 0 h 174186"/>
                <a:gd name="connsiteX54" fmla="*/ 166040 w 286654"/>
                <a:gd name="connsiteY54" fmla="*/ 12531 h 174186"/>
                <a:gd name="connsiteX55" fmla="*/ 171680 w 286654"/>
                <a:gd name="connsiteY55" fmla="*/ 14411 h 174186"/>
                <a:gd name="connsiteX56" fmla="*/ 189223 w 286654"/>
                <a:gd name="connsiteY56" fmla="*/ 15351 h 174186"/>
                <a:gd name="connsiteX57" fmla="*/ 194863 w 286654"/>
                <a:gd name="connsiteY57" fmla="*/ 16604 h 174186"/>
                <a:gd name="connsiteX58" fmla="*/ 199875 w 286654"/>
                <a:gd name="connsiteY58" fmla="*/ 19111 h 174186"/>
                <a:gd name="connsiteX59" fmla="*/ 204261 w 286654"/>
                <a:gd name="connsiteY59" fmla="*/ 22243 h 174186"/>
                <a:gd name="connsiteX60" fmla="*/ 223371 w 286654"/>
                <a:gd name="connsiteY60" fmla="*/ 44173 h 174186"/>
                <a:gd name="connsiteX61" fmla="*/ 229950 w 286654"/>
                <a:gd name="connsiteY61" fmla="*/ 50125 h 174186"/>
                <a:gd name="connsiteX62" fmla="*/ 237469 w 286654"/>
                <a:gd name="connsiteY62" fmla="*/ 54825 h 174186"/>
                <a:gd name="connsiteX63" fmla="*/ 258459 w 286654"/>
                <a:gd name="connsiteY63" fmla="*/ 62657 h 17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86654" h="174186">
                  <a:moveTo>
                    <a:pt x="258459" y="62657"/>
                  </a:moveTo>
                  <a:lnTo>
                    <a:pt x="269737" y="77381"/>
                  </a:lnTo>
                  <a:lnTo>
                    <a:pt x="272244" y="88659"/>
                  </a:lnTo>
                  <a:lnTo>
                    <a:pt x="273497" y="90226"/>
                  </a:lnTo>
                  <a:lnTo>
                    <a:pt x="280076" y="93046"/>
                  </a:lnTo>
                  <a:lnTo>
                    <a:pt x="284775" y="97118"/>
                  </a:lnTo>
                  <a:lnTo>
                    <a:pt x="286341" y="100564"/>
                  </a:lnTo>
                  <a:lnTo>
                    <a:pt x="286655" y="104637"/>
                  </a:lnTo>
                  <a:lnTo>
                    <a:pt x="286341" y="111843"/>
                  </a:lnTo>
                  <a:lnTo>
                    <a:pt x="284148" y="118735"/>
                  </a:lnTo>
                  <a:lnTo>
                    <a:pt x="280389" y="123747"/>
                  </a:lnTo>
                  <a:lnTo>
                    <a:pt x="271930" y="129700"/>
                  </a:lnTo>
                  <a:lnTo>
                    <a:pt x="266291" y="132206"/>
                  </a:lnTo>
                  <a:lnTo>
                    <a:pt x="258772" y="133146"/>
                  </a:lnTo>
                  <a:lnTo>
                    <a:pt x="245615" y="130953"/>
                  </a:lnTo>
                  <a:lnTo>
                    <a:pt x="234336" y="127507"/>
                  </a:lnTo>
                  <a:lnTo>
                    <a:pt x="223998" y="122494"/>
                  </a:lnTo>
                  <a:lnTo>
                    <a:pt x="210840" y="113722"/>
                  </a:lnTo>
                  <a:lnTo>
                    <a:pt x="206767" y="112782"/>
                  </a:lnTo>
                  <a:lnTo>
                    <a:pt x="202068" y="114349"/>
                  </a:lnTo>
                  <a:lnTo>
                    <a:pt x="198309" y="117481"/>
                  </a:lnTo>
                  <a:lnTo>
                    <a:pt x="196742" y="120928"/>
                  </a:lnTo>
                  <a:lnTo>
                    <a:pt x="197995" y="125000"/>
                  </a:lnTo>
                  <a:lnTo>
                    <a:pt x="198622" y="130953"/>
                  </a:lnTo>
                  <a:lnTo>
                    <a:pt x="191730" y="139725"/>
                  </a:lnTo>
                  <a:lnTo>
                    <a:pt x="165414" y="149123"/>
                  </a:lnTo>
                  <a:lnTo>
                    <a:pt x="120301" y="158835"/>
                  </a:lnTo>
                  <a:lnTo>
                    <a:pt x="77068" y="174186"/>
                  </a:lnTo>
                  <a:lnTo>
                    <a:pt x="46366" y="141605"/>
                  </a:lnTo>
                  <a:lnTo>
                    <a:pt x="35088" y="131579"/>
                  </a:lnTo>
                  <a:lnTo>
                    <a:pt x="13471" y="117481"/>
                  </a:lnTo>
                  <a:lnTo>
                    <a:pt x="0" y="106517"/>
                  </a:lnTo>
                  <a:lnTo>
                    <a:pt x="10338" y="91479"/>
                  </a:lnTo>
                  <a:lnTo>
                    <a:pt x="14098" y="88346"/>
                  </a:lnTo>
                  <a:lnTo>
                    <a:pt x="18797" y="85840"/>
                  </a:lnTo>
                  <a:lnTo>
                    <a:pt x="26316" y="83334"/>
                  </a:lnTo>
                  <a:lnTo>
                    <a:pt x="29135" y="80201"/>
                  </a:lnTo>
                  <a:lnTo>
                    <a:pt x="31015" y="74248"/>
                  </a:lnTo>
                  <a:lnTo>
                    <a:pt x="33521" y="73308"/>
                  </a:lnTo>
                  <a:lnTo>
                    <a:pt x="38847" y="74875"/>
                  </a:lnTo>
                  <a:lnTo>
                    <a:pt x="42920" y="78635"/>
                  </a:lnTo>
                  <a:lnTo>
                    <a:pt x="50752" y="88659"/>
                  </a:lnTo>
                  <a:lnTo>
                    <a:pt x="53885" y="91792"/>
                  </a:lnTo>
                  <a:lnTo>
                    <a:pt x="57958" y="92106"/>
                  </a:lnTo>
                  <a:lnTo>
                    <a:pt x="62970" y="89913"/>
                  </a:lnTo>
                  <a:lnTo>
                    <a:pt x="75501" y="78008"/>
                  </a:lnTo>
                  <a:lnTo>
                    <a:pt x="80201" y="74875"/>
                  </a:lnTo>
                  <a:lnTo>
                    <a:pt x="85213" y="73622"/>
                  </a:lnTo>
                  <a:lnTo>
                    <a:pt x="92732" y="75815"/>
                  </a:lnTo>
                  <a:lnTo>
                    <a:pt x="98684" y="73935"/>
                  </a:lnTo>
                  <a:lnTo>
                    <a:pt x="106516" y="59211"/>
                  </a:lnTo>
                  <a:lnTo>
                    <a:pt x="107456" y="48873"/>
                  </a:lnTo>
                  <a:lnTo>
                    <a:pt x="124374" y="18797"/>
                  </a:lnTo>
                  <a:lnTo>
                    <a:pt x="145364" y="0"/>
                  </a:lnTo>
                  <a:lnTo>
                    <a:pt x="166040" y="12531"/>
                  </a:lnTo>
                  <a:lnTo>
                    <a:pt x="171680" y="14411"/>
                  </a:lnTo>
                  <a:lnTo>
                    <a:pt x="189223" y="15351"/>
                  </a:lnTo>
                  <a:lnTo>
                    <a:pt x="194863" y="16604"/>
                  </a:lnTo>
                  <a:lnTo>
                    <a:pt x="199875" y="19111"/>
                  </a:lnTo>
                  <a:lnTo>
                    <a:pt x="204261" y="22243"/>
                  </a:lnTo>
                  <a:lnTo>
                    <a:pt x="223371" y="44173"/>
                  </a:lnTo>
                  <a:lnTo>
                    <a:pt x="229950" y="50125"/>
                  </a:lnTo>
                  <a:lnTo>
                    <a:pt x="237469" y="54825"/>
                  </a:lnTo>
                  <a:lnTo>
                    <a:pt x="258459" y="62657"/>
                  </a:lnTo>
                  <a:close/>
                </a:path>
              </a:pathLst>
            </a:custGeom>
            <a:grpFill/>
            <a:ln w="6248" cap="rnd">
              <a:solidFill>
                <a:srgbClr val="0070C0"/>
              </a:solidFill>
              <a:prstDash val="solid"/>
              <a:round/>
            </a:ln>
          </p:spPr>
          <p:txBody>
            <a:bodyPr rtlCol="0" anchor="ctr"/>
            <a:lstStyle/>
            <a:p>
              <a:endParaRPr lang="vi-VN"/>
            </a:p>
          </p:txBody>
        </p:sp>
        <p:sp>
          <p:nvSpPr>
            <p:cNvPr id="125" name="Freeform: Shape 124">
              <a:hlinkClick r:id="" action="ppaction://noaction"/>
              <a:extLst>
                <a:ext uri="{FF2B5EF4-FFF2-40B4-BE49-F238E27FC236}">
                  <a16:creationId xmlns:a16="http://schemas.microsoft.com/office/drawing/2014/main" id="{53E63EEE-6044-4F21-A900-2B57AC77E082}"/>
                </a:ext>
              </a:extLst>
            </p:cNvPr>
            <p:cNvSpPr/>
            <p:nvPr/>
          </p:nvSpPr>
          <p:spPr>
            <a:xfrm>
              <a:off x="3682331" y="5908580"/>
              <a:ext cx="320489" cy="286341"/>
            </a:xfrm>
            <a:custGeom>
              <a:avLst/>
              <a:gdLst>
                <a:gd name="connsiteX0" fmla="*/ 133772 w 320489"/>
                <a:gd name="connsiteY0" fmla="*/ 5012 h 286341"/>
                <a:gd name="connsiteX1" fmla="*/ 135339 w 320489"/>
                <a:gd name="connsiteY1" fmla="*/ 13158 h 286341"/>
                <a:gd name="connsiteX2" fmla="*/ 139725 w 320489"/>
                <a:gd name="connsiteY2" fmla="*/ 18797 h 286341"/>
                <a:gd name="connsiteX3" fmla="*/ 144424 w 320489"/>
                <a:gd name="connsiteY3" fmla="*/ 22556 h 286341"/>
                <a:gd name="connsiteX4" fmla="*/ 155702 w 320489"/>
                <a:gd name="connsiteY4" fmla="*/ 29762 h 286341"/>
                <a:gd name="connsiteX5" fmla="*/ 162281 w 320489"/>
                <a:gd name="connsiteY5" fmla="*/ 36028 h 286341"/>
                <a:gd name="connsiteX6" fmla="*/ 188910 w 320489"/>
                <a:gd name="connsiteY6" fmla="*/ 67982 h 286341"/>
                <a:gd name="connsiteX7" fmla="*/ 279449 w 320489"/>
                <a:gd name="connsiteY7" fmla="*/ 153822 h 286341"/>
                <a:gd name="connsiteX8" fmla="*/ 303572 w 320489"/>
                <a:gd name="connsiteY8" fmla="*/ 171366 h 286341"/>
                <a:gd name="connsiteX9" fmla="*/ 320489 w 320489"/>
                <a:gd name="connsiteY9" fmla="*/ 177319 h 286341"/>
                <a:gd name="connsiteX10" fmla="*/ 320489 w 320489"/>
                <a:gd name="connsiteY10" fmla="*/ 191103 h 286341"/>
                <a:gd name="connsiteX11" fmla="*/ 318296 w 320489"/>
                <a:gd name="connsiteY11" fmla="*/ 198935 h 286341"/>
                <a:gd name="connsiteX12" fmla="*/ 314537 w 320489"/>
                <a:gd name="connsiteY12" fmla="*/ 208960 h 286341"/>
                <a:gd name="connsiteX13" fmla="*/ 276003 w 320489"/>
                <a:gd name="connsiteY13" fmla="*/ 257519 h 286341"/>
                <a:gd name="connsiteX14" fmla="*/ 271930 w 320489"/>
                <a:gd name="connsiteY14" fmla="*/ 260339 h 286341"/>
                <a:gd name="connsiteX15" fmla="*/ 269424 w 320489"/>
                <a:gd name="connsiteY15" fmla="*/ 264411 h 286341"/>
                <a:gd name="connsiteX16" fmla="*/ 267858 w 320489"/>
                <a:gd name="connsiteY16" fmla="*/ 267858 h 286341"/>
                <a:gd name="connsiteX17" fmla="*/ 270364 w 320489"/>
                <a:gd name="connsiteY17" fmla="*/ 284148 h 286341"/>
                <a:gd name="connsiteX18" fmla="*/ 272244 w 320489"/>
                <a:gd name="connsiteY18" fmla="*/ 286341 h 286341"/>
                <a:gd name="connsiteX19" fmla="*/ 251254 w 320489"/>
                <a:gd name="connsiteY19" fmla="*/ 278509 h 286341"/>
                <a:gd name="connsiteX20" fmla="*/ 243735 w 320489"/>
                <a:gd name="connsiteY20" fmla="*/ 273810 h 286341"/>
                <a:gd name="connsiteX21" fmla="*/ 237156 w 320489"/>
                <a:gd name="connsiteY21" fmla="*/ 267858 h 286341"/>
                <a:gd name="connsiteX22" fmla="*/ 218046 w 320489"/>
                <a:gd name="connsiteY22" fmla="*/ 245928 h 286341"/>
                <a:gd name="connsiteX23" fmla="*/ 213660 w 320489"/>
                <a:gd name="connsiteY23" fmla="*/ 242795 h 286341"/>
                <a:gd name="connsiteX24" fmla="*/ 208647 w 320489"/>
                <a:gd name="connsiteY24" fmla="*/ 240289 h 286341"/>
                <a:gd name="connsiteX25" fmla="*/ 203008 w 320489"/>
                <a:gd name="connsiteY25" fmla="*/ 239035 h 286341"/>
                <a:gd name="connsiteX26" fmla="*/ 185464 w 320489"/>
                <a:gd name="connsiteY26" fmla="*/ 238096 h 286341"/>
                <a:gd name="connsiteX27" fmla="*/ 179825 w 320489"/>
                <a:gd name="connsiteY27" fmla="*/ 236216 h 286341"/>
                <a:gd name="connsiteX28" fmla="*/ 159148 w 320489"/>
                <a:gd name="connsiteY28" fmla="*/ 223684 h 286341"/>
                <a:gd name="connsiteX29" fmla="*/ 151943 w 320489"/>
                <a:gd name="connsiteY29" fmla="*/ 219299 h 286341"/>
                <a:gd name="connsiteX30" fmla="*/ 148497 w 320489"/>
                <a:gd name="connsiteY30" fmla="*/ 216166 h 286341"/>
                <a:gd name="connsiteX31" fmla="*/ 145050 w 320489"/>
                <a:gd name="connsiteY31" fmla="*/ 211467 h 286341"/>
                <a:gd name="connsiteX32" fmla="*/ 137218 w 320489"/>
                <a:gd name="connsiteY32" fmla="*/ 196429 h 286341"/>
                <a:gd name="connsiteX33" fmla="*/ 134086 w 320489"/>
                <a:gd name="connsiteY33" fmla="*/ 191730 h 286341"/>
                <a:gd name="connsiteX34" fmla="*/ 130013 w 320489"/>
                <a:gd name="connsiteY34" fmla="*/ 187657 h 286341"/>
                <a:gd name="connsiteX35" fmla="*/ 125627 w 320489"/>
                <a:gd name="connsiteY35" fmla="*/ 184211 h 286341"/>
                <a:gd name="connsiteX36" fmla="*/ 82707 w 320489"/>
                <a:gd name="connsiteY36" fmla="*/ 162908 h 286341"/>
                <a:gd name="connsiteX37" fmla="*/ 75815 w 320489"/>
                <a:gd name="connsiteY37" fmla="*/ 157582 h 286341"/>
                <a:gd name="connsiteX38" fmla="*/ 72055 w 320489"/>
                <a:gd name="connsiteY38" fmla="*/ 151943 h 286341"/>
                <a:gd name="connsiteX39" fmla="*/ 70802 w 320489"/>
                <a:gd name="connsiteY39" fmla="*/ 145363 h 286341"/>
                <a:gd name="connsiteX40" fmla="*/ 72055 w 320489"/>
                <a:gd name="connsiteY40" fmla="*/ 132206 h 286341"/>
                <a:gd name="connsiteX41" fmla="*/ 71429 w 320489"/>
                <a:gd name="connsiteY41" fmla="*/ 127506 h 286341"/>
                <a:gd name="connsiteX42" fmla="*/ 68296 w 320489"/>
                <a:gd name="connsiteY42" fmla="*/ 112782 h 286341"/>
                <a:gd name="connsiteX43" fmla="*/ 58584 w 320489"/>
                <a:gd name="connsiteY43" fmla="*/ 112155 h 286341"/>
                <a:gd name="connsiteX44" fmla="*/ 41040 w 320489"/>
                <a:gd name="connsiteY44" fmla="*/ 113095 h 286341"/>
                <a:gd name="connsiteX45" fmla="*/ 36028 w 320489"/>
                <a:gd name="connsiteY45" fmla="*/ 110589 h 286341"/>
                <a:gd name="connsiteX46" fmla="*/ 34148 w 320489"/>
                <a:gd name="connsiteY46" fmla="*/ 100877 h 286341"/>
                <a:gd name="connsiteX47" fmla="*/ 32581 w 320489"/>
                <a:gd name="connsiteY47" fmla="*/ 97431 h 286341"/>
                <a:gd name="connsiteX48" fmla="*/ 16291 w 320489"/>
                <a:gd name="connsiteY48" fmla="*/ 79574 h 286341"/>
                <a:gd name="connsiteX49" fmla="*/ 13784 w 320489"/>
                <a:gd name="connsiteY49" fmla="*/ 67982 h 286341"/>
                <a:gd name="connsiteX50" fmla="*/ 7832 w 320489"/>
                <a:gd name="connsiteY50" fmla="*/ 63283 h 286341"/>
                <a:gd name="connsiteX51" fmla="*/ 4699 w 320489"/>
                <a:gd name="connsiteY51" fmla="*/ 57644 h 286341"/>
                <a:gd name="connsiteX52" fmla="*/ 2820 w 320489"/>
                <a:gd name="connsiteY52" fmla="*/ 51065 h 286341"/>
                <a:gd name="connsiteX53" fmla="*/ 0 w 320489"/>
                <a:gd name="connsiteY53" fmla="*/ 31015 h 286341"/>
                <a:gd name="connsiteX54" fmla="*/ 18797 w 320489"/>
                <a:gd name="connsiteY54" fmla="*/ 34461 h 286341"/>
                <a:gd name="connsiteX55" fmla="*/ 25376 w 320489"/>
                <a:gd name="connsiteY55" fmla="*/ 38847 h 286341"/>
                <a:gd name="connsiteX56" fmla="*/ 40100 w 320489"/>
                <a:gd name="connsiteY56" fmla="*/ 51692 h 286341"/>
                <a:gd name="connsiteX57" fmla="*/ 46366 w 320489"/>
                <a:gd name="connsiteY57" fmla="*/ 53885 h 286341"/>
                <a:gd name="connsiteX58" fmla="*/ 50439 w 320489"/>
                <a:gd name="connsiteY58" fmla="*/ 49812 h 286341"/>
                <a:gd name="connsiteX59" fmla="*/ 62970 w 320489"/>
                <a:gd name="connsiteY59" fmla="*/ 23809 h 286341"/>
                <a:gd name="connsiteX60" fmla="*/ 80201 w 320489"/>
                <a:gd name="connsiteY60" fmla="*/ 3759 h 286341"/>
                <a:gd name="connsiteX61" fmla="*/ 85527 w 320489"/>
                <a:gd name="connsiteY61" fmla="*/ 0 h 286341"/>
                <a:gd name="connsiteX62" fmla="*/ 87719 w 320489"/>
                <a:gd name="connsiteY62" fmla="*/ 940 h 286341"/>
                <a:gd name="connsiteX63" fmla="*/ 99624 w 320489"/>
                <a:gd name="connsiteY63" fmla="*/ 4386 h 286341"/>
                <a:gd name="connsiteX64" fmla="*/ 109023 w 320489"/>
                <a:gd name="connsiteY64" fmla="*/ 9399 h 286341"/>
                <a:gd name="connsiteX65" fmla="*/ 112469 w 320489"/>
                <a:gd name="connsiteY65" fmla="*/ 9712 h 286341"/>
                <a:gd name="connsiteX66" fmla="*/ 133772 w 320489"/>
                <a:gd name="connsiteY66" fmla="*/ 5012 h 28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20489" h="286341">
                  <a:moveTo>
                    <a:pt x="133772" y="5012"/>
                  </a:moveTo>
                  <a:lnTo>
                    <a:pt x="135339" y="13158"/>
                  </a:lnTo>
                  <a:lnTo>
                    <a:pt x="139725" y="18797"/>
                  </a:lnTo>
                  <a:lnTo>
                    <a:pt x="144424" y="22556"/>
                  </a:lnTo>
                  <a:lnTo>
                    <a:pt x="155702" y="29762"/>
                  </a:lnTo>
                  <a:lnTo>
                    <a:pt x="162281" y="36028"/>
                  </a:lnTo>
                  <a:lnTo>
                    <a:pt x="188910" y="67982"/>
                  </a:lnTo>
                  <a:lnTo>
                    <a:pt x="279449" y="153822"/>
                  </a:lnTo>
                  <a:lnTo>
                    <a:pt x="303572" y="171366"/>
                  </a:lnTo>
                  <a:lnTo>
                    <a:pt x="320489" y="177319"/>
                  </a:lnTo>
                  <a:lnTo>
                    <a:pt x="320489" y="191103"/>
                  </a:lnTo>
                  <a:lnTo>
                    <a:pt x="318296" y="198935"/>
                  </a:lnTo>
                  <a:lnTo>
                    <a:pt x="314537" y="208960"/>
                  </a:lnTo>
                  <a:lnTo>
                    <a:pt x="276003" y="257519"/>
                  </a:lnTo>
                  <a:lnTo>
                    <a:pt x="271930" y="260339"/>
                  </a:lnTo>
                  <a:lnTo>
                    <a:pt x="269424" y="264411"/>
                  </a:lnTo>
                  <a:lnTo>
                    <a:pt x="267858" y="267858"/>
                  </a:lnTo>
                  <a:lnTo>
                    <a:pt x="270364" y="284148"/>
                  </a:lnTo>
                  <a:lnTo>
                    <a:pt x="272244" y="286341"/>
                  </a:lnTo>
                  <a:lnTo>
                    <a:pt x="251254" y="278509"/>
                  </a:lnTo>
                  <a:lnTo>
                    <a:pt x="243735" y="273810"/>
                  </a:lnTo>
                  <a:lnTo>
                    <a:pt x="237156" y="267858"/>
                  </a:lnTo>
                  <a:lnTo>
                    <a:pt x="218046" y="245928"/>
                  </a:lnTo>
                  <a:lnTo>
                    <a:pt x="213660" y="242795"/>
                  </a:lnTo>
                  <a:lnTo>
                    <a:pt x="208647" y="240289"/>
                  </a:lnTo>
                  <a:lnTo>
                    <a:pt x="203008" y="239035"/>
                  </a:lnTo>
                  <a:lnTo>
                    <a:pt x="185464" y="238096"/>
                  </a:lnTo>
                  <a:lnTo>
                    <a:pt x="179825" y="236216"/>
                  </a:lnTo>
                  <a:lnTo>
                    <a:pt x="159148" y="223684"/>
                  </a:lnTo>
                  <a:lnTo>
                    <a:pt x="151943" y="219299"/>
                  </a:lnTo>
                  <a:lnTo>
                    <a:pt x="148497" y="216166"/>
                  </a:lnTo>
                  <a:lnTo>
                    <a:pt x="145050" y="211467"/>
                  </a:lnTo>
                  <a:lnTo>
                    <a:pt x="137218" y="196429"/>
                  </a:lnTo>
                  <a:lnTo>
                    <a:pt x="134086" y="191730"/>
                  </a:lnTo>
                  <a:lnTo>
                    <a:pt x="130013" y="187657"/>
                  </a:lnTo>
                  <a:lnTo>
                    <a:pt x="125627" y="184211"/>
                  </a:lnTo>
                  <a:lnTo>
                    <a:pt x="82707" y="162908"/>
                  </a:lnTo>
                  <a:lnTo>
                    <a:pt x="75815" y="157582"/>
                  </a:lnTo>
                  <a:lnTo>
                    <a:pt x="72055" y="151943"/>
                  </a:lnTo>
                  <a:lnTo>
                    <a:pt x="70802" y="145363"/>
                  </a:lnTo>
                  <a:lnTo>
                    <a:pt x="72055" y="132206"/>
                  </a:lnTo>
                  <a:lnTo>
                    <a:pt x="71429" y="127506"/>
                  </a:lnTo>
                  <a:lnTo>
                    <a:pt x="68296" y="112782"/>
                  </a:lnTo>
                  <a:lnTo>
                    <a:pt x="58584" y="112155"/>
                  </a:lnTo>
                  <a:lnTo>
                    <a:pt x="41040" y="113095"/>
                  </a:lnTo>
                  <a:lnTo>
                    <a:pt x="36028" y="110589"/>
                  </a:lnTo>
                  <a:lnTo>
                    <a:pt x="34148" y="100877"/>
                  </a:lnTo>
                  <a:lnTo>
                    <a:pt x="32581" y="97431"/>
                  </a:lnTo>
                  <a:lnTo>
                    <a:pt x="16291" y="79574"/>
                  </a:lnTo>
                  <a:lnTo>
                    <a:pt x="13784" y="67982"/>
                  </a:lnTo>
                  <a:lnTo>
                    <a:pt x="7832" y="63283"/>
                  </a:lnTo>
                  <a:lnTo>
                    <a:pt x="4699" y="57644"/>
                  </a:lnTo>
                  <a:lnTo>
                    <a:pt x="2820" y="51065"/>
                  </a:lnTo>
                  <a:lnTo>
                    <a:pt x="0" y="31015"/>
                  </a:lnTo>
                  <a:lnTo>
                    <a:pt x="18797" y="34461"/>
                  </a:lnTo>
                  <a:lnTo>
                    <a:pt x="25376" y="38847"/>
                  </a:lnTo>
                  <a:lnTo>
                    <a:pt x="40100" y="51692"/>
                  </a:lnTo>
                  <a:lnTo>
                    <a:pt x="46366" y="53885"/>
                  </a:lnTo>
                  <a:lnTo>
                    <a:pt x="50439" y="49812"/>
                  </a:lnTo>
                  <a:lnTo>
                    <a:pt x="62970" y="23809"/>
                  </a:lnTo>
                  <a:lnTo>
                    <a:pt x="80201" y="3759"/>
                  </a:lnTo>
                  <a:lnTo>
                    <a:pt x="85527" y="0"/>
                  </a:lnTo>
                  <a:lnTo>
                    <a:pt x="87719" y="940"/>
                  </a:lnTo>
                  <a:lnTo>
                    <a:pt x="99624" y="4386"/>
                  </a:lnTo>
                  <a:lnTo>
                    <a:pt x="109023" y="9399"/>
                  </a:lnTo>
                  <a:lnTo>
                    <a:pt x="112469" y="9712"/>
                  </a:lnTo>
                  <a:lnTo>
                    <a:pt x="133772" y="5012"/>
                  </a:lnTo>
                  <a:close/>
                </a:path>
              </a:pathLst>
            </a:custGeom>
            <a:grpFill/>
            <a:ln w="6248" cap="rnd">
              <a:solidFill>
                <a:srgbClr val="0070C0"/>
              </a:solidFill>
              <a:prstDash val="solid"/>
              <a:round/>
            </a:ln>
          </p:spPr>
          <p:txBody>
            <a:bodyPr rtlCol="0" anchor="ctr"/>
            <a:lstStyle/>
            <a:p>
              <a:endParaRPr lang="vi-VN"/>
            </a:p>
          </p:txBody>
        </p:sp>
        <p:sp>
          <p:nvSpPr>
            <p:cNvPr id="126" name="Freeform: Shape 125">
              <a:hlinkClick r:id="" action="ppaction://noaction"/>
              <a:extLst>
                <a:ext uri="{FF2B5EF4-FFF2-40B4-BE49-F238E27FC236}">
                  <a16:creationId xmlns:a16="http://schemas.microsoft.com/office/drawing/2014/main" id="{3DC0D406-C549-406C-8A3F-B70297522139}"/>
                </a:ext>
              </a:extLst>
            </p:cNvPr>
            <p:cNvSpPr/>
            <p:nvPr/>
          </p:nvSpPr>
          <p:spPr>
            <a:xfrm>
              <a:off x="4173246" y="5833392"/>
              <a:ext cx="281329" cy="331454"/>
            </a:xfrm>
            <a:custGeom>
              <a:avLst/>
              <a:gdLst>
                <a:gd name="connsiteX0" fmla="*/ 279136 w 281329"/>
                <a:gd name="connsiteY0" fmla="*/ 270677 h 331454"/>
                <a:gd name="connsiteX1" fmla="*/ 281329 w 281329"/>
                <a:gd name="connsiteY1" fmla="*/ 275063 h 331454"/>
                <a:gd name="connsiteX2" fmla="*/ 275377 w 281329"/>
                <a:gd name="connsiteY2" fmla="*/ 278196 h 331454"/>
                <a:gd name="connsiteX3" fmla="*/ 271931 w 281329"/>
                <a:gd name="connsiteY3" fmla="*/ 280702 h 331454"/>
                <a:gd name="connsiteX4" fmla="*/ 269737 w 281329"/>
                <a:gd name="connsiteY4" fmla="*/ 283835 h 331454"/>
                <a:gd name="connsiteX5" fmla="*/ 266918 w 281329"/>
                <a:gd name="connsiteY5" fmla="*/ 283835 h 331454"/>
                <a:gd name="connsiteX6" fmla="*/ 268171 w 281329"/>
                <a:gd name="connsiteY6" fmla="*/ 277256 h 331454"/>
                <a:gd name="connsiteX7" fmla="*/ 272244 w 281329"/>
                <a:gd name="connsiteY7" fmla="*/ 273497 h 331454"/>
                <a:gd name="connsiteX8" fmla="*/ 279136 w 281329"/>
                <a:gd name="connsiteY8" fmla="*/ 270677 h 331454"/>
                <a:gd name="connsiteX9" fmla="*/ 248434 w 281329"/>
                <a:gd name="connsiteY9" fmla="*/ 272557 h 331454"/>
                <a:gd name="connsiteX10" fmla="*/ 246554 w 281329"/>
                <a:gd name="connsiteY10" fmla="*/ 285715 h 331454"/>
                <a:gd name="connsiteX11" fmla="*/ 237469 w 281329"/>
                <a:gd name="connsiteY11" fmla="*/ 307958 h 331454"/>
                <a:gd name="connsiteX12" fmla="*/ 240602 w 281329"/>
                <a:gd name="connsiteY12" fmla="*/ 307958 h 331454"/>
                <a:gd name="connsiteX13" fmla="*/ 243422 w 281329"/>
                <a:gd name="connsiteY13" fmla="*/ 302005 h 331454"/>
                <a:gd name="connsiteX14" fmla="*/ 252507 w 281329"/>
                <a:gd name="connsiteY14" fmla="*/ 307958 h 331454"/>
                <a:gd name="connsiteX15" fmla="*/ 257206 w 281329"/>
                <a:gd name="connsiteY15" fmla="*/ 311717 h 331454"/>
                <a:gd name="connsiteX16" fmla="*/ 260966 w 281329"/>
                <a:gd name="connsiteY16" fmla="*/ 316730 h 331454"/>
                <a:gd name="connsiteX17" fmla="*/ 240289 w 281329"/>
                <a:gd name="connsiteY17" fmla="*/ 321742 h 331454"/>
                <a:gd name="connsiteX18" fmla="*/ 231517 w 281329"/>
                <a:gd name="connsiteY18" fmla="*/ 325502 h 331454"/>
                <a:gd name="connsiteX19" fmla="*/ 225878 w 281329"/>
                <a:gd name="connsiteY19" fmla="*/ 331454 h 331454"/>
                <a:gd name="connsiteX20" fmla="*/ 223058 w 281329"/>
                <a:gd name="connsiteY20" fmla="*/ 331454 h 331454"/>
                <a:gd name="connsiteX21" fmla="*/ 223058 w 281329"/>
                <a:gd name="connsiteY21" fmla="*/ 323622 h 331454"/>
                <a:gd name="connsiteX22" fmla="*/ 220865 w 281329"/>
                <a:gd name="connsiteY22" fmla="*/ 317669 h 331454"/>
                <a:gd name="connsiteX23" fmla="*/ 218359 w 281329"/>
                <a:gd name="connsiteY23" fmla="*/ 312657 h 331454"/>
                <a:gd name="connsiteX24" fmla="*/ 217106 w 281329"/>
                <a:gd name="connsiteY24" fmla="*/ 307958 h 331454"/>
                <a:gd name="connsiteX25" fmla="*/ 218359 w 281329"/>
                <a:gd name="connsiteY25" fmla="*/ 300126 h 331454"/>
                <a:gd name="connsiteX26" fmla="*/ 224938 w 281329"/>
                <a:gd name="connsiteY26" fmla="*/ 290727 h 331454"/>
                <a:gd name="connsiteX27" fmla="*/ 225878 w 281329"/>
                <a:gd name="connsiteY27" fmla="*/ 283835 h 331454"/>
                <a:gd name="connsiteX28" fmla="*/ 223058 w 281329"/>
                <a:gd name="connsiteY28" fmla="*/ 283835 h 331454"/>
                <a:gd name="connsiteX29" fmla="*/ 223058 w 281329"/>
                <a:gd name="connsiteY29" fmla="*/ 290101 h 331454"/>
                <a:gd name="connsiteX30" fmla="*/ 219299 w 281329"/>
                <a:gd name="connsiteY30" fmla="*/ 280075 h 331454"/>
                <a:gd name="connsiteX31" fmla="*/ 223058 w 281329"/>
                <a:gd name="connsiteY31" fmla="*/ 273497 h 331454"/>
                <a:gd name="connsiteX32" fmla="*/ 230890 w 281329"/>
                <a:gd name="connsiteY32" fmla="*/ 269424 h 331454"/>
                <a:gd name="connsiteX33" fmla="*/ 239662 w 281329"/>
                <a:gd name="connsiteY33" fmla="*/ 266604 h 331454"/>
                <a:gd name="connsiteX34" fmla="*/ 248434 w 281329"/>
                <a:gd name="connsiteY34" fmla="*/ 272557 h 331454"/>
                <a:gd name="connsiteX35" fmla="*/ 237469 w 281329"/>
                <a:gd name="connsiteY35" fmla="*/ 240915 h 331454"/>
                <a:gd name="connsiteX36" fmla="*/ 238409 w 281329"/>
                <a:gd name="connsiteY36" fmla="*/ 245614 h 331454"/>
                <a:gd name="connsiteX37" fmla="*/ 240289 w 281329"/>
                <a:gd name="connsiteY37" fmla="*/ 250313 h 331454"/>
                <a:gd name="connsiteX38" fmla="*/ 240602 w 281329"/>
                <a:gd name="connsiteY38" fmla="*/ 254386 h 331454"/>
                <a:gd name="connsiteX39" fmla="*/ 237469 w 281329"/>
                <a:gd name="connsiteY39" fmla="*/ 257206 h 331454"/>
                <a:gd name="connsiteX40" fmla="*/ 235276 w 281329"/>
                <a:gd name="connsiteY40" fmla="*/ 255640 h 331454"/>
                <a:gd name="connsiteX41" fmla="*/ 232770 w 281329"/>
                <a:gd name="connsiteY41" fmla="*/ 251567 h 331454"/>
                <a:gd name="connsiteX42" fmla="*/ 229011 w 281329"/>
                <a:gd name="connsiteY42" fmla="*/ 242481 h 331454"/>
                <a:gd name="connsiteX43" fmla="*/ 225878 w 281329"/>
                <a:gd name="connsiteY43" fmla="*/ 242481 h 331454"/>
                <a:gd name="connsiteX44" fmla="*/ 227131 w 281329"/>
                <a:gd name="connsiteY44" fmla="*/ 248121 h 331454"/>
                <a:gd name="connsiteX45" fmla="*/ 230890 w 281329"/>
                <a:gd name="connsiteY45" fmla="*/ 255953 h 331454"/>
                <a:gd name="connsiteX46" fmla="*/ 231830 w 281329"/>
                <a:gd name="connsiteY46" fmla="*/ 261592 h 331454"/>
                <a:gd name="connsiteX47" fmla="*/ 229324 w 281329"/>
                <a:gd name="connsiteY47" fmla="*/ 266291 h 331454"/>
                <a:gd name="connsiteX48" fmla="*/ 223685 w 281329"/>
                <a:gd name="connsiteY48" fmla="*/ 264725 h 331454"/>
                <a:gd name="connsiteX49" fmla="*/ 217732 w 281329"/>
                <a:gd name="connsiteY49" fmla="*/ 260652 h 331454"/>
                <a:gd name="connsiteX50" fmla="*/ 214286 w 281329"/>
                <a:gd name="connsiteY50" fmla="*/ 257206 h 331454"/>
                <a:gd name="connsiteX51" fmla="*/ 209274 w 281329"/>
                <a:gd name="connsiteY51" fmla="*/ 249061 h 331454"/>
                <a:gd name="connsiteX52" fmla="*/ 209274 w 281329"/>
                <a:gd name="connsiteY52" fmla="*/ 244675 h 331454"/>
                <a:gd name="connsiteX53" fmla="*/ 213346 w 281329"/>
                <a:gd name="connsiteY53" fmla="*/ 241229 h 331454"/>
                <a:gd name="connsiteX54" fmla="*/ 215853 w 281329"/>
                <a:gd name="connsiteY54" fmla="*/ 229010 h 331454"/>
                <a:gd name="connsiteX55" fmla="*/ 214286 w 281329"/>
                <a:gd name="connsiteY55" fmla="*/ 224938 h 331454"/>
                <a:gd name="connsiteX56" fmla="*/ 208334 w 281329"/>
                <a:gd name="connsiteY56" fmla="*/ 221492 h 331454"/>
                <a:gd name="connsiteX57" fmla="*/ 208334 w 281329"/>
                <a:gd name="connsiteY57" fmla="*/ 218985 h 331454"/>
                <a:gd name="connsiteX58" fmla="*/ 213033 w 281329"/>
                <a:gd name="connsiteY58" fmla="*/ 217732 h 331454"/>
                <a:gd name="connsiteX59" fmla="*/ 218672 w 281329"/>
                <a:gd name="connsiteY59" fmla="*/ 217105 h 331454"/>
                <a:gd name="connsiteX60" fmla="*/ 223058 w 281329"/>
                <a:gd name="connsiteY60" fmla="*/ 217419 h 331454"/>
                <a:gd name="connsiteX61" fmla="*/ 223685 w 281329"/>
                <a:gd name="connsiteY61" fmla="*/ 220552 h 331454"/>
                <a:gd name="connsiteX62" fmla="*/ 233396 w 281329"/>
                <a:gd name="connsiteY62" fmla="*/ 227131 h 331454"/>
                <a:gd name="connsiteX63" fmla="*/ 235589 w 281329"/>
                <a:gd name="connsiteY63" fmla="*/ 230890 h 331454"/>
                <a:gd name="connsiteX64" fmla="*/ 240602 w 281329"/>
                <a:gd name="connsiteY64" fmla="*/ 233396 h 331454"/>
                <a:gd name="connsiteX65" fmla="*/ 240915 w 281329"/>
                <a:gd name="connsiteY65" fmla="*/ 236842 h 331454"/>
                <a:gd name="connsiteX66" fmla="*/ 237469 w 281329"/>
                <a:gd name="connsiteY66" fmla="*/ 240915 h 331454"/>
                <a:gd name="connsiteX67" fmla="*/ 212720 w 281329"/>
                <a:gd name="connsiteY67" fmla="*/ 281329 h 331454"/>
                <a:gd name="connsiteX68" fmla="*/ 217106 w 281329"/>
                <a:gd name="connsiteY68" fmla="*/ 290101 h 331454"/>
                <a:gd name="connsiteX69" fmla="*/ 217106 w 281329"/>
                <a:gd name="connsiteY69" fmla="*/ 292920 h 331454"/>
                <a:gd name="connsiteX70" fmla="*/ 210214 w 281329"/>
                <a:gd name="connsiteY70" fmla="*/ 291040 h 331454"/>
                <a:gd name="connsiteX71" fmla="*/ 204574 w 281329"/>
                <a:gd name="connsiteY71" fmla="*/ 288534 h 331454"/>
                <a:gd name="connsiteX72" fmla="*/ 199249 w 281329"/>
                <a:gd name="connsiteY72" fmla="*/ 287594 h 331454"/>
                <a:gd name="connsiteX73" fmla="*/ 193923 w 281329"/>
                <a:gd name="connsiteY73" fmla="*/ 290101 h 331454"/>
                <a:gd name="connsiteX74" fmla="*/ 196116 w 281329"/>
                <a:gd name="connsiteY74" fmla="*/ 291354 h 331454"/>
                <a:gd name="connsiteX75" fmla="*/ 199562 w 281329"/>
                <a:gd name="connsiteY75" fmla="*/ 290101 h 331454"/>
                <a:gd name="connsiteX76" fmla="*/ 206141 w 281329"/>
                <a:gd name="connsiteY76" fmla="*/ 296053 h 331454"/>
                <a:gd name="connsiteX77" fmla="*/ 210840 w 281329"/>
                <a:gd name="connsiteY77" fmla="*/ 305138 h 331454"/>
                <a:gd name="connsiteX78" fmla="*/ 210527 w 281329"/>
                <a:gd name="connsiteY78" fmla="*/ 313284 h 331454"/>
                <a:gd name="connsiteX79" fmla="*/ 202695 w 281329"/>
                <a:gd name="connsiteY79" fmla="*/ 316730 h 331454"/>
                <a:gd name="connsiteX80" fmla="*/ 192356 w 281329"/>
                <a:gd name="connsiteY80" fmla="*/ 312657 h 331454"/>
                <a:gd name="connsiteX81" fmla="*/ 182018 w 281329"/>
                <a:gd name="connsiteY81" fmla="*/ 302945 h 331454"/>
                <a:gd name="connsiteX82" fmla="*/ 172933 w 281329"/>
                <a:gd name="connsiteY82" fmla="*/ 291040 h 331454"/>
                <a:gd name="connsiteX83" fmla="*/ 167920 w 281329"/>
                <a:gd name="connsiteY83" fmla="*/ 281015 h 331454"/>
                <a:gd name="connsiteX84" fmla="*/ 166354 w 281329"/>
                <a:gd name="connsiteY84" fmla="*/ 274123 h 331454"/>
                <a:gd name="connsiteX85" fmla="*/ 166354 w 281329"/>
                <a:gd name="connsiteY85" fmla="*/ 268797 h 331454"/>
                <a:gd name="connsiteX86" fmla="*/ 167920 w 281329"/>
                <a:gd name="connsiteY86" fmla="*/ 257206 h 331454"/>
                <a:gd name="connsiteX87" fmla="*/ 166354 w 281329"/>
                <a:gd name="connsiteY87" fmla="*/ 253760 h 331454"/>
                <a:gd name="connsiteX88" fmla="*/ 165101 w 281329"/>
                <a:gd name="connsiteY88" fmla="*/ 246867 h 331454"/>
                <a:gd name="connsiteX89" fmla="*/ 166667 w 281329"/>
                <a:gd name="connsiteY89" fmla="*/ 245614 h 331454"/>
                <a:gd name="connsiteX90" fmla="*/ 173559 w 281329"/>
                <a:gd name="connsiteY90" fmla="*/ 244361 h 331454"/>
                <a:gd name="connsiteX91" fmla="*/ 176379 w 281329"/>
                <a:gd name="connsiteY91" fmla="*/ 242481 h 331454"/>
                <a:gd name="connsiteX92" fmla="*/ 179512 w 281329"/>
                <a:gd name="connsiteY92" fmla="*/ 231830 h 331454"/>
                <a:gd name="connsiteX93" fmla="*/ 176379 w 281329"/>
                <a:gd name="connsiteY93" fmla="*/ 221805 h 331454"/>
                <a:gd name="connsiteX94" fmla="*/ 165101 w 281329"/>
                <a:gd name="connsiteY94" fmla="*/ 203948 h 331454"/>
                <a:gd name="connsiteX95" fmla="*/ 174813 w 281329"/>
                <a:gd name="connsiteY95" fmla="*/ 203948 h 331454"/>
                <a:gd name="connsiteX96" fmla="*/ 178885 w 281329"/>
                <a:gd name="connsiteY96" fmla="*/ 205201 h 331454"/>
                <a:gd name="connsiteX97" fmla="*/ 182645 w 281329"/>
                <a:gd name="connsiteY97" fmla="*/ 208960 h 331454"/>
                <a:gd name="connsiteX98" fmla="*/ 186404 w 281329"/>
                <a:gd name="connsiteY98" fmla="*/ 215226 h 331454"/>
                <a:gd name="connsiteX99" fmla="*/ 188910 w 281329"/>
                <a:gd name="connsiteY99" fmla="*/ 217732 h 331454"/>
                <a:gd name="connsiteX100" fmla="*/ 200502 w 281329"/>
                <a:gd name="connsiteY100" fmla="*/ 221178 h 331454"/>
                <a:gd name="connsiteX101" fmla="*/ 205828 w 281329"/>
                <a:gd name="connsiteY101" fmla="*/ 226504 h 331454"/>
                <a:gd name="connsiteX102" fmla="*/ 208334 w 281329"/>
                <a:gd name="connsiteY102" fmla="*/ 233083 h 331454"/>
                <a:gd name="connsiteX103" fmla="*/ 208334 w 281329"/>
                <a:gd name="connsiteY103" fmla="*/ 239349 h 331454"/>
                <a:gd name="connsiteX104" fmla="*/ 205514 w 281329"/>
                <a:gd name="connsiteY104" fmla="*/ 242168 h 331454"/>
                <a:gd name="connsiteX105" fmla="*/ 203321 w 281329"/>
                <a:gd name="connsiteY105" fmla="*/ 244988 h 331454"/>
                <a:gd name="connsiteX106" fmla="*/ 202695 w 281329"/>
                <a:gd name="connsiteY106" fmla="*/ 250000 h 331454"/>
                <a:gd name="connsiteX107" fmla="*/ 208334 w 281329"/>
                <a:gd name="connsiteY107" fmla="*/ 258772 h 331454"/>
                <a:gd name="connsiteX108" fmla="*/ 214286 w 281329"/>
                <a:gd name="connsiteY108" fmla="*/ 263158 h 331454"/>
                <a:gd name="connsiteX109" fmla="*/ 216166 w 281329"/>
                <a:gd name="connsiteY109" fmla="*/ 269111 h 331454"/>
                <a:gd name="connsiteX110" fmla="*/ 213033 w 281329"/>
                <a:gd name="connsiteY110" fmla="*/ 274437 h 331454"/>
                <a:gd name="connsiteX111" fmla="*/ 202695 w 281329"/>
                <a:gd name="connsiteY111" fmla="*/ 275063 h 331454"/>
                <a:gd name="connsiteX112" fmla="*/ 202695 w 281329"/>
                <a:gd name="connsiteY112" fmla="*/ 278196 h 331454"/>
                <a:gd name="connsiteX113" fmla="*/ 209274 w 281329"/>
                <a:gd name="connsiteY113" fmla="*/ 278509 h 331454"/>
                <a:gd name="connsiteX114" fmla="*/ 212720 w 281329"/>
                <a:gd name="connsiteY114" fmla="*/ 281329 h 331454"/>
                <a:gd name="connsiteX115" fmla="*/ 200815 w 281329"/>
                <a:gd name="connsiteY115" fmla="*/ 107769 h 331454"/>
                <a:gd name="connsiteX116" fmla="*/ 208021 w 281329"/>
                <a:gd name="connsiteY116" fmla="*/ 117795 h 331454"/>
                <a:gd name="connsiteX117" fmla="*/ 219925 w 281329"/>
                <a:gd name="connsiteY117" fmla="*/ 140038 h 331454"/>
                <a:gd name="connsiteX118" fmla="*/ 221805 w 281329"/>
                <a:gd name="connsiteY118" fmla="*/ 147243 h 331454"/>
                <a:gd name="connsiteX119" fmla="*/ 221492 w 281329"/>
                <a:gd name="connsiteY119" fmla="*/ 153509 h 331454"/>
                <a:gd name="connsiteX120" fmla="*/ 219612 w 281329"/>
                <a:gd name="connsiteY120" fmla="*/ 156328 h 331454"/>
                <a:gd name="connsiteX121" fmla="*/ 219925 w 281329"/>
                <a:gd name="connsiteY121" fmla="*/ 161968 h 331454"/>
                <a:gd name="connsiteX122" fmla="*/ 215539 w 281329"/>
                <a:gd name="connsiteY122" fmla="*/ 162281 h 331454"/>
                <a:gd name="connsiteX123" fmla="*/ 209274 w 281329"/>
                <a:gd name="connsiteY123" fmla="*/ 159148 h 331454"/>
                <a:gd name="connsiteX124" fmla="*/ 206141 w 281329"/>
                <a:gd name="connsiteY124" fmla="*/ 158208 h 331454"/>
                <a:gd name="connsiteX125" fmla="*/ 197682 w 281329"/>
                <a:gd name="connsiteY125" fmla="*/ 158522 h 331454"/>
                <a:gd name="connsiteX126" fmla="*/ 194236 w 281329"/>
                <a:gd name="connsiteY126" fmla="*/ 159461 h 331454"/>
                <a:gd name="connsiteX127" fmla="*/ 189223 w 281329"/>
                <a:gd name="connsiteY127" fmla="*/ 162281 h 331454"/>
                <a:gd name="connsiteX128" fmla="*/ 185151 w 281329"/>
                <a:gd name="connsiteY128" fmla="*/ 165414 h 331454"/>
                <a:gd name="connsiteX129" fmla="*/ 181078 w 281329"/>
                <a:gd name="connsiteY129" fmla="*/ 166040 h 331454"/>
                <a:gd name="connsiteX130" fmla="*/ 166040 w 281329"/>
                <a:gd name="connsiteY130" fmla="*/ 157582 h 331454"/>
                <a:gd name="connsiteX131" fmla="*/ 163221 w 281329"/>
                <a:gd name="connsiteY131" fmla="*/ 158835 h 331454"/>
                <a:gd name="connsiteX132" fmla="*/ 164787 w 281329"/>
                <a:gd name="connsiteY132" fmla="*/ 164160 h 331454"/>
                <a:gd name="connsiteX133" fmla="*/ 165414 w 281329"/>
                <a:gd name="connsiteY133" fmla="*/ 173873 h 331454"/>
                <a:gd name="connsiteX134" fmla="*/ 166980 w 281329"/>
                <a:gd name="connsiteY134" fmla="*/ 179511 h 331454"/>
                <a:gd name="connsiteX135" fmla="*/ 167294 w 281329"/>
                <a:gd name="connsiteY135" fmla="*/ 186717 h 331454"/>
                <a:gd name="connsiteX136" fmla="*/ 170740 w 281329"/>
                <a:gd name="connsiteY136" fmla="*/ 188597 h 331454"/>
                <a:gd name="connsiteX137" fmla="*/ 175439 w 281329"/>
                <a:gd name="connsiteY137" fmla="*/ 189850 h 331454"/>
                <a:gd name="connsiteX138" fmla="*/ 183271 w 281329"/>
                <a:gd name="connsiteY138" fmla="*/ 192983 h 331454"/>
                <a:gd name="connsiteX139" fmla="*/ 188597 w 281329"/>
                <a:gd name="connsiteY139" fmla="*/ 195802 h 331454"/>
                <a:gd name="connsiteX140" fmla="*/ 193296 w 281329"/>
                <a:gd name="connsiteY140" fmla="*/ 200502 h 331454"/>
                <a:gd name="connsiteX141" fmla="*/ 201128 w 281329"/>
                <a:gd name="connsiteY141" fmla="*/ 206141 h 331454"/>
                <a:gd name="connsiteX142" fmla="*/ 208647 w 281329"/>
                <a:gd name="connsiteY142" fmla="*/ 207394 h 331454"/>
                <a:gd name="connsiteX143" fmla="*/ 219299 w 281329"/>
                <a:gd name="connsiteY143" fmla="*/ 202068 h 331454"/>
                <a:gd name="connsiteX144" fmla="*/ 224938 w 281329"/>
                <a:gd name="connsiteY144" fmla="*/ 202068 h 331454"/>
                <a:gd name="connsiteX145" fmla="*/ 234023 w 281329"/>
                <a:gd name="connsiteY145" fmla="*/ 209273 h 331454"/>
                <a:gd name="connsiteX146" fmla="*/ 239662 w 281329"/>
                <a:gd name="connsiteY146" fmla="*/ 214913 h 331454"/>
                <a:gd name="connsiteX147" fmla="*/ 247181 w 281329"/>
                <a:gd name="connsiteY147" fmla="*/ 221492 h 331454"/>
                <a:gd name="connsiteX148" fmla="*/ 255326 w 281329"/>
                <a:gd name="connsiteY148" fmla="*/ 229950 h 331454"/>
                <a:gd name="connsiteX149" fmla="*/ 258459 w 281329"/>
                <a:gd name="connsiteY149" fmla="*/ 239349 h 331454"/>
                <a:gd name="connsiteX150" fmla="*/ 263785 w 281329"/>
                <a:gd name="connsiteY150" fmla="*/ 246867 h 331454"/>
                <a:gd name="connsiteX151" fmla="*/ 267231 w 281329"/>
                <a:gd name="connsiteY151" fmla="*/ 258459 h 331454"/>
                <a:gd name="connsiteX152" fmla="*/ 275377 w 281329"/>
                <a:gd name="connsiteY152" fmla="*/ 266291 h 331454"/>
                <a:gd name="connsiteX153" fmla="*/ 268171 w 281329"/>
                <a:gd name="connsiteY153" fmla="*/ 270051 h 331454"/>
                <a:gd name="connsiteX154" fmla="*/ 258773 w 281329"/>
                <a:gd name="connsiteY154" fmla="*/ 286655 h 331454"/>
                <a:gd name="connsiteX155" fmla="*/ 255013 w 281329"/>
                <a:gd name="connsiteY155" fmla="*/ 290101 h 331454"/>
                <a:gd name="connsiteX156" fmla="*/ 252507 w 281329"/>
                <a:gd name="connsiteY156" fmla="*/ 287908 h 331454"/>
                <a:gd name="connsiteX157" fmla="*/ 253133 w 281329"/>
                <a:gd name="connsiteY157" fmla="*/ 284148 h 331454"/>
                <a:gd name="connsiteX158" fmla="*/ 254700 w 281329"/>
                <a:gd name="connsiteY158" fmla="*/ 279449 h 331454"/>
                <a:gd name="connsiteX159" fmla="*/ 255013 w 281329"/>
                <a:gd name="connsiteY159" fmla="*/ 275063 h 331454"/>
                <a:gd name="connsiteX160" fmla="*/ 253133 w 281329"/>
                <a:gd name="connsiteY160" fmla="*/ 270677 h 331454"/>
                <a:gd name="connsiteX161" fmla="*/ 248747 w 281329"/>
                <a:gd name="connsiteY161" fmla="*/ 266918 h 331454"/>
                <a:gd name="connsiteX162" fmla="*/ 246241 w 281329"/>
                <a:gd name="connsiteY162" fmla="*/ 263158 h 331454"/>
                <a:gd name="connsiteX163" fmla="*/ 244048 w 281329"/>
                <a:gd name="connsiteY163" fmla="*/ 254700 h 331454"/>
                <a:gd name="connsiteX164" fmla="*/ 244361 w 281329"/>
                <a:gd name="connsiteY164" fmla="*/ 246867 h 331454"/>
                <a:gd name="connsiteX165" fmla="*/ 246241 w 281329"/>
                <a:gd name="connsiteY165" fmla="*/ 232143 h 331454"/>
                <a:gd name="connsiteX166" fmla="*/ 220239 w 281329"/>
                <a:gd name="connsiteY166" fmla="*/ 209900 h 331454"/>
                <a:gd name="connsiteX167" fmla="*/ 206141 w 281329"/>
                <a:gd name="connsiteY167" fmla="*/ 217105 h 331454"/>
                <a:gd name="connsiteX168" fmla="*/ 197682 w 281329"/>
                <a:gd name="connsiteY168" fmla="*/ 219299 h 331454"/>
                <a:gd name="connsiteX169" fmla="*/ 193923 w 281329"/>
                <a:gd name="connsiteY169" fmla="*/ 214599 h 331454"/>
                <a:gd name="connsiteX170" fmla="*/ 191417 w 281329"/>
                <a:gd name="connsiteY170" fmla="*/ 209900 h 331454"/>
                <a:gd name="connsiteX171" fmla="*/ 186091 w 281329"/>
                <a:gd name="connsiteY171" fmla="*/ 203321 h 331454"/>
                <a:gd name="connsiteX172" fmla="*/ 179512 w 281329"/>
                <a:gd name="connsiteY172" fmla="*/ 197682 h 331454"/>
                <a:gd name="connsiteX173" fmla="*/ 173873 w 281329"/>
                <a:gd name="connsiteY173" fmla="*/ 195176 h 331454"/>
                <a:gd name="connsiteX174" fmla="*/ 163221 w 281329"/>
                <a:gd name="connsiteY174" fmla="*/ 200502 h 331454"/>
                <a:gd name="connsiteX175" fmla="*/ 160715 w 281329"/>
                <a:gd name="connsiteY175" fmla="*/ 202381 h 331454"/>
                <a:gd name="connsiteX176" fmla="*/ 158522 w 281329"/>
                <a:gd name="connsiteY176" fmla="*/ 207394 h 331454"/>
                <a:gd name="connsiteX177" fmla="*/ 161655 w 281329"/>
                <a:gd name="connsiteY177" fmla="*/ 210213 h 331454"/>
                <a:gd name="connsiteX178" fmla="*/ 165727 w 281329"/>
                <a:gd name="connsiteY178" fmla="*/ 212093 h 331454"/>
                <a:gd name="connsiteX179" fmla="*/ 167920 w 281329"/>
                <a:gd name="connsiteY179" fmla="*/ 214599 h 331454"/>
                <a:gd name="connsiteX180" fmla="*/ 168860 w 281329"/>
                <a:gd name="connsiteY180" fmla="*/ 218672 h 331454"/>
                <a:gd name="connsiteX181" fmla="*/ 173873 w 281329"/>
                <a:gd name="connsiteY181" fmla="*/ 230890 h 331454"/>
                <a:gd name="connsiteX182" fmla="*/ 172306 w 281329"/>
                <a:gd name="connsiteY182" fmla="*/ 235902 h 331454"/>
                <a:gd name="connsiteX183" fmla="*/ 165101 w 281329"/>
                <a:gd name="connsiteY183" fmla="*/ 242481 h 331454"/>
                <a:gd name="connsiteX184" fmla="*/ 161655 w 281329"/>
                <a:gd name="connsiteY184" fmla="*/ 253133 h 331454"/>
                <a:gd name="connsiteX185" fmla="*/ 159462 w 281329"/>
                <a:gd name="connsiteY185" fmla="*/ 249061 h 331454"/>
                <a:gd name="connsiteX186" fmla="*/ 159462 w 281329"/>
                <a:gd name="connsiteY186" fmla="*/ 245301 h 331454"/>
                <a:gd name="connsiteX187" fmla="*/ 161341 w 281329"/>
                <a:gd name="connsiteY187" fmla="*/ 232456 h 331454"/>
                <a:gd name="connsiteX188" fmla="*/ 161655 w 281329"/>
                <a:gd name="connsiteY188" fmla="*/ 224624 h 331454"/>
                <a:gd name="connsiteX189" fmla="*/ 158835 w 281329"/>
                <a:gd name="connsiteY189" fmla="*/ 218672 h 331454"/>
                <a:gd name="connsiteX190" fmla="*/ 153509 w 281329"/>
                <a:gd name="connsiteY190" fmla="*/ 213659 h 331454"/>
                <a:gd name="connsiteX191" fmla="*/ 147557 w 281329"/>
                <a:gd name="connsiteY191" fmla="*/ 210213 h 331454"/>
                <a:gd name="connsiteX192" fmla="*/ 141918 w 281329"/>
                <a:gd name="connsiteY192" fmla="*/ 208960 h 331454"/>
                <a:gd name="connsiteX193" fmla="*/ 137532 w 281329"/>
                <a:gd name="connsiteY193" fmla="*/ 209273 h 331454"/>
                <a:gd name="connsiteX194" fmla="*/ 129386 w 281329"/>
                <a:gd name="connsiteY194" fmla="*/ 214286 h 331454"/>
                <a:gd name="connsiteX195" fmla="*/ 125314 w 281329"/>
                <a:gd name="connsiteY195" fmla="*/ 216479 h 331454"/>
                <a:gd name="connsiteX196" fmla="*/ 119674 w 281329"/>
                <a:gd name="connsiteY196" fmla="*/ 215539 h 331454"/>
                <a:gd name="connsiteX197" fmla="*/ 115289 w 281329"/>
                <a:gd name="connsiteY197" fmla="*/ 212093 h 331454"/>
                <a:gd name="connsiteX198" fmla="*/ 109649 w 281329"/>
                <a:gd name="connsiteY198" fmla="*/ 206141 h 331454"/>
                <a:gd name="connsiteX199" fmla="*/ 104950 w 281329"/>
                <a:gd name="connsiteY199" fmla="*/ 202694 h 331454"/>
                <a:gd name="connsiteX200" fmla="*/ 86153 w 281329"/>
                <a:gd name="connsiteY200" fmla="*/ 194862 h 331454"/>
                <a:gd name="connsiteX201" fmla="*/ 67669 w 281329"/>
                <a:gd name="connsiteY201" fmla="*/ 184837 h 331454"/>
                <a:gd name="connsiteX202" fmla="*/ 59837 w 281329"/>
                <a:gd name="connsiteY202" fmla="*/ 179198 h 331454"/>
                <a:gd name="connsiteX203" fmla="*/ 55765 w 281329"/>
                <a:gd name="connsiteY203" fmla="*/ 173559 h 331454"/>
                <a:gd name="connsiteX204" fmla="*/ 56704 w 281329"/>
                <a:gd name="connsiteY204" fmla="*/ 167920 h 331454"/>
                <a:gd name="connsiteX205" fmla="*/ 59524 w 281329"/>
                <a:gd name="connsiteY205" fmla="*/ 160714 h 331454"/>
                <a:gd name="connsiteX206" fmla="*/ 67669 w 281329"/>
                <a:gd name="connsiteY206" fmla="*/ 144737 h 331454"/>
                <a:gd name="connsiteX207" fmla="*/ 69236 w 281329"/>
                <a:gd name="connsiteY207" fmla="*/ 134712 h 331454"/>
                <a:gd name="connsiteX208" fmla="*/ 68609 w 281329"/>
                <a:gd name="connsiteY208" fmla="*/ 123747 h 331454"/>
                <a:gd name="connsiteX209" fmla="*/ 62970 w 281329"/>
                <a:gd name="connsiteY209" fmla="*/ 108709 h 331454"/>
                <a:gd name="connsiteX210" fmla="*/ 56391 w 281329"/>
                <a:gd name="connsiteY210" fmla="*/ 99624 h 331454"/>
                <a:gd name="connsiteX211" fmla="*/ 48246 w 281329"/>
                <a:gd name="connsiteY211" fmla="*/ 91792 h 331454"/>
                <a:gd name="connsiteX212" fmla="*/ 40414 w 281329"/>
                <a:gd name="connsiteY212" fmla="*/ 86466 h 331454"/>
                <a:gd name="connsiteX213" fmla="*/ 30702 w 281329"/>
                <a:gd name="connsiteY213" fmla="*/ 81454 h 331454"/>
                <a:gd name="connsiteX214" fmla="*/ 14098 w 281329"/>
                <a:gd name="connsiteY214" fmla="*/ 74875 h 331454"/>
                <a:gd name="connsiteX215" fmla="*/ 0 w 281329"/>
                <a:gd name="connsiteY215" fmla="*/ 67042 h 331454"/>
                <a:gd name="connsiteX216" fmla="*/ 11592 w 281329"/>
                <a:gd name="connsiteY216" fmla="*/ 54825 h 331454"/>
                <a:gd name="connsiteX217" fmla="*/ 15664 w 281329"/>
                <a:gd name="connsiteY217" fmla="*/ 48872 h 331454"/>
                <a:gd name="connsiteX218" fmla="*/ 20363 w 281329"/>
                <a:gd name="connsiteY218" fmla="*/ 39474 h 331454"/>
                <a:gd name="connsiteX219" fmla="*/ 23496 w 281329"/>
                <a:gd name="connsiteY219" fmla="*/ 31015 h 331454"/>
                <a:gd name="connsiteX220" fmla="*/ 28196 w 281329"/>
                <a:gd name="connsiteY220" fmla="*/ 5326 h 331454"/>
                <a:gd name="connsiteX221" fmla="*/ 52005 w 281329"/>
                <a:gd name="connsiteY221" fmla="*/ 313 h 331454"/>
                <a:gd name="connsiteX222" fmla="*/ 57331 w 281329"/>
                <a:gd name="connsiteY222" fmla="*/ 0 h 331454"/>
                <a:gd name="connsiteX223" fmla="*/ 63910 w 281329"/>
                <a:gd name="connsiteY223" fmla="*/ 313 h 331454"/>
                <a:gd name="connsiteX224" fmla="*/ 67356 w 281329"/>
                <a:gd name="connsiteY224" fmla="*/ 2819 h 331454"/>
                <a:gd name="connsiteX225" fmla="*/ 71115 w 281329"/>
                <a:gd name="connsiteY225" fmla="*/ 6892 h 331454"/>
                <a:gd name="connsiteX226" fmla="*/ 89599 w 281329"/>
                <a:gd name="connsiteY226" fmla="*/ 37907 h 331454"/>
                <a:gd name="connsiteX227" fmla="*/ 93359 w 281329"/>
                <a:gd name="connsiteY227" fmla="*/ 42920 h 331454"/>
                <a:gd name="connsiteX228" fmla="*/ 97118 w 281329"/>
                <a:gd name="connsiteY228" fmla="*/ 44486 h 331454"/>
                <a:gd name="connsiteX229" fmla="*/ 105263 w 281329"/>
                <a:gd name="connsiteY229" fmla="*/ 44486 h 331454"/>
                <a:gd name="connsiteX230" fmla="*/ 107457 w 281329"/>
                <a:gd name="connsiteY230" fmla="*/ 45739 h 331454"/>
                <a:gd name="connsiteX231" fmla="*/ 108083 w 281329"/>
                <a:gd name="connsiteY231" fmla="*/ 48245 h 331454"/>
                <a:gd name="connsiteX232" fmla="*/ 108710 w 281329"/>
                <a:gd name="connsiteY232" fmla="*/ 54825 h 331454"/>
                <a:gd name="connsiteX233" fmla="*/ 123434 w 281329"/>
                <a:gd name="connsiteY233" fmla="*/ 73935 h 331454"/>
                <a:gd name="connsiteX234" fmla="*/ 131893 w 281329"/>
                <a:gd name="connsiteY234" fmla="*/ 88033 h 331454"/>
                <a:gd name="connsiteX235" fmla="*/ 142544 w 281329"/>
                <a:gd name="connsiteY235" fmla="*/ 102130 h 331454"/>
                <a:gd name="connsiteX236" fmla="*/ 148183 w 281329"/>
                <a:gd name="connsiteY236" fmla="*/ 110902 h 331454"/>
                <a:gd name="connsiteX237" fmla="*/ 152256 w 281329"/>
                <a:gd name="connsiteY237" fmla="*/ 113095 h 331454"/>
                <a:gd name="connsiteX238" fmla="*/ 157582 w 281329"/>
                <a:gd name="connsiteY238" fmla="*/ 113409 h 331454"/>
                <a:gd name="connsiteX239" fmla="*/ 164161 w 281329"/>
                <a:gd name="connsiteY239" fmla="*/ 111842 h 331454"/>
                <a:gd name="connsiteX240" fmla="*/ 180138 w 281329"/>
                <a:gd name="connsiteY240" fmla="*/ 106203 h 331454"/>
                <a:gd name="connsiteX241" fmla="*/ 185151 w 281329"/>
                <a:gd name="connsiteY241" fmla="*/ 104950 h 331454"/>
                <a:gd name="connsiteX242" fmla="*/ 200815 w 281329"/>
                <a:gd name="connsiteY242" fmla="*/ 107769 h 331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281329" h="331454">
                  <a:moveTo>
                    <a:pt x="279136" y="270677"/>
                  </a:moveTo>
                  <a:lnTo>
                    <a:pt x="281329" y="275063"/>
                  </a:lnTo>
                  <a:lnTo>
                    <a:pt x="275377" y="278196"/>
                  </a:lnTo>
                  <a:lnTo>
                    <a:pt x="271931" y="280702"/>
                  </a:lnTo>
                  <a:lnTo>
                    <a:pt x="269737" y="283835"/>
                  </a:lnTo>
                  <a:lnTo>
                    <a:pt x="266918" y="283835"/>
                  </a:lnTo>
                  <a:lnTo>
                    <a:pt x="268171" y="277256"/>
                  </a:lnTo>
                  <a:lnTo>
                    <a:pt x="272244" y="273497"/>
                  </a:lnTo>
                  <a:lnTo>
                    <a:pt x="279136" y="270677"/>
                  </a:lnTo>
                  <a:close/>
                  <a:moveTo>
                    <a:pt x="248434" y="272557"/>
                  </a:moveTo>
                  <a:lnTo>
                    <a:pt x="246554" y="285715"/>
                  </a:lnTo>
                  <a:lnTo>
                    <a:pt x="237469" y="307958"/>
                  </a:lnTo>
                  <a:lnTo>
                    <a:pt x="240602" y="307958"/>
                  </a:lnTo>
                  <a:lnTo>
                    <a:pt x="243422" y="302005"/>
                  </a:lnTo>
                  <a:lnTo>
                    <a:pt x="252507" y="307958"/>
                  </a:lnTo>
                  <a:lnTo>
                    <a:pt x="257206" y="311717"/>
                  </a:lnTo>
                  <a:lnTo>
                    <a:pt x="260966" y="316730"/>
                  </a:lnTo>
                  <a:lnTo>
                    <a:pt x="240289" y="321742"/>
                  </a:lnTo>
                  <a:lnTo>
                    <a:pt x="231517" y="325502"/>
                  </a:lnTo>
                  <a:lnTo>
                    <a:pt x="225878" y="331454"/>
                  </a:lnTo>
                  <a:lnTo>
                    <a:pt x="223058" y="331454"/>
                  </a:lnTo>
                  <a:lnTo>
                    <a:pt x="223058" y="323622"/>
                  </a:lnTo>
                  <a:lnTo>
                    <a:pt x="220865" y="317669"/>
                  </a:lnTo>
                  <a:lnTo>
                    <a:pt x="218359" y="312657"/>
                  </a:lnTo>
                  <a:lnTo>
                    <a:pt x="217106" y="307958"/>
                  </a:lnTo>
                  <a:lnTo>
                    <a:pt x="218359" y="300126"/>
                  </a:lnTo>
                  <a:lnTo>
                    <a:pt x="224938" y="290727"/>
                  </a:lnTo>
                  <a:lnTo>
                    <a:pt x="225878" y="283835"/>
                  </a:lnTo>
                  <a:lnTo>
                    <a:pt x="223058" y="283835"/>
                  </a:lnTo>
                  <a:lnTo>
                    <a:pt x="223058" y="290101"/>
                  </a:lnTo>
                  <a:lnTo>
                    <a:pt x="219299" y="280075"/>
                  </a:lnTo>
                  <a:lnTo>
                    <a:pt x="223058" y="273497"/>
                  </a:lnTo>
                  <a:lnTo>
                    <a:pt x="230890" y="269424"/>
                  </a:lnTo>
                  <a:lnTo>
                    <a:pt x="239662" y="266604"/>
                  </a:lnTo>
                  <a:lnTo>
                    <a:pt x="248434" y="272557"/>
                  </a:lnTo>
                  <a:close/>
                  <a:moveTo>
                    <a:pt x="237469" y="240915"/>
                  </a:moveTo>
                  <a:lnTo>
                    <a:pt x="238409" y="245614"/>
                  </a:lnTo>
                  <a:lnTo>
                    <a:pt x="240289" y="250313"/>
                  </a:lnTo>
                  <a:lnTo>
                    <a:pt x="240602" y="254386"/>
                  </a:lnTo>
                  <a:lnTo>
                    <a:pt x="237469" y="257206"/>
                  </a:lnTo>
                  <a:lnTo>
                    <a:pt x="235276" y="255640"/>
                  </a:lnTo>
                  <a:lnTo>
                    <a:pt x="232770" y="251567"/>
                  </a:lnTo>
                  <a:lnTo>
                    <a:pt x="229011" y="242481"/>
                  </a:lnTo>
                  <a:lnTo>
                    <a:pt x="225878" y="242481"/>
                  </a:lnTo>
                  <a:lnTo>
                    <a:pt x="227131" y="248121"/>
                  </a:lnTo>
                  <a:lnTo>
                    <a:pt x="230890" y="255953"/>
                  </a:lnTo>
                  <a:lnTo>
                    <a:pt x="231830" y="261592"/>
                  </a:lnTo>
                  <a:lnTo>
                    <a:pt x="229324" y="266291"/>
                  </a:lnTo>
                  <a:lnTo>
                    <a:pt x="223685" y="264725"/>
                  </a:lnTo>
                  <a:lnTo>
                    <a:pt x="217732" y="260652"/>
                  </a:lnTo>
                  <a:lnTo>
                    <a:pt x="214286" y="257206"/>
                  </a:lnTo>
                  <a:lnTo>
                    <a:pt x="209274" y="249061"/>
                  </a:lnTo>
                  <a:lnTo>
                    <a:pt x="209274" y="244675"/>
                  </a:lnTo>
                  <a:lnTo>
                    <a:pt x="213346" y="241229"/>
                  </a:lnTo>
                  <a:lnTo>
                    <a:pt x="215853" y="229010"/>
                  </a:lnTo>
                  <a:lnTo>
                    <a:pt x="214286" y="224938"/>
                  </a:lnTo>
                  <a:lnTo>
                    <a:pt x="208334" y="221492"/>
                  </a:lnTo>
                  <a:lnTo>
                    <a:pt x="208334" y="218985"/>
                  </a:lnTo>
                  <a:lnTo>
                    <a:pt x="213033" y="217732"/>
                  </a:lnTo>
                  <a:lnTo>
                    <a:pt x="218672" y="217105"/>
                  </a:lnTo>
                  <a:lnTo>
                    <a:pt x="223058" y="217419"/>
                  </a:lnTo>
                  <a:lnTo>
                    <a:pt x="223685" y="220552"/>
                  </a:lnTo>
                  <a:lnTo>
                    <a:pt x="233396" y="227131"/>
                  </a:lnTo>
                  <a:lnTo>
                    <a:pt x="235589" y="230890"/>
                  </a:lnTo>
                  <a:lnTo>
                    <a:pt x="240602" y="233396"/>
                  </a:lnTo>
                  <a:lnTo>
                    <a:pt x="240915" y="236842"/>
                  </a:lnTo>
                  <a:lnTo>
                    <a:pt x="237469" y="240915"/>
                  </a:lnTo>
                  <a:close/>
                  <a:moveTo>
                    <a:pt x="212720" y="281329"/>
                  </a:moveTo>
                  <a:lnTo>
                    <a:pt x="217106" y="290101"/>
                  </a:lnTo>
                  <a:lnTo>
                    <a:pt x="217106" y="292920"/>
                  </a:lnTo>
                  <a:lnTo>
                    <a:pt x="210214" y="291040"/>
                  </a:lnTo>
                  <a:lnTo>
                    <a:pt x="204574" y="288534"/>
                  </a:lnTo>
                  <a:lnTo>
                    <a:pt x="199249" y="287594"/>
                  </a:lnTo>
                  <a:lnTo>
                    <a:pt x="193923" y="290101"/>
                  </a:lnTo>
                  <a:lnTo>
                    <a:pt x="196116" y="291354"/>
                  </a:lnTo>
                  <a:lnTo>
                    <a:pt x="199562" y="290101"/>
                  </a:lnTo>
                  <a:lnTo>
                    <a:pt x="206141" y="296053"/>
                  </a:lnTo>
                  <a:lnTo>
                    <a:pt x="210840" y="305138"/>
                  </a:lnTo>
                  <a:lnTo>
                    <a:pt x="210527" y="313284"/>
                  </a:lnTo>
                  <a:lnTo>
                    <a:pt x="202695" y="316730"/>
                  </a:lnTo>
                  <a:lnTo>
                    <a:pt x="192356" y="312657"/>
                  </a:lnTo>
                  <a:lnTo>
                    <a:pt x="182018" y="302945"/>
                  </a:lnTo>
                  <a:lnTo>
                    <a:pt x="172933" y="291040"/>
                  </a:lnTo>
                  <a:lnTo>
                    <a:pt x="167920" y="281015"/>
                  </a:lnTo>
                  <a:lnTo>
                    <a:pt x="166354" y="274123"/>
                  </a:lnTo>
                  <a:lnTo>
                    <a:pt x="166354" y="268797"/>
                  </a:lnTo>
                  <a:lnTo>
                    <a:pt x="167920" y="257206"/>
                  </a:lnTo>
                  <a:lnTo>
                    <a:pt x="166354" y="253760"/>
                  </a:lnTo>
                  <a:lnTo>
                    <a:pt x="165101" y="246867"/>
                  </a:lnTo>
                  <a:lnTo>
                    <a:pt x="166667" y="245614"/>
                  </a:lnTo>
                  <a:lnTo>
                    <a:pt x="173559" y="244361"/>
                  </a:lnTo>
                  <a:lnTo>
                    <a:pt x="176379" y="242481"/>
                  </a:lnTo>
                  <a:lnTo>
                    <a:pt x="179512" y="231830"/>
                  </a:lnTo>
                  <a:lnTo>
                    <a:pt x="176379" y="221805"/>
                  </a:lnTo>
                  <a:lnTo>
                    <a:pt x="165101" y="203948"/>
                  </a:lnTo>
                  <a:lnTo>
                    <a:pt x="174813" y="203948"/>
                  </a:lnTo>
                  <a:lnTo>
                    <a:pt x="178885" y="205201"/>
                  </a:lnTo>
                  <a:lnTo>
                    <a:pt x="182645" y="208960"/>
                  </a:lnTo>
                  <a:lnTo>
                    <a:pt x="186404" y="215226"/>
                  </a:lnTo>
                  <a:lnTo>
                    <a:pt x="188910" y="217732"/>
                  </a:lnTo>
                  <a:lnTo>
                    <a:pt x="200502" y="221178"/>
                  </a:lnTo>
                  <a:lnTo>
                    <a:pt x="205828" y="226504"/>
                  </a:lnTo>
                  <a:lnTo>
                    <a:pt x="208334" y="233083"/>
                  </a:lnTo>
                  <a:lnTo>
                    <a:pt x="208334" y="239349"/>
                  </a:lnTo>
                  <a:lnTo>
                    <a:pt x="205514" y="242168"/>
                  </a:lnTo>
                  <a:lnTo>
                    <a:pt x="203321" y="244988"/>
                  </a:lnTo>
                  <a:lnTo>
                    <a:pt x="202695" y="250000"/>
                  </a:lnTo>
                  <a:lnTo>
                    <a:pt x="208334" y="258772"/>
                  </a:lnTo>
                  <a:lnTo>
                    <a:pt x="214286" y="263158"/>
                  </a:lnTo>
                  <a:lnTo>
                    <a:pt x="216166" y="269111"/>
                  </a:lnTo>
                  <a:lnTo>
                    <a:pt x="213033" y="274437"/>
                  </a:lnTo>
                  <a:lnTo>
                    <a:pt x="202695" y="275063"/>
                  </a:lnTo>
                  <a:lnTo>
                    <a:pt x="202695" y="278196"/>
                  </a:lnTo>
                  <a:lnTo>
                    <a:pt x="209274" y="278509"/>
                  </a:lnTo>
                  <a:lnTo>
                    <a:pt x="212720" y="281329"/>
                  </a:lnTo>
                  <a:close/>
                  <a:moveTo>
                    <a:pt x="200815" y="107769"/>
                  </a:moveTo>
                  <a:lnTo>
                    <a:pt x="208021" y="117795"/>
                  </a:lnTo>
                  <a:lnTo>
                    <a:pt x="219925" y="140038"/>
                  </a:lnTo>
                  <a:lnTo>
                    <a:pt x="221805" y="147243"/>
                  </a:lnTo>
                  <a:lnTo>
                    <a:pt x="221492" y="153509"/>
                  </a:lnTo>
                  <a:lnTo>
                    <a:pt x="219612" y="156328"/>
                  </a:lnTo>
                  <a:lnTo>
                    <a:pt x="219925" y="161968"/>
                  </a:lnTo>
                  <a:lnTo>
                    <a:pt x="215539" y="162281"/>
                  </a:lnTo>
                  <a:lnTo>
                    <a:pt x="209274" y="159148"/>
                  </a:lnTo>
                  <a:lnTo>
                    <a:pt x="206141" y="158208"/>
                  </a:lnTo>
                  <a:lnTo>
                    <a:pt x="197682" y="158522"/>
                  </a:lnTo>
                  <a:lnTo>
                    <a:pt x="194236" y="159461"/>
                  </a:lnTo>
                  <a:lnTo>
                    <a:pt x="189223" y="162281"/>
                  </a:lnTo>
                  <a:lnTo>
                    <a:pt x="185151" y="165414"/>
                  </a:lnTo>
                  <a:lnTo>
                    <a:pt x="181078" y="166040"/>
                  </a:lnTo>
                  <a:lnTo>
                    <a:pt x="166040" y="157582"/>
                  </a:lnTo>
                  <a:lnTo>
                    <a:pt x="163221" y="158835"/>
                  </a:lnTo>
                  <a:lnTo>
                    <a:pt x="164787" y="164160"/>
                  </a:lnTo>
                  <a:lnTo>
                    <a:pt x="165414" y="173873"/>
                  </a:lnTo>
                  <a:lnTo>
                    <a:pt x="166980" y="179511"/>
                  </a:lnTo>
                  <a:lnTo>
                    <a:pt x="167294" y="186717"/>
                  </a:lnTo>
                  <a:lnTo>
                    <a:pt x="170740" y="188597"/>
                  </a:lnTo>
                  <a:lnTo>
                    <a:pt x="175439" y="189850"/>
                  </a:lnTo>
                  <a:lnTo>
                    <a:pt x="183271" y="192983"/>
                  </a:lnTo>
                  <a:lnTo>
                    <a:pt x="188597" y="195802"/>
                  </a:lnTo>
                  <a:lnTo>
                    <a:pt x="193296" y="200502"/>
                  </a:lnTo>
                  <a:lnTo>
                    <a:pt x="201128" y="206141"/>
                  </a:lnTo>
                  <a:lnTo>
                    <a:pt x="208647" y="207394"/>
                  </a:lnTo>
                  <a:lnTo>
                    <a:pt x="219299" y="202068"/>
                  </a:lnTo>
                  <a:lnTo>
                    <a:pt x="224938" y="202068"/>
                  </a:lnTo>
                  <a:lnTo>
                    <a:pt x="234023" y="209273"/>
                  </a:lnTo>
                  <a:lnTo>
                    <a:pt x="239662" y="214913"/>
                  </a:lnTo>
                  <a:lnTo>
                    <a:pt x="247181" y="221492"/>
                  </a:lnTo>
                  <a:lnTo>
                    <a:pt x="255326" y="229950"/>
                  </a:lnTo>
                  <a:lnTo>
                    <a:pt x="258459" y="239349"/>
                  </a:lnTo>
                  <a:lnTo>
                    <a:pt x="263785" y="246867"/>
                  </a:lnTo>
                  <a:lnTo>
                    <a:pt x="267231" y="258459"/>
                  </a:lnTo>
                  <a:lnTo>
                    <a:pt x="275377" y="266291"/>
                  </a:lnTo>
                  <a:lnTo>
                    <a:pt x="268171" y="270051"/>
                  </a:lnTo>
                  <a:lnTo>
                    <a:pt x="258773" y="286655"/>
                  </a:lnTo>
                  <a:lnTo>
                    <a:pt x="255013" y="290101"/>
                  </a:lnTo>
                  <a:lnTo>
                    <a:pt x="252507" y="287908"/>
                  </a:lnTo>
                  <a:lnTo>
                    <a:pt x="253133" y="284148"/>
                  </a:lnTo>
                  <a:lnTo>
                    <a:pt x="254700" y="279449"/>
                  </a:lnTo>
                  <a:lnTo>
                    <a:pt x="255013" y="275063"/>
                  </a:lnTo>
                  <a:lnTo>
                    <a:pt x="253133" y="270677"/>
                  </a:lnTo>
                  <a:lnTo>
                    <a:pt x="248747" y="266918"/>
                  </a:lnTo>
                  <a:lnTo>
                    <a:pt x="246241" y="263158"/>
                  </a:lnTo>
                  <a:lnTo>
                    <a:pt x="244048" y="254700"/>
                  </a:lnTo>
                  <a:lnTo>
                    <a:pt x="244361" y="246867"/>
                  </a:lnTo>
                  <a:lnTo>
                    <a:pt x="246241" y="232143"/>
                  </a:lnTo>
                  <a:lnTo>
                    <a:pt x="220239" y="209900"/>
                  </a:lnTo>
                  <a:lnTo>
                    <a:pt x="206141" y="217105"/>
                  </a:lnTo>
                  <a:lnTo>
                    <a:pt x="197682" y="219299"/>
                  </a:lnTo>
                  <a:lnTo>
                    <a:pt x="193923" y="214599"/>
                  </a:lnTo>
                  <a:lnTo>
                    <a:pt x="191417" y="209900"/>
                  </a:lnTo>
                  <a:lnTo>
                    <a:pt x="186091" y="203321"/>
                  </a:lnTo>
                  <a:lnTo>
                    <a:pt x="179512" y="197682"/>
                  </a:lnTo>
                  <a:lnTo>
                    <a:pt x="173873" y="195176"/>
                  </a:lnTo>
                  <a:lnTo>
                    <a:pt x="163221" y="200502"/>
                  </a:lnTo>
                  <a:lnTo>
                    <a:pt x="160715" y="202381"/>
                  </a:lnTo>
                  <a:lnTo>
                    <a:pt x="158522" y="207394"/>
                  </a:lnTo>
                  <a:lnTo>
                    <a:pt x="161655" y="210213"/>
                  </a:lnTo>
                  <a:lnTo>
                    <a:pt x="165727" y="212093"/>
                  </a:lnTo>
                  <a:lnTo>
                    <a:pt x="167920" y="214599"/>
                  </a:lnTo>
                  <a:lnTo>
                    <a:pt x="168860" y="218672"/>
                  </a:lnTo>
                  <a:lnTo>
                    <a:pt x="173873" y="230890"/>
                  </a:lnTo>
                  <a:lnTo>
                    <a:pt x="172306" y="235902"/>
                  </a:lnTo>
                  <a:lnTo>
                    <a:pt x="165101" y="242481"/>
                  </a:lnTo>
                  <a:lnTo>
                    <a:pt x="161655" y="253133"/>
                  </a:lnTo>
                  <a:lnTo>
                    <a:pt x="159462" y="249061"/>
                  </a:lnTo>
                  <a:lnTo>
                    <a:pt x="159462" y="245301"/>
                  </a:lnTo>
                  <a:lnTo>
                    <a:pt x="161341" y="232456"/>
                  </a:lnTo>
                  <a:lnTo>
                    <a:pt x="161655" y="224624"/>
                  </a:lnTo>
                  <a:lnTo>
                    <a:pt x="158835" y="218672"/>
                  </a:lnTo>
                  <a:lnTo>
                    <a:pt x="153509" y="213659"/>
                  </a:lnTo>
                  <a:lnTo>
                    <a:pt x="147557" y="210213"/>
                  </a:lnTo>
                  <a:lnTo>
                    <a:pt x="141918" y="208960"/>
                  </a:lnTo>
                  <a:lnTo>
                    <a:pt x="137532" y="209273"/>
                  </a:lnTo>
                  <a:lnTo>
                    <a:pt x="129386" y="214286"/>
                  </a:lnTo>
                  <a:lnTo>
                    <a:pt x="125314" y="216479"/>
                  </a:lnTo>
                  <a:lnTo>
                    <a:pt x="119674" y="215539"/>
                  </a:lnTo>
                  <a:lnTo>
                    <a:pt x="115289" y="212093"/>
                  </a:lnTo>
                  <a:lnTo>
                    <a:pt x="109649" y="206141"/>
                  </a:lnTo>
                  <a:lnTo>
                    <a:pt x="104950" y="202694"/>
                  </a:lnTo>
                  <a:lnTo>
                    <a:pt x="86153" y="194862"/>
                  </a:lnTo>
                  <a:lnTo>
                    <a:pt x="67669" y="184837"/>
                  </a:lnTo>
                  <a:lnTo>
                    <a:pt x="59837" y="179198"/>
                  </a:lnTo>
                  <a:lnTo>
                    <a:pt x="55765" y="173559"/>
                  </a:lnTo>
                  <a:lnTo>
                    <a:pt x="56704" y="167920"/>
                  </a:lnTo>
                  <a:lnTo>
                    <a:pt x="59524" y="160714"/>
                  </a:lnTo>
                  <a:lnTo>
                    <a:pt x="67669" y="144737"/>
                  </a:lnTo>
                  <a:lnTo>
                    <a:pt x="69236" y="134712"/>
                  </a:lnTo>
                  <a:lnTo>
                    <a:pt x="68609" y="123747"/>
                  </a:lnTo>
                  <a:lnTo>
                    <a:pt x="62970" y="108709"/>
                  </a:lnTo>
                  <a:lnTo>
                    <a:pt x="56391" y="99624"/>
                  </a:lnTo>
                  <a:lnTo>
                    <a:pt x="48246" y="91792"/>
                  </a:lnTo>
                  <a:lnTo>
                    <a:pt x="40414" y="86466"/>
                  </a:lnTo>
                  <a:lnTo>
                    <a:pt x="30702" y="81454"/>
                  </a:lnTo>
                  <a:lnTo>
                    <a:pt x="14098" y="74875"/>
                  </a:lnTo>
                  <a:lnTo>
                    <a:pt x="0" y="67042"/>
                  </a:lnTo>
                  <a:lnTo>
                    <a:pt x="11592" y="54825"/>
                  </a:lnTo>
                  <a:lnTo>
                    <a:pt x="15664" y="48872"/>
                  </a:lnTo>
                  <a:lnTo>
                    <a:pt x="20363" y="39474"/>
                  </a:lnTo>
                  <a:lnTo>
                    <a:pt x="23496" y="31015"/>
                  </a:lnTo>
                  <a:lnTo>
                    <a:pt x="28196" y="5326"/>
                  </a:lnTo>
                  <a:lnTo>
                    <a:pt x="52005" y="313"/>
                  </a:lnTo>
                  <a:lnTo>
                    <a:pt x="57331" y="0"/>
                  </a:lnTo>
                  <a:lnTo>
                    <a:pt x="63910" y="313"/>
                  </a:lnTo>
                  <a:lnTo>
                    <a:pt x="67356" y="2819"/>
                  </a:lnTo>
                  <a:lnTo>
                    <a:pt x="71115" y="6892"/>
                  </a:lnTo>
                  <a:lnTo>
                    <a:pt x="89599" y="37907"/>
                  </a:lnTo>
                  <a:lnTo>
                    <a:pt x="93359" y="42920"/>
                  </a:lnTo>
                  <a:lnTo>
                    <a:pt x="97118" y="44486"/>
                  </a:lnTo>
                  <a:lnTo>
                    <a:pt x="105263" y="44486"/>
                  </a:lnTo>
                  <a:lnTo>
                    <a:pt x="107457" y="45739"/>
                  </a:lnTo>
                  <a:lnTo>
                    <a:pt x="108083" y="48245"/>
                  </a:lnTo>
                  <a:lnTo>
                    <a:pt x="108710" y="54825"/>
                  </a:lnTo>
                  <a:lnTo>
                    <a:pt x="123434" y="73935"/>
                  </a:lnTo>
                  <a:lnTo>
                    <a:pt x="131893" y="88033"/>
                  </a:lnTo>
                  <a:lnTo>
                    <a:pt x="142544" y="102130"/>
                  </a:lnTo>
                  <a:lnTo>
                    <a:pt x="148183" y="110902"/>
                  </a:lnTo>
                  <a:lnTo>
                    <a:pt x="152256" y="113095"/>
                  </a:lnTo>
                  <a:lnTo>
                    <a:pt x="157582" y="113409"/>
                  </a:lnTo>
                  <a:lnTo>
                    <a:pt x="164161" y="111842"/>
                  </a:lnTo>
                  <a:lnTo>
                    <a:pt x="180138" y="106203"/>
                  </a:lnTo>
                  <a:lnTo>
                    <a:pt x="185151" y="104950"/>
                  </a:lnTo>
                  <a:lnTo>
                    <a:pt x="200815" y="107769"/>
                  </a:lnTo>
                  <a:close/>
                </a:path>
              </a:pathLst>
            </a:custGeom>
            <a:grpFill/>
            <a:ln w="6248" cap="rnd">
              <a:solidFill>
                <a:srgbClr val="0070C0"/>
              </a:solidFill>
              <a:prstDash val="solid"/>
              <a:round/>
            </a:ln>
          </p:spPr>
          <p:txBody>
            <a:bodyPr rtlCol="0" anchor="ctr"/>
            <a:lstStyle/>
            <a:p>
              <a:endParaRPr lang="vi-VN"/>
            </a:p>
          </p:txBody>
        </p:sp>
        <p:sp>
          <p:nvSpPr>
            <p:cNvPr id="127" name="Freeform: Shape 126">
              <a:hlinkClick r:id="" action="ppaction://noaction"/>
              <a:extLst>
                <a:ext uri="{FF2B5EF4-FFF2-40B4-BE49-F238E27FC236}">
                  <a16:creationId xmlns:a16="http://schemas.microsoft.com/office/drawing/2014/main" id="{763A83BA-AB43-43F6-84AD-F40A3931A7F7}"/>
                </a:ext>
              </a:extLst>
            </p:cNvPr>
            <p:cNvSpPr/>
            <p:nvPr/>
          </p:nvSpPr>
          <p:spPr>
            <a:xfrm>
              <a:off x="3102756" y="6094671"/>
              <a:ext cx="715540" cy="486843"/>
            </a:xfrm>
            <a:custGeom>
              <a:avLst/>
              <a:gdLst>
                <a:gd name="connsiteX0" fmla="*/ 67669 w 715540"/>
                <a:gd name="connsiteY0" fmla="*/ 35714 h 486843"/>
                <a:gd name="connsiteX1" fmla="*/ 69549 w 715540"/>
                <a:gd name="connsiteY1" fmla="*/ 37594 h 486843"/>
                <a:gd name="connsiteX2" fmla="*/ 100564 w 715540"/>
                <a:gd name="connsiteY2" fmla="*/ 70176 h 486843"/>
                <a:gd name="connsiteX3" fmla="*/ 101817 w 715540"/>
                <a:gd name="connsiteY3" fmla="*/ 77695 h 486843"/>
                <a:gd name="connsiteX4" fmla="*/ 101817 w 715540"/>
                <a:gd name="connsiteY4" fmla="*/ 123434 h 486843"/>
                <a:gd name="connsiteX5" fmla="*/ 85527 w 715540"/>
                <a:gd name="connsiteY5" fmla="*/ 165101 h 486843"/>
                <a:gd name="connsiteX6" fmla="*/ 79887 w 715540"/>
                <a:gd name="connsiteY6" fmla="*/ 188910 h 486843"/>
                <a:gd name="connsiteX7" fmla="*/ 87406 w 715540"/>
                <a:gd name="connsiteY7" fmla="*/ 200502 h 486843"/>
                <a:gd name="connsiteX8" fmla="*/ 84273 w 715540"/>
                <a:gd name="connsiteY8" fmla="*/ 209587 h 486843"/>
                <a:gd name="connsiteX9" fmla="*/ 84273 w 715540"/>
                <a:gd name="connsiteY9" fmla="*/ 214913 h 486843"/>
                <a:gd name="connsiteX10" fmla="*/ 85840 w 715540"/>
                <a:gd name="connsiteY10" fmla="*/ 219612 h 486843"/>
                <a:gd name="connsiteX11" fmla="*/ 87406 w 715540"/>
                <a:gd name="connsiteY11" fmla="*/ 227131 h 486843"/>
                <a:gd name="connsiteX12" fmla="*/ 80514 w 715540"/>
                <a:gd name="connsiteY12" fmla="*/ 223372 h 486843"/>
                <a:gd name="connsiteX13" fmla="*/ 78634 w 715540"/>
                <a:gd name="connsiteY13" fmla="*/ 221179 h 486843"/>
                <a:gd name="connsiteX14" fmla="*/ 70176 w 715540"/>
                <a:gd name="connsiteY14" fmla="*/ 217419 h 486843"/>
                <a:gd name="connsiteX15" fmla="*/ 64223 w 715540"/>
                <a:gd name="connsiteY15" fmla="*/ 198309 h 486843"/>
                <a:gd name="connsiteX16" fmla="*/ 58584 w 715540"/>
                <a:gd name="connsiteY16" fmla="*/ 161968 h 486843"/>
                <a:gd name="connsiteX17" fmla="*/ 47306 w 715540"/>
                <a:gd name="connsiteY17" fmla="*/ 129386 h 486843"/>
                <a:gd name="connsiteX18" fmla="*/ 38847 w 715540"/>
                <a:gd name="connsiteY18" fmla="*/ 115602 h 486843"/>
                <a:gd name="connsiteX19" fmla="*/ 26629 w 715540"/>
                <a:gd name="connsiteY19" fmla="*/ 105577 h 486843"/>
                <a:gd name="connsiteX20" fmla="*/ 10338 w 715540"/>
                <a:gd name="connsiteY20" fmla="*/ 97432 h 486843"/>
                <a:gd name="connsiteX21" fmla="*/ 5013 w 715540"/>
                <a:gd name="connsiteY21" fmla="*/ 91792 h 486843"/>
                <a:gd name="connsiteX22" fmla="*/ 1566 w 715540"/>
                <a:gd name="connsiteY22" fmla="*/ 74562 h 486843"/>
                <a:gd name="connsiteX23" fmla="*/ 0 w 715540"/>
                <a:gd name="connsiteY23" fmla="*/ 70176 h 486843"/>
                <a:gd name="connsiteX24" fmla="*/ 2193 w 715540"/>
                <a:gd name="connsiteY24" fmla="*/ 68922 h 486843"/>
                <a:gd name="connsiteX25" fmla="*/ 29135 w 715540"/>
                <a:gd name="connsiteY25" fmla="*/ 72682 h 486843"/>
                <a:gd name="connsiteX26" fmla="*/ 37281 w 715540"/>
                <a:gd name="connsiteY26" fmla="*/ 72055 h 486843"/>
                <a:gd name="connsiteX27" fmla="*/ 41040 w 715540"/>
                <a:gd name="connsiteY27" fmla="*/ 68609 h 486843"/>
                <a:gd name="connsiteX28" fmla="*/ 46366 w 715540"/>
                <a:gd name="connsiteY28" fmla="*/ 59838 h 486843"/>
                <a:gd name="connsiteX29" fmla="*/ 52005 w 715540"/>
                <a:gd name="connsiteY29" fmla="*/ 56705 h 486843"/>
                <a:gd name="connsiteX30" fmla="*/ 53258 w 715540"/>
                <a:gd name="connsiteY30" fmla="*/ 52632 h 486843"/>
                <a:gd name="connsiteX31" fmla="*/ 54198 w 715540"/>
                <a:gd name="connsiteY31" fmla="*/ 47619 h 486843"/>
                <a:gd name="connsiteX32" fmla="*/ 55451 w 715540"/>
                <a:gd name="connsiteY32" fmla="*/ 43233 h 486843"/>
                <a:gd name="connsiteX33" fmla="*/ 58584 w 715540"/>
                <a:gd name="connsiteY33" fmla="*/ 39474 h 486843"/>
                <a:gd name="connsiteX34" fmla="*/ 62657 w 715540"/>
                <a:gd name="connsiteY34" fmla="*/ 36028 h 486843"/>
                <a:gd name="connsiteX35" fmla="*/ 67669 w 715540"/>
                <a:gd name="connsiteY35" fmla="*/ 35714 h 486843"/>
                <a:gd name="connsiteX36" fmla="*/ 373434 w 715540"/>
                <a:gd name="connsiteY36" fmla="*/ 5326 h 486843"/>
                <a:gd name="connsiteX37" fmla="*/ 442983 w 715540"/>
                <a:gd name="connsiteY37" fmla="*/ 65163 h 486843"/>
                <a:gd name="connsiteX38" fmla="*/ 593360 w 715540"/>
                <a:gd name="connsiteY38" fmla="*/ 144111 h 486843"/>
                <a:gd name="connsiteX39" fmla="*/ 606831 w 715540"/>
                <a:gd name="connsiteY39" fmla="*/ 155075 h 486843"/>
                <a:gd name="connsiteX40" fmla="*/ 628447 w 715540"/>
                <a:gd name="connsiteY40" fmla="*/ 169173 h 486843"/>
                <a:gd name="connsiteX41" fmla="*/ 639726 w 715540"/>
                <a:gd name="connsiteY41" fmla="*/ 179199 h 486843"/>
                <a:gd name="connsiteX42" fmla="*/ 670427 w 715540"/>
                <a:gd name="connsiteY42" fmla="*/ 211780 h 486843"/>
                <a:gd name="connsiteX43" fmla="*/ 690164 w 715540"/>
                <a:gd name="connsiteY43" fmla="*/ 232457 h 486843"/>
                <a:gd name="connsiteX44" fmla="*/ 698623 w 715540"/>
                <a:gd name="connsiteY44" fmla="*/ 239349 h 486843"/>
                <a:gd name="connsiteX45" fmla="*/ 711468 w 715540"/>
                <a:gd name="connsiteY45" fmla="*/ 251254 h 486843"/>
                <a:gd name="connsiteX46" fmla="*/ 714287 w 715540"/>
                <a:gd name="connsiteY46" fmla="*/ 255953 h 486843"/>
                <a:gd name="connsiteX47" fmla="*/ 715227 w 715540"/>
                <a:gd name="connsiteY47" fmla="*/ 261279 h 486843"/>
                <a:gd name="connsiteX48" fmla="*/ 715540 w 715540"/>
                <a:gd name="connsiteY48" fmla="*/ 270364 h 486843"/>
                <a:gd name="connsiteX49" fmla="*/ 714287 w 715540"/>
                <a:gd name="connsiteY49" fmla="*/ 281642 h 486843"/>
                <a:gd name="connsiteX50" fmla="*/ 711468 w 715540"/>
                <a:gd name="connsiteY50" fmla="*/ 291981 h 486843"/>
                <a:gd name="connsiteX51" fmla="*/ 704889 w 715540"/>
                <a:gd name="connsiteY51" fmla="*/ 302006 h 486843"/>
                <a:gd name="connsiteX52" fmla="*/ 656016 w 715540"/>
                <a:gd name="connsiteY52" fmla="*/ 348372 h 486843"/>
                <a:gd name="connsiteX53" fmla="*/ 646931 w 715540"/>
                <a:gd name="connsiteY53" fmla="*/ 359024 h 486843"/>
                <a:gd name="connsiteX54" fmla="*/ 644425 w 715540"/>
                <a:gd name="connsiteY54" fmla="*/ 367169 h 486843"/>
                <a:gd name="connsiteX55" fmla="*/ 646618 w 715540"/>
                <a:gd name="connsiteY55" fmla="*/ 371555 h 486843"/>
                <a:gd name="connsiteX56" fmla="*/ 651004 w 715540"/>
                <a:gd name="connsiteY56" fmla="*/ 375314 h 486843"/>
                <a:gd name="connsiteX57" fmla="*/ 657896 w 715540"/>
                <a:gd name="connsiteY57" fmla="*/ 384713 h 486843"/>
                <a:gd name="connsiteX58" fmla="*/ 657583 w 715540"/>
                <a:gd name="connsiteY58" fmla="*/ 408835 h 486843"/>
                <a:gd name="connsiteX59" fmla="*/ 628447 w 715540"/>
                <a:gd name="connsiteY59" fmla="*/ 401943 h 486843"/>
                <a:gd name="connsiteX60" fmla="*/ 620929 w 715540"/>
                <a:gd name="connsiteY60" fmla="*/ 400690 h 486843"/>
                <a:gd name="connsiteX61" fmla="*/ 616543 w 715540"/>
                <a:gd name="connsiteY61" fmla="*/ 402883 h 486843"/>
                <a:gd name="connsiteX62" fmla="*/ 614976 w 715540"/>
                <a:gd name="connsiteY62" fmla="*/ 408522 h 486843"/>
                <a:gd name="connsiteX63" fmla="*/ 621555 w 715540"/>
                <a:gd name="connsiteY63" fmla="*/ 431079 h 486843"/>
                <a:gd name="connsiteX64" fmla="*/ 622495 w 715540"/>
                <a:gd name="connsiteY64" fmla="*/ 439537 h 486843"/>
                <a:gd name="connsiteX65" fmla="*/ 618422 w 715540"/>
                <a:gd name="connsiteY65" fmla="*/ 447056 h 486843"/>
                <a:gd name="connsiteX66" fmla="*/ 610590 w 715540"/>
                <a:gd name="connsiteY66" fmla="*/ 458648 h 486843"/>
                <a:gd name="connsiteX67" fmla="*/ 609024 w 715540"/>
                <a:gd name="connsiteY67" fmla="*/ 463660 h 486843"/>
                <a:gd name="connsiteX68" fmla="*/ 610903 w 715540"/>
                <a:gd name="connsiteY68" fmla="*/ 469299 h 486843"/>
                <a:gd name="connsiteX69" fmla="*/ 616543 w 715540"/>
                <a:gd name="connsiteY69" fmla="*/ 476505 h 486843"/>
                <a:gd name="connsiteX70" fmla="*/ 617796 w 715540"/>
                <a:gd name="connsiteY70" fmla="*/ 478698 h 486843"/>
                <a:gd name="connsiteX71" fmla="*/ 615916 w 715540"/>
                <a:gd name="connsiteY71" fmla="*/ 483397 h 486843"/>
                <a:gd name="connsiteX72" fmla="*/ 609650 w 715540"/>
                <a:gd name="connsiteY72" fmla="*/ 486843 h 486843"/>
                <a:gd name="connsiteX73" fmla="*/ 593046 w 715540"/>
                <a:gd name="connsiteY73" fmla="*/ 482144 h 486843"/>
                <a:gd name="connsiteX74" fmla="*/ 528197 w 715540"/>
                <a:gd name="connsiteY74" fmla="*/ 449562 h 486843"/>
                <a:gd name="connsiteX75" fmla="*/ 508146 w 715540"/>
                <a:gd name="connsiteY75" fmla="*/ 436718 h 486843"/>
                <a:gd name="connsiteX76" fmla="*/ 500941 w 715540"/>
                <a:gd name="connsiteY76" fmla="*/ 434212 h 486843"/>
                <a:gd name="connsiteX77" fmla="*/ 489036 w 715540"/>
                <a:gd name="connsiteY77" fmla="*/ 435151 h 486843"/>
                <a:gd name="connsiteX78" fmla="*/ 482144 w 715540"/>
                <a:gd name="connsiteY78" fmla="*/ 433898 h 486843"/>
                <a:gd name="connsiteX79" fmla="*/ 477758 w 715540"/>
                <a:gd name="connsiteY79" fmla="*/ 433272 h 486843"/>
                <a:gd name="connsiteX80" fmla="*/ 473998 w 715540"/>
                <a:gd name="connsiteY80" fmla="*/ 435151 h 486843"/>
                <a:gd name="connsiteX81" fmla="*/ 472119 w 715540"/>
                <a:gd name="connsiteY81" fmla="*/ 437345 h 486843"/>
                <a:gd name="connsiteX82" fmla="*/ 468673 w 715540"/>
                <a:gd name="connsiteY82" fmla="*/ 438284 h 486843"/>
                <a:gd name="connsiteX83" fmla="*/ 463660 w 715540"/>
                <a:gd name="connsiteY83" fmla="*/ 438911 h 486843"/>
                <a:gd name="connsiteX84" fmla="*/ 453948 w 715540"/>
                <a:gd name="connsiteY84" fmla="*/ 437345 h 486843"/>
                <a:gd name="connsiteX85" fmla="*/ 442357 w 715540"/>
                <a:gd name="connsiteY85" fmla="*/ 443297 h 486843"/>
                <a:gd name="connsiteX86" fmla="*/ 436718 w 715540"/>
                <a:gd name="connsiteY86" fmla="*/ 442983 h 486843"/>
                <a:gd name="connsiteX87" fmla="*/ 420114 w 715540"/>
                <a:gd name="connsiteY87" fmla="*/ 431392 h 486843"/>
                <a:gd name="connsiteX88" fmla="*/ 420740 w 715540"/>
                <a:gd name="connsiteY88" fmla="*/ 421994 h 486843"/>
                <a:gd name="connsiteX89" fmla="*/ 429825 w 715540"/>
                <a:gd name="connsiteY89" fmla="*/ 343673 h 486843"/>
                <a:gd name="connsiteX90" fmla="*/ 436404 w 715540"/>
                <a:gd name="connsiteY90" fmla="*/ 319863 h 486843"/>
                <a:gd name="connsiteX91" fmla="*/ 445176 w 715540"/>
                <a:gd name="connsiteY91" fmla="*/ 294800 h 486843"/>
                <a:gd name="connsiteX92" fmla="*/ 464913 w 715540"/>
                <a:gd name="connsiteY92" fmla="*/ 295427 h 486843"/>
                <a:gd name="connsiteX93" fmla="*/ 478071 w 715540"/>
                <a:gd name="connsiteY93" fmla="*/ 293547 h 486843"/>
                <a:gd name="connsiteX94" fmla="*/ 480891 w 715540"/>
                <a:gd name="connsiteY94" fmla="*/ 286028 h 486843"/>
                <a:gd name="connsiteX95" fmla="*/ 487783 w 715540"/>
                <a:gd name="connsiteY95" fmla="*/ 278823 h 486843"/>
                <a:gd name="connsiteX96" fmla="*/ 514099 w 715540"/>
                <a:gd name="connsiteY96" fmla="*/ 259086 h 486843"/>
                <a:gd name="connsiteX97" fmla="*/ 523184 w 715540"/>
                <a:gd name="connsiteY97" fmla="*/ 255013 h 486843"/>
                <a:gd name="connsiteX98" fmla="*/ 527570 w 715540"/>
                <a:gd name="connsiteY98" fmla="*/ 258146 h 486843"/>
                <a:gd name="connsiteX99" fmla="*/ 528823 w 715540"/>
                <a:gd name="connsiteY99" fmla="*/ 265038 h 486843"/>
                <a:gd name="connsiteX100" fmla="*/ 538848 w 715540"/>
                <a:gd name="connsiteY100" fmla="*/ 292294 h 486843"/>
                <a:gd name="connsiteX101" fmla="*/ 538848 w 715540"/>
                <a:gd name="connsiteY101" fmla="*/ 286028 h 486843"/>
                <a:gd name="connsiteX102" fmla="*/ 536342 w 715540"/>
                <a:gd name="connsiteY102" fmla="*/ 270051 h 486843"/>
                <a:gd name="connsiteX103" fmla="*/ 536342 w 715540"/>
                <a:gd name="connsiteY103" fmla="*/ 250941 h 486843"/>
                <a:gd name="connsiteX104" fmla="*/ 533522 w 715540"/>
                <a:gd name="connsiteY104" fmla="*/ 241542 h 486843"/>
                <a:gd name="connsiteX105" fmla="*/ 527883 w 715540"/>
                <a:gd name="connsiteY105" fmla="*/ 231830 h 486843"/>
                <a:gd name="connsiteX106" fmla="*/ 508773 w 715540"/>
                <a:gd name="connsiteY106" fmla="*/ 206767 h 486843"/>
                <a:gd name="connsiteX107" fmla="*/ 492169 w 715540"/>
                <a:gd name="connsiteY107" fmla="*/ 190790 h 486843"/>
                <a:gd name="connsiteX108" fmla="*/ 483710 w 715540"/>
                <a:gd name="connsiteY108" fmla="*/ 185777 h 486843"/>
                <a:gd name="connsiteX109" fmla="*/ 475252 w 715540"/>
                <a:gd name="connsiteY109" fmla="*/ 184837 h 486843"/>
                <a:gd name="connsiteX110" fmla="*/ 458647 w 715540"/>
                <a:gd name="connsiteY110" fmla="*/ 188910 h 486843"/>
                <a:gd name="connsiteX111" fmla="*/ 448622 w 715540"/>
                <a:gd name="connsiteY111" fmla="*/ 188597 h 486843"/>
                <a:gd name="connsiteX112" fmla="*/ 434838 w 715540"/>
                <a:gd name="connsiteY112" fmla="*/ 180452 h 486843"/>
                <a:gd name="connsiteX113" fmla="*/ 425126 w 715540"/>
                <a:gd name="connsiteY113" fmla="*/ 166980 h 486843"/>
                <a:gd name="connsiteX114" fmla="*/ 416354 w 715540"/>
                <a:gd name="connsiteY114" fmla="*/ 152256 h 486843"/>
                <a:gd name="connsiteX115" fmla="*/ 407896 w 715540"/>
                <a:gd name="connsiteY115" fmla="*/ 140978 h 486843"/>
                <a:gd name="connsiteX116" fmla="*/ 393798 w 715540"/>
                <a:gd name="connsiteY116" fmla="*/ 132519 h 486843"/>
                <a:gd name="connsiteX117" fmla="*/ 379700 w 715540"/>
                <a:gd name="connsiteY117" fmla="*/ 130640 h 486843"/>
                <a:gd name="connsiteX118" fmla="*/ 366229 w 715540"/>
                <a:gd name="connsiteY118" fmla="*/ 134399 h 486843"/>
                <a:gd name="connsiteX119" fmla="*/ 355264 w 715540"/>
                <a:gd name="connsiteY119" fmla="*/ 144111 h 486843"/>
                <a:gd name="connsiteX120" fmla="*/ 353697 w 715540"/>
                <a:gd name="connsiteY120" fmla="*/ 148497 h 486843"/>
                <a:gd name="connsiteX121" fmla="*/ 353697 w 715540"/>
                <a:gd name="connsiteY121" fmla="*/ 152256 h 486843"/>
                <a:gd name="connsiteX122" fmla="*/ 352758 w 715540"/>
                <a:gd name="connsiteY122" fmla="*/ 155075 h 486843"/>
                <a:gd name="connsiteX123" fmla="*/ 348058 w 715540"/>
                <a:gd name="connsiteY123" fmla="*/ 156015 h 486843"/>
                <a:gd name="connsiteX124" fmla="*/ 345552 w 715540"/>
                <a:gd name="connsiteY124" fmla="*/ 157895 h 486843"/>
                <a:gd name="connsiteX125" fmla="*/ 343672 w 715540"/>
                <a:gd name="connsiteY125" fmla="*/ 166354 h 486843"/>
                <a:gd name="connsiteX126" fmla="*/ 342419 w 715540"/>
                <a:gd name="connsiteY126" fmla="*/ 168234 h 486843"/>
                <a:gd name="connsiteX127" fmla="*/ 327382 w 715540"/>
                <a:gd name="connsiteY127" fmla="*/ 167294 h 486843"/>
                <a:gd name="connsiteX128" fmla="*/ 326128 w 715540"/>
                <a:gd name="connsiteY128" fmla="*/ 168234 h 486843"/>
                <a:gd name="connsiteX129" fmla="*/ 323935 w 715540"/>
                <a:gd name="connsiteY129" fmla="*/ 164161 h 486843"/>
                <a:gd name="connsiteX130" fmla="*/ 326442 w 715540"/>
                <a:gd name="connsiteY130" fmla="*/ 158208 h 486843"/>
                <a:gd name="connsiteX131" fmla="*/ 326128 w 715540"/>
                <a:gd name="connsiteY131" fmla="*/ 153196 h 486843"/>
                <a:gd name="connsiteX132" fmla="*/ 324249 w 715540"/>
                <a:gd name="connsiteY132" fmla="*/ 150376 h 486843"/>
                <a:gd name="connsiteX133" fmla="*/ 318610 w 715540"/>
                <a:gd name="connsiteY133" fmla="*/ 143797 h 486843"/>
                <a:gd name="connsiteX134" fmla="*/ 317357 w 715540"/>
                <a:gd name="connsiteY134" fmla="*/ 139725 h 486843"/>
                <a:gd name="connsiteX135" fmla="*/ 317357 w 715540"/>
                <a:gd name="connsiteY135" fmla="*/ 127820 h 486843"/>
                <a:gd name="connsiteX136" fmla="*/ 315790 w 715540"/>
                <a:gd name="connsiteY136" fmla="*/ 117795 h 486843"/>
                <a:gd name="connsiteX137" fmla="*/ 311717 w 715540"/>
                <a:gd name="connsiteY137" fmla="*/ 111843 h 486843"/>
                <a:gd name="connsiteX138" fmla="*/ 300126 w 715540"/>
                <a:gd name="connsiteY138" fmla="*/ 102757 h 486843"/>
                <a:gd name="connsiteX139" fmla="*/ 297306 w 715540"/>
                <a:gd name="connsiteY139" fmla="*/ 108710 h 486843"/>
                <a:gd name="connsiteX140" fmla="*/ 293860 w 715540"/>
                <a:gd name="connsiteY140" fmla="*/ 108710 h 486843"/>
                <a:gd name="connsiteX141" fmla="*/ 293547 w 715540"/>
                <a:gd name="connsiteY141" fmla="*/ 96805 h 486843"/>
                <a:gd name="connsiteX142" fmla="*/ 289161 w 715540"/>
                <a:gd name="connsiteY142" fmla="*/ 88346 h 486843"/>
                <a:gd name="connsiteX143" fmla="*/ 279763 w 715540"/>
                <a:gd name="connsiteY143" fmla="*/ 76128 h 486843"/>
                <a:gd name="connsiteX144" fmla="*/ 277569 w 715540"/>
                <a:gd name="connsiteY144" fmla="*/ 70489 h 486843"/>
                <a:gd name="connsiteX145" fmla="*/ 281955 w 715540"/>
                <a:gd name="connsiteY145" fmla="*/ 69549 h 486843"/>
                <a:gd name="connsiteX146" fmla="*/ 285402 w 715540"/>
                <a:gd name="connsiteY146" fmla="*/ 67043 h 486843"/>
                <a:gd name="connsiteX147" fmla="*/ 288848 w 715540"/>
                <a:gd name="connsiteY147" fmla="*/ 62030 h 486843"/>
                <a:gd name="connsiteX148" fmla="*/ 291041 w 715540"/>
                <a:gd name="connsiteY148" fmla="*/ 57958 h 486843"/>
                <a:gd name="connsiteX149" fmla="*/ 291041 w 715540"/>
                <a:gd name="connsiteY149" fmla="*/ 53572 h 486843"/>
                <a:gd name="connsiteX150" fmla="*/ 288848 w 715540"/>
                <a:gd name="connsiteY150" fmla="*/ 49186 h 486843"/>
                <a:gd name="connsiteX151" fmla="*/ 285402 w 715540"/>
                <a:gd name="connsiteY151" fmla="*/ 49186 h 486843"/>
                <a:gd name="connsiteX152" fmla="*/ 282269 w 715540"/>
                <a:gd name="connsiteY152" fmla="*/ 55765 h 486843"/>
                <a:gd name="connsiteX153" fmla="*/ 277569 w 715540"/>
                <a:gd name="connsiteY153" fmla="*/ 61090 h 486843"/>
                <a:gd name="connsiteX154" fmla="*/ 272244 w 715540"/>
                <a:gd name="connsiteY154" fmla="*/ 64850 h 486843"/>
                <a:gd name="connsiteX155" fmla="*/ 265038 w 715540"/>
                <a:gd name="connsiteY155" fmla="*/ 67043 h 486843"/>
                <a:gd name="connsiteX156" fmla="*/ 258459 w 715540"/>
                <a:gd name="connsiteY156" fmla="*/ 66416 h 486843"/>
                <a:gd name="connsiteX157" fmla="*/ 258146 w 715540"/>
                <a:gd name="connsiteY157" fmla="*/ 61717 h 486843"/>
                <a:gd name="connsiteX158" fmla="*/ 259399 w 715540"/>
                <a:gd name="connsiteY158" fmla="*/ 54511 h 486843"/>
                <a:gd name="connsiteX159" fmla="*/ 257519 w 715540"/>
                <a:gd name="connsiteY159" fmla="*/ 49186 h 486843"/>
                <a:gd name="connsiteX160" fmla="*/ 265038 w 715540"/>
                <a:gd name="connsiteY160" fmla="*/ 50752 h 486843"/>
                <a:gd name="connsiteX161" fmla="*/ 271304 w 715540"/>
                <a:gd name="connsiteY161" fmla="*/ 49812 h 486843"/>
                <a:gd name="connsiteX162" fmla="*/ 275690 w 715540"/>
                <a:gd name="connsiteY162" fmla="*/ 45740 h 486843"/>
                <a:gd name="connsiteX163" fmla="*/ 293547 w 715540"/>
                <a:gd name="connsiteY163" fmla="*/ 19737 h 486843"/>
                <a:gd name="connsiteX164" fmla="*/ 296993 w 715540"/>
                <a:gd name="connsiteY164" fmla="*/ 12845 h 486843"/>
                <a:gd name="connsiteX165" fmla="*/ 301066 w 715540"/>
                <a:gd name="connsiteY165" fmla="*/ 6579 h 486843"/>
                <a:gd name="connsiteX166" fmla="*/ 306392 w 715540"/>
                <a:gd name="connsiteY166" fmla="*/ 2193 h 486843"/>
                <a:gd name="connsiteX167" fmla="*/ 313284 w 715540"/>
                <a:gd name="connsiteY167" fmla="*/ 627 h 486843"/>
                <a:gd name="connsiteX168" fmla="*/ 331454 w 715540"/>
                <a:gd name="connsiteY168" fmla="*/ 0 h 486843"/>
                <a:gd name="connsiteX169" fmla="*/ 373434 w 715540"/>
                <a:gd name="connsiteY169" fmla="*/ 5326 h 48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715540" h="486843">
                  <a:moveTo>
                    <a:pt x="67669" y="35714"/>
                  </a:moveTo>
                  <a:lnTo>
                    <a:pt x="69549" y="37594"/>
                  </a:lnTo>
                  <a:lnTo>
                    <a:pt x="100564" y="70176"/>
                  </a:lnTo>
                  <a:lnTo>
                    <a:pt x="101817" y="77695"/>
                  </a:lnTo>
                  <a:lnTo>
                    <a:pt x="101817" y="123434"/>
                  </a:lnTo>
                  <a:lnTo>
                    <a:pt x="85527" y="165101"/>
                  </a:lnTo>
                  <a:lnTo>
                    <a:pt x="79887" y="188910"/>
                  </a:lnTo>
                  <a:lnTo>
                    <a:pt x="87406" y="200502"/>
                  </a:lnTo>
                  <a:lnTo>
                    <a:pt x="84273" y="209587"/>
                  </a:lnTo>
                  <a:lnTo>
                    <a:pt x="84273" y="214913"/>
                  </a:lnTo>
                  <a:lnTo>
                    <a:pt x="85840" y="219612"/>
                  </a:lnTo>
                  <a:lnTo>
                    <a:pt x="87406" y="227131"/>
                  </a:lnTo>
                  <a:lnTo>
                    <a:pt x="80514" y="223372"/>
                  </a:lnTo>
                  <a:lnTo>
                    <a:pt x="78634" y="221179"/>
                  </a:lnTo>
                  <a:lnTo>
                    <a:pt x="70176" y="217419"/>
                  </a:lnTo>
                  <a:lnTo>
                    <a:pt x="64223" y="198309"/>
                  </a:lnTo>
                  <a:lnTo>
                    <a:pt x="58584" y="161968"/>
                  </a:lnTo>
                  <a:lnTo>
                    <a:pt x="47306" y="129386"/>
                  </a:lnTo>
                  <a:lnTo>
                    <a:pt x="38847" y="115602"/>
                  </a:lnTo>
                  <a:lnTo>
                    <a:pt x="26629" y="105577"/>
                  </a:lnTo>
                  <a:lnTo>
                    <a:pt x="10338" y="97432"/>
                  </a:lnTo>
                  <a:lnTo>
                    <a:pt x="5013" y="91792"/>
                  </a:lnTo>
                  <a:lnTo>
                    <a:pt x="1566" y="74562"/>
                  </a:lnTo>
                  <a:lnTo>
                    <a:pt x="0" y="70176"/>
                  </a:lnTo>
                  <a:lnTo>
                    <a:pt x="2193" y="68922"/>
                  </a:lnTo>
                  <a:lnTo>
                    <a:pt x="29135" y="72682"/>
                  </a:lnTo>
                  <a:lnTo>
                    <a:pt x="37281" y="72055"/>
                  </a:lnTo>
                  <a:lnTo>
                    <a:pt x="41040" y="68609"/>
                  </a:lnTo>
                  <a:lnTo>
                    <a:pt x="46366" y="59838"/>
                  </a:lnTo>
                  <a:lnTo>
                    <a:pt x="52005" y="56705"/>
                  </a:lnTo>
                  <a:lnTo>
                    <a:pt x="53258" y="52632"/>
                  </a:lnTo>
                  <a:lnTo>
                    <a:pt x="54198" y="47619"/>
                  </a:lnTo>
                  <a:lnTo>
                    <a:pt x="55451" y="43233"/>
                  </a:lnTo>
                  <a:lnTo>
                    <a:pt x="58584" y="39474"/>
                  </a:lnTo>
                  <a:lnTo>
                    <a:pt x="62657" y="36028"/>
                  </a:lnTo>
                  <a:lnTo>
                    <a:pt x="67669" y="35714"/>
                  </a:lnTo>
                  <a:close/>
                  <a:moveTo>
                    <a:pt x="373434" y="5326"/>
                  </a:moveTo>
                  <a:lnTo>
                    <a:pt x="442983" y="65163"/>
                  </a:lnTo>
                  <a:lnTo>
                    <a:pt x="593360" y="144111"/>
                  </a:lnTo>
                  <a:lnTo>
                    <a:pt x="606831" y="155075"/>
                  </a:lnTo>
                  <a:lnTo>
                    <a:pt x="628447" y="169173"/>
                  </a:lnTo>
                  <a:lnTo>
                    <a:pt x="639726" y="179199"/>
                  </a:lnTo>
                  <a:lnTo>
                    <a:pt x="670427" y="211780"/>
                  </a:lnTo>
                  <a:lnTo>
                    <a:pt x="690164" y="232457"/>
                  </a:lnTo>
                  <a:lnTo>
                    <a:pt x="698623" y="239349"/>
                  </a:lnTo>
                  <a:lnTo>
                    <a:pt x="711468" y="251254"/>
                  </a:lnTo>
                  <a:lnTo>
                    <a:pt x="714287" y="255953"/>
                  </a:lnTo>
                  <a:lnTo>
                    <a:pt x="715227" y="261279"/>
                  </a:lnTo>
                  <a:lnTo>
                    <a:pt x="715540" y="270364"/>
                  </a:lnTo>
                  <a:lnTo>
                    <a:pt x="714287" y="281642"/>
                  </a:lnTo>
                  <a:lnTo>
                    <a:pt x="711468" y="291981"/>
                  </a:lnTo>
                  <a:lnTo>
                    <a:pt x="704889" y="302006"/>
                  </a:lnTo>
                  <a:lnTo>
                    <a:pt x="656016" y="348372"/>
                  </a:lnTo>
                  <a:lnTo>
                    <a:pt x="646931" y="359024"/>
                  </a:lnTo>
                  <a:lnTo>
                    <a:pt x="644425" y="367169"/>
                  </a:lnTo>
                  <a:lnTo>
                    <a:pt x="646618" y="371555"/>
                  </a:lnTo>
                  <a:lnTo>
                    <a:pt x="651004" y="375314"/>
                  </a:lnTo>
                  <a:lnTo>
                    <a:pt x="657896" y="384713"/>
                  </a:lnTo>
                  <a:lnTo>
                    <a:pt x="657583" y="408835"/>
                  </a:lnTo>
                  <a:lnTo>
                    <a:pt x="628447" y="401943"/>
                  </a:lnTo>
                  <a:lnTo>
                    <a:pt x="620929" y="400690"/>
                  </a:lnTo>
                  <a:lnTo>
                    <a:pt x="616543" y="402883"/>
                  </a:lnTo>
                  <a:lnTo>
                    <a:pt x="614976" y="408522"/>
                  </a:lnTo>
                  <a:lnTo>
                    <a:pt x="621555" y="431079"/>
                  </a:lnTo>
                  <a:lnTo>
                    <a:pt x="622495" y="439537"/>
                  </a:lnTo>
                  <a:lnTo>
                    <a:pt x="618422" y="447056"/>
                  </a:lnTo>
                  <a:lnTo>
                    <a:pt x="610590" y="458648"/>
                  </a:lnTo>
                  <a:lnTo>
                    <a:pt x="609024" y="463660"/>
                  </a:lnTo>
                  <a:lnTo>
                    <a:pt x="610903" y="469299"/>
                  </a:lnTo>
                  <a:lnTo>
                    <a:pt x="616543" y="476505"/>
                  </a:lnTo>
                  <a:lnTo>
                    <a:pt x="617796" y="478698"/>
                  </a:lnTo>
                  <a:lnTo>
                    <a:pt x="615916" y="483397"/>
                  </a:lnTo>
                  <a:lnTo>
                    <a:pt x="609650" y="486843"/>
                  </a:lnTo>
                  <a:lnTo>
                    <a:pt x="593046" y="482144"/>
                  </a:lnTo>
                  <a:lnTo>
                    <a:pt x="528197" y="449562"/>
                  </a:lnTo>
                  <a:lnTo>
                    <a:pt x="508146" y="436718"/>
                  </a:lnTo>
                  <a:lnTo>
                    <a:pt x="500941" y="434212"/>
                  </a:lnTo>
                  <a:lnTo>
                    <a:pt x="489036" y="435151"/>
                  </a:lnTo>
                  <a:lnTo>
                    <a:pt x="482144" y="433898"/>
                  </a:lnTo>
                  <a:lnTo>
                    <a:pt x="477758" y="433272"/>
                  </a:lnTo>
                  <a:lnTo>
                    <a:pt x="473998" y="435151"/>
                  </a:lnTo>
                  <a:lnTo>
                    <a:pt x="472119" y="437345"/>
                  </a:lnTo>
                  <a:lnTo>
                    <a:pt x="468673" y="438284"/>
                  </a:lnTo>
                  <a:lnTo>
                    <a:pt x="463660" y="438911"/>
                  </a:lnTo>
                  <a:lnTo>
                    <a:pt x="453948" y="437345"/>
                  </a:lnTo>
                  <a:lnTo>
                    <a:pt x="442357" y="443297"/>
                  </a:lnTo>
                  <a:lnTo>
                    <a:pt x="436718" y="442983"/>
                  </a:lnTo>
                  <a:lnTo>
                    <a:pt x="420114" y="431392"/>
                  </a:lnTo>
                  <a:lnTo>
                    <a:pt x="420740" y="421994"/>
                  </a:lnTo>
                  <a:lnTo>
                    <a:pt x="429825" y="343673"/>
                  </a:lnTo>
                  <a:lnTo>
                    <a:pt x="436404" y="319863"/>
                  </a:lnTo>
                  <a:lnTo>
                    <a:pt x="445176" y="294800"/>
                  </a:lnTo>
                  <a:lnTo>
                    <a:pt x="464913" y="295427"/>
                  </a:lnTo>
                  <a:lnTo>
                    <a:pt x="478071" y="293547"/>
                  </a:lnTo>
                  <a:lnTo>
                    <a:pt x="480891" y="286028"/>
                  </a:lnTo>
                  <a:lnTo>
                    <a:pt x="487783" y="278823"/>
                  </a:lnTo>
                  <a:lnTo>
                    <a:pt x="514099" y="259086"/>
                  </a:lnTo>
                  <a:lnTo>
                    <a:pt x="523184" y="255013"/>
                  </a:lnTo>
                  <a:lnTo>
                    <a:pt x="527570" y="258146"/>
                  </a:lnTo>
                  <a:lnTo>
                    <a:pt x="528823" y="265038"/>
                  </a:lnTo>
                  <a:lnTo>
                    <a:pt x="538848" y="292294"/>
                  </a:lnTo>
                  <a:lnTo>
                    <a:pt x="538848" y="286028"/>
                  </a:lnTo>
                  <a:lnTo>
                    <a:pt x="536342" y="270051"/>
                  </a:lnTo>
                  <a:lnTo>
                    <a:pt x="536342" y="250941"/>
                  </a:lnTo>
                  <a:lnTo>
                    <a:pt x="533522" y="241542"/>
                  </a:lnTo>
                  <a:lnTo>
                    <a:pt x="527883" y="231830"/>
                  </a:lnTo>
                  <a:lnTo>
                    <a:pt x="508773" y="206767"/>
                  </a:lnTo>
                  <a:lnTo>
                    <a:pt x="492169" y="190790"/>
                  </a:lnTo>
                  <a:lnTo>
                    <a:pt x="483710" y="185777"/>
                  </a:lnTo>
                  <a:lnTo>
                    <a:pt x="475252" y="184837"/>
                  </a:lnTo>
                  <a:lnTo>
                    <a:pt x="458647" y="188910"/>
                  </a:lnTo>
                  <a:lnTo>
                    <a:pt x="448622" y="188597"/>
                  </a:lnTo>
                  <a:lnTo>
                    <a:pt x="434838" y="180452"/>
                  </a:lnTo>
                  <a:lnTo>
                    <a:pt x="425126" y="166980"/>
                  </a:lnTo>
                  <a:lnTo>
                    <a:pt x="416354" y="152256"/>
                  </a:lnTo>
                  <a:lnTo>
                    <a:pt x="407896" y="140978"/>
                  </a:lnTo>
                  <a:lnTo>
                    <a:pt x="393798" y="132519"/>
                  </a:lnTo>
                  <a:lnTo>
                    <a:pt x="379700" y="130640"/>
                  </a:lnTo>
                  <a:lnTo>
                    <a:pt x="366229" y="134399"/>
                  </a:lnTo>
                  <a:lnTo>
                    <a:pt x="355264" y="144111"/>
                  </a:lnTo>
                  <a:lnTo>
                    <a:pt x="353697" y="148497"/>
                  </a:lnTo>
                  <a:lnTo>
                    <a:pt x="353697" y="152256"/>
                  </a:lnTo>
                  <a:lnTo>
                    <a:pt x="352758" y="155075"/>
                  </a:lnTo>
                  <a:lnTo>
                    <a:pt x="348058" y="156015"/>
                  </a:lnTo>
                  <a:lnTo>
                    <a:pt x="345552" y="157895"/>
                  </a:lnTo>
                  <a:lnTo>
                    <a:pt x="343672" y="166354"/>
                  </a:lnTo>
                  <a:lnTo>
                    <a:pt x="342419" y="168234"/>
                  </a:lnTo>
                  <a:lnTo>
                    <a:pt x="327382" y="167294"/>
                  </a:lnTo>
                  <a:lnTo>
                    <a:pt x="326128" y="168234"/>
                  </a:lnTo>
                  <a:lnTo>
                    <a:pt x="323935" y="164161"/>
                  </a:lnTo>
                  <a:lnTo>
                    <a:pt x="326442" y="158208"/>
                  </a:lnTo>
                  <a:lnTo>
                    <a:pt x="326128" y="153196"/>
                  </a:lnTo>
                  <a:lnTo>
                    <a:pt x="324249" y="150376"/>
                  </a:lnTo>
                  <a:lnTo>
                    <a:pt x="318610" y="143797"/>
                  </a:lnTo>
                  <a:lnTo>
                    <a:pt x="317357" y="139725"/>
                  </a:lnTo>
                  <a:lnTo>
                    <a:pt x="317357" y="127820"/>
                  </a:lnTo>
                  <a:lnTo>
                    <a:pt x="315790" y="117795"/>
                  </a:lnTo>
                  <a:lnTo>
                    <a:pt x="311717" y="111843"/>
                  </a:lnTo>
                  <a:lnTo>
                    <a:pt x="300126" y="102757"/>
                  </a:lnTo>
                  <a:lnTo>
                    <a:pt x="297306" y="108710"/>
                  </a:lnTo>
                  <a:lnTo>
                    <a:pt x="293860" y="108710"/>
                  </a:lnTo>
                  <a:lnTo>
                    <a:pt x="293547" y="96805"/>
                  </a:lnTo>
                  <a:lnTo>
                    <a:pt x="289161" y="88346"/>
                  </a:lnTo>
                  <a:lnTo>
                    <a:pt x="279763" y="76128"/>
                  </a:lnTo>
                  <a:lnTo>
                    <a:pt x="277569" y="70489"/>
                  </a:lnTo>
                  <a:lnTo>
                    <a:pt x="281955" y="69549"/>
                  </a:lnTo>
                  <a:lnTo>
                    <a:pt x="285402" y="67043"/>
                  </a:lnTo>
                  <a:lnTo>
                    <a:pt x="288848" y="62030"/>
                  </a:lnTo>
                  <a:lnTo>
                    <a:pt x="291041" y="57958"/>
                  </a:lnTo>
                  <a:lnTo>
                    <a:pt x="291041" y="53572"/>
                  </a:lnTo>
                  <a:lnTo>
                    <a:pt x="288848" y="49186"/>
                  </a:lnTo>
                  <a:lnTo>
                    <a:pt x="285402" y="49186"/>
                  </a:lnTo>
                  <a:lnTo>
                    <a:pt x="282269" y="55765"/>
                  </a:lnTo>
                  <a:lnTo>
                    <a:pt x="277569" y="61090"/>
                  </a:lnTo>
                  <a:lnTo>
                    <a:pt x="272244" y="64850"/>
                  </a:lnTo>
                  <a:lnTo>
                    <a:pt x="265038" y="67043"/>
                  </a:lnTo>
                  <a:lnTo>
                    <a:pt x="258459" y="66416"/>
                  </a:lnTo>
                  <a:lnTo>
                    <a:pt x="258146" y="61717"/>
                  </a:lnTo>
                  <a:lnTo>
                    <a:pt x="259399" y="54511"/>
                  </a:lnTo>
                  <a:lnTo>
                    <a:pt x="257519" y="49186"/>
                  </a:lnTo>
                  <a:lnTo>
                    <a:pt x="265038" y="50752"/>
                  </a:lnTo>
                  <a:lnTo>
                    <a:pt x="271304" y="49812"/>
                  </a:lnTo>
                  <a:lnTo>
                    <a:pt x="275690" y="45740"/>
                  </a:lnTo>
                  <a:lnTo>
                    <a:pt x="293547" y="19737"/>
                  </a:lnTo>
                  <a:lnTo>
                    <a:pt x="296993" y="12845"/>
                  </a:lnTo>
                  <a:lnTo>
                    <a:pt x="301066" y="6579"/>
                  </a:lnTo>
                  <a:lnTo>
                    <a:pt x="306392" y="2193"/>
                  </a:lnTo>
                  <a:lnTo>
                    <a:pt x="313284" y="627"/>
                  </a:lnTo>
                  <a:lnTo>
                    <a:pt x="331454" y="0"/>
                  </a:lnTo>
                  <a:lnTo>
                    <a:pt x="373434" y="5326"/>
                  </a:lnTo>
                  <a:close/>
                </a:path>
              </a:pathLst>
            </a:custGeom>
            <a:grpFill/>
            <a:ln w="6248" cap="rnd">
              <a:solidFill>
                <a:srgbClr val="0070C0"/>
              </a:solidFill>
              <a:prstDash val="solid"/>
              <a:round/>
            </a:ln>
          </p:spPr>
          <p:txBody>
            <a:bodyPr rtlCol="0" anchor="ctr"/>
            <a:lstStyle/>
            <a:p>
              <a:endParaRPr lang="vi-VN" dirty="0"/>
            </a:p>
          </p:txBody>
        </p:sp>
        <p:sp>
          <p:nvSpPr>
            <p:cNvPr id="128" name="Freeform: Shape 127">
              <a:hlinkClick r:id="" action="ppaction://noaction"/>
              <a:extLst>
                <a:ext uri="{FF2B5EF4-FFF2-40B4-BE49-F238E27FC236}">
                  <a16:creationId xmlns:a16="http://schemas.microsoft.com/office/drawing/2014/main" id="{D28ACE6C-0D54-48D3-86FF-B02C8B640BF4}"/>
                </a:ext>
              </a:extLst>
            </p:cNvPr>
            <p:cNvSpPr/>
            <p:nvPr/>
          </p:nvSpPr>
          <p:spPr>
            <a:xfrm>
              <a:off x="3816103" y="5881951"/>
              <a:ext cx="518797" cy="264411"/>
            </a:xfrm>
            <a:custGeom>
              <a:avLst/>
              <a:gdLst>
                <a:gd name="connsiteX0" fmla="*/ 357143 w 518797"/>
                <a:gd name="connsiteY0" fmla="*/ 18483 h 264411"/>
                <a:gd name="connsiteX1" fmla="*/ 371241 w 518797"/>
                <a:gd name="connsiteY1" fmla="*/ 26316 h 264411"/>
                <a:gd name="connsiteX2" fmla="*/ 387845 w 518797"/>
                <a:gd name="connsiteY2" fmla="*/ 32895 h 264411"/>
                <a:gd name="connsiteX3" fmla="*/ 397557 w 518797"/>
                <a:gd name="connsiteY3" fmla="*/ 37907 h 264411"/>
                <a:gd name="connsiteX4" fmla="*/ 405389 w 518797"/>
                <a:gd name="connsiteY4" fmla="*/ 43233 h 264411"/>
                <a:gd name="connsiteX5" fmla="*/ 413535 w 518797"/>
                <a:gd name="connsiteY5" fmla="*/ 51065 h 264411"/>
                <a:gd name="connsiteX6" fmla="*/ 420114 w 518797"/>
                <a:gd name="connsiteY6" fmla="*/ 60150 h 264411"/>
                <a:gd name="connsiteX7" fmla="*/ 425753 w 518797"/>
                <a:gd name="connsiteY7" fmla="*/ 75188 h 264411"/>
                <a:gd name="connsiteX8" fmla="*/ 426379 w 518797"/>
                <a:gd name="connsiteY8" fmla="*/ 86153 h 264411"/>
                <a:gd name="connsiteX9" fmla="*/ 424813 w 518797"/>
                <a:gd name="connsiteY9" fmla="*/ 96178 h 264411"/>
                <a:gd name="connsiteX10" fmla="*/ 416667 w 518797"/>
                <a:gd name="connsiteY10" fmla="*/ 112155 h 264411"/>
                <a:gd name="connsiteX11" fmla="*/ 413848 w 518797"/>
                <a:gd name="connsiteY11" fmla="*/ 119361 h 264411"/>
                <a:gd name="connsiteX12" fmla="*/ 412908 w 518797"/>
                <a:gd name="connsiteY12" fmla="*/ 125000 h 264411"/>
                <a:gd name="connsiteX13" fmla="*/ 416981 w 518797"/>
                <a:gd name="connsiteY13" fmla="*/ 130639 h 264411"/>
                <a:gd name="connsiteX14" fmla="*/ 424813 w 518797"/>
                <a:gd name="connsiteY14" fmla="*/ 136278 h 264411"/>
                <a:gd name="connsiteX15" fmla="*/ 443296 w 518797"/>
                <a:gd name="connsiteY15" fmla="*/ 146303 h 264411"/>
                <a:gd name="connsiteX16" fmla="*/ 462094 w 518797"/>
                <a:gd name="connsiteY16" fmla="*/ 154135 h 264411"/>
                <a:gd name="connsiteX17" fmla="*/ 466793 w 518797"/>
                <a:gd name="connsiteY17" fmla="*/ 157582 h 264411"/>
                <a:gd name="connsiteX18" fmla="*/ 472432 w 518797"/>
                <a:gd name="connsiteY18" fmla="*/ 163534 h 264411"/>
                <a:gd name="connsiteX19" fmla="*/ 476818 w 518797"/>
                <a:gd name="connsiteY19" fmla="*/ 166980 h 264411"/>
                <a:gd name="connsiteX20" fmla="*/ 482457 w 518797"/>
                <a:gd name="connsiteY20" fmla="*/ 167920 h 264411"/>
                <a:gd name="connsiteX21" fmla="*/ 486530 w 518797"/>
                <a:gd name="connsiteY21" fmla="*/ 165727 h 264411"/>
                <a:gd name="connsiteX22" fmla="*/ 494675 w 518797"/>
                <a:gd name="connsiteY22" fmla="*/ 160714 h 264411"/>
                <a:gd name="connsiteX23" fmla="*/ 499061 w 518797"/>
                <a:gd name="connsiteY23" fmla="*/ 160401 h 264411"/>
                <a:gd name="connsiteX24" fmla="*/ 504700 w 518797"/>
                <a:gd name="connsiteY24" fmla="*/ 161654 h 264411"/>
                <a:gd name="connsiteX25" fmla="*/ 510653 w 518797"/>
                <a:gd name="connsiteY25" fmla="*/ 165100 h 264411"/>
                <a:gd name="connsiteX26" fmla="*/ 515978 w 518797"/>
                <a:gd name="connsiteY26" fmla="*/ 170113 h 264411"/>
                <a:gd name="connsiteX27" fmla="*/ 518798 w 518797"/>
                <a:gd name="connsiteY27" fmla="*/ 176065 h 264411"/>
                <a:gd name="connsiteX28" fmla="*/ 518485 w 518797"/>
                <a:gd name="connsiteY28" fmla="*/ 183897 h 264411"/>
                <a:gd name="connsiteX29" fmla="*/ 516605 w 518797"/>
                <a:gd name="connsiteY29" fmla="*/ 196742 h 264411"/>
                <a:gd name="connsiteX30" fmla="*/ 516605 w 518797"/>
                <a:gd name="connsiteY30" fmla="*/ 200502 h 264411"/>
                <a:gd name="connsiteX31" fmla="*/ 518798 w 518797"/>
                <a:gd name="connsiteY31" fmla="*/ 204574 h 264411"/>
                <a:gd name="connsiteX32" fmla="*/ 517545 w 518797"/>
                <a:gd name="connsiteY32" fmla="*/ 209900 h 264411"/>
                <a:gd name="connsiteX33" fmla="*/ 514412 w 518797"/>
                <a:gd name="connsiteY33" fmla="*/ 217419 h 264411"/>
                <a:gd name="connsiteX34" fmla="*/ 509086 w 518797"/>
                <a:gd name="connsiteY34" fmla="*/ 220552 h 264411"/>
                <a:gd name="connsiteX35" fmla="*/ 495302 w 518797"/>
                <a:gd name="connsiteY35" fmla="*/ 225564 h 264411"/>
                <a:gd name="connsiteX36" fmla="*/ 488409 w 518797"/>
                <a:gd name="connsiteY36" fmla="*/ 225251 h 264411"/>
                <a:gd name="connsiteX37" fmla="*/ 484337 w 518797"/>
                <a:gd name="connsiteY37" fmla="*/ 217732 h 264411"/>
                <a:gd name="connsiteX38" fmla="*/ 481204 w 518797"/>
                <a:gd name="connsiteY38" fmla="*/ 217732 h 264411"/>
                <a:gd name="connsiteX39" fmla="*/ 482770 w 518797"/>
                <a:gd name="connsiteY39" fmla="*/ 223998 h 264411"/>
                <a:gd name="connsiteX40" fmla="*/ 486843 w 518797"/>
                <a:gd name="connsiteY40" fmla="*/ 229637 h 264411"/>
                <a:gd name="connsiteX41" fmla="*/ 482144 w 518797"/>
                <a:gd name="connsiteY41" fmla="*/ 230577 h 264411"/>
                <a:gd name="connsiteX42" fmla="*/ 477445 w 518797"/>
                <a:gd name="connsiteY42" fmla="*/ 232770 h 264411"/>
                <a:gd name="connsiteX43" fmla="*/ 473685 w 518797"/>
                <a:gd name="connsiteY43" fmla="*/ 236216 h 264411"/>
                <a:gd name="connsiteX44" fmla="*/ 470552 w 518797"/>
                <a:gd name="connsiteY44" fmla="*/ 244988 h 264411"/>
                <a:gd name="connsiteX45" fmla="*/ 466166 w 518797"/>
                <a:gd name="connsiteY45" fmla="*/ 247494 h 264411"/>
                <a:gd name="connsiteX46" fmla="*/ 460527 w 518797"/>
                <a:gd name="connsiteY46" fmla="*/ 249687 h 264411"/>
                <a:gd name="connsiteX47" fmla="*/ 455201 w 518797"/>
                <a:gd name="connsiteY47" fmla="*/ 253446 h 264411"/>
                <a:gd name="connsiteX48" fmla="*/ 455515 w 518797"/>
                <a:gd name="connsiteY48" fmla="*/ 246241 h 264411"/>
                <a:gd name="connsiteX49" fmla="*/ 454261 w 518797"/>
                <a:gd name="connsiteY49" fmla="*/ 240602 h 264411"/>
                <a:gd name="connsiteX50" fmla="*/ 452069 w 518797"/>
                <a:gd name="connsiteY50" fmla="*/ 236216 h 264411"/>
                <a:gd name="connsiteX51" fmla="*/ 449249 w 518797"/>
                <a:gd name="connsiteY51" fmla="*/ 232456 h 264411"/>
                <a:gd name="connsiteX52" fmla="*/ 449876 w 518797"/>
                <a:gd name="connsiteY52" fmla="*/ 247494 h 264411"/>
                <a:gd name="connsiteX53" fmla="*/ 452069 w 518797"/>
                <a:gd name="connsiteY53" fmla="*/ 253760 h 264411"/>
                <a:gd name="connsiteX54" fmla="*/ 456454 w 518797"/>
                <a:gd name="connsiteY54" fmla="*/ 255953 h 264411"/>
                <a:gd name="connsiteX55" fmla="*/ 463973 w 518797"/>
                <a:gd name="connsiteY55" fmla="*/ 254700 h 264411"/>
                <a:gd name="connsiteX56" fmla="*/ 460841 w 518797"/>
                <a:gd name="connsiteY56" fmla="*/ 259712 h 264411"/>
                <a:gd name="connsiteX57" fmla="*/ 451129 w 518797"/>
                <a:gd name="connsiteY57" fmla="*/ 264098 h 264411"/>
                <a:gd name="connsiteX58" fmla="*/ 432958 w 518797"/>
                <a:gd name="connsiteY58" fmla="*/ 264411 h 264411"/>
                <a:gd name="connsiteX59" fmla="*/ 420427 w 518797"/>
                <a:gd name="connsiteY59" fmla="*/ 262845 h 264411"/>
                <a:gd name="connsiteX60" fmla="*/ 400690 w 518797"/>
                <a:gd name="connsiteY60" fmla="*/ 264411 h 264411"/>
                <a:gd name="connsiteX61" fmla="*/ 394738 w 518797"/>
                <a:gd name="connsiteY61" fmla="*/ 263158 h 264411"/>
                <a:gd name="connsiteX62" fmla="*/ 390978 w 518797"/>
                <a:gd name="connsiteY62" fmla="*/ 260339 h 264411"/>
                <a:gd name="connsiteX63" fmla="*/ 390038 w 518797"/>
                <a:gd name="connsiteY63" fmla="*/ 256266 h 264411"/>
                <a:gd name="connsiteX64" fmla="*/ 391291 w 518797"/>
                <a:gd name="connsiteY64" fmla="*/ 247494 h 264411"/>
                <a:gd name="connsiteX65" fmla="*/ 391291 w 518797"/>
                <a:gd name="connsiteY65" fmla="*/ 243421 h 264411"/>
                <a:gd name="connsiteX66" fmla="*/ 389725 w 518797"/>
                <a:gd name="connsiteY66" fmla="*/ 239349 h 264411"/>
                <a:gd name="connsiteX67" fmla="*/ 385652 w 518797"/>
                <a:gd name="connsiteY67" fmla="*/ 235902 h 264411"/>
                <a:gd name="connsiteX68" fmla="*/ 379073 w 518797"/>
                <a:gd name="connsiteY68" fmla="*/ 233083 h 264411"/>
                <a:gd name="connsiteX69" fmla="*/ 367169 w 518797"/>
                <a:gd name="connsiteY69" fmla="*/ 231203 h 264411"/>
                <a:gd name="connsiteX70" fmla="*/ 359650 w 518797"/>
                <a:gd name="connsiteY70" fmla="*/ 228070 h 264411"/>
                <a:gd name="connsiteX71" fmla="*/ 354011 w 518797"/>
                <a:gd name="connsiteY71" fmla="*/ 224311 h 264411"/>
                <a:gd name="connsiteX72" fmla="*/ 336154 w 518797"/>
                <a:gd name="connsiteY72" fmla="*/ 198935 h 264411"/>
                <a:gd name="connsiteX73" fmla="*/ 330514 w 518797"/>
                <a:gd name="connsiteY73" fmla="*/ 194236 h 264411"/>
                <a:gd name="connsiteX74" fmla="*/ 325189 w 518797"/>
                <a:gd name="connsiteY74" fmla="*/ 191103 h 264411"/>
                <a:gd name="connsiteX75" fmla="*/ 317670 w 518797"/>
                <a:gd name="connsiteY75" fmla="*/ 189850 h 264411"/>
                <a:gd name="connsiteX76" fmla="*/ 273183 w 518797"/>
                <a:gd name="connsiteY76" fmla="*/ 187343 h 264411"/>
                <a:gd name="connsiteX77" fmla="*/ 264412 w 518797"/>
                <a:gd name="connsiteY77" fmla="*/ 188284 h 264411"/>
                <a:gd name="connsiteX78" fmla="*/ 256579 w 518797"/>
                <a:gd name="connsiteY78" fmla="*/ 192670 h 264411"/>
                <a:gd name="connsiteX79" fmla="*/ 249061 w 518797"/>
                <a:gd name="connsiteY79" fmla="*/ 202694 h 264411"/>
                <a:gd name="connsiteX80" fmla="*/ 244675 w 518797"/>
                <a:gd name="connsiteY80" fmla="*/ 206141 h 264411"/>
                <a:gd name="connsiteX81" fmla="*/ 235903 w 518797"/>
                <a:gd name="connsiteY81" fmla="*/ 208020 h 264411"/>
                <a:gd name="connsiteX82" fmla="*/ 223998 w 518797"/>
                <a:gd name="connsiteY82" fmla="*/ 208334 h 264411"/>
                <a:gd name="connsiteX83" fmla="*/ 203634 w 518797"/>
                <a:gd name="connsiteY83" fmla="*/ 204887 h 264411"/>
                <a:gd name="connsiteX84" fmla="*/ 186717 w 518797"/>
                <a:gd name="connsiteY84" fmla="*/ 203948 h 264411"/>
                <a:gd name="connsiteX85" fmla="*/ 169800 w 518797"/>
                <a:gd name="connsiteY85" fmla="*/ 197995 h 264411"/>
                <a:gd name="connsiteX86" fmla="*/ 145677 w 518797"/>
                <a:gd name="connsiteY86" fmla="*/ 180451 h 264411"/>
                <a:gd name="connsiteX87" fmla="*/ 55138 w 518797"/>
                <a:gd name="connsiteY87" fmla="*/ 94612 h 264411"/>
                <a:gd name="connsiteX88" fmla="*/ 28509 w 518797"/>
                <a:gd name="connsiteY88" fmla="*/ 62657 h 264411"/>
                <a:gd name="connsiteX89" fmla="*/ 21930 w 518797"/>
                <a:gd name="connsiteY89" fmla="*/ 56391 h 264411"/>
                <a:gd name="connsiteX90" fmla="*/ 10652 w 518797"/>
                <a:gd name="connsiteY90" fmla="*/ 49185 h 264411"/>
                <a:gd name="connsiteX91" fmla="*/ 5952 w 518797"/>
                <a:gd name="connsiteY91" fmla="*/ 45426 h 264411"/>
                <a:gd name="connsiteX92" fmla="*/ 1566 w 518797"/>
                <a:gd name="connsiteY92" fmla="*/ 39787 h 264411"/>
                <a:gd name="connsiteX93" fmla="*/ 0 w 518797"/>
                <a:gd name="connsiteY93" fmla="*/ 31642 h 264411"/>
                <a:gd name="connsiteX94" fmla="*/ 46053 w 518797"/>
                <a:gd name="connsiteY94" fmla="*/ 21930 h 264411"/>
                <a:gd name="connsiteX95" fmla="*/ 55764 w 518797"/>
                <a:gd name="connsiteY95" fmla="*/ 17544 h 264411"/>
                <a:gd name="connsiteX96" fmla="*/ 73935 w 518797"/>
                <a:gd name="connsiteY96" fmla="*/ 6266 h 264411"/>
                <a:gd name="connsiteX97" fmla="*/ 86153 w 518797"/>
                <a:gd name="connsiteY97" fmla="*/ 2819 h 264411"/>
                <a:gd name="connsiteX98" fmla="*/ 97431 w 518797"/>
                <a:gd name="connsiteY98" fmla="*/ 4072 h 264411"/>
                <a:gd name="connsiteX99" fmla="*/ 104637 w 518797"/>
                <a:gd name="connsiteY99" fmla="*/ 12218 h 264411"/>
                <a:gd name="connsiteX100" fmla="*/ 112156 w 518797"/>
                <a:gd name="connsiteY100" fmla="*/ 25376 h 264411"/>
                <a:gd name="connsiteX101" fmla="*/ 126567 w 518797"/>
                <a:gd name="connsiteY101" fmla="*/ 45426 h 264411"/>
                <a:gd name="connsiteX102" fmla="*/ 129699 w 518797"/>
                <a:gd name="connsiteY102" fmla="*/ 52005 h 264411"/>
                <a:gd name="connsiteX103" fmla="*/ 134399 w 518797"/>
                <a:gd name="connsiteY103" fmla="*/ 67042 h 264411"/>
                <a:gd name="connsiteX104" fmla="*/ 137845 w 518797"/>
                <a:gd name="connsiteY104" fmla="*/ 73308 h 264411"/>
                <a:gd name="connsiteX105" fmla="*/ 143484 w 518797"/>
                <a:gd name="connsiteY105" fmla="*/ 80201 h 264411"/>
                <a:gd name="connsiteX106" fmla="*/ 151003 w 518797"/>
                <a:gd name="connsiteY106" fmla="*/ 85213 h 264411"/>
                <a:gd name="connsiteX107" fmla="*/ 159775 w 518797"/>
                <a:gd name="connsiteY107" fmla="*/ 84900 h 264411"/>
                <a:gd name="connsiteX108" fmla="*/ 163847 w 518797"/>
                <a:gd name="connsiteY108" fmla="*/ 80827 h 264411"/>
                <a:gd name="connsiteX109" fmla="*/ 168860 w 518797"/>
                <a:gd name="connsiteY109" fmla="*/ 72055 h 264411"/>
                <a:gd name="connsiteX110" fmla="*/ 172619 w 518797"/>
                <a:gd name="connsiteY110" fmla="*/ 62657 h 264411"/>
                <a:gd name="connsiteX111" fmla="*/ 173246 w 518797"/>
                <a:gd name="connsiteY111" fmla="*/ 55451 h 264411"/>
                <a:gd name="connsiteX112" fmla="*/ 187657 w 518797"/>
                <a:gd name="connsiteY112" fmla="*/ 67042 h 264411"/>
                <a:gd name="connsiteX113" fmla="*/ 199249 w 518797"/>
                <a:gd name="connsiteY113" fmla="*/ 80827 h 264411"/>
                <a:gd name="connsiteX114" fmla="*/ 210213 w 518797"/>
                <a:gd name="connsiteY114" fmla="*/ 88659 h 264411"/>
                <a:gd name="connsiteX115" fmla="*/ 222118 w 518797"/>
                <a:gd name="connsiteY115" fmla="*/ 94612 h 264411"/>
                <a:gd name="connsiteX116" fmla="*/ 233083 w 518797"/>
                <a:gd name="connsiteY116" fmla="*/ 98684 h 264411"/>
                <a:gd name="connsiteX117" fmla="*/ 257206 w 518797"/>
                <a:gd name="connsiteY117" fmla="*/ 101190 h 264411"/>
                <a:gd name="connsiteX118" fmla="*/ 268484 w 518797"/>
                <a:gd name="connsiteY118" fmla="*/ 104010 h 264411"/>
                <a:gd name="connsiteX119" fmla="*/ 277883 w 518797"/>
                <a:gd name="connsiteY119" fmla="*/ 111529 h 264411"/>
                <a:gd name="connsiteX120" fmla="*/ 266918 w 518797"/>
                <a:gd name="connsiteY120" fmla="*/ 70175 h 264411"/>
                <a:gd name="connsiteX121" fmla="*/ 256579 w 518797"/>
                <a:gd name="connsiteY121" fmla="*/ 50125 h 264411"/>
                <a:gd name="connsiteX122" fmla="*/ 254386 w 518797"/>
                <a:gd name="connsiteY122" fmla="*/ 42920 h 264411"/>
                <a:gd name="connsiteX123" fmla="*/ 255013 w 518797"/>
                <a:gd name="connsiteY123" fmla="*/ 41980 h 264411"/>
                <a:gd name="connsiteX124" fmla="*/ 255640 w 518797"/>
                <a:gd name="connsiteY124" fmla="*/ 31015 h 264411"/>
                <a:gd name="connsiteX125" fmla="*/ 254700 w 518797"/>
                <a:gd name="connsiteY125" fmla="*/ 30075 h 264411"/>
                <a:gd name="connsiteX126" fmla="*/ 258459 w 518797"/>
                <a:gd name="connsiteY126" fmla="*/ 24123 h 264411"/>
                <a:gd name="connsiteX127" fmla="*/ 265978 w 518797"/>
                <a:gd name="connsiteY127" fmla="*/ 23183 h 264411"/>
                <a:gd name="connsiteX128" fmla="*/ 275063 w 518797"/>
                <a:gd name="connsiteY128" fmla="*/ 23496 h 264411"/>
                <a:gd name="connsiteX129" fmla="*/ 278509 w 518797"/>
                <a:gd name="connsiteY129" fmla="*/ 26316 h 264411"/>
                <a:gd name="connsiteX130" fmla="*/ 282582 w 518797"/>
                <a:gd name="connsiteY130" fmla="*/ 27256 h 264411"/>
                <a:gd name="connsiteX131" fmla="*/ 288534 w 518797"/>
                <a:gd name="connsiteY131" fmla="*/ 27569 h 264411"/>
                <a:gd name="connsiteX132" fmla="*/ 323622 w 518797"/>
                <a:gd name="connsiteY132" fmla="*/ 16917 h 264411"/>
                <a:gd name="connsiteX133" fmla="*/ 327068 w 518797"/>
                <a:gd name="connsiteY133" fmla="*/ 14411 h 264411"/>
                <a:gd name="connsiteX134" fmla="*/ 328008 w 518797"/>
                <a:gd name="connsiteY134" fmla="*/ 10965 h 264411"/>
                <a:gd name="connsiteX135" fmla="*/ 327381 w 518797"/>
                <a:gd name="connsiteY135" fmla="*/ 3759 h 264411"/>
                <a:gd name="connsiteX136" fmla="*/ 328635 w 518797"/>
                <a:gd name="connsiteY136" fmla="*/ 940 h 264411"/>
                <a:gd name="connsiteX137" fmla="*/ 331141 w 518797"/>
                <a:gd name="connsiteY137" fmla="*/ 0 h 264411"/>
                <a:gd name="connsiteX138" fmla="*/ 336780 w 518797"/>
                <a:gd name="connsiteY138" fmla="*/ 2193 h 264411"/>
                <a:gd name="connsiteX139" fmla="*/ 342419 w 518797"/>
                <a:gd name="connsiteY139" fmla="*/ 5326 h 264411"/>
                <a:gd name="connsiteX140" fmla="*/ 357143 w 518797"/>
                <a:gd name="connsiteY140" fmla="*/ 18483 h 2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18797" h="264411">
                  <a:moveTo>
                    <a:pt x="357143" y="18483"/>
                  </a:moveTo>
                  <a:lnTo>
                    <a:pt x="371241" y="26316"/>
                  </a:lnTo>
                  <a:lnTo>
                    <a:pt x="387845" y="32895"/>
                  </a:lnTo>
                  <a:lnTo>
                    <a:pt x="397557" y="37907"/>
                  </a:lnTo>
                  <a:lnTo>
                    <a:pt x="405389" y="43233"/>
                  </a:lnTo>
                  <a:lnTo>
                    <a:pt x="413535" y="51065"/>
                  </a:lnTo>
                  <a:lnTo>
                    <a:pt x="420114" y="60150"/>
                  </a:lnTo>
                  <a:lnTo>
                    <a:pt x="425753" y="75188"/>
                  </a:lnTo>
                  <a:lnTo>
                    <a:pt x="426379" y="86153"/>
                  </a:lnTo>
                  <a:lnTo>
                    <a:pt x="424813" y="96178"/>
                  </a:lnTo>
                  <a:lnTo>
                    <a:pt x="416667" y="112155"/>
                  </a:lnTo>
                  <a:lnTo>
                    <a:pt x="413848" y="119361"/>
                  </a:lnTo>
                  <a:lnTo>
                    <a:pt x="412908" y="125000"/>
                  </a:lnTo>
                  <a:lnTo>
                    <a:pt x="416981" y="130639"/>
                  </a:lnTo>
                  <a:lnTo>
                    <a:pt x="424813" y="136278"/>
                  </a:lnTo>
                  <a:lnTo>
                    <a:pt x="443296" y="146303"/>
                  </a:lnTo>
                  <a:lnTo>
                    <a:pt x="462094" y="154135"/>
                  </a:lnTo>
                  <a:lnTo>
                    <a:pt x="466793" y="157582"/>
                  </a:lnTo>
                  <a:lnTo>
                    <a:pt x="472432" y="163534"/>
                  </a:lnTo>
                  <a:lnTo>
                    <a:pt x="476818" y="166980"/>
                  </a:lnTo>
                  <a:lnTo>
                    <a:pt x="482457" y="167920"/>
                  </a:lnTo>
                  <a:lnTo>
                    <a:pt x="486530" y="165727"/>
                  </a:lnTo>
                  <a:lnTo>
                    <a:pt x="494675" y="160714"/>
                  </a:lnTo>
                  <a:lnTo>
                    <a:pt x="499061" y="160401"/>
                  </a:lnTo>
                  <a:lnTo>
                    <a:pt x="504700" y="161654"/>
                  </a:lnTo>
                  <a:lnTo>
                    <a:pt x="510653" y="165100"/>
                  </a:lnTo>
                  <a:lnTo>
                    <a:pt x="515978" y="170113"/>
                  </a:lnTo>
                  <a:lnTo>
                    <a:pt x="518798" y="176065"/>
                  </a:lnTo>
                  <a:lnTo>
                    <a:pt x="518485" y="183897"/>
                  </a:lnTo>
                  <a:lnTo>
                    <a:pt x="516605" y="196742"/>
                  </a:lnTo>
                  <a:lnTo>
                    <a:pt x="516605" y="200502"/>
                  </a:lnTo>
                  <a:lnTo>
                    <a:pt x="518798" y="204574"/>
                  </a:lnTo>
                  <a:lnTo>
                    <a:pt x="517545" y="209900"/>
                  </a:lnTo>
                  <a:lnTo>
                    <a:pt x="514412" y="217419"/>
                  </a:lnTo>
                  <a:lnTo>
                    <a:pt x="509086" y="220552"/>
                  </a:lnTo>
                  <a:lnTo>
                    <a:pt x="495302" y="225564"/>
                  </a:lnTo>
                  <a:lnTo>
                    <a:pt x="488409" y="225251"/>
                  </a:lnTo>
                  <a:lnTo>
                    <a:pt x="484337" y="217732"/>
                  </a:lnTo>
                  <a:lnTo>
                    <a:pt x="481204" y="217732"/>
                  </a:lnTo>
                  <a:lnTo>
                    <a:pt x="482770" y="223998"/>
                  </a:lnTo>
                  <a:lnTo>
                    <a:pt x="486843" y="229637"/>
                  </a:lnTo>
                  <a:lnTo>
                    <a:pt x="482144" y="230577"/>
                  </a:lnTo>
                  <a:lnTo>
                    <a:pt x="477445" y="232770"/>
                  </a:lnTo>
                  <a:lnTo>
                    <a:pt x="473685" y="236216"/>
                  </a:lnTo>
                  <a:lnTo>
                    <a:pt x="470552" y="244988"/>
                  </a:lnTo>
                  <a:lnTo>
                    <a:pt x="466166" y="247494"/>
                  </a:lnTo>
                  <a:lnTo>
                    <a:pt x="460527" y="249687"/>
                  </a:lnTo>
                  <a:lnTo>
                    <a:pt x="455201" y="253446"/>
                  </a:lnTo>
                  <a:lnTo>
                    <a:pt x="455515" y="246241"/>
                  </a:lnTo>
                  <a:lnTo>
                    <a:pt x="454261" y="240602"/>
                  </a:lnTo>
                  <a:lnTo>
                    <a:pt x="452069" y="236216"/>
                  </a:lnTo>
                  <a:lnTo>
                    <a:pt x="449249" y="232456"/>
                  </a:lnTo>
                  <a:lnTo>
                    <a:pt x="449876" y="247494"/>
                  </a:lnTo>
                  <a:lnTo>
                    <a:pt x="452069" y="253760"/>
                  </a:lnTo>
                  <a:lnTo>
                    <a:pt x="456454" y="255953"/>
                  </a:lnTo>
                  <a:lnTo>
                    <a:pt x="463973" y="254700"/>
                  </a:lnTo>
                  <a:lnTo>
                    <a:pt x="460841" y="259712"/>
                  </a:lnTo>
                  <a:lnTo>
                    <a:pt x="451129" y="264098"/>
                  </a:lnTo>
                  <a:lnTo>
                    <a:pt x="432958" y="264411"/>
                  </a:lnTo>
                  <a:lnTo>
                    <a:pt x="420427" y="262845"/>
                  </a:lnTo>
                  <a:lnTo>
                    <a:pt x="400690" y="264411"/>
                  </a:lnTo>
                  <a:lnTo>
                    <a:pt x="394738" y="263158"/>
                  </a:lnTo>
                  <a:lnTo>
                    <a:pt x="390978" y="260339"/>
                  </a:lnTo>
                  <a:lnTo>
                    <a:pt x="390038" y="256266"/>
                  </a:lnTo>
                  <a:lnTo>
                    <a:pt x="391291" y="247494"/>
                  </a:lnTo>
                  <a:lnTo>
                    <a:pt x="391291" y="243421"/>
                  </a:lnTo>
                  <a:lnTo>
                    <a:pt x="389725" y="239349"/>
                  </a:lnTo>
                  <a:lnTo>
                    <a:pt x="385652" y="235902"/>
                  </a:lnTo>
                  <a:lnTo>
                    <a:pt x="379073" y="233083"/>
                  </a:lnTo>
                  <a:lnTo>
                    <a:pt x="367169" y="231203"/>
                  </a:lnTo>
                  <a:lnTo>
                    <a:pt x="359650" y="228070"/>
                  </a:lnTo>
                  <a:lnTo>
                    <a:pt x="354011" y="224311"/>
                  </a:lnTo>
                  <a:lnTo>
                    <a:pt x="336154" y="198935"/>
                  </a:lnTo>
                  <a:lnTo>
                    <a:pt x="330514" y="194236"/>
                  </a:lnTo>
                  <a:lnTo>
                    <a:pt x="325189" y="191103"/>
                  </a:lnTo>
                  <a:lnTo>
                    <a:pt x="317670" y="189850"/>
                  </a:lnTo>
                  <a:lnTo>
                    <a:pt x="273183" y="187343"/>
                  </a:lnTo>
                  <a:lnTo>
                    <a:pt x="264412" y="188284"/>
                  </a:lnTo>
                  <a:lnTo>
                    <a:pt x="256579" y="192670"/>
                  </a:lnTo>
                  <a:lnTo>
                    <a:pt x="249061" y="202694"/>
                  </a:lnTo>
                  <a:lnTo>
                    <a:pt x="244675" y="206141"/>
                  </a:lnTo>
                  <a:lnTo>
                    <a:pt x="235903" y="208020"/>
                  </a:lnTo>
                  <a:lnTo>
                    <a:pt x="223998" y="208334"/>
                  </a:lnTo>
                  <a:lnTo>
                    <a:pt x="203634" y="204887"/>
                  </a:lnTo>
                  <a:lnTo>
                    <a:pt x="186717" y="203948"/>
                  </a:lnTo>
                  <a:lnTo>
                    <a:pt x="169800" y="197995"/>
                  </a:lnTo>
                  <a:lnTo>
                    <a:pt x="145677" y="180451"/>
                  </a:lnTo>
                  <a:lnTo>
                    <a:pt x="55138" y="94612"/>
                  </a:lnTo>
                  <a:lnTo>
                    <a:pt x="28509" y="62657"/>
                  </a:lnTo>
                  <a:lnTo>
                    <a:pt x="21930" y="56391"/>
                  </a:lnTo>
                  <a:lnTo>
                    <a:pt x="10652" y="49185"/>
                  </a:lnTo>
                  <a:lnTo>
                    <a:pt x="5952" y="45426"/>
                  </a:lnTo>
                  <a:lnTo>
                    <a:pt x="1566" y="39787"/>
                  </a:lnTo>
                  <a:lnTo>
                    <a:pt x="0" y="31642"/>
                  </a:lnTo>
                  <a:lnTo>
                    <a:pt x="46053" y="21930"/>
                  </a:lnTo>
                  <a:lnTo>
                    <a:pt x="55764" y="17544"/>
                  </a:lnTo>
                  <a:lnTo>
                    <a:pt x="73935" y="6266"/>
                  </a:lnTo>
                  <a:lnTo>
                    <a:pt x="86153" y="2819"/>
                  </a:lnTo>
                  <a:lnTo>
                    <a:pt x="97431" y="4072"/>
                  </a:lnTo>
                  <a:lnTo>
                    <a:pt x="104637" y="12218"/>
                  </a:lnTo>
                  <a:lnTo>
                    <a:pt x="112156" y="25376"/>
                  </a:lnTo>
                  <a:lnTo>
                    <a:pt x="126567" y="45426"/>
                  </a:lnTo>
                  <a:lnTo>
                    <a:pt x="129699" y="52005"/>
                  </a:lnTo>
                  <a:lnTo>
                    <a:pt x="134399" y="67042"/>
                  </a:lnTo>
                  <a:lnTo>
                    <a:pt x="137845" y="73308"/>
                  </a:lnTo>
                  <a:lnTo>
                    <a:pt x="143484" y="80201"/>
                  </a:lnTo>
                  <a:lnTo>
                    <a:pt x="151003" y="85213"/>
                  </a:lnTo>
                  <a:lnTo>
                    <a:pt x="159775" y="84900"/>
                  </a:lnTo>
                  <a:lnTo>
                    <a:pt x="163847" y="80827"/>
                  </a:lnTo>
                  <a:lnTo>
                    <a:pt x="168860" y="72055"/>
                  </a:lnTo>
                  <a:lnTo>
                    <a:pt x="172619" y="62657"/>
                  </a:lnTo>
                  <a:lnTo>
                    <a:pt x="173246" y="55451"/>
                  </a:lnTo>
                  <a:lnTo>
                    <a:pt x="187657" y="67042"/>
                  </a:lnTo>
                  <a:lnTo>
                    <a:pt x="199249" y="80827"/>
                  </a:lnTo>
                  <a:lnTo>
                    <a:pt x="210213" y="88659"/>
                  </a:lnTo>
                  <a:lnTo>
                    <a:pt x="222118" y="94612"/>
                  </a:lnTo>
                  <a:lnTo>
                    <a:pt x="233083" y="98684"/>
                  </a:lnTo>
                  <a:lnTo>
                    <a:pt x="257206" y="101190"/>
                  </a:lnTo>
                  <a:lnTo>
                    <a:pt x="268484" y="104010"/>
                  </a:lnTo>
                  <a:lnTo>
                    <a:pt x="277883" y="111529"/>
                  </a:lnTo>
                  <a:lnTo>
                    <a:pt x="266918" y="70175"/>
                  </a:lnTo>
                  <a:lnTo>
                    <a:pt x="256579" y="50125"/>
                  </a:lnTo>
                  <a:lnTo>
                    <a:pt x="254386" y="42920"/>
                  </a:lnTo>
                  <a:lnTo>
                    <a:pt x="255013" y="41980"/>
                  </a:lnTo>
                  <a:lnTo>
                    <a:pt x="255640" y="31015"/>
                  </a:lnTo>
                  <a:lnTo>
                    <a:pt x="254700" y="30075"/>
                  </a:lnTo>
                  <a:lnTo>
                    <a:pt x="258459" y="24123"/>
                  </a:lnTo>
                  <a:lnTo>
                    <a:pt x="265978" y="23183"/>
                  </a:lnTo>
                  <a:lnTo>
                    <a:pt x="275063" y="23496"/>
                  </a:lnTo>
                  <a:lnTo>
                    <a:pt x="278509" y="26316"/>
                  </a:lnTo>
                  <a:lnTo>
                    <a:pt x="282582" y="27256"/>
                  </a:lnTo>
                  <a:lnTo>
                    <a:pt x="288534" y="27569"/>
                  </a:lnTo>
                  <a:lnTo>
                    <a:pt x="323622" y="16917"/>
                  </a:lnTo>
                  <a:lnTo>
                    <a:pt x="327068" y="14411"/>
                  </a:lnTo>
                  <a:lnTo>
                    <a:pt x="328008" y="10965"/>
                  </a:lnTo>
                  <a:lnTo>
                    <a:pt x="327381" y="3759"/>
                  </a:lnTo>
                  <a:lnTo>
                    <a:pt x="328635" y="940"/>
                  </a:lnTo>
                  <a:lnTo>
                    <a:pt x="331141" y="0"/>
                  </a:lnTo>
                  <a:lnTo>
                    <a:pt x="336780" y="2193"/>
                  </a:lnTo>
                  <a:lnTo>
                    <a:pt x="342419" y="5326"/>
                  </a:lnTo>
                  <a:lnTo>
                    <a:pt x="357143" y="18483"/>
                  </a:lnTo>
                  <a:close/>
                </a:path>
              </a:pathLst>
            </a:custGeom>
            <a:grpFill/>
            <a:ln w="6248" cap="rnd">
              <a:solidFill>
                <a:srgbClr val="0070C0"/>
              </a:solidFill>
              <a:prstDash val="solid"/>
              <a:round/>
            </a:ln>
          </p:spPr>
          <p:txBody>
            <a:bodyPr rtlCol="0" anchor="ctr"/>
            <a:lstStyle/>
            <a:p>
              <a:endParaRPr lang="vi-VN"/>
            </a:p>
          </p:txBody>
        </p:sp>
        <p:sp>
          <p:nvSpPr>
            <p:cNvPr id="129" name="Freeform: Shape 128">
              <a:hlinkClick r:id="" action="ppaction://noaction"/>
              <a:extLst>
                <a:ext uri="{FF2B5EF4-FFF2-40B4-BE49-F238E27FC236}">
                  <a16:creationId xmlns:a16="http://schemas.microsoft.com/office/drawing/2014/main" id="{5395AE5F-9775-4A1B-BF65-C149F9480130}"/>
                </a:ext>
              </a:extLst>
            </p:cNvPr>
            <p:cNvSpPr/>
            <p:nvPr/>
          </p:nvSpPr>
          <p:spPr>
            <a:xfrm>
              <a:off x="3999374" y="6178631"/>
              <a:ext cx="359023" cy="225564"/>
            </a:xfrm>
            <a:custGeom>
              <a:avLst/>
              <a:gdLst>
                <a:gd name="connsiteX0" fmla="*/ 250627 w 359023"/>
                <a:gd name="connsiteY0" fmla="*/ 216479 h 225564"/>
                <a:gd name="connsiteX1" fmla="*/ 246868 w 359023"/>
                <a:gd name="connsiteY1" fmla="*/ 220239 h 225564"/>
                <a:gd name="connsiteX2" fmla="*/ 240915 w 359023"/>
                <a:gd name="connsiteY2" fmla="*/ 216479 h 225564"/>
                <a:gd name="connsiteX3" fmla="*/ 230577 w 359023"/>
                <a:gd name="connsiteY3" fmla="*/ 200502 h 225564"/>
                <a:gd name="connsiteX4" fmla="*/ 218359 w 359023"/>
                <a:gd name="connsiteY4" fmla="*/ 193923 h 225564"/>
                <a:gd name="connsiteX5" fmla="*/ 198935 w 359023"/>
                <a:gd name="connsiteY5" fmla="*/ 175439 h 225564"/>
                <a:gd name="connsiteX6" fmla="*/ 200815 w 359023"/>
                <a:gd name="connsiteY6" fmla="*/ 174186 h 225564"/>
                <a:gd name="connsiteX7" fmla="*/ 207707 w 359023"/>
                <a:gd name="connsiteY7" fmla="*/ 175439 h 225564"/>
                <a:gd name="connsiteX8" fmla="*/ 225878 w 359023"/>
                <a:gd name="connsiteY8" fmla="*/ 188597 h 225564"/>
                <a:gd name="connsiteX9" fmla="*/ 230890 w 359023"/>
                <a:gd name="connsiteY9" fmla="*/ 193610 h 225564"/>
                <a:gd name="connsiteX10" fmla="*/ 244988 w 359023"/>
                <a:gd name="connsiteY10" fmla="*/ 207707 h 225564"/>
                <a:gd name="connsiteX11" fmla="*/ 250627 w 359023"/>
                <a:gd name="connsiteY11" fmla="*/ 216479 h 225564"/>
                <a:gd name="connsiteX12" fmla="*/ 198935 w 359023"/>
                <a:gd name="connsiteY12" fmla="*/ 9712 h 225564"/>
                <a:gd name="connsiteX13" fmla="*/ 223372 w 359023"/>
                <a:gd name="connsiteY13" fmla="*/ 25063 h 225564"/>
                <a:gd name="connsiteX14" fmla="*/ 325815 w 359023"/>
                <a:gd name="connsiteY14" fmla="*/ 60150 h 225564"/>
                <a:gd name="connsiteX15" fmla="*/ 328008 w 359023"/>
                <a:gd name="connsiteY15" fmla="*/ 61717 h 225564"/>
                <a:gd name="connsiteX16" fmla="*/ 334900 w 359023"/>
                <a:gd name="connsiteY16" fmla="*/ 67669 h 225564"/>
                <a:gd name="connsiteX17" fmla="*/ 339600 w 359023"/>
                <a:gd name="connsiteY17" fmla="*/ 70176 h 225564"/>
                <a:gd name="connsiteX18" fmla="*/ 344612 w 359023"/>
                <a:gd name="connsiteY18" fmla="*/ 74248 h 225564"/>
                <a:gd name="connsiteX19" fmla="*/ 353384 w 359023"/>
                <a:gd name="connsiteY19" fmla="*/ 75188 h 225564"/>
                <a:gd name="connsiteX20" fmla="*/ 356517 w 359023"/>
                <a:gd name="connsiteY20" fmla="*/ 76441 h 225564"/>
                <a:gd name="connsiteX21" fmla="*/ 358397 w 359023"/>
                <a:gd name="connsiteY21" fmla="*/ 78634 h 225564"/>
                <a:gd name="connsiteX22" fmla="*/ 359023 w 359023"/>
                <a:gd name="connsiteY22" fmla="*/ 82394 h 225564"/>
                <a:gd name="connsiteX23" fmla="*/ 358084 w 359023"/>
                <a:gd name="connsiteY23" fmla="*/ 92419 h 225564"/>
                <a:gd name="connsiteX24" fmla="*/ 355577 w 359023"/>
                <a:gd name="connsiteY24" fmla="*/ 98998 h 225564"/>
                <a:gd name="connsiteX25" fmla="*/ 332707 w 359023"/>
                <a:gd name="connsiteY25" fmla="*/ 123121 h 225564"/>
                <a:gd name="connsiteX26" fmla="*/ 325815 w 359023"/>
                <a:gd name="connsiteY26" fmla="*/ 127193 h 225564"/>
                <a:gd name="connsiteX27" fmla="*/ 318610 w 359023"/>
                <a:gd name="connsiteY27" fmla="*/ 125314 h 225564"/>
                <a:gd name="connsiteX28" fmla="*/ 320803 w 359023"/>
                <a:gd name="connsiteY28" fmla="*/ 122181 h 225564"/>
                <a:gd name="connsiteX29" fmla="*/ 321116 w 359023"/>
                <a:gd name="connsiteY29" fmla="*/ 118108 h 225564"/>
                <a:gd name="connsiteX30" fmla="*/ 320489 w 359023"/>
                <a:gd name="connsiteY30" fmla="*/ 114035 h 225564"/>
                <a:gd name="connsiteX31" fmla="*/ 318610 w 359023"/>
                <a:gd name="connsiteY31" fmla="*/ 110276 h 225564"/>
                <a:gd name="connsiteX32" fmla="*/ 315477 w 359023"/>
                <a:gd name="connsiteY32" fmla="*/ 110276 h 225564"/>
                <a:gd name="connsiteX33" fmla="*/ 313597 w 359023"/>
                <a:gd name="connsiteY33" fmla="*/ 117795 h 225564"/>
                <a:gd name="connsiteX34" fmla="*/ 312657 w 359023"/>
                <a:gd name="connsiteY34" fmla="*/ 119361 h 225564"/>
                <a:gd name="connsiteX35" fmla="*/ 307018 w 359023"/>
                <a:gd name="connsiteY35" fmla="*/ 125314 h 225564"/>
                <a:gd name="connsiteX36" fmla="*/ 304512 w 359023"/>
                <a:gd name="connsiteY36" fmla="*/ 128760 h 225564"/>
                <a:gd name="connsiteX37" fmla="*/ 303572 w 359023"/>
                <a:gd name="connsiteY37" fmla="*/ 132519 h 225564"/>
                <a:gd name="connsiteX38" fmla="*/ 308271 w 359023"/>
                <a:gd name="connsiteY38" fmla="*/ 137532 h 225564"/>
                <a:gd name="connsiteX39" fmla="*/ 310151 w 359023"/>
                <a:gd name="connsiteY39" fmla="*/ 141291 h 225564"/>
                <a:gd name="connsiteX40" fmla="*/ 308271 w 359023"/>
                <a:gd name="connsiteY40" fmla="*/ 143171 h 225564"/>
                <a:gd name="connsiteX41" fmla="*/ 301692 w 359023"/>
                <a:gd name="connsiteY41" fmla="*/ 143797 h 225564"/>
                <a:gd name="connsiteX42" fmla="*/ 300126 w 359023"/>
                <a:gd name="connsiteY42" fmla="*/ 145990 h 225564"/>
                <a:gd name="connsiteX43" fmla="*/ 300439 w 359023"/>
                <a:gd name="connsiteY43" fmla="*/ 148810 h 225564"/>
                <a:gd name="connsiteX44" fmla="*/ 297306 w 359023"/>
                <a:gd name="connsiteY44" fmla="*/ 152883 h 225564"/>
                <a:gd name="connsiteX45" fmla="*/ 296367 w 359023"/>
                <a:gd name="connsiteY45" fmla="*/ 156329 h 225564"/>
                <a:gd name="connsiteX46" fmla="*/ 293547 w 359023"/>
                <a:gd name="connsiteY46" fmla="*/ 157895 h 225564"/>
                <a:gd name="connsiteX47" fmla="*/ 277570 w 359023"/>
                <a:gd name="connsiteY47" fmla="*/ 157268 h 225564"/>
                <a:gd name="connsiteX48" fmla="*/ 270677 w 359023"/>
                <a:gd name="connsiteY48" fmla="*/ 154762 h 225564"/>
                <a:gd name="connsiteX49" fmla="*/ 264412 w 359023"/>
                <a:gd name="connsiteY49" fmla="*/ 150376 h 225564"/>
                <a:gd name="connsiteX50" fmla="*/ 258773 w 359023"/>
                <a:gd name="connsiteY50" fmla="*/ 144737 h 225564"/>
                <a:gd name="connsiteX51" fmla="*/ 252193 w 359023"/>
                <a:gd name="connsiteY51" fmla="*/ 140038 h 225564"/>
                <a:gd name="connsiteX52" fmla="*/ 230890 w 359023"/>
                <a:gd name="connsiteY52" fmla="*/ 130953 h 225564"/>
                <a:gd name="connsiteX53" fmla="*/ 218672 w 359023"/>
                <a:gd name="connsiteY53" fmla="*/ 120927 h 225564"/>
                <a:gd name="connsiteX54" fmla="*/ 207707 w 359023"/>
                <a:gd name="connsiteY54" fmla="*/ 107770 h 225564"/>
                <a:gd name="connsiteX55" fmla="*/ 172306 w 359023"/>
                <a:gd name="connsiteY55" fmla="*/ 51065 h 225564"/>
                <a:gd name="connsiteX56" fmla="*/ 160088 w 359023"/>
                <a:gd name="connsiteY56" fmla="*/ 38847 h 225564"/>
                <a:gd name="connsiteX57" fmla="*/ 143484 w 359023"/>
                <a:gd name="connsiteY57" fmla="*/ 33521 h 225564"/>
                <a:gd name="connsiteX58" fmla="*/ 145677 w 359023"/>
                <a:gd name="connsiteY58" fmla="*/ 36028 h 225564"/>
                <a:gd name="connsiteX59" fmla="*/ 150063 w 359023"/>
                <a:gd name="connsiteY59" fmla="*/ 37907 h 225564"/>
                <a:gd name="connsiteX60" fmla="*/ 162908 w 359023"/>
                <a:gd name="connsiteY60" fmla="*/ 47933 h 225564"/>
                <a:gd name="connsiteX61" fmla="*/ 167920 w 359023"/>
                <a:gd name="connsiteY61" fmla="*/ 53571 h 225564"/>
                <a:gd name="connsiteX62" fmla="*/ 171680 w 359023"/>
                <a:gd name="connsiteY62" fmla="*/ 70176 h 225564"/>
                <a:gd name="connsiteX63" fmla="*/ 176066 w 359023"/>
                <a:gd name="connsiteY63" fmla="*/ 79261 h 225564"/>
                <a:gd name="connsiteX64" fmla="*/ 215539 w 359023"/>
                <a:gd name="connsiteY64" fmla="*/ 130953 h 225564"/>
                <a:gd name="connsiteX65" fmla="*/ 225251 w 359023"/>
                <a:gd name="connsiteY65" fmla="*/ 140038 h 225564"/>
                <a:gd name="connsiteX66" fmla="*/ 258146 w 359023"/>
                <a:gd name="connsiteY66" fmla="*/ 155389 h 225564"/>
                <a:gd name="connsiteX67" fmla="*/ 280389 w 359023"/>
                <a:gd name="connsiteY67" fmla="*/ 172933 h 225564"/>
                <a:gd name="connsiteX68" fmla="*/ 304512 w 359023"/>
                <a:gd name="connsiteY68" fmla="*/ 185777 h 225564"/>
                <a:gd name="connsiteX69" fmla="*/ 311091 w 359023"/>
                <a:gd name="connsiteY69" fmla="*/ 187344 h 225564"/>
                <a:gd name="connsiteX70" fmla="*/ 315164 w 359023"/>
                <a:gd name="connsiteY70" fmla="*/ 191103 h 225564"/>
                <a:gd name="connsiteX71" fmla="*/ 313910 w 359023"/>
                <a:gd name="connsiteY71" fmla="*/ 199875 h 225564"/>
                <a:gd name="connsiteX72" fmla="*/ 309525 w 359023"/>
                <a:gd name="connsiteY72" fmla="*/ 208960 h 225564"/>
                <a:gd name="connsiteX73" fmla="*/ 303572 w 359023"/>
                <a:gd name="connsiteY73" fmla="*/ 214286 h 225564"/>
                <a:gd name="connsiteX74" fmla="*/ 303572 w 359023"/>
                <a:gd name="connsiteY74" fmla="*/ 211153 h 225564"/>
                <a:gd name="connsiteX75" fmla="*/ 306392 w 359023"/>
                <a:gd name="connsiteY75" fmla="*/ 208021 h 225564"/>
                <a:gd name="connsiteX76" fmla="*/ 306705 w 359023"/>
                <a:gd name="connsiteY76" fmla="*/ 203948 h 225564"/>
                <a:gd name="connsiteX77" fmla="*/ 305765 w 359023"/>
                <a:gd name="connsiteY77" fmla="*/ 199875 h 225564"/>
                <a:gd name="connsiteX78" fmla="*/ 303572 w 359023"/>
                <a:gd name="connsiteY78" fmla="*/ 196742 h 225564"/>
                <a:gd name="connsiteX79" fmla="*/ 301066 w 359023"/>
                <a:gd name="connsiteY79" fmla="*/ 196742 h 225564"/>
                <a:gd name="connsiteX80" fmla="*/ 298873 w 359023"/>
                <a:gd name="connsiteY80" fmla="*/ 211780 h 225564"/>
                <a:gd name="connsiteX81" fmla="*/ 290414 w 359023"/>
                <a:gd name="connsiteY81" fmla="*/ 221805 h 225564"/>
                <a:gd name="connsiteX82" fmla="*/ 279136 w 359023"/>
                <a:gd name="connsiteY82" fmla="*/ 225564 h 225564"/>
                <a:gd name="connsiteX83" fmla="*/ 268798 w 359023"/>
                <a:gd name="connsiteY83" fmla="*/ 223058 h 225564"/>
                <a:gd name="connsiteX84" fmla="*/ 258773 w 359023"/>
                <a:gd name="connsiteY84" fmla="*/ 214913 h 225564"/>
                <a:gd name="connsiteX85" fmla="*/ 233710 w 359023"/>
                <a:gd name="connsiteY85" fmla="*/ 187344 h 225564"/>
                <a:gd name="connsiteX86" fmla="*/ 223372 w 359023"/>
                <a:gd name="connsiteY86" fmla="*/ 179198 h 225564"/>
                <a:gd name="connsiteX87" fmla="*/ 187344 w 359023"/>
                <a:gd name="connsiteY87" fmla="*/ 157582 h 225564"/>
                <a:gd name="connsiteX88" fmla="*/ 80827 w 359023"/>
                <a:gd name="connsiteY88" fmla="*/ 47933 h 225564"/>
                <a:gd name="connsiteX89" fmla="*/ 73308 w 359023"/>
                <a:gd name="connsiteY89" fmla="*/ 43233 h 225564"/>
                <a:gd name="connsiteX90" fmla="*/ 69549 w 359023"/>
                <a:gd name="connsiteY90" fmla="*/ 43547 h 225564"/>
                <a:gd name="connsiteX91" fmla="*/ 62030 w 359023"/>
                <a:gd name="connsiteY91" fmla="*/ 38847 h 225564"/>
                <a:gd name="connsiteX92" fmla="*/ 50439 w 359023"/>
                <a:gd name="connsiteY92" fmla="*/ 33835 h 225564"/>
                <a:gd name="connsiteX93" fmla="*/ 12845 w 359023"/>
                <a:gd name="connsiteY93" fmla="*/ 23809 h 225564"/>
                <a:gd name="connsiteX94" fmla="*/ 0 w 359023"/>
                <a:gd name="connsiteY94" fmla="*/ 21930 h 225564"/>
                <a:gd name="connsiteX95" fmla="*/ 627 w 359023"/>
                <a:gd name="connsiteY95" fmla="*/ 16604 h 225564"/>
                <a:gd name="connsiteX96" fmla="*/ 7832 w 359023"/>
                <a:gd name="connsiteY96" fmla="*/ 11278 h 225564"/>
                <a:gd name="connsiteX97" fmla="*/ 14098 w 359023"/>
                <a:gd name="connsiteY97" fmla="*/ 8772 h 225564"/>
                <a:gd name="connsiteX98" fmla="*/ 20677 w 359023"/>
                <a:gd name="connsiteY98" fmla="*/ 7832 h 225564"/>
                <a:gd name="connsiteX99" fmla="*/ 27256 w 359023"/>
                <a:gd name="connsiteY99" fmla="*/ 7832 h 225564"/>
                <a:gd name="connsiteX100" fmla="*/ 34148 w 359023"/>
                <a:gd name="connsiteY100" fmla="*/ 8772 h 225564"/>
                <a:gd name="connsiteX101" fmla="*/ 54511 w 359023"/>
                <a:gd name="connsiteY101" fmla="*/ 16291 h 225564"/>
                <a:gd name="connsiteX102" fmla="*/ 64850 w 359023"/>
                <a:gd name="connsiteY102" fmla="*/ 18484 h 225564"/>
                <a:gd name="connsiteX103" fmla="*/ 78321 w 359023"/>
                <a:gd name="connsiteY103" fmla="*/ 18484 h 225564"/>
                <a:gd name="connsiteX104" fmla="*/ 86466 w 359023"/>
                <a:gd name="connsiteY104" fmla="*/ 17857 h 225564"/>
                <a:gd name="connsiteX105" fmla="*/ 105890 w 359023"/>
                <a:gd name="connsiteY105" fmla="*/ 10339 h 225564"/>
                <a:gd name="connsiteX106" fmla="*/ 116228 w 359023"/>
                <a:gd name="connsiteY106" fmla="*/ 8772 h 225564"/>
                <a:gd name="connsiteX107" fmla="*/ 138158 w 359023"/>
                <a:gd name="connsiteY107" fmla="*/ 9399 h 225564"/>
                <a:gd name="connsiteX108" fmla="*/ 143484 w 359023"/>
                <a:gd name="connsiteY108" fmla="*/ 8459 h 225564"/>
                <a:gd name="connsiteX109" fmla="*/ 164787 w 359023"/>
                <a:gd name="connsiteY109" fmla="*/ 626 h 225564"/>
                <a:gd name="connsiteX110" fmla="*/ 169800 w 359023"/>
                <a:gd name="connsiteY110" fmla="*/ 0 h 225564"/>
                <a:gd name="connsiteX111" fmla="*/ 175126 w 359023"/>
                <a:gd name="connsiteY111" fmla="*/ 313 h 225564"/>
                <a:gd name="connsiteX112" fmla="*/ 180452 w 359023"/>
                <a:gd name="connsiteY112" fmla="*/ 1253 h 225564"/>
                <a:gd name="connsiteX113" fmla="*/ 194549 w 359023"/>
                <a:gd name="connsiteY113" fmla="*/ 6892 h 225564"/>
                <a:gd name="connsiteX114" fmla="*/ 198935 w 359023"/>
                <a:gd name="connsiteY114" fmla="*/ 9712 h 22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59023" h="225564">
                  <a:moveTo>
                    <a:pt x="250627" y="216479"/>
                  </a:moveTo>
                  <a:lnTo>
                    <a:pt x="246868" y="220239"/>
                  </a:lnTo>
                  <a:lnTo>
                    <a:pt x="240915" y="216479"/>
                  </a:lnTo>
                  <a:lnTo>
                    <a:pt x="230577" y="200502"/>
                  </a:lnTo>
                  <a:lnTo>
                    <a:pt x="218359" y="193923"/>
                  </a:lnTo>
                  <a:lnTo>
                    <a:pt x="198935" y="175439"/>
                  </a:lnTo>
                  <a:lnTo>
                    <a:pt x="200815" y="174186"/>
                  </a:lnTo>
                  <a:lnTo>
                    <a:pt x="207707" y="175439"/>
                  </a:lnTo>
                  <a:lnTo>
                    <a:pt x="225878" y="188597"/>
                  </a:lnTo>
                  <a:lnTo>
                    <a:pt x="230890" y="193610"/>
                  </a:lnTo>
                  <a:lnTo>
                    <a:pt x="244988" y="207707"/>
                  </a:lnTo>
                  <a:lnTo>
                    <a:pt x="250627" y="216479"/>
                  </a:lnTo>
                  <a:close/>
                  <a:moveTo>
                    <a:pt x="198935" y="9712"/>
                  </a:moveTo>
                  <a:lnTo>
                    <a:pt x="223372" y="25063"/>
                  </a:lnTo>
                  <a:lnTo>
                    <a:pt x="325815" y="60150"/>
                  </a:lnTo>
                  <a:lnTo>
                    <a:pt x="328008" y="61717"/>
                  </a:lnTo>
                  <a:lnTo>
                    <a:pt x="334900" y="67669"/>
                  </a:lnTo>
                  <a:lnTo>
                    <a:pt x="339600" y="70176"/>
                  </a:lnTo>
                  <a:lnTo>
                    <a:pt x="344612" y="74248"/>
                  </a:lnTo>
                  <a:lnTo>
                    <a:pt x="353384" y="75188"/>
                  </a:lnTo>
                  <a:lnTo>
                    <a:pt x="356517" y="76441"/>
                  </a:lnTo>
                  <a:lnTo>
                    <a:pt x="358397" y="78634"/>
                  </a:lnTo>
                  <a:lnTo>
                    <a:pt x="359023" y="82394"/>
                  </a:lnTo>
                  <a:lnTo>
                    <a:pt x="358084" y="92419"/>
                  </a:lnTo>
                  <a:lnTo>
                    <a:pt x="355577" y="98998"/>
                  </a:lnTo>
                  <a:lnTo>
                    <a:pt x="332707" y="123121"/>
                  </a:lnTo>
                  <a:lnTo>
                    <a:pt x="325815" y="127193"/>
                  </a:lnTo>
                  <a:lnTo>
                    <a:pt x="318610" y="125314"/>
                  </a:lnTo>
                  <a:lnTo>
                    <a:pt x="320803" y="122181"/>
                  </a:lnTo>
                  <a:lnTo>
                    <a:pt x="321116" y="118108"/>
                  </a:lnTo>
                  <a:lnTo>
                    <a:pt x="320489" y="114035"/>
                  </a:lnTo>
                  <a:lnTo>
                    <a:pt x="318610" y="110276"/>
                  </a:lnTo>
                  <a:lnTo>
                    <a:pt x="315477" y="110276"/>
                  </a:lnTo>
                  <a:lnTo>
                    <a:pt x="313597" y="117795"/>
                  </a:lnTo>
                  <a:lnTo>
                    <a:pt x="312657" y="119361"/>
                  </a:lnTo>
                  <a:lnTo>
                    <a:pt x="307018" y="125314"/>
                  </a:lnTo>
                  <a:lnTo>
                    <a:pt x="304512" y="128760"/>
                  </a:lnTo>
                  <a:lnTo>
                    <a:pt x="303572" y="132519"/>
                  </a:lnTo>
                  <a:lnTo>
                    <a:pt x="308271" y="137532"/>
                  </a:lnTo>
                  <a:lnTo>
                    <a:pt x="310151" y="141291"/>
                  </a:lnTo>
                  <a:lnTo>
                    <a:pt x="308271" y="143171"/>
                  </a:lnTo>
                  <a:lnTo>
                    <a:pt x="301692" y="143797"/>
                  </a:lnTo>
                  <a:lnTo>
                    <a:pt x="300126" y="145990"/>
                  </a:lnTo>
                  <a:lnTo>
                    <a:pt x="300439" y="148810"/>
                  </a:lnTo>
                  <a:lnTo>
                    <a:pt x="297306" y="152883"/>
                  </a:lnTo>
                  <a:lnTo>
                    <a:pt x="296367" y="156329"/>
                  </a:lnTo>
                  <a:lnTo>
                    <a:pt x="293547" y="157895"/>
                  </a:lnTo>
                  <a:lnTo>
                    <a:pt x="277570" y="157268"/>
                  </a:lnTo>
                  <a:lnTo>
                    <a:pt x="270677" y="154762"/>
                  </a:lnTo>
                  <a:lnTo>
                    <a:pt x="264412" y="150376"/>
                  </a:lnTo>
                  <a:lnTo>
                    <a:pt x="258773" y="144737"/>
                  </a:lnTo>
                  <a:lnTo>
                    <a:pt x="252193" y="140038"/>
                  </a:lnTo>
                  <a:lnTo>
                    <a:pt x="230890" y="130953"/>
                  </a:lnTo>
                  <a:lnTo>
                    <a:pt x="218672" y="120927"/>
                  </a:lnTo>
                  <a:lnTo>
                    <a:pt x="207707" y="107770"/>
                  </a:lnTo>
                  <a:lnTo>
                    <a:pt x="172306" y="51065"/>
                  </a:lnTo>
                  <a:lnTo>
                    <a:pt x="160088" y="38847"/>
                  </a:lnTo>
                  <a:lnTo>
                    <a:pt x="143484" y="33521"/>
                  </a:lnTo>
                  <a:lnTo>
                    <a:pt x="145677" y="36028"/>
                  </a:lnTo>
                  <a:lnTo>
                    <a:pt x="150063" y="37907"/>
                  </a:lnTo>
                  <a:lnTo>
                    <a:pt x="162908" y="47933"/>
                  </a:lnTo>
                  <a:lnTo>
                    <a:pt x="167920" y="53571"/>
                  </a:lnTo>
                  <a:lnTo>
                    <a:pt x="171680" y="70176"/>
                  </a:lnTo>
                  <a:lnTo>
                    <a:pt x="176066" y="79261"/>
                  </a:lnTo>
                  <a:lnTo>
                    <a:pt x="215539" y="130953"/>
                  </a:lnTo>
                  <a:lnTo>
                    <a:pt x="225251" y="140038"/>
                  </a:lnTo>
                  <a:lnTo>
                    <a:pt x="258146" y="155389"/>
                  </a:lnTo>
                  <a:lnTo>
                    <a:pt x="280389" y="172933"/>
                  </a:lnTo>
                  <a:lnTo>
                    <a:pt x="304512" y="185777"/>
                  </a:lnTo>
                  <a:lnTo>
                    <a:pt x="311091" y="187344"/>
                  </a:lnTo>
                  <a:lnTo>
                    <a:pt x="315164" y="191103"/>
                  </a:lnTo>
                  <a:lnTo>
                    <a:pt x="313910" y="199875"/>
                  </a:lnTo>
                  <a:lnTo>
                    <a:pt x="309525" y="208960"/>
                  </a:lnTo>
                  <a:lnTo>
                    <a:pt x="303572" y="214286"/>
                  </a:lnTo>
                  <a:lnTo>
                    <a:pt x="303572" y="211153"/>
                  </a:lnTo>
                  <a:lnTo>
                    <a:pt x="306392" y="208021"/>
                  </a:lnTo>
                  <a:lnTo>
                    <a:pt x="306705" y="203948"/>
                  </a:lnTo>
                  <a:lnTo>
                    <a:pt x="305765" y="199875"/>
                  </a:lnTo>
                  <a:lnTo>
                    <a:pt x="303572" y="196742"/>
                  </a:lnTo>
                  <a:lnTo>
                    <a:pt x="301066" y="196742"/>
                  </a:lnTo>
                  <a:lnTo>
                    <a:pt x="298873" y="211780"/>
                  </a:lnTo>
                  <a:lnTo>
                    <a:pt x="290414" y="221805"/>
                  </a:lnTo>
                  <a:lnTo>
                    <a:pt x="279136" y="225564"/>
                  </a:lnTo>
                  <a:lnTo>
                    <a:pt x="268798" y="223058"/>
                  </a:lnTo>
                  <a:lnTo>
                    <a:pt x="258773" y="214913"/>
                  </a:lnTo>
                  <a:lnTo>
                    <a:pt x="233710" y="187344"/>
                  </a:lnTo>
                  <a:lnTo>
                    <a:pt x="223372" y="179198"/>
                  </a:lnTo>
                  <a:lnTo>
                    <a:pt x="187344" y="157582"/>
                  </a:lnTo>
                  <a:lnTo>
                    <a:pt x="80827" y="47933"/>
                  </a:lnTo>
                  <a:lnTo>
                    <a:pt x="73308" y="43233"/>
                  </a:lnTo>
                  <a:lnTo>
                    <a:pt x="69549" y="43547"/>
                  </a:lnTo>
                  <a:lnTo>
                    <a:pt x="62030" y="38847"/>
                  </a:lnTo>
                  <a:lnTo>
                    <a:pt x="50439" y="33835"/>
                  </a:lnTo>
                  <a:lnTo>
                    <a:pt x="12845" y="23809"/>
                  </a:lnTo>
                  <a:lnTo>
                    <a:pt x="0" y="21930"/>
                  </a:lnTo>
                  <a:lnTo>
                    <a:pt x="627" y="16604"/>
                  </a:lnTo>
                  <a:lnTo>
                    <a:pt x="7832" y="11278"/>
                  </a:lnTo>
                  <a:lnTo>
                    <a:pt x="14098" y="8772"/>
                  </a:lnTo>
                  <a:lnTo>
                    <a:pt x="20677" y="7832"/>
                  </a:lnTo>
                  <a:lnTo>
                    <a:pt x="27256" y="7832"/>
                  </a:lnTo>
                  <a:lnTo>
                    <a:pt x="34148" y="8772"/>
                  </a:lnTo>
                  <a:lnTo>
                    <a:pt x="54511" y="16291"/>
                  </a:lnTo>
                  <a:lnTo>
                    <a:pt x="64850" y="18484"/>
                  </a:lnTo>
                  <a:lnTo>
                    <a:pt x="78321" y="18484"/>
                  </a:lnTo>
                  <a:lnTo>
                    <a:pt x="86466" y="17857"/>
                  </a:lnTo>
                  <a:lnTo>
                    <a:pt x="105890" y="10339"/>
                  </a:lnTo>
                  <a:lnTo>
                    <a:pt x="116228" y="8772"/>
                  </a:lnTo>
                  <a:lnTo>
                    <a:pt x="138158" y="9399"/>
                  </a:lnTo>
                  <a:lnTo>
                    <a:pt x="143484" y="8459"/>
                  </a:lnTo>
                  <a:lnTo>
                    <a:pt x="164787" y="626"/>
                  </a:lnTo>
                  <a:lnTo>
                    <a:pt x="169800" y="0"/>
                  </a:lnTo>
                  <a:lnTo>
                    <a:pt x="175126" y="313"/>
                  </a:lnTo>
                  <a:lnTo>
                    <a:pt x="180452" y="1253"/>
                  </a:lnTo>
                  <a:lnTo>
                    <a:pt x="194549" y="6892"/>
                  </a:lnTo>
                  <a:lnTo>
                    <a:pt x="198935" y="9712"/>
                  </a:lnTo>
                  <a:close/>
                </a:path>
              </a:pathLst>
            </a:custGeom>
            <a:grpFill/>
            <a:ln w="6248" cap="rnd">
              <a:solidFill>
                <a:srgbClr val="0070C0"/>
              </a:solidFill>
              <a:prstDash val="solid"/>
              <a:round/>
            </a:ln>
          </p:spPr>
          <p:txBody>
            <a:bodyPr rtlCol="0" anchor="ctr"/>
            <a:lstStyle/>
            <a:p>
              <a:endParaRPr lang="vi-VN"/>
            </a:p>
          </p:txBody>
        </p:sp>
        <p:sp>
          <p:nvSpPr>
            <p:cNvPr id="130" name="Freeform: Shape 129">
              <a:hlinkClick r:id="" action="ppaction://noaction"/>
              <a:extLst>
                <a:ext uri="{FF2B5EF4-FFF2-40B4-BE49-F238E27FC236}">
                  <a16:creationId xmlns:a16="http://schemas.microsoft.com/office/drawing/2014/main" id="{1A614861-C237-45EA-AC62-963152D82DA6}"/>
                </a:ext>
              </a:extLst>
            </p:cNvPr>
            <p:cNvSpPr/>
            <p:nvPr/>
          </p:nvSpPr>
          <p:spPr>
            <a:xfrm>
              <a:off x="3747180" y="6271990"/>
              <a:ext cx="229950" cy="231516"/>
            </a:xfrm>
            <a:custGeom>
              <a:avLst/>
              <a:gdLst>
                <a:gd name="connsiteX0" fmla="*/ 202695 w 229950"/>
                <a:gd name="connsiteY0" fmla="*/ 51065 h 231516"/>
                <a:gd name="connsiteX1" fmla="*/ 194549 w 229950"/>
                <a:gd name="connsiteY1" fmla="*/ 49812 h 231516"/>
                <a:gd name="connsiteX2" fmla="*/ 202695 w 229950"/>
                <a:gd name="connsiteY2" fmla="*/ 62030 h 231516"/>
                <a:gd name="connsiteX3" fmla="*/ 229950 w 229950"/>
                <a:gd name="connsiteY3" fmla="*/ 89286 h 231516"/>
                <a:gd name="connsiteX4" fmla="*/ 200188 w 229950"/>
                <a:gd name="connsiteY4" fmla="*/ 159148 h 231516"/>
                <a:gd name="connsiteX5" fmla="*/ 199249 w 229950"/>
                <a:gd name="connsiteY5" fmla="*/ 164160 h 231516"/>
                <a:gd name="connsiteX6" fmla="*/ 198935 w 229950"/>
                <a:gd name="connsiteY6" fmla="*/ 169486 h 231516"/>
                <a:gd name="connsiteX7" fmla="*/ 197682 w 229950"/>
                <a:gd name="connsiteY7" fmla="*/ 172306 h 231516"/>
                <a:gd name="connsiteX8" fmla="*/ 195176 w 229950"/>
                <a:gd name="connsiteY8" fmla="*/ 174499 h 231516"/>
                <a:gd name="connsiteX9" fmla="*/ 189537 w 229950"/>
                <a:gd name="connsiteY9" fmla="*/ 175439 h 231516"/>
                <a:gd name="connsiteX10" fmla="*/ 183271 w 229950"/>
                <a:gd name="connsiteY10" fmla="*/ 177319 h 231516"/>
                <a:gd name="connsiteX11" fmla="*/ 132832 w 229950"/>
                <a:gd name="connsiteY11" fmla="*/ 208020 h 231516"/>
                <a:gd name="connsiteX12" fmla="*/ 88346 w 229950"/>
                <a:gd name="connsiteY12" fmla="*/ 221178 h 231516"/>
                <a:gd name="connsiteX13" fmla="*/ 73308 w 229950"/>
                <a:gd name="connsiteY13" fmla="*/ 226191 h 231516"/>
                <a:gd name="connsiteX14" fmla="*/ 42920 w 229950"/>
                <a:gd name="connsiteY14" fmla="*/ 231203 h 231516"/>
                <a:gd name="connsiteX15" fmla="*/ 13158 w 229950"/>
                <a:gd name="connsiteY15" fmla="*/ 231516 h 231516"/>
                <a:gd name="connsiteX16" fmla="*/ 13471 w 229950"/>
                <a:gd name="connsiteY16" fmla="*/ 207394 h 231516"/>
                <a:gd name="connsiteX17" fmla="*/ 6579 w 229950"/>
                <a:gd name="connsiteY17" fmla="*/ 197995 h 231516"/>
                <a:gd name="connsiteX18" fmla="*/ 2193 w 229950"/>
                <a:gd name="connsiteY18" fmla="*/ 194236 h 231516"/>
                <a:gd name="connsiteX19" fmla="*/ 0 w 229950"/>
                <a:gd name="connsiteY19" fmla="*/ 189850 h 231516"/>
                <a:gd name="connsiteX20" fmla="*/ 2506 w 229950"/>
                <a:gd name="connsiteY20" fmla="*/ 181705 h 231516"/>
                <a:gd name="connsiteX21" fmla="*/ 11591 w 229950"/>
                <a:gd name="connsiteY21" fmla="*/ 171053 h 231516"/>
                <a:gd name="connsiteX22" fmla="*/ 60464 w 229950"/>
                <a:gd name="connsiteY22" fmla="*/ 124687 h 231516"/>
                <a:gd name="connsiteX23" fmla="*/ 67043 w 229950"/>
                <a:gd name="connsiteY23" fmla="*/ 114662 h 231516"/>
                <a:gd name="connsiteX24" fmla="*/ 69862 w 229950"/>
                <a:gd name="connsiteY24" fmla="*/ 104323 h 231516"/>
                <a:gd name="connsiteX25" fmla="*/ 71115 w 229950"/>
                <a:gd name="connsiteY25" fmla="*/ 93045 h 231516"/>
                <a:gd name="connsiteX26" fmla="*/ 70802 w 229950"/>
                <a:gd name="connsiteY26" fmla="*/ 83960 h 231516"/>
                <a:gd name="connsiteX27" fmla="*/ 69862 w 229950"/>
                <a:gd name="connsiteY27" fmla="*/ 78634 h 231516"/>
                <a:gd name="connsiteX28" fmla="*/ 67043 w 229950"/>
                <a:gd name="connsiteY28" fmla="*/ 73935 h 231516"/>
                <a:gd name="connsiteX29" fmla="*/ 54198 w 229950"/>
                <a:gd name="connsiteY29" fmla="*/ 62030 h 231516"/>
                <a:gd name="connsiteX30" fmla="*/ 45739 w 229950"/>
                <a:gd name="connsiteY30" fmla="*/ 55138 h 231516"/>
                <a:gd name="connsiteX31" fmla="*/ 26003 w 229950"/>
                <a:gd name="connsiteY31" fmla="*/ 34461 h 231516"/>
                <a:gd name="connsiteX32" fmla="*/ 69236 w 229950"/>
                <a:gd name="connsiteY32" fmla="*/ 19110 h 231516"/>
                <a:gd name="connsiteX33" fmla="*/ 114349 w 229950"/>
                <a:gd name="connsiteY33" fmla="*/ 9399 h 231516"/>
                <a:gd name="connsiteX34" fmla="*/ 140664 w 229950"/>
                <a:gd name="connsiteY34" fmla="*/ 0 h 231516"/>
                <a:gd name="connsiteX35" fmla="*/ 147870 w 229950"/>
                <a:gd name="connsiteY35" fmla="*/ 6266 h 231516"/>
                <a:gd name="connsiteX36" fmla="*/ 177632 w 229950"/>
                <a:gd name="connsiteY36" fmla="*/ 25376 h 231516"/>
                <a:gd name="connsiteX37" fmla="*/ 191103 w 229950"/>
                <a:gd name="connsiteY37" fmla="*/ 37280 h 231516"/>
                <a:gd name="connsiteX38" fmla="*/ 202695 w 229950"/>
                <a:gd name="connsiteY38" fmla="*/ 51065 h 23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9950" h="231516">
                  <a:moveTo>
                    <a:pt x="202695" y="51065"/>
                  </a:moveTo>
                  <a:lnTo>
                    <a:pt x="194549" y="49812"/>
                  </a:lnTo>
                  <a:lnTo>
                    <a:pt x="202695" y="62030"/>
                  </a:lnTo>
                  <a:lnTo>
                    <a:pt x="229950" y="89286"/>
                  </a:lnTo>
                  <a:lnTo>
                    <a:pt x="200188" y="159148"/>
                  </a:lnTo>
                  <a:lnTo>
                    <a:pt x="199249" y="164160"/>
                  </a:lnTo>
                  <a:lnTo>
                    <a:pt x="198935" y="169486"/>
                  </a:lnTo>
                  <a:lnTo>
                    <a:pt x="197682" y="172306"/>
                  </a:lnTo>
                  <a:lnTo>
                    <a:pt x="195176" y="174499"/>
                  </a:lnTo>
                  <a:lnTo>
                    <a:pt x="189537" y="175439"/>
                  </a:lnTo>
                  <a:lnTo>
                    <a:pt x="183271" y="177319"/>
                  </a:lnTo>
                  <a:lnTo>
                    <a:pt x="132832" y="208020"/>
                  </a:lnTo>
                  <a:lnTo>
                    <a:pt x="88346" y="221178"/>
                  </a:lnTo>
                  <a:lnTo>
                    <a:pt x="73308" y="226191"/>
                  </a:lnTo>
                  <a:lnTo>
                    <a:pt x="42920" y="231203"/>
                  </a:lnTo>
                  <a:lnTo>
                    <a:pt x="13158" y="231516"/>
                  </a:lnTo>
                  <a:lnTo>
                    <a:pt x="13471" y="207394"/>
                  </a:lnTo>
                  <a:lnTo>
                    <a:pt x="6579" y="197995"/>
                  </a:lnTo>
                  <a:lnTo>
                    <a:pt x="2193" y="194236"/>
                  </a:lnTo>
                  <a:lnTo>
                    <a:pt x="0" y="189850"/>
                  </a:lnTo>
                  <a:lnTo>
                    <a:pt x="2506" y="181705"/>
                  </a:lnTo>
                  <a:lnTo>
                    <a:pt x="11591" y="171053"/>
                  </a:lnTo>
                  <a:lnTo>
                    <a:pt x="60464" y="124687"/>
                  </a:lnTo>
                  <a:lnTo>
                    <a:pt x="67043" y="114662"/>
                  </a:lnTo>
                  <a:lnTo>
                    <a:pt x="69862" y="104323"/>
                  </a:lnTo>
                  <a:lnTo>
                    <a:pt x="71115" y="93045"/>
                  </a:lnTo>
                  <a:lnTo>
                    <a:pt x="70802" y="83960"/>
                  </a:lnTo>
                  <a:lnTo>
                    <a:pt x="69862" y="78634"/>
                  </a:lnTo>
                  <a:lnTo>
                    <a:pt x="67043" y="73935"/>
                  </a:lnTo>
                  <a:lnTo>
                    <a:pt x="54198" y="62030"/>
                  </a:lnTo>
                  <a:lnTo>
                    <a:pt x="45739" y="55138"/>
                  </a:lnTo>
                  <a:lnTo>
                    <a:pt x="26003" y="34461"/>
                  </a:lnTo>
                  <a:lnTo>
                    <a:pt x="69236" y="19110"/>
                  </a:lnTo>
                  <a:lnTo>
                    <a:pt x="114349" y="9399"/>
                  </a:lnTo>
                  <a:lnTo>
                    <a:pt x="140664" y="0"/>
                  </a:lnTo>
                  <a:lnTo>
                    <a:pt x="147870" y="6266"/>
                  </a:lnTo>
                  <a:lnTo>
                    <a:pt x="177632" y="25376"/>
                  </a:lnTo>
                  <a:lnTo>
                    <a:pt x="191103" y="37280"/>
                  </a:lnTo>
                  <a:lnTo>
                    <a:pt x="202695" y="51065"/>
                  </a:lnTo>
                  <a:close/>
                </a:path>
              </a:pathLst>
            </a:custGeom>
            <a:grpFill/>
            <a:ln w="6248" cap="rnd">
              <a:solidFill>
                <a:srgbClr val="0070C0"/>
              </a:solidFill>
              <a:prstDash val="solid"/>
              <a:round/>
            </a:ln>
          </p:spPr>
          <p:txBody>
            <a:bodyPr rtlCol="0" anchor="ctr"/>
            <a:lstStyle/>
            <a:p>
              <a:endParaRPr lang="vi-VN"/>
            </a:p>
          </p:txBody>
        </p:sp>
        <p:sp>
          <p:nvSpPr>
            <p:cNvPr id="131" name="Bac Lieu">
              <a:hlinkClick r:id="" action="ppaction://noaction"/>
              <a:extLst>
                <a:ext uri="{FF2B5EF4-FFF2-40B4-BE49-F238E27FC236}">
                  <a16:creationId xmlns:a16="http://schemas.microsoft.com/office/drawing/2014/main" id="{AA0A556E-4C09-443A-9DE0-FCEB9CE470DA}"/>
                </a:ext>
              </a:extLst>
            </p:cNvPr>
            <p:cNvSpPr/>
            <p:nvPr/>
          </p:nvSpPr>
          <p:spPr>
            <a:xfrm>
              <a:off x="3711779" y="6493168"/>
              <a:ext cx="250940" cy="259712"/>
            </a:xfrm>
            <a:custGeom>
              <a:avLst/>
              <a:gdLst>
                <a:gd name="connsiteX0" fmla="*/ 250940 w 250940"/>
                <a:gd name="connsiteY0" fmla="*/ 153509 h 259712"/>
                <a:gd name="connsiteX1" fmla="*/ 204888 w 250940"/>
                <a:gd name="connsiteY1" fmla="*/ 172306 h 259712"/>
                <a:gd name="connsiteX2" fmla="*/ 110903 w 250940"/>
                <a:gd name="connsiteY2" fmla="*/ 207394 h 259712"/>
                <a:gd name="connsiteX3" fmla="*/ 100251 w 250940"/>
                <a:gd name="connsiteY3" fmla="*/ 216479 h 259712"/>
                <a:gd name="connsiteX4" fmla="*/ 81767 w 250940"/>
                <a:gd name="connsiteY4" fmla="*/ 236529 h 259712"/>
                <a:gd name="connsiteX5" fmla="*/ 70176 w 250940"/>
                <a:gd name="connsiteY5" fmla="*/ 245301 h 259712"/>
                <a:gd name="connsiteX6" fmla="*/ 65790 w 250940"/>
                <a:gd name="connsiteY6" fmla="*/ 250940 h 259712"/>
                <a:gd name="connsiteX7" fmla="*/ 63910 w 250940"/>
                <a:gd name="connsiteY7" fmla="*/ 258459 h 259712"/>
                <a:gd name="connsiteX8" fmla="*/ 62657 w 250940"/>
                <a:gd name="connsiteY8" fmla="*/ 259712 h 259712"/>
                <a:gd name="connsiteX9" fmla="*/ 60464 w 250940"/>
                <a:gd name="connsiteY9" fmla="*/ 249061 h 259712"/>
                <a:gd name="connsiteX10" fmla="*/ 57644 w 250940"/>
                <a:gd name="connsiteY10" fmla="*/ 244361 h 259712"/>
                <a:gd name="connsiteX11" fmla="*/ 51065 w 250940"/>
                <a:gd name="connsiteY11" fmla="*/ 238096 h 259712"/>
                <a:gd name="connsiteX12" fmla="*/ 36341 w 250940"/>
                <a:gd name="connsiteY12" fmla="*/ 233710 h 259712"/>
                <a:gd name="connsiteX13" fmla="*/ 31015 w 250940"/>
                <a:gd name="connsiteY13" fmla="*/ 231517 h 259712"/>
                <a:gd name="connsiteX14" fmla="*/ 26629 w 250940"/>
                <a:gd name="connsiteY14" fmla="*/ 226504 h 259712"/>
                <a:gd name="connsiteX15" fmla="*/ 22556 w 250940"/>
                <a:gd name="connsiteY15" fmla="*/ 218985 h 259712"/>
                <a:gd name="connsiteX16" fmla="*/ 16604 w 250940"/>
                <a:gd name="connsiteY16" fmla="*/ 196742 h 259712"/>
                <a:gd name="connsiteX17" fmla="*/ 16604 w 250940"/>
                <a:gd name="connsiteY17" fmla="*/ 188284 h 259712"/>
                <a:gd name="connsiteX18" fmla="*/ 16917 w 250940"/>
                <a:gd name="connsiteY18" fmla="*/ 184211 h 259712"/>
                <a:gd name="connsiteX19" fmla="*/ 16291 w 250940"/>
                <a:gd name="connsiteY19" fmla="*/ 180765 h 259712"/>
                <a:gd name="connsiteX20" fmla="*/ 13785 w 250940"/>
                <a:gd name="connsiteY20" fmla="*/ 178572 h 259712"/>
                <a:gd name="connsiteX21" fmla="*/ 6266 w 250940"/>
                <a:gd name="connsiteY21" fmla="*/ 177945 h 259712"/>
                <a:gd name="connsiteX22" fmla="*/ 2193 w 250940"/>
                <a:gd name="connsiteY22" fmla="*/ 174812 h 259712"/>
                <a:gd name="connsiteX23" fmla="*/ 1253 w 250940"/>
                <a:gd name="connsiteY23" fmla="*/ 170113 h 259712"/>
                <a:gd name="connsiteX24" fmla="*/ 1253 w 250940"/>
                <a:gd name="connsiteY24" fmla="*/ 161341 h 259712"/>
                <a:gd name="connsiteX25" fmla="*/ 6266 w 250940"/>
                <a:gd name="connsiteY25" fmla="*/ 150689 h 259712"/>
                <a:gd name="connsiteX26" fmla="*/ 10965 w 250940"/>
                <a:gd name="connsiteY26" fmla="*/ 143484 h 259712"/>
                <a:gd name="connsiteX27" fmla="*/ 15038 w 250940"/>
                <a:gd name="connsiteY27" fmla="*/ 138471 h 259712"/>
                <a:gd name="connsiteX28" fmla="*/ 16291 w 250940"/>
                <a:gd name="connsiteY28" fmla="*/ 135025 h 259712"/>
                <a:gd name="connsiteX29" fmla="*/ 15664 w 250940"/>
                <a:gd name="connsiteY29" fmla="*/ 132206 h 259712"/>
                <a:gd name="connsiteX30" fmla="*/ 11592 w 250940"/>
                <a:gd name="connsiteY30" fmla="*/ 128133 h 259712"/>
                <a:gd name="connsiteX31" fmla="*/ 6892 w 250940"/>
                <a:gd name="connsiteY31" fmla="*/ 124374 h 259712"/>
                <a:gd name="connsiteX32" fmla="*/ 3759 w 250940"/>
                <a:gd name="connsiteY32" fmla="*/ 120614 h 259712"/>
                <a:gd name="connsiteX33" fmla="*/ 3446 w 250940"/>
                <a:gd name="connsiteY33" fmla="*/ 117481 h 259712"/>
                <a:gd name="connsiteX34" fmla="*/ 6892 w 250940"/>
                <a:gd name="connsiteY34" fmla="*/ 112155 h 259712"/>
                <a:gd name="connsiteX35" fmla="*/ 10338 w 250940"/>
                <a:gd name="connsiteY35" fmla="*/ 109023 h 259712"/>
                <a:gd name="connsiteX36" fmla="*/ 11278 w 250940"/>
                <a:gd name="connsiteY36" fmla="*/ 102757 h 259712"/>
                <a:gd name="connsiteX37" fmla="*/ 627 w 250940"/>
                <a:gd name="connsiteY37" fmla="*/ 88346 h 259712"/>
                <a:gd name="connsiteX38" fmla="*/ 6892 w 250940"/>
                <a:gd name="connsiteY38" fmla="*/ 84900 h 259712"/>
                <a:gd name="connsiteX39" fmla="*/ 8772 w 250940"/>
                <a:gd name="connsiteY39" fmla="*/ 80201 h 259712"/>
                <a:gd name="connsiteX40" fmla="*/ 7519 w 250940"/>
                <a:gd name="connsiteY40" fmla="*/ 78008 h 259712"/>
                <a:gd name="connsiteX41" fmla="*/ 1880 w 250940"/>
                <a:gd name="connsiteY41" fmla="*/ 70802 h 259712"/>
                <a:gd name="connsiteX42" fmla="*/ 0 w 250940"/>
                <a:gd name="connsiteY42" fmla="*/ 65163 h 259712"/>
                <a:gd name="connsiteX43" fmla="*/ 1566 w 250940"/>
                <a:gd name="connsiteY43" fmla="*/ 60150 h 259712"/>
                <a:gd name="connsiteX44" fmla="*/ 9399 w 250940"/>
                <a:gd name="connsiteY44" fmla="*/ 48559 h 259712"/>
                <a:gd name="connsiteX45" fmla="*/ 13471 w 250940"/>
                <a:gd name="connsiteY45" fmla="*/ 41040 h 259712"/>
                <a:gd name="connsiteX46" fmla="*/ 12531 w 250940"/>
                <a:gd name="connsiteY46" fmla="*/ 32582 h 259712"/>
                <a:gd name="connsiteX47" fmla="*/ 5952 w 250940"/>
                <a:gd name="connsiteY47" fmla="*/ 10025 h 259712"/>
                <a:gd name="connsiteX48" fmla="*/ 7519 w 250940"/>
                <a:gd name="connsiteY48" fmla="*/ 4386 h 259712"/>
                <a:gd name="connsiteX49" fmla="*/ 11905 w 250940"/>
                <a:gd name="connsiteY49" fmla="*/ 2193 h 259712"/>
                <a:gd name="connsiteX50" fmla="*/ 19424 w 250940"/>
                <a:gd name="connsiteY50" fmla="*/ 3446 h 259712"/>
                <a:gd name="connsiteX51" fmla="*/ 48559 w 250940"/>
                <a:gd name="connsiteY51" fmla="*/ 10338 h 259712"/>
                <a:gd name="connsiteX52" fmla="*/ 78321 w 250940"/>
                <a:gd name="connsiteY52" fmla="*/ 10025 h 259712"/>
                <a:gd name="connsiteX53" fmla="*/ 108710 w 250940"/>
                <a:gd name="connsiteY53" fmla="*/ 5012 h 259712"/>
                <a:gd name="connsiteX54" fmla="*/ 123747 w 250940"/>
                <a:gd name="connsiteY54" fmla="*/ 0 h 259712"/>
                <a:gd name="connsiteX55" fmla="*/ 127193 w 250940"/>
                <a:gd name="connsiteY55" fmla="*/ 65163 h 259712"/>
                <a:gd name="connsiteX56" fmla="*/ 130953 w 250940"/>
                <a:gd name="connsiteY56" fmla="*/ 73622 h 259712"/>
                <a:gd name="connsiteX57" fmla="*/ 136592 w 250940"/>
                <a:gd name="connsiteY57" fmla="*/ 83020 h 259712"/>
                <a:gd name="connsiteX58" fmla="*/ 147557 w 250940"/>
                <a:gd name="connsiteY58" fmla="*/ 84587 h 259712"/>
                <a:gd name="connsiteX59" fmla="*/ 151943 w 250940"/>
                <a:gd name="connsiteY59" fmla="*/ 86153 h 259712"/>
                <a:gd name="connsiteX60" fmla="*/ 160715 w 250940"/>
                <a:gd name="connsiteY60" fmla="*/ 92732 h 259712"/>
                <a:gd name="connsiteX61" fmla="*/ 167294 w 250940"/>
                <a:gd name="connsiteY61" fmla="*/ 95552 h 259712"/>
                <a:gd name="connsiteX62" fmla="*/ 176066 w 250940"/>
                <a:gd name="connsiteY62" fmla="*/ 97744 h 259712"/>
                <a:gd name="connsiteX63" fmla="*/ 194549 w 250940"/>
                <a:gd name="connsiteY63" fmla="*/ 99624 h 259712"/>
                <a:gd name="connsiteX64" fmla="*/ 201128 w 250940"/>
                <a:gd name="connsiteY64" fmla="*/ 98684 h 259712"/>
                <a:gd name="connsiteX65" fmla="*/ 210213 w 250940"/>
                <a:gd name="connsiteY65" fmla="*/ 94298 h 259712"/>
                <a:gd name="connsiteX66" fmla="*/ 215853 w 250940"/>
                <a:gd name="connsiteY66" fmla="*/ 93358 h 259712"/>
                <a:gd name="connsiteX67" fmla="*/ 222432 w 250940"/>
                <a:gd name="connsiteY67" fmla="*/ 94925 h 259712"/>
                <a:gd name="connsiteX68" fmla="*/ 231517 w 250940"/>
                <a:gd name="connsiteY68" fmla="*/ 100251 h 259712"/>
                <a:gd name="connsiteX69" fmla="*/ 235903 w 250940"/>
                <a:gd name="connsiteY69" fmla="*/ 106517 h 259712"/>
                <a:gd name="connsiteX70" fmla="*/ 250940 w 250940"/>
                <a:gd name="connsiteY70" fmla="*/ 153509 h 25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50940" h="259712">
                  <a:moveTo>
                    <a:pt x="250940" y="153509"/>
                  </a:moveTo>
                  <a:lnTo>
                    <a:pt x="204888" y="172306"/>
                  </a:lnTo>
                  <a:lnTo>
                    <a:pt x="110903" y="207394"/>
                  </a:lnTo>
                  <a:lnTo>
                    <a:pt x="100251" y="216479"/>
                  </a:lnTo>
                  <a:lnTo>
                    <a:pt x="81767" y="236529"/>
                  </a:lnTo>
                  <a:lnTo>
                    <a:pt x="70176" y="245301"/>
                  </a:lnTo>
                  <a:lnTo>
                    <a:pt x="65790" y="250940"/>
                  </a:lnTo>
                  <a:lnTo>
                    <a:pt x="63910" y="258459"/>
                  </a:lnTo>
                  <a:lnTo>
                    <a:pt x="62657" y="259712"/>
                  </a:lnTo>
                  <a:lnTo>
                    <a:pt x="60464" y="249061"/>
                  </a:lnTo>
                  <a:lnTo>
                    <a:pt x="57644" y="244361"/>
                  </a:lnTo>
                  <a:lnTo>
                    <a:pt x="51065" y="238096"/>
                  </a:lnTo>
                  <a:lnTo>
                    <a:pt x="36341" y="233710"/>
                  </a:lnTo>
                  <a:lnTo>
                    <a:pt x="31015" y="231517"/>
                  </a:lnTo>
                  <a:lnTo>
                    <a:pt x="26629" y="226504"/>
                  </a:lnTo>
                  <a:lnTo>
                    <a:pt x="22556" y="218985"/>
                  </a:lnTo>
                  <a:lnTo>
                    <a:pt x="16604" y="196742"/>
                  </a:lnTo>
                  <a:lnTo>
                    <a:pt x="16604" y="188284"/>
                  </a:lnTo>
                  <a:lnTo>
                    <a:pt x="16917" y="184211"/>
                  </a:lnTo>
                  <a:lnTo>
                    <a:pt x="16291" y="180765"/>
                  </a:lnTo>
                  <a:lnTo>
                    <a:pt x="13785" y="178572"/>
                  </a:lnTo>
                  <a:lnTo>
                    <a:pt x="6266" y="177945"/>
                  </a:lnTo>
                  <a:lnTo>
                    <a:pt x="2193" y="174812"/>
                  </a:lnTo>
                  <a:lnTo>
                    <a:pt x="1253" y="170113"/>
                  </a:lnTo>
                  <a:lnTo>
                    <a:pt x="1253" y="161341"/>
                  </a:lnTo>
                  <a:lnTo>
                    <a:pt x="6266" y="150689"/>
                  </a:lnTo>
                  <a:lnTo>
                    <a:pt x="10965" y="143484"/>
                  </a:lnTo>
                  <a:lnTo>
                    <a:pt x="15038" y="138471"/>
                  </a:lnTo>
                  <a:lnTo>
                    <a:pt x="16291" y="135025"/>
                  </a:lnTo>
                  <a:lnTo>
                    <a:pt x="15664" y="132206"/>
                  </a:lnTo>
                  <a:lnTo>
                    <a:pt x="11592" y="128133"/>
                  </a:lnTo>
                  <a:lnTo>
                    <a:pt x="6892" y="124374"/>
                  </a:lnTo>
                  <a:lnTo>
                    <a:pt x="3759" y="120614"/>
                  </a:lnTo>
                  <a:lnTo>
                    <a:pt x="3446" y="117481"/>
                  </a:lnTo>
                  <a:lnTo>
                    <a:pt x="6892" y="112155"/>
                  </a:lnTo>
                  <a:lnTo>
                    <a:pt x="10338" y="109023"/>
                  </a:lnTo>
                  <a:lnTo>
                    <a:pt x="11278" y="102757"/>
                  </a:lnTo>
                  <a:lnTo>
                    <a:pt x="627" y="88346"/>
                  </a:lnTo>
                  <a:lnTo>
                    <a:pt x="6892" y="84900"/>
                  </a:lnTo>
                  <a:lnTo>
                    <a:pt x="8772" y="80201"/>
                  </a:lnTo>
                  <a:lnTo>
                    <a:pt x="7519" y="78008"/>
                  </a:lnTo>
                  <a:lnTo>
                    <a:pt x="1880" y="70802"/>
                  </a:lnTo>
                  <a:lnTo>
                    <a:pt x="0" y="65163"/>
                  </a:lnTo>
                  <a:lnTo>
                    <a:pt x="1566" y="60150"/>
                  </a:lnTo>
                  <a:lnTo>
                    <a:pt x="9399" y="48559"/>
                  </a:lnTo>
                  <a:lnTo>
                    <a:pt x="13471" y="41040"/>
                  </a:lnTo>
                  <a:lnTo>
                    <a:pt x="12531" y="32582"/>
                  </a:lnTo>
                  <a:lnTo>
                    <a:pt x="5952" y="10025"/>
                  </a:lnTo>
                  <a:lnTo>
                    <a:pt x="7519" y="4386"/>
                  </a:lnTo>
                  <a:lnTo>
                    <a:pt x="11905" y="2193"/>
                  </a:lnTo>
                  <a:lnTo>
                    <a:pt x="19424" y="3446"/>
                  </a:lnTo>
                  <a:lnTo>
                    <a:pt x="48559" y="10338"/>
                  </a:lnTo>
                  <a:lnTo>
                    <a:pt x="78321" y="10025"/>
                  </a:lnTo>
                  <a:lnTo>
                    <a:pt x="108710" y="5012"/>
                  </a:lnTo>
                  <a:lnTo>
                    <a:pt x="123747" y="0"/>
                  </a:lnTo>
                  <a:lnTo>
                    <a:pt x="127193" y="65163"/>
                  </a:lnTo>
                  <a:lnTo>
                    <a:pt x="130953" y="73622"/>
                  </a:lnTo>
                  <a:lnTo>
                    <a:pt x="136592" y="83020"/>
                  </a:lnTo>
                  <a:lnTo>
                    <a:pt x="147557" y="84587"/>
                  </a:lnTo>
                  <a:lnTo>
                    <a:pt x="151943" y="86153"/>
                  </a:lnTo>
                  <a:lnTo>
                    <a:pt x="160715" y="92732"/>
                  </a:lnTo>
                  <a:lnTo>
                    <a:pt x="167294" y="95552"/>
                  </a:lnTo>
                  <a:lnTo>
                    <a:pt x="176066" y="97744"/>
                  </a:lnTo>
                  <a:lnTo>
                    <a:pt x="194549" y="99624"/>
                  </a:lnTo>
                  <a:lnTo>
                    <a:pt x="201128" y="98684"/>
                  </a:lnTo>
                  <a:lnTo>
                    <a:pt x="210213" y="94298"/>
                  </a:lnTo>
                  <a:lnTo>
                    <a:pt x="215853" y="93358"/>
                  </a:lnTo>
                  <a:lnTo>
                    <a:pt x="222432" y="94925"/>
                  </a:lnTo>
                  <a:lnTo>
                    <a:pt x="231517" y="100251"/>
                  </a:lnTo>
                  <a:lnTo>
                    <a:pt x="235903" y="106517"/>
                  </a:lnTo>
                  <a:lnTo>
                    <a:pt x="250940" y="153509"/>
                  </a:lnTo>
                  <a:close/>
                </a:path>
              </a:pathLst>
            </a:custGeom>
            <a:grpFill/>
            <a:ln w="6248" cap="rnd">
              <a:solidFill>
                <a:srgbClr val="0070C0"/>
              </a:solidFill>
              <a:prstDash val="solid"/>
              <a:round/>
            </a:ln>
          </p:spPr>
          <p:txBody>
            <a:bodyPr rtlCol="0" anchor="ctr"/>
            <a:lstStyle/>
            <a:p>
              <a:endParaRPr lang="vi-VN"/>
            </a:p>
          </p:txBody>
        </p:sp>
        <p:sp>
          <p:nvSpPr>
            <p:cNvPr id="132" name="Freeform: Shape 131">
              <a:hlinkClick r:id="" action="ppaction://noaction"/>
              <a:extLst>
                <a:ext uri="{FF2B5EF4-FFF2-40B4-BE49-F238E27FC236}">
                  <a16:creationId xmlns:a16="http://schemas.microsoft.com/office/drawing/2014/main" id="{A52C3D1D-BDFF-4AC9-8712-7C3941439CD4}"/>
                </a:ext>
              </a:extLst>
            </p:cNvPr>
            <p:cNvSpPr/>
            <p:nvPr/>
          </p:nvSpPr>
          <p:spPr>
            <a:xfrm>
              <a:off x="3474623" y="6526063"/>
              <a:ext cx="299812" cy="417294"/>
            </a:xfrm>
            <a:custGeom>
              <a:avLst/>
              <a:gdLst>
                <a:gd name="connsiteX0" fmla="*/ 237782 w 299812"/>
                <a:gd name="connsiteY0" fmla="*/ 55451 h 417294"/>
                <a:gd name="connsiteX1" fmla="*/ 248434 w 299812"/>
                <a:gd name="connsiteY1" fmla="*/ 69862 h 417294"/>
                <a:gd name="connsiteX2" fmla="*/ 247494 w 299812"/>
                <a:gd name="connsiteY2" fmla="*/ 76128 h 417294"/>
                <a:gd name="connsiteX3" fmla="*/ 244048 w 299812"/>
                <a:gd name="connsiteY3" fmla="*/ 79261 h 417294"/>
                <a:gd name="connsiteX4" fmla="*/ 240602 w 299812"/>
                <a:gd name="connsiteY4" fmla="*/ 84587 h 417294"/>
                <a:gd name="connsiteX5" fmla="*/ 240915 w 299812"/>
                <a:gd name="connsiteY5" fmla="*/ 87719 h 417294"/>
                <a:gd name="connsiteX6" fmla="*/ 244048 w 299812"/>
                <a:gd name="connsiteY6" fmla="*/ 91479 h 417294"/>
                <a:gd name="connsiteX7" fmla="*/ 248747 w 299812"/>
                <a:gd name="connsiteY7" fmla="*/ 95238 h 417294"/>
                <a:gd name="connsiteX8" fmla="*/ 252820 w 299812"/>
                <a:gd name="connsiteY8" fmla="*/ 99311 h 417294"/>
                <a:gd name="connsiteX9" fmla="*/ 253447 w 299812"/>
                <a:gd name="connsiteY9" fmla="*/ 102130 h 417294"/>
                <a:gd name="connsiteX10" fmla="*/ 252193 w 299812"/>
                <a:gd name="connsiteY10" fmla="*/ 105576 h 417294"/>
                <a:gd name="connsiteX11" fmla="*/ 248121 w 299812"/>
                <a:gd name="connsiteY11" fmla="*/ 110589 h 417294"/>
                <a:gd name="connsiteX12" fmla="*/ 243421 w 299812"/>
                <a:gd name="connsiteY12" fmla="*/ 117795 h 417294"/>
                <a:gd name="connsiteX13" fmla="*/ 238409 w 299812"/>
                <a:gd name="connsiteY13" fmla="*/ 128446 h 417294"/>
                <a:gd name="connsiteX14" fmla="*/ 238409 w 299812"/>
                <a:gd name="connsiteY14" fmla="*/ 137218 h 417294"/>
                <a:gd name="connsiteX15" fmla="*/ 239349 w 299812"/>
                <a:gd name="connsiteY15" fmla="*/ 141917 h 417294"/>
                <a:gd name="connsiteX16" fmla="*/ 243421 w 299812"/>
                <a:gd name="connsiteY16" fmla="*/ 145050 h 417294"/>
                <a:gd name="connsiteX17" fmla="*/ 250940 w 299812"/>
                <a:gd name="connsiteY17" fmla="*/ 145677 h 417294"/>
                <a:gd name="connsiteX18" fmla="*/ 253447 w 299812"/>
                <a:gd name="connsiteY18" fmla="*/ 147870 h 417294"/>
                <a:gd name="connsiteX19" fmla="*/ 254073 w 299812"/>
                <a:gd name="connsiteY19" fmla="*/ 151316 h 417294"/>
                <a:gd name="connsiteX20" fmla="*/ 253760 w 299812"/>
                <a:gd name="connsiteY20" fmla="*/ 155389 h 417294"/>
                <a:gd name="connsiteX21" fmla="*/ 253760 w 299812"/>
                <a:gd name="connsiteY21" fmla="*/ 163847 h 417294"/>
                <a:gd name="connsiteX22" fmla="*/ 259712 w 299812"/>
                <a:gd name="connsiteY22" fmla="*/ 186091 h 417294"/>
                <a:gd name="connsiteX23" fmla="*/ 263785 w 299812"/>
                <a:gd name="connsiteY23" fmla="*/ 193609 h 417294"/>
                <a:gd name="connsiteX24" fmla="*/ 268171 w 299812"/>
                <a:gd name="connsiteY24" fmla="*/ 198622 h 417294"/>
                <a:gd name="connsiteX25" fmla="*/ 273497 w 299812"/>
                <a:gd name="connsiteY25" fmla="*/ 200815 h 417294"/>
                <a:gd name="connsiteX26" fmla="*/ 288221 w 299812"/>
                <a:gd name="connsiteY26" fmla="*/ 205201 h 417294"/>
                <a:gd name="connsiteX27" fmla="*/ 294800 w 299812"/>
                <a:gd name="connsiteY27" fmla="*/ 211467 h 417294"/>
                <a:gd name="connsiteX28" fmla="*/ 297620 w 299812"/>
                <a:gd name="connsiteY28" fmla="*/ 216166 h 417294"/>
                <a:gd name="connsiteX29" fmla="*/ 299813 w 299812"/>
                <a:gd name="connsiteY29" fmla="*/ 226818 h 417294"/>
                <a:gd name="connsiteX30" fmla="*/ 294487 w 299812"/>
                <a:gd name="connsiteY30" fmla="*/ 228384 h 417294"/>
                <a:gd name="connsiteX31" fmla="*/ 292294 w 299812"/>
                <a:gd name="connsiteY31" fmla="*/ 229950 h 417294"/>
                <a:gd name="connsiteX32" fmla="*/ 292294 w 299812"/>
                <a:gd name="connsiteY32" fmla="*/ 239035 h 417294"/>
                <a:gd name="connsiteX33" fmla="*/ 260965 w 299812"/>
                <a:gd name="connsiteY33" fmla="*/ 299186 h 417294"/>
                <a:gd name="connsiteX34" fmla="*/ 252820 w 299812"/>
                <a:gd name="connsiteY34" fmla="*/ 311091 h 417294"/>
                <a:gd name="connsiteX35" fmla="*/ 243421 w 299812"/>
                <a:gd name="connsiteY35" fmla="*/ 321743 h 417294"/>
                <a:gd name="connsiteX36" fmla="*/ 229010 w 299812"/>
                <a:gd name="connsiteY36" fmla="*/ 333334 h 417294"/>
                <a:gd name="connsiteX37" fmla="*/ 211153 w 299812"/>
                <a:gd name="connsiteY37" fmla="*/ 335840 h 417294"/>
                <a:gd name="connsiteX38" fmla="*/ 197055 w 299812"/>
                <a:gd name="connsiteY38" fmla="*/ 341793 h 417294"/>
                <a:gd name="connsiteX39" fmla="*/ 184524 w 299812"/>
                <a:gd name="connsiteY39" fmla="*/ 356830 h 417294"/>
                <a:gd name="connsiteX40" fmla="*/ 172619 w 299812"/>
                <a:gd name="connsiteY40" fmla="*/ 376567 h 417294"/>
                <a:gd name="connsiteX41" fmla="*/ 161968 w 299812"/>
                <a:gd name="connsiteY41" fmla="*/ 387845 h 417294"/>
                <a:gd name="connsiteX42" fmla="*/ 133459 w 299812"/>
                <a:gd name="connsiteY42" fmla="*/ 395364 h 417294"/>
                <a:gd name="connsiteX43" fmla="*/ 57644 w 299812"/>
                <a:gd name="connsiteY43" fmla="*/ 417294 h 417294"/>
                <a:gd name="connsiteX44" fmla="*/ 47619 w 299812"/>
                <a:gd name="connsiteY44" fmla="*/ 415728 h 417294"/>
                <a:gd name="connsiteX45" fmla="*/ 40100 w 299812"/>
                <a:gd name="connsiteY45" fmla="*/ 410401 h 417294"/>
                <a:gd name="connsiteX46" fmla="*/ 13471 w 299812"/>
                <a:gd name="connsiteY46" fmla="*/ 406329 h 417294"/>
                <a:gd name="connsiteX47" fmla="*/ 3446 w 299812"/>
                <a:gd name="connsiteY47" fmla="*/ 402569 h 417294"/>
                <a:gd name="connsiteX48" fmla="*/ 940 w 299812"/>
                <a:gd name="connsiteY48" fmla="*/ 401317 h 417294"/>
                <a:gd name="connsiteX49" fmla="*/ 0 w 299812"/>
                <a:gd name="connsiteY49" fmla="*/ 396617 h 417294"/>
                <a:gd name="connsiteX50" fmla="*/ 3133 w 299812"/>
                <a:gd name="connsiteY50" fmla="*/ 395364 h 417294"/>
                <a:gd name="connsiteX51" fmla="*/ 8459 w 299812"/>
                <a:gd name="connsiteY51" fmla="*/ 397244 h 417294"/>
                <a:gd name="connsiteX52" fmla="*/ 16604 w 299812"/>
                <a:gd name="connsiteY52" fmla="*/ 395677 h 417294"/>
                <a:gd name="connsiteX53" fmla="*/ 37281 w 299812"/>
                <a:gd name="connsiteY53" fmla="*/ 381893 h 417294"/>
                <a:gd name="connsiteX54" fmla="*/ 41980 w 299812"/>
                <a:gd name="connsiteY54" fmla="*/ 379073 h 417294"/>
                <a:gd name="connsiteX55" fmla="*/ 48872 w 299812"/>
                <a:gd name="connsiteY55" fmla="*/ 376567 h 417294"/>
                <a:gd name="connsiteX56" fmla="*/ 50439 w 299812"/>
                <a:gd name="connsiteY56" fmla="*/ 371868 h 417294"/>
                <a:gd name="connsiteX57" fmla="*/ 48246 w 299812"/>
                <a:gd name="connsiteY57" fmla="*/ 367482 h 417294"/>
                <a:gd name="connsiteX58" fmla="*/ 43860 w 299812"/>
                <a:gd name="connsiteY58" fmla="*/ 365289 h 417294"/>
                <a:gd name="connsiteX59" fmla="*/ 41980 w 299812"/>
                <a:gd name="connsiteY59" fmla="*/ 363409 h 417294"/>
                <a:gd name="connsiteX60" fmla="*/ 47619 w 299812"/>
                <a:gd name="connsiteY60" fmla="*/ 359963 h 417294"/>
                <a:gd name="connsiteX61" fmla="*/ 53258 w 299812"/>
                <a:gd name="connsiteY61" fmla="*/ 360276 h 417294"/>
                <a:gd name="connsiteX62" fmla="*/ 81140 w 299812"/>
                <a:gd name="connsiteY62" fmla="*/ 365915 h 417294"/>
                <a:gd name="connsiteX63" fmla="*/ 87406 w 299812"/>
                <a:gd name="connsiteY63" fmla="*/ 364349 h 417294"/>
                <a:gd name="connsiteX64" fmla="*/ 94298 w 299812"/>
                <a:gd name="connsiteY64" fmla="*/ 360903 h 417294"/>
                <a:gd name="connsiteX65" fmla="*/ 100251 w 299812"/>
                <a:gd name="connsiteY65" fmla="*/ 356204 h 417294"/>
                <a:gd name="connsiteX66" fmla="*/ 103070 w 299812"/>
                <a:gd name="connsiteY66" fmla="*/ 351191 h 417294"/>
                <a:gd name="connsiteX67" fmla="*/ 93045 w 299812"/>
                <a:gd name="connsiteY67" fmla="*/ 355890 h 417294"/>
                <a:gd name="connsiteX68" fmla="*/ 79574 w 299812"/>
                <a:gd name="connsiteY68" fmla="*/ 359650 h 417294"/>
                <a:gd name="connsiteX69" fmla="*/ 66103 w 299812"/>
                <a:gd name="connsiteY69" fmla="*/ 359650 h 417294"/>
                <a:gd name="connsiteX70" fmla="*/ 56391 w 299812"/>
                <a:gd name="connsiteY70" fmla="*/ 354010 h 417294"/>
                <a:gd name="connsiteX71" fmla="*/ 54511 w 299812"/>
                <a:gd name="connsiteY71" fmla="*/ 349311 h 417294"/>
                <a:gd name="connsiteX72" fmla="*/ 56391 w 299812"/>
                <a:gd name="connsiteY72" fmla="*/ 346805 h 417294"/>
                <a:gd name="connsiteX73" fmla="*/ 61090 w 299812"/>
                <a:gd name="connsiteY73" fmla="*/ 345865 h 417294"/>
                <a:gd name="connsiteX74" fmla="*/ 67983 w 299812"/>
                <a:gd name="connsiteY74" fmla="*/ 344925 h 417294"/>
                <a:gd name="connsiteX75" fmla="*/ 78321 w 299812"/>
                <a:gd name="connsiteY75" fmla="*/ 344925 h 417294"/>
                <a:gd name="connsiteX76" fmla="*/ 81454 w 299812"/>
                <a:gd name="connsiteY76" fmla="*/ 344299 h 417294"/>
                <a:gd name="connsiteX77" fmla="*/ 88659 w 299812"/>
                <a:gd name="connsiteY77" fmla="*/ 338973 h 417294"/>
                <a:gd name="connsiteX78" fmla="*/ 88659 w 299812"/>
                <a:gd name="connsiteY78" fmla="*/ 336467 h 417294"/>
                <a:gd name="connsiteX79" fmla="*/ 84587 w 299812"/>
                <a:gd name="connsiteY79" fmla="*/ 328948 h 417294"/>
                <a:gd name="connsiteX80" fmla="*/ 83334 w 299812"/>
                <a:gd name="connsiteY80" fmla="*/ 320489 h 417294"/>
                <a:gd name="connsiteX81" fmla="*/ 85526 w 299812"/>
                <a:gd name="connsiteY81" fmla="*/ 312344 h 417294"/>
                <a:gd name="connsiteX82" fmla="*/ 58584 w 299812"/>
                <a:gd name="connsiteY82" fmla="*/ 324248 h 417294"/>
                <a:gd name="connsiteX83" fmla="*/ 41040 w 299812"/>
                <a:gd name="connsiteY83" fmla="*/ 328635 h 417294"/>
                <a:gd name="connsiteX84" fmla="*/ 30388 w 299812"/>
                <a:gd name="connsiteY84" fmla="*/ 323309 h 417294"/>
                <a:gd name="connsiteX85" fmla="*/ 22870 w 299812"/>
                <a:gd name="connsiteY85" fmla="*/ 308584 h 417294"/>
                <a:gd name="connsiteX86" fmla="*/ 27569 w 299812"/>
                <a:gd name="connsiteY86" fmla="*/ 292294 h 417294"/>
                <a:gd name="connsiteX87" fmla="*/ 32268 w 299812"/>
                <a:gd name="connsiteY87" fmla="*/ 277256 h 417294"/>
                <a:gd name="connsiteX88" fmla="*/ 38847 w 299812"/>
                <a:gd name="connsiteY88" fmla="*/ 257519 h 417294"/>
                <a:gd name="connsiteX89" fmla="*/ 37594 w 299812"/>
                <a:gd name="connsiteY89" fmla="*/ 240915 h 417294"/>
                <a:gd name="connsiteX90" fmla="*/ 36967 w 299812"/>
                <a:gd name="connsiteY90" fmla="*/ 210527 h 417294"/>
                <a:gd name="connsiteX91" fmla="*/ 38534 w 299812"/>
                <a:gd name="connsiteY91" fmla="*/ 173246 h 417294"/>
                <a:gd name="connsiteX92" fmla="*/ 41980 w 299812"/>
                <a:gd name="connsiteY92" fmla="*/ 147243 h 417294"/>
                <a:gd name="connsiteX93" fmla="*/ 44800 w 299812"/>
                <a:gd name="connsiteY93" fmla="*/ 83960 h 417294"/>
                <a:gd name="connsiteX94" fmla="*/ 44800 w 299812"/>
                <a:gd name="connsiteY94" fmla="*/ 57644 h 417294"/>
                <a:gd name="connsiteX95" fmla="*/ 47619 w 299812"/>
                <a:gd name="connsiteY95" fmla="*/ 8459 h 417294"/>
                <a:gd name="connsiteX96" fmla="*/ 48246 w 299812"/>
                <a:gd name="connsiteY96" fmla="*/ 0 h 417294"/>
                <a:gd name="connsiteX97" fmla="*/ 64850 w 299812"/>
                <a:gd name="connsiteY97" fmla="*/ 11591 h 417294"/>
                <a:gd name="connsiteX98" fmla="*/ 70489 w 299812"/>
                <a:gd name="connsiteY98" fmla="*/ 11905 h 417294"/>
                <a:gd name="connsiteX99" fmla="*/ 82080 w 299812"/>
                <a:gd name="connsiteY99" fmla="*/ 5952 h 417294"/>
                <a:gd name="connsiteX100" fmla="*/ 91792 w 299812"/>
                <a:gd name="connsiteY100" fmla="*/ 7519 h 417294"/>
                <a:gd name="connsiteX101" fmla="*/ 96805 w 299812"/>
                <a:gd name="connsiteY101" fmla="*/ 6892 h 417294"/>
                <a:gd name="connsiteX102" fmla="*/ 100251 w 299812"/>
                <a:gd name="connsiteY102" fmla="*/ 5952 h 417294"/>
                <a:gd name="connsiteX103" fmla="*/ 102131 w 299812"/>
                <a:gd name="connsiteY103" fmla="*/ 3759 h 417294"/>
                <a:gd name="connsiteX104" fmla="*/ 105890 w 299812"/>
                <a:gd name="connsiteY104" fmla="*/ 1880 h 417294"/>
                <a:gd name="connsiteX105" fmla="*/ 110276 w 299812"/>
                <a:gd name="connsiteY105" fmla="*/ 2506 h 417294"/>
                <a:gd name="connsiteX106" fmla="*/ 117168 w 299812"/>
                <a:gd name="connsiteY106" fmla="*/ 3759 h 417294"/>
                <a:gd name="connsiteX107" fmla="*/ 129073 w 299812"/>
                <a:gd name="connsiteY107" fmla="*/ 2820 h 417294"/>
                <a:gd name="connsiteX108" fmla="*/ 136278 w 299812"/>
                <a:gd name="connsiteY108" fmla="*/ 5326 h 417294"/>
                <a:gd name="connsiteX109" fmla="*/ 156329 w 299812"/>
                <a:gd name="connsiteY109" fmla="*/ 18170 h 417294"/>
                <a:gd name="connsiteX110" fmla="*/ 221178 w 299812"/>
                <a:gd name="connsiteY110" fmla="*/ 50752 h 417294"/>
                <a:gd name="connsiteX111" fmla="*/ 237782 w 299812"/>
                <a:gd name="connsiteY111" fmla="*/ 55451 h 4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99812" h="417294">
                  <a:moveTo>
                    <a:pt x="237782" y="55451"/>
                  </a:moveTo>
                  <a:lnTo>
                    <a:pt x="248434" y="69862"/>
                  </a:lnTo>
                  <a:lnTo>
                    <a:pt x="247494" y="76128"/>
                  </a:lnTo>
                  <a:lnTo>
                    <a:pt x="244048" y="79261"/>
                  </a:lnTo>
                  <a:lnTo>
                    <a:pt x="240602" y="84587"/>
                  </a:lnTo>
                  <a:lnTo>
                    <a:pt x="240915" y="87719"/>
                  </a:lnTo>
                  <a:lnTo>
                    <a:pt x="244048" y="91479"/>
                  </a:lnTo>
                  <a:lnTo>
                    <a:pt x="248747" y="95238"/>
                  </a:lnTo>
                  <a:lnTo>
                    <a:pt x="252820" y="99311"/>
                  </a:lnTo>
                  <a:lnTo>
                    <a:pt x="253447" y="102130"/>
                  </a:lnTo>
                  <a:lnTo>
                    <a:pt x="252193" y="105576"/>
                  </a:lnTo>
                  <a:lnTo>
                    <a:pt x="248121" y="110589"/>
                  </a:lnTo>
                  <a:lnTo>
                    <a:pt x="243421" y="117795"/>
                  </a:lnTo>
                  <a:lnTo>
                    <a:pt x="238409" y="128446"/>
                  </a:lnTo>
                  <a:lnTo>
                    <a:pt x="238409" y="137218"/>
                  </a:lnTo>
                  <a:lnTo>
                    <a:pt x="239349" y="141917"/>
                  </a:lnTo>
                  <a:lnTo>
                    <a:pt x="243421" y="145050"/>
                  </a:lnTo>
                  <a:lnTo>
                    <a:pt x="250940" y="145677"/>
                  </a:lnTo>
                  <a:lnTo>
                    <a:pt x="253447" y="147870"/>
                  </a:lnTo>
                  <a:lnTo>
                    <a:pt x="254073" y="151316"/>
                  </a:lnTo>
                  <a:lnTo>
                    <a:pt x="253760" y="155389"/>
                  </a:lnTo>
                  <a:lnTo>
                    <a:pt x="253760" y="163847"/>
                  </a:lnTo>
                  <a:lnTo>
                    <a:pt x="259712" y="186091"/>
                  </a:lnTo>
                  <a:lnTo>
                    <a:pt x="263785" y="193609"/>
                  </a:lnTo>
                  <a:lnTo>
                    <a:pt x="268171" y="198622"/>
                  </a:lnTo>
                  <a:lnTo>
                    <a:pt x="273497" y="200815"/>
                  </a:lnTo>
                  <a:lnTo>
                    <a:pt x="288221" y="205201"/>
                  </a:lnTo>
                  <a:lnTo>
                    <a:pt x="294800" y="211467"/>
                  </a:lnTo>
                  <a:lnTo>
                    <a:pt x="297620" y="216166"/>
                  </a:lnTo>
                  <a:lnTo>
                    <a:pt x="299813" y="226818"/>
                  </a:lnTo>
                  <a:lnTo>
                    <a:pt x="294487" y="228384"/>
                  </a:lnTo>
                  <a:lnTo>
                    <a:pt x="292294" y="229950"/>
                  </a:lnTo>
                  <a:lnTo>
                    <a:pt x="292294" y="239035"/>
                  </a:lnTo>
                  <a:lnTo>
                    <a:pt x="260965" y="299186"/>
                  </a:lnTo>
                  <a:lnTo>
                    <a:pt x="252820" y="311091"/>
                  </a:lnTo>
                  <a:lnTo>
                    <a:pt x="243421" y="321743"/>
                  </a:lnTo>
                  <a:lnTo>
                    <a:pt x="229010" y="333334"/>
                  </a:lnTo>
                  <a:lnTo>
                    <a:pt x="211153" y="335840"/>
                  </a:lnTo>
                  <a:lnTo>
                    <a:pt x="197055" y="341793"/>
                  </a:lnTo>
                  <a:lnTo>
                    <a:pt x="184524" y="356830"/>
                  </a:lnTo>
                  <a:lnTo>
                    <a:pt x="172619" y="376567"/>
                  </a:lnTo>
                  <a:lnTo>
                    <a:pt x="161968" y="387845"/>
                  </a:lnTo>
                  <a:lnTo>
                    <a:pt x="133459" y="395364"/>
                  </a:lnTo>
                  <a:lnTo>
                    <a:pt x="57644" y="417294"/>
                  </a:lnTo>
                  <a:lnTo>
                    <a:pt x="47619" y="415728"/>
                  </a:lnTo>
                  <a:lnTo>
                    <a:pt x="40100" y="410401"/>
                  </a:lnTo>
                  <a:lnTo>
                    <a:pt x="13471" y="406329"/>
                  </a:lnTo>
                  <a:lnTo>
                    <a:pt x="3446" y="402569"/>
                  </a:lnTo>
                  <a:lnTo>
                    <a:pt x="940" y="401317"/>
                  </a:lnTo>
                  <a:lnTo>
                    <a:pt x="0" y="396617"/>
                  </a:lnTo>
                  <a:lnTo>
                    <a:pt x="3133" y="395364"/>
                  </a:lnTo>
                  <a:lnTo>
                    <a:pt x="8459" y="397244"/>
                  </a:lnTo>
                  <a:lnTo>
                    <a:pt x="16604" y="395677"/>
                  </a:lnTo>
                  <a:lnTo>
                    <a:pt x="37281" y="381893"/>
                  </a:lnTo>
                  <a:lnTo>
                    <a:pt x="41980" y="379073"/>
                  </a:lnTo>
                  <a:lnTo>
                    <a:pt x="48872" y="376567"/>
                  </a:lnTo>
                  <a:lnTo>
                    <a:pt x="50439" y="371868"/>
                  </a:lnTo>
                  <a:lnTo>
                    <a:pt x="48246" y="367482"/>
                  </a:lnTo>
                  <a:lnTo>
                    <a:pt x="43860" y="365289"/>
                  </a:lnTo>
                  <a:lnTo>
                    <a:pt x="41980" y="363409"/>
                  </a:lnTo>
                  <a:lnTo>
                    <a:pt x="47619" y="359963"/>
                  </a:lnTo>
                  <a:lnTo>
                    <a:pt x="53258" y="360276"/>
                  </a:lnTo>
                  <a:lnTo>
                    <a:pt x="81140" y="365915"/>
                  </a:lnTo>
                  <a:lnTo>
                    <a:pt x="87406" y="364349"/>
                  </a:lnTo>
                  <a:lnTo>
                    <a:pt x="94298" y="360903"/>
                  </a:lnTo>
                  <a:lnTo>
                    <a:pt x="100251" y="356204"/>
                  </a:lnTo>
                  <a:lnTo>
                    <a:pt x="103070" y="351191"/>
                  </a:lnTo>
                  <a:lnTo>
                    <a:pt x="93045" y="355890"/>
                  </a:lnTo>
                  <a:lnTo>
                    <a:pt x="79574" y="359650"/>
                  </a:lnTo>
                  <a:lnTo>
                    <a:pt x="66103" y="359650"/>
                  </a:lnTo>
                  <a:lnTo>
                    <a:pt x="56391" y="354010"/>
                  </a:lnTo>
                  <a:lnTo>
                    <a:pt x="54511" y="349311"/>
                  </a:lnTo>
                  <a:lnTo>
                    <a:pt x="56391" y="346805"/>
                  </a:lnTo>
                  <a:lnTo>
                    <a:pt x="61090" y="345865"/>
                  </a:lnTo>
                  <a:lnTo>
                    <a:pt x="67983" y="344925"/>
                  </a:lnTo>
                  <a:lnTo>
                    <a:pt x="78321" y="344925"/>
                  </a:lnTo>
                  <a:lnTo>
                    <a:pt x="81454" y="344299"/>
                  </a:lnTo>
                  <a:lnTo>
                    <a:pt x="88659" y="338973"/>
                  </a:lnTo>
                  <a:lnTo>
                    <a:pt x="88659" y="336467"/>
                  </a:lnTo>
                  <a:lnTo>
                    <a:pt x="84587" y="328948"/>
                  </a:lnTo>
                  <a:lnTo>
                    <a:pt x="83334" y="320489"/>
                  </a:lnTo>
                  <a:lnTo>
                    <a:pt x="85526" y="312344"/>
                  </a:lnTo>
                  <a:lnTo>
                    <a:pt x="58584" y="324248"/>
                  </a:lnTo>
                  <a:lnTo>
                    <a:pt x="41040" y="328635"/>
                  </a:lnTo>
                  <a:lnTo>
                    <a:pt x="30388" y="323309"/>
                  </a:lnTo>
                  <a:lnTo>
                    <a:pt x="22870" y="308584"/>
                  </a:lnTo>
                  <a:lnTo>
                    <a:pt x="27569" y="292294"/>
                  </a:lnTo>
                  <a:lnTo>
                    <a:pt x="32268" y="277256"/>
                  </a:lnTo>
                  <a:lnTo>
                    <a:pt x="38847" y="257519"/>
                  </a:lnTo>
                  <a:lnTo>
                    <a:pt x="37594" y="240915"/>
                  </a:lnTo>
                  <a:lnTo>
                    <a:pt x="36967" y="210527"/>
                  </a:lnTo>
                  <a:lnTo>
                    <a:pt x="38534" y="173246"/>
                  </a:lnTo>
                  <a:lnTo>
                    <a:pt x="41980" y="147243"/>
                  </a:lnTo>
                  <a:lnTo>
                    <a:pt x="44800" y="83960"/>
                  </a:lnTo>
                  <a:lnTo>
                    <a:pt x="44800" y="57644"/>
                  </a:lnTo>
                  <a:lnTo>
                    <a:pt x="47619" y="8459"/>
                  </a:lnTo>
                  <a:lnTo>
                    <a:pt x="48246" y="0"/>
                  </a:lnTo>
                  <a:lnTo>
                    <a:pt x="64850" y="11591"/>
                  </a:lnTo>
                  <a:lnTo>
                    <a:pt x="70489" y="11905"/>
                  </a:lnTo>
                  <a:lnTo>
                    <a:pt x="82080" y="5952"/>
                  </a:lnTo>
                  <a:lnTo>
                    <a:pt x="91792" y="7519"/>
                  </a:lnTo>
                  <a:lnTo>
                    <a:pt x="96805" y="6892"/>
                  </a:lnTo>
                  <a:lnTo>
                    <a:pt x="100251" y="5952"/>
                  </a:lnTo>
                  <a:lnTo>
                    <a:pt x="102131" y="3759"/>
                  </a:lnTo>
                  <a:lnTo>
                    <a:pt x="105890" y="1880"/>
                  </a:lnTo>
                  <a:lnTo>
                    <a:pt x="110276" y="2506"/>
                  </a:lnTo>
                  <a:lnTo>
                    <a:pt x="117168" y="3759"/>
                  </a:lnTo>
                  <a:lnTo>
                    <a:pt x="129073" y="2820"/>
                  </a:lnTo>
                  <a:lnTo>
                    <a:pt x="136278" y="5326"/>
                  </a:lnTo>
                  <a:lnTo>
                    <a:pt x="156329" y="18170"/>
                  </a:lnTo>
                  <a:lnTo>
                    <a:pt x="221178" y="50752"/>
                  </a:lnTo>
                  <a:lnTo>
                    <a:pt x="237782" y="55451"/>
                  </a:lnTo>
                  <a:close/>
                </a:path>
              </a:pathLst>
            </a:custGeom>
            <a:grpFill/>
            <a:ln w="6248" cap="rnd">
              <a:solidFill>
                <a:srgbClr val="0070C0"/>
              </a:solidFill>
              <a:prstDash val="solid"/>
              <a:round/>
            </a:ln>
          </p:spPr>
          <p:txBody>
            <a:bodyPr rtlCol="0" anchor="ctr"/>
            <a:lstStyle/>
            <a:p>
              <a:endParaRPr lang="vi-VN" dirty="0"/>
            </a:p>
          </p:txBody>
        </p:sp>
        <p:sp>
          <p:nvSpPr>
            <p:cNvPr id="133" name="Freeform: Shape 132">
              <a:hlinkClick r:id="" action="ppaction://noaction"/>
              <a:extLst>
                <a:ext uri="{FF2B5EF4-FFF2-40B4-BE49-F238E27FC236}">
                  <a16:creationId xmlns:a16="http://schemas.microsoft.com/office/drawing/2014/main" id="{0DB4A9FC-70D4-4661-9585-A44610AE1781}"/>
                </a:ext>
              </a:extLst>
            </p:cNvPr>
            <p:cNvSpPr/>
            <p:nvPr/>
          </p:nvSpPr>
          <p:spPr>
            <a:xfrm>
              <a:off x="3835526" y="6361276"/>
              <a:ext cx="467419" cy="545113"/>
            </a:xfrm>
            <a:custGeom>
              <a:avLst/>
              <a:gdLst>
                <a:gd name="connsiteX0" fmla="*/ 467419 w 467419"/>
                <a:gd name="connsiteY0" fmla="*/ 501254 h 545113"/>
                <a:gd name="connsiteX1" fmla="*/ 461780 w 467419"/>
                <a:gd name="connsiteY1" fmla="*/ 501254 h 545113"/>
                <a:gd name="connsiteX2" fmla="*/ 463973 w 467419"/>
                <a:gd name="connsiteY2" fmla="*/ 503761 h 545113"/>
                <a:gd name="connsiteX3" fmla="*/ 464913 w 467419"/>
                <a:gd name="connsiteY3" fmla="*/ 507206 h 545113"/>
                <a:gd name="connsiteX4" fmla="*/ 454888 w 467419"/>
                <a:gd name="connsiteY4" fmla="*/ 508146 h 545113"/>
                <a:gd name="connsiteX5" fmla="*/ 454888 w 467419"/>
                <a:gd name="connsiteY5" fmla="*/ 512845 h 545113"/>
                <a:gd name="connsiteX6" fmla="*/ 459274 w 467419"/>
                <a:gd name="connsiteY6" fmla="*/ 519111 h 545113"/>
                <a:gd name="connsiteX7" fmla="*/ 461780 w 467419"/>
                <a:gd name="connsiteY7" fmla="*/ 524750 h 545113"/>
                <a:gd name="connsiteX8" fmla="*/ 456455 w 467419"/>
                <a:gd name="connsiteY8" fmla="*/ 522558 h 545113"/>
                <a:gd name="connsiteX9" fmla="*/ 452069 w 467419"/>
                <a:gd name="connsiteY9" fmla="*/ 522870 h 545113"/>
                <a:gd name="connsiteX10" fmla="*/ 442983 w 467419"/>
                <a:gd name="connsiteY10" fmla="*/ 524750 h 545113"/>
                <a:gd name="connsiteX11" fmla="*/ 439224 w 467419"/>
                <a:gd name="connsiteY11" fmla="*/ 526317 h 545113"/>
                <a:gd name="connsiteX12" fmla="*/ 438284 w 467419"/>
                <a:gd name="connsiteY12" fmla="*/ 530703 h 545113"/>
                <a:gd name="connsiteX13" fmla="*/ 438284 w 467419"/>
                <a:gd name="connsiteY13" fmla="*/ 539475 h 545113"/>
                <a:gd name="connsiteX14" fmla="*/ 439537 w 467419"/>
                <a:gd name="connsiteY14" fmla="*/ 543234 h 545113"/>
                <a:gd name="connsiteX15" fmla="*/ 437971 w 467419"/>
                <a:gd name="connsiteY15" fmla="*/ 544800 h 545113"/>
                <a:gd name="connsiteX16" fmla="*/ 431079 w 467419"/>
                <a:gd name="connsiteY16" fmla="*/ 545114 h 545113"/>
                <a:gd name="connsiteX17" fmla="*/ 428886 w 467419"/>
                <a:gd name="connsiteY17" fmla="*/ 543234 h 545113"/>
                <a:gd name="connsiteX18" fmla="*/ 422307 w 467419"/>
                <a:gd name="connsiteY18" fmla="*/ 534775 h 545113"/>
                <a:gd name="connsiteX19" fmla="*/ 421054 w 467419"/>
                <a:gd name="connsiteY19" fmla="*/ 531956 h 545113"/>
                <a:gd name="connsiteX20" fmla="*/ 425753 w 467419"/>
                <a:gd name="connsiteY20" fmla="*/ 521618 h 545113"/>
                <a:gd name="connsiteX21" fmla="*/ 437344 w 467419"/>
                <a:gd name="connsiteY21" fmla="*/ 510339 h 545113"/>
                <a:gd name="connsiteX22" fmla="*/ 451129 w 467419"/>
                <a:gd name="connsiteY22" fmla="*/ 500628 h 545113"/>
                <a:gd name="connsiteX23" fmla="*/ 463033 w 467419"/>
                <a:gd name="connsiteY23" fmla="*/ 495615 h 545113"/>
                <a:gd name="connsiteX24" fmla="*/ 466166 w 467419"/>
                <a:gd name="connsiteY24" fmla="*/ 496868 h 545113"/>
                <a:gd name="connsiteX25" fmla="*/ 467419 w 467419"/>
                <a:gd name="connsiteY25" fmla="*/ 501254 h 545113"/>
                <a:gd name="connsiteX26" fmla="*/ 272557 w 467419"/>
                <a:gd name="connsiteY26" fmla="*/ 127506 h 545113"/>
                <a:gd name="connsiteX27" fmla="*/ 278196 w 467419"/>
                <a:gd name="connsiteY27" fmla="*/ 132832 h 545113"/>
                <a:gd name="connsiteX28" fmla="*/ 302006 w 467419"/>
                <a:gd name="connsiteY28" fmla="*/ 138471 h 545113"/>
                <a:gd name="connsiteX29" fmla="*/ 307332 w 467419"/>
                <a:gd name="connsiteY29" fmla="*/ 142231 h 545113"/>
                <a:gd name="connsiteX30" fmla="*/ 306705 w 467419"/>
                <a:gd name="connsiteY30" fmla="*/ 153195 h 545113"/>
                <a:gd name="connsiteX31" fmla="*/ 303885 w 467419"/>
                <a:gd name="connsiteY31" fmla="*/ 160714 h 545113"/>
                <a:gd name="connsiteX32" fmla="*/ 297933 w 467419"/>
                <a:gd name="connsiteY32" fmla="*/ 164787 h 545113"/>
                <a:gd name="connsiteX33" fmla="*/ 286968 w 467419"/>
                <a:gd name="connsiteY33" fmla="*/ 164474 h 545113"/>
                <a:gd name="connsiteX34" fmla="*/ 286968 w 467419"/>
                <a:gd name="connsiteY34" fmla="*/ 161968 h 545113"/>
                <a:gd name="connsiteX35" fmla="*/ 289161 w 467419"/>
                <a:gd name="connsiteY35" fmla="*/ 153822 h 545113"/>
                <a:gd name="connsiteX36" fmla="*/ 282582 w 467419"/>
                <a:gd name="connsiteY36" fmla="*/ 144424 h 545113"/>
                <a:gd name="connsiteX37" fmla="*/ 273497 w 467419"/>
                <a:gd name="connsiteY37" fmla="*/ 136592 h 545113"/>
                <a:gd name="connsiteX38" fmla="*/ 266918 w 467419"/>
                <a:gd name="connsiteY38" fmla="*/ 132206 h 545113"/>
                <a:gd name="connsiteX39" fmla="*/ 263785 w 467419"/>
                <a:gd name="connsiteY39" fmla="*/ 134712 h 545113"/>
                <a:gd name="connsiteX40" fmla="*/ 270051 w 467419"/>
                <a:gd name="connsiteY40" fmla="*/ 142857 h 545113"/>
                <a:gd name="connsiteX41" fmla="*/ 277256 w 467419"/>
                <a:gd name="connsiteY41" fmla="*/ 148496 h 545113"/>
                <a:gd name="connsiteX42" fmla="*/ 279449 w 467419"/>
                <a:gd name="connsiteY42" fmla="*/ 151629 h 545113"/>
                <a:gd name="connsiteX43" fmla="*/ 270991 w 467419"/>
                <a:gd name="connsiteY43" fmla="*/ 152569 h 545113"/>
                <a:gd name="connsiteX44" fmla="*/ 266605 w 467419"/>
                <a:gd name="connsiteY44" fmla="*/ 148810 h 545113"/>
                <a:gd name="connsiteX45" fmla="*/ 252193 w 467419"/>
                <a:gd name="connsiteY45" fmla="*/ 125940 h 545113"/>
                <a:gd name="connsiteX46" fmla="*/ 241542 w 467419"/>
                <a:gd name="connsiteY46" fmla="*/ 113095 h 545113"/>
                <a:gd name="connsiteX47" fmla="*/ 236529 w 467419"/>
                <a:gd name="connsiteY47" fmla="*/ 105263 h 545113"/>
                <a:gd name="connsiteX48" fmla="*/ 234650 w 467419"/>
                <a:gd name="connsiteY48" fmla="*/ 98058 h 545113"/>
                <a:gd name="connsiteX49" fmla="*/ 233083 w 467419"/>
                <a:gd name="connsiteY49" fmla="*/ 88659 h 545113"/>
                <a:gd name="connsiteX50" fmla="*/ 229324 w 467419"/>
                <a:gd name="connsiteY50" fmla="*/ 81767 h 545113"/>
                <a:gd name="connsiteX51" fmla="*/ 220238 w 467419"/>
                <a:gd name="connsiteY51" fmla="*/ 69862 h 545113"/>
                <a:gd name="connsiteX52" fmla="*/ 222745 w 467419"/>
                <a:gd name="connsiteY52" fmla="*/ 67042 h 545113"/>
                <a:gd name="connsiteX53" fmla="*/ 223685 w 467419"/>
                <a:gd name="connsiteY53" fmla="*/ 69236 h 545113"/>
                <a:gd name="connsiteX54" fmla="*/ 228697 w 467419"/>
                <a:gd name="connsiteY54" fmla="*/ 72995 h 545113"/>
                <a:gd name="connsiteX55" fmla="*/ 249061 w 467419"/>
                <a:gd name="connsiteY55" fmla="*/ 102444 h 545113"/>
                <a:gd name="connsiteX56" fmla="*/ 269424 w 467419"/>
                <a:gd name="connsiteY56" fmla="*/ 122494 h 545113"/>
                <a:gd name="connsiteX57" fmla="*/ 272557 w 467419"/>
                <a:gd name="connsiteY57" fmla="*/ 127506 h 545113"/>
                <a:gd name="connsiteX58" fmla="*/ 127193 w 467419"/>
                <a:gd name="connsiteY58" fmla="*/ 285401 h 545113"/>
                <a:gd name="connsiteX59" fmla="*/ 112156 w 467419"/>
                <a:gd name="connsiteY59" fmla="*/ 238409 h 545113"/>
                <a:gd name="connsiteX60" fmla="*/ 107770 w 467419"/>
                <a:gd name="connsiteY60" fmla="*/ 232143 h 545113"/>
                <a:gd name="connsiteX61" fmla="*/ 98684 w 467419"/>
                <a:gd name="connsiteY61" fmla="*/ 226817 h 545113"/>
                <a:gd name="connsiteX62" fmla="*/ 92106 w 467419"/>
                <a:gd name="connsiteY62" fmla="*/ 225251 h 545113"/>
                <a:gd name="connsiteX63" fmla="*/ 86466 w 467419"/>
                <a:gd name="connsiteY63" fmla="*/ 226191 h 545113"/>
                <a:gd name="connsiteX64" fmla="*/ 77381 w 467419"/>
                <a:gd name="connsiteY64" fmla="*/ 230577 h 545113"/>
                <a:gd name="connsiteX65" fmla="*/ 70802 w 467419"/>
                <a:gd name="connsiteY65" fmla="*/ 231516 h 545113"/>
                <a:gd name="connsiteX66" fmla="*/ 52318 w 467419"/>
                <a:gd name="connsiteY66" fmla="*/ 229637 h 545113"/>
                <a:gd name="connsiteX67" fmla="*/ 43547 w 467419"/>
                <a:gd name="connsiteY67" fmla="*/ 227444 h 545113"/>
                <a:gd name="connsiteX68" fmla="*/ 36968 w 467419"/>
                <a:gd name="connsiteY68" fmla="*/ 224624 h 545113"/>
                <a:gd name="connsiteX69" fmla="*/ 28196 w 467419"/>
                <a:gd name="connsiteY69" fmla="*/ 218045 h 545113"/>
                <a:gd name="connsiteX70" fmla="*/ 23810 w 467419"/>
                <a:gd name="connsiteY70" fmla="*/ 216479 h 545113"/>
                <a:gd name="connsiteX71" fmla="*/ 12845 w 467419"/>
                <a:gd name="connsiteY71" fmla="*/ 214913 h 545113"/>
                <a:gd name="connsiteX72" fmla="*/ 7206 w 467419"/>
                <a:gd name="connsiteY72" fmla="*/ 205514 h 545113"/>
                <a:gd name="connsiteX73" fmla="*/ 3446 w 467419"/>
                <a:gd name="connsiteY73" fmla="*/ 197055 h 545113"/>
                <a:gd name="connsiteX74" fmla="*/ 0 w 467419"/>
                <a:gd name="connsiteY74" fmla="*/ 131892 h 545113"/>
                <a:gd name="connsiteX75" fmla="*/ 44486 w 467419"/>
                <a:gd name="connsiteY75" fmla="*/ 118734 h 545113"/>
                <a:gd name="connsiteX76" fmla="*/ 94925 w 467419"/>
                <a:gd name="connsiteY76" fmla="*/ 88033 h 545113"/>
                <a:gd name="connsiteX77" fmla="*/ 101191 w 467419"/>
                <a:gd name="connsiteY77" fmla="*/ 86153 h 545113"/>
                <a:gd name="connsiteX78" fmla="*/ 106830 w 467419"/>
                <a:gd name="connsiteY78" fmla="*/ 85213 h 545113"/>
                <a:gd name="connsiteX79" fmla="*/ 109336 w 467419"/>
                <a:gd name="connsiteY79" fmla="*/ 83020 h 545113"/>
                <a:gd name="connsiteX80" fmla="*/ 110589 w 467419"/>
                <a:gd name="connsiteY80" fmla="*/ 80201 h 545113"/>
                <a:gd name="connsiteX81" fmla="*/ 110903 w 467419"/>
                <a:gd name="connsiteY81" fmla="*/ 74875 h 545113"/>
                <a:gd name="connsiteX82" fmla="*/ 111842 w 467419"/>
                <a:gd name="connsiteY82" fmla="*/ 69862 h 545113"/>
                <a:gd name="connsiteX83" fmla="*/ 141604 w 467419"/>
                <a:gd name="connsiteY83" fmla="*/ 0 h 545113"/>
                <a:gd name="connsiteX84" fmla="*/ 214286 w 467419"/>
                <a:gd name="connsiteY84" fmla="*/ 72682 h 545113"/>
                <a:gd name="connsiteX85" fmla="*/ 217106 w 467419"/>
                <a:gd name="connsiteY85" fmla="*/ 80201 h 545113"/>
                <a:gd name="connsiteX86" fmla="*/ 218672 w 467419"/>
                <a:gd name="connsiteY86" fmla="*/ 87719 h 545113"/>
                <a:gd name="connsiteX87" fmla="*/ 222745 w 467419"/>
                <a:gd name="connsiteY87" fmla="*/ 96491 h 545113"/>
                <a:gd name="connsiteX88" fmla="*/ 266918 w 467419"/>
                <a:gd name="connsiteY88" fmla="*/ 161968 h 545113"/>
                <a:gd name="connsiteX89" fmla="*/ 269737 w 467419"/>
                <a:gd name="connsiteY89" fmla="*/ 167920 h 545113"/>
                <a:gd name="connsiteX90" fmla="*/ 271304 w 467419"/>
                <a:gd name="connsiteY90" fmla="*/ 174812 h 545113"/>
                <a:gd name="connsiteX91" fmla="*/ 272557 w 467419"/>
                <a:gd name="connsiteY91" fmla="*/ 192670 h 545113"/>
                <a:gd name="connsiteX92" fmla="*/ 270677 w 467419"/>
                <a:gd name="connsiteY92" fmla="*/ 197995 h 545113"/>
                <a:gd name="connsiteX93" fmla="*/ 255013 w 467419"/>
                <a:gd name="connsiteY93" fmla="*/ 214913 h 545113"/>
                <a:gd name="connsiteX94" fmla="*/ 259086 w 467419"/>
                <a:gd name="connsiteY94" fmla="*/ 218985 h 545113"/>
                <a:gd name="connsiteX95" fmla="*/ 262845 w 467419"/>
                <a:gd name="connsiteY95" fmla="*/ 220865 h 545113"/>
                <a:gd name="connsiteX96" fmla="*/ 265978 w 467419"/>
                <a:gd name="connsiteY96" fmla="*/ 223058 h 545113"/>
                <a:gd name="connsiteX97" fmla="*/ 266918 w 467419"/>
                <a:gd name="connsiteY97" fmla="*/ 229324 h 545113"/>
                <a:gd name="connsiteX98" fmla="*/ 265351 w 467419"/>
                <a:gd name="connsiteY98" fmla="*/ 235902 h 545113"/>
                <a:gd name="connsiteX99" fmla="*/ 261279 w 467419"/>
                <a:gd name="connsiteY99" fmla="*/ 239035 h 545113"/>
                <a:gd name="connsiteX100" fmla="*/ 249061 w 467419"/>
                <a:gd name="connsiteY100" fmla="*/ 241229 h 545113"/>
                <a:gd name="connsiteX101" fmla="*/ 190790 w 467419"/>
                <a:gd name="connsiteY101" fmla="*/ 259399 h 545113"/>
                <a:gd name="connsiteX102" fmla="*/ 127193 w 467419"/>
                <a:gd name="connsiteY102" fmla="*/ 285401 h 5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67419" h="545113">
                  <a:moveTo>
                    <a:pt x="467419" y="501254"/>
                  </a:moveTo>
                  <a:lnTo>
                    <a:pt x="461780" y="501254"/>
                  </a:lnTo>
                  <a:lnTo>
                    <a:pt x="463973" y="503761"/>
                  </a:lnTo>
                  <a:lnTo>
                    <a:pt x="464913" y="507206"/>
                  </a:lnTo>
                  <a:lnTo>
                    <a:pt x="454888" y="508146"/>
                  </a:lnTo>
                  <a:lnTo>
                    <a:pt x="454888" y="512845"/>
                  </a:lnTo>
                  <a:lnTo>
                    <a:pt x="459274" y="519111"/>
                  </a:lnTo>
                  <a:lnTo>
                    <a:pt x="461780" y="524750"/>
                  </a:lnTo>
                  <a:lnTo>
                    <a:pt x="456455" y="522558"/>
                  </a:lnTo>
                  <a:lnTo>
                    <a:pt x="452069" y="522870"/>
                  </a:lnTo>
                  <a:lnTo>
                    <a:pt x="442983" y="524750"/>
                  </a:lnTo>
                  <a:lnTo>
                    <a:pt x="439224" y="526317"/>
                  </a:lnTo>
                  <a:lnTo>
                    <a:pt x="438284" y="530703"/>
                  </a:lnTo>
                  <a:lnTo>
                    <a:pt x="438284" y="539475"/>
                  </a:lnTo>
                  <a:lnTo>
                    <a:pt x="439537" y="543234"/>
                  </a:lnTo>
                  <a:lnTo>
                    <a:pt x="437971" y="544800"/>
                  </a:lnTo>
                  <a:lnTo>
                    <a:pt x="431079" y="545114"/>
                  </a:lnTo>
                  <a:lnTo>
                    <a:pt x="428886" y="543234"/>
                  </a:lnTo>
                  <a:lnTo>
                    <a:pt x="422307" y="534775"/>
                  </a:lnTo>
                  <a:lnTo>
                    <a:pt x="421054" y="531956"/>
                  </a:lnTo>
                  <a:lnTo>
                    <a:pt x="425753" y="521618"/>
                  </a:lnTo>
                  <a:lnTo>
                    <a:pt x="437344" y="510339"/>
                  </a:lnTo>
                  <a:lnTo>
                    <a:pt x="451129" y="500628"/>
                  </a:lnTo>
                  <a:lnTo>
                    <a:pt x="463033" y="495615"/>
                  </a:lnTo>
                  <a:lnTo>
                    <a:pt x="466166" y="496868"/>
                  </a:lnTo>
                  <a:lnTo>
                    <a:pt x="467419" y="501254"/>
                  </a:lnTo>
                  <a:close/>
                  <a:moveTo>
                    <a:pt x="272557" y="127506"/>
                  </a:moveTo>
                  <a:lnTo>
                    <a:pt x="278196" y="132832"/>
                  </a:lnTo>
                  <a:lnTo>
                    <a:pt x="302006" y="138471"/>
                  </a:lnTo>
                  <a:lnTo>
                    <a:pt x="307332" y="142231"/>
                  </a:lnTo>
                  <a:lnTo>
                    <a:pt x="306705" y="153195"/>
                  </a:lnTo>
                  <a:lnTo>
                    <a:pt x="303885" y="160714"/>
                  </a:lnTo>
                  <a:lnTo>
                    <a:pt x="297933" y="164787"/>
                  </a:lnTo>
                  <a:lnTo>
                    <a:pt x="286968" y="164474"/>
                  </a:lnTo>
                  <a:lnTo>
                    <a:pt x="286968" y="161968"/>
                  </a:lnTo>
                  <a:lnTo>
                    <a:pt x="289161" y="153822"/>
                  </a:lnTo>
                  <a:lnTo>
                    <a:pt x="282582" y="144424"/>
                  </a:lnTo>
                  <a:lnTo>
                    <a:pt x="273497" y="136592"/>
                  </a:lnTo>
                  <a:lnTo>
                    <a:pt x="266918" y="132206"/>
                  </a:lnTo>
                  <a:lnTo>
                    <a:pt x="263785" y="134712"/>
                  </a:lnTo>
                  <a:lnTo>
                    <a:pt x="270051" y="142857"/>
                  </a:lnTo>
                  <a:lnTo>
                    <a:pt x="277256" y="148496"/>
                  </a:lnTo>
                  <a:lnTo>
                    <a:pt x="279449" y="151629"/>
                  </a:lnTo>
                  <a:lnTo>
                    <a:pt x="270991" y="152569"/>
                  </a:lnTo>
                  <a:lnTo>
                    <a:pt x="266605" y="148810"/>
                  </a:lnTo>
                  <a:lnTo>
                    <a:pt x="252193" y="125940"/>
                  </a:lnTo>
                  <a:lnTo>
                    <a:pt x="241542" y="113095"/>
                  </a:lnTo>
                  <a:lnTo>
                    <a:pt x="236529" y="105263"/>
                  </a:lnTo>
                  <a:lnTo>
                    <a:pt x="234650" y="98058"/>
                  </a:lnTo>
                  <a:lnTo>
                    <a:pt x="233083" y="88659"/>
                  </a:lnTo>
                  <a:lnTo>
                    <a:pt x="229324" y="81767"/>
                  </a:lnTo>
                  <a:lnTo>
                    <a:pt x="220238" y="69862"/>
                  </a:lnTo>
                  <a:lnTo>
                    <a:pt x="222745" y="67042"/>
                  </a:lnTo>
                  <a:lnTo>
                    <a:pt x="223685" y="69236"/>
                  </a:lnTo>
                  <a:lnTo>
                    <a:pt x="228697" y="72995"/>
                  </a:lnTo>
                  <a:lnTo>
                    <a:pt x="249061" y="102444"/>
                  </a:lnTo>
                  <a:lnTo>
                    <a:pt x="269424" y="122494"/>
                  </a:lnTo>
                  <a:lnTo>
                    <a:pt x="272557" y="127506"/>
                  </a:lnTo>
                  <a:close/>
                  <a:moveTo>
                    <a:pt x="127193" y="285401"/>
                  </a:moveTo>
                  <a:lnTo>
                    <a:pt x="112156" y="238409"/>
                  </a:lnTo>
                  <a:lnTo>
                    <a:pt x="107770" y="232143"/>
                  </a:lnTo>
                  <a:lnTo>
                    <a:pt x="98684" y="226817"/>
                  </a:lnTo>
                  <a:lnTo>
                    <a:pt x="92106" y="225251"/>
                  </a:lnTo>
                  <a:lnTo>
                    <a:pt x="86466" y="226191"/>
                  </a:lnTo>
                  <a:lnTo>
                    <a:pt x="77381" y="230577"/>
                  </a:lnTo>
                  <a:lnTo>
                    <a:pt x="70802" y="231516"/>
                  </a:lnTo>
                  <a:lnTo>
                    <a:pt x="52318" y="229637"/>
                  </a:lnTo>
                  <a:lnTo>
                    <a:pt x="43547" y="227444"/>
                  </a:lnTo>
                  <a:lnTo>
                    <a:pt x="36968" y="224624"/>
                  </a:lnTo>
                  <a:lnTo>
                    <a:pt x="28196" y="218045"/>
                  </a:lnTo>
                  <a:lnTo>
                    <a:pt x="23810" y="216479"/>
                  </a:lnTo>
                  <a:lnTo>
                    <a:pt x="12845" y="214913"/>
                  </a:lnTo>
                  <a:lnTo>
                    <a:pt x="7206" y="205514"/>
                  </a:lnTo>
                  <a:lnTo>
                    <a:pt x="3446" y="197055"/>
                  </a:lnTo>
                  <a:lnTo>
                    <a:pt x="0" y="131892"/>
                  </a:lnTo>
                  <a:lnTo>
                    <a:pt x="44486" y="118734"/>
                  </a:lnTo>
                  <a:lnTo>
                    <a:pt x="94925" y="88033"/>
                  </a:lnTo>
                  <a:lnTo>
                    <a:pt x="101191" y="86153"/>
                  </a:lnTo>
                  <a:lnTo>
                    <a:pt x="106830" y="85213"/>
                  </a:lnTo>
                  <a:lnTo>
                    <a:pt x="109336" y="83020"/>
                  </a:lnTo>
                  <a:lnTo>
                    <a:pt x="110589" y="80201"/>
                  </a:lnTo>
                  <a:lnTo>
                    <a:pt x="110903" y="74875"/>
                  </a:lnTo>
                  <a:lnTo>
                    <a:pt x="111842" y="69862"/>
                  </a:lnTo>
                  <a:lnTo>
                    <a:pt x="141604" y="0"/>
                  </a:lnTo>
                  <a:lnTo>
                    <a:pt x="214286" y="72682"/>
                  </a:lnTo>
                  <a:lnTo>
                    <a:pt x="217106" y="80201"/>
                  </a:lnTo>
                  <a:lnTo>
                    <a:pt x="218672" y="87719"/>
                  </a:lnTo>
                  <a:lnTo>
                    <a:pt x="222745" y="96491"/>
                  </a:lnTo>
                  <a:lnTo>
                    <a:pt x="266918" y="161968"/>
                  </a:lnTo>
                  <a:lnTo>
                    <a:pt x="269737" y="167920"/>
                  </a:lnTo>
                  <a:lnTo>
                    <a:pt x="271304" y="174812"/>
                  </a:lnTo>
                  <a:lnTo>
                    <a:pt x="272557" y="192670"/>
                  </a:lnTo>
                  <a:lnTo>
                    <a:pt x="270677" y="197995"/>
                  </a:lnTo>
                  <a:lnTo>
                    <a:pt x="255013" y="214913"/>
                  </a:lnTo>
                  <a:lnTo>
                    <a:pt x="259086" y="218985"/>
                  </a:lnTo>
                  <a:lnTo>
                    <a:pt x="262845" y="220865"/>
                  </a:lnTo>
                  <a:lnTo>
                    <a:pt x="265978" y="223058"/>
                  </a:lnTo>
                  <a:lnTo>
                    <a:pt x="266918" y="229324"/>
                  </a:lnTo>
                  <a:lnTo>
                    <a:pt x="265351" y="235902"/>
                  </a:lnTo>
                  <a:lnTo>
                    <a:pt x="261279" y="239035"/>
                  </a:lnTo>
                  <a:lnTo>
                    <a:pt x="249061" y="241229"/>
                  </a:lnTo>
                  <a:lnTo>
                    <a:pt x="190790" y="259399"/>
                  </a:lnTo>
                  <a:lnTo>
                    <a:pt x="127193" y="285401"/>
                  </a:lnTo>
                  <a:close/>
                </a:path>
              </a:pathLst>
            </a:custGeom>
            <a:grpFill/>
            <a:ln w="6248" cap="rnd">
              <a:solidFill>
                <a:srgbClr val="0070C0"/>
              </a:solidFill>
              <a:prstDash val="solid"/>
              <a:round/>
            </a:ln>
          </p:spPr>
          <p:txBody>
            <a:bodyPr rtlCol="0" anchor="ctr"/>
            <a:lstStyle/>
            <a:p>
              <a:endParaRPr lang="vi-VN"/>
            </a:p>
          </p:txBody>
        </p:sp>
        <p:sp>
          <p:nvSpPr>
            <p:cNvPr id="134" name="Freeform: Shape 133">
              <a:hlinkClick r:id="" action="ppaction://noaction"/>
              <a:extLst>
                <a:ext uri="{FF2B5EF4-FFF2-40B4-BE49-F238E27FC236}">
                  <a16:creationId xmlns:a16="http://schemas.microsoft.com/office/drawing/2014/main" id="{7283CC63-04E8-486F-B1E5-0680B17FF555}"/>
                </a:ext>
              </a:extLst>
            </p:cNvPr>
            <p:cNvSpPr/>
            <p:nvPr/>
          </p:nvSpPr>
          <p:spPr>
            <a:xfrm>
              <a:off x="4017231" y="6291726"/>
              <a:ext cx="248120" cy="231516"/>
            </a:xfrm>
            <a:custGeom>
              <a:avLst/>
              <a:gdLst>
                <a:gd name="connsiteX0" fmla="*/ 0 w 248120"/>
                <a:gd name="connsiteY0" fmla="*/ 81454 h 231516"/>
                <a:gd name="connsiteX1" fmla="*/ 27882 w 248120"/>
                <a:gd name="connsiteY1" fmla="*/ 65476 h 231516"/>
                <a:gd name="connsiteX2" fmla="*/ 42607 w 248120"/>
                <a:gd name="connsiteY2" fmla="*/ 59524 h 231516"/>
                <a:gd name="connsiteX3" fmla="*/ 55138 w 248120"/>
                <a:gd name="connsiteY3" fmla="*/ 58271 h 231516"/>
                <a:gd name="connsiteX4" fmla="*/ 59837 w 248120"/>
                <a:gd name="connsiteY4" fmla="*/ 54825 h 231516"/>
                <a:gd name="connsiteX5" fmla="*/ 60151 w 248120"/>
                <a:gd name="connsiteY5" fmla="*/ 50752 h 231516"/>
                <a:gd name="connsiteX6" fmla="*/ 58271 w 248120"/>
                <a:gd name="connsiteY6" fmla="*/ 44800 h 231516"/>
                <a:gd name="connsiteX7" fmla="*/ 57331 w 248120"/>
                <a:gd name="connsiteY7" fmla="*/ 39160 h 231516"/>
                <a:gd name="connsiteX8" fmla="*/ 58271 w 248120"/>
                <a:gd name="connsiteY8" fmla="*/ 36028 h 231516"/>
                <a:gd name="connsiteX9" fmla="*/ 61404 w 248120"/>
                <a:gd name="connsiteY9" fmla="*/ 33208 h 231516"/>
                <a:gd name="connsiteX10" fmla="*/ 76755 w 248120"/>
                <a:gd name="connsiteY10" fmla="*/ 27256 h 231516"/>
                <a:gd name="connsiteX11" fmla="*/ 81141 w 248120"/>
                <a:gd name="connsiteY11" fmla="*/ 24123 h 231516"/>
                <a:gd name="connsiteX12" fmla="*/ 83334 w 248120"/>
                <a:gd name="connsiteY12" fmla="*/ 20050 h 231516"/>
                <a:gd name="connsiteX13" fmla="*/ 85213 w 248120"/>
                <a:gd name="connsiteY13" fmla="*/ 15351 h 231516"/>
                <a:gd name="connsiteX14" fmla="*/ 88659 w 248120"/>
                <a:gd name="connsiteY14" fmla="*/ 9399 h 231516"/>
                <a:gd name="connsiteX15" fmla="*/ 92732 w 248120"/>
                <a:gd name="connsiteY15" fmla="*/ 5326 h 231516"/>
                <a:gd name="connsiteX16" fmla="*/ 101504 w 248120"/>
                <a:gd name="connsiteY16" fmla="*/ 1566 h 231516"/>
                <a:gd name="connsiteX17" fmla="*/ 106203 w 248120"/>
                <a:gd name="connsiteY17" fmla="*/ 0 h 231516"/>
                <a:gd name="connsiteX18" fmla="*/ 121867 w 248120"/>
                <a:gd name="connsiteY18" fmla="*/ 11592 h 231516"/>
                <a:gd name="connsiteX19" fmla="*/ 125627 w 248120"/>
                <a:gd name="connsiteY19" fmla="*/ 15351 h 231516"/>
                <a:gd name="connsiteX20" fmla="*/ 128133 w 248120"/>
                <a:gd name="connsiteY20" fmla="*/ 19110 h 231516"/>
                <a:gd name="connsiteX21" fmla="*/ 131893 w 248120"/>
                <a:gd name="connsiteY21" fmla="*/ 26316 h 231516"/>
                <a:gd name="connsiteX22" fmla="*/ 134399 w 248120"/>
                <a:gd name="connsiteY22" fmla="*/ 30075 h 231516"/>
                <a:gd name="connsiteX23" fmla="*/ 156015 w 248120"/>
                <a:gd name="connsiteY23" fmla="*/ 50752 h 231516"/>
                <a:gd name="connsiteX24" fmla="*/ 158522 w 248120"/>
                <a:gd name="connsiteY24" fmla="*/ 52005 h 231516"/>
                <a:gd name="connsiteX25" fmla="*/ 166667 w 248120"/>
                <a:gd name="connsiteY25" fmla="*/ 62344 h 231516"/>
                <a:gd name="connsiteX26" fmla="*/ 203634 w 248120"/>
                <a:gd name="connsiteY26" fmla="*/ 93046 h 231516"/>
                <a:gd name="connsiteX27" fmla="*/ 214286 w 248120"/>
                <a:gd name="connsiteY27" fmla="*/ 104950 h 231516"/>
                <a:gd name="connsiteX28" fmla="*/ 221805 w 248120"/>
                <a:gd name="connsiteY28" fmla="*/ 119048 h 231516"/>
                <a:gd name="connsiteX29" fmla="*/ 225564 w 248120"/>
                <a:gd name="connsiteY29" fmla="*/ 135965 h 231516"/>
                <a:gd name="connsiteX30" fmla="*/ 229950 w 248120"/>
                <a:gd name="connsiteY30" fmla="*/ 140978 h 231516"/>
                <a:gd name="connsiteX31" fmla="*/ 240915 w 248120"/>
                <a:gd name="connsiteY31" fmla="*/ 142544 h 231516"/>
                <a:gd name="connsiteX32" fmla="*/ 245928 w 248120"/>
                <a:gd name="connsiteY32" fmla="*/ 145990 h 231516"/>
                <a:gd name="connsiteX33" fmla="*/ 247808 w 248120"/>
                <a:gd name="connsiteY33" fmla="*/ 154136 h 231516"/>
                <a:gd name="connsiteX34" fmla="*/ 248121 w 248120"/>
                <a:gd name="connsiteY34" fmla="*/ 162908 h 231516"/>
                <a:gd name="connsiteX35" fmla="*/ 246241 w 248120"/>
                <a:gd name="connsiteY35" fmla="*/ 185151 h 231516"/>
                <a:gd name="connsiteX36" fmla="*/ 240915 w 248120"/>
                <a:gd name="connsiteY36" fmla="*/ 199875 h 231516"/>
                <a:gd name="connsiteX37" fmla="*/ 232457 w 248120"/>
                <a:gd name="connsiteY37" fmla="*/ 212407 h 231516"/>
                <a:gd name="connsiteX38" fmla="*/ 221805 w 248120"/>
                <a:gd name="connsiteY38" fmla="*/ 222118 h 231516"/>
                <a:gd name="connsiteX39" fmla="*/ 212720 w 248120"/>
                <a:gd name="connsiteY39" fmla="*/ 227758 h 231516"/>
                <a:gd name="connsiteX40" fmla="*/ 207707 w 248120"/>
                <a:gd name="connsiteY40" fmla="*/ 229010 h 231516"/>
                <a:gd name="connsiteX41" fmla="*/ 198935 w 248120"/>
                <a:gd name="connsiteY41" fmla="*/ 225564 h 231516"/>
                <a:gd name="connsiteX42" fmla="*/ 194549 w 248120"/>
                <a:gd name="connsiteY42" fmla="*/ 227444 h 231516"/>
                <a:gd name="connsiteX43" fmla="*/ 188284 w 248120"/>
                <a:gd name="connsiteY43" fmla="*/ 231517 h 231516"/>
                <a:gd name="connsiteX44" fmla="*/ 170740 w 248120"/>
                <a:gd name="connsiteY44" fmla="*/ 231204 h 231516"/>
                <a:gd name="connsiteX45" fmla="*/ 165101 w 248120"/>
                <a:gd name="connsiteY45" fmla="*/ 228384 h 231516"/>
                <a:gd name="connsiteX46" fmla="*/ 144737 w 248120"/>
                <a:gd name="connsiteY46" fmla="*/ 212720 h 231516"/>
                <a:gd name="connsiteX47" fmla="*/ 107770 w 248120"/>
                <a:gd name="connsiteY47" fmla="*/ 192670 h 231516"/>
                <a:gd name="connsiteX48" fmla="*/ 28822 w 248120"/>
                <a:gd name="connsiteY48" fmla="*/ 117795 h 231516"/>
                <a:gd name="connsiteX49" fmla="*/ 0 w 248120"/>
                <a:gd name="connsiteY49" fmla="*/ 81454 h 23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48120" h="231516">
                  <a:moveTo>
                    <a:pt x="0" y="81454"/>
                  </a:moveTo>
                  <a:lnTo>
                    <a:pt x="27882" y="65476"/>
                  </a:lnTo>
                  <a:lnTo>
                    <a:pt x="42607" y="59524"/>
                  </a:lnTo>
                  <a:lnTo>
                    <a:pt x="55138" y="58271"/>
                  </a:lnTo>
                  <a:lnTo>
                    <a:pt x="59837" y="54825"/>
                  </a:lnTo>
                  <a:lnTo>
                    <a:pt x="60151" y="50752"/>
                  </a:lnTo>
                  <a:lnTo>
                    <a:pt x="58271" y="44800"/>
                  </a:lnTo>
                  <a:lnTo>
                    <a:pt x="57331" y="39160"/>
                  </a:lnTo>
                  <a:lnTo>
                    <a:pt x="58271" y="36028"/>
                  </a:lnTo>
                  <a:lnTo>
                    <a:pt x="61404" y="33208"/>
                  </a:lnTo>
                  <a:lnTo>
                    <a:pt x="76755" y="27256"/>
                  </a:lnTo>
                  <a:lnTo>
                    <a:pt x="81141" y="24123"/>
                  </a:lnTo>
                  <a:lnTo>
                    <a:pt x="83334" y="20050"/>
                  </a:lnTo>
                  <a:lnTo>
                    <a:pt x="85213" y="15351"/>
                  </a:lnTo>
                  <a:lnTo>
                    <a:pt x="88659" y="9399"/>
                  </a:lnTo>
                  <a:lnTo>
                    <a:pt x="92732" y="5326"/>
                  </a:lnTo>
                  <a:lnTo>
                    <a:pt x="101504" y="1566"/>
                  </a:lnTo>
                  <a:lnTo>
                    <a:pt x="106203" y="0"/>
                  </a:lnTo>
                  <a:lnTo>
                    <a:pt x="121867" y="11592"/>
                  </a:lnTo>
                  <a:lnTo>
                    <a:pt x="125627" y="15351"/>
                  </a:lnTo>
                  <a:lnTo>
                    <a:pt x="128133" y="19110"/>
                  </a:lnTo>
                  <a:lnTo>
                    <a:pt x="131893" y="26316"/>
                  </a:lnTo>
                  <a:lnTo>
                    <a:pt x="134399" y="30075"/>
                  </a:lnTo>
                  <a:lnTo>
                    <a:pt x="156015" y="50752"/>
                  </a:lnTo>
                  <a:lnTo>
                    <a:pt x="158522" y="52005"/>
                  </a:lnTo>
                  <a:lnTo>
                    <a:pt x="166667" y="62344"/>
                  </a:lnTo>
                  <a:lnTo>
                    <a:pt x="203634" y="93046"/>
                  </a:lnTo>
                  <a:lnTo>
                    <a:pt x="214286" y="104950"/>
                  </a:lnTo>
                  <a:lnTo>
                    <a:pt x="221805" y="119048"/>
                  </a:lnTo>
                  <a:lnTo>
                    <a:pt x="225564" y="135965"/>
                  </a:lnTo>
                  <a:lnTo>
                    <a:pt x="229950" y="140978"/>
                  </a:lnTo>
                  <a:lnTo>
                    <a:pt x="240915" y="142544"/>
                  </a:lnTo>
                  <a:lnTo>
                    <a:pt x="245928" y="145990"/>
                  </a:lnTo>
                  <a:lnTo>
                    <a:pt x="247808" y="154136"/>
                  </a:lnTo>
                  <a:lnTo>
                    <a:pt x="248121" y="162908"/>
                  </a:lnTo>
                  <a:lnTo>
                    <a:pt x="246241" y="185151"/>
                  </a:lnTo>
                  <a:lnTo>
                    <a:pt x="240915" y="199875"/>
                  </a:lnTo>
                  <a:lnTo>
                    <a:pt x="232457" y="212407"/>
                  </a:lnTo>
                  <a:lnTo>
                    <a:pt x="221805" y="222118"/>
                  </a:lnTo>
                  <a:lnTo>
                    <a:pt x="212720" y="227758"/>
                  </a:lnTo>
                  <a:lnTo>
                    <a:pt x="207707" y="229010"/>
                  </a:lnTo>
                  <a:lnTo>
                    <a:pt x="198935" y="225564"/>
                  </a:lnTo>
                  <a:lnTo>
                    <a:pt x="194549" y="227444"/>
                  </a:lnTo>
                  <a:lnTo>
                    <a:pt x="188284" y="231517"/>
                  </a:lnTo>
                  <a:lnTo>
                    <a:pt x="170740" y="231204"/>
                  </a:lnTo>
                  <a:lnTo>
                    <a:pt x="165101" y="228384"/>
                  </a:lnTo>
                  <a:lnTo>
                    <a:pt x="144737" y="212720"/>
                  </a:lnTo>
                  <a:lnTo>
                    <a:pt x="107770" y="192670"/>
                  </a:lnTo>
                  <a:lnTo>
                    <a:pt x="28822" y="117795"/>
                  </a:lnTo>
                  <a:lnTo>
                    <a:pt x="0" y="81454"/>
                  </a:lnTo>
                  <a:close/>
                </a:path>
              </a:pathLst>
            </a:custGeom>
            <a:grpFill/>
            <a:ln w="6248" cap="rnd">
              <a:solidFill>
                <a:srgbClr val="0070C0"/>
              </a:solidFill>
              <a:prstDash val="solid"/>
              <a:round/>
            </a:ln>
          </p:spPr>
          <p:txBody>
            <a:bodyPr rtlCol="0" anchor="ctr"/>
            <a:lstStyle/>
            <a:p>
              <a:endParaRPr lang="vi-VN"/>
            </a:p>
          </p:txBody>
        </p:sp>
        <p:sp>
          <p:nvSpPr>
            <p:cNvPr id="135" name="Freeform: Shape 134">
              <a:hlinkClick r:id="" action="ppaction://noaction"/>
              <a:extLst>
                <a:ext uri="{FF2B5EF4-FFF2-40B4-BE49-F238E27FC236}">
                  <a16:creationId xmlns:a16="http://schemas.microsoft.com/office/drawing/2014/main" id="{799BEF96-BBF4-45D1-9D70-B0F834C43134}"/>
                </a:ext>
              </a:extLst>
            </p:cNvPr>
            <p:cNvSpPr/>
            <p:nvPr/>
          </p:nvSpPr>
          <p:spPr>
            <a:xfrm>
              <a:off x="3887845" y="6194922"/>
              <a:ext cx="235589" cy="178258"/>
            </a:xfrm>
            <a:custGeom>
              <a:avLst/>
              <a:gdLst>
                <a:gd name="connsiteX0" fmla="*/ 111529 w 235589"/>
                <a:gd name="connsiteY0" fmla="*/ 5639 h 178258"/>
                <a:gd name="connsiteX1" fmla="*/ 124374 w 235589"/>
                <a:gd name="connsiteY1" fmla="*/ 7519 h 178258"/>
                <a:gd name="connsiteX2" fmla="*/ 161968 w 235589"/>
                <a:gd name="connsiteY2" fmla="*/ 17544 h 178258"/>
                <a:gd name="connsiteX3" fmla="*/ 173559 w 235589"/>
                <a:gd name="connsiteY3" fmla="*/ 22557 h 178258"/>
                <a:gd name="connsiteX4" fmla="*/ 181078 w 235589"/>
                <a:gd name="connsiteY4" fmla="*/ 27256 h 178258"/>
                <a:gd name="connsiteX5" fmla="*/ 178885 w 235589"/>
                <a:gd name="connsiteY5" fmla="*/ 29136 h 178258"/>
                <a:gd name="connsiteX6" fmla="*/ 180765 w 235589"/>
                <a:gd name="connsiteY6" fmla="*/ 31328 h 178258"/>
                <a:gd name="connsiteX7" fmla="*/ 188283 w 235589"/>
                <a:gd name="connsiteY7" fmla="*/ 35088 h 178258"/>
                <a:gd name="connsiteX8" fmla="*/ 197995 w 235589"/>
                <a:gd name="connsiteY8" fmla="*/ 45740 h 178258"/>
                <a:gd name="connsiteX9" fmla="*/ 201441 w 235589"/>
                <a:gd name="connsiteY9" fmla="*/ 52005 h 178258"/>
                <a:gd name="connsiteX10" fmla="*/ 204261 w 235589"/>
                <a:gd name="connsiteY10" fmla="*/ 66416 h 178258"/>
                <a:gd name="connsiteX11" fmla="*/ 208334 w 235589"/>
                <a:gd name="connsiteY11" fmla="*/ 72682 h 178258"/>
                <a:gd name="connsiteX12" fmla="*/ 213033 w 235589"/>
                <a:gd name="connsiteY12" fmla="*/ 78321 h 178258"/>
                <a:gd name="connsiteX13" fmla="*/ 222118 w 235589"/>
                <a:gd name="connsiteY13" fmla="*/ 86780 h 178258"/>
                <a:gd name="connsiteX14" fmla="*/ 235589 w 235589"/>
                <a:gd name="connsiteY14" fmla="*/ 96805 h 178258"/>
                <a:gd name="connsiteX15" fmla="*/ 230890 w 235589"/>
                <a:gd name="connsiteY15" fmla="*/ 98371 h 178258"/>
                <a:gd name="connsiteX16" fmla="*/ 222118 w 235589"/>
                <a:gd name="connsiteY16" fmla="*/ 102131 h 178258"/>
                <a:gd name="connsiteX17" fmla="*/ 218045 w 235589"/>
                <a:gd name="connsiteY17" fmla="*/ 106203 h 178258"/>
                <a:gd name="connsiteX18" fmla="*/ 214599 w 235589"/>
                <a:gd name="connsiteY18" fmla="*/ 112156 h 178258"/>
                <a:gd name="connsiteX19" fmla="*/ 212720 w 235589"/>
                <a:gd name="connsiteY19" fmla="*/ 116855 h 178258"/>
                <a:gd name="connsiteX20" fmla="*/ 210527 w 235589"/>
                <a:gd name="connsiteY20" fmla="*/ 120928 h 178258"/>
                <a:gd name="connsiteX21" fmla="*/ 206141 w 235589"/>
                <a:gd name="connsiteY21" fmla="*/ 124061 h 178258"/>
                <a:gd name="connsiteX22" fmla="*/ 190790 w 235589"/>
                <a:gd name="connsiteY22" fmla="*/ 130013 h 178258"/>
                <a:gd name="connsiteX23" fmla="*/ 187657 w 235589"/>
                <a:gd name="connsiteY23" fmla="*/ 132832 h 178258"/>
                <a:gd name="connsiteX24" fmla="*/ 186717 w 235589"/>
                <a:gd name="connsiteY24" fmla="*/ 135965 h 178258"/>
                <a:gd name="connsiteX25" fmla="*/ 187657 w 235589"/>
                <a:gd name="connsiteY25" fmla="*/ 141605 h 178258"/>
                <a:gd name="connsiteX26" fmla="*/ 189537 w 235589"/>
                <a:gd name="connsiteY26" fmla="*/ 147557 h 178258"/>
                <a:gd name="connsiteX27" fmla="*/ 189223 w 235589"/>
                <a:gd name="connsiteY27" fmla="*/ 151629 h 178258"/>
                <a:gd name="connsiteX28" fmla="*/ 184524 w 235589"/>
                <a:gd name="connsiteY28" fmla="*/ 155075 h 178258"/>
                <a:gd name="connsiteX29" fmla="*/ 171993 w 235589"/>
                <a:gd name="connsiteY29" fmla="*/ 156329 h 178258"/>
                <a:gd name="connsiteX30" fmla="*/ 157269 w 235589"/>
                <a:gd name="connsiteY30" fmla="*/ 162281 h 178258"/>
                <a:gd name="connsiteX31" fmla="*/ 129386 w 235589"/>
                <a:gd name="connsiteY31" fmla="*/ 178259 h 178258"/>
                <a:gd name="connsiteX32" fmla="*/ 118108 w 235589"/>
                <a:gd name="connsiteY32" fmla="*/ 164474 h 178258"/>
                <a:gd name="connsiteX33" fmla="*/ 102130 w 235589"/>
                <a:gd name="connsiteY33" fmla="*/ 149437 h 178258"/>
                <a:gd name="connsiteX34" fmla="*/ 89912 w 235589"/>
                <a:gd name="connsiteY34" fmla="*/ 140351 h 178258"/>
                <a:gd name="connsiteX35" fmla="*/ 75188 w 235589"/>
                <a:gd name="connsiteY35" fmla="*/ 136592 h 178258"/>
                <a:gd name="connsiteX36" fmla="*/ 62030 w 235589"/>
                <a:gd name="connsiteY36" fmla="*/ 128133 h 178258"/>
                <a:gd name="connsiteX37" fmla="*/ 50439 w 235589"/>
                <a:gd name="connsiteY37" fmla="*/ 114349 h 178258"/>
                <a:gd name="connsiteX38" fmla="*/ 36967 w 235589"/>
                <a:gd name="connsiteY38" fmla="*/ 102444 h 178258"/>
                <a:gd name="connsiteX39" fmla="*/ 7205 w 235589"/>
                <a:gd name="connsiteY39" fmla="*/ 83334 h 178258"/>
                <a:gd name="connsiteX40" fmla="*/ 0 w 235589"/>
                <a:gd name="connsiteY40" fmla="*/ 77068 h 178258"/>
                <a:gd name="connsiteX41" fmla="*/ 6892 w 235589"/>
                <a:gd name="connsiteY41" fmla="*/ 68296 h 178258"/>
                <a:gd name="connsiteX42" fmla="*/ 6266 w 235589"/>
                <a:gd name="connsiteY42" fmla="*/ 62344 h 178258"/>
                <a:gd name="connsiteX43" fmla="*/ 5013 w 235589"/>
                <a:gd name="connsiteY43" fmla="*/ 58271 h 178258"/>
                <a:gd name="connsiteX44" fmla="*/ 6579 w 235589"/>
                <a:gd name="connsiteY44" fmla="*/ 54825 h 178258"/>
                <a:gd name="connsiteX45" fmla="*/ 10338 w 235589"/>
                <a:gd name="connsiteY45" fmla="*/ 51692 h 178258"/>
                <a:gd name="connsiteX46" fmla="*/ 15038 w 235589"/>
                <a:gd name="connsiteY46" fmla="*/ 50125 h 178258"/>
                <a:gd name="connsiteX47" fmla="*/ 19110 w 235589"/>
                <a:gd name="connsiteY47" fmla="*/ 51065 h 178258"/>
                <a:gd name="connsiteX48" fmla="*/ 32268 w 235589"/>
                <a:gd name="connsiteY48" fmla="*/ 59838 h 178258"/>
                <a:gd name="connsiteX49" fmla="*/ 42607 w 235589"/>
                <a:gd name="connsiteY49" fmla="*/ 64850 h 178258"/>
                <a:gd name="connsiteX50" fmla="*/ 53885 w 235589"/>
                <a:gd name="connsiteY50" fmla="*/ 68296 h 178258"/>
                <a:gd name="connsiteX51" fmla="*/ 67043 w 235589"/>
                <a:gd name="connsiteY51" fmla="*/ 70489 h 178258"/>
                <a:gd name="connsiteX52" fmla="*/ 74562 w 235589"/>
                <a:gd name="connsiteY52" fmla="*/ 69549 h 178258"/>
                <a:gd name="connsiteX53" fmla="*/ 80201 w 235589"/>
                <a:gd name="connsiteY53" fmla="*/ 67043 h 178258"/>
                <a:gd name="connsiteX54" fmla="*/ 88659 w 235589"/>
                <a:gd name="connsiteY54" fmla="*/ 61090 h 178258"/>
                <a:gd name="connsiteX55" fmla="*/ 92419 w 235589"/>
                <a:gd name="connsiteY55" fmla="*/ 56078 h 178258"/>
                <a:gd name="connsiteX56" fmla="*/ 94612 w 235589"/>
                <a:gd name="connsiteY56" fmla="*/ 49186 h 178258"/>
                <a:gd name="connsiteX57" fmla="*/ 94925 w 235589"/>
                <a:gd name="connsiteY57" fmla="*/ 41980 h 178258"/>
                <a:gd name="connsiteX58" fmla="*/ 94612 w 235589"/>
                <a:gd name="connsiteY58" fmla="*/ 37908 h 178258"/>
                <a:gd name="connsiteX59" fmla="*/ 93045 w 235589"/>
                <a:gd name="connsiteY59" fmla="*/ 34461 h 178258"/>
                <a:gd name="connsiteX60" fmla="*/ 88346 w 235589"/>
                <a:gd name="connsiteY60" fmla="*/ 30389 h 178258"/>
                <a:gd name="connsiteX61" fmla="*/ 81767 w 235589"/>
                <a:gd name="connsiteY61" fmla="*/ 27569 h 178258"/>
                <a:gd name="connsiteX62" fmla="*/ 80514 w 235589"/>
                <a:gd name="connsiteY62" fmla="*/ 26003 h 178258"/>
                <a:gd name="connsiteX63" fmla="*/ 78008 w 235589"/>
                <a:gd name="connsiteY63" fmla="*/ 14725 h 178258"/>
                <a:gd name="connsiteX64" fmla="*/ 66729 w 235589"/>
                <a:gd name="connsiteY64" fmla="*/ 0 h 178258"/>
                <a:gd name="connsiteX65" fmla="*/ 87406 w 235589"/>
                <a:gd name="connsiteY65" fmla="*/ 4699 h 178258"/>
                <a:gd name="connsiteX66" fmla="*/ 111529 w 235589"/>
                <a:gd name="connsiteY66" fmla="*/ 5639 h 17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35589" h="178258">
                  <a:moveTo>
                    <a:pt x="111529" y="5639"/>
                  </a:moveTo>
                  <a:lnTo>
                    <a:pt x="124374" y="7519"/>
                  </a:lnTo>
                  <a:lnTo>
                    <a:pt x="161968" y="17544"/>
                  </a:lnTo>
                  <a:lnTo>
                    <a:pt x="173559" y="22557"/>
                  </a:lnTo>
                  <a:lnTo>
                    <a:pt x="181078" y="27256"/>
                  </a:lnTo>
                  <a:lnTo>
                    <a:pt x="178885" y="29136"/>
                  </a:lnTo>
                  <a:lnTo>
                    <a:pt x="180765" y="31328"/>
                  </a:lnTo>
                  <a:lnTo>
                    <a:pt x="188283" y="35088"/>
                  </a:lnTo>
                  <a:lnTo>
                    <a:pt x="197995" y="45740"/>
                  </a:lnTo>
                  <a:lnTo>
                    <a:pt x="201441" y="52005"/>
                  </a:lnTo>
                  <a:lnTo>
                    <a:pt x="204261" y="66416"/>
                  </a:lnTo>
                  <a:lnTo>
                    <a:pt x="208334" y="72682"/>
                  </a:lnTo>
                  <a:lnTo>
                    <a:pt x="213033" y="78321"/>
                  </a:lnTo>
                  <a:lnTo>
                    <a:pt x="222118" y="86780"/>
                  </a:lnTo>
                  <a:lnTo>
                    <a:pt x="235589" y="96805"/>
                  </a:lnTo>
                  <a:lnTo>
                    <a:pt x="230890" y="98371"/>
                  </a:lnTo>
                  <a:lnTo>
                    <a:pt x="222118" y="102131"/>
                  </a:lnTo>
                  <a:lnTo>
                    <a:pt x="218045" y="106203"/>
                  </a:lnTo>
                  <a:lnTo>
                    <a:pt x="214599" y="112156"/>
                  </a:lnTo>
                  <a:lnTo>
                    <a:pt x="212720" y="116855"/>
                  </a:lnTo>
                  <a:lnTo>
                    <a:pt x="210527" y="120928"/>
                  </a:lnTo>
                  <a:lnTo>
                    <a:pt x="206141" y="124061"/>
                  </a:lnTo>
                  <a:lnTo>
                    <a:pt x="190790" y="130013"/>
                  </a:lnTo>
                  <a:lnTo>
                    <a:pt x="187657" y="132832"/>
                  </a:lnTo>
                  <a:lnTo>
                    <a:pt x="186717" y="135965"/>
                  </a:lnTo>
                  <a:lnTo>
                    <a:pt x="187657" y="141605"/>
                  </a:lnTo>
                  <a:lnTo>
                    <a:pt x="189537" y="147557"/>
                  </a:lnTo>
                  <a:lnTo>
                    <a:pt x="189223" y="151629"/>
                  </a:lnTo>
                  <a:lnTo>
                    <a:pt x="184524" y="155075"/>
                  </a:lnTo>
                  <a:lnTo>
                    <a:pt x="171993" y="156329"/>
                  </a:lnTo>
                  <a:lnTo>
                    <a:pt x="157269" y="162281"/>
                  </a:lnTo>
                  <a:lnTo>
                    <a:pt x="129386" y="178259"/>
                  </a:lnTo>
                  <a:lnTo>
                    <a:pt x="118108" y="164474"/>
                  </a:lnTo>
                  <a:lnTo>
                    <a:pt x="102130" y="149437"/>
                  </a:lnTo>
                  <a:lnTo>
                    <a:pt x="89912" y="140351"/>
                  </a:lnTo>
                  <a:lnTo>
                    <a:pt x="75188" y="136592"/>
                  </a:lnTo>
                  <a:lnTo>
                    <a:pt x="62030" y="128133"/>
                  </a:lnTo>
                  <a:lnTo>
                    <a:pt x="50439" y="114349"/>
                  </a:lnTo>
                  <a:lnTo>
                    <a:pt x="36967" y="102444"/>
                  </a:lnTo>
                  <a:lnTo>
                    <a:pt x="7205" y="83334"/>
                  </a:lnTo>
                  <a:lnTo>
                    <a:pt x="0" y="77068"/>
                  </a:lnTo>
                  <a:lnTo>
                    <a:pt x="6892" y="68296"/>
                  </a:lnTo>
                  <a:lnTo>
                    <a:pt x="6266" y="62344"/>
                  </a:lnTo>
                  <a:lnTo>
                    <a:pt x="5013" y="58271"/>
                  </a:lnTo>
                  <a:lnTo>
                    <a:pt x="6579" y="54825"/>
                  </a:lnTo>
                  <a:lnTo>
                    <a:pt x="10338" y="51692"/>
                  </a:lnTo>
                  <a:lnTo>
                    <a:pt x="15038" y="50125"/>
                  </a:lnTo>
                  <a:lnTo>
                    <a:pt x="19110" y="51065"/>
                  </a:lnTo>
                  <a:lnTo>
                    <a:pt x="32268" y="59838"/>
                  </a:lnTo>
                  <a:lnTo>
                    <a:pt x="42607" y="64850"/>
                  </a:lnTo>
                  <a:lnTo>
                    <a:pt x="53885" y="68296"/>
                  </a:lnTo>
                  <a:lnTo>
                    <a:pt x="67043" y="70489"/>
                  </a:lnTo>
                  <a:lnTo>
                    <a:pt x="74562" y="69549"/>
                  </a:lnTo>
                  <a:lnTo>
                    <a:pt x="80201" y="67043"/>
                  </a:lnTo>
                  <a:lnTo>
                    <a:pt x="88659" y="61090"/>
                  </a:lnTo>
                  <a:lnTo>
                    <a:pt x="92419" y="56078"/>
                  </a:lnTo>
                  <a:lnTo>
                    <a:pt x="94612" y="49186"/>
                  </a:lnTo>
                  <a:lnTo>
                    <a:pt x="94925" y="41980"/>
                  </a:lnTo>
                  <a:lnTo>
                    <a:pt x="94612" y="37908"/>
                  </a:lnTo>
                  <a:lnTo>
                    <a:pt x="93045" y="34461"/>
                  </a:lnTo>
                  <a:lnTo>
                    <a:pt x="88346" y="30389"/>
                  </a:lnTo>
                  <a:lnTo>
                    <a:pt x="81767" y="27569"/>
                  </a:lnTo>
                  <a:lnTo>
                    <a:pt x="80514" y="26003"/>
                  </a:lnTo>
                  <a:lnTo>
                    <a:pt x="78008" y="14725"/>
                  </a:lnTo>
                  <a:lnTo>
                    <a:pt x="66729" y="0"/>
                  </a:lnTo>
                  <a:lnTo>
                    <a:pt x="87406" y="4699"/>
                  </a:lnTo>
                  <a:lnTo>
                    <a:pt x="111529" y="5639"/>
                  </a:lnTo>
                  <a:close/>
                </a:path>
              </a:pathLst>
            </a:custGeom>
            <a:grpFill/>
            <a:ln w="6248" cap="rnd">
              <a:solidFill>
                <a:srgbClr val="0070C0"/>
              </a:solidFill>
              <a:prstDash val="solid"/>
              <a:round/>
            </a:ln>
          </p:spPr>
          <p:txBody>
            <a:bodyPr rtlCol="0" anchor="ctr"/>
            <a:lstStyle/>
            <a:p>
              <a:endParaRPr lang="vi-VN"/>
            </a:p>
          </p:txBody>
        </p:sp>
        <p:sp>
          <p:nvSpPr>
            <p:cNvPr id="136" name="Freeform: Shape 135">
              <a:extLst>
                <a:ext uri="{FF2B5EF4-FFF2-40B4-BE49-F238E27FC236}">
                  <a16:creationId xmlns:a16="http://schemas.microsoft.com/office/drawing/2014/main" id="{2DFD6F3C-4F8A-4BC1-90E1-AE86AE158BC4}"/>
                </a:ext>
              </a:extLst>
            </p:cNvPr>
            <p:cNvSpPr/>
            <p:nvPr/>
          </p:nvSpPr>
          <p:spPr>
            <a:xfrm>
              <a:off x="3719298" y="498795"/>
              <a:ext cx="638785" cy="333647"/>
            </a:xfrm>
            <a:custGeom>
              <a:avLst/>
              <a:gdLst>
                <a:gd name="connsiteX0" fmla="*/ 526003 w 638785"/>
                <a:gd name="connsiteY0" fmla="*/ 320803 h 333647"/>
                <a:gd name="connsiteX1" fmla="*/ 524437 w 638785"/>
                <a:gd name="connsiteY1" fmla="*/ 322056 h 333647"/>
                <a:gd name="connsiteX2" fmla="*/ 510339 w 638785"/>
                <a:gd name="connsiteY2" fmla="*/ 329575 h 333647"/>
                <a:gd name="connsiteX3" fmla="*/ 501567 w 638785"/>
                <a:gd name="connsiteY3" fmla="*/ 332081 h 333647"/>
                <a:gd name="connsiteX4" fmla="*/ 492169 w 638785"/>
                <a:gd name="connsiteY4" fmla="*/ 333334 h 333647"/>
                <a:gd name="connsiteX5" fmla="*/ 480577 w 638785"/>
                <a:gd name="connsiteY5" fmla="*/ 333647 h 333647"/>
                <a:gd name="connsiteX6" fmla="*/ 468673 w 638785"/>
                <a:gd name="connsiteY6" fmla="*/ 332394 h 333647"/>
                <a:gd name="connsiteX7" fmla="*/ 456455 w 638785"/>
                <a:gd name="connsiteY7" fmla="*/ 327695 h 333647"/>
                <a:gd name="connsiteX8" fmla="*/ 421053 w 638785"/>
                <a:gd name="connsiteY8" fmla="*/ 303572 h 333647"/>
                <a:gd name="connsiteX9" fmla="*/ 415101 w 638785"/>
                <a:gd name="connsiteY9" fmla="*/ 301379 h 333647"/>
                <a:gd name="connsiteX10" fmla="*/ 409149 w 638785"/>
                <a:gd name="connsiteY10" fmla="*/ 301066 h 333647"/>
                <a:gd name="connsiteX11" fmla="*/ 401630 w 638785"/>
                <a:gd name="connsiteY11" fmla="*/ 303259 h 333647"/>
                <a:gd name="connsiteX12" fmla="*/ 395364 w 638785"/>
                <a:gd name="connsiteY12" fmla="*/ 306392 h 333647"/>
                <a:gd name="connsiteX13" fmla="*/ 381266 w 638785"/>
                <a:gd name="connsiteY13" fmla="*/ 319236 h 333647"/>
                <a:gd name="connsiteX14" fmla="*/ 368108 w 638785"/>
                <a:gd name="connsiteY14" fmla="*/ 318296 h 333647"/>
                <a:gd name="connsiteX15" fmla="*/ 361843 w 638785"/>
                <a:gd name="connsiteY15" fmla="*/ 313284 h 333647"/>
                <a:gd name="connsiteX16" fmla="*/ 357770 w 638785"/>
                <a:gd name="connsiteY16" fmla="*/ 307645 h 333647"/>
                <a:gd name="connsiteX17" fmla="*/ 356830 w 638785"/>
                <a:gd name="connsiteY17" fmla="*/ 301379 h 333647"/>
                <a:gd name="connsiteX18" fmla="*/ 357144 w 638785"/>
                <a:gd name="connsiteY18" fmla="*/ 290101 h 333647"/>
                <a:gd name="connsiteX19" fmla="*/ 355577 w 638785"/>
                <a:gd name="connsiteY19" fmla="*/ 285402 h 333647"/>
                <a:gd name="connsiteX20" fmla="*/ 348372 w 638785"/>
                <a:gd name="connsiteY20" fmla="*/ 278823 h 333647"/>
                <a:gd name="connsiteX21" fmla="*/ 345552 w 638785"/>
                <a:gd name="connsiteY21" fmla="*/ 275376 h 333647"/>
                <a:gd name="connsiteX22" fmla="*/ 344925 w 638785"/>
                <a:gd name="connsiteY22" fmla="*/ 271304 h 333647"/>
                <a:gd name="connsiteX23" fmla="*/ 345239 w 638785"/>
                <a:gd name="connsiteY23" fmla="*/ 262219 h 333647"/>
                <a:gd name="connsiteX24" fmla="*/ 341166 w 638785"/>
                <a:gd name="connsiteY24" fmla="*/ 258459 h 333647"/>
                <a:gd name="connsiteX25" fmla="*/ 334274 w 638785"/>
                <a:gd name="connsiteY25" fmla="*/ 256893 h 333647"/>
                <a:gd name="connsiteX26" fmla="*/ 319863 w 638785"/>
                <a:gd name="connsiteY26" fmla="*/ 257833 h 333647"/>
                <a:gd name="connsiteX27" fmla="*/ 297933 w 638785"/>
                <a:gd name="connsiteY27" fmla="*/ 264725 h 333647"/>
                <a:gd name="connsiteX28" fmla="*/ 292607 w 638785"/>
                <a:gd name="connsiteY28" fmla="*/ 267544 h 333647"/>
                <a:gd name="connsiteX29" fmla="*/ 284775 w 638785"/>
                <a:gd name="connsiteY29" fmla="*/ 272870 h 333647"/>
                <a:gd name="connsiteX30" fmla="*/ 274123 w 638785"/>
                <a:gd name="connsiteY30" fmla="*/ 276943 h 333647"/>
                <a:gd name="connsiteX31" fmla="*/ 267544 w 638785"/>
                <a:gd name="connsiteY31" fmla="*/ 280702 h 333647"/>
                <a:gd name="connsiteX32" fmla="*/ 260965 w 638785"/>
                <a:gd name="connsiteY32" fmla="*/ 285402 h 333647"/>
                <a:gd name="connsiteX33" fmla="*/ 254700 w 638785"/>
                <a:gd name="connsiteY33" fmla="*/ 287908 h 333647"/>
                <a:gd name="connsiteX34" fmla="*/ 248434 w 638785"/>
                <a:gd name="connsiteY34" fmla="*/ 289161 h 333647"/>
                <a:gd name="connsiteX35" fmla="*/ 240289 w 638785"/>
                <a:gd name="connsiteY35" fmla="*/ 287908 h 333647"/>
                <a:gd name="connsiteX36" fmla="*/ 232770 w 638785"/>
                <a:gd name="connsiteY36" fmla="*/ 284775 h 333647"/>
                <a:gd name="connsiteX37" fmla="*/ 220865 w 638785"/>
                <a:gd name="connsiteY37" fmla="*/ 273810 h 333647"/>
                <a:gd name="connsiteX38" fmla="*/ 215853 w 638785"/>
                <a:gd name="connsiteY38" fmla="*/ 264412 h 333647"/>
                <a:gd name="connsiteX39" fmla="*/ 213346 w 638785"/>
                <a:gd name="connsiteY39" fmla="*/ 255013 h 333647"/>
                <a:gd name="connsiteX40" fmla="*/ 211780 w 638785"/>
                <a:gd name="connsiteY40" fmla="*/ 247181 h 333647"/>
                <a:gd name="connsiteX41" fmla="*/ 209274 w 638785"/>
                <a:gd name="connsiteY41" fmla="*/ 239975 h 333647"/>
                <a:gd name="connsiteX42" fmla="*/ 202068 w 638785"/>
                <a:gd name="connsiteY42" fmla="*/ 227757 h 333647"/>
                <a:gd name="connsiteX43" fmla="*/ 199562 w 638785"/>
                <a:gd name="connsiteY43" fmla="*/ 222118 h 333647"/>
                <a:gd name="connsiteX44" fmla="*/ 197995 w 638785"/>
                <a:gd name="connsiteY44" fmla="*/ 216166 h 333647"/>
                <a:gd name="connsiteX45" fmla="*/ 197682 w 638785"/>
                <a:gd name="connsiteY45" fmla="*/ 209900 h 333647"/>
                <a:gd name="connsiteX46" fmla="*/ 198935 w 638785"/>
                <a:gd name="connsiteY46" fmla="*/ 203634 h 333647"/>
                <a:gd name="connsiteX47" fmla="*/ 203321 w 638785"/>
                <a:gd name="connsiteY47" fmla="*/ 191103 h 333647"/>
                <a:gd name="connsiteX48" fmla="*/ 204888 w 638785"/>
                <a:gd name="connsiteY48" fmla="*/ 185777 h 333647"/>
                <a:gd name="connsiteX49" fmla="*/ 204574 w 638785"/>
                <a:gd name="connsiteY49" fmla="*/ 181078 h 333647"/>
                <a:gd name="connsiteX50" fmla="*/ 203321 w 638785"/>
                <a:gd name="connsiteY50" fmla="*/ 177945 h 333647"/>
                <a:gd name="connsiteX51" fmla="*/ 200502 w 638785"/>
                <a:gd name="connsiteY51" fmla="*/ 176066 h 333647"/>
                <a:gd name="connsiteX52" fmla="*/ 187657 w 638785"/>
                <a:gd name="connsiteY52" fmla="*/ 172933 h 333647"/>
                <a:gd name="connsiteX53" fmla="*/ 182331 w 638785"/>
                <a:gd name="connsiteY53" fmla="*/ 172933 h 333647"/>
                <a:gd name="connsiteX54" fmla="*/ 175752 w 638785"/>
                <a:gd name="connsiteY54" fmla="*/ 175126 h 333647"/>
                <a:gd name="connsiteX55" fmla="*/ 168860 w 638785"/>
                <a:gd name="connsiteY55" fmla="*/ 178885 h 333647"/>
                <a:gd name="connsiteX56" fmla="*/ 149750 w 638785"/>
                <a:gd name="connsiteY56" fmla="*/ 194236 h 333647"/>
                <a:gd name="connsiteX57" fmla="*/ 134712 w 638785"/>
                <a:gd name="connsiteY57" fmla="*/ 215226 h 333647"/>
                <a:gd name="connsiteX58" fmla="*/ 115602 w 638785"/>
                <a:gd name="connsiteY58" fmla="*/ 233710 h 333647"/>
                <a:gd name="connsiteX59" fmla="*/ 95238 w 638785"/>
                <a:gd name="connsiteY59" fmla="*/ 201128 h 333647"/>
                <a:gd name="connsiteX60" fmla="*/ 82394 w 638785"/>
                <a:gd name="connsiteY60" fmla="*/ 170113 h 333647"/>
                <a:gd name="connsiteX61" fmla="*/ 75815 w 638785"/>
                <a:gd name="connsiteY61" fmla="*/ 160401 h 333647"/>
                <a:gd name="connsiteX62" fmla="*/ 66416 w 638785"/>
                <a:gd name="connsiteY62" fmla="*/ 149750 h 333647"/>
                <a:gd name="connsiteX63" fmla="*/ 2820 w 638785"/>
                <a:gd name="connsiteY63" fmla="*/ 112782 h 333647"/>
                <a:gd name="connsiteX64" fmla="*/ 0 w 638785"/>
                <a:gd name="connsiteY64" fmla="*/ 107770 h 333647"/>
                <a:gd name="connsiteX65" fmla="*/ 2506 w 638785"/>
                <a:gd name="connsiteY65" fmla="*/ 102757 h 333647"/>
                <a:gd name="connsiteX66" fmla="*/ 26942 w 638785"/>
                <a:gd name="connsiteY66" fmla="*/ 85526 h 333647"/>
                <a:gd name="connsiteX67" fmla="*/ 34461 w 638785"/>
                <a:gd name="connsiteY67" fmla="*/ 77068 h 333647"/>
                <a:gd name="connsiteX68" fmla="*/ 41353 w 638785"/>
                <a:gd name="connsiteY68" fmla="*/ 68609 h 333647"/>
                <a:gd name="connsiteX69" fmla="*/ 50125 w 638785"/>
                <a:gd name="connsiteY69" fmla="*/ 54198 h 333647"/>
                <a:gd name="connsiteX70" fmla="*/ 54198 w 638785"/>
                <a:gd name="connsiteY70" fmla="*/ 49186 h 333647"/>
                <a:gd name="connsiteX71" fmla="*/ 58271 w 638785"/>
                <a:gd name="connsiteY71" fmla="*/ 45426 h 333647"/>
                <a:gd name="connsiteX72" fmla="*/ 62657 w 638785"/>
                <a:gd name="connsiteY72" fmla="*/ 43233 h 333647"/>
                <a:gd name="connsiteX73" fmla="*/ 67356 w 638785"/>
                <a:gd name="connsiteY73" fmla="*/ 43233 h 333647"/>
                <a:gd name="connsiteX74" fmla="*/ 77381 w 638785"/>
                <a:gd name="connsiteY74" fmla="*/ 45113 h 333647"/>
                <a:gd name="connsiteX75" fmla="*/ 81767 w 638785"/>
                <a:gd name="connsiteY75" fmla="*/ 41980 h 333647"/>
                <a:gd name="connsiteX76" fmla="*/ 85840 w 638785"/>
                <a:gd name="connsiteY76" fmla="*/ 34461 h 333647"/>
                <a:gd name="connsiteX77" fmla="*/ 91166 w 638785"/>
                <a:gd name="connsiteY77" fmla="*/ 5639 h 333647"/>
                <a:gd name="connsiteX78" fmla="*/ 92419 w 638785"/>
                <a:gd name="connsiteY78" fmla="*/ 3446 h 333647"/>
                <a:gd name="connsiteX79" fmla="*/ 95865 w 638785"/>
                <a:gd name="connsiteY79" fmla="*/ 1253 h 333647"/>
                <a:gd name="connsiteX80" fmla="*/ 101817 w 638785"/>
                <a:gd name="connsiteY80" fmla="*/ 0 h 333647"/>
                <a:gd name="connsiteX81" fmla="*/ 101817 w 638785"/>
                <a:gd name="connsiteY81" fmla="*/ 2193 h 333647"/>
                <a:gd name="connsiteX82" fmla="*/ 103697 w 638785"/>
                <a:gd name="connsiteY82" fmla="*/ 10965 h 333647"/>
                <a:gd name="connsiteX83" fmla="*/ 108709 w 638785"/>
                <a:gd name="connsiteY83" fmla="*/ 18170 h 333647"/>
                <a:gd name="connsiteX84" fmla="*/ 114662 w 638785"/>
                <a:gd name="connsiteY84" fmla="*/ 20677 h 333647"/>
                <a:gd name="connsiteX85" fmla="*/ 145050 w 638785"/>
                <a:gd name="connsiteY85" fmla="*/ 21930 h 333647"/>
                <a:gd name="connsiteX86" fmla="*/ 156955 w 638785"/>
                <a:gd name="connsiteY86" fmla="*/ 25689 h 333647"/>
                <a:gd name="connsiteX87" fmla="*/ 167607 w 638785"/>
                <a:gd name="connsiteY87" fmla="*/ 25376 h 333647"/>
                <a:gd name="connsiteX88" fmla="*/ 171993 w 638785"/>
                <a:gd name="connsiteY88" fmla="*/ 28196 h 333647"/>
                <a:gd name="connsiteX89" fmla="*/ 180138 w 638785"/>
                <a:gd name="connsiteY89" fmla="*/ 36654 h 333647"/>
                <a:gd name="connsiteX90" fmla="*/ 185151 w 638785"/>
                <a:gd name="connsiteY90" fmla="*/ 39160 h 333647"/>
                <a:gd name="connsiteX91" fmla="*/ 190163 w 638785"/>
                <a:gd name="connsiteY91" fmla="*/ 40727 h 333647"/>
                <a:gd name="connsiteX92" fmla="*/ 195176 w 638785"/>
                <a:gd name="connsiteY92" fmla="*/ 43233 h 333647"/>
                <a:gd name="connsiteX93" fmla="*/ 199875 w 638785"/>
                <a:gd name="connsiteY93" fmla="*/ 47932 h 333647"/>
                <a:gd name="connsiteX94" fmla="*/ 205514 w 638785"/>
                <a:gd name="connsiteY94" fmla="*/ 56704 h 333647"/>
                <a:gd name="connsiteX95" fmla="*/ 229324 w 638785"/>
                <a:gd name="connsiteY95" fmla="*/ 83960 h 333647"/>
                <a:gd name="connsiteX96" fmla="*/ 237156 w 638785"/>
                <a:gd name="connsiteY96" fmla="*/ 89599 h 333647"/>
                <a:gd name="connsiteX97" fmla="*/ 240915 w 638785"/>
                <a:gd name="connsiteY97" fmla="*/ 88346 h 333647"/>
                <a:gd name="connsiteX98" fmla="*/ 244048 w 638785"/>
                <a:gd name="connsiteY98" fmla="*/ 81141 h 333647"/>
                <a:gd name="connsiteX99" fmla="*/ 246554 w 638785"/>
                <a:gd name="connsiteY99" fmla="*/ 78948 h 333647"/>
                <a:gd name="connsiteX100" fmla="*/ 251254 w 638785"/>
                <a:gd name="connsiteY100" fmla="*/ 78008 h 333647"/>
                <a:gd name="connsiteX101" fmla="*/ 258459 w 638785"/>
                <a:gd name="connsiteY101" fmla="*/ 80201 h 333647"/>
                <a:gd name="connsiteX102" fmla="*/ 262532 w 638785"/>
                <a:gd name="connsiteY102" fmla="*/ 80514 h 333647"/>
                <a:gd name="connsiteX103" fmla="*/ 276003 w 638785"/>
                <a:gd name="connsiteY103" fmla="*/ 78948 h 333647"/>
                <a:gd name="connsiteX104" fmla="*/ 282895 w 638785"/>
                <a:gd name="connsiteY104" fmla="*/ 77068 h 333647"/>
                <a:gd name="connsiteX105" fmla="*/ 288221 w 638785"/>
                <a:gd name="connsiteY105" fmla="*/ 73622 h 333647"/>
                <a:gd name="connsiteX106" fmla="*/ 295113 w 638785"/>
                <a:gd name="connsiteY106" fmla="*/ 59211 h 333647"/>
                <a:gd name="connsiteX107" fmla="*/ 298873 w 638785"/>
                <a:gd name="connsiteY107" fmla="*/ 57018 h 333647"/>
                <a:gd name="connsiteX108" fmla="*/ 332394 w 638785"/>
                <a:gd name="connsiteY108" fmla="*/ 54511 h 333647"/>
                <a:gd name="connsiteX109" fmla="*/ 355577 w 638785"/>
                <a:gd name="connsiteY109" fmla="*/ 57331 h 333647"/>
                <a:gd name="connsiteX110" fmla="*/ 371555 w 638785"/>
                <a:gd name="connsiteY110" fmla="*/ 61404 h 333647"/>
                <a:gd name="connsiteX111" fmla="*/ 385339 w 638785"/>
                <a:gd name="connsiteY111" fmla="*/ 70176 h 333647"/>
                <a:gd name="connsiteX112" fmla="*/ 394111 w 638785"/>
                <a:gd name="connsiteY112" fmla="*/ 86153 h 333647"/>
                <a:gd name="connsiteX113" fmla="*/ 395991 w 638785"/>
                <a:gd name="connsiteY113" fmla="*/ 103070 h 333647"/>
                <a:gd name="connsiteX114" fmla="*/ 398810 w 638785"/>
                <a:gd name="connsiteY114" fmla="*/ 108709 h 333647"/>
                <a:gd name="connsiteX115" fmla="*/ 407896 w 638785"/>
                <a:gd name="connsiteY115" fmla="*/ 112782 h 333647"/>
                <a:gd name="connsiteX116" fmla="*/ 416981 w 638785"/>
                <a:gd name="connsiteY116" fmla="*/ 114349 h 333647"/>
                <a:gd name="connsiteX117" fmla="*/ 425439 w 638785"/>
                <a:gd name="connsiteY117" fmla="*/ 114349 h 333647"/>
                <a:gd name="connsiteX118" fmla="*/ 433585 w 638785"/>
                <a:gd name="connsiteY118" fmla="*/ 113095 h 333647"/>
                <a:gd name="connsiteX119" fmla="*/ 494049 w 638785"/>
                <a:gd name="connsiteY119" fmla="*/ 97118 h 333647"/>
                <a:gd name="connsiteX120" fmla="*/ 500627 w 638785"/>
                <a:gd name="connsiteY120" fmla="*/ 93359 h 333647"/>
                <a:gd name="connsiteX121" fmla="*/ 502507 w 638785"/>
                <a:gd name="connsiteY121" fmla="*/ 82707 h 333647"/>
                <a:gd name="connsiteX122" fmla="*/ 506580 w 638785"/>
                <a:gd name="connsiteY122" fmla="*/ 80201 h 333647"/>
                <a:gd name="connsiteX123" fmla="*/ 512532 w 638785"/>
                <a:gd name="connsiteY123" fmla="*/ 81767 h 333647"/>
                <a:gd name="connsiteX124" fmla="*/ 519111 w 638785"/>
                <a:gd name="connsiteY124" fmla="*/ 84900 h 333647"/>
                <a:gd name="connsiteX125" fmla="*/ 540415 w 638785"/>
                <a:gd name="connsiteY125" fmla="*/ 90226 h 333647"/>
                <a:gd name="connsiteX126" fmla="*/ 546680 w 638785"/>
                <a:gd name="connsiteY126" fmla="*/ 93985 h 333647"/>
                <a:gd name="connsiteX127" fmla="*/ 551066 w 638785"/>
                <a:gd name="connsiteY127" fmla="*/ 100564 h 333647"/>
                <a:gd name="connsiteX128" fmla="*/ 554199 w 638785"/>
                <a:gd name="connsiteY128" fmla="*/ 108083 h 333647"/>
                <a:gd name="connsiteX129" fmla="*/ 558898 w 638785"/>
                <a:gd name="connsiteY129" fmla="*/ 113722 h 333647"/>
                <a:gd name="connsiteX130" fmla="*/ 568297 w 638785"/>
                <a:gd name="connsiteY130" fmla="*/ 115288 h 333647"/>
                <a:gd name="connsiteX131" fmla="*/ 571430 w 638785"/>
                <a:gd name="connsiteY131" fmla="*/ 113409 h 333647"/>
                <a:gd name="connsiteX132" fmla="*/ 574876 w 638785"/>
                <a:gd name="connsiteY132" fmla="*/ 107143 h 333647"/>
                <a:gd name="connsiteX133" fmla="*/ 578635 w 638785"/>
                <a:gd name="connsiteY133" fmla="*/ 105890 h 333647"/>
                <a:gd name="connsiteX134" fmla="*/ 583021 w 638785"/>
                <a:gd name="connsiteY134" fmla="*/ 106830 h 333647"/>
                <a:gd name="connsiteX135" fmla="*/ 586154 w 638785"/>
                <a:gd name="connsiteY135" fmla="*/ 109649 h 333647"/>
                <a:gd name="connsiteX136" fmla="*/ 590540 w 638785"/>
                <a:gd name="connsiteY136" fmla="*/ 115915 h 333647"/>
                <a:gd name="connsiteX137" fmla="*/ 603385 w 638785"/>
                <a:gd name="connsiteY137" fmla="*/ 125940 h 333647"/>
                <a:gd name="connsiteX138" fmla="*/ 610277 w 638785"/>
                <a:gd name="connsiteY138" fmla="*/ 137845 h 333647"/>
                <a:gd name="connsiteX139" fmla="*/ 609964 w 638785"/>
                <a:gd name="connsiteY139" fmla="*/ 139098 h 333647"/>
                <a:gd name="connsiteX140" fmla="*/ 616229 w 638785"/>
                <a:gd name="connsiteY140" fmla="*/ 139411 h 333647"/>
                <a:gd name="connsiteX141" fmla="*/ 625941 w 638785"/>
                <a:gd name="connsiteY141" fmla="*/ 138471 h 333647"/>
                <a:gd name="connsiteX142" fmla="*/ 635026 w 638785"/>
                <a:gd name="connsiteY142" fmla="*/ 139411 h 333647"/>
                <a:gd name="connsiteX143" fmla="*/ 638786 w 638785"/>
                <a:gd name="connsiteY143" fmla="*/ 145364 h 333647"/>
                <a:gd name="connsiteX144" fmla="*/ 635966 w 638785"/>
                <a:gd name="connsiteY144" fmla="*/ 151003 h 333647"/>
                <a:gd name="connsiteX145" fmla="*/ 621868 w 638785"/>
                <a:gd name="connsiteY145" fmla="*/ 159148 h 333647"/>
                <a:gd name="connsiteX146" fmla="*/ 616856 w 638785"/>
                <a:gd name="connsiteY146" fmla="*/ 163847 h 333647"/>
                <a:gd name="connsiteX147" fmla="*/ 613723 w 638785"/>
                <a:gd name="connsiteY147" fmla="*/ 171680 h 333647"/>
                <a:gd name="connsiteX148" fmla="*/ 612156 w 638785"/>
                <a:gd name="connsiteY148" fmla="*/ 186404 h 333647"/>
                <a:gd name="connsiteX149" fmla="*/ 608397 w 638785"/>
                <a:gd name="connsiteY149" fmla="*/ 194549 h 333647"/>
                <a:gd name="connsiteX150" fmla="*/ 598999 w 638785"/>
                <a:gd name="connsiteY150" fmla="*/ 208960 h 333647"/>
                <a:gd name="connsiteX151" fmla="*/ 595866 w 638785"/>
                <a:gd name="connsiteY151" fmla="*/ 216166 h 333647"/>
                <a:gd name="connsiteX152" fmla="*/ 588660 w 638785"/>
                <a:gd name="connsiteY152" fmla="*/ 239662 h 333647"/>
                <a:gd name="connsiteX153" fmla="*/ 583335 w 638785"/>
                <a:gd name="connsiteY153" fmla="*/ 244361 h 333647"/>
                <a:gd name="connsiteX154" fmla="*/ 574249 w 638785"/>
                <a:gd name="connsiteY154" fmla="*/ 244675 h 333647"/>
                <a:gd name="connsiteX155" fmla="*/ 567357 w 638785"/>
                <a:gd name="connsiteY155" fmla="*/ 239349 h 333647"/>
                <a:gd name="connsiteX156" fmla="*/ 562658 w 638785"/>
                <a:gd name="connsiteY156" fmla="*/ 231517 h 333647"/>
                <a:gd name="connsiteX157" fmla="*/ 557645 w 638785"/>
                <a:gd name="connsiteY157" fmla="*/ 225564 h 333647"/>
                <a:gd name="connsiteX158" fmla="*/ 549186 w 638785"/>
                <a:gd name="connsiteY158" fmla="*/ 226504 h 333647"/>
                <a:gd name="connsiteX159" fmla="*/ 544800 w 638785"/>
                <a:gd name="connsiteY159" fmla="*/ 232457 h 333647"/>
                <a:gd name="connsiteX160" fmla="*/ 541041 w 638785"/>
                <a:gd name="connsiteY160" fmla="*/ 241855 h 333647"/>
                <a:gd name="connsiteX161" fmla="*/ 531329 w 638785"/>
                <a:gd name="connsiteY161" fmla="*/ 288848 h 333647"/>
                <a:gd name="connsiteX162" fmla="*/ 529450 w 638785"/>
                <a:gd name="connsiteY162" fmla="*/ 292607 h 333647"/>
                <a:gd name="connsiteX163" fmla="*/ 524750 w 638785"/>
                <a:gd name="connsiteY163" fmla="*/ 299499 h 333647"/>
                <a:gd name="connsiteX164" fmla="*/ 523497 w 638785"/>
                <a:gd name="connsiteY164" fmla="*/ 304825 h 333647"/>
                <a:gd name="connsiteX165" fmla="*/ 523497 w 638785"/>
                <a:gd name="connsiteY165" fmla="*/ 309524 h 333647"/>
                <a:gd name="connsiteX166" fmla="*/ 526003 w 638785"/>
                <a:gd name="connsiteY166" fmla="*/ 320803 h 33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638785" h="333647">
                  <a:moveTo>
                    <a:pt x="526003" y="320803"/>
                  </a:moveTo>
                  <a:lnTo>
                    <a:pt x="524437" y="322056"/>
                  </a:lnTo>
                  <a:lnTo>
                    <a:pt x="510339" y="329575"/>
                  </a:lnTo>
                  <a:lnTo>
                    <a:pt x="501567" y="332081"/>
                  </a:lnTo>
                  <a:lnTo>
                    <a:pt x="492169" y="333334"/>
                  </a:lnTo>
                  <a:lnTo>
                    <a:pt x="480577" y="333647"/>
                  </a:lnTo>
                  <a:lnTo>
                    <a:pt x="468673" y="332394"/>
                  </a:lnTo>
                  <a:lnTo>
                    <a:pt x="456455" y="327695"/>
                  </a:lnTo>
                  <a:lnTo>
                    <a:pt x="421053" y="303572"/>
                  </a:lnTo>
                  <a:lnTo>
                    <a:pt x="415101" y="301379"/>
                  </a:lnTo>
                  <a:lnTo>
                    <a:pt x="409149" y="301066"/>
                  </a:lnTo>
                  <a:lnTo>
                    <a:pt x="401630" y="303259"/>
                  </a:lnTo>
                  <a:lnTo>
                    <a:pt x="395364" y="306392"/>
                  </a:lnTo>
                  <a:lnTo>
                    <a:pt x="381266" y="319236"/>
                  </a:lnTo>
                  <a:lnTo>
                    <a:pt x="368108" y="318296"/>
                  </a:lnTo>
                  <a:lnTo>
                    <a:pt x="361843" y="313284"/>
                  </a:lnTo>
                  <a:lnTo>
                    <a:pt x="357770" y="307645"/>
                  </a:lnTo>
                  <a:lnTo>
                    <a:pt x="356830" y="301379"/>
                  </a:lnTo>
                  <a:lnTo>
                    <a:pt x="357144" y="290101"/>
                  </a:lnTo>
                  <a:lnTo>
                    <a:pt x="355577" y="285402"/>
                  </a:lnTo>
                  <a:lnTo>
                    <a:pt x="348372" y="278823"/>
                  </a:lnTo>
                  <a:lnTo>
                    <a:pt x="345552" y="275376"/>
                  </a:lnTo>
                  <a:lnTo>
                    <a:pt x="344925" y="271304"/>
                  </a:lnTo>
                  <a:lnTo>
                    <a:pt x="345239" y="262219"/>
                  </a:lnTo>
                  <a:lnTo>
                    <a:pt x="341166" y="258459"/>
                  </a:lnTo>
                  <a:lnTo>
                    <a:pt x="334274" y="256893"/>
                  </a:lnTo>
                  <a:lnTo>
                    <a:pt x="319863" y="257833"/>
                  </a:lnTo>
                  <a:lnTo>
                    <a:pt x="297933" y="264725"/>
                  </a:lnTo>
                  <a:lnTo>
                    <a:pt x="292607" y="267544"/>
                  </a:lnTo>
                  <a:lnTo>
                    <a:pt x="284775" y="272870"/>
                  </a:lnTo>
                  <a:lnTo>
                    <a:pt x="274123" y="276943"/>
                  </a:lnTo>
                  <a:lnTo>
                    <a:pt x="267544" y="280702"/>
                  </a:lnTo>
                  <a:lnTo>
                    <a:pt x="260965" y="285402"/>
                  </a:lnTo>
                  <a:lnTo>
                    <a:pt x="254700" y="287908"/>
                  </a:lnTo>
                  <a:lnTo>
                    <a:pt x="248434" y="289161"/>
                  </a:lnTo>
                  <a:lnTo>
                    <a:pt x="240289" y="287908"/>
                  </a:lnTo>
                  <a:lnTo>
                    <a:pt x="232770" y="284775"/>
                  </a:lnTo>
                  <a:lnTo>
                    <a:pt x="220865" y="273810"/>
                  </a:lnTo>
                  <a:lnTo>
                    <a:pt x="215853" y="264412"/>
                  </a:lnTo>
                  <a:lnTo>
                    <a:pt x="213346" y="255013"/>
                  </a:lnTo>
                  <a:lnTo>
                    <a:pt x="211780" y="247181"/>
                  </a:lnTo>
                  <a:lnTo>
                    <a:pt x="209274" y="239975"/>
                  </a:lnTo>
                  <a:lnTo>
                    <a:pt x="202068" y="227757"/>
                  </a:lnTo>
                  <a:lnTo>
                    <a:pt x="199562" y="222118"/>
                  </a:lnTo>
                  <a:lnTo>
                    <a:pt x="197995" y="216166"/>
                  </a:lnTo>
                  <a:lnTo>
                    <a:pt x="197682" y="209900"/>
                  </a:lnTo>
                  <a:lnTo>
                    <a:pt x="198935" y="203634"/>
                  </a:lnTo>
                  <a:lnTo>
                    <a:pt x="203321" y="191103"/>
                  </a:lnTo>
                  <a:lnTo>
                    <a:pt x="204888" y="185777"/>
                  </a:lnTo>
                  <a:lnTo>
                    <a:pt x="204574" y="181078"/>
                  </a:lnTo>
                  <a:lnTo>
                    <a:pt x="203321" y="177945"/>
                  </a:lnTo>
                  <a:lnTo>
                    <a:pt x="200502" y="176066"/>
                  </a:lnTo>
                  <a:lnTo>
                    <a:pt x="187657" y="172933"/>
                  </a:lnTo>
                  <a:lnTo>
                    <a:pt x="182331" y="172933"/>
                  </a:lnTo>
                  <a:lnTo>
                    <a:pt x="175752" y="175126"/>
                  </a:lnTo>
                  <a:lnTo>
                    <a:pt x="168860" y="178885"/>
                  </a:lnTo>
                  <a:lnTo>
                    <a:pt x="149750" y="194236"/>
                  </a:lnTo>
                  <a:lnTo>
                    <a:pt x="134712" y="215226"/>
                  </a:lnTo>
                  <a:lnTo>
                    <a:pt x="115602" y="233710"/>
                  </a:lnTo>
                  <a:lnTo>
                    <a:pt x="95238" y="201128"/>
                  </a:lnTo>
                  <a:lnTo>
                    <a:pt x="82394" y="170113"/>
                  </a:lnTo>
                  <a:lnTo>
                    <a:pt x="75815" y="160401"/>
                  </a:lnTo>
                  <a:lnTo>
                    <a:pt x="66416" y="149750"/>
                  </a:lnTo>
                  <a:lnTo>
                    <a:pt x="2820" y="112782"/>
                  </a:lnTo>
                  <a:lnTo>
                    <a:pt x="0" y="107770"/>
                  </a:lnTo>
                  <a:lnTo>
                    <a:pt x="2506" y="102757"/>
                  </a:lnTo>
                  <a:lnTo>
                    <a:pt x="26942" y="85526"/>
                  </a:lnTo>
                  <a:lnTo>
                    <a:pt x="34461" y="77068"/>
                  </a:lnTo>
                  <a:lnTo>
                    <a:pt x="41353" y="68609"/>
                  </a:lnTo>
                  <a:lnTo>
                    <a:pt x="50125" y="54198"/>
                  </a:lnTo>
                  <a:lnTo>
                    <a:pt x="54198" y="49186"/>
                  </a:lnTo>
                  <a:lnTo>
                    <a:pt x="58271" y="45426"/>
                  </a:lnTo>
                  <a:lnTo>
                    <a:pt x="62657" y="43233"/>
                  </a:lnTo>
                  <a:lnTo>
                    <a:pt x="67356" y="43233"/>
                  </a:lnTo>
                  <a:lnTo>
                    <a:pt x="77381" y="45113"/>
                  </a:lnTo>
                  <a:lnTo>
                    <a:pt x="81767" y="41980"/>
                  </a:lnTo>
                  <a:lnTo>
                    <a:pt x="85840" y="34461"/>
                  </a:lnTo>
                  <a:lnTo>
                    <a:pt x="91166" y="5639"/>
                  </a:lnTo>
                  <a:lnTo>
                    <a:pt x="92419" y="3446"/>
                  </a:lnTo>
                  <a:lnTo>
                    <a:pt x="95865" y="1253"/>
                  </a:lnTo>
                  <a:lnTo>
                    <a:pt x="101817" y="0"/>
                  </a:lnTo>
                  <a:lnTo>
                    <a:pt x="101817" y="2193"/>
                  </a:lnTo>
                  <a:lnTo>
                    <a:pt x="103697" y="10965"/>
                  </a:lnTo>
                  <a:lnTo>
                    <a:pt x="108709" y="18170"/>
                  </a:lnTo>
                  <a:lnTo>
                    <a:pt x="114662" y="20677"/>
                  </a:lnTo>
                  <a:lnTo>
                    <a:pt x="145050" y="21930"/>
                  </a:lnTo>
                  <a:lnTo>
                    <a:pt x="156955" y="25689"/>
                  </a:lnTo>
                  <a:lnTo>
                    <a:pt x="167607" y="25376"/>
                  </a:lnTo>
                  <a:lnTo>
                    <a:pt x="171993" y="28196"/>
                  </a:lnTo>
                  <a:lnTo>
                    <a:pt x="180138" y="36654"/>
                  </a:lnTo>
                  <a:lnTo>
                    <a:pt x="185151" y="39160"/>
                  </a:lnTo>
                  <a:lnTo>
                    <a:pt x="190163" y="40727"/>
                  </a:lnTo>
                  <a:lnTo>
                    <a:pt x="195176" y="43233"/>
                  </a:lnTo>
                  <a:lnTo>
                    <a:pt x="199875" y="47932"/>
                  </a:lnTo>
                  <a:lnTo>
                    <a:pt x="205514" y="56704"/>
                  </a:lnTo>
                  <a:lnTo>
                    <a:pt x="229324" y="83960"/>
                  </a:lnTo>
                  <a:lnTo>
                    <a:pt x="237156" y="89599"/>
                  </a:lnTo>
                  <a:lnTo>
                    <a:pt x="240915" y="88346"/>
                  </a:lnTo>
                  <a:lnTo>
                    <a:pt x="244048" y="81141"/>
                  </a:lnTo>
                  <a:lnTo>
                    <a:pt x="246554" y="78948"/>
                  </a:lnTo>
                  <a:lnTo>
                    <a:pt x="251254" y="78008"/>
                  </a:lnTo>
                  <a:lnTo>
                    <a:pt x="258459" y="80201"/>
                  </a:lnTo>
                  <a:lnTo>
                    <a:pt x="262532" y="80514"/>
                  </a:lnTo>
                  <a:lnTo>
                    <a:pt x="276003" y="78948"/>
                  </a:lnTo>
                  <a:lnTo>
                    <a:pt x="282895" y="77068"/>
                  </a:lnTo>
                  <a:lnTo>
                    <a:pt x="288221" y="73622"/>
                  </a:lnTo>
                  <a:lnTo>
                    <a:pt x="295113" y="59211"/>
                  </a:lnTo>
                  <a:lnTo>
                    <a:pt x="298873" y="57018"/>
                  </a:lnTo>
                  <a:lnTo>
                    <a:pt x="332394" y="54511"/>
                  </a:lnTo>
                  <a:lnTo>
                    <a:pt x="355577" y="57331"/>
                  </a:lnTo>
                  <a:lnTo>
                    <a:pt x="371555" y="61404"/>
                  </a:lnTo>
                  <a:lnTo>
                    <a:pt x="385339" y="70176"/>
                  </a:lnTo>
                  <a:lnTo>
                    <a:pt x="394111" y="86153"/>
                  </a:lnTo>
                  <a:lnTo>
                    <a:pt x="395991" y="103070"/>
                  </a:lnTo>
                  <a:lnTo>
                    <a:pt x="398810" y="108709"/>
                  </a:lnTo>
                  <a:lnTo>
                    <a:pt x="407896" y="112782"/>
                  </a:lnTo>
                  <a:lnTo>
                    <a:pt x="416981" y="114349"/>
                  </a:lnTo>
                  <a:lnTo>
                    <a:pt x="425439" y="114349"/>
                  </a:lnTo>
                  <a:lnTo>
                    <a:pt x="433585" y="113095"/>
                  </a:lnTo>
                  <a:lnTo>
                    <a:pt x="494049" y="97118"/>
                  </a:lnTo>
                  <a:lnTo>
                    <a:pt x="500627" y="93359"/>
                  </a:lnTo>
                  <a:lnTo>
                    <a:pt x="502507" y="82707"/>
                  </a:lnTo>
                  <a:lnTo>
                    <a:pt x="506580" y="80201"/>
                  </a:lnTo>
                  <a:lnTo>
                    <a:pt x="512532" y="81767"/>
                  </a:lnTo>
                  <a:lnTo>
                    <a:pt x="519111" y="84900"/>
                  </a:lnTo>
                  <a:lnTo>
                    <a:pt x="540415" y="90226"/>
                  </a:lnTo>
                  <a:lnTo>
                    <a:pt x="546680" y="93985"/>
                  </a:lnTo>
                  <a:lnTo>
                    <a:pt x="551066" y="100564"/>
                  </a:lnTo>
                  <a:lnTo>
                    <a:pt x="554199" y="108083"/>
                  </a:lnTo>
                  <a:lnTo>
                    <a:pt x="558898" y="113722"/>
                  </a:lnTo>
                  <a:lnTo>
                    <a:pt x="568297" y="115288"/>
                  </a:lnTo>
                  <a:lnTo>
                    <a:pt x="571430" y="113409"/>
                  </a:lnTo>
                  <a:lnTo>
                    <a:pt x="574876" y="107143"/>
                  </a:lnTo>
                  <a:lnTo>
                    <a:pt x="578635" y="105890"/>
                  </a:lnTo>
                  <a:lnTo>
                    <a:pt x="583021" y="106830"/>
                  </a:lnTo>
                  <a:lnTo>
                    <a:pt x="586154" y="109649"/>
                  </a:lnTo>
                  <a:lnTo>
                    <a:pt x="590540" y="115915"/>
                  </a:lnTo>
                  <a:lnTo>
                    <a:pt x="603385" y="125940"/>
                  </a:lnTo>
                  <a:lnTo>
                    <a:pt x="610277" y="137845"/>
                  </a:lnTo>
                  <a:lnTo>
                    <a:pt x="609964" y="139098"/>
                  </a:lnTo>
                  <a:lnTo>
                    <a:pt x="616229" y="139411"/>
                  </a:lnTo>
                  <a:lnTo>
                    <a:pt x="625941" y="138471"/>
                  </a:lnTo>
                  <a:lnTo>
                    <a:pt x="635026" y="139411"/>
                  </a:lnTo>
                  <a:lnTo>
                    <a:pt x="638786" y="145364"/>
                  </a:lnTo>
                  <a:lnTo>
                    <a:pt x="635966" y="151003"/>
                  </a:lnTo>
                  <a:lnTo>
                    <a:pt x="621868" y="159148"/>
                  </a:lnTo>
                  <a:lnTo>
                    <a:pt x="616856" y="163847"/>
                  </a:lnTo>
                  <a:lnTo>
                    <a:pt x="613723" y="171680"/>
                  </a:lnTo>
                  <a:lnTo>
                    <a:pt x="612156" y="186404"/>
                  </a:lnTo>
                  <a:lnTo>
                    <a:pt x="608397" y="194549"/>
                  </a:lnTo>
                  <a:lnTo>
                    <a:pt x="598999" y="208960"/>
                  </a:lnTo>
                  <a:lnTo>
                    <a:pt x="595866" y="216166"/>
                  </a:lnTo>
                  <a:lnTo>
                    <a:pt x="588660" y="239662"/>
                  </a:lnTo>
                  <a:lnTo>
                    <a:pt x="583335" y="244361"/>
                  </a:lnTo>
                  <a:lnTo>
                    <a:pt x="574249" y="244675"/>
                  </a:lnTo>
                  <a:lnTo>
                    <a:pt x="567357" y="239349"/>
                  </a:lnTo>
                  <a:lnTo>
                    <a:pt x="562658" y="231517"/>
                  </a:lnTo>
                  <a:lnTo>
                    <a:pt x="557645" y="225564"/>
                  </a:lnTo>
                  <a:lnTo>
                    <a:pt x="549186" y="226504"/>
                  </a:lnTo>
                  <a:lnTo>
                    <a:pt x="544800" y="232457"/>
                  </a:lnTo>
                  <a:lnTo>
                    <a:pt x="541041" y="241855"/>
                  </a:lnTo>
                  <a:lnTo>
                    <a:pt x="531329" y="288848"/>
                  </a:lnTo>
                  <a:lnTo>
                    <a:pt x="529450" y="292607"/>
                  </a:lnTo>
                  <a:lnTo>
                    <a:pt x="524750" y="299499"/>
                  </a:lnTo>
                  <a:lnTo>
                    <a:pt x="523497" y="304825"/>
                  </a:lnTo>
                  <a:lnTo>
                    <a:pt x="523497" y="309524"/>
                  </a:lnTo>
                  <a:lnTo>
                    <a:pt x="526003" y="320803"/>
                  </a:lnTo>
                  <a:close/>
                </a:path>
              </a:pathLst>
            </a:custGeom>
            <a:grpFill/>
            <a:ln w="6248" cap="rnd">
              <a:solidFill>
                <a:srgbClr val="0070C0"/>
              </a:solidFill>
              <a:prstDash val="solid"/>
              <a:round/>
            </a:ln>
          </p:spPr>
          <p:txBody>
            <a:bodyPr rtlCol="0" anchor="ctr"/>
            <a:lstStyle/>
            <a:p>
              <a:endParaRPr lang="vi-VN"/>
            </a:p>
          </p:txBody>
        </p:sp>
        <p:sp>
          <p:nvSpPr>
            <p:cNvPr id="137" name="Freeform: Shape 136">
              <a:extLst>
                <a:ext uri="{FF2B5EF4-FFF2-40B4-BE49-F238E27FC236}">
                  <a16:creationId xmlns:a16="http://schemas.microsoft.com/office/drawing/2014/main" id="{F8355FC7-C3CA-4453-A83F-813E75B4BF42}"/>
                </a:ext>
              </a:extLst>
            </p:cNvPr>
            <p:cNvSpPr/>
            <p:nvPr/>
          </p:nvSpPr>
          <p:spPr>
            <a:xfrm>
              <a:off x="3322054" y="375048"/>
              <a:ext cx="512845" cy="552945"/>
            </a:xfrm>
            <a:custGeom>
              <a:avLst/>
              <a:gdLst>
                <a:gd name="connsiteX0" fmla="*/ 499061 w 512845"/>
                <a:gd name="connsiteY0" fmla="*/ 123747 h 552945"/>
                <a:gd name="connsiteX1" fmla="*/ 493109 w 512845"/>
                <a:gd name="connsiteY1" fmla="*/ 125000 h 552945"/>
                <a:gd name="connsiteX2" fmla="*/ 489663 w 512845"/>
                <a:gd name="connsiteY2" fmla="*/ 127193 h 552945"/>
                <a:gd name="connsiteX3" fmla="*/ 488409 w 512845"/>
                <a:gd name="connsiteY3" fmla="*/ 129386 h 552945"/>
                <a:gd name="connsiteX4" fmla="*/ 483084 w 512845"/>
                <a:gd name="connsiteY4" fmla="*/ 158208 h 552945"/>
                <a:gd name="connsiteX5" fmla="*/ 479011 w 512845"/>
                <a:gd name="connsiteY5" fmla="*/ 165727 h 552945"/>
                <a:gd name="connsiteX6" fmla="*/ 474625 w 512845"/>
                <a:gd name="connsiteY6" fmla="*/ 168860 h 552945"/>
                <a:gd name="connsiteX7" fmla="*/ 464600 w 512845"/>
                <a:gd name="connsiteY7" fmla="*/ 166980 h 552945"/>
                <a:gd name="connsiteX8" fmla="*/ 459901 w 512845"/>
                <a:gd name="connsiteY8" fmla="*/ 166980 h 552945"/>
                <a:gd name="connsiteX9" fmla="*/ 455515 w 512845"/>
                <a:gd name="connsiteY9" fmla="*/ 169173 h 552945"/>
                <a:gd name="connsiteX10" fmla="*/ 451442 w 512845"/>
                <a:gd name="connsiteY10" fmla="*/ 172933 h 552945"/>
                <a:gd name="connsiteX11" fmla="*/ 447369 w 512845"/>
                <a:gd name="connsiteY11" fmla="*/ 177945 h 552945"/>
                <a:gd name="connsiteX12" fmla="*/ 438597 w 512845"/>
                <a:gd name="connsiteY12" fmla="*/ 192356 h 552945"/>
                <a:gd name="connsiteX13" fmla="*/ 431705 w 512845"/>
                <a:gd name="connsiteY13" fmla="*/ 200815 h 552945"/>
                <a:gd name="connsiteX14" fmla="*/ 424186 w 512845"/>
                <a:gd name="connsiteY14" fmla="*/ 209274 h 552945"/>
                <a:gd name="connsiteX15" fmla="*/ 399750 w 512845"/>
                <a:gd name="connsiteY15" fmla="*/ 226504 h 552945"/>
                <a:gd name="connsiteX16" fmla="*/ 397244 w 512845"/>
                <a:gd name="connsiteY16" fmla="*/ 231517 h 552945"/>
                <a:gd name="connsiteX17" fmla="*/ 400063 w 512845"/>
                <a:gd name="connsiteY17" fmla="*/ 236529 h 552945"/>
                <a:gd name="connsiteX18" fmla="*/ 463660 w 512845"/>
                <a:gd name="connsiteY18" fmla="*/ 273497 h 552945"/>
                <a:gd name="connsiteX19" fmla="*/ 473059 w 512845"/>
                <a:gd name="connsiteY19" fmla="*/ 284148 h 552945"/>
                <a:gd name="connsiteX20" fmla="*/ 479638 w 512845"/>
                <a:gd name="connsiteY20" fmla="*/ 293860 h 552945"/>
                <a:gd name="connsiteX21" fmla="*/ 492482 w 512845"/>
                <a:gd name="connsiteY21" fmla="*/ 324875 h 552945"/>
                <a:gd name="connsiteX22" fmla="*/ 512846 w 512845"/>
                <a:gd name="connsiteY22" fmla="*/ 357457 h 552945"/>
                <a:gd name="connsiteX23" fmla="*/ 484023 w 512845"/>
                <a:gd name="connsiteY23" fmla="*/ 362783 h 552945"/>
                <a:gd name="connsiteX24" fmla="*/ 444237 w 512845"/>
                <a:gd name="connsiteY24" fmla="*/ 355577 h 552945"/>
                <a:gd name="connsiteX25" fmla="*/ 417607 w 512845"/>
                <a:gd name="connsiteY25" fmla="*/ 353384 h 552945"/>
                <a:gd name="connsiteX26" fmla="*/ 371241 w 512845"/>
                <a:gd name="connsiteY26" fmla="*/ 336154 h 552945"/>
                <a:gd name="connsiteX27" fmla="*/ 354951 w 512845"/>
                <a:gd name="connsiteY27" fmla="*/ 332081 h 552945"/>
                <a:gd name="connsiteX28" fmla="*/ 347745 w 512845"/>
                <a:gd name="connsiteY28" fmla="*/ 333021 h 552945"/>
                <a:gd name="connsiteX29" fmla="*/ 343986 w 512845"/>
                <a:gd name="connsiteY29" fmla="*/ 337093 h 552945"/>
                <a:gd name="connsiteX30" fmla="*/ 341479 w 512845"/>
                <a:gd name="connsiteY30" fmla="*/ 351818 h 552945"/>
                <a:gd name="connsiteX31" fmla="*/ 339286 w 512845"/>
                <a:gd name="connsiteY31" fmla="*/ 359650 h 552945"/>
                <a:gd name="connsiteX32" fmla="*/ 328948 w 512845"/>
                <a:gd name="connsiteY32" fmla="*/ 388159 h 552945"/>
                <a:gd name="connsiteX33" fmla="*/ 324562 w 512845"/>
                <a:gd name="connsiteY33" fmla="*/ 395677 h 552945"/>
                <a:gd name="connsiteX34" fmla="*/ 312031 w 512845"/>
                <a:gd name="connsiteY34" fmla="*/ 410089 h 552945"/>
                <a:gd name="connsiteX35" fmla="*/ 306705 w 512845"/>
                <a:gd name="connsiteY35" fmla="*/ 418547 h 552945"/>
                <a:gd name="connsiteX36" fmla="*/ 302632 w 512845"/>
                <a:gd name="connsiteY36" fmla="*/ 427006 h 552945"/>
                <a:gd name="connsiteX37" fmla="*/ 299499 w 512845"/>
                <a:gd name="connsiteY37" fmla="*/ 435778 h 552945"/>
                <a:gd name="connsiteX38" fmla="*/ 292294 w 512845"/>
                <a:gd name="connsiteY38" fmla="*/ 465853 h 552945"/>
                <a:gd name="connsiteX39" fmla="*/ 288848 w 512845"/>
                <a:gd name="connsiteY39" fmla="*/ 470866 h 552945"/>
                <a:gd name="connsiteX40" fmla="*/ 285088 w 512845"/>
                <a:gd name="connsiteY40" fmla="*/ 472745 h 552945"/>
                <a:gd name="connsiteX41" fmla="*/ 280389 w 512845"/>
                <a:gd name="connsiteY41" fmla="*/ 472432 h 552945"/>
                <a:gd name="connsiteX42" fmla="*/ 268171 w 512845"/>
                <a:gd name="connsiteY42" fmla="*/ 467733 h 552945"/>
                <a:gd name="connsiteX43" fmla="*/ 261279 w 512845"/>
                <a:gd name="connsiteY43" fmla="*/ 466480 h 552945"/>
                <a:gd name="connsiteX44" fmla="*/ 253133 w 512845"/>
                <a:gd name="connsiteY44" fmla="*/ 467419 h 552945"/>
                <a:gd name="connsiteX45" fmla="*/ 248434 w 512845"/>
                <a:gd name="connsiteY45" fmla="*/ 471492 h 552945"/>
                <a:gd name="connsiteX46" fmla="*/ 245928 w 512845"/>
                <a:gd name="connsiteY46" fmla="*/ 477131 h 552945"/>
                <a:gd name="connsiteX47" fmla="*/ 245301 w 512845"/>
                <a:gd name="connsiteY47" fmla="*/ 483710 h 552945"/>
                <a:gd name="connsiteX48" fmla="*/ 245301 w 512845"/>
                <a:gd name="connsiteY48" fmla="*/ 495928 h 552945"/>
                <a:gd name="connsiteX49" fmla="*/ 243422 w 512845"/>
                <a:gd name="connsiteY49" fmla="*/ 501254 h 552945"/>
                <a:gd name="connsiteX50" fmla="*/ 241229 w 512845"/>
                <a:gd name="connsiteY50" fmla="*/ 506580 h 552945"/>
                <a:gd name="connsiteX51" fmla="*/ 224311 w 512845"/>
                <a:gd name="connsiteY51" fmla="*/ 533522 h 552945"/>
                <a:gd name="connsiteX52" fmla="*/ 206767 w 512845"/>
                <a:gd name="connsiteY52" fmla="*/ 551693 h 552945"/>
                <a:gd name="connsiteX53" fmla="*/ 194863 w 512845"/>
                <a:gd name="connsiteY53" fmla="*/ 552946 h 552945"/>
                <a:gd name="connsiteX54" fmla="*/ 184837 w 512845"/>
                <a:gd name="connsiteY54" fmla="*/ 550753 h 552945"/>
                <a:gd name="connsiteX55" fmla="*/ 173559 w 512845"/>
                <a:gd name="connsiteY55" fmla="*/ 546680 h 552945"/>
                <a:gd name="connsiteX56" fmla="*/ 164474 w 512845"/>
                <a:gd name="connsiteY56" fmla="*/ 537595 h 552945"/>
                <a:gd name="connsiteX57" fmla="*/ 153822 w 512845"/>
                <a:gd name="connsiteY57" fmla="*/ 520364 h 552945"/>
                <a:gd name="connsiteX58" fmla="*/ 147243 w 512845"/>
                <a:gd name="connsiteY58" fmla="*/ 513159 h 552945"/>
                <a:gd name="connsiteX59" fmla="*/ 139411 w 512845"/>
                <a:gd name="connsiteY59" fmla="*/ 508460 h 552945"/>
                <a:gd name="connsiteX60" fmla="*/ 130326 w 512845"/>
                <a:gd name="connsiteY60" fmla="*/ 506580 h 552945"/>
                <a:gd name="connsiteX61" fmla="*/ 123121 w 512845"/>
                <a:gd name="connsiteY61" fmla="*/ 506580 h 552945"/>
                <a:gd name="connsiteX62" fmla="*/ 113409 w 512845"/>
                <a:gd name="connsiteY62" fmla="*/ 511279 h 552945"/>
                <a:gd name="connsiteX63" fmla="*/ 106203 w 512845"/>
                <a:gd name="connsiteY63" fmla="*/ 520991 h 552945"/>
                <a:gd name="connsiteX64" fmla="*/ 103384 w 512845"/>
                <a:gd name="connsiteY64" fmla="*/ 522871 h 552945"/>
                <a:gd name="connsiteX65" fmla="*/ 100877 w 512845"/>
                <a:gd name="connsiteY65" fmla="*/ 522557 h 552945"/>
                <a:gd name="connsiteX66" fmla="*/ 98684 w 512845"/>
                <a:gd name="connsiteY66" fmla="*/ 519425 h 552945"/>
                <a:gd name="connsiteX67" fmla="*/ 97745 w 512845"/>
                <a:gd name="connsiteY67" fmla="*/ 513472 h 552945"/>
                <a:gd name="connsiteX68" fmla="*/ 98684 w 512845"/>
                <a:gd name="connsiteY68" fmla="*/ 507206 h 552945"/>
                <a:gd name="connsiteX69" fmla="*/ 102131 w 512845"/>
                <a:gd name="connsiteY69" fmla="*/ 492795 h 552945"/>
                <a:gd name="connsiteX70" fmla="*/ 101817 w 512845"/>
                <a:gd name="connsiteY70" fmla="*/ 485277 h 552945"/>
                <a:gd name="connsiteX71" fmla="*/ 98998 w 512845"/>
                <a:gd name="connsiteY71" fmla="*/ 477445 h 552945"/>
                <a:gd name="connsiteX72" fmla="*/ 92732 w 512845"/>
                <a:gd name="connsiteY72" fmla="*/ 468986 h 552945"/>
                <a:gd name="connsiteX73" fmla="*/ 86780 w 512845"/>
                <a:gd name="connsiteY73" fmla="*/ 463660 h 552945"/>
                <a:gd name="connsiteX74" fmla="*/ 80201 w 512845"/>
                <a:gd name="connsiteY74" fmla="*/ 459274 h 552945"/>
                <a:gd name="connsiteX75" fmla="*/ 66103 w 512845"/>
                <a:gd name="connsiteY75" fmla="*/ 452695 h 552945"/>
                <a:gd name="connsiteX76" fmla="*/ 51379 w 512845"/>
                <a:gd name="connsiteY76" fmla="*/ 443610 h 552945"/>
                <a:gd name="connsiteX77" fmla="*/ 46366 w 512845"/>
                <a:gd name="connsiteY77" fmla="*/ 437344 h 552945"/>
                <a:gd name="connsiteX78" fmla="*/ 44173 w 512845"/>
                <a:gd name="connsiteY78" fmla="*/ 428886 h 552945"/>
                <a:gd name="connsiteX79" fmla="*/ 44486 w 512845"/>
                <a:gd name="connsiteY79" fmla="*/ 415414 h 552945"/>
                <a:gd name="connsiteX80" fmla="*/ 43546 w 512845"/>
                <a:gd name="connsiteY80" fmla="*/ 408522 h 552945"/>
                <a:gd name="connsiteX81" fmla="*/ 41040 w 512845"/>
                <a:gd name="connsiteY81" fmla="*/ 400063 h 552945"/>
                <a:gd name="connsiteX82" fmla="*/ 35714 w 512845"/>
                <a:gd name="connsiteY82" fmla="*/ 388159 h 552945"/>
                <a:gd name="connsiteX83" fmla="*/ 33521 w 512845"/>
                <a:gd name="connsiteY83" fmla="*/ 375314 h 552945"/>
                <a:gd name="connsiteX84" fmla="*/ 34148 w 512845"/>
                <a:gd name="connsiteY84" fmla="*/ 369362 h 552945"/>
                <a:gd name="connsiteX85" fmla="*/ 37594 w 512845"/>
                <a:gd name="connsiteY85" fmla="*/ 366855 h 552945"/>
                <a:gd name="connsiteX86" fmla="*/ 48559 w 512845"/>
                <a:gd name="connsiteY86" fmla="*/ 366542 h 552945"/>
                <a:gd name="connsiteX87" fmla="*/ 50125 w 512845"/>
                <a:gd name="connsiteY87" fmla="*/ 364662 h 552945"/>
                <a:gd name="connsiteX88" fmla="*/ 49812 w 512845"/>
                <a:gd name="connsiteY88" fmla="*/ 361843 h 552945"/>
                <a:gd name="connsiteX89" fmla="*/ 46993 w 512845"/>
                <a:gd name="connsiteY89" fmla="*/ 357144 h 552945"/>
                <a:gd name="connsiteX90" fmla="*/ 31642 w 512845"/>
                <a:gd name="connsiteY90" fmla="*/ 337720 h 552945"/>
                <a:gd name="connsiteX91" fmla="*/ 28822 w 512845"/>
                <a:gd name="connsiteY91" fmla="*/ 333647 h 552945"/>
                <a:gd name="connsiteX92" fmla="*/ 25689 w 512845"/>
                <a:gd name="connsiteY92" fmla="*/ 330514 h 552945"/>
                <a:gd name="connsiteX93" fmla="*/ 21303 w 512845"/>
                <a:gd name="connsiteY93" fmla="*/ 328008 h 552945"/>
                <a:gd name="connsiteX94" fmla="*/ 8145 w 512845"/>
                <a:gd name="connsiteY94" fmla="*/ 325502 h 552945"/>
                <a:gd name="connsiteX95" fmla="*/ 3446 w 512845"/>
                <a:gd name="connsiteY95" fmla="*/ 322369 h 552945"/>
                <a:gd name="connsiteX96" fmla="*/ 1253 w 512845"/>
                <a:gd name="connsiteY96" fmla="*/ 319863 h 552945"/>
                <a:gd name="connsiteX97" fmla="*/ 0 w 512845"/>
                <a:gd name="connsiteY97" fmla="*/ 313910 h 552945"/>
                <a:gd name="connsiteX98" fmla="*/ 0 w 512845"/>
                <a:gd name="connsiteY98" fmla="*/ 311404 h 552945"/>
                <a:gd name="connsiteX99" fmla="*/ 37281 w 512845"/>
                <a:gd name="connsiteY99" fmla="*/ 286968 h 552945"/>
                <a:gd name="connsiteX100" fmla="*/ 45426 w 512845"/>
                <a:gd name="connsiteY100" fmla="*/ 277883 h 552945"/>
                <a:gd name="connsiteX101" fmla="*/ 72995 w 512845"/>
                <a:gd name="connsiteY101" fmla="*/ 255013 h 552945"/>
                <a:gd name="connsiteX102" fmla="*/ 81454 w 512845"/>
                <a:gd name="connsiteY102" fmla="*/ 245301 h 552945"/>
                <a:gd name="connsiteX103" fmla="*/ 85213 w 512845"/>
                <a:gd name="connsiteY103" fmla="*/ 245928 h 552945"/>
                <a:gd name="connsiteX104" fmla="*/ 84900 w 512845"/>
                <a:gd name="connsiteY104" fmla="*/ 250627 h 552945"/>
                <a:gd name="connsiteX105" fmla="*/ 86466 w 512845"/>
                <a:gd name="connsiteY105" fmla="*/ 252507 h 552945"/>
                <a:gd name="connsiteX106" fmla="*/ 92419 w 512845"/>
                <a:gd name="connsiteY106" fmla="*/ 257833 h 552945"/>
                <a:gd name="connsiteX107" fmla="*/ 96491 w 512845"/>
                <a:gd name="connsiteY107" fmla="*/ 258772 h 552945"/>
                <a:gd name="connsiteX108" fmla="*/ 98998 w 512845"/>
                <a:gd name="connsiteY108" fmla="*/ 257519 h 552945"/>
                <a:gd name="connsiteX109" fmla="*/ 103384 w 512845"/>
                <a:gd name="connsiteY109" fmla="*/ 252507 h 552945"/>
                <a:gd name="connsiteX110" fmla="*/ 105577 w 512845"/>
                <a:gd name="connsiteY110" fmla="*/ 251254 h 552945"/>
                <a:gd name="connsiteX111" fmla="*/ 113722 w 512845"/>
                <a:gd name="connsiteY111" fmla="*/ 252193 h 552945"/>
                <a:gd name="connsiteX112" fmla="*/ 128133 w 512845"/>
                <a:gd name="connsiteY112" fmla="*/ 256893 h 552945"/>
                <a:gd name="connsiteX113" fmla="*/ 136592 w 512845"/>
                <a:gd name="connsiteY113" fmla="*/ 256266 h 552945"/>
                <a:gd name="connsiteX114" fmla="*/ 144111 w 512845"/>
                <a:gd name="connsiteY114" fmla="*/ 253447 h 552945"/>
                <a:gd name="connsiteX115" fmla="*/ 150376 w 512845"/>
                <a:gd name="connsiteY115" fmla="*/ 249374 h 552945"/>
                <a:gd name="connsiteX116" fmla="*/ 156015 w 512845"/>
                <a:gd name="connsiteY116" fmla="*/ 243735 h 552945"/>
                <a:gd name="connsiteX117" fmla="*/ 170740 w 512845"/>
                <a:gd name="connsiteY117" fmla="*/ 222745 h 552945"/>
                <a:gd name="connsiteX118" fmla="*/ 175439 w 512845"/>
                <a:gd name="connsiteY118" fmla="*/ 217419 h 552945"/>
                <a:gd name="connsiteX119" fmla="*/ 196429 w 512845"/>
                <a:gd name="connsiteY119" fmla="*/ 204574 h 552945"/>
                <a:gd name="connsiteX120" fmla="*/ 198309 w 512845"/>
                <a:gd name="connsiteY120" fmla="*/ 199875 h 552945"/>
                <a:gd name="connsiteX121" fmla="*/ 197995 w 512845"/>
                <a:gd name="connsiteY121" fmla="*/ 190477 h 552945"/>
                <a:gd name="connsiteX122" fmla="*/ 185464 w 512845"/>
                <a:gd name="connsiteY122" fmla="*/ 130013 h 552945"/>
                <a:gd name="connsiteX123" fmla="*/ 191103 w 512845"/>
                <a:gd name="connsiteY123" fmla="*/ 125000 h 552945"/>
                <a:gd name="connsiteX124" fmla="*/ 201755 w 512845"/>
                <a:gd name="connsiteY124" fmla="*/ 123434 h 552945"/>
                <a:gd name="connsiteX125" fmla="*/ 212406 w 512845"/>
                <a:gd name="connsiteY125" fmla="*/ 114035 h 552945"/>
                <a:gd name="connsiteX126" fmla="*/ 214286 w 512845"/>
                <a:gd name="connsiteY126" fmla="*/ 107770 h 552945"/>
                <a:gd name="connsiteX127" fmla="*/ 214913 w 512845"/>
                <a:gd name="connsiteY127" fmla="*/ 100251 h 552945"/>
                <a:gd name="connsiteX128" fmla="*/ 216166 w 512845"/>
                <a:gd name="connsiteY128" fmla="*/ 93985 h 552945"/>
                <a:gd name="connsiteX129" fmla="*/ 220865 w 512845"/>
                <a:gd name="connsiteY129" fmla="*/ 90226 h 552945"/>
                <a:gd name="connsiteX130" fmla="*/ 226817 w 512845"/>
                <a:gd name="connsiteY130" fmla="*/ 90852 h 552945"/>
                <a:gd name="connsiteX131" fmla="*/ 237782 w 512845"/>
                <a:gd name="connsiteY131" fmla="*/ 97431 h 552945"/>
                <a:gd name="connsiteX132" fmla="*/ 243735 w 512845"/>
                <a:gd name="connsiteY132" fmla="*/ 98058 h 552945"/>
                <a:gd name="connsiteX133" fmla="*/ 248121 w 512845"/>
                <a:gd name="connsiteY133" fmla="*/ 95552 h 552945"/>
                <a:gd name="connsiteX134" fmla="*/ 263472 w 512845"/>
                <a:gd name="connsiteY134" fmla="*/ 81454 h 552945"/>
                <a:gd name="connsiteX135" fmla="*/ 278196 w 512845"/>
                <a:gd name="connsiteY135" fmla="*/ 73935 h 552945"/>
                <a:gd name="connsiteX136" fmla="*/ 291354 w 512845"/>
                <a:gd name="connsiteY136" fmla="*/ 64536 h 552945"/>
                <a:gd name="connsiteX137" fmla="*/ 297306 w 512845"/>
                <a:gd name="connsiteY137" fmla="*/ 62030 h 552945"/>
                <a:gd name="connsiteX138" fmla="*/ 332081 w 512845"/>
                <a:gd name="connsiteY138" fmla="*/ 52005 h 552945"/>
                <a:gd name="connsiteX139" fmla="*/ 335214 w 512845"/>
                <a:gd name="connsiteY139" fmla="*/ 46993 h 552945"/>
                <a:gd name="connsiteX140" fmla="*/ 337720 w 512845"/>
                <a:gd name="connsiteY140" fmla="*/ 46053 h 552945"/>
                <a:gd name="connsiteX141" fmla="*/ 341793 w 512845"/>
                <a:gd name="connsiteY141" fmla="*/ 48872 h 552945"/>
                <a:gd name="connsiteX142" fmla="*/ 346492 w 512845"/>
                <a:gd name="connsiteY142" fmla="*/ 50125 h 552945"/>
                <a:gd name="connsiteX143" fmla="*/ 352131 w 512845"/>
                <a:gd name="connsiteY143" fmla="*/ 52945 h 552945"/>
                <a:gd name="connsiteX144" fmla="*/ 356830 w 512845"/>
                <a:gd name="connsiteY144" fmla="*/ 52005 h 552945"/>
                <a:gd name="connsiteX145" fmla="*/ 364036 w 512845"/>
                <a:gd name="connsiteY145" fmla="*/ 46679 h 552945"/>
                <a:gd name="connsiteX146" fmla="*/ 366542 w 512845"/>
                <a:gd name="connsiteY146" fmla="*/ 39160 h 552945"/>
                <a:gd name="connsiteX147" fmla="*/ 368108 w 512845"/>
                <a:gd name="connsiteY147" fmla="*/ 30389 h 552945"/>
                <a:gd name="connsiteX148" fmla="*/ 371868 w 512845"/>
                <a:gd name="connsiteY148" fmla="*/ 21617 h 552945"/>
                <a:gd name="connsiteX149" fmla="*/ 375941 w 512845"/>
                <a:gd name="connsiteY149" fmla="*/ 16604 h 552945"/>
                <a:gd name="connsiteX150" fmla="*/ 390352 w 512845"/>
                <a:gd name="connsiteY150" fmla="*/ 3446 h 552945"/>
                <a:gd name="connsiteX151" fmla="*/ 396304 w 512845"/>
                <a:gd name="connsiteY151" fmla="*/ 0 h 552945"/>
                <a:gd name="connsiteX152" fmla="*/ 404136 w 512845"/>
                <a:gd name="connsiteY152" fmla="*/ 313 h 552945"/>
                <a:gd name="connsiteX153" fmla="*/ 407582 w 512845"/>
                <a:gd name="connsiteY153" fmla="*/ 5639 h 552945"/>
                <a:gd name="connsiteX154" fmla="*/ 409462 w 512845"/>
                <a:gd name="connsiteY154" fmla="*/ 13784 h 552945"/>
                <a:gd name="connsiteX155" fmla="*/ 412595 w 512845"/>
                <a:gd name="connsiteY155" fmla="*/ 22243 h 552945"/>
                <a:gd name="connsiteX156" fmla="*/ 417607 w 512845"/>
                <a:gd name="connsiteY156" fmla="*/ 28822 h 552945"/>
                <a:gd name="connsiteX157" fmla="*/ 424186 w 512845"/>
                <a:gd name="connsiteY157" fmla="*/ 34461 h 552945"/>
                <a:gd name="connsiteX158" fmla="*/ 431079 w 512845"/>
                <a:gd name="connsiteY158" fmla="*/ 39160 h 552945"/>
                <a:gd name="connsiteX159" fmla="*/ 437031 w 512845"/>
                <a:gd name="connsiteY159" fmla="*/ 41980 h 552945"/>
                <a:gd name="connsiteX160" fmla="*/ 441104 w 512845"/>
                <a:gd name="connsiteY160" fmla="*/ 42293 h 552945"/>
                <a:gd name="connsiteX161" fmla="*/ 447683 w 512845"/>
                <a:gd name="connsiteY161" fmla="*/ 40727 h 552945"/>
                <a:gd name="connsiteX162" fmla="*/ 452382 w 512845"/>
                <a:gd name="connsiteY162" fmla="*/ 43233 h 552945"/>
                <a:gd name="connsiteX163" fmla="*/ 454575 w 512845"/>
                <a:gd name="connsiteY163" fmla="*/ 45739 h 552945"/>
                <a:gd name="connsiteX164" fmla="*/ 460214 w 512845"/>
                <a:gd name="connsiteY164" fmla="*/ 56078 h 552945"/>
                <a:gd name="connsiteX165" fmla="*/ 468986 w 512845"/>
                <a:gd name="connsiteY165" fmla="*/ 74248 h 552945"/>
                <a:gd name="connsiteX166" fmla="*/ 472745 w 512845"/>
                <a:gd name="connsiteY166" fmla="*/ 79574 h 552945"/>
                <a:gd name="connsiteX167" fmla="*/ 491229 w 512845"/>
                <a:gd name="connsiteY167" fmla="*/ 91792 h 552945"/>
                <a:gd name="connsiteX168" fmla="*/ 495928 w 512845"/>
                <a:gd name="connsiteY168" fmla="*/ 97431 h 552945"/>
                <a:gd name="connsiteX169" fmla="*/ 498748 w 512845"/>
                <a:gd name="connsiteY169" fmla="*/ 106517 h 552945"/>
                <a:gd name="connsiteX170" fmla="*/ 499061 w 512845"/>
                <a:gd name="connsiteY170" fmla="*/ 123747 h 55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512845" h="552945">
                  <a:moveTo>
                    <a:pt x="499061" y="123747"/>
                  </a:moveTo>
                  <a:lnTo>
                    <a:pt x="493109" y="125000"/>
                  </a:lnTo>
                  <a:lnTo>
                    <a:pt x="489663" y="127193"/>
                  </a:lnTo>
                  <a:lnTo>
                    <a:pt x="488409" y="129386"/>
                  </a:lnTo>
                  <a:lnTo>
                    <a:pt x="483084" y="158208"/>
                  </a:lnTo>
                  <a:lnTo>
                    <a:pt x="479011" y="165727"/>
                  </a:lnTo>
                  <a:lnTo>
                    <a:pt x="474625" y="168860"/>
                  </a:lnTo>
                  <a:lnTo>
                    <a:pt x="464600" y="166980"/>
                  </a:lnTo>
                  <a:lnTo>
                    <a:pt x="459901" y="166980"/>
                  </a:lnTo>
                  <a:lnTo>
                    <a:pt x="455515" y="169173"/>
                  </a:lnTo>
                  <a:lnTo>
                    <a:pt x="451442" y="172933"/>
                  </a:lnTo>
                  <a:lnTo>
                    <a:pt x="447369" y="177945"/>
                  </a:lnTo>
                  <a:lnTo>
                    <a:pt x="438597" y="192356"/>
                  </a:lnTo>
                  <a:lnTo>
                    <a:pt x="431705" y="200815"/>
                  </a:lnTo>
                  <a:lnTo>
                    <a:pt x="424186" y="209274"/>
                  </a:lnTo>
                  <a:lnTo>
                    <a:pt x="399750" y="226504"/>
                  </a:lnTo>
                  <a:lnTo>
                    <a:pt x="397244" y="231517"/>
                  </a:lnTo>
                  <a:lnTo>
                    <a:pt x="400063" y="236529"/>
                  </a:lnTo>
                  <a:lnTo>
                    <a:pt x="463660" y="273497"/>
                  </a:lnTo>
                  <a:lnTo>
                    <a:pt x="473059" y="284148"/>
                  </a:lnTo>
                  <a:lnTo>
                    <a:pt x="479638" y="293860"/>
                  </a:lnTo>
                  <a:lnTo>
                    <a:pt x="492482" y="324875"/>
                  </a:lnTo>
                  <a:lnTo>
                    <a:pt x="512846" y="357457"/>
                  </a:lnTo>
                  <a:lnTo>
                    <a:pt x="484023" y="362783"/>
                  </a:lnTo>
                  <a:lnTo>
                    <a:pt x="444237" y="355577"/>
                  </a:lnTo>
                  <a:lnTo>
                    <a:pt x="417607" y="353384"/>
                  </a:lnTo>
                  <a:lnTo>
                    <a:pt x="371241" y="336154"/>
                  </a:lnTo>
                  <a:lnTo>
                    <a:pt x="354951" y="332081"/>
                  </a:lnTo>
                  <a:lnTo>
                    <a:pt x="347745" y="333021"/>
                  </a:lnTo>
                  <a:lnTo>
                    <a:pt x="343986" y="337093"/>
                  </a:lnTo>
                  <a:lnTo>
                    <a:pt x="341479" y="351818"/>
                  </a:lnTo>
                  <a:lnTo>
                    <a:pt x="339286" y="359650"/>
                  </a:lnTo>
                  <a:lnTo>
                    <a:pt x="328948" y="388159"/>
                  </a:lnTo>
                  <a:lnTo>
                    <a:pt x="324562" y="395677"/>
                  </a:lnTo>
                  <a:lnTo>
                    <a:pt x="312031" y="410089"/>
                  </a:lnTo>
                  <a:lnTo>
                    <a:pt x="306705" y="418547"/>
                  </a:lnTo>
                  <a:lnTo>
                    <a:pt x="302632" y="427006"/>
                  </a:lnTo>
                  <a:lnTo>
                    <a:pt x="299499" y="435778"/>
                  </a:lnTo>
                  <a:lnTo>
                    <a:pt x="292294" y="465853"/>
                  </a:lnTo>
                  <a:lnTo>
                    <a:pt x="288848" y="470866"/>
                  </a:lnTo>
                  <a:lnTo>
                    <a:pt x="285088" y="472745"/>
                  </a:lnTo>
                  <a:lnTo>
                    <a:pt x="280389" y="472432"/>
                  </a:lnTo>
                  <a:lnTo>
                    <a:pt x="268171" y="467733"/>
                  </a:lnTo>
                  <a:lnTo>
                    <a:pt x="261279" y="466480"/>
                  </a:lnTo>
                  <a:lnTo>
                    <a:pt x="253133" y="467419"/>
                  </a:lnTo>
                  <a:lnTo>
                    <a:pt x="248434" y="471492"/>
                  </a:lnTo>
                  <a:lnTo>
                    <a:pt x="245928" y="477131"/>
                  </a:lnTo>
                  <a:lnTo>
                    <a:pt x="245301" y="483710"/>
                  </a:lnTo>
                  <a:lnTo>
                    <a:pt x="245301" y="495928"/>
                  </a:lnTo>
                  <a:lnTo>
                    <a:pt x="243422" y="501254"/>
                  </a:lnTo>
                  <a:lnTo>
                    <a:pt x="241229" y="506580"/>
                  </a:lnTo>
                  <a:lnTo>
                    <a:pt x="224311" y="533522"/>
                  </a:lnTo>
                  <a:lnTo>
                    <a:pt x="206767" y="551693"/>
                  </a:lnTo>
                  <a:lnTo>
                    <a:pt x="194863" y="552946"/>
                  </a:lnTo>
                  <a:lnTo>
                    <a:pt x="184837" y="550753"/>
                  </a:lnTo>
                  <a:lnTo>
                    <a:pt x="173559" y="546680"/>
                  </a:lnTo>
                  <a:lnTo>
                    <a:pt x="164474" y="537595"/>
                  </a:lnTo>
                  <a:lnTo>
                    <a:pt x="153822" y="520364"/>
                  </a:lnTo>
                  <a:lnTo>
                    <a:pt x="147243" y="513159"/>
                  </a:lnTo>
                  <a:lnTo>
                    <a:pt x="139411" y="508460"/>
                  </a:lnTo>
                  <a:lnTo>
                    <a:pt x="130326" y="506580"/>
                  </a:lnTo>
                  <a:lnTo>
                    <a:pt x="123121" y="506580"/>
                  </a:lnTo>
                  <a:lnTo>
                    <a:pt x="113409" y="511279"/>
                  </a:lnTo>
                  <a:lnTo>
                    <a:pt x="106203" y="520991"/>
                  </a:lnTo>
                  <a:lnTo>
                    <a:pt x="103384" y="522871"/>
                  </a:lnTo>
                  <a:lnTo>
                    <a:pt x="100877" y="522557"/>
                  </a:lnTo>
                  <a:lnTo>
                    <a:pt x="98684" y="519425"/>
                  </a:lnTo>
                  <a:lnTo>
                    <a:pt x="97745" y="513472"/>
                  </a:lnTo>
                  <a:lnTo>
                    <a:pt x="98684" y="507206"/>
                  </a:lnTo>
                  <a:lnTo>
                    <a:pt x="102131" y="492795"/>
                  </a:lnTo>
                  <a:lnTo>
                    <a:pt x="101817" y="485277"/>
                  </a:lnTo>
                  <a:lnTo>
                    <a:pt x="98998" y="477445"/>
                  </a:lnTo>
                  <a:lnTo>
                    <a:pt x="92732" y="468986"/>
                  </a:lnTo>
                  <a:lnTo>
                    <a:pt x="86780" y="463660"/>
                  </a:lnTo>
                  <a:lnTo>
                    <a:pt x="80201" y="459274"/>
                  </a:lnTo>
                  <a:lnTo>
                    <a:pt x="66103" y="452695"/>
                  </a:lnTo>
                  <a:lnTo>
                    <a:pt x="51379" y="443610"/>
                  </a:lnTo>
                  <a:lnTo>
                    <a:pt x="46366" y="437344"/>
                  </a:lnTo>
                  <a:lnTo>
                    <a:pt x="44173" y="428886"/>
                  </a:lnTo>
                  <a:lnTo>
                    <a:pt x="44486" y="415414"/>
                  </a:lnTo>
                  <a:lnTo>
                    <a:pt x="43546" y="408522"/>
                  </a:lnTo>
                  <a:lnTo>
                    <a:pt x="41040" y="400063"/>
                  </a:lnTo>
                  <a:lnTo>
                    <a:pt x="35714" y="388159"/>
                  </a:lnTo>
                  <a:lnTo>
                    <a:pt x="33521" y="375314"/>
                  </a:lnTo>
                  <a:lnTo>
                    <a:pt x="34148" y="369362"/>
                  </a:lnTo>
                  <a:lnTo>
                    <a:pt x="37594" y="366855"/>
                  </a:lnTo>
                  <a:lnTo>
                    <a:pt x="48559" y="366542"/>
                  </a:lnTo>
                  <a:lnTo>
                    <a:pt x="50125" y="364662"/>
                  </a:lnTo>
                  <a:lnTo>
                    <a:pt x="49812" y="361843"/>
                  </a:lnTo>
                  <a:lnTo>
                    <a:pt x="46993" y="357144"/>
                  </a:lnTo>
                  <a:lnTo>
                    <a:pt x="31642" y="337720"/>
                  </a:lnTo>
                  <a:lnTo>
                    <a:pt x="28822" y="333647"/>
                  </a:lnTo>
                  <a:lnTo>
                    <a:pt x="25689" y="330514"/>
                  </a:lnTo>
                  <a:lnTo>
                    <a:pt x="21303" y="328008"/>
                  </a:lnTo>
                  <a:lnTo>
                    <a:pt x="8145" y="325502"/>
                  </a:lnTo>
                  <a:lnTo>
                    <a:pt x="3446" y="322369"/>
                  </a:lnTo>
                  <a:lnTo>
                    <a:pt x="1253" y="319863"/>
                  </a:lnTo>
                  <a:lnTo>
                    <a:pt x="0" y="313910"/>
                  </a:lnTo>
                  <a:lnTo>
                    <a:pt x="0" y="311404"/>
                  </a:lnTo>
                  <a:lnTo>
                    <a:pt x="37281" y="286968"/>
                  </a:lnTo>
                  <a:lnTo>
                    <a:pt x="45426" y="277883"/>
                  </a:lnTo>
                  <a:lnTo>
                    <a:pt x="72995" y="255013"/>
                  </a:lnTo>
                  <a:lnTo>
                    <a:pt x="81454" y="245301"/>
                  </a:lnTo>
                  <a:lnTo>
                    <a:pt x="85213" y="245928"/>
                  </a:lnTo>
                  <a:lnTo>
                    <a:pt x="84900" y="250627"/>
                  </a:lnTo>
                  <a:lnTo>
                    <a:pt x="86466" y="252507"/>
                  </a:lnTo>
                  <a:lnTo>
                    <a:pt x="92419" y="257833"/>
                  </a:lnTo>
                  <a:lnTo>
                    <a:pt x="96491" y="258772"/>
                  </a:lnTo>
                  <a:lnTo>
                    <a:pt x="98998" y="257519"/>
                  </a:lnTo>
                  <a:lnTo>
                    <a:pt x="103384" y="252507"/>
                  </a:lnTo>
                  <a:lnTo>
                    <a:pt x="105577" y="251254"/>
                  </a:lnTo>
                  <a:lnTo>
                    <a:pt x="113722" y="252193"/>
                  </a:lnTo>
                  <a:lnTo>
                    <a:pt x="128133" y="256893"/>
                  </a:lnTo>
                  <a:lnTo>
                    <a:pt x="136592" y="256266"/>
                  </a:lnTo>
                  <a:lnTo>
                    <a:pt x="144111" y="253447"/>
                  </a:lnTo>
                  <a:lnTo>
                    <a:pt x="150376" y="249374"/>
                  </a:lnTo>
                  <a:lnTo>
                    <a:pt x="156015" y="243735"/>
                  </a:lnTo>
                  <a:lnTo>
                    <a:pt x="170740" y="222745"/>
                  </a:lnTo>
                  <a:lnTo>
                    <a:pt x="175439" y="217419"/>
                  </a:lnTo>
                  <a:lnTo>
                    <a:pt x="196429" y="204574"/>
                  </a:lnTo>
                  <a:lnTo>
                    <a:pt x="198309" y="199875"/>
                  </a:lnTo>
                  <a:lnTo>
                    <a:pt x="197995" y="190477"/>
                  </a:lnTo>
                  <a:lnTo>
                    <a:pt x="185464" y="130013"/>
                  </a:lnTo>
                  <a:lnTo>
                    <a:pt x="191103" y="125000"/>
                  </a:lnTo>
                  <a:lnTo>
                    <a:pt x="201755" y="123434"/>
                  </a:lnTo>
                  <a:lnTo>
                    <a:pt x="212406" y="114035"/>
                  </a:lnTo>
                  <a:lnTo>
                    <a:pt x="214286" y="107770"/>
                  </a:lnTo>
                  <a:lnTo>
                    <a:pt x="214913" y="100251"/>
                  </a:lnTo>
                  <a:lnTo>
                    <a:pt x="216166" y="93985"/>
                  </a:lnTo>
                  <a:lnTo>
                    <a:pt x="220865" y="90226"/>
                  </a:lnTo>
                  <a:lnTo>
                    <a:pt x="226817" y="90852"/>
                  </a:lnTo>
                  <a:lnTo>
                    <a:pt x="237782" y="97431"/>
                  </a:lnTo>
                  <a:lnTo>
                    <a:pt x="243735" y="98058"/>
                  </a:lnTo>
                  <a:lnTo>
                    <a:pt x="248121" y="95552"/>
                  </a:lnTo>
                  <a:lnTo>
                    <a:pt x="263472" y="81454"/>
                  </a:lnTo>
                  <a:lnTo>
                    <a:pt x="278196" y="73935"/>
                  </a:lnTo>
                  <a:lnTo>
                    <a:pt x="291354" y="64536"/>
                  </a:lnTo>
                  <a:lnTo>
                    <a:pt x="297306" y="62030"/>
                  </a:lnTo>
                  <a:lnTo>
                    <a:pt x="332081" y="52005"/>
                  </a:lnTo>
                  <a:lnTo>
                    <a:pt x="335214" y="46993"/>
                  </a:lnTo>
                  <a:lnTo>
                    <a:pt x="337720" y="46053"/>
                  </a:lnTo>
                  <a:lnTo>
                    <a:pt x="341793" y="48872"/>
                  </a:lnTo>
                  <a:lnTo>
                    <a:pt x="346492" y="50125"/>
                  </a:lnTo>
                  <a:lnTo>
                    <a:pt x="352131" y="52945"/>
                  </a:lnTo>
                  <a:lnTo>
                    <a:pt x="356830" y="52005"/>
                  </a:lnTo>
                  <a:lnTo>
                    <a:pt x="364036" y="46679"/>
                  </a:lnTo>
                  <a:lnTo>
                    <a:pt x="366542" y="39160"/>
                  </a:lnTo>
                  <a:lnTo>
                    <a:pt x="368108" y="30389"/>
                  </a:lnTo>
                  <a:lnTo>
                    <a:pt x="371868" y="21617"/>
                  </a:lnTo>
                  <a:lnTo>
                    <a:pt x="375941" y="16604"/>
                  </a:lnTo>
                  <a:lnTo>
                    <a:pt x="390352" y="3446"/>
                  </a:lnTo>
                  <a:lnTo>
                    <a:pt x="396304" y="0"/>
                  </a:lnTo>
                  <a:lnTo>
                    <a:pt x="404136" y="313"/>
                  </a:lnTo>
                  <a:lnTo>
                    <a:pt x="407582" y="5639"/>
                  </a:lnTo>
                  <a:lnTo>
                    <a:pt x="409462" y="13784"/>
                  </a:lnTo>
                  <a:lnTo>
                    <a:pt x="412595" y="22243"/>
                  </a:lnTo>
                  <a:lnTo>
                    <a:pt x="417607" y="28822"/>
                  </a:lnTo>
                  <a:lnTo>
                    <a:pt x="424186" y="34461"/>
                  </a:lnTo>
                  <a:lnTo>
                    <a:pt x="431079" y="39160"/>
                  </a:lnTo>
                  <a:lnTo>
                    <a:pt x="437031" y="41980"/>
                  </a:lnTo>
                  <a:lnTo>
                    <a:pt x="441104" y="42293"/>
                  </a:lnTo>
                  <a:lnTo>
                    <a:pt x="447683" y="40727"/>
                  </a:lnTo>
                  <a:lnTo>
                    <a:pt x="452382" y="43233"/>
                  </a:lnTo>
                  <a:lnTo>
                    <a:pt x="454575" y="45739"/>
                  </a:lnTo>
                  <a:lnTo>
                    <a:pt x="460214" y="56078"/>
                  </a:lnTo>
                  <a:lnTo>
                    <a:pt x="468986" y="74248"/>
                  </a:lnTo>
                  <a:lnTo>
                    <a:pt x="472745" y="79574"/>
                  </a:lnTo>
                  <a:lnTo>
                    <a:pt x="491229" y="91792"/>
                  </a:lnTo>
                  <a:lnTo>
                    <a:pt x="495928" y="97431"/>
                  </a:lnTo>
                  <a:lnTo>
                    <a:pt x="498748" y="106517"/>
                  </a:lnTo>
                  <a:lnTo>
                    <a:pt x="499061" y="123747"/>
                  </a:lnTo>
                  <a:close/>
                </a:path>
              </a:pathLst>
            </a:custGeom>
            <a:grpFill/>
            <a:ln w="6248" cap="rnd">
              <a:solidFill>
                <a:srgbClr val="0070C0"/>
              </a:solidFill>
              <a:prstDash val="solid"/>
              <a:round/>
            </a:ln>
          </p:spPr>
          <p:txBody>
            <a:bodyPr rtlCol="0" anchor="ctr"/>
            <a:lstStyle/>
            <a:p>
              <a:endParaRPr lang="vi-VN"/>
            </a:p>
          </p:txBody>
        </p:sp>
        <p:sp>
          <p:nvSpPr>
            <p:cNvPr id="138" name="Freeform: Shape 137">
              <a:extLst>
                <a:ext uri="{FF2B5EF4-FFF2-40B4-BE49-F238E27FC236}">
                  <a16:creationId xmlns:a16="http://schemas.microsoft.com/office/drawing/2014/main" id="{0B857FDB-398B-48C7-8A33-A91B7C544196}"/>
                </a:ext>
              </a:extLst>
            </p:cNvPr>
            <p:cNvSpPr/>
            <p:nvPr/>
          </p:nvSpPr>
          <p:spPr>
            <a:xfrm>
              <a:off x="2974622" y="625362"/>
              <a:ext cx="469299" cy="512845"/>
            </a:xfrm>
            <a:custGeom>
              <a:avLst/>
              <a:gdLst>
                <a:gd name="connsiteX0" fmla="*/ 347432 w 469299"/>
                <a:gd name="connsiteY0" fmla="*/ 61090 h 512845"/>
                <a:gd name="connsiteX1" fmla="*/ 347432 w 469299"/>
                <a:gd name="connsiteY1" fmla="*/ 63597 h 512845"/>
                <a:gd name="connsiteX2" fmla="*/ 348685 w 469299"/>
                <a:gd name="connsiteY2" fmla="*/ 69549 h 512845"/>
                <a:gd name="connsiteX3" fmla="*/ 350878 w 469299"/>
                <a:gd name="connsiteY3" fmla="*/ 72055 h 512845"/>
                <a:gd name="connsiteX4" fmla="*/ 355577 w 469299"/>
                <a:gd name="connsiteY4" fmla="*/ 75188 h 512845"/>
                <a:gd name="connsiteX5" fmla="*/ 368735 w 469299"/>
                <a:gd name="connsiteY5" fmla="*/ 77694 h 512845"/>
                <a:gd name="connsiteX6" fmla="*/ 373121 w 469299"/>
                <a:gd name="connsiteY6" fmla="*/ 80201 h 512845"/>
                <a:gd name="connsiteX7" fmla="*/ 376254 w 469299"/>
                <a:gd name="connsiteY7" fmla="*/ 83333 h 512845"/>
                <a:gd name="connsiteX8" fmla="*/ 379073 w 469299"/>
                <a:gd name="connsiteY8" fmla="*/ 87406 h 512845"/>
                <a:gd name="connsiteX9" fmla="*/ 394424 w 469299"/>
                <a:gd name="connsiteY9" fmla="*/ 106830 h 512845"/>
                <a:gd name="connsiteX10" fmla="*/ 397244 w 469299"/>
                <a:gd name="connsiteY10" fmla="*/ 111529 h 512845"/>
                <a:gd name="connsiteX11" fmla="*/ 397557 w 469299"/>
                <a:gd name="connsiteY11" fmla="*/ 114349 h 512845"/>
                <a:gd name="connsiteX12" fmla="*/ 395991 w 469299"/>
                <a:gd name="connsiteY12" fmla="*/ 116228 h 512845"/>
                <a:gd name="connsiteX13" fmla="*/ 385026 w 469299"/>
                <a:gd name="connsiteY13" fmla="*/ 116542 h 512845"/>
                <a:gd name="connsiteX14" fmla="*/ 381580 w 469299"/>
                <a:gd name="connsiteY14" fmla="*/ 119048 h 512845"/>
                <a:gd name="connsiteX15" fmla="*/ 380953 w 469299"/>
                <a:gd name="connsiteY15" fmla="*/ 125000 h 512845"/>
                <a:gd name="connsiteX16" fmla="*/ 383146 w 469299"/>
                <a:gd name="connsiteY16" fmla="*/ 137845 h 512845"/>
                <a:gd name="connsiteX17" fmla="*/ 388472 w 469299"/>
                <a:gd name="connsiteY17" fmla="*/ 149750 h 512845"/>
                <a:gd name="connsiteX18" fmla="*/ 390978 w 469299"/>
                <a:gd name="connsiteY18" fmla="*/ 158208 h 512845"/>
                <a:gd name="connsiteX19" fmla="*/ 391918 w 469299"/>
                <a:gd name="connsiteY19" fmla="*/ 165101 h 512845"/>
                <a:gd name="connsiteX20" fmla="*/ 391605 w 469299"/>
                <a:gd name="connsiteY20" fmla="*/ 178572 h 512845"/>
                <a:gd name="connsiteX21" fmla="*/ 393798 w 469299"/>
                <a:gd name="connsiteY21" fmla="*/ 187030 h 512845"/>
                <a:gd name="connsiteX22" fmla="*/ 398810 w 469299"/>
                <a:gd name="connsiteY22" fmla="*/ 193296 h 512845"/>
                <a:gd name="connsiteX23" fmla="*/ 413535 w 469299"/>
                <a:gd name="connsiteY23" fmla="*/ 202381 h 512845"/>
                <a:gd name="connsiteX24" fmla="*/ 427632 w 469299"/>
                <a:gd name="connsiteY24" fmla="*/ 208960 h 512845"/>
                <a:gd name="connsiteX25" fmla="*/ 434211 w 469299"/>
                <a:gd name="connsiteY25" fmla="*/ 213346 h 512845"/>
                <a:gd name="connsiteX26" fmla="*/ 440164 w 469299"/>
                <a:gd name="connsiteY26" fmla="*/ 218672 h 512845"/>
                <a:gd name="connsiteX27" fmla="*/ 446429 w 469299"/>
                <a:gd name="connsiteY27" fmla="*/ 227131 h 512845"/>
                <a:gd name="connsiteX28" fmla="*/ 449249 w 469299"/>
                <a:gd name="connsiteY28" fmla="*/ 234963 h 512845"/>
                <a:gd name="connsiteX29" fmla="*/ 449562 w 469299"/>
                <a:gd name="connsiteY29" fmla="*/ 242482 h 512845"/>
                <a:gd name="connsiteX30" fmla="*/ 446116 w 469299"/>
                <a:gd name="connsiteY30" fmla="*/ 256893 h 512845"/>
                <a:gd name="connsiteX31" fmla="*/ 445176 w 469299"/>
                <a:gd name="connsiteY31" fmla="*/ 263158 h 512845"/>
                <a:gd name="connsiteX32" fmla="*/ 446116 w 469299"/>
                <a:gd name="connsiteY32" fmla="*/ 269111 h 512845"/>
                <a:gd name="connsiteX33" fmla="*/ 448309 w 469299"/>
                <a:gd name="connsiteY33" fmla="*/ 272244 h 512845"/>
                <a:gd name="connsiteX34" fmla="*/ 450815 w 469299"/>
                <a:gd name="connsiteY34" fmla="*/ 272557 h 512845"/>
                <a:gd name="connsiteX35" fmla="*/ 453635 w 469299"/>
                <a:gd name="connsiteY35" fmla="*/ 270677 h 512845"/>
                <a:gd name="connsiteX36" fmla="*/ 460841 w 469299"/>
                <a:gd name="connsiteY36" fmla="*/ 260965 h 512845"/>
                <a:gd name="connsiteX37" fmla="*/ 462407 w 469299"/>
                <a:gd name="connsiteY37" fmla="*/ 275063 h 512845"/>
                <a:gd name="connsiteX38" fmla="*/ 468359 w 469299"/>
                <a:gd name="connsiteY38" fmla="*/ 288848 h 512845"/>
                <a:gd name="connsiteX39" fmla="*/ 469299 w 469299"/>
                <a:gd name="connsiteY39" fmla="*/ 295427 h 512845"/>
                <a:gd name="connsiteX40" fmla="*/ 468046 w 469299"/>
                <a:gd name="connsiteY40" fmla="*/ 300439 h 512845"/>
                <a:gd name="connsiteX41" fmla="*/ 464287 w 469299"/>
                <a:gd name="connsiteY41" fmla="*/ 302945 h 512845"/>
                <a:gd name="connsiteX42" fmla="*/ 458647 w 469299"/>
                <a:gd name="connsiteY42" fmla="*/ 304825 h 512845"/>
                <a:gd name="connsiteX43" fmla="*/ 452382 w 469299"/>
                <a:gd name="connsiteY43" fmla="*/ 308898 h 512845"/>
                <a:gd name="connsiteX44" fmla="*/ 446429 w 469299"/>
                <a:gd name="connsiteY44" fmla="*/ 315477 h 512845"/>
                <a:gd name="connsiteX45" fmla="*/ 439537 w 469299"/>
                <a:gd name="connsiteY45" fmla="*/ 327382 h 512845"/>
                <a:gd name="connsiteX46" fmla="*/ 434211 w 469299"/>
                <a:gd name="connsiteY46" fmla="*/ 333647 h 512845"/>
                <a:gd name="connsiteX47" fmla="*/ 429512 w 469299"/>
                <a:gd name="connsiteY47" fmla="*/ 335527 h 512845"/>
                <a:gd name="connsiteX48" fmla="*/ 424186 w 469299"/>
                <a:gd name="connsiteY48" fmla="*/ 333647 h 512845"/>
                <a:gd name="connsiteX49" fmla="*/ 395364 w 469299"/>
                <a:gd name="connsiteY49" fmla="*/ 313597 h 512845"/>
                <a:gd name="connsiteX50" fmla="*/ 386279 w 469299"/>
                <a:gd name="connsiteY50" fmla="*/ 311091 h 512845"/>
                <a:gd name="connsiteX51" fmla="*/ 376880 w 469299"/>
                <a:gd name="connsiteY51" fmla="*/ 311404 h 512845"/>
                <a:gd name="connsiteX52" fmla="*/ 363409 w 469299"/>
                <a:gd name="connsiteY52" fmla="*/ 317670 h 512845"/>
                <a:gd name="connsiteX53" fmla="*/ 357144 w 469299"/>
                <a:gd name="connsiteY53" fmla="*/ 325502 h 512845"/>
                <a:gd name="connsiteX54" fmla="*/ 355577 w 469299"/>
                <a:gd name="connsiteY54" fmla="*/ 333647 h 512845"/>
                <a:gd name="connsiteX55" fmla="*/ 359023 w 469299"/>
                <a:gd name="connsiteY55" fmla="*/ 343046 h 512845"/>
                <a:gd name="connsiteX56" fmla="*/ 376880 w 469299"/>
                <a:gd name="connsiteY56" fmla="*/ 375001 h 512845"/>
                <a:gd name="connsiteX57" fmla="*/ 380953 w 469299"/>
                <a:gd name="connsiteY57" fmla="*/ 384399 h 512845"/>
                <a:gd name="connsiteX58" fmla="*/ 382520 w 469299"/>
                <a:gd name="connsiteY58" fmla="*/ 392858 h 512845"/>
                <a:gd name="connsiteX59" fmla="*/ 382206 w 469299"/>
                <a:gd name="connsiteY59" fmla="*/ 400690 h 512845"/>
                <a:gd name="connsiteX60" fmla="*/ 379073 w 469299"/>
                <a:gd name="connsiteY60" fmla="*/ 409775 h 512845"/>
                <a:gd name="connsiteX61" fmla="*/ 374374 w 469299"/>
                <a:gd name="connsiteY61" fmla="*/ 416981 h 512845"/>
                <a:gd name="connsiteX62" fmla="*/ 368422 w 469299"/>
                <a:gd name="connsiteY62" fmla="*/ 422933 h 512845"/>
                <a:gd name="connsiteX63" fmla="*/ 361216 w 469299"/>
                <a:gd name="connsiteY63" fmla="*/ 426066 h 512845"/>
                <a:gd name="connsiteX64" fmla="*/ 353071 w 469299"/>
                <a:gd name="connsiteY64" fmla="*/ 425439 h 512845"/>
                <a:gd name="connsiteX65" fmla="*/ 342732 w 469299"/>
                <a:gd name="connsiteY65" fmla="*/ 422307 h 512845"/>
                <a:gd name="connsiteX66" fmla="*/ 307645 w 469299"/>
                <a:gd name="connsiteY66" fmla="*/ 406016 h 512845"/>
                <a:gd name="connsiteX67" fmla="*/ 296680 w 469299"/>
                <a:gd name="connsiteY67" fmla="*/ 399750 h 512845"/>
                <a:gd name="connsiteX68" fmla="*/ 292294 w 469299"/>
                <a:gd name="connsiteY68" fmla="*/ 397870 h 512845"/>
                <a:gd name="connsiteX69" fmla="*/ 288848 w 469299"/>
                <a:gd name="connsiteY69" fmla="*/ 398810 h 512845"/>
                <a:gd name="connsiteX70" fmla="*/ 287595 w 469299"/>
                <a:gd name="connsiteY70" fmla="*/ 402256 h 512845"/>
                <a:gd name="connsiteX71" fmla="*/ 288221 w 469299"/>
                <a:gd name="connsiteY71" fmla="*/ 407582 h 512845"/>
                <a:gd name="connsiteX72" fmla="*/ 287908 w 469299"/>
                <a:gd name="connsiteY72" fmla="*/ 414161 h 512845"/>
                <a:gd name="connsiteX73" fmla="*/ 285715 w 469299"/>
                <a:gd name="connsiteY73" fmla="*/ 421053 h 512845"/>
                <a:gd name="connsiteX74" fmla="*/ 281329 w 469299"/>
                <a:gd name="connsiteY74" fmla="*/ 428886 h 512845"/>
                <a:gd name="connsiteX75" fmla="*/ 277569 w 469299"/>
                <a:gd name="connsiteY75" fmla="*/ 431079 h 512845"/>
                <a:gd name="connsiteX76" fmla="*/ 273497 w 469299"/>
                <a:gd name="connsiteY76" fmla="*/ 430452 h 512845"/>
                <a:gd name="connsiteX77" fmla="*/ 269424 w 469299"/>
                <a:gd name="connsiteY77" fmla="*/ 426693 h 512845"/>
                <a:gd name="connsiteX78" fmla="*/ 264098 w 469299"/>
                <a:gd name="connsiteY78" fmla="*/ 422933 h 512845"/>
                <a:gd name="connsiteX79" fmla="*/ 257519 w 469299"/>
                <a:gd name="connsiteY79" fmla="*/ 420114 h 512845"/>
                <a:gd name="connsiteX80" fmla="*/ 249687 w 469299"/>
                <a:gd name="connsiteY80" fmla="*/ 418547 h 512845"/>
                <a:gd name="connsiteX81" fmla="*/ 231830 w 469299"/>
                <a:gd name="connsiteY81" fmla="*/ 416981 h 512845"/>
                <a:gd name="connsiteX82" fmla="*/ 223058 w 469299"/>
                <a:gd name="connsiteY82" fmla="*/ 415414 h 512845"/>
                <a:gd name="connsiteX83" fmla="*/ 215539 w 469299"/>
                <a:gd name="connsiteY83" fmla="*/ 412282 h 512845"/>
                <a:gd name="connsiteX84" fmla="*/ 208020 w 469299"/>
                <a:gd name="connsiteY84" fmla="*/ 407269 h 512845"/>
                <a:gd name="connsiteX85" fmla="*/ 196116 w 469299"/>
                <a:gd name="connsiteY85" fmla="*/ 395364 h 512845"/>
                <a:gd name="connsiteX86" fmla="*/ 191103 w 469299"/>
                <a:gd name="connsiteY86" fmla="*/ 391918 h 512845"/>
                <a:gd name="connsiteX87" fmla="*/ 186717 w 469299"/>
                <a:gd name="connsiteY87" fmla="*/ 391292 h 512845"/>
                <a:gd name="connsiteX88" fmla="*/ 183898 w 469299"/>
                <a:gd name="connsiteY88" fmla="*/ 394111 h 512845"/>
                <a:gd name="connsiteX89" fmla="*/ 176379 w 469299"/>
                <a:gd name="connsiteY89" fmla="*/ 412908 h 512845"/>
                <a:gd name="connsiteX90" fmla="*/ 167607 w 469299"/>
                <a:gd name="connsiteY90" fmla="*/ 427319 h 512845"/>
                <a:gd name="connsiteX91" fmla="*/ 160401 w 469299"/>
                <a:gd name="connsiteY91" fmla="*/ 435151 h 512845"/>
                <a:gd name="connsiteX92" fmla="*/ 157268 w 469299"/>
                <a:gd name="connsiteY92" fmla="*/ 439537 h 512845"/>
                <a:gd name="connsiteX93" fmla="*/ 156015 w 469299"/>
                <a:gd name="connsiteY93" fmla="*/ 442983 h 512845"/>
                <a:gd name="connsiteX94" fmla="*/ 156955 w 469299"/>
                <a:gd name="connsiteY94" fmla="*/ 446429 h 512845"/>
                <a:gd name="connsiteX95" fmla="*/ 170740 w 469299"/>
                <a:gd name="connsiteY95" fmla="*/ 468673 h 512845"/>
                <a:gd name="connsiteX96" fmla="*/ 173559 w 469299"/>
                <a:gd name="connsiteY96" fmla="*/ 474625 h 512845"/>
                <a:gd name="connsiteX97" fmla="*/ 173873 w 469299"/>
                <a:gd name="connsiteY97" fmla="*/ 480264 h 512845"/>
                <a:gd name="connsiteX98" fmla="*/ 172619 w 469299"/>
                <a:gd name="connsiteY98" fmla="*/ 486530 h 512845"/>
                <a:gd name="connsiteX99" fmla="*/ 166980 w 469299"/>
                <a:gd name="connsiteY99" fmla="*/ 499061 h 512845"/>
                <a:gd name="connsiteX100" fmla="*/ 161968 w 469299"/>
                <a:gd name="connsiteY100" fmla="*/ 507833 h 512845"/>
                <a:gd name="connsiteX101" fmla="*/ 149436 w 469299"/>
                <a:gd name="connsiteY101" fmla="*/ 511279 h 512845"/>
                <a:gd name="connsiteX102" fmla="*/ 141918 w 469299"/>
                <a:gd name="connsiteY102" fmla="*/ 512846 h 512845"/>
                <a:gd name="connsiteX103" fmla="*/ 132832 w 469299"/>
                <a:gd name="connsiteY103" fmla="*/ 509713 h 512845"/>
                <a:gd name="connsiteX104" fmla="*/ 123434 w 469299"/>
                <a:gd name="connsiteY104" fmla="*/ 501881 h 512845"/>
                <a:gd name="connsiteX105" fmla="*/ 70802 w 469299"/>
                <a:gd name="connsiteY105" fmla="*/ 442983 h 512845"/>
                <a:gd name="connsiteX106" fmla="*/ 62657 w 469299"/>
                <a:gd name="connsiteY106" fmla="*/ 427946 h 512845"/>
                <a:gd name="connsiteX107" fmla="*/ 43860 w 469299"/>
                <a:gd name="connsiteY107" fmla="*/ 377507 h 512845"/>
                <a:gd name="connsiteX108" fmla="*/ 38534 w 469299"/>
                <a:gd name="connsiteY108" fmla="*/ 368422 h 512845"/>
                <a:gd name="connsiteX109" fmla="*/ 31328 w 469299"/>
                <a:gd name="connsiteY109" fmla="*/ 362783 h 512845"/>
                <a:gd name="connsiteX110" fmla="*/ 26003 w 469299"/>
                <a:gd name="connsiteY110" fmla="*/ 360276 h 512845"/>
                <a:gd name="connsiteX111" fmla="*/ 10652 w 469299"/>
                <a:gd name="connsiteY111" fmla="*/ 364036 h 512845"/>
                <a:gd name="connsiteX112" fmla="*/ 17544 w 469299"/>
                <a:gd name="connsiteY112" fmla="*/ 325189 h 512845"/>
                <a:gd name="connsiteX113" fmla="*/ 20363 w 469299"/>
                <a:gd name="connsiteY113" fmla="*/ 317670 h 512845"/>
                <a:gd name="connsiteX114" fmla="*/ 24123 w 469299"/>
                <a:gd name="connsiteY114" fmla="*/ 310151 h 512845"/>
                <a:gd name="connsiteX115" fmla="*/ 32895 w 469299"/>
                <a:gd name="connsiteY115" fmla="*/ 296680 h 512845"/>
                <a:gd name="connsiteX116" fmla="*/ 38221 w 469299"/>
                <a:gd name="connsiteY116" fmla="*/ 291354 h 512845"/>
                <a:gd name="connsiteX117" fmla="*/ 44486 w 469299"/>
                <a:gd name="connsiteY117" fmla="*/ 286968 h 512845"/>
                <a:gd name="connsiteX118" fmla="*/ 65790 w 469299"/>
                <a:gd name="connsiteY118" fmla="*/ 280702 h 512845"/>
                <a:gd name="connsiteX119" fmla="*/ 72055 w 469299"/>
                <a:gd name="connsiteY119" fmla="*/ 276316 h 512845"/>
                <a:gd name="connsiteX120" fmla="*/ 77381 w 469299"/>
                <a:gd name="connsiteY120" fmla="*/ 270990 h 512845"/>
                <a:gd name="connsiteX121" fmla="*/ 96491 w 469299"/>
                <a:gd name="connsiteY121" fmla="*/ 247181 h 512845"/>
                <a:gd name="connsiteX122" fmla="*/ 105890 w 469299"/>
                <a:gd name="connsiteY122" fmla="*/ 229324 h 512845"/>
                <a:gd name="connsiteX123" fmla="*/ 108709 w 469299"/>
                <a:gd name="connsiteY123" fmla="*/ 220865 h 512845"/>
                <a:gd name="connsiteX124" fmla="*/ 109336 w 469299"/>
                <a:gd name="connsiteY124" fmla="*/ 212720 h 512845"/>
                <a:gd name="connsiteX125" fmla="*/ 106203 w 469299"/>
                <a:gd name="connsiteY125" fmla="*/ 204261 h 512845"/>
                <a:gd name="connsiteX126" fmla="*/ 99938 w 469299"/>
                <a:gd name="connsiteY126" fmla="*/ 196116 h 512845"/>
                <a:gd name="connsiteX127" fmla="*/ 86153 w 469299"/>
                <a:gd name="connsiteY127" fmla="*/ 186717 h 512845"/>
                <a:gd name="connsiteX128" fmla="*/ 76441 w 469299"/>
                <a:gd name="connsiteY128" fmla="*/ 183898 h 512845"/>
                <a:gd name="connsiteX129" fmla="*/ 67356 w 469299"/>
                <a:gd name="connsiteY129" fmla="*/ 184524 h 512845"/>
                <a:gd name="connsiteX130" fmla="*/ 60464 w 469299"/>
                <a:gd name="connsiteY130" fmla="*/ 186404 h 512845"/>
                <a:gd name="connsiteX131" fmla="*/ 53258 w 469299"/>
                <a:gd name="connsiteY131" fmla="*/ 187970 h 512845"/>
                <a:gd name="connsiteX132" fmla="*/ 46053 w 469299"/>
                <a:gd name="connsiteY132" fmla="*/ 187657 h 512845"/>
                <a:gd name="connsiteX133" fmla="*/ 37907 w 469299"/>
                <a:gd name="connsiteY133" fmla="*/ 185151 h 512845"/>
                <a:gd name="connsiteX134" fmla="*/ 29135 w 469299"/>
                <a:gd name="connsiteY134" fmla="*/ 180138 h 512845"/>
                <a:gd name="connsiteX135" fmla="*/ 18484 w 469299"/>
                <a:gd name="connsiteY135" fmla="*/ 171993 h 512845"/>
                <a:gd name="connsiteX136" fmla="*/ 13784 w 469299"/>
                <a:gd name="connsiteY136" fmla="*/ 164787 h 512845"/>
                <a:gd name="connsiteX137" fmla="*/ 14411 w 469299"/>
                <a:gd name="connsiteY137" fmla="*/ 157895 h 512845"/>
                <a:gd name="connsiteX138" fmla="*/ 18484 w 469299"/>
                <a:gd name="connsiteY138" fmla="*/ 152569 h 512845"/>
                <a:gd name="connsiteX139" fmla="*/ 23496 w 469299"/>
                <a:gd name="connsiteY139" fmla="*/ 147243 h 512845"/>
                <a:gd name="connsiteX140" fmla="*/ 27882 w 469299"/>
                <a:gd name="connsiteY140" fmla="*/ 141918 h 512845"/>
                <a:gd name="connsiteX141" fmla="*/ 29449 w 469299"/>
                <a:gd name="connsiteY141" fmla="*/ 134085 h 512845"/>
                <a:gd name="connsiteX142" fmla="*/ 27569 w 469299"/>
                <a:gd name="connsiteY142" fmla="*/ 124060 h 512845"/>
                <a:gd name="connsiteX143" fmla="*/ 24436 w 469299"/>
                <a:gd name="connsiteY143" fmla="*/ 113409 h 512845"/>
                <a:gd name="connsiteX144" fmla="*/ 11591 w 469299"/>
                <a:gd name="connsiteY144" fmla="*/ 88973 h 512845"/>
                <a:gd name="connsiteX145" fmla="*/ 2193 w 469299"/>
                <a:gd name="connsiteY145" fmla="*/ 81141 h 512845"/>
                <a:gd name="connsiteX146" fmla="*/ 0 w 469299"/>
                <a:gd name="connsiteY146" fmla="*/ 61717 h 512845"/>
                <a:gd name="connsiteX147" fmla="*/ 1253 w 469299"/>
                <a:gd name="connsiteY147" fmla="*/ 57331 h 512845"/>
                <a:gd name="connsiteX148" fmla="*/ 10025 w 469299"/>
                <a:gd name="connsiteY148" fmla="*/ 46053 h 512845"/>
                <a:gd name="connsiteX149" fmla="*/ 13784 w 469299"/>
                <a:gd name="connsiteY149" fmla="*/ 38847 h 512845"/>
                <a:gd name="connsiteX150" fmla="*/ 16291 w 469299"/>
                <a:gd name="connsiteY150" fmla="*/ 31955 h 512845"/>
                <a:gd name="connsiteX151" fmla="*/ 19424 w 469299"/>
                <a:gd name="connsiteY151" fmla="*/ 26316 h 512845"/>
                <a:gd name="connsiteX152" fmla="*/ 25376 w 469299"/>
                <a:gd name="connsiteY152" fmla="*/ 22556 h 512845"/>
                <a:gd name="connsiteX153" fmla="*/ 43546 w 469299"/>
                <a:gd name="connsiteY153" fmla="*/ 11905 h 512845"/>
                <a:gd name="connsiteX154" fmla="*/ 48559 w 469299"/>
                <a:gd name="connsiteY154" fmla="*/ 14724 h 512845"/>
                <a:gd name="connsiteX155" fmla="*/ 77381 w 469299"/>
                <a:gd name="connsiteY155" fmla="*/ 50125 h 512845"/>
                <a:gd name="connsiteX156" fmla="*/ 106203 w 469299"/>
                <a:gd name="connsiteY156" fmla="*/ 76128 h 512845"/>
                <a:gd name="connsiteX157" fmla="*/ 110902 w 469299"/>
                <a:gd name="connsiteY157" fmla="*/ 81767 h 512845"/>
                <a:gd name="connsiteX158" fmla="*/ 112782 w 469299"/>
                <a:gd name="connsiteY158" fmla="*/ 85840 h 512845"/>
                <a:gd name="connsiteX159" fmla="*/ 121241 w 469299"/>
                <a:gd name="connsiteY159" fmla="*/ 99311 h 512845"/>
                <a:gd name="connsiteX160" fmla="*/ 124060 w 469299"/>
                <a:gd name="connsiteY160" fmla="*/ 102444 h 512845"/>
                <a:gd name="connsiteX161" fmla="*/ 127507 w 469299"/>
                <a:gd name="connsiteY161" fmla="*/ 104010 h 512845"/>
                <a:gd name="connsiteX162" fmla="*/ 136905 w 469299"/>
                <a:gd name="connsiteY162" fmla="*/ 114975 h 512845"/>
                <a:gd name="connsiteX163" fmla="*/ 139411 w 469299"/>
                <a:gd name="connsiteY163" fmla="*/ 115915 h 512845"/>
                <a:gd name="connsiteX164" fmla="*/ 146304 w 469299"/>
                <a:gd name="connsiteY164" fmla="*/ 116542 h 512845"/>
                <a:gd name="connsiteX165" fmla="*/ 148810 w 469299"/>
                <a:gd name="connsiteY165" fmla="*/ 117795 h 512845"/>
                <a:gd name="connsiteX166" fmla="*/ 152256 w 469299"/>
                <a:gd name="connsiteY166" fmla="*/ 122807 h 512845"/>
                <a:gd name="connsiteX167" fmla="*/ 158522 w 469299"/>
                <a:gd name="connsiteY167" fmla="*/ 134399 h 512845"/>
                <a:gd name="connsiteX168" fmla="*/ 161968 w 469299"/>
                <a:gd name="connsiteY168" fmla="*/ 136592 h 512845"/>
                <a:gd name="connsiteX169" fmla="*/ 168547 w 469299"/>
                <a:gd name="connsiteY169" fmla="*/ 138471 h 512845"/>
                <a:gd name="connsiteX170" fmla="*/ 172933 w 469299"/>
                <a:gd name="connsiteY170" fmla="*/ 142231 h 512845"/>
                <a:gd name="connsiteX171" fmla="*/ 176379 w 469299"/>
                <a:gd name="connsiteY171" fmla="*/ 146304 h 512845"/>
                <a:gd name="connsiteX172" fmla="*/ 182644 w 469299"/>
                <a:gd name="connsiteY172" fmla="*/ 142544 h 512845"/>
                <a:gd name="connsiteX173" fmla="*/ 187344 w 469299"/>
                <a:gd name="connsiteY173" fmla="*/ 137218 h 512845"/>
                <a:gd name="connsiteX174" fmla="*/ 188284 w 469299"/>
                <a:gd name="connsiteY174" fmla="*/ 131266 h 512845"/>
                <a:gd name="connsiteX175" fmla="*/ 187657 w 469299"/>
                <a:gd name="connsiteY175" fmla="*/ 124687 h 512845"/>
                <a:gd name="connsiteX176" fmla="*/ 187657 w 469299"/>
                <a:gd name="connsiteY176" fmla="*/ 117481 h 512845"/>
                <a:gd name="connsiteX177" fmla="*/ 189537 w 469299"/>
                <a:gd name="connsiteY177" fmla="*/ 110276 h 512845"/>
                <a:gd name="connsiteX178" fmla="*/ 195176 w 469299"/>
                <a:gd name="connsiteY178" fmla="*/ 96805 h 512845"/>
                <a:gd name="connsiteX179" fmla="*/ 196742 w 469299"/>
                <a:gd name="connsiteY179" fmla="*/ 89599 h 512845"/>
                <a:gd name="connsiteX180" fmla="*/ 199562 w 469299"/>
                <a:gd name="connsiteY180" fmla="*/ 61717 h 512845"/>
                <a:gd name="connsiteX181" fmla="*/ 203948 w 469299"/>
                <a:gd name="connsiteY181" fmla="*/ 48872 h 512845"/>
                <a:gd name="connsiteX182" fmla="*/ 212720 w 469299"/>
                <a:gd name="connsiteY182" fmla="*/ 36654 h 512845"/>
                <a:gd name="connsiteX183" fmla="*/ 216792 w 469299"/>
                <a:gd name="connsiteY183" fmla="*/ 32895 h 512845"/>
                <a:gd name="connsiteX184" fmla="*/ 221805 w 469299"/>
                <a:gd name="connsiteY184" fmla="*/ 23496 h 512845"/>
                <a:gd name="connsiteX185" fmla="*/ 224938 w 469299"/>
                <a:gd name="connsiteY185" fmla="*/ 19424 h 512845"/>
                <a:gd name="connsiteX186" fmla="*/ 230577 w 469299"/>
                <a:gd name="connsiteY186" fmla="*/ 15351 h 512845"/>
                <a:gd name="connsiteX187" fmla="*/ 235903 w 469299"/>
                <a:gd name="connsiteY187" fmla="*/ 14098 h 512845"/>
                <a:gd name="connsiteX188" fmla="*/ 248121 w 469299"/>
                <a:gd name="connsiteY188" fmla="*/ 12845 h 512845"/>
                <a:gd name="connsiteX189" fmla="*/ 284462 w 469299"/>
                <a:gd name="connsiteY189" fmla="*/ 0 h 512845"/>
                <a:gd name="connsiteX190" fmla="*/ 296367 w 469299"/>
                <a:gd name="connsiteY190" fmla="*/ 313 h 512845"/>
                <a:gd name="connsiteX191" fmla="*/ 292920 w 469299"/>
                <a:gd name="connsiteY191" fmla="*/ 9399 h 512845"/>
                <a:gd name="connsiteX192" fmla="*/ 291041 w 469299"/>
                <a:gd name="connsiteY192" fmla="*/ 19110 h 512845"/>
                <a:gd name="connsiteX193" fmla="*/ 291354 w 469299"/>
                <a:gd name="connsiteY193" fmla="*/ 29135 h 512845"/>
                <a:gd name="connsiteX194" fmla="*/ 294487 w 469299"/>
                <a:gd name="connsiteY194" fmla="*/ 38221 h 512845"/>
                <a:gd name="connsiteX195" fmla="*/ 299813 w 469299"/>
                <a:gd name="connsiteY195" fmla="*/ 44486 h 512845"/>
                <a:gd name="connsiteX196" fmla="*/ 322996 w 469299"/>
                <a:gd name="connsiteY196" fmla="*/ 55451 h 512845"/>
                <a:gd name="connsiteX197" fmla="*/ 332081 w 469299"/>
                <a:gd name="connsiteY197" fmla="*/ 61090 h 512845"/>
                <a:gd name="connsiteX198" fmla="*/ 338347 w 469299"/>
                <a:gd name="connsiteY198" fmla="*/ 63910 h 512845"/>
                <a:gd name="connsiteX199" fmla="*/ 344925 w 469299"/>
                <a:gd name="connsiteY199" fmla="*/ 62970 h 512845"/>
                <a:gd name="connsiteX200" fmla="*/ 347432 w 469299"/>
                <a:gd name="connsiteY200" fmla="*/ 61090 h 51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69299" h="512845">
                  <a:moveTo>
                    <a:pt x="347432" y="61090"/>
                  </a:moveTo>
                  <a:lnTo>
                    <a:pt x="347432" y="63597"/>
                  </a:lnTo>
                  <a:lnTo>
                    <a:pt x="348685" y="69549"/>
                  </a:lnTo>
                  <a:lnTo>
                    <a:pt x="350878" y="72055"/>
                  </a:lnTo>
                  <a:lnTo>
                    <a:pt x="355577" y="75188"/>
                  </a:lnTo>
                  <a:lnTo>
                    <a:pt x="368735" y="77694"/>
                  </a:lnTo>
                  <a:lnTo>
                    <a:pt x="373121" y="80201"/>
                  </a:lnTo>
                  <a:lnTo>
                    <a:pt x="376254" y="83333"/>
                  </a:lnTo>
                  <a:lnTo>
                    <a:pt x="379073" y="87406"/>
                  </a:lnTo>
                  <a:lnTo>
                    <a:pt x="394424" y="106830"/>
                  </a:lnTo>
                  <a:lnTo>
                    <a:pt x="397244" y="111529"/>
                  </a:lnTo>
                  <a:lnTo>
                    <a:pt x="397557" y="114349"/>
                  </a:lnTo>
                  <a:lnTo>
                    <a:pt x="395991" y="116228"/>
                  </a:lnTo>
                  <a:lnTo>
                    <a:pt x="385026" y="116542"/>
                  </a:lnTo>
                  <a:lnTo>
                    <a:pt x="381580" y="119048"/>
                  </a:lnTo>
                  <a:lnTo>
                    <a:pt x="380953" y="125000"/>
                  </a:lnTo>
                  <a:lnTo>
                    <a:pt x="383146" y="137845"/>
                  </a:lnTo>
                  <a:lnTo>
                    <a:pt x="388472" y="149750"/>
                  </a:lnTo>
                  <a:lnTo>
                    <a:pt x="390978" y="158208"/>
                  </a:lnTo>
                  <a:lnTo>
                    <a:pt x="391918" y="165101"/>
                  </a:lnTo>
                  <a:lnTo>
                    <a:pt x="391605" y="178572"/>
                  </a:lnTo>
                  <a:lnTo>
                    <a:pt x="393798" y="187030"/>
                  </a:lnTo>
                  <a:lnTo>
                    <a:pt x="398810" y="193296"/>
                  </a:lnTo>
                  <a:lnTo>
                    <a:pt x="413535" y="202381"/>
                  </a:lnTo>
                  <a:lnTo>
                    <a:pt x="427632" y="208960"/>
                  </a:lnTo>
                  <a:lnTo>
                    <a:pt x="434211" y="213346"/>
                  </a:lnTo>
                  <a:lnTo>
                    <a:pt x="440164" y="218672"/>
                  </a:lnTo>
                  <a:lnTo>
                    <a:pt x="446429" y="227131"/>
                  </a:lnTo>
                  <a:lnTo>
                    <a:pt x="449249" y="234963"/>
                  </a:lnTo>
                  <a:lnTo>
                    <a:pt x="449562" y="242482"/>
                  </a:lnTo>
                  <a:lnTo>
                    <a:pt x="446116" y="256893"/>
                  </a:lnTo>
                  <a:lnTo>
                    <a:pt x="445176" y="263158"/>
                  </a:lnTo>
                  <a:lnTo>
                    <a:pt x="446116" y="269111"/>
                  </a:lnTo>
                  <a:lnTo>
                    <a:pt x="448309" y="272244"/>
                  </a:lnTo>
                  <a:lnTo>
                    <a:pt x="450815" y="272557"/>
                  </a:lnTo>
                  <a:lnTo>
                    <a:pt x="453635" y="270677"/>
                  </a:lnTo>
                  <a:lnTo>
                    <a:pt x="460841" y="260965"/>
                  </a:lnTo>
                  <a:lnTo>
                    <a:pt x="462407" y="275063"/>
                  </a:lnTo>
                  <a:lnTo>
                    <a:pt x="468359" y="288848"/>
                  </a:lnTo>
                  <a:lnTo>
                    <a:pt x="469299" y="295427"/>
                  </a:lnTo>
                  <a:lnTo>
                    <a:pt x="468046" y="300439"/>
                  </a:lnTo>
                  <a:lnTo>
                    <a:pt x="464287" y="302945"/>
                  </a:lnTo>
                  <a:lnTo>
                    <a:pt x="458647" y="304825"/>
                  </a:lnTo>
                  <a:lnTo>
                    <a:pt x="452382" y="308898"/>
                  </a:lnTo>
                  <a:lnTo>
                    <a:pt x="446429" y="315477"/>
                  </a:lnTo>
                  <a:lnTo>
                    <a:pt x="439537" y="327382"/>
                  </a:lnTo>
                  <a:lnTo>
                    <a:pt x="434211" y="333647"/>
                  </a:lnTo>
                  <a:lnTo>
                    <a:pt x="429512" y="335527"/>
                  </a:lnTo>
                  <a:lnTo>
                    <a:pt x="424186" y="333647"/>
                  </a:lnTo>
                  <a:lnTo>
                    <a:pt x="395364" y="313597"/>
                  </a:lnTo>
                  <a:lnTo>
                    <a:pt x="386279" y="311091"/>
                  </a:lnTo>
                  <a:lnTo>
                    <a:pt x="376880" y="311404"/>
                  </a:lnTo>
                  <a:lnTo>
                    <a:pt x="363409" y="317670"/>
                  </a:lnTo>
                  <a:lnTo>
                    <a:pt x="357144" y="325502"/>
                  </a:lnTo>
                  <a:lnTo>
                    <a:pt x="355577" y="333647"/>
                  </a:lnTo>
                  <a:lnTo>
                    <a:pt x="359023" y="343046"/>
                  </a:lnTo>
                  <a:lnTo>
                    <a:pt x="376880" y="375001"/>
                  </a:lnTo>
                  <a:lnTo>
                    <a:pt x="380953" y="384399"/>
                  </a:lnTo>
                  <a:lnTo>
                    <a:pt x="382520" y="392858"/>
                  </a:lnTo>
                  <a:lnTo>
                    <a:pt x="382206" y="400690"/>
                  </a:lnTo>
                  <a:lnTo>
                    <a:pt x="379073" y="409775"/>
                  </a:lnTo>
                  <a:lnTo>
                    <a:pt x="374374" y="416981"/>
                  </a:lnTo>
                  <a:lnTo>
                    <a:pt x="368422" y="422933"/>
                  </a:lnTo>
                  <a:lnTo>
                    <a:pt x="361216" y="426066"/>
                  </a:lnTo>
                  <a:lnTo>
                    <a:pt x="353071" y="425439"/>
                  </a:lnTo>
                  <a:lnTo>
                    <a:pt x="342732" y="422307"/>
                  </a:lnTo>
                  <a:lnTo>
                    <a:pt x="307645" y="406016"/>
                  </a:lnTo>
                  <a:lnTo>
                    <a:pt x="296680" y="399750"/>
                  </a:lnTo>
                  <a:lnTo>
                    <a:pt x="292294" y="397870"/>
                  </a:lnTo>
                  <a:lnTo>
                    <a:pt x="288848" y="398810"/>
                  </a:lnTo>
                  <a:lnTo>
                    <a:pt x="287595" y="402256"/>
                  </a:lnTo>
                  <a:lnTo>
                    <a:pt x="288221" y="407582"/>
                  </a:lnTo>
                  <a:lnTo>
                    <a:pt x="287908" y="414161"/>
                  </a:lnTo>
                  <a:lnTo>
                    <a:pt x="285715" y="421053"/>
                  </a:lnTo>
                  <a:lnTo>
                    <a:pt x="281329" y="428886"/>
                  </a:lnTo>
                  <a:lnTo>
                    <a:pt x="277569" y="431079"/>
                  </a:lnTo>
                  <a:lnTo>
                    <a:pt x="273497" y="430452"/>
                  </a:lnTo>
                  <a:lnTo>
                    <a:pt x="269424" y="426693"/>
                  </a:lnTo>
                  <a:lnTo>
                    <a:pt x="264098" y="422933"/>
                  </a:lnTo>
                  <a:lnTo>
                    <a:pt x="257519" y="420114"/>
                  </a:lnTo>
                  <a:lnTo>
                    <a:pt x="249687" y="418547"/>
                  </a:lnTo>
                  <a:lnTo>
                    <a:pt x="231830" y="416981"/>
                  </a:lnTo>
                  <a:lnTo>
                    <a:pt x="223058" y="415414"/>
                  </a:lnTo>
                  <a:lnTo>
                    <a:pt x="215539" y="412282"/>
                  </a:lnTo>
                  <a:lnTo>
                    <a:pt x="208020" y="407269"/>
                  </a:lnTo>
                  <a:lnTo>
                    <a:pt x="196116" y="395364"/>
                  </a:lnTo>
                  <a:lnTo>
                    <a:pt x="191103" y="391918"/>
                  </a:lnTo>
                  <a:lnTo>
                    <a:pt x="186717" y="391292"/>
                  </a:lnTo>
                  <a:lnTo>
                    <a:pt x="183898" y="394111"/>
                  </a:lnTo>
                  <a:lnTo>
                    <a:pt x="176379" y="412908"/>
                  </a:lnTo>
                  <a:lnTo>
                    <a:pt x="167607" y="427319"/>
                  </a:lnTo>
                  <a:lnTo>
                    <a:pt x="160401" y="435151"/>
                  </a:lnTo>
                  <a:lnTo>
                    <a:pt x="157268" y="439537"/>
                  </a:lnTo>
                  <a:lnTo>
                    <a:pt x="156015" y="442983"/>
                  </a:lnTo>
                  <a:lnTo>
                    <a:pt x="156955" y="446429"/>
                  </a:lnTo>
                  <a:lnTo>
                    <a:pt x="170740" y="468673"/>
                  </a:lnTo>
                  <a:lnTo>
                    <a:pt x="173559" y="474625"/>
                  </a:lnTo>
                  <a:lnTo>
                    <a:pt x="173873" y="480264"/>
                  </a:lnTo>
                  <a:lnTo>
                    <a:pt x="172619" y="486530"/>
                  </a:lnTo>
                  <a:lnTo>
                    <a:pt x="166980" y="499061"/>
                  </a:lnTo>
                  <a:lnTo>
                    <a:pt x="161968" y="507833"/>
                  </a:lnTo>
                  <a:lnTo>
                    <a:pt x="149436" y="511279"/>
                  </a:lnTo>
                  <a:lnTo>
                    <a:pt x="141918" y="512846"/>
                  </a:lnTo>
                  <a:lnTo>
                    <a:pt x="132832" y="509713"/>
                  </a:lnTo>
                  <a:lnTo>
                    <a:pt x="123434" y="501881"/>
                  </a:lnTo>
                  <a:lnTo>
                    <a:pt x="70802" y="442983"/>
                  </a:lnTo>
                  <a:lnTo>
                    <a:pt x="62657" y="427946"/>
                  </a:lnTo>
                  <a:lnTo>
                    <a:pt x="43860" y="377507"/>
                  </a:lnTo>
                  <a:lnTo>
                    <a:pt x="38534" y="368422"/>
                  </a:lnTo>
                  <a:lnTo>
                    <a:pt x="31328" y="362783"/>
                  </a:lnTo>
                  <a:lnTo>
                    <a:pt x="26003" y="360276"/>
                  </a:lnTo>
                  <a:lnTo>
                    <a:pt x="10652" y="364036"/>
                  </a:lnTo>
                  <a:lnTo>
                    <a:pt x="17544" y="325189"/>
                  </a:lnTo>
                  <a:lnTo>
                    <a:pt x="20363" y="317670"/>
                  </a:lnTo>
                  <a:lnTo>
                    <a:pt x="24123" y="310151"/>
                  </a:lnTo>
                  <a:lnTo>
                    <a:pt x="32895" y="296680"/>
                  </a:lnTo>
                  <a:lnTo>
                    <a:pt x="38221" y="291354"/>
                  </a:lnTo>
                  <a:lnTo>
                    <a:pt x="44486" y="286968"/>
                  </a:lnTo>
                  <a:lnTo>
                    <a:pt x="65790" y="280702"/>
                  </a:lnTo>
                  <a:lnTo>
                    <a:pt x="72055" y="276316"/>
                  </a:lnTo>
                  <a:lnTo>
                    <a:pt x="77381" y="270990"/>
                  </a:lnTo>
                  <a:lnTo>
                    <a:pt x="96491" y="247181"/>
                  </a:lnTo>
                  <a:lnTo>
                    <a:pt x="105890" y="229324"/>
                  </a:lnTo>
                  <a:lnTo>
                    <a:pt x="108709" y="220865"/>
                  </a:lnTo>
                  <a:lnTo>
                    <a:pt x="109336" y="212720"/>
                  </a:lnTo>
                  <a:lnTo>
                    <a:pt x="106203" y="204261"/>
                  </a:lnTo>
                  <a:lnTo>
                    <a:pt x="99938" y="196116"/>
                  </a:lnTo>
                  <a:lnTo>
                    <a:pt x="86153" y="186717"/>
                  </a:lnTo>
                  <a:lnTo>
                    <a:pt x="76441" y="183898"/>
                  </a:lnTo>
                  <a:lnTo>
                    <a:pt x="67356" y="184524"/>
                  </a:lnTo>
                  <a:lnTo>
                    <a:pt x="60464" y="186404"/>
                  </a:lnTo>
                  <a:lnTo>
                    <a:pt x="53258" y="187970"/>
                  </a:lnTo>
                  <a:lnTo>
                    <a:pt x="46053" y="187657"/>
                  </a:lnTo>
                  <a:lnTo>
                    <a:pt x="37907" y="185151"/>
                  </a:lnTo>
                  <a:lnTo>
                    <a:pt x="29135" y="180138"/>
                  </a:lnTo>
                  <a:lnTo>
                    <a:pt x="18484" y="171993"/>
                  </a:lnTo>
                  <a:lnTo>
                    <a:pt x="13784" y="164787"/>
                  </a:lnTo>
                  <a:lnTo>
                    <a:pt x="14411" y="157895"/>
                  </a:lnTo>
                  <a:lnTo>
                    <a:pt x="18484" y="152569"/>
                  </a:lnTo>
                  <a:lnTo>
                    <a:pt x="23496" y="147243"/>
                  </a:lnTo>
                  <a:lnTo>
                    <a:pt x="27882" y="141918"/>
                  </a:lnTo>
                  <a:lnTo>
                    <a:pt x="29449" y="134085"/>
                  </a:lnTo>
                  <a:lnTo>
                    <a:pt x="27569" y="124060"/>
                  </a:lnTo>
                  <a:lnTo>
                    <a:pt x="24436" y="113409"/>
                  </a:lnTo>
                  <a:lnTo>
                    <a:pt x="11591" y="88973"/>
                  </a:lnTo>
                  <a:lnTo>
                    <a:pt x="2193" y="81141"/>
                  </a:lnTo>
                  <a:lnTo>
                    <a:pt x="0" y="61717"/>
                  </a:lnTo>
                  <a:lnTo>
                    <a:pt x="1253" y="57331"/>
                  </a:lnTo>
                  <a:lnTo>
                    <a:pt x="10025" y="46053"/>
                  </a:lnTo>
                  <a:lnTo>
                    <a:pt x="13784" y="38847"/>
                  </a:lnTo>
                  <a:lnTo>
                    <a:pt x="16291" y="31955"/>
                  </a:lnTo>
                  <a:lnTo>
                    <a:pt x="19424" y="26316"/>
                  </a:lnTo>
                  <a:lnTo>
                    <a:pt x="25376" y="22556"/>
                  </a:lnTo>
                  <a:lnTo>
                    <a:pt x="43546" y="11905"/>
                  </a:lnTo>
                  <a:lnTo>
                    <a:pt x="48559" y="14724"/>
                  </a:lnTo>
                  <a:lnTo>
                    <a:pt x="77381" y="50125"/>
                  </a:lnTo>
                  <a:lnTo>
                    <a:pt x="106203" y="76128"/>
                  </a:lnTo>
                  <a:lnTo>
                    <a:pt x="110902" y="81767"/>
                  </a:lnTo>
                  <a:lnTo>
                    <a:pt x="112782" y="85840"/>
                  </a:lnTo>
                  <a:lnTo>
                    <a:pt x="121241" y="99311"/>
                  </a:lnTo>
                  <a:lnTo>
                    <a:pt x="124060" y="102444"/>
                  </a:lnTo>
                  <a:lnTo>
                    <a:pt x="127507" y="104010"/>
                  </a:lnTo>
                  <a:lnTo>
                    <a:pt x="136905" y="114975"/>
                  </a:lnTo>
                  <a:lnTo>
                    <a:pt x="139411" y="115915"/>
                  </a:lnTo>
                  <a:lnTo>
                    <a:pt x="146304" y="116542"/>
                  </a:lnTo>
                  <a:lnTo>
                    <a:pt x="148810" y="117795"/>
                  </a:lnTo>
                  <a:lnTo>
                    <a:pt x="152256" y="122807"/>
                  </a:lnTo>
                  <a:lnTo>
                    <a:pt x="158522" y="134399"/>
                  </a:lnTo>
                  <a:lnTo>
                    <a:pt x="161968" y="136592"/>
                  </a:lnTo>
                  <a:lnTo>
                    <a:pt x="168547" y="138471"/>
                  </a:lnTo>
                  <a:lnTo>
                    <a:pt x="172933" y="142231"/>
                  </a:lnTo>
                  <a:lnTo>
                    <a:pt x="176379" y="146304"/>
                  </a:lnTo>
                  <a:lnTo>
                    <a:pt x="182644" y="142544"/>
                  </a:lnTo>
                  <a:lnTo>
                    <a:pt x="187344" y="137218"/>
                  </a:lnTo>
                  <a:lnTo>
                    <a:pt x="188284" y="131266"/>
                  </a:lnTo>
                  <a:lnTo>
                    <a:pt x="187657" y="124687"/>
                  </a:lnTo>
                  <a:lnTo>
                    <a:pt x="187657" y="117481"/>
                  </a:lnTo>
                  <a:lnTo>
                    <a:pt x="189537" y="110276"/>
                  </a:lnTo>
                  <a:lnTo>
                    <a:pt x="195176" y="96805"/>
                  </a:lnTo>
                  <a:lnTo>
                    <a:pt x="196742" y="89599"/>
                  </a:lnTo>
                  <a:lnTo>
                    <a:pt x="199562" y="61717"/>
                  </a:lnTo>
                  <a:lnTo>
                    <a:pt x="203948" y="48872"/>
                  </a:lnTo>
                  <a:lnTo>
                    <a:pt x="212720" y="36654"/>
                  </a:lnTo>
                  <a:lnTo>
                    <a:pt x="216792" y="32895"/>
                  </a:lnTo>
                  <a:lnTo>
                    <a:pt x="221805" y="23496"/>
                  </a:lnTo>
                  <a:lnTo>
                    <a:pt x="224938" y="19424"/>
                  </a:lnTo>
                  <a:lnTo>
                    <a:pt x="230577" y="15351"/>
                  </a:lnTo>
                  <a:lnTo>
                    <a:pt x="235903" y="14098"/>
                  </a:lnTo>
                  <a:lnTo>
                    <a:pt x="248121" y="12845"/>
                  </a:lnTo>
                  <a:lnTo>
                    <a:pt x="284462" y="0"/>
                  </a:lnTo>
                  <a:lnTo>
                    <a:pt x="296367" y="313"/>
                  </a:lnTo>
                  <a:lnTo>
                    <a:pt x="292920" y="9399"/>
                  </a:lnTo>
                  <a:lnTo>
                    <a:pt x="291041" y="19110"/>
                  </a:lnTo>
                  <a:lnTo>
                    <a:pt x="291354" y="29135"/>
                  </a:lnTo>
                  <a:lnTo>
                    <a:pt x="294487" y="38221"/>
                  </a:lnTo>
                  <a:lnTo>
                    <a:pt x="299813" y="44486"/>
                  </a:lnTo>
                  <a:lnTo>
                    <a:pt x="322996" y="55451"/>
                  </a:lnTo>
                  <a:lnTo>
                    <a:pt x="332081" y="61090"/>
                  </a:lnTo>
                  <a:lnTo>
                    <a:pt x="338347" y="63910"/>
                  </a:lnTo>
                  <a:lnTo>
                    <a:pt x="344925" y="62970"/>
                  </a:lnTo>
                  <a:lnTo>
                    <a:pt x="347432" y="61090"/>
                  </a:lnTo>
                  <a:close/>
                </a:path>
              </a:pathLst>
            </a:custGeom>
            <a:grpFill/>
            <a:ln w="6248" cap="rnd">
              <a:solidFill>
                <a:srgbClr val="0070C0"/>
              </a:solidFill>
              <a:prstDash val="solid"/>
              <a:round/>
            </a:ln>
          </p:spPr>
          <p:txBody>
            <a:bodyPr rtlCol="0" anchor="ctr"/>
            <a:lstStyle/>
            <a:p>
              <a:endParaRPr lang="vi-VN"/>
            </a:p>
          </p:txBody>
        </p:sp>
        <p:sp>
          <p:nvSpPr>
            <p:cNvPr id="139" name="Freeform: Shape 138">
              <a:extLst>
                <a:ext uri="{FF2B5EF4-FFF2-40B4-BE49-F238E27FC236}">
                  <a16:creationId xmlns:a16="http://schemas.microsoft.com/office/drawing/2014/main" id="{66BBE424-6B25-487D-AA89-F717ACA48DB5}"/>
                </a:ext>
              </a:extLst>
            </p:cNvPr>
            <p:cNvSpPr/>
            <p:nvPr/>
          </p:nvSpPr>
          <p:spPr>
            <a:xfrm>
              <a:off x="4065163" y="6141977"/>
              <a:ext cx="6265" cy="6265"/>
            </a:xfrm>
            <a:custGeom>
              <a:avLst/>
              <a:gdLst>
                <a:gd name="connsiteX0" fmla="*/ 6266 w 6265"/>
                <a:gd name="connsiteY0" fmla="*/ 3133 h 6265"/>
                <a:gd name="connsiteX1" fmla="*/ 3133 w 6265"/>
                <a:gd name="connsiteY1" fmla="*/ 6266 h 6265"/>
                <a:gd name="connsiteX2" fmla="*/ 0 w 6265"/>
                <a:gd name="connsiteY2" fmla="*/ 3133 h 6265"/>
                <a:gd name="connsiteX3" fmla="*/ 3133 w 6265"/>
                <a:gd name="connsiteY3" fmla="*/ 0 h 6265"/>
                <a:gd name="connsiteX4" fmla="*/ 6266 w 6265"/>
                <a:gd name="connsiteY4" fmla="*/ 3133 h 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5" h="6265">
                  <a:moveTo>
                    <a:pt x="6266" y="3133"/>
                  </a:moveTo>
                  <a:cubicBezTo>
                    <a:pt x="6266" y="4863"/>
                    <a:pt x="4863" y="6266"/>
                    <a:pt x="3133" y="6266"/>
                  </a:cubicBezTo>
                  <a:cubicBezTo>
                    <a:pt x="1402" y="6266"/>
                    <a:pt x="0" y="4863"/>
                    <a:pt x="0" y="3133"/>
                  </a:cubicBezTo>
                  <a:cubicBezTo>
                    <a:pt x="0" y="1403"/>
                    <a:pt x="1402" y="0"/>
                    <a:pt x="3133" y="0"/>
                  </a:cubicBezTo>
                  <a:cubicBezTo>
                    <a:pt x="4863" y="0"/>
                    <a:pt x="6266" y="1403"/>
                    <a:pt x="6266" y="3133"/>
                  </a:cubicBezTo>
                  <a:close/>
                </a:path>
              </a:pathLst>
            </a:custGeom>
            <a:grpFill/>
            <a:ln w="6248" cap="rnd">
              <a:solidFill>
                <a:srgbClr val="0070C0"/>
              </a:solidFill>
              <a:prstDash val="solid"/>
              <a:round/>
            </a:ln>
          </p:spPr>
          <p:txBody>
            <a:bodyPr rtlCol="0" anchor="ctr"/>
            <a:lstStyle/>
            <a:p>
              <a:endParaRPr lang="vi-VN"/>
            </a:p>
          </p:txBody>
        </p:sp>
        <p:sp>
          <p:nvSpPr>
            <p:cNvPr id="140" name="Freeform: Shape 139">
              <a:extLst>
                <a:ext uri="{FF2B5EF4-FFF2-40B4-BE49-F238E27FC236}">
                  <a16:creationId xmlns:a16="http://schemas.microsoft.com/office/drawing/2014/main" id="{4D4E71D0-8EA0-40E1-A8FB-80E74DE3F8EF}"/>
                </a:ext>
              </a:extLst>
            </p:cNvPr>
            <p:cNvSpPr/>
            <p:nvPr/>
          </p:nvSpPr>
          <p:spPr>
            <a:xfrm>
              <a:off x="3831140" y="6242854"/>
              <a:ext cx="6265" cy="6265"/>
            </a:xfrm>
            <a:custGeom>
              <a:avLst/>
              <a:gdLst>
                <a:gd name="connsiteX0" fmla="*/ 6266 w 6265"/>
                <a:gd name="connsiteY0" fmla="*/ 3133 h 6265"/>
                <a:gd name="connsiteX1" fmla="*/ 3133 w 6265"/>
                <a:gd name="connsiteY1" fmla="*/ 6266 h 6265"/>
                <a:gd name="connsiteX2" fmla="*/ 0 w 6265"/>
                <a:gd name="connsiteY2" fmla="*/ 3133 h 6265"/>
                <a:gd name="connsiteX3" fmla="*/ 3133 w 6265"/>
                <a:gd name="connsiteY3" fmla="*/ 0 h 6265"/>
                <a:gd name="connsiteX4" fmla="*/ 6266 w 6265"/>
                <a:gd name="connsiteY4" fmla="*/ 3133 h 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5" h="6265">
                  <a:moveTo>
                    <a:pt x="6266" y="3133"/>
                  </a:moveTo>
                  <a:cubicBezTo>
                    <a:pt x="6266" y="4863"/>
                    <a:pt x="4863" y="6266"/>
                    <a:pt x="3133" y="6266"/>
                  </a:cubicBezTo>
                  <a:cubicBezTo>
                    <a:pt x="1403" y="6266"/>
                    <a:pt x="0" y="4863"/>
                    <a:pt x="0" y="3133"/>
                  </a:cubicBezTo>
                  <a:cubicBezTo>
                    <a:pt x="0" y="1403"/>
                    <a:pt x="1403" y="0"/>
                    <a:pt x="3133" y="0"/>
                  </a:cubicBezTo>
                  <a:cubicBezTo>
                    <a:pt x="4863" y="0"/>
                    <a:pt x="6266" y="1403"/>
                    <a:pt x="6266" y="3133"/>
                  </a:cubicBezTo>
                  <a:close/>
                </a:path>
              </a:pathLst>
            </a:custGeom>
            <a:grpFill/>
            <a:ln w="6248" cap="rnd">
              <a:solidFill>
                <a:srgbClr val="0070C0"/>
              </a:solidFill>
              <a:prstDash val="solid"/>
              <a:round/>
            </a:ln>
          </p:spPr>
          <p:txBody>
            <a:bodyPr rtlCol="0" anchor="ctr"/>
            <a:lstStyle/>
            <a:p>
              <a:endParaRPr lang="vi-VN"/>
            </a:p>
          </p:txBody>
        </p:sp>
        <p:sp>
          <p:nvSpPr>
            <p:cNvPr id="141" name="Freeform: Shape 140">
              <a:extLst>
                <a:ext uri="{FF2B5EF4-FFF2-40B4-BE49-F238E27FC236}">
                  <a16:creationId xmlns:a16="http://schemas.microsoft.com/office/drawing/2014/main" id="{D1649811-958F-4088-8689-A6FFEE0003F2}"/>
                </a:ext>
              </a:extLst>
            </p:cNvPr>
            <p:cNvSpPr/>
            <p:nvPr/>
          </p:nvSpPr>
          <p:spPr>
            <a:xfrm>
              <a:off x="3838346" y="6206827"/>
              <a:ext cx="6265" cy="6265"/>
            </a:xfrm>
            <a:custGeom>
              <a:avLst/>
              <a:gdLst>
                <a:gd name="connsiteX0" fmla="*/ 6266 w 6265"/>
                <a:gd name="connsiteY0" fmla="*/ 3133 h 6265"/>
                <a:gd name="connsiteX1" fmla="*/ 3133 w 6265"/>
                <a:gd name="connsiteY1" fmla="*/ 6266 h 6265"/>
                <a:gd name="connsiteX2" fmla="*/ 0 w 6265"/>
                <a:gd name="connsiteY2" fmla="*/ 3133 h 6265"/>
                <a:gd name="connsiteX3" fmla="*/ 3133 w 6265"/>
                <a:gd name="connsiteY3" fmla="*/ 0 h 6265"/>
                <a:gd name="connsiteX4" fmla="*/ 6266 w 6265"/>
                <a:gd name="connsiteY4" fmla="*/ 3133 h 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5" h="6265">
                  <a:moveTo>
                    <a:pt x="6266" y="3133"/>
                  </a:moveTo>
                  <a:cubicBezTo>
                    <a:pt x="6266" y="4863"/>
                    <a:pt x="4863" y="6266"/>
                    <a:pt x="3133" y="6266"/>
                  </a:cubicBezTo>
                  <a:cubicBezTo>
                    <a:pt x="1403" y="6266"/>
                    <a:pt x="0" y="4863"/>
                    <a:pt x="0" y="3133"/>
                  </a:cubicBezTo>
                  <a:cubicBezTo>
                    <a:pt x="0" y="1403"/>
                    <a:pt x="1403" y="0"/>
                    <a:pt x="3133" y="0"/>
                  </a:cubicBezTo>
                  <a:cubicBezTo>
                    <a:pt x="4863" y="0"/>
                    <a:pt x="6266" y="1403"/>
                    <a:pt x="6266" y="3133"/>
                  </a:cubicBezTo>
                  <a:close/>
                </a:path>
              </a:pathLst>
            </a:custGeom>
            <a:grpFill/>
            <a:ln w="6248" cap="rnd">
              <a:solidFill>
                <a:srgbClr val="0070C0"/>
              </a:solidFill>
              <a:prstDash val="solid"/>
              <a:round/>
            </a:ln>
          </p:spPr>
          <p:txBody>
            <a:bodyPr rtlCol="0" anchor="ctr"/>
            <a:lstStyle/>
            <a:p>
              <a:endParaRPr lang="vi-VN"/>
            </a:p>
          </p:txBody>
        </p:sp>
      </p:grpSp>
      <p:sp>
        <p:nvSpPr>
          <p:cNvPr id="7" name="Freeform: Shape 6">
            <a:extLst>
              <a:ext uri="{FF2B5EF4-FFF2-40B4-BE49-F238E27FC236}">
                <a16:creationId xmlns:a16="http://schemas.microsoft.com/office/drawing/2014/main" id="{B3107CF3-D8E3-EDC5-F6E0-E95CC0989B9C}"/>
              </a:ext>
            </a:extLst>
          </p:cNvPr>
          <p:cNvSpPr/>
          <p:nvPr/>
        </p:nvSpPr>
        <p:spPr>
          <a:xfrm>
            <a:off x="6017307" y="1115269"/>
            <a:ext cx="2515669" cy="5656965"/>
          </a:xfrm>
          <a:custGeom>
            <a:avLst/>
            <a:gdLst>
              <a:gd name="connsiteX0" fmla="*/ 593360 w 2515669"/>
              <a:gd name="connsiteY0" fmla="*/ 5654460 h 5656965"/>
              <a:gd name="connsiteX1" fmla="*/ 588347 w 2515669"/>
              <a:gd name="connsiteY1" fmla="*/ 5656966 h 5656965"/>
              <a:gd name="connsiteX2" fmla="*/ 584588 w 2515669"/>
              <a:gd name="connsiteY2" fmla="*/ 5653207 h 5656965"/>
              <a:gd name="connsiteX3" fmla="*/ 593360 w 2515669"/>
              <a:gd name="connsiteY3" fmla="*/ 5643182 h 5656965"/>
              <a:gd name="connsiteX4" fmla="*/ 595239 w 2515669"/>
              <a:gd name="connsiteY4" fmla="*/ 5642868 h 5656965"/>
              <a:gd name="connsiteX5" fmla="*/ 595553 w 2515669"/>
              <a:gd name="connsiteY5" fmla="*/ 5647881 h 5656965"/>
              <a:gd name="connsiteX6" fmla="*/ 592733 w 2515669"/>
              <a:gd name="connsiteY6" fmla="*/ 5650387 h 5656965"/>
              <a:gd name="connsiteX7" fmla="*/ 593360 w 2515669"/>
              <a:gd name="connsiteY7" fmla="*/ 5654460 h 5656965"/>
              <a:gd name="connsiteX8" fmla="*/ 12218 w 2515669"/>
              <a:gd name="connsiteY8" fmla="*/ 5283532 h 5656965"/>
              <a:gd name="connsiteX9" fmla="*/ 4073 w 2515669"/>
              <a:gd name="connsiteY9" fmla="*/ 5286038 h 5656965"/>
              <a:gd name="connsiteX10" fmla="*/ 3759 w 2515669"/>
              <a:gd name="connsiteY10" fmla="*/ 5278833 h 5656965"/>
              <a:gd name="connsiteX11" fmla="*/ 0 w 2515669"/>
              <a:gd name="connsiteY11" fmla="*/ 5274760 h 5656965"/>
              <a:gd name="connsiteX12" fmla="*/ 15038 w 2515669"/>
              <a:gd name="connsiteY12" fmla="*/ 5272880 h 5656965"/>
              <a:gd name="connsiteX13" fmla="*/ 20050 w 2515669"/>
              <a:gd name="connsiteY13" fmla="*/ 5274760 h 5656965"/>
              <a:gd name="connsiteX14" fmla="*/ 15351 w 2515669"/>
              <a:gd name="connsiteY14" fmla="*/ 5279459 h 5656965"/>
              <a:gd name="connsiteX15" fmla="*/ 12218 w 2515669"/>
              <a:gd name="connsiteY15" fmla="*/ 5283532 h 5656965"/>
              <a:gd name="connsiteX16" fmla="*/ 389725 w 2515669"/>
              <a:gd name="connsiteY16" fmla="*/ 5119684 h 5656965"/>
              <a:gd name="connsiteX17" fmla="*/ 389725 w 2515669"/>
              <a:gd name="connsiteY17" fmla="*/ 5123130 h 5656965"/>
              <a:gd name="connsiteX18" fmla="*/ 384399 w 2515669"/>
              <a:gd name="connsiteY18" fmla="*/ 5117805 h 5656965"/>
              <a:gd name="connsiteX19" fmla="*/ 386592 w 2515669"/>
              <a:gd name="connsiteY19" fmla="*/ 5104020 h 5656965"/>
              <a:gd name="connsiteX20" fmla="*/ 389412 w 2515669"/>
              <a:gd name="connsiteY20" fmla="*/ 5103394 h 5656965"/>
              <a:gd name="connsiteX21" fmla="*/ 388785 w 2515669"/>
              <a:gd name="connsiteY21" fmla="*/ 5109346 h 5656965"/>
              <a:gd name="connsiteX22" fmla="*/ 390038 w 2515669"/>
              <a:gd name="connsiteY22" fmla="*/ 5116238 h 5656965"/>
              <a:gd name="connsiteX23" fmla="*/ 389725 w 2515669"/>
              <a:gd name="connsiteY23" fmla="*/ 5119684 h 5656965"/>
              <a:gd name="connsiteX24" fmla="*/ 515978 w 2515669"/>
              <a:gd name="connsiteY24" fmla="*/ 5057028 h 5656965"/>
              <a:gd name="connsiteX25" fmla="*/ 513159 w 2515669"/>
              <a:gd name="connsiteY25" fmla="*/ 5062980 h 5656965"/>
              <a:gd name="connsiteX26" fmla="*/ 507520 w 2515669"/>
              <a:gd name="connsiteY26" fmla="*/ 5065173 h 5656965"/>
              <a:gd name="connsiteX27" fmla="*/ 503134 w 2515669"/>
              <a:gd name="connsiteY27" fmla="*/ 5062980 h 5656965"/>
              <a:gd name="connsiteX28" fmla="*/ 496868 w 2515669"/>
              <a:gd name="connsiteY28" fmla="*/ 5062980 h 5656965"/>
              <a:gd name="connsiteX29" fmla="*/ 495615 w 2515669"/>
              <a:gd name="connsiteY29" fmla="*/ 5060787 h 5656965"/>
              <a:gd name="connsiteX30" fmla="*/ 498435 w 2515669"/>
              <a:gd name="connsiteY30" fmla="*/ 5057341 h 5656965"/>
              <a:gd name="connsiteX31" fmla="*/ 502194 w 2515669"/>
              <a:gd name="connsiteY31" fmla="*/ 5054208 h 5656965"/>
              <a:gd name="connsiteX32" fmla="*/ 506893 w 2515669"/>
              <a:gd name="connsiteY32" fmla="*/ 5051702 h 5656965"/>
              <a:gd name="connsiteX33" fmla="*/ 512846 w 2515669"/>
              <a:gd name="connsiteY33" fmla="*/ 5054208 h 5656965"/>
              <a:gd name="connsiteX34" fmla="*/ 515978 w 2515669"/>
              <a:gd name="connsiteY34" fmla="*/ 5057028 h 5656965"/>
              <a:gd name="connsiteX35" fmla="*/ 2514729 w 2515669"/>
              <a:gd name="connsiteY35" fmla="*/ 3403202 h 5656965"/>
              <a:gd name="connsiteX36" fmla="*/ 2515669 w 2515669"/>
              <a:gd name="connsiteY36" fmla="*/ 3406648 h 5656965"/>
              <a:gd name="connsiteX37" fmla="*/ 2510030 w 2515669"/>
              <a:gd name="connsiteY37" fmla="*/ 3405709 h 5656965"/>
              <a:gd name="connsiteX38" fmla="*/ 2507524 w 2515669"/>
              <a:gd name="connsiteY38" fmla="*/ 3401009 h 5656965"/>
              <a:gd name="connsiteX39" fmla="*/ 2506584 w 2515669"/>
              <a:gd name="connsiteY39" fmla="*/ 3396310 h 5656965"/>
              <a:gd name="connsiteX40" fmla="*/ 2509090 w 2515669"/>
              <a:gd name="connsiteY40" fmla="*/ 3397250 h 5656965"/>
              <a:gd name="connsiteX41" fmla="*/ 2512850 w 2515669"/>
              <a:gd name="connsiteY41" fmla="*/ 3401949 h 5656965"/>
              <a:gd name="connsiteX42" fmla="*/ 2514729 w 2515669"/>
              <a:gd name="connsiteY42" fmla="*/ 3403202 h 5656965"/>
              <a:gd name="connsiteX43" fmla="*/ 2416045 w 2515669"/>
              <a:gd name="connsiteY43" fmla="*/ 2632211 h 5656965"/>
              <a:gd name="connsiteX44" fmla="*/ 2411032 w 2515669"/>
              <a:gd name="connsiteY44" fmla="*/ 2632837 h 5656965"/>
              <a:gd name="connsiteX45" fmla="*/ 2405393 w 2515669"/>
              <a:gd name="connsiteY45" fmla="*/ 2630958 h 5656965"/>
              <a:gd name="connsiteX46" fmla="*/ 2401947 w 2515669"/>
              <a:gd name="connsiteY46" fmla="*/ 2628765 h 5656965"/>
              <a:gd name="connsiteX47" fmla="*/ 2402260 w 2515669"/>
              <a:gd name="connsiteY47" fmla="*/ 2626885 h 5656965"/>
              <a:gd name="connsiteX48" fmla="*/ 2405080 w 2515669"/>
              <a:gd name="connsiteY48" fmla="*/ 2624379 h 5656965"/>
              <a:gd name="connsiteX49" fmla="*/ 2415732 w 2515669"/>
              <a:gd name="connsiteY49" fmla="*/ 2624065 h 5656965"/>
              <a:gd name="connsiteX50" fmla="*/ 2420431 w 2515669"/>
              <a:gd name="connsiteY50" fmla="*/ 2626258 h 5656965"/>
              <a:gd name="connsiteX51" fmla="*/ 2421997 w 2515669"/>
              <a:gd name="connsiteY51" fmla="*/ 2629078 h 5656965"/>
              <a:gd name="connsiteX52" fmla="*/ 2416045 w 2515669"/>
              <a:gd name="connsiteY52" fmla="*/ 2632211 h 5656965"/>
              <a:gd name="connsiteX53" fmla="*/ 2165731 w 2515669"/>
              <a:gd name="connsiteY53" fmla="*/ 2387849 h 5656965"/>
              <a:gd name="connsiteX54" fmla="*/ 2163538 w 2515669"/>
              <a:gd name="connsiteY54" fmla="*/ 2389103 h 5656965"/>
              <a:gd name="connsiteX55" fmla="*/ 2161345 w 2515669"/>
              <a:gd name="connsiteY55" fmla="*/ 2385657 h 5656965"/>
              <a:gd name="connsiteX56" fmla="*/ 2153513 w 2515669"/>
              <a:gd name="connsiteY56" fmla="*/ 2380330 h 5656965"/>
              <a:gd name="connsiteX57" fmla="*/ 2152886 w 2515669"/>
              <a:gd name="connsiteY57" fmla="*/ 2376571 h 5656965"/>
              <a:gd name="connsiteX58" fmla="*/ 2150380 w 2515669"/>
              <a:gd name="connsiteY58" fmla="*/ 2374378 h 5656965"/>
              <a:gd name="connsiteX59" fmla="*/ 2144741 w 2515669"/>
              <a:gd name="connsiteY59" fmla="*/ 2373125 h 5656965"/>
              <a:gd name="connsiteX60" fmla="*/ 2143801 w 2515669"/>
              <a:gd name="connsiteY60" fmla="*/ 2369366 h 5656965"/>
              <a:gd name="connsiteX61" fmla="*/ 2148500 w 2515669"/>
              <a:gd name="connsiteY61" fmla="*/ 2365920 h 5656965"/>
              <a:gd name="connsiteX62" fmla="*/ 2151633 w 2515669"/>
              <a:gd name="connsiteY62" fmla="*/ 2365293 h 5656965"/>
              <a:gd name="connsiteX63" fmla="*/ 2164478 w 2515669"/>
              <a:gd name="connsiteY63" fmla="*/ 2375318 h 5656965"/>
              <a:gd name="connsiteX64" fmla="*/ 2165731 w 2515669"/>
              <a:gd name="connsiteY64" fmla="*/ 2379704 h 5656965"/>
              <a:gd name="connsiteX65" fmla="*/ 2165731 w 2515669"/>
              <a:gd name="connsiteY65" fmla="*/ 2387849 h 5656965"/>
              <a:gd name="connsiteX66" fmla="*/ 1057333 w 2515669"/>
              <a:gd name="connsiteY66" fmla="*/ 854325 h 5656965"/>
              <a:gd name="connsiteX67" fmla="*/ 1054827 w 2515669"/>
              <a:gd name="connsiteY67" fmla="*/ 855265 h 5656965"/>
              <a:gd name="connsiteX68" fmla="*/ 1051381 w 2515669"/>
              <a:gd name="connsiteY68" fmla="*/ 850566 h 5656965"/>
              <a:gd name="connsiteX69" fmla="*/ 1051381 w 2515669"/>
              <a:gd name="connsiteY69" fmla="*/ 847433 h 5656965"/>
              <a:gd name="connsiteX70" fmla="*/ 1052947 w 2515669"/>
              <a:gd name="connsiteY70" fmla="*/ 845866 h 5656965"/>
              <a:gd name="connsiteX71" fmla="*/ 1057646 w 2515669"/>
              <a:gd name="connsiteY71" fmla="*/ 844927 h 5656965"/>
              <a:gd name="connsiteX72" fmla="*/ 1059839 w 2515669"/>
              <a:gd name="connsiteY72" fmla="*/ 846806 h 5656965"/>
              <a:gd name="connsiteX73" fmla="*/ 1060152 w 2515669"/>
              <a:gd name="connsiteY73" fmla="*/ 849313 h 5656965"/>
              <a:gd name="connsiteX74" fmla="*/ 1057333 w 2515669"/>
              <a:gd name="connsiteY74" fmla="*/ 854325 h 5656965"/>
              <a:gd name="connsiteX75" fmla="*/ 1825818 w 2515669"/>
              <a:gd name="connsiteY75" fmla="*/ 507833 h 5656965"/>
              <a:gd name="connsiteX76" fmla="*/ 1824565 w 2515669"/>
              <a:gd name="connsiteY76" fmla="*/ 509400 h 5656965"/>
              <a:gd name="connsiteX77" fmla="*/ 1820805 w 2515669"/>
              <a:gd name="connsiteY77" fmla="*/ 508460 h 5656965"/>
              <a:gd name="connsiteX78" fmla="*/ 1819552 w 2515669"/>
              <a:gd name="connsiteY78" fmla="*/ 507207 h 5656965"/>
              <a:gd name="connsiteX79" fmla="*/ 1821432 w 2515669"/>
              <a:gd name="connsiteY79" fmla="*/ 505014 h 5656965"/>
              <a:gd name="connsiteX80" fmla="*/ 1824878 w 2515669"/>
              <a:gd name="connsiteY80" fmla="*/ 502821 h 5656965"/>
              <a:gd name="connsiteX81" fmla="*/ 1827385 w 2515669"/>
              <a:gd name="connsiteY81" fmla="*/ 502507 h 5656965"/>
              <a:gd name="connsiteX82" fmla="*/ 1825818 w 2515669"/>
              <a:gd name="connsiteY82" fmla="*/ 507833 h 5656965"/>
              <a:gd name="connsiteX83" fmla="*/ 1708337 w 2515669"/>
              <a:gd name="connsiteY83" fmla="*/ 238722 h 5656965"/>
              <a:gd name="connsiteX84" fmla="*/ 1702698 w 2515669"/>
              <a:gd name="connsiteY84" fmla="*/ 241542 h 5656965"/>
              <a:gd name="connsiteX85" fmla="*/ 1707083 w 2515669"/>
              <a:gd name="connsiteY85" fmla="*/ 236216 h 5656965"/>
              <a:gd name="connsiteX86" fmla="*/ 1710530 w 2515669"/>
              <a:gd name="connsiteY86" fmla="*/ 230890 h 5656965"/>
              <a:gd name="connsiteX87" fmla="*/ 1711783 w 2515669"/>
              <a:gd name="connsiteY87" fmla="*/ 234336 h 5656965"/>
              <a:gd name="connsiteX88" fmla="*/ 1708337 w 2515669"/>
              <a:gd name="connsiteY88" fmla="*/ 238722 h 5656965"/>
              <a:gd name="connsiteX89" fmla="*/ 1926696 w 2515669"/>
              <a:gd name="connsiteY89" fmla="*/ 6892 h 5656965"/>
              <a:gd name="connsiteX90" fmla="*/ 1924189 w 2515669"/>
              <a:gd name="connsiteY90" fmla="*/ 7832 h 5656965"/>
              <a:gd name="connsiteX91" fmla="*/ 1919177 w 2515669"/>
              <a:gd name="connsiteY91" fmla="*/ 7206 h 5656965"/>
              <a:gd name="connsiteX92" fmla="*/ 1915731 w 2515669"/>
              <a:gd name="connsiteY92" fmla="*/ 5013 h 5656965"/>
              <a:gd name="connsiteX93" fmla="*/ 1916044 w 2515669"/>
              <a:gd name="connsiteY93" fmla="*/ 2506 h 5656965"/>
              <a:gd name="connsiteX94" fmla="*/ 1921996 w 2515669"/>
              <a:gd name="connsiteY94" fmla="*/ 313 h 5656965"/>
              <a:gd name="connsiteX95" fmla="*/ 1924816 w 2515669"/>
              <a:gd name="connsiteY95" fmla="*/ 0 h 5656965"/>
              <a:gd name="connsiteX96" fmla="*/ 1927322 w 2515669"/>
              <a:gd name="connsiteY96" fmla="*/ 1253 h 5656965"/>
              <a:gd name="connsiteX97" fmla="*/ 1927949 w 2515669"/>
              <a:gd name="connsiteY97" fmla="*/ 4386 h 5656965"/>
              <a:gd name="connsiteX98" fmla="*/ 1926696 w 2515669"/>
              <a:gd name="connsiteY98" fmla="*/ 6892 h 5656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69" h="5656965">
                <a:moveTo>
                  <a:pt x="593360" y="5654460"/>
                </a:moveTo>
                <a:lnTo>
                  <a:pt x="588347" y="5656966"/>
                </a:lnTo>
                <a:lnTo>
                  <a:pt x="584588" y="5653207"/>
                </a:lnTo>
                <a:lnTo>
                  <a:pt x="593360" y="5643182"/>
                </a:lnTo>
                <a:lnTo>
                  <a:pt x="595239" y="5642868"/>
                </a:lnTo>
                <a:lnTo>
                  <a:pt x="595553" y="5647881"/>
                </a:lnTo>
                <a:lnTo>
                  <a:pt x="592733" y="5650387"/>
                </a:lnTo>
                <a:lnTo>
                  <a:pt x="593360" y="5654460"/>
                </a:lnTo>
                <a:close/>
                <a:moveTo>
                  <a:pt x="12218" y="5283532"/>
                </a:moveTo>
                <a:lnTo>
                  <a:pt x="4073" y="5286038"/>
                </a:lnTo>
                <a:lnTo>
                  <a:pt x="3759" y="5278833"/>
                </a:lnTo>
                <a:lnTo>
                  <a:pt x="0" y="5274760"/>
                </a:lnTo>
                <a:lnTo>
                  <a:pt x="15038" y="5272880"/>
                </a:lnTo>
                <a:lnTo>
                  <a:pt x="20050" y="5274760"/>
                </a:lnTo>
                <a:lnTo>
                  <a:pt x="15351" y="5279459"/>
                </a:lnTo>
                <a:lnTo>
                  <a:pt x="12218" y="5283532"/>
                </a:lnTo>
                <a:close/>
                <a:moveTo>
                  <a:pt x="389725" y="5119684"/>
                </a:moveTo>
                <a:lnTo>
                  <a:pt x="389725" y="5123130"/>
                </a:lnTo>
                <a:lnTo>
                  <a:pt x="384399" y="5117805"/>
                </a:lnTo>
                <a:lnTo>
                  <a:pt x="386592" y="5104020"/>
                </a:lnTo>
                <a:lnTo>
                  <a:pt x="389412" y="5103394"/>
                </a:lnTo>
                <a:lnTo>
                  <a:pt x="388785" y="5109346"/>
                </a:lnTo>
                <a:lnTo>
                  <a:pt x="390038" y="5116238"/>
                </a:lnTo>
                <a:lnTo>
                  <a:pt x="389725" y="5119684"/>
                </a:lnTo>
                <a:close/>
                <a:moveTo>
                  <a:pt x="515978" y="5057028"/>
                </a:moveTo>
                <a:lnTo>
                  <a:pt x="513159" y="5062980"/>
                </a:lnTo>
                <a:lnTo>
                  <a:pt x="507520" y="5065173"/>
                </a:lnTo>
                <a:lnTo>
                  <a:pt x="503134" y="5062980"/>
                </a:lnTo>
                <a:lnTo>
                  <a:pt x="496868" y="5062980"/>
                </a:lnTo>
                <a:lnTo>
                  <a:pt x="495615" y="5060787"/>
                </a:lnTo>
                <a:lnTo>
                  <a:pt x="498435" y="5057341"/>
                </a:lnTo>
                <a:lnTo>
                  <a:pt x="502194" y="5054208"/>
                </a:lnTo>
                <a:lnTo>
                  <a:pt x="506893" y="5051702"/>
                </a:lnTo>
                <a:lnTo>
                  <a:pt x="512846" y="5054208"/>
                </a:lnTo>
                <a:lnTo>
                  <a:pt x="515978" y="5057028"/>
                </a:lnTo>
                <a:close/>
                <a:moveTo>
                  <a:pt x="2514729" y="3403202"/>
                </a:moveTo>
                <a:lnTo>
                  <a:pt x="2515669" y="3406648"/>
                </a:lnTo>
                <a:lnTo>
                  <a:pt x="2510030" y="3405709"/>
                </a:lnTo>
                <a:lnTo>
                  <a:pt x="2507524" y="3401009"/>
                </a:lnTo>
                <a:lnTo>
                  <a:pt x="2506584" y="3396310"/>
                </a:lnTo>
                <a:lnTo>
                  <a:pt x="2509090" y="3397250"/>
                </a:lnTo>
                <a:lnTo>
                  <a:pt x="2512850" y="3401949"/>
                </a:lnTo>
                <a:lnTo>
                  <a:pt x="2514729" y="3403202"/>
                </a:lnTo>
                <a:close/>
                <a:moveTo>
                  <a:pt x="2416045" y="2632211"/>
                </a:moveTo>
                <a:lnTo>
                  <a:pt x="2411032" y="2632837"/>
                </a:lnTo>
                <a:lnTo>
                  <a:pt x="2405393" y="2630958"/>
                </a:lnTo>
                <a:lnTo>
                  <a:pt x="2401947" y="2628765"/>
                </a:lnTo>
                <a:lnTo>
                  <a:pt x="2402260" y="2626885"/>
                </a:lnTo>
                <a:lnTo>
                  <a:pt x="2405080" y="2624379"/>
                </a:lnTo>
                <a:lnTo>
                  <a:pt x="2415732" y="2624065"/>
                </a:lnTo>
                <a:lnTo>
                  <a:pt x="2420431" y="2626258"/>
                </a:lnTo>
                <a:lnTo>
                  <a:pt x="2421997" y="2629078"/>
                </a:lnTo>
                <a:lnTo>
                  <a:pt x="2416045" y="2632211"/>
                </a:lnTo>
                <a:close/>
                <a:moveTo>
                  <a:pt x="2165731" y="2387849"/>
                </a:moveTo>
                <a:lnTo>
                  <a:pt x="2163538" y="2389103"/>
                </a:lnTo>
                <a:lnTo>
                  <a:pt x="2161345" y="2385657"/>
                </a:lnTo>
                <a:lnTo>
                  <a:pt x="2153513" y="2380330"/>
                </a:lnTo>
                <a:lnTo>
                  <a:pt x="2152886" y="2376571"/>
                </a:lnTo>
                <a:lnTo>
                  <a:pt x="2150380" y="2374378"/>
                </a:lnTo>
                <a:lnTo>
                  <a:pt x="2144741" y="2373125"/>
                </a:lnTo>
                <a:lnTo>
                  <a:pt x="2143801" y="2369366"/>
                </a:lnTo>
                <a:lnTo>
                  <a:pt x="2148500" y="2365920"/>
                </a:lnTo>
                <a:lnTo>
                  <a:pt x="2151633" y="2365293"/>
                </a:lnTo>
                <a:lnTo>
                  <a:pt x="2164478" y="2375318"/>
                </a:lnTo>
                <a:lnTo>
                  <a:pt x="2165731" y="2379704"/>
                </a:lnTo>
                <a:lnTo>
                  <a:pt x="2165731" y="2387849"/>
                </a:lnTo>
                <a:close/>
                <a:moveTo>
                  <a:pt x="1057333" y="854325"/>
                </a:moveTo>
                <a:lnTo>
                  <a:pt x="1054827" y="855265"/>
                </a:lnTo>
                <a:lnTo>
                  <a:pt x="1051381" y="850566"/>
                </a:lnTo>
                <a:lnTo>
                  <a:pt x="1051381" y="847433"/>
                </a:lnTo>
                <a:lnTo>
                  <a:pt x="1052947" y="845866"/>
                </a:lnTo>
                <a:lnTo>
                  <a:pt x="1057646" y="844927"/>
                </a:lnTo>
                <a:lnTo>
                  <a:pt x="1059839" y="846806"/>
                </a:lnTo>
                <a:lnTo>
                  <a:pt x="1060152" y="849313"/>
                </a:lnTo>
                <a:lnTo>
                  <a:pt x="1057333" y="854325"/>
                </a:lnTo>
                <a:close/>
                <a:moveTo>
                  <a:pt x="1825818" y="507833"/>
                </a:moveTo>
                <a:lnTo>
                  <a:pt x="1824565" y="509400"/>
                </a:lnTo>
                <a:lnTo>
                  <a:pt x="1820805" y="508460"/>
                </a:lnTo>
                <a:lnTo>
                  <a:pt x="1819552" y="507207"/>
                </a:lnTo>
                <a:lnTo>
                  <a:pt x="1821432" y="505014"/>
                </a:lnTo>
                <a:lnTo>
                  <a:pt x="1824878" y="502821"/>
                </a:lnTo>
                <a:lnTo>
                  <a:pt x="1827385" y="502507"/>
                </a:lnTo>
                <a:lnTo>
                  <a:pt x="1825818" y="507833"/>
                </a:lnTo>
                <a:close/>
                <a:moveTo>
                  <a:pt x="1708337" y="238722"/>
                </a:moveTo>
                <a:lnTo>
                  <a:pt x="1702698" y="241542"/>
                </a:lnTo>
                <a:lnTo>
                  <a:pt x="1707083" y="236216"/>
                </a:lnTo>
                <a:lnTo>
                  <a:pt x="1710530" y="230890"/>
                </a:lnTo>
                <a:lnTo>
                  <a:pt x="1711783" y="234336"/>
                </a:lnTo>
                <a:lnTo>
                  <a:pt x="1708337" y="238722"/>
                </a:lnTo>
                <a:close/>
                <a:moveTo>
                  <a:pt x="1926696" y="6892"/>
                </a:moveTo>
                <a:lnTo>
                  <a:pt x="1924189" y="7832"/>
                </a:lnTo>
                <a:lnTo>
                  <a:pt x="1919177" y="7206"/>
                </a:lnTo>
                <a:lnTo>
                  <a:pt x="1915731" y="5013"/>
                </a:lnTo>
                <a:lnTo>
                  <a:pt x="1916044" y="2506"/>
                </a:lnTo>
                <a:lnTo>
                  <a:pt x="1921996" y="313"/>
                </a:lnTo>
                <a:lnTo>
                  <a:pt x="1924816" y="0"/>
                </a:lnTo>
                <a:lnTo>
                  <a:pt x="1927322" y="1253"/>
                </a:lnTo>
                <a:lnTo>
                  <a:pt x="1927949" y="4386"/>
                </a:lnTo>
                <a:lnTo>
                  <a:pt x="1926696" y="6892"/>
                </a:lnTo>
                <a:close/>
              </a:path>
            </a:pathLst>
          </a:custGeom>
          <a:solidFill>
            <a:srgbClr val="7C7C7C"/>
          </a:solidFill>
          <a:ln w="12700" cap="rnd">
            <a:solidFill>
              <a:schemeClr val="bg1"/>
            </a:solidFill>
            <a:prstDash val="solid"/>
            <a:round/>
          </a:ln>
        </p:spPr>
        <p:txBody>
          <a:bodyPr rtlCol="0" anchor="ctr"/>
          <a:lstStyle/>
          <a:p>
            <a:endParaRPr lang="vi-VN"/>
          </a:p>
        </p:txBody>
      </p:sp>
      <p:sp>
        <p:nvSpPr>
          <p:cNvPr id="8" name="Freeform: Shape 7">
            <a:extLst>
              <a:ext uri="{FF2B5EF4-FFF2-40B4-BE49-F238E27FC236}">
                <a16:creationId xmlns:a16="http://schemas.microsoft.com/office/drawing/2014/main" id="{6EEBD5A4-A056-BB2A-FE32-6830EB87C031}"/>
              </a:ext>
            </a:extLst>
          </p:cNvPr>
          <p:cNvSpPr/>
          <p:nvPr/>
        </p:nvSpPr>
        <p:spPr>
          <a:xfrm>
            <a:off x="7289240" y="926359"/>
            <a:ext cx="662595" cy="435151"/>
          </a:xfrm>
          <a:custGeom>
            <a:avLst/>
            <a:gdLst>
              <a:gd name="connsiteX0" fmla="*/ 300752 w 662595"/>
              <a:gd name="connsiteY0" fmla="*/ 418547 h 435151"/>
              <a:gd name="connsiteX1" fmla="*/ 296680 w 662595"/>
              <a:gd name="connsiteY1" fmla="*/ 419800 h 435151"/>
              <a:gd name="connsiteX2" fmla="*/ 293547 w 662595"/>
              <a:gd name="connsiteY2" fmla="*/ 415101 h 435151"/>
              <a:gd name="connsiteX3" fmla="*/ 297306 w 662595"/>
              <a:gd name="connsiteY3" fmla="*/ 409149 h 435151"/>
              <a:gd name="connsiteX4" fmla="*/ 299499 w 662595"/>
              <a:gd name="connsiteY4" fmla="*/ 407269 h 435151"/>
              <a:gd name="connsiteX5" fmla="*/ 301066 w 662595"/>
              <a:gd name="connsiteY5" fmla="*/ 408522 h 435151"/>
              <a:gd name="connsiteX6" fmla="*/ 300126 w 662595"/>
              <a:gd name="connsiteY6" fmla="*/ 416041 h 435151"/>
              <a:gd name="connsiteX7" fmla="*/ 300752 w 662595"/>
              <a:gd name="connsiteY7" fmla="*/ 418547 h 435151"/>
              <a:gd name="connsiteX8" fmla="*/ 447056 w 662595"/>
              <a:gd name="connsiteY8" fmla="*/ 408522 h 435151"/>
              <a:gd name="connsiteX9" fmla="*/ 443297 w 662595"/>
              <a:gd name="connsiteY9" fmla="*/ 411655 h 435151"/>
              <a:gd name="connsiteX10" fmla="*/ 440477 w 662595"/>
              <a:gd name="connsiteY10" fmla="*/ 408835 h 435151"/>
              <a:gd name="connsiteX11" fmla="*/ 443297 w 662595"/>
              <a:gd name="connsiteY11" fmla="*/ 405389 h 435151"/>
              <a:gd name="connsiteX12" fmla="*/ 447369 w 662595"/>
              <a:gd name="connsiteY12" fmla="*/ 403196 h 435151"/>
              <a:gd name="connsiteX13" fmla="*/ 447056 w 662595"/>
              <a:gd name="connsiteY13" fmla="*/ 408522 h 435151"/>
              <a:gd name="connsiteX14" fmla="*/ 290414 w 662595"/>
              <a:gd name="connsiteY14" fmla="*/ 390038 h 435151"/>
              <a:gd name="connsiteX15" fmla="*/ 294173 w 662595"/>
              <a:gd name="connsiteY15" fmla="*/ 390665 h 435151"/>
              <a:gd name="connsiteX16" fmla="*/ 294173 w 662595"/>
              <a:gd name="connsiteY16" fmla="*/ 393171 h 435151"/>
              <a:gd name="connsiteX17" fmla="*/ 296680 w 662595"/>
              <a:gd name="connsiteY17" fmla="*/ 395051 h 435151"/>
              <a:gd name="connsiteX18" fmla="*/ 297306 w 662595"/>
              <a:gd name="connsiteY18" fmla="*/ 397870 h 435151"/>
              <a:gd name="connsiteX19" fmla="*/ 295427 w 662595"/>
              <a:gd name="connsiteY19" fmla="*/ 399437 h 435151"/>
              <a:gd name="connsiteX20" fmla="*/ 295113 w 662595"/>
              <a:gd name="connsiteY20" fmla="*/ 404136 h 435151"/>
              <a:gd name="connsiteX21" fmla="*/ 291980 w 662595"/>
              <a:gd name="connsiteY21" fmla="*/ 405703 h 435151"/>
              <a:gd name="connsiteX22" fmla="*/ 289161 w 662595"/>
              <a:gd name="connsiteY22" fmla="*/ 399124 h 435151"/>
              <a:gd name="connsiteX23" fmla="*/ 289161 w 662595"/>
              <a:gd name="connsiteY23" fmla="*/ 394424 h 435151"/>
              <a:gd name="connsiteX24" fmla="*/ 287908 w 662595"/>
              <a:gd name="connsiteY24" fmla="*/ 389725 h 435151"/>
              <a:gd name="connsiteX25" fmla="*/ 290414 w 662595"/>
              <a:gd name="connsiteY25" fmla="*/ 390038 h 435151"/>
              <a:gd name="connsiteX26" fmla="*/ 415414 w 662595"/>
              <a:gd name="connsiteY26" fmla="*/ 403823 h 435151"/>
              <a:gd name="connsiteX27" fmla="*/ 414161 w 662595"/>
              <a:gd name="connsiteY27" fmla="*/ 406016 h 435151"/>
              <a:gd name="connsiteX28" fmla="*/ 410088 w 662595"/>
              <a:gd name="connsiteY28" fmla="*/ 401630 h 435151"/>
              <a:gd name="connsiteX29" fmla="*/ 409149 w 662595"/>
              <a:gd name="connsiteY29" fmla="*/ 396617 h 435151"/>
              <a:gd name="connsiteX30" fmla="*/ 409462 w 662595"/>
              <a:gd name="connsiteY30" fmla="*/ 393171 h 435151"/>
              <a:gd name="connsiteX31" fmla="*/ 410715 w 662595"/>
              <a:gd name="connsiteY31" fmla="*/ 390038 h 435151"/>
              <a:gd name="connsiteX32" fmla="*/ 412908 w 662595"/>
              <a:gd name="connsiteY32" fmla="*/ 388785 h 435151"/>
              <a:gd name="connsiteX33" fmla="*/ 415727 w 662595"/>
              <a:gd name="connsiteY33" fmla="*/ 393171 h 435151"/>
              <a:gd name="connsiteX34" fmla="*/ 417294 w 662595"/>
              <a:gd name="connsiteY34" fmla="*/ 399124 h 435151"/>
              <a:gd name="connsiteX35" fmla="*/ 415414 w 662595"/>
              <a:gd name="connsiteY35" fmla="*/ 403823 h 435151"/>
              <a:gd name="connsiteX36" fmla="*/ 401630 w 662595"/>
              <a:gd name="connsiteY36" fmla="*/ 385652 h 435151"/>
              <a:gd name="connsiteX37" fmla="*/ 401316 w 662595"/>
              <a:gd name="connsiteY37" fmla="*/ 391918 h 435151"/>
              <a:gd name="connsiteX38" fmla="*/ 400063 w 662595"/>
              <a:gd name="connsiteY38" fmla="*/ 392545 h 435151"/>
              <a:gd name="connsiteX39" fmla="*/ 397870 w 662595"/>
              <a:gd name="connsiteY39" fmla="*/ 389725 h 435151"/>
              <a:gd name="connsiteX40" fmla="*/ 395051 w 662595"/>
              <a:gd name="connsiteY40" fmla="*/ 388159 h 435151"/>
              <a:gd name="connsiteX41" fmla="*/ 391605 w 662595"/>
              <a:gd name="connsiteY41" fmla="*/ 388785 h 435151"/>
              <a:gd name="connsiteX42" fmla="*/ 387219 w 662595"/>
              <a:gd name="connsiteY42" fmla="*/ 386592 h 435151"/>
              <a:gd name="connsiteX43" fmla="*/ 383773 w 662595"/>
              <a:gd name="connsiteY43" fmla="*/ 378760 h 435151"/>
              <a:gd name="connsiteX44" fmla="*/ 383146 w 662595"/>
              <a:gd name="connsiteY44" fmla="*/ 372181 h 435151"/>
              <a:gd name="connsiteX45" fmla="*/ 385026 w 662595"/>
              <a:gd name="connsiteY45" fmla="*/ 372181 h 435151"/>
              <a:gd name="connsiteX46" fmla="*/ 390038 w 662595"/>
              <a:gd name="connsiteY46" fmla="*/ 378134 h 435151"/>
              <a:gd name="connsiteX47" fmla="*/ 395364 w 662595"/>
              <a:gd name="connsiteY47" fmla="*/ 379700 h 435151"/>
              <a:gd name="connsiteX48" fmla="*/ 400377 w 662595"/>
              <a:gd name="connsiteY48" fmla="*/ 382833 h 435151"/>
              <a:gd name="connsiteX49" fmla="*/ 401630 w 662595"/>
              <a:gd name="connsiteY49" fmla="*/ 385652 h 435151"/>
              <a:gd name="connsiteX50" fmla="*/ 147870 w 662595"/>
              <a:gd name="connsiteY50" fmla="*/ 380640 h 435151"/>
              <a:gd name="connsiteX51" fmla="*/ 153509 w 662595"/>
              <a:gd name="connsiteY51" fmla="*/ 383773 h 435151"/>
              <a:gd name="connsiteX52" fmla="*/ 158522 w 662595"/>
              <a:gd name="connsiteY52" fmla="*/ 383146 h 435151"/>
              <a:gd name="connsiteX53" fmla="*/ 159461 w 662595"/>
              <a:gd name="connsiteY53" fmla="*/ 385026 h 435151"/>
              <a:gd name="connsiteX54" fmla="*/ 156329 w 662595"/>
              <a:gd name="connsiteY54" fmla="*/ 387845 h 435151"/>
              <a:gd name="connsiteX55" fmla="*/ 151003 w 662595"/>
              <a:gd name="connsiteY55" fmla="*/ 388785 h 435151"/>
              <a:gd name="connsiteX56" fmla="*/ 147557 w 662595"/>
              <a:gd name="connsiteY56" fmla="*/ 388159 h 435151"/>
              <a:gd name="connsiteX57" fmla="*/ 144737 w 662595"/>
              <a:gd name="connsiteY57" fmla="*/ 386592 h 435151"/>
              <a:gd name="connsiteX58" fmla="*/ 138785 w 662595"/>
              <a:gd name="connsiteY58" fmla="*/ 380327 h 435151"/>
              <a:gd name="connsiteX59" fmla="*/ 137218 w 662595"/>
              <a:gd name="connsiteY59" fmla="*/ 377194 h 435151"/>
              <a:gd name="connsiteX60" fmla="*/ 136905 w 662595"/>
              <a:gd name="connsiteY60" fmla="*/ 372494 h 435151"/>
              <a:gd name="connsiteX61" fmla="*/ 138785 w 662595"/>
              <a:gd name="connsiteY61" fmla="*/ 370615 h 435151"/>
              <a:gd name="connsiteX62" fmla="*/ 147870 w 662595"/>
              <a:gd name="connsiteY62" fmla="*/ 380640 h 435151"/>
              <a:gd name="connsiteX63" fmla="*/ 365602 w 662595"/>
              <a:gd name="connsiteY63" fmla="*/ 371555 h 435151"/>
              <a:gd name="connsiteX64" fmla="*/ 363409 w 662595"/>
              <a:gd name="connsiteY64" fmla="*/ 373748 h 435151"/>
              <a:gd name="connsiteX65" fmla="*/ 360590 w 662595"/>
              <a:gd name="connsiteY65" fmla="*/ 373748 h 435151"/>
              <a:gd name="connsiteX66" fmla="*/ 359963 w 662595"/>
              <a:gd name="connsiteY66" fmla="*/ 375314 h 435151"/>
              <a:gd name="connsiteX67" fmla="*/ 356517 w 662595"/>
              <a:gd name="connsiteY67" fmla="*/ 376254 h 435151"/>
              <a:gd name="connsiteX68" fmla="*/ 354011 w 662595"/>
              <a:gd name="connsiteY68" fmla="*/ 372494 h 435151"/>
              <a:gd name="connsiteX69" fmla="*/ 359650 w 662595"/>
              <a:gd name="connsiteY69" fmla="*/ 370302 h 435151"/>
              <a:gd name="connsiteX70" fmla="*/ 358397 w 662595"/>
              <a:gd name="connsiteY70" fmla="*/ 368735 h 435151"/>
              <a:gd name="connsiteX71" fmla="*/ 361529 w 662595"/>
              <a:gd name="connsiteY71" fmla="*/ 366542 h 435151"/>
              <a:gd name="connsiteX72" fmla="*/ 361529 w 662595"/>
              <a:gd name="connsiteY72" fmla="*/ 369988 h 435151"/>
              <a:gd name="connsiteX73" fmla="*/ 365602 w 662595"/>
              <a:gd name="connsiteY73" fmla="*/ 371555 h 435151"/>
              <a:gd name="connsiteX74" fmla="*/ 283208 w 662595"/>
              <a:gd name="connsiteY74" fmla="*/ 372808 h 435151"/>
              <a:gd name="connsiteX75" fmla="*/ 284148 w 662595"/>
              <a:gd name="connsiteY75" fmla="*/ 375314 h 435151"/>
              <a:gd name="connsiteX76" fmla="*/ 286341 w 662595"/>
              <a:gd name="connsiteY76" fmla="*/ 377507 h 435151"/>
              <a:gd name="connsiteX77" fmla="*/ 283522 w 662595"/>
              <a:gd name="connsiteY77" fmla="*/ 379073 h 435151"/>
              <a:gd name="connsiteX78" fmla="*/ 279762 w 662595"/>
              <a:gd name="connsiteY78" fmla="*/ 374374 h 435151"/>
              <a:gd name="connsiteX79" fmla="*/ 276630 w 662595"/>
              <a:gd name="connsiteY79" fmla="*/ 375314 h 435151"/>
              <a:gd name="connsiteX80" fmla="*/ 274750 w 662595"/>
              <a:gd name="connsiteY80" fmla="*/ 372181 h 435151"/>
              <a:gd name="connsiteX81" fmla="*/ 280076 w 662595"/>
              <a:gd name="connsiteY81" fmla="*/ 366542 h 435151"/>
              <a:gd name="connsiteX82" fmla="*/ 282269 w 662595"/>
              <a:gd name="connsiteY82" fmla="*/ 367482 h 435151"/>
              <a:gd name="connsiteX83" fmla="*/ 281642 w 662595"/>
              <a:gd name="connsiteY83" fmla="*/ 370928 h 435151"/>
              <a:gd name="connsiteX84" fmla="*/ 283208 w 662595"/>
              <a:gd name="connsiteY84" fmla="*/ 372808 h 435151"/>
              <a:gd name="connsiteX85" fmla="*/ 195802 w 662595"/>
              <a:gd name="connsiteY85" fmla="*/ 362156 h 435151"/>
              <a:gd name="connsiteX86" fmla="*/ 197055 w 662595"/>
              <a:gd name="connsiteY86" fmla="*/ 369988 h 435151"/>
              <a:gd name="connsiteX87" fmla="*/ 194549 w 662595"/>
              <a:gd name="connsiteY87" fmla="*/ 369988 h 435151"/>
              <a:gd name="connsiteX88" fmla="*/ 194549 w 662595"/>
              <a:gd name="connsiteY88" fmla="*/ 373121 h 435151"/>
              <a:gd name="connsiteX89" fmla="*/ 187970 w 662595"/>
              <a:gd name="connsiteY89" fmla="*/ 369988 h 435151"/>
              <a:gd name="connsiteX90" fmla="*/ 187970 w 662595"/>
              <a:gd name="connsiteY90" fmla="*/ 367482 h 435151"/>
              <a:gd name="connsiteX91" fmla="*/ 192983 w 662595"/>
              <a:gd name="connsiteY91" fmla="*/ 362783 h 435151"/>
              <a:gd name="connsiteX92" fmla="*/ 192356 w 662595"/>
              <a:gd name="connsiteY92" fmla="*/ 358397 h 435151"/>
              <a:gd name="connsiteX93" fmla="*/ 195802 w 662595"/>
              <a:gd name="connsiteY93" fmla="*/ 362156 h 435151"/>
              <a:gd name="connsiteX94" fmla="*/ 235903 w 662595"/>
              <a:gd name="connsiteY94" fmla="*/ 368108 h 435151"/>
              <a:gd name="connsiteX95" fmla="*/ 240602 w 662595"/>
              <a:gd name="connsiteY95" fmla="*/ 372494 h 435151"/>
              <a:gd name="connsiteX96" fmla="*/ 243108 w 662595"/>
              <a:gd name="connsiteY96" fmla="*/ 372494 h 435151"/>
              <a:gd name="connsiteX97" fmla="*/ 243735 w 662595"/>
              <a:gd name="connsiteY97" fmla="*/ 364976 h 435151"/>
              <a:gd name="connsiteX98" fmla="*/ 247807 w 662595"/>
              <a:gd name="connsiteY98" fmla="*/ 363096 h 435151"/>
              <a:gd name="connsiteX99" fmla="*/ 253446 w 662595"/>
              <a:gd name="connsiteY99" fmla="*/ 365602 h 435151"/>
              <a:gd name="connsiteX100" fmla="*/ 257833 w 662595"/>
              <a:gd name="connsiteY100" fmla="*/ 369362 h 435151"/>
              <a:gd name="connsiteX101" fmla="*/ 257833 w 662595"/>
              <a:gd name="connsiteY101" fmla="*/ 372494 h 435151"/>
              <a:gd name="connsiteX102" fmla="*/ 256579 w 662595"/>
              <a:gd name="connsiteY102" fmla="*/ 377194 h 435151"/>
              <a:gd name="connsiteX103" fmla="*/ 261592 w 662595"/>
              <a:gd name="connsiteY103" fmla="*/ 380640 h 435151"/>
              <a:gd name="connsiteX104" fmla="*/ 268484 w 662595"/>
              <a:gd name="connsiteY104" fmla="*/ 382206 h 435151"/>
              <a:gd name="connsiteX105" fmla="*/ 275376 w 662595"/>
              <a:gd name="connsiteY105" fmla="*/ 381893 h 435151"/>
              <a:gd name="connsiteX106" fmla="*/ 278823 w 662595"/>
              <a:gd name="connsiteY106" fmla="*/ 387532 h 435151"/>
              <a:gd name="connsiteX107" fmla="*/ 275063 w 662595"/>
              <a:gd name="connsiteY107" fmla="*/ 389099 h 435151"/>
              <a:gd name="connsiteX108" fmla="*/ 272557 w 662595"/>
              <a:gd name="connsiteY108" fmla="*/ 387845 h 435151"/>
              <a:gd name="connsiteX109" fmla="*/ 272557 w 662595"/>
              <a:gd name="connsiteY109" fmla="*/ 391291 h 435151"/>
              <a:gd name="connsiteX110" fmla="*/ 275690 w 662595"/>
              <a:gd name="connsiteY110" fmla="*/ 394111 h 435151"/>
              <a:gd name="connsiteX111" fmla="*/ 278196 w 662595"/>
              <a:gd name="connsiteY111" fmla="*/ 397244 h 435151"/>
              <a:gd name="connsiteX112" fmla="*/ 273183 w 662595"/>
              <a:gd name="connsiteY112" fmla="*/ 396304 h 435151"/>
              <a:gd name="connsiteX113" fmla="*/ 270050 w 662595"/>
              <a:gd name="connsiteY113" fmla="*/ 393485 h 435151"/>
              <a:gd name="connsiteX114" fmla="*/ 266291 w 662595"/>
              <a:gd name="connsiteY114" fmla="*/ 385026 h 435151"/>
              <a:gd name="connsiteX115" fmla="*/ 264725 w 662595"/>
              <a:gd name="connsiteY115" fmla="*/ 389099 h 435151"/>
              <a:gd name="connsiteX116" fmla="*/ 265038 w 662595"/>
              <a:gd name="connsiteY116" fmla="*/ 392231 h 435151"/>
              <a:gd name="connsiteX117" fmla="*/ 266604 w 662595"/>
              <a:gd name="connsiteY117" fmla="*/ 395051 h 435151"/>
              <a:gd name="connsiteX118" fmla="*/ 269424 w 662595"/>
              <a:gd name="connsiteY118" fmla="*/ 397244 h 435151"/>
              <a:gd name="connsiteX119" fmla="*/ 269424 w 662595"/>
              <a:gd name="connsiteY119" fmla="*/ 400377 h 435151"/>
              <a:gd name="connsiteX120" fmla="*/ 263785 w 662595"/>
              <a:gd name="connsiteY120" fmla="*/ 402570 h 435151"/>
              <a:gd name="connsiteX121" fmla="*/ 259712 w 662595"/>
              <a:gd name="connsiteY121" fmla="*/ 402570 h 435151"/>
              <a:gd name="connsiteX122" fmla="*/ 255953 w 662595"/>
              <a:gd name="connsiteY122" fmla="*/ 400690 h 435151"/>
              <a:gd name="connsiteX123" fmla="*/ 251880 w 662595"/>
              <a:gd name="connsiteY123" fmla="*/ 397244 h 435151"/>
              <a:gd name="connsiteX124" fmla="*/ 254073 w 662595"/>
              <a:gd name="connsiteY124" fmla="*/ 406956 h 435151"/>
              <a:gd name="connsiteX125" fmla="*/ 266918 w 662595"/>
              <a:gd name="connsiteY125" fmla="*/ 414474 h 435151"/>
              <a:gd name="connsiteX126" fmla="*/ 269424 w 662595"/>
              <a:gd name="connsiteY126" fmla="*/ 422307 h 435151"/>
              <a:gd name="connsiteX127" fmla="*/ 266291 w 662595"/>
              <a:gd name="connsiteY127" fmla="*/ 422307 h 435151"/>
              <a:gd name="connsiteX128" fmla="*/ 266291 w 662595"/>
              <a:gd name="connsiteY128" fmla="*/ 419487 h 435151"/>
              <a:gd name="connsiteX129" fmla="*/ 263785 w 662595"/>
              <a:gd name="connsiteY129" fmla="*/ 419487 h 435151"/>
              <a:gd name="connsiteX130" fmla="*/ 261592 w 662595"/>
              <a:gd name="connsiteY130" fmla="*/ 427319 h 435151"/>
              <a:gd name="connsiteX131" fmla="*/ 257833 w 662595"/>
              <a:gd name="connsiteY131" fmla="*/ 435151 h 435151"/>
              <a:gd name="connsiteX132" fmla="*/ 257833 w 662595"/>
              <a:gd name="connsiteY132" fmla="*/ 425126 h 435151"/>
              <a:gd name="connsiteX133" fmla="*/ 254700 w 662595"/>
              <a:gd name="connsiteY133" fmla="*/ 426379 h 435151"/>
              <a:gd name="connsiteX134" fmla="*/ 251880 w 662595"/>
              <a:gd name="connsiteY134" fmla="*/ 428572 h 435151"/>
              <a:gd name="connsiteX135" fmla="*/ 249061 w 662595"/>
              <a:gd name="connsiteY135" fmla="*/ 428572 h 435151"/>
              <a:gd name="connsiteX136" fmla="*/ 245928 w 662595"/>
              <a:gd name="connsiteY136" fmla="*/ 425126 h 435151"/>
              <a:gd name="connsiteX137" fmla="*/ 245928 w 662595"/>
              <a:gd name="connsiteY137" fmla="*/ 422307 h 435151"/>
              <a:gd name="connsiteX138" fmla="*/ 255013 w 662595"/>
              <a:gd name="connsiteY138" fmla="*/ 422307 h 435151"/>
              <a:gd name="connsiteX139" fmla="*/ 255013 w 662595"/>
              <a:gd name="connsiteY139" fmla="*/ 419487 h 435151"/>
              <a:gd name="connsiteX140" fmla="*/ 251880 w 662595"/>
              <a:gd name="connsiteY140" fmla="*/ 416041 h 435151"/>
              <a:gd name="connsiteX141" fmla="*/ 249061 w 662595"/>
              <a:gd name="connsiteY141" fmla="*/ 416041 h 435151"/>
              <a:gd name="connsiteX142" fmla="*/ 249061 w 662595"/>
              <a:gd name="connsiteY142" fmla="*/ 419487 h 435151"/>
              <a:gd name="connsiteX143" fmla="*/ 245928 w 662595"/>
              <a:gd name="connsiteY143" fmla="*/ 419487 h 435151"/>
              <a:gd name="connsiteX144" fmla="*/ 240602 w 662595"/>
              <a:gd name="connsiteY144" fmla="*/ 412908 h 435151"/>
              <a:gd name="connsiteX145" fmla="*/ 237469 w 662595"/>
              <a:gd name="connsiteY145" fmla="*/ 412908 h 435151"/>
              <a:gd name="connsiteX146" fmla="*/ 240602 w 662595"/>
              <a:gd name="connsiteY146" fmla="*/ 419487 h 435151"/>
              <a:gd name="connsiteX147" fmla="*/ 240602 w 662595"/>
              <a:gd name="connsiteY147" fmla="*/ 422307 h 435151"/>
              <a:gd name="connsiteX148" fmla="*/ 231830 w 662595"/>
              <a:gd name="connsiteY148" fmla="*/ 416354 h 435151"/>
              <a:gd name="connsiteX149" fmla="*/ 222432 w 662595"/>
              <a:gd name="connsiteY149" fmla="*/ 402883 h 435151"/>
              <a:gd name="connsiteX150" fmla="*/ 217106 w 662595"/>
              <a:gd name="connsiteY150" fmla="*/ 397244 h 435151"/>
              <a:gd name="connsiteX151" fmla="*/ 204574 w 662595"/>
              <a:gd name="connsiteY151" fmla="*/ 389412 h 435151"/>
              <a:gd name="connsiteX152" fmla="*/ 199875 w 662595"/>
              <a:gd name="connsiteY152" fmla="*/ 383146 h 435151"/>
              <a:gd name="connsiteX153" fmla="*/ 201128 w 662595"/>
              <a:gd name="connsiteY153" fmla="*/ 374687 h 435151"/>
              <a:gd name="connsiteX154" fmla="*/ 211153 w 662595"/>
              <a:gd name="connsiteY154" fmla="*/ 371241 h 435151"/>
              <a:gd name="connsiteX155" fmla="*/ 213973 w 662595"/>
              <a:gd name="connsiteY155" fmla="*/ 369362 h 435151"/>
              <a:gd name="connsiteX156" fmla="*/ 215539 w 662595"/>
              <a:gd name="connsiteY156" fmla="*/ 366229 h 435151"/>
              <a:gd name="connsiteX157" fmla="*/ 215539 w 662595"/>
              <a:gd name="connsiteY157" fmla="*/ 363096 h 435151"/>
              <a:gd name="connsiteX158" fmla="*/ 217106 w 662595"/>
              <a:gd name="connsiteY158" fmla="*/ 359963 h 435151"/>
              <a:gd name="connsiteX159" fmla="*/ 222745 w 662595"/>
              <a:gd name="connsiteY159" fmla="*/ 365915 h 435151"/>
              <a:gd name="connsiteX160" fmla="*/ 235903 w 662595"/>
              <a:gd name="connsiteY160" fmla="*/ 368108 h 435151"/>
              <a:gd name="connsiteX161" fmla="*/ 130639 w 662595"/>
              <a:gd name="connsiteY161" fmla="*/ 357770 h 435151"/>
              <a:gd name="connsiteX162" fmla="*/ 133459 w 662595"/>
              <a:gd name="connsiteY162" fmla="*/ 359023 h 435151"/>
              <a:gd name="connsiteX163" fmla="*/ 138785 w 662595"/>
              <a:gd name="connsiteY163" fmla="*/ 369988 h 435151"/>
              <a:gd name="connsiteX164" fmla="*/ 133772 w 662595"/>
              <a:gd name="connsiteY164" fmla="*/ 368422 h 435151"/>
              <a:gd name="connsiteX165" fmla="*/ 130953 w 662595"/>
              <a:gd name="connsiteY165" fmla="*/ 363723 h 435151"/>
              <a:gd name="connsiteX166" fmla="*/ 126567 w 662595"/>
              <a:gd name="connsiteY166" fmla="*/ 362783 h 435151"/>
              <a:gd name="connsiteX167" fmla="*/ 122494 w 662595"/>
              <a:gd name="connsiteY167" fmla="*/ 360276 h 435151"/>
              <a:gd name="connsiteX168" fmla="*/ 121554 w 662595"/>
              <a:gd name="connsiteY168" fmla="*/ 357457 h 435151"/>
              <a:gd name="connsiteX169" fmla="*/ 124687 w 662595"/>
              <a:gd name="connsiteY169" fmla="*/ 354324 h 435151"/>
              <a:gd name="connsiteX170" fmla="*/ 128133 w 662595"/>
              <a:gd name="connsiteY170" fmla="*/ 357457 h 435151"/>
              <a:gd name="connsiteX171" fmla="*/ 130639 w 662595"/>
              <a:gd name="connsiteY171" fmla="*/ 357770 h 435151"/>
              <a:gd name="connsiteX172" fmla="*/ 327695 w 662595"/>
              <a:gd name="connsiteY172" fmla="*/ 361843 h 435151"/>
              <a:gd name="connsiteX173" fmla="*/ 323622 w 662595"/>
              <a:gd name="connsiteY173" fmla="*/ 359337 h 435151"/>
              <a:gd name="connsiteX174" fmla="*/ 318609 w 662595"/>
              <a:gd name="connsiteY174" fmla="*/ 355264 h 435151"/>
              <a:gd name="connsiteX175" fmla="*/ 321429 w 662595"/>
              <a:gd name="connsiteY175" fmla="*/ 353384 h 435151"/>
              <a:gd name="connsiteX176" fmla="*/ 327695 w 662595"/>
              <a:gd name="connsiteY176" fmla="*/ 357144 h 435151"/>
              <a:gd name="connsiteX177" fmla="*/ 328321 w 662595"/>
              <a:gd name="connsiteY177" fmla="*/ 359023 h 435151"/>
              <a:gd name="connsiteX178" fmla="*/ 327695 w 662595"/>
              <a:gd name="connsiteY178" fmla="*/ 361843 h 435151"/>
              <a:gd name="connsiteX179" fmla="*/ 385339 w 662595"/>
              <a:gd name="connsiteY179" fmla="*/ 351504 h 435151"/>
              <a:gd name="connsiteX180" fmla="*/ 387532 w 662595"/>
              <a:gd name="connsiteY180" fmla="*/ 352444 h 435151"/>
              <a:gd name="connsiteX181" fmla="*/ 393798 w 662595"/>
              <a:gd name="connsiteY181" fmla="*/ 351191 h 435151"/>
              <a:gd name="connsiteX182" fmla="*/ 400690 w 662595"/>
              <a:gd name="connsiteY182" fmla="*/ 351504 h 435151"/>
              <a:gd name="connsiteX183" fmla="*/ 405076 w 662595"/>
              <a:gd name="connsiteY183" fmla="*/ 353071 h 435151"/>
              <a:gd name="connsiteX184" fmla="*/ 406329 w 662595"/>
              <a:gd name="connsiteY184" fmla="*/ 355890 h 435151"/>
              <a:gd name="connsiteX185" fmla="*/ 404136 w 662595"/>
              <a:gd name="connsiteY185" fmla="*/ 359023 h 435151"/>
              <a:gd name="connsiteX186" fmla="*/ 403196 w 662595"/>
              <a:gd name="connsiteY186" fmla="*/ 362156 h 435151"/>
              <a:gd name="connsiteX187" fmla="*/ 397557 w 662595"/>
              <a:gd name="connsiteY187" fmla="*/ 364662 h 435151"/>
              <a:gd name="connsiteX188" fmla="*/ 391918 w 662595"/>
              <a:gd name="connsiteY188" fmla="*/ 364349 h 435151"/>
              <a:gd name="connsiteX189" fmla="*/ 388785 w 662595"/>
              <a:gd name="connsiteY189" fmla="*/ 362156 h 435151"/>
              <a:gd name="connsiteX190" fmla="*/ 384399 w 662595"/>
              <a:gd name="connsiteY190" fmla="*/ 356517 h 435151"/>
              <a:gd name="connsiteX191" fmla="*/ 380953 w 662595"/>
              <a:gd name="connsiteY191" fmla="*/ 356517 h 435151"/>
              <a:gd name="connsiteX192" fmla="*/ 379700 w 662595"/>
              <a:gd name="connsiteY192" fmla="*/ 353697 h 435151"/>
              <a:gd name="connsiteX193" fmla="*/ 380326 w 662595"/>
              <a:gd name="connsiteY193" fmla="*/ 351504 h 435151"/>
              <a:gd name="connsiteX194" fmla="*/ 382519 w 662595"/>
              <a:gd name="connsiteY194" fmla="*/ 350565 h 435151"/>
              <a:gd name="connsiteX195" fmla="*/ 385339 w 662595"/>
              <a:gd name="connsiteY195" fmla="*/ 351504 h 435151"/>
              <a:gd name="connsiteX196" fmla="*/ 371868 w 662595"/>
              <a:gd name="connsiteY196" fmla="*/ 350878 h 435151"/>
              <a:gd name="connsiteX197" fmla="*/ 376254 w 662595"/>
              <a:gd name="connsiteY197" fmla="*/ 359650 h 435151"/>
              <a:gd name="connsiteX198" fmla="*/ 369675 w 662595"/>
              <a:gd name="connsiteY198" fmla="*/ 353384 h 435151"/>
              <a:gd name="connsiteX199" fmla="*/ 363096 w 662595"/>
              <a:gd name="connsiteY199" fmla="*/ 343672 h 435151"/>
              <a:gd name="connsiteX200" fmla="*/ 364036 w 662595"/>
              <a:gd name="connsiteY200" fmla="*/ 343046 h 435151"/>
              <a:gd name="connsiteX201" fmla="*/ 371868 w 662595"/>
              <a:gd name="connsiteY201" fmla="*/ 350878 h 435151"/>
              <a:gd name="connsiteX202" fmla="*/ 372181 w 662595"/>
              <a:gd name="connsiteY202" fmla="*/ 340853 h 435151"/>
              <a:gd name="connsiteX203" fmla="*/ 374061 w 662595"/>
              <a:gd name="connsiteY203" fmla="*/ 344612 h 435151"/>
              <a:gd name="connsiteX204" fmla="*/ 376880 w 662595"/>
              <a:gd name="connsiteY204" fmla="*/ 354637 h 435151"/>
              <a:gd name="connsiteX205" fmla="*/ 372181 w 662595"/>
              <a:gd name="connsiteY205" fmla="*/ 349311 h 435151"/>
              <a:gd name="connsiteX206" fmla="*/ 370615 w 662595"/>
              <a:gd name="connsiteY206" fmla="*/ 343672 h 435151"/>
              <a:gd name="connsiteX207" fmla="*/ 372181 w 662595"/>
              <a:gd name="connsiteY207" fmla="*/ 340853 h 435151"/>
              <a:gd name="connsiteX208" fmla="*/ 170426 w 662595"/>
              <a:gd name="connsiteY208" fmla="*/ 355264 h 435151"/>
              <a:gd name="connsiteX209" fmla="*/ 172619 w 662595"/>
              <a:gd name="connsiteY209" fmla="*/ 361530 h 435151"/>
              <a:gd name="connsiteX210" fmla="*/ 187970 w 662595"/>
              <a:gd name="connsiteY210" fmla="*/ 381893 h 435151"/>
              <a:gd name="connsiteX211" fmla="*/ 190163 w 662595"/>
              <a:gd name="connsiteY211" fmla="*/ 393485 h 435151"/>
              <a:gd name="connsiteX212" fmla="*/ 184524 w 662595"/>
              <a:gd name="connsiteY212" fmla="*/ 396304 h 435151"/>
              <a:gd name="connsiteX213" fmla="*/ 177005 w 662595"/>
              <a:gd name="connsiteY213" fmla="*/ 394738 h 435151"/>
              <a:gd name="connsiteX214" fmla="*/ 173559 w 662595"/>
              <a:gd name="connsiteY214" fmla="*/ 392858 h 435151"/>
              <a:gd name="connsiteX215" fmla="*/ 171366 w 662595"/>
              <a:gd name="connsiteY215" fmla="*/ 385339 h 435151"/>
              <a:gd name="connsiteX216" fmla="*/ 162908 w 662595"/>
              <a:gd name="connsiteY216" fmla="*/ 367169 h 435151"/>
              <a:gd name="connsiteX217" fmla="*/ 161654 w 662595"/>
              <a:gd name="connsiteY217" fmla="*/ 356517 h 435151"/>
              <a:gd name="connsiteX218" fmla="*/ 159148 w 662595"/>
              <a:gd name="connsiteY218" fmla="*/ 360590 h 435151"/>
              <a:gd name="connsiteX219" fmla="*/ 158522 w 662595"/>
              <a:gd name="connsiteY219" fmla="*/ 364662 h 435151"/>
              <a:gd name="connsiteX220" fmla="*/ 159461 w 662595"/>
              <a:gd name="connsiteY220" fmla="*/ 368735 h 435151"/>
              <a:gd name="connsiteX221" fmla="*/ 161654 w 662595"/>
              <a:gd name="connsiteY221" fmla="*/ 372494 h 435151"/>
              <a:gd name="connsiteX222" fmla="*/ 158522 w 662595"/>
              <a:gd name="connsiteY222" fmla="*/ 372494 h 435151"/>
              <a:gd name="connsiteX223" fmla="*/ 152882 w 662595"/>
              <a:gd name="connsiteY223" fmla="*/ 369048 h 435151"/>
              <a:gd name="connsiteX224" fmla="*/ 146303 w 662595"/>
              <a:gd name="connsiteY224" fmla="*/ 367795 h 435151"/>
              <a:gd name="connsiteX225" fmla="*/ 140664 w 662595"/>
              <a:gd name="connsiteY225" fmla="*/ 364976 h 435151"/>
              <a:gd name="connsiteX226" fmla="*/ 138785 w 662595"/>
              <a:gd name="connsiteY226" fmla="*/ 356517 h 435151"/>
              <a:gd name="connsiteX227" fmla="*/ 141918 w 662595"/>
              <a:gd name="connsiteY227" fmla="*/ 343672 h 435151"/>
              <a:gd name="connsiteX228" fmla="*/ 146930 w 662595"/>
              <a:gd name="connsiteY228" fmla="*/ 332081 h 435151"/>
              <a:gd name="connsiteX229" fmla="*/ 163847 w 662595"/>
              <a:gd name="connsiteY229" fmla="*/ 339286 h 435151"/>
              <a:gd name="connsiteX230" fmla="*/ 168547 w 662595"/>
              <a:gd name="connsiteY230" fmla="*/ 344926 h 435151"/>
              <a:gd name="connsiteX231" fmla="*/ 170426 w 662595"/>
              <a:gd name="connsiteY231" fmla="*/ 355264 h 435151"/>
              <a:gd name="connsiteX232" fmla="*/ 234963 w 662595"/>
              <a:gd name="connsiteY232" fmla="*/ 338033 h 435151"/>
              <a:gd name="connsiteX233" fmla="*/ 230577 w 662595"/>
              <a:gd name="connsiteY233" fmla="*/ 335527 h 435151"/>
              <a:gd name="connsiteX234" fmla="*/ 228697 w 662595"/>
              <a:gd name="connsiteY234" fmla="*/ 331768 h 435151"/>
              <a:gd name="connsiteX235" fmla="*/ 234336 w 662595"/>
              <a:gd name="connsiteY235" fmla="*/ 329261 h 435151"/>
              <a:gd name="connsiteX236" fmla="*/ 237156 w 662595"/>
              <a:gd name="connsiteY236" fmla="*/ 329261 h 435151"/>
              <a:gd name="connsiteX237" fmla="*/ 237156 w 662595"/>
              <a:gd name="connsiteY237" fmla="*/ 332707 h 435151"/>
              <a:gd name="connsiteX238" fmla="*/ 234963 w 662595"/>
              <a:gd name="connsiteY238" fmla="*/ 338033 h 435151"/>
              <a:gd name="connsiteX239" fmla="*/ 404136 w 662595"/>
              <a:gd name="connsiteY239" fmla="*/ 320176 h 435151"/>
              <a:gd name="connsiteX240" fmla="*/ 402883 w 662595"/>
              <a:gd name="connsiteY240" fmla="*/ 324249 h 435151"/>
              <a:gd name="connsiteX241" fmla="*/ 394111 w 662595"/>
              <a:gd name="connsiteY241" fmla="*/ 332707 h 435151"/>
              <a:gd name="connsiteX242" fmla="*/ 389098 w 662595"/>
              <a:gd name="connsiteY242" fmla="*/ 334900 h 435151"/>
              <a:gd name="connsiteX243" fmla="*/ 386906 w 662595"/>
              <a:gd name="connsiteY243" fmla="*/ 334900 h 435151"/>
              <a:gd name="connsiteX244" fmla="*/ 377194 w 662595"/>
              <a:gd name="connsiteY244" fmla="*/ 332707 h 435151"/>
              <a:gd name="connsiteX245" fmla="*/ 373434 w 662595"/>
              <a:gd name="connsiteY245" fmla="*/ 330514 h 435151"/>
              <a:gd name="connsiteX246" fmla="*/ 372808 w 662595"/>
              <a:gd name="connsiteY246" fmla="*/ 328008 h 435151"/>
              <a:gd name="connsiteX247" fmla="*/ 376880 w 662595"/>
              <a:gd name="connsiteY247" fmla="*/ 327695 h 435151"/>
              <a:gd name="connsiteX248" fmla="*/ 382519 w 662595"/>
              <a:gd name="connsiteY248" fmla="*/ 326128 h 435151"/>
              <a:gd name="connsiteX249" fmla="*/ 385966 w 662595"/>
              <a:gd name="connsiteY249" fmla="*/ 329575 h 435151"/>
              <a:gd name="connsiteX250" fmla="*/ 387845 w 662595"/>
              <a:gd name="connsiteY250" fmla="*/ 327695 h 435151"/>
              <a:gd name="connsiteX251" fmla="*/ 393171 w 662595"/>
              <a:gd name="connsiteY251" fmla="*/ 326442 h 435151"/>
              <a:gd name="connsiteX252" fmla="*/ 398184 w 662595"/>
              <a:gd name="connsiteY252" fmla="*/ 320803 h 435151"/>
              <a:gd name="connsiteX253" fmla="*/ 403196 w 662595"/>
              <a:gd name="connsiteY253" fmla="*/ 318296 h 435151"/>
              <a:gd name="connsiteX254" fmla="*/ 404136 w 662595"/>
              <a:gd name="connsiteY254" fmla="*/ 320176 h 435151"/>
              <a:gd name="connsiteX255" fmla="*/ 400690 w 662595"/>
              <a:gd name="connsiteY255" fmla="*/ 344612 h 435151"/>
              <a:gd name="connsiteX256" fmla="*/ 388472 w 662595"/>
              <a:gd name="connsiteY256" fmla="*/ 345552 h 435151"/>
              <a:gd name="connsiteX257" fmla="*/ 387532 w 662595"/>
              <a:gd name="connsiteY257" fmla="*/ 343986 h 435151"/>
              <a:gd name="connsiteX258" fmla="*/ 396930 w 662595"/>
              <a:gd name="connsiteY258" fmla="*/ 341793 h 435151"/>
              <a:gd name="connsiteX259" fmla="*/ 411028 w 662595"/>
              <a:gd name="connsiteY259" fmla="*/ 337720 h 435151"/>
              <a:gd name="connsiteX260" fmla="*/ 414161 w 662595"/>
              <a:gd name="connsiteY260" fmla="*/ 335840 h 435151"/>
              <a:gd name="connsiteX261" fmla="*/ 416981 w 662595"/>
              <a:gd name="connsiteY261" fmla="*/ 331454 h 435151"/>
              <a:gd name="connsiteX262" fmla="*/ 418234 w 662595"/>
              <a:gd name="connsiteY262" fmla="*/ 326755 h 435151"/>
              <a:gd name="connsiteX263" fmla="*/ 422307 w 662595"/>
              <a:gd name="connsiteY263" fmla="*/ 323309 h 435151"/>
              <a:gd name="connsiteX264" fmla="*/ 425126 w 662595"/>
              <a:gd name="connsiteY264" fmla="*/ 319863 h 435151"/>
              <a:gd name="connsiteX265" fmla="*/ 428885 w 662595"/>
              <a:gd name="connsiteY265" fmla="*/ 316730 h 435151"/>
              <a:gd name="connsiteX266" fmla="*/ 431392 w 662595"/>
              <a:gd name="connsiteY266" fmla="*/ 318610 h 435151"/>
              <a:gd name="connsiteX267" fmla="*/ 427319 w 662595"/>
              <a:gd name="connsiteY267" fmla="*/ 327382 h 435151"/>
              <a:gd name="connsiteX268" fmla="*/ 422620 w 662595"/>
              <a:gd name="connsiteY268" fmla="*/ 333334 h 435151"/>
              <a:gd name="connsiteX269" fmla="*/ 416981 w 662595"/>
              <a:gd name="connsiteY269" fmla="*/ 338033 h 435151"/>
              <a:gd name="connsiteX270" fmla="*/ 400690 w 662595"/>
              <a:gd name="connsiteY270" fmla="*/ 344612 h 435151"/>
              <a:gd name="connsiteX271" fmla="*/ 441104 w 662595"/>
              <a:gd name="connsiteY271" fmla="*/ 385026 h 435151"/>
              <a:gd name="connsiteX272" fmla="*/ 435464 w 662595"/>
              <a:gd name="connsiteY272" fmla="*/ 385026 h 435151"/>
              <a:gd name="connsiteX273" fmla="*/ 442357 w 662595"/>
              <a:gd name="connsiteY273" fmla="*/ 369048 h 435151"/>
              <a:gd name="connsiteX274" fmla="*/ 443297 w 662595"/>
              <a:gd name="connsiteY274" fmla="*/ 361843 h 435151"/>
              <a:gd name="connsiteX275" fmla="*/ 438284 w 662595"/>
              <a:gd name="connsiteY275" fmla="*/ 356517 h 435151"/>
              <a:gd name="connsiteX276" fmla="*/ 438284 w 662595"/>
              <a:gd name="connsiteY276" fmla="*/ 353697 h 435151"/>
              <a:gd name="connsiteX277" fmla="*/ 447369 w 662595"/>
              <a:gd name="connsiteY277" fmla="*/ 353384 h 435151"/>
              <a:gd name="connsiteX278" fmla="*/ 453322 w 662595"/>
              <a:gd name="connsiteY278" fmla="*/ 351818 h 435151"/>
              <a:gd name="connsiteX279" fmla="*/ 457708 w 662595"/>
              <a:gd name="connsiteY279" fmla="*/ 348058 h 435151"/>
              <a:gd name="connsiteX280" fmla="*/ 461780 w 662595"/>
              <a:gd name="connsiteY280" fmla="*/ 341479 h 435151"/>
              <a:gd name="connsiteX281" fmla="*/ 471805 w 662595"/>
              <a:gd name="connsiteY281" fmla="*/ 320489 h 435151"/>
              <a:gd name="connsiteX282" fmla="*/ 473372 w 662595"/>
              <a:gd name="connsiteY282" fmla="*/ 312971 h 435151"/>
              <a:gd name="connsiteX283" fmla="*/ 475565 w 662595"/>
              <a:gd name="connsiteY283" fmla="*/ 316103 h 435151"/>
              <a:gd name="connsiteX284" fmla="*/ 476191 w 662595"/>
              <a:gd name="connsiteY284" fmla="*/ 319236 h 435151"/>
              <a:gd name="connsiteX285" fmla="*/ 473685 w 662595"/>
              <a:gd name="connsiteY285" fmla="*/ 329575 h 435151"/>
              <a:gd name="connsiteX286" fmla="*/ 469926 w 662595"/>
              <a:gd name="connsiteY286" fmla="*/ 337407 h 435151"/>
              <a:gd name="connsiteX287" fmla="*/ 449875 w 662595"/>
              <a:gd name="connsiteY287" fmla="*/ 367482 h 435151"/>
              <a:gd name="connsiteX288" fmla="*/ 447369 w 662595"/>
              <a:gd name="connsiteY288" fmla="*/ 372494 h 435151"/>
              <a:gd name="connsiteX289" fmla="*/ 444236 w 662595"/>
              <a:gd name="connsiteY289" fmla="*/ 381580 h 435151"/>
              <a:gd name="connsiteX290" fmla="*/ 441104 w 662595"/>
              <a:gd name="connsiteY290" fmla="*/ 385026 h 435151"/>
              <a:gd name="connsiteX291" fmla="*/ 260652 w 662595"/>
              <a:gd name="connsiteY291" fmla="*/ 322056 h 435151"/>
              <a:gd name="connsiteX292" fmla="*/ 254700 w 662595"/>
              <a:gd name="connsiteY292" fmla="*/ 324562 h 435151"/>
              <a:gd name="connsiteX293" fmla="*/ 248121 w 662595"/>
              <a:gd name="connsiteY293" fmla="*/ 322996 h 435151"/>
              <a:gd name="connsiteX294" fmla="*/ 246554 w 662595"/>
              <a:gd name="connsiteY294" fmla="*/ 321429 h 435151"/>
              <a:gd name="connsiteX295" fmla="*/ 251567 w 662595"/>
              <a:gd name="connsiteY295" fmla="*/ 312344 h 435151"/>
              <a:gd name="connsiteX296" fmla="*/ 254073 w 662595"/>
              <a:gd name="connsiteY296" fmla="*/ 312031 h 435151"/>
              <a:gd name="connsiteX297" fmla="*/ 256893 w 662595"/>
              <a:gd name="connsiteY297" fmla="*/ 310464 h 435151"/>
              <a:gd name="connsiteX298" fmla="*/ 260026 w 662595"/>
              <a:gd name="connsiteY298" fmla="*/ 311091 h 435151"/>
              <a:gd name="connsiteX299" fmla="*/ 264411 w 662595"/>
              <a:gd name="connsiteY299" fmla="*/ 317983 h 435151"/>
              <a:gd name="connsiteX300" fmla="*/ 264725 w 662595"/>
              <a:gd name="connsiteY300" fmla="*/ 319550 h 435151"/>
              <a:gd name="connsiteX301" fmla="*/ 260652 w 662595"/>
              <a:gd name="connsiteY301" fmla="*/ 322056 h 435151"/>
              <a:gd name="connsiteX302" fmla="*/ 137531 w 662595"/>
              <a:gd name="connsiteY302" fmla="*/ 310151 h 435151"/>
              <a:gd name="connsiteX303" fmla="*/ 138785 w 662595"/>
              <a:gd name="connsiteY303" fmla="*/ 318923 h 435151"/>
              <a:gd name="connsiteX304" fmla="*/ 138158 w 662595"/>
              <a:gd name="connsiteY304" fmla="*/ 322056 h 435151"/>
              <a:gd name="connsiteX305" fmla="*/ 136278 w 662595"/>
              <a:gd name="connsiteY305" fmla="*/ 324562 h 435151"/>
              <a:gd name="connsiteX306" fmla="*/ 127193 w 662595"/>
              <a:gd name="connsiteY306" fmla="*/ 322996 h 435151"/>
              <a:gd name="connsiteX307" fmla="*/ 122494 w 662595"/>
              <a:gd name="connsiteY307" fmla="*/ 321743 h 435151"/>
              <a:gd name="connsiteX308" fmla="*/ 116541 w 662595"/>
              <a:gd name="connsiteY308" fmla="*/ 322056 h 435151"/>
              <a:gd name="connsiteX309" fmla="*/ 111842 w 662595"/>
              <a:gd name="connsiteY309" fmla="*/ 321116 h 435151"/>
              <a:gd name="connsiteX310" fmla="*/ 107770 w 662595"/>
              <a:gd name="connsiteY310" fmla="*/ 318296 h 435151"/>
              <a:gd name="connsiteX311" fmla="*/ 104637 w 662595"/>
              <a:gd name="connsiteY311" fmla="*/ 312344 h 435151"/>
              <a:gd name="connsiteX312" fmla="*/ 105263 w 662595"/>
              <a:gd name="connsiteY312" fmla="*/ 308898 h 435151"/>
              <a:gd name="connsiteX313" fmla="*/ 107456 w 662595"/>
              <a:gd name="connsiteY313" fmla="*/ 307331 h 435151"/>
              <a:gd name="connsiteX314" fmla="*/ 110276 w 662595"/>
              <a:gd name="connsiteY314" fmla="*/ 308898 h 435151"/>
              <a:gd name="connsiteX315" fmla="*/ 111842 w 662595"/>
              <a:gd name="connsiteY315" fmla="*/ 311091 h 435151"/>
              <a:gd name="connsiteX316" fmla="*/ 114975 w 662595"/>
              <a:gd name="connsiteY316" fmla="*/ 312971 h 435151"/>
              <a:gd name="connsiteX317" fmla="*/ 122181 w 662595"/>
              <a:gd name="connsiteY317" fmla="*/ 314850 h 435151"/>
              <a:gd name="connsiteX318" fmla="*/ 124687 w 662595"/>
              <a:gd name="connsiteY318" fmla="*/ 312971 h 435151"/>
              <a:gd name="connsiteX319" fmla="*/ 122807 w 662595"/>
              <a:gd name="connsiteY319" fmla="*/ 309211 h 435151"/>
              <a:gd name="connsiteX320" fmla="*/ 122807 w 662595"/>
              <a:gd name="connsiteY320" fmla="*/ 306392 h 435151"/>
              <a:gd name="connsiteX321" fmla="*/ 124687 w 662595"/>
              <a:gd name="connsiteY321" fmla="*/ 303572 h 435151"/>
              <a:gd name="connsiteX322" fmla="*/ 127506 w 662595"/>
              <a:gd name="connsiteY322" fmla="*/ 302319 h 435151"/>
              <a:gd name="connsiteX323" fmla="*/ 129699 w 662595"/>
              <a:gd name="connsiteY323" fmla="*/ 302632 h 435151"/>
              <a:gd name="connsiteX324" fmla="*/ 133459 w 662595"/>
              <a:gd name="connsiteY324" fmla="*/ 305452 h 435151"/>
              <a:gd name="connsiteX325" fmla="*/ 137531 w 662595"/>
              <a:gd name="connsiteY325" fmla="*/ 310151 h 435151"/>
              <a:gd name="connsiteX326" fmla="*/ 575502 w 662595"/>
              <a:gd name="connsiteY326" fmla="*/ 304199 h 435151"/>
              <a:gd name="connsiteX327" fmla="*/ 575502 w 662595"/>
              <a:gd name="connsiteY327" fmla="*/ 307018 h 435151"/>
              <a:gd name="connsiteX328" fmla="*/ 569550 w 662595"/>
              <a:gd name="connsiteY328" fmla="*/ 304199 h 435151"/>
              <a:gd name="connsiteX329" fmla="*/ 567044 w 662595"/>
              <a:gd name="connsiteY329" fmla="*/ 304199 h 435151"/>
              <a:gd name="connsiteX330" fmla="*/ 568923 w 662595"/>
              <a:gd name="connsiteY330" fmla="*/ 312971 h 435151"/>
              <a:gd name="connsiteX331" fmla="*/ 566104 w 662595"/>
              <a:gd name="connsiteY331" fmla="*/ 319863 h 435151"/>
              <a:gd name="connsiteX332" fmla="*/ 559838 w 662595"/>
              <a:gd name="connsiteY332" fmla="*/ 325189 h 435151"/>
              <a:gd name="connsiteX333" fmla="*/ 552319 w 662595"/>
              <a:gd name="connsiteY333" fmla="*/ 328948 h 435151"/>
              <a:gd name="connsiteX334" fmla="*/ 560151 w 662595"/>
              <a:gd name="connsiteY334" fmla="*/ 313597 h 435151"/>
              <a:gd name="connsiteX335" fmla="*/ 560778 w 662595"/>
              <a:gd name="connsiteY335" fmla="*/ 308585 h 435151"/>
              <a:gd name="connsiteX336" fmla="*/ 558585 w 662595"/>
              <a:gd name="connsiteY336" fmla="*/ 305765 h 435151"/>
              <a:gd name="connsiteX337" fmla="*/ 554512 w 662595"/>
              <a:gd name="connsiteY337" fmla="*/ 303259 h 435151"/>
              <a:gd name="connsiteX338" fmla="*/ 552006 w 662595"/>
              <a:gd name="connsiteY338" fmla="*/ 299186 h 435151"/>
              <a:gd name="connsiteX339" fmla="*/ 555139 w 662595"/>
              <a:gd name="connsiteY339" fmla="*/ 291354 h 435151"/>
              <a:gd name="connsiteX340" fmla="*/ 560465 w 662595"/>
              <a:gd name="connsiteY340" fmla="*/ 292920 h 435151"/>
              <a:gd name="connsiteX341" fmla="*/ 575502 w 662595"/>
              <a:gd name="connsiteY341" fmla="*/ 304199 h 435151"/>
              <a:gd name="connsiteX342" fmla="*/ 589913 w 662595"/>
              <a:gd name="connsiteY342" fmla="*/ 305452 h 435151"/>
              <a:gd name="connsiteX343" fmla="*/ 585841 w 662595"/>
              <a:gd name="connsiteY343" fmla="*/ 305765 h 435151"/>
              <a:gd name="connsiteX344" fmla="*/ 585527 w 662595"/>
              <a:gd name="connsiteY344" fmla="*/ 297933 h 435151"/>
              <a:gd name="connsiteX345" fmla="*/ 589287 w 662595"/>
              <a:gd name="connsiteY345" fmla="*/ 289161 h 435151"/>
              <a:gd name="connsiteX346" fmla="*/ 596179 w 662595"/>
              <a:gd name="connsiteY346" fmla="*/ 284462 h 435151"/>
              <a:gd name="connsiteX347" fmla="*/ 602445 w 662595"/>
              <a:gd name="connsiteY347" fmla="*/ 285402 h 435151"/>
              <a:gd name="connsiteX348" fmla="*/ 600878 w 662595"/>
              <a:gd name="connsiteY348" fmla="*/ 291354 h 435151"/>
              <a:gd name="connsiteX349" fmla="*/ 597432 w 662595"/>
              <a:gd name="connsiteY349" fmla="*/ 295113 h 435151"/>
              <a:gd name="connsiteX350" fmla="*/ 589913 w 662595"/>
              <a:gd name="connsiteY350" fmla="*/ 305452 h 435151"/>
              <a:gd name="connsiteX351" fmla="*/ 464913 w 662595"/>
              <a:gd name="connsiteY351" fmla="*/ 281955 h 435151"/>
              <a:gd name="connsiteX352" fmla="*/ 464913 w 662595"/>
              <a:gd name="connsiteY352" fmla="*/ 291354 h 435151"/>
              <a:gd name="connsiteX353" fmla="*/ 470552 w 662595"/>
              <a:gd name="connsiteY353" fmla="*/ 284775 h 435151"/>
              <a:gd name="connsiteX354" fmla="*/ 473059 w 662595"/>
              <a:gd name="connsiteY354" fmla="*/ 283209 h 435151"/>
              <a:gd name="connsiteX355" fmla="*/ 475565 w 662595"/>
              <a:gd name="connsiteY355" fmla="*/ 284775 h 435151"/>
              <a:gd name="connsiteX356" fmla="*/ 473998 w 662595"/>
              <a:gd name="connsiteY356" fmla="*/ 290727 h 435151"/>
              <a:gd name="connsiteX357" fmla="*/ 467419 w 662595"/>
              <a:gd name="connsiteY357" fmla="*/ 307018 h 435151"/>
              <a:gd name="connsiteX358" fmla="*/ 463033 w 662595"/>
              <a:gd name="connsiteY358" fmla="*/ 322996 h 435151"/>
              <a:gd name="connsiteX359" fmla="*/ 460214 w 662595"/>
              <a:gd name="connsiteY359" fmla="*/ 329575 h 435151"/>
              <a:gd name="connsiteX360" fmla="*/ 455828 w 662595"/>
              <a:gd name="connsiteY360" fmla="*/ 335214 h 435151"/>
              <a:gd name="connsiteX361" fmla="*/ 449875 w 662595"/>
              <a:gd name="connsiteY361" fmla="*/ 338660 h 435151"/>
              <a:gd name="connsiteX362" fmla="*/ 442983 w 662595"/>
              <a:gd name="connsiteY362" fmla="*/ 340226 h 435151"/>
              <a:gd name="connsiteX363" fmla="*/ 432645 w 662595"/>
              <a:gd name="connsiteY363" fmla="*/ 341479 h 435151"/>
              <a:gd name="connsiteX364" fmla="*/ 413535 w 662595"/>
              <a:gd name="connsiteY364" fmla="*/ 346179 h 435151"/>
              <a:gd name="connsiteX365" fmla="*/ 406329 w 662595"/>
              <a:gd name="connsiteY365" fmla="*/ 347432 h 435151"/>
              <a:gd name="connsiteX366" fmla="*/ 406329 w 662595"/>
              <a:gd name="connsiteY366" fmla="*/ 344612 h 435151"/>
              <a:gd name="connsiteX367" fmla="*/ 418547 w 662595"/>
              <a:gd name="connsiteY367" fmla="*/ 338973 h 435151"/>
              <a:gd name="connsiteX368" fmla="*/ 430139 w 662595"/>
              <a:gd name="connsiteY368" fmla="*/ 332394 h 435151"/>
              <a:gd name="connsiteX369" fmla="*/ 439850 w 662595"/>
              <a:gd name="connsiteY369" fmla="*/ 324875 h 435151"/>
              <a:gd name="connsiteX370" fmla="*/ 447369 w 662595"/>
              <a:gd name="connsiteY370" fmla="*/ 316417 h 435151"/>
              <a:gd name="connsiteX371" fmla="*/ 446116 w 662595"/>
              <a:gd name="connsiteY371" fmla="*/ 311404 h 435151"/>
              <a:gd name="connsiteX372" fmla="*/ 447682 w 662595"/>
              <a:gd name="connsiteY372" fmla="*/ 304512 h 435151"/>
              <a:gd name="connsiteX373" fmla="*/ 453008 w 662595"/>
              <a:gd name="connsiteY373" fmla="*/ 291354 h 435151"/>
              <a:gd name="connsiteX374" fmla="*/ 459274 w 662595"/>
              <a:gd name="connsiteY374" fmla="*/ 294487 h 435151"/>
              <a:gd name="connsiteX375" fmla="*/ 460527 w 662595"/>
              <a:gd name="connsiteY375" fmla="*/ 290414 h 435151"/>
              <a:gd name="connsiteX376" fmla="*/ 464913 w 662595"/>
              <a:gd name="connsiteY376" fmla="*/ 281955 h 435151"/>
              <a:gd name="connsiteX377" fmla="*/ 485590 w 662595"/>
              <a:gd name="connsiteY377" fmla="*/ 246868 h 435151"/>
              <a:gd name="connsiteX378" fmla="*/ 485277 w 662595"/>
              <a:gd name="connsiteY378" fmla="*/ 253760 h 435151"/>
              <a:gd name="connsiteX379" fmla="*/ 481830 w 662595"/>
              <a:gd name="connsiteY379" fmla="*/ 262219 h 435151"/>
              <a:gd name="connsiteX380" fmla="*/ 477444 w 662595"/>
              <a:gd name="connsiteY380" fmla="*/ 264412 h 435151"/>
              <a:gd name="connsiteX381" fmla="*/ 477131 w 662595"/>
              <a:gd name="connsiteY381" fmla="*/ 267231 h 435151"/>
              <a:gd name="connsiteX382" fmla="*/ 472745 w 662595"/>
              <a:gd name="connsiteY382" fmla="*/ 269424 h 435151"/>
              <a:gd name="connsiteX383" fmla="*/ 466166 w 662595"/>
              <a:gd name="connsiteY383" fmla="*/ 274750 h 435151"/>
              <a:gd name="connsiteX384" fmla="*/ 465540 w 662595"/>
              <a:gd name="connsiteY384" fmla="*/ 276630 h 435151"/>
              <a:gd name="connsiteX385" fmla="*/ 456454 w 662595"/>
              <a:gd name="connsiteY385" fmla="*/ 280702 h 435151"/>
              <a:gd name="connsiteX386" fmla="*/ 453948 w 662595"/>
              <a:gd name="connsiteY386" fmla="*/ 282582 h 435151"/>
              <a:gd name="connsiteX387" fmla="*/ 449562 w 662595"/>
              <a:gd name="connsiteY387" fmla="*/ 282582 h 435151"/>
              <a:gd name="connsiteX388" fmla="*/ 453322 w 662595"/>
              <a:gd name="connsiteY388" fmla="*/ 278509 h 435151"/>
              <a:gd name="connsiteX389" fmla="*/ 457081 w 662595"/>
              <a:gd name="connsiteY389" fmla="*/ 276316 h 435151"/>
              <a:gd name="connsiteX390" fmla="*/ 460214 w 662595"/>
              <a:gd name="connsiteY390" fmla="*/ 273497 h 435151"/>
              <a:gd name="connsiteX391" fmla="*/ 463660 w 662595"/>
              <a:gd name="connsiteY391" fmla="*/ 268171 h 435151"/>
              <a:gd name="connsiteX392" fmla="*/ 463660 w 662595"/>
              <a:gd name="connsiteY392" fmla="*/ 263472 h 435151"/>
              <a:gd name="connsiteX393" fmla="*/ 466793 w 662595"/>
              <a:gd name="connsiteY393" fmla="*/ 260652 h 435151"/>
              <a:gd name="connsiteX394" fmla="*/ 468359 w 662595"/>
              <a:gd name="connsiteY394" fmla="*/ 257206 h 435151"/>
              <a:gd name="connsiteX395" fmla="*/ 470552 w 662595"/>
              <a:gd name="connsiteY395" fmla="*/ 255013 h 435151"/>
              <a:gd name="connsiteX396" fmla="*/ 473372 w 662595"/>
              <a:gd name="connsiteY396" fmla="*/ 248747 h 435151"/>
              <a:gd name="connsiteX397" fmla="*/ 475251 w 662595"/>
              <a:gd name="connsiteY397" fmla="*/ 247808 h 435151"/>
              <a:gd name="connsiteX398" fmla="*/ 479637 w 662595"/>
              <a:gd name="connsiteY398" fmla="*/ 249374 h 435151"/>
              <a:gd name="connsiteX399" fmla="*/ 483397 w 662595"/>
              <a:gd name="connsiteY399" fmla="*/ 247181 h 435151"/>
              <a:gd name="connsiteX400" fmla="*/ 485590 w 662595"/>
              <a:gd name="connsiteY400" fmla="*/ 246868 h 435151"/>
              <a:gd name="connsiteX401" fmla="*/ 489036 w 662595"/>
              <a:gd name="connsiteY401" fmla="*/ 296680 h 435151"/>
              <a:gd name="connsiteX402" fmla="*/ 484650 w 662595"/>
              <a:gd name="connsiteY402" fmla="*/ 308271 h 435151"/>
              <a:gd name="connsiteX403" fmla="*/ 476191 w 662595"/>
              <a:gd name="connsiteY403" fmla="*/ 307018 h 435151"/>
              <a:gd name="connsiteX404" fmla="*/ 480577 w 662595"/>
              <a:gd name="connsiteY404" fmla="*/ 305138 h 435151"/>
              <a:gd name="connsiteX405" fmla="*/ 481204 w 662595"/>
              <a:gd name="connsiteY405" fmla="*/ 302319 h 435151"/>
              <a:gd name="connsiteX406" fmla="*/ 479324 w 662595"/>
              <a:gd name="connsiteY406" fmla="*/ 292920 h 435151"/>
              <a:gd name="connsiteX407" fmla="*/ 480577 w 662595"/>
              <a:gd name="connsiteY407" fmla="*/ 288221 h 435151"/>
              <a:gd name="connsiteX408" fmla="*/ 486530 w 662595"/>
              <a:gd name="connsiteY408" fmla="*/ 282582 h 435151"/>
              <a:gd name="connsiteX409" fmla="*/ 488096 w 662595"/>
              <a:gd name="connsiteY409" fmla="*/ 277256 h 435151"/>
              <a:gd name="connsiteX410" fmla="*/ 488723 w 662595"/>
              <a:gd name="connsiteY410" fmla="*/ 267231 h 435151"/>
              <a:gd name="connsiteX411" fmla="*/ 489663 w 662595"/>
              <a:gd name="connsiteY411" fmla="*/ 263158 h 435151"/>
              <a:gd name="connsiteX412" fmla="*/ 492482 w 662595"/>
              <a:gd name="connsiteY412" fmla="*/ 257833 h 435151"/>
              <a:gd name="connsiteX413" fmla="*/ 502507 w 662595"/>
              <a:gd name="connsiteY413" fmla="*/ 247494 h 435151"/>
              <a:gd name="connsiteX414" fmla="*/ 505327 w 662595"/>
              <a:gd name="connsiteY414" fmla="*/ 245614 h 435151"/>
              <a:gd name="connsiteX415" fmla="*/ 506893 w 662595"/>
              <a:gd name="connsiteY415" fmla="*/ 246241 h 435151"/>
              <a:gd name="connsiteX416" fmla="*/ 506893 w 662595"/>
              <a:gd name="connsiteY416" fmla="*/ 249374 h 435151"/>
              <a:gd name="connsiteX417" fmla="*/ 491542 w 662595"/>
              <a:gd name="connsiteY417" fmla="*/ 282582 h 435151"/>
              <a:gd name="connsiteX418" fmla="*/ 489036 w 662595"/>
              <a:gd name="connsiteY418" fmla="*/ 296680 h 435151"/>
              <a:gd name="connsiteX419" fmla="*/ 486530 w 662595"/>
              <a:gd name="connsiteY419" fmla="*/ 237782 h 435151"/>
              <a:gd name="connsiteX420" fmla="*/ 485590 w 662595"/>
              <a:gd name="connsiteY420" fmla="*/ 241542 h 435151"/>
              <a:gd name="connsiteX421" fmla="*/ 479011 w 662595"/>
              <a:gd name="connsiteY421" fmla="*/ 247181 h 435151"/>
              <a:gd name="connsiteX422" fmla="*/ 475878 w 662595"/>
              <a:gd name="connsiteY422" fmla="*/ 244361 h 435151"/>
              <a:gd name="connsiteX423" fmla="*/ 476505 w 662595"/>
              <a:gd name="connsiteY423" fmla="*/ 242482 h 435151"/>
              <a:gd name="connsiteX424" fmla="*/ 479324 w 662595"/>
              <a:gd name="connsiteY424" fmla="*/ 239036 h 435151"/>
              <a:gd name="connsiteX425" fmla="*/ 486530 w 662595"/>
              <a:gd name="connsiteY425" fmla="*/ 237782 h 435151"/>
              <a:gd name="connsiteX426" fmla="*/ 520678 w 662595"/>
              <a:gd name="connsiteY426" fmla="*/ 234336 h 435151"/>
              <a:gd name="connsiteX427" fmla="*/ 517858 w 662595"/>
              <a:gd name="connsiteY427" fmla="*/ 233083 h 435151"/>
              <a:gd name="connsiteX428" fmla="*/ 523184 w 662595"/>
              <a:gd name="connsiteY428" fmla="*/ 210527 h 435151"/>
              <a:gd name="connsiteX429" fmla="*/ 524750 w 662595"/>
              <a:gd name="connsiteY429" fmla="*/ 206767 h 435151"/>
              <a:gd name="connsiteX430" fmla="*/ 527570 w 662595"/>
              <a:gd name="connsiteY430" fmla="*/ 206141 h 435151"/>
              <a:gd name="connsiteX431" fmla="*/ 520678 w 662595"/>
              <a:gd name="connsiteY431" fmla="*/ 234336 h 435151"/>
              <a:gd name="connsiteX432" fmla="*/ 500001 w 662595"/>
              <a:gd name="connsiteY432" fmla="*/ 194236 h 435151"/>
              <a:gd name="connsiteX433" fmla="*/ 498121 w 662595"/>
              <a:gd name="connsiteY433" fmla="*/ 194236 h 435151"/>
              <a:gd name="connsiteX434" fmla="*/ 493109 w 662595"/>
              <a:gd name="connsiteY434" fmla="*/ 192043 h 435151"/>
              <a:gd name="connsiteX435" fmla="*/ 494988 w 662595"/>
              <a:gd name="connsiteY435" fmla="*/ 189850 h 435151"/>
              <a:gd name="connsiteX436" fmla="*/ 509399 w 662595"/>
              <a:gd name="connsiteY436" fmla="*/ 182644 h 435151"/>
              <a:gd name="connsiteX437" fmla="*/ 509713 w 662595"/>
              <a:gd name="connsiteY437" fmla="*/ 187030 h 435151"/>
              <a:gd name="connsiteX438" fmla="*/ 500001 w 662595"/>
              <a:gd name="connsiteY438" fmla="*/ 194236 h 435151"/>
              <a:gd name="connsiteX439" fmla="*/ 486843 w 662595"/>
              <a:gd name="connsiteY439" fmla="*/ 182644 h 435151"/>
              <a:gd name="connsiteX440" fmla="*/ 484650 w 662595"/>
              <a:gd name="connsiteY440" fmla="*/ 183584 h 435151"/>
              <a:gd name="connsiteX441" fmla="*/ 479324 w 662595"/>
              <a:gd name="connsiteY441" fmla="*/ 184211 h 435151"/>
              <a:gd name="connsiteX442" fmla="*/ 476818 w 662595"/>
              <a:gd name="connsiteY442" fmla="*/ 185464 h 435151"/>
              <a:gd name="connsiteX443" fmla="*/ 474312 w 662595"/>
              <a:gd name="connsiteY443" fmla="*/ 183271 h 435151"/>
              <a:gd name="connsiteX444" fmla="*/ 471179 w 662595"/>
              <a:gd name="connsiteY444" fmla="*/ 183584 h 435151"/>
              <a:gd name="connsiteX445" fmla="*/ 468673 w 662595"/>
              <a:gd name="connsiteY445" fmla="*/ 182331 h 435151"/>
              <a:gd name="connsiteX446" fmla="*/ 469612 w 662595"/>
              <a:gd name="connsiteY446" fmla="*/ 179512 h 435151"/>
              <a:gd name="connsiteX447" fmla="*/ 475251 w 662595"/>
              <a:gd name="connsiteY447" fmla="*/ 176379 h 435151"/>
              <a:gd name="connsiteX448" fmla="*/ 481830 w 662595"/>
              <a:gd name="connsiteY448" fmla="*/ 176066 h 435151"/>
              <a:gd name="connsiteX449" fmla="*/ 486216 w 662595"/>
              <a:gd name="connsiteY449" fmla="*/ 178258 h 435151"/>
              <a:gd name="connsiteX450" fmla="*/ 488096 w 662595"/>
              <a:gd name="connsiteY450" fmla="*/ 181391 h 435151"/>
              <a:gd name="connsiteX451" fmla="*/ 486843 w 662595"/>
              <a:gd name="connsiteY451" fmla="*/ 182644 h 435151"/>
              <a:gd name="connsiteX452" fmla="*/ 463347 w 662595"/>
              <a:gd name="connsiteY452" fmla="*/ 207707 h 435151"/>
              <a:gd name="connsiteX453" fmla="*/ 464913 w 662595"/>
              <a:gd name="connsiteY453" fmla="*/ 209900 h 435151"/>
              <a:gd name="connsiteX454" fmla="*/ 467419 w 662595"/>
              <a:gd name="connsiteY454" fmla="*/ 209900 h 435151"/>
              <a:gd name="connsiteX455" fmla="*/ 470239 w 662595"/>
              <a:gd name="connsiteY455" fmla="*/ 208020 h 435151"/>
              <a:gd name="connsiteX456" fmla="*/ 485277 w 662595"/>
              <a:gd name="connsiteY456" fmla="*/ 203948 h 435151"/>
              <a:gd name="connsiteX457" fmla="*/ 494675 w 662595"/>
              <a:gd name="connsiteY457" fmla="*/ 200502 h 435151"/>
              <a:gd name="connsiteX458" fmla="*/ 495928 w 662595"/>
              <a:gd name="connsiteY458" fmla="*/ 201441 h 435151"/>
              <a:gd name="connsiteX459" fmla="*/ 494048 w 662595"/>
              <a:gd name="connsiteY459" fmla="*/ 207081 h 435151"/>
              <a:gd name="connsiteX460" fmla="*/ 489349 w 662595"/>
              <a:gd name="connsiteY460" fmla="*/ 212406 h 435151"/>
              <a:gd name="connsiteX461" fmla="*/ 475251 w 662595"/>
              <a:gd name="connsiteY461" fmla="*/ 222118 h 435151"/>
              <a:gd name="connsiteX462" fmla="*/ 470866 w 662595"/>
              <a:gd name="connsiteY462" fmla="*/ 229010 h 435151"/>
              <a:gd name="connsiteX463" fmla="*/ 467419 w 662595"/>
              <a:gd name="connsiteY463" fmla="*/ 229010 h 435151"/>
              <a:gd name="connsiteX464" fmla="*/ 461154 w 662595"/>
              <a:gd name="connsiteY464" fmla="*/ 227757 h 435151"/>
              <a:gd name="connsiteX465" fmla="*/ 452695 w 662595"/>
              <a:gd name="connsiteY465" fmla="*/ 236843 h 435151"/>
              <a:gd name="connsiteX466" fmla="*/ 438284 w 662595"/>
              <a:gd name="connsiteY466" fmla="*/ 256893 h 435151"/>
              <a:gd name="connsiteX467" fmla="*/ 433585 w 662595"/>
              <a:gd name="connsiteY467" fmla="*/ 259399 h 435151"/>
              <a:gd name="connsiteX468" fmla="*/ 423246 w 662595"/>
              <a:gd name="connsiteY468" fmla="*/ 263472 h 435151"/>
              <a:gd name="connsiteX469" fmla="*/ 417920 w 662595"/>
              <a:gd name="connsiteY469" fmla="*/ 266605 h 435151"/>
              <a:gd name="connsiteX470" fmla="*/ 403510 w 662595"/>
              <a:gd name="connsiteY470" fmla="*/ 278823 h 435151"/>
              <a:gd name="connsiteX471" fmla="*/ 396930 w 662595"/>
              <a:gd name="connsiteY471" fmla="*/ 273497 h 435151"/>
              <a:gd name="connsiteX472" fmla="*/ 399750 w 662595"/>
              <a:gd name="connsiteY472" fmla="*/ 263158 h 435151"/>
              <a:gd name="connsiteX473" fmla="*/ 406016 w 662595"/>
              <a:gd name="connsiteY473" fmla="*/ 251880 h 435151"/>
              <a:gd name="connsiteX474" fmla="*/ 409462 w 662595"/>
              <a:gd name="connsiteY474" fmla="*/ 242795 h 435151"/>
              <a:gd name="connsiteX475" fmla="*/ 410402 w 662595"/>
              <a:gd name="connsiteY475" fmla="*/ 237469 h 435151"/>
              <a:gd name="connsiteX476" fmla="*/ 414161 w 662595"/>
              <a:gd name="connsiteY476" fmla="*/ 224625 h 435151"/>
              <a:gd name="connsiteX477" fmla="*/ 416041 w 662595"/>
              <a:gd name="connsiteY477" fmla="*/ 210840 h 435151"/>
              <a:gd name="connsiteX478" fmla="*/ 418860 w 662595"/>
              <a:gd name="connsiteY478" fmla="*/ 210840 h 435151"/>
              <a:gd name="connsiteX479" fmla="*/ 421993 w 662595"/>
              <a:gd name="connsiteY479" fmla="*/ 214599 h 435151"/>
              <a:gd name="connsiteX480" fmla="*/ 423246 w 662595"/>
              <a:gd name="connsiteY480" fmla="*/ 214286 h 435151"/>
              <a:gd name="connsiteX481" fmla="*/ 423873 w 662595"/>
              <a:gd name="connsiteY481" fmla="*/ 210527 h 435151"/>
              <a:gd name="connsiteX482" fmla="*/ 425753 w 662595"/>
              <a:gd name="connsiteY482" fmla="*/ 208020 h 435151"/>
              <a:gd name="connsiteX483" fmla="*/ 429825 w 662595"/>
              <a:gd name="connsiteY483" fmla="*/ 207081 h 435151"/>
              <a:gd name="connsiteX484" fmla="*/ 427946 w 662595"/>
              <a:gd name="connsiteY484" fmla="*/ 203948 h 435151"/>
              <a:gd name="connsiteX485" fmla="*/ 427319 w 662595"/>
              <a:gd name="connsiteY485" fmla="*/ 196742 h 435151"/>
              <a:gd name="connsiteX486" fmla="*/ 428259 w 662595"/>
              <a:gd name="connsiteY486" fmla="*/ 185151 h 435151"/>
              <a:gd name="connsiteX487" fmla="*/ 430452 w 662595"/>
              <a:gd name="connsiteY487" fmla="*/ 176692 h 435151"/>
              <a:gd name="connsiteX488" fmla="*/ 433585 w 662595"/>
              <a:gd name="connsiteY488" fmla="*/ 174186 h 435151"/>
              <a:gd name="connsiteX489" fmla="*/ 437031 w 662595"/>
              <a:gd name="connsiteY489" fmla="*/ 174499 h 435151"/>
              <a:gd name="connsiteX490" fmla="*/ 442983 w 662595"/>
              <a:gd name="connsiteY490" fmla="*/ 178885 h 435151"/>
              <a:gd name="connsiteX491" fmla="*/ 453008 w 662595"/>
              <a:gd name="connsiteY491" fmla="*/ 191416 h 435151"/>
              <a:gd name="connsiteX492" fmla="*/ 455828 w 662595"/>
              <a:gd name="connsiteY492" fmla="*/ 193609 h 435151"/>
              <a:gd name="connsiteX493" fmla="*/ 460840 w 662595"/>
              <a:gd name="connsiteY493" fmla="*/ 195176 h 435151"/>
              <a:gd name="connsiteX494" fmla="*/ 461780 w 662595"/>
              <a:gd name="connsiteY494" fmla="*/ 199249 h 435151"/>
              <a:gd name="connsiteX495" fmla="*/ 462094 w 662595"/>
              <a:gd name="connsiteY495" fmla="*/ 205828 h 435151"/>
              <a:gd name="connsiteX496" fmla="*/ 463347 w 662595"/>
              <a:gd name="connsiteY496" fmla="*/ 207707 h 435151"/>
              <a:gd name="connsiteX497" fmla="*/ 470552 w 662595"/>
              <a:gd name="connsiteY497" fmla="*/ 172306 h 435151"/>
              <a:gd name="connsiteX498" fmla="*/ 475251 w 662595"/>
              <a:gd name="connsiteY498" fmla="*/ 171993 h 435151"/>
              <a:gd name="connsiteX499" fmla="*/ 473685 w 662595"/>
              <a:gd name="connsiteY499" fmla="*/ 174812 h 435151"/>
              <a:gd name="connsiteX500" fmla="*/ 467733 w 662595"/>
              <a:gd name="connsiteY500" fmla="*/ 178885 h 435151"/>
              <a:gd name="connsiteX501" fmla="*/ 464600 w 662595"/>
              <a:gd name="connsiteY501" fmla="*/ 180138 h 435151"/>
              <a:gd name="connsiteX502" fmla="*/ 461467 w 662595"/>
              <a:gd name="connsiteY502" fmla="*/ 175126 h 435151"/>
              <a:gd name="connsiteX503" fmla="*/ 464913 w 662595"/>
              <a:gd name="connsiteY503" fmla="*/ 170426 h 435151"/>
              <a:gd name="connsiteX504" fmla="*/ 470552 w 662595"/>
              <a:gd name="connsiteY504" fmla="*/ 172306 h 435151"/>
              <a:gd name="connsiteX505" fmla="*/ 561404 w 662595"/>
              <a:gd name="connsiteY505" fmla="*/ 172306 h 435151"/>
              <a:gd name="connsiteX506" fmla="*/ 558898 w 662595"/>
              <a:gd name="connsiteY506" fmla="*/ 171053 h 435151"/>
              <a:gd name="connsiteX507" fmla="*/ 561091 w 662595"/>
              <a:gd name="connsiteY507" fmla="*/ 167920 h 435151"/>
              <a:gd name="connsiteX508" fmla="*/ 566104 w 662595"/>
              <a:gd name="connsiteY508" fmla="*/ 166354 h 435151"/>
              <a:gd name="connsiteX509" fmla="*/ 574562 w 662595"/>
              <a:gd name="connsiteY509" fmla="*/ 165414 h 435151"/>
              <a:gd name="connsiteX510" fmla="*/ 575816 w 662595"/>
              <a:gd name="connsiteY510" fmla="*/ 167607 h 435151"/>
              <a:gd name="connsiteX511" fmla="*/ 570177 w 662595"/>
              <a:gd name="connsiteY511" fmla="*/ 167607 h 435151"/>
              <a:gd name="connsiteX512" fmla="*/ 566730 w 662595"/>
              <a:gd name="connsiteY512" fmla="*/ 168547 h 435151"/>
              <a:gd name="connsiteX513" fmla="*/ 561404 w 662595"/>
              <a:gd name="connsiteY513" fmla="*/ 172306 h 435151"/>
              <a:gd name="connsiteX514" fmla="*/ 535715 w 662595"/>
              <a:gd name="connsiteY514" fmla="*/ 167607 h 435151"/>
              <a:gd name="connsiteX515" fmla="*/ 519111 w 662595"/>
              <a:gd name="connsiteY515" fmla="*/ 178885 h 435151"/>
              <a:gd name="connsiteX516" fmla="*/ 518798 w 662595"/>
              <a:gd name="connsiteY516" fmla="*/ 178258 h 435151"/>
              <a:gd name="connsiteX517" fmla="*/ 526003 w 662595"/>
              <a:gd name="connsiteY517" fmla="*/ 169487 h 435151"/>
              <a:gd name="connsiteX518" fmla="*/ 533522 w 662595"/>
              <a:gd name="connsiteY518" fmla="*/ 165101 h 435151"/>
              <a:gd name="connsiteX519" fmla="*/ 535715 w 662595"/>
              <a:gd name="connsiteY519" fmla="*/ 167607 h 435151"/>
              <a:gd name="connsiteX520" fmla="*/ 582395 w 662595"/>
              <a:gd name="connsiteY520" fmla="*/ 142231 h 435151"/>
              <a:gd name="connsiteX521" fmla="*/ 540728 w 662595"/>
              <a:gd name="connsiteY521" fmla="*/ 160401 h 435151"/>
              <a:gd name="connsiteX522" fmla="*/ 546993 w 662595"/>
              <a:gd name="connsiteY522" fmla="*/ 152882 h 435151"/>
              <a:gd name="connsiteX523" fmla="*/ 571743 w 662595"/>
              <a:gd name="connsiteY523" fmla="*/ 137845 h 435151"/>
              <a:gd name="connsiteX524" fmla="*/ 578635 w 662595"/>
              <a:gd name="connsiteY524" fmla="*/ 135339 h 435151"/>
              <a:gd name="connsiteX525" fmla="*/ 584274 w 662595"/>
              <a:gd name="connsiteY525" fmla="*/ 135965 h 435151"/>
              <a:gd name="connsiteX526" fmla="*/ 586154 w 662595"/>
              <a:gd name="connsiteY526" fmla="*/ 139098 h 435151"/>
              <a:gd name="connsiteX527" fmla="*/ 585527 w 662595"/>
              <a:gd name="connsiteY527" fmla="*/ 141604 h 435151"/>
              <a:gd name="connsiteX528" fmla="*/ 582395 w 662595"/>
              <a:gd name="connsiteY528" fmla="*/ 142231 h 435151"/>
              <a:gd name="connsiteX529" fmla="*/ 662595 w 662595"/>
              <a:gd name="connsiteY529" fmla="*/ 119048 h 435151"/>
              <a:gd name="connsiteX530" fmla="*/ 646304 w 662595"/>
              <a:gd name="connsiteY530" fmla="*/ 130013 h 435151"/>
              <a:gd name="connsiteX531" fmla="*/ 639725 w 662595"/>
              <a:gd name="connsiteY531" fmla="*/ 132519 h 435151"/>
              <a:gd name="connsiteX532" fmla="*/ 636279 w 662595"/>
              <a:gd name="connsiteY532" fmla="*/ 128760 h 435151"/>
              <a:gd name="connsiteX533" fmla="*/ 633773 w 662595"/>
              <a:gd name="connsiteY533" fmla="*/ 128760 h 435151"/>
              <a:gd name="connsiteX534" fmla="*/ 630327 w 662595"/>
              <a:gd name="connsiteY534" fmla="*/ 130639 h 435151"/>
              <a:gd name="connsiteX535" fmla="*/ 601505 w 662595"/>
              <a:gd name="connsiteY535" fmla="*/ 140664 h 435151"/>
              <a:gd name="connsiteX536" fmla="*/ 595866 w 662595"/>
              <a:gd name="connsiteY536" fmla="*/ 141604 h 435151"/>
              <a:gd name="connsiteX537" fmla="*/ 596806 w 662595"/>
              <a:gd name="connsiteY537" fmla="*/ 136905 h 435151"/>
              <a:gd name="connsiteX538" fmla="*/ 598999 w 662595"/>
              <a:gd name="connsiteY538" fmla="*/ 131579 h 435151"/>
              <a:gd name="connsiteX539" fmla="*/ 601818 w 662595"/>
              <a:gd name="connsiteY539" fmla="*/ 138158 h 435151"/>
              <a:gd name="connsiteX540" fmla="*/ 603698 w 662595"/>
              <a:gd name="connsiteY540" fmla="*/ 134399 h 435151"/>
              <a:gd name="connsiteX541" fmla="*/ 606204 w 662595"/>
              <a:gd name="connsiteY541" fmla="*/ 131579 h 435151"/>
              <a:gd name="connsiteX542" fmla="*/ 609337 w 662595"/>
              <a:gd name="connsiteY542" fmla="*/ 129699 h 435151"/>
              <a:gd name="connsiteX543" fmla="*/ 600565 w 662595"/>
              <a:gd name="connsiteY543" fmla="*/ 129386 h 435151"/>
              <a:gd name="connsiteX544" fmla="*/ 589913 w 662595"/>
              <a:gd name="connsiteY544" fmla="*/ 131579 h 435151"/>
              <a:gd name="connsiteX545" fmla="*/ 589913 w 662595"/>
              <a:gd name="connsiteY545" fmla="*/ 128760 h 435151"/>
              <a:gd name="connsiteX546" fmla="*/ 604011 w 662595"/>
              <a:gd name="connsiteY546" fmla="*/ 124374 h 435151"/>
              <a:gd name="connsiteX547" fmla="*/ 607457 w 662595"/>
              <a:gd name="connsiteY547" fmla="*/ 122494 h 435151"/>
              <a:gd name="connsiteX548" fmla="*/ 662595 w 662595"/>
              <a:gd name="connsiteY548" fmla="*/ 116228 h 435151"/>
              <a:gd name="connsiteX549" fmla="*/ 662595 w 662595"/>
              <a:gd name="connsiteY549" fmla="*/ 119048 h 435151"/>
              <a:gd name="connsiteX550" fmla="*/ 89912 w 662595"/>
              <a:gd name="connsiteY550" fmla="*/ 292294 h 435151"/>
              <a:gd name="connsiteX551" fmla="*/ 86779 w 662595"/>
              <a:gd name="connsiteY551" fmla="*/ 292607 h 435151"/>
              <a:gd name="connsiteX552" fmla="*/ 70489 w 662595"/>
              <a:gd name="connsiteY552" fmla="*/ 288848 h 435151"/>
              <a:gd name="connsiteX553" fmla="*/ 58584 w 662595"/>
              <a:gd name="connsiteY553" fmla="*/ 281642 h 435151"/>
              <a:gd name="connsiteX554" fmla="*/ 16604 w 662595"/>
              <a:gd name="connsiteY554" fmla="*/ 276630 h 435151"/>
              <a:gd name="connsiteX555" fmla="*/ 7519 w 662595"/>
              <a:gd name="connsiteY555" fmla="*/ 274437 h 435151"/>
              <a:gd name="connsiteX556" fmla="*/ 2193 w 662595"/>
              <a:gd name="connsiteY556" fmla="*/ 271304 h 435151"/>
              <a:gd name="connsiteX557" fmla="*/ 313 w 662595"/>
              <a:gd name="connsiteY557" fmla="*/ 266605 h 435151"/>
              <a:gd name="connsiteX558" fmla="*/ 0 w 662595"/>
              <a:gd name="connsiteY558" fmla="*/ 261279 h 435151"/>
              <a:gd name="connsiteX559" fmla="*/ 626 w 662595"/>
              <a:gd name="connsiteY559" fmla="*/ 255640 h 435151"/>
              <a:gd name="connsiteX560" fmla="*/ 2819 w 662595"/>
              <a:gd name="connsiteY560" fmla="*/ 251567 h 435151"/>
              <a:gd name="connsiteX561" fmla="*/ 7519 w 662595"/>
              <a:gd name="connsiteY561" fmla="*/ 248121 h 435151"/>
              <a:gd name="connsiteX562" fmla="*/ 18484 w 662595"/>
              <a:gd name="connsiteY562" fmla="*/ 244361 h 435151"/>
              <a:gd name="connsiteX563" fmla="*/ 23496 w 662595"/>
              <a:gd name="connsiteY563" fmla="*/ 241229 h 435151"/>
              <a:gd name="connsiteX564" fmla="*/ 28196 w 662595"/>
              <a:gd name="connsiteY564" fmla="*/ 237156 h 435151"/>
              <a:gd name="connsiteX565" fmla="*/ 32581 w 662595"/>
              <a:gd name="connsiteY565" fmla="*/ 232143 h 435151"/>
              <a:gd name="connsiteX566" fmla="*/ 39787 w 662595"/>
              <a:gd name="connsiteY566" fmla="*/ 221805 h 435151"/>
              <a:gd name="connsiteX567" fmla="*/ 45113 w 662595"/>
              <a:gd name="connsiteY567" fmla="*/ 212093 h 435151"/>
              <a:gd name="connsiteX568" fmla="*/ 135965 w 662595"/>
              <a:gd name="connsiteY568" fmla="*/ 226817 h 435151"/>
              <a:gd name="connsiteX569" fmla="*/ 163534 w 662595"/>
              <a:gd name="connsiteY569" fmla="*/ 226504 h 435151"/>
              <a:gd name="connsiteX570" fmla="*/ 186090 w 662595"/>
              <a:gd name="connsiteY570" fmla="*/ 219612 h 435151"/>
              <a:gd name="connsiteX571" fmla="*/ 205827 w 662595"/>
              <a:gd name="connsiteY571" fmla="*/ 216792 h 435151"/>
              <a:gd name="connsiteX572" fmla="*/ 216166 w 662595"/>
              <a:gd name="connsiteY572" fmla="*/ 213973 h 435151"/>
              <a:gd name="connsiteX573" fmla="*/ 222745 w 662595"/>
              <a:gd name="connsiteY573" fmla="*/ 210213 h 435151"/>
              <a:gd name="connsiteX574" fmla="*/ 226504 w 662595"/>
              <a:gd name="connsiteY574" fmla="*/ 203948 h 435151"/>
              <a:gd name="connsiteX575" fmla="*/ 229950 w 662595"/>
              <a:gd name="connsiteY575" fmla="*/ 195489 h 435151"/>
              <a:gd name="connsiteX576" fmla="*/ 233083 w 662595"/>
              <a:gd name="connsiteY576" fmla="*/ 185777 h 435151"/>
              <a:gd name="connsiteX577" fmla="*/ 237782 w 662595"/>
              <a:gd name="connsiteY577" fmla="*/ 156955 h 435151"/>
              <a:gd name="connsiteX578" fmla="*/ 241542 w 662595"/>
              <a:gd name="connsiteY578" fmla="*/ 151316 h 435151"/>
              <a:gd name="connsiteX579" fmla="*/ 244361 w 662595"/>
              <a:gd name="connsiteY579" fmla="*/ 147557 h 435151"/>
              <a:gd name="connsiteX580" fmla="*/ 265978 w 662595"/>
              <a:gd name="connsiteY580" fmla="*/ 135965 h 435151"/>
              <a:gd name="connsiteX581" fmla="*/ 281015 w 662595"/>
              <a:gd name="connsiteY581" fmla="*/ 134399 h 435151"/>
              <a:gd name="connsiteX582" fmla="*/ 292294 w 662595"/>
              <a:gd name="connsiteY582" fmla="*/ 131579 h 435151"/>
              <a:gd name="connsiteX583" fmla="*/ 319549 w 662595"/>
              <a:gd name="connsiteY583" fmla="*/ 121241 h 435151"/>
              <a:gd name="connsiteX584" fmla="*/ 329574 w 662595"/>
              <a:gd name="connsiteY584" fmla="*/ 114975 h 435151"/>
              <a:gd name="connsiteX585" fmla="*/ 336780 w 662595"/>
              <a:gd name="connsiteY585" fmla="*/ 108083 h 435151"/>
              <a:gd name="connsiteX586" fmla="*/ 341166 w 662595"/>
              <a:gd name="connsiteY586" fmla="*/ 101191 h 435151"/>
              <a:gd name="connsiteX587" fmla="*/ 343986 w 662595"/>
              <a:gd name="connsiteY587" fmla="*/ 92105 h 435151"/>
              <a:gd name="connsiteX588" fmla="*/ 344299 w 662595"/>
              <a:gd name="connsiteY588" fmla="*/ 85213 h 435151"/>
              <a:gd name="connsiteX589" fmla="*/ 343046 w 662595"/>
              <a:gd name="connsiteY589" fmla="*/ 78321 h 435151"/>
              <a:gd name="connsiteX590" fmla="*/ 333647 w 662595"/>
              <a:gd name="connsiteY590" fmla="*/ 59524 h 435151"/>
              <a:gd name="connsiteX591" fmla="*/ 337407 w 662595"/>
              <a:gd name="connsiteY591" fmla="*/ 52005 h 435151"/>
              <a:gd name="connsiteX592" fmla="*/ 340853 w 662595"/>
              <a:gd name="connsiteY592" fmla="*/ 46679 h 435151"/>
              <a:gd name="connsiteX593" fmla="*/ 380013 w 662595"/>
              <a:gd name="connsiteY593" fmla="*/ 20990 h 435151"/>
              <a:gd name="connsiteX594" fmla="*/ 386279 w 662595"/>
              <a:gd name="connsiteY594" fmla="*/ 26942 h 435151"/>
              <a:gd name="connsiteX595" fmla="*/ 401003 w 662595"/>
              <a:gd name="connsiteY595" fmla="*/ 17857 h 435151"/>
              <a:gd name="connsiteX596" fmla="*/ 412595 w 662595"/>
              <a:gd name="connsiteY596" fmla="*/ 5952 h 435151"/>
              <a:gd name="connsiteX597" fmla="*/ 419487 w 662595"/>
              <a:gd name="connsiteY597" fmla="*/ 2820 h 435151"/>
              <a:gd name="connsiteX598" fmla="*/ 427946 w 662595"/>
              <a:gd name="connsiteY598" fmla="*/ 5326 h 435151"/>
              <a:gd name="connsiteX599" fmla="*/ 432645 w 662595"/>
              <a:gd name="connsiteY599" fmla="*/ 12218 h 435151"/>
              <a:gd name="connsiteX600" fmla="*/ 434211 w 662595"/>
              <a:gd name="connsiteY600" fmla="*/ 28196 h 435151"/>
              <a:gd name="connsiteX601" fmla="*/ 439850 w 662595"/>
              <a:gd name="connsiteY601" fmla="*/ 31015 h 435151"/>
              <a:gd name="connsiteX602" fmla="*/ 447056 w 662595"/>
              <a:gd name="connsiteY602" fmla="*/ 33835 h 435151"/>
              <a:gd name="connsiteX603" fmla="*/ 451442 w 662595"/>
              <a:gd name="connsiteY603" fmla="*/ 35088 h 435151"/>
              <a:gd name="connsiteX604" fmla="*/ 455201 w 662595"/>
              <a:gd name="connsiteY604" fmla="*/ 35088 h 435151"/>
              <a:gd name="connsiteX605" fmla="*/ 458647 w 662595"/>
              <a:gd name="connsiteY605" fmla="*/ 32581 h 435151"/>
              <a:gd name="connsiteX606" fmla="*/ 462094 w 662595"/>
              <a:gd name="connsiteY606" fmla="*/ 25063 h 435151"/>
              <a:gd name="connsiteX607" fmla="*/ 464913 w 662595"/>
              <a:gd name="connsiteY607" fmla="*/ 22556 h 435151"/>
              <a:gd name="connsiteX608" fmla="*/ 472432 w 662595"/>
              <a:gd name="connsiteY608" fmla="*/ 21617 h 435151"/>
              <a:gd name="connsiteX609" fmla="*/ 490289 w 662595"/>
              <a:gd name="connsiteY609" fmla="*/ 24123 h 435151"/>
              <a:gd name="connsiteX610" fmla="*/ 499061 w 662595"/>
              <a:gd name="connsiteY610" fmla="*/ 24123 h 435151"/>
              <a:gd name="connsiteX611" fmla="*/ 523810 w 662595"/>
              <a:gd name="connsiteY611" fmla="*/ 18484 h 435151"/>
              <a:gd name="connsiteX612" fmla="*/ 531642 w 662595"/>
              <a:gd name="connsiteY612" fmla="*/ 15351 h 435151"/>
              <a:gd name="connsiteX613" fmla="*/ 548560 w 662595"/>
              <a:gd name="connsiteY613" fmla="*/ 2820 h 435151"/>
              <a:gd name="connsiteX614" fmla="*/ 554826 w 662595"/>
              <a:gd name="connsiteY614" fmla="*/ 313 h 435151"/>
              <a:gd name="connsiteX615" fmla="*/ 561404 w 662595"/>
              <a:gd name="connsiteY615" fmla="*/ 0 h 435151"/>
              <a:gd name="connsiteX616" fmla="*/ 568923 w 662595"/>
              <a:gd name="connsiteY616" fmla="*/ 940 h 435151"/>
              <a:gd name="connsiteX617" fmla="*/ 583334 w 662595"/>
              <a:gd name="connsiteY617" fmla="*/ 4699 h 435151"/>
              <a:gd name="connsiteX618" fmla="*/ 592106 w 662595"/>
              <a:gd name="connsiteY618" fmla="*/ 8772 h 435151"/>
              <a:gd name="connsiteX619" fmla="*/ 595239 w 662595"/>
              <a:gd name="connsiteY619" fmla="*/ 12845 h 435151"/>
              <a:gd name="connsiteX620" fmla="*/ 597432 w 662595"/>
              <a:gd name="connsiteY620" fmla="*/ 18797 h 435151"/>
              <a:gd name="connsiteX621" fmla="*/ 602131 w 662595"/>
              <a:gd name="connsiteY621" fmla="*/ 26629 h 435151"/>
              <a:gd name="connsiteX622" fmla="*/ 607144 w 662595"/>
              <a:gd name="connsiteY622" fmla="*/ 31642 h 435151"/>
              <a:gd name="connsiteX623" fmla="*/ 619362 w 662595"/>
              <a:gd name="connsiteY623" fmla="*/ 40727 h 435151"/>
              <a:gd name="connsiteX624" fmla="*/ 634086 w 662595"/>
              <a:gd name="connsiteY624" fmla="*/ 56704 h 435151"/>
              <a:gd name="connsiteX625" fmla="*/ 639725 w 662595"/>
              <a:gd name="connsiteY625" fmla="*/ 58271 h 435151"/>
              <a:gd name="connsiteX626" fmla="*/ 659776 w 662595"/>
              <a:gd name="connsiteY626" fmla="*/ 78948 h 435151"/>
              <a:gd name="connsiteX627" fmla="*/ 650690 w 662595"/>
              <a:gd name="connsiteY627" fmla="*/ 83334 h 435151"/>
              <a:gd name="connsiteX628" fmla="*/ 641605 w 662595"/>
              <a:gd name="connsiteY628" fmla="*/ 93045 h 435151"/>
              <a:gd name="connsiteX629" fmla="*/ 633460 w 662595"/>
              <a:gd name="connsiteY629" fmla="*/ 98684 h 435151"/>
              <a:gd name="connsiteX630" fmla="*/ 627821 w 662595"/>
              <a:gd name="connsiteY630" fmla="*/ 91479 h 435151"/>
              <a:gd name="connsiteX631" fmla="*/ 627821 w 662595"/>
              <a:gd name="connsiteY631" fmla="*/ 86780 h 435151"/>
              <a:gd name="connsiteX632" fmla="*/ 633460 w 662595"/>
              <a:gd name="connsiteY632" fmla="*/ 80201 h 435151"/>
              <a:gd name="connsiteX633" fmla="*/ 633147 w 662595"/>
              <a:gd name="connsiteY633" fmla="*/ 76755 h 435151"/>
              <a:gd name="connsiteX634" fmla="*/ 630327 w 662595"/>
              <a:gd name="connsiteY634" fmla="*/ 71115 h 435151"/>
              <a:gd name="connsiteX635" fmla="*/ 628760 w 662595"/>
              <a:gd name="connsiteY635" fmla="*/ 64223 h 435151"/>
              <a:gd name="connsiteX636" fmla="*/ 625001 w 662595"/>
              <a:gd name="connsiteY636" fmla="*/ 60151 h 435151"/>
              <a:gd name="connsiteX637" fmla="*/ 619675 w 662595"/>
              <a:gd name="connsiteY637" fmla="*/ 57958 h 435151"/>
              <a:gd name="connsiteX638" fmla="*/ 613096 w 662595"/>
              <a:gd name="connsiteY638" fmla="*/ 56704 h 435151"/>
              <a:gd name="connsiteX639" fmla="*/ 613410 w 662595"/>
              <a:gd name="connsiteY639" fmla="*/ 62030 h 435151"/>
              <a:gd name="connsiteX640" fmla="*/ 610277 w 662595"/>
              <a:gd name="connsiteY640" fmla="*/ 66103 h 435151"/>
              <a:gd name="connsiteX641" fmla="*/ 607457 w 662595"/>
              <a:gd name="connsiteY641" fmla="*/ 66103 h 435151"/>
              <a:gd name="connsiteX642" fmla="*/ 605264 w 662595"/>
              <a:gd name="connsiteY642" fmla="*/ 58584 h 435151"/>
              <a:gd name="connsiteX643" fmla="*/ 602131 w 662595"/>
              <a:gd name="connsiteY643" fmla="*/ 62657 h 435151"/>
              <a:gd name="connsiteX644" fmla="*/ 598685 w 662595"/>
              <a:gd name="connsiteY644" fmla="*/ 75501 h 435151"/>
              <a:gd name="connsiteX645" fmla="*/ 593673 w 662595"/>
              <a:gd name="connsiteY645" fmla="*/ 77694 h 435151"/>
              <a:gd name="connsiteX646" fmla="*/ 590540 w 662595"/>
              <a:gd name="connsiteY646" fmla="*/ 74562 h 435151"/>
              <a:gd name="connsiteX647" fmla="*/ 589600 w 662595"/>
              <a:gd name="connsiteY647" fmla="*/ 68296 h 435151"/>
              <a:gd name="connsiteX648" fmla="*/ 589913 w 662595"/>
              <a:gd name="connsiteY648" fmla="*/ 60151 h 435151"/>
              <a:gd name="connsiteX649" fmla="*/ 587094 w 662595"/>
              <a:gd name="connsiteY649" fmla="*/ 60151 h 435151"/>
              <a:gd name="connsiteX650" fmla="*/ 583961 w 662595"/>
              <a:gd name="connsiteY650" fmla="*/ 62970 h 435151"/>
              <a:gd name="connsiteX651" fmla="*/ 583961 w 662595"/>
              <a:gd name="connsiteY651" fmla="*/ 66103 h 435151"/>
              <a:gd name="connsiteX652" fmla="*/ 586467 w 662595"/>
              <a:gd name="connsiteY652" fmla="*/ 69549 h 435151"/>
              <a:gd name="connsiteX653" fmla="*/ 587094 w 662595"/>
              <a:gd name="connsiteY653" fmla="*/ 75501 h 435151"/>
              <a:gd name="connsiteX654" fmla="*/ 583961 w 662595"/>
              <a:gd name="connsiteY654" fmla="*/ 75501 h 435151"/>
              <a:gd name="connsiteX655" fmla="*/ 581455 w 662595"/>
              <a:gd name="connsiteY655" fmla="*/ 69236 h 435151"/>
              <a:gd name="connsiteX656" fmla="*/ 578322 w 662595"/>
              <a:gd name="connsiteY656" fmla="*/ 72682 h 435151"/>
              <a:gd name="connsiteX657" fmla="*/ 576755 w 662595"/>
              <a:gd name="connsiteY657" fmla="*/ 63597 h 435151"/>
              <a:gd name="connsiteX658" fmla="*/ 571430 w 662595"/>
              <a:gd name="connsiteY658" fmla="*/ 61404 h 435151"/>
              <a:gd name="connsiteX659" fmla="*/ 564224 w 662595"/>
              <a:gd name="connsiteY659" fmla="*/ 63283 h 435151"/>
              <a:gd name="connsiteX660" fmla="*/ 557958 w 662595"/>
              <a:gd name="connsiteY660" fmla="*/ 66103 h 435151"/>
              <a:gd name="connsiteX661" fmla="*/ 557958 w 662595"/>
              <a:gd name="connsiteY661" fmla="*/ 69236 h 435151"/>
              <a:gd name="connsiteX662" fmla="*/ 564851 w 662595"/>
              <a:gd name="connsiteY662" fmla="*/ 69236 h 435151"/>
              <a:gd name="connsiteX663" fmla="*/ 570177 w 662595"/>
              <a:gd name="connsiteY663" fmla="*/ 71115 h 435151"/>
              <a:gd name="connsiteX664" fmla="*/ 573623 w 662595"/>
              <a:gd name="connsiteY664" fmla="*/ 74875 h 435151"/>
              <a:gd name="connsiteX665" fmla="*/ 575189 w 662595"/>
              <a:gd name="connsiteY665" fmla="*/ 81454 h 435151"/>
              <a:gd name="connsiteX666" fmla="*/ 569550 w 662595"/>
              <a:gd name="connsiteY666" fmla="*/ 78948 h 435151"/>
              <a:gd name="connsiteX667" fmla="*/ 571743 w 662595"/>
              <a:gd name="connsiteY667" fmla="*/ 88346 h 435151"/>
              <a:gd name="connsiteX668" fmla="*/ 572683 w 662595"/>
              <a:gd name="connsiteY668" fmla="*/ 91479 h 435151"/>
              <a:gd name="connsiteX669" fmla="*/ 567984 w 662595"/>
              <a:gd name="connsiteY669" fmla="*/ 91166 h 435151"/>
              <a:gd name="connsiteX670" fmla="*/ 564537 w 662595"/>
              <a:gd name="connsiteY670" fmla="*/ 92732 h 435151"/>
              <a:gd name="connsiteX671" fmla="*/ 562031 w 662595"/>
              <a:gd name="connsiteY671" fmla="*/ 94925 h 435151"/>
              <a:gd name="connsiteX672" fmla="*/ 560778 w 662595"/>
              <a:gd name="connsiteY672" fmla="*/ 97745 h 435151"/>
              <a:gd name="connsiteX673" fmla="*/ 563597 w 662595"/>
              <a:gd name="connsiteY673" fmla="*/ 100564 h 435151"/>
              <a:gd name="connsiteX674" fmla="*/ 556392 w 662595"/>
              <a:gd name="connsiteY674" fmla="*/ 113095 h 435151"/>
              <a:gd name="connsiteX675" fmla="*/ 548873 w 662595"/>
              <a:gd name="connsiteY675" fmla="*/ 112782 h 435151"/>
              <a:gd name="connsiteX676" fmla="*/ 545114 w 662595"/>
              <a:gd name="connsiteY676" fmla="*/ 113095 h 435151"/>
              <a:gd name="connsiteX677" fmla="*/ 540728 w 662595"/>
              <a:gd name="connsiteY677" fmla="*/ 118421 h 435151"/>
              <a:gd name="connsiteX678" fmla="*/ 535089 w 662595"/>
              <a:gd name="connsiteY678" fmla="*/ 118735 h 435151"/>
              <a:gd name="connsiteX679" fmla="*/ 529136 w 662595"/>
              <a:gd name="connsiteY679" fmla="*/ 116542 h 435151"/>
              <a:gd name="connsiteX680" fmla="*/ 526003 w 662595"/>
              <a:gd name="connsiteY680" fmla="*/ 113095 h 435151"/>
              <a:gd name="connsiteX681" fmla="*/ 522871 w 662595"/>
              <a:gd name="connsiteY681" fmla="*/ 113095 h 435151"/>
              <a:gd name="connsiteX682" fmla="*/ 520051 w 662595"/>
              <a:gd name="connsiteY682" fmla="*/ 116228 h 435151"/>
              <a:gd name="connsiteX683" fmla="*/ 520051 w 662595"/>
              <a:gd name="connsiteY683" fmla="*/ 119048 h 435151"/>
              <a:gd name="connsiteX684" fmla="*/ 522871 w 662595"/>
              <a:gd name="connsiteY684" fmla="*/ 124687 h 435151"/>
              <a:gd name="connsiteX685" fmla="*/ 520364 w 662595"/>
              <a:gd name="connsiteY685" fmla="*/ 128133 h 435151"/>
              <a:gd name="connsiteX686" fmla="*/ 514725 w 662595"/>
              <a:gd name="connsiteY686" fmla="*/ 128760 h 435151"/>
              <a:gd name="connsiteX687" fmla="*/ 508146 w 662595"/>
              <a:gd name="connsiteY687" fmla="*/ 125627 h 435151"/>
              <a:gd name="connsiteX688" fmla="*/ 509399 w 662595"/>
              <a:gd name="connsiteY688" fmla="*/ 130013 h 435151"/>
              <a:gd name="connsiteX689" fmla="*/ 511279 w 662595"/>
              <a:gd name="connsiteY689" fmla="*/ 131579 h 435151"/>
              <a:gd name="connsiteX690" fmla="*/ 511279 w 662595"/>
              <a:gd name="connsiteY690" fmla="*/ 135025 h 435151"/>
              <a:gd name="connsiteX691" fmla="*/ 507833 w 662595"/>
              <a:gd name="connsiteY691" fmla="*/ 136905 h 435151"/>
              <a:gd name="connsiteX692" fmla="*/ 506580 w 662595"/>
              <a:gd name="connsiteY692" fmla="*/ 138785 h 435151"/>
              <a:gd name="connsiteX693" fmla="*/ 507833 w 662595"/>
              <a:gd name="connsiteY693" fmla="*/ 141291 h 435151"/>
              <a:gd name="connsiteX694" fmla="*/ 511279 w 662595"/>
              <a:gd name="connsiteY694" fmla="*/ 144424 h 435151"/>
              <a:gd name="connsiteX695" fmla="*/ 508460 w 662595"/>
              <a:gd name="connsiteY695" fmla="*/ 144737 h 435151"/>
              <a:gd name="connsiteX696" fmla="*/ 502507 w 662595"/>
              <a:gd name="connsiteY696" fmla="*/ 147557 h 435151"/>
              <a:gd name="connsiteX697" fmla="*/ 503760 w 662595"/>
              <a:gd name="connsiteY697" fmla="*/ 149750 h 435151"/>
              <a:gd name="connsiteX698" fmla="*/ 496868 w 662595"/>
              <a:gd name="connsiteY698" fmla="*/ 147557 h 435151"/>
              <a:gd name="connsiteX699" fmla="*/ 494988 w 662595"/>
              <a:gd name="connsiteY699" fmla="*/ 158835 h 435151"/>
              <a:gd name="connsiteX700" fmla="*/ 493109 w 662595"/>
              <a:gd name="connsiteY700" fmla="*/ 164161 h 435151"/>
              <a:gd name="connsiteX701" fmla="*/ 489349 w 662595"/>
              <a:gd name="connsiteY701" fmla="*/ 166667 h 435151"/>
              <a:gd name="connsiteX702" fmla="*/ 482144 w 662595"/>
              <a:gd name="connsiteY702" fmla="*/ 166040 h 435151"/>
              <a:gd name="connsiteX703" fmla="*/ 477444 w 662595"/>
              <a:gd name="connsiteY703" fmla="*/ 164474 h 435151"/>
              <a:gd name="connsiteX704" fmla="*/ 473998 w 662595"/>
              <a:gd name="connsiteY704" fmla="*/ 161654 h 435151"/>
              <a:gd name="connsiteX705" fmla="*/ 470866 w 662595"/>
              <a:gd name="connsiteY705" fmla="*/ 156955 h 435151"/>
              <a:gd name="connsiteX706" fmla="*/ 468986 w 662595"/>
              <a:gd name="connsiteY706" fmla="*/ 151629 h 435151"/>
              <a:gd name="connsiteX707" fmla="*/ 468046 w 662595"/>
              <a:gd name="connsiteY707" fmla="*/ 146617 h 435151"/>
              <a:gd name="connsiteX708" fmla="*/ 465853 w 662595"/>
              <a:gd name="connsiteY708" fmla="*/ 143171 h 435151"/>
              <a:gd name="connsiteX709" fmla="*/ 460214 w 662595"/>
              <a:gd name="connsiteY709" fmla="*/ 141604 h 435151"/>
              <a:gd name="connsiteX710" fmla="*/ 460214 w 662595"/>
              <a:gd name="connsiteY710" fmla="*/ 143484 h 435151"/>
              <a:gd name="connsiteX711" fmla="*/ 463033 w 662595"/>
              <a:gd name="connsiteY711" fmla="*/ 153196 h 435151"/>
              <a:gd name="connsiteX712" fmla="*/ 461467 w 662595"/>
              <a:gd name="connsiteY712" fmla="*/ 156955 h 435151"/>
              <a:gd name="connsiteX713" fmla="*/ 461467 w 662595"/>
              <a:gd name="connsiteY713" fmla="*/ 160401 h 435151"/>
              <a:gd name="connsiteX714" fmla="*/ 466793 w 662595"/>
              <a:gd name="connsiteY714" fmla="*/ 162908 h 435151"/>
              <a:gd name="connsiteX715" fmla="*/ 462094 w 662595"/>
              <a:gd name="connsiteY715" fmla="*/ 164161 h 435151"/>
              <a:gd name="connsiteX716" fmla="*/ 452695 w 662595"/>
              <a:gd name="connsiteY716" fmla="*/ 164474 h 435151"/>
              <a:gd name="connsiteX717" fmla="*/ 438911 w 662595"/>
              <a:gd name="connsiteY717" fmla="*/ 161968 h 435151"/>
              <a:gd name="connsiteX718" fmla="*/ 434524 w 662595"/>
              <a:gd name="connsiteY718" fmla="*/ 159461 h 435151"/>
              <a:gd name="connsiteX719" fmla="*/ 432645 w 662595"/>
              <a:gd name="connsiteY719" fmla="*/ 155389 h 435151"/>
              <a:gd name="connsiteX720" fmla="*/ 430139 w 662595"/>
              <a:gd name="connsiteY720" fmla="*/ 154449 h 435151"/>
              <a:gd name="connsiteX721" fmla="*/ 414788 w 662595"/>
              <a:gd name="connsiteY721" fmla="*/ 150690 h 435151"/>
              <a:gd name="connsiteX722" fmla="*/ 412281 w 662595"/>
              <a:gd name="connsiteY722" fmla="*/ 156955 h 435151"/>
              <a:gd name="connsiteX723" fmla="*/ 415101 w 662595"/>
              <a:gd name="connsiteY723" fmla="*/ 159775 h 435151"/>
              <a:gd name="connsiteX724" fmla="*/ 426692 w 662595"/>
              <a:gd name="connsiteY724" fmla="*/ 166667 h 435151"/>
              <a:gd name="connsiteX725" fmla="*/ 426692 w 662595"/>
              <a:gd name="connsiteY725" fmla="*/ 169487 h 435151"/>
              <a:gd name="connsiteX726" fmla="*/ 418234 w 662595"/>
              <a:gd name="connsiteY726" fmla="*/ 172933 h 435151"/>
              <a:gd name="connsiteX727" fmla="*/ 404763 w 662595"/>
              <a:gd name="connsiteY727" fmla="*/ 172619 h 435151"/>
              <a:gd name="connsiteX728" fmla="*/ 394424 w 662595"/>
              <a:gd name="connsiteY728" fmla="*/ 175752 h 435151"/>
              <a:gd name="connsiteX729" fmla="*/ 394424 w 662595"/>
              <a:gd name="connsiteY729" fmla="*/ 178885 h 435151"/>
              <a:gd name="connsiteX730" fmla="*/ 396930 w 662595"/>
              <a:gd name="connsiteY730" fmla="*/ 182331 h 435151"/>
              <a:gd name="connsiteX731" fmla="*/ 395991 w 662595"/>
              <a:gd name="connsiteY731" fmla="*/ 185151 h 435151"/>
              <a:gd name="connsiteX732" fmla="*/ 393484 w 662595"/>
              <a:gd name="connsiteY732" fmla="*/ 187657 h 435151"/>
              <a:gd name="connsiteX733" fmla="*/ 391605 w 662595"/>
              <a:gd name="connsiteY733" fmla="*/ 191416 h 435151"/>
              <a:gd name="connsiteX734" fmla="*/ 390978 w 662595"/>
              <a:gd name="connsiteY734" fmla="*/ 208020 h 435151"/>
              <a:gd name="connsiteX735" fmla="*/ 388785 w 662595"/>
              <a:gd name="connsiteY735" fmla="*/ 213346 h 435151"/>
              <a:gd name="connsiteX736" fmla="*/ 392231 w 662595"/>
              <a:gd name="connsiteY736" fmla="*/ 215853 h 435151"/>
              <a:gd name="connsiteX737" fmla="*/ 395991 w 662595"/>
              <a:gd name="connsiteY737" fmla="*/ 217732 h 435151"/>
              <a:gd name="connsiteX738" fmla="*/ 399750 w 662595"/>
              <a:gd name="connsiteY738" fmla="*/ 218046 h 435151"/>
              <a:gd name="connsiteX739" fmla="*/ 403510 w 662595"/>
              <a:gd name="connsiteY739" fmla="*/ 216479 h 435151"/>
              <a:gd name="connsiteX740" fmla="*/ 400690 w 662595"/>
              <a:gd name="connsiteY740" fmla="*/ 236843 h 435151"/>
              <a:gd name="connsiteX741" fmla="*/ 397870 w 662595"/>
              <a:gd name="connsiteY741" fmla="*/ 247494 h 435151"/>
              <a:gd name="connsiteX742" fmla="*/ 391605 w 662595"/>
              <a:gd name="connsiteY742" fmla="*/ 254073 h 435151"/>
              <a:gd name="connsiteX743" fmla="*/ 394111 w 662595"/>
              <a:gd name="connsiteY743" fmla="*/ 257833 h 435151"/>
              <a:gd name="connsiteX744" fmla="*/ 394424 w 662595"/>
              <a:gd name="connsiteY744" fmla="*/ 260339 h 435151"/>
              <a:gd name="connsiteX745" fmla="*/ 392858 w 662595"/>
              <a:gd name="connsiteY745" fmla="*/ 261905 h 435151"/>
              <a:gd name="connsiteX746" fmla="*/ 388785 w 662595"/>
              <a:gd name="connsiteY746" fmla="*/ 263158 h 435151"/>
              <a:gd name="connsiteX747" fmla="*/ 390665 w 662595"/>
              <a:gd name="connsiteY747" fmla="*/ 269737 h 435151"/>
              <a:gd name="connsiteX748" fmla="*/ 391605 w 662595"/>
              <a:gd name="connsiteY748" fmla="*/ 276630 h 435151"/>
              <a:gd name="connsiteX749" fmla="*/ 393171 w 662595"/>
              <a:gd name="connsiteY749" fmla="*/ 282269 h 435151"/>
              <a:gd name="connsiteX750" fmla="*/ 397557 w 662595"/>
              <a:gd name="connsiteY750" fmla="*/ 285088 h 435151"/>
              <a:gd name="connsiteX751" fmla="*/ 397557 w 662595"/>
              <a:gd name="connsiteY751" fmla="*/ 287908 h 435151"/>
              <a:gd name="connsiteX752" fmla="*/ 390352 w 662595"/>
              <a:gd name="connsiteY752" fmla="*/ 293547 h 435151"/>
              <a:gd name="connsiteX753" fmla="*/ 386279 w 662595"/>
              <a:gd name="connsiteY753" fmla="*/ 296053 h 435151"/>
              <a:gd name="connsiteX754" fmla="*/ 380326 w 662595"/>
              <a:gd name="connsiteY754" fmla="*/ 297933 h 435151"/>
              <a:gd name="connsiteX755" fmla="*/ 362469 w 662595"/>
              <a:gd name="connsiteY755" fmla="*/ 298559 h 435151"/>
              <a:gd name="connsiteX756" fmla="*/ 357144 w 662595"/>
              <a:gd name="connsiteY756" fmla="*/ 300752 h 435151"/>
              <a:gd name="connsiteX757" fmla="*/ 351504 w 662595"/>
              <a:gd name="connsiteY757" fmla="*/ 298559 h 435151"/>
              <a:gd name="connsiteX758" fmla="*/ 342419 w 662595"/>
              <a:gd name="connsiteY758" fmla="*/ 299186 h 435151"/>
              <a:gd name="connsiteX759" fmla="*/ 333647 w 662595"/>
              <a:gd name="connsiteY759" fmla="*/ 301379 h 435151"/>
              <a:gd name="connsiteX760" fmla="*/ 328008 w 662595"/>
              <a:gd name="connsiteY760" fmla="*/ 304199 h 435151"/>
              <a:gd name="connsiteX761" fmla="*/ 333334 w 662595"/>
              <a:gd name="connsiteY761" fmla="*/ 306705 h 435151"/>
              <a:gd name="connsiteX762" fmla="*/ 336467 w 662595"/>
              <a:gd name="connsiteY762" fmla="*/ 307018 h 435151"/>
              <a:gd name="connsiteX763" fmla="*/ 336467 w 662595"/>
              <a:gd name="connsiteY763" fmla="*/ 310151 h 435151"/>
              <a:gd name="connsiteX764" fmla="*/ 329574 w 662595"/>
              <a:gd name="connsiteY764" fmla="*/ 311717 h 435151"/>
              <a:gd name="connsiteX765" fmla="*/ 320489 w 662595"/>
              <a:gd name="connsiteY765" fmla="*/ 322056 h 435151"/>
              <a:gd name="connsiteX766" fmla="*/ 322056 w 662595"/>
              <a:gd name="connsiteY766" fmla="*/ 328948 h 435151"/>
              <a:gd name="connsiteX767" fmla="*/ 315477 w 662595"/>
              <a:gd name="connsiteY767" fmla="*/ 329261 h 435151"/>
              <a:gd name="connsiteX768" fmla="*/ 311091 w 662595"/>
              <a:gd name="connsiteY768" fmla="*/ 330828 h 435151"/>
              <a:gd name="connsiteX769" fmla="*/ 306705 w 662595"/>
              <a:gd name="connsiteY769" fmla="*/ 331141 h 435151"/>
              <a:gd name="connsiteX770" fmla="*/ 301692 w 662595"/>
              <a:gd name="connsiteY770" fmla="*/ 328948 h 435151"/>
              <a:gd name="connsiteX771" fmla="*/ 301692 w 662595"/>
              <a:gd name="connsiteY771" fmla="*/ 332081 h 435151"/>
              <a:gd name="connsiteX772" fmla="*/ 295113 w 662595"/>
              <a:gd name="connsiteY772" fmla="*/ 325815 h 435151"/>
              <a:gd name="connsiteX773" fmla="*/ 274437 w 662595"/>
              <a:gd name="connsiteY773" fmla="*/ 322682 h 435151"/>
              <a:gd name="connsiteX774" fmla="*/ 266291 w 662595"/>
              <a:gd name="connsiteY774" fmla="*/ 319236 h 435151"/>
              <a:gd name="connsiteX775" fmla="*/ 266291 w 662595"/>
              <a:gd name="connsiteY775" fmla="*/ 316417 h 435151"/>
              <a:gd name="connsiteX776" fmla="*/ 278823 w 662595"/>
              <a:gd name="connsiteY776" fmla="*/ 300439 h 435151"/>
              <a:gd name="connsiteX777" fmla="*/ 301692 w 662595"/>
              <a:gd name="connsiteY777" fmla="*/ 285088 h 435151"/>
              <a:gd name="connsiteX778" fmla="*/ 301692 w 662595"/>
              <a:gd name="connsiteY778" fmla="*/ 281955 h 435151"/>
              <a:gd name="connsiteX779" fmla="*/ 296053 w 662595"/>
              <a:gd name="connsiteY779" fmla="*/ 282269 h 435151"/>
              <a:gd name="connsiteX780" fmla="*/ 290727 w 662595"/>
              <a:gd name="connsiteY780" fmla="*/ 283522 h 435151"/>
              <a:gd name="connsiteX781" fmla="*/ 285401 w 662595"/>
              <a:gd name="connsiteY781" fmla="*/ 285402 h 435151"/>
              <a:gd name="connsiteX782" fmla="*/ 281329 w 662595"/>
              <a:gd name="connsiteY782" fmla="*/ 287908 h 435151"/>
              <a:gd name="connsiteX783" fmla="*/ 279449 w 662595"/>
              <a:gd name="connsiteY783" fmla="*/ 291041 h 435151"/>
              <a:gd name="connsiteX784" fmla="*/ 277569 w 662595"/>
              <a:gd name="connsiteY784" fmla="*/ 296680 h 435151"/>
              <a:gd name="connsiteX785" fmla="*/ 273810 w 662595"/>
              <a:gd name="connsiteY785" fmla="*/ 297933 h 435151"/>
              <a:gd name="connsiteX786" fmla="*/ 272244 w 662595"/>
              <a:gd name="connsiteY786" fmla="*/ 296367 h 435151"/>
              <a:gd name="connsiteX787" fmla="*/ 272870 w 662595"/>
              <a:gd name="connsiteY787" fmla="*/ 293234 h 435151"/>
              <a:gd name="connsiteX788" fmla="*/ 275376 w 662595"/>
              <a:gd name="connsiteY788" fmla="*/ 287908 h 435151"/>
              <a:gd name="connsiteX789" fmla="*/ 272557 w 662595"/>
              <a:gd name="connsiteY789" fmla="*/ 285088 h 435151"/>
              <a:gd name="connsiteX790" fmla="*/ 269111 w 662595"/>
              <a:gd name="connsiteY790" fmla="*/ 292607 h 435151"/>
              <a:gd name="connsiteX791" fmla="*/ 265038 w 662595"/>
              <a:gd name="connsiteY791" fmla="*/ 296367 h 435151"/>
              <a:gd name="connsiteX792" fmla="*/ 262845 w 662595"/>
              <a:gd name="connsiteY792" fmla="*/ 294173 h 435151"/>
              <a:gd name="connsiteX793" fmla="*/ 263785 w 662595"/>
              <a:gd name="connsiteY793" fmla="*/ 285088 h 435151"/>
              <a:gd name="connsiteX794" fmla="*/ 260965 w 662595"/>
              <a:gd name="connsiteY794" fmla="*/ 285088 h 435151"/>
              <a:gd name="connsiteX795" fmla="*/ 260652 w 662595"/>
              <a:gd name="connsiteY795" fmla="*/ 294173 h 435151"/>
              <a:gd name="connsiteX796" fmla="*/ 258146 w 662595"/>
              <a:gd name="connsiteY796" fmla="*/ 294173 h 435151"/>
              <a:gd name="connsiteX797" fmla="*/ 257206 w 662595"/>
              <a:gd name="connsiteY797" fmla="*/ 289161 h 435151"/>
              <a:gd name="connsiteX798" fmla="*/ 254386 w 662595"/>
              <a:gd name="connsiteY798" fmla="*/ 285715 h 435151"/>
              <a:gd name="connsiteX799" fmla="*/ 249061 w 662595"/>
              <a:gd name="connsiteY799" fmla="*/ 285088 h 435151"/>
              <a:gd name="connsiteX800" fmla="*/ 249061 w 662595"/>
              <a:gd name="connsiteY800" fmla="*/ 287908 h 435151"/>
              <a:gd name="connsiteX801" fmla="*/ 255013 w 662595"/>
              <a:gd name="connsiteY801" fmla="*/ 294487 h 435151"/>
              <a:gd name="connsiteX802" fmla="*/ 249061 w 662595"/>
              <a:gd name="connsiteY802" fmla="*/ 294487 h 435151"/>
              <a:gd name="connsiteX803" fmla="*/ 255013 w 662595"/>
              <a:gd name="connsiteY803" fmla="*/ 300752 h 435151"/>
              <a:gd name="connsiteX804" fmla="*/ 249061 w 662595"/>
              <a:gd name="connsiteY804" fmla="*/ 300752 h 435151"/>
              <a:gd name="connsiteX805" fmla="*/ 244988 w 662595"/>
              <a:gd name="connsiteY805" fmla="*/ 298559 h 435151"/>
              <a:gd name="connsiteX806" fmla="*/ 237469 w 662595"/>
              <a:gd name="connsiteY806" fmla="*/ 291354 h 435151"/>
              <a:gd name="connsiteX807" fmla="*/ 236216 w 662595"/>
              <a:gd name="connsiteY807" fmla="*/ 297620 h 435151"/>
              <a:gd name="connsiteX808" fmla="*/ 247181 w 662595"/>
              <a:gd name="connsiteY808" fmla="*/ 306705 h 435151"/>
              <a:gd name="connsiteX809" fmla="*/ 249061 w 662595"/>
              <a:gd name="connsiteY809" fmla="*/ 312971 h 435151"/>
              <a:gd name="connsiteX810" fmla="*/ 245301 w 662595"/>
              <a:gd name="connsiteY810" fmla="*/ 319863 h 435151"/>
              <a:gd name="connsiteX811" fmla="*/ 238722 w 662595"/>
              <a:gd name="connsiteY811" fmla="*/ 322682 h 435151"/>
              <a:gd name="connsiteX812" fmla="*/ 230577 w 662595"/>
              <a:gd name="connsiteY812" fmla="*/ 323309 h 435151"/>
              <a:gd name="connsiteX813" fmla="*/ 222745 w 662595"/>
              <a:gd name="connsiteY813" fmla="*/ 322682 h 435151"/>
              <a:gd name="connsiteX814" fmla="*/ 215852 w 662595"/>
              <a:gd name="connsiteY814" fmla="*/ 321429 h 435151"/>
              <a:gd name="connsiteX815" fmla="*/ 209274 w 662595"/>
              <a:gd name="connsiteY815" fmla="*/ 318923 h 435151"/>
              <a:gd name="connsiteX816" fmla="*/ 203948 w 662595"/>
              <a:gd name="connsiteY816" fmla="*/ 316103 h 435151"/>
              <a:gd name="connsiteX817" fmla="*/ 199562 w 662595"/>
              <a:gd name="connsiteY817" fmla="*/ 312971 h 435151"/>
              <a:gd name="connsiteX818" fmla="*/ 189223 w 662595"/>
              <a:gd name="connsiteY818" fmla="*/ 303572 h 435151"/>
              <a:gd name="connsiteX819" fmla="*/ 184524 w 662595"/>
              <a:gd name="connsiteY819" fmla="*/ 301692 h 435151"/>
              <a:gd name="connsiteX820" fmla="*/ 182018 w 662595"/>
              <a:gd name="connsiteY820" fmla="*/ 307018 h 435151"/>
              <a:gd name="connsiteX821" fmla="*/ 180138 w 662595"/>
              <a:gd name="connsiteY821" fmla="*/ 304199 h 435151"/>
              <a:gd name="connsiteX822" fmla="*/ 176065 w 662595"/>
              <a:gd name="connsiteY822" fmla="*/ 304199 h 435151"/>
              <a:gd name="connsiteX823" fmla="*/ 188597 w 662595"/>
              <a:gd name="connsiteY823" fmla="*/ 318610 h 435151"/>
              <a:gd name="connsiteX824" fmla="*/ 193609 w 662595"/>
              <a:gd name="connsiteY824" fmla="*/ 322682 h 435151"/>
              <a:gd name="connsiteX825" fmla="*/ 205201 w 662595"/>
              <a:gd name="connsiteY825" fmla="*/ 328948 h 435151"/>
              <a:gd name="connsiteX826" fmla="*/ 206767 w 662595"/>
              <a:gd name="connsiteY826" fmla="*/ 332081 h 435151"/>
              <a:gd name="connsiteX827" fmla="*/ 207707 w 662595"/>
              <a:gd name="connsiteY827" fmla="*/ 335840 h 435151"/>
              <a:gd name="connsiteX828" fmla="*/ 209587 w 662595"/>
              <a:gd name="connsiteY828" fmla="*/ 339286 h 435151"/>
              <a:gd name="connsiteX829" fmla="*/ 213973 w 662595"/>
              <a:gd name="connsiteY829" fmla="*/ 341479 h 435151"/>
              <a:gd name="connsiteX830" fmla="*/ 213973 w 662595"/>
              <a:gd name="connsiteY830" fmla="*/ 344612 h 435151"/>
              <a:gd name="connsiteX831" fmla="*/ 203008 w 662595"/>
              <a:gd name="connsiteY831" fmla="*/ 344299 h 435151"/>
              <a:gd name="connsiteX832" fmla="*/ 196429 w 662595"/>
              <a:gd name="connsiteY832" fmla="*/ 342419 h 435151"/>
              <a:gd name="connsiteX833" fmla="*/ 192043 w 662595"/>
              <a:gd name="connsiteY833" fmla="*/ 337720 h 435151"/>
              <a:gd name="connsiteX834" fmla="*/ 187970 w 662595"/>
              <a:gd name="connsiteY834" fmla="*/ 328948 h 435151"/>
              <a:gd name="connsiteX835" fmla="*/ 184837 w 662595"/>
              <a:gd name="connsiteY835" fmla="*/ 328948 h 435151"/>
              <a:gd name="connsiteX836" fmla="*/ 185464 w 662595"/>
              <a:gd name="connsiteY836" fmla="*/ 333021 h 435151"/>
              <a:gd name="connsiteX837" fmla="*/ 188283 w 662595"/>
              <a:gd name="connsiteY837" fmla="*/ 339286 h 435151"/>
              <a:gd name="connsiteX838" fmla="*/ 190790 w 662595"/>
              <a:gd name="connsiteY838" fmla="*/ 341479 h 435151"/>
              <a:gd name="connsiteX839" fmla="*/ 182018 w 662595"/>
              <a:gd name="connsiteY839" fmla="*/ 354011 h 435151"/>
              <a:gd name="connsiteX840" fmla="*/ 178572 w 662595"/>
              <a:gd name="connsiteY840" fmla="*/ 350878 h 435151"/>
              <a:gd name="connsiteX841" fmla="*/ 175439 w 662595"/>
              <a:gd name="connsiteY841" fmla="*/ 341479 h 435151"/>
              <a:gd name="connsiteX842" fmla="*/ 167293 w 662595"/>
              <a:gd name="connsiteY842" fmla="*/ 335214 h 435151"/>
              <a:gd name="connsiteX843" fmla="*/ 168860 w 662595"/>
              <a:gd name="connsiteY843" fmla="*/ 332707 h 435151"/>
              <a:gd name="connsiteX844" fmla="*/ 167293 w 662595"/>
              <a:gd name="connsiteY844" fmla="*/ 328948 h 435151"/>
              <a:gd name="connsiteX845" fmla="*/ 164474 w 662595"/>
              <a:gd name="connsiteY845" fmla="*/ 328948 h 435151"/>
              <a:gd name="connsiteX846" fmla="*/ 155702 w 662595"/>
              <a:gd name="connsiteY846" fmla="*/ 331454 h 435151"/>
              <a:gd name="connsiteX847" fmla="*/ 145990 w 662595"/>
              <a:gd name="connsiteY847" fmla="*/ 326755 h 435151"/>
              <a:gd name="connsiteX848" fmla="*/ 141604 w 662595"/>
              <a:gd name="connsiteY848" fmla="*/ 319863 h 435151"/>
              <a:gd name="connsiteX849" fmla="*/ 148496 w 662595"/>
              <a:gd name="connsiteY849" fmla="*/ 316417 h 435151"/>
              <a:gd name="connsiteX850" fmla="*/ 156329 w 662595"/>
              <a:gd name="connsiteY850" fmla="*/ 316103 h 435151"/>
              <a:gd name="connsiteX851" fmla="*/ 160401 w 662595"/>
              <a:gd name="connsiteY851" fmla="*/ 314537 h 435151"/>
              <a:gd name="connsiteX852" fmla="*/ 161968 w 662595"/>
              <a:gd name="connsiteY852" fmla="*/ 311404 h 435151"/>
              <a:gd name="connsiteX853" fmla="*/ 161654 w 662595"/>
              <a:gd name="connsiteY853" fmla="*/ 307018 h 435151"/>
              <a:gd name="connsiteX854" fmla="*/ 154135 w 662595"/>
              <a:gd name="connsiteY854" fmla="*/ 302632 h 435151"/>
              <a:gd name="connsiteX855" fmla="*/ 152569 w 662595"/>
              <a:gd name="connsiteY855" fmla="*/ 299499 h 435151"/>
              <a:gd name="connsiteX856" fmla="*/ 158522 w 662595"/>
              <a:gd name="connsiteY856" fmla="*/ 294487 h 435151"/>
              <a:gd name="connsiteX857" fmla="*/ 152569 w 662595"/>
              <a:gd name="connsiteY857" fmla="*/ 289161 h 435151"/>
              <a:gd name="connsiteX858" fmla="*/ 148810 w 662595"/>
              <a:gd name="connsiteY858" fmla="*/ 287908 h 435151"/>
              <a:gd name="connsiteX859" fmla="*/ 144111 w 662595"/>
              <a:gd name="connsiteY859" fmla="*/ 287908 h 435151"/>
              <a:gd name="connsiteX860" fmla="*/ 146930 w 662595"/>
              <a:gd name="connsiteY860" fmla="*/ 294487 h 435151"/>
              <a:gd name="connsiteX861" fmla="*/ 137218 w 662595"/>
              <a:gd name="connsiteY861" fmla="*/ 293547 h 435151"/>
              <a:gd name="connsiteX862" fmla="*/ 130326 w 662595"/>
              <a:gd name="connsiteY862" fmla="*/ 289474 h 435151"/>
              <a:gd name="connsiteX863" fmla="*/ 123747 w 662595"/>
              <a:gd name="connsiteY863" fmla="*/ 286968 h 435151"/>
              <a:gd name="connsiteX864" fmla="*/ 114975 w 662595"/>
              <a:gd name="connsiteY864" fmla="*/ 291354 h 435151"/>
              <a:gd name="connsiteX865" fmla="*/ 114975 w 662595"/>
              <a:gd name="connsiteY865" fmla="*/ 294487 h 435151"/>
              <a:gd name="connsiteX866" fmla="*/ 118421 w 662595"/>
              <a:gd name="connsiteY866" fmla="*/ 294487 h 435151"/>
              <a:gd name="connsiteX867" fmla="*/ 118421 w 662595"/>
              <a:gd name="connsiteY867" fmla="*/ 297933 h 435151"/>
              <a:gd name="connsiteX868" fmla="*/ 102444 w 662595"/>
              <a:gd name="connsiteY868" fmla="*/ 291354 h 435151"/>
              <a:gd name="connsiteX869" fmla="*/ 93045 w 662595"/>
              <a:gd name="connsiteY869" fmla="*/ 289161 h 435151"/>
              <a:gd name="connsiteX870" fmla="*/ 86153 w 662595"/>
              <a:gd name="connsiteY870" fmla="*/ 291354 h 435151"/>
              <a:gd name="connsiteX871" fmla="*/ 89912 w 662595"/>
              <a:gd name="connsiteY871" fmla="*/ 292294 h 43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Lst>
            <a:rect l="l" t="t" r="r" b="b"/>
            <a:pathLst>
              <a:path w="662595" h="435151">
                <a:moveTo>
                  <a:pt x="300752" y="418547"/>
                </a:moveTo>
                <a:lnTo>
                  <a:pt x="296680" y="419800"/>
                </a:lnTo>
                <a:lnTo>
                  <a:pt x="293547" y="415101"/>
                </a:lnTo>
                <a:lnTo>
                  <a:pt x="297306" y="409149"/>
                </a:lnTo>
                <a:lnTo>
                  <a:pt x="299499" y="407269"/>
                </a:lnTo>
                <a:lnTo>
                  <a:pt x="301066" y="408522"/>
                </a:lnTo>
                <a:lnTo>
                  <a:pt x="300126" y="416041"/>
                </a:lnTo>
                <a:lnTo>
                  <a:pt x="300752" y="418547"/>
                </a:lnTo>
                <a:close/>
                <a:moveTo>
                  <a:pt x="447056" y="408522"/>
                </a:moveTo>
                <a:lnTo>
                  <a:pt x="443297" y="411655"/>
                </a:lnTo>
                <a:lnTo>
                  <a:pt x="440477" y="408835"/>
                </a:lnTo>
                <a:lnTo>
                  <a:pt x="443297" y="405389"/>
                </a:lnTo>
                <a:lnTo>
                  <a:pt x="447369" y="403196"/>
                </a:lnTo>
                <a:lnTo>
                  <a:pt x="447056" y="408522"/>
                </a:lnTo>
                <a:close/>
                <a:moveTo>
                  <a:pt x="290414" y="390038"/>
                </a:moveTo>
                <a:lnTo>
                  <a:pt x="294173" y="390665"/>
                </a:lnTo>
                <a:lnTo>
                  <a:pt x="294173" y="393171"/>
                </a:lnTo>
                <a:lnTo>
                  <a:pt x="296680" y="395051"/>
                </a:lnTo>
                <a:lnTo>
                  <a:pt x="297306" y="397870"/>
                </a:lnTo>
                <a:lnTo>
                  <a:pt x="295427" y="399437"/>
                </a:lnTo>
                <a:lnTo>
                  <a:pt x="295113" y="404136"/>
                </a:lnTo>
                <a:lnTo>
                  <a:pt x="291980" y="405703"/>
                </a:lnTo>
                <a:lnTo>
                  <a:pt x="289161" y="399124"/>
                </a:lnTo>
                <a:lnTo>
                  <a:pt x="289161" y="394424"/>
                </a:lnTo>
                <a:lnTo>
                  <a:pt x="287908" y="389725"/>
                </a:lnTo>
                <a:lnTo>
                  <a:pt x="290414" y="390038"/>
                </a:lnTo>
                <a:close/>
                <a:moveTo>
                  <a:pt x="415414" y="403823"/>
                </a:moveTo>
                <a:lnTo>
                  <a:pt x="414161" y="406016"/>
                </a:lnTo>
                <a:lnTo>
                  <a:pt x="410088" y="401630"/>
                </a:lnTo>
                <a:lnTo>
                  <a:pt x="409149" y="396617"/>
                </a:lnTo>
                <a:lnTo>
                  <a:pt x="409462" y="393171"/>
                </a:lnTo>
                <a:lnTo>
                  <a:pt x="410715" y="390038"/>
                </a:lnTo>
                <a:lnTo>
                  <a:pt x="412908" y="388785"/>
                </a:lnTo>
                <a:lnTo>
                  <a:pt x="415727" y="393171"/>
                </a:lnTo>
                <a:lnTo>
                  <a:pt x="417294" y="399124"/>
                </a:lnTo>
                <a:lnTo>
                  <a:pt x="415414" y="403823"/>
                </a:lnTo>
                <a:close/>
                <a:moveTo>
                  <a:pt x="401630" y="385652"/>
                </a:moveTo>
                <a:lnTo>
                  <a:pt x="401316" y="391918"/>
                </a:lnTo>
                <a:lnTo>
                  <a:pt x="400063" y="392545"/>
                </a:lnTo>
                <a:lnTo>
                  <a:pt x="397870" y="389725"/>
                </a:lnTo>
                <a:lnTo>
                  <a:pt x="395051" y="388159"/>
                </a:lnTo>
                <a:lnTo>
                  <a:pt x="391605" y="388785"/>
                </a:lnTo>
                <a:lnTo>
                  <a:pt x="387219" y="386592"/>
                </a:lnTo>
                <a:lnTo>
                  <a:pt x="383773" y="378760"/>
                </a:lnTo>
                <a:lnTo>
                  <a:pt x="383146" y="372181"/>
                </a:lnTo>
                <a:lnTo>
                  <a:pt x="385026" y="372181"/>
                </a:lnTo>
                <a:lnTo>
                  <a:pt x="390038" y="378134"/>
                </a:lnTo>
                <a:lnTo>
                  <a:pt x="395364" y="379700"/>
                </a:lnTo>
                <a:lnTo>
                  <a:pt x="400377" y="382833"/>
                </a:lnTo>
                <a:lnTo>
                  <a:pt x="401630" y="385652"/>
                </a:lnTo>
                <a:close/>
                <a:moveTo>
                  <a:pt x="147870" y="380640"/>
                </a:moveTo>
                <a:lnTo>
                  <a:pt x="153509" y="383773"/>
                </a:lnTo>
                <a:lnTo>
                  <a:pt x="158522" y="383146"/>
                </a:lnTo>
                <a:lnTo>
                  <a:pt x="159461" y="385026"/>
                </a:lnTo>
                <a:lnTo>
                  <a:pt x="156329" y="387845"/>
                </a:lnTo>
                <a:lnTo>
                  <a:pt x="151003" y="388785"/>
                </a:lnTo>
                <a:lnTo>
                  <a:pt x="147557" y="388159"/>
                </a:lnTo>
                <a:lnTo>
                  <a:pt x="144737" y="386592"/>
                </a:lnTo>
                <a:lnTo>
                  <a:pt x="138785" y="380327"/>
                </a:lnTo>
                <a:lnTo>
                  <a:pt x="137218" y="377194"/>
                </a:lnTo>
                <a:lnTo>
                  <a:pt x="136905" y="372494"/>
                </a:lnTo>
                <a:lnTo>
                  <a:pt x="138785" y="370615"/>
                </a:lnTo>
                <a:lnTo>
                  <a:pt x="147870" y="380640"/>
                </a:lnTo>
                <a:close/>
                <a:moveTo>
                  <a:pt x="365602" y="371555"/>
                </a:moveTo>
                <a:lnTo>
                  <a:pt x="363409" y="373748"/>
                </a:lnTo>
                <a:lnTo>
                  <a:pt x="360590" y="373748"/>
                </a:lnTo>
                <a:lnTo>
                  <a:pt x="359963" y="375314"/>
                </a:lnTo>
                <a:lnTo>
                  <a:pt x="356517" y="376254"/>
                </a:lnTo>
                <a:lnTo>
                  <a:pt x="354011" y="372494"/>
                </a:lnTo>
                <a:lnTo>
                  <a:pt x="359650" y="370302"/>
                </a:lnTo>
                <a:lnTo>
                  <a:pt x="358397" y="368735"/>
                </a:lnTo>
                <a:lnTo>
                  <a:pt x="361529" y="366542"/>
                </a:lnTo>
                <a:lnTo>
                  <a:pt x="361529" y="369988"/>
                </a:lnTo>
                <a:lnTo>
                  <a:pt x="365602" y="371555"/>
                </a:lnTo>
                <a:close/>
                <a:moveTo>
                  <a:pt x="283208" y="372808"/>
                </a:moveTo>
                <a:lnTo>
                  <a:pt x="284148" y="375314"/>
                </a:lnTo>
                <a:lnTo>
                  <a:pt x="286341" y="377507"/>
                </a:lnTo>
                <a:lnTo>
                  <a:pt x="283522" y="379073"/>
                </a:lnTo>
                <a:lnTo>
                  <a:pt x="279762" y="374374"/>
                </a:lnTo>
                <a:lnTo>
                  <a:pt x="276630" y="375314"/>
                </a:lnTo>
                <a:lnTo>
                  <a:pt x="274750" y="372181"/>
                </a:lnTo>
                <a:lnTo>
                  <a:pt x="280076" y="366542"/>
                </a:lnTo>
                <a:lnTo>
                  <a:pt x="282269" y="367482"/>
                </a:lnTo>
                <a:lnTo>
                  <a:pt x="281642" y="370928"/>
                </a:lnTo>
                <a:lnTo>
                  <a:pt x="283208" y="372808"/>
                </a:lnTo>
                <a:close/>
                <a:moveTo>
                  <a:pt x="195802" y="362156"/>
                </a:moveTo>
                <a:lnTo>
                  <a:pt x="197055" y="369988"/>
                </a:lnTo>
                <a:lnTo>
                  <a:pt x="194549" y="369988"/>
                </a:lnTo>
                <a:lnTo>
                  <a:pt x="194549" y="373121"/>
                </a:lnTo>
                <a:lnTo>
                  <a:pt x="187970" y="369988"/>
                </a:lnTo>
                <a:lnTo>
                  <a:pt x="187970" y="367482"/>
                </a:lnTo>
                <a:lnTo>
                  <a:pt x="192983" y="362783"/>
                </a:lnTo>
                <a:lnTo>
                  <a:pt x="192356" y="358397"/>
                </a:lnTo>
                <a:lnTo>
                  <a:pt x="195802" y="362156"/>
                </a:lnTo>
                <a:close/>
                <a:moveTo>
                  <a:pt x="235903" y="368108"/>
                </a:moveTo>
                <a:lnTo>
                  <a:pt x="240602" y="372494"/>
                </a:lnTo>
                <a:lnTo>
                  <a:pt x="243108" y="372494"/>
                </a:lnTo>
                <a:lnTo>
                  <a:pt x="243735" y="364976"/>
                </a:lnTo>
                <a:lnTo>
                  <a:pt x="247807" y="363096"/>
                </a:lnTo>
                <a:lnTo>
                  <a:pt x="253446" y="365602"/>
                </a:lnTo>
                <a:lnTo>
                  <a:pt x="257833" y="369362"/>
                </a:lnTo>
                <a:lnTo>
                  <a:pt x="257833" y="372494"/>
                </a:lnTo>
                <a:lnTo>
                  <a:pt x="256579" y="377194"/>
                </a:lnTo>
                <a:lnTo>
                  <a:pt x="261592" y="380640"/>
                </a:lnTo>
                <a:lnTo>
                  <a:pt x="268484" y="382206"/>
                </a:lnTo>
                <a:lnTo>
                  <a:pt x="275376" y="381893"/>
                </a:lnTo>
                <a:lnTo>
                  <a:pt x="278823" y="387532"/>
                </a:lnTo>
                <a:lnTo>
                  <a:pt x="275063" y="389099"/>
                </a:lnTo>
                <a:lnTo>
                  <a:pt x="272557" y="387845"/>
                </a:lnTo>
                <a:lnTo>
                  <a:pt x="272557" y="391291"/>
                </a:lnTo>
                <a:lnTo>
                  <a:pt x="275690" y="394111"/>
                </a:lnTo>
                <a:lnTo>
                  <a:pt x="278196" y="397244"/>
                </a:lnTo>
                <a:lnTo>
                  <a:pt x="273183" y="396304"/>
                </a:lnTo>
                <a:lnTo>
                  <a:pt x="270050" y="393485"/>
                </a:lnTo>
                <a:lnTo>
                  <a:pt x="266291" y="385026"/>
                </a:lnTo>
                <a:lnTo>
                  <a:pt x="264725" y="389099"/>
                </a:lnTo>
                <a:lnTo>
                  <a:pt x="265038" y="392231"/>
                </a:lnTo>
                <a:lnTo>
                  <a:pt x="266604" y="395051"/>
                </a:lnTo>
                <a:lnTo>
                  <a:pt x="269424" y="397244"/>
                </a:lnTo>
                <a:lnTo>
                  <a:pt x="269424" y="400377"/>
                </a:lnTo>
                <a:lnTo>
                  <a:pt x="263785" y="402570"/>
                </a:lnTo>
                <a:lnTo>
                  <a:pt x="259712" y="402570"/>
                </a:lnTo>
                <a:lnTo>
                  <a:pt x="255953" y="400690"/>
                </a:lnTo>
                <a:lnTo>
                  <a:pt x="251880" y="397244"/>
                </a:lnTo>
                <a:lnTo>
                  <a:pt x="254073" y="406956"/>
                </a:lnTo>
                <a:lnTo>
                  <a:pt x="266918" y="414474"/>
                </a:lnTo>
                <a:lnTo>
                  <a:pt x="269424" y="422307"/>
                </a:lnTo>
                <a:lnTo>
                  <a:pt x="266291" y="422307"/>
                </a:lnTo>
                <a:lnTo>
                  <a:pt x="266291" y="419487"/>
                </a:lnTo>
                <a:lnTo>
                  <a:pt x="263785" y="419487"/>
                </a:lnTo>
                <a:lnTo>
                  <a:pt x="261592" y="427319"/>
                </a:lnTo>
                <a:lnTo>
                  <a:pt x="257833" y="435151"/>
                </a:lnTo>
                <a:lnTo>
                  <a:pt x="257833" y="425126"/>
                </a:lnTo>
                <a:lnTo>
                  <a:pt x="254700" y="426379"/>
                </a:lnTo>
                <a:lnTo>
                  <a:pt x="251880" y="428572"/>
                </a:lnTo>
                <a:lnTo>
                  <a:pt x="249061" y="428572"/>
                </a:lnTo>
                <a:lnTo>
                  <a:pt x="245928" y="425126"/>
                </a:lnTo>
                <a:lnTo>
                  <a:pt x="245928" y="422307"/>
                </a:lnTo>
                <a:lnTo>
                  <a:pt x="255013" y="422307"/>
                </a:lnTo>
                <a:lnTo>
                  <a:pt x="255013" y="419487"/>
                </a:lnTo>
                <a:lnTo>
                  <a:pt x="251880" y="416041"/>
                </a:lnTo>
                <a:lnTo>
                  <a:pt x="249061" y="416041"/>
                </a:lnTo>
                <a:lnTo>
                  <a:pt x="249061" y="419487"/>
                </a:lnTo>
                <a:lnTo>
                  <a:pt x="245928" y="419487"/>
                </a:lnTo>
                <a:lnTo>
                  <a:pt x="240602" y="412908"/>
                </a:lnTo>
                <a:lnTo>
                  <a:pt x="237469" y="412908"/>
                </a:lnTo>
                <a:lnTo>
                  <a:pt x="240602" y="419487"/>
                </a:lnTo>
                <a:lnTo>
                  <a:pt x="240602" y="422307"/>
                </a:lnTo>
                <a:lnTo>
                  <a:pt x="231830" y="416354"/>
                </a:lnTo>
                <a:lnTo>
                  <a:pt x="222432" y="402883"/>
                </a:lnTo>
                <a:lnTo>
                  <a:pt x="217106" y="397244"/>
                </a:lnTo>
                <a:lnTo>
                  <a:pt x="204574" y="389412"/>
                </a:lnTo>
                <a:lnTo>
                  <a:pt x="199875" y="383146"/>
                </a:lnTo>
                <a:lnTo>
                  <a:pt x="201128" y="374687"/>
                </a:lnTo>
                <a:lnTo>
                  <a:pt x="211153" y="371241"/>
                </a:lnTo>
                <a:lnTo>
                  <a:pt x="213973" y="369362"/>
                </a:lnTo>
                <a:lnTo>
                  <a:pt x="215539" y="366229"/>
                </a:lnTo>
                <a:lnTo>
                  <a:pt x="215539" y="363096"/>
                </a:lnTo>
                <a:lnTo>
                  <a:pt x="217106" y="359963"/>
                </a:lnTo>
                <a:lnTo>
                  <a:pt x="222745" y="365915"/>
                </a:lnTo>
                <a:lnTo>
                  <a:pt x="235903" y="368108"/>
                </a:lnTo>
                <a:close/>
                <a:moveTo>
                  <a:pt x="130639" y="357770"/>
                </a:moveTo>
                <a:lnTo>
                  <a:pt x="133459" y="359023"/>
                </a:lnTo>
                <a:lnTo>
                  <a:pt x="138785" y="369988"/>
                </a:lnTo>
                <a:lnTo>
                  <a:pt x="133772" y="368422"/>
                </a:lnTo>
                <a:lnTo>
                  <a:pt x="130953" y="363723"/>
                </a:lnTo>
                <a:lnTo>
                  <a:pt x="126567" y="362783"/>
                </a:lnTo>
                <a:lnTo>
                  <a:pt x="122494" y="360276"/>
                </a:lnTo>
                <a:lnTo>
                  <a:pt x="121554" y="357457"/>
                </a:lnTo>
                <a:lnTo>
                  <a:pt x="124687" y="354324"/>
                </a:lnTo>
                <a:lnTo>
                  <a:pt x="128133" y="357457"/>
                </a:lnTo>
                <a:lnTo>
                  <a:pt x="130639" y="357770"/>
                </a:lnTo>
                <a:close/>
                <a:moveTo>
                  <a:pt x="327695" y="361843"/>
                </a:moveTo>
                <a:lnTo>
                  <a:pt x="323622" y="359337"/>
                </a:lnTo>
                <a:lnTo>
                  <a:pt x="318609" y="355264"/>
                </a:lnTo>
                <a:lnTo>
                  <a:pt x="321429" y="353384"/>
                </a:lnTo>
                <a:lnTo>
                  <a:pt x="327695" y="357144"/>
                </a:lnTo>
                <a:lnTo>
                  <a:pt x="328321" y="359023"/>
                </a:lnTo>
                <a:lnTo>
                  <a:pt x="327695" y="361843"/>
                </a:lnTo>
                <a:close/>
                <a:moveTo>
                  <a:pt x="385339" y="351504"/>
                </a:moveTo>
                <a:lnTo>
                  <a:pt x="387532" y="352444"/>
                </a:lnTo>
                <a:lnTo>
                  <a:pt x="393798" y="351191"/>
                </a:lnTo>
                <a:lnTo>
                  <a:pt x="400690" y="351504"/>
                </a:lnTo>
                <a:lnTo>
                  <a:pt x="405076" y="353071"/>
                </a:lnTo>
                <a:lnTo>
                  <a:pt x="406329" y="355890"/>
                </a:lnTo>
                <a:lnTo>
                  <a:pt x="404136" y="359023"/>
                </a:lnTo>
                <a:lnTo>
                  <a:pt x="403196" y="362156"/>
                </a:lnTo>
                <a:lnTo>
                  <a:pt x="397557" y="364662"/>
                </a:lnTo>
                <a:lnTo>
                  <a:pt x="391918" y="364349"/>
                </a:lnTo>
                <a:lnTo>
                  <a:pt x="388785" y="362156"/>
                </a:lnTo>
                <a:lnTo>
                  <a:pt x="384399" y="356517"/>
                </a:lnTo>
                <a:lnTo>
                  <a:pt x="380953" y="356517"/>
                </a:lnTo>
                <a:lnTo>
                  <a:pt x="379700" y="353697"/>
                </a:lnTo>
                <a:lnTo>
                  <a:pt x="380326" y="351504"/>
                </a:lnTo>
                <a:lnTo>
                  <a:pt x="382519" y="350565"/>
                </a:lnTo>
                <a:lnTo>
                  <a:pt x="385339" y="351504"/>
                </a:lnTo>
                <a:close/>
                <a:moveTo>
                  <a:pt x="371868" y="350878"/>
                </a:moveTo>
                <a:lnTo>
                  <a:pt x="376254" y="359650"/>
                </a:lnTo>
                <a:lnTo>
                  <a:pt x="369675" y="353384"/>
                </a:lnTo>
                <a:lnTo>
                  <a:pt x="363096" y="343672"/>
                </a:lnTo>
                <a:lnTo>
                  <a:pt x="364036" y="343046"/>
                </a:lnTo>
                <a:lnTo>
                  <a:pt x="371868" y="350878"/>
                </a:lnTo>
                <a:close/>
                <a:moveTo>
                  <a:pt x="372181" y="340853"/>
                </a:moveTo>
                <a:lnTo>
                  <a:pt x="374061" y="344612"/>
                </a:lnTo>
                <a:lnTo>
                  <a:pt x="376880" y="354637"/>
                </a:lnTo>
                <a:lnTo>
                  <a:pt x="372181" y="349311"/>
                </a:lnTo>
                <a:lnTo>
                  <a:pt x="370615" y="343672"/>
                </a:lnTo>
                <a:lnTo>
                  <a:pt x="372181" y="340853"/>
                </a:lnTo>
                <a:close/>
                <a:moveTo>
                  <a:pt x="170426" y="355264"/>
                </a:moveTo>
                <a:lnTo>
                  <a:pt x="172619" y="361530"/>
                </a:lnTo>
                <a:lnTo>
                  <a:pt x="187970" y="381893"/>
                </a:lnTo>
                <a:lnTo>
                  <a:pt x="190163" y="393485"/>
                </a:lnTo>
                <a:lnTo>
                  <a:pt x="184524" y="396304"/>
                </a:lnTo>
                <a:lnTo>
                  <a:pt x="177005" y="394738"/>
                </a:lnTo>
                <a:lnTo>
                  <a:pt x="173559" y="392858"/>
                </a:lnTo>
                <a:lnTo>
                  <a:pt x="171366" y="385339"/>
                </a:lnTo>
                <a:lnTo>
                  <a:pt x="162908" y="367169"/>
                </a:lnTo>
                <a:lnTo>
                  <a:pt x="161654" y="356517"/>
                </a:lnTo>
                <a:lnTo>
                  <a:pt x="159148" y="360590"/>
                </a:lnTo>
                <a:lnTo>
                  <a:pt x="158522" y="364662"/>
                </a:lnTo>
                <a:lnTo>
                  <a:pt x="159461" y="368735"/>
                </a:lnTo>
                <a:lnTo>
                  <a:pt x="161654" y="372494"/>
                </a:lnTo>
                <a:lnTo>
                  <a:pt x="158522" y="372494"/>
                </a:lnTo>
                <a:lnTo>
                  <a:pt x="152882" y="369048"/>
                </a:lnTo>
                <a:lnTo>
                  <a:pt x="146303" y="367795"/>
                </a:lnTo>
                <a:lnTo>
                  <a:pt x="140664" y="364976"/>
                </a:lnTo>
                <a:lnTo>
                  <a:pt x="138785" y="356517"/>
                </a:lnTo>
                <a:lnTo>
                  <a:pt x="141918" y="343672"/>
                </a:lnTo>
                <a:lnTo>
                  <a:pt x="146930" y="332081"/>
                </a:lnTo>
                <a:lnTo>
                  <a:pt x="163847" y="339286"/>
                </a:lnTo>
                <a:lnTo>
                  <a:pt x="168547" y="344926"/>
                </a:lnTo>
                <a:lnTo>
                  <a:pt x="170426" y="355264"/>
                </a:lnTo>
                <a:close/>
                <a:moveTo>
                  <a:pt x="234963" y="338033"/>
                </a:moveTo>
                <a:lnTo>
                  <a:pt x="230577" y="335527"/>
                </a:lnTo>
                <a:lnTo>
                  <a:pt x="228697" y="331768"/>
                </a:lnTo>
                <a:lnTo>
                  <a:pt x="234336" y="329261"/>
                </a:lnTo>
                <a:lnTo>
                  <a:pt x="237156" y="329261"/>
                </a:lnTo>
                <a:lnTo>
                  <a:pt x="237156" y="332707"/>
                </a:lnTo>
                <a:lnTo>
                  <a:pt x="234963" y="338033"/>
                </a:lnTo>
                <a:close/>
                <a:moveTo>
                  <a:pt x="404136" y="320176"/>
                </a:moveTo>
                <a:lnTo>
                  <a:pt x="402883" y="324249"/>
                </a:lnTo>
                <a:lnTo>
                  <a:pt x="394111" y="332707"/>
                </a:lnTo>
                <a:lnTo>
                  <a:pt x="389098" y="334900"/>
                </a:lnTo>
                <a:lnTo>
                  <a:pt x="386906" y="334900"/>
                </a:lnTo>
                <a:lnTo>
                  <a:pt x="377194" y="332707"/>
                </a:lnTo>
                <a:lnTo>
                  <a:pt x="373434" y="330514"/>
                </a:lnTo>
                <a:lnTo>
                  <a:pt x="372808" y="328008"/>
                </a:lnTo>
                <a:lnTo>
                  <a:pt x="376880" y="327695"/>
                </a:lnTo>
                <a:lnTo>
                  <a:pt x="382519" y="326128"/>
                </a:lnTo>
                <a:lnTo>
                  <a:pt x="385966" y="329575"/>
                </a:lnTo>
                <a:lnTo>
                  <a:pt x="387845" y="327695"/>
                </a:lnTo>
                <a:lnTo>
                  <a:pt x="393171" y="326442"/>
                </a:lnTo>
                <a:lnTo>
                  <a:pt x="398184" y="320803"/>
                </a:lnTo>
                <a:lnTo>
                  <a:pt x="403196" y="318296"/>
                </a:lnTo>
                <a:lnTo>
                  <a:pt x="404136" y="320176"/>
                </a:lnTo>
                <a:close/>
                <a:moveTo>
                  <a:pt x="400690" y="344612"/>
                </a:moveTo>
                <a:lnTo>
                  <a:pt x="388472" y="345552"/>
                </a:lnTo>
                <a:lnTo>
                  <a:pt x="387532" y="343986"/>
                </a:lnTo>
                <a:lnTo>
                  <a:pt x="396930" y="341793"/>
                </a:lnTo>
                <a:lnTo>
                  <a:pt x="411028" y="337720"/>
                </a:lnTo>
                <a:lnTo>
                  <a:pt x="414161" y="335840"/>
                </a:lnTo>
                <a:lnTo>
                  <a:pt x="416981" y="331454"/>
                </a:lnTo>
                <a:lnTo>
                  <a:pt x="418234" y="326755"/>
                </a:lnTo>
                <a:lnTo>
                  <a:pt x="422307" y="323309"/>
                </a:lnTo>
                <a:lnTo>
                  <a:pt x="425126" y="319863"/>
                </a:lnTo>
                <a:lnTo>
                  <a:pt x="428885" y="316730"/>
                </a:lnTo>
                <a:lnTo>
                  <a:pt x="431392" y="318610"/>
                </a:lnTo>
                <a:lnTo>
                  <a:pt x="427319" y="327382"/>
                </a:lnTo>
                <a:lnTo>
                  <a:pt x="422620" y="333334"/>
                </a:lnTo>
                <a:lnTo>
                  <a:pt x="416981" y="338033"/>
                </a:lnTo>
                <a:lnTo>
                  <a:pt x="400690" y="344612"/>
                </a:lnTo>
                <a:close/>
                <a:moveTo>
                  <a:pt x="441104" y="385026"/>
                </a:moveTo>
                <a:lnTo>
                  <a:pt x="435464" y="385026"/>
                </a:lnTo>
                <a:lnTo>
                  <a:pt x="442357" y="369048"/>
                </a:lnTo>
                <a:lnTo>
                  <a:pt x="443297" y="361843"/>
                </a:lnTo>
                <a:lnTo>
                  <a:pt x="438284" y="356517"/>
                </a:lnTo>
                <a:lnTo>
                  <a:pt x="438284" y="353697"/>
                </a:lnTo>
                <a:lnTo>
                  <a:pt x="447369" y="353384"/>
                </a:lnTo>
                <a:lnTo>
                  <a:pt x="453322" y="351818"/>
                </a:lnTo>
                <a:lnTo>
                  <a:pt x="457708" y="348058"/>
                </a:lnTo>
                <a:lnTo>
                  <a:pt x="461780" y="341479"/>
                </a:lnTo>
                <a:lnTo>
                  <a:pt x="471805" y="320489"/>
                </a:lnTo>
                <a:lnTo>
                  <a:pt x="473372" y="312971"/>
                </a:lnTo>
                <a:lnTo>
                  <a:pt x="475565" y="316103"/>
                </a:lnTo>
                <a:lnTo>
                  <a:pt x="476191" y="319236"/>
                </a:lnTo>
                <a:lnTo>
                  <a:pt x="473685" y="329575"/>
                </a:lnTo>
                <a:lnTo>
                  <a:pt x="469926" y="337407"/>
                </a:lnTo>
                <a:lnTo>
                  <a:pt x="449875" y="367482"/>
                </a:lnTo>
                <a:lnTo>
                  <a:pt x="447369" y="372494"/>
                </a:lnTo>
                <a:lnTo>
                  <a:pt x="444236" y="381580"/>
                </a:lnTo>
                <a:lnTo>
                  <a:pt x="441104" y="385026"/>
                </a:lnTo>
                <a:close/>
                <a:moveTo>
                  <a:pt x="260652" y="322056"/>
                </a:moveTo>
                <a:lnTo>
                  <a:pt x="254700" y="324562"/>
                </a:lnTo>
                <a:lnTo>
                  <a:pt x="248121" y="322996"/>
                </a:lnTo>
                <a:lnTo>
                  <a:pt x="246554" y="321429"/>
                </a:lnTo>
                <a:lnTo>
                  <a:pt x="251567" y="312344"/>
                </a:lnTo>
                <a:lnTo>
                  <a:pt x="254073" y="312031"/>
                </a:lnTo>
                <a:lnTo>
                  <a:pt x="256893" y="310464"/>
                </a:lnTo>
                <a:lnTo>
                  <a:pt x="260026" y="311091"/>
                </a:lnTo>
                <a:lnTo>
                  <a:pt x="264411" y="317983"/>
                </a:lnTo>
                <a:lnTo>
                  <a:pt x="264725" y="319550"/>
                </a:lnTo>
                <a:lnTo>
                  <a:pt x="260652" y="322056"/>
                </a:lnTo>
                <a:close/>
                <a:moveTo>
                  <a:pt x="137531" y="310151"/>
                </a:moveTo>
                <a:lnTo>
                  <a:pt x="138785" y="318923"/>
                </a:lnTo>
                <a:lnTo>
                  <a:pt x="138158" y="322056"/>
                </a:lnTo>
                <a:lnTo>
                  <a:pt x="136278" y="324562"/>
                </a:lnTo>
                <a:lnTo>
                  <a:pt x="127193" y="322996"/>
                </a:lnTo>
                <a:lnTo>
                  <a:pt x="122494" y="321743"/>
                </a:lnTo>
                <a:lnTo>
                  <a:pt x="116541" y="322056"/>
                </a:lnTo>
                <a:lnTo>
                  <a:pt x="111842" y="321116"/>
                </a:lnTo>
                <a:lnTo>
                  <a:pt x="107770" y="318296"/>
                </a:lnTo>
                <a:lnTo>
                  <a:pt x="104637" y="312344"/>
                </a:lnTo>
                <a:lnTo>
                  <a:pt x="105263" y="308898"/>
                </a:lnTo>
                <a:lnTo>
                  <a:pt x="107456" y="307331"/>
                </a:lnTo>
                <a:lnTo>
                  <a:pt x="110276" y="308898"/>
                </a:lnTo>
                <a:lnTo>
                  <a:pt x="111842" y="311091"/>
                </a:lnTo>
                <a:lnTo>
                  <a:pt x="114975" y="312971"/>
                </a:lnTo>
                <a:lnTo>
                  <a:pt x="122181" y="314850"/>
                </a:lnTo>
                <a:lnTo>
                  <a:pt x="124687" y="312971"/>
                </a:lnTo>
                <a:lnTo>
                  <a:pt x="122807" y="309211"/>
                </a:lnTo>
                <a:lnTo>
                  <a:pt x="122807" y="306392"/>
                </a:lnTo>
                <a:lnTo>
                  <a:pt x="124687" y="303572"/>
                </a:lnTo>
                <a:lnTo>
                  <a:pt x="127506" y="302319"/>
                </a:lnTo>
                <a:lnTo>
                  <a:pt x="129699" y="302632"/>
                </a:lnTo>
                <a:lnTo>
                  <a:pt x="133459" y="305452"/>
                </a:lnTo>
                <a:lnTo>
                  <a:pt x="137531" y="310151"/>
                </a:lnTo>
                <a:close/>
                <a:moveTo>
                  <a:pt x="575502" y="304199"/>
                </a:moveTo>
                <a:lnTo>
                  <a:pt x="575502" y="307018"/>
                </a:lnTo>
                <a:lnTo>
                  <a:pt x="569550" y="304199"/>
                </a:lnTo>
                <a:lnTo>
                  <a:pt x="567044" y="304199"/>
                </a:lnTo>
                <a:lnTo>
                  <a:pt x="568923" y="312971"/>
                </a:lnTo>
                <a:lnTo>
                  <a:pt x="566104" y="319863"/>
                </a:lnTo>
                <a:lnTo>
                  <a:pt x="559838" y="325189"/>
                </a:lnTo>
                <a:lnTo>
                  <a:pt x="552319" y="328948"/>
                </a:lnTo>
                <a:lnTo>
                  <a:pt x="560151" y="313597"/>
                </a:lnTo>
                <a:lnTo>
                  <a:pt x="560778" y="308585"/>
                </a:lnTo>
                <a:lnTo>
                  <a:pt x="558585" y="305765"/>
                </a:lnTo>
                <a:lnTo>
                  <a:pt x="554512" y="303259"/>
                </a:lnTo>
                <a:lnTo>
                  <a:pt x="552006" y="299186"/>
                </a:lnTo>
                <a:lnTo>
                  <a:pt x="555139" y="291354"/>
                </a:lnTo>
                <a:lnTo>
                  <a:pt x="560465" y="292920"/>
                </a:lnTo>
                <a:lnTo>
                  <a:pt x="575502" y="304199"/>
                </a:lnTo>
                <a:close/>
                <a:moveTo>
                  <a:pt x="589913" y="305452"/>
                </a:moveTo>
                <a:lnTo>
                  <a:pt x="585841" y="305765"/>
                </a:lnTo>
                <a:lnTo>
                  <a:pt x="585527" y="297933"/>
                </a:lnTo>
                <a:lnTo>
                  <a:pt x="589287" y="289161"/>
                </a:lnTo>
                <a:lnTo>
                  <a:pt x="596179" y="284462"/>
                </a:lnTo>
                <a:lnTo>
                  <a:pt x="602445" y="285402"/>
                </a:lnTo>
                <a:lnTo>
                  <a:pt x="600878" y="291354"/>
                </a:lnTo>
                <a:lnTo>
                  <a:pt x="597432" y="295113"/>
                </a:lnTo>
                <a:lnTo>
                  <a:pt x="589913" y="305452"/>
                </a:lnTo>
                <a:close/>
                <a:moveTo>
                  <a:pt x="464913" y="281955"/>
                </a:moveTo>
                <a:lnTo>
                  <a:pt x="464913" y="291354"/>
                </a:lnTo>
                <a:lnTo>
                  <a:pt x="470552" y="284775"/>
                </a:lnTo>
                <a:lnTo>
                  <a:pt x="473059" y="283209"/>
                </a:lnTo>
                <a:lnTo>
                  <a:pt x="475565" y="284775"/>
                </a:lnTo>
                <a:lnTo>
                  <a:pt x="473998" y="290727"/>
                </a:lnTo>
                <a:lnTo>
                  <a:pt x="467419" y="307018"/>
                </a:lnTo>
                <a:lnTo>
                  <a:pt x="463033" y="322996"/>
                </a:lnTo>
                <a:lnTo>
                  <a:pt x="460214" y="329575"/>
                </a:lnTo>
                <a:lnTo>
                  <a:pt x="455828" y="335214"/>
                </a:lnTo>
                <a:lnTo>
                  <a:pt x="449875" y="338660"/>
                </a:lnTo>
                <a:lnTo>
                  <a:pt x="442983" y="340226"/>
                </a:lnTo>
                <a:lnTo>
                  <a:pt x="432645" y="341479"/>
                </a:lnTo>
                <a:lnTo>
                  <a:pt x="413535" y="346179"/>
                </a:lnTo>
                <a:lnTo>
                  <a:pt x="406329" y="347432"/>
                </a:lnTo>
                <a:lnTo>
                  <a:pt x="406329" y="344612"/>
                </a:lnTo>
                <a:lnTo>
                  <a:pt x="418547" y="338973"/>
                </a:lnTo>
                <a:lnTo>
                  <a:pt x="430139" y="332394"/>
                </a:lnTo>
                <a:lnTo>
                  <a:pt x="439850" y="324875"/>
                </a:lnTo>
                <a:lnTo>
                  <a:pt x="447369" y="316417"/>
                </a:lnTo>
                <a:lnTo>
                  <a:pt x="446116" y="311404"/>
                </a:lnTo>
                <a:lnTo>
                  <a:pt x="447682" y="304512"/>
                </a:lnTo>
                <a:lnTo>
                  <a:pt x="453008" y="291354"/>
                </a:lnTo>
                <a:lnTo>
                  <a:pt x="459274" y="294487"/>
                </a:lnTo>
                <a:lnTo>
                  <a:pt x="460527" y="290414"/>
                </a:lnTo>
                <a:lnTo>
                  <a:pt x="464913" y="281955"/>
                </a:lnTo>
                <a:close/>
                <a:moveTo>
                  <a:pt x="485590" y="246868"/>
                </a:moveTo>
                <a:lnTo>
                  <a:pt x="485277" y="253760"/>
                </a:lnTo>
                <a:lnTo>
                  <a:pt x="481830" y="262219"/>
                </a:lnTo>
                <a:lnTo>
                  <a:pt x="477444" y="264412"/>
                </a:lnTo>
                <a:lnTo>
                  <a:pt x="477131" y="267231"/>
                </a:lnTo>
                <a:lnTo>
                  <a:pt x="472745" y="269424"/>
                </a:lnTo>
                <a:lnTo>
                  <a:pt x="466166" y="274750"/>
                </a:lnTo>
                <a:lnTo>
                  <a:pt x="465540" y="276630"/>
                </a:lnTo>
                <a:lnTo>
                  <a:pt x="456454" y="280702"/>
                </a:lnTo>
                <a:lnTo>
                  <a:pt x="453948" y="282582"/>
                </a:lnTo>
                <a:lnTo>
                  <a:pt x="449562" y="282582"/>
                </a:lnTo>
                <a:lnTo>
                  <a:pt x="453322" y="278509"/>
                </a:lnTo>
                <a:lnTo>
                  <a:pt x="457081" y="276316"/>
                </a:lnTo>
                <a:lnTo>
                  <a:pt x="460214" y="273497"/>
                </a:lnTo>
                <a:lnTo>
                  <a:pt x="463660" y="268171"/>
                </a:lnTo>
                <a:lnTo>
                  <a:pt x="463660" y="263472"/>
                </a:lnTo>
                <a:lnTo>
                  <a:pt x="466793" y="260652"/>
                </a:lnTo>
                <a:lnTo>
                  <a:pt x="468359" y="257206"/>
                </a:lnTo>
                <a:lnTo>
                  <a:pt x="470552" y="255013"/>
                </a:lnTo>
                <a:lnTo>
                  <a:pt x="473372" y="248747"/>
                </a:lnTo>
                <a:lnTo>
                  <a:pt x="475251" y="247808"/>
                </a:lnTo>
                <a:lnTo>
                  <a:pt x="479637" y="249374"/>
                </a:lnTo>
                <a:lnTo>
                  <a:pt x="483397" y="247181"/>
                </a:lnTo>
                <a:lnTo>
                  <a:pt x="485590" y="246868"/>
                </a:lnTo>
                <a:close/>
                <a:moveTo>
                  <a:pt x="489036" y="296680"/>
                </a:moveTo>
                <a:lnTo>
                  <a:pt x="484650" y="308271"/>
                </a:lnTo>
                <a:lnTo>
                  <a:pt x="476191" y="307018"/>
                </a:lnTo>
                <a:lnTo>
                  <a:pt x="480577" y="305138"/>
                </a:lnTo>
                <a:lnTo>
                  <a:pt x="481204" y="302319"/>
                </a:lnTo>
                <a:lnTo>
                  <a:pt x="479324" y="292920"/>
                </a:lnTo>
                <a:lnTo>
                  <a:pt x="480577" y="288221"/>
                </a:lnTo>
                <a:lnTo>
                  <a:pt x="486530" y="282582"/>
                </a:lnTo>
                <a:lnTo>
                  <a:pt x="488096" y="277256"/>
                </a:lnTo>
                <a:lnTo>
                  <a:pt x="488723" y="267231"/>
                </a:lnTo>
                <a:lnTo>
                  <a:pt x="489663" y="263158"/>
                </a:lnTo>
                <a:lnTo>
                  <a:pt x="492482" y="257833"/>
                </a:lnTo>
                <a:lnTo>
                  <a:pt x="502507" y="247494"/>
                </a:lnTo>
                <a:lnTo>
                  <a:pt x="505327" y="245614"/>
                </a:lnTo>
                <a:lnTo>
                  <a:pt x="506893" y="246241"/>
                </a:lnTo>
                <a:lnTo>
                  <a:pt x="506893" y="249374"/>
                </a:lnTo>
                <a:lnTo>
                  <a:pt x="491542" y="282582"/>
                </a:lnTo>
                <a:lnTo>
                  <a:pt x="489036" y="296680"/>
                </a:lnTo>
                <a:close/>
                <a:moveTo>
                  <a:pt x="486530" y="237782"/>
                </a:moveTo>
                <a:lnTo>
                  <a:pt x="485590" y="241542"/>
                </a:lnTo>
                <a:lnTo>
                  <a:pt x="479011" y="247181"/>
                </a:lnTo>
                <a:lnTo>
                  <a:pt x="475878" y="244361"/>
                </a:lnTo>
                <a:lnTo>
                  <a:pt x="476505" y="242482"/>
                </a:lnTo>
                <a:lnTo>
                  <a:pt x="479324" y="239036"/>
                </a:lnTo>
                <a:lnTo>
                  <a:pt x="486530" y="237782"/>
                </a:lnTo>
                <a:close/>
                <a:moveTo>
                  <a:pt x="520678" y="234336"/>
                </a:moveTo>
                <a:lnTo>
                  <a:pt x="517858" y="233083"/>
                </a:lnTo>
                <a:lnTo>
                  <a:pt x="523184" y="210527"/>
                </a:lnTo>
                <a:lnTo>
                  <a:pt x="524750" y="206767"/>
                </a:lnTo>
                <a:lnTo>
                  <a:pt x="527570" y="206141"/>
                </a:lnTo>
                <a:lnTo>
                  <a:pt x="520678" y="234336"/>
                </a:lnTo>
                <a:close/>
                <a:moveTo>
                  <a:pt x="500001" y="194236"/>
                </a:moveTo>
                <a:lnTo>
                  <a:pt x="498121" y="194236"/>
                </a:lnTo>
                <a:lnTo>
                  <a:pt x="493109" y="192043"/>
                </a:lnTo>
                <a:lnTo>
                  <a:pt x="494988" y="189850"/>
                </a:lnTo>
                <a:lnTo>
                  <a:pt x="509399" y="182644"/>
                </a:lnTo>
                <a:lnTo>
                  <a:pt x="509713" y="187030"/>
                </a:lnTo>
                <a:lnTo>
                  <a:pt x="500001" y="194236"/>
                </a:lnTo>
                <a:close/>
                <a:moveTo>
                  <a:pt x="486843" y="182644"/>
                </a:moveTo>
                <a:lnTo>
                  <a:pt x="484650" y="183584"/>
                </a:lnTo>
                <a:lnTo>
                  <a:pt x="479324" y="184211"/>
                </a:lnTo>
                <a:lnTo>
                  <a:pt x="476818" y="185464"/>
                </a:lnTo>
                <a:lnTo>
                  <a:pt x="474312" y="183271"/>
                </a:lnTo>
                <a:lnTo>
                  <a:pt x="471179" y="183584"/>
                </a:lnTo>
                <a:lnTo>
                  <a:pt x="468673" y="182331"/>
                </a:lnTo>
                <a:lnTo>
                  <a:pt x="469612" y="179512"/>
                </a:lnTo>
                <a:lnTo>
                  <a:pt x="475251" y="176379"/>
                </a:lnTo>
                <a:lnTo>
                  <a:pt x="481830" y="176066"/>
                </a:lnTo>
                <a:lnTo>
                  <a:pt x="486216" y="178258"/>
                </a:lnTo>
                <a:lnTo>
                  <a:pt x="488096" y="181391"/>
                </a:lnTo>
                <a:lnTo>
                  <a:pt x="486843" y="182644"/>
                </a:lnTo>
                <a:close/>
                <a:moveTo>
                  <a:pt x="463347" y="207707"/>
                </a:moveTo>
                <a:lnTo>
                  <a:pt x="464913" y="209900"/>
                </a:lnTo>
                <a:lnTo>
                  <a:pt x="467419" y="209900"/>
                </a:lnTo>
                <a:lnTo>
                  <a:pt x="470239" y="208020"/>
                </a:lnTo>
                <a:lnTo>
                  <a:pt x="485277" y="203948"/>
                </a:lnTo>
                <a:lnTo>
                  <a:pt x="494675" y="200502"/>
                </a:lnTo>
                <a:lnTo>
                  <a:pt x="495928" y="201441"/>
                </a:lnTo>
                <a:lnTo>
                  <a:pt x="494048" y="207081"/>
                </a:lnTo>
                <a:lnTo>
                  <a:pt x="489349" y="212406"/>
                </a:lnTo>
                <a:lnTo>
                  <a:pt x="475251" y="222118"/>
                </a:lnTo>
                <a:lnTo>
                  <a:pt x="470866" y="229010"/>
                </a:lnTo>
                <a:lnTo>
                  <a:pt x="467419" y="229010"/>
                </a:lnTo>
                <a:lnTo>
                  <a:pt x="461154" y="227757"/>
                </a:lnTo>
                <a:lnTo>
                  <a:pt x="452695" y="236843"/>
                </a:lnTo>
                <a:lnTo>
                  <a:pt x="438284" y="256893"/>
                </a:lnTo>
                <a:lnTo>
                  <a:pt x="433585" y="259399"/>
                </a:lnTo>
                <a:lnTo>
                  <a:pt x="423246" y="263472"/>
                </a:lnTo>
                <a:lnTo>
                  <a:pt x="417920" y="266605"/>
                </a:lnTo>
                <a:lnTo>
                  <a:pt x="403510" y="278823"/>
                </a:lnTo>
                <a:lnTo>
                  <a:pt x="396930" y="273497"/>
                </a:lnTo>
                <a:lnTo>
                  <a:pt x="399750" y="263158"/>
                </a:lnTo>
                <a:lnTo>
                  <a:pt x="406016" y="251880"/>
                </a:lnTo>
                <a:lnTo>
                  <a:pt x="409462" y="242795"/>
                </a:lnTo>
                <a:lnTo>
                  <a:pt x="410402" y="237469"/>
                </a:lnTo>
                <a:lnTo>
                  <a:pt x="414161" y="224625"/>
                </a:lnTo>
                <a:lnTo>
                  <a:pt x="416041" y="210840"/>
                </a:lnTo>
                <a:lnTo>
                  <a:pt x="418860" y="210840"/>
                </a:lnTo>
                <a:lnTo>
                  <a:pt x="421993" y="214599"/>
                </a:lnTo>
                <a:lnTo>
                  <a:pt x="423246" y="214286"/>
                </a:lnTo>
                <a:lnTo>
                  <a:pt x="423873" y="210527"/>
                </a:lnTo>
                <a:lnTo>
                  <a:pt x="425753" y="208020"/>
                </a:lnTo>
                <a:lnTo>
                  <a:pt x="429825" y="207081"/>
                </a:lnTo>
                <a:lnTo>
                  <a:pt x="427946" y="203948"/>
                </a:lnTo>
                <a:lnTo>
                  <a:pt x="427319" y="196742"/>
                </a:lnTo>
                <a:lnTo>
                  <a:pt x="428259" y="185151"/>
                </a:lnTo>
                <a:lnTo>
                  <a:pt x="430452" y="176692"/>
                </a:lnTo>
                <a:lnTo>
                  <a:pt x="433585" y="174186"/>
                </a:lnTo>
                <a:lnTo>
                  <a:pt x="437031" y="174499"/>
                </a:lnTo>
                <a:lnTo>
                  <a:pt x="442983" y="178885"/>
                </a:lnTo>
                <a:lnTo>
                  <a:pt x="453008" y="191416"/>
                </a:lnTo>
                <a:lnTo>
                  <a:pt x="455828" y="193609"/>
                </a:lnTo>
                <a:lnTo>
                  <a:pt x="460840" y="195176"/>
                </a:lnTo>
                <a:lnTo>
                  <a:pt x="461780" y="199249"/>
                </a:lnTo>
                <a:lnTo>
                  <a:pt x="462094" y="205828"/>
                </a:lnTo>
                <a:lnTo>
                  <a:pt x="463347" y="207707"/>
                </a:lnTo>
                <a:close/>
                <a:moveTo>
                  <a:pt x="470552" y="172306"/>
                </a:moveTo>
                <a:lnTo>
                  <a:pt x="475251" y="171993"/>
                </a:lnTo>
                <a:lnTo>
                  <a:pt x="473685" y="174812"/>
                </a:lnTo>
                <a:lnTo>
                  <a:pt x="467733" y="178885"/>
                </a:lnTo>
                <a:lnTo>
                  <a:pt x="464600" y="180138"/>
                </a:lnTo>
                <a:lnTo>
                  <a:pt x="461467" y="175126"/>
                </a:lnTo>
                <a:lnTo>
                  <a:pt x="464913" y="170426"/>
                </a:lnTo>
                <a:lnTo>
                  <a:pt x="470552" y="172306"/>
                </a:lnTo>
                <a:close/>
                <a:moveTo>
                  <a:pt x="561404" y="172306"/>
                </a:moveTo>
                <a:lnTo>
                  <a:pt x="558898" y="171053"/>
                </a:lnTo>
                <a:lnTo>
                  <a:pt x="561091" y="167920"/>
                </a:lnTo>
                <a:lnTo>
                  <a:pt x="566104" y="166354"/>
                </a:lnTo>
                <a:lnTo>
                  <a:pt x="574562" y="165414"/>
                </a:lnTo>
                <a:lnTo>
                  <a:pt x="575816" y="167607"/>
                </a:lnTo>
                <a:lnTo>
                  <a:pt x="570177" y="167607"/>
                </a:lnTo>
                <a:lnTo>
                  <a:pt x="566730" y="168547"/>
                </a:lnTo>
                <a:lnTo>
                  <a:pt x="561404" y="172306"/>
                </a:lnTo>
                <a:close/>
                <a:moveTo>
                  <a:pt x="535715" y="167607"/>
                </a:moveTo>
                <a:lnTo>
                  <a:pt x="519111" y="178885"/>
                </a:lnTo>
                <a:lnTo>
                  <a:pt x="518798" y="178258"/>
                </a:lnTo>
                <a:lnTo>
                  <a:pt x="526003" y="169487"/>
                </a:lnTo>
                <a:lnTo>
                  <a:pt x="533522" y="165101"/>
                </a:lnTo>
                <a:lnTo>
                  <a:pt x="535715" y="167607"/>
                </a:lnTo>
                <a:close/>
                <a:moveTo>
                  <a:pt x="582395" y="142231"/>
                </a:moveTo>
                <a:lnTo>
                  <a:pt x="540728" y="160401"/>
                </a:lnTo>
                <a:lnTo>
                  <a:pt x="546993" y="152882"/>
                </a:lnTo>
                <a:lnTo>
                  <a:pt x="571743" y="137845"/>
                </a:lnTo>
                <a:lnTo>
                  <a:pt x="578635" y="135339"/>
                </a:lnTo>
                <a:lnTo>
                  <a:pt x="584274" y="135965"/>
                </a:lnTo>
                <a:lnTo>
                  <a:pt x="586154" y="139098"/>
                </a:lnTo>
                <a:lnTo>
                  <a:pt x="585527" y="141604"/>
                </a:lnTo>
                <a:lnTo>
                  <a:pt x="582395" y="142231"/>
                </a:lnTo>
                <a:close/>
                <a:moveTo>
                  <a:pt x="662595" y="119048"/>
                </a:moveTo>
                <a:lnTo>
                  <a:pt x="646304" y="130013"/>
                </a:lnTo>
                <a:lnTo>
                  <a:pt x="639725" y="132519"/>
                </a:lnTo>
                <a:lnTo>
                  <a:pt x="636279" y="128760"/>
                </a:lnTo>
                <a:lnTo>
                  <a:pt x="633773" y="128760"/>
                </a:lnTo>
                <a:lnTo>
                  <a:pt x="630327" y="130639"/>
                </a:lnTo>
                <a:lnTo>
                  <a:pt x="601505" y="140664"/>
                </a:lnTo>
                <a:lnTo>
                  <a:pt x="595866" y="141604"/>
                </a:lnTo>
                <a:lnTo>
                  <a:pt x="596806" y="136905"/>
                </a:lnTo>
                <a:lnTo>
                  <a:pt x="598999" y="131579"/>
                </a:lnTo>
                <a:lnTo>
                  <a:pt x="601818" y="138158"/>
                </a:lnTo>
                <a:lnTo>
                  <a:pt x="603698" y="134399"/>
                </a:lnTo>
                <a:lnTo>
                  <a:pt x="606204" y="131579"/>
                </a:lnTo>
                <a:lnTo>
                  <a:pt x="609337" y="129699"/>
                </a:lnTo>
                <a:lnTo>
                  <a:pt x="600565" y="129386"/>
                </a:lnTo>
                <a:lnTo>
                  <a:pt x="589913" y="131579"/>
                </a:lnTo>
                <a:lnTo>
                  <a:pt x="589913" y="128760"/>
                </a:lnTo>
                <a:lnTo>
                  <a:pt x="604011" y="124374"/>
                </a:lnTo>
                <a:lnTo>
                  <a:pt x="607457" y="122494"/>
                </a:lnTo>
                <a:lnTo>
                  <a:pt x="662595" y="116228"/>
                </a:lnTo>
                <a:lnTo>
                  <a:pt x="662595" y="119048"/>
                </a:lnTo>
                <a:close/>
                <a:moveTo>
                  <a:pt x="89912" y="292294"/>
                </a:moveTo>
                <a:lnTo>
                  <a:pt x="86779" y="292607"/>
                </a:lnTo>
                <a:lnTo>
                  <a:pt x="70489" y="288848"/>
                </a:lnTo>
                <a:lnTo>
                  <a:pt x="58584" y="281642"/>
                </a:lnTo>
                <a:lnTo>
                  <a:pt x="16604" y="276630"/>
                </a:lnTo>
                <a:lnTo>
                  <a:pt x="7519" y="274437"/>
                </a:lnTo>
                <a:lnTo>
                  <a:pt x="2193" y="271304"/>
                </a:lnTo>
                <a:lnTo>
                  <a:pt x="313" y="266605"/>
                </a:lnTo>
                <a:lnTo>
                  <a:pt x="0" y="261279"/>
                </a:lnTo>
                <a:lnTo>
                  <a:pt x="626" y="255640"/>
                </a:lnTo>
                <a:lnTo>
                  <a:pt x="2819" y="251567"/>
                </a:lnTo>
                <a:lnTo>
                  <a:pt x="7519" y="248121"/>
                </a:lnTo>
                <a:lnTo>
                  <a:pt x="18484" y="244361"/>
                </a:lnTo>
                <a:lnTo>
                  <a:pt x="23496" y="241229"/>
                </a:lnTo>
                <a:lnTo>
                  <a:pt x="28196" y="237156"/>
                </a:lnTo>
                <a:lnTo>
                  <a:pt x="32581" y="232143"/>
                </a:lnTo>
                <a:lnTo>
                  <a:pt x="39787" y="221805"/>
                </a:lnTo>
                <a:lnTo>
                  <a:pt x="45113" y="212093"/>
                </a:lnTo>
                <a:lnTo>
                  <a:pt x="135965" y="226817"/>
                </a:lnTo>
                <a:lnTo>
                  <a:pt x="163534" y="226504"/>
                </a:lnTo>
                <a:lnTo>
                  <a:pt x="186090" y="219612"/>
                </a:lnTo>
                <a:lnTo>
                  <a:pt x="205827" y="216792"/>
                </a:lnTo>
                <a:lnTo>
                  <a:pt x="216166" y="213973"/>
                </a:lnTo>
                <a:lnTo>
                  <a:pt x="222745" y="210213"/>
                </a:lnTo>
                <a:lnTo>
                  <a:pt x="226504" y="203948"/>
                </a:lnTo>
                <a:lnTo>
                  <a:pt x="229950" y="195489"/>
                </a:lnTo>
                <a:lnTo>
                  <a:pt x="233083" y="185777"/>
                </a:lnTo>
                <a:lnTo>
                  <a:pt x="237782" y="156955"/>
                </a:lnTo>
                <a:lnTo>
                  <a:pt x="241542" y="151316"/>
                </a:lnTo>
                <a:lnTo>
                  <a:pt x="244361" y="147557"/>
                </a:lnTo>
                <a:lnTo>
                  <a:pt x="265978" y="135965"/>
                </a:lnTo>
                <a:lnTo>
                  <a:pt x="281015" y="134399"/>
                </a:lnTo>
                <a:lnTo>
                  <a:pt x="292294" y="131579"/>
                </a:lnTo>
                <a:lnTo>
                  <a:pt x="319549" y="121241"/>
                </a:lnTo>
                <a:lnTo>
                  <a:pt x="329574" y="114975"/>
                </a:lnTo>
                <a:lnTo>
                  <a:pt x="336780" y="108083"/>
                </a:lnTo>
                <a:lnTo>
                  <a:pt x="341166" y="101191"/>
                </a:lnTo>
                <a:lnTo>
                  <a:pt x="343986" y="92105"/>
                </a:lnTo>
                <a:lnTo>
                  <a:pt x="344299" y="85213"/>
                </a:lnTo>
                <a:lnTo>
                  <a:pt x="343046" y="78321"/>
                </a:lnTo>
                <a:lnTo>
                  <a:pt x="333647" y="59524"/>
                </a:lnTo>
                <a:lnTo>
                  <a:pt x="337407" y="52005"/>
                </a:lnTo>
                <a:lnTo>
                  <a:pt x="340853" y="46679"/>
                </a:lnTo>
                <a:lnTo>
                  <a:pt x="380013" y="20990"/>
                </a:lnTo>
                <a:lnTo>
                  <a:pt x="386279" y="26942"/>
                </a:lnTo>
                <a:lnTo>
                  <a:pt x="401003" y="17857"/>
                </a:lnTo>
                <a:lnTo>
                  <a:pt x="412595" y="5952"/>
                </a:lnTo>
                <a:lnTo>
                  <a:pt x="419487" y="2820"/>
                </a:lnTo>
                <a:lnTo>
                  <a:pt x="427946" y="5326"/>
                </a:lnTo>
                <a:lnTo>
                  <a:pt x="432645" y="12218"/>
                </a:lnTo>
                <a:lnTo>
                  <a:pt x="434211" y="28196"/>
                </a:lnTo>
                <a:lnTo>
                  <a:pt x="439850" y="31015"/>
                </a:lnTo>
                <a:lnTo>
                  <a:pt x="447056" y="33835"/>
                </a:lnTo>
                <a:lnTo>
                  <a:pt x="451442" y="35088"/>
                </a:lnTo>
                <a:lnTo>
                  <a:pt x="455201" y="35088"/>
                </a:lnTo>
                <a:lnTo>
                  <a:pt x="458647" y="32581"/>
                </a:lnTo>
                <a:lnTo>
                  <a:pt x="462094" y="25063"/>
                </a:lnTo>
                <a:lnTo>
                  <a:pt x="464913" y="22556"/>
                </a:lnTo>
                <a:lnTo>
                  <a:pt x="472432" y="21617"/>
                </a:lnTo>
                <a:lnTo>
                  <a:pt x="490289" y="24123"/>
                </a:lnTo>
                <a:lnTo>
                  <a:pt x="499061" y="24123"/>
                </a:lnTo>
                <a:lnTo>
                  <a:pt x="523810" y="18484"/>
                </a:lnTo>
                <a:lnTo>
                  <a:pt x="531642" y="15351"/>
                </a:lnTo>
                <a:lnTo>
                  <a:pt x="548560" y="2820"/>
                </a:lnTo>
                <a:lnTo>
                  <a:pt x="554826" y="313"/>
                </a:lnTo>
                <a:lnTo>
                  <a:pt x="561404" y="0"/>
                </a:lnTo>
                <a:lnTo>
                  <a:pt x="568923" y="940"/>
                </a:lnTo>
                <a:lnTo>
                  <a:pt x="583334" y="4699"/>
                </a:lnTo>
                <a:lnTo>
                  <a:pt x="592106" y="8772"/>
                </a:lnTo>
                <a:lnTo>
                  <a:pt x="595239" y="12845"/>
                </a:lnTo>
                <a:lnTo>
                  <a:pt x="597432" y="18797"/>
                </a:lnTo>
                <a:lnTo>
                  <a:pt x="602131" y="26629"/>
                </a:lnTo>
                <a:lnTo>
                  <a:pt x="607144" y="31642"/>
                </a:lnTo>
                <a:lnTo>
                  <a:pt x="619362" y="40727"/>
                </a:lnTo>
                <a:lnTo>
                  <a:pt x="634086" y="56704"/>
                </a:lnTo>
                <a:lnTo>
                  <a:pt x="639725" y="58271"/>
                </a:lnTo>
                <a:lnTo>
                  <a:pt x="659776" y="78948"/>
                </a:lnTo>
                <a:lnTo>
                  <a:pt x="650690" y="83334"/>
                </a:lnTo>
                <a:lnTo>
                  <a:pt x="641605" y="93045"/>
                </a:lnTo>
                <a:lnTo>
                  <a:pt x="633460" y="98684"/>
                </a:lnTo>
                <a:lnTo>
                  <a:pt x="627821" y="91479"/>
                </a:lnTo>
                <a:lnTo>
                  <a:pt x="627821" y="86780"/>
                </a:lnTo>
                <a:lnTo>
                  <a:pt x="633460" y="80201"/>
                </a:lnTo>
                <a:lnTo>
                  <a:pt x="633147" y="76755"/>
                </a:lnTo>
                <a:lnTo>
                  <a:pt x="630327" y="71115"/>
                </a:lnTo>
                <a:lnTo>
                  <a:pt x="628760" y="64223"/>
                </a:lnTo>
                <a:lnTo>
                  <a:pt x="625001" y="60151"/>
                </a:lnTo>
                <a:lnTo>
                  <a:pt x="619675" y="57958"/>
                </a:lnTo>
                <a:lnTo>
                  <a:pt x="613096" y="56704"/>
                </a:lnTo>
                <a:lnTo>
                  <a:pt x="613410" y="62030"/>
                </a:lnTo>
                <a:lnTo>
                  <a:pt x="610277" y="66103"/>
                </a:lnTo>
                <a:lnTo>
                  <a:pt x="607457" y="66103"/>
                </a:lnTo>
                <a:lnTo>
                  <a:pt x="605264" y="58584"/>
                </a:lnTo>
                <a:lnTo>
                  <a:pt x="602131" y="62657"/>
                </a:lnTo>
                <a:lnTo>
                  <a:pt x="598685" y="75501"/>
                </a:lnTo>
                <a:lnTo>
                  <a:pt x="593673" y="77694"/>
                </a:lnTo>
                <a:lnTo>
                  <a:pt x="590540" y="74562"/>
                </a:lnTo>
                <a:lnTo>
                  <a:pt x="589600" y="68296"/>
                </a:lnTo>
                <a:lnTo>
                  <a:pt x="589913" y="60151"/>
                </a:lnTo>
                <a:lnTo>
                  <a:pt x="587094" y="60151"/>
                </a:lnTo>
                <a:lnTo>
                  <a:pt x="583961" y="62970"/>
                </a:lnTo>
                <a:lnTo>
                  <a:pt x="583961" y="66103"/>
                </a:lnTo>
                <a:lnTo>
                  <a:pt x="586467" y="69549"/>
                </a:lnTo>
                <a:lnTo>
                  <a:pt x="587094" y="75501"/>
                </a:lnTo>
                <a:lnTo>
                  <a:pt x="583961" y="75501"/>
                </a:lnTo>
                <a:lnTo>
                  <a:pt x="581455" y="69236"/>
                </a:lnTo>
                <a:lnTo>
                  <a:pt x="578322" y="72682"/>
                </a:lnTo>
                <a:lnTo>
                  <a:pt x="576755" y="63597"/>
                </a:lnTo>
                <a:lnTo>
                  <a:pt x="571430" y="61404"/>
                </a:lnTo>
                <a:lnTo>
                  <a:pt x="564224" y="63283"/>
                </a:lnTo>
                <a:lnTo>
                  <a:pt x="557958" y="66103"/>
                </a:lnTo>
                <a:lnTo>
                  <a:pt x="557958" y="69236"/>
                </a:lnTo>
                <a:lnTo>
                  <a:pt x="564851" y="69236"/>
                </a:lnTo>
                <a:lnTo>
                  <a:pt x="570177" y="71115"/>
                </a:lnTo>
                <a:lnTo>
                  <a:pt x="573623" y="74875"/>
                </a:lnTo>
                <a:lnTo>
                  <a:pt x="575189" y="81454"/>
                </a:lnTo>
                <a:lnTo>
                  <a:pt x="569550" y="78948"/>
                </a:lnTo>
                <a:lnTo>
                  <a:pt x="571743" y="88346"/>
                </a:lnTo>
                <a:lnTo>
                  <a:pt x="572683" y="91479"/>
                </a:lnTo>
                <a:lnTo>
                  <a:pt x="567984" y="91166"/>
                </a:lnTo>
                <a:lnTo>
                  <a:pt x="564537" y="92732"/>
                </a:lnTo>
                <a:lnTo>
                  <a:pt x="562031" y="94925"/>
                </a:lnTo>
                <a:lnTo>
                  <a:pt x="560778" y="97745"/>
                </a:lnTo>
                <a:lnTo>
                  <a:pt x="563597" y="100564"/>
                </a:lnTo>
                <a:lnTo>
                  <a:pt x="556392" y="113095"/>
                </a:lnTo>
                <a:lnTo>
                  <a:pt x="548873" y="112782"/>
                </a:lnTo>
                <a:lnTo>
                  <a:pt x="545114" y="113095"/>
                </a:lnTo>
                <a:lnTo>
                  <a:pt x="540728" y="118421"/>
                </a:lnTo>
                <a:lnTo>
                  <a:pt x="535089" y="118735"/>
                </a:lnTo>
                <a:lnTo>
                  <a:pt x="529136" y="116542"/>
                </a:lnTo>
                <a:lnTo>
                  <a:pt x="526003" y="113095"/>
                </a:lnTo>
                <a:lnTo>
                  <a:pt x="522871" y="113095"/>
                </a:lnTo>
                <a:lnTo>
                  <a:pt x="520051" y="116228"/>
                </a:lnTo>
                <a:lnTo>
                  <a:pt x="520051" y="119048"/>
                </a:lnTo>
                <a:lnTo>
                  <a:pt x="522871" y="124687"/>
                </a:lnTo>
                <a:lnTo>
                  <a:pt x="520364" y="128133"/>
                </a:lnTo>
                <a:lnTo>
                  <a:pt x="514725" y="128760"/>
                </a:lnTo>
                <a:lnTo>
                  <a:pt x="508146" y="125627"/>
                </a:lnTo>
                <a:lnTo>
                  <a:pt x="509399" y="130013"/>
                </a:lnTo>
                <a:lnTo>
                  <a:pt x="511279" y="131579"/>
                </a:lnTo>
                <a:lnTo>
                  <a:pt x="511279" y="135025"/>
                </a:lnTo>
                <a:lnTo>
                  <a:pt x="507833" y="136905"/>
                </a:lnTo>
                <a:lnTo>
                  <a:pt x="506580" y="138785"/>
                </a:lnTo>
                <a:lnTo>
                  <a:pt x="507833" y="141291"/>
                </a:lnTo>
                <a:lnTo>
                  <a:pt x="511279" y="144424"/>
                </a:lnTo>
                <a:lnTo>
                  <a:pt x="508460" y="144737"/>
                </a:lnTo>
                <a:lnTo>
                  <a:pt x="502507" y="147557"/>
                </a:lnTo>
                <a:lnTo>
                  <a:pt x="503760" y="149750"/>
                </a:lnTo>
                <a:lnTo>
                  <a:pt x="496868" y="147557"/>
                </a:lnTo>
                <a:lnTo>
                  <a:pt x="494988" y="158835"/>
                </a:lnTo>
                <a:lnTo>
                  <a:pt x="493109" y="164161"/>
                </a:lnTo>
                <a:lnTo>
                  <a:pt x="489349" y="166667"/>
                </a:lnTo>
                <a:lnTo>
                  <a:pt x="482144" y="166040"/>
                </a:lnTo>
                <a:lnTo>
                  <a:pt x="477444" y="164474"/>
                </a:lnTo>
                <a:lnTo>
                  <a:pt x="473998" y="161654"/>
                </a:lnTo>
                <a:lnTo>
                  <a:pt x="470866" y="156955"/>
                </a:lnTo>
                <a:lnTo>
                  <a:pt x="468986" y="151629"/>
                </a:lnTo>
                <a:lnTo>
                  <a:pt x="468046" y="146617"/>
                </a:lnTo>
                <a:lnTo>
                  <a:pt x="465853" y="143171"/>
                </a:lnTo>
                <a:lnTo>
                  <a:pt x="460214" y="141604"/>
                </a:lnTo>
                <a:lnTo>
                  <a:pt x="460214" y="143484"/>
                </a:lnTo>
                <a:lnTo>
                  <a:pt x="463033" y="153196"/>
                </a:lnTo>
                <a:lnTo>
                  <a:pt x="461467" y="156955"/>
                </a:lnTo>
                <a:lnTo>
                  <a:pt x="461467" y="160401"/>
                </a:lnTo>
                <a:lnTo>
                  <a:pt x="466793" y="162908"/>
                </a:lnTo>
                <a:lnTo>
                  <a:pt x="462094" y="164161"/>
                </a:lnTo>
                <a:lnTo>
                  <a:pt x="452695" y="164474"/>
                </a:lnTo>
                <a:lnTo>
                  <a:pt x="438911" y="161968"/>
                </a:lnTo>
                <a:lnTo>
                  <a:pt x="434524" y="159461"/>
                </a:lnTo>
                <a:lnTo>
                  <a:pt x="432645" y="155389"/>
                </a:lnTo>
                <a:lnTo>
                  <a:pt x="430139" y="154449"/>
                </a:lnTo>
                <a:lnTo>
                  <a:pt x="414788" y="150690"/>
                </a:lnTo>
                <a:lnTo>
                  <a:pt x="412281" y="156955"/>
                </a:lnTo>
                <a:lnTo>
                  <a:pt x="415101" y="159775"/>
                </a:lnTo>
                <a:lnTo>
                  <a:pt x="426692" y="166667"/>
                </a:lnTo>
                <a:lnTo>
                  <a:pt x="426692" y="169487"/>
                </a:lnTo>
                <a:lnTo>
                  <a:pt x="418234" y="172933"/>
                </a:lnTo>
                <a:lnTo>
                  <a:pt x="404763" y="172619"/>
                </a:lnTo>
                <a:lnTo>
                  <a:pt x="394424" y="175752"/>
                </a:lnTo>
                <a:lnTo>
                  <a:pt x="394424" y="178885"/>
                </a:lnTo>
                <a:lnTo>
                  <a:pt x="396930" y="182331"/>
                </a:lnTo>
                <a:lnTo>
                  <a:pt x="395991" y="185151"/>
                </a:lnTo>
                <a:lnTo>
                  <a:pt x="393484" y="187657"/>
                </a:lnTo>
                <a:lnTo>
                  <a:pt x="391605" y="191416"/>
                </a:lnTo>
                <a:lnTo>
                  <a:pt x="390978" y="208020"/>
                </a:lnTo>
                <a:lnTo>
                  <a:pt x="388785" y="213346"/>
                </a:lnTo>
                <a:lnTo>
                  <a:pt x="392231" y="215853"/>
                </a:lnTo>
                <a:lnTo>
                  <a:pt x="395991" y="217732"/>
                </a:lnTo>
                <a:lnTo>
                  <a:pt x="399750" y="218046"/>
                </a:lnTo>
                <a:lnTo>
                  <a:pt x="403510" y="216479"/>
                </a:lnTo>
                <a:lnTo>
                  <a:pt x="400690" y="236843"/>
                </a:lnTo>
                <a:lnTo>
                  <a:pt x="397870" y="247494"/>
                </a:lnTo>
                <a:lnTo>
                  <a:pt x="391605" y="254073"/>
                </a:lnTo>
                <a:lnTo>
                  <a:pt x="394111" y="257833"/>
                </a:lnTo>
                <a:lnTo>
                  <a:pt x="394424" y="260339"/>
                </a:lnTo>
                <a:lnTo>
                  <a:pt x="392858" y="261905"/>
                </a:lnTo>
                <a:lnTo>
                  <a:pt x="388785" y="263158"/>
                </a:lnTo>
                <a:lnTo>
                  <a:pt x="390665" y="269737"/>
                </a:lnTo>
                <a:lnTo>
                  <a:pt x="391605" y="276630"/>
                </a:lnTo>
                <a:lnTo>
                  <a:pt x="393171" y="282269"/>
                </a:lnTo>
                <a:lnTo>
                  <a:pt x="397557" y="285088"/>
                </a:lnTo>
                <a:lnTo>
                  <a:pt x="397557" y="287908"/>
                </a:lnTo>
                <a:lnTo>
                  <a:pt x="390352" y="293547"/>
                </a:lnTo>
                <a:lnTo>
                  <a:pt x="386279" y="296053"/>
                </a:lnTo>
                <a:lnTo>
                  <a:pt x="380326" y="297933"/>
                </a:lnTo>
                <a:lnTo>
                  <a:pt x="362469" y="298559"/>
                </a:lnTo>
                <a:lnTo>
                  <a:pt x="357144" y="300752"/>
                </a:lnTo>
                <a:lnTo>
                  <a:pt x="351504" y="298559"/>
                </a:lnTo>
                <a:lnTo>
                  <a:pt x="342419" y="299186"/>
                </a:lnTo>
                <a:lnTo>
                  <a:pt x="333647" y="301379"/>
                </a:lnTo>
                <a:lnTo>
                  <a:pt x="328008" y="304199"/>
                </a:lnTo>
                <a:lnTo>
                  <a:pt x="333334" y="306705"/>
                </a:lnTo>
                <a:lnTo>
                  <a:pt x="336467" y="307018"/>
                </a:lnTo>
                <a:lnTo>
                  <a:pt x="336467" y="310151"/>
                </a:lnTo>
                <a:lnTo>
                  <a:pt x="329574" y="311717"/>
                </a:lnTo>
                <a:lnTo>
                  <a:pt x="320489" y="322056"/>
                </a:lnTo>
                <a:lnTo>
                  <a:pt x="322056" y="328948"/>
                </a:lnTo>
                <a:lnTo>
                  <a:pt x="315477" y="329261"/>
                </a:lnTo>
                <a:lnTo>
                  <a:pt x="311091" y="330828"/>
                </a:lnTo>
                <a:lnTo>
                  <a:pt x="306705" y="331141"/>
                </a:lnTo>
                <a:lnTo>
                  <a:pt x="301692" y="328948"/>
                </a:lnTo>
                <a:lnTo>
                  <a:pt x="301692" y="332081"/>
                </a:lnTo>
                <a:lnTo>
                  <a:pt x="295113" y="325815"/>
                </a:lnTo>
                <a:lnTo>
                  <a:pt x="274437" y="322682"/>
                </a:lnTo>
                <a:lnTo>
                  <a:pt x="266291" y="319236"/>
                </a:lnTo>
                <a:lnTo>
                  <a:pt x="266291" y="316417"/>
                </a:lnTo>
                <a:lnTo>
                  <a:pt x="278823" y="300439"/>
                </a:lnTo>
                <a:lnTo>
                  <a:pt x="301692" y="285088"/>
                </a:lnTo>
                <a:lnTo>
                  <a:pt x="301692" y="281955"/>
                </a:lnTo>
                <a:lnTo>
                  <a:pt x="296053" y="282269"/>
                </a:lnTo>
                <a:lnTo>
                  <a:pt x="290727" y="283522"/>
                </a:lnTo>
                <a:lnTo>
                  <a:pt x="285401" y="285402"/>
                </a:lnTo>
                <a:lnTo>
                  <a:pt x="281329" y="287908"/>
                </a:lnTo>
                <a:lnTo>
                  <a:pt x="279449" y="291041"/>
                </a:lnTo>
                <a:lnTo>
                  <a:pt x="277569" y="296680"/>
                </a:lnTo>
                <a:lnTo>
                  <a:pt x="273810" y="297933"/>
                </a:lnTo>
                <a:lnTo>
                  <a:pt x="272244" y="296367"/>
                </a:lnTo>
                <a:lnTo>
                  <a:pt x="272870" y="293234"/>
                </a:lnTo>
                <a:lnTo>
                  <a:pt x="275376" y="287908"/>
                </a:lnTo>
                <a:lnTo>
                  <a:pt x="272557" y="285088"/>
                </a:lnTo>
                <a:lnTo>
                  <a:pt x="269111" y="292607"/>
                </a:lnTo>
                <a:lnTo>
                  <a:pt x="265038" y="296367"/>
                </a:lnTo>
                <a:lnTo>
                  <a:pt x="262845" y="294173"/>
                </a:lnTo>
                <a:lnTo>
                  <a:pt x="263785" y="285088"/>
                </a:lnTo>
                <a:lnTo>
                  <a:pt x="260965" y="285088"/>
                </a:lnTo>
                <a:lnTo>
                  <a:pt x="260652" y="294173"/>
                </a:lnTo>
                <a:lnTo>
                  <a:pt x="258146" y="294173"/>
                </a:lnTo>
                <a:lnTo>
                  <a:pt x="257206" y="289161"/>
                </a:lnTo>
                <a:lnTo>
                  <a:pt x="254386" y="285715"/>
                </a:lnTo>
                <a:lnTo>
                  <a:pt x="249061" y="285088"/>
                </a:lnTo>
                <a:lnTo>
                  <a:pt x="249061" y="287908"/>
                </a:lnTo>
                <a:lnTo>
                  <a:pt x="255013" y="294487"/>
                </a:lnTo>
                <a:lnTo>
                  <a:pt x="249061" y="294487"/>
                </a:lnTo>
                <a:lnTo>
                  <a:pt x="255013" y="300752"/>
                </a:lnTo>
                <a:lnTo>
                  <a:pt x="249061" y="300752"/>
                </a:lnTo>
                <a:lnTo>
                  <a:pt x="244988" y="298559"/>
                </a:lnTo>
                <a:lnTo>
                  <a:pt x="237469" y="291354"/>
                </a:lnTo>
                <a:lnTo>
                  <a:pt x="236216" y="297620"/>
                </a:lnTo>
                <a:lnTo>
                  <a:pt x="247181" y="306705"/>
                </a:lnTo>
                <a:lnTo>
                  <a:pt x="249061" y="312971"/>
                </a:lnTo>
                <a:lnTo>
                  <a:pt x="245301" y="319863"/>
                </a:lnTo>
                <a:lnTo>
                  <a:pt x="238722" y="322682"/>
                </a:lnTo>
                <a:lnTo>
                  <a:pt x="230577" y="323309"/>
                </a:lnTo>
                <a:lnTo>
                  <a:pt x="222745" y="322682"/>
                </a:lnTo>
                <a:lnTo>
                  <a:pt x="215852" y="321429"/>
                </a:lnTo>
                <a:lnTo>
                  <a:pt x="209274" y="318923"/>
                </a:lnTo>
                <a:lnTo>
                  <a:pt x="203948" y="316103"/>
                </a:lnTo>
                <a:lnTo>
                  <a:pt x="199562" y="312971"/>
                </a:lnTo>
                <a:lnTo>
                  <a:pt x="189223" y="303572"/>
                </a:lnTo>
                <a:lnTo>
                  <a:pt x="184524" y="301692"/>
                </a:lnTo>
                <a:lnTo>
                  <a:pt x="182018" y="307018"/>
                </a:lnTo>
                <a:lnTo>
                  <a:pt x="180138" y="304199"/>
                </a:lnTo>
                <a:lnTo>
                  <a:pt x="176065" y="304199"/>
                </a:lnTo>
                <a:lnTo>
                  <a:pt x="188597" y="318610"/>
                </a:lnTo>
                <a:lnTo>
                  <a:pt x="193609" y="322682"/>
                </a:lnTo>
                <a:lnTo>
                  <a:pt x="205201" y="328948"/>
                </a:lnTo>
                <a:lnTo>
                  <a:pt x="206767" y="332081"/>
                </a:lnTo>
                <a:lnTo>
                  <a:pt x="207707" y="335840"/>
                </a:lnTo>
                <a:lnTo>
                  <a:pt x="209587" y="339286"/>
                </a:lnTo>
                <a:lnTo>
                  <a:pt x="213973" y="341479"/>
                </a:lnTo>
                <a:lnTo>
                  <a:pt x="213973" y="344612"/>
                </a:lnTo>
                <a:lnTo>
                  <a:pt x="203008" y="344299"/>
                </a:lnTo>
                <a:lnTo>
                  <a:pt x="196429" y="342419"/>
                </a:lnTo>
                <a:lnTo>
                  <a:pt x="192043" y="337720"/>
                </a:lnTo>
                <a:lnTo>
                  <a:pt x="187970" y="328948"/>
                </a:lnTo>
                <a:lnTo>
                  <a:pt x="184837" y="328948"/>
                </a:lnTo>
                <a:lnTo>
                  <a:pt x="185464" y="333021"/>
                </a:lnTo>
                <a:lnTo>
                  <a:pt x="188283" y="339286"/>
                </a:lnTo>
                <a:lnTo>
                  <a:pt x="190790" y="341479"/>
                </a:lnTo>
                <a:lnTo>
                  <a:pt x="182018" y="354011"/>
                </a:lnTo>
                <a:lnTo>
                  <a:pt x="178572" y="350878"/>
                </a:lnTo>
                <a:lnTo>
                  <a:pt x="175439" y="341479"/>
                </a:lnTo>
                <a:lnTo>
                  <a:pt x="167293" y="335214"/>
                </a:lnTo>
                <a:lnTo>
                  <a:pt x="168860" y="332707"/>
                </a:lnTo>
                <a:lnTo>
                  <a:pt x="167293" y="328948"/>
                </a:lnTo>
                <a:lnTo>
                  <a:pt x="164474" y="328948"/>
                </a:lnTo>
                <a:lnTo>
                  <a:pt x="155702" y="331454"/>
                </a:lnTo>
                <a:lnTo>
                  <a:pt x="145990" y="326755"/>
                </a:lnTo>
                <a:lnTo>
                  <a:pt x="141604" y="319863"/>
                </a:lnTo>
                <a:lnTo>
                  <a:pt x="148496" y="316417"/>
                </a:lnTo>
                <a:lnTo>
                  <a:pt x="156329" y="316103"/>
                </a:lnTo>
                <a:lnTo>
                  <a:pt x="160401" y="314537"/>
                </a:lnTo>
                <a:lnTo>
                  <a:pt x="161968" y="311404"/>
                </a:lnTo>
                <a:lnTo>
                  <a:pt x="161654" y="307018"/>
                </a:lnTo>
                <a:lnTo>
                  <a:pt x="154135" y="302632"/>
                </a:lnTo>
                <a:lnTo>
                  <a:pt x="152569" y="299499"/>
                </a:lnTo>
                <a:lnTo>
                  <a:pt x="158522" y="294487"/>
                </a:lnTo>
                <a:lnTo>
                  <a:pt x="152569" y="289161"/>
                </a:lnTo>
                <a:lnTo>
                  <a:pt x="148810" y="287908"/>
                </a:lnTo>
                <a:lnTo>
                  <a:pt x="144111" y="287908"/>
                </a:lnTo>
                <a:lnTo>
                  <a:pt x="146930" y="294487"/>
                </a:lnTo>
                <a:lnTo>
                  <a:pt x="137218" y="293547"/>
                </a:lnTo>
                <a:lnTo>
                  <a:pt x="130326" y="289474"/>
                </a:lnTo>
                <a:lnTo>
                  <a:pt x="123747" y="286968"/>
                </a:lnTo>
                <a:lnTo>
                  <a:pt x="114975" y="291354"/>
                </a:lnTo>
                <a:lnTo>
                  <a:pt x="114975" y="294487"/>
                </a:lnTo>
                <a:lnTo>
                  <a:pt x="118421" y="294487"/>
                </a:lnTo>
                <a:lnTo>
                  <a:pt x="118421" y="297933"/>
                </a:lnTo>
                <a:lnTo>
                  <a:pt x="102444" y="291354"/>
                </a:lnTo>
                <a:lnTo>
                  <a:pt x="93045" y="289161"/>
                </a:lnTo>
                <a:lnTo>
                  <a:pt x="86153" y="291354"/>
                </a:lnTo>
                <a:lnTo>
                  <a:pt x="89912" y="292294"/>
                </a:lnTo>
                <a:close/>
              </a:path>
            </a:pathLst>
          </a:custGeom>
          <a:solidFill>
            <a:srgbClr val="FFFF00"/>
          </a:solidFill>
          <a:ln w="12700" cap="rnd">
            <a:solidFill>
              <a:schemeClr val="bg1"/>
            </a:solidFill>
            <a:prstDash val="solid"/>
            <a:round/>
          </a:ln>
        </p:spPr>
        <p:txBody>
          <a:bodyPr rtlCol="0" anchor="ctr"/>
          <a:lstStyle/>
          <a:p>
            <a:endParaRPr lang="vi-VN"/>
          </a:p>
        </p:txBody>
      </p:sp>
      <p:sp>
        <p:nvSpPr>
          <p:cNvPr id="9" name="Freeform: Shape 8">
            <a:extLst>
              <a:ext uri="{FF2B5EF4-FFF2-40B4-BE49-F238E27FC236}">
                <a16:creationId xmlns:a16="http://schemas.microsoft.com/office/drawing/2014/main" id="{B855AED2-E418-EAF0-07D1-45CCF74F1F01}"/>
              </a:ext>
            </a:extLst>
          </p:cNvPr>
          <p:cNvSpPr/>
          <p:nvPr/>
        </p:nvSpPr>
        <p:spPr>
          <a:xfrm>
            <a:off x="7013236" y="5323297"/>
            <a:ext cx="297306" cy="351191"/>
          </a:xfrm>
          <a:custGeom>
            <a:avLst/>
            <a:gdLst>
              <a:gd name="connsiteX0" fmla="*/ 273810 w 297306"/>
              <a:gd name="connsiteY0" fmla="*/ 40100 h 351191"/>
              <a:gd name="connsiteX1" fmla="*/ 284775 w 297306"/>
              <a:gd name="connsiteY1" fmla="*/ 43860 h 351191"/>
              <a:gd name="connsiteX2" fmla="*/ 289474 w 297306"/>
              <a:gd name="connsiteY2" fmla="*/ 50752 h 351191"/>
              <a:gd name="connsiteX3" fmla="*/ 296053 w 297306"/>
              <a:gd name="connsiteY3" fmla="*/ 77381 h 351191"/>
              <a:gd name="connsiteX4" fmla="*/ 297306 w 297306"/>
              <a:gd name="connsiteY4" fmla="*/ 85527 h 351191"/>
              <a:gd name="connsiteX5" fmla="*/ 297306 w 297306"/>
              <a:gd name="connsiteY5" fmla="*/ 90852 h 351191"/>
              <a:gd name="connsiteX6" fmla="*/ 295427 w 297306"/>
              <a:gd name="connsiteY6" fmla="*/ 92106 h 351191"/>
              <a:gd name="connsiteX7" fmla="*/ 286655 w 297306"/>
              <a:gd name="connsiteY7" fmla="*/ 94298 h 351191"/>
              <a:gd name="connsiteX8" fmla="*/ 272244 w 297306"/>
              <a:gd name="connsiteY8" fmla="*/ 120301 h 351191"/>
              <a:gd name="connsiteX9" fmla="*/ 264412 w 297306"/>
              <a:gd name="connsiteY9" fmla="*/ 129700 h 351191"/>
              <a:gd name="connsiteX10" fmla="*/ 260339 w 297306"/>
              <a:gd name="connsiteY10" fmla="*/ 133146 h 351191"/>
              <a:gd name="connsiteX11" fmla="*/ 253760 w 297306"/>
              <a:gd name="connsiteY11" fmla="*/ 139725 h 351191"/>
              <a:gd name="connsiteX12" fmla="*/ 250314 w 297306"/>
              <a:gd name="connsiteY12" fmla="*/ 144737 h 351191"/>
              <a:gd name="connsiteX13" fmla="*/ 239036 w 297306"/>
              <a:gd name="connsiteY13" fmla="*/ 168860 h 351191"/>
              <a:gd name="connsiteX14" fmla="*/ 236529 w 297306"/>
              <a:gd name="connsiteY14" fmla="*/ 176692 h 351191"/>
              <a:gd name="connsiteX15" fmla="*/ 234963 w 297306"/>
              <a:gd name="connsiteY15" fmla="*/ 185151 h 351191"/>
              <a:gd name="connsiteX16" fmla="*/ 234336 w 297306"/>
              <a:gd name="connsiteY16" fmla="*/ 202068 h 351191"/>
              <a:gd name="connsiteX17" fmla="*/ 234963 w 297306"/>
              <a:gd name="connsiteY17" fmla="*/ 208960 h 351191"/>
              <a:gd name="connsiteX18" fmla="*/ 236529 w 297306"/>
              <a:gd name="connsiteY18" fmla="*/ 216166 h 351191"/>
              <a:gd name="connsiteX19" fmla="*/ 239036 w 297306"/>
              <a:gd name="connsiteY19" fmla="*/ 222432 h 351191"/>
              <a:gd name="connsiteX20" fmla="*/ 243735 w 297306"/>
              <a:gd name="connsiteY20" fmla="*/ 231517 h 351191"/>
              <a:gd name="connsiteX21" fmla="*/ 246241 w 297306"/>
              <a:gd name="connsiteY21" fmla="*/ 234963 h 351191"/>
              <a:gd name="connsiteX22" fmla="*/ 249374 w 297306"/>
              <a:gd name="connsiteY22" fmla="*/ 242169 h 351191"/>
              <a:gd name="connsiteX23" fmla="*/ 251254 w 297306"/>
              <a:gd name="connsiteY23" fmla="*/ 249374 h 351191"/>
              <a:gd name="connsiteX24" fmla="*/ 255640 w 297306"/>
              <a:gd name="connsiteY24" fmla="*/ 254700 h 351191"/>
              <a:gd name="connsiteX25" fmla="*/ 262532 w 297306"/>
              <a:gd name="connsiteY25" fmla="*/ 259712 h 351191"/>
              <a:gd name="connsiteX26" fmla="*/ 268171 w 297306"/>
              <a:gd name="connsiteY26" fmla="*/ 266604 h 351191"/>
              <a:gd name="connsiteX27" fmla="*/ 271930 w 297306"/>
              <a:gd name="connsiteY27" fmla="*/ 280389 h 351191"/>
              <a:gd name="connsiteX28" fmla="*/ 267231 w 297306"/>
              <a:gd name="connsiteY28" fmla="*/ 306078 h 351191"/>
              <a:gd name="connsiteX29" fmla="*/ 264098 w 297306"/>
              <a:gd name="connsiteY29" fmla="*/ 314537 h 351191"/>
              <a:gd name="connsiteX30" fmla="*/ 259399 w 297306"/>
              <a:gd name="connsiteY30" fmla="*/ 323936 h 351191"/>
              <a:gd name="connsiteX31" fmla="*/ 255326 w 297306"/>
              <a:gd name="connsiteY31" fmla="*/ 329888 h 351191"/>
              <a:gd name="connsiteX32" fmla="*/ 243735 w 297306"/>
              <a:gd name="connsiteY32" fmla="*/ 342106 h 351191"/>
              <a:gd name="connsiteX33" fmla="*/ 229011 w 297306"/>
              <a:gd name="connsiteY33" fmla="*/ 328948 h 351191"/>
              <a:gd name="connsiteX34" fmla="*/ 223371 w 297306"/>
              <a:gd name="connsiteY34" fmla="*/ 325815 h 351191"/>
              <a:gd name="connsiteX35" fmla="*/ 217732 w 297306"/>
              <a:gd name="connsiteY35" fmla="*/ 323622 h 351191"/>
              <a:gd name="connsiteX36" fmla="*/ 215226 w 297306"/>
              <a:gd name="connsiteY36" fmla="*/ 324562 h 351191"/>
              <a:gd name="connsiteX37" fmla="*/ 213973 w 297306"/>
              <a:gd name="connsiteY37" fmla="*/ 327382 h 351191"/>
              <a:gd name="connsiteX38" fmla="*/ 214599 w 297306"/>
              <a:gd name="connsiteY38" fmla="*/ 334587 h 351191"/>
              <a:gd name="connsiteX39" fmla="*/ 213660 w 297306"/>
              <a:gd name="connsiteY39" fmla="*/ 338033 h 351191"/>
              <a:gd name="connsiteX40" fmla="*/ 210214 w 297306"/>
              <a:gd name="connsiteY40" fmla="*/ 340539 h 351191"/>
              <a:gd name="connsiteX41" fmla="*/ 175126 w 297306"/>
              <a:gd name="connsiteY41" fmla="*/ 351191 h 351191"/>
              <a:gd name="connsiteX42" fmla="*/ 169173 w 297306"/>
              <a:gd name="connsiteY42" fmla="*/ 350878 h 351191"/>
              <a:gd name="connsiteX43" fmla="*/ 165101 w 297306"/>
              <a:gd name="connsiteY43" fmla="*/ 349938 h 351191"/>
              <a:gd name="connsiteX44" fmla="*/ 161655 w 297306"/>
              <a:gd name="connsiteY44" fmla="*/ 347119 h 351191"/>
              <a:gd name="connsiteX45" fmla="*/ 166040 w 297306"/>
              <a:gd name="connsiteY45" fmla="*/ 347119 h 351191"/>
              <a:gd name="connsiteX46" fmla="*/ 168860 w 297306"/>
              <a:gd name="connsiteY46" fmla="*/ 344612 h 351191"/>
              <a:gd name="connsiteX47" fmla="*/ 164161 w 297306"/>
              <a:gd name="connsiteY47" fmla="*/ 335840 h 351191"/>
              <a:gd name="connsiteX48" fmla="*/ 157269 w 297306"/>
              <a:gd name="connsiteY48" fmla="*/ 311091 h 351191"/>
              <a:gd name="connsiteX49" fmla="*/ 152256 w 297306"/>
              <a:gd name="connsiteY49" fmla="*/ 303572 h 351191"/>
              <a:gd name="connsiteX50" fmla="*/ 144737 w 297306"/>
              <a:gd name="connsiteY50" fmla="*/ 297933 h 351191"/>
              <a:gd name="connsiteX51" fmla="*/ 137532 w 297306"/>
              <a:gd name="connsiteY51" fmla="*/ 296680 h 351191"/>
              <a:gd name="connsiteX52" fmla="*/ 130953 w 297306"/>
              <a:gd name="connsiteY52" fmla="*/ 300439 h 351191"/>
              <a:gd name="connsiteX53" fmla="*/ 125940 w 297306"/>
              <a:gd name="connsiteY53" fmla="*/ 309838 h 351191"/>
              <a:gd name="connsiteX54" fmla="*/ 121554 w 297306"/>
              <a:gd name="connsiteY54" fmla="*/ 301066 h 351191"/>
              <a:gd name="connsiteX55" fmla="*/ 115915 w 297306"/>
              <a:gd name="connsiteY55" fmla="*/ 293860 h 351191"/>
              <a:gd name="connsiteX56" fmla="*/ 101191 w 297306"/>
              <a:gd name="connsiteY56" fmla="*/ 281015 h 351191"/>
              <a:gd name="connsiteX57" fmla="*/ 94612 w 297306"/>
              <a:gd name="connsiteY57" fmla="*/ 273810 h 351191"/>
              <a:gd name="connsiteX58" fmla="*/ 84273 w 297306"/>
              <a:gd name="connsiteY58" fmla="*/ 257519 h 351191"/>
              <a:gd name="connsiteX59" fmla="*/ 78008 w 297306"/>
              <a:gd name="connsiteY59" fmla="*/ 251880 h 351191"/>
              <a:gd name="connsiteX60" fmla="*/ 55451 w 297306"/>
              <a:gd name="connsiteY60" fmla="*/ 246241 h 351191"/>
              <a:gd name="connsiteX61" fmla="*/ 46679 w 297306"/>
              <a:gd name="connsiteY61" fmla="*/ 239662 h 351191"/>
              <a:gd name="connsiteX62" fmla="*/ 41980 w 297306"/>
              <a:gd name="connsiteY62" fmla="*/ 227444 h 351191"/>
              <a:gd name="connsiteX63" fmla="*/ 41040 w 297306"/>
              <a:gd name="connsiteY63" fmla="*/ 218045 h 351191"/>
              <a:gd name="connsiteX64" fmla="*/ 35401 w 297306"/>
              <a:gd name="connsiteY64" fmla="*/ 214599 h 351191"/>
              <a:gd name="connsiteX65" fmla="*/ 28509 w 297306"/>
              <a:gd name="connsiteY65" fmla="*/ 213033 h 351191"/>
              <a:gd name="connsiteX66" fmla="*/ 22870 w 297306"/>
              <a:gd name="connsiteY66" fmla="*/ 208647 h 351191"/>
              <a:gd name="connsiteX67" fmla="*/ 22556 w 297306"/>
              <a:gd name="connsiteY67" fmla="*/ 202381 h 351191"/>
              <a:gd name="connsiteX68" fmla="*/ 29449 w 297306"/>
              <a:gd name="connsiteY68" fmla="*/ 169800 h 351191"/>
              <a:gd name="connsiteX69" fmla="*/ 34148 w 297306"/>
              <a:gd name="connsiteY69" fmla="*/ 155075 h 351191"/>
              <a:gd name="connsiteX70" fmla="*/ 35401 w 297306"/>
              <a:gd name="connsiteY70" fmla="*/ 148497 h 351191"/>
              <a:gd name="connsiteX71" fmla="*/ 34775 w 297306"/>
              <a:gd name="connsiteY71" fmla="*/ 141918 h 351191"/>
              <a:gd name="connsiteX72" fmla="*/ 28196 w 297306"/>
              <a:gd name="connsiteY72" fmla="*/ 119048 h 351191"/>
              <a:gd name="connsiteX73" fmla="*/ 29135 w 297306"/>
              <a:gd name="connsiteY73" fmla="*/ 107770 h 351191"/>
              <a:gd name="connsiteX74" fmla="*/ 28822 w 297306"/>
              <a:gd name="connsiteY74" fmla="*/ 102130 h 351191"/>
              <a:gd name="connsiteX75" fmla="*/ 26629 w 297306"/>
              <a:gd name="connsiteY75" fmla="*/ 97118 h 351191"/>
              <a:gd name="connsiteX76" fmla="*/ 21930 w 297306"/>
              <a:gd name="connsiteY76" fmla="*/ 93672 h 351191"/>
              <a:gd name="connsiteX77" fmla="*/ 10652 w 297306"/>
              <a:gd name="connsiteY77" fmla="*/ 91479 h 351191"/>
              <a:gd name="connsiteX78" fmla="*/ 5639 w 297306"/>
              <a:gd name="connsiteY78" fmla="*/ 88659 h 351191"/>
              <a:gd name="connsiteX79" fmla="*/ 0 w 297306"/>
              <a:gd name="connsiteY79" fmla="*/ 79574 h 351191"/>
              <a:gd name="connsiteX80" fmla="*/ 1253 w 297306"/>
              <a:gd name="connsiteY80" fmla="*/ 70802 h 351191"/>
              <a:gd name="connsiteX81" fmla="*/ 6266 w 297306"/>
              <a:gd name="connsiteY81" fmla="*/ 63283 h 351191"/>
              <a:gd name="connsiteX82" fmla="*/ 11905 w 297306"/>
              <a:gd name="connsiteY82" fmla="*/ 57018 h 351191"/>
              <a:gd name="connsiteX83" fmla="*/ 21617 w 297306"/>
              <a:gd name="connsiteY83" fmla="*/ 48872 h 351191"/>
              <a:gd name="connsiteX84" fmla="*/ 28822 w 297306"/>
              <a:gd name="connsiteY84" fmla="*/ 47306 h 351191"/>
              <a:gd name="connsiteX85" fmla="*/ 48872 w 297306"/>
              <a:gd name="connsiteY85" fmla="*/ 54825 h 351191"/>
              <a:gd name="connsiteX86" fmla="*/ 61090 w 297306"/>
              <a:gd name="connsiteY86" fmla="*/ 55451 h 351191"/>
              <a:gd name="connsiteX87" fmla="*/ 66103 w 297306"/>
              <a:gd name="connsiteY87" fmla="*/ 49185 h 351191"/>
              <a:gd name="connsiteX88" fmla="*/ 70176 w 297306"/>
              <a:gd name="connsiteY88" fmla="*/ 40100 h 351191"/>
              <a:gd name="connsiteX89" fmla="*/ 82080 w 297306"/>
              <a:gd name="connsiteY89" fmla="*/ 27882 h 351191"/>
              <a:gd name="connsiteX90" fmla="*/ 84273 w 297306"/>
              <a:gd name="connsiteY90" fmla="*/ 22556 h 351191"/>
              <a:gd name="connsiteX91" fmla="*/ 85526 w 297306"/>
              <a:gd name="connsiteY91" fmla="*/ 16604 h 351191"/>
              <a:gd name="connsiteX92" fmla="*/ 85840 w 297306"/>
              <a:gd name="connsiteY92" fmla="*/ 10652 h 351191"/>
              <a:gd name="connsiteX93" fmla="*/ 95552 w 297306"/>
              <a:gd name="connsiteY93" fmla="*/ 0 h 351191"/>
              <a:gd name="connsiteX94" fmla="*/ 115288 w 297306"/>
              <a:gd name="connsiteY94" fmla="*/ 3446 h 351191"/>
              <a:gd name="connsiteX95" fmla="*/ 137218 w 297306"/>
              <a:gd name="connsiteY95" fmla="*/ 10339 h 351191"/>
              <a:gd name="connsiteX96" fmla="*/ 154762 w 297306"/>
              <a:gd name="connsiteY96" fmla="*/ 10652 h 351191"/>
              <a:gd name="connsiteX97" fmla="*/ 184211 w 297306"/>
              <a:gd name="connsiteY97" fmla="*/ 19737 h 351191"/>
              <a:gd name="connsiteX98" fmla="*/ 192670 w 297306"/>
              <a:gd name="connsiteY98" fmla="*/ 24436 h 351191"/>
              <a:gd name="connsiteX99" fmla="*/ 195802 w 297306"/>
              <a:gd name="connsiteY99" fmla="*/ 28196 h 351191"/>
              <a:gd name="connsiteX100" fmla="*/ 201755 w 297306"/>
              <a:gd name="connsiteY100" fmla="*/ 37594 h 351191"/>
              <a:gd name="connsiteX101" fmla="*/ 205514 w 297306"/>
              <a:gd name="connsiteY101" fmla="*/ 40727 h 351191"/>
              <a:gd name="connsiteX102" fmla="*/ 211153 w 297306"/>
              <a:gd name="connsiteY102" fmla="*/ 41667 h 351191"/>
              <a:gd name="connsiteX103" fmla="*/ 235276 w 297306"/>
              <a:gd name="connsiteY103" fmla="*/ 35401 h 351191"/>
              <a:gd name="connsiteX104" fmla="*/ 239662 w 297306"/>
              <a:gd name="connsiteY104" fmla="*/ 35088 h 351191"/>
              <a:gd name="connsiteX105" fmla="*/ 244048 w 297306"/>
              <a:gd name="connsiteY105" fmla="*/ 35714 h 351191"/>
              <a:gd name="connsiteX106" fmla="*/ 250000 w 297306"/>
              <a:gd name="connsiteY106" fmla="*/ 37594 h 351191"/>
              <a:gd name="connsiteX107" fmla="*/ 259086 w 297306"/>
              <a:gd name="connsiteY107" fmla="*/ 44486 h 351191"/>
              <a:gd name="connsiteX108" fmla="*/ 264725 w 297306"/>
              <a:gd name="connsiteY108" fmla="*/ 47306 h 351191"/>
              <a:gd name="connsiteX109" fmla="*/ 270051 w 297306"/>
              <a:gd name="connsiteY109" fmla="*/ 46993 h 351191"/>
              <a:gd name="connsiteX110" fmla="*/ 273810 w 297306"/>
              <a:gd name="connsiteY110" fmla="*/ 40100 h 35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97306" h="351191">
                <a:moveTo>
                  <a:pt x="273810" y="40100"/>
                </a:moveTo>
                <a:lnTo>
                  <a:pt x="284775" y="43860"/>
                </a:lnTo>
                <a:lnTo>
                  <a:pt x="289474" y="50752"/>
                </a:lnTo>
                <a:lnTo>
                  <a:pt x="296053" y="77381"/>
                </a:lnTo>
                <a:lnTo>
                  <a:pt x="297306" y="85527"/>
                </a:lnTo>
                <a:lnTo>
                  <a:pt x="297306" y="90852"/>
                </a:lnTo>
                <a:lnTo>
                  <a:pt x="295427" y="92106"/>
                </a:lnTo>
                <a:lnTo>
                  <a:pt x="286655" y="94298"/>
                </a:lnTo>
                <a:lnTo>
                  <a:pt x="272244" y="120301"/>
                </a:lnTo>
                <a:lnTo>
                  <a:pt x="264412" y="129700"/>
                </a:lnTo>
                <a:lnTo>
                  <a:pt x="260339" y="133146"/>
                </a:lnTo>
                <a:lnTo>
                  <a:pt x="253760" y="139725"/>
                </a:lnTo>
                <a:lnTo>
                  <a:pt x="250314" y="144737"/>
                </a:lnTo>
                <a:lnTo>
                  <a:pt x="239036" y="168860"/>
                </a:lnTo>
                <a:lnTo>
                  <a:pt x="236529" y="176692"/>
                </a:lnTo>
                <a:lnTo>
                  <a:pt x="234963" y="185151"/>
                </a:lnTo>
                <a:lnTo>
                  <a:pt x="234336" y="202068"/>
                </a:lnTo>
                <a:lnTo>
                  <a:pt x="234963" y="208960"/>
                </a:lnTo>
                <a:lnTo>
                  <a:pt x="236529" y="216166"/>
                </a:lnTo>
                <a:lnTo>
                  <a:pt x="239036" y="222432"/>
                </a:lnTo>
                <a:lnTo>
                  <a:pt x="243735" y="231517"/>
                </a:lnTo>
                <a:lnTo>
                  <a:pt x="246241" y="234963"/>
                </a:lnTo>
                <a:lnTo>
                  <a:pt x="249374" y="242169"/>
                </a:lnTo>
                <a:lnTo>
                  <a:pt x="251254" y="249374"/>
                </a:lnTo>
                <a:lnTo>
                  <a:pt x="255640" y="254700"/>
                </a:lnTo>
                <a:lnTo>
                  <a:pt x="262532" y="259712"/>
                </a:lnTo>
                <a:lnTo>
                  <a:pt x="268171" y="266604"/>
                </a:lnTo>
                <a:lnTo>
                  <a:pt x="271930" y="280389"/>
                </a:lnTo>
                <a:lnTo>
                  <a:pt x="267231" y="306078"/>
                </a:lnTo>
                <a:lnTo>
                  <a:pt x="264098" y="314537"/>
                </a:lnTo>
                <a:lnTo>
                  <a:pt x="259399" y="323936"/>
                </a:lnTo>
                <a:lnTo>
                  <a:pt x="255326" y="329888"/>
                </a:lnTo>
                <a:lnTo>
                  <a:pt x="243735" y="342106"/>
                </a:lnTo>
                <a:lnTo>
                  <a:pt x="229011" y="328948"/>
                </a:lnTo>
                <a:lnTo>
                  <a:pt x="223371" y="325815"/>
                </a:lnTo>
                <a:lnTo>
                  <a:pt x="217732" y="323622"/>
                </a:lnTo>
                <a:lnTo>
                  <a:pt x="215226" y="324562"/>
                </a:lnTo>
                <a:lnTo>
                  <a:pt x="213973" y="327382"/>
                </a:lnTo>
                <a:lnTo>
                  <a:pt x="214599" y="334587"/>
                </a:lnTo>
                <a:lnTo>
                  <a:pt x="213660" y="338033"/>
                </a:lnTo>
                <a:lnTo>
                  <a:pt x="210214" y="340539"/>
                </a:lnTo>
                <a:lnTo>
                  <a:pt x="175126" y="351191"/>
                </a:lnTo>
                <a:lnTo>
                  <a:pt x="169173" y="350878"/>
                </a:lnTo>
                <a:lnTo>
                  <a:pt x="165101" y="349938"/>
                </a:lnTo>
                <a:lnTo>
                  <a:pt x="161655" y="347119"/>
                </a:lnTo>
                <a:lnTo>
                  <a:pt x="166040" y="347119"/>
                </a:lnTo>
                <a:lnTo>
                  <a:pt x="168860" y="344612"/>
                </a:lnTo>
                <a:lnTo>
                  <a:pt x="164161" y="335840"/>
                </a:lnTo>
                <a:lnTo>
                  <a:pt x="157269" y="311091"/>
                </a:lnTo>
                <a:lnTo>
                  <a:pt x="152256" y="303572"/>
                </a:lnTo>
                <a:lnTo>
                  <a:pt x="144737" y="297933"/>
                </a:lnTo>
                <a:lnTo>
                  <a:pt x="137532" y="296680"/>
                </a:lnTo>
                <a:lnTo>
                  <a:pt x="130953" y="300439"/>
                </a:lnTo>
                <a:lnTo>
                  <a:pt x="125940" y="309838"/>
                </a:lnTo>
                <a:lnTo>
                  <a:pt x="121554" y="301066"/>
                </a:lnTo>
                <a:lnTo>
                  <a:pt x="115915" y="293860"/>
                </a:lnTo>
                <a:lnTo>
                  <a:pt x="101191" y="281015"/>
                </a:lnTo>
                <a:lnTo>
                  <a:pt x="94612" y="273810"/>
                </a:lnTo>
                <a:lnTo>
                  <a:pt x="84273" y="257519"/>
                </a:lnTo>
                <a:lnTo>
                  <a:pt x="78008" y="251880"/>
                </a:lnTo>
                <a:lnTo>
                  <a:pt x="55451" y="246241"/>
                </a:lnTo>
                <a:lnTo>
                  <a:pt x="46679" y="239662"/>
                </a:lnTo>
                <a:lnTo>
                  <a:pt x="41980" y="227444"/>
                </a:lnTo>
                <a:lnTo>
                  <a:pt x="41040" y="218045"/>
                </a:lnTo>
                <a:lnTo>
                  <a:pt x="35401" y="214599"/>
                </a:lnTo>
                <a:lnTo>
                  <a:pt x="28509" y="213033"/>
                </a:lnTo>
                <a:lnTo>
                  <a:pt x="22870" y="208647"/>
                </a:lnTo>
                <a:lnTo>
                  <a:pt x="22556" y="202381"/>
                </a:lnTo>
                <a:lnTo>
                  <a:pt x="29449" y="169800"/>
                </a:lnTo>
                <a:lnTo>
                  <a:pt x="34148" y="155075"/>
                </a:lnTo>
                <a:lnTo>
                  <a:pt x="35401" y="148497"/>
                </a:lnTo>
                <a:lnTo>
                  <a:pt x="34775" y="141918"/>
                </a:lnTo>
                <a:lnTo>
                  <a:pt x="28196" y="119048"/>
                </a:lnTo>
                <a:lnTo>
                  <a:pt x="29135" y="107770"/>
                </a:lnTo>
                <a:lnTo>
                  <a:pt x="28822" y="102130"/>
                </a:lnTo>
                <a:lnTo>
                  <a:pt x="26629" y="97118"/>
                </a:lnTo>
                <a:lnTo>
                  <a:pt x="21930" y="93672"/>
                </a:lnTo>
                <a:lnTo>
                  <a:pt x="10652" y="91479"/>
                </a:lnTo>
                <a:lnTo>
                  <a:pt x="5639" y="88659"/>
                </a:lnTo>
                <a:lnTo>
                  <a:pt x="0" y="79574"/>
                </a:lnTo>
                <a:lnTo>
                  <a:pt x="1253" y="70802"/>
                </a:lnTo>
                <a:lnTo>
                  <a:pt x="6266" y="63283"/>
                </a:lnTo>
                <a:lnTo>
                  <a:pt x="11905" y="57018"/>
                </a:lnTo>
                <a:lnTo>
                  <a:pt x="21617" y="48872"/>
                </a:lnTo>
                <a:lnTo>
                  <a:pt x="28822" y="47306"/>
                </a:lnTo>
                <a:lnTo>
                  <a:pt x="48872" y="54825"/>
                </a:lnTo>
                <a:lnTo>
                  <a:pt x="61090" y="55451"/>
                </a:lnTo>
                <a:lnTo>
                  <a:pt x="66103" y="49185"/>
                </a:lnTo>
                <a:lnTo>
                  <a:pt x="70176" y="40100"/>
                </a:lnTo>
                <a:lnTo>
                  <a:pt x="82080" y="27882"/>
                </a:lnTo>
                <a:lnTo>
                  <a:pt x="84273" y="22556"/>
                </a:lnTo>
                <a:lnTo>
                  <a:pt x="85526" y="16604"/>
                </a:lnTo>
                <a:lnTo>
                  <a:pt x="85840" y="10652"/>
                </a:lnTo>
                <a:lnTo>
                  <a:pt x="95552" y="0"/>
                </a:lnTo>
                <a:lnTo>
                  <a:pt x="115288" y="3446"/>
                </a:lnTo>
                <a:lnTo>
                  <a:pt x="137218" y="10339"/>
                </a:lnTo>
                <a:lnTo>
                  <a:pt x="154762" y="10652"/>
                </a:lnTo>
                <a:lnTo>
                  <a:pt x="184211" y="19737"/>
                </a:lnTo>
                <a:lnTo>
                  <a:pt x="192670" y="24436"/>
                </a:lnTo>
                <a:lnTo>
                  <a:pt x="195802" y="28196"/>
                </a:lnTo>
                <a:lnTo>
                  <a:pt x="201755" y="37594"/>
                </a:lnTo>
                <a:lnTo>
                  <a:pt x="205514" y="40727"/>
                </a:lnTo>
                <a:lnTo>
                  <a:pt x="211153" y="41667"/>
                </a:lnTo>
                <a:lnTo>
                  <a:pt x="235276" y="35401"/>
                </a:lnTo>
                <a:lnTo>
                  <a:pt x="239662" y="35088"/>
                </a:lnTo>
                <a:lnTo>
                  <a:pt x="244048" y="35714"/>
                </a:lnTo>
                <a:lnTo>
                  <a:pt x="250000" y="37594"/>
                </a:lnTo>
                <a:lnTo>
                  <a:pt x="259086" y="44486"/>
                </a:lnTo>
                <a:lnTo>
                  <a:pt x="264725" y="47306"/>
                </a:lnTo>
                <a:lnTo>
                  <a:pt x="270051" y="46993"/>
                </a:lnTo>
                <a:lnTo>
                  <a:pt x="273810" y="40100"/>
                </a:lnTo>
                <a:close/>
              </a:path>
            </a:pathLst>
          </a:custGeom>
          <a:solidFill>
            <a:srgbClr val="FFFF00"/>
          </a:solidFill>
          <a:ln w="12700" cap="rnd">
            <a:solidFill>
              <a:schemeClr val="bg1"/>
            </a:solidFill>
            <a:prstDash val="solid"/>
            <a:round/>
          </a:ln>
        </p:spPr>
        <p:txBody>
          <a:bodyPr rtlCol="0" anchor="ctr"/>
          <a:lstStyle/>
          <a:p>
            <a:endParaRPr lang="vi-VN"/>
          </a:p>
        </p:txBody>
      </p:sp>
      <p:sp>
        <p:nvSpPr>
          <p:cNvPr id="10" name="Freeform: Shape 9">
            <a:extLst>
              <a:ext uri="{FF2B5EF4-FFF2-40B4-BE49-F238E27FC236}">
                <a16:creationId xmlns:a16="http://schemas.microsoft.com/office/drawing/2014/main" id="{E5C2E9D4-27B5-71BD-972E-4E92796CC73E}"/>
              </a:ext>
            </a:extLst>
          </p:cNvPr>
          <p:cNvSpPr/>
          <p:nvPr/>
        </p:nvSpPr>
        <p:spPr>
          <a:xfrm>
            <a:off x="5452143" y="505305"/>
            <a:ext cx="616855" cy="801693"/>
          </a:xfrm>
          <a:custGeom>
            <a:avLst/>
            <a:gdLst>
              <a:gd name="connsiteX0" fmla="*/ 608710 w 616855"/>
              <a:gd name="connsiteY0" fmla="*/ 316417 h 801693"/>
              <a:gd name="connsiteX1" fmla="*/ 611530 w 616855"/>
              <a:gd name="connsiteY1" fmla="*/ 377507 h 801693"/>
              <a:gd name="connsiteX2" fmla="*/ 616856 w 616855"/>
              <a:gd name="connsiteY2" fmla="*/ 413848 h 801693"/>
              <a:gd name="connsiteX3" fmla="*/ 616543 w 616855"/>
              <a:gd name="connsiteY3" fmla="*/ 428259 h 801693"/>
              <a:gd name="connsiteX4" fmla="*/ 613410 w 616855"/>
              <a:gd name="connsiteY4" fmla="*/ 442983 h 801693"/>
              <a:gd name="connsiteX5" fmla="*/ 606831 w 616855"/>
              <a:gd name="connsiteY5" fmla="*/ 454575 h 801693"/>
              <a:gd name="connsiteX6" fmla="*/ 598372 w 616855"/>
              <a:gd name="connsiteY6" fmla="*/ 465540 h 801693"/>
              <a:gd name="connsiteX7" fmla="*/ 579262 w 616855"/>
              <a:gd name="connsiteY7" fmla="*/ 482144 h 801693"/>
              <a:gd name="connsiteX8" fmla="*/ 572996 w 616855"/>
              <a:gd name="connsiteY8" fmla="*/ 491229 h 801693"/>
              <a:gd name="connsiteX9" fmla="*/ 569863 w 616855"/>
              <a:gd name="connsiteY9" fmla="*/ 499061 h 801693"/>
              <a:gd name="connsiteX10" fmla="*/ 567670 w 616855"/>
              <a:gd name="connsiteY10" fmla="*/ 509400 h 801693"/>
              <a:gd name="connsiteX11" fmla="*/ 564224 w 616855"/>
              <a:gd name="connsiteY11" fmla="*/ 515039 h 801693"/>
              <a:gd name="connsiteX12" fmla="*/ 559838 w 616855"/>
              <a:gd name="connsiteY12" fmla="*/ 519425 h 801693"/>
              <a:gd name="connsiteX13" fmla="*/ 543547 w 616855"/>
              <a:gd name="connsiteY13" fmla="*/ 526630 h 801693"/>
              <a:gd name="connsiteX14" fmla="*/ 538848 w 616855"/>
              <a:gd name="connsiteY14" fmla="*/ 530703 h 801693"/>
              <a:gd name="connsiteX15" fmla="*/ 535402 w 616855"/>
              <a:gd name="connsiteY15" fmla="*/ 536342 h 801693"/>
              <a:gd name="connsiteX16" fmla="*/ 534775 w 616855"/>
              <a:gd name="connsiteY16" fmla="*/ 541354 h 801693"/>
              <a:gd name="connsiteX17" fmla="*/ 536342 w 616855"/>
              <a:gd name="connsiteY17" fmla="*/ 544801 h 801693"/>
              <a:gd name="connsiteX18" fmla="*/ 541981 w 616855"/>
              <a:gd name="connsiteY18" fmla="*/ 549500 h 801693"/>
              <a:gd name="connsiteX19" fmla="*/ 543234 w 616855"/>
              <a:gd name="connsiteY19" fmla="*/ 554199 h 801693"/>
              <a:gd name="connsiteX20" fmla="*/ 541981 w 616855"/>
              <a:gd name="connsiteY20" fmla="*/ 560465 h 801693"/>
              <a:gd name="connsiteX21" fmla="*/ 542608 w 616855"/>
              <a:gd name="connsiteY21" fmla="*/ 565477 h 801693"/>
              <a:gd name="connsiteX22" fmla="*/ 545740 w 616855"/>
              <a:gd name="connsiteY22" fmla="*/ 570177 h 801693"/>
              <a:gd name="connsiteX23" fmla="*/ 561405 w 616855"/>
              <a:gd name="connsiteY23" fmla="*/ 582395 h 801693"/>
              <a:gd name="connsiteX24" fmla="*/ 564537 w 616855"/>
              <a:gd name="connsiteY24" fmla="*/ 589600 h 801693"/>
              <a:gd name="connsiteX25" fmla="*/ 566104 w 616855"/>
              <a:gd name="connsiteY25" fmla="*/ 599939 h 801693"/>
              <a:gd name="connsiteX26" fmla="*/ 564851 w 616855"/>
              <a:gd name="connsiteY26" fmla="*/ 617482 h 801693"/>
              <a:gd name="connsiteX27" fmla="*/ 562031 w 616855"/>
              <a:gd name="connsiteY27" fmla="*/ 630640 h 801693"/>
              <a:gd name="connsiteX28" fmla="*/ 553886 w 616855"/>
              <a:gd name="connsiteY28" fmla="*/ 648498 h 801693"/>
              <a:gd name="connsiteX29" fmla="*/ 552633 w 616855"/>
              <a:gd name="connsiteY29" fmla="*/ 655077 h 801693"/>
              <a:gd name="connsiteX30" fmla="*/ 553886 w 616855"/>
              <a:gd name="connsiteY30" fmla="*/ 662282 h 801693"/>
              <a:gd name="connsiteX31" fmla="*/ 560151 w 616855"/>
              <a:gd name="connsiteY31" fmla="*/ 679199 h 801693"/>
              <a:gd name="connsiteX32" fmla="*/ 560778 w 616855"/>
              <a:gd name="connsiteY32" fmla="*/ 688285 h 801693"/>
              <a:gd name="connsiteX33" fmla="*/ 557958 w 616855"/>
              <a:gd name="connsiteY33" fmla="*/ 693610 h 801693"/>
              <a:gd name="connsiteX34" fmla="*/ 552006 w 616855"/>
              <a:gd name="connsiteY34" fmla="*/ 696430 h 801693"/>
              <a:gd name="connsiteX35" fmla="*/ 544801 w 616855"/>
              <a:gd name="connsiteY35" fmla="*/ 697683 h 801693"/>
              <a:gd name="connsiteX36" fmla="*/ 536342 w 616855"/>
              <a:gd name="connsiteY36" fmla="*/ 697683 h 801693"/>
              <a:gd name="connsiteX37" fmla="*/ 528510 w 616855"/>
              <a:gd name="connsiteY37" fmla="*/ 696117 h 801693"/>
              <a:gd name="connsiteX38" fmla="*/ 521618 w 616855"/>
              <a:gd name="connsiteY38" fmla="*/ 692671 h 801693"/>
              <a:gd name="connsiteX39" fmla="*/ 515352 w 616855"/>
              <a:gd name="connsiteY39" fmla="*/ 687971 h 801693"/>
              <a:gd name="connsiteX40" fmla="*/ 510026 w 616855"/>
              <a:gd name="connsiteY40" fmla="*/ 684838 h 801693"/>
              <a:gd name="connsiteX41" fmla="*/ 504700 w 616855"/>
              <a:gd name="connsiteY41" fmla="*/ 683272 h 801693"/>
              <a:gd name="connsiteX42" fmla="*/ 500001 w 616855"/>
              <a:gd name="connsiteY42" fmla="*/ 683585 h 801693"/>
              <a:gd name="connsiteX43" fmla="*/ 497181 w 616855"/>
              <a:gd name="connsiteY43" fmla="*/ 686092 h 801693"/>
              <a:gd name="connsiteX44" fmla="*/ 496242 w 616855"/>
              <a:gd name="connsiteY44" fmla="*/ 689538 h 801693"/>
              <a:gd name="connsiteX45" fmla="*/ 496555 w 616855"/>
              <a:gd name="connsiteY45" fmla="*/ 694864 h 801693"/>
              <a:gd name="connsiteX46" fmla="*/ 498121 w 616855"/>
              <a:gd name="connsiteY46" fmla="*/ 701756 h 801693"/>
              <a:gd name="connsiteX47" fmla="*/ 498748 w 616855"/>
              <a:gd name="connsiteY47" fmla="*/ 710214 h 801693"/>
              <a:gd name="connsiteX48" fmla="*/ 497181 w 616855"/>
              <a:gd name="connsiteY48" fmla="*/ 716480 h 801693"/>
              <a:gd name="connsiteX49" fmla="*/ 493422 w 616855"/>
              <a:gd name="connsiteY49" fmla="*/ 720866 h 801693"/>
              <a:gd name="connsiteX50" fmla="*/ 484337 w 616855"/>
              <a:gd name="connsiteY50" fmla="*/ 726505 h 801693"/>
              <a:gd name="connsiteX51" fmla="*/ 480264 w 616855"/>
              <a:gd name="connsiteY51" fmla="*/ 731831 h 801693"/>
              <a:gd name="connsiteX52" fmla="*/ 478384 w 616855"/>
              <a:gd name="connsiteY52" fmla="*/ 738410 h 801693"/>
              <a:gd name="connsiteX53" fmla="*/ 476818 w 616855"/>
              <a:gd name="connsiteY53" fmla="*/ 754387 h 801693"/>
              <a:gd name="connsiteX54" fmla="*/ 471805 w 616855"/>
              <a:gd name="connsiteY54" fmla="*/ 771618 h 801693"/>
              <a:gd name="connsiteX55" fmla="*/ 469926 w 616855"/>
              <a:gd name="connsiteY55" fmla="*/ 786342 h 801693"/>
              <a:gd name="connsiteX56" fmla="*/ 470866 w 616855"/>
              <a:gd name="connsiteY56" fmla="*/ 800754 h 801693"/>
              <a:gd name="connsiteX57" fmla="*/ 467733 w 616855"/>
              <a:gd name="connsiteY57" fmla="*/ 801693 h 801693"/>
              <a:gd name="connsiteX58" fmla="*/ 462720 w 616855"/>
              <a:gd name="connsiteY58" fmla="*/ 801380 h 801693"/>
              <a:gd name="connsiteX59" fmla="*/ 458647 w 616855"/>
              <a:gd name="connsiteY59" fmla="*/ 799814 h 801693"/>
              <a:gd name="connsiteX60" fmla="*/ 452695 w 616855"/>
              <a:gd name="connsiteY60" fmla="*/ 795741 h 801693"/>
              <a:gd name="connsiteX61" fmla="*/ 449249 w 616855"/>
              <a:gd name="connsiteY61" fmla="*/ 793861 h 801693"/>
              <a:gd name="connsiteX62" fmla="*/ 444863 w 616855"/>
              <a:gd name="connsiteY62" fmla="*/ 792608 h 801693"/>
              <a:gd name="connsiteX63" fmla="*/ 437344 w 616855"/>
              <a:gd name="connsiteY63" fmla="*/ 791668 h 801693"/>
              <a:gd name="connsiteX64" fmla="*/ 432645 w 616855"/>
              <a:gd name="connsiteY64" fmla="*/ 789789 h 801693"/>
              <a:gd name="connsiteX65" fmla="*/ 430139 w 616855"/>
              <a:gd name="connsiteY65" fmla="*/ 787596 h 801693"/>
              <a:gd name="connsiteX66" fmla="*/ 423873 w 616855"/>
              <a:gd name="connsiteY66" fmla="*/ 781643 h 801693"/>
              <a:gd name="connsiteX67" fmla="*/ 411655 w 616855"/>
              <a:gd name="connsiteY67" fmla="*/ 766292 h 801693"/>
              <a:gd name="connsiteX68" fmla="*/ 403823 w 616855"/>
              <a:gd name="connsiteY68" fmla="*/ 752821 h 801693"/>
              <a:gd name="connsiteX69" fmla="*/ 390352 w 616855"/>
              <a:gd name="connsiteY69" fmla="*/ 723686 h 801693"/>
              <a:gd name="connsiteX70" fmla="*/ 380953 w 616855"/>
              <a:gd name="connsiteY70" fmla="*/ 703009 h 801693"/>
              <a:gd name="connsiteX71" fmla="*/ 374374 w 616855"/>
              <a:gd name="connsiteY71" fmla="*/ 695490 h 801693"/>
              <a:gd name="connsiteX72" fmla="*/ 363723 w 616855"/>
              <a:gd name="connsiteY72" fmla="*/ 690791 h 801693"/>
              <a:gd name="connsiteX73" fmla="*/ 357457 w 616855"/>
              <a:gd name="connsiteY73" fmla="*/ 691731 h 801693"/>
              <a:gd name="connsiteX74" fmla="*/ 354011 w 616855"/>
              <a:gd name="connsiteY74" fmla="*/ 690164 h 801693"/>
              <a:gd name="connsiteX75" fmla="*/ 350251 w 616855"/>
              <a:gd name="connsiteY75" fmla="*/ 682959 h 801693"/>
              <a:gd name="connsiteX76" fmla="*/ 347118 w 616855"/>
              <a:gd name="connsiteY76" fmla="*/ 674813 h 801693"/>
              <a:gd name="connsiteX77" fmla="*/ 343046 w 616855"/>
              <a:gd name="connsiteY77" fmla="*/ 656956 h 801693"/>
              <a:gd name="connsiteX78" fmla="*/ 338347 w 616855"/>
              <a:gd name="connsiteY78" fmla="*/ 649437 h 801693"/>
              <a:gd name="connsiteX79" fmla="*/ 333961 w 616855"/>
              <a:gd name="connsiteY79" fmla="*/ 646618 h 801693"/>
              <a:gd name="connsiteX80" fmla="*/ 327695 w 616855"/>
              <a:gd name="connsiteY80" fmla="*/ 645678 h 801693"/>
              <a:gd name="connsiteX81" fmla="*/ 324875 w 616855"/>
              <a:gd name="connsiteY81" fmla="*/ 641292 h 801693"/>
              <a:gd name="connsiteX82" fmla="*/ 324875 w 616855"/>
              <a:gd name="connsiteY82" fmla="*/ 636906 h 801693"/>
              <a:gd name="connsiteX83" fmla="*/ 328635 w 616855"/>
              <a:gd name="connsiteY83" fmla="*/ 627821 h 801693"/>
              <a:gd name="connsiteX84" fmla="*/ 329261 w 616855"/>
              <a:gd name="connsiteY84" fmla="*/ 623435 h 801693"/>
              <a:gd name="connsiteX85" fmla="*/ 327068 w 616855"/>
              <a:gd name="connsiteY85" fmla="*/ 618109 h 801693"/>
              <a:gd name="connsiteX86" fmla="*/ 322996 w 616855"/>
              <a:gd name="connsiteY86" fmla="*/ 613096 h 801693"/>
              <a:gd name="connsiteX87" fmla="*/ 317357 w 616855"/>
              <a:gd name="connsiteY87" fmla="*/ 609337 h 801693"/>
              <a:gd name="connsiteX88" fmla="*/ 311091 w 616855"/>
              <a:gd name="connsiteY88" fmla="*/ 606831 h 801693"/>
              <a:gd name="connsiteX89" fmla="*/ 301692 w 616855"/>
              <a:gd name="connsiteY89" fmla="*/ 606518 h 801693"/>
              <a:gd name="connsiteX90" fmla="*/ 293547 w 616855"/>
              <a:gd name="connsiteY90" fmla="*/ 607457 h 801693"/>
              <a:gd name="connsiteX91" fmla="*/ 290101 w 616855"/>
              <a:gd name="connsiteY91" fmla="*/ 605264 h 801693"/>
              <a:gd name="connsiteX92" fmla="*/ 295113 w 616855"/>
              <a:gd name="connsiteY92" fmla="*/ 596806 h 801693"/>
              <a:gd name="connsiteX93" fmla="*/ 302006 w 616855"/>
              <a:gd name="connsiteY93" fmla="*/ 591167 h 801693"/>
              <a:gd name="connsiteX94" fmla="*/ 316417 w 616855"/>
              <a:gd name="connsiteY94" fmla="*/ 587721 h 801693"/>
              <a:gd name="connsiteX95" fmla="*/ 321742 w 616855"/>
              <a:gd name="connsiteY95" fmla="*/ 582395 h 801693"/>
              <a:gd name="connsiteX96" fmla="*/ 323309 w 616855"/>
              <a:gd name="connsiteY96" fmla="*/ 574563 h 801693"/>
              <a:gd name="connsiteX97" fmla="*/ 323622 w 616855"/>
              <a:gd name="connsiteY97" fmla="*/ 553886 h 801693"/>
              <a:gd name="connsiteX98" fmla="*/ 325189 w 616855"/>
              <a:gd name="connsiteY98" fmla="*/ 544487 h 801693"/>
              <a:gd name="connsiteX99" fmla="*/ 339286 w 616855"/>
              <a:gd name="connsiteY99" fmla="*/ 521618 h 801693"/>
              <a:gd name="connsiteX100" fmla="*/ 339913 w 616855"/>
              <a:gd name="connsiteY100" fmla="*/ 516292 h 801693"/>
              <a:gd name="connsiteX101" fmla="*/ 333961 w 616855"/>
              <a:gd name="connsiteY101" fmla="*/ 515039 h 801693"/>
              <a:gd name="connsiteX102" fmla="*/ 325815 w 616855"/>
              <a:gd name="connsiteY102" fmla="*/ 519111 h 801693"/>
              <a:gd name="connsiteX103" fmla="*/ 317357 w 616855"/>
              <a:gd name="connsiteY103" fmla="*/ 524437 h 801693"/>
              <a:gd name="connsiteX104" fmla="*/ 310778 w 616855"/>
              <a:gd name="connsiteY104" fmla="*/ 527570 h 801693"/>
              <a:gd name="connsiteX105" fmla="*/ 330201 w 616855"/>
              <a:gd name="connsiteY105" fmla="*/ 495615 h 801693"/>
              <a:gd name="connsiteX106" fmla="*/ 339286 w 616855"/>
              <a:gd name="connsiteY106" fmla="*/ 487156 h 801693"/>
              <a:gd name="connsiteX107" fmla="*/ 355264 w 616855"/>
              <a:gd name="connsiteY107" fmla="*/ 467106 h 801693"/>
              <a:gd name="connsiteX108" fmla="*/ 363723 w 616855"/>
              <a:gd name="connsiteY108" fmla="*/ 458961 h 801693"/>
              <a:gd name="connsiteX109" fmla="*/ 363723 w 616855"/>
              <a:gd name="connsiteY109" fmla="*/ 453635 h 801693"/>
              <a:gd name="connsiteX110" fmla="*/ 359337 w 616855"/>
              <a:gd name="connsiteY110" fmla="*/ 443923 h 801693"/>
              <a:gd name="connsiteX111" fmla="*/ 358083 w 616855"/>
              <a:gd name="connsiteY111" fmla="*/ 432645 h 801693"/>
              <a:gd name="connsiteX112" fmla="*/ 358397 w 616855"/>
              <a:gd name="connsiteY112" fmla="*/ 401317 h 801693"/>
              <a:gd name="connsiteX113" fmla="*/ 357770 w 616855"/>
              <a:gd name="connsiteY113" fmla="*/ 395991 h 801693"/>
              <a:gd name="connsiteX114" fmla="*/ 355890 w 616855"/>
              <a:gd name="connsiteY114" fmla="*/ 390978 h 801693"/>
              <a:gd name="connsiteX115" fmla="*/ 352444 w 616855"/>
              <a:gd name="connsiteY115" fmla="*/ 385026 h 801693"/>
              <a:gd name="connsiteX116" fmla="*/ 350251 w 616855"/>
              <a:gd name="connsiteY116" fmla="*/ 384086 h 801693"/>
              <a:gd name="connsiteX117" fmla="*/ 348058 w 616855"/>
              <a:gd name="connsiteY117" fmla="*/ 385966 h 801693"/>
              <a:gd name="connsiteX118" fmla="*/ 317043 w 616855"/>
              <a:gd name="connsiteY118" fmla="*/ 399437 h 801693"/>
              <a:gd name="connsiteX119" fmla="*/ 309838 w 616855"/>
              <a:gd name="connsiteY119" fmla="*/ 399750 h 801693"/>
              <a:gd name="connsiteX120" fmla="*/ 304512 w 616855"/>
              <a:gd name="connsiteY120" fmla="*/ 394424 h 801693"/>
              <a:gd name="connsiteX121" fmla="*/ 303259 w 616855"/>
              <a:gd name="connsiteY121" fmla="*/ 385652 h 801693"/>
              <a:gd name="connsiteX122" fmla="*/ 304512 w 616855"/>
              <a:gd name="connsiteY122" fmla="*/ 367169 h 801693"/>
              <a:gd name="connsiteX123" fmla="*/ 301066 w 616855"/>
              <a:gd name="connsiteY123" fmla="*/ 346492 h 801693"/>
              <a:gd name="connsiteX124" fmla="*/ 292607 w 616855"/>
              <a:gd name="connsiteY124" fmla="*/ 339600 h 801693"/>
              <a:gd name="connsiteX125" fmla="*/ 285088 w 616855"/>
              <a:gd name="connsiteY125" fmla="*/ 346805 h 801693"/>
              <a:gd name="connsiteX126" fmla="*/ 284148 w 616855"/>
              <a:gd name="connsiteY126" fmla="*/ 383773 h 801693"/>
              <a:gd name="connsiteX127" fmla="*/ 278823 w 616855"/>
              <a:gd name="connsiteY127" fmla="*/ 398497 h 801693"/>
              <a:gd name="connsiteX128" fmla="*/ 269424 w 616855"/>
              <a:gd name="connsiteY128" fmla="*/ 410715 h 801693"/>
              <a:gd name="connsiteX129" fmla="*/ 256266 w 616855"/>
              <a:gd name="connsiteY129" fmla="*/ 419487 h 801693"/>
              <a:gd name="connsiteX130" fmla="*/ 251567 w 616855"/>
              <a:gd name="connsiteY130" fmla="*/ 420427 h 801693"/>
              <a:gd name="connsiteX131" fmla="*/ 229010 w 616855"/>
              <a:gd name="connsiteY131" fmla="*/ 421053 h 801693"/>
              <a:gd name="connsiteX132" fmla="*/ 226191 w 616855"/>
              <a:gd name="connsiteY132" fmla="*/ 421367 h 801693"/>
              <a:gd name="connsiteX133" fmla="*/ 223058 w 616855"/>
              <a:gd name="connsiteY133" fmla="*/ 416668 h 801693"/>
              <a:gd name="connsiteX134" fmla="*/ 220239 w 616855"/>
              <a:gd name="connsiteY134" fmla="*/ 409462 h 801693"/>
              <a:gd name="connsiteX135" fmla="*/ 218359 w 616855"/>
              <a:gd name="connsiteY135" fmla="*/ 399124 h 801693"/>
              <a:gd name="connsiteX136" fmla="*/ 217419 w 616855"/>
              <a:gd name="connsiteY136" fmla="*/ 388472 h 801693"/>
              <a:gd name="connsiteX137" fmla="*/ 219299 w 616855"/>
              <a:gd name="connsiteY137" fmla="*/ 361843 h 801693"/>
              <a:gd name="connsiteX138" fmla="*/ 215226 w 616855"/>
              <a:gd name="connsiteY138" fmla="*/ 343046 h 801693"/>
              <a:gd name="connsiteX139" fmla="*/ 200815 w 616855"/>
              <a:gd name="connsiteY139" fmla="*/ 309838 h 801693"/>
              <a:gd name="connsiteX140" fmla="*/ 187657 w 616855"/>
              <a:gd name="connsiteY140" fmla="*/ 298559 h 801693"/>
              <a:gd name="connsiteX141" fmla="*/ 168860 w 616855"/>
              <a:gd name="connsiteY141" fmla="*/ 292294 h 801693"/>
              <a:gd name="connsiteX142" fmla="*/ 152882 w 616855"/>
              <a:gd name="connsiteY142" fmla="*/ 283835 h 801693"/>
              <a:gd name="connsiteX143" fmla="*/ 147870 w 616855"/>
              <a:gd name="connsiteY143" fmla="*/ 266605 h 801693"/>
              <a:gd name="connsiteX144" fmla="*/ 148183 w 616855"/>
              <a:gd name="connsiteY144" fmla="*/ 264725 h 801693"/>
              <a:gd name="connsiteX145" fmla="*/ 154762 w 616855"/>
              <a:gd name="connsiteY145" fmla="*/ 254700 h 801693"/>
              <a:gd name="connsiteX146" fmla="*/ 148497 w 616855"/>
              <a:gd name="connsiteY146" fmla="*/ 248747 h 801693"/>
              <a:gd name="connsiteX147" fmla="*/ 137845 w 616855"/>
              <a:gd name="connsiteY147" fmla="*/ 242795 h 801693"/>
              <a:gd name="connsiteX148" fmla="*/ 129073 w 616855"/>
              <a:gd name="connsiteY148" fmla="*/ 235903 h 801693"/>
              <a:gd name="connsiteX149" fmla="*/ 125940 w 616855"/>
              <a:gd name="connsiteY149" fmla="*/ 230890 h 801693"/>
              <a:gd name="connsiteX150" fmla="*/ 121867 w 616855"/>
              <a:gd name="connsiteY150" fmla="*/ 219299 h 801693"/>
              <a:gd name="connsiteX151" fmla="*/ 119048 w 616855"/>
              <a:gd name="connsiteY151" fmla="*/ 214599 h 801693"/>
              <a:gd name="connsiteX152" fmla="*/ 114975 w 616855"/>
              <a:gd name="connsiteY152" fmla="*/ 210840 h 801693"/>
              <a:gd name="connsiteX153" fmla="*/ 101817 w 616855"/>
              <a:gd name="connsiteY153" fmla="*/ 202695 h 801693"/>
              <a:gd name="connsiteX154" fmla="*/ 71429 w 616855"/>
              <a:gd name="connsiteY154" fmla="*/ 172619 h 801693"/>
              <a:gd name="connsiteX155" fmla="*/ 45739 w 616855"/>
              <a:gd name="connsiteY155" fmla="*/ 159775 h 801693"/>
              <a:gd name="connsiteX156" fmla="*/ 37594 w 616855"/>
              <a:gd name="connsiteY156" fmla="*/ 151943 h 801693"/>
              <a:gd name="connsiteX157" fmla="*/ 34775 w 616855"/>
              <a:gd name="connsiteY157" fmla="*/ 142544 h 801693"/>
              <a:gd name="connsiteX158" fmla="*/ 28822 w 616855"/>
              <a:gd name="connsiteY158" fmla="*/ 136592 h 801693"/>
              <a:gd name="connsiteX159" fmla="*/ 21303 w 616855"/>
              <a:gd name="connsiteY159" fmla="*/ 131579 h 801693"/>
              <a:gd name="connsiteX160" fmla="*/ 15038 w 616855"/>
              <a:gd name="connsiteY160" fmla="*/ 124687 h 801693"/>
              <a:gd name="connsiteX161" fmla="*/ 14411 w 616855"/>
              <a:gd name="connsiteY161" fmla="*/ 121867 h 801693"/>
              <a:gd name="connsiteX162" fmla="*/ 15977 w 616855"/>
              <a:gd name="connsiteY162" fmla="*/ 116228 h 801693"/>
              <a:gd name="connsiteX163" fmla="*/ 14411 w 616855"/>
              <a:gd name="connsiteY163" fmla="*/ 111842 h 801693"/>
              <a:gd name="connsiteX164" fmla="*/ 9712 w 616855"/>
              <a:gd name="connsiteY164" fmla="*/ 107456 h 801693"/>
              <a:gd name="connsiteX165" fmla="*/ 5326 w 616855"/>
              <a:gd name="connsiteY165" fmla="*/ 92732 h 801693"/>
              <a:gd name="connsiteX166" fmla="*/ 0 w 616855"/>
              <a:gd name="connsiteY166" fmla="*/ 81767 h 801693"/>
              <a:gd name="connsiteX167" fmla="*/ 4386 w 616855"/>
              <a:gd name="connsiteY167" fmla="*/ 75815 h 801693"/>
              <a:gd name="connsiteX168" fmla="*/ 12218 w 616855"/>
              <a:gd name="connsiteY168" fmla="*/ 71115 h 801693"/>
              <a:gd name="connsiteX169" fmla="*/ 19424 w 616855"/>
              <a:gd name="connsiteY169" fmla="*/ 68922 h 801693"/>
              <a:gd name="connsiteX170" fmla="*/ 28822 w 616855"/>
              <a:gd name="connsiteY170" fmla="*/ 71115 h 801693"/>
              <a:gd name="connsiteX171" fmla="*/ 36028 w 616855"/>
              <a:gd name="connsiteY171" fmla="*/ 74875 h 801693"/>
              <a:gd name="connsiteX172" fmla="*/ 42293 w 616855"/>
              <a:gd name="connsiteY172" fmla="*/ 75815 h 801693"/>
              <a:gd name="connsiteX173" fmla="*/ 47932 w 616855"/>
              <a:gd name="connsiteY173" fmla="*/ 68609 h 801693"/>
              <a:gd name="connsiteX174" fmla="*/ 50125 w 616855"/>
              <a:gd name="connsiteY174" fmla="*/ 60777 h 801693"/>
              <a:gd name="connsiteX175" fmla="*/ 52632 w 616855"/>
              <a:gd name="connsiteY175" fmla="*/ 45113 h 801693"/>
              <a:gd name="connsiteX176" fmla="*/ 57018 w 616855"/>
              <a:gd name="connsiteY176" fmla="*/ 36967 h 801693"/>
              <a:gd name="connsiteX177" fmla="*/ 87719 w 616855"/>
              <a:gd name="connsiteY177" fmla="*/ 4699 h 801693"/>
              <a:gd name="connsiteX178" fmla="*/ 110902 w 616855"/>
              <a:gd name="connsiteY178" fmla="*/ 0 h 801693"/>
              <a:gd name="connsiteX179" fmla="*/ 120301 w 616855"/>
              <a:gd name="connsiteY179" fmla="*/ 313 h 801693"/>
              <a:gd name="connsiteX180" fmla="*/ 144424 w 616855"/>
              <a:gd name="connsiteY180" fmla="*/ 6266 h 801693"/>
              <a:gd name="connsiteX181" fmla="*/ 165727 w 616855"/>
              <a:gd name="connsiteY181" fmla="*/ 4073 h 801693"/>
              <a:gd name="connsiteX182" fmla="*/ 171993 w 616855"/>
              <a:gd name="connsiteY182" fmla="*/ 6266 h 801693"/>
              <a:gd name="connsiteX183" fmla="*/ 177945 w 616855"/>
              <a:gd name="connsiteY183" fmla="*/ 15664 h 801693"/>
              <a:gd name="connsiteX184" fmla="*/ 183898 w 616855"/>
              <a:gd name="connsiteY184" fmla="*/ 20363 h 801693"/>
              <a:gd name="connsiteX185" fmla="*/ 191103 w 616855"/>
              <a:gd name="connsiteY185" fmla="*/ 23496 h 801693"/>
              <a:gd name="connsiteX186" fmla="*/ 195176 w 616855"/>
              <a:gd name="connsiteY186" fmla="*/ 31328 h 801693"/>
              <a:gd name="connsiteX187" fmla="*/ 223685 w 616855"/>
              <a:gd name="connsiteY187" fmla="*/ 64223 h 801693"/>
              <a:gd name="connsiteX188" fmla="*/ 231517 w 616855"/>
              <a:gd name="connsiteY188" fmla="*/ 69862 h 801693"/>
              <a:gd name="connsiteX189" fmla="*/ 247807 w 616855"/>
              <a:gd name="connsiteY189" fmla="*/ 74248 h 801693"/>
              <a:gd name="connsiteX190" fmla="*/ 262845 w 616855"/>
              <a:gd name="connsiteY190" fmla="*/ 83960 h 801693"/>
              <a:gd name="connsiteX191" fmla="*/ 279762 w 616855"/>
              <a:gd name="connsiteY191" fmla="*/ 98998 h 801693"/>
              <a:gd name="connsiteX192" fmla="*/ 289788 w 616855"/>
              <a:gd name="connsiteY192" fmla="*/ 112469 h 801693"/>
              <a:gd name="connsiteX193" fmla="*/ 296993 w 616855"/>
              <a:gd name="connsiteY193" fmla="*/ 128133 h 801693"/>
              <a:gd name="connsiteX194" fmla="*/ 300439 w 616855"/>
              <a:gd name="connsiteY194" fmla="*/ 145050 h 801693"/>
              <a:gd name="connsiteX195" fmla="*/ 300439 w 616855"/>
              <a:gd name="connsiteY195" fmla="*/ 157582 h 801693"/>
              <a:gd name="connsiteX196" fmla="*/ 305452 w 616855"/>
              <a:gd name="connsiteY196" fmla="*/ 163847 h 801693"/>
              <a:gd name="connsiteX197" fmla="*/ 308898 w 616855"/>
              <a:gd name="connsiteY197" fmla="*/ 170113 h 801693"/>
              <a:gd name="connsiteX198" fmla="*/ 315477 w 616855"/>
              <a:gd name="connsiteY198" fmla="*/ 170113 h 801693"/>
              <a:gd name="connsiteX199" fmla="*/ 327695 w 616855"/>
              <a:gd name="connsiteY199" fmla="*/ 166980 h 801693"/>
              <a:gd name="connsiteX200" fmla="*/ 335840 w 616855"/>
              <a:gd name="connsiteY200" fmla="*/ 171366 h 801693"/>
              <a:gd name="connsiteX201" fmla="*/ 339286 w 616855"/>
              <a:gd name="connsiteY201" fmla="*/ 181391 h 801693"/>
              <a:gd name="connsiteX202" fmla="*/ 341793 w 616855"/>
              <a:gd name="connsiteY202" fmla="*/ 192983 h 801693"/>
              <a:gd name="connsiteX203" fmla="*/ 346805 w 616855"/>
              <a:gd name="connsiteY203" fmla="*/ 201441 h 801693"/>
              <a:gd name="connsiteX204" fmla="*/ 354324 w 616855"/>
              <a:gd name="connsiteY204" fmla="*/ 202068 h 801693"/>
              <a:gd name="connsiteX205" fmla="*/ 391918 w 616855"/>
              <a:gd name="connsiteY205" fmla="*/ 196742 h 801693"/>
              <a:gd name="connsiteX206" fmla="*/ 403196 w 616855"/>
              <a:gd name="connsiteY206" fmla="*/ 200188 h 801693"/>
              <a:gd name="connsiteX207" fmla="*/ 415414 w 616855"/>
              <a:gd name="connsiteY207" fmla="*/ 208334 h 801693"/>
              <a:gd name="connsiteX208" fmla="*/ 434211 w 616855"/>
              <a:gd name="connsiteY208" fmla="*/ 225251 h 801693"/>
              <a:gd name="connsiteX209" fmla="*/ 450189 w 616855"/>
              <a:gd name="connsiteY209" fmla="*/ 223998 h 801693"/>
              <a:gd name="connsiteX210" fmla="*/ 487156 w 616855"/>
              <a:gd name="connsiteY210" fmla="*/ 242482 h 801693"/>
              <a:gd name="connsiteX211" fmla="*/ 495615 w 616855"/>
              <a:gd name="connsiteY211" fmla="*/ 239662 h 801693"/>
              <a:gd name="connsiteX212" fmla="*/ 487783 w 616855"/>
              <a:gd name="connsiteY212" fmla="*/ 232770 h 801693"/>
              <a:gd name="connsiteX213" fmla="*/ 486530 w 616855"/>
              <a:gd name="connsiteY213" fmla="*/ 229637 h 801693"/>
              <a:gd name="connsiteX214" fmla="*/ 488096 w 616855"/>
              <a:gd name="connsiteY214" fmla="*/ 227131 h 801693"/>
              <a:gd name="connsiteX215" fmla="*/ 512532 w 616855"/>
              <a:gd name="connsiteY215" fmla="*/ 195802 h 801693"/>
              <a:gd name="connsiteX216" fmla="*/ 518798 w 616855"/>
              <a:gd name="connsiteY216" fmla="*/ 192043 h 801693"/>
              <a:gd name="connsiteX217" fmla="*/ 528197 w 616855"/>
              <a:gd name="connsiteY217" fmla="*/ 192043 h 801693"/>
              <a:gd name="connsiteX218" fmla="*/ 537595 w 616855"/>
              <a:gd name="connsiteY218" fmla="*/ 195802 h 801693"/>
              <a:gd name="connsiteX219" fmla="*/ 544801 w 616855"/>
              <a:gd name="connsiteY219" fmla="*/ 202068 h 801693"/>
              <a:gd name="connsiteX220" fmla="*/ 547620 w 616855"/>
              <a:gd name="connsiteY220" fmla="*/ 209587 h 801693"/>
              <a:gd name="connsiteX221" fmla="*/ 548873 w 616855"/>
              <a:gd name="connsiteY221" fmla="*/ 220552 h 801693"/>
              <a:gd name="connsiteX222" fmla="*/ 551693 w 616855"/>
              <a:gd name="connsiteY222" fmla="*/ 227131 h 801693"/>
              <a:gd name="connsiteX223" fmla="*/ 562344 w 616855"/>
              <a:gd name="connsiteY223" fmla="*/ 236216 h 801693"/>
              <a:gd name="connsiteX224" fmla="*/ 567044 w 616855"/>
              <a:gd name="connsiteY224" fmla="*/ 242168 h 801693"/>
              <a:gd name="connsiteX225" fmla="*/ 569550 w 616855"/>
              <a:gd name="connsiteY225" fmla="*/ 250000 h 801693"/>
              <a:gd name="connsiteX226" fmla="*/ 570803 w 616855"/>
              <a:gd name="connsiteY226" fmla="*/ 259086 h 801693"/>
              <a:gd name="connsiteX227" fmla="*/ 571116 w 616855"/>
              <a:gd name="connsiteY227" fmla="*/ 268798 h 801693"/>
              <a:gd name="connsiteX228" fmla="*/ 572683 w 616855"/>
              <a:gd name="connsiteY228" fmla="*/ 270991 h 801693"/>
              <a:gd name="connsiteX229" fmla="*/ 580515 w 616855"/>
              <a:gd name="connsiteY229" fmla="*/ 276316 h 801693"/>
              <a:gd name="connsiteX230" fmla="*/ 584274 w 616855"/>
              <a:gd name="connsiteY230" fmla="*/ 277256 h 801693"/>
              <a:gd name="connsiteX231" fmla="*/ 586154 w 616855"/>
              <a:gd name="connsiteY231" fmla="*/ 279136 h 801693"/>
              <a:gd name="connsiteX232" fmla="*/ 605891 w 616855"/>
              <a:gd name="connsiteY232" fmla="*/ 313597 h 801693"/>
              <a:gd name="connsiteX233" fmla="*/ 608710 w 616855"/>
              <a:gd name="connsiteY233" fmla="*/ 316417 h 80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616855" h="801693">
                <a:moveTo>
                  <a:pt x="608710" y="316417"/>
                </a:moveTo>
                <a:lnTo>
                  <a:pt x="611530" y="377507"/>
                </a:lnTo>
                <a:lnTo>
                  <a:pt x="616856" y="413848"/>
                </a:lnTo>
                <a:lnTo>
                  <a:pt x="616543" y="428259"/>
                </a:lnTo>
                <a:lnTo>
                  <a:pt x="613410" y="442983"/>
                </a:lnTo>
                <a:lnTo>
                  <a:pt x="606831" y="454575"/>
                </a:lnTo>
                <a:lnTo>
                  <a:pt x="598372" y="465540"/>
                </a:lnTo>
                <a:lnTo>
                  <a:pt x="579262" y="482144"/>
                </a:lnTo>
                <a:lnTo>
                  <a:pt x="572996" y="491229"/>
                </a:lnTo>
                <a:lnTo>
                  <a:pt x="569863" y="499061"/>
                </a:lnTo>
                <a:lnTo>
                  <a:pt x="567670" y="509400"/>
                </a:lnTo>
                <a:lnTo>
                  <a:pt x="564224" y="515039"/>
                </a:lnTo>
                <a:lnTo>
                  <a:pt x="559838" y="519425"/>
                </a:lnTo>
                <a:lnTo>
                  <a:pt x="543547" y="526630"/>
                </a:lnTo>
                <a:lnTo>
                  <a:pt x="538848" y="530703"/>
                </a:lnTo>
                <a:lnTo>
                  <a:pt x="535402" y="536342"/>
                </a:lnTo>
                <a:lnTo>
                  <a:pt x="534775" y="541354"/>
                </a:lnTo>
                <a:lnTo>
                  <a:pt x="536342" y="544801"/>
                </a:lnTo>
                <a:lnTo>
                  <a:pt x="541981" y="549500"/>
                </a:lnTo>
                <a:lnTo>
                  <a:pt x="543234" y="554199"/>
                </a:lnTo>
                <a:lnTo>
                  <a:pt x="541981" y="560465"/>
                </a:lnTo>
                <a:lnTo>
                  <a:pt x="542608" y="565477"/>
                </a:lnTo>
                <a:lnTo>
                  <a:pt x="545740" y="570177"/>
                </a:lnTo>
                <a:lnTo>
                  <a:pt x="561405" y="582395"/>
                </a:lnTo>
                <a:lnTo>
                  <a:pt x="564537" y="589600"/>
                </a:lnTo>
                <a:lnTo>
                  <a:pt x="566104" y="599939"/>
                </a:lnTo>
                <a:lnTo>
                  <a:pt x="564851" y="617482"/>
                </a:lnTo>
                <a:lnTo>
                  <a:pt x="562031" y="630640"/>
                </a:lnTo>
                <a:lnTo>
                  <a:pt x="553886" y="648498"/>
                </a:lnTo>
                <a:lnTo>
                  <a:pt x="552633" y="655077"/>
                </a:lnTo>
                <a:lnTo>
                  <a:pt x="553886" y="662282"/>
                </a:lnTo>
                <a:lnTo>
                  <a:pt x="560151" y="679199"/>
                </a:lnTo>
                <a:lnTo>
                  <a:pt x="560778" y="688285"/>
                </a:lnTo>
                <a:lnTo>
                  <a:pt x="557958" y="693610"/>
                </a:lnTo>
                <a:lnTo>
                  <a:pt x="552006" y="696430"/>
                </a:lnTo>
                <a:lnTo>
                  <a:pt x="544801" y="697683"/>
                </a:lnTo>
                <a:lnTo>
                  <a:pt x="536342" y="697683"/>
                </a:lnTo>
                <a:lnTo>
                  <a:pt x="528510" y="696117"/>
                </a:lnTo>
                <a:lnTo>
                  <a:pt x="521618" y="692671"/>
                </a:lnTo>
                <a:lnTo>
                  <a:pt x="515352" y="687971"/>
                </a:lnTo>
                <a:lnTo>
                  <a:pt x="510026" y="684838"/>
                </a:lnTo>
                <a:lnTo>
                  <a:pt x="504700" y="683272"/>
                </a:lnTo>
                <a:lnTo>
                  <a:pt x="500001" y="683585"/>
                </a:lnTo>
                <a:lnTo>
                  <a:pt x="497181" y="686092"/>
                </a:lnTo>
                <a:lnTo>
                  <a:pt x="496242" y="689538"/>
                </a:lnTo>
                <a:lnTo>
                  <a:pt x="496555" y="694864"/>
                </a:lnTo>
                <a:lnTo>
                  <a:pt x="498121" y="701756"/>
                </a:lnTo>
                <a:lnTo>
                  <a:pt x="498748" y="710214"/>
                </a:lnTo>
                <a:lnTo>
                  <a:pt x="497181" y="716480"/>
                </a:lnTo>
                <a:lnTo>
                  <a:pt x="493422" y="720866"/>
                </a:lnTo>
                <a:lnTo>
                  <a:pt x="484337" y="726505"/>
                </a:lnTo>
                <a:lnTo>
                  <a:pt x="480264" y="731831"/>
                </a:lnTo>
                <a:lnTo>
                  <a:pt x="478384" y="738410"/>
                </a:lnTo>
                <a:lnTo>
                  <a:pt x="476818" y="754387"/>
                </a:lnTo>
                <a:lnTo>
                  <a:pt x="471805" y="771618"/>
                </a:lnTo>
                <a:lnTo>
                  <a:pt x="469926" y="786342"/>
                </a:lnTo>
                <a:lnTo>
                  <a:pt x="470866" y="800754"/>
                </a:lnTo>
                <a:lnTo>
                  <a:pt x="467733" y="801693"/>
                </a:lnTo>
                <a:lnTo>
                  <a:pt x="462720" y="801380"/>
                </a:lnTo>
                <a:lnTo>
                  <a:pt x="458647" y="799814"/>
                </a:lnTo>
                <a:lnTo>
                  <a:pt x="452695" y="795741"/>
                </a:lnTo>
                <a:lnTo>
                  <a:pt x="449249" y="793861"/>
                </a:lnTo>
                <a:lnTo>
                  <a:pt x="444863" y="792608"/>
                </a:lnTo>
                <a:lnTo>
                  <a:pt x="437344" y="791668"/>
                </a:lnTo>
                <a:lnTo>
                  <a:pt x="432645" y="789789"/>
                </a:lnTo>
                <a:lnTo>
                  <a:pt x="430139" y="787596"/>
                </a:lnTo>
                <a:lnTo>
                  <a:pt x="423873" y="781643"/>
                </a:lnTo>
                <a:lnTo>
                  <a:pt x="411655" y="766292"/>
                </a:lnTo>
                <a:lnTo>
                  <a:pt x="403823" y="752821"/>
                </a:lnTo>
                <a:lnTo>
                  <a:pt x="390352" y="723686"/>
                </a:lnTo>
                <a:lnTo>
                  <a:pt x="380953" y="703009"/>
                </a:lnTo>
                <a:lnTo>
                  <a:pt x="374374" y="695490"/>
                </a:lnTo>
                <a:lnTo>
                  <a:pt x="363723" y="690791"/>
                </a:lnTo>
                <a:lnTo>
                  <a:pt x="357457" y="691731"/>
                </a:lnTo>
                <a:lnTo>
                  <a:pt x="354011" y="690164"/>
                </a:lnTo>
                <a:lnTo>
                  <a:pt x="350251" y="682959"/>
                </a:lnTo>
                <a:lnTo>
                  <a:pt x="347118" y="674813"/>
                </a:lnTo>
                <a:lnTo>
                  <a:pt x="343046" y="656956"/>
                </a:lnTo>
                <a:lnTo>
                  <a:pt x="338347" y="649437"/>
                </a:lnTo>
                <a:lnTo>
                  <a:pt x="333961" y="646618"/>
                </a:lnTo>
                <a:lnTo>
                  <a:pt x="327695" y="645678"/>
                </a:lnTo>
                <a:lnTo>
                  <a:pt x="324875" y="641292"/>
                </a:lnTo>
                <a:lnTo>
                  <a:pt x="324875" y="636906"/>
                </a:lnTo>
                <a:lnTo>
                  <a:pt x="328635" y="627821"/>
                </a:lnTo>
                <a:lnTo>
                  <a:pt x="329261" y="623435"/>
                </a:lnTo>
                <a:lnTo>
                  <a:pt x="327068" y="618109"/>
                </a:lnTo>
                <a:lnTo>
                  <a:pt x="322996" y="613096"/>
                </a:lnTo>
                <a:lnTo>
                  <a:pt x="317357" y="609337"/>
                </a:lnTo>
                <a:lnTo>
                  <a:pt x="311091" y="606831"/>
                </a:lnTo>
                <a:lnTo>
                  <a:pt x="301692" y="606518"/>
                </a:lnTo>
                <a:lnTo>
                  <a:pt x="293547" y="607457"/>
                </a:lnTo>
                <a:lnTo>
                  <a:pt x="290101" y="605264"/>
                </a:lnTo>
                <a:lnTo>
                  <a:pt x="295113" y="596806"/>
                </a:lnTo>
                <a:lnTo>
                  <a:pt x="302006" y="591167"/>
                </a:lnTo>
                <a:lnTo>
                  <a:pt x="316417" y="587721"/>
                </a:lnTo>
                <a:lnTo>
                  <a:pt x="321742" y="582395"/>
                </a:lnTo>
                <a:lnTo>
                  <a:pt x="323309" y="574563"/>
                </a:lnTo>
                <a:lnTo>
                  <a:pt x="323622" y="553886"/>
                </a:lnTo>
                <a:lnTo>
                  <a:pt x="325189" y="544487"/>
                </a:lnTo>
                <a:lnTo>
                  <a:pt x="339286" y="521618"/>
                </a:lnTo>
                <a:lnTo>
                  <a:pt x="339913" y="516292"/>
                </a:lnTo>
                <a:lnTo>
                  <a:pt x="333961" y="515039"/>
                </a:lnTo>
                <a:lnTo>
                  <a:pt x="325815" y="519111"/>
                </a:lnTo>
                <a:lnTo>
                  <a:pt x="317357" y="524437"/>
                </a:lnTo>
                <a:lnTo>
                  <a:pt x="310778" y="527570"/>
                </a:lnTo>
                <a:lnTo>
                  <a:pt x="330201" y="495615"/>
                </a:lnTo>
                <a:lnTo>
                  <a:pt x="339286" y="487156"/>
                </a:lnTo>
                <a:lnTo>
                  <a:pt x="355264" y="467106"/>
                </a:lnTo>
                <a:lnTo>
                  <a:pt x="363723" y="458961"/>
                </a:lnTo>
                <a:lnTo>
                  <a:pt x="363723" y="453635"/>
                </a:lnTo>
                <a:lnTo>
                  <a:pt x="359337" y="443923"/>
                </a:lnTo>
                <a:lnTo>
                  <a:pt x="358083" y="432645"/>
                </a:lnTo>
                <a:lnTo>
                  <a:pt x="358397" y="401317"/>
                </a:lnTo>
                <a:lnTo>
                  <a:pt x="357770" y="395991"/>
                </a:lnTo>
                <a:lnTo>
                  <a:pt x="355890" y="390978"/>
                </a:lnTo>
                <a:lnTo>
                  <a:pt x="352444" y="385026"/>
                </a:lnTo>
                <a:lnTo>
                  <a:pt x="350251" y="384086"/>
                </a:lnTo>
                <a:lnTo>
                  <a:pt x="348058" y="385966"/>
                </a:lnTo>
                <a:lnTo>
                  <a:pt x="317043" y="399437"/>
                </a:lnTo>
                <a:lnTo>
                  <a:pt x="309838" y="399750"/>
                </a:lnTo>
                <a:lnTo>
                  <a:pt x="304512" y="394424"/>
                </a:lnTo>
                <a:lnTo>
                  <a:pt x="303259" y="385652"/>
                </a:lnTo>
                <a:lnTo>
                  <a:pt x="304512" y="367169"/>
                </a:lnTo>
                <a:lnTo>
                  <a:pt x="301066" y="346492"/>
                </a:lnTo>
                <a:lnTo>
                  <a:pt x="292607" y="339600"/>
                </a:lnTo>
                <a:lnTo>
                  <a:pt x="285088" y="346805"/>
                </a:lnTo>
                <a:lnTo>
                  <a:pt x="284148" y="383773"/>
                </a:lnTo>
                <a:lnTo>
                  <a:pt x="278823" y="398497"/>
                </a:lnTo>
                <a:lnTo>
                  <a:pt x="269424" y="410715"/>
                </a:lnTo>
                <a:lnTo>
                  <a:pt x="256266" y="419487"/>
                </a:lnTo>
                <a:lnTo>
                  <a:pt x="251567" y="420427"/>
                </a:lnTo>
                <a:lnTo>
                  <a:pt x="229010" y="421053"/>
                </a:lnTo>
                <a:lnTo>
                  <a:pt x="226191" y="421367"/>
                </a:lnTo>
                <a:lnTo>
                  <a:pt x="223058" y="416668"/>
                </a:lnTo>
                <a:lnTo>
                  <a:pt x="220239" y="409462"/>
                </a:lnTo>
                <a:lnTo>
                  <a:pt x="218359" y="399124"/>
                </a:lnTo>
                <a:lnTo>
                  <a:pt x="217419" y="388472"/>
                </a:lnTo>
                <a:lnTo>
                  <a:pt x="219299" y="361843"/>
                </a:lnTo>
                <a:lnTo>
                  <a:pt x="215226" y="343046"/>
                </a:lnTo>
                <a:lnTo>
                  <a:pt x="200815" y="309838"/>
                </a:lnTo>
                <a:lnTo>
                  <a:pt x="187657" y="298559"/>
                </a:lnTo>
                <a:lnTo>
                  <a:pt x="168860" y="292294"/>
                </a:lnTo>
                <a:lnTo>
                  <a:pt x="152882" y="283835"/>
                </a:lnTo>
                <a:lnTo>
                  <a:pt x="147870" y="266605"/>
                </a:lnTo>
                <a:lnTo>
                  <a:pt x="148183" y="264725"/>
                </a:lnTo>
                <a:lnTo>
                  <a:pt x="154762" y="254700"/>
                </a:lnTo>
                <a:lnTo>
                  <a:pt x="148497" y="248747"/>
                </a:lnTo>
                <a:lnTo>
                  <a:pt x="137845" y="242795"/>
                </a:lnTo>
                <a:lnTo>
                  <a:pt x="129073" y="235903"/>
                </a:lnTo>
                <a:lnTo>
                  <a:pt x="125940" y="230890"/>
                </a:lnTo>
                <a:lnTo>
                  <a:pt x="121867" y="219299"/>
                </a:lnTo>
                <a:lnTo>
                  <a:pt x="119048" y="214599"/>
                </a:lnTo>
                <a:lnTo>
                  <a:pt x="114975" y="210840"/>
                </a:lnTo>
                <a:lnTo>
                  <a:pt x="101817" y="202695"/>
                </a:lnTo>
                <a:lnTo>
                  <a:pt x="71429" y="172619"/>
                </a:lnTo>
                <a:lnTo>
                  <a:pt x="45739" y="159775"/>
                </a:lnTo>
                <a:lnTo>
                  <a:pt x="37594" y="151943"/>
                </a:lnTo>
                <a:lnTo>
                  <a:pt x="34775" y="142544"/>
                </a:lnTo>
                <a:lnTo>
                  <a:pt x="28822" y="136592"/>
                </a:lnTo>
                <a:lnTo>
                  <a:pt x="21303" y="131579"/>
                </a:lnTo>
                <a:lnTo>
                  <a:pt x="15038" y="124687"/>
                </a:lnTo>
                <a:lnTo>
                  <a:pt x="14411" y="121867"/>
                </a:lnTo>
                <a:lnTo>
                  <a:pt x="15977" y="116228"/>
                </a:lnTo>
                <a:lnTo>
                  <a:pt x="14411" y="111842"/>
                </a:lnTo>
                <a:lnTo>
                  <a:pt x="9712" y="107456"/>
                </a:lnTo>
                <a:lnTo>
                  <a:pt x="5326" y="92732"/>
                </a:lnTo>
                <a:lnTo>
                  <a:pt x="0" y="81767"/>
                </a:lnTo>
                <a:lnTo>
                  <a:pt x="4386" y="75815"/>
                </a:lnTo>
                <a:lnTo>
                  <a:pt x="12218" y="71115"/>
                </a:lnTo>
                <a:lnTo>
                  <a:pt x="19424" y="68922"/>
                </a:lnTo>
                <a:lnTo>
                  <a:pt x="28822" y="71115"/>
                </a:lnTo>
                <a:lnTo>
                  <a:pt x="36028" y="74875"/>
                </a:lnTo>
                <a:lnTo>
                  <a:pt x="42293" y="75815"/>
                </a:lnTo>
                <a:lnTo>
                  <a:pt x="47932" y="68609"/>
                </a:lnTo>
                <a:lnTo>
                  <a:pt x="50125" y="60777"/>
                </a:lnTo>
                <a:lnTo>
                  <a:pt x="52632" y="45113"/>
                </a:lnTo>
                <a:lnTo>
                  <a:pt x="57018" y="36967"/>
                </a:lnTo>
                <a:lnTo>
                  <a:pt x="87719" y="4699"/>
                </a:lnTo>
                <a:lnTo>
                  <a:pt x="110902" y="0"/>
                </a:lnTo>
                <a:lnTo>
                  <a:pt x="120301" y="313"/>
                </a:lnTo>
                <a:lnTo>
                  <a:pt x="144424" y="6266"/>
                </a:lnTo>
                <a:lnTo>
                  <a:pt x="165727" y="4073"/>
                </a:lnTo>
                <a:lnTo>
                  <a:pt x="171993" y="6266"/>
                </a:lnTo>
                <a:lnTo>
                  <a:pt x="177945" y="15664"/>
                </a:lnTo>
                <a:lnTo>
                  <a:pt x="183898" y="20363"/>
                </a:lnTo>
                <a:lnTo>
                  <a:pt x="191103" y="23496"/>
                </a:lnTo>
                <a:lnTo>
                  <a:pt x="195176" y="31328"/>
                </a:lnTo>
                <a:lnTo>
                  <a:pt x="223685" y="64223"/>
                </a:lnTo>
                <a:lnTo>
                  <a:pt x="231517" y="69862"/>
                </a:lnTo>
                <a:lnTo>
                  <a:pt x="247807" y="74248"/>
                </a:lnTo>
                <a:lnTo>
                  <a:pt x="262845" y="83960"/>
                </a:lnTo>
                <a:lnTo>
                  <a:pt x="279762" y="98998"/>
                </a:lnTo>
                <a:lnTo>
                  <a:pt x="289788" y="112469"/>
                </a:lnTo>
                <a:lnTo>
                  <a:pt x="296993" y="128133"/>
                </a:lnTo>
                <a:lnTo>
                  <a:pt x="300439" y="145050"/>
                </a:lnTo>
                <a:lnTo>
                  <a:pt x="300439" y="157582"/>
                </a:lnTo>
                <a:lnTo>
                  <a:pt x="305452" y="163847"/>
                </a:lnTo>
                <a:lnTo>
                  <a:pt x="308898" y="170113"/>
                </a:lnTo>
                <a:lnTo>
                  <a:pt x="315477" y="170113"/>
                </a:lnTo>
                <a:lnTo>
                  <a:pt x="327695" y="166980"/>
                </a:lnTo>
                <a:lnTo>
                  <a:pt x="335840" y="171366"/>
                </a:lnTo>
                <a:lnTo>
                  <a:pt x="339286" y="181391"/>
                </a:lnTo>
                <a:lnTo>
                  <a:pt x="341793" y="192983"/>
                </a:lnTo>
                <a:lnTo>
                  <a:pt x="346805" y="201441"/>
                </a:lnTo>
                <a:lnTo>
                  <a:pt x="354324" y="202068"/>
                </a:lnTo>
                <a:lnTo>
                  <a:pt x="391918" y="196742"/>
                </a:lnTo>
                <a:lnTo>
                  <a:pt x="403196" y="200188"/>
                </a:lnTo>
                <a:lnTo>
                  <a:pt x="415414" y="208334"/>
                </a:lnTo>
                <a:lnTo>
                  <a:pt x="434211" y="225251"/>
                </a:lnTo>
                <a:lnTo>
                  <a:pt x="450189" y="223998"/>
                </a:lnTo>
                <a:lnTo>
                  <a:pt x="487156" y="242482"/>
                </a:lnTo>
                <a:lnTo>
                  <a:pt x="495615" y="239662"/>
                </a:lnTo>
                <a:lnTo>
                  <a:pt x="487783" y="232770"/>
                </a:lnTo>
                <a:lnTo>
                  <a:pt x="486530" y="229637"/>
                </a:lnTo>
                <a:lnTo>
                  <a:pt x="488096" y="227131"/>
                </a:lnTo>
                <a:lnTo>
                  <a:pt x="512532" y="195802"/>
                </a:lnTo>
                <a:lnTo>
                  <a:pt x="518798" y="192043"/>
                </a:lnTo>
                <a:lnTo>
                  <a:pt x="528197" y="192043"/>
                </a:lnTo>
                <a:lnTo>
                  <a:pt x="537595" y="195802"/>
                </a:lnTo>
                <a:lnTo>
                  <a:pt x="544801" y="202068"/>
                </a:lnTo>
                <a:lnTo>
                  <a:pt x="547620" y="209587"/>
                </a:lnTo>
                <a:lnTo>
                  <a:pt x="548873" y="220552"/>
                </a:lnTo>
                <a:lnTo>
                  <a:pt x="551693" y="227131"/>
                </a:lnTo>
                <a:lnTo>
                  <a:pt x="562344" y="236216"/>
                </a:lnTo>
                <a:lnTo>
                  <a:pt x="567044" y="242168"/>
                </a:lnTo>
                <a:lnTo>
                  <a:pt x="569550" y="250000"/>
                </a:lnTo>
                <a:lnTo>
                  <a:pt x="570803" y="259086"/>
                </a:lnTo>
                <a:lnTo>
                  <a:pt x="571116" y="268798"/>
                </a:lnTo>
                <a:lnTo>
                  <a:pt x="572683" y="270991"/>
                </a:lnTo>
                <a:lnTo>
                  <a:pt x="580515" y="276316"/>
                </a:lnTo>
                <a:lnTo>
                  <a:pt x="584274" y="277256"/>
                </a:lnTo>
                <a:lnTo>
                  <a:pt x="586154" y="279136"/>
                </a:lnTo>
                <a:lnTo>
                  <a:pt x="605891" y="313597"/>
                </a:lnTo>
                <a:lnTo>
                  <a:pt x="608710" y="316417"/>
                </a:lnTo>
                <a:close/>
              </a:path>
            </a:pathLst>
          </a:custGeom>
          <a:solidFill>
            <a:srgbClr val="FFFF00"/>
          </a:solidFill>
          <a:ln w="12700" cap="rnd">
            <a:solidFill>
              <a:schemeClr val="bg1">
                <a:lumMod val="75000"/>
                <a:lumOff val="25000"/>
              </a:schemeClr>
            </a:solidFill>
            <a:prstDash val="solid"/>
            <a:round/>
          </a:ln>
        </p:spPr>
        <p:txBody>
          <a:bodyPr rtlCol="0" anchor="ctr"/>
          <a:lstStyle/>
          <a:p>
            <a:endParaRPr lang="vi-VN"/>
          </a:p>
        </p:txBody>
      </p:sp>
      <p:sp>
        <p:nvSpPr>
          <p:cNvPr id="11" name="Freeform: Shape 10">
            <a:extLst>
              <a:ext uri="{FF2B5EF4-FFF2-40B4-BE49-F238E27FC236}">
                <a16:creationId xmlns:a16="http://schemas.microsoft.com/office/drawing/2014/main" id="{2E3FDA44-E837-ED09-29BF-A30F563A7A19}"/>
              </a:ext>
            </a:extLst>
          </p:cNvPr>
          <p:cNvSpPr/>
          <p:nvPr/>
        </p:nvSpPr>
        <p:spPr>
          <a:xfrm>
            <a:off x="6884790" y="436696"/>
            <a:ext cx="328008" cy="434211"/>
          </a:xfrm>
          <a:custGeom>
            <a:avLst/>
            <a:gdLst>
              <a:gd name="connsiteX0" fmla="*/ 299499 w 328008"/>
              <a:gd name="connsiteY0" fmla="*/ 146304 h 434211"/>
              <a:gd name="connsiteX1" fmla="*/ 307018 w 328008"/>
              <a:gd name="connsiteY1" fmla="*/ 162908 h 434211"/>
              <a:gd name="connsiteX2" fmla="*/ 311091 w 328008"/>
              <a:gd name="connsiteY2" fmla="*/ 185777 h 434211"/>
              <a:gd name="connsiteX3" fmla="*/ 314224 w 328008"/>
              <a:gd name="connsiteY3" fmla="*/ 191730 h 434211"/>
              <a:gd name="connsiteX4" fmla="*/ 324875 w 328008"/>
              <a:gd name="connsiteY4" fmla="*/ 203321 h 434211"/>
              <a:gd name="connsiteX5" fmla="*/ 327382 w 328008"/>
              <a:gd name="connsiteY5" fmla="*/ 208020 h 434211"/>
              <a:gd name="connsiteX6" fmla="*/ 328008 w 328008"/>
              <a:gd name="connsiteY6" fmla="*/ 212720 h 434211"/>
              <a:gd name="connsiteX7" fmla="*/ 327068 w 328008"/>
              <a:gd name="connsiteY7" fmla="*/ 218359 h 434211"/>
              <a:gd name="connsiteX8" fmla="*/ 319863 w 328008"/>
              <a:gd name="connsiteY8" fmla="*/ 242168 h 434211"/>
              <a:gd name="connsiteX9" fmla="*/ 298559 w 328008"/>
              <a:gd name="connsiteY9" fmla="*/ 281955 h 434211"/>
              <a:gd name="connsiteX10" fmla="*/ 295113 w 328008"/>
              <a:gd name="connsiteY10" fmla="*/ 286341 h 434211"/>
              <a:gd name="connsiteX11" fmla="*/ 291354 w 328008"/>
              <a:gd name="connsiteY11" fmla="*/ 290101 h 434211"/>
              <a:gd name="connsiteX12" fmla="*/ 286968 w 328008"/>
              <a:gd name="connsiteY12" fmla="*/ 293234 h 434211"/>
              <a:gd name="connsiteX13" fmla="*/ 278509 w 328008"/>
              <a:gd name="connsiteY13" fmla="*/ 297933 h 434211"/>
              <a:gd name="connsiteX14" fmla="*/ 274123 w 328008"/>
              <a:gd name="connsiteY14" fmla="*/ 301379 h 434211"/>
              <a:gd name="connsiteX15" fmla="*/ 270051 w 328008"/>
              <a:gd name="connsiteY15" fmla="*/ 308271 h 434211"/>
              <a:gd name="connsiteX16" fmla="*/ 268171 w 328008"/>
              <a:gd name="connsiteY16" fmla="*/ 317043 h 434211"/>
              <a:gd name="connsiteX17" fmla="*/ 265978 w 328008"/>
              <a:gd name="connsiteY17" fmla="*/ 356830 h 434211"/>
              <a:gd name="connsiteX18" fmla="*/ 244048 w 328008"/>
              <a:gd name="connsiteY18" fmla="*/ 360903 h 434211"/>
              <a:gd name="connsiteX19" fmla="*/ 239349 w 328008"/>
              <a:gd name="connsiteY19" fmla="*/ 363409 h 434211"/>
              <a:gd name="connsiteX20" fmla="*/ 232770 w 328008"/>
              <a:gd name="connsiteY20" fmla="*/ 366229 h 434211"/>
              <a:gd name="connsiteX21" fmla="*/ 228697 w 328008"/>
              <a:gd name="connsiteY21" fmla="*/ 369048 h 434211"/>
              <a:gd name="connsiteX22" fmla="*/ 225564 w 328008"/>
              <a:gd name="connsiteY22" fmla="*/ 373434 h 434211"/>
              <a:gd name="connsiteX23" fmla="*/ 220865 w 328008"/>
              <a:gd name="connsiteY23" fmla="*/ 381893 h 434211"/>
              <a:gd name="connsiteX24" fmla="*/ 218046 w 328008"/>
              <a:gd name="connsiteY24" fmla="*/ 384713 h 434211"/>
              <a:gd name="connsiteX25" fmla="*/ 208334 w 328008"/>
              <a:gd name="connsiteY25" fmla="*/ 388472 h 434211"/>
              <a:gd name="connsiteX26" fmla="*/ 201755 w 328008"/>
              <a:gd name="connsiteY26" fmla="*/ 391918 h 434211"/>
              <a:gd name="connsiteX27" fmla="*/ 181705 w 328008"/>
              <a:gd name="connsiteY27" fmla="*/ 408835 h 434211"/>
              <a:gd name="connsiteX28" fmla="*/ 174812 w 328008"/>
              <a:gd name="connsiteY28" fmla="*/ 412908 h 434211"/>
              <a:gd name="connsiteX29" fmla="*/ 167920 w 328008"/>
              <a:gd name="connsiteY29" fmla="*/ 414475 h 434211"/>
              <a:gd name="connsiteX30" fmla="*/ 160088 w 328008"/>
              <a:gd name="connsiteY30" fmla="*/ 414788 h 434211"/>
              <a:gd name="connsiteX31" fmla="*/ 154136 w 328008"/>
              <a:gd name="connsiteY31" fmla="*/ 415728 h 434211"/>
              <a:gd name="connsiteX32" fmla="*/ 149123 w 328008"/>
              <a:gd name="connsiteY32" fmla="*/ 418234 h 434211"/>
              <a:gd name="connsiteX33" fmla="*/ 146304 w 328008"/>
              <a:gd name="connsiteY33" fmla="*/ 422933 h 434211"/>
              <a:gd name="connsiteX34" fmla="*/ 141291 w 328008"/>
              <a:gd name="connsiteY34" fmla="*/ 432018 h 434211"/>
              <a:gd name="connsiteX35" fmla="*/ 138471 w 328008"/>
              <a:gd name="connsiteY35" fmla="*/ 434211 h 434211"/>
              <a:gd name="connsiteX36" fmla="*/ 135339 w 328008"/>
              <a:gd name="connsiteY36" fmla="*/ 433898 h 434211"/>
              <a:gd name="connsiteX37" fmla="*/ 132832 w 328008"/>
              <a:gd name="connsiteY37" fmla="*/ 430452 h 434211"/>
              <a:gd name="connsiteX38" fmla="*/ 130326 w 328008"/>
              <a:gd name="connsiteY38" fmla="*/ 421680 h 434211"/>
              <a:gd name="connsiteX39" fmla="*/ 126880 w 328008"/>
              <a:gd name="connsiteY39" fmla="*/ 411968 h 434211"/>
              <a:gd name="connsiteX40" fmla="*/ 126253 w 328008"/>
              <a:gd name="connsiteY40" fmla="*/ 407582 h 434211"/>
              <a:gd name="connsiteX41" fmla="*/ 125627 w 328008"/>
              <a:gd name="connsiteY41" fmla="*/ 398184 h 434211"/>
              <a:gd name="connsiteX42" fmla="*/ 123434 w 328008"/>
              <a:gd name="connsiteY42" fmla="*/ 387219 h 434211"/>
              <a:gd name="connsiteX43" fmla="*/ 124060 w 328008"/>
              <a:gd name="connsiteY43" fmla="*/ 380013 h 434211"/>
              <a:gd name="connsiteX44" fmla="*/ 125627 w 328008"/>
              <a:gd name="connsiteY44" fmla="*/ 373434 h 434211"/>
              <a:gd name="connsiteX45" fmla="*/ 125627 w 328008"/>
              <a:gd name="connsiteY45" fmla="*/ 367482 h 434211"/>
              <a:gd name="connsiteX46" fmla="*/ 123121 w 328008"/>
              <a:gd name="connsiteY46" fmla="*/ 358397 h 434211"/>
              <a:gd name="connsiteX47" fmla="*/ 122181 w 328008"/>
              <a:gd name="connsiteY47" fmla="*/ 348998 h 434211"/>
              <a:gd name="connsiteX48" fmla="*/ 120928 w 328008"/>
              <a:gd name="connsiteY48" fmla="*/ 343359 h 434211"/>
              <a:gd name="connsiteX49" fmla="*/ 117795 w 328008"/>
              <a:gd name="connsiteY49" fmla="*/ 337407 h 434211"/>
              <a:gd name="connsiteX50" fmla="*/ 112156 w 328008"/>
              <a:gd name="connsiteY50" fmla="*/ 330828 h 434211"/>
              <a:gd name="connsiteX51" fmla="*/ 104950 w 328008"/>
              <a:gd name="connsiteY51" fmla="*/ 323936 h 434211"/>
              <a:gd name="connsiteX52" fmla="*/ 97431 w 328008"/>
              <a:gd name="connsiteY52" fmla="*/ 319236 h 434211"/>
              <a:gd name="connsiteX53" fmla="*/ 89912 w 328008"/>
              <a:gd name="connsiteY53" fmla="*/ 317983 h 434211"/>
              <a:gd name="connsiteX54" fmla="*/ 83020 w 328008"/>
              <a:gd name="connsiteY54" fmla="*/ 318923 h 434211"/>
              <a:gd name="connsiteX55" fmla="*/ 66730 w 328008"/>
              <a:gd name="connsiteY55" fmla="*/ 324249 h 434211"/>
              <a:gd name="connsiteX56" fmla="*/ 58897 w 328008"/>
              <a:gd name="connsiteY56" fmla="*/ 328321 h 434211"/>
              <a:gd name="connsiteX57" fmla="*/ 50752 w 328008"/>
              <a:gd name="connsiteY57" fmla="*/ 337720 h 434211"/>
              <a:gd name="connsiteX58" fmla="*/ 40727 w 328008"/>
              <a:gd name="connsiteY58" fmla="*/ 352758 h 434211"/>
              <a:gd name="connsiteX59" fmla="*/ 29449 w 328008"/>
              <a:gd name="connsiteY59" fmla="*/ 355577 h 434211"/>
              <a:gd name="connsiteX60" fmla="*/ 24436 w 328008"/>
              <a:gd name="connsiteY60" fmla="*/ 334900 h 434211"/>
              <a:gd name="connsiteX61" fmla="*/ 9085 w 328008"/>
              <a:gd name="connsiteY61" fmla="*/ 307331 h 434211"/>
              <a:gd name="connsiteX62" fmla="*/ 5326 w 328008"/>
              <a:gd name="connsiteY62" fmla="*/ 297620 h 434211"/>
              <a:gd name="connsiteX63" fmla="*/ 2820 w 328008"/>
              <a:gd name="connsiteY63" fmla="*/ 286655 h 434211"/>
              <a:gd name="connsiteX64" fmla="*/ 0 w 328008"/>
              <a:gd name="connsiteY64" fmla="*/ 262219 h 434211"/>
              <a:gd name="connsiteX65" fmla="*/ 2820 w 328008"/>
              <a:gd name="connsiteY65" fmla="*/ 209900 h 434211"/>
              <a:gd name="connsiteX66" fmla="*/ 5013 w 328008"/>
              <a:gd name="connsiteY66" fmla="*/ 197682 h 434211"/>
              <a:gd name="connsiteX67" fmla="*/ 8772 w 328008"/>
              <a:gd name="connsiteY67" fmla="*/ 186717 h 434211"/>
              <a:gd name="connsiteX68" fmla="*/ 13471 w 328008"/>
              <a:gd name="connsiteY68" fmla="*/ 176692 h 434211"/>
              <a:gd name="connsiteX69" fmla="*/ 27569 w 328008"/>
              <a:gd name="connsiteY69" fmla="*/ 153822 h 434211"/>
              <a:gd name="connsiteX70" fmla="*/ 42607 w 328008"/>
              <a:gd name="connsiteY70" fmla="*/ 135965 h 434211"/>
              <a:gd name="connsiteX71" fmla="*/ 47619 w 328008"/>
              <a:gd name="connsiteY71" fmla="*/ 127820 h 434211"/>
              <a:gd name="connsiteX72" fmla="*/ 51379 w 328008"/>
              <a:gd name="connsiteY72" fmla="*/ 117168 h 434211"/>
              <a:gd name="connsiteX73" fmla="*/ 52005 w 328008"/>
              <a:gd name="connsiteY73" fmla="*/ 107143 h 434211"/>
              <a:gd name="connsiteX74" fmla="*/ 50439 w 328008"/>
              <a:gd name="connsiteY74" fmla="*/ 95238 h 434211"/>
              <a:gd name="connsiteX75" fmla="*/ 46053 w 328008"/>
              <a:gd name="connsiteY75" fmla="*/ 83334 h 434211"/>
              <a:gd name="connsiteX76" fmla="*/ 41667 w 328008"/>
              <a:gd name="connsiteY76" fmla="*/ 73308 h 434211"/>
              <a:gd name="connsiteX77" fmla="*/ 33835 w 328008"/>
              <a:gd name="connsiteY77" fmla="*/ 60777 h 434211"/>
              <a:gd name="connsiteX78" fmla="*/ 52945 w 328008"/>
              <a:gd name="connsiteY78" fmla="*/ 42293 h 434211"/>
              <a:gd name="connsiteX79" fmla="*/ 67983 w 328008"/>
              <a:gd name="connsiteY79" fmla="*/ 21303 h 434211"/>
              <a:gd name="connsiteX80" fmla="*/ 87093 w 328008"/>
              <a:gd name="connsiteY80" fmla="*/ 5952 h 434211"/>
              <a:gd name="connsiteX81" fmla="*/ 93985 w 328008"/>
              <a:gd name="connsiteY81" fmla="*/ 2193 h 434211"/>
              <a:gd name="connsiteX82" fmla="*/ 100564 w 328008"/>
              <a:gd name="connsiteY82" fmla="*/ 0 h 434211"/>
              <a:gd name="connsiteX83" fmla="*/ 105890 w 328008"/>
              <a:gd name="connsiteY83" fmla="*/ 0 h 434211"/>
              <a:gd name="connsiteX84" fmla="*/ 118735 w 328008"/>
              <a:gd name="connsiteY84" fmla="*/ 3133 h 434211"/>
              <a:gd name="connsiteX85" fmla="*/ 121554 w 328008"/>
              <a:gd name="connsiteY85" fmla="*/ 5013 h 434211"/>
              <a:gd name="connsiteX86" fmla="*/ 122807 w 328008"/>
              <a:gd name="connsiteY86" fmla="*/ 8145 h 434211"/>
              <a:gd name="connsiteX87" fmla="*/ 123121 w 328008"/>
              <a:gd name="connsiteY87" fmla="*/ 12845 h 434211"/>
              <a:gd name="connsiteX88" fmla="*/ 121554 w 328008"/>
              <a:gd name="connsiteY88" fmla="*/ 18170 h 434211"/>
              <a:gd name="connsiteX89" fmla="*/ 117168 w 328008"/>
              <a:gd name="connsiteY89" fmla="*/ 30702 h 434211"/>
              <a:gd name="connsiteX90" fmla="*/ 115915 w 328008"/>
              <a:gd name="connsiteY90" fmla="*/ 36968 h 434211"/>
              <a:gd name="connsiteX91" fmla="*/ 116228 w 328008"/>
              <a:gd name="connsiteY91" fmla="*/ 43233 h 434211"/>
              <a:gd name="connsiteX92" fmla="*/ 117795 w 328008"/>
              <a:gd name="connsiteY92" fmla="*/ 49186 h 434211"/>
              <a:gd name="connsiteX93" fmla="*/ 120301 w 328008"/>
              <a:gd name="connsiteY93" fmla="*/ 54825 h 434211"/>
              <a:gd name="connsiteX94" fmla="*/ 127507 w 328008"/>
              <a:gd name="connsiteY94" fmla="*/ 67043 h 434211"/>
              <a:gd name="connsiteX95" fmla="*/ 130013 w 328008"/>
              <a:gd name="connsiteY95" fmla="*/ 74248 h 434211"/>
              <a:gd name="connsiteX96" fmla="*/ 131579 w 328008"/>
              <a:gd name="connsiteY96" fmla="*/ 82080 h 434211"/>
              <a:gd name="connsiteX97" fmla="*/ 134086 w 328008"/>
              <a:gd name="connsiteY97" fmla="*/ 91479 h 434211"/>
              <a:gd name="connsiteX98" fmla="*/ 139098 w 328008"/>
              <a:gd name="connsiteY98" fmla="*/ 100877 h 434211"/>
              <a:gd name="connsiteX99" fmla="*/ 151003 w 328008"/>
              <a:gd name="connsiteY99" fmla="*/ 111842 h 434211"/>
              <a:gd name="connsiteX100" fmla="*/ 158522 w 328008"/>
              <a:gd name="connsiteY100" fmla="*/ 114975 h 434211"/>
              <a:gd name="connsiteX101" fmla="*/ 166667 w 328008"/>
              <a:gd name="connsiteY101" fmla="*/ 116228 h 434211"/>
              <a:gd name="connsiteX102" fmla="*/ 172933 w 328008"/>
              <a:gd name="connsiteY102" fmla="*/ 114975 h 434211"/>
              <a:gd name="connsiteX103" fmla="*/ 179198 w 328008"/>
              <a:gd name="connsiteY103" fmla="*/ 112469 h 434211"/>
              <a:gd name="connsiteX104" fmla="*/ 185777 w 328008"/>
              <a:gd name="connsiteY104" fmla="*/ 107770 h 434211"/>
              <a:gd name="connsiteX105" fmla="*/ 192356 w 328008"/>
              <a:gd name="connsiteY105" fmla="*/ 104010 h 434211"/>
              <a:gd name="connsiteX106" fmla="*/ 203008 w 328008"/>
              <a:gd name="connsiteY106" fmla="*/ 99938 h 434211"/>
              <a:gd name="connsiteX107" fmla="*/ 210840 w 328008"/>
              <a:gd name="connsiteY107" fmla="*/ 94612 h 434211"/>
              <a:gd name="connsiteX108" fmla="*/ 216166 w 328008"/>
              <a:gd name="connsiteY108" fmla="*/ 91792 h 434211"/>
              <a:gd name="connsiteX109" fmla="*/ 238096 w 328008"/>
              <a:gd name="connsiteY109" fmla="*/ 84900 h 434211"/>
              <a:gd name="connsiteX110" fmla="*/ 252507 w 328008"/>
              <a:gd name="connsiteY110" fmla="*/ 83960 h 434211"/>
              <a:gd name="connsiteX111" fmla="*/ 259399 w 328008"/>
              <a:gd name="connsiteY111" fmla="*/ 85526 h 434211"/>
              <a:gd name="connsiteX112" fmla="*/ 263472 w 328008"/>
              <a:gd name="connsiteY112" fmla="*/ 89286 h 434211"/>
              <a:gd name="connsiteX113" fmla="*/ 263158 w 328008"/>
              <a:gd name="connsiteY113" fmla="*/ 98371 h 434211"/>
              <a:gd name="connsiteX114" fmla="*/ 263785 w 328008"/>
              <a:gd name="connsiteY114" fmla="*/ 102444 h 434211"/>
              <a:gd name="connsiteX115" fmla="*/ 266605 w 328008"/>
              <a:gd name="connsiteY115" fmla="*/ 105890 h 434211"/>
              <a:gd name="connsiteX116" fmla="*/ 273810 w 328008"/>
              <a:gd name="connsiteY116" fmla="*/ 112469 h 434211"/>
              <a:gd name="connsiteX117" fmla="*/ 275377 w 328008"/>
              <a:gd name="connsiteY117" fmla="*/ 117168 h 434211"/>
              <a:gd name="connsiteX118" fmla="*/ 275063 w 328008"/>
              <a:gd name="connsiteY118" fmla="*/ 128446 h 434211"/>
              <a:gd name="connsiteX119" fmla="*/ 276003 w 328008"/>
              <a:gd name="connsiteY119" fmla="*/ 134712 h 434211"/>
              <a:gd name="connsiteX120" fmla="*/ 280076 w 328008"/>
              <a:gd name="connsiteY120" fmla="*/ 140351 h 434211"/>
              <a:gd name="connsiteX121" fmla="*/ 286341 w 328008"/>
              <a:gd name="connsiteY121" fmla="*/ 145364 h 434211"/>
              <a:gd name="connsiteX122" fmla="*/ 299499 w 328008"/>
              <a:gd name="connsiteY122" fmla="*/ 146304 h 4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28008" h="434211">
                <a:moveTo>
                  <a:pt x="299499" y="146304"/>
                </a:moveTo>
                <a:lnTo>
                  <a:pt x="307018" y="162908"/>
                </a:lnTo>
                <a:lnTo>
                  <a:pt x="311091" y="185777"/>
                </a:lnTo>
                <a:lnTo>
                  <a:pt x="314224" y="191730"/>
                </a:lnTo>
                <a:lnTo>
                  <a:pt x="324875" y="203321"/>
                </a:lnTo>
                <a:lnTo>
                  <a:pt x="327382" y="208020"/>
                </a:lnTo>
                <a:lnTo>
                  <a:pt x="328008" y="212720"/>
                </a:lnTo>
                <a:lnTo>
                  <a:pt x="327068" y="218359"/>
                </a:lnTo>
                <a:lnTo>
                  <a:pt x="319863" y="242168"/>
                </a:lnTo>
                <a:lnTo>
                  <a:pt x="298559" y="281955"/>
                </a:lnTo>
                <a:lnTo>
                  <a:pt x="295113" y="286341"/>
                </a:lnTo>
                <a:lnTo>
                  <a:pt x="291354" y="290101"/>
                </a:lnTo>
                <a:lnTo>
                  <a:pt x="286968" y="293234"/>
                </a:lnTo>
                <a:lnTo>
                  <a:pt x="278509" y="297933"/>
                </a:lnTo>
                <a:lnTo>
                  <a:pt x="274123" y="301379"/>
                </a:lnTo>
                <a:lnTo>
                  <a:pt x="270051" y="308271"/>
                </a:lnTo>
                <a:lnTo>
                  <a:pt x="268171" y="317043"/>
                </a:lnTo>
                <a:lnTo>
                  <a:pt x="265978" y="356830"/>
                </a:lnTo>
                <a:lnTo>
                  <a:pt x="244048" y="360903"/>
                </a:lnTo>
                <a:lnTo>
                  <a:pt x="239349" y="363409"/>
                </a:lnTo>
                <a:lnTo>
                  <a:pt x="232770" y="366229"/>
                </a:lnTo>
                <a:lnTo>
                  <a:pt x="228697" y="369048"/>
                </a:lnTo>
                <a:lnTo>
                  <a:pt x="225564" y="373434"/>
                </a:lnTo>
                <a:lnTo>
                  <a:pt x="220865" y="381893"/>
                </a:lnTo>
                <a:lnTo>
                  <a:pt x="218046" y="384713"/>
                </a:lnTo>
                <a:lnTo>
                  <a:pt x="208334" y="388472"/>
                </a:lnTo>
                <a:lnTo>
                  <a:pt x="201755" y="391918"/>
                </a:lnTo>
                <a:lnTo>
                  <a:pt x="181705" y="408835"/>
                </a:lnTo>
                <a:lnTo>
                  <a:pt x="174812" y="412908"/>
                </a:lnTo>
                <a:lnTo>
                  <a:pt x="167920" y="414475"/>
                </a:lnTo>
                <a:lnTo>
                  <a:pt x="160088" y="414788"/>
                </a:lnTo>
                <a:lnTo>
                  <a:pt x="154136" y="415728"/>
                </a:lnTo>
                <a:lnTo>
                  <a:pt x="149123" y="418234"/>
                </a:lnTo>
                <a:lnTo>
                  <a:pt x="146304" y="422933"/>
                </a:lnTo>
                <a:lnTo>
                  <a:pt x="141291" y="432018"/>
                </a:lnTo>
                <a:lnTo>
                  <a:pt x="138471" y="434211"/>
                </a:lnTo>
                <a:lnTo>
                  <a:pt x="135339" y="433898"/>
                </a:lnTo>
                <a:lnTo>
                  <a:pt x="132832" y="430452"/>
                </a:lnTo>
                <a:lnTo>
                  <a:pt x="130326" y="421680"/>
                </a:lnTo>
                <a:lnTo>
                  <a:pt x="126880" y="411968"/>
                </a:lnTo>
                <a:lnTo>
                  <a:pt x="126253" y="407582"/>
                </a:lnTo>
                <a:lnTo>
                  <a:pt x="125627" y="398184"/>
                </a:lnTo>
                <a:lnTo>
                  <a:pt x="123434" y="387219"/>
                </a:lnTo>
                <a:lnTo>
                  <a:pt x="124060" y="380013"/>
                </a:lnTo>
                <a:lnTo>
                  <a:pt x="125627" y="373434"/>
                </a:lnTo>
                <a:lnTo>
                  <a:pt x="125627" y="367482"/>
                </a:lnTo>
                <a:lnTo>
                  <a:pt x="123121" y="358397"/>
                </a:lnTo>
                <a:lnTo>
                  <a:pt x="122181" y="348998"/>
                </a:lnTo>
                <a:lnTo>
                  <a:pt x="120928" y="343359"/>
                </a:lnTo>
                <a:lnTo>
                  <a:pt x="117795" y="337407"/>
                </a:lnTo>
                <a:lnTo>
                  <a:pt x="112156" y="330828"/>
                </a:lnTo>
                <a:lnTo>
                  <a:pt x="104950" y="323936"/>
                </a:lnTo>
                <a:lnTo>
                  <a:pt x="97431" y="319236"/>
                </a:lnTo>
                <a:lnTo>
                  <a:pt x="89912" y="317983"/>
                </a:lnTo>
                <a:lnTo>
                  <a:pt x="83020" y="318923"/>
                </a:lnTo>
                <a:lnTo>
                  <a:pt x="66730" y="324249"/>
                </a:lnTo>
                <a:lnTo>
                  <a:pt x="58897" y="328321"/>
                </a:lnTo>
                <a:lnTo>
                  <a:pt x="50752" y="337720"/>
                </a:lnTo>
                <a:lnTo>
                  <a:pt x="40727" y="352758"/>
                </a:lnTo>
                <a:lnTo>
                  <a:pt x="29449" y="355577"/>
                </a:lnTo>
                <a:lnTo>
                  <a:pt x="24436" y="334900"/>
                </a:lnTo>
                <a:lnTo>
                  <a:pt x="9085" y="307331"/>
                </a:lnTo>
                <a:lnTo>
                  <a:pt x="5326" y="297620"/>
                </a:lnTo>
                <a:lnTo>
                  <a:pt x="2820" y="286655"/>
                </a:lnTo>
                <a:lnTo>
                  <a:pt x="0" y="262219"/>
                </a:lnTo>
                <a:lnTo>
                  <a:pt x="2820" y="209900"/>
                </a:lnTo>
                <a:lnTo>
                  <a:pt x="5013" y="197682"/>
                </a:lnTo>
                <a:lnTo>
                  <a:pt x="8772" y="186717"/>
                </a:lnTo>
                <a:lnTo>
                  <a:pt x="13471" y="176692"/>
                </a:lnTo>
                <a:lnTo>
                  <a:pt x="27569" y="153822"/>
                </a:lnTo>
                <a:lnTo>
                  <a:pt x="42607" y="135965"/>
                </a:lnTo>
                <a:lnTo>
                  <a:pt x="47619" y="127820"/>
                </a:lnTo>
                <a:lnTo>
                  <a:pt x="51379" y="117168"/>
                </a:lnTo>
                <a:lnTo>
                  <a:pt x="52005" y="107143"/>
                </a:lnTo>
                <a:lnTo>
                  <a:pt x="50439" y="95238"/>
                </a:lnTo>
                <a:lnTo>
                  <a:pt x="46053" y="83334"/>
                </a:lnTo>
                <a:lnTo>
                  <a:pt x="41667" y="73308"/>
                </a:lnTo>
                <a:lnTo>
                  <a:pt x="33835" y="60777"/>
                </a:lnTo>
                <a:lnTo>
                  <a:pt x="52945" y="42293"/>
                </a:lnTo>
                <a:lnTo>
                  <a:pt x="67983" y="21303"/>
                </a:lnTo>
                <a:lnTo>
                  <a:pt x="87093" y="5952"/>
                </a:lnTo>
                <a:lnTo>
                  <a:pt x="93985" y="2193"/>
                </a:lnTo>
                <a:lnTo>
                  <a:pt x="100564" y="0"/>
                </a:lnTo>
                <a:lnTo>
                  <a:pt x="105890" y="0"/>
                </a:lnTo>
                <a:lnTo>
                  <a:pt x="118735" y="3133"/>
                </a:lnTo>
                <a:lnTo>
                  <a:pt x="121554" y="5013"/>
                </a:lnTo>
                <a:lnTo>
                  <a:pt x="122807" y="8145"/>
                </a:lnTo>
                <a:lnTo>
                  <a:pt x="123121" y="12845"/>
                </a:lnTo>
                <a:lnTo>
                  <a:pt x="121554" y="18170"/>
                </a:lnTo>
                <a:lnTo>
                  <a:pt x="117168" y="30702"/>
                </a:lnTo>
                <a:lnTo>
                  <a:pt x="115915" y="36968"/>
                </a:lnTo>
                <a:lnTo>
                  <a:pt x="116228" y="43233"/>
                </a:lnTo>
                <a:lnTo>
                  <a:pt x="117795" y="49186"/>
                </a:lnTo>
                <a:lnTo>
                  <a:pt x="120301" y="54825"/>
                </a:lnTo>
                <a:lnTo>
                  <a:pt x="127507" y="67043"/>
                </a:lnTo>
                <a:lnTo>
                  <a:pt x="130013" y="74248"/>
                </a:lnTo>
                <a:lnTo>
                  <a:pt x="131579" y="82080"/>
                </a:lnTo>
                <a:lnTo>
                  <a:pt x="134086" y="91479"/>
                </a:lnTo>
                <a:lnTo>
                  <a:pt x="139098" y="100877"/>
                </a:lnTo>
                <a:lnTo>
                  <a:pt x="151003" y="111842"/>
                </a:lnTo>
                <a:lnTo>
                  <a:pt x="158522" y="114975"/>
                </a:lnTo>
                <a:lnTo>
                  <a:pt x="166667" y="116228"/>
                </a:lnTo>
                <a:lnTo>
                  <a:pt x="172933" y="114975"/>
                </a:lnTo>
                <a:lnTo>
                  <a:pt x="179198" y="112469"/>
                </a:lnTo>
                <a:lnTo>
                  <a:pt x="185777" y="107770"/>
                </a:lnTo>
                <a:lnTo>
                  <a:pt x="192356" y="104010"/>
                </a:lnTo>
                <a:lnTo>
                  <a:pt x="203008" y="99938"/>
                </a:lnTo>
                <a:lnTo>
                  <a:pt x="210840" y="94612"/>
                </a:lnTo>
                <a:lnTo>
                  <a:pt x="216166" y="91792"/>
                </a:lnTo>
                <a:lnTo>
                  <a:pt x="238096" y="84900"/>
                </a:lnTo>
                <a:lnTo>
                  <a:pt x="252507" y="83960"/>
                </a:lnTo>
                <a:lnTo>
                  <a:pt x="259399" y="85526"/>
                </a:lnTo>
                <a:lnTo>
                  <a:pt x="263472" y="89286"/>
                </a:lnTo>
                <a:lnTo>
                  <a:pt x="263158" y="98371"/>
                </a:lnTo>
                <a:lnTo>
                  <a:pt x="263785" y="102444"/>
                </a:lnTo>
                <a:lnTo>
                  <a:pt x="266605" y="105890"/>
                </a:lnTo>
                <a:lnTo>
                  <a:pt x="273810" y="112469"/>
                </a:lnTo>
                <a:lnTo>
                  <a:pt x="275377" y="117168"/>
                </a:lnTo>
                <a:lnTo>
                  <a:pt x="275063" y="128446"/>
                </a:lnTo>
                <a:lnTo>
                  <a:pt x="276003" y="134712"/>
                </a:lnTo>
                <a:lnTo>
                  <a:pt x="280076" y="140351"/>
                </a:lnTo>
                <a:lnTo>
                  <a:pt x="286341" y="145364"/>
                </a:lnTo>
                <a:lnTo>
                  <a:pt x="299499" y="146304"/>
                </a:lnTo>
                <a:close/>
              </a:path>
            </a:pathLst>
          </a:custGeom>
          <a:solidFill>
            <a:srgbClr val="A058A2"/>
          </a:solidFill>
          <a:ln w="12700" cap="rnd">
            <a:solidFill>
              <a:schemeClr val="bg1"/>
            </a:solidFill>
            <a:prstDash val="solid"/>
            <a:round/>
          </a:ln>
        </p:spPr>
        <p:txBody>
          <a:bodyPr rtlCol="0" anchor="ctr"/>
          <a:lstStyle/>
          <a:p>
            <a:endParaRPr lang="vi-VN"/>
          </a:p>
        </p:txBody>
      </p:sp>
      <p:sp>
        <p:nvSpPr>
          <p:cNvPr id="12" name="Freeform: Shape 11">
            <a:extLst>
              <a:ext uri="{FF2B5EF4-FFF2-40B4-BE49-F238E27FC236}">
                <a16:creationId xmlns:a16="http://schemas.microsoft.com/office/drawing/2014/main" id="{40DFF2D0-C515-82EF-FBA1-4A77EF92C26F}"/>
              </a:ext>
            </a:extLst>
          </p:cNvPr>
          <p:cNvSpPr/>
          <p:nvPr/>
        </p:nvSpPr>
        <p:spPr>
          <a:xfrm>
            <a:off x="6897321" y="754679"/>
            <a:ext cx="314223" cy="322682"/>
          </a:xfrm>
          <a:custGeom>
            <a:avLst/>
            <a:gdLst>
              <a:gd name="connsiteX0" fmla="*/ 253447 w 314223"/>
              <a:gd name="connsiteY0" fmla="*/ 38847 h 322682"/>
              <a:gd name="connsiteX1" fmla="*/ 255013 w 314223"/>
              <a:gd name="connsiteY1" fmla="*/ 61717 h 322682"/>
              <a:gd name="connsiteX2" fmla="*/ 258146 w 314223"/>
              <a:gd name="connsiteY2" fmla="*/ 73935 h 322682"/>
              <a:gd name="connsiteX3" fmla="*/ 263158 w 314223"/>
              <a:gd name="connsiteY3" fmla="*/ 85840 h 322682"/>
              <a:gd name="connsiteX4" fmla="*/ 263785 w 314223"/>
              <a:gd name="connsiteY4" fmla="*/ 91479 h 322682"/>
              <a:gd name="connsiteX5" fmla="*/ 263785 w 314223"/>
              <a:gd name="connsiteY5" fmla="*/ 101191 h 322682"/>
              <a:gd name="connsiteX6" fmla="*/ 265351 w 314223"/>
              <a:gd name="connsiteY6" fmla="*/ 104324 h 322682"/>
              <a:gd name="connsiteX7" fmla="*/ 267858 w 314223"/>
              <a:gd name="connsiteY7" fmla="*/ 105890 h 322682"/>
              <a:gd name="connsiteX8" fmla="*/ 271617 w 314223"/>
              <a:gd name="connsiteY8" fmla="*/ 106203 h 322682"/>
              <a:gd name="connsiteX9" fmla="*/ 276630 w 314223"/>
              <a:gd name="connsiteY9" fmla="*/ 108709 h 322682"/>
              <a:gd name="connsiteX10" fmla="*/ 282269 w 314223"/>
              <a:gd name="connsiteY10" fmla="*/ 113409 h 322682"/>
              <a:gd name="connsiteX11" fmla="*/ 312657 w 314223"/>
              <a:gd name="connsiteY11" fmla="*/ 154762 h 322682"/>
              <a:gd name="connsiteX12" fmla="*/ 314224 w 314223"/>
              <a:gd name="connsiteY12" fmla="*/ 159461 h 322682"/>
              <a:gd name="connsiteX13" fmla="*/ 313597 w 314223"/>
              <a:gd name="connsiteY13" fmla="*/ 162908 h 322682"/>
              <a:gd name="connsiteX14" fmla="*/ 303259 w 314223"/>
              <a:gd name="connsiteY14" fmla="*/ 171993 h 322682"/>
              <a:gd name="connsiteX15" fmla="*/ 293547 w 314223"/>
              <a:gd name="connsiteY15" fmla="*/ 183898 h 322682"/>
              <a:gd name="connsiteX16" fmla="*/ 276316 w 314223"/>
              <a:gd name="connsiteY16" fmla="*/ 211780 h 322682"/>
              <a:gd name="connsiteX17" fmla="*/ 273497 w 314223"/>
              <a:gd name="connsiteY17" fmla="*/ 197056 h 322682"/>
              <a:gd name="connsiteX18" fmla="*/ 270991 w 314223"/>
              <a:gd name="connsiteY18" fmla="*/ 193296 h 322682"/>
              <a:gd name="connsiteX19" fmla="*/ 266291 w 314223"/>
              <a:gd name="connsiteY19" fmla="*/ 188597 h 322682"/>
              <a:gd name="connsiteX20" fmla="*/ 259086 w 314223"/>
              <a:gd name="connsiteY20" fmla="*/ 186717 h 322682"/>
              <a:gd name="connsiteX21" fmla="*/ 233396 w 314223"/>
              <a:gd name="connsiteY21" fmla="*/ 183271 h 322682"/>
              <a:gd name="connsiteX22" fmla="*/ 226504 w 314223"/>
              <a:gd name="connsiteY22" fmla="*/ 183271 h 322682"/>
              <a:gd name="connsiteX23" fmla="*/ 222745 w 314223"/>
              <a:gd name="connsiteY23" fmla="*/ 185464 h 322682"/>
              <a:gd name="connsiteX24" fmla="*/ 221492 w 314223"/>
              <a:gd name="connsiteY24" fmla="*/ 189223 h 322682"/>
              <a:gd name="connsiteX25" fmla="*/ 222118 w 314223"/>
              <a:gd name="connsiteY25" fmla="*/ 194236 h 322682"/>
              <a:gd name="connsiteX26" fmla="*/ 235589 w 314223"/>
              <a:gd name="connsiteY26" fmla="*/ 242795 h 322682"/>
              <a:gd name="connsiteX27" fmla="*/ 235589 w 314223"/>
              <a:gd name="connsiteY27" fmla="*/ 252194 h 322682"/>
              <a:gd name="connsiteX28" fmla="*/ 233710 w 314223"/>
              <a:gd name="connsiteY28" fmla="*/ 261592 h 322682"/>
              <a:gd name="connsiteX29" fmla="*/ 226818 w 314223"/>
              <a:gd name="connsiteY29" fmla="*/ 274123 h 322682"/>
              <a:gd name="connsiteX30" fmla="*/ 220238 w 314223"/>
              <a:gd name="connsiteY30" fmla="*/ 280702 h 322682"/>
              <a:gd name="connsiteX31" fmla="*/ 213033 w 314223"/>
              <a:gd name="connsiteY31" fmla="*/ 284148 h 322682"/>
              <a:gd name="connsiteX32" fmla="*/ 206141 w 314223"/>
              <a:gd name="connsiteY32" fmla="*/ 284462 h 322682"/>
              <a:gd name="connsiteX33" fmla="*/ 201128 w 314223"/>
              <a:gd name="connsiteY33" fmla="*/ 283522 h 322682"/>
              <a:gd name="connsiteX34" fmla="*/ 196742 w 314223"/>
              <a:gd name="connsiteY34" fmla="*/ 283835 h 322682"/>
              <a:gd name="connsiteX35" fmla="*/ 192670 w 314223"/>
              <a:gd name="connsiteY35" fmla="*/ 285715 h 322682"/>
              <a:gd name="connsiteX36" fmla="*/ 171366 w 314223"/>
              <a:gd name="connsiteY36" fmla="*/ 322682 h 322682"/>
              <a:gd name="connsiteX37" fmla="*/ 160401 w 314223"/>
              <a:gd name="connsiteY37" fmla="*/ 319863 h 322682"/>
              <a:gd name="connsiteX38" fmla="*/ 140665 w 314223"/>
              <a:gd name="connsiteY38" fmla="*/ 306392 h 322682"/>
              <a:gd name="connsiteX39" fmla="*/ 122181 w 314223"/>
              <a:gd name="connsiteY39" fmla="*/ 302006 h 322682"/>
              <a:gd name="connsiteX40" fmla="*/ 113722 w 314223"/>
              <a:gd name="connsiteY40" fmla="*/ 303259 h 322682"/>
              <a:gd name="connsiteX41" fmla="*/ 108083 w 314223"/>
              <a:gd name="connsiteY41" fmla="*/ 307018 h 322682"/>
              <a:gd name="connsiteX42" fmla="*/ 104637 w 314223"/>
              <a:gd name="connsiteY42" fmla="*/ 296680 h 322682"/>
              <a:gd name="connsiteX43" fmla="*/ 101191 w 314223"/>
              <a:gd name="connsiteY43" fmla="*/ 289474 h 322682"/>
              <a:gd name="connsiteX44" fmla="*/ 94612 w 314223"/>
              <a:gd name="connsiteY44" fmla="*/ 281642 h 322682"/>
              <a:gd name="connsiteX45" fmla="*/ 50439 w 314223"/>
              <a:gd name="connsiteY45" fmla="*/ 249061 h 322682"/>
              <a:gd name="connsiteX46" fmla="*/ 25376 w 314223"/>
              <a:gd name="connsiteY46" fmla="*/ 223998 h 322682"/>
              <a:gd name="connsiteX47" fmla="*/ 15977 w 314223"/>
              <a:gd name="connsiteY47" fmla="*/ 218046 h 322682"/>
              <a:gd name="connsiteX48" fmla="*/ 11905 w 314223"/>
              <a:gd name="connsiteY48" fmla="*/ 213346 h 322682"/>
              <a:gd name="connsiteX49" fmla="*/ 8145 w 314223"/>
              <a:gd name="connsiteY49" fmla="*/ 208020 h 322682"/>
              <a:gd name="connsiteX50" fmla="*/ 1880 w 314223"/>
              <a:gd name="connsiteY50" fmla="*/ 194863 h 322682"/>
              <a:gd name="connsiteX51" fmla="*/ 313 w 314223"/>
              <a:gd name="connsiteY51" fmla="*/ 182018 h 322682"/>
              <a:gd name="connsiteX52" fmla="*/ 0 w 314223"/>
              <a:gd name="connsiteY52" fmla="*/ 165414 h 322682"/>
              <a:gd name="connsiteX53" fmla="*/ 7206 w 314223"/>
              <a:gd name="connsiteY53" fmla="*/ 76128 h 322682"/>
              <a:gd name="connsiteX54" fmla="*/ 13471 w 314223"/>
              <a:gd name="connsiteY54" fmla="*/ 55451 h 322682"/>
              <a:gd name="connsiteX55" fmla="*/ 16917 w 314223"/>
              <a:gd name="connsiteY55" fmla="*/ 37594 h 322682"/>
              <a:gd name="connsiteX56" fmla="*/ 28196 w 314223"/>
              <a:gd name="connsiteY56" fmla="*/ 34775 h 322682"/>
              <a:gd name="connsiteX57" fmla="*/ 38221 w 314223"/>
              <a:gd name="connsiteY57" fmla="*/ 19737 h 322682"/>
              <a:gd name="connsiteX58" fmla="*/ 46366 w 314223"/>
              <a:gd name="connsiteY58" fmla="*/ 10338 h 322682"/>
              <a:gd name="connsiteX59" fmla="*/ 54198 w 314223"/>
              <a:gd name="connsiteY59" fmla="*/ 6266 h 322682"/>
              <a:gd name="connsiteX60" fmla="*/ 70489 w 314223"/>
              <a:gd name="connsiteY60" fmla="*/ 940 h 322682"/>
              <a:gd name="connsiteX61" fmla="*/ 77381 w 314223"/>
              <a:gd name="connsiteY61" fmla="*/ 0 h 322682"/>
              <a:gd name="connsiteX62" fmla="*/ 84900 w 314223"/>
              <a:gd name="connsiteY62" fmla="*/ 1253 h 322682"/>
              <a:gd name="connsiteX63" fmla="*/ 92419 w 314223"/>
              <a:gd name="connsiteY63" fmla="*/ 5952 h 322682"/>
              <a:gd name="connsiteX64" fmla="*/ 99624 w 314223"/>
              <a:gd name="connsiteY64" fmla="*/ 12845 h 322682"/>
              <a:gd name="connsiteX65" fmla="*/ 105263 w 314223"/>
              <a:gd name="connsiteY65" fmla="*/ 19424 h 322682"/>
              <a:gd name="connsiteX66" fmla="*/ 108396 w 314223"/>
              <a:gd name="connsiteY66" fmla="*/ 25376 h 322682"/>
              <a:gd name="connsiteX67" fmla="*/ 109649 w 314223"/>
              <a:gd name="connsiteY67" fmla="*/ 31015 h 322682"/>
              <a:gd name="connsiteX68" fmla="*/ 110589 w 314223"/>
              <a:gd name="connsiteY68" fmla="*/ 40414 h 322682"/>
              <a:gd name="connsiteX69" fmla="*/ 113095 w 314223"/>
              <a:gd name="connsiteY69" fmla="*/ 49499 h 322682"/>
              <a:gd name="connsiteX70" fmla="*/ 113095 w 314223"/>
              <a:gd name="connsiteY70" fmla="*/ 55451 h 322682"/>
              <a:gd name="connsiteX71" fmla="*/ 111529 w 314223"/>
              <a:gd name="connsiteY71" fmla="*/ 62030 h 322682"/>
              <a:gd name="connsiteX72" fmla="*/ 110903 w 314223"/>
              <a:gd name="connsiteY72" fmla="*/ 69236 h 322682"/>
              <a:gd name="connsiteX73" fmla="*/ 113095 w 314223"/>
              <a:gd name="connsiteY73" fmla="*/ 80201 h 322682"/>
              <a:gd name="connsiteX74" fmla="*/ 113722 w 314223"/>
              <a:gd name="connsiteY74" fmla="*/ 89599 h 322682"/>
              <a:gd name="connsiteX75" fmla="*/ 114349 w 314223"/>
              <a:gd name="connsiteY75" fmla="*/ 93985 h 322682"/>
              <a:gd name="connsiteX76" fmla="*/ 117795 w 314223"/>
              <a:gd name="connsiteY76" fmla="*/ 103697 h 322682"/>
              <a:gd name="connsiteX77" fmla="*/ 120301 w 314223"/>
              <a:gd name="connsiteY77" fmla="*/ 112469 h 322682"/>
              <a:gd name="connsiteX78" fmla="*/ 122807 w 314223"/>
              <a:gd name="connsiteY78" fmla="*/ 115915 h 322682"/>
              <a:gd name="connsiteX79" fmla="*/ 125940 w 314223"/>
              <a:gd name="connsiteY79" fmla="*/ 116228 h 322682"/>
              <a:gd name="connsiteX80" fmla="*/ 128760 w 314223"/>
              <a:gd name="connsiteY80" fmla="*/ 114035 h 322682"/>
              <a:gd name="connsiteX81" fmla="*/ 133772 w 314223"/>
              <a:gd name="connsiteY81" fmla="*/ 104950 h 322682"/>
              <a:gd name="connsiteX82" fmla="*/ 136592 w 314223"/>
              <a:gd name="connsiteY82" fmla="*/ 100251 h 322682"/>
              <a:gd name="connsiteX83" fmla="*/ 141604 w 314223"/>
              <a:gd name="connsiteY83" fmla="*/ 97745 h 322682"/>
              <a:gd name="connsiteX84" fmla="*/ 147557 w 314223"/>
              <a:gd name="connsiteY84" fmla="*/ 96805 h 322682"/>
              <a:gd name="connsiteX85" fmla="*/ 155389 w 314223"/>
              <a:gd name="connsiteY85" fmla="*/ 96491 h 322682"/>
              <a:gd name="connsiteX86" fmla="*/ 162281 w 314223"/>
              <a:gd name="connsiteY86" fmla="*/ 94925 h 322682"/>
              <a:gd name="connsiteX87" fmla="*/ 169173 w 314223"/>
              <a:gd name="connsiteY87" fmla="*/ 90852 h 322682"/>
              <a:gd name="connsiteX88" fmla="*/ 189223 w 314223"/>
              <a:gd name="connsiteY88" fmla="*/ 73935 h 322682"/>
              <a:gd name="connsiteX89" fmla="*/ 195802 w 314223"/>
              <a:gd name="connsiteY89" fmla="*/ 70489 h 322682"/>
              <a:gd name="connsiteX90" fmla="*/ 205514 w 314223"/>
              <a:gd name="connsiteY90" fmla="*/ 66729 h 322682"/>
              <a:gd name="connsiteX91" fmla="*/ 208334 w 314223"/>
              <a:gd name="connsiteY91" fmla="*/ 63910 h 322682"/>
              <a:gd name="connsiteX92" fmla="*/ 213033 w 314223"/>
              <a:gd name="connsiteY92" fmla="*/ 55451 h 322682"/>
              <a:gd name="connsiteX93" fmla="*/ 216166 w 314223"/>
              <a:gd name="connsiteY93" fmla="*/ 51065 h 322682"/>
              <a:gd name="connsiteX94" fmla="*/ 220238 w 314223"/>
              <a:gd name="connsiteY94" fmla="*/ 48246 h 322682"/>
              <a:gd name="connsiteX95" fmla="*/ 226818 w 314223"/>
              <a:gd name="connsiteY95" fmla="*/ 45426 h 322682"/>
              <a:gd name="connsiteX96" fmla="*/ 231517 w 314223"/>
              <a:gd name="connsiteY96" fmla="*/ 42920 h 322682"/>
              <a:gd name="connsiteX97" fmla="*/ 253447 w 314223"/>
              <a:gd name="connsiteY97" fmla="*/ 38847 h 32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14223" h="322682">
                <a:moveTo>
                  <a:pt x="253447" y="38847"/>
                </a:moveTo>
                <a:lnTo>
                  <a:pt x="255013" y="61717"/>
                </a:lnTo>
                <a:lnTo>
                  <a:pt x="258146" y="73935"/>
                </a:lnTo>
                <a:lnTo>
                  <a:pt x="263158" y="85840"/>
                </a:lnTo>
                <a:lnTo>
                  <a:pt x="263785" y="91479"/>
                </a:lnTo>
                <a:lnTo>
                  <a:pt x="263785" y="101191"/>
                </a:lnTo>
                <a:lnTo>
                  <a:pt x="265351" y="104324"/>
                </a:lnTo>
                <a:lnTo>
                  <a:pt x="267858" y="105890"/>
                </a:lnTo>
                <a:lnTo>
                  <a:pt x="271617" y="106203"/>
                </a:lnTo>
                <a:lnTo>
                  <a:pt x="276630" y="108709"/>
                </a:lnTo>
                <a:lnTo>
                  <a:pt x="282269" y="113409"/>
                </a:lnTo>
                <a:lnTo>
                  <a:pt x="312657" y="154762"/>
                </a:lnTo>
                <a:lnTo>
                  <a:pt x="314224" y="159461"/>
                </a:lnTo>
                <a:lnTo>
                  <a:pt x="313597" y="162908"/>
                </a:lnTo>
                <a:lnTo>
                  <a:pt x="303259" y="171993"/>
                </a:lnTo>
                <a:lnTo>
                  <a:pt x="293547" y="183898"/>
                </a:lnTo>
                <a:lnTo>
                  <a:pt x="276316" y="211780"/>
                </a:lnTo>
                <a:lnTo>
                  <a:pt x="273497" y="197056"/>
                </a:lnTo>
                <a:lnTo>
                  <a:pt x="270991" y="193296"/>
                </a:lnTo>
                <a:lnTo>
                  <a:pt x="266291" y="188597"/>
                </a:lnTo>
                <a:lnTo>
                  <a:pt x="259086" y="186717"/>
                </a:lnTo>
                <a:lnTo>
                  <a:pt x="233396" y="183271"/>
                </a:lnTo>
                <a:lnTo>
                  <a:pt x="226504" y="183271"/>
                </a:lnTo>
                <a:lnTo>
                  <a:pt x="222745" y="185464"/>
                </a:lnTo>
                <a:lnTo>
                  <a:pt x="221492" y="189223"/>
                </a:lnTo>
                <a:lnTo>
                  <a:pt x="222118" y="194236"/>
                </a:lnTo>
                <a:lnTo>
                  <a:pt x="235589" y="242795"/>
                </a:lnTo>
                <a:lnTo>
                  <a:pt x="235589" y="252194"/>
                </a:lnTo>
                <a:lnTo>
                  <a:pt x="233710" y="261592"/>
                </a:lnTo>
                <a:lnTo>
                  <a:pt x="226818" y="274123"/>
                </a:lnTo>
                <a:lnTo>
                  <a:pt x="220238" y="280702"/>
                </a:lnTo>
                <a:lnTo>
                  <a:pt x="213033" y="284148"/>
                </a:lnTo>
                <a:lnTo>
                  <a:pt x="206141" y="284462"/>
                </a:lnTo>
                <a:lnTo>
                  <a:pt x="201128" y="283522"/>
                </a:lnTo>
                <a:lnTo>
                  <a:pt x="196742" y="283835"/>
                </a:lnTo>
                <a:lnTo>
                  <a:pt x="192670" y="285715"/>
                </a:lnTo>
                <a:lnTo>
                  <a:pt x="171366" y="322682"/>
                </a:lnTo>
                <a:lnTo>
                  <a:pt x="160401" y="319863"/>
                </a:lnTo>
                <a:lnTo>
                  <a:pt x="140665" y="306392"/>
                </a:lnTo>
                <a:lnTo>
                  <a:pt x="122181" y="302006"/>
                </a:lnTo>
                <a:lnTo>
                  <a:pt x="113722" y="303259"/>
                </a:lnTo>
                <a:lnTo>
                  <a:pt x="108083" y="307018"/>
                </a:lnTo>
                <a:lnTo>
                  <a:pt x="104637" y="296680"/>
                </a:lnTo>
                <a:lnTo>
                  <a:pt x="101191" y="289474"/>
                </a:lnTo>
                <a:lnTo>
                  <a:pt x="94612" y="281642"/>
                </a:lnTo>
                <a:lnTo>
                  <a:pt x="50439" y="249061"/>
                </a:lnTo>
                <a:lnTo>
                  <a:pt x="25376" y="223998"/>
                </a:lnTo>
                <a:lnTo>
                  <a:pt x="15977" y="218046"/>
                </a:lnTo>
                <a:lnTo>
                  <a:pt x="11905" y="213346"/>
                </a:lnTo>
                <a:lnTo>
                  <a:pt x="8145" y="208020"/>
                </a:lnTo>
                <a:lnTo>
                  <a:pt x="1880" y="194863"/>
                </a:lnTo>
                <a:lnTo>
                  <a:pt x="313" y="182018"/>
                </a:lnTo>
                <a:lnTo>
                  <a:pt x="0" y="165414"/>
                </a:lnTo>
                <a:lnTo>
                  <a:pt x="7206" y="76128"/>
                </a:lnTo>
                <a:lnTo>
                  <a:pt x="13471" y="55451"/>
                </a:lnTo>
                <a:lnTo>
                  <a:pt x="16917" y="37594"/>
                </a:lnTo>
                <a:lnTo>
                  <a:pt x="28196" y="34775"/>
                </a:lnTo>
                <a:lnTo>
                  <a:pt x="38221" y="19737"/>
                </a:lnTo>
                <a:lnTo>
                  <a:pt x="46366" y="10338"/>
                </a:lnTo>
                <a:lnTo>
                  <a:pt x="54198" y="6266"/>
                </a:lnTo>
                <a:lnTo>
                  <a:pt x="70489" y="940"/>
                </a:lnTo>
                <a:lnTo>
                  <a:pt x="77381" y="0"/>
                </a:lnTo>
                <a:lnTo>
                  <a:pt x="84900" y="1253"/>
                </a:lnTo>
                <a:lnTo>
                  <a:pt x="92419" y="5952"/>
                </a:lnTo>
                <a:lnTo>
                  <a:pt x="99624" y="12845"/>
                </a:lnTo>
                <a:lnTo>
                  <a:pt x="105263" y="19424"/>
                </a:lnTo>
                <a:lnTo>
                  <a:pt x="108396" y="25376"/>
                </a:lnTo>
                <a:lnTo>
                  <a:pt x="109649" y="31015"/>
                </a:lnTo>
                <a:lnTo>
                  <a:pt x="110589" y="40414"/>
                </a:lnTo>
                <a:lnTo>
                  <a:pt x="113095" y="49499"/>
                </a:lnTo>
                <a:lnTo>
                  <a:pt x="113095" y="55451"/>
                </a:lnTo>
                <a:lnTo>
                  <a:pt x="111529" y="62030"/>
                </a:lnTo>
                <a:lnTo>
                  <a:pt x="110903" y="69236"/>
                </a:lnTo>
                <a:lnTo>
                  <a:pt x="113095" y="80201"/>
                </a:lnTo>
                <a:lnTo>
                  <a:pt x="113722" y="89599"/>
                </a:lnTo>
                <a:lnTo>
                  <a:pt x="114349" y="93985"/>
                </a:lnTo>
                <a:lnTo>
                  <a:pt x="117795" y="103697"/>
                </a:lnTo>
                <a:lnTo>
                  <a:pt x="120301" y="112469"/>
                </a:lnTo>
                <a:lnTo>
                  <a:pt x="122807" y="115915"/>
                </a:lnTo>
                <a:lnTo>
                  <a:pt x="125940" y="116228"/>
                </a:lnTo>
                <a:lnTo>
                  <a:pt x="128760" y="114035"/>
                </a:lnTo>
                <a:lnTo>
                  <a:pt x="133772" y="104950"/>
                </a:lnTo>
                <a:lnTo>
                  <a:pt x="136592" y="100251"/>
                </a:lnTo>
                <a:lnTo>
                  <a:pt x="141604" y="97745"/>
                </a:lnTo>
                <a:lnTo>
                  <a:pt x="147557" y="96805"/>
                </a:lnTo>
                <a:lnTo>
                  <a:pt x="155389" y="96491"/>
                </a:lnTo>
                <a:lnTo>
                  <a:pt x="162281" y="94925"/>
                </a:lnTo>
                <a:lnTo>
                  <a:pt x="169173" y="90852"/>
                </a:lnTo>
                <a:lnTo>
                  <a:pt x="189223" y="73935"/>
                </a:lnTo>
                <a:lnTo>
                  <a:pt x="195802" y="70489"/>
                </a:lnTo>
                <a:lnTo>
                  <a:pt x="205514" y="66729"/>
                </a:lnTo>
                <a:lnTo>
                  <a:pt x="208334" y="63910"/>
                </a:lnTo>
                <a:lnTo>
                  <a:pt x="213033" y="55451"/>
                </a:lnTo>
                <a:lnTo>
                  <a:pt x="216166" y="51065"/>
                </a:lnTo>
                <a:lnTo>
                  <a:pt x="220238" y="48246"/>
                </a:lnTo>
                <a:lnTo>
                  <a:pt x="226818" y="45426"/>
                </a:lnTo>
                <a:lnTo>
                  <a:pt x="231517" y="42920"/>
                </a:lnTo>
                <a:lnTo>
                  <a:pt x="253447" y="38847"/>
                </a:lnTo>
                <a:close/>
              </a:path>
            </a:pathLst>
          </a:custGeom>
          <a:solidFill>
            <a:srgbClr val="FFFF00"/>
          </a:solidFill>
          <a:ln w="12700" cap="rnd">
            <a:solidFill>
              <a:schemeClr val="bg1"/>
            </a:solidFill>
            <a:prstDash val="solid"/>
            <a:round/>
          </a:ln>
        </p:spPr>
        <p:txBody>
          <a:bodyPr rtlCol="0" anchor="ctr"/>
          <a:lstStyle/>
          <a:p>
            <a:endParaRPr lang="vi-VN"/>
          </a:p>
        </p:txBody>
      </p:sp>
      <p:sp>
        <p:nvSpPr>
          <p:cNvPr id="13" name="Freeform: Shape 12">
            <a:extLst>
              <a:ext uri="{FF2B5EF4-FFF2-40B4-BE49-F238E27FC236}">
                <a16:creationId xmlns:a16="http://schemas.microsoft.com/office/drawing/2014/main" id="{5B5BB2CE-ABEA-9277-7630-0C248C792267}"/>
              </a:ext>
            </a:extLst>
          </p:cNvPr>
          <p:cNvSpPr/>
          <p:nvPr/>
        </p:nvSpPr>
        <p:spPr>
          <a:xfrm>
            <a:off x="5539863" y="406308"/>
            <a:ext cx="627820" cy="415414"/>
          </a:xfrm>
          <a:custGeom>
            <a:avLst/>
            <a:gdLst>
              <a:gd name="connsiteX0" fmla="*/ 520678 w 627820"/>
              <a:gd name="connsiteY0" fmla="*/ 65163 h 415414"/>
              <a:gd name="connsiteX1" fmla="*/ 530076 w 627820"/>
              <a:gd name="connsiteY1" fmla="*/ 72995 h 415414"/>
              <a:gd name="connsiteX2" fmla="*/ 542921 w 627820"/>
              <a:gd name="connsiteY2" fmla="*/ 97431 h 415414"/>
              <a:gd name="connsiteX3" fmla="*/ 546054 w 627820"/>
              <a:gd name="connsiteY3" fmla="*/ 108083 h 415414"/>
              <a:gd name="connsiteX4" fmla="*/ 547933 w 627820"/>
              <a:gd name="connsiteY4" fmla="*/ 118108 h 415414"/>
              <a:gd name="connsiteX5" fmla="*/ 546367 w 627820"/>
              <a:gd name="connsiteY5" fmla="*/ 125940 h 415414"/>
              <a:gd name="connsiteX6" fmla="*/ 541981 w 627820"/>
              <a:gd name="connsiteY6" fmla="*/ 131266 h 415414"/>
              <a:gd name="connsiteX7" fmla="*/ 536968 w 627820"/>
              <a:gd name="connsiteY7" fmla="*/ 136592 h 415414"/>
              <a:gd name="connsiteX8" fmla="*/ 532896 w 627820"/>
              <a:gd name="connsiteY8" fmla="*/ 141918 h 415414"/>
              <a:gd name="connsiteX9" fmla="*/ 532269 w 627820"/>
              <a:gd name="connsiteY9" fmla="*/ 148810 h 415414"/>
              <a:gd name="connsiteX10" fmla="*/ 536968 w 627820"/>
              <a:gd name="connsiteY10" fmla="*/ 156015 h 415414"/>
              <a:gd name="connsiteX11" fmla="*/ 547620 w 627820"/>
              <a:gd name="connsiteY11" fmla="*/ 164161 h 415414"/>
              <a:gd name="connsiteX12" fmla="*/ 556392 w 627820"/>
              <a:gd name="connsiteY12" fmla="*/ 169173 h 415414"/>
              <a:gd name="connsiteX13" fmla="*/ 564537 w 627820"/>
              <a:gd name="connsiteY13" fmla="*/ 171680 h 415414"/>
              <a:gd name="connsiteX14" fmla="*/ 571743 w 627820"/>
              <a:gd name="connsiteY14" fmla="*/ 171993 h 415414"/>
              <a:gd name="connsiteX15" fmla="*/ 578949 w 627820"/>
              <a:gd name="connsiteY15" fmla="*/ 170426 h 415414"/>
              <a:gd name="connsiteX16" fmla="*/ 585841 w 627820"/>
              <a:gd name="connsiteY16" fmla="*/ 168547 h 415414"/>
              <a:gd name="connsiteX17" fmla="*/ 594926 w 627820"/>
              <a:gd name="connsiteY17" fmla="*/ 167920 h 415414"/>
              <a:gd name="connsiteX18" fmla="*/ 604638 w 627820"/>
              <a:gd name="connsiteY18" fmla="*/ 170740 h 415414"/>
              <a:gd name="connsiteX19" fmla="*/ 618422 w 627820"/>
              <a:gd name="connsiteY19" fmla="*/ 180138 h 415414"/>
              <a:gd name="connsiteX20" fmla="*/ 624688 w 627820"/>
              <a:gd name="connsiteY20" fmla="*/ 188284 h 415414"/>
              <a:gd name="connsiteX21" fmla="*/ 627821 w 627820"/>
              <a:gd name="connsiteY21" fmla="*/ 196742 h 415414"/>
              <a:gd name="connsiteX22" fmla="*/ 627194 w 627820"/>
              <a:gd name="connsiteY22" fmla="*/ 204888 h 415414"/>
              <a:gd name="connsiteX23" fmla="*/ 624375 w 627820"/>
              <a:gd name="connsiteY23" fmla="*/ 213346 h 415414"/>
              <a:gd name="connsiteX24" fmla="*/ 614976 w 627820"/>
              <a:gd name="connsiteY24" fmla="*/ 231203 h 415414"/>
              <a:gd name="connsiteX25" fmla="*/ 595866 w 627820"/>
              <a:gd name="connsiteY25" fmla="*/ 255013 h 415414"/>
              <a:gd name="connsiteX26" fmla="*/ 590540 w 627820"/>
              <a:gd name="connsiteY26" fmla="*/ 260339 h 415414"/>
              <a:gd name="connsiteX27" fmla="*/ 584274 w 627820"/>
              <a:gd name="connsiteY27" fmla="*/ 264725 h 415414"/>
              <a:gd name="connsiteX28" fmla="*/ 562971 w 627820"/>
              <a:gd name="connsiteY28" fmla="*/ 270991 h 415414"/>
              <a:gd name="connsiteX29" fmla="*/ 556705 w 627820"/>
              <a:gd name="connsiteY29" fmla="*/ 275376 h 415414"/>
              <a:gd name="connsiteX30" fmla="*/ 551380 w 627820"/>
              <a:gd name="connsiteY30" fmla="*/ 280702 h 415414"/>
              <a:gd name="connsiteX31" fmla="*/ 542608 w 627820"/>
              <a:gd name="connsiteY31" fmla="*/ 294173 h 415414"/>
              <a:gd name="connsiteX32" fmla="*/ 538848 w 627820"/>
              <a:gd name="connsiteY32" fmla="*/ 301692 h 415414"/>
              <a:gd name="connsiteX33" fmla="*/ 536029 w 627820"/>
              <a:gd name="connsiteY33" fmla="*/ 309211 h 415414"/>
              <a:gd name="connsiteX34" fmla="*/ 529136 w 627820"/>
              <a:gd name="connsiteY34" fmla="*/ 348058 h 415414"/>
              <a:gd name="connsiteX35" fmla="*/ 516918 w 627820"/>
              <a:gd name="connsiteY35" fmla="*/ 364036 h 415414"/>
              <a:gd name="connsiteX36" fmla="*/ 514725 w 627820"/>
              <a:gd name="connsiteY36" fmla="*/ 371241 h 415414"/>
              <a:gd name="connsiteX37" fmla="*/ 514725 w 627820"/>
              <a:gd name="connsiteY37" fmla="*/ 380327 h 415414"/>
              <a:gd name="connsiteX38" fmla="*/ 520991 w 627820"/>
              <a:gd name="connsiteY38" fmla="*/ 415414 h 415414"/>
              <a:gd name="connsiteX39" fmla="*/ 518171 w 627820"/>
              <a:gd name="connsiteY39" fmla="*/ 412595 h 415414"/>
              <a:gd name="connsiteX40" fmla="*/ 498435 w 627820"/>
              <a:gd name="connsiteY40" fmla="*/ 378134 h 415414"/>
              <a:gd name="connsiteX41" fmla="*/ 496555 w 627820"/>
              <a:gd name="connsiteY41" fmla="*/ 376254 h 415414"/>
              <a:gd name="connsiteX42" fmla="*/ 492795 w 627820"/>
              <a:gd name="connsiteY42" fmla="*/ 375314 h 415414"/>
              <a:gd name="connsiteX43" fmla="*/ 484963 w 627820"/>
              <a:gd name="connsiteY43" fmla="*/ 369988 h 415414"/>
              <a:gd name="connsiteX44" fmla="*/ 483397 w 627820"/>
              <a:gd name="connsiteY44" fmla="*/ 367795 h 415414"/>
              <a:gd name="connsiteX45" fmla="*/ 483084 w 627820"/>
              <a:gd name="connsiteY45" fmla="*/ 358083 h 415414"/>
              <a:gd name="connsiteX46" fmla="*/ 481831 w 627820"/>
              <a:gd name="connsiteY46" fmla="*/ 348998 h 415414"/>
              <a:gd name="connsiteX47" fmla="*/ 479324 w 627820"/>
              <a:gd name="connsiteY47" fmla="*/ 341166 h 415414"/>
              <a:gd name="connsiteX48" fmla="*/ 474625 w 627820"/>
              <a:gd name="connsiteY48" fmla="*/ 335214 h 415414"/>
              <a:gd name="connsiteX49" fmla="*/ 463973 w 627820"/>
              <a:gd name="connsiteY49" fmla="*/ 326128 h 415414"/>
              <a:gd name="connsiteX50" fmla="*/ 461154 w 627820"/>
              <a:gd name="connsiteY50" fmla="*/ 319550 h 415414"/>
              <a:gd name="connsiteX51" fmla="*/ 459901 w 627820"/>
              <a:gd name="connsiteY51" fmla="*/ 308585 h 415414"/>
              <a:gd name="connsiteX52" fmla="*/ 457081 w 627820"/>
              <a:gd name="connsiteY52" fmla="*/ 301066 h 415414"/>
              <a:gd name="connsiteX53" fmla="*/ 449876 w 627820"/>
              <a:gd name="connsiteY53" fmla="*/ 294800 h 415414"/>
              <a:gd name="connsiteX54" fmla="*/ 440477 w 627820"/>
              <a:gd name="connsiteY54" fmla="*/ 291041 h 415414"/>
              <a:gd name="connsiteX55" fmla="*/ 431079 w 627820"/>
              <a:gd name="connsiteY55" fmla="*/ 291041 h 415414"/>
              <a:gd name="connsiteX56" fmla="*/ 424813 w 627820"/>
              <a:gd name="connsiteY56" fmla="*/ 294800 h 415414"/>
              <a:gd name="connsiteX57" fmla="*/ 400377 w 627820"/>
              <a:gd name="connsiteY57" fmla="*/ 326128 h 415414"/>
              <a:gd name="connsiteX58" fmla="*/ 398810 w 627820"/>
              <a:gd name="connsiteY58" fmla="*/ 328635 h 415414"/>
              <a:gd name="connsiteX59" fmla="*/ 400063 w 627820"/>
              <a:gd name="connsiteY59" fmla="*/ 331768 h 415414"/>
              <a:gd name="connsiteX60" fmla="*/ 407896 w 627820"/>
              <a:gd name="connsiteY60" fmla="*/ 338660 h 415414"/>
              <a:gd name="connsiteX61" fmla="*/ 399437 w 627820"/>
              <a:gd name="connsiteY61" fmla="*/ 341479 h 415414"/>
              <a:gd name="connsiteX62" fmla="*/ 362469 w 627820"/>
              <a:gd name="connsiteY62" fmla="*/ 322996 h 415414"/>
              <a:gd name="connsiteX63" fmla="*/ 346492 w 627820"/>
              <a:gd name="connsiteY63" fmla="*/ 324249 h 415414"/>
              <a:gd name="connsiteX64" fmla="*/ 327695 w 627820"/>
              <a:gd name="connsiteY64" fmla="*/ 307331 h 415414"/>
              <a:gd name="connsiteX65" fmla="*/ 315477 w 627820"/>
              <a:gd name="connsiteY65" fmla="*/ 299186 h 415414"/>
              <a:gd name="connsiteX66" fmla="*/ 304199 w 627820"/>
              <a:gd name="connsiteY66" fmla="*/ 295740 h 415414"/>
              <a:gd name="connsiteX67" fmla="*/ 266605 w 627820"/>
              <a:gd name="connsiteY67" fmla="*/ 301066 h 415414"/>
              <a:gd name="connsiteX68" fmla="*/ 259086 w 627820"/>
              <a:gd name="connsiteY68" fmla="*/ 300439 h 415414"/>
              <a:gd name="connsiteX69" fmla="*/ 254073 w 627820"/>
              <a:gd name="connsiteY69" fmla="*/ 291981 h 415414"/>
              <a:gd name="connsiteX70" fmla="*/ 251567 w 627820"/>
              <a:gd name="connsiteY70" fmla="*/ 280389 h 415414"/>
              <a:gd name="connsiteX71" fmla="*/ 248121 w 627820"/>
              <a:gd name="connsiteY71" fmla="*/ 270364 h 415414"/>
              <a:gd name="connsiteX72" fmla="*/ 239975 w 627820"/>
              <a:gd name="connsiteY72" fmla="*/ 265978 h 415414"/>
              <a:gd name="connsiteX73" fmla="*/ 227757 w 627820"/>
              <a:gd name="connsiteY73" fmla="*/ 269111 h 415414"/>
              <a:gd name="connsiteX74" fmla="*/ 221178 w 627820"/>
              <a:gd name="connsiteY74" fmla="*/ 269111 h 415414"/>
              <a:gd name="connsiteX75" fmla="*/ 217732 w 627820"/>
              <a:gd name="connsiteY75" fmla="*/ 262845 h 415414"/>
              <a:gd name="connsiteX76" fmla="*/ 212720 w 627820"/>
              <a:gd name="connsiteY76" fmla="*/ 256579 h 415414"/>
              <a:gd name="connsiteX77" fmla="*/ 212720 w 627820"/>
              <a:gd name="connsiteY77" fmla="*/ 244048 h 415414"/>
              <a:gd name="connsiteX78" fmla="*/ 209274 w 627820"/>
              <a:gd name="connsiteY78" fmla="*/ 227131 h 415414"/>
              <a:gd name="connsiteX79" fmla="*/ 202068 w 627820"/>
              <a:gd name="connsiteY79" fmla="*/ 211467 h 415414"/>
              <a:gd name="connsiteX80" fmla="*/ 192043 w 627820"/>
              <a:gd name="connsiteY80" fmla="*/ 197995 h 415414"/>
              <a:gd name="connsiteX81" fmla="*/ 175126 w 627820"/>
              <a:gd name="connsiteY81" fmla="*/ 182958 h 415414"/>
              <a:gd name="connsiteX82" fmla="*/ 160088 w 627820"/>
              <a:gd name="connsiteY82" fmla="*/ 173246 h 415414"/>
              <a:gd name="connsiteX83" fmla="*/ 143797 w 627820"/>
              <a:gd name="connsiteY83" fmla="*/ 168860 h 415414"/>
              <a:gd name="connsiteX84" fmla="*/ 135965 w 627820"/>
              <a:gd name="connsiteY84" fmla="*/ 163221 h 415414"/>
              <a:gd name="connsiteX85" fmla="*/ 107456 w 627820"/>
              <a:gd name="connsiteY85" fmla="*/ 130326 h 415414"/>
              <a:gd name="connsiteX86" fmla="*/ 103384 w 627820"/>
              <a:gd name="connsiteY86" fmla="*/ 122494 h 415414"/>
              <a:gd name="connsiteX87" fmla="*/ 96178 w 627820"/>
              <a:gd name="connsiteY87" fmla="*/ 119361 h 415414"/>
              <a:gd name="connsiteX88" fmla="*/ 90226 w 627820"/>
              <a:gd name="connsiteY88" fmla="*/ 114662 h 415414"/>
              <a:gd name="connsiteX89" fmla="*/ 84273 w 627820"/>
              <a:gd name="connsiteY89" fmla="*/ 105263 h 415414"/>
              <a:gd name="connsiteX90" fmla="*/ 78008 w 627820"/>
              <a:gd name="connsiteY90" fmla="*/ 103070 h 415414"/>
              <a:gd name="connsiteX91" fmla="*/ 56704 w 627820"/>
              <a:gd name="connsiteY91" fmla="*/ 105263 h 415414"/>
              <a:gd name="connsiteX92" fmla="*/ 32582 w 627820"/>
              <a:gd name="connsiteY92" fmla="*/ 99311 h 415414"/>
              <a:gd name="connsiteX93" fmla="*/ 23183 w 627820"/>
              <a:gd name="connsiteY93" fmla="*/ 98998 h 415414"/>
              <a:gd name="connsiteX94" fmla="*/ 0 w 627820"/>
              <a:gd name="connsiteY94" fmla="*/ 103697 h 415414"/>
              <a:gd name="connsiteX95" fmla="*/ 21930 w 627820"/>
              <a:gd name="connsiteY95" fmla="*/ 80514 h 415414"/>
              <a:gd name="connsiteX96" fmla="*/ 25376 w 627820"/>
              <a:gd name="connsiteY96" fmla="*/ 74248 h 415414"/>
              <a:gd name="connsiteX97" fmla="*/ 22870 w 627820"/>
              <a:gd name="connsiteY97" fmla="*/ 69549 h 415414"/>
              <a:gd name="connsiteX98" fmla="*/ 20363 w 627820"/>
              <a:gd name="connsiteY98" fmla="*/ 66729 h 415414"/>
              <a:gd name="connsiteX99" fmla="*/ 16291 w 627820"/>
              <a:gd name="connsiteY99" fmla="*/ 63910 h 415414"/>
              <a:gd name="connsiteX100" fmla="*/ 13158 w 627820"/>
              <a:gd name="connsiteY100" fmla="*/ 60777 h 415414"/>
              <a:gd name="connsiteX101" fmla="*/ 13158 w 627820"/>
              <a:gd name="connsiteY101" fmla="*/ 55451 h 415414"/>
              <a:gd name="connsiteX102" fmla="*/ 15977 w 627820"/>
              <a:gd name="connsiteY102" fmla="*/ 52005 h 415414"/>
              <a:gd name="connsiteX103" fmla="*/ 20363 w 627820"/>
              <a:gd name="connsiteY103" fmla="*/ 51692 h 415414"/>
              <a:gd name="connsiteX104" fmla="*/ 25376 w 627820"/>
              <a:gd name="connsiteY104" fmla="*/ 52005 h 415414"/>
              <a:gd name="connsiteX105" fmla="*/ 29762 w 627820"/>
              <a:gd name="connsiteY105" fmla="*/ 50439 h 415414"/>
              <a:gd name="connsiteX106" fmla="*/ 35088 w 627820"/>
              <a:gd name="connsiteY106" fmla="*/ 44486 h 415414"/>
              <a:gd name="connsiteX107" fmla="*/ 38221 w 627820"/>
              <a:gd name="connsiteY107" fmla="*/ 36968 h 415414"/>
              <a:gd name="connsiteX108" fmla="*/ 42920 w 627820"/>
              <a:gd name="connsiteY108" fmla="*/ 20677 h 415414"/>
              <a:gd name="connsiteX109" fmla="*/ 50125 w 627820"/>
              <a:gd name="connsiteY109" fmla="*/ 11591 h 415414"/>
              <a:gd name="connsiteX110" fmla="*/ 60777 w 627820"/>
              <a:gd name="connsiteY110" fmla="*/ 10025 h 415414"/>
              <a:gd name="connsiteX111" fmla="*/ 72055 w 627820"/>
              <a:gd name="connsiteY111" fmla="*/ 13784 h 415414"/>
              <a:gd name="connsiteX112" fmla="*/ 81141 w 627820"/>
              <a:gd name="connsiteY112" fmla="*/ 20677 h 415414"/>
              <a:gd name="connsiteX113" fmla="*/ 85526 w 627820"/>
              <a:gd name="connsiteY113" fmla="*/ 29762 h 415414"/>
              <a:gd name="connsiteX114" fmla="*/ 86780 w 627820"/>
              <a:gd name="connsiteY114" fmla="*/ 37907 h 415414"/>
              <a:gd name="connsiteX115" fmla="*/ 89599 w 627820"/>
              <a:gd name="connsiteY115" fmla="*/ 43546 h 415414"/>
              <a:gd name="connsiteX116" fmla="*/ 99311 w 627820"/>
              <a:gd name="connsiteY116" fmla="*/ 43860 h 415414"/>
              <a:gd name="connsiteX117" fmla="*/ 102444 w 627820"/>
              <a:gd name="connsiteY117" fmla="*/ 41667 h 415414"/>
              <a:gd name="connsiteX118" fmla="*/ 106830 w 627820"/>
              <a:gd name="connsiteY118" fmla="*/ 35088 h 415414"/>
              <a:gd name="connsiteX119" fmla="*/ 111216 w 627820"/>
              <a:gd name="connsiteY119" fmla="*/ 34148 h 415414"/>
              <a:gd name="connsiteX120" fmla="*/ 113095 w 627820"/>
              <a:gd name="connsiteY120" fmla="*/ 35714 h 415414"/>
              <a:gd name="connsiteX121" fmla="*/ 119674 w 627820"/>
              <a:gd name="connsiteY121" fmla="*/ 43233 h 415414"/>
              <a:gd name="connsiteX122" fmla="*/ 122181 w 627820"/>
              <a:gd name="connsiteY122" fmla="*/ 45426 h 415414"/>
              <a:gd name="connsiteX123" fmla="*/ 130639 w 627820"/>
              <a:gd name="connsiteY123" fmla="*/ 48559 h 415414"/>
              <a:gd name="connsiteX124" fmla="*/ 147557 w 627820"/>
              <a:gd name="connsiteY124" fmla="*/ 51692 h 415414"/>
              <a:gd name="connsiteX125" fmla="*/ 156329 w 627820"/>
              <a:gd name="connsiteY125" fmla="*/ 55138 h 415414"/>
              <a:gd name="connsiteX126" fmla="*/ 181391 w 627820"/>
              <a:gd name="connsiteY126" fmla="*/ 76128 h 415414"/>
              <a:gd name="connsiteX127" fmla="*/ 189850 w 627820"/>
              <a:gd name="connsiteY127" fmla="*/ 79574 h 415414"/>
              <a:gd name="connsiteX128" fmla="*/ 207707 w 627820"/>
              <a:gd name="connsiteY128" fmla="*/ 83647 h 415414"/>
              <a:gd name="connsiteX129" fmla="*/ 215539 w 627820"/>
              <a:gd name="connsiteY129" fmla="*/ 87719 h 415414"/>
              <a:gd name="connsiteX130" fmla="*/ 221178 w 627820"/>
              <a:gd name="connsiteY130" fmla="*/ 94612 h 415414"/>
              <a:gd name="connsiteX131" fmla="*/ 224624 w 627820"/>
              <a:gd name="connsiteY131" fmla="*/ 102131 h 415414"/>
              <a:gd name="connsiteX132" fmla="*/ 227131 w 627820"/>
              <a:gd name="connsiteY132" fmla="*/ 110589 h 415414"/>
              <a:gd name="connsiteX133" fmla="*/ 241855 w 627820"/>
              <a:gd name="connsiteY133" fmla="*/ 139411 h 415414"/>
              <a:gd name="connsiteX134" fmla="*/ 245615 w 627820"/>
              <a:gd name="connsiteY134" fmla="*/ 144111 h 415414"/>
              <a:gd name="connsiteX135" fmla="*/ 252820 w 627820"/>
              <a:gd name="connsiteY135" fmla="*/ 147870 h 415414"/>
              <a:gd name="connsiteX136" fmla="*/ 268484 w 627820"/>
              <a:gd name="connsiteY136" fmla="*/ 152256 h 415414"/>
              <a:gd name="connsiteX137" fmla="*/ 282269 w 627820"/>
              <a:gd name="connsiteY137" fmla="*/ 162594 h 415414"/>
              <a:gd name="connsiteX138" fmla="*/ 290727 w 627820"/>
              <a:gd name="connsiteY138" fmla="*/ 165727 h 415414"/>
              <a:gd name="connsiteX139" fmla="*/ 299499 w 627820"/>
              <a:gd name="connsiteY139" fmla="*/ 165727 h 415414"/>
              <a:gd name="connsiteX140" fmla="*/ 306078 w 627820"/>
              <a:gd name="connsiteY140" fmla="*/ 161028 h 415414"/>
              <a:gd name="connsiteX141" fmla="*/ 307958 w 627820"/>
              <a:gd name="connsiteY141" fmla="*/ 153509 h 415414"/>
              <a:gd name="connsiteX142" fmla="*/ 306078 w 627820"/>
              <a:gd name="connsiteY142" fmla="*/ 146304 h 415414"/>
              <a:gd name="connsiteX143" fmla="*/ 305765 w 627820"/>
              <a:gd name="connsiteY143" fmla="*/ 140038 h 415414"/>
              <a:gd name="connsiteX144" fmla="*/ 311717 w 627820"/>
              <a:gd name="connsiteY144" fmla="*/ 135965 h 415414"/>
              <a:gd name="connsiteX145" fmla="*/ 318610 w 627820"/>
              <a:gd name="connsiteY145" fmla="*/ 134712 h 415414"/>
              <a:gd name="connsiteX146" fmla="*/ 325815 w 627820"/>
              <a:gd name="connsiteY146" fmla="*/ 131266 h 415414"/>
              <a:gd name="connsiteX147" fmla="*/ 347432 w 627820"/>
              <a:gd name="connsiteY147" fmla="*/ 116228 h 415414"/>
              <a:gd name="connsiteX148" fmla="*/ 348998 w 627820"/>
              <a:gd name="connsiteY148" fmla="*/ 112782 h 415414"/>
              <a:gd name="connsiteX149" fmla="*/ 348372 w 627820"/>
              <a:gd name="connsiteY149" fmla="*/ 108083 h 415414"/>
              <a:gd name="connsiteX150" fmla="*/ 343359 w 627820"/>
              <a:gd name="connsiteY150" fmla="*/ 101504 h 415414"/>
              <a:gd name="connsiteX151" fmla="*/ 342419 w 627820"/>
              <a:gd name="connsiteY151" fmla="*/ 97745 h 415414"/>
              <a:gd name="connsiteX152" fmla="*/ 347118 w 627820"/>
              <a:gd name="connsiteY152" fmla="*/ 84587 h 415414"/>
              <a:gd name="connsiteX153" fmla="*/ 358710 w 627820"/>
              <a:gd name="connsiteY153" fmla="*/ 75501 h 415414"/>
              <a:gd name="connsiteX154" fmla="*/ 384086 w 627820"/>
              <a:gd name="connsiteY154" fmla="*/ 62030 h 415414"/>
              <a:gd name="connsiteX155" fmla="*/ 390978 w 627820"/>
              <a:gd name="connsiteY155" fmla="*/ 56078 h 415414"/>
              <a:gd name="connsiteX156" fmla="*/ 394424 w 627820"/>
              <a:gd name="connsiteY156" fmla="*/ 51379 h 415414"/>
              <a:gd name="connsiteX157" fmla="*/ 401630 w 627820"/>
              <a:gd name="connsiteY157" fmla="*/ 31015 h 415414"/>
              <a:gd name="connsiteX158" fmla="*/ 418547 w 627820"/>
              <a:gd name="connsiteY158" fmla="*/ 940 h 415414"/>
              <a:gd name="connsiteX159" fmla="*/ 423873 w 627820"/>
              <a:gd name="connsiteY159" fmla="*/ 0 h 415414"/>
              <a:gd name="connsiteX160" fmla="*/ 433272 w 627820"/>
              <a:gd name="connsiteY160" fmla="*/ 3446 h 415414"/>
              <a:gd name="connsiteX161" fmla="*/ 438911 w 627820"/>
              <a:gd name="connsiteY161" fmla="*/ 6579 h 415414"/>
              <a:gd name="connsiteX162" fmla="*/ 443923 w 627820"/>
              <a:gd name="connsiteY162" fmla="*/ 10652 h 415414"/>
              <a:gd name="connsiteX163" fmla="*/ 447996 w 627820"/>
              <a:gd name="connsiteY163" fmla="*/ 15351 h 415414"/>
              <a:gd name="connsiteX164" fmla="*/ 451755 w 627820"/>
              <a:gd name="connsiteY164" fmla="*/ 20677 h 415414"/>
              <a:gd name="connsiteX165" fmla="*/ 457708 w 627820"/>
              <a:gd name="connsiteY165" fmla="*/ 24123 h 415414"/>
              <a:gd name="connsiteX166" fmla="*/ 458647 w 627820"/>
              <a:gd name="connsiteY166" fmla="*/ 30702 h 415414"/>
              <a:gd name="connsiteX167" fmla="*/ 458021 w 627820"/>
              <a:gd name="connsiteY167" fmla="*/ 38534 h 415414"/>
              <a:gd name="connsiteX168" fmla="*/ 458961 w 627820"/>
              <a:gd name="connsiteY168" fmla="*/ 46679 h 415414"/>
              <a:gd name="connsiteX169" fmla="*/ 461780 w 627820"/>
              <a:gd name="connsiteY169" fmla="*/ 53258 h 415414"/>
              <a:gd name="connsiteX170" fmla="*/ 477131 w 627820"/>
              <a:gd name="connsiteY170" fmla="*/ 79261 h 415414"/>
              <a:gd name="connsiteX171" fmla="*/ 488096 w 627820"/>
              <a:gd name="connsiteY171" fmla="*/ 91479 h 415414"/>
              <a:gd name="connsiteX172" fmla="*/ 493422 w 627820"/>
              <a:gd name="connsiteY172" fmla="*/ 94925 h 415414"/>
              <a:gd name="connsiteX173" fmla="*/ 501254 w 627820"/>
              <a:gd name="connsiteY173" fmla="*/ 96178 h 415414"/>
              <a:gd name="connsiteX174" fmla="*/ 505640 w 627820"/>
              <a:gd name="connsiteY174" fmla="*/ 93672 h 415414"/>
              <a:gd name="connsiteX175" fmla="*/ 519111 w 627820"/>
              <a:gd name="connsiteY175" fmla="*/ 73308 h 415414"/>
              <a:gd name="connsiteX176" fmla="*/ 521304 w 627820"/>
              <a:gd name="connsiteY176" fmla="*/ 68922 h 415414"/>
              <a:gd name="connsiteX177" fmla="*/ 520678 w 627820"/>
              <a:gd name="connsiteY177" fmla="*/ 65163 h 41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627820" h="415414">
                <a:moveTo>
                  <a:pt x="520678" y="65163"/>
                </a:moveTo>
                <a:lnTo>
                  <a:pt x="530076" y="72995"/>
                </a:lnTo>
                <a:lnTo>
                  <a:pt x="542921" y="97431"/>
                </a:lnTo>
                <a:lnTo>
                  <a:pt x="546054" y="108083"/>
                </a:lnTo>
                <a:lnTo>
                  <a:pt x="547933" y="118108"/>
                </a:lnTo>
                <a:lnTo>
                  <a:pt x="546367" y="125940"/>
                </a:lnTo>
                <a:lnTo>
                  <a:pt x="541981" y="131266"/>
                </a:lnTo>
                <a:lnTo>
                  <a:pt x="536968" y="136592"/>
                </a:lnTo>
                <a:lnTo>
                  <a:pt x="532896" y="141918"/>
                </a:lnTo>
                <a:lnTo>
                  <a:pt x="532269" y="148810"/>
                </a:lnTo>
                <a:lnTo>
                  <a:pt x="536968" y="156015"/>
                </a:lnTo>
                <a:lnTo>
                  <a:pt x="547620" y="164161"/>
                </a:lnTo>
                <a:lnTo>
                  <a:pt x="556392" y="169173"/>
                </a:lnTo>
                <a:lnTo>
                  <a:pt x="564537" y="171680"/>
                </a:lnTo>
                <a:lnTo>
                  <a:pt x="571743" y="171993"/>
                </a:lnTo>
                <a:lnTo>
                  <a:pt x="578949" y="170426"/>
                </a:lnTo>
                <a:lnTo>
                  <a:pt x="585841" y="168547"/>
                </a:lnTo>
                <a:lnTo>
                  <a:pt x="594926" y="167920"/>
                </a:lnTo>
                <a:lnTo>
                  <a:pt x="604638" y="170740"/>
                </a:lnTo>
                <a:lnTo>
                  <a:pt x="618422" y="180138"/>
                </a:lnTo>
                <a:lnTo>
                  <a:pt x="624688" y="188284"/>
                </a:lnTo>
                <a:lnTo>
                  <a:pt x="627821" y="196742"/>
                </a:lnTo>
                <a:lnTo>
                  <a:pt x="627194" y="204888"/>
                </a:lnTo>
                <a:lnTo>
                  <a:pt x="624375" y="213346"/>
                </a:lnTo>
                <a:lnTo>
                  <a:pt x="614976" y="231203"/>
                </a:lnTo>
                <a:lnTo>
                  <a:pt x="595866" y="255013"/>
                </a:lnTo>
                <a:lnTo>
                  <a:pt x="590540" y="260339"/>
                </a:lnTo>
                <a:lnTo>
                  <a:pt x="584274" y="264725"/>
                </a:lnTo>
                <a:lnTo>
                  <a:pt x="562971" y="270991"/>
                </a:lnTo>
                <a:lnTo>
                  <a:pt x="556705" y="275376"/>
                </a:lnTo>
                <a:lnTo>
                  <a:pt x="551380" y="280702"/>
                </a:lnTo>
                <a:lnTo>
                  <a:pt x="542608" y="294173"/>
                </a:lnTo>
                <a:lnTo>
                  <a:pt x="538848" y="301692"/>
                </a:lnTo>
                <a:lnTo>
                  <a:pt x="536029" y="309211"/>
                </a:lnTo>
                <a:lnTo>
                  <a:pt x="529136" y="348058"/>
                </a:lnTo>
                <a:lnTo>
                  <a:pt x="516918" y="364036"/>
                </a:lnTo>
                <a:lnTo>
                  <a:pt x="514725" y="371241"/>
                </a:lnTo>
                <a:lnTo>
                  <a:pt x="514725" y="380327"/>
                </a:lnTo>
                <a:lnTo>
                  <a:pt x="520991" y="415414"/>
                </a:lnTo>
                <a:lnTo>
                  <a:pt x="518171" y="412595"/>
                </a:lnTo>
                <a:lnTo>
                  <a:pt x="498435" y="378134"/>
                </a:lnTo>
                <a:lnTo>
                  <a:pt x="496555" y="376254"/>
                </a:lnTo>
                <a:lnTo>
                  <a:pt x="492795" y="375314"/>
                </a:lnTo>
                <a:lnTo>
                  <a:pt x="484963" y="369988"/>
                </a:lnTo>
                <a:lnTo>
                  <a:pt x="483397" y="367795"/>
                </a:lnTo>
                <a:lnTo>
                  <a:pt x="483084" y="358083"/>
                </a:lnTo>
                <a:lnTo>
                  <a:pt x="481831" y="348998"/>
                </a:lnTo>
                <a:lnTo>
                  <a:pt x="479324" y="341166"/>
                </a:lnTo>
                <a:lnTo>
                  <a:pt x="474625" y="335214"/>
                </a:lnTo>
                <a:lnTo>
                  <a:pt x="463973" y="326128"/>
                </a:lnTo>
                <a:lnTo>
                  <a:pt x="461154" y="319550"/>
                </a:lnTo>
                <a:lnTo>
                  <a:pt x="459901" y="308585"/>
                </a:lnTo>
                <a:lnTo>
                  <a:pt x="457081" y="301066"/>
                </a:lnTo>
                <a:lnTo>
                  <a:pt x="449876" y="294800"/>
                </a:lnTo>
                <a:lnTo>
                  <a:pt x="440477" y="291041"/>
                </a:lnTo>
                <a:lnTo>
                  <a:pt x="431079" y="291041"/>
                </a:lnTo>
                <a:lnTo>
                  <a:pt x="424813" y="294800"/>
                </a:lnTo>
                <a:lnTo>
                  <a:pt x="400377" y="326128"/>
                </a:lnTo>
                <a:lnTo>
                  <a:pt x="398810" y="328635"/>
                </a:lnTo>
                <a:lnTo>
                  <a:pt x="400063" y="331768"/>
                </a:lnTo>
                <a:lnTo>
                  <a:pt x="407896" y="338660"/>
                </a:lnTo>
                <a:lnTo>
                  <a:pt x="399437" y="341479"/>
                </a:lnTo>
                <a:lnTo>
                  <a:pt x="362469" y="322996"/>
                </a:lnTo>
                <a:lnTo>
                  <a:pt x="346492" y="324249"/>
                </a:lnTo>
                <a:lnTo>
                  <a:pt x="327695" y="307331"/>
                </a:lnTo>
                <a:lnTo>
                  <a:pt x="315477" y="299186"/>
                </a:lnTo>
                <a:lnTo>
                  <a:pt x="304199" y="295740"/>
                </a:lnTo>
                <a:lnTo>
                  <a:pt x="266605" y="301066"/>
                </a:lnTo>
                <a:lnTo>
                  <a:pt x="259086" y="300439"/>
                </a:lnTo>
                <a:lnTo>
                  <a:pt x="254073" y="291981"/>
                </a:lnTo>
                <a:lnTo>
                  <a:pt x="251567" y="280389"/>
                </a:lnTo>
                <a:lnTo>
                  <a:pt x="248121" y="270364"/>
                </a:lnTo>
                <a:lnTo>
                  <a:pt x="239975" y="265978"/>
                </a:lnTo>
                <a:lnTo>
                  <a:pt x="227757" y="269111"/>
                </a:lnTo>
                <a:lnTo>
                  <a:pt x="221178" y="269111"/>
                </a:lnTo>
                <a:lnTo>
                  <a:pt x="217732" y="262845"/>
                </a:lnTo>
                <a:lnTo>
                  <a:pt x="212720" y="256579"/>
                </a:lnTo>
                <a:lnTo>
                  <a:pt x="212720" y="244048"/>
                </a:lnTo>
                <a:lnTo>
                  <a:pt x="209274" y="227131"/>
                </a:lnTo>
                <a:lnTo>
                  <a:pt x="202068" y="211467"/>
                </a:lnTo>
                <a:lnTo>
                  <a:pt x="192043" y="197995"/>
                </a:lnTo>
                <a:lnTo>
                  <a:pt x="175126" y="182958"/>
                </a:lnTo>
                <a:lnTo>
                  <a:pt x="160088" y="173246"/>
                </a:lnTo>
                <a:lnTo>
                  <a:pt x="143797" y="168860"/>
                </a:lnTo>
                <a:lnTo>
                  <a:pt x="135965" y="163221"/>
                </a:lnTo>
                <a:lnTo>
                  <a:pt x="107456" y="130326"/>
                </a:lnTo>
                <a:lnTo>
                  <a:pt x="103384" y="122494"/>
                </a:lnTo>
                <a:lnTo>
                  <a:pt x="96178" y="119361"/>
                </a:lnTo>
                <a:lnTo>
                  <a:pt x="90226" y="114662"/>
                </a:lnTo>
                <a:lnTo>
                  <a:pt x="84273" y="105263"/>
                </a:lnTo>
                <a:lnTo>
                  <a:pt x="78008" y="103070"/>
                </a:lnTo>
                <a:lnTo>
                  <a:pt x="56704" y="105263"/>
                </a:lnTo>
                <a:lnTo>
                  <a:pt x="32582" y="99311"/>
                </a:lnTo>
                <a:lnTo>
                  <a:pt x="23183" y="98998"/>
                </a:lnTo>
                <a:lnTo>
                  <a:pt x="0" y="103697"/>
                </a:lnTo>
                <a:lnTo>
                  <a:pt x="21930" y="80514"/>
                </a:lnTo>
                <a:lnTo>
                  <a:pt x="25376" y="74248"/>
                </a:lnTo>
                <a:lnTo>
                  <a:pt x="22870" y="69549"/>
                </a:lnTo>
                <a:lnTo>
                  <a:pt x="20363" y="66729"/>
                </a:lnTo>
                <a:lnTo>
                  <a:pt x="16291" y="63910"/>
                </a:lnTo>
                <a:lnTo>
                  <a:pt x="13158" y="60777"/>
                </a:lnTo>
                <a:lnTo>
                  <a:pt x="13158" y="55451"/>
                </a:lnTo>
                <a:lnTo>
                  <a:pt x="15977" y="52005"/>
                </a:lnTo>
                <a:lnTo>
                  <a:pt x="20363" y="51692"/>
                </a:lnTo>
                <a:lnTo>
                  <a:pt x="25376" y="52005"/>
                </a:lnTo>
                <a:lnTo>
                  <a:pt x="29762" y="50439"/>
                </a:lnTo>
                <a:lnTo>
                  <a:pt x="35088" y="44486"/>
                </a:lnTo>
                <a:lnTo>
                  <a:pt x="38221" y="36968"/>
                </a:lnTo>
                <a:lnTo>
                  <a:pt x="42920" y="20677"/>
                </a:lnTo>
                <a:lnTo>
                  <a:pt x="50125" y="11591"/>
                </a:lnTo>
                <a:lnTo>
                  <a:pt x="60777" y="10025"/>
                </a:lnTo>
                <a:lnTo>
                  <a:pt x="72055" y="13784"/>
                </a:lnTo>
                <a:lnTo>
                  <a:pt x="81141" y="20677"/>
                </a:lnTo>
                <a:lnTo>
                  <a:pt x="85526" y="29762"/>
                </a:lnTo>
                <a:lnTo>
                  <a:pt x="86780" y="37907"/>
                </a:lnTo>
                <a:lnTo>
                  <a:pt x="89599" y="43546"/>
                </a:lnTo>
                <a:lnTo>
                  <a:pt x="99311" y="43860"/>
                </a:lnTo>
                <a:lnTo>
                  <a:pt x="102444" y="41667"/>
                </a:lnTo>
                <a:lnTo>
                  <a:pt x="106830" y="35088"/>
                </a:lnTo>
                <a:lnTo>
                  <a:pt x="111216" y="34148"/>
                </a:lnTo>
                <a:lnTo>
                  <a:pt x="113095" y="35714"/>
                </a:lnTo>
                <a:lnTo>
                  <a:pt x="119674" y="43233"/>
                </a:lnTo>
                <a:lnTo>
                  <a:pt x="122181" y="45426"/>
                </a:lnTo>
                <a:lnTo>
                  <a:pt x="130639" y="48559"/>
                </a:lnTo>
                <a:lnTo>
                  <a:pt x="147557" y="51692"/>
                </a:lnTo>
                <a:lnTo>
                  <a:pt x="156329" y="55138"/>
                </a:lnTo>
                <a:lnTo>
                  <a:pt x="181391" y="76128"/>
                </a:lnTo>
                <a:lnTo>
                  <a:pt x="189850" y="79574"/>
                </a:lnTo>
                <a:lnTo>
                  <a:pt x="207707" y="83647"/>
                </a:lnTo>
                <a:lnTo>
                  <a:pt x="215539" y="87719"/>
                </a:lnTo>
                <a:lnTo>
                  <a:pt x="221178" y="94612"/>
                </a:lnTo>
                <a:lnTo>
                  <a:pt x="224624" y="102131"/>
                </a:lnTo>
                <a:lnTo>
                  <a:pt x="227131" y="110589"/>
                </a:lnTo>
                <a:lnTo>
                  <a:pt x="241855" y="139411"/>
                </a:lnTo>
                <a:lnTo>
                  <a:pt x="245615" y="144111"/>
                </a:lnTo>
                <a:lnTo>
                  <a:pt x="252820" y="147870"/>
                </a:lnTo>
                <a:lnTo>
                  <a:pt x="268484" y="152256"/>
                </a:lnTo>
                <a:lnTo>
                  <a:pt x="282269" y="162594"/>
                </a:lnTo>
                <a:lnTo>
                  <a:pt x="290727" y="165727"/>
                </a:lnTo>
                <a:lnTo>
                  <a:pt x="299499" y="165727"/>
                </a:lnTo>
                <a:lnTo>
                  <a:pt x="306078" y="161028"/>
                </a:lnTo>
                <a:lnTo>
                  <a:pt x="307958" y="153509"/>
                </a:lnTo>
                <a:lnTo>
                  <a:pt x="306078" y="146304"/>
                </a:lnTo>
                <a:lnTo>
                  <a:pt x="305765" y="140038"/>
                </a:lnTo>
                <a:lnTo>
                  <a:pt x="311717" y="135965"/>
                </a:lnTo>
                <a:lnTo>
                  <a:pt x="318610" y="134712"/>
                </a:lnTo>
                <a:lnTo>
                  <a:pt x="325815" y="131266"/>
                </a:lnTo>
                <a:lnTo>
                  <a:pt x="347432" y="116228"/>
                </a:lnTo>
                <a:lnTo>
                  <a:pt x="348998" y="112782"/>
                </a:lnTo>
                <a:lnTo>
                  <a:pt x="348372" y="108083"/>
                </a:lnTo>
                <a:lnTo>
                  <a:pt x="343359" y="101504"/>
                </a:lnTo>
                <a:lnTo>
                  <a:pt x="342419" y="97745"/>
                </a:lnTo>
                <a:lnTo>
                  <a:pt x="347118" y="84587"/>
                </a:lnTo>
                <a:lnTo>
                  <a:pt x="358710" y="75501"/>
                </a:lnTo>
                <a:lnTo>
                  <a:pt x="384086" y="62030"/>
                </a:lnTo>
                <a:lnTo>
                  <a:pt x="390978" y="56078"/>
                </a:lnTo>
                <a:lnTo>
                  <a:pt x="394424" y="51379"/>
                </a:lnTo>
                <a:lnTo>
                  <a:pt x="401630" y="31015"/>
                </a:lnTo>
                <a:lnTo>
                  <a:pt x="418547" y="940"/>
                </a:lnTo>
                <a:lnTo>
                  <a:pt x="423873" y="0"/>
                </a:lnTo>
                <a:lnTo>
                  <a:pt x="433272" y="3446"/>
                </a:lnTo>
                <a:lnTo>
                  <a:pt x="438911" y="6579"/>
                </a:lnTo>
                <a:lnTo>
                  <a:pt x="443923" y="10652"/>
                </a:lnTo>
                <a:lnTo>
                  <a:pt x="447996" y="15351"/>
                </a:lnTo>
                <a:lnTo>
                  <a:pt x="451755" y="20677"/>
                </a:lnTo>
                <a:lnTo>
                  <a:pt x="457708" y="24123"/>
                </a:lnTo>
                <a:lnTo>
                  <a:pt x="458647" y="30702"/>
                </a:lnTo>
                <a:lnTo>
                  <a:pt x="458021" y="38534"/>
                </a:lnTo>
                <a:lnTo>
                  <a:pt x="458961" y="46679"/>
                </a:lnTo>
                <a:lnTo>
                  <a:pt x="461780" y="53258"/>
                </a:lnTo>
                <a:lnTo>
                  <a:pt x="477131" y="79261"/>
                </a:lnTo>
                <a:lnTo>
                  <a:pt x="488096" y="91479"/>
                </a:lnTo>
                <a:lnTo>
                  <a:pt x="493422" y="94925"/>
                </a:lnTo>
                <a:lnTo>
                  <a:pt x="501254" y="96178"/>
                </a:lnTo>
                <a:lnTo>
                  <a:pt x="505640" y="93672"/>
                </a:lnTo>
                <a:lnTo>
                  <a:pt x="519111" y="73308"/>
                </a:lnTo>
                <a:lnTo>
                  <a:pt x="521304" y="68922"/>
                </a:lnTo>
                <a:lnTo>
                  <a:pt x="520678" y="65163"/>
                </a:lnTo>
                <a:close/>
              </a:path>
            </a:pathLst>
          </a:custGeom>
          <a:solidFill>
            <a:srgbClr val="29CF29"/>
          </a:solidFill>
          <a:ln w="12700" cap="rnd">
            <a:solidFill>
              <a:schemeClr val="bg1"/>
            </a:solidFill>
            <a:prstDash val="solid"/>
            <a:round/>
          </a:ln>
        </p:spPr>
        <p:txBody>
          <a:bodyPr rtlCol="0" anchor="ctr"/>
          <a:lstStyle/>
          <a:p>
            <a:endParaRPr lang="vi-VN"/>
          </a:p>
        </p:txBody>
      </p:sp>
      <p:sp>
        <p:nvSpPr>
          <p:cNvPr id="14" name="Freeform: Shape 13">
            <a:extLst>
              <a:ext uri="{FF2B5EF4-FFF2-40B4-BE49-F238E27FC236}">
                <a16:creationId xmlns:a16="http://schemas.microsoft.com/office/drawing/2014/main" id="{25CFEFB1-9837-77EA-20CE-4445F7FED578}"/>
              </a:ext>
            </a:extLst>
          </p:cNvPr>
          <p:cNvSpPr/>
          <p:nvPr/>
        </p:nvSpPr>
        <p:spPr>
          <a:xfrm>
            <a:off x="7150768" y="564829"/>
            <a:ext cx="518484" cy="497494"/>
          </a:xfrm>
          <a:custGeom>
            <a:avLst/>
            <a:gdLst>
              <a:gd name="connsiteX0" fmla="*/ 178258 w 518484"/>
              <a:gd name="connsiteY0" fmla="*/ 19737 h 497494"/>
              <a:gd name="connsiteX1" fmla="*/ 178885 w 518484"/>
              <a:gd name="connsiteY1" fmla="*/ 22243 h 497494"/>
              <a:gd name="connsiteX2" fmla="*/ 179825 w 518484"/>
              <a:gd name="connsiteY2" fmla="*/ 39474 h 497494"/>
              <a:gd name="connsiteX3" fmla="*/ 182018 w 518484"/>
              <a:gd name="connsiteY3" fmla="*/ 46366 h 497494"/>
              <a:gd name="connsiteX4" fmla="*/ 187657 w 518484"/>
              <a:gd name="connsiteY4" fmla="*/ 52632 h 497494"/>
              <a:gd name="connsiteX5" fmla="*/ 197055 w 518484"/>
              <a:gd name="connsiteY5" fmla="*/ 55764 h 497494"/>
              <a:gd name="connsiteX6" fmla="*/ 213973 w 518484"/>
              <a:gd name="connsiteY6" fmla="*/ 56704 h 497494"/>
              <a:gd name="connsiteX7" fmla="*/ 221178 w 518484"/>
              <a:gd name="connsiteY7" fmla="*/ 62970 h 497494"/>
              <a:gd name="connsiteX8" fmla="*/ 223685 w 518484"/>
              <a:gd name="connsiteY8" fmla="*/ 68609 h 497494"/>
              <a:gd name="connsiteX9" fmla="*/ 233396 w 518484"/>
              <a:gd name="connsiteY9" fmla="*/ 102444 h 497494"/>
              <a:gd name="connsiteX10" fmla="*/ 232457 w 518484"/>
              <a:gd name="connsiteY10" fmla="*/ 107143 h 497494"/>
              <a:gd name="connsiteX11" fmla="*/ 228697 w 518484"/>
              <a:gd name="connsiteY11" fmla="*/ 110589 h 497494"/>
              <a:gd name="connsiteX12" fmla="*/ 223685 w 518484"/>
              <a:gd name="connsiteY12" fmla="*/ 117481 h 497494"/>
              <a:gd name="connsiteX13" fmla="*/ 224625 w 518484"/>
              <a:gd name="connsiteY13" fmla="*/ 124060 h 497494"/>
              <a:gd name="connsiteX14" fmla="*/ 227444 w 518484"/>
              <a:gd name="connsiteY14" fmla="*/ 129073 h 497494"/>
              <a:gd name="connsiteX15" fmla="*/ 230577 w 518484"/>
              <a:gd name="connsiteY15" fmla="*/ 133772 h 497494"/>
              <a:gd name="connsiteX16" fmla="*/ 232770 w 518484"/>
              <a:gd name="connsiteY16" fmla="*/ 139098 h 497494"/>
              <a:gd name="connsiteX17" fmla="*/ 232770 w 518484"/>
              <a:gd name="connsiteY17" fmla="*/ 142544 h 497494"/>
              <a:gd name="connsiteX18" fmla="*/ 231517 w 518484"/>
              <a:gd name="connsiteY18" fmla="*/ 149750 h 497494"/>
              <a:gd name="connsiteX19" fmla="*/ 231517 w 518484"/>
              <a:gd name="connsiteY19" fmla="*/ 153509 h 497494"/>
              <a:gd name="connsiteX20" fmla="*/ 232770 w 518484"/>
              <a:gd name="connsiteY20" fmla="*/ 156015 h 497494"/>
              <a:gd name="connsiteX21" fmla="*/ 237469 w 518484"/>
              <a:gd name="connsiteY21" fmla="*/ 162594 h 497494"/>
              <a:gd name="connsiteX22" fmla="*/ 237782 w 518484"/>
              <a:gd name="connsiteY22" fmla="*/ 174499 h 497494"/>
              <a:gd name="connsiteX23" fmla="*/ 235589 w 518484"/>
              <a:gd name="connsiteY23" fmla="*/ 185464 h 497494"/>
              <a:gd name="connsiteX24" fmla="*/ 227131 w 518484"/>
              <a:gd name="connsiteY24" fmla="*/ 207081 h 497494"/>
              <a:gd name="connsiteX25" fmla="*/ 227757 w 518484"/>
              <a:gd name="connsiteY25" fmla="*/ 215226 h 497494"/>
              <a:gd name="connsiteX26" fmla="*/ 229324 w 518484"/>
              <a:gd name="connsiteY26" fmla="*/ 219299 h 497494"/>
              <a:gd name="connsiteX27" fmla="*/ 231830 w 518484"/>
              <a:gd name="connsiteY27" fmla="*/ 222118 h 497494"/>
              <a:gd name="connsiteX28" fmla="*/ 238409 w 518484"/>
              <a:gd name="connsiteY28" fmla="*/ 222432 h 497494"/>
              <a:gd name="connsiteX29" fmla="*/ 244988 w 518484"/>
              <a:gd name="connsiteY29" fmla="*/ 217419 h 497494"/>
              <a:gd name="connsiteX30" fmla="*/ 258772 w 518484"/>
              <a:gd name="connsiteY30" fmla="*/ 201755 h 497494"/>
              <a:gd name="connsiteX31" fmla="*/ 261592 w 518484"/>
              <a:gd name="connsiteY31" fmla="*/ 201128 h 497494"/>
              <a:gd name="connsiteX32" fmla="*/ 267231 w 518484"/>
              <a:gd name="connsiteY32" fmla="*/ 203321 h 497494"/>
              <a:gd name="connsiteX33" fmla="*/ 269737 w 518484"/>
              <a:gd name="connsiteY33" fmla="*/ 204888 h 497494"/>
              <a:gd name="connsiteX34" fmla="*/ 275063 w 518484"/>
              <a:gd name="connsiteY34" fmla="*/ 211780 h 497494"/>
              <a:gd name="connsiteX35" fmla="*/ 283835 w 518484"/>
              <a:gd name="connsiteY35" fmla="*/ 216479 h 497494"/>
              <a:gd name="connsiteX36" fmla="*/ 291354 w 518484"/>
              <a:gd name="connsiteY36" fmla="*/ 217419 h 497494"/>
              <a:gd name="connsiteX37" fmla="*/ 308898 w 518484"/>
              <a:gd name="connsiteY37" fmla="*/ 217106 h 497494"/>
              <a:gd name="connsiteX38" fmla="*/ 319236 w 518484"/>
              <a:gd name="connsiteY38" fmla="*/ 219612 h 497494"/>
              <a:gd name="connsiteX39" fmla="*/ 324249 w 518484"/>
              <a:gd name="connsiteY39" fmla="*/ 224624 h 497494"/>
              <a:gd name="connsiteX40" fmla="*/ 328008 w 518484"/>
              <a:gd name="connsiteY40" fmla="*/ 230890 h 497494"/>
              <a:gd name="connsiteX41" fmla="*/ 333647 w 518484"/>
              <a:gd name="connsiteY41" fmla="*/ 238096 h 497494"/>
              <a:gd name="connsiteX42" fmla="*/ 343046 w 518484"/>
              <a:gd name="connsiteY42" fmla="*/ 243108 h 497494"/>
              <a:gd name="connsiteX43" fmla="*/ 350251 w 518484"/>
              <a:gd name="connsiteY43" fmla="*/ 241542 h 497494"/>
              <a:gd name="connsiteX44" fmla="*/ 357144 w 518484"/>
              <a:gd name="connsiteY44" fmla="*/ 237469 h 497494"/>
              <a:gd name="connsiteX45" fmla="*/ 364662 w 518484"/>
              <a:gd name="connsiteY45" fmla="*/ 234336 h 497494"/>
              <a:gd name="connsiteX46" fmla="*/ 373434 w 518484"/>
              <a:gd name="connsiteY46" fmla="*/ 234650 h 497494"/>
              <a:gd name="connsiteX47" fmla="*/ 380640 w 518484"/>
              <a:gd name="connsiteY47" fmla="*/ 238096 h 497494"/>
              <a:gd name="connsiteX48" fmla="*/ 385339 w 518484"/>
              <a:gd name="connsiteY48" fmla="*/ 244988 h 497494"/>
              <a:gd name="connsiteX49" fmla="*/ 385652 w 518484"/>
              <a:gd name="connsiteY49" fmla="*/ 254386 h 497494"/>
              <a:gd name="connsiteX50" fmla="*/ 381893 w 518484"/>
              <a:gd name="connsiteY50" fmla="*/ 261905 h 497494"/>
              <a:gd name="connsiteX51" fmla="*/ 375627 w 518484"/>
              <a:gd name="connsiteY51" fmla="*/ 268797 h 497494"/>
              <a:gd name="connsiteX52" fmla="*/ 371241 w 518484"/>
              <a:gd name="connsiteY52" fmla="*/ 276003 h 497494"/>
              <a:gd name="connsiteX53" fmla="*/ 372181 w 518484"/>
              <a:gd name="connsiteY53" fmla="*/ 285402 h 497494"/>
              <a:gd name="connsiteX54" fmla="*/ 378134 w 518484"/>
              <a:gd name="connsiteY54" fmla="*/ 291667 h 497494"/>
              <a:gd name="connsiteX55" fmla="*/ 386906 w 518484"/>
              <a:gd name="connsiteY55" fmla="*/ 294800 h 497494"/>
              <a:gd name="connsiteX56" fmla="*/ 404763 w 518484"/>
              <a:gd name="connsiteY56" fmla="*/ 298559 h 497494"/>
              <a:gd name="connsiteX57" fmla="*/ 416981 w 518484"/>
              <a:gd name="connsiteY57" fmla="*/ 306392 h 497494"/>
              <a:gd name="connsiteX58" fmla="*/ 450189 w 518484"/>
              <a:gd name="connsiteY58" fmla="*/ 335527 h 497494"/>
              <a:gd name="connsiteX59" fmla="*/ 467106 w 518484"/>
              <a:gd name="connsiteY59" fmla="*/ 339913 h 497494"/>
              <a:gd name="connsiteX60" fmla="*/ 480577 w 518484"/>
              <a:gd name="connsiteY60" fmla="*/ 335527 h 497494"/>
              <a:gd name="connsiteX61" fmla="*/ 492795 w 518484"/>
              <a:gd name="connsiteY61" fmla="*/ 333961 h 497494"/>
              <a:gd name="connsiteX62" fmla="*/ 505640 w 518484"/>
              <a:gd name="connsiteY62" fmla="*/ 347745 h 497494"/>
              <a:gd name="connsiteX63" fmla="*/ 516918 w 518484"/>
              <a:gd name="connsiteY63" fmla="*/ 380953 h 497494"/>
              <a:gd name="connsiteX64" fmla="*/ 518485 w 518484"/>
              <a:gd name="connsiteY64" fmla="*/ 382520 h 497494"/>
              <a:gd name="connsiteX65" fmla="*/ 479324 w 518484"/>
              <a:gd name="connsiteY65" fmla="*/ 408209 h 497494"/>
              <a:gd name="connsiteX66" fmla="*/ 475878 w 518484"/>
              <a:gd name="connsiteY66" fmla="*/ 413535 h 497494"/>
              <a:gd name="connsiteX67" fmla="*/ 472119 w 518484"/>
              <a:gd name="connsiteY67" fmla="*/ 421053 h 497494"/>
              <a:gd name="connsiteX68" fmla="*/ 481517 w 518484"/>
              <a:gd name="connsiteY68" fmla="*/ 439850 h 497494"/>
              <a:gd name="connsiteX69" fmla="*/ 482770 w 518484"/>
              <a:gd name="connsiteY69" fmla="*/ 446743 h 497494"/>
              <a:gd name="connsiteX70" fmla="*/ 482457 w 518484"/>
              <a:gd name="connsiteY70" fmla="*/ 453635 h 497494"/>
              <a:gd name="connsiteX71" fmla="*/ 479637 w 518484"/>
              <a:gd name="connsiteY71" fmla="*/ 462720 h 497494"/>
              <a:gd name="connsiteX72" fmla="*/ 475252 w 518484"/>
              <a:gd name="connsiteY72" fmla="*/ 469612 h 497494"/>
              <a:gd name="connsiteX73" fmla="*/ 468046 w 518484"/>
              <a:gd name="connsiteY73" fmla="*/ 476505 h 497494"/>
              <a:gd name="connsiteX74" fmla="*/ 458021 w 518484"/>
              <a:gd name="connsiteY74" fmla="*/ 482770 h 497494"/>
              <a:gd name="connsiteX75" fmla="*/ 430765 w 518484"/>
              <a:gd name="connsiteY75" fmla="*/ 493109 h 497494"/>
              <a:gd name="connsiteX76" fmla="*/ 419487 w 518484"/>
              <a:gd name="connsiteY76" fmla="*/ 495928 h 497494"/>
              <a:gd name="connsiteX77" fmla="*/ 404449 w 518484"/>
              <a:gd name="connsiteY77" fmla="*/ 497495 h 497494"/>
              <a:gd name="connsiteX78" fmla="*/ 386906 w 518484"/>
              <a:gd name="connsiteY78" fmla="*/ 490602 h 497494"/>
              <a:gd name="connsiteX79" fmla="*/ 384712 w 518484"/>
              <a:gd name="connsiteY79" fmla="*/ 486843 h 497494"/>
              <a:gd name="connsiteX80" fmla="*/ 382519 w 518484"/>
              <a:gd name="connsiteY80" fmla="*/ 481204 h 497494"/>
              <a:gd name="connsiteX81" fmla="*/ 382519 w 518484"/>
              <a:gd name="connsiteY81" fmla="*/ 467419 h 497494"/>
              <a:gd name="connsiteX82" fmla="*/ 379700 w 518484"/>
              <a:gd name="connsiteY82" fmla="*/ 460527 h 497494"/>
              <a:gd name="connsiteX83" fmla="*/ 375314 w 518484"/>
              <a:gd name="connsiteY83" fmla="*/ 458647 h 497494"/>
              <a:gd name="connsiteX84" fmla="*/ 369675 w 518484"/>
              <a:gd name="connsiteY84" fmla="*/ 459901 h 497494"/>
              <a:gd name="connsiteX85" fmla="*/ 361843 w 518484"/>
              <a:gd name="connsiteY85" fmla="*/ 462094 h 497494"/>
              <a:gd name="connsiteX86" fmla="*/ 353071 w 518484"/>
              <a:gd name="connsiteY86" fmla="*/ 462720 h 497494"/>
              <a:gd name="connsiteX87" fmla="*/ 343672 w 518484"/>
              <a:gd name="connsiteY87" fmla="*/ 458961 h 497494"/>
              <a:gd name="connsiteX88" fmla="*/ 338347 w 518484"/>
              <a:gd name="connsiteY88" fmla="*/ 451755 h 497494"/>
              <a:gd name="connsiteX89" fmla="*/ 333960 w 518484"/>
              <a:gd name="connsiteY89" fmla="*/ 442043 h 497494"/>
              <a:gd name="connsiteX90" fmla="*/ 322682 w 518484"/>
              <a:gd name="connsiteY90" fmla="*/ 426066 h 497494"/>
              <a:gd name="connsiteX91" fmla="*/ 316103 w 518484"/>
              <a:gd name="connsiteY91" fmla="*/ 415101 h 497494"/>
              <a:gd name="connsiteX92" fmla="*/ 312344 w 518484"/>
              <a:gd name="connsiteY92" fmla="*/ 405076 h 497494"/>
              <a:gd name="connsiteX93" fmla="*/ 310778 w 518484"/>
              <a:gd name="connsiteY93" fmla="*/ 397244 h 497494"/>
              <a:gd name="connsiteX94" fmla="*/ 308585 w 518484"/>
              <a:gd name="connsiteY94" fmla="*/ 391291 h 497494"/>
              <a:gd name="connsiteX95" fmla="*/ 303572 w 518484"/>
              <a:gd name="connsiteY95" fmla="*/ 389412 h 497494"/>
              <a:gd name="connsiteX96" fmla="*/ 296680 w 518484"/>
              <a:gd name="connsiteY96" fmla="*/ 391605 h 497494"/>
              <a:gd name="connsiteX97" fmla="*/ 289474 w 518484"/>
              <a:gd name="connsiteY97" fmla="*/ 395364 h 497494"/>
              <a:gd name="connsiteX98" fmla="*/ 283522 w 518484"/>
              <a:gd name="connsiteY98" fmla="*/ 399750 h 497494"/>
              <a:gd name="connsiteX99" fmla="*/ 274123 w 518484"/>
              <a:gd name="connsiteY99" fmla="*/ 408835 h 497494"/>
              <a:gd name="connsiteX100" fmla="*/ 269424 w 518484"/>
              <a:gd name="connsiteY100" fmla="*/ 411342 h 497494"/>
              <a:gd name="connsiteX101" fmla="*/ 262845 w 518484"/>
              <a:gd name="connsiteY101" fmla="*/ 410715 h 497494"/>
              <a:gd name="connsiteX102" fmla="*/ 257206 w 518484"/>
              <a:gd name="connsiteY102" fmla="*/ 405703 h 497494"/>
              <a:gd name="connsiteX103" fmla="*/ 241542 w 518484"/>
              <a:gd name="connsiteY103" fmla="*/ 388785 h 497494"/>
              <a:gd name="connsiteX104" fmla="*/ 231517 w 518484"/>
              <a:gd name="connsiteY104" fmla="*/ 384712 h 497494"/>
              <a:gd name="connsiteX105" fmla="*/ 219925 w 518484"/>
              <a:gd name="connsiteY105" fmla="*/ 383773 h 497494"/>
              <a:gd name="connsiteX106" fmla="*/ 208960 w 518484"/>
              <a:gd name="connsiteY106" fmla="*/ 385339 h 497494"/>
              <a:gd name="connsiteX107" fmla="*/ 198309 w 518484"/>
              <a:gd name="connsiteY107" fmla="*/ 388472 h 497494"/>
              <a:gd name="connsiteX108" fmla="*/ 189537 w 518484"/>
              <a:gd name="connsiteY108" fmla="*/ 394424 h 497494"/>
              <a:gd name="connsiteX109" fmla="*/ 181391 w 518484"/>
              <a:gd name="connsiteY109" fmla="*/ 402570 h 497494"/>
              <a:gd name="connsiteX110" fmla="*/ 173559 w 518484"/>
              <a:gd name="connsiteY110" fmla="*/ 413221 h 497494"/>
              <a:gd name="connsiteX111" fmla="*/ 160088 w 518484"/>
              <a:gd name="connsiteY111" fmla="*/ 447683 h 497494"/>
              <a:gd name="connsiteX112" fmla="*/ 154762 w 518484"/>
              <a:gd name="connsiteY112" fmla="*/ 457394 h 497494"/>
              <a:gd name="connsiteX113" fmla="*/ 147243 w 518484"/>
              <a:gd name="connsiteY113" fmla="*/ 465540 h 497494"/>
              <a:gd name="connsiteX114" fmla="*/ 136905 w 518484"/>
              <a:gd name="connsiteY114" fmla="*/ 471492 h 497494"/>
              <a:gd name="connsiteX115" fmla="*/ 121241 w 518484"/>
              <a:gd name="connsiteY115" fmla="*/ 474625 h 497494"/>
              <a:gd name="connsiteX116" fmla="*/ 110276 w 518484"/>
              <a:gd name="connsiteY116" fmla="*/ 473059 h 497494"/>
              <a:gd name="connsiteX117" fmla="*/ 101504 w 518484"/>
              <a:gd name="connsiteY117" fmla="*/ 468673 h 497494"/>
              <a:gd name="connsiteX118" fmla="*/ 75815 w 518484"/>
              <a:gd name="connsiteY118" fmla="*/ 444236 h 497494"/>
              <a:gd name="connsiteX119" fmla="*/ 62343 w 518484"/>
              <a:gd name="connsiteY119" fmla="*/ 437971 h 497494"/>
              <a:gd name="connsiteX120" fmla="*/ 48872 w 518484"/>
              <a:gd name="connsiteY120" fmla="*/ 434525 h 497494"/>
              <a:gd name="connsiteX121" fmla="*/ 35088 w 518484"/>
              <a:gd name="connsiteY121" fmla="*/ 432958 h 497494"/>
              <a:gd name="connsiteX122" fmla="*/ 27256 w 518484"/>
              <a:gd name="connsiteY122" fmla="*/ 430139 h 497494"/>
              <a:gd name="connsiteX123" fmla="*/ 21930 w 518484"/>
              <a:gd name="connsiteY123" fmla="*/ 426066 h 497494"/>
              <a:gd name="connsiteX124" fmla="*/ 19424 w 518484"/>
              <a:gd name="connsiteY124" fmla="*/ 419800 h 497494"/>
              <a:gd name="connsiteX125" fmla="*/ 18797 w 518484"/>
              <a:gd name="connsiteY125" fmla="*/ 412908 h 497494"/>
              <a:gd name="connsiteX126" fmla="*/ 22870 w 518484"/>
              <a:gd name="connsiteY126" fmla="*/ 401630 h 497494"/>
              <a:gd name="connsiteX127" fmla="*/ 40100 w 518484"/>
              <a:gd name="connsiteY127" fmla="*/ 373748 h 497494"/>
              <a:gd name="connsiteX128" fmla="*/ 49812 w 518484"/>
              <a:gd name="connsiteY128" fmla="*/ 361843 h 497494"/>
              <a:gd name="connsiteX129" fmla="*/ 60151 w 518484"/>
              <a:gd name="connsiteY129" fmla="*/ 352758 h 497494"/>
              <a:gd name="connsiteX130" fmla="*/ 60777 w 518484"/>
              <a:gd name="connsiteY130" fmla="*/ 349311 h 497494"/>
              <a:gd name="connsiteX131" fmla="*/ 59211 w 518484"/>
              <a:gd name="connsiteY131" fmla="*/ 344612 h 497494"/>
              <a:gd name="connsiteX132" fmla="*/ 28822 w 518484"/>
              <a:gd name="connsiteY132" fmla="*/ 303259 h 497494"/>
              <a:gd name="connsiteX133" fmla="*/ 23183 w 518484"/>
              <a:gd name="connsiteY133" fmla="*/ 298559 h 497494"/>
              <a:gd name="connsiteX134" fmla="*/ 18170 w 518484"/>
              <a:gd name="connsiteY134" fmla="*/ 296053 h 497494"/>
              <a:gd name="connsiteX135" fmla="*/ 14411 w 518484"/>
              <a:gd name="connsiteY135" fmla="*/ 295740 h 497494"/>
              <a:gd name="connsiteX136" fmla="*/ 11905 w 518484"/>
              <a:gd name="connsiteY136" fmla="*/ 294173 h 497494"/>
              <a:gd name="connsiteX137" fmla="*/ 10338 w 518484"/>
              <a:gd name="connsiteY137" fmla="*/ 291041 h 497494"/>
              <a:gd name="connsiteX138" fmla="*/ 10338 w 518484"/>
              <a:gd name="connsiteY138" fmla="*/ 281329 h 497494"/>
              <a:gd name="connsiteX139" fmla="*/ 9712 w 518484"/>
              <a:gd name="connsiteY139" fmla="*/ 275690 h 497494"/>
              <a:gd name="connsiteX140" fmla="*/ 4699 w 518484"/>
              <a:gd name="connsiteY140" fmla="*/ 263785 h 497494"/>
              <a:gd name="connsiteX141" fmla="*/ 1566 w 518484"/>
              <a:gd name="connsiteY141" fmla="*/ 251567 h 497494"/>
              <a:gd name="connsiteX142" fmla="*/ 0 w 518484"/>
              <a:gd name="connsiteY142" fmla="*/ 228697 h 497494"/>
              <a:gd name="connsiteX143" fmla="*/ 2193 w 518484"/>
              <a:gd name="connsiteY143" fmla="*/ 188910 h 497494"/>
              <a:gd name="connsiteX144" fmla="*/ 4073 w 518484"/>
              <a:gd name="connsiteY144" fmla="*/ 180138 h 497494"/>
              <a:gd name="connsiteX145" fmla="*/ 8145 w 518484"/>
              <a:gd name="connsiteY145" fmla="*/ 173246 h 497494"/>
              <a:gd name="connsiteX146" fmla="*/ 12531 w 518484"/>
              <a:gd name="connsiteY146" fmla="*/ 169800 h 497494"/>
              <a:gd name="connsiteX147" fmla="*/ 20990 w 518484"/>
              <a:gd name="connsiteY147" fmla="*/ 165101 h 497494"/>
              <a:gd name="connsiteX148" fmla="*/ 25376 w 518484"/>
              <a:gd name="connsiteY148" fmla="*/ 161968 h 497494"/>
              <a:gd name="connsiteX149" fmla="*/ 29135 w 518484"/>
              <a:gd name="connsiteY149" fmla="*/ 158208 h 497494"/>
              <a:gd name="connsiteX150" fmla="*/ 32581 w 518484"/>
              <a:gd name="connsiteY150" fmla="*/ 153822 h 497494"/>
              <a:gd name="connsiteX151" fmla="*/ 53885 w 518484"/>
              <a:gd name="connsiteY151" fmla="*/ 114035 h 497494"/>
              <a:gd name="connsiteX152" fmla="*/ 61090 w 518484"/>
              <a:gd name="connsiteY152" fmla="*/ 90226 h 497494"/>
              <a:gd name="connsiteX153" fmla="*/ 62030 w 518484"/>
              <a:gd name="connsiteY153" fmla="*/ 84587 h 497494"/>
              <a:gd name="connsiteX154" fmla="*/ 61404 w 518484"/>
              <a:gd name="connsiteY154" fmla="*/ 79887 h 497494"/>
              <a:gd name="connsiteX155" fmla="*/ 58897 w 518484"/>
              <a:gd name="connsiteY155" fmla="*/ 75188 h 497494"/>
              <a:gd name="connsiteX156" fmla="*/ 48246 w 518484"/>
              <a:gd name="connsiteY156" fmla="*/ 63597 h 497494"/>
              <a:gd name="connsiteX157" fmla="*/ 45113 w 518484"/>
              <a:gd name="connsiteY157" fmla="*/ 57644 h 497494"/>
              <a:gd name="connsiteX158" fmla="*/ 41040 w 518484"/>
              <a:gd name="connsiteY158" fmla="*/ 34774 h 497494"/>
              <a:gd name="connsiteX159" fmla="*/ 33521 w 518484"/>
              <a:gd name="connsiteY159" fmla="*/ 18170 h 497494"/>
              <a:gd name="connsiteX160" fmla="*/ 47619 w 518484"/>
              <a:gd name="connsiteY160" fmla="*/ 5326 h 497494"/>
              <a:gd name="connsiteX161" fmla="*/ 53885 w 518484"/>
              <a:gd name="connsiteY161" fmla="*/ 2193 h 497494"/>
              <a:gd name="connsiteX162" fmla="*/ 61404 w 518484"/>
              <a:gd name="connsiteY162" fmla="*/ 0 h 497494"/>
              <a:gd name="connsiteX163" fmla="*/ 67356 w 518484"/>
              <a:gd name="connsiteY163" fmla="*/ 313 h 497494"/>
              <a:gd name="connsiteX164" fmla="*/ 73308 w 518484"/>
              <a:gd name="connsiteY164" fmla="*/ 2506 h 497494"/>
              <a:gd name="connsiteX165" fmla="*/ 108710 w 518484"/>
              <a:gd name="connsiteY165" fmla="*/ 26629 h 497494"/>
              <a:gd name="connsiteX166" fmla="*/ 120927 w 518484"/>
              <a:gd name="connsiteY166" fmla="*/ 31328 h 497494"/>
              <a:gd name="connsiteX167" fmla="*/ 132832 w 518484"/>
              <a:gd name="connsiteY167" fmla="*/ 32581 h 497494"/>
              <a:gd name="connsiteX168" fmla="*/ 144424 w 518484"/>
              <a:gd name="connsiteY168" fmla="*/ 32268 h 497494"/>
              <a:gd name="connsiteX169" fmla="*/ 153822 w 518484"/>
              <a:gd name="connsiteY169" fmla="*/ 31015 h 497494"/>
              <a:gd name="connsiteX170" fmla="*/ 162594 w 518484"/>
              <a:gd name="connsiteY170" fmla="*/ 28509 h 497494"/>
              <a:gd name="connsiteX171" fmla="*/ 176692 w 518484"/>
              <a:gd name="connsiteY171" fmla="*/ 20990 h 497494"/>
              <a:gd name="connsiteX172" fmla="*/ 178258 w 518484"/>
              <a:gd name="connsiteY172" fmla="*/ 19737 h 49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518484" h="497494">
                <a:moveTo>
                  <a:pt x="178258" y="19737"/>
                </a:moveTo>
                <a:lnTo>
                  <a:pt x="178885" y="22243"/>
                </a:lnTo>
                <a:lnTo>
                  <a:pt x="179825" y="39474"/>
                </a:lnTo>
                <a:lnTo>
                  <a:pt x="182018" y="46366"/>
                </a:lnTo>
                <a:lnTo>
                  <a:pt x="187657" y="52632"/>
                </a:lnTo>
                <a:lnTo>
                  <a:pt x="197055" y="55764"/>
                </a:lnTo>
                <a:lnTo>
                  <a:pt x="213973" y="56704"/>
                </a:lnTo>
                <a:lnTo>
                  <a:pt x="221178" y="62970"/>
                </a:lnTo>
                <a:lnTo>
                  <a:pt x="223685" y="68609"/>
                </a:lnTo>
                <a:lnTo>
                  <a:pt x="233396" y="102444"/>
                </a:lnTo>
                <a:lnTo>
                  <a:pt x="232457" y="107143"/>
                </a:lnTo>
                <a:lnTo>
                  <a:pt x="228697" y="110589"/>
                </a:lnTo>
                <a:lnTo>
                  <a:pt x="223685" y="117481"/>
                </a:lnTo>
                <a:lnTo>
                  <a:pt x="224625" y="124060"/>
                </a:lnTo>
                <a:lnTo>
                  <a:pt x="227444" y="129073"/>
                </a:lnTo>
                <a:lnTo>
                  <a:pt x="230577" y="133772"/>
                </a:lnTo>
                <a:lnTo>
                  <a:pt x="232770" y="139098"/>
                </a:lnTo>
                <a:lnTo>
                  <a:pt x="232770" y="142544"/>
                </a:lnTo>
                <a:lnTo>
                  <a:pt x="231517" y="149750"/>
                </a:lnTo>
                <a:lnTo>
                  <a:pt x="231517" y="153509"/>
                </a:lnTo>
                <a:lnTo>
                  <a:pt x="232770" y="156015"/>
                </a:lnTo>
                <a:lnTo>
                  <a:pt x="237469" y="162594"/>
                </a:lnTo>
                <a:lnTo>
                  <a:pt x="237782" y="174499"/>
                </a:lnTo>
                <a:lnTo>
                  <a:pt x="235589" y="185464"/>
                </a:lnTo>
                <a:lnTo>
                  <a:pt x="227131" y="207081"/>
                </a:lnTo>
                <a:lnTo>
                  <a:pt x="227757" y="215226"/>
                </a:lnTo>
                <a:lnTo>
                  <a:pt x="229324" y="219299"/>
                </a:lnTo>
                <a:lnTo>
                  <a:pt x="231830" y="222118"/>
                </a:lnTo>
                <a:lnTo>
                  <a:pt x="238409" y="222432"/>
                </a:lnTo>
                <a:lnTo>
                  <a:pt x="244988" y="217419"/>
                </a:lnTo>
                <a:lnTo>
                  <a:pt x="258772" y="201755"/>
                </a:lnTo>
                <a:lnTo>
                  <a:pt x="261592" y="201128"/>
                </a:lnTo>
                <a:lnTo>
                  <a:pt x="267231" y="203321"/>
                </a:lnTo>
                <a:lnTo>
                  <a:pt x="269737" y="204888"/>
                </a:lnTo>
                <a:lnTo>
                  <a:pt x="275063" y="211780"/>
                </a:lnTo>
                <a:lnTo>
                  <a:pt x="283835" y="216479"/>
                </a:lnTo>
                <a:lnTo>
                  <a:pt x="291354" y="217419"/>
                </a:lnTo>
                <a:lnTo>
                  <a:pt x="308898" y="217106"/>
                </a:lnTo>
                <a:lnTo>
                  <a:pt x="319236" y="219612"/>
                </a:lnTo>
                <a:lnTo>
                  <a:pt x="324249" y="224624"/>
                </a:lnTo>
                <a:lnTo>
                  <a:pt x="328008" y="230890"/>
                </a:lnTo>
                <a:lnTo>
                  <a:pt x="333647" y="238096"/>
                </a:lnTo>
                <a:lnTo>
                  <a:pt x="343046" y="243108"/>
                </a:lnTo>
                <a:lnTo>
                  <a:pt x="350251" y="241542"/>
                </a:lnTo>
                <a:lnTo>
                  <a:pt x="357144" y="237469"/>
                </a:lnTo>
                <a:lnTo>
                  <a:pt x="364662" y="234336"/>
                </a:lnTo>
                <a:lnTo>
                  <a:pt x="373434" y="234650"/>
                </a:lnTo>
                <a:lnTo>
                  <a:pt x="380640" y="238096"/>
                </a:lnTo>
                <a:lnTo>
                  <a:pt x="385339" y="244988"/>
                </a:lnTo>
                <a:lnTo>
                  <a:pt x="385652" y="254386"/>
                </a:lnTo>
                <a:lnTo>
                  <a:pt x="381893" y="261905"/>
                </a:lnTo>
                <a:lnTo>
                  <a:pt x="375627" y="268797"/>
                </a:lnTo>
                <a:lnTo>
                  <a:pt x="371241" y="276003"/>
                </a:lnTo>
                <a:lnTo>
                  <a:pt x="372181" y="285402"/>
                </a:lnTo>
                <a:lnTo>
                  <a:pt x="378134" y="291667"/>
                </a:lnTo>
                <a:lnTo>
                  <a:pt x="386906" y="294800"/>
                </a:lnTo>
                <a:lnTo>
                  <a:pt x="404763" y="298559"/>
                </a:lnTo>
                <a:lnTo>
                  <a:pt x="416981" y="306392"/>
                </a:lnTo>
                <a:lnTo>
                  <a:pt x="450189" y="335527"/>
                </a:lnTo>
                <a:lnTo>
                  <a:pt x="467106" y="339913"/>
                </a:lnTo>
                <a:lnTo>
                  <a:pt x="480577" y="335527"/>
                </a:lnTo>
                <a:lnTo>
                  <a:pt x="492795" y="333961"/>
                </a:lnTo>
                <a:lnTo>
                  <a:pt x="505640" y="347745"/>
                </a:lnTo>
                <a:lnTo>
                  <a:pt x="516918" y="380953"/>
                </a:lnTo>
                <a:lnTo>
                  <a:pt x="518485" y="382520"/>
                </a:lnTo>
                <a:lnTo>
                  <a:pt x="479324" y="408209"/>
                </a:lnTo>
                <a:lnTo>
                  <a:pt x="475878" y="413535"/>
                </a:lnTo>
                <a:lnTo>
                  <a:pt x="472119" y="421053"/>
                </a:lnTo>
                <a:lnTo>
                  <a:pt x="481517" y="439850"/>
                </a:lnTo>
                <a:lnTo>
                  <a:pt x="482770" y="446743"/>
                </a:lnTo>
                <a:lnTo>
                  <a:pt x="482457" y="453635"/>
                </a:lnTo>
                <a:lnTo>
                  <a:pt x="479637" y="462720"/>
                </a:lnTo>
                <a:lnTo>
                  <a:pt x="475252" y="469612"/>
                </a:lnTo>
                <a:lnTo>
                  <a:pt x="468046" y="476505"/>
                </a:lnTo>
                <a:lnTo>
                  <a:pt x="458021" y="482770"/>
                </a:lnTo>
                <a:lnTo>
                  <a:pt x="430765" y="493109"/>
                </a:lnTo>
                <a:lnTo>
                  <a:pt x="419487" y="495928"/>
                </a:lnTo>
                <a:lnTo>
                  <a:pt x="404449" y="497495"/>
                </a:lnTo>
                <a:lnTo>
                  <a:pt x="386906" y="490602"/>
                </a:lnTo>
                <a:lnTo>
                  <a:pt x="384712" y="486843"/>
                </a:lnTo>
                <a:lnTo>
                  <a:pt x="382519" y="481204"/>
                </a:lnTo>
                <a:lnTo>
                  <a:pt x="382519" y="467419"/>
                </a:lnTo>
                <a:lnTo>
                  <a:pt x="379700" y="460527"/>
                </a:lnTo>
                <a:lnTo>
                  <a:pt x="375314" y="458647"/>
                </a:lnTo>
                <a:lnTo>
                  <a:pt x="369675" y="459901"/>
                </a:lnTo>
                <a:lnTo>
                  <a:pt x="361843" y="462094"/>
                </a:lnTo>
                <a:lnTo>
                  <a:pt x="353071" y="462720"/>
                </a:lnTo>
                <a:lnTo>
                  <a:pt x="343672" y="458961"/>
                </a:lnTo>
                <a:lnTo>
                  <a:pt x="338347" y="451755"/>
                </a:lnTo>
                <a:lnTo>
                  <a:pt x="333960" y="442043"/>
                </a:lnTo>
                <a:lnTo>
                  <a:pt x="322682" y="426066"/>
                </a:lnTo>
                <a:lnTo>
                  <a:pt x="316103" y="415101"/>
                </a:lnTo>
                <a:lnTo>
                  <a:pt x="312344" y="405076"/>
                </a:lnTo>
                <a:lnTo>
                  <a:pt x="310778" y="397244"/>
                </a:lnTo>
                <a:lnTo>
                  <a:pt x="308585" y="391291"/>
                </a:lnTo>
                <a:lnTo>
                  <a:pt x="303572" y="389412"/>
                </a:lnTo>
                <a:lnTo>
                  <a:pt x="296680" y="391605"/>
                </a:lnTo>
                <a:lnTo>
                  <a:pt x="289474" y="395364"/>
                </a:lnTo>
                <a:lnTo>
                  <a:pt x="283522" y="399750"/>
                </a:lnTo>
                <a:lnTo>
                  <a:pt x="274123" y="408835"/>
                </a:lnTo>
                <a:lnTo>
                  <a:pt x="269424" y="411342"/>
                </a:lnTo>
                <a:lnTo>
                  <a:pt x="262845" y="410715"/>
                </a:lnTo>
                <a:lnTo>
                  <a:pt x="257206" y="405703"/>
                </a:lnTo>
                <a:lnTo>
                  <a:pt x="241542" y="388785"/>
                </a:lnTo>
                <a:lnTo>
                  <a:pt x="231517" y="384712"/>
                </a:lnTo>
                <a:lnTo>
                  <a:pt x="219925" y="383773"/>
                </a:lnTo>
                <a:lnTo>
                  <a:pt x="208960" y="385339"/>
                </a:lnTo>
                <a:lnTo>
                  <a:pt x="198309" y="388472"/>
                </a:lnTo>
                <a:lnTo>
                  <a:pt x="189537" y="394424"/>
                </a:lnTo>
                <a:lnTo>
                  <a:pt x="181391" y="402570"/>
                </a:lnTo>
                <a:lnTo>
                  <a:pt x="173559" y="413221"/>
                </a:lnTo>
                <a:lnTo>
                  <a:pt x="160088" y="447683"/>
                </a:lnTo>
                <a:lnTo>
                  <a:pt x="154762" y="457394"/>
                </a:lnTo>
                <a:lnTo>
                  <a:pt x="147243" y="465540"/>
                </a:lnTo>
                <a:lnTo>
                  <a:pt x="136905" y="471492"/>
                </a:lnTo>
                <a:lnTo>
                  <a:pt x="121241" y="474625"/>
                </a:lnTo>
                <a:lnTo>
                  <a:pt x="110276" y="473059"/>
                </a:lnTo>
                <a:lnTo>
                  <a:pt x="101504" y="468673"/>
                </a:lnTo>
                <a:lnTo>
                  <a:pt x="75815" y="444236"/>
                </a:lnTo>
                <a:lnTo>
                  <a:pt x="62343" y="437971"/>
                </a:lnTo>
                <a:lnTo>
                  <a:pt x="48872" y="434525"/>
                </a:lnTo>
                <a:lnTo>
                  <a:pt x="35088" y="432958"/>
                </a:lnTo>
                <a:lnTo>
                  <a:pt x="27256" y="430139"/>
                </a:lnTo>
                <a:lnTo>
                  <a:pt x="21930" y="426066"/>
                </a:lnTo>
                <a:lnTo>
                  <a:pt x="19424" y="419800"/>
                </a:lnTo>
                <a:lnTo>
                  <a:pt x="18797" y="412908"/>
                </a:lnTo>
                <a:lnTo>
                  <a:pt x="22870" y="401630"/>
                </a:lnTo>
                <a:lnTo>
                  <a:pt x="40100" y="373748"/>
                </a:lnTo>
                <a:lnTo>
                  <a:pt x="49812" y="361843"/>
                </a:lnTo>
                <a:lnTo>
                  <a:pt x="60151" y="352758"/>
                </a:lnTo>
                <a:lnTo>
                  <a:pt x="60777" y="349311"/>
                </a:lnTo>
                <a:lnTo>
                  <a:pt x="59211" y="344612"/>
                </a:lnTo>
                <a:lnTo>
                  <a:pt x="28822" y="303259"/>
                </a:lnTo>
                <a:lnTo>
                  <a:pt x="23183" y="298559"/>
                </a:lnTo>
                <a:lnTo>
                  <a:pt x="18170" y="296053"/>
                </a:lnTo>
                <a:lnTo>
                  <a:pt x="14411" y="295740"/>
                </a:lnTo>
                <a:lnTo>
                  <a:pt x="11905" y="294173"/>
                </a:lnTo>
                <a:lnTo>
                  <a:pt x="10338" y="291041"/>
                </a:lnTo>
                <a:lnTo>
                  <a:pt x="10338" y="281329"/>
                </a:lnTo>
                <a:lnTo>
                  <a:pt x="9712" y="275690"/>
                </a:lnTo>
                <a:lnTo>
                  <a:pt x="4699" y="263785"/>
                </a:lnTo>
                <a:lnTo>
                  <a:pt x="1566" y="251567"/>
                </a:lnTo>
                <a:lnTo>
                  <a:pt x="0" y="228697"/>
                </a:lnTo>
                <a:lnTo>
                  <a:pt x="2193" y="188910"/>
                </a:lnTo>
                <a:lnTo>
                  <a:pt x="4073" y="180138"/>
                </a:lnTo>
                <a:lnTo>
                  <a:pt x="8145" y="173246"/>
                </a:lnTo>
                <a:lnTo>
                  <a:pt x="12531" y="169800"/>
                </a:lnTo>
                <a:lnTo>
                  <a:pt x="20990" y="165101"/>
                </a:lnTo>
                <a:lnTo>
                  <a:pt x="25376" y="161968"/>
                </a:lnTo>
                <a:lnTo>
                  <a:pt x="29135" y="158208"/>
                </a:lnTo>
                <a:lnTo>
                  <a:pt x="32581" y="153822"/>
                </a:lnTo>
                <a:lnTo>
                  <a:pt x="53885" y="114035"/>
                </a:lnTo>
                <a:lnTo>
                  <a:pt x="61090" y="90226"/>
                </a:lnTo>
                <a:lnTo>
                  <a:pt x="62030" y="84587"/>
                </a:lnTo>
                <a:lnTo>
                  <a:pt x="61404" y="79887"/>
                </a:lnTo>
                <a:lnTo>
                  <a:pt x="58897" y="75188"/>
                </a:lnTo>
                <a:lnTo>
                  <a:pt x="48246" y="63597"/>
                </a:lnTo>
                <a:lnTo>
                  <a:pt x="45113" y="57644"/>
                </a:lnTo>
                <a:lnTo>
                  <a:pt x="41040" y="34774"/>
                </a:lnTo>
                <a:lnTo>
                  <a:pt x="33521" y="18170"/>
                </a:lnTo>
                <a:lnTo>
                  <a:pt x="47619" y="5326"/>
                </a:lnTo>
                <a:lnTo>
                  <a:pt x="53885" y="2193"/>
                </a:lnTo>
                <a:lnTo>
                  <a:pt x="61404" y="0"/>
                </a:lnTo>
                <a:lnTo>
                  <a:pt x="67356" y="313"/>
                </a:lnTo>
                <a:lnTo>
                  <a:pt x="73308" y="2506"/>
                </a:lnTo>
                <a:lnTo>
                  <a:pt x="108710" y="26629"/>
                </a:lnTo>
                <a:lnTo>
                  <a:pt x="120927" y="31328"/>
                </a:lnTo>
                <a:lnTo>
                  <a:pt x="132832" y="32581"/>
                </a:lnTo>
                <a:lnTo>
                  <a:pt x="144424" y="32268"/>
                </a:lnTo>
                <a:lnTo>
                  <a:pt x="153822" y="31015"/>
                </a:lnTo>
                <a:lnTo>
                  <a:pt x="162594" y="28509"/>
                </a:lnTo>
                <a:lnTo>
                  <a:pt x="176692" y="20990"/>
                </a:lnTo>
                <a:lnTo>
                  <a:pt x="178258" y="19737"/>
                </a:lnTo>
                <a:close/>
              </a:path>
            </a:pathLst>
          </a:custGeom>
          <a:solidFill>
            <a:srgbClr val="D9A41F"/>
          </a:solidFill>
          <a:ln w="12700" cap="rnd">
            <a:solidFill>
              <a:schemeClr val="bg1"/>
            </a:solidFill>
            <a:prstDash val="solid"/>
            <a:round/>
          </a:ln>
        </p:spPr>
        <p:txBody>
          <a:bodyPr rtlCol="0" anchor="ctr"/>
          <a:lstStyle/>
          <a:p>
            <a:endParaRPr lang="vi-VN"/>
          </a:p>
        </p:txBody>
      </p:sp>
      <p:sp>
        <p:nvSpPr>
          <p:cNvPr id="15" name="Freeform: Shape 14">
            <a:extLst>
              <a:ext uri="{FF2B5EF4-FFF2-40B4-BE49-F238E27FC236}">
                <a16:creationId xmlns:a16="http://schemas.microsoft.com/office/drawing/2014/main" id="{F8E3F150-7DF8-4ADD-E9F0-71741AF761A9}"/>
              </a:ext>
            </a:extLst>
          </p:cNvPr>
          <p:cNvSpPr/>
          <p:nvPr/>
        </p:nvSpPr>
        <p:spPr>
          <a:xfrm>
            <a:off x="5922069" y="750606"/>
            <a:ext cx="794801" cy="670114"/>
          </a:xfrm>
          <a:custGeom>
            <a:avLst/>
            <a:gdLst>
              <a:gd name="connsiteX0" fmla="*/ 298246 w 794801"/>
              <a:gd name="connsiteY0" fmla="*/ 147557 h 670114"/>
              <a:gd name="connsiteX1" fmla="*/ 336780 w 794801"/>
              <a:gd name="connsiteY1" fmla="*/ 163534 h 670114"/>
              <a:gd name="connsiteX2" fmla="*/ 402256 w 794801"/>
              <a:gd name="connsiteY2" fmla="*/ 175126 h 670114"/>
              <a:gd name="connsiteX3" fmla="*/ 416667 w 794801"/>
              <a:gd name="connsiteY3" fmla="*/ 174499 h 670114"/>
              <a:gd name="connsiteX4" fmla="*/ 428572 w 794801"/>
              <a:gd name="connsiteY4" fmla="*/ 170426 h 670114"/>
              <a:gd name="connsiteX5" fmla="*/ 444863 w 794801"/>
              <a:gd name="connsiteY5" fmla="*/ 156955 h 670114"/>
              <a:gd name="connsiteX6" fmla="*/ 452382 w 794801"/>
              <a:gd name="connsiteY6" fmla="*/ 152883 h 670114"/>
              <a:gd name="connsiteX7" fmla="*/ 460527 w 794801"/>
              <a:gd name="connsiteY7" fmla="*/ 152256 h 670114"/>
              <a:gd name="connsiteX8" fmla="*/ 468986 w 794801"/>
              <a:gd name="connsiteY8" fmla="*/ 156642 h 670114"/>
              <a:gd name="connsiteX9" fmla="*/ 475565 w 794801"/>
              <a:gd name="connsiteY9" fmla="*/ 163534 h 670114"/>
              <a:gd name="connsiteX10" fmla="*/ 478698 w 794801"/>
              <a:gd name="connsiteY10" fmla="*/ 169800 h 670114"/>
              <a:gd name="connsiteX11" fmla="*/ 478698 w 794801"/>
              <a:gd name="connsiteY11" fmla="*/ 177945 h 670114"/>
              <a:gd name="connsiteX12" fmla="*/ 469612 w 794801"/>
              <a:gd name="connsiteY12" fmla="*/ 202381 h 670114"/>
              <a:gd name="connsiteX13" fmla="*/ 464913 w 794801"/>
              <a:gd name="connsiteY13" fmla="*/ 218985 h 670114"/>
              <a:gd name="connsiteX14" fmla="*/ 462407 w 794801"/>
              <a:gd name="connsiteY14" fmla="*/ 236529 h 670114"/>
              <a:gd name="connsiteX15" fmla="*/ 462094 w 794801"/>
              <a:gd name="connsiteY15" fmla="*/ 250314 h 670114"/>
              <a:gd name="connsiteX16" fmla="*/ 464287 w 794801"/>
              <a:gd name="connsiteY16" fmla="*/ 262532 h 670114"/>
              <a:gd name="connsiteX17" fmla="*/ 469612 w 794801"/>
              <a:gd name="connsiteY17" fmla="*/ 273497 h 670114"/>
              <a:gd name="connsiteX18" fmla="*/ 481830 w 794801"/>
              <a:gd name="connsiteY18" fmla="*/ 286341 h 670114"/>
              <a:gd name="connsiteX19" fmla="*/ 519425 w 794801"/>
              <a:gd name="connsiteY19" fmla="*/ 308585 h 670114"/>
              <a:gd name="connsiteX20" fmla="*/ 529763 w 794801"/>
              <a:gd name="connsiteY20" fmla="*/ 311091 h 670114"/>
              <a:gd name="connsiteX21" fmla="*/ 538535 w 794801"/>
              <a:gd name="connsiteY21" fmla="*/ 309524 h 670114"/>
              <a:gd name="connsiteX22" fmla="*/ 567357 w 794801"/>
              <a:gd name="connsiteY22" fmla="*/ 291667 h 670114"/>
              <a:gd name="connsiteX23" fmla="*/ 577382 w 794801"/>
              <a:gd name="connsiteY23" fmla="*/ 287908 h 670114"/>
              <a:gd name="connsiteX24" fmla="*/ 586467 w 794801"/>
              <a:gd name="connsiteY24" fmla="*/ 287595 h 670114"/>
              <a:gd name="connsiteX25" fmla="*/ 595866 w 794801"/>
              <a:gd name="connsiteY25" fmla="*/ 291041 h 670114"/>
              <a:gd name="connsiteX26" fmla="*/ 607457 w 794801"/>
              <a:gd name="connsiteY26" fmla="*/ 298246 h 670114"/>
              <a:gd name="connsiteX27" fmla="*/ 616229 w 794801"/>
              <a:gd name="connsiteY27" fmla="*/ 301692 h 670114"/>
              <a:gd name="connsiteX28" fmla="*/ 623435 w 794801"/>
              <a:gd name="connsiteY28" fmla="*/ 302319 h 670114"/>
              <a:gd name="connsiteX29" fmla="*/ 636593 w 794801"/>
              <a:gd name="connsiteY29" fmla="*/ 297933 h 670114"/>
              <a:gd name="connsiteX30" fmla="*/ 642858 w 794801"/>
              <a:gd name="connsiteY30" fmla="*/ 297933 h 670114"/>
              <a:gd name="connsiteX31" fmla="*/ 647871 w 794801"/>
              <a:gd name="connsiteY31" fmla="*/ 301066 h 670114"/>
              <a:gd name="connsiteX32" fmla="*/ 652257 w 794801"/>
              <a:gd name="connsiteY32" fmla="*/ 307958 h 670114"/>
              <a:gd name="connsiteX33" fmla="*/ 655703 w 794801"/>
              <a:gd name="connsiteY33" fmla="*/ 315477 h 670114"/>
              <a:gd name="connsiteX34" fmla="*/ 661342 w 794801"/>
              <a:gd name="connsiteY34" fmla="*/ 323622 h 670114"/>
              <a:gd name="connsiteX35" fmla="*/ 668234 w 794801"/>
              <a:gd name="connsiteY35" fmla="*/ 326755 h 670114"/>
              <a:gd name="connsiteX36" fmla="*/ 674187 w 794801"/>
              <a:gd name="connsiteY36" fmla="*/ 327695 h 670114"/>
              <a:gd name="connsiteX37" fmla="*/ 682332 w 794801"/>
              <a:gd name="connsiteY37" fmla="*/ 325815 h 670114"/>
              <a:gd name="connsiteX38" fmla="*/ 697996 w 794801"/>
              <a:gd name="connsiteY38" fmla="*/ 362156 h 670114"/>
              <a:gd name="connsiteX39" fmla="*/ 702382 w 794801"/>
              <a:gd name="connsiteY39" fmla="*/ 383146 h 670114"/>
              <a:gd name="connsiteX40" fmla="*/ 700503 w 794801"/>
              <a:gd name="connsiteY40" fmla="*/ 408522 h 670114"/>
              <a:gd name="connsiteX41" fmla="*/ 701442 w 794801"/>
              <a:gd name="connsiteY41" fmla="*/ 413535 h 670114"/>
              <a:gd name="connsiteX42" fmla="*/ 703322 w 794801"/>
              <a:gd name="connsiteY42" fmla="*/ 417294 h 670114"/>
              <a:gd name="connsiteX43" fmla="*/ 710528 w 794801"/>
              <a:gd name="connsiteY43" fmla="*/ 422933 h 670114"/>
              <a:gd name="connsiteX44" fmla="*/ 716167 w 794801"/>
              <a:gd name="connsiteY44" fmla="*/ 430139 h 670114"/>
              <a:gd name="connsiteX45" fmla="*/ 704889 w 794801"/>
              <a:gd name="connsiteY45" fmla="*/ 448309 h 670114"/>
              <a:gd name="connsiteX46" fmla="*/ 704262 w 794801"/>
              <a:gd name="connsiteY46" fmla="*/ 455201 h 670114"/>
              <a:gd name="connsiteX47" fmla="*/ 704262 w 794801"/>
              <a:gd name="connsiteY47" fmla="*/ 466166 h 670114"/>
              <a:gd name="connsiteX48" fmla="*/ 708961 w 794801"/>
              <a:gd name="connsiteY48" fmla="*/ 472432 h 670114"/>
              <a:gd name="connsiteX49" fmla="*/ 714287 w 794801"/>
              <a:gd name="connsiteY49" fmla="*/ 480577 h 670114"/>
              <a:gd name="connsiteX50" fmla="*/ 718360 w 794801"/>
              <a:gd name="connsiteY50" fmla="*/ 492796 h 670114"/>
              <a:gd name="connsiteX51" fmla="*/ 753761 w 794801"/>
              <a:gd name="connsiteY51" fmla="*/ 532269 h 670114"/>
              <a:gd name="connsiteX52" fmla="*/ 756894 w 794801"/>
              <a:gd name="connsiteY52" fmla="*/ 534149 h 670114"/>
              <a:gd name="connsiteX53" fmla="*/ 760966 w 794801"/>
              <a:gd name="connsiteY53" fmla="*/ 539788 h 670114"/>
              <a:gd name="connsiteX54" fmla="*/ 791981 w 794801"/>
              <a:gd name="connsiteY54" fmla="*/ 561405 h 670114"/>
              <a:gd name="connsiteX55" fmla="*/ 793861 w 794801"/>
              <a:gd name="connsiteY55" fmla="*/ 563911 h 670114"/>
              <a:gd name="connsiteX56" fmla="*/ 794801 w 794801"/>
              <a:gd name="connsiteY56" fmla="*/ 569863 h 670114"/>
              <a:gd name="connsiteX57" fmla="*/ 792921 w 794801"/>
              <a:gd name="connsiteY57" fmla="*/ 570490 h 670114"/>
              <a:gd name="connsiteX58" fmla="*/ 789789 w 794801"/>
              <a:gd name="connsiteY58" fmla="*/ 574876 h 670114"/>
              <a:gd name="connsiteX59" fmla="*/ 787909 w 794801"/>
              <a:gd name="connsiteY59" fmla="*/ 579888 h 670114"/>
              <a:gd name="connsiteX60" fmla="*/ 777257 w 794801"/>
              <a:gd name="connsiteY60" fmla="*/ 581768 h 670114"/>
              <a:gd name="connsiteX61" fmla="*/ 775377 w 794801"/>
              <a:gd name="connsiteY61" fmla="*/ 584274 h 670114"/>
              <a:gd name="connsiteX62" fmla="*/ 769112 w 794801"/>
              <a:gd name="connsiteY62" fmla="*/ 590227 h 670114"/>
              <a:gd name="connsiteX63" fmla="*/ 760966 w 794801"/>
              <a:gd name="connsiteY63" fmla="*/ 594926 h 670114"/>
              <a:gd name="connsiteX64" fmla="*/ 752821 w 794801"/>
              <a:gd name="connsiteY64" fmla="*/ 597746 h 670114"/>
              <a:gd name="connsiteX65" fmla="*/ 744049 w 794801"/>
              <a:gd name="connsiteY65" fmla="*/ 599312 h 670114"/>
              <a:gd name="connsiteX66" fmla="*/ 706768 w 794801"/>
              <a:gd name="connsiteY66" fmla="*/ 597119 h 670114"/>
              <a:gd name="connsiteX67" fmla="*/ 700189 w 794801"/>
              <a:gd name="connsiteY67" fmla="*/ 597746 h 670114"/>
              <a:gd name="connsiteX68" fmla="*/ 694550 w 794801"/>
              <a:gd name="connsiteY68" fmla="*/ 600252 h 670114"/>
              <a:gd name="connsiteX69" fmla="*/ 690164 w 794801"/>
              <a:gd name="connsiteY69" fmla="*/ 604951 h 670114"/>
              <a:gd name="connsiteX70" fmla="*/ 687031 w 794801"/>
              <a:gd name="connsiteY70" fmla="*/ 614350 h 670114"/>
              <a:gd name="connsiteX71" fmla="*/ 686405 w 794801"/>
              <a:gd name="connsiteY71" fmla="*/ 633147 h 670114"/>
              <a:gd name="connsiteX72" fmla="*/ 688285 w 794801"/>
              <a:gd name="connsiteY72" fmla="*/ 646618 h 670114"/>
              <a:gd name="connsiteX73" fmla="*/ 674500 w 794801"/>
              <a:gd name="connsiteY73" fmla="*/ 662595 h 670114"/>
              <a:gd name="connsiteX74" fmla="*/ 667921 w 794801"/>
              <a:gd name="connsiteY74" fmla="*/ 666355 h 670114"/>
              <a:gd name="connsiteX75" fmla="*/ 660089 w 794801"/>
              <a:gd name="connsiteY75" fmla="*/ 669488 h 670114"/>
              <a:gd name="connsiteX76" fmla="*/ 652883 w 794801"/>
              <a:gd name="connsiteY76" fmla="*/ 670114 h 670114"/>
              <a:gd name="connsiteX77" fmla="*/ 646304 w 794801"/>
              <a:gd name="connsiteY77" fmla="*/ 668548 h 670114"/>
              <a:gd name="connsiteX78" fmla="*/ 639412 w 794801"/>
              <a:gd name="connsiteY78" fmla="*/ 664788 h 670114"/>
              <a:gd name="connsiteX79" fmla="*/ 624061 w 794801"/>
              <a:gd name="connsiteY79" fmla="*/ 653510 h 670114"/>
              <a:gd name="connsiteX80" fmla="*/ 617482 w 794801"/>
              <a:gd name="connsiteY80" fmla="*/ 647244 h 670114"/>
              <a:gd name="connsiteX81" fmla="*/ 603385 w 794801"/>
              <a:gd name="connsiteY81" fmla="*/ 639099 h 670114"/>
              <a:gd name="connsiteX82" fmla="*/ 591167 w 794801"/>
              <a:gd name="connsiteY82" fmla="*/ 638786 h 670114"/>
              <a:gd name="connsiteX83" fmla="*/ 591480 w 794801"/>
              <a:gd name="connsiteY83" fmla="*/ 637219 h 670114"/>
              <a:gd name="connsiteX84" fmla="*/ 585214 w 794801"/>
              <a:gd name="connsiteY84" fmla="*/ 630640 h 670114"/>
              <a:gd name="connsiteX85" fmla="*/ 561091 w 794801"/>
              <a:gd name="connsiteY85" fmla="*/ 622495 h 670114"/>
              <a:gd name="connsiteX86" fmla="*/ 539161 w 794801"/>
              <a:gd name="connsiteY86" fmla="*/ 611843 h 670114"/>
              <a:gd name="connsiteX87" fmla="*/ 532269 w 794801"/>
              <a:gd name="connsiteY87" fmla="*/ 604638 h 670114"/>
              <a:gd name="connsiteX88" fmla="*/ 528197 w 794801"/>
              <a:gd name="connsiteY88" fmla="*/ 590227 h 670114"/>
              <a:gd name="connsiteX89" fmla="*/ 522244 w 794801"/>
              <a:gd name="connsiteY89" fmla="*/ 583961 h 670114"/>
              <a:gd name="connsiteX90" fmla="*/ 513785 w 794801"/>
              <a:gd name="connsiteY90" fmla="*/ 583021 h 670114"/>
              <a:gd name="connsiteX91" fmla="*/ 504074 w 794801"/>
              <a:gd name="connsiteY91" fmla="*/ 583021 h 670114"/>
              <a:gd name="connsiteX92" fmla="*/ 495302 w 794801"/>
              <a:gd name="connsiteY92" fmla="*/ 580515 h 670114"/>
              <a:gd name="connsiteX93" fmla="*/ 492169 w 794801"/>
              <a:gd name="connsiteY93" fmla="*/ 577069 h 670114"/>
              <a:gd name="connsiteX94" fmla="*/ 488723 w 794801"/>
              <a:gd name="connsiteY94" fmla="*/ 569237 h 670114"/>
              <a:gd name="connsiteX95" fmla="*/ 486530 w 794801"/>
              <a:gd name="connsiteY95" fmla="*/ 565791 h 670114"/>
              <a:gd name="connsiteX96" fmla="*/ 483084 w 794801"/>
              <a:gd name="connsiteY96" fmla="*/ 563598 h 670114"/>
              <a:gd name="connsiteX97" fmla="*/ 476505 w 794801"/>
              <a:gd name="connsiteY97" fmla="*/ 561091 h 670114"/>
              <a:gd name="connsiteX98" fmla="*/ 473059 w 794801"/>
              <a:gd name="connsiteY98" fmla="*/ 558585 h 670114"/>
              <a:gd name="connsiteX99" fmla="*/ 467419 w 794801"/>
              <a:gd name="connsiteY99" fmla="*/ 552006 h 670114"/>
              <a:gd name="connsiteX100" fmla="*/ 460527 w 794801"/>
              <a:gd name="connsiteY100" fmla="*/ 537908 h 670114"/>
              <a:gd name="connsiteX101" fmla="*/ 455515 w 794801"/>
              <a:gd name="connsiteY101" fmla="*/ 531016 h 670114"/>
              <a:gd name="connsiteX102" fmla="*/ 448622 w 794801"/>
              <a:gd name="connsiteY102" fmla="*/ 525690 h 670114"/>
              <a:gd name="connsiteX103" fmla="*/ 440477 w 794801"/>
              <a:gd name="connsiteY103" fmla="*/ 522244 h 670114"/>
              <a:gd name="connsiteX104" fmla="*/ 436404 w 794801"/>
              <a:gd name="connsiteY104" fmla="*/ 522557 h 670114"/>
              <a:gd name="connsiteX105" fmla="*/ 427006 w 794801"/>
              <a:gd name="connsiteY105" fmla="*/ 525377 h 670114"/>
              <a:gd name="connsiteX106" fmla="*/ 423873 w 794801"/>
              <a:gd name="connsiteY106" fmla="*/ 525377 h 670114"/>
              <a:gd name="connsiteX107" fmla="*/ 422307 w 794801"/>
              <a:gd name="connsiteY107" fmla="*/ 523184 h 670114"/>
              <a:gd name="connsiteX108" fmla="*/ 417921 w 794801"/>
              <a:gd name="connsiteY108" fmla="*/ 513785 h 670114"/>
              <a:gd name="connsiteX109" fmla="*/ 415414 w 794801"/>
              <a:gd name="connsiteY109" fmla="*/ 510339 h 670114"/>
              <a:gd name="connsiteX110" fmla="*/ 412282 w 794801"/>
              <a:gd name="connsiteY110" fmla="*/ 508146 h 670114"/>
              <a:gd name="connsiteX111" fmla="*/ 400377 w 794801"/>
              <a:gd name="connsiteY111" fmla="*/ 503760 h 670114"/>
              <a:gd name="connsiteX112" fmla="*/ 395677 w 794801"/>
              <a:gd name="connsiteY112" fmla="*/ 503134 h 670114"/>
              <a:gd name="connsiteX113" fmla="*/ 385966 w 794801"/>
              <a:gd name="connsiteY113" fmla="*/ 502821 h 670114"/>
              <a:gd name="connsiteX114" fmla="*/ 382206 w 794801"/>
              <a:gd name="connsiteY114" fmla="*/ 502194 h 670114"/>
              <a:gd name="connsiteX115" fmla="*/ 378447 w 794801"/>
              <a:gd name="connsiteY115" fmla="*/ 500314 h 670114"/>
              <a:gd name="connsiteX116" fmla="*/ 372181 w 794801"/>
              <a:gd name="connsiteY116" fmla="*/ 495615 h 670114"/>
              <a:gd name="connsiteX117" fmla="*/ 369048 w 794801"/>
              <a:gd name="connsiteY117" fmla="*/ 494049 h 670114"/>
              <a:gd name="connsiteX118" fmla="*/ 354011 w 794801"/>
              <a:gd name="connsiteY118" fmla="*/ 494988 h 670114"/>
              <a:gd name="connsiteX119" fmla="*/ 334587 w 794801"/>
              <a:gd name="connsiteY119" fmla="*/ 518171 h 670114"/>
              <a:gd name="connsiteX120" fmla="*/ 318923 w 794801"/>
              <a:gd name="connsiteY120" fmla="*/ 520678 h 670114"/>
              <a:gd name="connsiteX121" fmla="*/ 313910 w 794801"/>
              <a:gd name="connsiteY121" fmla="*/ 520678 h 670114"/>
              <a:gd name="connsiteX122" fmla="*/ 309524 w 794801"/>
              <a:gd name="connsiteY122" fmla="*/ 521618 h 670114"/>
              <a:gd name="connsiteX123" fmla="*/ 301066 w 794801"/>
              <a:gd name="connsiteY123" fmla="*/ 525690 h 670114"/>
              <a:gd name="connsiteX124" fmla="*/ 269737 w 794801"/>
              <a:gd name="connsiteY124" fmla="*/ 535715 h 670114"/>
              <a:gd name="connsiteX125" fmla="*/ 266291 w 794801"/>
              <a:gd name="connsiteY125" fmla="*/ 537908 h 670114"/>
              <a:gd name="connsiteX126" fmla="*/ 260026 w 794801"/>
              <a:gd name="connsiteY126" fmla="*/ 543547 h 670114"/>
              <a:gd name="connsiteX127" fmla="*/ 256266 w 794801"/>
              <a:gd name="connsiteY127" fmla="*/ 545740 h 670114"/>
              <a:gd name="connsiteX128" fmla="*/ 251880 w 794801"/>
              <a:gd name="connsiteY128" fmla="*/ 546054 h 670114"/>
              <a:gd name="connsiteX129" fmla="*/ 243422 w 794801"/>
              <a:gd name="connsiteY129" fmla="*/ 544801 h 670114"/>
              <a:gd name="connsiteX130" fmla="*/ 238722 w 794801"/>
              <a:gd name="connsiteY130" fmla="*/ 546367 h 670114"/>
              <a:gd name="connsiteX131" fmla="*/ 234650 w 794801"/>
              <a:gd name="connsiteY131" fmla="*/ 551380 h 670114"/>
              <a:gd name="connsiteX132" fmla="*/ 230264 w 794801"/>
              <a:gd name="connsiteY132" fmla="*/ 559838 h 670114"/>
              <a:gd name="connsiteX133" fmla="*/ 226504 w 794801"/>
              <a:gd name="connsiteY133" fmla="*/ 569237 h 670114"/>
              <a:gd name="connsiteX134" fmla="*/ 224938 w 794801"/>
              <a:gd name="connsiteY134" fmla="*/ 576442 h 670114"/>
              <a:gd name="connsiteX135" fmla="*/ 225878 w 794801"/>
              <a:gd name="connsiteY135" fmla="*/ 585841 h 670114"/>
              <a:gd name="connsiteX136" fmla="*/ 227444 w 794801"/>
              <a:gd name="connsiteY136" fmla="*/ 590227 h 670114"/>
              <a:gd name="connsiteX137" fmla="*/ 225564 w 794801"/>
              <a:gd name="connsiteY137" fmla="*/ 593360 h 670114"/>
              <a:gd name="connsiteX138" fmla="*/ 217106 w 794801"/>
              <a:gd name="connsiteY138" fmla="*/ 598685 h 670114"/>
              <a:gd name="connsiteX139" fmla="*/ 211780 w 794801"/>
              <a:gd name="connsiteY139" fmla="*/ 600565 h 670114"/>
              <a:gd name="connsiteX140" fmla="*/ 208020 w 794801"/>
              <a:gd name="connsiteY140" fmla="*/ 601192 h 670114"/>
              <a:gd name="connsiteX141" fmla="*/ 205514 w 794801"/>
              <a:gd name="connsiteY141" fmla="*/ 602758 h 670114"/>
              <a:gd name="connsiteX142" fmla="*/ 203321 w 794801"/>
              <a:gd name="connsiteY142" fmla="*/ 608711 h 670114"/>
              <a:gd name="connsiteX143" fmla="*/ 203948 w 794801"/>
              <a:gd name="connsiteY143" fmla="*/ 613096 h 670114"/>
              <a:gd name="connsiteX144" fmla="*/ 208334 w 794801"/>
              <a:gd name="connsiteY144" fmla="*/ 621868 h 670114"/>
              <a:gd name="connsiteX145" fmla="*/ 208334 w 794801"/>
              <a:gd name="connsiteY145" fmla="*/ 625628 h 670114"/>
              <a:gd name="connsiteX146" fmla="*/ 206141 w 794801"/>
              <a:gd name="connsiteY146" fmla="*/ 627821 h 670114"/>
              <a:gd name="connsiteX147" fmla="*/ 201442 w 794801"/>
              <a:gd name="connsiteY147" fmla="*/ 630327 h 670114"/>
              <a:gd name="connsiteX148" fmla="*/ 196116 w 794801"/>
              <a:gd name="connsiteY148" fmla="*/ 632207 h 670114"/>
              <a:gd name="connsiteX149" fmla="*/ 192356 w 794801"/>
              <a:gd name="connsiteY149" fmla="*/ 632520 h 670114"/>
              <a:gd name="connsiteX150" fmla="*/ 187657 w 794801"/>
              <a:gd name="connsiteY150" fmla="*/ 631894 h 670114"/>
              <a:gd name="connsiteX151" fmla="*/ 175126 w 794801"/>
              <a:gd name="connsiteY151" fmla="*/ 620615 h 670114"/>
              <a:gd name="connsiteX152" fmla="*/ 158835 w 794801"/>
              <a:gd name="connsiteY152" fmla="*/ 602758 h 670114"/>
              <a:gd name="connsiteX153" fmla="*/ 150376 w 794801"/>
              <a:gd name="connsiteY153" fmla="*/ 597746 h 670114"/>
              <a:gd name="connsiteX154" fmla="*/ 124374 w 794801"/>
              <a:gd name="connsiteY154" fmla="*/ 592106 h 670114"/>
              <a:gd name="connsiteX155" fmla="*/ 119988 w 794801"/>
              <a:gd name="connsiteY155" fmla="*/ 591793 h 670114"/>
              <a:gd name="connsiteX156" fmla="*/ 116228 w 794801"/>
              <a:gd name="connsiteY156" fmla="*/ 590853 h 670114"/>
              <a:gd name="connsiteX157" fmla="*/ 109649 w 794801"/>
              <a:gd name="connsiteY157" fmla="*/ 586467 h 670114"/>
              <a:gd name="connsiteX158" fmla="*/ 104950 w 794801"/>
              <a:gd name="connsiteY158" fmla="*/ 580515 h 670114"/>
              <a:gd name="connsiteX159" fmla="*/ 97118 w 794801"/>
              <a:gd name="connsiteY159" fmla="*/ 565477 h 670114"/>
              <a:gd name="connsiteX160" fmla="*/ 92105 w 794801"/>
              <a:gd name="connsiteY160" fmla="*/ 560152 h 670114"/>
              <a:gd name="connsiteX161" fmla="*/ 86153 w 794801"/>
              <a:gd name="connsiteY161" fmla="*/ 557959 h 670114"/>
              <a:gd name="connsiteX162" fmla="*/ 83960 w 794801"/>
              <a:gd name="connsiteY162" fmla="*/ 559212 h 670114"/>
              <a:gd name="connsiteX163" fmla="*/ 82707 w 794801"/>
              <a:gd name="connsiteY163" fmla="*/ 562031 h 670114"/>
              <a:gd name="connsiteX164" fmla="*/ 79574 w 794801"/>
              <a:gd name="connsiteY164" fmla="*/ 564851 h 670114"/>
              <a:gd name="connsiteX165" fmla="*/ 71115 w 794801"/>
              <a:gd name="connsiteY165" fmla="*/ 569863 h 670114"/>
              <a:gd name="connsiteX166" fmla="*/ 59524 w 794801"/>
              <a:gd name="connsiteY166" fmla="*/ 572996 h 670114"/>
              <a:gd name="connsiteX167" fmla="*/ 52632 w 794801"/>
              <a:gd name="connsiteY167" fmla="*/ 572370 h 670114"/>
              <a:gd name="connsiteX168" fmla="*/ 40727 w 794801"/>
              <a:gd name="connsiteY168" fmla="*/ 568297 h 670114"/>
              <a:gd name="connsiteX169" fmla="*/ 16917 w 794801"/>
              <a:gd name="connsiteY169" fmla="*/ 555452 h 670114"/>
              <a:gd name="connsiteX170" fmla="*/ 9712 w 794801"/>
              <a:gd name="connsiteY170" fmla="*/ 553259 h 670114"/>
              <a:gd name="connsiteX171" fmla="*/ 5952 w 794801"/>
              <a:gd name="connsiteY171" fmla="*/ 553573 h 670114"/>
              <a:gd name="connsiteX172" fmla="*/ 940 w 794801"/>
              <a:gd name="connsiteY172" fmla="*/ 555452 h 670114"/>
              <a:gd name="connsiteX173" fmla="*/ 0 w 794801"/>
              <a:gd name="connsiteY173" fmla="*/ 541041 h 670114"/>
              <a:gd name="connsiteX174" fmla="*/ 1880 w 794801"/>
              <a:gd name="connsiteY174" fmla="*/ 526317 h 670114"/>
              <a:gd name="connsiteX175" fmla="*/ 6892 w 794801"/>
              <a:gd name="connsiteY175" fmla="*/ 509086 h 670114"/>
              <a:gd name="connsiteX176" fmla="*/ 8459 w 794801"/>
              <a:gd name="connsiteY176" fmla="*/ 493109 h 670114"/>
              <a:gd name="connsiteX177" fmla="*/ 10338 w 794801"/>
              <a:gd name="connsiteY177" fmla="*/ 486530 h 670114"/>
              <a:gd name="connsiteX178" fmla="*/ 14411 w 794801"/>
              <a:gd name="connsiteY178" fmla="*/ 481204 h 670114"/>
              <a:gd name="connsiteX179" fmla="*/ 23496 w 794801"/>
              <a:gd name="connsiteY179" fmla="*/ 475565 h 670114"/>
              <a:gd name="connsiteX180" fmla="*/ 27256 w 794801"/>
              <a:gd name="connsiteY180" fmla="*/ 471179 h 670114"/>
              <a:gd name="connsiteX181" fmla="*/ 28822 w 794801"/>
              <a:gd name="connsiteY181" fmla="*/ 464913 h 670114"/>
              <a:gd name="connsiteX182" fmla="*/ 28196 w 794801"/>
              <a:gd name="connsiteY182" fmla="*/ 456455 h 670114"/>
              <a:gd name="connsiteX183" fmla="*/ 26629 w 794801"/>
              <a:gd name="connsiteY183" fmla="*/ 449562 h 670114"/>
              <a:gd name="connsiteX184" fmla="*/ 26316 w 794801"/>
              <a:gd name="connsiteY184" fmla="*/ 444237 h 670114"/>
              <a:gd name="connsiteX185" fmla="*/ 27256 w 794801"/>
              <a:gd name="connsiteY185" fmla="*/ 440790 h 670114"/>
              <a:gd name="connsiteX186" fmla="*/ 30075 w 794801"/>
              <a:gd name="connsiteY186" fmla="*/ 438284 h 670114"/>
              <a:gd name="connsiteX187" fmla="*/ 34775 w 794801"/>
              <a:gd name="connsiteY187" fmla="*/ 437971 h 670114"/>
              <a:gd name="connsiteX188" fmla="*/ 40100 w 794801"/>
              <a:gd name="connsiteY188" fmla="*/ 439537 h 670114"/>
              <a:gd name="connsiteX189" fmla="*/ 45426 w 794801"/>
              <a:gd name="connsiteY189" fmla="*/ 442670 h 670114"/>
              <a:gd name="connsiteX190" fmla="*/ 51692 w 794801"/>
              <a:gd name="connsiteY190" fmla="*/ 447369 h 670114"/>
              <a:gd name="connsiteX191" fmla="*/ 58584 w 794801"/>
              <a:gd name="connsiteY191" fmla="*/ 450815 h 670114"/>
              <a:gd name="connsiteX192" fmla="*/ 66416 w 794801"/>
              <a:gd name="connsiteY192" fmla="*/ 452382 h 670114"/>
              <a:gd name="connsiteX193" fmla="*/ 74875 w 794801"/>
              <a:gd name="connsiteY193" fmla="*/ 452382 h 670114"/>
              <a:gd name="connsiteX194" fmla="*/ 82080 w 794801"/>
              <a:gd name="connsiteY194" fmla="*/ 451129 h 670114"/>
              <a:gd name="connsiteX195" fmla="*/ 88033 w 794801"/>
              <a:gd name="connsiteY195" fmla="*/ 448309 h 670114"/>
              <a:gd name="connsiteX196" fmla="*/ 90852 w 794801"/>
              <a:gd name="connsiteY196" fmla="*/ 442983 h 670114"/>
              <a:gd name="connsiteX197" fmla="*/ 90226 w 794801"/>
              <a:gd name="connsiteY197" fmla="*/ 433898 h 670114"/>
              <a:gd name="connsiteX198" fmla="*/ 83960 w 794801"/>
              <a:gd name="connsiteY198" fmla="*/ 416981 h 670114"/>
              <a:gd name="connsiteX199" fmla="*/ 82707 w 794801"/>
              <a:gd name="connsiteY199" fmla="*/ 409775 h 670114"/>
              <a:gd name="connsiteX200" fmla="*/ 83960 w 794801"/>
              <a:gd name="connsiteY200" fmla="*/ 403196 h 670114"/>
              <a:gd name="connsiteX201" fmla="*/ 92105 w 794801"/>
              <a:gd name="connsiteY201" fmla="*/ 385339 h 670114"/>
              <a:gd name="connsiteX202" fmla="*/ 94925 w 794801"/>
              <a:gd name="connsiteY202" fmla="*/ 372181 h 670114"/>
              <a:gd name="connsiteX203" fmla="*/ 96178 w 794801"/>
              <a:gd name="connsiteY203" fmla="*/ 354637 h 670114"/>
              <a:gd name="connsiteX204" fmla="*/ 94612 w 794801"/>
              <a:gd name="connsiteY204" fmla="*/ 344299 h 670114"/>
              <a:gd name="connsiteX205" fmla="*/ 91479 w 794801"/>
              <a:gd name="connsiteY205" fmla="*/ 337093 h 670114"/>
              <a:gd name="connsiteX206" fmla="*/ 75815 w 794801"/>
              <a:gd name="connsiteY206" fmla="*/ 324875 h 670114"/>
              <a:gd name="connsiteX207" fmla="*/ 72682 w 794801"/>
              <a:gd name="connsiteY207" fmla="*/ 320176 h 670114"/>
              <a:gd name="connsiteX208" fmla="*/ 72055 w 794801"/>
              <a:gd name="connsiteY208" fmla="*/ 315164 h 670114"/>
              <a:gd name="connsiteX209" fmla="*/ 73308 w 794801"/>
              <a:gd name="connsiteY209" fmla="*/ 308898 h 670114"/>
              <a:gd name="connsiteX210" fmla="*/ 72055 w 794801"/>
              <a:gd name="connsiteY210" fmla="*/ 304199 h 670114"/>
              <a:gd name="connsiteX211" fmla="*/ 66416 w 794801"/>
              <a:gd name="connsiteY211" fmla="*/ 299499 h 670114"/>
              <a:gd name="connsiteX212" fmla="*/ 64850 w 794801"/>
              <a:gd name="connsiteY212" fmla="*/ 296053 h 670114"/>
              <a:gd name="connsiteX213" fmla="*/ 65476 w 794801"/>
              <a:gd name="connsiteY213" fmla="*/ 291041 h 670114"/>
              <a:gd name="connsiteX214" fmla="*/ 68922 w 794801"/>
              <a:gd name="connsiteY214" fmla="*/ 285402 h 670114"/>
              <a:gd name="connsiteX215" fmla="*/ 73622 w 794801"/>
              <a:gd name="connsiteY215" fmla="*/ 281329 h 670114"/>
              <a:gd name="connsiteX216" fmla="*/ 89912 w 794801"/>
              <a:gd name="connsiteY216" fmla="*/ 274123 h 670114"/>
              <a:gd name="connsiteX217" fmla="*/ 94298 w 794801"/>
              <a:gd name="connsiteY217" fmla="*/ 269737 h 670114"/>
              <a:gd name="connsiteX218" fmla="*/ 97745 w 794801"/>
              <a:gd name="connsiteY218" fmla="*/ 264098 h 670114"/>
              <a:gd name="connsiteX219" fmla="*/ 99938 w 794801"/>
              <a:gd name="connsiteY219" fmla="*/ 253760 h 670114"/>
              <a:gd name="connsiteX220" fmla="*/ 103070 w 794801"/>
              <a:gd name="connsiteY220" fmla="*/ 245928 h 670114"/>
              <a:gd name="connsiteX221" fmla="*/ 109336 w 794801"/>
              <a:gd name="connsiteY221" fmla="*/ 236843 h 670114"/>
              <a:gd name="connsiteX222" fmla="*/ 128446 w 794801"/>
              <a:gd name="connsiteY222" fmla="*/ 220239 h 670114"/>
              <a:gd name="connsiteX223" fmla="*/ 136905 w 794801"/>
              <a:gd name="connsiteY223" fmla="*/ 209274 h 670114"/>
              <a:gd name="connsiteX224" fmla="*/ 143484 w 794801"/>
              <a:gd name="connsiteY224" fmla="*/ 197682 h 670114"/>
              <a:gd name="connsiteX225" fmla="*/ 146617 w 794801"/>
              <a:gd name="connsiteY225" fmla="*/ 182958 h 670114"/>
              <a:gd name="connsiteX226" fmla="*/ 146930 w 794801"/>
              <a:gd name="connsiteY226" fmla="*/ 168547 h 670114"/>
              <a:gd name="connsiteX227" fmla="*/ 141604 w 794801"/>
              <a:gd name="connsiteY227" fmla="*/ 132206 h 670114"/>
              <a:gd name="connsiteX228" fmla="*/ 138785 w 794801"/>
              <a:gd name="connsiteY228" fmla="*/ 71115 h 670114"/>
              <a:gd name="connsiteX229" fmla="*/ 132519 w 794801"/>
              <a:gd name="connsiteY229" fmla="*/ 36028 h 670114"/>
              <a:gd name="connsiteX230" fmla="*/ 132519 w 794801"/>
              <a:gd name="connsiteY230" fmla="*/ 26942 h 670114"/>
              <a:gd name="connsiteX231" fmla="*/ 134712 w 794801"/>
              <a:gd name="connsiteY231" fmla="*/ 19737 h 670114"/>
              <a:gd name="connsiteX232" fmla="*/ 146930 w 794801"/>
              <a:gd name="connsiteY232" fmla="*/ 3759 h 670114"/>
              <a:gd name="connsiteX233" fmla="*/ 162281 w 794801"/>
              <a:gd name="connsiteY233" fmla="*/ 0 h 670114"/>
              <a:gd name="connsiteX234" fmla="*/ 167607 w 794801"/>
              <a:gd name="connsiteY234" fmla="*/ 2506 h 670114"/>
              <a:gd name="connsiteX235" fmla="*/ 174812 w 794801"/>
              <a:gd name="connsiteY235" fmla="*/ 8145 h 670114"/>
              <a:gd name="connsiteX236" fmla="*/ 180138 w 794801"/>
              <a:gd name="connsiteY236" fmla="*/ 17231 h 670114"/>
              <a:gd name="connsiteX237" fmla="*/ 198935 w 794801"/>
              <a:gd name="connsiteY237" fmla="*/ 67669 h 670114"/>
              <a:gd name="connsiteX238" fmla="*/ 207081 w 794801"/>
              <a:gd name="connsiteY238" fmla="*/ 82707 h 670114"/>
              <a:gd name="connsiteX239" fmla="*/ 259712 w 794801"/>
              <a:gd name="connsiteY239" fmla="*/ 141604 h 670114"/>
              <a:gd name="connsiteX240" fmla="*/ 269111 w 794801"/>
              <a:gd name="connsiteY240" fmla="*/ 149436 h 670114"/>
              <a:gd name="connsiteX241" fmla="*/ 278196 w 794801"/>
              <a:gd name="connsiteY241" fmla="*/ 152569 h 670114"/>
              <a:gd name="connsiteX242" fmla="*/ 285715 w 794801"/>
              <a:gd name="connsiteY242" fmla="*/ 151003 h 670114"/>
              <a:gd name="connsiteX243" fmla="*/ 298246 w 794801"/>
              <a:gd name="connsiteY243" fmla="*/ 147557 h 67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794801" h="670114">
                <a:moveTo>
                  <a:pt x="298246" y="147557"/>
                </a:moveTo>
                <a:lnTo>
                  <a:pt x="336780" y="163534"/>
                </a:lnTo>
                <a:lnTo>
                  <a:pt x="402256" y="175126"/>
                </a:lnTo>
                <a:lnTo>
                  <a:pt x="416667" y="174499"/>
                </a:lnTo>
                <a:lnTo>
                  <a:pt x="428572" y="170426"/>
                </a:lnTo>
                <a:lnTo>
                  <a:pt x="444863" y="156955"/>
                </a:lnTo>
                <a:lnTo>
                  <a:pt x="452382" y="152883"/>
                </a:lnTo>
                <a:lnTo>
                  <a:pt x="460527" y="152256"/>
                </a:lnTo>
                <a:lnTo>
                  <a:pt x="468986" y="156642"/>
                </a:lnTo>
                <a:lnTo>
                  <a:pt x="475565" y="163534"/>
                </a:lnTo>
                <a:lnTo>
                  <a:pt x="478698" y="169800"/>
                </a:lnTo>
                <a:lnTo>
                  <a:pt x="478698" y="177945"/>
                </a:lnTo>
                <a:lnTo>
                  <a:pt x="469612" y="202381"/>
                </a:lnTo>
                <a:lnTo>
                  <a:pt x="464913" y="218985"/>
                </a:lnTo>
                <a:lnTo>
                  <a:pt x="462407" y="236529"/>
                </a:lnTo>
                <a:lnTo>
                  <a:pt x="462094" y="250314"/>
                </a:lnTo>
                <a:lnTo>
                  <a:pt x="464287" y="262532"/>
                </a:lnTo>
                <a:lnTo>
                  <a:pt x="469612" y="273497"/>
                </a:lnTo>
                <a:lnTo>
                  <a:pt x="481830" y="286341"/>
                </a:lnTo>
                <a:lnTo>
                  <a:pt x="519425" y="308585"/>
                </a:lnTo>
                <a:lnTo>
                  <a:pt x="529763" y="311091"/>
                </a:lnTo>
                <a:lnTo>
                  <a:pt x="538535" y="309524"/>
                </a:lnTo>
                <a:lnTo>
                  <a:pt x="567357" y="291667"/>
                </a:lnTo>
                <a:lnTo>
                  <a:pt x="577382" y="287908"/>
                </a:lnTo>
                <a:lnTo>
                  <a:pt x="586467" y="287595"/>
                </a:lnTo>
                <a:lnTo>
                  <a:pt x="595866" y="291041"/>
                </a:lnTo>
                <a:lnTo>
                  <a:pt x="607457" y="298246"/>
                </a:lnTo>
                <a:lnTo>
                  <a:pt x="616229" y="301692"/>
                </a:lnTo>
                <a:lnTo>
                  <a:pt x="623435" y="302319"/>
                </a:lnTo>
                <a:lnTo>
                  <a:pt x="636593" y="297933"/>
                </a:lnTo>
                <a:lnTo>
                  <a:pt x="642858" y="297933"/>
                </a:lnTo>
                <a:lnTo>
                  <a:pt x="647871" y="301066"/>
                </a:lnTo>
                <a:lnTo>
                  <a:pt x="652257" y="307958"/>
                </a:lnTo>
                <a:lnTo>
                  <a:pt x="655703" y="315477"/>
                </a:lnTo>
                <a:lnTo>
                  <a:pt x="661342" y="323622"/>
                </a:lnTo>
                <a:lnTo>
                  <a:pt x="668234" y="326755"/>
                </a:lnTo>
                <a:lnTo>
                  <a:pt x="674187" y="327695"/>
                </a:lnTo>
                <a:lnTo>
                  <a:pt x="682332" y="325815"/>
                </a:lnTo>
                <a:lnTo>
                  <a:pt x="697996" y="362156"/>
                </a:lnTo>
                <a:lnTo>
                  <a:pt x="702382" y="383146"/>
                </a:lnTo>
                <a:lnTo>
                  <a:pt x="700503" y="408522"/>
                </a:lnTo>
                <a:lnTo>
                  <a:pt x="701442" y="413535"/>
                </a:lnTo>
                <a:lnTo>
                  <a:pt x="703322" y="417294"/>
                </a:lnTo>
                <a:lnTo>
                  <a:pt x="710528" y="422933"/>
                </a:lnTo>
                <a:lnTo>
                  <a:pt x="716167" y="430139"/>
                </a:lnTo>
                <a:lnTo>
                  <a:pt x="704889" y="448309"/>
                </a:lnTo>
                <a:lnTo>
                  <a:pt x="704262" y="455201"/>
                </a:lnTo>
                <a:lnTo>
                  <a:pt x="704262" y="466166"/>
                </a:lnTo>
                <a:lnTo>
                  <a:pt x="708961" y="472432"/>
                </a:lnTo>
                <a:lnTo>
                  <a:pt x="714287" y="480577"/>
                </a:lnTo>
                <a:lnTo>
                  <a:pt x="718360" y="492796"/>
                </a:lnTo>
                <a:lnTo>
                  <a:pt x="753761" y="532269"/>
                </a:lnTo>
                <a:lnTo>
                  <a:pt x="756894" y="534149"/>
                </a:lnTo>
                <a:lnTo>
                  <a:pt x="760966" y="539788"/>
                </a:lnTo>
                <a:lnTo>
                  <a:pt x="791981" y="561405"/>
                </a:lnTo>
                <a:lnTo>
                  <a:pt x="793861" y="563911"/>
                </a:lnTo>
                <a:lnTo>
                  <a:pt x="794801" y="569863"/>
                </a:lnTo>
                <a:lnTo>
                  <a:pt x="792921" y="570490"/>
                </a:lnTo>
                <a:lnTo>
                  <a:pt x="789789" y="574876"/>
                </a:lnTo>
                <a:lnTo>
                  <a:pt x="787909" y="579888"/>
                </a:lnTo>
                <a:lnTo>
                  <a:pt x="777257" y="581768"/>
                </a:lnTo>
                <a:lnTo>
                  <a:pt x="775377" y="584274"/>
                </a:lnTo>
                <a:lnTo>
                  <a:pt x="769112" y="590227"/>
                </a:lnTo>
                <a:lnTo>
                  <a:pt x="760966" y="594926"/>
                </a:lnTo>
                <a:lnTo>
                  <a:pt x="752821" y="597746"/>
                </a:lnTo>
                <a:lnTo>
                  <a:pt x="744049" y="599312"/>
                </a:lnTo>
                <a:lnTo>
                  <a:pt x="706768" y="597119"/>
                </a:lnTo>
                <a:lnTo>
                  <a:pt x="700189" y="597746"/>
                </a:lnTo>
                <a:lnTo>
                  <a:pt x="694550" y="600252"/>
                </a:lnTo>
                <a:lnTo>
                  <a:pt x="690164" y="604951"/>
                </a:lnTo>
                <a:lnTo>
                  <a:pt x="687031" y="614350"/>
                </a:lnTo>
                <a:lnTo>
                  <a:pt x="686405" y="633147"/>
                </a:lnTo>
                <a:lnTo>
                  <a:pt x="688285" y="646618"/>
                </a:lnTo>
                <a:lnTo>
                  <a:pt x="674500" y="662595"/>
                </a:lnTo>
                <a:lnTo>
                  <a:pt x="667921" y="666355"/>
                </a:lnTo>
                <a:lnTo>
                  <a:pt x="660089" y="669488"/>
                </a:lnTo>
                <a:lnTo>
                  <a:pt x="652883" y="670114"/>
                </a:lnTo>
                <a:lnTo>
                  <a:pt x="646304" y="668548"/>
                </a:lnTo>
                <a:lnTo>
                  <a:pt x="639412" y="664788"/>
                </a:lnTo>
                <a:lnTo>
                  <a:pt x="624061" y="653510"/>
                </a:lnTo>
                <a:lnTo>
                  <a:pt x="617482" y="647244"/>
                </a:lnTo>
                <a:lnTo>
                  <a:pt x="603385" y="639099"/>
                </a:lnTo>
                <a:lnTo>
                  <a:pt x="591167" y="638786"/>
                </a:lnTo>
                <a:lnTo>
                  <a:pt x="591480" y="637219"/>
                </a:lnTo>
                <a:lnTo>
                  <a:pt x="585214" y="630640"/>
                </a:lnTo>
                <a:lnTo>
                  <a:pt x="561091" y="622495"/>
                </a:lnTo>
                <a:lnTo>
                  <a:pt x="539161" y="611843"/>
                </a:lnTo>
                <a:lnTo>
                  <a:pt x="532269" y="604638"/>
                </a:lnTo>
                <a:lnTo>
                  <a:pt x="528197" y="590227"/>
                </a:lnTo>
                <a:lnTo>
                  <a:pt x="522244" y="583961"/>
                </a:lnTo>
                <a:lnTo>
                  <a:pt x="513785" y="583021"/>
                </a:lnTo>
                <a:lnTo>
                  <a:pt x="504074" y="583021"/>
                </a:lnTo>
                <a:lnTo>
                  <a:pt x="495302" y="580515"/>
                </a:lnTo>
                <a:lnTo>
                  <a:pt x="492169" y="577069"/>
                </a:lnTo>
                <a:lnTo>
                  <a:pt x="488723" y="569237"/>
                </a:lnTo>
                <a:lnTo>
                  <a:pt x="486530" y="565791"/>
                </a:lnTo>
                <a:lnTo>
                  <a:pt x="483084" y="563598"/>
                </a:lnTo>
                <a:lnTo>
                  <a:pt x="476505" y="561091"/>
                </a:lnTo>
                <a:lnTo>
                  <a:pt x="473059" y="558585"/>
                </a:lnTo>
                <a:lnTo>
                  <a:pt x="467419" y="552006"/>
                </a:lnTo>
                <a:lnTo>
                  <a:pt x="460527" y="537908"/>
                </a:lnTo>
                <a:lnTo>
                  <a:pt x="455515" y="531016"/>
                </a:lnTo>
                <a:lnTo>
                  <a:pt x="448622" y="525690"/>
                </a:lnTo>
                <a:lnTo>
                  <a:pt x="440477" y="522244"/>
                </a:lnTo>
                <a:lnTo>
                  <a:pt x="436404" y="522557"/>
                </a:lnTo>
                <a:lnTo>
                  <a:pt x="427006" y="525377"/>
                </a:lnTo>
                <a:lnTo>
                  <a:pt x="423873" y="525377"/>
                </a:lnTo>
                <a:lnTo>
                  <a:pt x="422307" y="523184"/>
                </a:lnTo>
                <a:lnTo>
                  <a:pt x="417921" y="513785"/>
                </a:lnTo>
                <a:lnTo>
                  <a:pt x="415414" y="510339"/>
                </a:lnTo>
                <a:lnTo>
                  <a:pt x="412282" y="508146"/>
                </a:lnTo>
                <a:lnTo>
                  <a:pt x="400377" y="503760"/>
                </a:lnTo>
                <a:lnTo>
                  <a:pt x="395677" y="503134"/>
                </a:lnTo>
                <a:lnTo>
                  <a:pt x="385966" y="502821"/>
                </a:lnTo>
                <a:lnTo>
                  <a:pt x="382206" y="502194"/>
                </a:lnTo>
                <a:lnTo>
                  <a:pt x="378447" y="500314"/>
                </a:lnTo>
                <a:lnTo>
                  <a:pt x="372181" y="495615"/>
                </a:lnTo>
                <a:lnTo>
                  <a:pt x="369048" y="494049"/>
                </a:lnTo>
                <a:lnTo>
                  <a:pt x="354011" y="494988"/>
                </a:lnTo>
                <a:lnTo>
                  <a:pt x="334587" y="518171"/>
                </a:lnTo>
                <a:lnTo>
                  <a:pt x="318923" y="520678"/>
                </a:lnTo>
                <a:lnTo>
                  <a:pt x="313910" y="520678"/>
                </a:lnTo>
                <a:lnTo>
                  <a:pt x="309524" y="521618"/>
                </a:lnTo>
                <a:lnTo>
                  <a:pt x="301066" y="525690"/>
                </a:lnTo>
                <a:lnTo>
                  <a:pt x="269737" y="535715"/>
                </a:lnTo>
                <a:lnTo>
                  <a:pt x="266291" y="537908"/>
                </a:lnTo>
                <a:lnTo>
                  <a:pt x="260026" y="543547"/>
                </a:lnTo>
                <a:lnTo>
                  <a:pt x="256266" y="545740"/>
                </a:lnTo>
                <a:lnTo>
                  <a:pt x="251880" y="546054"/>
                </a:lnTo>
                <a:lnTo>
                  <a:pt x="243422" y="544801"/>
                </a:lnTo>
                <a:lnTo>
                  <a:pt x="238722" y="546367"/>
                </a:lnTo>
                <a:lnTo>
                  <a:pt x="234650" y="551380"/>
                </a:lnTo>
                <a:lnTo>
                  <a:pt x="230264" y="559838"/>
                </a:lnTo>
                <a:lnTo>
                  <a:pt x="226504" y="569237"/>
                </a:lnTo>
                <a:lnTo>
                  <a:pt x="224938" y="576442"/>
                </a:lnTo>
                <a:lnTo>
                  <a:pt x="225878" y="585841"/>
                </a:lnTo>
                <a:lnTo>
                  <a:pt x="227444" y="590227"/>
                </a:lnTo>
                <a:lnTo>
                  <a:pt x="225564" y="593360"/>
                </a:lnTo>
                <a:lnTo>
                  <a:pt x="217106" y="598685"/>
                </a:lnTo>
                <a:lnTo>
                  <a:pt x="211780" y="600565"/>
                </a:lnTo>
                <a:lnTo>
                  <a:pt x="208020" y="601192"/>
                </a:lnTo>
                <a:lnTo>
                  <a:pt x="205514" y="602758"/>
                </a:lnTo>
                <a:lnTo>
                  <a:pt x="203321" y="608711"/>
                </a:lnTo>
                <a:lnTo>
                  <a:pt x="203948" y="613096"/>
                </a:lnTo>
                <a:lnTo>
                  <a:pt x="208334" y="621868"/>
                </a:lnTo>
                <a:lnTo>
                  <a:pt x="208334" y="625628"/>
                </a:lnTo>
                <a:lnTo>
                  <a:pt x="206141" y="627821"/>
                </a:lnTo>
                <a:lnTo>
                  <a:pt x="201442" y="630327"/>
                </a:lnTo>
                <a:lnTo>
                  <a:pt x="196116" y="632207"/>
                </a:lnTo>
                <a:lnTo>
                  <a:pt x="192356" y="632520"/>
                </a:lnTo>
                <a:lnTo>
                  <a:pt x="187657" y="631894"/>
                </a:lnTo>
                <a:lnTo>
                  <a:pt x="175126" y="620615"/>
                </a:lnTo>
                <a:lnTo>
                  <a:pt x="158835" y="602758"/>
                </a:lnTo>
                <a:lnTo>
                  <a:pt x="150376" y="597746"/>
                </a:lnTo>
                <a:lnTo>
                  <a:pt x="124374" y="592106"/>
                </a:lnTo>
                <a:lnTo>
                  <a:pt x="119988" y="591793"/>
                </a:lnTo>
                <a:lnTo>
                  <a:pt x="116228" y="590853"/>
                </a:lnTo>
                <a:lnTo>
                  <a:pt x="109649" y="586467"/>
                </a:lnTo>
                <a:lnTo>
                  <a:pt x="104950" y="580515"/>
                </a:lnTo>
                <a:lnTo>
                  <a:pt x="97118" y="565477"/>
                </a:lnTo>
                <a:lnTo>
                  <a:pt x="92105" y="560152"/>
                </a:lnTo>
                <a:lnTo>
                  <a:pt x="86153" y="557959"/>
                </a:lnTo>
                <a:lnTo>
                  <a:pt x="83960" y="559212"/>
                </a:lnTo>
                <a:lnTo>
                  <a:pt x="82707" y="562031"/>
                </a:lnTo>
                <a:lnTo>
                  <a:pt x="79574" y="564851"/>
                </a:lnTo>
                <a:lnTo>
                  <a:pt x="71115" y="569863"/>
                </a:lnTo>
                <a:lnTo>
                  <a:pt x="59524" y="572996"/>
                </a:lnTo>
                <a:lnTo>
                  <a:pt x="52632" y="572370"/>
                </a:lnTo>
                <a:lnTo>
                  <a:pt x="40727" y="568297"/>
                </a:lnTo>
                <a:lnTo>
                  <a:pt x="16917" y="555452"/>
                </a:lnTo>
                <a:lnTo>
                  <a:pt x="9712" y="553259"/>
                </a:lnTo>
                <a:lnTo>
                  <a:pt x="5952" y="553573"/>
                </a:lnTo>
                <a:lnTo>
                  <a:pt x="940" y="555452"/>
                </a:lnTo>
                <a:lnTo>
                  <a:pt x="0" y="541041"/>
                </a:lnTo>
                <a:lnTo>
                  <a:pt x="1880" y="526317"/>
                </a:lnTo>
                <a:lnTo>
                  <a:pt x="6892" y="509086"/>
                </a:lnTo>
                <a:lnTo>
                  <a:pt x="8459" y="493109"/>
                </a:lnTo>
                <a:lnTo>
                  <a:pt x="10338" y="486530"/>
                </a:lnTo>
                <a:lnTo>
                  <a:pt x="14411" y="481204"/>
                </a:lnTo>
                <a:lnTo>
                  <a:pt x="23496" y="475565"/>
                </a:lnTo>
                <a:lnTo>
                  <a:pt x="27256" y="471179"/>
                </a:lnTo>
                <a:lnTo>
                  <a:pt x="28822" y="464913"/>
                </a:lnTo>
                <a:lnTo>
                  <a:pt x="28196" y="456455"/>
                </a:lnTo>
                <a:lnTo>
                  <a:pt x="26629" y="449562"/>
                </a:lnTo>
                <a:lnTo>
                  <a:pt x="26316" y="444237"/>
                </a:lnTo>
                <a:lnTo>
                  <a:pt x="27256" y="440790"/>
                </a:lnTo>
                <a:lnTo>
                  <a:pt x="30075" y="438284"/>
                </a:lnTo>
                <a:lnTo>
                  <a:pt x="34775" y="437971"/>
                </a:lnTo>
                <a:lnTo>
                  <a:pt x="40100" y="439537"/>
                </a:lnTo>
                <a:lnTo>
                  <a:pt x="45426" y="442670"/>
                </a:lnTo>
                <a:lnTo>
                  <a:pt x="51692" y="447369"/>
                </a:lnTo>
                <a:lnTo>
                  <a:pt x="58584" y="450815"/>
                </a:lnTo>
                <a:lnTo>
                  <a:pt x="66416" y="452382"/>
                </a:lnTo>
                <a:lnTo>
                  <a:pt x="74875" y="452382"/>
                </a:lnTo>
                <a:lnTo>
                  <a:pt x="82080" y="451129"/>
                </a:lnTo>
                <a:lnTo>
                  <a:pt x="88033" y="448309"/>
                </a:lnTo>
                <a:lnTo>
                  <a:pt x="90852" y="442983"/>
                </a:lnTo>
                <a:lnTo>
                  <a:pt x="90226" y="433898"/>
                </a:lnTo>
                <a:lnTo>
                  <a:pt x="83960" y="416981"/>
                </a:lnTo>
                <a:lnTo>
                  <a:pt x="82707" y="409775"/>
                </a:lnTo>
                <a:lnTo>
                  <a:pt x="83960" y="403196"/>
                </a:lnTo>
                <a:lnTo>
                  <a:pt x="92105" y="385339"/>
                </a:lnTo>
                <a:lnTo>
                  <a:pt x="94925" y="372181"/>
                </a:lnTo>
                <a:lnTo>
                  <a:pt x="96178" y="354637"/>
                </a:lnTo>
                <a:lnTo>
                  <a:pt x="94612" y="344299"/>
                </a:lnTo>
                <a:lnTo>
                  <a:pt x="91479" y="337093"/>
                </a:lnTo>
                <a:lnTo>
                  <a:pt x="75815" y="324875"/>
                </a:lnTo>
                <a:lnTo>
                  <a:pt x="72682" y="320176"/>
                </a:lnTo>
                <a:lnTo>
                  <a:pt x="72055" y="315164"/>
                </a:lnTo>
                <a:lnTo>
                  <a:pt x="73308" y="308898"/>
                </a:lnTo>
                <a:lnTo>
                  <a:pt x="72055" y="304199"/>
                </a:lnTo>
                <a:lnTo>
                  <a:pt x="66416" y="299499"/>
                </a:lnTo>
                <a:lnTo>
                  <a:pt x="64850" y="296053"/>
                </a:lnTo>
                <a:lnTo>
                  <a:pt x="65476" y="291041"/>
                </a:lnTo>
                <a:lnTo>
                  <a:pt x="68922" y="285402"/>
                </a:lnTo>
                <a:lnTo>
                  <a:pt x="73622" y="281329"/>
                </a:lnTo>
                <a:lnTo>
                  <a:pt x="89912" y="274123"/>
                </a:lnTo>
                <a:lnTo>
                  <a:pt x="94298" y="269737"/>
                </a:lnTo>
                <a:lnTo>
                  <a:pt x="97745" y="264098"/>
                </a:lnTo>
                <a:lnTo>
                  <a:pt x="99938" y="253760"/>
                </a:lnTo>
                <a:lnTo>
                  <a:pt x="103070" y="245928"/>
                </a:lnTo>
                <a:lnTo>
                  <a:pt x="109336" y="236843"/>
                </a:lnTo>
                <a:lnTo>
                  <a:pt x="128446" y="220239"/>
                </a:lnTo>
                <a:lnTo>
                  <a:pt x="136905" y="209274"/>
                </a:lnTo>
                <a:lnTo>
                  <a:pt x="143484" y="197682"/>
                </a:lnTo>
                <a:lnTo>
                  <a:pt x="146617" y="182958"/>
                </a:lnTo>
                <a:lnTo>
                  <a:pt x="146930" y="168547"/>
                </a:lnTo>
                <a:lnTo>
                  <a:pt x="141604" y="132206"/>
                </a:lnTo>
                <a:lnTo>
                  <a:pt x="138785" y="71115"/>
                </a:lnTo>
                <a:lnTo>
                  <a:pt x="132519" y="36028"/>
                </a:lnTo>
                <a:lnTo>
                  <a:pt x="132519" y="26942"/>
                </a:lnTo>
                <a:lnTo>
                  <a:pt x="134712" y="19737"/>
                </a:lnTo>
                <a:lnTo>
                  <a:pt x="146930" y="3759"/>
                </a:lnTo>
                <a:lnTo>
                  <a:pt x="162281" y="0"/>
                </a:lnTo>
                <a:lnTo>
                  <a:pt x="167607" y="2506"/>
                </a:lnTo>
                <a:lnTo>
                  <a:pt x="174812" y="8145"/>
                </a:lnTo>
                <a:lnTo>
                  <a:pt x="180138" y="17231"/>
                </a:lnTo>
                <a:lnTo>
                  <a:pt x="198935" y="67669"/>
                </a:lnTo>
                <a:lnTo>
                  <a:pt x="207081" y="82707"/>
                </a:lnTo>
                <a:lnTo>
                  <a:pt x="259712" y="141604"/>
                </a:lnTo>
                <a:lnTo>
                  <a:pt x="269111" y="149436"/>
                </a:lnTo>
                <a:lnTo>
                  <a:pt x="278196" y="152569"/>
                </a:lnTo>
                <a:lnTo>
                  <a:pt x="285715" y="151003"/>
                </a:lnTo>
                <a:lnTo>
                  <a:pt x="298246" y="147557"/>
                </a:lnTo>
                <a:close/>
              </a:path>
            </a:pathLst>
          </a:custGeom>
          <a:solidFill>
            <a:srgbClr val="A058A2"/>
          </a:solidFill>
          <a:ln w="12700" cap="rnd">
            <a:solidFill>
              <a:schemeClr val="bg1"/>
            </a:solidFill>
            <a:prstDash val="solid"/>
            <a:round/>
          </a:ln>
        </p:spPr>
        <p:txBody>
          <a:bodyPr rtlCol="0" anchor="ctr"/>
          <a:lstStyle/>
          <a:p>
            <a:endParaRPr lang="vi-VN"/>
          </a:p>
        </p:txBody>
      </p:sp>
      <p:sp>
        <p:nvSpPr>
          <p:cNvPr id="16" name="Freeform: Shape 15">
            <a:extLst>
              <a:ext uri="{FF2B5EF4-FFF2-40B4-BE49-F238E27FC236}">
                <a16:creationId xmlns:a16="http://schemas.microsoft.com/office/drawing/2014/main" id="{ED4F6F94-619B-C404-66CA-A1E6159B9429}"/>
              </a:ext>
            </a:extLst>
          </p:cNvPr>
          <p:cNvSpPr/>
          <p:nvPr/>
        </p:nvSpPr>
        <p:spPr>
          <a:xfrm>
            <a:off x="6405153" y="1389392"/>
            <a:ext cx="727131" cy="619362"/>
          </a:xfrm>
          <a:custGeom>
            <a:avLst/>
            <a:gdLst>
              <a:gd name="connsiteX0" fmla="*/ 205201 w 727131"/>
              <a:gd name="connsiteY0" fmla="*/ 7832 h 619362"/>
              <a:gd name="connsiteX1" fmla="*/ 218359 w 727131"/>
              <a:gd name="connsiteY1" fmla="*/ 10652 h 619362"/>
              <a:gd name="connsiteX2" fmla="*/ 237782 w 727131"/>
              <a:gd name="connsiteY2" fmla="*/ 20677 h 619362"/>
              <a:gd name="connsiteX3" fmla="*/ 246241 w 727131"/>
              <a:gd name="connsiteY3" fmla="*/ 23496 h 619362"/>
              <a:gd name="connsiteX4" fmla="*/ 300439 w 727131"/>
              <a:gd name="connsiteY4" fmla="*/ 30702 h 619362"/>
              <a:gd name="connsiteX5" fmla="*/ 308585 w 727131"/>
              <a:gd name="connsiteY5" fmla="*/ 30389 h 619362"/>
              <a:gd name="connsiteX6" fmla="*/ 321116 w 727131"/>
              <a:gd name="connsiteY6" fmla="*/ 25063 h 619362"/>
              <a:gd name="connsiteX7" fmla="*/ 330828 w 727131"/>
              <a:gd name="connsiteY7" fmla="*/ 23496 h 619362"/>
              <a:gd name="connsiteX8" fmla="*/ 336780 w 727131"/>
              <a:gd name="connsiteY8" fmla="*/ 25689 h 619362"/>
              <a:gd name="connsiteX9" fmla="*/ 342106 w 727131"/>
              <a:gd name="connsiteY9" fmla="*/ 30075 h 619362"/>
              <a:gd name="connsiteX10" fmla="*/ 355890 w 727131"/>
              <a:gd name="connsiteY10" fmla="*/ 49812 h 619362"/>
              <a:gd name="connsiteX11" fmla="*/ 362783 w 727131"/>
              <a:gd name="connsiteY11" fmla="*/ 56391 h 619362"/>
              <a:gd name="connsiteX12" fmla="*/ 403196 w 727131"/>
              <a:gd name="connsiteY12" fmla="*/ 84587 h 619362"/>
              <a:gd name="connsiteX13" fmla="*/ 465540 w 727131"/>
              <a:gd name="connsiteY13" fmla="*/ 116542 h 619362"/>
              <a:gd name="connsiteX14" fmla="*/ 480891 w 727131"/>
              <a:gd name="connsiteY14" fmla="*/ 122181 h 619362"/>
              <a:gd name="connsiteX15" fmla="*/ 491542 w 727131"/>
              <a:gd name="connsiteY15" fmla="*/ 125000 h 619362"/>
              <a:gd name="connsiteX16" fmla="*/ 502821 w 727131"/>
              <a:gd name="connsiteY16" fmla="*/ 125314 h 619362"/>
              <a:gd name="connsiteX17" fmla="*/ 593046 w 727131"/>
              <a:gd name="connsiteY17" fmla="*/ 202381 h 619362"/>
              <a:gd name="connsiteX18" fmla="*/ 620302 w 727131"/>
              <a:gd name="connsiteY18" fmla="*/ 221178 h 619362"/>
              <a:gd name="connsiteX19" fmla="*/ 638472 w 727131"/>
              <a:gd name="connsiteY19" fmla="*/ 230577 h 619362"/>
              <a:gd name="connsiteX20" fmla="*/ 662595 w 727131"/>
              <a:gd name="connsiteY20" fmla="*/ 237782 h 619362"/>
              <a:gd name="connsiteX21" fmla="*/ 673560 w 727131"/>
              <a:gd name="connsiteY21" fmla="*/ 244675 h 619362"/>
              <a:gd name="connsiteX22" fmla="*/ 682019 w 727131"/>
              <a:gd name="connsiteY22" fmla="*/ 251567 h 619362"/>
              <a:gd name="connsiteX23" fmla="*/ 689851 w 727131"/>
              <a:gd name="connsiteY23" fmla="*/ 256266 h 619362"/>
              <a:gd name="connsiteX24" fmla="*/ 697056 w 727131"/>
              <a:gd name="connsiteY24" fmla="*/ 258459 h 619362"/>
              <a:gd name="connsiteX25" fmla="*/ 711467 w 727131"/>
              <a:gd name="connsiteY25" fmla="*/ 259712 h 619362"/>
              <a:gd name="connsiteX26" fmla="*/ 718360 w 727131"/>
              <a:gd name="connsiteY26" fmla="*/ 261279 h 619362"/>
              <a:gd name="connsiteX27" fmla="*/ 722746 w 727131"/>
              <a:gd name="connsiteY27" fmla="*/ 264412 h 619362"/>
              <a:gd name="connsiteX28" fmla="*/ 725879 w 727131"/>
              <a:gd name="connsiteY28" fmla="*/ 268484 h 619362"/>
              <a:gd name="connsiteX29" fmla="*/ 727132 w 727131"/>
              <a:gd name="connsiteY29" fmla="*/ 272870 h 619362"/>
              <a:gd name="connsiteX30" fmla="*/ 727132 w 727131"/>
              <a:gd name="connsiteY30" fmla="*/ 276316 h 619362"/>
              <a:gd name="connsiteX31" fmla="*/ 726192 w 727131"/>
              <a:gd name="connsiteY31" fmla="*/ 278823 h 619362"/>
              <a:gd name="connsiteX32" fmla="*/ 722432 w 727131"/>
              <a:gd name="connsiteY32" fmla="*/ 283522 h 619362"/>
              <a:gd name="connsiteX33" fmla="*/ 711781 w 727131"/>
              <a:gd name="connsiteY33" fmla="*/ 291354 h 619362"/>
              <a:gd name="connsiteX34" fmla="*/ 711781 w 727131"/>
              <a:gd name="connsiteY34" fmla="*/ 293547 h 619362"/>
              <a:gd name="connsiteX35" fmla="*/ 710841 w 727131"/>
              <a:gd name="connsiteY35" fmla="*/ 291981 h 619362"/>
              <a:gd name="connsiteX36" fmla="*/ 708021 w 727131"/>
              <a:gd name="connsiteY36" fmla="*/ 291981 h 619362"/>
              <a:gd name="connsiteX37" fmla="*/ 705515 w 727131"/>
              <a:gd name="connsiteY37" fmla="*/ 297933 h 619362"/>
              <a:gd name="connsiteX38" fmla="*/ 700816 w 727131"/>
              <a:gd name="connsiteY38" fmla="*/ 303572 h 619362"/>
              <a:gd name="connsiteX39" fmla="*/ 682019 w 727131"/>
              <a:gd name="connsiteY39" fmla="*/ 320803 h 619362"/>
              <a:gd name="connsiteX40" fmla="*/ 678259 w 727131"/>
              <a:gd name="connsiteY40" fmla="*/ 325189 h 619362"/>
              <a:gd name="connsiteX41" fmla="*/ 675753 w 727131"/>
              <a:gd name="connsiteY41" fmla="*/ 332081 h 619362"/>
              <a:gd name="connsiteX42" fmla="*/ 675753 w 727131"/>
              <a:gd name="connsiteY42" fmla="*/ 336467 h 619362"/>
              <a:gd name="connsiteX43" fmla="*/ 678886 w 727131"/>
              <a:gd name="connsiteY43" fmla="*/ 343359 h 619362"/>
              <a:gd name="connsiteX44" fmla="*/ 678886 w 727131"/>
              <a:gd name="connsiteY44" fmla="*/ 347745 h 619362"/>
              <a:gd name="connsiteX45" fmla="*/ 669801 w 727131"/>
              <a:gd name="connsiteY45" fmla="*/ 360276 h 619362"/>
              <a:gd name="connsiteX46" fmla="*/ 668234 w 727131"/>
              <a:gd name="connsiteY46" fmla="*/ 366855 h 619362"/>
              <a:gd name="connsiteX47" fmla="*/ 668548 w 727131"/>
              <a:gd name="connsiteY47" fmla="*/ 379700 h 619362"/>
              <a:gd name="connsiteX48" fmla="*/ 666981 w 727131"/>
              <a:gd name="connsiteY48" fmla="*/ 384712 h 619362"/>
              <a:gd name="connsiteX49" fmla="*/ 661342 w 727131"/>
              <a:gd name="connsiteY49" fmla="*/ 378760 h 619362"/>
              <a:gd name="connsiteX50" fmla="*/ 658523 w 727131"/>
              <a:gd name="connsiteY50" fmla="*/ 383459 h 619362"/>
              <a:gd name="connsiteX51" fmla="*/ 652570 w 727131"/>
              <a:gd name="connsiteY51" fmla="*/ 387845 h 619362"/>
              <a:gd name="connsiteX52" fmla="*/ 640979 w 727131"/>
              <a:gd name="connsiteY52" fmla="*/ 394111 h 619362"/>
              <a:gd name="connsiteX53" fmla="*/ 643485 w 727131"/>
              <a:gd name="connsiteY53" fmla="*/ 397557 h 619362"/>
              <a:gd name="connsiteX54" fmla="*/ 649124 w 727131"/>
              <a:gd name="connsiteY54" fmla="*/ 394738 h 619362"/>
              <a:gd name="connsiteX55" fmla="*/ 661342 w 727131"/>
              <a:gd name="connsiteY55" fmla="*/ 393485 h 619362"/>
              <a:gd name="connsiteX56" fmla="*/ 666981 w 727131"/>
              <a:gd name="connsiteY56" fmla="*/ 390978 h 619362"/>
              <a:gd name="connsiteX57" fmla="*/ 664475 w 727131"/>
              <a:gd name="connsiteY57" fmla="*/ 396931 h 619362"/>
              <a:gd name="connsiteX58" fmla="*/ 656956 w 727131"/>
              <a:gd name="connsiteY58" fmla="*/ 407269 h 619362"/>
              <a:gd name="connsiteX59" fmla="*/ 655390 w 727131"/>
              <a:gd name="connsiteY59" fmla="*/ 414474 h 619362"/>
              <a:gd name="connsiteX60" fmla="*/ 652570 w 727131"/>
              <a:gd name="connsiteY60" fmla="*/ 417607 h 619362"/>
              <a:gd name="connsiteX61" fmla="*/ 646618 w 727131"/>
              <a:gd name="connsiteY61" fmla="*/ 417294 h 619362"/>
              <a:gd name="connsiteX62" fmla="*/ 640665 w 727131"/>
              <a:gd name="connsiteY62" fmla="*/ 417607 h 619362"/>
              <a:gd name="connsiteX63" fmla="*/ 637846 w 727131"/>
              <a:gd name="connsiteY63" fmla="*/ 423560 h 619362"/>
              <a:gd name="connsiteX64" fmla="*/ 635966 w 727131"/>
              <a:gd name="connsiteY64" fmla="*/ 431079 h 619362"/>
              <a:gd name="connsiteX65" fmla="*/ 626568 w 727131"/>
              <a:gd name="connsiteY65" fmla="*/ 446116 h 619362"/>
              <a:gd name="connsiteX66" fmla="*/ 623121 w 727131"/>
              <a:gd name="connsiteY66" fmla="*/ 453322 h 619362"/>
              <a:gd name="connsiteX67" fmla="*/ 622495 w 727131"/>
              <a:gd name="connsiteY67" fmla="*/ 460214 h 619362"/>
              <a:gd name="connsiteX68" fmla="*/ 622182 w 727131"/>
              <a:gd name="connsiteY68" fmla="*/ 472745 h 619362"/>
              <a:gd name="connsiteX69" fmla="*/ 620302 w 727131"/>
              <a:gd name="connsiteY69" fmla="*/ 478071 h 619362"/>
              <a:gd name="connsiteX70" fmla="*/ 619675 w 727131"/>
              <a:gd name="connsiteY70" fmla="*/ 467733 h 619362"/>
              <a:gd name="connsiteX71" fmla="*/ 613723 w 727131"/>
              <a:gd name="connsiteY71" fmla="*/ 466480 h 619362"/>
              <a:gd name="connsiteX72" fmla="*/ 608397 w 727131"/>
              <a:gd name="connsiteY72" fmla="*/ 470866 h 619362"/>
              <a:gd name="connsiteX73" fmla="*/ 610277 w 727131"/>
              <a:gd name="connsiteY73" fmla="*/ 474938 h 619362"/>
              <a:gd name="connsiteX74" fmla="*/ 613410 w 727131"/>
              <a:gd name="connsiteY74" fmla="*/ 470866 h 619362"/>
              <a:gd name="connsiteX75" fmla="*/ 616543 w 727131"/>
              <a:gd name="connsiteY75" fmla="*/ 472432 h 619362"/>
              <a:gd name="connsiteX76" fmla="*/ 617796 w 727131"/>
              <a:gd name="connsiteY76" fmla="*/ 476818 h 619362"/>
              <a:gd name="connsiteX77" fmla="*/ 618422 w 727131"/>
              <a:gd name="connsiteY77" fmla="*/ 484024 h 619362"/>
              <a:gd name="connsiteX78" fmla="*/ 620302 w 727131"/>
              <a:gd name="connsiteY78" fmla="*/ 484024 h 619362"/>
              <a:gd name="connsiteX79" fmla="*/ 620302 w 727131"/>
              <a:gd name="connsiteY79" fmla="*/ 500941 h 619362"/>
              <a:gd name="connsiteX80" fmla="*/ 615603 w 727131"/>
              <a:gd name="connsiteY80" fmla="*/ 535089 h 619362"/>
              <a:gd name="connsiteX81" fmla="*/ 617482 w 727131"/>
              <a:gd name="connsiteY81" fmla="*/ 552006 h 619362"/>
              <a:gd name="connsiteX82" fmla="*/ 611530 w 727131"/>
              <a:gd name="connsiteY82" fmla="*/ 548873 h 619362"/>
              <a:gd name="connsiteX83" fmla="*/ 605891 w 727131"/>
              <a:gd name="connsiteY83" fmla="*/ 561091 h 619362"/>
              <a:gd name="connsiteX84" fmla="*/ 599939 w 727131"/>
              <a:gd name="connsiteY84" fmla="*/ 558272 h 619362"/>
              <a:gd name="connsiteX85" fmla="*/ 599939 w 727131"/>
              <a:gd name="connsiteY85" fmla="*/ 561091 h 619362"/>
              <a:gd name="connsiteX86" fmla="*/ 604638 w 727131"/>
              <a:gd name="connsiteY86" fmla="*/ 565164 h 619362"/>
              <a:gd name="connsiteX87" fmla="*/ 606517 w 727131"/>
              <a:gd name="connsiteY87" fmla="*/ 570177 h 619362"/>
              <a:gd name="connsiteX88" fmla="*/ 608710 w 727131"/>
              <a:gd name="connsiteY88" fmla="*/ 583021 h 619362"/>
              <a:gd name="connsiteX89" fmla="*/ 616543 w 727131"/>
              <a:gd name="connsiteY89" fmla="*/ 598059 h 619362"/>
              <a:gd name="connsiteX90" fmla="*/ 617482 w 727131"/>
              <a:gd name="connsiteY90" fmla="*/ 604325 h 619362"/>
              <a:gd name="connsiteX91" fmla="*/ 608710 w 727131"/>
              <a:gd name="connsiteY91" fmla="*/ 598372 h 619362"/>
              <a:gd name="connsiteX92" fmla="*/ 611530 w 727131"/>
              <a:gd name="connsiteY92" fmla="*/ 607771 h 619362"/>
              <a:gd name="connsiteX93" fmla="*/ 614663 w 727131"/>
              <a:gd name="connsiteY93" fmla="*/ 606518 h 619362"/>
              <a:gd name="connsiteX94" fmla="*/ 616856 w 727131"/>
              <a:gd name="connsiteY94" fmla="*/ 607771 h 619362"/>
              <a:gd name="connsiteX95" fmla="*/ 615916 w 727131"/>
              <a:gd name="connsiteY95" fmla="*/ 616543 h 619362"/>
              <a:gd name="connsiteX96" fmla="*/ 614976 w 727131"/>
              <a:gd name="connsiteY96" fmla="*/ 619362 h 619362"/>
              <a:gd name="connsiteX97" fmla="*/ 596806 w 727131"/>
              <a:gd name="connsiteY97" fmla="*/ 610277 h 619362"/>
              <a:gd name="connsiteX98" fmla="*/ 569550 w 727131"/>
              <a:gd name="connsiteY98" fmla="*/ 606518 h 619362"/>
              <a:gd name="connsiteX99" fmla="*/ 564224 w 727131"/>
              <a:gd name="connsiteY99" fmla="*/ 603385 h 619362"/>
              <a:gd name="connsiteX100" fmla="*/ 540728 w 727131"/>
              <a:gd name="connsiteY100" fmla="*/ 579575 h 619362"/>
              <a:gd name="connsiteX101" fmla="*/ 532269 w 727131"/>
              <a:gd name="connsiteY101" fmla="*/ 573623 h 619362"/>
              <a:gd name="connsiteX102" fmla="*/ 526004 w 727131"/>
              <a:gd name="connsiteY102" fmla="*/ 570803 h 619362"/>
              <a:gd name="connsiteX103" fmla="*/ 521304 w 727131"/>
              <a:gd name="connsiteY103" fmla="*/ 567984 h 619362"/>
              <a:gd name="connsiteX104" fmla="*/ 517231 w 727131"/>
              <a:gd name="connsiteY104" fmla="*/ 563911 h 619362"/>
              <a:gd name="connsiteX105" fmla="*/ 506267 w 727131"/>
              <a:gd name="connsiteY105" fmla="*/ 546367 h 619362"/>
              <a:gd name="connsiteX106" fmla="*/ 499374 w 727131"/>
              <a:gd name="connsiteY106" fmla="*/ 538222 h 619362"/>
              <a:gd name="connsiteX107" fmla="*/ 487470 w 727131"/>
              <a:gd name="connsiteY107" fmla="*/ 531016 h 619362"/>
              <a:gd name="connsiteX108" fmla="*/ 477758 w 727131"/>
              <a:gd name="connsiteY108" fmla="*/ 529136 h 619362"/>
              <a:gd name="connsiteX109" fmla="*/ 457708 w 727131"/>
              <a:gd name="connsiteY109" fmla="*/ 531329 h 619362"/>
              <a:gd name="connsiteX110" fmla="*/ 448936 w 727131"/>
              <a:gd name="connsiteY110" fmla="*/ 529450 h 619362"/>
              <a:gd name="connsiteX111" fmla="*/ 442357 w 727131"/>
              <a:gd name="connsiteY111" fmla="*/ 524750 h 619362"/>
              <a:gd name="connsiteX112" fmla="*/ 429512 w 727131"/>
              <a:gd name="connsiteY112" fmla="*/ 506267 h 619362"/>
              <a:gd name="connsiteX113" fmla="*/ 423873 w 727131"/>
              <a:gd name="connsiteY113" fmla="*/ 499374 h 619362"/>
              <a:gd name="connsiteX114" fmla="*/ 417607 w 727131"/>
              <a:gd name="connsiteY114" fmla="*/ 495615 h 619362"/>
              <a:gd name="connsiteX115" fmla="*/ 411968 w 727131"/>
              <a:gd name="connsiteY115" fmla="*/ 494988 h 619362"/>
              <a:gd name="connsiteX116" fmla="*/ 406956 w 727131"/>
              <a:gd name="connsiteY116" fmla="*/ 496868 h 619362"/>
              <a:gd name="connsiteX117" fmla="*/ 402883 w 727131"/>
              <a:gd name="connsiteY117" fmla="*/ 500314 h 619362"/>
              <a:gd name="connsiteX118" fmla="*/ 393484 w 727131"/>
              <a:gd name="connsiteY118" fmla="*/ 510026 h 619362"/>
              <a:gd name="connsiteX119" fmla="*/ 389725 w 727131"/>
              <a:gd name="connsiteY119" fmla="*/ 510966 h 619362"/>
              <a:gd name="connsiteX120" fmla="*/ 387532 w 727131"/>
              <a:gd name="connsiteY120" fmla="*/ 508773 h 619362"/>
              <a:gd name="connsiteX121" fmla="*/ 387219 w 727131"/>
              <a:gd name="connsiteY121" fmla="*/ 500941 h 619362"/>
              <a:gd name="connsiteX122" fmla="*/ 387845 w 727131"/>
              <a:gd name="connsiteY122" fmla="*/ 482144 h 619362"/>
              <a:gd name="connsiteX123" fmla="*/ 387219 w 727131"/>
              <a:gd name="connsiteY123" fmla="*/ 472745 h 619362"/>
              <a:gd name="connsiteX124" fmla="*/ 383459 w 727131"/>
              <a:gd name="connsiteY124" fmla="*/ 463347 h 619362"/>
              <a:gd name="connsiteX125" fmla="*/ 377194 w 727131"/>
              <a:gd name="connsiteY125" fmla="*/ 454888 h 619362"/>
              <a:gd name="connsiteX126" fmla="*/ 352757 w 727131"/>
              <a:gd name="connsiteY126" fmla="*/ 432958 h 619362"/>
              <a:gd name="connsiteX127" fmla="*/ 343359 w 727131"/>
              <a:gd name="connsiteY127" fmla="*/ 420740 h 619362"/>
              <a:gd name="connsiteX128" fmla="*/ 334274 w 727131"/>
              <a:gd name="connsiteY128" fmla="*/ 401003 h 619362"/>
              <a:gd name="connsiteX129" fmla="*/ 330828 w 727131"/>
              <a:gd name="connsiteY129" fmla="*/ 387845 h 619362"/>
              <a:gd name="connsiteX130" fmla="*/ 329888 w 727131"/>
              <a:gd name="connsiteY130" fmla="*/ 376880 h 619362"/>
              <a:gd name="connsiteX131" fmla="*/ 331454 w 727131"/>
              <a:gd name="connsiteY131" fmla="*/ 369675 h 619362"/>
              <a:gd name="connsiteX132" fmla="*/ 334900 w 727131"/>
              <a:gd name="connsiteY132" fmla="*/ 363409 h 619362"/>
              <a:gd name="connsiteX133" fmla="*/ 345239 w 727131"/>
              <a:gd name="connsiteY133" fmla="*/ 352444 h 619362"/>
              <a:gd name="connsiteX134" fmla="*/ 348372 w 727131"/>
              <a:gd name="connsiteY134" fmla="*/ 346492 h 619362"/>
              <a:gd name="connsiteX135" fmla="*/ 348372 w 727131"/>
              <a:gd name="connsiteY135" fmla="*/ 340853 h 619362"/>
              <a:gd name="connsiteX136" fmla="*/ 343986 w 727131"/>
              <a:gd name="connsiteY136" fmla="*/ 334587 h 619362"/>
              <a:gd name="connsiteX137" fmla="*/ 336467 w 727131"/>
              <a:gd name="connsiteY137" fmla="*/ 329888 h 619362"/>
              <a:gd name="connsiteX138" fmla="*/ 311404 w 727131"/>
              <a:gd name="connsiteY138" fmla="*/ 322996 h 619362"/>
              <a:gd name="connsiteX139" fmla="*/ 298873 w 727131"/>
              <a:gd name="connsiteY139" fmla="*/ 317983 h 619362"/>
              <a:gd name="connsiteX140" fmla="*/ 278196 w 727131"/>
              <a:gd name="connsiteY140" fmla="*/ 305139 h 619362"/>
              <a:gd name="connsiteX141" fmla="*/ 256266 w 727131"/>
              <a:gd name="connsiteY141" fmla="*/ 296680 h 619362"/>
              <a:gd name="connsiteX142" fmla="*/ 249061 w 727131"/>
              <a:gd name="connsiteY142" fmla="*/ 295113 h 619362"/>
              <a:gd name="connsiteX143" fmla="*/ 250627 w 727131"/>
              <a:gd name="connsiteY143" fmla="*/ 293547 h 619362"/>
              <a:gd name="connsiteX144" fmla="*/ 252193 w 727131"/>
              <a:gd name="connsiteY144" fmla="*/ 287281 h 619362"/>
              <a:gd name="connsiteX145" fmla="*/ 251254 w 727131"/>
              <a:gd name="connsiteY145" fmla="*/ 281642 h 619362"/>
              <a:gd name="connsiteX146" fmla="*/ 250000 w 727131"/>
              <a:gd name="connsiteY146" fmla="*/ 276316 h 619362"/>
              <a:gd name="connsiteX147" fmla="*/ 249374 w 727131"/>
              <a:gd name="connsiteY147" fmla="*/ 267858 h 619362"/>
              <a:gd name="connsiteX148" fmla="*/ 248121 w 727131"/>
              <a:gd name="connsiteY148" fmla="*/ 264098 h 619362"/>
              <a:gd name="connsiteX149" fmla="*/ 248121 w 727131"/>
              <a:gd name="connsiteY149" fmla="*/ 261279 h 619362"/>
              <a:gd name="connsiteX150" fmla="*/ 249687 w 727131"/>
              <a:gd name="connsiteY150" fmla="*/ 260026 h 619362"/>
              <a:gd name="connsiteX151" fmla="*/ 255640 w 727131"/>
              <a:gd name="connsiteY151" fmla="*/ 258772 h 619362"/>
              <a:gd name="connsiteX152" fmla="*/ 256893 w 727131"/>
              <a:gd name="connsiteY152" fmla="*/ 257206 h 619362"/>
              <a:gd name="connsiteX153" fmla="*/ 253760 w 727131"/>
              <a:gd name="connsiteY153" fmla="*/ 250001 h 619362"/>
              <a:gd name="connsiteX154" fmla="*/ 237469 w 727131"/>
              <a:gd name="connsiteY154" fmla="*/ 239036 h 619362"/>
              <a:gd name="connsiteX155" fmla="*/ 231517 w 727131"/>
              <a:gd name="connsiteY155" fmla="*/ 230577 h 619362"/>
              <a:gd name="connsiteX156" fmla="*/ 230890 w 727131"/>
              <a:gd name="connsiteY156" fmla="*/ 220552 h 619362"/>
              <a:gd name="connsiteX157" fmla="*/ 233396 w 727131"/>
              <a:gd name="connsiteY157" fmla="*/ 215539 h 619362"/>
              <a:gd name="connsiteX158" fmla="*/ 232770 w 727131"/>
              <a:gd name="connsiteY158" fmla="*/ 212093 h 619362"/>
              <a:gd name="connsiteX159" fmla="*/ 195176 w 727131"/>
              <a:gd name="connsiteY159" fmla="*/ 191416 h 619362"/>
              <a:gd name="connsiteX160" fmla="*/ 177945 w 727131"/>
              <a:gd name="connsiteY160" fmla="*/ 192356 h 619362"/>
              <a:gd name="connsiteX161" fmla="*/ 158835 w 727131"/>
              <a:gd name="connsiteY161" fmla="*/ 198935 h 619362"/>
              <a:gd name="connsiteX162" fmla="*/ 140664 w 727131"/>
              <a:gd name="connsiteY162" fmla="*/ 202381 h 619362"/>
              <a:gd name="connsiteX163" fmla="*/ 126253 w 727131"/>
              <a:gd name="connsiteY163" fmla="*/ 195176 h 619362"/>
              <a:gd name="connsiteX164" fmla="*/ 124374 w 727131"/>
              <a:gd name="connsiteY164" fmla="*/ 189224 h 619362"/>
              <a:gd name="connsiteX165" fmla="*/ 124060 w 727131"/>
              <a:gd name="connsiteY165" fmla="*/ 180138 h 619362"/>
              <a:gd name="connsiteX166" fmla="*/ 124687 w 727131"/>
              <a:gd name="connsiteY166" fmla="*/ 170740 h 619362"/>
              <a:gd name="connsiteX167" fmla="*/ 126253 w 727131"/>
              <a:gd name="connsiteY167" fmla="*/ 164787 h 619362"/>
              <a:gd name="connsiteX168" fmla="*/ 130013 w 727131"/>
              <a:gd name="connsiteY168" fmla="*/ 161968 h 619362"/>
              <a:gd name="connsiteX169" fmla="*/ 133459 w 727131"/>
              <a:gd name="connsiteY169" fmla="*/ 162281 h 619362"/>
              <a:gd name="connsiteX170" fmla="*/ 136905 w 727131"/>
              <a:gd name="connsiteY170" fmla="*/ 161341 h 619362"/>
              <a:gd name="connsiteX171" fmla="*/ 139725 w 727131"/>
              <a:gd name="connsiteY171" fmla="*/ 155075 h 619362"/>
              <a:gd name="connsiteX172" fmla="*/ 140038 w 727131"/>
              <a:gd name="connsiteY172" fmla="*/ 151003 h 619362"/>
              <a:gd name="connsiteX173" fmla="*/ 139411 w 727131"/>
              <a:gd name="connsiteY173" fmla="*/ 145677 h 619362"/>
              <a:gd name="connsiteX174" fmla="*/ 137845 w 727131"/>
              <a:gd name="connsiteY174" fmla="*/ 140665 h 619362"/>
              <a:gd name="connsiteX175" fmla="*/ 136278 w 727131"/>
              <a:gd name="connsiteY175" fmla="*/ 136905 h 619362"/>
              <a:gd name="connsiteX176" fmla="*/ 130326 w 727131"/>
              <a:gd name="connsiteY176" fmla="*/ 132206 h 619362"/>
              <a:gd name="connsiteX177" fmla="*/ 114035 w 727131"/>
              <a:gd name="connsiteY177" fmla="*/ 125627 h 619362"/>
              <a:gd name="connsiteX178" fmla="*/ 107143 w 727131"/>
              <a:gd name="connsiteY178" fmla="*/ 120928 h 619362"/>
              <a:gd name="connsiteX179" fmla="*/ 97431 w 727131"/>
              <a:gd name="connsiteY179" fmla="*/ 107143 h 619362"/>
              <a:gd name="connsiteX180" fmla="*/ 91479 w 727131"/>
              <a:gd name="connsiteY180" fmla="*/ 104010 h 619362"/>
              <a:gd name="connsiteX181" fmla="*/ 30702 w 727131"/>
              <a:gd name="connsiteY181" fmla="*/ 105263 h 619362"/>
              <a:gd name="connsiteX182" fmla="*/ 13471 w 727131"/>
              <a:gd name="connsiteY182" fmla="*/ 100877 h 619362"/>
              <a:gd name="connsiteX183" fmla="*/ 0 w 727131"/>
              <a:gd name="connsiteY183" fmla="*/ 92106 h 619362"/>
              <a:gd name="connsiteX184" fmla="*/ 2820 w 727131"/>
              <a:gd name="connsiteY184" fmla="*/ 83647 h 619362"/>
              <a:gd name="connsiteX185" fmla="*/ 26942 w 727131"/>
              <a:gd name="connsiteY185" fmla="*/ 67043 h 619362"/>
              <a:gd name="connsiteX186" fmla="*/ 36028 w 727131"/>
              <a:gd name="connsiteY186" fmla="*/ 49186 h 619362"/>
              <a:gd name="connsiteX187" fmla="*/ 46679 w 727131"/>
              <a:gd name="connsiteY187" fmla="*/ 57644 h 619362"/>
              <a:gd name="connsiteX188" fmla="*/ 57644 w 727131"/>
              <a:gd name="connsiteY188" fmla="*/ 59524 h 619362"/>
              <a:gd name="connsiteX189" fmla="*/ 68296 w 727131"/>
              <a:gd name="connsiteY189" fmla="*/ 56078 h 619362"/>
              <a:gd name="connsiteX190" fmla="*/ 77694 w 727131"/>
              <a:gd name="connsiteY190" fmla="*/ 48559 h 619362"/>
              <a:gd name="connsiteX191" fmla="*/ 104950 w 727131"/>
              <a:gd name="connsiteY191" fmla="*/ 10652 h 619362"/>
              <a:gd name="connsiteX192" fmla="*/ 108083 w 727131"/>
              <a:gd name="connsiteY192" fmla="*/ 0 h 619362"/>
              <a:gd name="connsiteX193" fmla="*/ 120301 w 727131"/>
              <a:gd name="connsiteY193" fmla="*/ 313 h 619362"/>
              <a:gd name="connsiteX194" fmla="*/ 134399 w 727131"/>
              <a:gd name="connsiteY194" fmla="*/ 8459 h 619362"/>
              <a:gd name="connsiteX195" fmla="*/ 140978 w 727131"/>
              <a:gd name="connsiteY195" fmla="*/ 14724 h 619362"/>
              <a:gd name="connsiteX196" fmla="*/ 156329 w 727131"/>
              <a:gd name="connsiteY196" fmla="*/ 26003 h 619362"/>
              <a:gd name="connsiteX197" fmla="*/ 163221 w 727131"/>
              <a:gd name="connsiteY197" fmla="*/ 29762 h 619362"/>
              <a:gd name="connsiteX198" fmla="*/ 169800 w 727131"/>
              <a:gd name="connsiteY198" fmla="*/ 31328 h 619362"/>
              <a:gd name="connsiteX199" fmla="*/ 177005 w 727131"/>
              <a:gd name="connsiteY199" fmla="*/ 30702 h 619362"/>
              <a:gd name="connsiteX200" fmla="*/ 184837 w 727131"/>
              <a:gd name="connsiteY200" fmla="*/ 27569 h 619362"/>
              <a:gd name="connsiteX201" fmla="*/ 191416 w 727131"/>
              <a:gd name="connsiteY201" fmla="*/ 23810 h 619362"/>
              <a:gd name="connsiteX202" fmla="*/ 205201 w 727131"/>
              <a:gd name="connsiteY202" fmla="*/ 7832 h 61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727131" h="619362">
                <a:moveTo>
                  <a:pt x="205201" y="7832"/>
                </a:moveTo>
                <a:lnTo>
                  <a:pt x="218359" y="10652"/>
                </a:lnTo>
                <a:lnTo>
                  <a:pt x="237782" y="20677"/>
                </a:lnTo>
                <a:lnTo>
                  <a:pt x="246241" y="23496"/>
                </a:lnTo>
                <a:lnTo>
                  <a:pt x="300439" y="30702"/>
                </a:lnTo>
                <a:lnTo>
                  <a:pt x="308585" y="30389"/>
                </a:lnTo>
                <a:lnTo>
                  <a:pt x="321116" y="25063"/>
                </a:lnTo>
                <a:lnTo>
                  <a:pt x="330828" y="23496"/>
                </a:lnTo>
                <a:lnTo>
                  <a:pt x="336780" y="25689"/>
                </a:lnTo>
                <a:lnTo>
                  <a:pt x="342106" y="30075"/>
                </a:lnTo>
                <a:lnTo>
                  <a:pt x="355890" y="49812"/>
                </a:lnTo>
                <a:lnTo>
                  <a:pt x="362783" y="56391"/>
                </a:lnTo>
                <a:lnTo>
                  <a:pt x="403196" y="84587"/>
                </a:lnTo>
                <a:lnTo>
                  <a:pt x="465540" y="116542"/>
                </a:lnTo>
                <a:lnTo>
                  <a:pt x="480891" y="122181"/>
                </a:lnTo>
                <a:lnTo>
                  <a:pt x="491542" y="125000"/>
                </a:lnTo>
                <a:lnTo>
                  <a:pt x="502821" y="125314"/>
                </a:lnTo>
                <a:lnTo>
                  <a:pt x="593046" y="202381"/>
                </a:lnTo>
                <a:lnTo>
                  <a:pt x="620302" y="221178"/>
                </a:lnTo>
                <a:lnTo>
                  <a:pt x="638472" y="230577"/>
                </a:lnTo>
                <a:lnTo>
                  <a:pt x="662595" y="237782"/>
                </a:lnTo>
                <a:lnTo>
                  <a:pt x="673560" y="244675"/>
                </a:lnTo>
                <a:lnTo>
                  <a:pt x="682019" y="251567"/>
                </a:lnTo>
                <a:lnTo>
                  <a:pt x="689851" y="256266"/>
                </a:lnTo>
                <a:lnTo>
                  <a:pt x="697056" y="258459"/>
                </a:lnTo>
                <a:lnTo>
                  <a:pt x="711467" y="259712"/>
                </a:lnTo>
                <a:lnTo>
                  <a:pt x="718360" y="261279"/>
                </a:lnTo>
                <a:lnTo>
                  <a:pt x="722746" y="264412"/>
                </a:lnTo>
                <a:lnTo>
                  <a:pt x="725879" y="268484"/>
                </a:lnTo>
                <a:lnTo>
                  <a:pt x="727132" y="272870"/>
                </a:lnTo>
                <a:lnTo>
                  <a:pt x="727132" y="276316"/>
                </a:lnTo>
                <a:lnTo>
                  <a:pt x="726192" y="278823"/>
                </a:lnTo>
                <a:lnTo>
                  <a:pt x="722432" y="283522"/>
                </a:lnTo>
                <a:lnTo>
                  <a:pt x="711781" y="291354"/>
                </a:lnTo>
                <a:lnTo>
                  <a:pt x="711781" y="293547"/>
                </a:lnTo>
                <a:lnTo>
                  <a:pt x="710841" y="291981"/>
                </a:lnTo>
                <a:lnTo>
                  <a:pt x="708021" y="291981"/>
                </a:lnTo>
                <a:lnTo>
                  <a:pt x="705515" y="297933"/>
                </a:lnTo>
                <a:lnTo>
                  <a:pt x="700816" y="303572"/>
                </a:lnTo>
                <a:lnTo>
                  <a:pt x="682019" y="320803"/>
                </a:lnTo>
                <a:lnTo>
                  <a:pt x="678259" y="325189"/>
                </a:lnTo>
                <a:lnTo>
                  <a:pt x="675753" y="332081"/>
                </a:lnTo>
                <a:lnTo>
                  <a:pt x="675753" y="336467"/>
                </a:lnTo>
                <a:lnTo>
                  <a:pt x="678886" y="343359"/>
                </a:lnTo>
                <a:lnTo>
                  <a:pt x="678886" y="347745"/>
                </a:lnTo>
                <a:lnTo>
                  <a:pt x="669801" y="360276"/>
                </a:lnTo>
                <a:lnTo>
                  <a:pt x="668234" y="366855"/>
                </a:lnTo>
                <a:lnTo>
                  <a:pt x="668548" y="379700"/>
                </a:lnTo>
                <a:lnTo>
                  <a:pt x="666981" y="384712"/>
                </a:lnTo>
                <a:lnTo>
                  <a:pt x="661342" y="378760"/>
                </a:lnTo>
                <a:lnTo>
                  <a:pt x="658523" y="383459"/>
                </a:lnTo>
                <a:lnTo>
                  <a:pt x="652570" y="387845"/>
                </a:lnTo>
                <a:lnTo>
                  <a:pt x="640979" y="394111"/>
                </a:lnTo>
                <a:lnTo>
                  <a:pt x="643485" y="397557"/>
                </a:lnTo>
                <a:lnTo>
                  <a:pt x="649124" y="394738"/>
                </a:lnTo>
                <a:lnTo>
                  <a:pt x="661342" y="393485"/>
                </a:lnTo>
                <a:lnTo>
                  <a:pt x="666981" y="390978"/>
                </a:lnTo>
                <a:lnTo>
                  <a:pt x="664475" y="396931"/>
                </a:lnTo>
                <a:lnTo>
                  <a:pt x="656956" y="407269"/>
                </a:lnTo>
                <a:lnTo>
                  <a:pt x="655390" y="414474"/>
                </a:lnTo>
                <a:lnTo>
                  <a:pt x="652570" y="417607"/>
                </a:lnTo>
                <a:lnTo>
                  <a:pt x="646618" y="417294"/>
                </a:lnTo>
                <a:lnTo>
                  <a:pt x="640665" y="417607"/>
                </a:lnTo>
                <a:lnTo>
                  <a:pt x="637846" y="423560"/>
                </a:lnTo>
                <a:lnTo>
                  <a:pt x="635966" y="431079"/>
                </a:lnTo>
                <a:lnTo>
                  <a:pt x="626568" y="446116"/>
                </a:lnTo>
                <a:lnTo>
                  <a:pt x="623121" y="453322"/>
                </a:lnTo>
                <a:lnTo>
                  <a:pt x="622495" y="460214"/>
                </a:lnTo>
                <a:lnTo>
                  <a:pt x="622182" y="472745"/>
                </a:lnTo>
                <a:lnTo>
                  <a:pt x="620302" y="478071"/>
                </a:lnTo>
                <a:lnTo>
                  <a:pt x="619675" y="467733"/>
                </a:lnTo>
                <a:lnTo>
                  <a:pt x="613723" y="466480"/>
                </a:lnTo>
                <a:lnTo>
                  <a:pt x="608397" y="470866"/>
                </a:lnTo>
                <a:lnTo>
                  <a:pt x="610277" y="474938"/>
                </a:lnTo>
                <a:lnTo>
                  <a:pt x="613410" y="470866"/>
                </a:lnTo>
                <a:lnTo>
                  <a:pt x="616543" y="472432"/>
                </a:lnTo>
                <a:lnTo>
                  <a:pt x="617796" y="476818"/>
                </a:lnTo>
                <a:lnTo>
                  <a:pt x="618422" y="484024"/>
                </a:lnTo>
                <a:lnTo>
                  <a:pt x="620302" y="484024"/>
                </a:lnTo>
                <a:lnTo>
                  <a:pt x="620302" y="500941"/>
                </a:lnTo>
                <a:lnTo>
                  <a:pt x="615603" y="535089"/>
                </a:lnTo>
                <a:lnTo>
                  <a:pt x="617482" y="552006"/>
                </a:lnTo>
                <a:lnTo>
                  <a:pt x="611530" y="548873"/>
                </a:lnTo>
                <a:lnTo>
                  <a:pt x="605891" y="561091"/>
                </a:lnTo>
                <a:lnTo>
                  <a:pt x="599939" y="558272"/>
                </a:lnTo>
                <a:lnTo>
                  <a:pt x="599939" y="561091"/>
                </a:lnTo>
                <a:lnTo>
                  <a:pt x="604638" y="565164"/>
                </a:lnTo>
                <a:lnTo>
                  <a:pt x="606517" y="570177"/>
                </a:lnTo>
                <a:lnTo>
                  <a:pt x="608710" y="583021"/>
                </a:lnTo>
                <a:lnTo>
                  <a:pt x="616543" y="598059"/>
                </a:lnTo>
                <a:lnTo>
                  <a:pt x="617482" y="604325"/>
                </a:lnTo>
                <a:lnTo>
                  <a:pt x="608710" y="598372"/>
                </a:lnTo>
                <a:lnTo>
                  <a:pt x="611530" y="607771"/>
                </a:lnTo>
                <a:lnTo>
                  <a:pt x="614663" y="606518"/>
                </a:lnTo>
                <a:lnTo>
                  <a:pt x="616856" y="607771"/>
                </a:lnTo>
                <a:lnTo>
                  <a:pt x="615916" y="616543"/>
                </a:lnTo>
                <a:lnTo>
                  <a:pt x="614976" y="619362"/>
                </a:lnTo>
                <a:lnTo>
                  <a:pt x="596806" y="610277"/>
                </a:lnTo>
                <a:lnTo>
                  <a:pt x="569550" y="606518"/>
                </a:lnTo>
                <a:lnTo>
                  <a:pt x="564224" y="603385"/>
                </a:lnTo>
                <a:lnTo>
                  <a:pt x="540728" y="579575"/>
                </a:lnTo>
                <a:lnTo>
                  <a:pt x="532269" y="573623"/>
                </a:lnTo>
                <a:lnTo>
                  <a:pt x="526004" y="570803"/>
                </a:lnTo>
                <a:lnTo>
                  <a:pt x="521304" y="567984"/>
                </a:lnTo>
                <a:lnTo>
                  <a:pt x="517231" y="563911"/>
                </a:lnTo>
                <a:lnTo>
                  <a:pt x="506267" y="546367"/>
                </a:lnTo>
                <a:lnTo>
                  <a:pt x="499374" y="538222"/>
                </a:lnTo>
                <a:lnTo>
                  <a:pt x="487470" y="531016"/>
                </a:lnTo>
                <a:lnTo>
                  <a:pt x="477758" y="529136"/>
                </a:lnTo>
                <a:lnTo>
                  <a:pt x="457708" y="531329"/>
                </a:lnTo>
                <a:lnTo>
                  <a:pt x="448936" y="529450"/>
                </a:lnTo>
                <a:lnTo>
                  <a:pt x="442357" y="524750"/>
                </a:lnTo>
                <a:lnTo>
                  <a:pt x="429512" y="506267"/>
                </a:lnTo>
                <a:lnTo>
                  <a:pt x="423873" y="499374"/>
                </a:lnTo>
                <a:lnTo>
                  <a:pt x="417607" y="495615"/>
                </a:lnTo>
                <a:lnTo>
                  <a:pt x="411968" y="494988"/>
                </a:lnTo>
                <a:lnTo>
                  <a:pt x="406956" y="496868"/>
                </a:lnTo>
                <a:lnTo>
                  <a:pt x="402883" y="500314"/>
                </a:lnTo>
                <a:lnTo>
                  <a:pt x="393484" y="510026"/>
                </a:lnTo>
                <a:lnTo>
                  <a:pt x="389725" y="510966"/>
                </a:lnTo>
                <a:lnTo>
                  <a:pt x="387532" y="508773"/>
                </a:lnTo>
                <a:lnTo>
                  <a:pt x="387219" y="500941"/>
                </a:lnTo>
                <a:lnTo>
                  <a:pt x="387845" y="482144"/>
                </a:lnTo>
                <a:lnTo>
                  <a:pt x="387219" y="472745"/>
                </a:lnTo>
                <a:lnTo>
                  <a:pt x="383459" y="463347"/>
                </a:lnTo>
                <a:lnTo>
                  <a:pt x="377194" y="454888"/>
                </a:lnTo>
                <a:lnTo>
                  <a:pt x="352757" y="432958"/>
                </a:lnTo>
                <a:lnTo>
                  <a:pt x="343359" y="420740"/>
                </a:lnTo>
                <a:lnTo>
                  <a:pt x="334274" y="401003"/>
                </a:lnTo>
                <a:lnTo>
                  <a:pt x="330828" y="387845"/>
                </a:lnTo>
                <a:lnTo>
                  <a:pt x="329888" y="376880"/>
                </a:lnTo>
                <a:lnTo>
                  <a:pt x="331454" y="369675"/>
                </a:lnTo>
                <a:lnTo>
                  <a:pt x="334900" y="363409"/>
                </a:lnTo>
                <a:lnTo>
                  <a:pt x="345239" y="352444"/>
                </a:lnTo>
                <a:lnTo>
                  <a:pt x="348372" y="346492"/>
                </a:lnTo>
                <a:lnTo>
                  <a:pt x="348372" y="340853"/>
                </a:lnTo>
                <a:lnTo>
                  <a:pt x="343986" y="334587"/>
                </a:lnTo>
                <a:lnTo>
                  <a:pt x="336467" y="329888"/>
                </a:lnTo>
                <a:lnTo>
                  <a:pt x="311404" y="322996"/>
                </a:lnTo>
                <a:lnTo>
                  <a:pt x="298873" y="317983"/>
                </a:lnTo>
                <a:lnTo>
                  <a:pt x="278196" y="305139"/>
                </a:lnTo>
                <a:lnTo>
                  <a:pt x="256266" y="296680"/>
                </a:lnTo>
                <a:lnTo>
                  <a:pt x="249061" y="295113"/>
                </a:lnTo>
                <a:lnTo>
                  <a:pt x="250627" y="293547"/>
                </a:lnTo>
                <a:lnTo>
                  <a:pt x="252193" y="287281"/>
                </a:lnTo>
                <a:lnTo>
                  <a:pt x="251254" y="281642"/>
                </a:lnTo>
                <a:lnTo>
                  <a:pt x="250000" y="276316"/>
                </a:lnTo>
                <a:lnTo>
                  <a:pt x="249374" y="267858"/>
                </a:lnTo>
                <a:lnTo>
                  <a:pt x="248121" y="264098"/>
                </a:lnTo>
                <a:lnTo>
                  <a:pt x="248121" y="261279"/>
                </a:lnTo>
                <a:lnTo>
                  <a:pt x="249687" y="260026"/>
                </a:lnTo>
                <a:lnTo>
                  <a:pt x="255640" y="258772"/>
                </a:lnTo>
                <a:lnTo>
                  <a:pt x="256893" y="257206"/>
                </a:lnTo>
                <a:lnTo>
                  <a:pt x="253760" y="250001"/>
                </a:lnTo>
                <a:lnTo>
                  <a:pt x="237469" y="239036"/>
                </a:lnTo>
                <a:lnTo>
                  <a:pt x="231517" y="230577"/>
                </a:lnTo>
                <a:lnTo>
                  <a:pt x="230890" y="220552"/>
                </a:lnTo>
                <a:lnTo>
                  <a:pt x="233396" y="215539"/>
                </a:lnTo>
                <a:lnTo>
                  <a:pt x="232770" y="212093"/>
                </a:lnTo>
                <a:lnTo>
                  <a:pt x="195176" y="191416"/>
                </a:lnTo>
                <a:lnTo>
                  <a:pt x="177945" y="192356"/>
                </a:lnTo>
                <a:lnTo>
                  <a:pt x="158835" y="198935"/>
                </a:lnTo>
                <a:lnTo>
                  <a:pt x="140664" y="202381"/>
                </a:lnTo>
                <a:lnTo>
                  <a:pt x="126253" y="195176"/>
                </a:lnTo>
                <a:lnTo>
                  <a:pt x="124374" y="189224"/>
                </a:lnTo>
                <a:lnTo>
                  <a:pt x="124060" y="180138"/>
                </a:lnTo>
                <a:lnTo>
                  <a:pt x="124687" y="170740"/>
                </a:lnTo>
                <a:lnTo>
                  <a:pt x="126253" y="164787"/>
                </a:lnTo>
                <a:lnTo>
                  <a:pt x="130013" y="161968"/>
                </a:lnTo>
                <a:lnTo>
                  <a:pt x="133459" y="162281"/>
                </a:lnTo>
                <a:lnTo>
                  <a:pt x="136905" y="161341"/>
                </a:lnTo>
                <a:lnTo>
                  <a:pt x="139725" y="155075"/>
                </a:lnTo>
                <a:lnTo>
                  <a:pt x="140038" y="151003"/>
                </a:lnTo>
                <a:lnTo>
                  <a:pt x="139411" y="145677"/>
                </a:lnTo>
                <a:lnTo>
                  <a:pt x="137845" y="140665"/>
                </a:lnTo>
                <a:lnTo>
                  <a:pt x="136278" y="136905"/>
                </a:lnTo>
                <a:lnTo>
                  <a:pt x="130326" y="132206"/>
                </a:lnTo>
                <a:lnTo>
                  <a:pt x="114035" y="125627"/>
                </a:lnTo>
                <a:lnTo>
                  <a:pt x="107143" y="120928"/>
                </a:lnTo>
                <a:lnTo>
                  <a:pt x="97431" y="107143"/>
                </a:lnTo>
                <a:lnTo>
                  <a:pt x="91479" y="104010"/>
                </a:lnTo>
                <a:lnTo>
                  <a:pt x="30702" y="105263"/>
                </a:lnTo>
                <a:lnTo>
                  <a:pt x="13471" y="100877"/>
                </a:lnTo>
                <a:lnTo>
                  <a:pt x="0" y="92106"/>
                </a:lnTo>
                <a:lnTo>
                  <a:pt x="2820" y="83647"/>
                </a:lnTo>
                <a:lnTo>
                  <a:pt x="26942" y="67043"/>
                </a:lnTo>
                <a:lnTo>
                  <a:pt x="36028" y="49186"/>
                </a:lnTo>
                <a:lnTo>
                  <a:pt x="46679" y="57644"/>
                </a:lnTo>
                <a:lnTo>
                  <a:pt x="57644" y="59524"/>
                </a:lnTo>
                <a:lnTo>
                  <a:pt x="68296" y="56078"/>
                </a:lnTo>
                <a:lnTo>
                  <a:pt x="77694" y="48559"/>
                </a:lnTo>
                <a:lnTo>
                  <a:pt x="104950" y="10652"/>
                </a:lnTo>
                <a:lnTo>
                  <a:pt x="108083" y="0"/>
                </a:lnTo>
                <a:lnTo>
                  <a:pt x="120301" y="313"/>
                </a:lnTo>
                <a:lnTo>
                  <a:pt x="134399" y="8459"/>
                </a:lnTo>
                <a:lnTo>
                  <a:pt x="140978" y="14724"/>
                </a:lnTo>
                <a:lnTo>
                  <a:pt x="156329" y="26003"/>
                </a:lnTo>
                <a:lnTo>
                  <a:pt x="163221" y="29762"/>
                </a:lnTo>
                <a:lnTo>
                  <a:pt x="169800" y="31328"/>
                </a:lnTo>
                <a:lnTo>
                  <a:pt x="177005" y="30702"/>
                </a:lnTo>
                <a:lnTo>
                  <a:pt x="184837" y="27569"/>
                </a:lnTo>
                <a:lnTo>
                  <a:pt x="191416" y="23810"/>
                </a:lnTo>
                <a:lnTo>
                  <a:pt x="205201" y="7832"/>
                </a:lnTo>
                <a:close/>
              </a:path>
            </a:pathLst>
          </a:custGeom>
          <a:solidFill>
            <a:srgbClr val="FFFF00"/>
          </a:solidFill>
          <a:ln w="12700" cap="rnd">
            <a:solidFill>
              <a:schemeClr val="bg1"/>
            </a:solidFill>
            <a:prstDash val="solid"/>
            <a:round/>
          </a:ln>
        </p:spPr>
        <p:txBody>
          <a:bodyPr rtlCol="0" anchor="ctr"/>
          <a:lstStyle/>
          <a:p>
            <a:endParaRPr lang="vi-VN"/>
          </a:p>
        </p:txBody>
      </p:sp>
      <p:sp>
        <p:nvSpPr>
          <p:cNvPr id="17" name="Freeform: Shape 16">
            <a:extLst>
              <a:ext uri="{FF2B5EF4-FFF2-40B4-BE49-F238E27FC236}">
                <a16:creationId xmlns:a16="http://schemas.microsoft.com/office/drawing/2014/main" id="{41A5A07D-CD61-CC59-D38C-58834C9F1820}"/>
              </a:ext>
            </a:extLst>
          </p:cNvPr>
          <p:cNvSpPr/>
          <p:nvPr/>
        </p:nvSpPr>
        <p:spPr>
          <a:xfrm>
            <a:off x="6612547" y="472097"/>
            <a:ext cx="324248" cy="528823"/>
          </a:xfrm>
          <a:custGeom>
            <a:avLst/>
            <a:gdLst>
              <a:gd name="connsiteX0" fmla="*/ 306078 w 324248"/>
              <a:gd name="connsiteY0" fmla="*/ 25376 h 528823"/>
              <a:gd name="connsiteX1" fmla="*/ 313910 w 324248"/>
              <a:gd name="connsiteY1" fmla="*/ 37907 h 528823"/>
              <a:gd name="connsiteX2" fmla="*/ 318296 w 324248"/>
              <a:gd name="connsiteY2" fmla="*/ 47932 h 528823"/>
              <a:gd name="connsiteX3" fmla="*/ 322682 w 324248"/>
              <a:gd name="connsiteY3" fmla="*/ 59837 h 528823"/>
              <a:gd name="connsiteX4" fmla="*/ 324249 w 324248"/>
              <a:gd name="connsiteY4" fmla="*/ 71742 h 528823"/>
              <a:gd name="connsiteX5" fmla="*/ 323622 w 324248"/>
              <a:gd name="connsiteY5" fmla="*/ 81767 h 528823"/>
              <a:gd name="connsiteX6" fmla="*/ 319863 w 324248"/>
              <a:gd name="connsiteY6" fmla="*/ 92419 h 528823"/>
              <a:gd name="connsiteX7" fmla="*/ 314850 w 324248"/>
              <a:gd name="connsiteY7" fmla="*/ 100564 h 528823"/>
              <a:gd name="connsiteX8" fmla="*/ 299813 w 324248"/>
              <a:gd name="connsiteY8" fmla="*/ 118421 h 528823"/>
              <a:gd name="connsiteX9" fmla="*/ 285715 w 324248"/>
              <a:gd name="connsiteY9" fmla="*/ 141291 h 528823"/>
              <a:gd name="connsiteX10" fmla="*/ 281016 w 324248"/>
              <a:gd name="connsiteY10" fmla="*/ 151316 h 528823"/>
              <a:gd name="connsiteX11" fmla="*/ 277256 w 324248"/>
              <a:gd name="connsiteY11" fmla="*/ 162281 h 528823"/>
              <a:gd name="connsiteX12" fmla="*/ 275063 w 324248"/>
              <a:gd name="connsiteY12" fmla="*/ 174499 h 528823"/>
              <a:gd name="connsiteX13" fmla="*/ 272244 w 324248"/>
              <a:gd name="connsiteY13" fmla="*/ 226817 h 528823"/>
              <a:gd name="connsiteX14" fmla="*/ 275063 w 324248"/>
              <a:gd name="connsiteY14" fmla="*/ 251254 h 528823"/>
              <a:gd name="connsiteX15" fmla="*/ 277569 w 324248"/>
              <a:gd name="connsiteY15" fmla="*/ 262219 h 528823"/>
              <a:gd name="connsiteX16" fmla="*/ 281329 w 324248"/>
              <a:gd name="connsiteY16" fmla="*/ 271930 h 528823"/>
              <a:gd name="connsiteX17" fmla="*/ 296680 w 324248"/>
              <a:gd name="connsiteY17" fmla="*/ 299499 h 528823"/>
              <a:gd name="connsiteX18" fmla="*/ 301692 w 324248"/>
              <a:gd name="connsiteY18" fmla="*/ 320176 h 528823"/>
              <a:gd name="connsiteX19" fmla="*/ 298246 w 324248"/>
              <a:gd name="connsiteY19" fmla="*/ 338033 h 528823"/>
              <a:gd name="connsiteX20" fmla="*/ 291981 w 324248"/>
              <a:gd name="connsiteY20" fmla="*/ 358710 h 528823"/>
              <a:gd name="connsiteX21" fmla="*/ 284775 w 324248"/>
              <a:gd name="connsiteY21" fmla="*/ 447996 h 528823"/>
              <a:gd name="connsiteX22" fmla="*/ 285088 w 324248"/>
              <a:gd name="connsiteY22" fmla="*/ 464600 h 528823"/>
              <a:gd name="connsiteX23" fmla="*/ 286655 w 324248"/>
              <a:gd name="connsiteY23" fmla="*/ 477445 h 528823"/>
              <a:gd name="connsiteX24" fmla="*/ 292920 w 324248"/>
              <a:gd name="connsiteY24" fmla="*/ 490602 h 528823"/>
              <a:gd name="connsiteX25" fmla="*/ 296680 w 324248"/>
              <a:gd name="connsiteY25" fmla="*/ 495928 h 528823"/>
              <a:gd name="connsiteX26" fmla="*/ 300752 w 324248"/>
              <a:gd name="connsiteY26" fmla="*/ 500628 h 528823"/>
              <a:gd name="connsiteX27" fmla="*/ 310151 w 324248"/>
              <a:gd name="connsiteY27" fmla="*/ 506580 h 528823"/>
              <a:gd name="connsiteX28" fmla="*/ 300752 w 324248"/>
              <a:gd name="connsiteY28" fmla="*/ 513785 h 528823"/>
              <a:gd name="connsiteX29" fmla="*/ 293860 w 324248"/>
              <a:gd name="connsiteY29" fmla="*/ 517232 h 528823"/>
              <a:gd name="connsiteX30" fmla="*/ 272870 w 324248"/>
              <a:gd name="connsiteY30" fmla="*/ 525377 h 528823"/>
              <a:gd name="connsiteX31" fmla="*/ 260339 w 324248"/>
              <a:gd name="connsiteY31" fmla="*/ 527883 h 528823"/>
              <a:gd name="connsiteX32" fmla="*/ 231830 w 324248"/>
              <a:gd name="connsiteY32" fmla="*/ 528823 h 528823"/>
              <a:gd name="connsiteX33" fmla="*/ 199562 w 324248"/>
              <a:gd name="connsiteY33" fmla="*/ 520051 h 528823"/>
              <a:gd name="connsiteX34" fmla="*/ 183271 w 324248"/>
              <a:gd name="connsiteY34" fmla="*/ 494988 h 528823"/>
              <a:gd name="connsiteX35" fmla="*/ 163847 w 324248"/>
              <a:gd name="connsiteY35" fmla="*/ 472432 h 528823"/>
              <a:gd name="connsiteX36" fmla="*/ 139411 w 324248"/>
              <a:gd name="connsiteY36" fmla="*/ 450189 h 528823"/>
              <a:gd name="connsiteX37" fmla="*/ 112156 w 324248"/>
              <a:gd name="connsiteY37" fmla="*/ 433272 h 528823"/>
              <a:gd name="connsiteX38" fmla="*/ 106203 w 324248"/>
              <a:gd name="connsiteY38" fmla="*/ 427319 h 528823"/>
              <a:gd name="connsiteX39" fmla="*/ 103070 w 324248"/>
              <a:gd name="connsiteY39" fmla="*/ 421680 h 528823"/>
              <a:gd name="connsiteX40" fmla="*/ 100877 w 324248"/>
              <a:gd name="connsiteY40" fmla="*/ 412282 h 528823"/>
              <a:gd name="connsiteX41" fmla="*/ 102444 w 324248"/>
              <a:gd name="connsiteY41" fmla="*/ 404763 h 528823"/>
              <a:gd name="connsiteX42" fmla="*/ 107143 w 324248"/>
              <a:gd name="connsiteY42" fmla="*/ 391605 h 528823"/>
              <a:gd name="connsiteX43" fmla="*/ 104324 w 324248"/>
              <a:gd name="connsiteY43" fmla="*/ 382833 h 528823"/>
              <a:gd name="connsiteX44" fmla="*/ 97118 w 324248"/>
              <a:gd name="connsiteY44" fmla="*/ 372181 h 528823"/>
              <a:gd name="connsiteX45" fmla="*/ 68922 w 324248"/>
              <a:gd name="connsiteY45" fmla="*/ 340853 h 528823"/>
              <a:gd name="connsiteX46" fmla="*/ 63283 w 324248"/>
              <a:gd name="connsiteY46" fmla="*/ 332707 h 528823"/>
              <a:gd name="connsiteX47" fmla="*/ 63910 w 324248"/>
              <a:gd name="connsiteY47" fmla="*/ 309524 h 528823"/>
              <a:gd name="connsiteX48" fmla="*/ 61404 w 324248"/>
              <a:gd name="connsiteY48" fmla="*/ 302006 h 528823"/>
              <a:gd name="connsiteX49" fmla="*/ 57331 w 324248"/>
              <a:gd name="connsiteY49" fmla="*/ 294173 h 528823"/>
              <a:gd name="connsiteX50" fmla="*/ 48559 w 324248"/>
              <a:gd name="connsiteY50" fmla="*/ 285715 h 528823"/>
              <a:gd name="connsiteX51" fmla="*/ 30702 w 324248"/>
              <a:gd name="connsiteY51" fmla="*/ 273497 h 528823"/>
              <a:gd name="connsiteX52" fmla="*/ 15351 w 324248"/>
              <a:gd name="connsiteY52" fmla="*/ 256579 h 528823"/>
              <a:gd name="connsiteX53" fmla="*/ 0 w 324248"/>
              <a:gd name="connsiteY53" fmla="*/ 219612 h 528823"/>
              <a:gd name="connsiteX54" fmla="*/ 17544 w 324248"/>
              <a:gd name="connsiteY54" fmla="*/ 201442 h 528823"/>
              <a:gd name="connsiteX55" fmla="*/ 34461 w 324248"/>
              <a:gd name="connsiteY55" fmla="*/ 174499 h 528823"/>
              <a:gd name="connsiteX56" fmla="*/ 36654 w 324248"/>
              <a:gd name="connsiteY56" fmla="*/ 169173 h 528823"/>
              <a:gd name="connsiteX57" fmla="*/ 38534 w 324248"/>
              <a:gd name="connsiteY57" fmla="*/ 163847 h 528823"/>
              <a:gd name="connsiteX58" fmla="*/ 38534 w 324248"/>
              <a:gd name="connsiteY58" fmla="*/ 151629 h 528823"/>
              <a:gd name="connsiteX59" fmla="*/ 39160 w 324248"/>
              <a:gd name="connsiteY59" fmla="*/ 145050 h 528823"/>
              <a:gd name="connsiteX60" fmla="*/ 41667 w 324248"/>
              <a:gd name="connsiteY60" fmla="*/ 139411 h 528823"/>
              <a:gd name="connsiteX61" fmla="*/ 46366 w 324248"/>
              <a:gd name="connsiteY61" fmla="*/ 135339 h 528823"/>
              <a:gd name="connsiteX62" fmla="*/ 54511 w 324248"/>
              <a:gd name="connsiteY62" fmla="*/ 134399 h 528823"/>
              <a:gd name="connsiteX63" fmla="*/ 61404 w 324248"/>
              <a:gd name="connsiteY63" fmla="*/ 135652 h 528823"/>
              <a:gd name="connsiteX64" fmla="*/ 73622 w 324248"/>
              <a:gd name="connsiteY64" fmla="*/ 140351 h 528823"/>
              <a:gd name="connsiteX65" fmla="*/ 78321 w 324248"/>
              <a:gd name="connsiteY65" fmla="*/ 140664 h 528823"/>
              <a:gd name="connsiteX66" fmla="*/ 82080 w 324248"/>
              <a:gd name="connsiteY66" fmla="*/ 138785 h 528823"/>
              <a:gd name="connsiteX67" fmla="*/ 85527 w 324248"/>
              <a:gd name="connsiteY67" fmla="*/ 133772 h 528823"/>
              <a:gd name="connsiteX68" fmla="*/ 92732 w 324248"/>
              <a:gd name="connsiteY68" fmla="*/ 103697 h 528823"/>
              <a:gd name="connsiteX69" fmla="*/ 95865 w 324248"/>
              <a:gd name="connsiteY69" fmla="*/ 94925 h 528823"/>
              <a:gd name="connsiteX70" fmla="*/ 99938 w 324248"/>
              <a:gd name="connsiteY70" fmla="*/ 86466 h 528823"/>
              <a:gd name="connsiteX71" fmla="*/ 105263 w 324248"/>
              <a:gd name="connsiteY71" fmla="*/ 78008 h 528823"/>
              <a:gd name="connsiteX72" fmla="*/ 117795 w 324248"/>
              <a:gd name="connsiteY72" fmla="*/ 63597 h 528823"/>
              <a:gd name="connsiteX73" fmla="*/ 122181 w 324248"/>
              <a:gd name="connsiteY73" fmla="*/ 56078 h 528823"/>
              <a:gd name="connsiteX74" fmla="*/ 132519 w 324248"/>
              <a:gd name="connsiteY74" fmla="*/ 27569 h 528823"/>
              <a:gd name="connsiteX75" fmla="*/ 134712 w 324248"/>
              <a:gd name="connsiteY75" fmla="*/ 19737 h 528823"/>
              <a:gd name="connsiteX76" fmla="*/ 137218 w 324248"/>
              <a:gd name="connsiteY76" fmla="*/ 5013 h 528823"/>
              <a:gd name="connsiteX77" fmla="*/ 140978 w 324248"/>
              <a:gd name="connsiteY77" fmla="*/ 940 h 528823"/>
              <a:gd name="connsiteX78" fmla="*/ 148183 w 324248"/>
              <a:gd name="connsiteY78" fmla="*/ 0 h 528823"/>
              <a:gd name="connsiteX79" fmla="*/ 164474 w 324248"/>
              <a:gd name="connsiteY79" fmla="*/ 4073 h 528823"/>
              <a:gd name="connsiteX80" fmla="*/ 210840 w 324248"/>
              <a:gd name="connsiteY80" fmla="*/ 21303 h 528823"/>
              <a:gd name="connsiteX81" fmla="*/ 237469 w 324248"/>
              <a:gd name="connsiteY81" fmla="*/ 23496 h 528823"/>
              <a:gd name="connsiteX82" fmla="*/ 277256 w 324248"/>
              <a:gd name="connsiteY82" fmla="*/ 30702 h 528823"/>
              <a:gd name="connsiteX83" fmla="*/ 306078 w 324248"/>
              <a:gd name="connsiteY83" fmla="*/ 25376 h 52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24248" h="528823">
                <a:moveTo>
                  <a:pt x="306078" y="25376"/>
                </a:moveTo>
                <a:lnTo>
                  <a:pt x="313910" y="37907"/>
                </a:lnTo>
                <a:lnTo>
                  <a:pt x="318296" y="47932"/>
                </a:lnTo>
                <a:lnTo>
                  <a:pt x="322682" y="59837"/>
                </a:lnTo>
                <a:lnTo>
                  <a:pt x="324249" y="71742"/>
                </a:lnTo>
                <a:lnTo>
                  <a:pt x="323622" y="81767"/>
                </a:lnTo>
                <a:lnTo>
                  <a:pt x="319863" y="92419"/>
                </a:lnTo>
                <a:lnTo>
                  <a:pt x="314850" y="100564"/>
                </a:lnTo>
                <a:lnTo>
                  <a:pt x="299813" y="118421"/>
                </a:lnTo>
                <a:lnTo>
                  <a:pt x="285715" y="141291"/>
                </a:lnTo>
                <a:lnTo>
                  <a:pt x="281016" y="151316"/>
                </a:lnTo>
                <a:lnTo>
                  <a:pt x="277256" y="162281"/>
                </a:lnTo>
                <a:lnTo>
                  <a:pt x="275063" y="174499"/>
                </a:lnTo>
                <a:lnTo>
                  <a:pt x="272244" y="226817"/>
                </a:lnTo>
                <a:lnTo>
                  <a:pt x="275063" y="251254"/>
                </a:lnTo>
                <a:lnTo>
                  <a:pt x="277569" y="262219"/>
                </a:lnTo>
                <a:lnTo>
                  <a:pt x="281329" y="271930"/>
                </a:lnTo>
                <a:lnTo>
                  <a:pt x="296680" y="299499"/>
                </a:lnTo>
                <a:lnTo>
                  <a:pt x="301692" y="320176"/>
                </a:lnTo>
                <a:lnTo>
                  <a:pt x="298246" y="338033"/>
                </a:lnTo>
                <a:lnTo>
                  <a:pt x="291981" y="358710"/>
                </a:lnTo>
                <a:lnTo>
                  <a:pt x="284775" y="447996"/>
                </a:lnTo>
                <a:lnTo>
                  <a:pt x="285088" y="464600"/>
                </a:lnTo>
                <a:lnTo>
                  <a:pt x="286655" y="477445"/>
                </a:lnTo>
                <a:lnTo>
                  <a:pt x="292920" y="490602"/>
                </a:lnTo>
                <a:lnTo>
                  <a:pt x="296680" y="495928"/>
                </a:lnTo>
                <a:lnTo>
                  <a:pt x="300752" y="500628"/>
                </a:lnTo>
                <a:lnTo>
                  <a:pt x="310151" y="506580"/>
                </a:lnTo>
                <a:lnTo>
                  <a:pt x="300752" y="513785"/>
                </a:lnTo>
                <a:lnTo>
                  <a:pt x="293860" y="517232"/>
                </a:lnTo>
                <a:lnTo>
                  <a:pt x="272870" y="525377"/>
                </a:lnTo>
                <a:lnTo>
                  <a:pt x="260339" y="527883"/>
                </a:lnTo>
                <a:lnTo>
                  <a:pt x="231830" y="528823"/>
                </a:lnTo>
                <a:lnTo>
                  <a:pt x="199562" y="520051"/>
                </a:lnTo>
                <a:lnTo>
                  <a:pt x="183271" y="494988"/>
                </a:lnTo>
                <a:lnTo>
                  <a:pt x="163847" y="472432"/>
                </a:lnTo>
                <a:lnTo>
                  <a:pt x="139411" y="450189"/>
                </a:lnTo>
                <a:lnTo>
                  <a:pt x="112156" y="433272"/>
                </a:lnTo>
                <a:lnTo>
                  <a:pt x="106203" y="427319"/>
                </a:lnTo>
                <a:lnTo>
                  <a:pt x="103070" y="421680"/>
                </a:lnTo>
                <a:lnTo>
                  <a:pt x="100877" y="412282"/>
                </a:lnTo>
                <a:lnTo>
                  <a:pt x="102444" y="404763"/>
                </a:lnTo>
                <a:lnTo>
                  <a:pt x="107143" y="391605"/>
                </a:lnTo>
                <a:lnTo>
                  <a:pt x="104324" y="382833"/>
                </a:lnTo>
                <a:lnTo>
                  <a:pt x="97118" y="372181"/>
                </a:lnTo>
                <a:lnTo>
                  <a:pt x="68922" y="340853"/>
                </a:lnTo>
                <a:lnTo>
                  <a:pt x="63283" y="332707"/>
                </a:lnTo>
                <a:lnTo>
                  <a:pt x="63910" y="309524"/>
                </a:lnTo>
                <a:lnTo>
                  <a:pt x="61404" y="302006"/>
                </a:lnTo>
                <a:lnTo>
                  <a:pt x="57331" y="294173"/>
                </a:lnTo>
                <a:lnTo>
                  <a:pt x="48559" y="285715"/>
                </a:lnTo>
                <a:lnTo>
                  <a:pt x="30702" y="273497"/>
                </a:lnTo>
                <a:lnTo>
                  <a:pt x="15351" y="256579"/>
                </a:lnTo>
                <a:lnTo>
                  <a:pt x="0" y="219612"/>
                </a:lnTo>
                <a:lnTo>
                  <a:pt x="17544" y="201442"/>
                </a:lnTo>
                <a:lnTo>
                  <a:pt x="34461" y="174499"/>
                </a:lnTo>
                <a:lnTo>
                  <a:pt x="36654" y="169173"/>
                </a:lnTo>
                <a:lnTo>
                  <a:pt x="38534" y="163847"/>
                </a:lnTo>
                <a:lnTo>
                  <a:pt x="38534" y="151629"/>
                </a:lnTo>
                <a:lnTo>
                  <a:pt x="39160" y="145050"/>
                </a:lnTo>
                <a:lnTo>
                  <a:pt x="41667" y="139411"/>
                </a:lnTo>
                <a:lnTo>
                  <a:pt x="46366" y="135339"/>
                </a:lnTo>
                <a:lnTo>
                  <a:pt x="54511" y="134399"/>
                </a:lnTo>
                <a:lnTo>
                  <a:pt x="61404" y="135652"/>
                </a:lnTo>
                <a:lnTo>
                  <a:pt x="73622" y="140351"/>
                </a:lnTo>
                <a:lnTo>
                  <a:pt x="78321" y="140664"/>
                </a:lnTo>
                <a:lnTo>
                  <a:pt x="82080" y="138785"/>
                </a:lnTo>
                <a:lnTo>
                  <a:pt x="85527" y="133772"/>
                </a:lnTo>
                <a:lnTo>
                  <a:pt x="92732" y="103697"/>
                </a:lnTo>
                <a:lnTo>
                  <a:pt x="95865" y="94925"/>
                </a:lnTo>
                <a:lnTo>
                  <a:pt x="99938" y="86466"/>
                </a:lnTo>
                <a:lnTo>
                  <a:pt x="105263" y="78008"/>
                </a:lnTo>
                <a:lnTo>
                  <a:pt x="117795" y="63597"/>
                </a:lnTo>
                <a:lnTo>
                  <a:pt x="122181" y="56078"/>
                </a:lnTo>
                <a:lnTo>
                  <a:pt x="132519" y="27569"/>
                </a:lnTo>
                <a:lnTo>
                  <a:pt x="134712" y="19737"/>
                </a:lnTo>
                <a:lnTo>
                  <a:pt x="137218" y="5013"/>
                </a:lnTo>
                <a:lnTo>
                  <a:pt x="140978" y="940"/>
                </a:lnTo>
                <a:lnTo>
                  <a:pt x="148183" y="0"/>
                </a:lnTo>
                <a:lnTo>
                  <a:pt x="164474" y="4073"/>
                </a:lnTo>
                <a:lnTo>
                  <a:pt x="210840" y="21303"/>
                </a:lnTo>
                <a:lnTo>
                  <a:pt x="237469" y="23496"/>
                </a:lnTo>
                <a:lnTo>
                  <a:pt x="277256" y="30702"/>
                </a:lnTo>
                <a:lnTo>
                  <a:pt x="306078" y="25376"/>
                </a:lnTo>
                <a:close/>
              </a:path>
            </a:pathLst>
          </a:custGeom>
          <a:solidFill>
            <a:srgbClr val="F26B06"/>
          </a:solidFill>
          <a:ln w="12700" cap="rnd">
            <a:solidFill>
              <a:schemeClr val="bg1"/>
            </a:solidFill>
            <a:prstDash val="solid"/>
            <a:round/>
          </a:ln>
        </p:spPr>
        <p:txBody>
          <a:bodyPr rtlCol="0" anchor="ctr"/>
          <a:lstStyle/>
          <a:p>
            <a:endParaRPr lang="vi-VN"/>
          </a:p>
        </p:txBody>
      </p:sp>
      <p:sp>
        <p:nvSpPr>
          <p:cNvPr id="18" name="Freeform: Shape 17">
            <a:extLst>
              <a:ext uri="{FF2B5EF4-FFF2-40B4-BE49-F238E27FC236}">
                <a16:creationId xmlns:a16="http://schemas.microsoft.com/office/drawing/2014/main" id="{7BE6A697-9DDC-7B9D-2980-BA27A518B7B2}"/>
              </a:ext>
            </a:extLst>
          </p:cNvPr>
          <p:cNvSpPr/>
          <p:nvPr/>
        </p:nvSpPr>
        <p:spPr>
          <a:xfrm>
            <a:off x="6214363" y="646596"/>
            <a:ext cx="510339" cy="431705"/>
          </a:xfrm>
          <a:custGeom>
            <a:avLst/>
            <a:gdLst>
              <a:gd name="connsiteX0" fmla="*/ 398184 w 510339"/>
              <a:gd name="connsiteY0" fmla="*/ 45113 h 431705"/>
              <a:gd name="connsiteX1" fmla="*/ 413535 w 510339"/>
              <a:gd name="connsiteY1" fmla="*/ 82080 h 431705"/>
              <a:gd name="connsiteX2" fmla="*/ 428886 w 510339"/>
              <a:gd name="connsiteY2" fmla="*/ 98998 h 431705"/>
              <a:gd name="connsiteX3" fmla="*/ 446743 w 510339"/>
              <a:gd name="connsiteY3" fmla="*/ 111216 h 431705"/>
              <a:gd name="connsiteX4" fmla="*/ 455515 w 510339"/>
              <a:gd name="connsiteY4" fmla="*/ 119674 h 431705"/>
              <a:gd name="connsiteX5" fmla="*/ 459587 w 510339"/>
              <a:gd name="connsiteY5" fmla="*/ 127507 h 431705"/>
              <a:gd name="connsiteX6" fmla="*/ 462094 w 510339"/>
              <a:gd name="connsiteY6" fmla="*/ 135025 h 431705"/>
              <a:gd name="connsiteX7" fmla="*/ 461467 w 510339"/>
              <a:gd name="connsiteY7" fmla="*/ 158208 h 431705"/>
              <a:gd name="connsiteX8" fmla="*/ 467106 w 510339"/>
              <a:gd name="connsiteY8" fmla="*/ 166354 h 431705"/>
              <a:gd name="connsiteX9" fmla="*/ 495302 w 510339"/>
              <a:gd name="connsiteY9" fmla="*/ 197682 h 431705"/>
              <a:gd name="connsiteX10" fmla="*/ 502507 w 510339"/>
              <a:gd name="connsiteY10" fmla="*/ 208334 h 431705"/>
              <a:gd name="connsiteX11" fmla="*/ 505327 w 510339"/>
              <a:gd name="connsiteY11" fmla="*/ 217106 h 431705"/>
              <a:gd name="connsiteX12" fmla="*/ 500628 w 510339"/>
              <a:gd name="connsiteY12" fmla="*/ 230264 h 431705"/>
              <a:gd name="connsiteX13" fmla="*/ 499061 w 510339"/>
              <a:gd name="connsiteY13" fmla="*/ 237782 h 431705"/>
              <a:gd name="connsiteX14" fmla="*/ 501254 w 510339"/>
              <a:gd name="connsiteY14" fmla="*/ 247181 h 431705"/>
              <a:gd name="connsiteX15" fmla="*/ 504387 w 510339"/>
              <a:gd name="connsiteY15" fmla="*/ 252820 h 431705"/>
              <a:gd name="connsiteX16" fmla="*/ 510339 w 510339"/>
              <a:gd name="connsiteY16" fmla="*/ 258772 h 431705"/>
              <a:gd name="connsiteX17" fmla="*/ 493422 w 510339"/>
              <a:gd name="connsiteY17" fmla="*/ 270364 h 431705"/>
              <a:gd name="connsiteX18" fmla="*/ 485277 w 510339"/>
              <a:gd name="connsiteY18" fmla="*/ 273183 h 431705"/>
              <a:gd name="connsiteX19" fmla="*/ 462094 w 510339"/>
              <a:gd name="connsiteY19" fmla="*/ 278509 h 431705"/>
              <a:gd name="connsiteX20" fmla="*/ 450815 w 510339"/>
              <a:gd name="connsiteY20" fmla="*/ 282582 h 431705"/>
              <a:gd name="connsiteX21" fmla="*/ 440164 w 510339"/>
              <a:gd name="connsiteY21" fmla="*/ 287908 h 431705"/>
              <a:gd name="connsiteX22" fmla="*/ 429512 w 510339"/>
              <a:gd name="connsiteY22" fmla="*/ 296993 h 431705"/>
              <a:gd name="connsiteX23" fmla="*/ 421680 w 510339"/>
              <a:gd name="connsiteY23" fmla="*/ 308271 h 431705"/>
              <a:gd name="connsiteX24" fmla="*/ 416041 w 510339"/>
              <a:gd name="connsiteY24" fmla="*/ 321429 h 431705"/>
              <a:gd name="connsiteX25" fmla="*/ 415101 w 510339"/>
              <a:gd name="connsiteY25" fmla="*/ 341479 h 431705"/>
              <a:gd name="connsiteX26" fmla="*/ 418547 w 510339"/>
              <a:gd name="connsiteY26" fmla="*/ 359023 h 431705"/>
              <a:gd name="connsiteX27" fmla="*/ 427946 w 510339"/>
              <a:gd name="connsiteY27" fmla="*/ 388472 h 431705"/>
              <a:gd name="connsiteX28" fmla="*/ 428572 w 510339"/>
              <a:gd name="connsiteY28" fmla="*/ 398810 h 431705"/>
              <a:gd name="connsiteX29" fmla="*/ 423560 w 510339"/>
              <a:gd name="connsiteY29" fmla="*/ 407269 h 431705"/>
              <a:gd name="connsiteX30" fmla="*/ 418234 w 510339"/>
              <a:gd name="connsiteY30" fmla="*/ 413535 h 431705"/>
              <a:gd name="connsiteX31" fmla="*/ 390038 w 510339"/>
              <a:gd name="connsiteY31" fmla="*/ 429825 h 431705"/>
              <a:gd name="connsiteX32" fmla="*/ 381893 w 510339"/>
              <a:gd name="connsiteY32" fmla="*/ 431705 h 431705"/>
              <a:gd name="connsiteX33" fmla="*/ 375941 w 510339"/>
              <a:gd name="connsiteY33" fmla="*/ 430765 h 431705"/>
              <a:gd name="connsiteX34" fmla="*/ 369048 w 510339"/>
              <a:gd name="connsiteY34" fmla="*/ 427632 h 431705"/>
              <a:gd name="connsiteX35" fmla="*/ 363409 w 510339"/>
              <a:gd name="connsiteY35" fmla="*/ 419487 h 431705"/>
              <a:gd name="connsiteX36" fmla="*/ 359963 w 510339"/>
              <a:gd name="connsiteY36" fmla="*/ 411968 h 431705"/>
              <a:gd name="connsiteX37" fmla="*/ 355577 w 510339"/>
              <a:gd name="connsiteY37" fmla="*/ 405076 h 431705"/>
              <a:gd name="connsiteX38" fmla="*/ 350565 w 510339"/>
              <a:gd name="connsiteY38" fmla="*/ 401943 h 431705"/>
              <a:gd name="connsiteX39" fmla="*/ 344299 w 510339"/>
              <a:gd name="connsiteY39" fmla="*/ 401943 h 431705"/>
              <a:gd name="connsiteX40" fmla="*/ 331141 w 510339"/>
              <a:gd name="connsiteY40" fmla="*/ 406329 h 431705"/>
              <a:gd name="connsiteX41" fmla="*/ 323935 w 510339"/>
              <a:gd name="connsiteY41" fmla="*/ 405703 h 431705"/>
              <a:gd name="connsiteX42" fmla="*/ 315163 w 510339"/>
              <a:gd name="connsiteY42" fmla="*/ 402256 h 431705"/>
              <a:gd name="connsiteX43" fmla="*/ 303572 w 510339"/>
              <a:gd name="connsiteY43" fmla="*/ 395051 h 431705"/>
              <a:gd name="connsiteX44" fmla="*/ 294174 w 510339"/>
              <a:gd name="connsiteY44" fmla="*/ 391605 h 431705"/>
              <a:gd name="connsiteX45" fmla="*/ 285088 w 510339"/>
              <a:gd name="connsiteY45" fmla="*/ 391918 h 431705"/>
              <a:gd name="connsiteX46" fmla="*/ 275063 w 510339"/>
              <a:gd name="connsiteY46" fmla="*/ 395677 h 431705"/>
              <a:gd name="connsiteX47" fmla="*/ 246241 w 510339"/>
              <a:gd name="connsiteY47" fmla="*/ 413535 h 431705"/>
              <a:gd name="connsiteX48" fmla="*/ 237469 w 510339"/>
              <a:gd name="connsiteY48" fmla="*/ 415101 h 431705"/>
              <a:gd name="connsiteX49" fmla="*/ 227131 w 510339"/>
              <a:gd name="connsiteY49" fmla="*/ 412595 h 431705"/>
              <a:gd name="connsiteX50" fmla="*/ 189537 w 510339"/>
              <a:gd name="connsiteY50" fmla="*/ 390352 h 431705"/>
              <a:gd name="connsiteX51" fmla="*/ 177319 w 510339"/>
              <a:gd name="connsiteY51" fmla="*/ 377507 h 431705"/>
              <a:gd name="connsiteX52" fmla="*/ 171993 w 510339"/>
              <a:gd name="connsiteY52" fmla="*/ 366542 h 431705"/>
              <a:gd name="connsiteX53" fmla="*/ 169800 w 510339"/>
              <a:gd name="connsiteY53" fmla="*/ 354324 h 431705"/>
              <a:gd name="connsiteX54" fmla="*/ 170113 w 510339"/>
              <a:gd name="connsiteY54" fmla="*/ 340540 h 431705"/>
              <a:gd name="connsiteX55" fmla="*/ 172619 w 510339"/>
              <a:gd name="connsiteY55" fmla="*/ 322996 h 431705"/>
              <a:gd name="connsiteX56" fmla="*/ 177319 w 510339"/>
              <a:gd name="connsiteY56" fmla="*/ 306392 h 431705"/>
              <a:gd name="connsiteX57" fmla="*/ 186404 w 510339"/>
              <a:gd name="connsiteY57" fmla="*/ 281955 h 431705"/>
              <a:gd name="connsiteX58" fmla="*/ 186404 w 510339"/>
              <a:gd name="connsiteY58" fmla="*/ 273810 h 431705"/>
              <a:gd name="connsiteX59" fmla="*/ 183271 w 510339"/>
              <a:gd name="connsiteY59" fmla="*/ 267544 h 431705"/>
              <a:gd name="connsiteX60" fmla="*/ 176692 w 510339"/>
              <a:gd name="connsiteY60" fmla="*/ 260652 h 431705"/>
              <a:gd name="connsiteX61" fmla="*/ 168233 w 510339"/>
              <a:gd name="connsiteY61" fmla="*/ 256266 h 431705"/>
              <a:gd name="connsiteX62" fmla="*/ 160088 w 510339"/>
              <a:gd name="connsiteY62" fmla="*/ 256893 h 431705"/>
              <a:gd name="connsiteX63" fmla="*/ 152569 w 510339"/>
              <a:gd name="connsiteY63" fmla="*/ 260965 h 431705"/>
              <a:gd name="connsiteX64" fmla="*/ 136278 w 510339"/>
              <a:gd name="connsiteY64" fmla="*/ 274437 h 431705"/>
              <a:gd name="connsiteX65" fmla="*/ 124374 w 510339"/>
              <a:gd name="connsiteY65" fmla="*/ 278509 h 431705"/>
              <a:gd name="connsiteX66" fmla="*/ 109963 w 510339"/>
              <a:gd name="connsiteY66" fmla="*/ 279136 h 431705"/>
              <a:gd name="connsiteX67" fmla="*/ 44486 w 510339"/>
              <a:gd name="connsiteY67" fmla="*/ 267544 h 431705"/>
              <a:gd name="connsiteX68" fmla="*/ 5952 w 510339"/>
              <a:gd name="connsiteY68" fmla="*/ 251567 h 431705"/>
              <a:gd name="connsiteX69" fmla="*/ 10965 w 510339"/>
              <a:gd name="connsiteY69" fmla="*/ 242795 h 431705"/>
              <a:gd name="connsiteX70" fmla="*/ 16604 w 510339"/>
              <a:gd name="connsiteY70" fmla="*/ 230264 h 431705"/>
              <a:gd name="connsiteX71" fmla="*/ 17857 w 510339"/>
              <a:gd name="connsiteY71" fmla="*/ 223998 h 431705"/>
              <a:gd name="connsiteX72" fmla="*/ 17544 w 510339"/>
              <a:gd name="connsiteY72" fmla="*/ 218359 h 431705"/>
              <a:gd name="connsiteX73" fmla="*/ 14724 w 510339"/>
              <a:gd name="connsiteY73" fmla="*/ 212406 h 431705"/>
              <a:gd name="connsiteX74" fmla="*/ 940 w 510339"/>
              <a:gd name="connsiteY74" fmla="*/ 190163 h 431705"/>
              <a:gd name="connsiteX75" fmla="*/ 0 w 510339"/>
              <a:gd name="connsiteY75" fmla="*/ 186717 h 431705"/>
              <a:gd name="connsiteX76" fmla="*/ 1253 w 510339"/>
              <a:gd name="connsiteY76" fmla="*/ 183271 h 431705"/>
              <a:gd name="connsiteX77" fmla="*/ 4386 w 510339"/>
              <a:gd name="connsiteY77" fmla="*/ 178885 h 431705"/>
              <a:gd name="connsiteX78" fmla="*/ 11591 w 510339"/>
              <a:gd name="connsiteY78" fmla="*/ 171053 h 431705"/>
              <a:gd name="connsiteX79" fmla="*/ 20363 w 510339"/>
              <a:gd name="connsiteY79" fmla="*/ 156642 h 431705"/>
              <a:gd name="connsiteX80" fmla="*/ 27882 w 510339"/>
              <a:gd name="connsiteY80" fmla="*/ 137845 h 431705"/>
              <a:gd name="connsiteX81" fmla="*/ 30702 w 510339"/>
              <a:gd name="connsiteY81" fmla="*/ 135025 h 431705"/>
              <a:gd name="connsiteX82" fmla="*/ 35088 w 510339"/>
              <a:gd name="connsiteY82" fmla="*/ 135652 h 431705"/>
              <a:gd name="connsiteX83" fmla="*/ 40100 w 510339"/>
              <a:gd name="connsiteY83" fmla="*/ 139098 h 431705"/>
              <a:gd name="connsiteX84" fmla="*/ 52005 w 510339"/>
              <a:gd name="connsiteY84" fmla="*/ 151003 h 431705"/>
              <a:gd name="connsiteX85" fmla="*/ 59524 w 510339"/>
              <a:gd name="connsiteY85" fmla="*/ 156015 h 431705"/>
              <a:gd name="connsiteX86" fmla="*/ 67043 w 510339"/>
              <a:gd name="connsiteY86" fmla="*/ 159148 h 431705"/>
              <a:gd name="connsiteX87" fmla="*/ 75815 w 510339"/>
              <a:gd name="connsiteY87" fmla="*/ 160715 h 431705"/>
              <a:gd name="connsiteX88" fmla="*/ 93672 w 510339"/>
              <a:gd name="connsiteY88" fmla="*/ 162281 h 431705"/>
              <a:gd name="connsiteX89" fmla="*/ 101504 w 510339"/>
              <a:gd name="connsiteY89" fmla="*/ 163847 h 431705"/>
              <a:gd name="connsiteX90" fmla="*/ 108083 w 510339"/>
              <a:gd name="connsiteY90" fmla="*/ 166667 h 431705"/>
              <a:gd name="connsiteX91" fmla="*/ 113409 w 510339"/>
              <a:gd name="connsiteY91" fmla="*/ 170426 h 431705"/>
              <a:gd name="connsiteX92" fmla="*/ 117481 w 510339"/>
              <a:gd name="connsiteY92" fmla="*/ 174186 h 431705"/>
              <a:gd name="connsiteX93" fmla="*/ 121554 w 510339"/>
              <a:gd name="connsiteY93" fmla="*/ 174812 h 431705"/>
              <a:gd name="connsiteX94" fmla="*/ 125313 w 510339"/>
              <a:gd name="connsiteY94" fmla="*/ 172619 h 431705"/>
              <a:gd name="connsiteX95" fmla="*/ 129700 w 510339"/>
              <a:gd name="connsiteY95" fmla="*/ 164787 h 431705"/>
              <a:gd name="connsiteX96" fmla="*/ 131892 w 510339"/>
              <a:gd name="connsiteY96" fmla="*/ 157895 h 431705"/>
              <a:gd name="connsiteX97" fmla="*/ 132206 w 510339"/>
              <a:gd name="connsiteY97" fmla="*/ 151316 h 431705"/>
              <a:gd name="connsiteX98" fmla="*/ 131579 w 510339"/>
              <a:gd name="connsiteY98" fmla="*/ 145990 h 431705"/>
              <a:gd name="connsiteX99" fmla="*/ 132832 w 510339"/>
              <a:gd name="connsiteY99" fmla="*/ 142544 h 431705"/>
              <a:gd name="connsiteX100" fmla="*/ 136278 w 510339"/>
              <a:gd name="connsiteY100" fmla="*/ 141604 h 431705"/>
              <a:gd name="connsiteX101" fmla="*/ 140664 w 510339"/>
              <a:gd name="connsiteY101" fmla="*/ 143484 h 431705"/>
              <a:gd name="connsiteX102" fmla="*/ 151629 w 510339"/>
              <a:gd name="connsiteY102" fmla="*/ 149750 h 431705"/>
              <a:gd name="connsiteX103" fmla="*/ 186717 w 510339"/>
              <a:gd name="connsiteY103" fmla="*/ 166040 h 431705"/>
              <a:gd name="connsiteX104" fmla="*/ 197056 w 510339"/>
              <a:gd name="connsiteY104" fmla="*/ 169173 h 431705"/>
              <a:gd name="connsiteX105" fmla="*/ 205201 w 510339"/>
              <a:gd name="connsiteY105" fmla="*/ 169800 h 431705"/>
              <a:gd name="connsiteX106" fmla="*/ 212406 w 510339"/>
              <a:gd name="connsiteY106" fmla="*/ 166667 h 431705"/>
              <a:gd name="connsiteX107" fmla="*/ 218359 w 510339"/>
              <a:gd name="connsiteY107" fmla="*/ 160715 h 431705"/>
              <a:gd name="connsiteX108" fmla="*/ 223058 w 510339"/>
              <a:gd name="connsiteY108" fmla="*/ 153509 h 431705"/>
              <a:gd name="connsiteX109" fmla="*/ 226191 w 510339"/>
              <a:gd name="connsiteY109" fmla="*/ 144424 h 431705"/>
              <a:gd name="connsiteX110" fmla="*/ 226504 w 510339"/>
              <a:gd name="connsiteY110" fmla="*/ 136592 h 431705"/>
              <a:gd name="connsiteX111" fmla="*/ 224938 w 510339"/>
              <a:gd name="connsiteY111" fmla="*/ 128133 h 431705"/>
              <a:gd name="connsiteX112" fmla="*/ 220865 w 510339"/>
              <a:gd name="connsiteY112" fmla="*/ 118735 h 431705"/>
              <a:gd name="connsiteX113" fmla="*/ 203008 w 510339"/>
              <a:gd name="connsiteY113" fmla="*/ 86780 h 431705"/>
              <a:gd name="connsiteX114" fmla="*/ 199562 w 510339"/>
              <a:gd name="connsiteY114" fmla="*/ 77381 h 431705"/>
              <a:gd name="connsiteX115" fmla="*/ 201128 w 510339"/>
              <a:gd name="connsiteY115" fmla="*/ 69236 h 431705"/>
              <a:gd name="connsiteX116" fmla="*/ 207394 w 510339"/>
              <a:gd name="connsiteY116" fmla="*/ 61404 h 431705"/>
              <a:gd name="connsiteX117" fmla="*/ 220865 w 510339"/>
              <a:gd name="connsiteY117" fmla="*/ 55138 h 431705"/>
              <a:gd name="connsiteX118" fmla="*/ 230264 w 510339"/>
              <a:gd name="connsiteY118" fmla="*/ 54825 h 431705"/>
              <a:gd name="connsiteX119" fmla="*/ 239349 w 510339"/>
              <a:gd name="connsiteY119" fmla="*/ 57331 h 431705"/>
              <a:gd name="connsiteX120" fmla="*/ 268171 w 510339"/>
              <a:gd name="connsiteY120" fmla="*/ 77381 h 431705"/>
              <a:gd name="connsiteX121" fmla="*/ 273497 w 510339"/>
              <a:gd name="connsiteY121" fmla="*/ 79261 h 431705"/>
              <a:gd name="connsiteX122" fmla="*/ 278196 w 510339"/>
              <a:gd name="connsiteY122" fmla="*/ 77381 h 431705"/>
              <a:gd name="connsiteX123" fmla="*/ 283522 w 510339"/>
              <a:gd name="connsiteY123" fmla="*/ 71115 h 431705"/>
              <a:gd name="connsiteX124" fmla="*/ 290414 w 510339"/>
              <a:gd name="connsiteY124" fmla="*/ 59211 h 431705"/>
              <a:gd name="connsiteX125" fmla="*/ 296366 w 510339"/>
              <a:gd name="connsiteY125" fmla="*/ 52632 h 431705"/>
              <a:gd name="connsiteX126" fmla="*/ 302632 w 510339"/>
              <a:gd name="connsiteY126" fmla="*/ 48559 h 431705"/>
              <a:gd name="connsiteX127" fmla="*/ 308271 w 510339"/>
              <a:gd name="connsiteY127" fmla="*/ 46679 h 431705"/>
              <a:gd name="connsiteX128" fmla="*/ 312031 w 510339"/>
              <a:gd name="connsiteY128" fmla="*/ 44173 h 431705"/>
              <a:gd name="connsiteX129" fmla="*/ 313284 w 510339"/>
              <a:gd name="connsiteY129" fmla="*/ 39160 h 431705"/>
              <a:gd name="connsiteX130" fmla="*/ 312344 w 510339"/>
              <a:gd name="connsiteY130" fmla="*/ 32582 h 431705"/>
              <a:gd name="connsiteX131" fmla="*/ 306392 w 510339"/>
              <a:gd name="connsiteY131" fmla="*/ 18797 h 431705"/>
              <a:gd name="connsiteX132" fmla="*/ 304825 w 510339"/>
              <a:gd name="connsiteY132" fmla="*/ 4699 h 431705"/>
              <a:gd name="connsiteX133" fmla="*/ 314537 w 510339"/>
              <a:gd name="connsiteY133" fmla="*/ 0 h 431705"/>
              <a:gd name="connsiteX134" fmla="*/ 321742 w 510339"/>
              <a:gd name="connsiteY134" fmla="*/ 0 h 431705"/>
              <a:gd name="connsiteX135" fmla="*/ 330828 w 510339"/>
              <a:gd name="connsiteY135" fmla="*/ 1880 h 431705"/>
              <a:gd name="connsiteX136" fmla="*/ 338660 w 510339"/>
              <a:gd name="connsiteY136" fmla="*/ 6579 h 431705"/>
              <a:gd name="connsiteX137" fmla="*/ 345239 w 510339"/>
              <a:gd name="connsiteY137" fmla="*/ 13785 h 431705"/>
              <a:gd name="connsiteX138" fmla="*/ 355890 w 510339"/>
              <a:gd name="connsiteY138" fmla="*/ 31015 h 431705"/>
              <a:gd name="connsiteX139" fmla="*/ 364976 w 510339"/>
              <a:gd name="connsiteY139" fmla="*/ 40100 h 431705"/>
              <a:gd name="connsiteX140" fmla="*/ 376254 w 510339"/>
              <a:gd name="connsiteY140" fmla="*/ 44173 h 431705"/>
              <a:gd name="connsiteX141" fmla="*/ 386279 w 510339"/>
              <a:gd name="connsiteY141" fmla="*/ 46366 h 431705"/>
              <a:gd name="connsiteX142" fmla="*/ 398184 w 510339"/>
              <a:gd name="connsiteY142" fmla="*/ 45113 h 431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510339" h="431705">
                <a:moveTo>
                  <a:pt x="398184" y="45113"/>
                </a:moveTo>
                <a:lnTo>
                  <a:pt x="413535" y="82080"/>
                </a:lnTo>
                <a:lnTo>
                  <a:pt x="428886" y="98998"/>
                </a:lnTo>
                <a:lnTo>
                  <a:pt x="446743" y="111216"/>
                </a:lnTo>
                <a:lnTo>
                  <a:pt x="455515" y="119674"/>
                </a:lnTo>
                <a:lnTo>
                  <a:pt x="459587" y="127507"/>
                </a:lnTo>
                <a:lnTo>
                  <a:pt x="462094" y="135025"/>
                </a:lnTo>
                <a:lnTo>
                  <a:pt x="461467" y="158208"/>
                </a:lnTo>
                <a:lnTo>
                  <a:pt x="467106" y="166354"/>
                </a:lnTo>
                <a:lnTo>
                  <a:pt x="495302" y="197682"/>
                </a:lnTo>
                <a:lnTo>
                  <a:pt x="502507" y="208334"/>
                </a:lnTo>
                <a:lnTo>
                  <a:pt x="505327" y="217106"/>
                </a:lnTo>
                <a:lnTo>
                  <a:pt x="500628" y="230264"/>
                </a:lnTo>
                <a:lnTo>
                  <a:pt x="499061" y="237782"/>
                </a:lnTo>
                <a:lnTo>
                  <a:pt x="501254" y="247181"/>
                </a:lnTo>
                <a:lnTo>
                  <a:pt x="504387" y="252820"/>
                </a:lnTo>
                <a:lnTo>
                  <a:pt x="510339" y="258772"/>
                </a:lnTo>
                <a:lnTo>
                  <a:pt x="493422" y="270364"/>
                </a:lnTo>
                <a:lnTo>
                  <a:pt x="485277" y="273183"/>
                </a:lnTo>
                <a:lnTo>
                  <a:pt x="462094" y="278509"/>
                </a:lnTo>
                <a:lnTo>
                  <a:pt x="450815" y="282582"/>
                </a:lnTo>
                <a:lnTo>
                  <a:pt x="440164" y="287908"/>
                </a:lnTo>
                <a:lnTo>
                  <a:pt x="429512" y="296993"/>
                </a:lnTo>
                <a:lnTo>
                  <a:pt x="421680" y="308271"/>
                </a:lnTo>
                <a:lnTo>
                  <a:pt x="416041" y="321429"/>
                </a:lnTo>
                <a:lnTo>
                  <a:pt x="415101" y="341479"/>
                </a:lnTo>
                <a:lnTo>
                  <a:pt x="418547" y="359023"/>
                </a:lnTo>
                <a:lnTo>
                  <a:pt x="427946" y="388472"/>
                </a:lnTo>
                <a:lnTo>
                  <a:pt x="428572" y="398810"/>
                </a:lnTo>
                <a:lnTo>
                  <a:pt x="423560" y="407269"/>
                </a:lnTo>
                <a:lnTo>
                  <a:pt x="418234" y="413535"/>
                </a:lnTo>
                <a:lnTo>
                  <a:pt x="390038" y="429825"/>
                </a:lnTo>
                <a:lnTo>
                  <a:pt x="381893" y="431705"/>
                </a:lnTo>
                <a:lnTo>
                  <a:pt x="375941" y="430765"/>
                </a:lnTo>
                <a:lnTo>
                  <a:pt x="369048" y="427632"/>
                </a:lnTo>
                <a:lnTo>
                  <a:pt x="363409" y="419487"/>
                </a:lnTo>
                <a:lnTo>
                  <a:pt x="359963" y="411968"/>
                </a:lnTo>
                <a:lnTo>
                  <a:pt x="355577" y="405076"/>
                </a:lnTo>
                <a:lnTo>
                  <a:pt x="350565" y="401943"/>
                </a:lnTo>
                <a:lnTo>
                  <a:pt x="344299" y="401943"/>
                </a:lnTo>
                <a:lnTo>
                  <a:pt x="331141" y="406329"/>
                </a:lnTo>
                <a:lnTo>
                  <a:pt x="323935" y="405703"/>
                </a:lnTo>
                <a:lnTo>
                  <a:pt x="315163" y="402256"/>
                </a:lnTo>
                <a:lnTo>
                  <a:pt x="303572" y="395051"/>
                </a:lnTo>
                <a:lnTo>
                  <a:pt x="294174" y="391605"/>
                </a:lnTo>
                <a:lnTo>
                  <a:pt x="285088" y="391918"/>
                </a:lnTo>
                <a:lnTo>
                  <a:pt x="275063" y="395677"/>
                </a:lnTo>
                <a:lnTo>
                  <a:pt x="246241" y="413535"/>
                </a:lnTo>
                <a:lnTo>
                  <a:pt x="237469" y="415101"/>
                </a:lnTo>
                <a:lnTo>
                  <a:pt x="227131" y="412595"/>
                </a:lnTo>
                <a:lnTo>
                  <a:pt x="189537" y="390352"/>
                </a:lnTo>
                <a:lnTo>
                  <a:pt x="177319" y="377507"/>
                </a:lnTo>
                <a:lnTo>
                  <a:pt x="171993" y="366542"/>
                </a:lnTo>
                <a:lnTo>
                  <a:pt x="169800" y="354324"/>
                </a:lnTo>
                <a:lnTo>
                  <a:pt x="170113" y="340540"/>
                </a:lnTo>
                <a:lnTo>
                  <a:pt x="172619" y="322996"/>
                </a:lnTo>
                <a:lnTo>
                  <a:pt x="177319" y="306392"/>
                </a:lnTo>
                <a:lnTo>
                  <a:pt x="186404" y="281955"/>
                </a:lnTo>
                <a:lnTo>
                  <a:pt x="186404" y="273810"/>
                </a:lnTo>
                <a:lnTo>
                  <a:pt x="183271" y="267544"/>
                </a:lnTo>
                <a:lnTo>
                  <a:pt x="176692" y="260652"/>
                </a:lnTo>
                <a:lnTo>
                  <a:pt x="168233" y="256266"/>
                </a:lnTo>
                <a:lnTo>
                  <a:pt x="160088" y="256893"/>
                </a:lnTo>
                <a:lnTo>
                  <a:pt x="152569" y="260965"/>
                </a:lnTo>
                <a:lnTo>
                  <a:pt x="136278" y="274437"/>
                </a:lnTo>
                <a:lnTo>
                  <a:pt x="124374" y="278509"/>
                </a:lnTo>
                <a:lnTo>
                  <a:pt x="109963" y="279136"/>
                </a:lnTo>
                <a:lnTo>
                  <a:pt x="44486" y="267544"/>
                </a:lnTo>
                <a:lnTo>
                  <a:pt x="5952" y="251567"/>
                </a:lnTo>
                <a:lnTo>
                  <a:pt x="10965" y="242795"/>
                </a:lnTo>
                <a:lnTo>
                  <a:pt x="16604" y="230264"/>
                </a:lnTo>
                <a:lnTo>
                  <a:pt x="17857" y="223998"/>
                </a:lnTo>
                <a:lnTo>
                  <a:pt x="17544" y="218359"/>
                </a:lnTo>
                <a:lnTo>
                  <a:pt x="14724" y="212406"/>
                </a:lnTo>
                <a:lnTo>
                  <a:pt x="940" y="190163"/>
                </a:lnTo>
                <a:lnTo>
                  <a:pt x="0" y="186717"/>
                </a:lnTo>
                <a:lnTo>
                  <a:pt x="1253" y="183271"/>
                </a:lnTo>
                <a:lnTo>
                  <a:pt x="4386" y="178885"/>
                </a:lnTo>
                <a:lnTo>
                  <a:pt x="11591" y="171053"/>
                </a:lnTo>
                <a:lnTo>
                  <a:pt x="20363" y="156642"/>
                </a:lnTo>
                <a:lnTo>
                  <a:pt x="27882" y="137845"/>
                </a:lnTo>
                <a:lnTo>
                  <a:pt x="30702" y="135025"/>
                </a:lnTo>
                <a:lnTo>
                  <a:pt x="35088" y="135652"/>
                </a:lnTo>
                <a:lnTo>
                  <a:pt x="40100" y="139098"/>
                </a:lnTo>
                <a:lnTo>
                  <a:pt x="52005" y="151003"/>
                </a:lnTo>
                <a:lnTo>
                  <a:pt x="59524" y="156015"/>
                </a:lnTo>
                <a:lnTo>
                  <a:pt x="67043" y="159148"/>
                </a:lnTo>
                <a:lnTo>
                  <a:pt x="75815" y="160715"/>
                </a:lnTo>
                <a:lnTo>
                  <a:pt x="93672" y="162281"/>
                </a:lnTo>
                <a:lnTo>
                  <a:pt x="101504" y="163847"/>
                </a:lnTo>
                <a:lnTo>
                  <a:pt x="108083" y="166667"/>
                </a:lnTo>
                <a:lnTo>
                  <a:pt x="113409" y="170426"/>
                </a:lnTo>
                <a:lnTo>
                  <a:pt x="117481" y="174186"/>
                </a:lnTo>
                <a:lnTo>
                  <a:pt x="121554" y="174812"/>
                </a:lnTo>
                <a:lnTo>
                  <a:pt x="125313" y="172619"/>
                </a:lnTo>
                <a:lnTo>
                  <a:pt x="129700" y="164787"/>
                </a:lnTo>
                <a:lnTo>
                  <a:pt x="131892" y="157895"/>
                </a:lnTo>
                <a:lnTo>
                  <a:pt x="132206" y="151316"/>
                </a:lnTo>
                <a:lnTo>
                  <a:pt x="131579" y="145990"/>
                </a:lnTo>
                <a:lnTo>
                  <a:pt x="132832" y="142544"/>
                </a:lnTo>
                <a:lnTo>
                  <a:pt x="136278" y="141604"/>
                </a:lnTo>
                <a:lnTo>
                  <a:pt x="140664" y="143484"/>
                </a:lnTo>
                <a:lnTo>
                  <a:pt x="151629" y="149750"/>
                </a:lnTo>
                <a:lnTo>
                  <a:pt x="186717" y="166040"/>
                </a:lnTo>
                <a:lnTo>
                  <a:pt x="197056" y="169173"/>
                </a:lnTo>
                <a:lnTo>
                  <a:pt x="205201" y="169800"/>
                </a:lnTo>
                <a:lnTo>
                  <a:pt x="212406" y="166667"/>
                </a:lnTo>
                <a:lnTo>
                  <a:pt x="218359" y="160715"/>
                </a:lnTo>
                <a:lnTo>
                  <a:pt x="223058" y="153509"/>
                </a:lnTo>
                <a:lnTo>
                  <a:pt x="226191" y="144424"/>
                </a:lnTo>
                <a:lnTo>
                  <a:pt x="226504" y="136592"/>
                </a:lnTo>
                <a:lnTo>
                  <a:pt x="224938" y="128133"/>
                </a:lnTo>
                <a:lnTo>
                  <a:pt x="220865" y="118735"/>
                </a:lnTo>
                <a:lnTo>
                  <a:pt x="203008" y="86780"/>
                </a:lnTo>
                <a:lnTo>
                  <a:pt x="199562" y="77381"/>
                </a:lnTo>
                <a:lnTo>
                  <a:pt x="201128" y="69236"/>
                </a:lnTo>
                <a:lnTo>
                  <a:pt x="207394" y="61404"/>
                </a:lnTo>
                <a:lnTo>
                  <a:pt x="220865" y="55138"/>
                </a:lnTo>
                <a:lnTo>
                  <a:pt x="230264" y="54825"/>
                </a:lnTo>
                <a:lnTo>
                  <a:pt x="239349" y="57331"/>
                </a:lnTo>
                <a:lnTo>
                  <a:pt x="268171" y="77381"/>
                </a:lnTo>
                <a:lnTo>
                  <a:pt x="273497" y="79261"/>
                </a:lnTo>
                <a:lnTo>
                  <a:pt x="278196" y="77381"/>
                </a:lnTo>
                <a:lnTo>
                  <a:pt x="283522" y="71115"/>
                </a:lnTo>
                <a:lnTo>
                  <a:pt x="290414" y="59211"/>
                </a:lnTo>
                <a:lnTo>
                  <a:pt x="296366" y="52632"/>
                </a:lnTo>
                <a:lnTo>
                  <a:pt x="302632" y="48559"/>
                </a:lnTo>
                <a:lnTo>
                  <a:pt x="308271" y="46679"/>
                </a:lnTo>
                <a:lnTo>
                  <a:pt x="312031" y="44173"/>
                </a:lnTo>
                <a:lnTo>
                  <a:pt x="313284" y="39160"/>
                </a:lnTo>
                <a:lnTo>
                  <a:pt x="312344" y="32582"/>
                </a:lnTo>
                <a:lnTo>
                  <a:pt x="306392" y="18797"/>
                </a:lnTo>
                <a:lnTo>
                  <a:pt x="304825" y="4699"/>
                </a:lnTo>
                <a:lnTo>
                  <a:pt x="314537" y="0"/>
                </a:lnTo>
                <a:lnTo>
                  <a:pt x="321742" y="0"/>
                </a:lnTo>
                <a:lnTo>
                  <a:pt x="330828" y="1880"/>
                </a:lnTo>
                <a:lnTo>
                  <a:pt x="338660" y="6579"/>
                </a:lnTo>
                <a:lnTo>
                  <a:pt x="345239" y="13785"/>
                </a:lnTo>
                <a:lnTo>
                  <a:pt x="355890" y="31015"/>
                </a:lnTo>
                <a:lnTo>
                  <a:pt x="364976" y="40100"/>
                </a:lnTo>
                <a:lnTo>
                  <a:pt x="376254" y="44173"/>
                </a:lnTo>
                <a:lnTo>
                  <a:pt x="386279" y="46366"/>
                </a:lnTo>
                <a:lnTo>
                  <a:pt x="398184" y="45113"/>
                </a:lnTo>
                <a:close/>
              </a:path>
            </a:pathLst>
          </a:custGeom>
          <a:solidFill>
            <a:srgbClr val="92D050"/>
          </a:solidFill>
          <a:ln w="12700" cap="rnd">
            <a:solidFill>
              <a:schemeClr val="bg1"/>
            </a:solidFill>
            <a:prstDash val="solid"/>
            <a:round/>
          </a:ln>
        </p:spPr>
        <p:txBody>
          <a:bodyPr rtlCol="0" anchor="ctr"/>
          <a:lstStyle/>
          <a:p>
            <a:endParaRPr lang="vi-VN"/>
          </a:p>
        </p:txBody>
      </p:sp>
      <p:sp>
        <p:nvSpPr>
          <p:cNvPr id="19" name="Freeform: Shape 18">
            <a:extLst>
              <a:ext uri="{FF2B5EF4-FFF2-40B4-BE49-F238E27FC236}">
                <a16:creationId xmlns:a16="http://schemas.microsoft.com/office/drawing/2014/main" id="{C971E32F-F028-1003-37C3-18CF64DF9F12}"/>
              </a:ext>
            </a:extLst>
          </p:cNvPr>
          <p:cNvSpPr/>
          <p:nvPr/>
        </p:nvSpPr>
        <p:spPr>
          <a:xfrm>
            <a:off x="6608474" y="1180745"/>
            <a:ext cx="426379" cy="354637"/>
          </a:xfrm>
          <a:custGeom>
            <a:avLst/>
            <a:gdLst>
              <a:gd name="connsiteX0" fmla="*/ 199562 w 426379"/>
              <a:gd name="connsiteY0" fmla="*/ 40727 h 354637"/>
              <a:gd name="connsiteX1" fmla="*/ 228697 w 426379"/>
              <a:gd name="connsiteY1" fmla="*/ 35714 h 354637"/>
              <a:gd name="connsiteX2" fmla="*/ 254700 w 426379"/>
              <a:gd name="connsiteY2" fmla="*/ 37594 h 354637"/>
              <a:gd name="connsiteX3" fmla="*/ 266291 w 426379"/>
              <a:gd name="connsiteY3" fmla="*/ 41040 h 354637"/>
              <a:gd name="connsiteX4" fmla="*/ 275376 w 426379"/>
              <a:gd name="connsiteY4" fmla="*/ 46053 h 354637"/>
              <a:gd name="connsiteX5" fmla="*/ 283209 w 426379"/>
              <a:gd name="connsiteY5" fmla="*/ 52005 h 354637"/>
              <a:gd name="connsiteX6" fmla="*/ 288848 w 426379"/>
              <a:gd name="connsiteY6" fmla="*/ 59524 h 354637"/>
              <a:gd name="connsiteX7" fmla="*/ 292920 w 426379"/>
              <a:gd name="connsiteY7" fmla="*/ 66729 h 354637"/>
              <a:gd name="connsiteX8" fmla="*/ 294800 w 426379"/>
              <a:gd name="connsiteY8" fmla="*/ 73622 h 354637"/>
              <a:gd name="connsiteX9" fmla="*/ 295427 w 426379"/>
              <a:gd name="connsiteY9" fmla="*/ 79261 h 354637"/>
              <a:gd name="connsiteX10" fmla="*/ 294487 w 426379"/>
              <a:gd name="connsiteY10" fmla="*/ 84273 h 354637"/>
              <a:gd name="connsiteX11" fmla="*/ 285088 w 426379"/>
              <a:gd name="connsiteY11" fmla="*/ 101504 h 354637"/>
              <a:gd name="connsiteX12" fmla="*/ 283835 w 426379"/>
              <a:gd name="connsiteY12" fmla="*/ 108709 h 354637"/>
              <a:gd name="connsiteX13" fmla="*/ 284462 w 426379"/>
              <a:gd name="connsiteY13" fmla="*/ 115915 h 354637"/>
              <a:gd name="connsiteX14" fmla="*/ 288221 w 426379"/>
              <a:gd name="connsiteY14" fmla="*/ 124060 h 354637"/>
              <a:gd name="connsiteX15" fmla="*/ 294800 w 426379"/>
              <a:gd name="connsiteY15" fmla="*/ 130953 h 354637"/>
              <a:gd name="connsiteX16" fmla="*/ 329261 w 426379"/>
              <a:gd name="connsiteY16" fmla="*/ 154762 h 354637"/>
              <a:gd name="connsiteX17" fmla="*/ 336467 w 426379"/>
              <a:gd name="connsiteY17" fmla="*/ 163534 h 354637"/>
              <a:gd name="connsiteX18" fmla="*/ 340853 w 426379"/>
              <a:gd name="connsiteY18" fmla="*/ 172619 h 354637"/>
              <a:gd name="connsiteX19" fmla="*/ 346492 w 426379"/>
              <a:gd name="connsiteY19" fmla="*/ 191730 h 354637"/>
              <a:gd name="connsiteX20" fmla="*/ 350878 w 426379"/>
              <a:gd name="connsiteY20" fmla="*/ 200502 h 354637"/>
              <a:gd name="connsiteX21" fmla="*/ 357770 w 426379"/>
              <a:gd name="connsiteY21" fmla="*/ 211153 h 354637"/>
              <a:gd name="connsiteX22" fmla="*/ 362469 w 426379"/>
              <a:gd name="connsiteY22" fmla="*/ 215853 h 354637"/>
              <a:gd name="connsiteX23" fmla="*/ 368422 w 426379"/>
              <a:gd name="connsiteY23" fmla="*/ 218985 h 354637"/>
              <a:gd name="connsiteX24" fmla="*/ 374687 w 426379"/>
              <a:gd name="connsiteY24" fmla="*/ 220552 h 354637"/>
              <a:gd name="connsiteX25" fmla="*/ 382520 w 426379"/>
              <a:gd name="connsiteY25" fmla="*/ 223998 h 354637"/>
              <a:gd name="connsiteX26" fmla="*/ 389412 w 426379"/>
              <a:gd name="connsiteY26" fmla="*/ 227757 h 354637"/>
              <a:gd name="connsiteX27" fmla="*/ 402883 w 426379"/>
              <a:gd name="connsiteY27" fmla="*/ 242482 h 354637"/>
              <a:gd name="connsiteX28" fmla="*/ 412595 w 426379"/>
              <a:gd name="connsiteY28" fmla="*/ 276630 h 354637"/>
              <a:gd name="connsiteX29" fmla="*/ 426379 w 426379"/>
              <a:gd name="connsiteY29" fmla="*/ 310151 h 354637"/>
              <a:gd name="connsiteX30" fmla="*/ 411655 w 426379"/>
              <a:gd name="connsiteY30" fmla="*/ 307958 h 354637"/>
              <a:gd name="connsiteX31" fmla="*/ 396304 w 426379"/>
              <a:gd name="connsiteY31" fmla="*/ 300126 h 354637"/>
              <a:gd name="connsiteX32" fmla="*/ 391605 w 426379"/>
              <a:gd name="connsiteY32" fmla="*/ 300126 h 354637"/>
              <a:gd name="connsiteX33" fmla="*/ 386279 w 426379"/>
              <a:gd name="connsiteY33" fmla="*/ 301692 h 354637"/>
              <a:gd name="connsiteX34" fmla="*/ 372181 w 426379"/>
              <a:gd name="connsiteY34" fmla="*/ 310151 h 354637"/>
              <a:gd name="connsiteX35" fmla="*/ 369048 w 426379"/>
              <a:gd name="connsiteY35" fmla="*/ 312971 h 354637"/>
              <a:gd name="connsiteX36" fmla="*/ 368422 w 426379"/>
              <a:gd name="connsiteY36" fmla="*/ 315790 h 354637"/>
              <a:gd name="connsiteX37" fmla="*/ 369048 w 426379"/>
              <a:gd name="connsiteY37" fmla="*/ 319550 h 354637"/>
              <a:gd name="connsiteX38" fmla="*/ 371555 w 426379"/>
              <a:gd name="connsiteY38" fmla="*/ 326128 h 354637"/>
              <a:gd name="connsiteX39" fmla="*/ 373121 w 426379"/>
              <a:gd name="connsiteY39" fmla="*/ 333647 h 354637"/>
              <a:gd name="connsiteX40" fmla="*/ 374061 w 426379"/>
              <a:gd name="connsiteY40" fmla="*/ 341479 h 354637"/>
              <a:gd name="connsiteX41" fmla="*/ 373121 w 426379"/>
              <a:gd name="connsiteY41" fmla="*/ 348372 h 354637"/>
              <a:gd name="connsiteX42" fmla="*/ 369362 w 426379"/>
              <a:gd name="connsiteY42" fmla="*/ 352758 h 354637"/>
              <a:gd name="connsiteX43" fmla="*/ 364349 w 426379"/>
              <a:gd name="connsiteY43" fmla="*/ 354637 h 354637"/>
              <a:gd name="connsiteX44" fmla="*/ 355577 w 426379"/>
              <a:gd name="connsiteY44" fmla="*/ 353384 h 354637"/>
              <a:gd name="connsiteX45" fmla="*/ 347745 w 426379"/>
              <a:gd name="connsiteY45" fmla="*/ 348685 h 354637"/>
              <a:gd name="connsiteX46" fmla="*/ 324562 w 426379"/>
              <a:gd name="connsiteY46" fmla="*/ 329575 h 354637"/>
              <a:gd name="connsiteX47" fmla="*/ 317983 w 426379"/>
              <a:gd name="connsiteY47" fmla="*/ 325815 h 354637"/>
              <a:gd name="connsiteX48" fmla="*/ 312344 w 426379"/>
              <a:gd name="connsiteY48" fmla="*/ 325189 h 354637"/>
              <a:gd name="connsiteX49" fmla="*/ 307958 w 426379"/>
              <a:gd name="connsiteY49" fmla="*/ 325502 h 354637"/>
              <a:gd name="connsiteX50" fmla="*/ 299499 w 426379"/>
              <a:gd name="connsiteY50" fmla="*/ 333960 h 354637"/>
              <a:gd name="connsiteX51" fmla="*/ 288221 w 426379"/>
              <a:gd name="connsiteY51" fmla="*/ 333647 h 354637"/>
              <a:gd name="connsiteX52" fmla="*/ 277569 w 426379"/>
              <a:gd name="connsiteY52" fmla="*/ 330828 h 354637"/>
              <a:gd name="connsiteX53" fmla="*/ 262218 w 426379"/>
              <a:gd name="connsiteY53" fmla="*/ 325189 h 354637"/>
              <a:gd name="connsiteX54" fmla="*/ 199875 w 426379"/>
              <a:gd name="connsiteY54" fmla="*/ 293234 h 354637"/>
              <a:gd name="connsiteX55" fmla="*/ 159461 w 426379"/>
              <a:gd name="connsiteY55" fmla="*/ 265038 h 354637"/>
              <a:gd name="connsiteX56" fmla="*/ 152569 w 426379"/>
              <a:gd name="connsiteY56" fmla="*/ 258459 h 354637"/>
              <a:gd name="connsiteX57" fmla="*/ 138785 w 426379"/>
              <a:gd name="connsiteY57" fmla="*/ 238722 h 354637"/>
              <a:gd name="connsiteX58" fmla="*/ 133459 w 426379"/>
              <a:gd name="connsiteY58" fmla="*/ 234336 h 354637"/>
              <a:gd name="connsiteX59" fmla="*/ 127506 w 426379"/>
              <a:gd name="connsiteY59" fmla="*/ 232143 h 354637"/>
              <a:gd name="connsiteX60" fmla="*/ 117795 w 426379"/>
              <a:gd name="connsiteY60" fmla="*/ 233710 h 354637"/>
              <a:gd name="connsiteX61" fmla="*/ 105263 w 426379"/>
              <a:gd name="connsiteY61" fmla="*/ 239036 h 354637"/>
              <a:gd name="connsiteX62" fmla="*/ 97118 w 426379"/>
              <a:gd name="connsiteY62" fmla="*/ 239349 h 354637"/>
              <a:gd name="connsiteX63" fmla="*/ 42920 w 426379"/>
              <a:gd name="connsiteY63" fmla="*/ 232143 h 354637"/>
              <a:gd name="connsiteX64" fmla="*/ 34461 w 426379"/>
              <a:gd name="connsiteY64" fmla="*/ 229324 h 354637"/>
              <a:gd name="connsiteX65" fmla="*/ 15038 w 426379"/>
              <a:gd name="connsiteY65" fmla="*/ 219299 h 354637"/>
              <a:gd name="connsiteX66" fmla="*/ 1880 w 426379"/>
              <a:gd name="connsiteY66" fmla="*/ 216479 h 354637"/>
              <a:gd name="connsiteX67" fmla="*/ 0 w 426379"/>
              <a:gd name="connsiteY67" fmla="*/ 203008 h 354637"/>
              <a:gd name="connsiteX68" fmla="*/ 627 w 426379"/>
              <a:gd name="connsiteY68" fmla="*/ 184211 h 354637"/>
              <a:gd name="connsiteX69" fmla="*/ 3759 w 426379"/>
              <a:gd name="connsiteY69" fmla="*/ 174812 h 354637"/>
              <a:gd name="connsiteX70" fmla="*/ 8145 w 426379"/>
              <a:gd name="connsiteY70" fmla="*/ 170113 h 354637"/>
              <a:gd name="connsiteX71" fmla="*/ 13784 w 426379"/>
              <a:gd name="connsiteY71" fmla="*/ 167607 h 354637"/>
              <a:gd name="connsiteX72" fmla="*/ 20363 w 426379"/>
              <a:gd name="connsiteY72" fmla="*/ 166980 h 354637"/>
              <a:gd name="connsiteX73" fmla="*/ 57644 w 426379"/>
              <a:gd name="connsiteY73" fmla="*/ 169173 h 354637"/>
              <a:gd name="connsiteX74" fmla="*/ 66416 w 426379"/>
              <a:gd name="connsiteY74" fmla="*/ 167607 h 354637"/>
              <a:gd name="connsiteX75" fmla="*/ 74562 w 426379"/>
              <a:gd name="connsiteY75" fmla="*/ 164787 h 354637"/>
              <a:gd name="connsiteX76" fmla="*/ 82707 w 426379"/>
              <a:gd name="connsiteY76" fmla="*/ 160088 h 354637"/>
              <a:gd name="connsiteX77" fmla="*/ 88973 w 426379"/>
              <a:gd name="connsiteY77" fmla="*/ 154136 h 354637"/>
              <a:gd name="connsiteX78" fmla="*/ 90852 w 426379"/>
              <a:gd name="connsiteY78" fmla="*/ 151629 h 354637"/>
              <a:gd name="connsiteX79" fmla="*/ 101504 w 426379"/>
              <a:gd name="connsiteY79" fmla="*/ 149750 h 354637"/>
              <a:gd name="connsiteX80" fmla="*/ 103384 w 426379"/>
              <a:gd name="connsiteY80" fmla="*/ 144737 h 354637"/>
              <a:gd name="connsiteX81" fmla="*/ 106516 w 426379"/>
              <a:gd name="connsiteY81" fmla="*/ 140351 h 354637"/>
              <a:gd name="connsiteX82" fmla="*/ 108396 w 426379"/>
              <a:gd name="connsiteY82" fmla="*/ 139725 h 354637"/>
              <a:gd name="connsiteX83" fmla="*/ 107456 w 426379"/>
              <a:gd name="connsiteY83" fmla="*/ 133772 h 354637"/>
              <a:gd name="connsiteX84" fmla="*/ 105577 w 426379"/>
              <a:gd name="connsiteY84" fmla="*/ 131266 h 354637"/>
              <a:gd name="connsiteX85" fmla="*/ 74562 w 426379"/>
              <a:gd name="connsiteY85" fmla="*/ 109649 h 354637"/>
              <a:gd name="connsiteX86" fmla="*/ 70489 w 426379"/>
              <a:gd name="connsiteY86" fmla="*/ 104010 h 354637"/>
              <a:gd name="connsiteX87" fmla="*/ 67356 w 426379"/>
              <a:gd name="connsiteY87" fmla="*/ 102130 h 354637"/>
              <a:gd name="connsiteX88" fmla="*/ 31955 w 426379"/>
              <a:gd name="connsiteY88" fmla="*/ 62657 h 354637"/>
              <a:gd name="connsiteX89" fmla="*/ 27882 w 426379"/>
              <a:gd name="connsiteY89" fmla="*/ 50439 h 354637"/>
              <a:gd name="connsiteX90" fmla="*/ 22556 w 426379"/>
              <a:gd name="connsiteY90" fmla="*/ 42293 h 354637"/>
              <a:gd name="connsiteX91" fmla="*/ 17857 w 426379"/>
              <a:gd name="connsiteY91" fmla="*/ 36028 h 354637"/>
              <a:gd name="connsiteX92" fmla="*/ 17857 w 426379"/>
              <a:gd name="connsiteY92" fmla="*/ 25063 h 354637"/>
              <a:gd name="connsiteX93" fmla="*/ 18484 w 426379"/>
              <a:gd name="connsiteY93" fmla="*/ 18170 h 354637"/>
              <a:gd name="connsiteX94" fmla="*/ 29762 w 426379"/>
              <a:gd name="connsiteY94" fmla="*/ 0 h 354637"/>
              <a:gd name="connsiteX95" fmla="*/ 34775 w 426379"/>
              <a:gd name="connsiteY95" fmla="*/ 13158 h 354637"/>
              <a:gd name="connsiteX96" fmla="*/ 38221 w 426379"/>
              <a:gd name="connsiteY96" fmla="*/ 16604 h 354637"/>
              <a:gd name="connsiteX97" fmla="*/ 44173 w 426379"/>
              <a:gd name="connsiteY97" fmla="*/ 21617 h 354637"/>
              <a:gd name="connsiteX98" fmla="*/ 86466 w 426379"/>
              <a:gd name="connsiteY98" fmla="*/ 42293 h 354637"/>
              <a:gd name="connsiteX99" fmla="*/ 117795 w 426379"/>
              <a:gd name="connsiteY99" fmla="*/ 68922 h 354637"/>
              <a:gd name="connsiteX100" fmla="*/ 127506 w 426379"/>
              <a:gd name="connsiteY100" fmla="*/ 73308 h 354637"/>
              <a:gd name="connsiteX101" fmla="*/ 136592 w 426379"/>
              <a:gd name="connsiteY101" fmla="*/ 74875 h 354637"/>
              <a:gd name="connsiteX102" fmla="*/ 151316 w 426379"/>
              <a:gd name="connsiteY102" fmla="*/ 73935 h 354637"/>
              <a:gd name="connsiteX103" fmla="*/ 158522 w 426379"/>
              <a:gd name="connsiteY103" fmla="*/ 74248 h 354637"/>
              <a:gd name="connsiteX104" fmla="*/ 194549 w 426379"/>
              <a:gd name="connsiteY104" fmla="*/ 84587 h 354637"/>
              <a:gd name="connsiteX105" fmla="*/ 203008 w 426379"/>
              <a:gd name="connsiteY105" fmla="*/ 85213 h 354637"/>
              <a:gd name="connsiteX106" fmla="*/ 210213 w 426379"/>
              <a:gd name="connsiteY106" fmla="*/ 83020 h 354637"/>
              <a:gd name="connsiteX107" fmla="*/ 210213 w 426379"/>
              <a:gd name="connsiteY107" fmla="*/ 66103 h 354637"/>
              <a:gd name="connsiteX108" fmla="*/ 208960 w 426379"/>
              <a:gd name="connsiteY108" fmla="*/ 54511 h 354637"/>
              <a:gd name="connsiteX109" fmla="*/ 206141 w 426379"/>
              <a:gd name="connsiteY109" fmla="*/ 49499 h 354637"/>
              <a:gd name="connsiteX110" fmla="*/ 203008 w 426379"/>
              <a:gd name="connsiteY110" fmla="*/ 46366 h 354637"/>
              <a:gd name="connsiteX111" fmla="*/ 199562 w 426379"/>
              <a:gd name="connsiteY111" fmla="*/ 40727 h 35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26379" h="354637">
                <a:moveTo>
                  <a:pt x="199562" y="40727"/>
                </a:moveTo>
                <a:lnTo>
                  <a:pt x="228697" y="35714"/>
                </a:lnTo>
                <a:lnTo>
                  <a:pt x="254700" y="37594"/>
                </a:lnTo>
                <a:lnTo>
                  <a:pt x="266291" y="41040"/>
                </a:lnTo>
                <a:lnTo>
                  <a:pt x="275376" y="46053"/>
                </a:lnTo>
                <a:lnTo>
                  <a:pt x="283209" y="52005"/>
                </a:lnTo>
                <a:lnTo>
                  <a:pt x="288848" y="59524"/>
                </a:lnTo>
                <a:lnTo>
                  <a:pt x="292920" y="66729"/>
                </a:lnTo>
                <a:lnTo>
                  <a:pt x="294800" y="73622"/>
                </a:lnTo>
                <a:lnTo>
                  <a:pt x="295427" y="79261"/>
                </a:lnTo>
                <a:lnTo>
                  <a:pt x="294487" y="84273"/>
                </a:lnTo>
                <a:lnTo>
                  <a:pt x="285088" y="101504"/>
                </a:lnTo>
                <a:lnTo>
                  <a:pt x="283835" y="108709"/>
                </a:lnTo>
                <a:lnTo>
                  <a:pt x="284462" y="115915"/>
                </a:lnTo>
                <a:lnTo>
                  <a:pt x="288221" y="124060"/>
                </a:lnTo>
                <a:lnTo>
                  <a:pt x="294800" y="130953"/>
                </a:lnTo>
                <a:lnTo>
                  <a:pt x="329261" y="154762"/>
                </a:lnTo>
                <a:lnTo>
                  <a:pt x="336467" y="163534"/>
                </a:lnTo>
                <a:lnTo>
                  <a:pt x="340853" y="172619"/>
                </a:lnTo>
                <a:lnTo>
                  <a:pt x="346492" y="191730"/>
                </a:lnTo>
                <a:lnTo>
                  <a:pt x="350878" y="200502"/>
                </a:lnTo>
                <a:lnTo>
                  <a:pt x="357770" y="211153"/>
                </a:lnTo>
                <a:lnTo>
                  <a:pt x="362469" y="215853"/>
                </a:lnTo>
                <a:lnTo>
                  <a:pt x="368422" y="218985"/>
                </a:lnTo>
                <a:lnTo>
                  <a:pt x="374687" y="220552"/>
                </a:lnTo>
                <a:lnTo>
                  <a:pt x="382520" y="223998"/>
                </a:lnTo>
                <a:lnTo>
                  <a:pt x="389412" y="227757"/>
                </a:lnTo>
                <a:lnTo>
                  <a:pt x="402883" y="242482"/>
                </a:lnTo>
                <a:lnTo>
                  <a:pt x="412595" y="276630"/>
                </a:lnTo>
                <a:lnTo>
                  <a:pt x="426379" y="310151"/>
                </a:lnTo>
                <a:lnTo>
                  <a:pt x="411655" y="307958"/>
                </a:lnTo>
                <a:lnTo>
                  <a:pt x="396304" y="300126"/>
                </a:lnTo>
                <a:lnTo>
                  <a:pt x="391605" y="300126"/>
                </a:lnTo>
                <a:lnTo>
                  <a:pt x="386279" y="301692"/>
                </a:lnTo>
                <a:lnTo>
                  <a:pt x="372181" y="310151"/>
                </a:lnTo>
                <a:lnTo>
                  <a:pt x="369048" y="312971"/>
                </a:lnTo>
                <a:lnTo>
                  <a:pt x="368422" y="315790"/>
                </a:lnTo>
                <a:lnTo>
                  <a:pt x="369048" y="319550"/>
                </a:lnTo>
                <a:lnTo>
                  <a:pt x="371555" y="326128"/>
                </a:lnTo>
                <a:lnTo>
                  <a:pt x="373121" y="333647"/>
                </a:lnTo>
                <a:lnTo>
                  <a:pt x="374061" y="341479"/>
                </a:lnTo>
                <a:lnTo>
                  <a:pt x="373121" y="348372"/>
                </a:lnTo>
                <a:lnTo>
                  <a:pt x="369362" y="352758"/>
                </a:lnTo>
                <a:lnTo>
                  <a:pt x="364349" y="354637"/>
                </a:lnTo>
                <a:lnTo>
                  <a:pt x="355577" y="353384"/>
                </a:lnTo>
                <a:lnTo>
                  <a:pt x="347745" y="348685"/>
                </a:lnTo>
                <a:lnTo>
                  <a:pt x="324562" y="329575"/>
                </a:lnTo>
                <a:lnTo>
                  <a:pt x="317983" y="325815"/>
                </a:lnTo>
                <a:lnTo>
                  <a:pt x="312344" y="325189"/>
                </a:lnTo>
                <a:lnTo>
                  <a:pt x="307958" y="325502"/>
                </a:lnTo>
                <a:lnTo>
                  <a:pt x="299499" y="333960"/>
                </a:lnTo>
                <a:lnTo>
                  <a:pt x="288221" y="333647"/>
                </a:lnTo>
                <a:lnTo>
                  <a:pt x="277569" y="330828"/>
                </a:lnTo>
                <a:lnTo>
                  <a:pt x="262218" y="325189"/>
                </a:lnTo>
                <a:lnTo>
                  <a:pt x="199875" y="293234"/>
                </a:lnTo>
                <a:lnTo>
                  <a:pt x="159461" y="265038"/>
                </a:lnTo>
                <a:lnTo>
                  <a:pt x="152569" y="258459"/>
                </a:lnTo>
                <a:lnTo>
                  <a:pt x="138785" y="238722"/>
                </a:lnTo>
                <a:lnTo>
                  <a:pt x="133459" y="234336"/>
                </a:lnTo>
                <a:lnTo>
                  <a:pt x="127506" y="232143"/>
                </a:lnTo>
                <a:lnTo>
                  <a:pt x="117795" y="233710"/>
                </a:lnTo>
                <a:lnTo>
                  <a:pt x="105263" y="239036"/>
                </a:lnTo>
                <a:lnTo>
                  <a:pt x="97118" y="239349"/>
                </a:lnTo>
                <a:lnTo>
                  <a:pt x="42920" y="232143"/>
                </a:lnTo>
                <a:lnTo>
                  <a:pt x="34461" y="229324"/>
                </a:lnTo>
                <a:lnTo>
                  <a:pt x="15038" y="219299"/>
                </a:lnTo>
                <a:lnTo>
                  <a:pt x="1880" y="216479"/>
                </a:lnTo>
                <a:lnTo>
                  <a:pt x="0" y="203008"/>
                </a:lnTo>
                <a:lnTo>
                  <a:pt x="627" y="184211"/>
                </a:lnTo>
                <a:lnTo>
                  <a:pt x="3759" y="174812"/>
                </a:lnTo>
                <a:lnTo>
                  <a:pt x="8145" y="170113"/>
                </a:lnTo>
                <a:lnTo>
                  <a:pt x="13784" y="167607"/>
                </a:lnTo>
                <a:lnTo>
                  <a:pt x="20363" y="166980"/>
                </a:lnTo>
                <a:lnTo>
                  <a:pt x="57644" y="169173"/>
                </a:lnTo>
                <a:lnTo>
                  <a:pt x="66416" y="167607"/>
                </a:lnTo>
                <a:lnTo>
                  <a:pt x="74562" y="164787"/>
                </a:lnTo>
                <a:lnTo>
                  <a:pt x="82707" y="160088"/>
                </a:lnTo>
                <a:lnTo>
                  <a:pt x="88973" y="154136"/>
                </a:lnTo>
                <a:lnTo>
                  <a:pt x="90852" y="151629"/>
                </a:lnTo>
                <a:lnTo>
                  <a:pt x="101504" y="149750"/>
                </a:lnTo>
                <a:lnTo>
                  <a:pt x="103384" y="144737"/>
                </a:lnTo>
                <a:lnTo>
                  <a:pt x="106516" y="140351"/>
                </a:lnTo>
                <a:lnTo>
                  <a:pt x="108396" y="139725"/>
                </a:lnTo>
                <a:lnTo>
                  <a:pt x="107456" y="133772"/>
                </a:lnTo>
                <a:lnTo>
                  <a:pt x="105577" y="131266"/>
                </a:lnTo>
                <a:lnTo>
                  <a:pt x="74562" y="109649"/>
                </a:lnTo>
                <a:lnTo>
                  <a:pt x="70489" y="104010"/>
                </a:lnTo>
                <a:lnTo>
                  <a:pt x="67356" y="102130"/>
                </a:lnTo>
                <a:lnTo>
                  <a:pt x="31955" y="62657"/>
                </a:lnTo>
                <a:lnTo>
                  <a:pt x="27882" y="50439"/>
                </a:lnTo>
                <a:lnTo>
                  <a:pt x="22556" y="42293"/>
                </a:lnTo>
                <a:lnTo>
                  <a:pt x="17857" y="36028"/>
                </a:lnTo>
                <a:lnTo>
                  <a:pt x="17857" y="25063"/>
                </a:lnTo>
                <a:lnTo>
                  <a:pt x="18484" y="18170"/>
                </a:lnTo>
                <a:lnTo>
                  <a:pt x="29762" y="0"/>
                </a:lnTo>
                <a:lnTo>
                  <a:pt x="34775" y="13158"/>
                </a:lnTo>
                <a:lnTo>
                  <a:pt x="38221" y="16604"/>
                </a:lnTo>
                <a:lnTo>
                  <a:pt x="44173" y="21617"/>
                </a:lnTo>
                <a:lnTo>
                  <a:pt x="86466" y="42293"/>
                </a:lnTo>
                <a:lnTo>
                  <a:pt x="117795" y="68922"/>
                </a:lnTo>
                <a:lnTo>
                  <a:pt x="127506" y="73308"/>
                </a:lnTo>
                <a:lnTo>
                  <a:pt x="136592" y="74875"/>
                </a:lnTo>
                <a:lnTo>
                  <a:pt x="151316" y="73935"/>
                </a:lnTo>
                <a:lnTo>
                  <a:pt x="158522" y="74248"/>
                </a:lnTo>
                <a:lnTo>
                  <a:pt x="194549" y="84587"/>
                </a:lnTo>
                <a:lnTo>
                  <a:pt x="203008" y="85213"/>
                </a:lnTo>
                <a:lnTo>
                  <a:pt x="210213" y="83020"/>
                </a:lnTo>
                <a:lnTo>
                  <a:pt x="210213" y="66103"/>
                </a:lnTo>
                <a:lnTo>
                  <a:pt x="208960" y="54511"/>
                </a:lnTo>
                <a:lnTo>
                  <a:pt x="206141" y="49499"/>
                </a:lnTo>
                <a:lnTo>
                  <a:pt x="203008" y="46366"/>
                </a:lnTo>
                <a:lnTo>
                  <a:pt x="199562" y="40727"/>
                </a:lnTo>
                <a:close/>
              </a:path>
            </a:pathLst>
          </a:custGeom>
          <a:solidFill>
            <a:srgbClr val="70CE2A"/>
          </a:solidFill>
          <a:ln w="12700" cap="rnd">
            <a:solidFill>
              <a:schemeClr val="bg1"/>
            </a:solidFill>
            <a:prstDash val="solid"/>
            <a:round/>
          </a:ln>
        </p:spPr>
        <p:txBody>
          <a:bodyPr rtlCol="0" anchor="ctr"/>
          <a:lstStyle/>
          <a:p>
            <a:endParaRPr lang="vi-VN"/>
          </a:p>
        </p:txBody>
      </p:sp>
      <p:sp>
        <p:nvSpPr>
          <p:cNvPr id="20" name="Freeform: Shape 19">
            <a:extLst>
              <a:ext uri="{FF2B5EF4-FFF2-40B4-BE49-F238E27FC236}">
                <a16:creationId xmlns:a16="http://schemas.microsoft.com/office/drawing/2014/main" id="{A80DC409-E742-1A3E-A5D9-673CBDF4FD2D}"/>
              </a:ext>
            </a:extLst>
          </p:cNvPr>
          <p:cNvSpPr/>
          <p:nvPr/>
        </p:nvSpPr>
        <p:spPr>
          <a:xfrm>
            <a:off x="7154214" y="1120908"/>
            <a:ext cx="205514" cy="244361"/>
          </a:xfrm>
          <a:custGeom>
            <a:avLst/>
            <a:gdLst>
              <a:gd name="connsiteX0" fmla="*/ 180138 w 205514"/>
              <a:gd name="connsiteY0" fmla="*/ 17544 h 244361"/>
              <a:gd name="connsiteX1" fmla="*/ 174812 w 205514"/>
              <a:gd name="connsiteY1" fmla="*/ 27256 h 244361"/>
              <a:gd name="connsiteX2" fmla="*/ 167607 w 205514"/>
              <a:gd name="connsiteY2" fmla="*/ 37594 h 244361"/>
              <a:gd name="connsiteX3" fmla="*/ 163221 w 205514"/>
              <a:gd name="connsiteY3" fmla="*/ 42607 h 244361"/>
              <a:gd name="connsiteX4" fmla="*/ 158522 w 205514"/>
              <a:gd name="connsiteY4" fmla="*/ 46679 h 244361"/>
              <a:gd name="connsiteX5" fmla="*/ 153509 w 205514"/>
              <a:gd name="connsiteY5" fmla="*/ 49812 h 244361"/>
              <a:gd name="connsiteX6" fmla="*/ 142544 w 205514"/>
              <a:gd name="connsiteY6" fmla="*/ 53572 h 244361"/>
              <a:gd name="connsiteX7" fmla="*/ 137845 w 205514"/>
              <a:gd name="connsiteY7" fmla="*/ 57018 h 244361"/>
              <a:gd name="connsiteX8" fmla="*/ 135652 w 205514"/>
              <a:gd name="connsiteY8" fmla="*/ 61090 h 244361"/>
              <a:gd name="connsiteX9" fmla="*/ 135025 w 205514"/>
              <a:gd name="connsiteY9" fmla="*/ 66729 h 244361"/>
              <a:gd name="connsiteX10" fmla="*/ 135339 w 205514"/>
              <a:gd name="connsiteY10" fmla="*/ 72055 h 244361"/>
              <a:gd name="connsiteX11" fmla="*/ 137218 w 205514"/>
              <a:gd name="connsiteY11" fmla="*/ 76755 h 244361"/>
              <a:gd name="connsiteX12" fmla="*/ 142544 w 205514"/>
              <a:gd name="connsiteY12" fmla="*/ 79887 h 244361"/>
              <a:gd name="connsiteX13" fmla="*/ 151629 w 205514"/>
              <a:gd name="connsiteY13" fmla="*/ 82080 h 244361"/>
              <a:gd name="connsiteX14" fmla="*/ 193609 w 205514"/>
              <a:gd name="connsiteY14" fmla="*/ 87093 h 244361"/>
              <a:gd name="connsiteX15" fmla="*/ 205514 w 205514"/>
              <a:gd name="connsiteY15" fmla="*/ 94298 h 244361"/>
              <a:gd name="connsiteX16" fmla="*/ 200502 w 205514"/>
              <a:gd name="connsiteY16" fmla="*/ 113095 h 244361"/>
              <a:gd name="connsiteX17" fmla="*/ 200188 w 205514"/>
              <a:gd name="connsiteY17" fmla="*/ 118108 h 244361"/>
              <a:gd name="connsiteX18" fmla="*/ 197682 w 205514"/>
              <a:gd name="connsiteY18" fmla="*/ 122494 h 244361"/>
              <a:gd name="connsiteX19" fmla="*/ 192043 w 205514"/>
              <a:gd name="connsiteY19" fmla="*/ 125000 h 244361"/>
              <a:gd name="connsiteX20" fmla="*/ 184837 w 205514"/>
              <a:gd name="connsiteY20" fmla="*/ 126253 h 244361"/>
              <a:gd name="connsiteX21" fmla="*/ 179512 w 205514"/>
              <a:gd name="connsiteY21" fmla="*/ 129699 h 244361"/>
              <a:gd name="connsiteX22" fmla="*/ 176066 w 205514"/>
              <a:gd name="connsiteY22" fmla="*/ 135025 h 244361"/>
              <a:gd name="connsiteX23" fmla="*/ 174812 w 205514"/>
              <a:gd name="connsiteY23" fmla="*/ 144111 h 244361"/>
              <a:gd name="connsiteX24" fmla="*/ 176066 w 205514"/>
              <a:gd name="connsiteY24" fmla="*/ 151003 h 244361"/>
              <a:gd name="connsiteX25" fmla="*/ 175439 w 205514"/>
              <a:gd name="connsiteY25" fmla="*/ 156955 h 244361"/>
              <a:gd name="connsiteX26" fmla="*/ 172619 w 205514"/>
              <a:gd name="connsiteY26" fmla="*/ 161341 h 244361"/>
              <a:gd name="connsiteX27" fmla="*/ 165101 w 205514"/>
              <a:gd name="connsiteY27" fmla="*/ 165101 h 244361"/>
              <a:gd name="connsiteX28" fmla="*/ 159148 w 205514"/>
              <a:gd name="connsiteY28" fmla="*/ 169487 h 244361"/>
              <a:gd name="connsiteX29" fmla="*/ 156642 w 205514"/>
              <a:gd name="connsiteY29" fmla="*/ 177005 h 244361"/>
              <a:gd name="connsiteX30" fmla="*/ 159148 w 205514"/>
              <a:gd name="connsiteY30" fmla="*/ 182644 h 244361"/>
              <a:gd name="connsiteX31" fmla="*/ 163534 w 205514"/>
              <a:gd name="connsiteY31" fmla="*/ 187030 h 244361"/>
              <a:gd name="connsiteX32" fmla="*/ 168547 w 205514"/>
              <a:gd name="connsiteY32" fmla="*/ 190477 h 244361"/>
              <a:gd name="connsiteX33" fmla="*/ 177945 w 205514"/>
              <a:gd name="connsiteY33" fmla="*/ 195176 h 244361"/>
              <a:gd name="connsiteX34" fmla="*/ 179198 w 205514"/>
              <a:gd name="connsiteY34" fmla="*/ 199249 h 244361"/>
              <a:gd name="connsiteX35" fmla="*/ 175752 w 205514"/>
              <a:gd name="connsiteY35" fmla="*/ 205201 h 244361"/>
              <a:gd name="connsiteX36" fmla="*/ 152569 w 205514"/>
              <a:gd name="connsiteY36" fmla="*/ 227444 h 244361"/>
              <a:gd name="connsiteX37" fmla="*/ 143797 w 205514"/>
              <a:gd name="connsiteY37" fmla="*/ 232770 h 244361"/>
              <a:gd name="connsiteX38" fmla="*/ 125627 w 205514"/>
              <a:gd name="connsiteY38" fmla="*/ 233710 h 244361"/>
              <a:gd name="connsiteX39" fmla="*/ 57644 w 205514"/>
              <a:gd name="connsiteY39" fmla="*/ 244361 h 244361"/>
              <a:gd name="connsiteX40" fmla="*/ 29449 w 205514"/>
              <a:gd name="connsiteY40" fmla="*/ 215226 h 244361"/>
              <a:gd name="connsiteX41" fmla="*/ 20363 w 205514"/>
              <a:gd name="connsiteY41" fmla="*/ 209274 h 244361"/>
              <a:gd name="connsiteX42" fmla="*/ 6892 w 205514"/>
              <a:gd name="connsiteY42" fmla="*/ 198935 h 244361"/>
              <a:gd name="connsiteX43" fmla="*/ 1880 w 205514"/>
              <a:gd name="connsiteY43" fmla="*/ 190790 h 244361"/>
              <a:gd name="connsiteX44" fmla="*/ 0 w 205514"/>
              <a:gd name="connsiteY44" fmla="*/ 182018 h 244361"/>
              <a:gd name="connsiteX45" fmla="*/ 1566 w 205514"/>
              <a:gd name="connsiteY45" fmla="*/ 173873 h 244361"/>
              <a:gd name="connsiteX46" fmla="*/ 4386 w 205514"/>
              <a:gd name="connsiteY46" fmla="*/ 165101 h 244361"/>
              <a:gd name="connsiteX47" fmla="*/ 15978 w 205514"/>
              <a:gd name="connsiteY47" fmla="*/ 139725 h 244361"/>
              <a:gd name="connsiteX48" fmla="*/ 12845 w 205514"/>
              <a:gd name="connsiteY48" fmla="*/ 106830 h 244361"/>
              <a:gd name="connsiteX49" fmla="*/ 44486 w 205514"/>
              <a:gd name="connsiteY49" fmla="*/ 112469 h 244361"/>
              <a:gd name="connsiteX50" fmla="*/ 54198 w 205514"/>
              <a:gd name="connsiteY50" fmla="*/ 112156 h 244361"/>
              <a:gd name="connsiteX51" fmla="*/ 66416 w 205514"/>
              <a:gd name="connsiteY51" fmla="*/ 110276 h 244361"/>
              <a:gd name="connsiteX52" fmla="*/ 73622 w 205514"/>
              <a:gd name="connsiteY52" fmla="*/ 105890 h 244361"/>
              <a:gd name="connsiteX53" fmla="*/ 78634 w 205514"/>
              <a:gd name="connsiteY53" fmla="*/ 99938 h 244361"/>
              <a:gd name="connsiteX54" fmla="*/ 81454 w 205514"/>
              <a:gd name="connsiteY54" fmla="*/ 91792 h 244361"/>
              <a:gd name="connsiteX55" fmla="*/ 82394 w 205514"/>
              <a:gd name="connsiteY55" fmla="*/ 83020 h 244361"/>
              <a:gd name="connsiteX56" fmla="*/ 81767 w 205514"/>
              <a:gd name="connsiteY56" fmla="*/ 73622 h 244361"/>
              <a:gd name="connsiteX57" fmla="*/ 74875 w 205514"/>
              <a:gd name="connsiteY57" fmla="*/ 44800 h 244361"/>
              <a:gd name="connsiteX58" fmla="*/ 88346 w 205514"/>
              <a:gd name="connsiteY58" fmla="*/ 20363 h 244361"/>
              <a:gd name="connsiteX59" fmla="*/ 98058 w 205514"/>
              <a:gd name="connsiteY59" fmla="*/ 12531 h 244361"/>
              <a:gd name="connsiteX60" fmla="*/ 112156 w 205514"/>
              <a:gd name="connsiteY60" fmla="*/ 4386 h 244361"/>
              <a:gd name="connsiteX61" fmla="*/ 127507 w 205514"/>
              <a:gd name="connsiteY61" fmla="*/ 627 h 244361"/>
              <a:gd name="connsiteX62" fmla="*/ 142858 w 205514"/>
              <a:gd name="connsiteY62" fmla="*/ 0 h 244361"/>
              <a:gd name="connsiteX63" fmla="*/ 155702 w 205514"/>
              <a:gd name="connsiteY63" fmla="*/ 1880 h 244361"/>
              <a:gd name="connsiteX64" fmla="*/ 166667 w 205514"/>
              <a:gd name="connsiteY64" fmla="*/ 6892 h 244361"/>
              <a:gd name="connsiteX65" fmla="*/ 173246 w 205514"/>
              <a:gd name="connsiteY65" fmla="*/ 11278 h 244361"/>
              <a:gd name="connsiteX66" fmla="*/ 180138 w 205514"/>
              <a:gd name="connsiteY66" fmla="*/ 17544 h 244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5514" h="244361">
                <a:moveTo>
                  <a:pt x="180138" y="17544"/>
                </a:moveTo>
                <a:lnTo>
                  <a:pt x="174812" y="27256"/>
                </a:lnTo>
                <a:lnTo>
                  <a:pt x="167607" y="37594"/>
                </a:lnTo>
                <a:lnTo>
                  <a:pt x="163221" y="42607"/>
                </a:lnTo>
                <a:lnTo>
                  <a:pt x="158522" y="46679"/>
                </a:lnTo>
                <a:lnTo>
                  <a:pt x="153509" y="49812"/>
                </a:lnTo>
                <a:lnTo>
                  <a:pt x="142544" y="53572"/>
                </a:lnTo>
                <a:lnTo>
                  <a:pt x="137845" y="57018"/>
                </a:lnTo>
                <a:lnTo>
                  <a:pt x="135652" y="61090"/>
                </a:lnTo>
                <a:lnTo>
                  <a:pt x="135025" y="66729"/>
                </a:lnTo>
                <a:lnTo>
                  <a:pt x="135339" y="72055"/>
                </a:lnTo>
                <a:lnTo>
                  <a:pt x="137218" y="76755"/>
                </a:lnTo>
                <a:lnTo>
                  <a:pt x="142544" y="79887"/>
                </a:lnTo>
                <a:lnTo>
                  <a:pt x="151629" y="82080"/>
                </a:lnTo>
                <a:lnTo>
                  <a:pt x="193609" y="87093"/>
                </a:lnTo>
                <a:lnTo>
                  <a:pt x="205514" y="94298"/>
                </a:lnTo>
                <a:lnTo>
                  <a:pt x="200502" y="113095"/>
                </a:lnTo>
                <a:lnTo>
                  <a:pt x="200188" y="118108"/>
                </a:lnTo>
                <a:lnTo>
                  <a:pt x="197682" y="122494"/>
                </a:lnTo>
                <a:lnTo>
                  <a:pt x="192043" y="125000"/>
                </a:lnTo>
                <a:lnTo>
                  <a:pt x="184837" y="126253"/>
                </a:lnTo>
                <a:lnTo>
                  <a:pt x="179512" y="129699"/>
                </a:lnTo>
                <a:lnTo>
                  <a:pt x="176066" y="135025"/>
                </a:lnTo>
                <a:lnTo>
                  <a:pt x="174812" y="144111"/>
                </a:lnTo>
                <a:lnTo>
                  <a:pt x="176066" y="151003"/>
                </a:lnTo>
                <a:lnTo>
                  <a:pt x="175439" y="156955"/>
                </a:lnTo>
                <a:lnTo>
                  <a:pt x="172619" y="161341"/>
                </a:lnTo>
                <a:lnTo>
                  <a:pt x="165101" y="165101"/>
                </a:lnTo>
                <a:lnTo>
                  <a:pt x="159148" y="169487"/>
                </a:lnTo>
                <a:lnTo>
                  <a:pt x="156642" y="177005"/>
                </a:lnTo>
                <a:lnTo>
                  <a:pt x="159148" y="182644"/>
                </a:lnTo>
                <a:lnTo>
                  <a:pt x="163534" y="187030"/>
                </a:lnTo>
                <a:lnTo>
                  <a:pt x="168547" y="190477"/>
                </a:lnTo>
                <a:lnTo>
                  <a:pt x="177945" y="195176"/>
                </a:lnTo>
                <a:lnTo>
                  <a:pt x="179198" y="199249"/>
                </a:lnTo>
                <a:lnTo>
                  <a:pt x="175752" y="205201"/>
                </a:lnTo>
                <a:lnTo>
                  <a:pt x="152569" y="227444"/>
                </a:lnTo>
                <a:lnTo>
                  <a:pt x="143797" y="232770"/>
                </a:lnTo>
                <a:lnTo>
                  <a:pt x="125627" y="233710"/>
                </a:lnTo>
                <a:lnTo>
                  <a:pt x="57644" y="244361"/>
                </a:lnTo>
                <a:lnTo>
                  <a:pt x="29449" y="215226"/>
                </a:lnTo>
                <a:lnTo>
                  <a:pt x="20363" y="209274"/>
                </a:lnTo>
                <a:lnTo>
                  <a:pt x="6892" y="198935"/>
                </a:lnTo>
                <a:lnTo>
                  <a:pt x="1880" y="190790"/>
                </a:lnTo>
                <a:lnTo>
                  <a:pt x="0" y="182018"/>
                </a:lnTo>
                <a:lnTo>
                  <a:pt x="1566" y="173873"/>
                </a:lnTo>
                <a:lnTo>
                  <a:pt x="4386" y="165101"/>
                </a:lnTo>
                <a:lnTo>
                  <a:pt x="15978" y="139725"/>
                </a:lnTo>
                <a:lnTo>
                  <a:pt x="12845" y="106830"/>
                </a:lnTo>
                <a:lnTo>
                  <a:pt x="44486" y="112469"/>
                </a:lnTo>
                <a:lnTo>
                  <a:pt x="54198" y="112156"/>
                </a:lnTo>
                <a:lnTo>
                  <a:pt x="66416" y="110276"/>
                </a:lnTo>
                <a:lnTo>
                  <a:pt x="73622" y="105890"/>
                </a:lnTo>
                <a:lnTo>
                  <a:pt x="78634" y="99938"/>
                </a:lnTo>
                <a:lnTo>
                  <a:pt x="81454" y="91792"/>
                </a:lnTo>
                <a:lnTo>
                  <a:pt x="82394" y="83020"/>
                </a:lnTo>
                <a:lnTo>
                  <a:pt x="81767" y="73622"/>
                </a:lnTo>
                <a:lnTo>
                  <a:pt x="74875" y="44800"/>
                </a:lnTo>
                <a:lnTo>
                  <a:pt x="88346" y="20363"/>
                </a:lnTo>
                <a:lnTo>
                  <a:pt x="98058" y="12531"/>
                </a:lnTo>
                <a:lnTo>
                  <a:pt x="112156" y="4386"/>
                </a:lnTo>
                <a:lnTo>
                  <a:pt x="127507" y="627"/>
                </a:lnTo>
                <a:lnTo>
                  <a:pt x="142858" y="0"/>
                </a:lnTo>
                <a:lnTo>
                  <a:pt x="155702" y="1880"/>
                </a:lnTo>
                <a:lnTo>
                  <a:pt x="166667" y="6892"/>
                </a:lnTo>
                <a:lnTo>
                  <a:pt x="173246" y="11278"/>
                </a:lnTo>
                <a:lnTo>
                  <a:pt x="180138" y="17544"/>
                </a:lnTo>
                <a:close/>
              </a:path>
            </a:pathLst>
          </a:custGeom>
          <a:solidFill>
            <a:srgbClr val="F26B06"/>
          </a:solidFill>
          <a:ln w="12700" cap="rnd">
            <a:solidFill>
              <a:schemeClr val="bg1"/>
            </a:solidFill>
            <a:prstDash val="solid"/>
            <a:round/>
          </a:ln>
        </p:spPr>
        <p:txBody>
          <a:bodyPr rtlCol="0" anchor="ctr"/>
          <a:lstStyle/>
          <a:p>
            <a:endParaRPr lang="vi-VN"/>
          </a:p>
        </p:txBody>
      </p:sp>
      <p:sp>
        <p:nvSpPr>
          <p:cNvPr id="21" name="Freeform: Shape 20">
            <a:extLst>
              <a:ext uri="{FF2B5EF4-FFF2-40B4-BE49-F238E27FC236}">
                <a16:creationId xmlns:a16="http://schemas.microsoft.com/office/drawing/2014/main" id="{9C6ADF7D-45B0-8374-F2DD-12BA34974373}"/>
              </a:ext>
            </a:extLst>
          </p:cNvPr>
          <p:cNvSpPr/>
          <p:nvPr/>
        </p:nvSpPr>
        <p:spPr>
          <a:xfrm>
            <a:off x="7279841" y="1215206"/>
            <a:ext cx="165100" cy="193296"/>
          </a:xfrm>
          <a:custGeom>
            <a:avLst/>
            <a:gdLst>
              <a:gd name="connsiteX0" fmla="*/ 99311 w 165100"/>
              <a:gd name="connsiteY0" fmla="*/ 3446 h 193296"/>
              <a:gd name="connsiteX1" fmla="*/ 112782 w 165100"/>
              <a:gd name="connsiteY1" fmla="*/ 9085 h 193296"/>
              <a:gd name="connsiteX2" fmla="*/ 112782 w 165100"/>
              <a:gd name="connsiteY2" fmla="*/ 11905 h 193296"/>
              <a:gd name="connsiteX3" fmla="*/ 109963 w 165100"/>
              <a:gd name="connsiteY3" fmla="*/ 10965 h 193296"/>
              <a:gd name="connsiteX4" fmla="*/ 101191 w 165100"/>
              <a:gd name="connsiteY4" fmla="*/ 9085 h 193296"/>
              <a:gd name="connsiteX5" fmla="*/ 101191 w 165100"/>
              <a:gd name="connsiteY5" fmla="*/ 11905 h 193296"/>
              <a:gd name="connsiteX6" fmla="*/ 105576 w 165100"/>
              <a:gd name="connsiteY6" fmla="*/ 15977 h 193296"/>
              <a:gd name="connsiteX7" fmla="*/ 107143 w 165100"/>
              <a:gd name="connsiteY7" fmla="*/ 20677 h 193296"/>
              <a:gd name="connsiteX8" fmla="*/ 107770 w 165100"/>
              <a:gd name="connsiteY8" fmla="*/ 25689 h 193296"/>
              <a:gd name="connsiteX9" fmla="*/ 109963 w 165100"/>
              <a:gd name="connsiteY9" fmla="*/ 30388 h 193296"/>
              <a:gd name="connsiteX10" fmla="*/ 114349 w 165100"/>
              <a:gd name="connsiteY10" fmla="*/ 33208 h 193296"/>
              <a:gd name="connsiteX11" fmla="*/ 125314 w 165100"/>
              <a:gd name="connsiteY11" fmla="*/ 33835 h 193296"/>
              <a:gd name="connsiteX12" fmla="*/ 134399 w 165100"/>
              <a:gd name="connsiteY12" fmla="*/ 37907 h 193296"/>
              <a:gd name="connsiteX13" fmla="*/ 139725 w 165100"/>
              <a:gd name="connsiteY13" fmla="*/ 37907 h 193296"/>
              <a:gd name="connsiteX14" fmla="*/ 143484 w 165100"/>
              <a:gd name="connsiteY14" fmla="*/ 39787 h 193296"/>
              <a:gd name="connsiteX15" fmla="*/ 145050 w 165100"/>
              <a:gd name="connsiteY15" fmla="*/ 47619 h 193296"/>
              <a:gd name="connsiteX16" fmla="*/ 144111 w 165100"/>
              <a:gd name="connsiteY16" fmla="*/ 53571 h 193296"/>
              <a:gd name="connsiteX17" fmla="*/ 140351 w 165100"/>
              <a:gd name="connsiteY17" fmla="*/ 59524 h 193296"/>
              <a:gd name="connsiteX18" fmla="*/ 139098 w 165100"/>
              <a:gd name="connsiteY18" fmla="*/ 64850 h 193296"/>
              <a:gd name="connsiteX19" fmla="*/ 136278 w 165100"/>
              <a:gd name="connsiteY19" fmla="*/ 64850 h 193296"/>
              <a:gd name="connsiteX20" fmla="*/ 127820 w 165100"/>
              <a:gd name="connsiteY20" fmla="*/ 55764 h 193296"/>
              <a:gd name="connsiteX21" fmla="*/ 119988 w 165100"/>
              <a:gd name="connsiteY21" fmla="*/ 65163 h 193296"/>
              <a:gd name="connsiteX22" fmla="*/ 123434 w 165100"/>
              <a:gd name="connsiteY22" fmla="*/ 70489 h 193296"/>
              <a:gd name="connsiteX23" fmla="*/ 131579 w 165100"/>
              <a:gd name="connsiteY23" fmla="*/ 74875 h 193296"/>
              <a:gd name="connsiteX24" fmla="*/ 139098 w 165100"/>
              <a:gd name="connsiteY24" fmla="*/ 80514 h 193296"/>
              <a:gd name="connsiteX25" fmla="*/ 142544 w 165100"/>
              <a:gd name="connsiteY25" fmla="*/ 90852 h 193296"/>
              <a:gd name="connsiteX26" fmla="*/ 140978 w 165100"/>
              <a:gd name="connsiteY26" fmla="*/ 100877 h 193296"/>
              <a:gd name="connsiteX27" fmla="*/ 135652 w 165100"/>
              <a:gd name="connsiteY27" fmla="*/ 104950 h 193296"/>
              <a:gd name="connsiteX28" fmla="*/ 127820 w 165100"/>
              <a:gd name="connsiteY28" fmla="*/ 98998 h 193296"/>
              <a:gd name="connsiteX29" fmla="*/ 130639 w 165100"/>
              <a:gd name="connsiteY29" fmla="*/ 107143 h 193296"/>
              <a:gd name="connsiteX30" fmla="*/ 136592 w 165100"/>
              <a:gd name="connsiteY30" fmla="*/ 116542 h 193296"/>
              <a:gd name="connsiteX31" fmla="*/ 143797 w 165100"/>
              <a:gd name="connsiteY31" fmla="*/ 125000 h 193296"/>
              <a:gd name="connsiteX32" fmla="*/ 151003 w 165100"/>
              <a:gd name="connsiteY32" fmla="*/ 130639 h 193296"/>
              <a:gd name="connsiteX33" fmla="*/ 153509 w 165100"/>
              <a:gd name="connsiteY33" fmla="*/ 127193 h 193296"/>
              <a:gd name="connsiteX34" fmla="*/ 157895 w 165100"/>
              <a:gd name="connsiteY34" fmla="*/ 134399 h 193296"/>
              <a:gd name="connsiteX35" fmla="*/ 165100 w 165100"/>
              <a:gd name="connsiteY35" fmla="*/ 158522 h 193296"/>
              <a:gd name="connsiteX36" fmla="*/ 156329 w 165100"/>
              <a:gd name="connsiteY36" fmla="*/ 151629 h 193296"/>
              <a:gd name="connsiteX37" fmla="*/ 152569 w 165100"/>
              <a:gd name="connsiteY37" fmla="*/ 147557 h 193296"/>
              <a:gd name="connsiteX38" fmla="*/ 148810 w 165100"/>
              <a:gd name="connsiteY38" fmla="*/ 142231 h 193296"/>
              <a:gd name="connsiteX39" fmla="*/ 143797 w 165100"/>
              <a:gd name="connsiteY39" fmla="*/ 144111 h 193296"/>
              <a:gd name="connsiteX40" fmla="*/ 139098 w 165100"/>
              <a:gd name="connsiteY40" fmla="*/ 147243 h 193296"/>
              <a:gd name="connsiteX41" fmla="*/ 137845 w 165100"/>
              <a:gd name="connsiteY41" fmla="*/ 149123 h 193296"/>
              <a:gd name="connsiteX42" fmla="*/ 134085 w 165100"/>
              <a:gd name="connsiteY42" fmla="*/ 149750 h 193296"/>
              <a:gd name="connsiteX43" fmla="*/ 127193 w 165100"/>
              <a:gd name="connsiteY43" fmla="*/ 152256 h 193296"/>
              <a:gd name="connsiteX44" fmla="*/ 121867 w 165100"/>
              <a:gd name="connsiteY44" fmla="*/ 152256 h 193296"/>
              <a:gd name="connsiteX45" fmla="*/ 109649 w 165100"/>
              <a:gd name="connsiteY45" fmla="*/ 148810 h 193296"/>
              <a:gd name="connsiteX46" fmla="*/ 104323 w 165100"/>
              <a:gd name="connsiteY46" fmla="*/ 149123 h 193296"/>
              <a:gd name="connsiteX47" fmla="*/ 104323 w 165100"/>
              <a:gd name="connsiteY47" fmla="*/ 152256 h 193296"/>
              <a:gd name="connsiteX48" fmla="*/ 114975 w 165100"/>
              <a:gd name="connsiteY48" fmla="*/ 156642 h 193296"/>
              <a:gd name="connsiteX49" fmla="*/ 121241 w 165100"/>
              <a:gd name="connsiteY49" fmla="*/ 161028 h 193296"/>
              <a:gd name="connsiteX50" fmla="*/ 121554 w 165100"/>
              <a:gd name="connsiteY50" fmla="*/ 166667 h 193296"/>
              <a:gd name="connsiteX51" fmla="*/ 112782 w 165100"/>
              <a:gd name="connsiteY51" fmla="*/ 173873 h 193296"/>
              <a:gd name="connsiteX52" fmla="*/ 107143 w 165100"/>
              <a:gd name="connsiteY52" fmla="*/ 177005 h 193296"/>
              <a:gd name="connsiteX53" fmla="*/ 100564 w 165100"/>
              <a:gd name="connsiteY53" fmla="*/ 179512 h 193296"/>
              <a:gd name="connsiteX54" fmla="*/ 93672 w 165100"/>
              <a:gd name="connsiteY54" fmla="*/ 180765 h 193296"/>
              <a:gd name="connsiteX55" fmla="*/ 86466 w 165100"/>
              <a:gd name="connsiteY55" fmla="*/ 180138 h 193296"/>
              <a:gd name="connsiteX56" fmla="*/ 82707 w 165100"/>
              <a:gd name="connsiteY56" fmla="*/ 177632 h 193296"/>
              <a:gd name="connsiteX57" fmla="*/ 76755 w 165100"/>
              <a:gd name="connsiteY57" fmla="*/ 168547 h 193296"/>
              <a:gd name="connsiteX58" fmla="*/ 72055 w 165100"/>
              <a:gd name="connsiteY58" fmla="*/ 164787 h 193296"/>
              <a:gd name="connsiteX59" fmla="*/ 74875 w 165100"/>
              <a:gd name="connsiteY59" fmla="*/ 172306 h 193296"/>
              <a:gd name="connsiteX60" fmla="*/ 61090 w 165100"/>
              <a:gd name="connsiteY60" fmla="*/ 175439 h 193296"/>
              <a:gd name="connsiteX61" fmla="*/ 56704 w 165100"/>
              <a:gd name="connsiteY61" fmla="*/ 178258 h 193296"/>
              <a:gd name="connsiteX62" fmla="*/ 53885 w 165100"/>
              <a:gd name="connsiteY62" fmla="*/ 185464 h 193296"/>
              <a:gd name="connsiteX63" fmla="*/ 51065 w 165100"/>
              <a:gd name="connsiteY63" fmla="*/ 187970 h 193296"/>
              <a:gd name="connsiteX64" fmla="*/ 47306 w 165100"/>
              <a:gd name="connsiteY64" fmla="*/ 189537 h 193296"/>
              <a:gd name="connsiteX65" fmla="*/ 43546 w 165100"/>
              <a:gd name="connsiteY65" fmla="*/ 190477 h 193296"/>
              <a:gd name="connsiteX66" fmla="*/ 32895 w 165100"/>
              <a:gd name="connsiteY66" fmla="*/ 190163 h 193296"/>
              <a:gd name="connsiteX67" fmla="*/ 24749 w 165100"/>
              <a:gd name="connsiteY67" fmla="*/ 192983 h 193296"/>
              <a:gd name="connsiteX68" fmla="*/ 21930 w 165100"/>
              <a:gd name="connsiteY68" fmla="*/ 193296 h 193296"/>
              <a:gd name="connsiteX69" fmla="*/ 18170 w 165100"/>
              <a:gd name="connsiteY69" fmla="*/ 189537 h 193296"/>
              <a:gd name="connsiteX70" fmla="*/ 13158 w 165100"/>
              <a:gd name="connsiteY70" fmla="*/ 180765 h 193296"/>
              <a:gd name="connsiteX71" fmla="*/ 5639 w 165100"/>
              <a:gd name="connsiteY71" fmla="*/ 161341 h 193296"/>
              <a:gd name="connsiteX72" fmla="*/ 0 w 165100"/>
              <a:gd name="connsiteY72" fmla="*/ 139411 h 193296"/>
              <a:gd name="connsiteX73" fmla="*/ 18170 w 165100"/>
              <a:gd name="connsiteY73" fmla="*/ 138471 h 193296"/>
              <a:gd name="connsiteX74" fmla="*/ 26942 w 165100"/>
              <a:gd name="connsiteY74" fmla="*/ 133146 h 193296"/>
              <a:gd name="connsiteX75" fmla="*/ 50125 w 165100"/>
              <a:gd name="connsiteY75" fmla="*/ 110902 h 193296"/>
              <a:gd name="connsiteX76" fmla="*/ 53571 w 165100"/>
              <a:gd name="connsiteY76" fmla="*/ 104950 h 193296"/>
              <a:gd name="connsiteX77" fmla="*/ 52318 w 165100"/>
              <a:gd name="connsiteY77" fmla="*/ 100877 h 193296"/>
              <a:gd name="connsiteX78" fmla="*/ 42920 w 165100"/>
              <a:gd name="connsiteY78" fmla="*/ 96178 h 193296"/>
              <a:gd name="connsiteX79" fmla="*/ 37907 w 165100"/>
              <a:gd name="connsiteY79" fmla="*/ 92732 h 193296"/>
              <a:gd name="connsiteX80" fmla="*/ 33521 w 165100"/>
              <a:gd name="connsiteY80" fmla="*/ 88346 h 193296"/>
              <a:gd name="connsiteX81" fmla="*/ 31015 w 165100"/>
              <a:gd name="connsiteY81" fmla="*/ 82707 h 193296"/>
              <a:gd name="connsiteX82" fmla="*/ 33521 w 165100"/>
              <a:gd name="connsiteY82" fmla="*/ 75188 h 193296"/>
              <a:gd name="connsiteX83" fmla="*/ 39474 w 165100"/>
              <a:gd name="connsiteY83" fmla="*/ 70802 h 193296"/>
              <a:gd name="connsiteX84" fmla="*/ 46993 w 165100"/>
              <a:gd name="connsiteY84" fmla="*/ 67043 h 193296"/>
              <a:gd name="connsiteX85" fmla="*/ 49812 w 165100"/>
              <a:gd name="connsiteY85" fmla="*/ 62657 h 193296"/>
              <a:gd name="connsiteX86" fmla="*/ 50439 w 165100"/>
              <a:gd name="connsiteY86" fmla="*/ 56704 h 193296"/>
              <a:gd name="connsiteX87" fmla="*/ 49185 w 165100"/>
              <a:gd name="connsiteY87" fmla="*/ 49812 h 193296"/>
              <a:gd name="connsiteX88" fmla="*/ 50439 w 165100"/>
              <a:gd name="connsiteY88" fmla="*/ 40727 h 193296"/>
              <a:gd name="connsiteX89" fmla="*/ 53885 w 165100"/>
              <a:gd name="connsiteY89" fmla="*/ 35401 h 193296"/>
              <a:gd name="connsiteX90" fmla="*/ 59211 w 165100"/>
              <a:gd name="connsiteY90" fmla="*/ 31955 h 193296"/>
              <a:gd name="connsiteX91" fmla="*/ 66416 w 165100"/>
              <a:gd name="connsiteY91" fmla="*/ 30702 h 193296"/>
              <a:gd name="connsiteX92" fmla="*/ 72055 w 165100"/>
              <a:gd name="connsiteY92" fmla="*/ 28196 h 193296"/>
              <a:gd name="connsiteX93" fmla="*/ 74562 w 165100"/>
              <a:gd name="connsiteY93" fmla="*/ 23809 h 193296"/>
              <a:gd name="connsiteX94" fmla="*/ 74875 w 165100"/>
              <a:gd name="connsiteY94" fmla="*/ 18797 h 193296"/>
              <a:gd name="connsiteX95" fmla="*/ 79887 w 165100"/>
              <a:gd name="connsiteY95" fmla="*/ 0 h 193296"/>
              <a:gd name="connsiteX96" fmla="*/ 96178 w 165100"/>
              <a:gd name="connsiteY96" fmla="*/ 3759 h 193296"/>
              <a:gd name="connsiteX97" fmla="*/ 99311 w 165100"/>
              <a:gd name="connsiteY97" fmla="*/ 3446 h 193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65100" h="193296">
                <a:moveTo>
                  <a:pt x="99311" y="3446"/>
                </a:moveTo>
                <a:lnTo>
                  <a:pt x="112782" y="9085"/>
                </a:lnTo>
                <a:lnTo>
                  <a:pt x="112782" y="11905"/>
                </a:lnTo>
                <a:lnTo>
                  <a:pt x="109963" y="10965"/>
                </a:lnTo>
                <a:lnTo>
                  <a:pt x="101191" y="9085"/>
                </a:lnTo>
                <a:lnTo>
                  <a:pt x="101191" y="11905"/>
                </a:lnTo>
                <a:lnTo>
                  <a:pt x="105576" y="15977"/>
                </a:lnTo>
                <a:lnTo>
                  <a:pt x="107143" y="20677"/>
                </a:lnTo>
                <a:lnTo>
                  <a:pt x="107770" y="25689"/>
                </a:lnTo>
                <a:lnTo>
                  <a:pt x="109963" y="30388"/>
                </a:lnTo>
                <a:lnTo>
                  <a:pt x="114349" y="33208"/>
                </a:lnTo>
                <a:lnTo>
                  <a:pt x="125314" y="33835"/>
                </a:lnTo>
                <a:lnTo>
                  <a:pt x="134399" y="37907"/>
                </a:lnTo>
                <a:lnTo>
                  <a:pt x="139725" y="37907"/>
                </a:lnTo>
                <a:lnTo>
                  <a:pt x="143484" y="39787"/>
                </a:lnTo>
                <a:lnTo>
                  <a:pt x="145050" y="47619"/>
                </a:lnTo>
                <a:lnTo>
                  <a:pt x="144111" y="53571"/>
                </a:lnTo>
                <a:lnTo>
                  <a:pt x="140351" y="59524"/>
                </a:lnTo>
                <a:lnTo>
                  <a:pt x="139098" y="64850"/>
                </a:lnTo>
                <a:lnTo>
                  <a:pt x="136278" y="64850"/>
                </a:lnTo>
                <a:lnTo>
                  <a:pt x="127820" y="55764"/>
                </a:lnTo>
                <a:lnTo>
                  <a:pt x="119988" y="65163"/>
                </a:lnTo>
                <a:lnTo>
                  <a:pt x="123434" y="70489"/>
                </a:lnTo>
                <a:lnTo>
                  <a:pt x="131579" y="74875"/>
                </a:lnTo>
                <a:lnTo>
                  <a:pt x="139098" y="80514"/>
                </a:lnTo>
                <a:lnTo>
                  <a:pt x="142544" y="90852"/>
                </a:lnTo>
                <a:lnTo>
                  <a:pt x="140978" y="100877"/>
                </a:lnTo>
                <a:lnTo>
                  <a:pt x="135652" y="104950"/>
                </a:lnTo>
                <a:lnTo>
                  <a:pt x="127820" y="98998"/>
                </a:lnTo>
                <a:lnTo>
                  <a:pt x="130639" y="107143"/>
                </a:lnTo>
                <a:lnTo>
                  <a:pt x="136592" y="116542"/>
                </a:lnTo>
                <a:lnTo>
                  <a:pt x="143797" y="125000"/>
                </a:lnTo>
                <a:lnTo>
                  <a:pt x="151003" y="130639"/>
                </a:lnTo>
                <a:lnTo>
                  <a:pt x="153509" y="127193"/>
                </a:lnTo>
                <a:lnTo>
                  <a:pt x="157895" y="134399"/>
                </a:lnTo>
                <a:lnTo>
                  <a:pt x="165100" y="158522"/>
                </a:lnTo>
                <a:lnTo>
                  <a:pt x="156329" y="151629"/>
                </a:lnTo>
                <a:lnTo>
                  <a:pt x="152569" y="147557"/>
                </a:lnTo>
                <a:lnTo>
                  <a:pt x="148810" y="142231"/>
                </a:lnTo>
                <a:lnTo>
                  <a:pt x="143797" y="144111"/>
                </a:lnTo>
                <a:lnTo>
                  <a:pt x="139098" y="147243"/>
                </a:lnTo>
                <a:lnTo>
                  <a:pt x="137845" y="149123"/>
                </a:lnTo>
                <a:lnTo>
                  <a:pt x="134085" y="149750"/>
                </a:lnTo>
                <a:lnTo>
                  <a:pt x="127193" y="152256"/>
                </a:lnTo>
                <a:lnTo>
                  <a:pt x="121867" y="152256"/>
                </a:lnTo>
                <a:lnTo>
                  <a:pt x="109649" y="148810"/>
                </a:lnTo>
                <a:lnTo>
                  <a:pt x="104323" y="149123"/>
                </a:lnTo>
                <a:lnTo>
                  <a:pt x="104323" y="152256"/>
                </a:lnTo>
                <a:lnTo>
                  <a:pt x="114975" y="156642"/>
                </a:lnTo>
                <a:lnTo>
                  <a:pt x="121241" y="161028"/>
                </a:lnTo>
                <a:lnTo>
                  <a:pt x="121554" y="166667"/>
                </a:lnTo>
                <a:lnTo>
                  <a:pt x="112782" y="173873"/>
                </a:lnTo>
                <a:lnTo>
                  <a:pt x="107143" y="177005"/>
                </a:lnTo>
                <a:lnTo>
                  <a:pt x="100564" y="179512"/>
                </a:lnTo>
                <a:lnTo>
                  <a:pt x="93672" y="180765"/>
                </a:lnTo>
                <a:lnTo>
                  <a:pt x="86466" y="180138"/>
                </a:lnTo>
                <a:lnTo>
                  <a:pt x="82707" y="177632"/>
                </a:lnTo>
                <a:lnTo>
                  <a:pt x="76755" y="168547"/>
                </a:lnTo>
                <a:lnTo>
                  <a:pt x="72055" y="164787"/>
                </a:lnTo>
                <a:lnTo>
                  <a:pt x="74875" y="172306"/>
                </a:lnTo>
                <a:lnTo>
                  <a:pt x="61090" y="175439"/>
                </a:lnTo>
                <a:lnTo>
                  <a:pt x="56704" y="178258"/>
                </a:lnTo>
                <a:lnTo>
                  <a:pt x="53885" y="185464"/>
                </a:lnTo>
                <a:lnTo>
                  <a:pt x="51065" y="187970"/>
                </a:lnTo>
                <a:lnTo>
                  <a:pt x="47306" y="189537"/>
                </a:lnTo>
                <a:lnTo>
                  <a:pt x="43546" y="190477"/>
                </a:lnTo>
                <a:lnTo>
                  <a:pt x="32895" y="190163"/>
                </a:lnTo>
                <a:lnTo>
                  <a:pt x="24749" y="192983"/>
                </a:lnTo>
                <a:lnTo>
                  <a:pt x="21930" y="193296"/>
                </a:lnTo>
                <a:lnTo>
                  <a:pt x="18170" y="189537"/>
                </a:lnTo>
                <a:lnTo>
                  <a:pt x="13158" y="180765"/>
                </a:lnTo>
                <a:lnTo>
                  <a:pt x="5639" y="161341"/>
                </a:lnTo>
                <a:lnTo>
                  <a:pt x="0" y="139411"/>
                </a:lnTo>
                <a:lnTo>
                  <a:pt x="18170" y="138471"/>
                </a:lnTo>
                <a:lnTo>
                  <a:pt x="26942" y="133146"/>
                </a:lnTo>
                <a:lnTo>
                  <a:pt x="50125" y="110902"/>
                </a:lnTo>
                <a:lnTo>
                  <a:pt x="53571" y="104950"/>
                </a:lnTo>
                <a:lnTo>
                  <a:pt x="52318" y="100877"/>
                </a:lnTo>
                <a:lnTo>
                  <a:pt x="42920" y="96178"/>
                </a:lnTo>
                <a:lnTo>
                  <a:pt x="37907" y="92732"/>
                </a:lnTo>
                <a:lnTo>
                  <a:pt x="33521" y="88346"/>
                </a:lnTo>
                <a:lnTo>
                  <a:pt x="31015" y="82707"/>
                </a:lnTo>
                <a:lnTo>
                  <a:pt x="33521" y="75188"/>
                </a:lnTo>
                <a:lnTo>
                  <a:pt x="39474" y="70802"/>
                </a:lnTo>
                <a:lnTo>
                  <a:pt x="46993" y="67043"/>
                </a:lnTo>
                <a:lnTo>
                  <a:pt x="49812" y="62657"/>
                </a:lnTo>
                <a:lnTo>
                  <a:pt x="50439" y="56704"/>
                </a:lnTo>
                <a:lnTo>
                  <a:pt x="49185" y="49812"/>
                </a:lnTo>
                <a:lnTo>
                  <a:pt x="50439" y="40727"/>
                </a:lnTo>
                <a:lnTo>
                  <a:pt x="53885" y="35401"/>
                </a:lnTo>
                <a:lnTo>
                  <a:pt x="59211" y="31955"/>
                </a:lnTo>
                <a:lnTo>
                  <a:pt x="66416" y="30702"/>
                </a:lnTo>
                <a:lnTo>
                  <a:pt x="72055" y="28196"/>
                </a:lnTo>
                <a:lnTo>
                  <a:pt x="74562" y="23809"/>
                </a:lnTo>
                <a:lnTo>
                  <a:pt x="74875" y="18797"/>
                </a:lnTo>
                <a:lnTo>
                  <a:pt x="79887" y="0"/>
                </a:lnTo>
                <a:lnTo>
                  <a:pt x="96178" y="3759"/>
                </a:lnTo>
                <a:lnTo>
                  <a:pt x="99311" y="3446"/>
                </a:lnTo>
                <a:close/>
              </a:path>
            </a:pathLst>
          </a:custGeom>
          <a:solidFill>
            <a:srgbClr val="A058A2"/>
          </a:solidFill>
          <a:ln w="12700" cap="rnd">
            <a:solidFill>
              <a:schemeClr val="bg1"/>
            </a:solidFill>
            <a:prstDash val="solid"/>
            <a:round/>
          </a:ln>
        </p:spPr>
        <p:txBody>
          <a:bodyPr rtlCol="0" anchor="ctr"/>
          <a:lstStyle/>
          <a:p>
            <a:endParaRPr lang="vi-VN"/>
          </a:p>
        </p:txBody>
      </p:sp>
      <p:sp>
        <p:nvSpPr>
          <p:cNvPr id="22" name="Freeform: Shape 21">
            <a:extLst>
              <a:ext uri="{FF2B5EF4-FFF2-40B4-BE49-F238E27FC236}">
                <a16:creationId xmlns:a16="http://schemas.microsoft.com/office/drawing/2014/main" id="{D1D7011A-4D4E-B19E-55D3-2407C4C87E2B}"/>
              </a:ext>
            </a:extLst>
          </p:cNvPr>
          <p:cNvSpPr/>
          <p:nvPr/>
        </p:nvSpPr>
        <p:spPr>
          <a:xfrm>
            <a:off x="7057723" y="1226171"/>
            <a:ext cx="154135" cy="175752"/>
          </a:xfrm>
          <a:custGeom>
            <a:avLst/>
            <a:gdLst>
              <a:gd name="connsiteX0" fmla="*/ 109336 w 154135"/>
              <a:gd name="connsiteY0" fmla="*/ 1566 h 175752"/>
              <a:gd name="connsiteX1" fmla="*/ 112469 w 154135"/>
              <a:gd name="connsiteY1" fmla="*/ 34461 h 175752"/>
              <a:gd name="connsiteX2" fmla="*/ 100877 w 154135"/>
              <a:gd name="connsiteY2" fmla="*/ 59837 h 175752"/>
              <a:gd name="connsiteX3" fmla="*/ 98058 w 154135"/>
              <a:gd name="connsiteY3" fmla="*/ 68609 h 175752"/>
              <a:gd name="connsiteX4" fmla="*/ 96491 w 154135"/>
              <a:gd name="connsiteY4" fmla="*/ 76755 h 175752"/>
              <a:gd name="connsiteX5" fmla="*/ 98371 w 154135"/>
              <a:gd name="connsiteY5" fmla="*/ 85526 h 175752"/>
              <a:gd name="connsiteX6" fmla="*/ 103384 w 154135"/>
              <a:gd name="connsiteY6" fmla="*/ 93672 h 175752"/>
              <a:gd name="connsiteX7" fmla="*/ 116855 w 154135"/>
              <a:gd name="connsiteY7" fmla="*/ 104010 h 175752"/>
              <a:gd name="connsiteX8" fmla="*/ 125940 w 154135"/>
              <a:gd name="connsiteY8" fmla="*/ 109963 h 175752"/>
              <a:gd name="connsiteX9" fmla="*/ 154136 w 154135"/>
              <a:gd name="connsiteY9" fmla="*/ 139098 h 175752"/>
              <a:gd name="connsiteX10" fmla="*/ 143797 w 154135"/>
              <a:gd name="connsiteY10" fmla="*/ 146930 h 175752"/>
              <a:gd name="connsiteX11" fmla="*/ 138785 w 154135"/>
              <a:gd name="connsiteY11" fmla="*/ 149750 h 175752"/>
              <a:gd name="connsiteX12" fmla="*/ 132519 w 154135"/>
              <a:gd name="connsiteY12" fmla="*/ 152256 h 175752"/>
              <a:gd name="connsiteX13" fmla="*/ 109963 w 154135"/>
              <a:gd name="connsiteY13" fmla="*/ 151316 h 175752"/>
              <a:gd name="connsiteX14" fmla="*/ 103697 w 154135"/>
              <a:gd name="connsiteY14" fmla="*/ 152256 h 175752"/>
              <a:gd name="connsiteX15" fmla="*/ 97745 w 154135"/>
              <a:gd name="connsiteY15" fmla="*/ 155702 h 175752"/>
              <a:gd name="connsiteX16" fmla="*/ 92732 w 154135"/>
              <a:gd name="connsiteY16" fmla="*/ 160088 h 175752"/>
              <a:gd name="connsiteX17" fmla="*/ 92419 w 154135"/>
              <a:gd name="connsiteY17" fmla="*/ 168233 h 175752"/>
              <a:gd name="connsiteX18" fmla="*/ 77068 w 154135"/>
              <a:gd name="connsiteY18" fmla="*/ 175752 h 175752"/>
              <a:gd name="connsiteX19" fmla="*/ 69862 w 154135"/>
              <a:gd name="connsiteY19" fmla="*/ 175126 h 175752"/>
              <a:gd name="connsiteX20" fmla="*/ 67356 w 154135"/>
              <a:gd name="connsiteY20" fmla="*/ 172619 h 175752"/>
              <a:gd name="connsiteX21" fmla="*/ 57958 w 154135"/>
              <a:gd name="connsiteY21" fmla="*/ 158208 h 175752"/>
              <a:gd name="connsiteX22" fmla="*/ 56078 w 154135"/>
              <a:gd name="connsiteY22" fmla="*/ 153822 h 175752"/>
              <a:gd name="connsiteX23" fmla="*/ 55451 w 154135"/>
              <a:gd name="connsiteY23" fmla="*/ 149123 h 175752"/>
              <a:gd name="connsiteX24" fmla="*/ 56391 w 154135"/>
              <a:gd name="connsiteY24" fmla="*/ 144111 h 175752"/>
              <a:gd name="connsiteX25" fmla="*/ 58584 w 154135"/>
              <a:gd name="connsiteY25" fmla="*/ 136278 h 175752"/>
              <a:gd name="connsiteX26" fmla="*/ 57331 w 154135"/>
              <a:gd name="connsiteY26" fmla="*/ 133459 h 175752"/>
              <a:gd name="connsiteX27" fmla="*/ 53258 w 154135"/>
              <a:gd name="connsiteY27" fmla="*/ 131579 h 175752"/>
              <a:gd name="connsiteX28" fmla="*/ 47619 w 154135"/>
              <a:gd name="connsiteY28" fmla="*/ 131266 h 175752"/>
              <a:gd name="connsiteX29" fmla="*/ 40727 w 154135"/>
              <a:gd name="connsiteY29" fmla="*/ 130639 h 175752"/>
              <a:gd name="connsiteX30" fmla="*/ 36654 w 154135"/>
              <a:gd name="connsiteY30" fmla="*/ 129386 h 175752"/>
              <a:gd name="connsiteX31" fmla="*/ 31328 w 154135"/>
              <a:gd name="connsiteY31" fmla="*/ 122807 h 175752"/>
              <a:gd name="connsiteX32" fmla="*/ 29762 w 154135"/>
              <a:gd name="connsiteY32" fmla="*/ 104950 h 175752"/>
              <a:gd name="connsiteX33" fmla="*/ 26003 w 154135"/>
              <a:gd name="connsiteY33" fmla="*/ 97744 h 175752"/>
              <a:gd name="connsiteX34" fmla="*/ 22243 w 154135"/>
              <a:gd name="connsiteY34" fmla="*/ 95865 h 175752"/>
              <a:gd name="connsiteX35" fmla="*/ 14411 w 154135"/>
              <a:gd name="connsiteY35" fmla="*/ 93672 h 175752"/>
              <a:gd name="connsiteX36" fmla="*/ 10652 w 154135"/>
              <a:gd name="connsiteY36" fmla="*/ 91166 h 175752"/>
              <a:gd name="connsiteX37" fmla="*/ 8459 w 154135"/>
              <a:gd name="connsiteY37" fmla="*/ 87406 h 175752"/>
              <a:gd name="connsiteX38" fmla="*/ 7519 w 154135"/>
              <a:gd name="connsiteY38" fmla="*/ 83020 h 175752"/>
              <a:gd name="connsiteX39" fmla="*/ 7205 w 154135"/>
              <a:gd name="connsiteY39" fmla="*/ 73622 h 175752"/>
              <a:gd name="connsiteX40" fmla="*/ 9085 w 154135"/>
              <a:gd name="connsiteY40" fmla="*/ 66416 h 175752"/>
              <a:gd name="connsiteX41" fmla="*/ 12218 w 154135"/>
              <a:gd name="connsiteY41" fmla="*/ 58897 h 175752"/>
              <a:gd name="connsiteX42" fmla="*/ 12531 w 154135"/>
              <a:gd name="connsiteY42" fmla="*/ 52318 h 175752"/>
              <a:gd name="connsiteX43" fmla="*/ 6579 w 154135"/>
              <a:gd name="connsiteY43" fmla="*/ 47306 h 175752"/>
              <a:gd name="connsiteX44" fmla="*/ 2506 w 154135"/>
              <a:gd name="connsiteY44" fmla="*/ 45426 h 175752"/>
              <a:gd name="connsiteX45" fmla="*/ 627 w 154135"/>
              <a:gd name="connsiteY45" fmla="*/ 42920 h 175752"/>
              <a:gd name="connsiteX46" fmla="*/ 0 w 154135"/>
              <a:gd name="connsiteY46" fmla="*/ 39787 h 175752"/>
              <a:gd name="connsiteX47" fmla="*/ 1566 w 154135"/>
              <a:gd name="connsiteY47" fmla="*/ 32268 h 175752"/>
              <a:gd name="connsiteX48" fmla="*/ 3759 w 154135"/>
              <a:gd name="connsiteY48" fmla="*/ 24749 h 175752"/>
              <a:gd name="connsiteX49" fmla="*/ 7519 w 154135"/>
              <a:gd name="connsiteY49" fmla="*/ 16291 h 175752"/>
              <a:gd name="connsiteX50" fmla="*/ 12218 w 154135"/>
              <a:gd name="connsiteY50" fmla="*/ 12218 h 175752"/>
              <a:gd name="connsiteX51" fmla="*/ 16291 w 154135"/>
              <a:gd name="connsiteY51" fmla="*/ 10025 h 175752"/>
              <a:gd name="connsiteX52" fmla="*/ 46679 w 154135"/>
              <a:gd name="connsiteY52" fmla="*/ 4699 h 175752"/>
              <a:gd name="connsiteX53" fmla="*/ 54198 w 154135"/>
              <a:gd name="connsiteY53" fmla="*/ 1880 h 175752"/>
              <a:gd name="connsiteX54" fmla="*/ 77068 w 154135"/>
              <a:gd name="connsiteY54" fmla="*/ 0 h 175752"/>
              <a:gd name="connsiteX55" fmla="*/ 109336 w 154135"/>
              <a:gd name="connsiteY55" fmla="*/ 1566 h 17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4135" h="175752">
                <a:moveTo>
                  <a:pt x="109336" y="1566"/>
                </a:moveTo>
                <a:lnTo>
                  <a:pt x="112469" y="34461"/>
                </a:lnTo>
                <a:lnTo>
                  <a:pt x="100877" y="59837"/>
                </a:lnTo>
                <a:lnTo>
                  <a:pt x="98058" y="68609"/>
                </a:lnTo>
                <a:lnTo>
                  <a:pt x="96491" y="76755"/>
                </a:lnTo>
                <a:lnTo>
                  <a:pt x="98371" y="85526"/>
                </a:lnTo>
                <a:lnTo>
                  <a:pt x="103384" y="93672"/>
                </a:lnTo>
                <a:lnTo>
                  <a:pt x="116855" y="104010"/>
                </a:lnTo>
                <a:lnTo>
                  <a:pt x="125940" y="109963"/>
                </a:lnTo>
                <a:lnTo>
                  <a:pt x="154136" y="139098"/>
                </a:lnTo>
                <a:lnTo>
                  <a:pt x="143797" y="146930"/>
                </a:lnTo>
                <a:lnTo>
                  <a:pt x="138785" y="149750"/>
                </a:lnTo>
                <a:lnTo>
                  <a:pt x="132519" y="152256"/>
                </a:lnTo>
                <a:lnTo>
                  <a:pt x="109963" y="151316"/>
                </a:lnTo>
                <a:lnTo>
                  <a:pt x="103697" y="152256"/>
                </a:lnTo>
                <a:lnTo>
                  <a:pt x="97745" y="155702"/>
                </a:lnTo>
                <a:lnTo>
                  <a:pt x="92732" y="160088"/>
                </a:lnTo>
                <a:lnTo>
                  <a:pt x="92419" y="168233"/>
                </a:lnTo>
                <a:lnTo>
                  <a:pt x="77068" y="175752"/>
                </a:lnTo>
                <a:lnTo>
                  <a:pt x="69862" y="175126"/>
                </a:lnTo>
                <a:lnTo>
                  <a:pt x="67356" y="172619"/>
                </a:lnTo>
                <a:lnTo>
                  <a:pt x="57958" y="158208"/>
                </a:lnTo>
                <a:lnTo>
                  <a:pt x="56078" y="153822"/>
                </a:lnTo>
                <a:lnTo>
                  <a:pt x="55451" y="149123"/>
                </a:lnTo>
                <a:lnTo>
                  <a:pt x="56391" y="144111"/>
                </a:lnTo>
                <a:lnTo>
                  <a:pt x="58584" y="136278"/>
                </a:lnTo>
                <a:lnTo>
                  <a:pt x="57331" y="133459"/>
                </a:lnTo>
                <a:lnTo>
                  <a:pt x="53258" y="131579"/>
                </a:lnTo>
                <a:lnTo>
                  <a:pt x="47619" y="131266"/>
                </a:lnTo>
                <a:lnTo>
                  <a:pt x="40727" y="130639"/>
                </a:lnTo>
                <a:lnTo>
                  <a:pt x="36654" y="129386"/>
                </a:lnTo>
                <a:lnTo>
                  <a:pt x="31328" y="122807"/>
                </a:lnTo>
                <a:lnTo>
                  <a:pt x="29762" y="104950"/>
                </a:lnTo>
                <a:lnTo>
                  <a:pt x="26003" y="97744"/>
                </a:lnTo>
                <a:lnTo>
                  <a:pt x="22243" y="95865"/>
                </a:lnTo>
                <a:lnTo>
                  <a:pt x="14411" y="93672"/>
                </a:lnTo>
                <a:lnTo>
                  <a:pt x="10652" y="91166"/>
                </a:lnTo>
                <a:lnTo>
                  <a:pt x="8459" y="87406"/>
                </a:lnTo>
                <a:lnTo>
                  <a:pt x="7519" y="83020"/>
                </a:lnTo>
                <a:lnTo>
                  <a:pt x="7205" y="73622"/>
                </a:lnTo>
                <a:lnTo>
                  <a:pt x="9085" y="66416"/>
                </a:lnTo>
                <a:lnTo>
                  <a:pt x="12218" y="58897"/>
                </a:lnTo>
                <a:lnTo>
                  <a:pt x="12531" y="52318"/>
                </a:lnTo>
                <a:lnTo>
                  <a:pt x="6579" y="47306"/>
                </a:lnTo>
                <a:lnTo>
                  <a:pt x="2506" y="45426"/>
                </a:lnTo>
                <a:lnTo>
                  <a:pt x="627" y="42920"/>
                </a:lnTo>
                <a:lnTo>
                  <a:pt x="0" y="39787"/>
                </a:lnTo>
                <a:lnTo>
                  <a:pt x="1566" y="32268"/>
                </a:lnTo>
                <a:lnTo>
                  <a:pt x="3759" y="24749"/>
                </a:lnTo>
                <a:lnTo>
                  <a:pt x="7519" y="16291"/>
                </a:lnTo>
                <a:lnTo>
                  <a:pt x="12218" y="12218"/>
                </a:lnTo>
                <a:lnTo>
                  <a:pt x="16291" y="10025"/>
                </a:lnTo>
                <a:lnTo>
                  <a:pt x="46679" y="4699"/>
                </a:lnTo>
                <a:lnTo>
                  <a:pt x="54198" y="1880"/>
                </a:lnTo>
                <a:lnTo>
                  <a:pt x="77068" y="0"/>
                </a:lnTo>
                <a:lnTo>
                  <a:pt x="109336" y="1566"/>
                </a:lnTo>
                <a:close/>
              </a:path>
            </a:pathLst>
          </a:custGeom>
          <a:solidFill>
            <a:srgbClr val="70CE2A"/>
          </a:solidFill>
          <a:ln w="12700" cap="rnd">
            <a:solidFill>
              <a:schemeClr val="bg1"/>
            </a:solidFill>
            <a:prstDash val="solid"/>
            <a:round/>
          </a:ln>
        </p:spPr>
        <p:txBody>
          <a:bodyPr rtlCol="0" anchor="ctr"/>
          <a:lstStyle/>
          <a:p>
            <a:endParaRPr lang="vi-VN"/>
          </a:p>
        </p:txBody>
      </p:sp>
      <p:sp>
        <p:nvSpPr>
          <p:cNvPr id="23" name="Freeform: Shape 22">
            <a:extLst>
              <a:ext uri="{FF2B5EF4-FFF2-40B4-BE49-F238E27FC236}">
                <a16:creationId xmlns:a16="http://schemas.microsoft.com/office/drawing/2014/main" id="{C0BE8971-3CEF-1A3D-6A00-A79E05037D35}"/>
              </a:ext>
            </a:extLst>
          </p:cNvPr>
          <p:cNvSpPr/>
          <p:nvPr/>
        </p:nvSpPr>
        <p:spPr>
          <a:xfrm>
            <a:off x="6797071" y="1056685"/>
            <a:ext cx="311090" cy="366542"/>
          </a:xfrm>
          <a:custGeom>
            <a:avLst/>
            <a:gdLst>
              <a:gd name="connsiteX0" fmla="*/ 271617 w 311090"/>
              <a:gd name="connsiteY0" fmla="*/ 20677 h 366542"/>
              <a:gd name="connsiteX1" fmla="*/ 280076 w 311090"/>
              <a:gd name="connsiteY1" fmla="*/ 38534 h 366542"/>
              <a:gd name="connsiteX2" fmla="*/ 282269 w 311090"/>
              <a:gd name="connsiteY2" fmla="*/ 48872 h 366542"/>
              <a:gd name="connsiteX3" fmla="*/ 281955 w 311090"/>
              <a:gd name="connsiteY3" fmla="*/ 57331 h 366542"/>
              <a:gd name="connsiteX4" fmla="*/ 273184 w 311090"/>
              <a:gd name="connsiteY4" fmla="*/ 69236 h 366542"/>
              <a:gd name="connsiteX5" fmla="*/ 271617 w 311090"/>
              <a:gd name="connsiteY5" fmla="*/ 75188 h 366542"/>
              <a:gd name="connsiteX6" fmla="*/ 270364 w 311090"/>
              <a:gd name="connsiteY6" fmla="*/ 82707 h 366542"/>
              <a:gd name="connsiteX7" fmla="*/ 270677 w 311090"/>
              <a:gd name="connsiteY7" fmla="*/ 91792 h 366542"/>
              <a:gd name="connsiteX8" fmla="*/ 272244 w 311090"/>
              <a:gd name="connsiteY8" fmla="*/ 101504 h 366542"/>
              <a:gd name="connsiteX9" fmla="*/ 275063 w 311090"/>
              <a:gd name="connsiteY9" fmla="*/ 112156 h 366542"/>
              <a:gd name="connsiteX10" fmla="*/ 279449 w 311090"/>
              <a:gd name="connsiteY10" fmla="*/ 120614 h 366542"/>
              <a:gd name="connsiteX11" fmla="*/ 284775 w 311090"/>
              <a:gd name="connsiteY11" fmla="*/ 126567 h 366542"/>
              <a:gd name="connsiteX12" fmla="*/ 298559 w 311090"/>
              <a:gd name="connsiteY12" fmla="*/ 136278 h 366542"/>
              <a:gd name="connsiteX13" fmla="*/ 304512 w 311090"/>
              <a:gd name="connsiteY13" fmla="*/ 141604 h 366542"/>
              <a:gd name="connsiteX14" fmla="*/ 309524 w 311090"/>
              <a:gd name="connsiteY14" fmla="*/ 149436 h 366542"/>
              <a:gd name="connsiteX15" fmla="*/ 311091 w 311090"/>
              <a:gd name="connsiteY15" fmla="*/ 156015 h 366542"/>
              <a:gd name="connsiteX16" fmla="*/ 310778 w 311090"/>
              <a:gd name="connsiteY16" fmla="*/ 162594 h 366542"/>
              <a:gd name="connsiteX17" fmla="*/ 307332 w 311090"/>
              <a:gd name="connsiteY17" fmla="*/ 174186 h 366542"/>
              <a:gd name="connsiteX18" fmla="*/ 276943 w 311090"/>
              <a:gd name="connsiteY18" fmla="*/ 179512 h 366542"/>
              <a:gd name="connsiteX19" fmla="*/ 272870 w 311090"/>
              <a:gd name="connsiteY19" fmla="*/ 181705 h 366542"/>
              <a:gd name="connsiteX20" fmla="*/ 268171 w 311090"/>
              <a:gd name="connsiteY20" fmla="*/ 185777 h 366542"/>
              <a:gd name="connsiteX21" fmla="*/ 264412 w 311090"/>
              <a:gd name="connsiteY21" fmla="*/ 194236 h 366542"/>
              <a:gd name="connsiteX22" fmla="*/ 262219 w 311090"/>
              <a:gd name="connsiteY22" fmla="*/ 201755 h 366542"/>
              <a:gd name="connsiteX23" fmla="*/ 260652 w 311090"/>
              <a:gd name="connsiteY23" fmla="*/ 209274 h 366542"/>
              <a:gd name="connsiteX24" fmla="*/ 261279 w 311090"/>
              <a:gd name="connsiteY24" fmla="*/ 212406 h 366542"/>
              <a:gd name="connsiteX25" fmla="*/ 263158 w 311090"/>
              <a:gd name="connsiteY25" fmla="*/ 214913 h 366542"/>
              <a:gd name="connsiteX26" fmla="*/ 267231 w 311090"/>
              <a:gd name="connsiteY26" fmla="*/ 216792 h 366542"/>
              <a:gd name="connsiteX27" fmla="*/ 273184 w 311090"/>
              <a:gd name="connsiteY27" fmla="*/ 221805 h 366542"/>
              <a:gd name="connsiteX28" fmla="*/ 272870 w 311090"/>
              <a:gd name="connsiteY28" fmla="*/ 228384 h 366542"/>
              <a:gd name="connsiteX29" fmla="*/ 269737 w 311090"/>
              <a:gd name="connsiteY29" fmla="*/ 235903 h 366542"/>
              <a:gd name="connsiteX30" fmla="*/ 267858 w 311090"/>
              <a:gd name="connsiteY30" fmla="*/ 243108 h 366542"/>
              <a:gd name="connsiteX31" fmla="*/ 268171 w 311090"/>
              <a:gd name="connsiteY31" fmla="*/ 252507 h 366542"/>
              <a:gd name="connsiteX32" fmla="*/ 269111 w 311090"/>
              <a:gd name="connsiteY32" fmla="*/ 256893 h 366542"/>
              <a:gd name="connsiteX33" fmla="*/ 271304 w 311090"/>
              <a:gd name="connsiteY33" fmla="*/ 260652 h 366542"/>
              <a:gd name="connsiteX34" fmla="*/ 275063 w 311090"/>
              <a:gd name="connsiteY34" fmla="*/ 263158 h 366542"/>
              <a:gd name="connsiteX35" fmla="*/ 282895 w 311090"/>
              <a:gd name="connsiteY35" fmla="*/ 265351 h 366542"/>
              <a:gd name="connsiteX36" fmla="*/ 286655 w 311090"/>
              <a:gd name="connsiteY36" fmla="*/ 267231 h 366542"/>
              <a:gd name="connsiteX37" fmla="*/ 290414 w 311090"/>
              <a:gd name="connsiteY37" fmla="*/ 274437 h 366542"/>
              <a:gd name="connsiteX38" fmla="*/ 291981 w 311090"/>
              <a:gd name="connsiteY38" fmla="*/ 292294 h 366542"/>
              <a:gd name="connsiteX39" fmla="*/ 297306 w 311090"/>
              <a:gd name="connsiteY39" fmla="*/ 298873 h 366542"/>
              <a:gd name="connsiteX40" fmla="*/ 301379 w 311090"/>
              <a:gd name="connsiteY40" fmla="*/ 300126 h 366542"/>
              <a:gd name="connsiteX41" fmla="*/ 308271 w 311090"/>
              <a:gd name="connsiteY41" fmla="*/ 300752 h 366542"/>
              <a:gd name="connsiteX42" fmla="*/ 299813 w 311090"/>
              <a:gd name="connsiteY42" fmla="*/ 312344 h 366542"/>
              <a:gd name="connsiteX43" fmla="*/ 295427 w 311090"/>
              <a:gd name="connsiteY43" fmla="*/ 315477 h 366542"/>
              <a:gd name="connsiteX44" fmla="*/ 286028 w 311090"/>
              <a:gd name="connsiteY44" fmla="*/ 317983 h 366542"/>
              <a:gd name="connsiteX45" fmla="*/ 271617 w 311090"/>
              <a:gd name="connsiteY45" fmla="*/ 316417 h 366542"/>
              <a:gd name="connsiteX46" fmla="*/ 248121 w 311090"/>
              <a:gd name="connsiteY46" fmla="*/ 326442 h 366542"/>
              <a:gd name="connsiteX47" fmla="*/ 241542 w 311090"/>
              <a:gd name="connsiteY47" fmla="*/ 326442 h 366542"/>
              <a:gd name="connsiteX48" fmla="*/ 236529 w 311090"/>
              <a:gd name="connsiteY48" fmla="*/ 325189 h 366542"/>
              <a:gd name="connsiteX49" fmla="*/ 234023 w 311090"/>
              <a:gd name="connsiteY49" fmla="*/ 323309 h 366542"/>
              <a:gd name="connsiteX50" fmla="*/ 231204 w 311090"/>
              <a:gd name="connsiteY50" fmla="*/ 324875 h 366542"/>
              <a:gd name="connsiteX51" fmla="*/ 227444 w 311090"/>
              <a:gd name="connsiteY51" fmla="*/ 330514 h 366542"/>
              <a:gd name="connsiteX52" fmla="*/ 224311 w 311090"/>
              <a:gd name="connsiteY52" fmla="*/ 342419 h 366542"/>
              <a:gd name="connsiteX53" fmla="*/ 214286 w 311090"/>
              <a:gd name="connsiteY53" fmla="*/ 366542 h 366542"/>
              <a:gd name="connsiteX54" fmla="*/ 200815 w 311090"/>
              <a:gd name="connsiteY54" fmla="*/ 351818 h 366542"/>
              <a:gd name="connsiteX55" fmla="*/ 193923 w 311090"/>
              <a:gd name="connsiteY55" fmla="*/ 348058 h 366542"/>
              <a:gd name="connsiteX56" fmla="*/ 186091 w 311090"/>
              <a:gd name="connsiteY56" fmla="*/ 344612 h 366542"/>
              <a:gd name="connsiteX57" fmla="*/ 179825 w 311090"/>
              <a:gd name="connsiteY57" fmla="*/ 343046 h 366542"/>
              <a:gd name="connsiteX58" fmla="*/ 173873 w 311090"/>
              <a:gd name="connsiteY58" fmla="*/ 339913 h 366542"/>
              <a:gd name="connsiteX59" fmla="*/ 169173 w 311090"/>
              <a:gd name="connsiteY59" fmla="*/ 335214 h 366542"/>
              <a:gd name="connsiteX60" fmla="*/ 162281 w 311090"/>
              <a:gd name="connsiteY60" fmla="*/ 324562 h 366542"/>
              <a:gd name="connsiteX61" fmla="*/ 157895 w 311090"/>
              <a:gd name="connsiteY61" fmla="*/ 315790 h 366542"/>
              <a:gd name="connsiteX62" fmla="*/ 152256 w 311090"/>
              <a:gd name="connsiteY62" fmla="*/ 296680 h 366542"/>
              <a:gd name="connsiteX63" fmla="*/ 147870 w 311090"/>
              <a:gd name="connsiteY63" fmla="*/ 287595 h 366542"/>
              <a:gd name="connsiteX64" fmla="*/ 140665 w 311090"/>
              <a:gd name="connsiteY64" fmla="*/ 278823 h 366542"/>
              <a:gd name="connsiteX65" fmla="*/ 106203 w 311090"/>
              <a:gd name="connsiteY65" fmla="*/ 255013 h 366542"/>
              <a:gd name="connsiteX66" fmla="*/ 99624 w 311090"/>
              <a:gd name="connsiteY66" fmla="*/ 248121 h 366542"/>
              <a:gd name="connsiteX67" fmla="*/ 95865 w 311090"/>
              <a:gd name="connsiteY67" fmla="*/ 239975 h 366542"/>
              <a:gd name="connsiteX68" fmla="*/ 95238 w 311090"/>
              <a:gd name="connsiteY68" fmla="*/ 232770 h 366542"/>
              <a:gd name="connsiteX69" fmla="*/ 96491 w 311090"/>
              <a:gd name="connsiteY69" fmla="*/ 225564 h 366542"/>
              <a:gd name="connsiteX70" fmla="*/ 105890 w 311090"/>
              <a:gd name="connsiteY70" fmla="*/ 208334 h 366542"/>
              <a:gd name="connsiteX71" fmla="*/ 106830 w 311090"/>
              <a:gd name="connsiteY71" fmla="*/ 203321 h 366542"/>
              <a:gd name="connsiteX72" fmla="*/ 106203 w 311090"/>
              <a:gd name="connsiteY72" fmla="*/ 197682 h 366542"/>
              <a:gd name="connsiteX73" fmla="*/ 104324 w 311090"/>
              <a:gd name="connsiteY73" fmla="*/ 190790 h 366542"/>
              <a:gd name="connsiteX74" fmla="*/ 100251 w 311090"/>
              <a:gd name="connsiteY74" fmla="*/ 183584 h 366542"/>
              <a:gd name="connsiteX75" fmla="*/ 94612 w 311090"/>
              <a:gd name="connsiteY75" fmla="*/ 176065 h 366542"/>
              <a:gd name="connsiteX76" fmla="*/ 86780 w 311090"/>
              <a:gd name="connsiteY76" fmla="*/ 170113 h 366542"/>
              <a:gd name="connsiteX77" fmla="*/ 77694 w 311090"/>
              <a:gd name="connsiteY77" fmla="*/ 165101 h 366542"/>
              <a:gd name="connsiteX78" fmla="*/ 66103 w 311090"/>
              <a:gd name="connsiteY78" fmla="*/ 161654 h 366542"/>
              <a:gd name="connsiteX79" fmla="*/ 40100 w 311090"/>
              <a:gd name="connsiteY79" fmla="*/ 159775 h 366542"/>
              <a:gd name="connsiteX80" fmla="*/ 10965 w 311090"/>
              <a:gd name="connsiteY80" fmla="*/ 164787 h 366542"/>
              <a:gd name="connsiteX81" fmla="*/ 3759 w 311090"/>
              <a:gd name="connsiteY81" fmla="*/ 152882 h 366542"/>
              <a:gd name="connsiteX82" fmla="*/ 1253 w 311090"/>
              <a:gd name="connsiteY82" fmla="*/ 145364 h 366542"/>
              <a:gd name="connsiteX83" fmla="*/ 2193 w 311090"/>
              <a:gd name="connsiteY83" fmla="*/ 135652 h 366542"/>
              <a:gd name="connsiteX84" fmla="*/ 8772 w 311090"/>
              <a:gd name="connsiteY84" fmla="*/ 122494 h 366542"/>
              <a:gd name="connsiteX85" fmla="*/ 10338 w 311090"/>
              <a:gd name="connsiteY85" fmla="*/ 112469 h 366542"/>
              <a:gd name="connsiteX86" fmla="*/ 7832 w 311090"/>
              <a:gd name="connsiteY86" fmla="*/ 105890 h 366542"/>
              <a:gd name="connsiteX87" fmla="*/ 3446 w 311090"/>
              <a:gd name="connsiteY87" fmla="*/ 99624 h 366542"/>
              <a:gd name="connsiteX88" fmla="*/ 0 w 311090"/>
              <a:gd name="connsiteY88" fmla="*/ 92419 h 366542"/>
              <a:gd name="connsiteX89" fmla="*/ 1253 w 311090"/>
              <a:gd name="connsiteY89" fmla="*/ 83020 h 366542"/>
              <a:gd name="connsiteX90" fmla="*/ 9085 w 311090"/>
              <a:gd name="connsiteY90" fmla="*/ 74562 h 366542"/>
              <a:gd name="connsiteX91" fmla="*/ 19110 w 311090"/>
              <a:gd name="connsiteY91" fmla="*/ 69549 h 366542"/>
              <a:gd name="connsiteX92" fmla="*/ 26003 w 311090"/>
              <a:gd name="connsiteY92" fmla="*/ 61717 h 366542"/>
              <a:gd name="connsiteX93" fmla="*/ 24749 w 311090"/>
              <a:gd name="connsiteY93" fmla="*/ 45426 h 366542"/>
              <a:gd name="connsiteX94" fmla="*/ 28509 w 311090"/>
              <a:gd name="connsiteY94" fmla="*/ 36967 h 366542"/>
              <a:gd name="connsiteX95" fmla="*/ 30702 w 311090"/>
              <a:gd name="connsiteY95" fmla="*/ 32895 h 366542"/>
              <a:gd name="connsiteX96" fmla="*/ 39160 w 311090"/>
              <a:gd name="connsiteY96" fmla="*/ 29135 h 366542"/>
              <a:gd name="connsiteX97" fmla="*/ 48246 w 311090"/>
              <a:gd name="connsiteY97" fmla="*/ 28196 h 366542"/>
              <a:gd name="connsiteX98" fmla="*/ 56391 w 311090"/>
              <a:gd name="connsiteY98" fmla="*/ 30075 h 366542"/>
              <a:gd name="connsiteX99" fmla="*/ 61404 w 311090"/>
              <a:gd name="connsiteY99" fmla="*/ 36967 h 366542"/>
              <a:gd name="connsiteX100" fmla="*/ 62657 w 311090"/>
              <a:gd name="connsiteY100" fmla="*/ 44173 h 366542"/>
              <a:gd name="connsiteX101" fmla="*/ 64850 w 311090"/>
              <a:gd name="connsiteY101" fmla="*/ 55138 h 366542"/>
              <a:gd name="connsiteX102" fmla="*/ 67043 w 311090"/>
              <a:gd name="connsiteY102" fmla="*/ 62657 h 366542"/>
              <a:gd name="connsiteX103" fmla="*/ 73935 w 311090"/>
              <a:gd name="connsiteY103" fmla="*/ 75188 h 366542"/>
              <a:gd name="connsiteX104" fmla="*/ 78008 w 311090"/>
              <a:gd name="connsiteY104" fmla="*/ 80514 h 366542"/>
              <a:gd name="connsiteX105" fmla="*/ 83020 w 311090"/>
              <a:gd name="connsiteY105" fmla="*/ 85526 h 366542"/>
              <a:gd name="connsiteX106" fmla="*/ 90226 w 311090"/>
              <a:gd name="connsiteY106" fmla="*/ 91166 h 366542"/>
              <a:gd name="connsiteX107" fmla="*/ 94298 w 311090"/>
              <a:gd name="connsiteY107" fmla="*/ 93045 h 366542"/>
              <a:gd name="connsiteX108" fmla="*/ 98684 w 311090"/>
              <a:gd name="connsiteY108" fmla="*/ 93985 h 366542"/>
              <a:gd name="connsiteX109" fmla="*/ 159462 w 311090"/>
              <a:gd name="connsiteY109" fmla="*/ 97118 h 366542"/>
              <a:gd name="connsiteX110" fmla="*/ 165101 w 311090"/>
              <a:gd name="connsiteY110" fmla="*/ 98371 h 366542"/>
              <a:gd name="connsiteX111" fmla="*/ 181391 w 311090"/>
              <a:gd name="connsiteY111" fmla="*/ 107770 h 366542"/>
              <a:gd name="connsiteX112" fmla="*/ 194236 w 311090"/>
              <a:gd name="connsiteY112" fmla="*/ 118108 h 366542"/>
              <a:gd name="connsiteX113" fmla="*/ 198622 w 311090"/>
              <a:gd name="connsiteY113" fmla="*/ 120301 h 366542"/>
              <a:gd name="connsiteX114" fmla="*/ 204261 w 311090"/>
              <a:gd name="connsiteY114" fmla="*/ 122494 h 366542"/>
              <a:gd name="connsiteX115" fmla="*/ 203948 w 311090"/>
              <a:gd name="connsiteY115" fmla="*/ 114975 h 366542"/>
              <a:gd name="connsiteX116" fmla="*/ 210840 w 311090"/>
              <a:gd name="connsiteY116" fmla="*/ 98684 h 366542"/>
              <a:gd name="connsiteX117" fmla="*/ 211780 w 311090"/>
              <a:gd name="connsiteY117" fmla="*/ 88659 h 366542"/>
              <a:gd name="connsiteX118" fmla="*/ 205828 w 311090"/>
              <a:gd name="connsiteY118" fmla="*/ 50125 h 366542"/>
              <a:gd name="connsiteX119" fmla="*/ 209274 w 311090"/>
              <a:gd name="connsiteY119" fmla="*/ 20677 h 366542"/>
              <a:gd name="connsiteX120" fmla="*/ 208334 w 311090"/>
              <a:gd name="connsiteY120" fmla="*/ 5013 h 366542"/>
              <a:gd name="connsiteX121" fmla="*/ 213973 w 311090"/>
              <a:gd name="connsiteY121" fmla="*/ 1253 h 366542"/>
              <a:gd name="connsiteX122" fmla="*/ 222432 w 311090"/>
              <a:gd name="connsiteY122" fmla="*/ 0 h 366542"/>
              <a:gd name="connsiteX123" fmla="*/ 240915 w 311090"/>
              <a:gd name="connsiteY123" fmla="*/ 4386 h 366542"/>
              <a:gd name="connsiteX124" fmla="*/ 260652 w 311090"/>
              <a:gd name="connsiteY124" fmla="*/ 17857 h 366542"/>
              <a:gd name="connsiteX125" fmla="*/ 271617 w 311090"/>
              <a:gd name="connsiteY125" fmla="*/ 20677 h 36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311090" h="366542">
                <a:moveTo>
                  <a:pt x="271617" y="20677"/>
                </a:moveTo>
                <a:lnTo>
                  <a:pt x="280076" y="38534"/>
                </a:lnTo>
                <a:lnTo>
                  <a:pt x="282269" y="48872"/>
                </a:lnTo>
                <a:lnTo>
                  <a:pt x="281955" y="57331"/>
                </a:lnTo>
                <a:lnTo>
                  <a:pt x="273184" y="69236"/>
                </a:lnTo>
                <a:lnTo>
                  <a:pt x="271617" y="75188"/>
                </a:lnTo>
                <a:lnTo>
                  <a:pt x="270364" y="82707"/>
                </a:lnTo>
                <a:lnTo>
                  <a:pt x="270677" y="91792"/>
                </a:lnTo>
                <a:lnTo>
                  <a:pt x="272244" y="101504"/>
                </a:lnTo>
                <a:lnTo>
                  <a:pt x="275063" y="112156"/>
                </a:lnTo>
                <a:lnTo>
                  <a:pt x="279449" y="120614"/>
                </a:lnTo>
                <a:lnTo>
                  <a:pt x="284775" y="126567"/>
                </a:lnTo>
                <a:lnTo>
                  <a:pt x="298559" y="136278"/>
                </a:lnTo>
                <a:lnTo>
                  <a:pt x="304512" y="141604"/>
                </a:lnTo>
                <a:lnTo>
                  <a:pt x="309524" y="149436"/>
                </a:lnTo>
                <a:lnTo>
                  <a:pt x="311091" y="156015"/>
                </a:lnTo>
                <a:lnTo>
                  <a:pt x="310778" y="162594"/>
                </a:lnTo>
                <a:lnTo>
                  <a:pt x="307332" y="174186"/>
                </a:lnTo>
                <a:lnTo>
                  <a:pt x="276943" y="179512"/>
                </a:lnTo>
                <a:lnTo>
                  <a:pt x="272870" y="181705"/>
                </a:lnTo>
                <a:lnTo>
                  <a:pt x="268171" y="185777"/>
                </a:lnTo>
                <a:lnTo>
                  <a:pt x="264412" y="194236"/>
                </a:lnTo>
                <a:lnTo>
                  <a:pt x="262219" y="201755"/>
                </a:lnTo>
                <a:lnTo>
                  <a:pt x="260652" y="209274"/>
                </a:lnTo>
                <a:lnTo>
                  <a:pt x="261279" y="212406"/>
                </a:lnTo>
                <a:lnTo>
                  <a:pt x="263158" y="214913"/>
                </a:lnTo>
                <a:lnTo>
                  <a:pt x="267231" y="216792"/>
                </a:lnTo>
                <a:lnTo>
                  <a:pt x="273184" y="221805"/>
                </a:lnTo>
                <a:lnTo>
                  <a:pt x="272870" y="228384"/>
                </a:lnTo>
                <a:lnTo>
                  <a:pt x="269737" y="235903"/>
                </a:lnTo>
                <a:lnTo>
                  <a:pt x="267858" y="243108"/>
                </a:lnTo>
                <a:lnTo>
                  <a:pt x="268171" y="252507"/>
                </a:lnTo>
                <a:lnTo>
                  <a:pt x="269111" y="256893"/>
                </a:lnTo>
                <a:lnTo>
                  <a:pt x="271304" y="260652"/>
                </a:lnTo>
                <a:lnTo>
                  <a:pt x="275063" y="263158"/>
                </a:lnTo>
                <a:lnTo>
                  <a:pt x="282895" y="265351"/>
                </a:lnTo>
                <a:lnTo>
                  <a:pt x="286655" y="267231"/>
                </a:lnTo>
                <a:lnTo>
                  <a:pt x="290414" y="274437"/>
                </a:lnTo>
                <a:lnTo>
                  <a:pt x="291981" y="292294"/>
                </a:lnTo>
                <a:lnTo>
                  <a:pt x="297306" y="298873"/>
                </a:lnTo>
                <a:lnTo>
                  <a:pt x="301379" y="300126"/>
                </a:lnTo>
                <a:lnTo>
                  <a:pt x="308271" y="300752"/>
                </a:lnTo>
                <a:lnTo>
                  <a:pt x="299813" y="312344"/>
                </a:lnTo>
                <a:lnTo>
                  <a:pt x="295427" y="315477"/>
                </a:lnTo>
                <a:lnTo>
                  <a:pt x="286028" y="317983"/>
                </a:lnTo>
                <a:lnTo>
                  <a:pt x="271617" y="316417"/>
                </a:lnTo>
                <a:lnTo>
                  <a:pt x="248121" y="326442"/>
                </a:lnTo>
                <a:lnTo>
                  <a:pt x="241542" y="326442"/>
                </a:lnTo>
                <a:lnTo>
                  <a:pt x="236529" y="325189"/>
                </a:lnTo>
                <a:lnTo>
                  <a:pt x="234023" y="323309"/>
                </a:lnTo>
                <a:lnTo>
                  <a:pt x="231204" y="324875"/>
                </a:lnTo>
                <a:lnTo>
                  <a:pt x="227444" y="330514"/>
                </a:lnTo>
                <a:lnTo>
                  <a:pt x="224311" y="342419"/>
                </a:lnTo>
                <a:lnTo>
                  <a:pt x="214286" y="366542"/>
                </a:lnTo>
                <a:lnTo>
                  <a:pt x="200815" y="351818"/>
                </a:lnTo>
                <a:lnTo>
                  <a:pt x="193923" y="348058"/>
                </a:lnTo>
                <a:lnTo>
                  <a:pt x="186091" y="344612"/>
                </a:lnTo>
                <a:lnTo>
                  <a:pt x="179825" y="343046"/>
                </a:lnTo>
                <a:lnTo>
                  <a:pt x="173873" y="339913"/>
                </a:lnTo>
                <a:lnTo>
                  <a:pt x="169173" y="335214"/>
                </a:lnTo>
                <a:lnTo>
                  <a:pt x="162281" y="324562"/>
                </a:lnTo>
                <a:lnTo>
                  <a:pt x="157895" y="315790"/>
                </a:lnTo>
                <a:lnTo>
                  <a:pt x="152256" y="296680"/>
                </a:lnTo>
                <a:lnTo>
                  <a:pt x="147870" y="287595"/>
                </a:lnTo>
                <a:lnTo>
                  <a:pt x="140665" y="278823"/>
                </a:lnTo>
                <a:lnTo>
                  <a:pt x="106203" y="255013"/>
                </a:lnTo>
                <a:lnTo>
                  <a:pt x="99624" y="248121"/>
                </a:lnTo>
                <a:lnTo>
                  <a:pt x="95865" y="239975"/>
                </a:lnTo>
                <a:lnTo>
                  <a:pt x="95238" y="232770"/>
                </a:lnTo>
                <a:lnTo>
                  <a:pt x="96491" y="225564"/>
                </a:lnTo>
                <a:lnTo>
                  <a:pt x="105890" y="208334"/>
                </a:lnTo>
                <a:lnTo>
                  <a:pt x="106830" y="203321"/>
                </a:lnTo>
                <a:lnTo>
                  <a:pt x="106203" y="197682"/>
                </a:lnTo>
                <a:lnTo>
                  <a:pt x="104324" y="190790"/>
                </a:lnTo>
                <a:lnTo>
                  <a:pt x="100251" y="183584"/>
                </a:lnTo>
                <a:lnTo>
                  <a:pt x="94612" y="176065"/>
                </a:lnTo>
                <a:lnTo>
                  <a:pt x="86780" y="170113"/>
                </a:lnTo>
                <a:lnTo>
                  <a:pt x="77694" y="165101"/>
                </a:lnTo>
                <a:lnTo>
                  <a:pt x="66103" y="161654"/>
                </a:lnTo>
                <a:lnTo>
                  <a:pt x="40100" y="159775"/>
                </a:lnTo>
                <a:lnTo>
                  <a:pt x="10965" y="164787"/>
                </a:lnTo>
                <a:lnTo>
                  <a:pt x="3759" y="152882"/>
                </a:lnTo>
                <a:lnTo>
                  <a:pt x="1253" y="145364"/>
                </a:lnTo>
                <a:lnTo>
                  <a:pt x="2193" y="135652"/>
                </a:lnTo>
                <a:lnTo>
                  <a:pt x="8772" y="122494"/>
                </a:lnTo>
                <a:lnTo>
                  <a:pt x="10338" y="112469"/>
                </a:lnTo>
                <a:lnTo>
                  <a:pt x="7832" y="105890"/>
                </a:lnTo>
                <a:lnTo>
                  <a:pt x="3446" y="99624"/>
                </a:lnTo>
                <a:lnTo>
                  <a:pt x="0" y="92419"/>
                </a:lnTo>
                <a:lnTo>
                  <a:pt x="1253" y="83020"/>
                </a:lnTo>
                <a:lnTo>
                  <a:pt x="9085" y="74562"/>
                </a:lnTo>
                <a:lnTo>
                  <a:pt x="19110" y="69549"/>
                </a:lnTo>
                <a:lnTo>
                  <a:pt x="26003" y="61717"/>
                </a:lnTo>
                <a:lnTo>
                  <a:pt x="24749" y="45426"/>
                </a:lnTo>
                <a:lnTo>
                  <a:pt x="28509" y="36967"/>
                </a:lnTo>
                <a:lnTo>
                  <a:pt x="30702" y="32895"/>
                </a:lnTo>
                <a:lnTo>
                  <a:pt x="39160" y="29135"/>
                </a:lnTo>
                <a:lnTo>
                  <a:pt x="48246" y="28196"/>
                </a:lnTo>
                <a:lnTo>
                  <a:pt x="56391" y="30075"/>
                </a:lnTo>
                <a:lnTo>
                  <a:pt x="61404" y="36967"/>
                </a:lnTo>
                <a:lnTo>
                  <a:pt x="62657" y="44173"/>
                </a:lnTo>
                <a:lnTo>
                  <a:pt x="64850" y="55138"/>
                </a:lnTo>
                <a:lnTo>
                  <a:pt x="67043" y="62657"/>
                </a:lnTo>
                <a:lnTo>
                  <a:pt x="73935" y="75188"/>
                </a:lnTo>
                <a:lnTo>
                  <a:pt x="78008" y="80514"/>
                </a:lnTo>
                <a:lnTo>
                  <a:pt x="83020" y="85526"/>
                </a:lnTo>
                <a:lnTo>
                  <a:pt x="90226" y="91166"/>
                </a:lnTo>
                <a:lnTo>
                  <a:pt x="94298" y="93045"/>
                </a:lnTo>
                <a:lnTo>
                  <a:pt x="98684" y="93985"/>
                </a:lnTo>
                <a:lnTo>
                  <a:pt x="159462" y="97118"/>
                </a:lnTo>
                <a:lnTo>
                  <a:pt x="165101" y="98371"/>
                </a:lnTo>
                <a:lnTo>
                  <a:pt x="181391" y="107770"/>
                </a:lnTo>
                <a:lnTo>
                  <a:pt x="194236" y="118108"/>
                </a:lnTo>
                <a:lnTo>
                  <a:pt x="198622" y="120301"/>
                </a:lnTo>
                <a:lnTo>
                  <a:pt x="204261" y="122494"/>
                </a:lnTo>
                <a:lnTo>
                  <a:pt x="203948" y="114975"/>
                </a:lnTo>
                <a:lnTo>
                  <a:pt x="210840" y="98684"/>
                </a:lnTo>
                <a:lnTo>
                  <a:pt x="211780" y="88659"/>
                </a:lnTo>
                <a:lnTo>
                  <a:pt x="205828" y="50125"/>
                </a:lnTo>
                <a:lnTo>
                  <a:pt x="209274" y="20677"/>
                </a:lnTo>
                <a:lnTo>
                  <a:pt x="208334" y="5013"/>
                </a:lnTo>
                <a:lnTo>
                  <a:pt x="213973" y="1253"/>
                </a:lnTo>
                <a:lnTo>
                  <a:pt x="222432" y="0"/>
                </a:lnTo>
                <a:lnTo>
                  <a:pt x="240915" y="4386"/>
                </a:lnTo>
                <a:lnTo>
                  <a:pt x="260652" y="17857"/>
                </a:lnTo>
                <a:lnTo>
                  <a:pt x="271617" y="20677"/>
                </a:lnTo>
                <a:close/>
              </a:path>
            </a:pathLst>
          </a:custGeom>
          <a:solidFill>
            <a:srgbClr val="FFFF00"/>
          </a:solidFill>
          <a:ln w="12700" cap="rnd">
            <a:solidFill>
              <a:schemeClr val="bg1"/>
            </a:solidFill>
            <a:prstDash val="solid"/>
            <a:round/>
          </a:ln>
        </p:spPr>
        <p:txBody>
          <a:bodyPr rtlCol="0" anchor="ctr"/>
          <a:lstStyle/>
          <a:p>
            <a:endParaRPr lang="vi-VN" dirty="0"/>
          </a:p>
        </p:txBody>
      </p:sp>
      <p:sp>
        <p:nvSpPr>
          <p:cNvPr id="24" name="Freeform: Shape 23">
            <a:extLst>
              <a:ext uri="{FF2B5EF4-FFF2-40B4-BE49-F238E27FC236}">
                <a16:creationId xmlns:a16="http://schemas.microsoft.com/office/drawing/2014/main" id="{C59047C4-4C9E-D64A-1081-D822327F54B5}"/>
              </a:ext>
            </a:extLst>
          </p:cNvPr>
          <p:cNvSpPr/>
          <p:nvPr/>
        </p:nvSpPr>
        <p:spPr>
          <a:xfrm>
            <a:off x="7067435" y="1114016"/>
            <a:ext cx="169173" cy="119361"/>
          </a:xfrm>
          <a:custGeom>
            <a:avLst/>
            <a:gdLst>
              <a:gd name="connsiteX0" fmla="*/ 161655 w 169173"/>
              <a:gd name="connsiteY0" fmla="*/ 51692 h 119361"/>
              <a:gd name="connsiteX1" fmla="*/ 168547 w 169173"/>
              <a:gd name="connsiteY1" fmla="*/ 80514 h 119361"/>
              <a:gd name="connsiteX2" fmla="*/ 169173 w 169173"/>
              <a:gd name="connsiteY2" fmla="*/ 89912 h 119361"/>
              <a:gd name="connsiteX3" fmla="*/ 168233 w 169173"/>
              <a:gd name="connsiteY3" fmla="*/ 98684 h 119361"/>
              <a:gd name="connsiteX4" fmla="*/ 165414 w 169173"/>
              <a:gd name="connsiteY4" fmla="*/ 106830 h 119361"/>
              <a:gd name="connsiteX5" fmla="*/ 160401 w 169173"/>
              <a:gd name="connsiteY5" fmla="*/ 112782 h 119361"/>
              <a:gd name="connsiteX6" fmla="*/ 153196 w 169173"/>
              <a:gd name="connsiteY6" fmla="*/ 117168 h 119361"/>
              <a:gd name="connsiteX7" fmla="*/ 140978 w 169173"/>
              <a:gd name="connsiteY7" fmla="*/ 119048 h 119361"/>
              <a:gd name="connsiteX8" fmla="*/ 131266 w 169173"/>
              <a:gd name="connsiteY8" fmla="*/ 119361 h 119361"/>
              <a:gd name="connsiteX9" fmla="*/ 99624 w 169173"/>
              <a:gd name="connsiteY9" fmla="*/ 113722 h 119361"/>
              <a:gd name="connsiteX10" fmla="*/ 67356 w 169173"/>
              <a:gd name="connsiteY10" fmla="*/ 112156 h 119361"/>
              <a:gd name="connsiteX11" fmla="*/ 44486 w 169173"/>
              <a:gd name="connsiteY11" fmla="*/ 114035 h 119361"/>
              <a:gd name="connsiteX12" fmla="*/ 36968 w 169173"/>
              <a:gd name="connsiteY12" fmla="*/ 116855 h 119361"/>
              <a:gd name="connsiteX13" fmla="*/ 40414 w 169173"/>
              <a:gd name="connsiteY13" fmla="*/ 105263 h 119361"/>
              <a:gd name="connsiteX14" fmla="*/ 40727 w 169173"/>
              <a:gd name="connsiteY14" fmla="*/ 98684 h 119361"/>
              <a:gd name="connsiteX15" fmla="*/ 39160 w 169173"/>
              <a:gd name="connsiteY15" fmla="*/ 92105 h 119361"/>
              <a:gd name="connsiteX16" fmla="*/ 34148 w 169173"/>
              <a:gd name="connsiteY16" fmla="*/ 84273 h 119361"/>
              <a:gd name="connsiteX17" fmla="*/ 28196 w 169173"/>
              <a:gd name="connsiteY17" fmla="*/ 78948 h 119361"/>
              <a:gd name="connsiteX18" fmla="*/ 14411 w 169173"/>
              <a:gd name="connsiteY18" fmla="*/ 69236 h 119361"/>
              <a:gd name="connsiteX19" fmla="*/ 9085 w 169173"/>
              <a:gd name="connsiteY19" fmla="*/ 63283 h 119361"/>
              <a:gd name="connsiteX20" fmla="*/ 4699 w 169173"/>
              <a:gd name="connsiteY20" fmla="*/ 54825 h 119361"/>
              <a:gd name="connsiteX21" fmla="*/ 1880 w 169173"/>
              <a:gd name="connsiteY21" fmla="*/ 44173 h 119361"/>
              <a:gd name="connsiteX22" fmla="*/ 313 w 169173"/>
              <a:gd name="connsiteY22" fmla="*/ 34461 h 119361"/>
              <a:gd name="connsiteX23" fmla="*/ 0 w 169173"/>
              <a:gd name="connsiteY23" fmla="*/ 25376 h 119361"/>
              <a:gd name="connsiteX24" fmla="*/ 1253 w 169173"/>
              <a:gd name="connsiteY24" fmla="*/ 17857 h 119361"/>
              <a:gd name="connsiteX25" fmla="*/ 2820 w 169173"/>
              <a:gd name="connsiteY25" fmla="*/ 11905 h 119361"/>
              <a:gd name="connsiteX26" fmla="*/ 11592 w 169173"/>
              <a:gd name="connsiteY26" fmla="*/ 0 h 119361"/>
              <a:gd name="connsiteX27" fmla="*/ 47306 w 169173"/>
              <a:gd name="connsiteY27" fmla="*/ 16291 h 119361"/>
              <a:gd name="connsiteX28" fmla="*/ 54825 w 169173"/>
              <a:gd name="connsiteY28" fmla="*/ 18797 h 119361"/>
              <a:gd name="connsiteX29" fmla="*/ 65476 w 169173"/>
              <a:gd name="connsiteY29" fmla="*/ 18484 h 119361"/>
              <a:gd name="connsiteX30" fmla="*/ 71115 w 169173"/>
              <a:gd name="connsiteY30" fmla="*/ 19424 h 119361"/>
              <a:gd name="connsiteX31" fmla="*/ 78634 w 169173"/>
              <a:gd name="connsiteY31" fmla="*/ 22556 h 119361"/>
              <a:gd name="connsiteX32" fmla="*/ 125940 w 169173"/>
              <a:gd name="connsiteY32" fmla="*/ 30075 h 119361"/>
              <a:gd name="connsiteX33" fmla="*/ 131579 w 169173"/>
              <a:gd name="connsiteY33" fmla="*/ 31642 h 119361"/>
              <a:gd name="connsiteX34" fmla="*/ 141604 w 169173"/>
              <a:gd name="connsiteY34" fmla="*/ 36341 h 119361"/>
              <a:gd name="connsiteX35" fmla="*/ 146930 w 169173"/>
              <a:gd name="connsiteY35" fmla="*/ 39474 h 119361"/>
              <a:gd name="connsiteX36" fmla="*/ 154136 w 169173"/>
              <a:gd name="connsiteY36" fmla="*/ 47619 h 119361"/>
              <a:gd name="connsiteX37" fmla="*/ 161655 w 169173"/>
              <a:gd name="connsiteY37" fmla="*/ 51692 h 11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9173" h="119361">
                <a:moveTo>
                  <a:pt x="161655" y="51692"/>
                </a:moveTo>
                <a:lnTo>
                  <a:pt x="168547" y="80514"/>
                </a:lnTo>
                <a:lnTo>
                  <a:pt x="169173" y="89912"/>
                </a:lnTo>
                <a:lnTo>
                  <a:pt x="168233" y="98684"/>
                </a:lnTo>
                <a:lnTo>
                  <a:pt x="165414" y="106830"/>
                </a:lnTo>
                <a:lnTo>
                  <a:pt x="160401" y="112782"/>
                </a:lnTo>
                <a:lnTo>
                  <a:pt x="153196" y="117168"/>
                </a:lnTo>
                <a:lnTo>
                  <a:pt x="140978" y="119048"/>
                </a:lnTo>
                <a:lnTo>
                  <a:pt x="131266" y="119361"/>
                </a:lnTo>
                <a:lnTo>
                  <a:pt x="99624" y="113722"/>
                </a:lnTo>
                <a:lnTo>
                  <a:pt x="67356" y="112156"/>
                </a:lnTo>
                <a:lnTo>
                  <a:pt x="44486" y="114035"/>
                </a:lnTo>
                <a:lnTo>
                  <a:pt x="36968" y="116855"/>
                </a:lnTo>
                <a:lnTo>
                  <a:pt x="40414" y="105263"/>
                </a:lnTo>
                <a:lnTo>
                  <a:pt x="40727" y="98684"/>
                </a:lnTo>
                <a:lnTo>
                  <a:pt x="39160" y="92105"/>
                </a:lnTo>
                <a:lnTo>
                  <a:pt x="34148" y="84273"/>
                </a:lnTo>
                <a:lnTo>
                  <a:pt x="28196" y="78948"/>
                </a:lnTo>
                <a:lnTo>
                  <a:pt x="14411" y="69236"/>
                </a:lnTo>
                <a:lnTo>
                  <a:pt x="9085" y="63283"/>
                </a:lnTo>
                <a:lnTo>
                  <a:pt x="4699" y="54825"/>
                </a:lnTo>
                <a:lnTo>
                  <a:pt x="1880" y="44173"/>
                </a:lnTo>
                <a:lnTo>
                  <a:pt x="313" y="34461"/>
                </a:lnTo>
                <a:lnTo>
                  <a:pt x="0" y="25376"/>
                </a:lnTo>
                <a:lnTo>
                  <a:pt x="1253" y="17857"/>
                </a:lnTo>
                <a:lnTo>
                  <a:pt x="2820" y="11905"/>
                </a:lnTo>
                <a:lnTo>
                  <a:pt x="11592" y="0"/>
                </a:lnTo>
                <a:lnTo>
                  <a:pt x="47306" y="16291"/>
                </a:lnTo>
                <a:lnTo>
                  <a:pt x="54825" y="18797"/>
                </a:lnTo>
                <a:lnTo>
                  <a:pt x="65476" y="18484"/>
                </a:lnTo>
                <a:lnTo>
                  <a:pt x="71115" y="19424"/>
                </a:lnTo>
                <a:lnTo>
                  <a:pt x="78634" y="22556"/>
                </a:lnTo>
                <a:lnTo>
                  <a:pt x="125940" y="30075"/>
                </a:lnTo>
                <a:lnTo>
                  <a:pt x="131579" y="31642"/>
                </a:lnTo>
                <a:lnTo>
                  <a:pt x="141604" y="36341"/>
                </a:lnTo>
                <a:lnTo>
                  <a:pt x="146930" y="39474"/>
                </a:lnTo>
                <a:lnTo>
                  <a:pt x="154136" y="47619"/>
                </a:lnTo>
                <a:lnTo>
                  <a:pt x="161655" y="51692"/>
                </a:lnTo>
                <a:close/>
              </a:path>
            </a:pathLst>
          </a:custGeom>
          <a:solidFill>
            <a:srgbClr val="FFFF00"/>
          </a:solidFill>
          <a:ln w="12700" cap="rnd">
            <a:solidFill>
              <a:schemeClr val="bg1"/>
            </a:solidFill>
            <a:prstDash val="solid"/>
            <a:round/>
          </a:ln>
        </p:spPr>
        <p:txBody>
          <a:bodyPr rtlCol="0" anchor="ctr"/>
          <a:lstStyle/>
          <a:p>
            <a:endParaRPr lang="vi-VN"/>
          </a:p>
        </p:txBody>
      </p:sp>
      <p:sp>
        <p:nvSpPr>
          <p:cNvPr id="25" name="Freeform: Shape 24">
            <a:extLst>
              <a:ext uri="{FF2B5EF4-FFF2-40B4-BE49-F238E27FC236}">
                <a16:creationId xmlns:a16="http://schemas.microsoft.com/office/drawing/2014/main" id="{1415EF6A-F25C-A784-51DE-250EF440286C}"/>
              </a:ext>
            </a:extLst>
          </p:cNvPr>
          <p:cNvSpPr/>
          <p:nvPr/>
        </p:nvSpPr>
        <p:spPr>
          <a:xfrm>
            <a:off x="6812108" y="978677"/>
            <a:ext cx="196742" cy="200501"/>
          </a:xfrm>
          <a:custGeom>
            <a:avLst/>
            <a:gdLst>
              <a:gd name="connsiteX0" fmla="*/ 193296 w 196742"/>
              <a:gd name="connsiteY0" fmla="*/ 83020 h 200501"/>
              <a:gd name="connsiteX1" fmla="*/ 194236 w 196742"/>
              <a:gd name="connsiteY1" fmla="*/ 98684 h 200501"/>
              <a:gd name="connsiteX2" fmla="*/ 190790 w 196742"/>
              <a:gd name="connsiteY2" fmla="*/ 128133 h 200501"/>
              <a:gd name="connsiteX3" fmla="*/ 196742 w 196742"/>
              <a:gd name="connsiteY3" fmla="*/ 166667 h 200501"/>
              <a:gd name="connsiteX4" fmla="*/ 195802 w 196742"/>
              <a:gd name="connsiteY4" fmla="*/ 176692 h 200501"/>
              <a:gd name="connsiteX5" fmla="*/ 188910 w 196742"/>
              <a:gd name="connsiteY5" fmla="*/ 192983 h 200501"/>
              <a:gd name="connsiteX6" fmla="*/ 189223 w 196742"/>
              <a:gd name="connsiteY6" fmla="*/ 200502 h 200501"/>
              <a:gd name="connsiteX7" fmla="*/ 183584 w 196742"/>
              <a:gd name="connsiteY7" fmla="*/ 198309 h 200501"/>
              <a:gd name="connsiteX8" fmla="*/ 179198 w 196742"/>
              <a:gd name="connsiteY8" fmla="*/ 196116 h 200501"/>
              <a:gd name="connsiteX9" fmla="*/ 166354 w 196742"/>
              <a:gd name="connsiteY9" fmla="*/ 185777 h 200501"/>
              <a:gd name="connsiteX10" fmla="*/ 150063 w 196742"/>
              <a:gd name="connsiteY10" fmla="*/ 176379 h 200501"/>
              <a:gd name="connsiteX11" fmla="*/ 144424 w 196742"/>
              <a:gd name="connsiteY11" fmla="*/ 175126 h 200501"/>
              <a:gd name="connsiteX12" fmla="*/ 83647 w 196742"/>
              <a:gd name="connsiteY12" fmla="*/ 171993 h 200501"/>
              <a:gd name="connsiteX13" fmla="*/ 79261 w 196742"/>
              <a:gd name="connsiteY13" fmla="*/ 171053 h 200501"/>
              <a:gd name="connsiteX14" fmla="*/ 75188 w 196742"/>
              <a:gd name="connsiteY14" fmla="*/ 169173 h 200501"/>
              <a:gd name="connsiteX15" fmla="*/ 67983 w 196742"/>
              <a:gd name="connsiteY15" fmla="*/ 163534 h 200501"/>
              <a:gd name="connsiteX16" fmla="*/ 62970 w 196742"/>
              <a:gd name="connsiteY16" fmla="*/ 158522 h 200501"/>
              <a:gd name="connsiteX17" fmla="*/ 58897 w 196742"/>
              <a:gd name="connsiteY17" fmla="*/ 153196 h 200501"/>
              <a:gd name="connsiteX18" fmla="*/ 52005 w 196742"/>
              <a:gd name="connsiteY18" fmla="*/ 140664 h 200501"/>
              <a:gd name="connsiteX19" fmla="*/ 49812 w 196742"/>
              <a:gd name="connsiteY19" fmla="*/ 133146 h 200501"/>
              <a:gd name="connsiteX20" fmla="*/ 47619 w 196742"/>
              <a:gd name="connsiteY20" fmla="*/ 122181 h 200501"/>
              <a:gd name="connsiteX21" fmla="*/ 54825 w 196742"/>
              <a:gd name="connsiteY21" fmla="*/ 117795 h 200501"/>
              <a:gd name="connsiteX22" fmla="*/ 59837 w 196742"/>
              <a:gd name="connsiteY22" fmla="*/ 111216 h 200501"/>
              <a:gd name="connsiteX23" fmla="*/ 59524 w 196742"/>
              <a:gd name="connsiteY23" fmla="*/ 106203 h 200501"/>
              <a:gd name="connsiteX24" fmla="*/ 57018 w 196742"/>
              <a:gd name="connsiteY24" fmla="*/ 100564 h 200501"/>
              <a:gd name="connsiteX25" fmla="*/ 43233 w 196742"/>
              <a:gd name="connsiteY25" fmla="*/ 83333 h 200501"/>
              <a:gd name="connsiteX26" fmla="*/ 35401 w 196742"/>
              <a:gd name="connsiteY26" fmla="*/ 66729 h 200501"/>
              <a:gd name="connsiteX27" fmla="*/ 31955 w 196742"/>
              <a:gd name="connsiteY27" fmla="*/ 61717 h 200501"/>
              <a:gd name="connsiteX28" fmla="*/ 24749 w 196742"/>
              <a:gd name="connsiteY28" fmla="*/ 58584 h 200501"/>
              <a:gd name="connsiteX29" fmla="*/ 20050 w 196742"/>
              <a:gd name="connsiteY29" fmla="*/ 57958 h 200501"/>
              <a:gd name="connsiteX30" fmla="*/ 14724 w 196742"/>
              <a:gd name="connsiteY30" fmla="*/ 53571 h 200501"/>
              <a:gd name="connsiteX31" fmla="*/ 11278 w 196742"/>
              <a:gd name="connsiteY31" fmla="*/ 49812 h 200501"/>
              <a:gd name="connsiteX32" fmla="*/ 0 w 196742"/>
              <a:gd name="connsiteY32" fmla="*/ 13471 h 200501"/>
              <a:gd name="connsiteX33" fmla="*/ 32268 w 196742"/>
              <a:gd name="connsiteY33" fmla="*/ 22243 h 200501"/>
              <a:gd name="connsiteX34" fmla="*/ 60777 w 196742"/>
              <a:gd name="connsiteY34" fmla="*/ 21303 h 200501"/>
              <a:gd name="connsiteX35" fmla="*/ 73308 w 196742"/>
              <a:gd name="connsiteY35" fmla="*/ 18797 h 200501"/>
              <a:gd name="connsiteX36" fmla="*/ 94298 w 196742"/>
              <a:gd name="connsiteY36" fmla="*/ 10652 h 200501"/>
              <a:gd name="connsiteX37" fmla="*/ 101191 w 196742"/>
              <a:gd name="connsiteY37" fmla="*/ 7205 h 200501"/>
              <a:gd name="connsiteX38" fmla="*/ 110589 w 196742"/>
              <a:gd name="connsiteY38" fmla="*/ 0 h 200501"/>
              <a:gd name="connsiteX39" fmla="*/ 135652 w 196742"/>
              <a:gd name="connsiteY39" fmla="*/ 25063 h 200501"/>
              <a:gd name="connsiteX40" fmla="*/ 179825 w 196742"/>
              <a:gd name="connsiteY40" fmla="*/ 57644 h 200501"/>
              <a:gd name="connsiteX41" fmla="*/ 186404 w 196742"/>
              <a:gd name="connsiteY41" fmla="*/ 65476 h 200501"/>
              <a:gd name="connsiteX42" fmla="*/ 189850 w 196742"/>
              <a:gd name="connsiteY42" fmla="*/ 72682 h 200501"/>
              <a:gd name="connsiteX43" fmla="*/ 193296 w 196742"/>
              <a:gd name="connsiteY43" fmla="*/ 83020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6742" h="200501">
                <a:moveTo>
                  <a:pt x="193296" y="83020"/>
                </a:moveTo>
                <a:lnTo>
                  <a:pt x="194236" y="98684"/>
                </a:lnTo>
                <a:lnTo>
                  <a:pt x="190790" y="128133"/>
                </a:lnTo>
                <a:lnTo>
                  <a:pt x="196742" y="166667"/>
                </a:lnTo>
                <a:lnTo>
                  <a:pt x="195802" y="176692"/>
                </a:lnTo>
                <a:lnTo>
                  <a:pt x="188910" y="192983"/>
                </a:lnTo>
                <a:lnTo>
                  <a:pt x="189223" y="200502"/>
                </a:lnTo>
                <a:lnTo>
                  <a:pt x="183584" y="198309"/>
                </a:lnTo>
                <a:lnTo>
                  <a:pt x="179198" y="196116"/>
                </a:lnTo>
                <a:lnTo>
                  <a:pt x="166354" y="185777"/>
                </a:lnTo>
                <a:lnTo>
                  <a:pt x="150063" y="176379"/>
                </a:lnTo>
                <a:lnTo>
                  <a:pt x="144424" y="175126"/>
                </a:lnTo>
                <a:lnTo>
                  <a:pt x="83647" y="171993"/>
                </a:lnTo>
                <a:lnTo>
                  <a:pt x="79261" y="171053"/>
                </a:lnTo>
                <a:lnTo>
                  <a:pt x="75188" y="169173"/>
                </a:lnTo>
                <a:lnTo>
                  <a:pt x="67983" y="163534"/>
                </a:lnTo>
                <a:lnTo>
                  <a:pt x="62970" y="158522"/>
                </a:lnTo>
                <a:lnTo>
                  <a:pt x="58897" y="153196"/>
                </a:lnTo>
                <a:lnTo>
                  <a:pt x="52005" y="140664"/>
                </a:lnTo>
                <a:lnTo>
                  <a:pt x="49812" y="133146"/>
                </a:lnTo>
                <a:lnTo>
                  <a:pt x="47619" y="122181"/>
                </a:lnTo>
                <a:lnTo>
                  <a:pt x="54825" y="117795"/>
                </a:lnTo>
                <a:lnTo>
                  <a:pt x="59837" y="111216"/>
                </a:lnTo>
                <a:lnTo>
                  <a:pt x="59524" y="106203"/>
                </a:lnTo>
                <a:lnTo>
                  <a:pt x="57018" y="100564"/>
                </a:lnTo>
                <a:lnTo>
                  <a:pt x="43233" y="83333"/>
                </a:lnTo>
                <a:lnTo>
                  <a:pt x="35401" y="66729"/>
                </a:lnTo>
                <a:lnTo>
                  <a:pt x="31955" y="61717"/>
                </a:lnTo>
                <a:lnTo>
                  <a:pt x="24749" y="58584"/>
                </a:lnTo>
                <a:lnTo>
                  <a:pt x="20050" y="57958"/>
                </a:lnTo>
                <a:lnTo>
                  <a:pt x="14724" y="53571"/>
                </a:lnTo>
                <a:lnTo>
                  <a:pt x="11278" y="49812"/>
                </a:lnTo>
                <a:lnTo>
                  <a:pt x="0" y="13471"/>
                </a:lnTo>
                <a:lnTo>
                  <a:pt x="32268" y="22243"/>
                </a:lnTo>
                <a:lnTo>
                  <a:pt x="60777" y="21303"/>
                </a:lnTo>
                <a:lnTo>
                  <a:pt x="73308" y="18797"/>
                </a:lnTo>
                <a:lnTo>
                  <a:pt x="94298" y="10652"/>
                </a:lnTo>
                <a:lnTo>
                  <a:pt x="101191" y="7205"/>
                </a:lnTo>
                <a:lnTo>
                  <a:pt x="110589" y="0"/>
                </a:lnTo>
                <a:lnTo>
                  <a:pt x="135652" y="25063"/>
                </a:lnTo>
                <a:lnTo>
                  <a:pt x="179825" y="57644"/>
                </a:lnTo>
                <a:lnTo>
                  <a:pt x="186404" y="65476"/>
                </a:lnTo>
                <a:lnTo>
                  <a:pt x="189850" y="72682"/>
                </a:lnTo>
                <a:lnTo>
                  <a:pt x="193296" y="83020"/>
                </a:lnTo>
                <a:close/>
              </a:path>
            </a:pathLst>
          </a:custGeom>
          <a:solidFill>
            <a:srgbClr val="70CE2A"/>
          </a:solidFill>
          <a:ln w="12700" cap="rnd">
            <a:solidFill>
              <a:schemeClr val="bg1"/>
            </a:solidFill>
            <a:prstDash val="solid"/>
            <a:round/>
          </a:ln>
        </p:spPr>
        <p:txBody>
          <a:bodyPr rtlCol="0" anchor="ctr"/>
          <a:lstStyle/>
          <a:p>
            <a:endParaRPr lang="vi-VN"/>
          </a:p>
        </p:txBody>
      </p:sp>
      <p:sp>
        <p:nvSpPr>
          <p:cNvPr id="26" name="Freeform: Shape 25">
            <a:extLst>
              <a:ext uri="{FF2B5EF4-FFF2-40B4-BE49-F238E27FC236}">
                <a16:creationId xmlns:a16="http://schemas.microsoft.com/office/drawing/2014/main" id="{C97CA12B-2176-A062-3709-8F3F2518B3DC}"/>
              </a:ext>
            </a:extLst>
          </p:cNvPr>
          <p:cNvSpPr/>
          <p:nvPr/>
        </p:nvSpPr>
        <p:spPr>
          <a:xfrm>
            <a:off x="6907973" y="1480871"/>
            <a:ext cx="263471" cy="215852"/>
          </a:xfrm>
          <a:custGeom>
            <a:avLst/>
            <a:gdLst>
              <a:gd name="connsiteX0" fmla="*/ 126880 w 263471"/>
              <a:gd name="connsiteY0" fmla="*/ 10025 h 215852"/>
              <a:gd name="connsiteX1" fmla="*/ 135339 w 263471"/>
              <a:gd name="connsiteY1" fmla="*/ 21303 h 215852"/>
              <a:gd name="connsiteX2" fmla="*/ 152882 w 263471"/>
              <a:gd name="connsiteY2" fmla="*/ 35714 h 215852"/>
              <a:gd name="connsiteX3" fmla="*/ 173559 w 263471"/>
              <a:gd name="connsiteY3" fmla="*/ 47619 h 215852"/>
              <a:gd name="connsiteX4" fmla="*/ 174812 w 263471"/>
              <a:gd name="connsiteY4" fmla="*/ 59524 h 215852"/>
              <a:gd name="connsiteX5" fmla="*/ 178885 w 263471"/>
              <a:gd name="connsiteY5" fmla="*/ 72055 h 215852"/>
              <a:gd name="connsiteX6" fmla="*/ 184524 w 263471"/>
              <a:gd name="connsiteY6" fmla="*/ 77068 h 215852"/>
              <a:gd name="connsiteX7" fmla="*/ 190790 w 263471"/>
              <a:gd name="connsiteY7" fmla="*/ 79261 h 215852"/>
              <a:gd name="connsiteX8" fmla="*/ 203008 w 263471"/>
              <a:gd name="connsiteY8" fmla="*/ 80514 h 215852"/>
              <a:gd name="connsiteX9" fmla="*/ 206767 w 263471"/>
              <a:gd name="connsiteY9" fmla="*/ 82707 h 215852"/>
              <a:gd name="connsiteX10" fmla="*/ 214913 w 263471"/>
              <a:gd name="connsiteY10" fmla="*/ 90852 h 215852"/>
              <a:gd name="connsiteX11" fmla="*/ 218672 w 263471"/>
              <a:gd name="connsiteY11" fmla="*/ 91479 h 215852"/>
              <a:gd name="connsiteX12" fmla="*/ 222745 w 263471"/>
              <a:gd name="connsiteY12" fmla="*/ 90226 h 215852"/>
              <a:gd name="connsiteX13" fmla="*/ 229324 w 263471"/>
              <a:gd name="connsiteY13" fmla="*/ 86466 h 215852"/>
              <a:gd name="connsiteX14" fmla="*/ 234336 w 263471"/>
              <a:gd name="connsiteY14" fmla="*/ 85840 h 215852"/>
              <a:gd name="connsiteX15" fmla="*/ 237782 w 263471"/>
              <a:gd name="connsiteY15" fmla="*/ 88659 h 215852"/>
              <a:gd name="connsiteX16" fmla="*/ 239975 w 263471"/>
              <a:gd name="connsiteY16" fmla="*/ 91792 h 215852"/>
              <a:gd name="connsiteX17" fmla="*/ 244675 w 263471"/>
              <a:gd name="connsiteY17" fmla="*/ 94612 h 215852"/>
              <a:gd name="connsiteX18" fmla="*/ 255013 w 263471"/>
              <a:gd name="connsiteY18" fmla="*/ 96178 h 215852"/>
              <a:gd name="connsiteX19" fmla="*/ 257833 w 263471"/>
              <a:gd name="connsiteY19" fmla="*/ 98058 h 215852"/>
              <a:gd name="connsiteX20" fmla="*/ 260339 w 263471"/>
              <a:gd name="connsiteY20" fmla="*/ 101504 h 215852"/>
              <a:gd name="connsiteX21" fmla="*/ 262219 w 263471"/>
              <a:gd name="connsiteY21" fmla="*/ 107456 h 215852"/>
              <a:gd name="connsiteX22" fmla="*/ 263158 w 263471"/>
              <a:gd name="connsiteY22" fmla="*/ 114035 h 215852"/>
              <a:gd name="connsiteX23" fmla="*/ 263472 w 263471"/>
              <a:gd name="connsiteY23" fmla="*/ 121241 h 215852"/>
              <a:gd name="connsiteX24" fmla="*/ 259086 w 263471"/>
              <a:gd name="connsiteY24" fmla="*/ 142544 h 215852"/>
              <a:gd name="connsiteX25" fmla="*/ 242795 w 263471"/>
              <a:gd name="connsiteY25" fmla="*/ 184837 h 215852"/>
              <a:gd name="connsiteX26" fmla="*/ 239975 w 263471"/>
              <a:gd name="connsiteY26" fmla="*/ 184837 h 215852"/>
              <a:gd name="connsiteX27" fmla="*/ 238722 w 263471"/>
              <a:gd name="connsiteY27" fmla="*/ 192356 h 215852"/>
              <a:gd name="connsiteX28" fmla="*/ 232143 w 263471"/>
              <a:gd name="connsiteY28" fmla="*/ 211780 h 215852"/>
              <a:gd name="connsiteX29" fmla="*/ 229950 w 263471"/>
              <a:gd name="connsiteY29" fmla="*/ 215853 h 215852"/>
              <a:gd name="connsiteX30" fmla="*/ 223685 w 263471"/>
              <a:gd name="connsiteY30" fmla="*/ 214286 h 215852"/>
              <a:gd name="connsiteX31" fmla="*/ 216792 w 263471"/>
              <a:gd name="connsiteY31" fmla="*/ 210213 h 215852"/>
              <a:gd name="connsiteX32" fmla="*/ 211153 w 263471"/>
              <a:gd name="connsiteY32" fmla="*/ 205201 h 215852"/>
              <a:gd name="connsiteX33" fmla="*/ 208960 w 263471"/>
              <a:gd name="connsiteY33" fmla="*/ 202068 h 215852"/>
              <a:gd name="connsiteX34" fmla="*/ 208960 w 263471"/>
              <a:gd name="connsiteY34" fmla="*/ 199875 h 215852"/>
              <a:gd name="connsiteX35" fmla="*/ 219612 w 263471"/>
              <a:gd name="connsiteY35" fmla="*/ 192043 h 215852"/>
              <a:gd name="connsiteX36" fmla="*/ 223371 w 263471"/>
              <a:gd name="connsiteY36" fmla="*/ 187344 h 215852"/>
              <a:gd name="connsiteX37" fmla="*/ 224311 w 263471"/>
              <a:gd name="connsiteY37" fmla="*/ 184837 h 215852"/>
              <a:gd name="connsiteX38" fmla="*/ 224311 w 263471"/>
              <a:gd name="connsiteY38" fmla="*/ 181391 h 215852"/>
              <a:gd name="connsiteX39" fmla="*/ 223058 w 263471"/>
              <a:gd name="connsiteY39" fmla="*/ 177005 h 215852"/>
              <a:gd name="connsiteX40" fmla="*/ 219925 w 263471"/>
              <a:gd name="connsiteY40" fmla="*/ 172933 h 215852"/>
              <a:gd name="connsiteX41" fmla="*/ 215539 w 263471"/>
              <a:gd name="connsiteY41" fmla="*/ 169800 h 215852"/>
              <a:gd name="connsiteX42" fmla="*/ 208647 w 263471"/>
              <a:gd name="connsiteY42" fmla="*/ 168233 h 215852"/>
              <a:gd name="connsiteX43" fmla="*/ 194236 w 263471"/>
              <a:gd name="connsiteY43" fmla="*/ 166980 h 215852"/>
              <a:gd name="connsiteX44" fmla="*/ 187030 w 263471"/>
              <a:gd name="connsiteY44" fmla="*/ 164787 h 215852"/>
              <a:gd name="connsiteX45" fmla="*/ 179198 w 263471"/>
              <a:gd name="connsiteY45" fmla="*/ 160088 h 215852"/>
              <a:gd name="connsiteX46" fmla="*/ 170740 w 263471"/>
              <a:gd name="connsiteY46" fmla="*/ 153196 h 215852"/>
              <a:gd name="connsiteX47" fmla="*/ 159775 w 263471"/>
              <a:gd name="connsiteY47" fmla="*/ 146304 h 215852"/>
              <a:gd name="connsiteX48" fmla="*/ 135652 w 263471"/>
              <a:gd name="connsiteY48" fmla="*/ 139098 h 215852"/>
              <a:gd name="connsiteX49" fmla="*/ 117481 w 263471"/>
              <a:gd name="connsiteY49" fmla="*/ 129699 h 215852"/>
              <a:gd name="connsiteX50" fmla="*/ 90226 w 263471"/>
              <a:gd name="connsiteY50" fmla="*/ 110902 h 215852"/>
              <a:gd name="connsiteX51" fmla="*/ 0 w 263471"/>
              <a:gd name="connsiteY51" fmla="*/ 33835 h 215852"/>
              <a:gd name="connsiteX52" fmla="*/ 8459 w 263471"/>
              <a:gd name="connsiteY52" fmla="*/ 25376 h 215852"/>
              <a:gd name="connsiteX53" fmla="*/ 12845 w 263471"/>
              <a:gd name="connsiteY53" fmla="*/ 25063 h 215852"/>
              <a:gd name="connsiteX54" fmla="*/ 18484 w 263471"/>
              <a:gd name="connsiteY54" fmla="*/ 25689 h 215852"/>
              <a:gd name="connsiteX55" fmla="*/ 25063 w 263471"/>
              <a:gd name="connsiteY55" fmla="*/ 29449 h 215852"/>
              <a:gd name="connsiteX56" fmla="*/ 48246 w 263471"/>
              <a:gd name="connsiteY56" fmla="*/ 48559 h 215852"/>
              <a:gd name="connsiteX57" fmla="*/ 56078 w 263471"/>
              <a:gd name="connsiteY57" fmla="*/ 53258 h 215852"/>
              <a:gd name="connsiteX58" fmla="*/ 64850 w 263471"/>
              <a:gd name="connsiteY58" fmla="*/ 54511 h 215852"/>
              <a:gd name="connsiteX59" fmla="*/ 69862 w 263471"/>
              <a:gd name="connsiteY59" fmla="*/ 52632 h 215852"/>
              <a:gd name="connsiteX60" fmla="*/ 73622 w 263471"/>
              <a:gd name="connsiteY60" fmla="*/ 48246 h 215852"/>
              <a:gd name="connsiteX61" fmla="*/ 74562 w 263471"/>
              <a:gd name="connsiteY61" fmla="*/ 41354 h 215852"/>
              <a:gd name="connsiteX62" fmla="*/ 73622 w 263471"/>
              <a:gd name="connsiteY62" fmla="*/ 33521 h 215852"/>
              <a:gd name="connsiteX63" fmla="*/ 72055 w 263471"/>
              <a:gd name="connsiteY63" fmla="*/ 26003 h 215852"/>
              <a:gd name="connsiteX64" fmla="*/ 69549 w 263471"/>
              <a:gd name="connsiteY64" fmla="*/ 19424 h 215852"/>
              <a:gd name="connsiteX65" fmla="*/ 68922 w 263471"/>
              <a:gd name="connsiteY65" fmla="*/ 15664 h 215852"/>
              <a:gd name="connsiteX66" fmla="*/ 69549 w 263471"/>
              <a:gd name="connsiteY66" fmla="*/ 12845 h 215852"/>
              <a:gd name="connsiteX67" fmla="*/ 72682 w 263471"/>
              <a:gd name="connsiteY67" fmla="*/ 10025 h 215852"/>
              <a:gd name="connsiteX68" fmla="*/ 86780 w 263471"/>
              <a:gd name="connsiteY68" fmla="*/ 1566 h 215852"/>
              <a:gd name="connsiteX69" fmla="*/ 92105 w 263471"/>
              <a:gd name="connsiteY69" fmla="*/ 0 h 215852"/>
              <a:gd name="connsiteX70" fmla="*/ 96805 w 263471"/>
              <a:gd name="connsiteY70" fmla="*/ 0 h 215852"/>
              <a:gd name="connsiteX71" fmla="*/ 112156 w 263471"/>
              <a:gd name="connsiteY71" fmla="*/ 7832 h 215852"/>
              <a:gd name="connsiteX72" fmla="*/ 126880 w 263471"/>
              <a:gd name="connsiteY72" fmla="*/ 10025 h 21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63471" h="215852">
                <a:moveTo>
                  <a:pt x="126880" y="10025"/>
                </a:moveTo>
                <a:lnTo>
                  <a:pt x="135339" y="21303"/>
                </a:lnTo>
                <a:lnTo>
                  <a:pt x="152882" y="35714"/>
                </a:lnTo>
                <a:lnTo>
                  <a:pt x="173559" y="47619"/>
                </a:lnTo>
                <a:lnTo>
                  <a:pt x="174812" y="59524"/>
                </a:lnTo>
                <a:lnTo>
                  <a:pt x="178885" y="72055"/>
                </a:lnTo>
                <a:lnTo>
                  <a:pt x="184524" y="77068"/>
                </a:lnTo>
                <a:lnTo>
                  <a:pt x="190790" y="79261"/>
                </a:lnTo>
                <a:lnTo>
                  <a:pt x="203008" y="80514"/>
                </a:lnTo>
                <a:lnTo>
                  <a:pt x="206767" y="82707"/>
                </a:lnTo>
                <a:lnTo>
                  <a:pt x="214913" y="90852"/>
                </a:lnTo>
                <a:lnTo>
                  <a:pt x="218672" y="91479"/>
                </a:lnTo>
                <a:lnTo>
                  <a:pt x="222745" y="90226"/>
                </a:lnTo>
                <a:lnTo>
                  <a:pt x="229324" y="86466"/>
                </a:lnTo>
                <a:lnTo>
                  <a:pt x="234336" y="85840"/>
                </a:lnTo>
                <a:lnTo>
                  <a:pt x="237782" y="88659"/>
                </a:lnTo>
                <a:lnTo>
                  <a:pt x="239975" y="91792"/>
                </a:lnTo>
                <a:lnTo>
                  <a:pt x="244675" y="94612"/>
                </a:lnTo>
                <a:lnTo>
                  <a:pt x="255013" y="96178"/>
                </a:lnTo>
                <a:lnTo>
                  <a:pt x="257833" y="98058"/>
                </a:lnTo>
                <a:lnTo>
                  <a:pt x="260339" y="101504"/>
                </a:lnTo>
                <a:lnTo>
                  <a:pt x="262219" y="107456"/>
                </a:lnTo>
                <a:lnTo>
                  <a:pt x="263158" y="114035"/>
                </a:lnTo>
                <a:lnTo>
                  <a:pt x="263472" y="121241"/>
                </a:lnTo>
                <a:lnTo>
                  <a:pt x="259086" y="142544"/>
                </a:lnTo>
                <a:lnTo>
                  <a:pt x="242795" y="184837"/>
                </a:lnTo>
                <a:lnTo>
                  <a:pt x="239975" y="184837"/>
                </a:lnTo>
                <a:lnTo>
                  <a:pt x="238722" y="192356"/>
                </a:lnTo>
                <a:lnTo>
                  <a:pt x="232143" y="211780"/>
                </a:lnTo>
                <a:lnTo>
                  <a:pt x="229950" y="215853"/>
                </a:lnTo>
                <a:lnTo>
                  <a:pt x="223685" y="214286"/>
                </a:lnTo>
                <a:lnTo>
                  <a:pt x="216792" y="210213"/>
                </a:lnTo>
                <a:lnTo>
                  <a:pt x="211153" y="205201"/>
                </a:lnTo>
                <a:lnTo>
                  <a:pt x="208960" y="202068"/>
                </a:lnTo>
                <a:lnTo>
                  <a:pt x="208960" y="199875"/>
                </a:lnTo>
                <a:lnTo>
                  <a:pt x="219612" y="192043"/>
                </a:lnTo>
                <a:lnTo>
                  <a:pt x="223371" y="187344"/>
                </a:lnTo>
                <a:lnTo>
                  <a:pt x="224311" y="184837"/>
                </a:lnTo>
                <a:lnTo>
                  <a:pt x="224311" y="181391"/>
                </a:lnTo>
                <a:lnTo>
                  <a:pt x="223058" y="177005"/>
                </a:lnTo>
                <a:lnTo>
                  <a:pt x="219925" y="172933"/>
                </a:lnTo>
                <a:lnTo>
                  <a:pt x="215539" y="169800"/>
                </a:lnTo>
                <a:lnTo>
                  <a:pt x="208647" y="168233"/>
                </a:lnTo>
                <a:lnTo>
                  <a:pt x="194236" y="166980"/>
                </a:lnTo>
                <a:lnTo>
                  <a:pt x="187030" y="164787"/>
                </a:lnTo>
                <a:lnTo>
                  <a:pt x="179198" y="160088"/>
                </a:lnTo>
                <a:lnTo>
                  <a:pt x="170740" y="153196"/>
                </a:lnTo>
                <a:lnTo>
                  <a:pt x="159775" y="146304"/>
                </a:lnTo>
                <a:lnTo>
                  <a:pt x="135652" y="139098"/>
                </a:lnTo>
                <a:lnTo>
                  <a:pt x="117481" y="129699"/>
                </a:lnTo>
                <a:lnTo>
                  <a:pt x="90226" y="110902"/>
                </a:lnTo>
                <a:lnTo>
                  <a:pt x="0" y="33835"/>
                </a:lnTo>
                <a:lnTo>
                  <a:pt x="8459" y="25376"/>
                </a:lnTo>
                <a:lnTo>
                  <a:pt x="12845" y="25063"/>
                </a:lnTo>
                <a:lnTo>
                  <a:pt x="18484" y="25689"/>
                </a:lnTo>
                <a:lnTo>
                  <a:pt x="25063" y="29449"/>
                </a:lnTo>
                <a:lnTo>
                  <a:pt x="48246" y="48559"/>
                </a:lnTo>
                <a:lnTo>
                  <a:pt x="56078" y="53258"/>
                </a:lnTo>
                <a:lnTo>
                  <a:pt x="64850" y="54511"/>
                </a:lnTo>
                <a:lnTo>
                  <a:pt x="69862" y="52632"/>
                </a:lnTo>
                <a:lnTo>
                  <a:pt x="73622" y="48246"/>
                </a:lnTo>
                <a:lnTo>
                  <a:pt x="74562" y="41354"/>
                </a:lnTo>
                <a:lnTo>
                  <a:pt x="73622" y="33521"/>
                </a:lnTo>
                <a:lnTo>
                  <a:pt x="72055" y="26003"/>
                </a:lnTo>
                <a:lnTo>
                  <a:pt x="69549" y="19424"/>
                </a:lnTo>
                <a:lnTo>
                  <a:pt x="68922" y="15664"/>
                </a:lnTo>
                <a:lnTo>
                  <a:pt x="69549" y="12845"/>
                </a:lnTo>
                <a:lnTo>
                  <a:pt x="72682" y="10025"/>
                </a:lnTo>
                <a:lnTo>
                  <a:pt x="86780" y="1566"/>
                </a:lnTo>
                <a:lnTo>
                  <a:pt x="92105" y="0"/>
                </a:lnTo>
                <a:lnTo>
                  <a:pt x="96805" y="0"/>
                </a:lnTo>
                <a:lnTo>
                  <a:pt x="112156" y="7832"/>
                </a:lnTo>
                <a:lnTo>
                  <a:pt x="126880" y="10025"/>
                </a:lnTo>
                <a:close/>
              </a:path>
            </a:pathLst>
          </a:custGeom>
          <a:solidFill>
            <a:srgbClr val="D424CC"/>
          </a:solidFill>
          <a:ln w="12700" cap="rnd">
            <a:solidFill>
              <a:schemeClr val="bg1"/>
            </a:solidFill>
            <a:prstDash val="solid"/>
            <a:round/>
          </a:ln>
        </p:spPr>
        <p:txBody>
          <a:bodyPr rtlCol="0" anchor="ctr"/>
          <a:lstStyle/>
          <a:p>
            <a:endParaRPr lang="vi-VN"/>
          </a:p>
        </p:txBody>
      </p:sp>
      <p:sp>
        <p:nvSpPr>
          <p:cNvPr id="27" name="Freeform: Shape 26">
            <a:extLst>
              <a:ext uri="{FF2B5EF4-FFF2-40B4-BE49-F238E27FC236}">
                <a16:creationId xmlns:a16="http://schemas.microsoft.com/office/drawing/2014/main" id="{8F7D1287-1200-ED1B-4B50-64A0C6DDEC6A}"/>
              </a:ext>
            </a:extLst>
          </p:cNvPr>
          <p:cNvSpPr/>
          <p:nvPr/>
        </p:nvSpPr>
        <p:spPr>
          <a:xfrm>
            <a:off x="7011357" y="1357437"/>
            <a:ext cx="169486" cy="171052"/>
          </a:xfrm>
          <a:custGeom>
            <a:avLst/>
            <a:gdLst>
              <a:gd name="connsiteX0" fmla="*/ 138785 w 169486"/>
              <a:gd name="connsiteY0" fmla="*/ 36967 h 171052"/>
              <a:gd name="connsiteX1" fmla="*/ 144424 w 169486"/>
              <a:gd name="connsiteY1" fmla="*/ 40100 h 171052"/>
              <a:gd name="connsiteX2" fmla="*/ 145364 w 169486"/>
              <a:gd name="connsiteY2" fmla="*/ 43860 h 171052"/>
              <a:gd name="connsiteX3" fmla="*/ 146304 w 169486"/>
              <a:gd name="connsiteY3" fmla="*/ 56391 h 171052"/>
              <a:gd name="connsiteX4" fmla="*/ 149123 w 169486"/>
              <a:gd name="connsiteY4" fmla="*/ 62657 h 171052"/>
              <a:gd name="connsiteX5" fmla="*/ 158522 w 169486"/>
              <a:gd name="connsiteY5" fmla="*/ 70489 h 171052"/>
              <a:gd name="connsiteX6" fmla="*/ 162281 w 169486"/>
              <a:gd name="connsiteY6" fmla="*/ 75815 h 171052"/>
              <a:gd name="connsiteX7" fmla="*/ 164161 w 169486"/>
              <a:gd name="connsiteY7" fmla="*/ 82080 h 171052"/>
              <a:gd name="connsiteX8" fmla="*/ 166667 w 169486"/>
              <a:gd name="connsiteY8" fmla="*/ 95238 h 171052"/>
              <a:gd name="connsiteX9" fmla="*/ 169486 w 169486"/>
              <a:gd name="connsiteY9" fmla="*/ 100877 h 171052"/>
              <a:gd name="connsiteX10" fmla="*/ 156642 w 169486"/>
              <a:gd name="connsiteY10" fmla="*/ 102444 h 171052"/>
              <a:gd name="connsiteX11" fmla="*/ 150376 w 169486"/>
              <a:gd name="connsiteY11" fmla="*/ 101817 h 171052"/>
              <a:gd name="connsiteX12" fmla="*/ 134712 w 169486"/>
              <a:gd name="connsiteY12" fmla="*/ 104323 h 171052"/>
              <a:gd name="connsiteX13" fmla="*/ 128446 w 169486"/>
              <a:gd name="connsiteY13" fmla="*/ 103384 h 171052"/>
              <a:gd name="connsiteX14" fmla="*/ 121241 w 169486"/>
              <a:gd name="connsiteY14" fmla="*/ 104323 h 171052"/>
              <a:gd name="connsiteX15" fmla="*/ 114975 w 169486"/>
              <a:gd name="connsiteY15" fmla="*/ 108709 h 171052"/>
              <a:gd name="connsiteX16" fmla="*/ 108083 w 169486"/>
              <a:gd name="connsiteY16" fmla="*/ 121241 h 171052"/>
              <a:gd name="connsiteX17" fmla="*/ 105263 w 169486"/>
              <a:gd name="connsiteY17" fmla="*/ 130013 h 171052"/>
              <a:gd name="connsiteX18" fmla="*/ 102130 w 169486"/>
              <a:gd name="connsiteY18" fmla="*/ 136592 h 171052"/>
              <a:gd name="connsiteX19" fmla="*/ 97118 w 169486"/>
              <a:gd name="connsiteY19" fmla="*/ 139725 h 171052"/>
              <a:gd name="connsiteX20" fmla="*/ 93045 w 169486"/>
              <a:gd name="connsiteY20" fmla="*/ 140038 h 171052"/>
              <a:gd name="connsiteX21" fmla="*/ 90539 w 169486"/>
              <a:gd name="connsiteY21" fmla="*/ 138158 h 171052"/>
              <a:gd name="connsiteX22" fmla="*/ 87719 w 169486"/>
              <a:gd name="connsiteY22" fmla="*/ 131266 h 171052"/>
              <a:gd name="connsiteX23" fmla="*/ 85526 w 169486"/>
              <a:gd name="connsiteY23" fmla="*/ 129699 h 171052"/>
              <a:gd name="connsiteX24" fmla="*/ 82080 w 169486"/>
              <a:gd name="connsiteY24" fmla="*/ 130326 h 171052"/>
              <a:gd name="connsiteX25" fmla="*/ 77694 w 169486"/>
              <a:gd name="connsiteY25" fmla="*/ 133459 h 171052"/>
              <a:gd name="connsiteX26" fmla="*/ 70802 w 169486"/>
              <a:gd name="connsiteY26" fmla="*/ 146303 h 171052"/>
              <a:gd name="connsiteX27" fmla="*/ 70175 w 169486"/>
              <a:gd name="connsiteY27" fmla="*/ 171053 h 171052"/>
              <a:gd name="connsiteX28" fmla="*/ 49499 w 169486"/>
              <a:gd name="connsiteY28" fmla="*/ 159148 h 171052"/>
              <a:gd name="connsiteX29" fmla="*/ 31955 w 169486"/>
              <a:gd name="connsiteY29" fmla="*/ 144737 h 171052"/>
              <a:gd name="connsiteX30" fmla="*/ 23496 w 169486"/>
              <a:gd name="connsiteY30" fmla="*/ 133459 h 171052"/>
              <a:gd name="connsiteX31" fmla="*/ 9712 w 169486"/>
              <a:gd name="connsiteY31" fmla="*/ 99938 h 171052"/>
              <a:gd name="connsiteX32" fmla="*/ 0 w 169486"/>
              <a:gd name="connsiteY32" fmla="*/ 65790 h 171052"/>
              <a:gd name="connsiteX33" fmla="*/ 10025 w 169486"/>
              <a:gd name="connsiteY33" fmla="*/ 41667 h 171052"/>
              <a:gd name="connsiteX34" fmla="*/ 13158 w 169486"/>
              <a:gd name="connsiteY34" fmla="*/ 29762 h 171052"/>
              <a:gd name="connsiteX35" fmla="*/ 16917 w 169486"/>
              <a:gd name="connsiteY35" fmla="*/ 24123 h 171052"/>
              <a:gd name="connsiteX36" fmla="*/ 19737 w 169486"/>
              <a:gd name="connsiteY36" fmla="*/ 22556 h 171052"/>
              <a:gd name="connsiteX37" fmla="*/ 22243 w 169486"/>
              <a:gd name="connsiteY37" fmla="*/ 24436 h 171052"/>
              <a:gd name="connsiteX38" fmla="*/ 27256 w 169486"/>
              <a:gd name="connsiteY38" fmla="*/ 25689 h 171052"/>
              <a:gd name="connsiteX39" fmla="*/ 33835 w 169486"/>
              <a:gd name="connsiteY39" fmla="*/ 25689 h 171052"/>
              <a:gd name="connsiteX40" fmla="*/ 57331 w 169486"/>
              <a:gd name="connsiteY40" fmla="*/ 15664 h 171052"/>
              <a:gd name="connsiteX41" fmla="*/ 71742 w 169486"/>
              <a:gd name="connsiteY41" fmla="*/ 17231 h 171052"/>
              <a:gd name="connsiteX42" fmla="*/ 81140 w 169486"/>
              <a:gd name="connsiteY42" fmla="*/ 14724 h 171052"/>
              <a:gd name="connsiteX43" fmla="*/ 85526 w 169486"/>
              <a:gd name="connsiteY43" fmla="*/ 11591 h 171052"/>
              <a:gd name="connsiteX44" fmla="*/ 93985 w 169486"/>
              <a:gd name="connsiteY44" fmla="*/ 0 h 171052"/>
              <a:gd name="connsiteX45" fmla="*/ 99624 w 169486"/>
              <a:gd name="connsiteY45" fmla="*/ 313 h 171052"/>
              <a:gd name="connsiteX46" fmla="*/ 103697 w 169486"/>
              <a:gd name="connsiteY46" fmla="*/ 2193 h 171052"/>
              <a:gd name="connsiteX47" fmla="*/ 104950 w 169486"/>
              <a:gd name="connsiteY47" fmla="*/ 5013 h 171052"/>
              <a:gd name="connsiteX48" fmla="*/ 102757 w 169486"/>
              <a:gd name="connsiteY48" fmla="*/ 12845 h 171052"/>
              <a:gd name="connsiteX49" fmla="*/ 101817 w 169486"/>
              <a:gd name="connsiteY49" fmla="*/ 17857 h 171052"/>
              <a:gd name="connsiteX50" fmla="*/ 102444 w 169486"/>
              <a:gd name="connsiteY50" fmla="*/ 22556 h 171052"/>
              <a:gd name="connsiteX51" fmla="*/ 104323 w 169486"/>
              <a:gd name="connsiteY51" fmla="*/ 26942 h 171052"/>
              <a:gd name="connsiteX52" fmla="*/ 113722 w 169486"/>
              <a:gd name="connsiteY52" fmla="*/ 41353 h 171052"/>
              <a:gd name="connsiteX53" fmla="*/ 116228 w 169486"/>
              <a:gd name="connsiteY53" fmla="*/ 43860 h 171052"/>
              <a:gd name="connsiteX54" fmla="*/ 123434 w 169486"/>
              <a:gd name="connsiteY54" fmla="*/ 44486 h 171052"/>
              <a:gd name="connsiteX55" fmla="*/ 138785 w 169486"/>
              <a:gd name="connsiteY55" fmla="*/ 36967 h 17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9486" h="171052">
                <a:moveTo>
                  <a:pt x="138785" y="36967"/>
                </a:moveTo>
                <a:lnTo>
                  <a:pt x="144424" y="40100"/>
                </a:lnTo>
                <a:lnTo>
                  <a:pt x="145364" y="43860"/>
                </a:lnTo>
                <a:lnTo>
                  <a:pt x="146304" y="56391"/>
                </a:lnTo>
                <a:lnTo>
                  <a:pt x="149123" y="62657"/>
                </a:lnTo>
                <a:lnTo>
                  <a:pt x="158522" y="70489"/>
                </a:lnTo>
                <a:lnTo>
                  <a:pt x="162281" y="75815"/>
                </a:lnTo>
                <a:lnTo>
                  <a:pt x="164161" y="82080"/>
                </a:lnTo>
                <a:lnTo>
                  <a:pt x="166667" y="95238"/>
                </a:lnTo>
                <a:lnTo>
                  <a:pt x="169486" y="100877"/>
                </a:lnTo>
                <a:lnTo>
                  <a:pt x="156642" y="102444"/>
                </a:lnTo>
                <a:lnTo>
                  <a:pt x="150376" y="101817"/>
                </a:lnTo>
                <a:lnTo>
                  <a:pt x="134712" y="104323"/>
                </a:lnTo>
                <a:lnTo>
                  <a:pt x="128446" y="103384"/>
                </a:lnTo>
                <a:lnTo>
                  <a:pt x="121241" y="104323"/>
                </a:lnTo>
                <a:lnTo>
                  <a:pt x="114975" y="108709"/>
                </a:lnTo>
                <a:lnTo>
                  <a:pt x="108083" y="121241"/>
                </a:lnTo>
                <a:lnTo>
                  <a:pt x="105263" y="130013"/>
                </a:lnTo>
                <a:lnTo>
                  <a:pt x="102130" y="136592"/>
                </a:lnTo>
                <a:lnTo>
                  <a:pt x="97118" y="139725"/>
                </a:lnTo>
                <a:lnTo>
                  <a:pt x="93045" y="140038"/>
                </a:lnTo>
                <a:lnTo>
                  <a:pt x="90539" y="138158"/>
                </a:lnTo>
                <a:lnTo>
                  <a:pt x="87719" y="131266"/>
                </a:lnTo>
                <a:lnTo>
                  <a:pt x="85526" y="129699"/>
                </a:lnTo>
                <a:lnTo>
                  <a:pt x="82080" y="130326"/>
                </a:lnTo>
                <a:lnTo>
                  <a:pt x="77694" y="133459"/>
                </a:lnTo>
                <a:lnTo>
                  <a:pt x="70802" y="146303"/>
                </a:lnTo>
                <a:lnTo>
                  <a:pt x="70175" y="171053"/>
                </a:lnTo>
                <a:lnTo>
                  <a:pt x="49499" y="159148"/>
                </a:lnTo>
                <a:lnTo>
                  <a:pt x="31955" y="144737"/>
                </a:lnTo>
                <a:lnTo>
                  <a:pt x="23496" y="133459"/>
                </a:lnTo>
                <a:lnTo>
                  <a:pt x="9712" y="99938"/>
                </a:lnTo>
                <a:lnTo>
                  <a:pt x="0" y="65790"/>
                </a:lnTo>
                <a:lnTo>
                  <a:pt x="10025" y="41667"/>
                </a:lnTo>
                <a:lnTo>
                  <a:pt x="13158" y="29762"/>
                </a:lnTo>
                <a:lnTo>
                  <a:pt x="16917" y="24123"/>
                </a:lnTo>
                <a:lnTo>
                  <a:pt x="19737" y="22556"/>
                </a:lnTo>
                <a:lnTo>
                  <a:pt x="22243" y="24436"/>
                </a:lnTo>
                <a:lnTo>
                  <a:pt x="27256" y="25689"/>
                </a:lnTo>
                <a:lnTo>
                  <a:pt x="33835" y="25689"/>
                </a:lnTo>
                <a:lnTo>
                  <a:pt x="57331" y="15664"/>
                </a:lnTo>
                <a:lnTo>
                  <a:pt x="71742" y="17231"/>
                </a:lnTo>
                <a:lnTo>
                  <a:pt x="81140" y="14724"/>
                </a:lnTo>
                <a:lnTo>
                  <a:pt x="85526" y="11591"/>
                </a:lnTo>
                <a:lnTo>
                  <a:pt x="93985" y="0"/>
                </a:lnTo>
                <a:lnTo>
                  <a:pt x="99624" y="313"/>
                </a:lnTo>
                <a:lnTo>
                  <a:pt x="103697" y="2193"/>
                </a:lnTo>
                <a:lnTo>
                  <a:pt x="104950" y="5013"/>
                </a:lnTo>
                <a:lnTo>
                  <a:pt x="102757" y="12845"/>
                </a:lnTo>
                <a:lnTo>
                  <a:pt x="101817" y="17857"/>
                </a:lnTo>
                <a:lnTo>
                  <a:pt x="102444" y="22556"/>
                </a:lnTo>
                <a:lnTo>
                  <a:pt x="104323" y="26942"/>
                </a:lnTo>
                <a:lnTo>
                  <a:pt x="113722" y="41353"/>
                </a:lnTo>
                <a:lnTo>
                  <a:pt x="116228" y="43860"/>
                </a:lnTo>
                <a:lnTo>
                  <a:pt x="123434" y="44486"/>
                </a:lnTo>
                <a:lnTo>
                  <a:pt x="138785" y="36967"/>
                </a:lnTo>
                <a:close/>
              </a:path>
            </a:pathLst>
          </a:custGeom>
          <a:solidFill>
            <a:srgbClr val="F26B06"/>
          </a:solidFill>
          <a:ln w="12700" cap="rnd">
            <a:solidFill>
              <a:schemeClr val="bg1"/>
            </a:solidFill>
            <a:prstDash val="solid"/>
            <a:round/>
          </a:ln>
        </p:spPr>
        <p:txBody>
          <a:bodyPr rtlCol="0" anchor="ctr"/>
          <a:lstStyle/>
          <a:p>
            <a:endParaRPr lang="vi-VN"/>
          </a:p>
        </p:txBody>
      </p:sp>
      <p:sp>
        <p:nvSpPr>
          <p:cNvPr id="28" name="Freeform: Shape 27">
            <a:extLst>
              <a:ext uri="{FF2B5EF4-FFF2-40B4-BE49-F238E27FC236}">
                <a16:creationId xmlns:a16="http://schemas.microsoft.com/office/drawing/2014/main" id="{645E2713-178C-F591-DA26-84AEB10C8EA7}"/>
              </a:ext>
            </a:extLst>
          </p:cNvPr>
          <p:cNvSpPr/>
          <p:nvPr/>
        </p:nvSpPr>
        <p:spPr>
          <a:xfrm>
            <a:off x="7081532" y="1458315"/>
            <a:ext cx="264098" cy="238409"/>
          </a:xfrm>
          <a:custGeom>
            <a:avLst/>
            <a:gdLst>
              <a:gd name="connsiteX0" fmla="*/ 234650 w 264098"/>
              <a:gd name="connsiteY0" fmla="*/ 86466 h 238409"/>
              <a:gd name="connsiteX1" fmla="*/ 235589 w 264098"/>
              <a:gd name="connsiteY1" fmla="*/ 87719 h 238409"/>
              <a:gd name="connsiteX2" fmla="*/ 239036 w 264098"/>
              <a:gd name="connsiteY2" fmla="*/ 89286 h 238409"/>
              <a:gd name="connsiteX3" fmla="*/ 242169 w 264098"/>
              <a:gd name="connsiteY3" fmla="*/ 87406 h 238409"/>
              <a:gd name="connsiteX4" fmla="*/ 244048 w 264098"/>
              <a:gd name="connsiteY4" fmla="*/ 83020 h 238409"/>
              <a:gd name="connsiteX5" fmla="*/ 254073 w 264098"/>
              <a:gd name="connsiteY5" fmla="*/ 90539 h 238409"/>
              <a:gd name="connsiteX6" fmla="*/ 255953 w 264098"/>
              <a:gd name="connsiteY6" fmla="*/ 92732 h 238409"/>
              <a:gd name="connsiteX7" fmla="*/ 257206 w 264098"/>
              <a:gd name="connsiteY7" fmla="*/ 96805 h 238409"/>
              <a:gd name="connsiteX8" fmla="*/ 261592 w 264098"/>
              <a:gd name="connsiteY8" fmla="*/ 104324 h 238409"/>
              <a:gd name="connsiteX9" fmla="*/ 264098 w 264098"/>
              <a:gd name="connsiteY9" fmla="*/ 110903 h 238409"/>
              <a:gd name="connsiteX10" fmla="*/ 263158 w 264098"/>
              <a:gd name="connsiteY10" fmla="*/ 117481 h 238409"/>
              <a:gd name="connsiteX11" fmla="*/ 256580 w 264098"/>
              <a:gd name="connsiteY11" fmla="*/ 120928 h 238409"/>
              <a:gd name="connsiteX12" fmla="*/ 250940 w 264098"/>
              <a:gd name="connsiteY12" fmla="*/ 120301 h 238409"/>
              <a:gd name="connsiteX13" fmla="*/ 245928 w 264098"/>
              <a:gd name="connsiteY13" fmla="*/ 121867 h 238409"/>
              <a:gd name="connsiteX14" fmla="*/ 235589 w 264098"/>
              <a:gd name="connsiteY14" fmla="*/ 124374 h 238409"/>
              <a:gd name="connsiteX15" fmla="*/ 222118 w 264098"/>
              <a:gd name="connsiteY15" fmla="*/ 125314 h 238409"/>
              <a:gd name="connsiteX16" fmla="*/ 216479 w 264098"/>
              <a:gd name="connsiteY16" fmla="*/ 126567 h 238409"/>
              <a:gd name="connsiteX17" fmla="*/ 188910 w 264098"/>
              <a:gd name="connsiteY17" fmla="*/ 130013 h 238409"/>
              <a:gd name="connsiteX18" fmla="*/ 188910 w 264098"/>
              <a:gd name="connsiteY18" fmla="*/ 126567 h 238409"/>
              <a:gd name="connsiteX19" fmla="*/ 191730 w 264098"/>
              <a:gd name="connsiteY19" fmla="*/ 126567 h 238409"/>
              <a:gd name="connsiteX20" fmla="*/ 191730 w 264098"/>
              <a:gd name="connsiteY20" fmla="*/ 123747 h 238409"/>
              <a:gd name="connsiteX21" fmla="*/ 186717 w 264098"/>
              <a:gd name="connsiteY21" fmla="*/ 124687 h 238409"/>
              <a:gd name="connsiteX22" fmla="*/ 182645 w 264098"/>
              <a:gd name="connsiteY22" fmla="*/ 126567 h 238409"/>
              <a:gd name="connsiteX23" fmla="*/ 182645 w 264098"/>
              <a:gd name="connsiteY23" fmla="*/ 130013 h 238409"/>
              <a:gd name="connsiteX24" fmla="*/ 185777 w 264098"/>
              <a:gd name="connsiteY24" fmla="*/ 133146 h 238409"/>
              <a:gd name="connsiteX25" fmla="*/ 182958 w 264098"/>
              <a:gd name="connsiteY25" fmla="*/ 135652 h 238409"/>
              <a:gd name="connsiteX26" fmla="*/ 173873 w 264098"/>
              <a:gd name="connsiteY26" fmla="*/ 139411 h 238409"/>
              <a:gd name="connsiteX27" fmla="*/ 171053 w 264098"/>
              <a:gd name="connsiteY27" fmla="*/ 142544 h 238409"/>
              <a:gd name="connsiteX28" fmla="*/ 165414 w 264098"/>
              <a:gd name="connsiteY28" fmla="*/ 154762 h 238409"/>
              <a:gd name="connsiteX29" fmla="*/ 150690 w 264098"/>
              <a:gd name="connsiteY29" fmla="*/ 173559 h 238409"/>
              <a:gd name="connsiteX30" fmla="*/ 141291 w 264098"/>
              <a:gd name="connsiteY30" fmla="*/ 179825 h 238409"/>
              <a:gd name="connsiteX31" fmla="*/ 130953 w 264098"/>
              <a:gd name="connsiteY31" fmla="*/ 194863 h 238409"/>
              <a:gd name="connsiteX32" fmla="*/ 121241 w 264098"/>
              <a:gd name="connsiteY32" fmla="*/ 200815 h 238409"/>
              <a:gd name="connsiteX33" fmla="*/ 110903 w 264098"/>
              <a:gd name="connsiteY33" fmla="*/ 213033 h 238409"/>
              <a:gd name="connsiteX34" fmla="*/ 104637 w 264098"/>
              <a:gd name="connsiteY34" fmla="*/ 216792 h 238409"/>
              <a:gd name="connsiteX35" fmla="*/ 108710 w 264098"/>
              <a:gd name="connsiteY35" fmla="*/ 206767 h 238409"/>
              <a:gd name="connsiteX36" fmla="*/ 110276 w 264098"/>
              <a:gd name="connsiteY36" fmla="*/ 204574 h 238409"/>
              <a:gd name="connsiteX37" fmla="*/ 107143 w 264098"/>
              <a:gd name="connsiteY37" fmla="*/ 201128 h 238409"/>
              <a:gd name="connsiteX38" fmla="*/ 104010 w 264098"/>
              <a:gd name="connsiteY38" fmla="*/ 207394 h 238409"/>
              <a:gd name="connsiteX39" fmla="*/ 98998 w 264098"/>
              <a:gd name="connsiteY39" fmla="*/ 220865 h 238409"/>
              <a:gd name="connsiteX40" fmla="*/ 95552 w 264098"/>
              <a:gd name="connsiteY40" fmla="*/ 226191 h 238409"/>
              <a:gd name="connsiteX41" fmla="*/ 89286 w 264098"/>
              <a:gd name="connsiteY41" fmla="*/ 229950 h 238409"/>
              <a:gd name="connsiteX42" fmla="*/ 73622 w 264098"/>
              <a:gd name="connsiteY42" fmla="*/ 234023 h 238409"/>
              <a:gd name="connsiteX43" fmla="*/ 66416 w 264098"/>
              <a:gd name="connsiteY43" fmla="*/ 238409 h 238409"/>
              <a:gd name="connsiteX44" fmla="*/ 63910 w 264098"/>
              <a:gd name="connsiteY44" fmla="*/ 231830 h 238409"/>
              <a:gd name="connsiteX45" fmla="*/ 65163 w 264098"/>
              <a:gd name="connsiteY45" fmla="*/ 224311 h 238409"/>
              <a:gd name="connsiteX46" fmla="*/ 67983 w 264098"/>
              <a:gd name="connsiteY46" fmla="*/ 216479 h 238409"/>
              <a:gd name="connsiteX47" fmla="*/ 69236 w 264098"/>
              <a:gd name="connsiteY47" fmla="*/ 207394 h 238409"/>
              <a:gd name="connsiteX48" fmla="*/ 85527 w 264098"/>
              <a:gd name="connsiteY48" fmla="*/ 165101 h 238409"/>
              <a:gd name="connsiteX49" fmla="*/ 89912 w 264098"/>
              <a:gd name="connsiteY49" fmla="*/ 143797 h 238409"/>
              <a:gd name="connsiteX50" fmla="*/ 89599 w 264098"/>
              <a:gd name="connsiteY50" fmla="*/ 136592 h 238409"/>
              <a:gd name="connsiteX51" fmla="*/ 88659 w 264098"/>
              <a:gd name="connsiteY51" fmla="*/ 130013 h 238409"/>
              <a:gd name="connsiteX52" fmla="*/ 86780 w 264098"/>
              <a:gd name="connsiteY52" fmla="*/ 124060 h 238409"/>
              <a:gd name="connsiteX53" fmla="*/ 84273 w 264098"/>
              <a:gd name="connsiteY53" fmla="*/ 120614 h 238409"/>
              <a:gd name="connsiteX54" fmla="*/ 81454 w 264098"/>
              <a:gd name="connsiteY54" fmla="*/ 118735 h 238409"/>
              <a:gd name="connsiteX55" fmla="*/ 71115 w 264098"/>
              <a:gd name="connsiteY55" fmla="*/ 117168 h 238409"/>
              <a:gd name="connsiteX56" fmla="*/ 66416 w 264098"/>
              <a:gd name="connsiteY56" fmla="*/ 114349 h 238409"/>
              <a:gd name="connsiteX57" fmla="*/ 64223 w 264098"/>
              <a:gd name="connsiteY57" fmla="*/ 111216 h 238409"/>
              <a:gd name="connsiteX58" fmla="*/ 60777 w 264098"/>
              <a:gd name="connsiteY58" fmla="*/ 108396 h 238409"/>
              <a:gd name="connsiteX59" fmla="*/ 55765 w 264098"/>
              <a:gd name="connsiteY59" fmla="*/ 109023 h 238409"/>
              <a:gd name="connsiteX60" fmla="*/ 49186 w 264098"/>
              <a:gd name="connsiteY60" fmla="*/ 112782 h 238409"/>
              <a:gd name="connsiteX61" fmla="*/ 45113 w 264098"/>
              <a:gd name="connsiteY61" fmla="*/ 114035 h 238409"/>
              <a:gd name="connsiteX62" fmla="*/ 41354 w 264098"/>
              <a:gd name="connsiteY62" fmla="*/ 113409 h 238409"/>
              <a:gd name="connsiteX63" fmla="*/ 33208 w 264098"/>
              <a:gd name="connsiteY63" fmla="*/ 105263 h 238409"/>
              <a:gd name="connsiteX64" fmla="*/ 29449 w 264098"/>
              <a:gd name="connsiteY64" fmla="*/ 103070 h 238409"/>
              <a:gd name="connsiteX65" fmla="*/ 17231 w 264098"/>
              <a:gd name="connsiteY65" fmla="*/ 101817 h 238409"/>
              <a:gd name="connsiteX66" fmla="*/ 10965 w 264098"/>
              <a:gd name="connsiteY66" fmla="*/ 99624 h 238409"/>
              <a:gd name="connsiteX67" fmla="*/ 5326 w 264098"/>
              <a:gd name="connsiteY67" fmla="*/ 94612 h 238409"/>
              <a:gd name="connsiteX68" fmla="*/ 1253 w 264098"/>
              <a:gd name="connsiteY68" fmla="*/ 82080 h 238409"/>
              <a:gd name="connsiteX69" fmla="*/ 0 w 264098"/>
              <a:gd name="connsiteY69" fmla="*/ 70176 h 238409"/>
              <a:gd name="connsiteX70" fmla="*/ 627 w 264098"/>
              <a:gd name="connsiteY70" fmla="*/ 45426 h 238409"/>
              <a:gd name="connsiteX71" fmla="*/ 7519 w 264098"/>
              <a:gd name="connsiteY71" fmla="*/ 32582 h 238409"/>
              <a:gd name="connsiteX72" fmla="*/ 11905 w 264098"/>
              <a:gd name="connsiteY72" fmla="*/ 29449 h 238409"/>
              <a:gd name="connsiteX73" fmla="*/ 15351 w 264098"/>
              <a:gd name="connsiteY73" fmla="*/ 28822 h 238409"/>
              <a:gd name="connsiteX74" fmla="*/ 17544 w 264098"/>
              <a:gd name="connsiteY74" fmla="*/ 30389 h 238409"/>
              <a:gd name="connsiteX75" fmla="*/ 20363 w 264098"/>
              <a:gd name="connsiteY75" fmla="*/ 37281 h 238409"/>
              <a:gd name="connsiteX76" fmla="*/ 22870 w 264098"/>
              <a:gd name="connsiteY76" fmla="*/ 39160 h 238409"/>
              <a:gd name="connsiteX77" fmla="*/ 26943 w 264098"/>
              <a:gd name="connsiteY77" fmla="*/ 38847 h 238409"/>
              <a:gd name="connsiteX78" fmla="*/ 31955 w 264098"/>
              <a:gd name="connsiteY78" fmla="*/ 35714 h 238409"/>
              <a:gd name="connsiteX79" fmla="*/ 35088 w 264098"/>
              <a:gd name="connsiteY79" fmla="*/ 29135 h 238409"/>
              <a:gd name="connsiteX80" fmla="*/ 37907 w 264098"/>
              <a:gd name="connsiteY80" fmla="*/ 20363 h 238409"/>
              <a:gd name="connsiteX81" fmla="*/ 44800 w 264098"/>
              <a:gd name="connsiteY81" fmla="*/ 7832 h 238409"/>
              <a:gd name="connsiteX82" fmla="*/ 51065 w 264098"/>
              <a:gd name="connsiteY82" fmla="*/ 3446 h 238409"/>
              <a:gd name="connsiteX83" fmla="*/ 58271 w 264098"/>
              <a:gd name="connsiteY83" fmla="*/ 2506 h 238409"/>
              <a:gd name="connsiteX84" fmla="*/ 64537 w 264098"/>
              <a:gd name="connsiteY84" fmla="*/ 3446 h 238409"/>
              <a:gd name="connsiteX85" fmla="*/ 80201 w 264098"/>
              <a:gd name="connsiteY85" fmla="*/ 940 h 238409"/>
              <a:gd name="connsiteX86" fmla="*/ 86466 w 264098"/>
              <a:gd name="connsiteY86" fmla="*/ 1566 h 238409"/>
              <a:gd name="connsiteX87" fmla="*/ 99311 w 264098"/>
              <a:gd name="connsiteY87" fmla="*/ 0 h 238409"/>
              <a:gd name="connsiteX88" fmla="*/ 101504 w 264098"/>
              <a:gd name="connsiteY88" fmla="*/ 2193 h 238409"/>
              <a:gd name="connsiteX89" fmla="*/ 109336 w 264098"/>
              <a:gd name="connsiteY89" fmla="*/ 5013 h 238409"/>
              <a:gd name="connsiteX90" fmla="*/ 112156 w 264098"/>
              <a:gd name="connsiteY90" fmla="*/ 7206 h 238409"/>
              <a:gd name="connsiteX91" fmla="*/ 113409 w 264098"/>
              <a:gd name="connsiteY91" fmla="*/ 10338 h 238409"/>
              <a:gd name="connsiteX92" fmla="*/ 113722 w 264098"/>
              <a:gd name="connsiteY92" fmla="*/ 13471 h 238409"/>
              <a:gd name="connsiteX93" fmla="*/ 111842 w 264098"/>
              <a:gd name="connsiteY93" fmla="*/ 23810 h 238409"/>
              <a:gd name="connsiteX94" fmla="*/ 111842 w 264098"/>
              <a:gd name="connsiteY94" fmla="*/ 30389 h 238409"/>
              <a:gd name="connsiteX95" fmla="*/ 114349 w 264098"/>
              <a:gd name="connsiteY95" fmla="*/ 35088 h 238409"/>
              <a:gd name="connsiteX96" fmla="*/ 120301 w 264098"/>
              <a:gd name="connsiteY96" fmla="*/ 36968 h 238409"/>
              <a:gd name="connsiteX97" fmla="*/ 132206 w 264098"/>
              <a:gd name="connsiteY97" fmla="*/ 36341 h 238409"/>
              <a:gd name="connsiteX98" fmla="*/ 136592 w 264098"/>
              <a:gd name="connsiteY98" fmla="*/ 38534 h 238409"/>
              <a:gd name="connsiteX99" fmla="*/ 139725 w 264098"/>
              <a:gd name="connsiteY99" fmla="*/ 44800 h 238409"/>
              <a:gd name="connsiteX100" fmla="*/ 139725 w 264098"/>
              <a:gd name="connsiteY100" fmla="*/ 51065 h 238409"/>
              <a:gd name="connsiteX101" fmla="*/ 137845 w 264098"/>
              <a:gd name="connsiteY101" fmla="*/ 56078 h 238409"/>
              <a:gd name="connsiteX102" fmla="*/ 135025 w 264098"/>
              <a:gd name="connsiteY102" fmla="*/ 60777 h 238409"/>
              <a:gd name="connsiteX103" fmla="*/ 133146 w 264098"/>
              <a:gd name="connsiteY103" fmla="*/ 66730 h 238409"/>
              <a:gd name="connsiteX104" fmla="*/ 134712 w 264098"/>
              <a:gd name="connsiteY104" fmla="*/ 72369 h 238409"/>
              <a:gd name="connsiteX105" fmla="*/ 139098 w 264098"/>
              <a:gd name="connsiteY105" fmla="*/ 73308 h 238409"/>
              <a:gd name="connsiteX106" fmla="*/ 144737 w 264098"/>
              <a:gd name="connsiteY106" fmla="*/ 71115 h 238409"/>
              <a:gd name="connsiteX107" fmla="*/ 149436 w 264098"/>
              <a:gd name="connsiteY107" fmla="*/ 67983 h 238409"/>
              <a:gd name="connsiteX108" fmla="*/ 158208 w 264098"/>
              <a:gd name="connsiteY108" fmla="*/ 59211 h 238409"/>
              <a:gd name="connsiteX109" fmla="*/ 162908 w 264098"/>
              <a:gd name="connsiteY109" fmla="*/ 57018 h 238409"/>
              <a:gd name="connsiteX110" fmla="*/ 169487 w 264098"/>
              <a:gd name="connsiteY110" fmla="*/ 57331 h 238409"/>
              <a:gd name="connsiteX111" fmla="*/ 171680 w 264098"/>
              <a:gd name="connsiteY111" fmla="*/ 61404 h 238409"/>
              <a:gd name="connsiteX112" fmla="*/ 185151 w 264098"/>
              <a:gd name="connsiteY112" fmla="*/ 68296 h 238409"/>
              <a:gd name="connsiteX113" fmla="*/ 188597 w 264098"/>
              <a:gd name="connsiteY113" fmla="*/ 71742 h 238409"/>
              <a:gd name="connsiteX114" fmla="*/ 195176 w 264098"/>
              <a:gd name="connsiteY114" fmla="*/ 79261 h 238409"/>
              <a:gd name="connsiteX115" fmla="*/ 212093 w 264098"/>
              <a:gd name="connsiteY115" fmla="*/ 92419 h 238409"/>
              <a:gd name="connsiteX116" fmla="*/ 217419 w 264098"/>
              <a:gd name="connsiteY116" fmla="*/ 94298 h 238409"/>
              <a:gd name="connsiteX117" fmla="*/ 222745 w 264098"/>
              <a:gd name="connsiteY117" fmla="*/ 94298 h 238409"/>
              <a:gd name="connsiteX118" fmla="*/ 228071 w 264098"/>
              <a:gd name="connsiteY118" fmla="*/ 92732 h 238409"/>
              <a:gd name="connsiteX119" fmla="*/ 234650 w 264098"/>
              <a:gd name="connsiteY119" fmla="*/ 86466 h 23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64098" h="238409">
                <a:moveTo>
                  <a:pt x="234650" y="86466"/>
                </a:moveTo>
                <a:lnTo>
                  <a:pt x="235589" y="87719"/>
                </a:lnTo>
                <a:lnTo>
                  <a:pt x="239036" y="89286"/>
                </a:lnTo>
                <a:lnTo>
                  <a:pt x="242169" y="87406"/>
                </a:lnTo>
                <a:lnTo>
                  <a:pt x="244048" y="83020"/>
                </a:lnTo>
                <a:lnTo>
                  <a:pt x="254073" y="90539"/>
                </a:lnTo>
                <a:lnTo>
                  <a:pt x="255953" y="92732"/>
                </a:lnTo>
                <a:lnTo>
                  <a:pt x="257206" y="96805"/>
                </a:lnTo>
                <a:lnTo>
                  <a:pt x="261592" y="104324"/>
                </a:lnTo>
                <a:lnTo>
                  <a:pt x="264098" y="110903"/>
                </a:lnTo>
                <a:lnTo>
                  <a:pt x="263158" y="117481"/>
                </a:lnTo>
                <a:lnTo>
                  <a:pt x="256580" y="120928"/>
                </a:lnTo>
                <a:lnTo>
                  <a:pt x="250940" y="120301"/>
                </a:lnTo>
                <a:lnTo>
                  <a:pt x="245928" y="121867"/>
                </a:lnTo>
                <a:lnTo>
                  <a:pt x="235589" y="124374"/>
                </a:lnTo>
                <a:lnTo>
                  <a:pt x="222118" y="125314"/>
                </a:lnTo>
                <a:lnTo>
                  <a:pt x="216479" y="126567"/>
                </a:lnTo>
                <a:lnTo>
                  <a:pt x="188910" y="130013"/>
                </a:lnTo>
                <a:lnTo>
                  <a:pt x="188910" y="126567"/>
                </a:lnTo>
                <a:lnTo>
                  <a:pt x="191730" y="126567"/>
                </a:lnTo>
                <a:lnTo>
                  <a:pt x="191730" y="123747"/>
                </a:lnTo>
                <a:lnTo>
                  <a:pt x="186717" y="124687"/>
                </a:lnTo>
                <a:lnTo>
                  <a:pt x="182645" y="126567"/>
                </a:lnTo>
                <a:lnTo>
                  <a:pt x="182645" y="130013"/>
                </a:lnTo>
                <a:lnTo>
                  <a:pt x="185777" y="133146"/>
                </a:lnTo>
                <a:lnTo>
                  <a:pt x="182958" y="135652"/>
                </a:lnTo>
                <a:lnTo>
                  <a:pt x="173873" y="139411"/>
                </a:lnTo>
                <a:lnTo>
                  <a:pt x="171053" y="142544"/>
                </a:lnTo>
                <a:lnTo>
                  <a:pt x="165414" y="154762"/>
                </a:lnTo>
                <a:lnTo>
                  <a:pt x="150690" y="173559"/>
                </a:lnTo>
                <a:lnTo>
                  <a:pt x="141291" y="179825"/>
                </a:lnTo>
                <a:lnTo>
                  <a:pt x="130953" y="194863"/>
                </a:lnTo>
                <a:lnTo>
                  <a:pt x="121241" y="200815"/>
                </a:lnTo>
                <a:lnTo>
                  <a:pt x="110903" y="213033"/>
                </a:lnTo>
                <a:lnTo>
                  <a:pt x="104637" y="216792"/>
                </a:lnTo>
                <a:lnTo>
                  <a:pt x="108710" y="206767"/>
                </a:lnTo>
                <a:lnTo>
                  <a:pt x="110276" y="204574"/>
                </a:lnTo>
                <a:lnTo>
                  <a:pt x="107143" y="201128"/>
                </a:lnTo>
                <a:lnTo>
                  <a:pt x="104010" y="207394"/>
                </a:lnTo>
                <a:lnTo>
                  <a:pt x="98998" y="220865"/>
                </a:lnTo>
                <a:lnTo>
                  <a:pt x="95552" y="226191"/>
                </a:lnTo>
                <a:lnTo>
                  <a:pt x="89286" y="229950"/>
                </a:lnTo>
                <a:lnTo>
                  <a:pt x="73622" y="234023"/>
                </a:lnTo>
                <a:lnTo>
                  <a:pt x="66416" y="238409"/>
                </a:lnTo>
                <a:lnTo>
                  <a:pt x="63910" y="231830"/>
                </a:lnTo>
                <a:lnTo>
                  <a:pt x="65163" y="224311"/>
                </a:lnTo>
                <a:lnTo>
                  <a:pt x="67983" y="216479"/>
                </a:lnTo>
                <a:lnTo>
                  <a:pt x="69236" y="207394"/>
                </a:lnTo>
                <a:lnTo>
                  <a:pt x="85527" y="165101"/>
                </a:lnTo>
                <a:lnTo>
                  <a:pt x="89912" y="143797"/>
                </a:lnTo>
                <a:lnTo>
                  <a:pt x="89599" y="136592"/>
                </a:lnTo>
                <a:lnTo>
                  <a:pt x="88659" y="130013"/>
                </a:lnTo>
                <a:lnTo>
                  <a:pt x="86780" y="124060"/>
                </a:lnTo>
                <a:lnTo>
                  <a:pt x="84273" y="120614"/>
                </a:lnTo>
                <a:lnTo>
                  <a:pt x="81454" y="118735"/>
                </a:lnTo>
                <a:lnTo>
                  <a:pt x="71115" y="117168"/>
                </a:lnTo>
                <a:lnTo>
                  <a:pt x="66416" y="114349"/>
                </a:lnTo>
                <a:lnTo>
                  <a:pt x="64223" y="111216"/>
                </a:lnTo>
                <a:lnTo>
                  <a:pt x="60777" y="108396"/>
                </a:lnTo>
                <a:lnTo>
                  <a:pt x="55765" y="109023"/>
                </a:lnTo>
                <a:lnTo>
                  <a:pt x="49186" y="112782"/>
                </a:lnTo>
                <a:lnTo>
                  <a:pt x="45113" y="114035"/>
                </a:lnTo>
                <a:lnTo>
                  <a:pt x="41354" y="113409"/>
                </a:lnTo>
                <a:lnTo>
                  <a:pt x="33208" y="105263"/>
                </a:lnTo>
                <a:lnTo>
                  <a:pt x="29449" y="103070"/>
                </a:lnTo>
                <a:lnTo>
                  <a:pt x="17231" y="101817"/>
                </a:lnTo>
                <a:lnTo>
                  <a:pt x="10965" y="99624"/>
                </a:lnTo>
                <a:lnTo>
                  <a:pt x="5326" y="94612"/>
                </a:lnTo>
                <a:lnTo>
                  <a:pt x="1253" y="82080"/>
                </a:lnTo>
                <a:lnTo>
                  <a:pt x="0" y="70176"/>
                </a:lnTo>
                <a:lnTo>
                  <a:pt x="627" y="45426"/>
                </a:lnTo>
                <a:lnTo>
                  <a:pt x="7519" y="32582"/>
                </a:lnTo>
                <a:lnTo>
                  <a:pt x="11905" y="29449"/>
                </a:lnTo>
                <a:lnTo>
                  <a:pt x="15351" y="28822"/>
                </a:lnTo>
                <a:lnTo>
                  <a:pt x="17544" y="30389"/>
                </a:lnTo>
                <a:lnTo>
                  <a:pt x="20363" y="37281"/>
                </a:lnTo>
                <a:lnTo>
                  <a:pt x="22870" y="39160"/>
                </a:lnTo>
                <a:lnTo>
                  <a:pt x="26943" y="38847"/>
                </a:lnTo>
                <a:lnTo>
                  <a:pt x="31955" y="35714"/>
                </a:lnTo>
                <a:lnTo>
                  <a:pt x="35088" y="29135"/>
                </a:lnTo>
                <a:lnTo>
                  <a:pt x="37907" y="20363"/>
                </a:lnTo>
                <a:lnTo>
                  <a:pt x="44800" y="7832"/>
                </a:lnTo>
                <a:lnTo>
                  <a:pt x="51065" y="3446"/>
                </a:lnTo>
                <a:lnTo>
                  <a:pt x="58271" y="2506"/>
                </a:lnTo>
                <a:lnTo>
                  <a:pt x="64537" y="3446"/>
                </a:lnTo>
                <a:lnTo>
                  <a:pt x="80201" y="940"/>
                </a:lnTo>
                <a:lnTo>
                  <a:pt x="86466" y="1566"/>
                </a:lnTo>
                <a:lnTo>
                  <a:pt x="99311" y="0"/>
                </a:lnTo>
                <a:lnTo>
                  <a:pt x="101504" y="2193"/>
                </a:lnTo>
                <a:lnTo>
                  <a:pt x="109336" y="5013"/>
                </a:lnTo>
                <a:lnTo>
                  <a:pt x="112156" y="7206"/>
                </a:lnTo>
                <a:lnTo>
                  <a:pt x="113409" y="10338"/>
                </a:lnTo>
                <a:lnTo>
                  <a:pt x="113722" y="13471"/>
                </a:lnTo>
                <a:lnTo>
                  <a:pt x="111842" y="23810"/>
                </a:lnTo>
                <a:lnTo>
                  <a:pt x="111842" y="30389"/>
                </a:lnTo>
                <a:lnTo>
                  <a:pt x="114349" y="35088"/>
                </a:lnTo>
                <a:lnTo>
                  <a:pt x="120301" y="36968"/>
                </a:lnTo>
                <a:lnTo>
                  <a:pt x="132206" y="36341"/>
                </a:lnTo>
                <a:lnTo>
                  <a:pt x="136592" y="38534"/>
                </a:lnTo>
                <a:lnTo>
                  <a:pt x="139725" y="44800"/>
                </a:lnTo>
                <a:lnTo>
                  <a:pt x="139725" y="51065"/>
                </a:lnTo>
                <a:lnTo>
                  <a:pt x="137845" y="56078"/>
                </a:lnTo>
                <a:lnTo>
                  <a:pt x="135025" y="60777"/>
                </a:lnTo>
                <a:lnTo>
                  <a:pt x="133146" y="66730"/>
                </a:lnTo>
                <a:lnTo>
                  <a:pt x="134712" y="72369"/>
                </a:lnTo>
                <a:lnTo>
                  <a:pt x="139098" y="73308"/>
                </a:lnTo>
                <a:lnTo>
                  <a:pt x="144737" y="71115"/>
                </a:lnTo>
                <a:lnTo>
                  <a:pt x="149436" y="67983"/>
                </a:lnTo>
                <a:lnTo>
                  <a:pt x="158208" y="59211"/>
                </a:lnTo>
                <a:lnTo>
                  <a:pt x="162908" y="57018"/>
                </a:lnTo>
                <a:lnTo>
                  <a:pt x="169487" y="57331"/>
                </a:lnTo>
                <a:lnTo>
                  <a:pt x="171680" y="61404"/>
                </a:lnTo>
                <a:lnTo>
                  <a:pt x="185151" y="68296"/>
                </a:lnTo>
                <a:lnTo>
                  <a:pt x="188597" y="71742"/>
                </a:lnTo>
                <a:lnTo>
                  <a:pt x="195176" y="79261"/>
                </a:lnTo>
                <a:lnTo>
                  <a:pt x="212093" y="92419"/>
                </a:lnTo>
                <a:lnTo>
                  <a:pt x="217419" y="94298"/>
                </a:lnTo>
                <a:lnTo>
                  <a:pt x="222745" y="94298"/>
                </a:lnTo>
                <a:lnTo>
                  <a:pt x="228071" y="92732"/>
                </a:lnTo>
                <a:lnTo>
                  <a:pt x="234650" y="86466"/>
                </a:lnTo>
                <a:close/>
              </a:path>
            </a:pathLst>
          </a:custGeom>
          <a:solidFill>
            <a:srgbClr val="29CF29"/>
          </a:solidFill>
          <a:ln w="12700" cap="rnd">
            <a:solidFill>
              <a:schemeClr val="bg1"/>
            </a:solidFill>
            <a:prstDash val="solid"/>
            <a:round/>
          </a:ln>
        </p:spPr>
        <p:txBody>
          <a:bodyPr rtlCol="0" anchor="ctr"/>
          <a:lstStyle/>
          <a:p>
            <a:endParaRPr lang="vi-VN"/>
          </a:p>
        </p:txBody>
      </p:sp>
      <p:sp>
        <p:nvSpPr>
          <p:cNvPr id="29" name="Freeform: Shape 28">
            <a:extLst>
              <a:ext uri="{FF2B5EF4-FFF2-40B4-BE49-F238E27FC236}">
                <a16:creationId xmlns:a16="http://schemas.microsoft.com/office/drawing/2014/main" id="{F8F90F96-E54C-8599-ADD6-6E61D798724A}"/>
              </a:ext>
            </a:extLst>
          </p:cNvPr>
          <p:cNvSpPr/>
          <p:nvPr/>
        </p:nvSpPr>
        <p:spPr>
          <a:xfrm>
            <a:off x="6604401" y="905369"/>
            <a:ext cx="267544" cy="360589"/>
          </a:xfrm>
          <a:custGeom>
            <a:avLst/>
            <a:gdLst>
              <a:gd name="connsiteX0" fmla="*/ 207707 w 267544"/>
              <a:gd name="connsiteY0" fmla="*/ 86780 h 360589"/>
              <a:gd name="connsiteX1" fmla="*/ 218985 w 267544"/>
              <a:gd name="connsiteY1" fmla="*/ 123121 h 360589"/>
              <a:gd name="connsiteX2" fmla="*/ 222432 w 267544"/>
              <a:gd name="connsiteY2" fmla="*/ 126880 h 360589"/>
              <a:gd name="connsiteX3" fmla="*/ 227757 w 267544"/>
              <a:gd name="connsiteY3" fmla="*/ 131266 h 360589"/>
              <a:gd name="connsiteX4" fmla="*/ 232457 w 267544"/>
              <a:gd name="connsiteY4" fmla="*/ 131892 h 360589"/>
              <a:gd name="connsiteX5" fmla="*/ 239662 w 267544"/>
              <a:gd name="connsiteY5" fmla="*/ 135025 h 360589"/>
              <a:gd name="connsiteX6" fmla="*/ 243108 w 267544"/>
              <a:gd name="connsiteY6" fmla="*/ 140038 h 360589"/>
              <a:gd name="connsiteX7" fmla="*/ 250940 w 267544"/>
              <a:gd name="connsiteY7" fmla="*/ 156642 h 360589"/>
              <a:gd name="connsiteX8" fmla="*/ 264725 w 267544"/>
              <a:gd name="connsiteY8" fmla="*/ 173872 h 360589"/>
              <a:gd name="connsiteX9" fmla="*/ 267231 w 267544"/>
              <a:gd name="connsiteY9" fmla="*/ 179512 h 360589"/>
              <a:gd name="connsiteX10" fmla="*/ 267544 w 267544"/>
              <a:gd name="connsiteY10" fmla="*/ 184524 h 360589"/>
              <a:gd name="connsiteX11" fmla="*/ 262532 w 267544"/>
              <a:gd name="connsiteY11" fmla="*/ 191103 h 360589"/>
              <a:gd name="connsiteX12" fmla="*/ 255326 w 267544"/>
              <a:gd name="connsiteY12" fmla="*/ 195489 h 360589"/>
              <a:gd name="connsiteX13" fmla="*/ 254073 w 267544"/>
              <a:gd name="connsiteY13" fmla="*/ 188284 h 360589"/>
              <a:gd name="connsiteX14" fmla="*/ 249061 w 267544"/>
              <a:gd name="connsiteY14" fmla="*/ 181391 h 360589"/>
              <a:gd name="connsiteX15" fmla="*/ 240915 w 267544"/>
              <a:gd name="connsiteY15" fmla="*/ 179512 h 360589"/>
              <a:gd name="connsiteX16" fmla="*/ 231830 w 267544"/>
              <a:gd name="connsiteY16" fmla="*/ 180451 h 360589"/>
              <a:gd name="connsiteX17" fmla="*/ 223371 w 267544"/>
              <a:gd name="connsiteY17" fmla="*/ 184211 h 360589"/>
              <a:gd name="connsiteX18" fmla="*/ 221178 w 267544"/>
              <a:gd name="connsiteY18" fmla="*/ 188284 h 360589"/>
              <a:gd name="connsiteX19" fmla="*/ 217419 w 267544"/>
              <a:gd name="connsiteY19" fmla="*/ 196742 h 360589"/>
              <a:gd name="connsiteX20" fmla="*/ 218672 w 267544"/>
              <a:gd name="connsiteY20" fmla="*/ 213033 h 360589"/>
              <a:gd name="connsiteX21" fmla="*/ 211780 w 267544"/>
              <a:gd name="connsiteY21" fmla="*/ 220865 h 360589"/>
              <a:gd name="connsiteX22" fmla="*/ 201755 w 267544"/>
              <a:gd name="connsiteY22" fmla="*/ 225878 h 360589"/>
              <a:gd name="connsiteX23" fmla="*/ 193923 w 267544"/>
              <a:gd name="connsiteY23" fmla="*/ 234336 h 360589"/>
              <a:gd name="connsiteX24" fmla="*/ 192670 w 267544"/>
              <a:gd name="connsiteY24" fmla="*/ 243735 h 360589"/>
              <a:gd name="connsiteX25" fmla="*/ 196116 w 267544"/>
              <a:gd name="connsiteY25" fmla="*/ 250940 h 360589"/>
              <a:gd name="connsiteX26" fmla="*/ 200502 w 267544"/>
              <a:gd name="connsiteY26" fmla="*/ 257206 h 360589"/>
              <a:gd name="connsiteX27" fmla="*/ 203008 w 267544"/>
              <a:gd name="connsiteY27" fmla="*/ 263785 h 360589"/>
              <a:gd name="connsiteX28" fmla="*/ 201442 w 267544"/>
              <a:gd name="connsiteY28" fmla="*/ 273810 h 360589"/>
              <a:gd name="connsiteX29" fmla="*/ 194863 w 267544"/>
              <a:gd name="connsiteY29" fmla="*/ 286968 h 360589"/>
              <a:gd name="connsiteX30" fmla="*/ 193923 w 267544"/>
              <a:gd name="connsiteY30" fmla="*/ 296680 h 360589"/>
              <a:gd name="connsiteX31" fmla="*/ 196429 w 267544"/>
              <a:gd name="connsiteY31" fmla="*/ 304199 h 360589"/>
              <a:gd name="connsiteX32" fmla="*/ 203634 w 267544"/>
              <a:gd name="connsiteY32" fmla="*/ 316103 h 360589"/>
              <a:gd name="connsiteX33" fmla="*/ 207081 w 267544"/>
              <a:gd name="connsiteY33" fmla="*/ 321742 h 360589"/>
              <a:gd name="connsiteX34" fmla="*/ 210213 w 267544"/>
              <a:gd name="connsiteY34" fmla="*/ 324875 h 360589"/>
              <a:gd name="connsiteX35" fmla="*/ 213033 w 267544"/>
              <a:gd name="connsiteY35" fmla="*/ 329888 h 360589"/>
              <a:gd name="connsiteX36" fmla="*/ 214286 w 267544"/>
              <a:gd name="connsiteY36" fmla="*/ 341479 h 360589"/>
              <a:gd name="connsiteX37" fmla="*/ 214286 w 267544"/>
              <a:gd name="connsiteY37" fmla="*/ 358397 h 360589"/>
              <a:gd name="connsiteX38" fmla="*/ 207081 w 267544"/>
              <a:gd name="connsiteY38" fmla="*/ 360590 h 360589"/>
              <a:gd name="connsiteX39" fmla="*/ 198622 w 267544"/>
              <a:gd name="connsiteY39" fmla="*/ 359963 h 360589"/>
              <a:gd name="connsiteX40" fmla="*/ 162594 w 267544"/>
              <a:gd name="connsiteY40" fmla="*/ 349625 h 360589"/>
              <a:gd name="connsiteX41" fmla="*/ 155389 w 267544"/>
              <a:gd name="connsiteY41" fmla="*/ 349311 h 360589"/>
              <a:gd name="connsiteX42" fmla="*/ 140665 w 267544"/>
              <a:gd name="connsiteY42" fmla="*/ 350251 h 360589"/>
              <a:gd name="connsiteX43" fmla="*/ 131579 w 267544"/>
              <a:gd name="connsiteY43" fmla="*/ 348685 h 360589"/>
              <a:gd name="connsiteX44" fmla="*/ 121867 w 267544"/>
              <a:gd name="connsiteY44" fmla="*/ 344299 h 360589"/>
              <a:gd name="connsiteX45" fmla="*/ 90539 w 267544"/>
              <a:gd name="connsiteY45" fmla="*/ 317670 h 360589"/>
              <a:gd name="connsiteX46" fmla="*/ 48246 w 267544"/>
              <a:gd name="connsiteY46" fmla="*/ 296993 h 360589"/>
              <a:gd name="connsiteX47" fmla="*/ 42293 w 267544"/>
              <a:gd name="connsiteY47" fmla="*/ 291981 h 360589"/>
              <a:gd name="connsiteX48" fmla="*/ 38847 w 267544"/>
              <a:gd name="connsiteY48" fmla="*/ 288534 h 360589"/>
              <a:gd name="connsiteX49" fmla="*/ 33835 w 267544"/>
              <a:gd name="connsiteY49" fmla="*/ 275377 h 360589"/>
              <a:gd name="connsiteX50" fmla="*/ 28196 w 267544"/>
              <a:gd name="connsiteY50" fmla="*/ 268171 h 360589"/>
              <a:gd name="connsiteX51" fmla="*/ 20990 w 267544"/>
              <a:gd name="connsiteY51" fmla="*/ 262532 h 360589"/>
              <a:gd name="connsiteX52" fmla="*/ 19110 w 267544"/>
              <a:gd name="connsiteY52" fmla="*/ 258772 h 360589"/>
              <a:gd name="connsiteX53" fmla="*/ 18171 w 267544"/>
              <a:gd name="connsiteY53" fmla="*/ 253760 h 360589"/>
              <a:gd name="connsiteX54" fmla="*/ 20050 w 267544"/>
              <a:gd name="connsiteY54" fmla="*/ 228384 h 360589"/>
              <a:gd name="connsiteX55" fmla="*/ 15664 w 267544"/>
              <a:gd name="connsiteY55" fmla="*/ 207394 h 360589"/>
              <a:gd name="connsiteX56" fmla="*/ 0 w 267544"/>
              <a:gd name="connsiteY56" fmla="*/ 171053 h 360589"/>
              <a:gd name="connsiteX57" fmla="*/ 28196 w 267544"/>
              <a:gd name="connsiteY57" fmla="*/ 154762 h 360589"/>
              <a:gd name="connsiteX58" fmla="*/ 33521 w 267544"/>
              <a:gd name="connsiteY58" fmla="*/ 148497 h 360589"/>
              <a:gd name="connsiteX59" fmla="*/ 38534 w 267544"/>
              <a:gd name="connsiteY59" fmla="*/ 140038 h 360589"/>
              <a:gd name="connsiteX60" fmla="*/ 37907 w 267544"/>
              <a:gd name="connsiteY60" fmla="*/ 129700 h 360589"/>
              <a:gd name="connsiteX61" fmla="*/ 28509 w 267544"/>
              <a:gd name="connsiteY61" fmla="*/ 100251 h 360589"/>
              <a:gd name="connsiteX62" fmla="*/ 25063 w 267544"/>
              <a:gd name="connsiteY62" fmla="*/ 82707 h 360589"/>
              <a:gd name="connsiteX63" fmla="*/ 26003 w 267544"/>
              <a:gd name="connsiteY63" fmla="*/ 62657 h 360589"/>
              <a:gd name="connsiteX64" fmla="*/ 31642 w 267544"/>
              <a:gd name="connsiteY64" fmla="*/ 49499 h 360589"/>
              <a:gd name="connsiteX65" fmla="*/ 39474 w 267544"/>
              <a:gd name="connsiteY65" fmla="*/ 38221 h 360589"/>
              <a:gd name="connsiteX66" fmla="*/ 50125 w 267544"/>
              <a:gd name="connsiteY66" fmla="*/ 29135 h 360589"/>
              <a:gd name="connsiteX67" fmla="*/ 60777 w 267544"/>
              <a:gd name="connsiteY67" fmla="*/ 23810 h 360589"/>
              <a:gd name="connsiteX68" fmla="*/ 72055 w 267544"/>
              <a:gd name="connsiteY68" fmla="*/ 19737 h 360589"/>
              <a:gd name="connsiteX69" fmla="*/ 95238 w 267544"/>
              <a:gd name="connsiteY69" fmla="*/ 14411 h 360589"/>
              <a:gd name="connsiteX70" fmla="*/ 103384 w 267544"/>
              <a:gd name="connsiteY70" fmla="*/ 11591 h 360589"/>
              <a:gd name="connsiteX71" fmla="*/ 120301 w 267544"/>
              <a:gd name="connsiteY71" fmla="*/ 0 h 360589"/>
              <a:gd name="connsiteX72" fmla="*/ 147557 w 267544"/>
              <a:gd name="connsiteY72" fmla="*/ 16917 h 360589"/>
              <a:gd name="connsiteX73" fmla="*/ 171993 w 267544"/>
              <a:gd name="connsiteY73" fmla="*/ 39160 h 360589"/>
              <a:gd name="connsiteX74" fmla="*/ 191416 w 267544"/>
              <a:gd name="connsiteY74" fmla="*/ 61717 h 360589"/>
              <a:gd name="connsiteX75" fmla="*/ 207707 w 267544"/>
              <a:gd name="connsiteY75" fmla="*/ 86780 h 36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67544" h="360589">
                <a:moveTo>
                  <a:pt x="207707" y="86780"/>
                </a:moveTo>
                <a:lnTo>
                  <a:pt x="218985" y="123121"/>
                </a:lnTo>
                <a:lnTo>
                  <a:pt x="222432" y="126880"/>
                </a:lnTo>
                <a:lnTo>
                  <a:pt x="227757" y="131266"/>
                </a:lnTo>
                <a:lnTo>
                  <a:pt x="232457" y="131892"/>
                </a:lnTo>
                <a:lnTo>
                  <a:pt x="239662" y="135025"/>
                </a:lnTo>
                <a:lnTo>
                  <a:pt x="243108" y="140038"/>
                </a:lnTo>
                <a:lnTo>
                  <a:pt x="250940" y="156642"/>
                </a:lnTo>
                <a:lnTo>
                  <a:pt x="264725" y="173872"/>
                </a:lnTo>
                <a:lnTo>
                  <a:pt x="267231" y="179512"/>
                </a:lnTo>
                <a:lnTo>
                  <a:pt x="267544" y="184524"/>
                </a:lnTo>
                <a:lnTo>
                  <a:pt x="262532" y="191103"/>
                </a:lnTo>
                <a:lnTo>
                  <a:pt x="255326" y="195489"/>
                </a:lnTo>
                <a:lnTo>
                  <a:pt x="254073" y="188284"/>
                </a:lnTo>
                <a:lnTo>
                  <a:pt x="249061" y="181391"/>
                </a:lnTo>
                <a:lnTo>
                  <a:pt x="240915" y="179512"/>
                </a:lnTo>
                <a:lnTo>
                  <a:pt x="231830" y="180451"/>
                </a:lnTo>
                <a:lnTo>
                  <a:pt x="223371" y="184211"/>
                </a:lnTo>
                <a:lnTo>
                  <a:pt x="221178" y="188284"/>
                </a:lnTo>
                <a:lnTo>
                  <a:pt x="217419" y="196742"/>
                </a:lnTo>
                <a:lnTo>
                  <a:pt x="218672" y="213033"/>
                </a:lnTo>
                <a:lnTo>
                  <a:pt x="211780" y="220865"/>
                </a:lnTo>
                <a:lnTo>
                  <a:pt x="201755" y="225878"/>
                </a:lnTo>
                <a:lnTo>
                  <a:pt x="193923" y="234336"/>
                </a:lnTo>
                <a:lnTo>
                  <a:pt x="192670" y="243735"/>
                </a:lnTo>
                <a:lnTo>
                  <a:pt x="196116" y="250940"/>
                </a:lnTo>
                <a:lnTo>
                  <a:pt x="200502" y="257206"/>
                </a:lnTo>
                <a:lnTo>
                  <a:pt x="203008" y="263785"/>
                </a:lnTo>
                <a:lnTo>
                  <a:pt x="201442" y="273810"/>
                </a:lnTo>
                <a:lnTo>
                  <a:pt x="194863" y="286968"/>
                </a:lnTo>
                <a:lnTo>
                  <a:pt x="193923" y="296680"/>
                </a:lnTo>
                <a:lnTo>
                  <a:pt x="196429" y="304199"/>
                </a:lnTo>
                <a:lnTo>
                  <a:pt x="203634" y="316103"/>
                </a:lnTo>
                <a:lnTo>
                  <a:pt x="207081" y="321742"/>
                </a:lnTo>
                <a:lnTo>
                  <a:pt x="210213" y="324875"/>
                </a:lnTo>
                <a:lnTo>
                  <a:pt x="213033" y="329888"/>
                </a:lnTo>
                <a:lnTo>
                  <a:pt x="214286" y="341479"/>
                </a:lnTo>
                <a:lnTo>
                  <a:pt x="214286" y="358397"/>
                </a:lnTo>
                <a:lnTo>
                  <a:pt x="207081" y="360590"/>
                </a:lnTo>
                <a:lnTo>
                  <a:pt x="198622" y="359963"/>
                </a:lnTo>
                <a:lnTo>
                  <a:pt x="162594" y="349625"/>
                </a:lnTo>
                <a:lnTo>
                  <a:pt x="155389" y="349311"/>
                </a:lnTo>
                <a:lnTo>
                  <a:pt x="140665" y="350251"/>
                </a:lnTo>
                <a:lnTo>
                  <a:pt x="131579" y="348685"/>
                </a:lnTo>
                <a:lnTo>
                  <a:pt x="121867" y="344299"/>
                </a:lnTo>
                <a:lnTo>
                  <a:pt x="90539" y="317670"/>
                </a:lnTo>
                <a:lnTo>
                  <a:pt x="48246" y="296993"/>
                </a:lnTo>
                <a:lnTo>
                  <a:pt x="42293" y="291981"/>
                </a:lnTo>
                <a:lnTo>
                  <a:pt x="38847" y="288534"/>
                </a:lnTo>
                <a:lnTo>
                  <a:pt x="33835" y="275377"/>
                </a:lnTo>
                <a:lnTo>
                  <a:pt x="28196" y="268171"/>
                </a:lnTo>
                <a:lnTo>
                  <a:pt x="20990" y="262532"/>
                </a:lnTo>
                <a:lnTo>
                  <a:pt x="19110" y="258772"/>
                </a:lnTo>
                <a:lnTo>
                  <a:pt x="18171" y="253760"/>
                </a:lnTo>
                <a:lnTo>
                  <a:pt x="20050" y="228384"/>
                </a:lnTo>
                <a:lnTo>
                  <a:pt x="15664" y="207394"/>
                </a:lnTo>
                <a:lnTo>
                  <a:pt x="0" y="171053"/>
                </a:lnTo>
                <a:lnTo>
                  <a:pt x="28196" y="154762"/>
                </a:lnTo>
                <a:lnTo>
                  <a:pt x="33521" y="148497"/>
                </a:lnTo>
                <a:lnTo>
                  <a:pt x="38534" y="140038"/>
                </a:lnTo>
                <a:lnTo>
                  <a:pt x="37907" y="129700"/>
                </a:lnTo>
                <a:lnTo>
                  <a:pt x="28509" y="100251"/>
                </a:lnTo>
                <a:lnTo>
                  <a:pt x="25063" y="82707"/>
                </a:lnTo>
                <a:lnTo>
                  <a:pt x="26003" y="62657"/>
                </a:lnTo>
                <a:lnTo>
                  <a:pt x="31642" y="49499"/>
                </a:lnTo>
                <a:lnTo>
                  <a:pt x="39474" y="38221"/>
                </a:lnTo>
                <a:lnTo>
                  <a:pt x="50125" y="29135"/>
                </a:lnTo>
                <a:lnTo>
                  <a:pt x="60777" y="23810"/>
                </a:lnTo>
                <a:lnTo>
                  <a:pt x="72055" y="19737"/>
                </a:lnTo>
                <a:lnTo>
                  <a:pt x="95238" y="14411"/>
                </a:lnTo>
                <a:lnTo>
                  <a:pt x="103384" y="11591"/>
                </a:lnTo>
                <a:lnTo>
                  <a:pt x="120301" y="0"/>
                </a:lnTo>
                <a:lnTo>
                  <a:pt x="147557" y="16917"/>
                </a:lnTo>
                <a:lnTo>
                  <a:pt x="171993" y="39160"/>
                </a:lnTo>
                <a:lnTo>
                  <a:pt x="191416" y="61717"/>
                </a:lnTo>
                <a:lnTo>
                  <a:pt x="207707" y="86780"/>
                </a:lnTo>
                <a:close/>
              </a:path>
            </a:pathLst>
          </a:custGeom>
          <a:solidFill>
            <a:srgbClr val="29CF29"/>
          </a:solidFill>
          <a:ln w="12700" cap="rnd">
            <a:solidFill>
              <a:schemeClr val="bg1"/>
            </a:solidFill>
            <a:prstDash val="solid"/>
            <a:round/>
          </a:ln>
        </p:spPr>
        <p:txBody>
          <a:bodyPr rtlCol="0" anchor="ctr"/>
          <a:lstStyle/>
          <a:p>
            <a:endParaRPr lang="vi-VN"/>
          </a:p>
        </p:txBody>
      </p:sp>
      <p:sp>
        <p:nvSpPr>
          <p:cNvPr id="30" name="Freeform: Shape 29">
            <a:extLst>
              <a:ext uri="{FF2B5EF4-FFF2-40B4-BE49-F238E27FC236}">
                <a16:creationId xmlns:a16="http://schemas.microsoft.com/office/drawing/2014/main" id="{37599751-7CD6-6C4E-C0DC-23D98AD3265C}"/>
              </a:ext>
            </a:extLst>
          </p:cNvPr>
          <p:cNvSpPr/>
          <p:nvPr/>
        </p:nvSpPr>
        <p:spPr>
          <a:xfrm>
            <a:off x="7068688" y="937950"/>
            <a:ext cx="486529" cy="227757"/>
          </a:xfrm>
          <a:custGeom>
            <a:avLst/>
            <a:gdLst>
              <a:gd name="connsiteX0" fmla="*/ 104950 w 486529"/>
              <a:gd name="connsiteY0" fmla="*/ 28509 h 227757"/>
              <a:gd name="connsiteX1" fmla="*/ 100877 w 486529"/>
              <a:gd name="connsiteY1" fmla="*/ 39787 h 227757"/>
              <a:gd name="connsiteX2" fmla="*/ 101504 w 486529"/>
              <a:gd name="connsiteY2" fmla="*/ 46679 h 227757"/>
              <a:gd name="connsiteX3" fmla="*/ 104010 w 486529"/>
              <a:gd name="connsiteY3" fmla="*/ 52945 h 227757"/>
              <a:gd name="connsiteX4" fmla="*/ 109336 w 486529"/>
              <a:gd name="connsiteY4" fmla="*/ 57018 h 227757"/>
              <a:gd name="connsiteX5" fmla="*/ 117168 w 486529"/>
              <a:gd name="connsiteY5" fmla="*/ 59837 h 227757"/>
              <a:gd name="connsiteX6" fmla="*/ 130953 w 486529"/>
              <a:gd name="connsiteY6" fmla="*/ 61404 h 227757"/>
              <a:gd name="connsiteX7" fmla="*/ 144424 w 486529"/>
              <a:gd name="connsiteY7" fmla="*/ 64850 h 227757"/>
              <a:gd name="connsiteX8" fmla="*/ 157895 w 486529"/>
              <a:gd name="connsiteY8" fmla="*/ 71115 h 227757"/>
              <a:gd name="connsiteX9" fmla="*/ 183584 w 486529"/>
              <a:gd name="connsiteY9" fmla="*/ 95552 h 227757"/>
              <a:gd name="connsiteX10" fmla="*/ 192356 w 486529"/>
              <a:gd name="connsiteY10" fmla="*/ 99938 h 227757"/>
              <a:gd name="connsiteX11" fmla="*/ 203321 w 486529"/>
              <a:gd name="connsiteY11" fmla="*/ 101504 h 227757"/>
              <a:gd name="connsiteX12" fmla="*/ 218985 w 486529"/>
              <a:gd name="connsiteY12" fmla="*/ 98371 h 227757"/>
              <a:gd name="connsiteX13" fmla="*/ 229324 w 486529"/>
              <a:gd name="connsiteY13" fmla="*/ 92419 h 227757"/>
              <a:gd name="connsiteX14" fmla="*/ 236842 w 486529"/>
              <a:gd name="connsiteY14" fmla="*/ 84273 h 227757"/>
              <a:gd name="connsiteX15" fmla="*/ 242168 w 486529"/>
              <a:gd name="connsiteY15" fmla="*/ 74562 h 227757"/>
              <a:gd name="connsiteX16" fmla="*/ 255640 w 486529"/>
              <a:gd name="connsiteY16" fmla="*/ 40100 h 227757"/>
              <a:gd name="connsiteX17" fmla="*/ 263472 w 486529"/>
              <a:gd name="connsiteY17" fmla="*/ 29449 h 227757"/>
              <a:gd name="connsiteX18" fmla="*/ 271617 w 486529"/>
              <a:gd name="connsiteY18" fmla="*/ 21303 h 227757"/>
              <a:gd name="connsiteX19" fmla="*/ 280389 w 486529"/>
              <a:gd name="connsiteY19" fmla="*/ 15351 h 227757"/>
              <a:gd name="connsiteX20" fmla="*/ 291041 w 486529"/>
              <a:gd name="connsiteY20" fmla="*/ 12218 h 227757"/>
              <a:gd name="connsiteX21" fmla="*/ 302006 w 486529"/>
              <a:gd name="connsiteY21" fmla="*/ 10652 h 227757"/>
              <a:gd name="connsiteX22" fmla="*/ 313597 w 486529"/>
              <a:gd name="connsiteY22" fmla="*/ 11591 h 227757"/>
              <a:gd name="connsiteX23" fmla="*/ 323622 w 486529"/>
              <a:gd name="connsiteY23" fmla="*/ 15664 h 227757"/>
              <a:gd name="connsiteX24" fmla="*/ 339286 w 486529"/>
              <a:gd name="connsiteY24" fmla="*/ 32582 h 227757"/>
              <a:gd name="connsiteX25" fmla="*/ 344925 w 486529"/>
              <a:gd name="connsiteY25" fmla="*/ 37594 h 227757"/>
              <a:gd name="connsiteX26" fmla="*/ 351504 w 486529"/>
              <a:gd name="connsiteY26" fmla="*/ 38221 h 227757"/>
              <a:gd name="connsiteX27" fmla="*/ 356204 w 486529"/>
              <a:gd name="connsiteY27" fmla="*/ 35714 h 227757"/>
              <a:gd name="connsiteX28" fmla="*/ 365602 w 486529"/>
              <a:gd name="connsiteY28" fmla="*/ 26629 h 227757"/>
              <a:gd name="connsiteX29" fmla="*/ 371555 w 486529"/>
              <a:gd name="connsiteY29" fmla="*/ 22243 h 227757"/>
              <a:gd name="connsiteX30" fmla="*/ 378760 w 486529"/>
              <a:gd name="connsiteY30" fmla="*/ 18484 h 227757"/>
              <a:gd name="connsiteX31" fmla="*/ 385652 w 486529"/>
              <a:gd name="connsiteY31" fmla="*/ 16291 h 227757"/>
              <a:gd name="connsiteX32" fmla="*/ 390665 w 486529"/>
              <a:gd name="connsiteY32" fmla="*/ 18170 h 227757"/>
              <a:gd name="connsiteX33" fmla="*/ 392858 w 486529"/>
              <a:gd name="connsiteY33" fmla="*/ 24123 h 227757"/>
              <a:gd name="connsiteX34" fmla="*/ 394424 w 486529"/>
              <a:gd name="connsiteY34" fmla="*/ 31955 h 227757"/>
              <a:gd name="connsiteX35" fmla="*/ 398184 w 486529"/>
              <a:gd name="connsiteY35" fmla="*/ 41980 h 227757"/>
              <a:gd name="connsiteX36" fmla="*/ 404763 w 486529"/>
              <a:gd name="connsiteY36" fmla="*/ 52945 h 227757"/>
              <a:gd name="connsiteX37" fmla="*/ 416041 w 486529"/>
              <a:gd name="connsiteY37" fmla="*/ 68922 h 227757"/>
              <a:gd name="connsiteX38" fmla="*/ 420427 w 486529"/>
              <a:gd name="connsiteY38" fmla="*/ 78634 h 227757"/>
              <a:gd name="connsiteX39" fmla="*/ 425753 w 486529"/>
              <a:gd name="connsiteY39" fmla="*/ 85840 h 227757"/>
              <a:gd name="connsiteX40" fmla="*/ 435151 w 486529"/>
              <a:gd name="connsiteY40" fmla="*/ 89599 h 227757"/>
              <a:gd name="connsiteX41" fmla="*/ 443923 w 486529"/>
              <a:gd name="connsiteY41" fmla="*/ 88973 h 227757"/>
              <a:gd name="connsiteX42" fmla="*/ 451755 w 486529"/>
              <a:gd name="connsiteY42" fmla="*/ 86780 h 227757"/>
              <a:gd name="connsiteX43" fmla="*/ 457394 w 486529"/>
              <a:gd name="connsiteY43" fmla="*/ 85526 h 227757"/>
              <a:gd name="connsiteX44" fmla="*/ 461780 w 486529"/>
              <a:gd name="connsiteY44" fmla="*/ 87406 h 227757"/>
              <a:gd name="connsiteX45" fmla="*/ 464600 w 486529"/>
              <a:gd name="connsiteY45" fmla="*/ 94298 h 227757"/>
              <a:gd name="connsiteX46" fmla="*/ 464600 w 486529"/>
              <a:gd name="connsiteY46" fmla="*/ 108083 h 227757"/>
              <a:gd name="connsiteX47" fmla="*/ 466793 w 486529"/>
              <a:gd name="connsiteY47" fmla="*/ 113722 h 227757"/>
              <a:gd name="connsiteX48" fmla="*/ 468986 w 486529"/>
              <a:gd name="connsiteY48" fmla="*/ 117481 h 227757"/>
              <a:gd name="connsiteX49" fmla="*/ 486530 w 486529"/>
              <a:gd name="connsiteY49" fmla="*/ 124374 h 227757"/>
              <a:gd name="connsiteX50" fmla="*/ 464913 w 486529"/>
              <a:gd name="connsiteY50" fmla="*/ 135965 h 227757"/>
              <a:gd name="connsiteX51" fmla="*/ 462094 w 486529"/>
              <a:gd name="connsiteY51" fmla="*/ 139725 h 227757"/>
              <a:gd name="connsiteX52" fmla="*/ 458334 w 486529"/>
              <a:gd name="connsiteY52" fmla="*/ 145364 h 227757"/>
              <a:gd name="connsiteX53" fmla="*/ 453635 w 486529"/>
              <a:gd name="connsiteY53" fmla="*/ 174186 h 227757"/>
              <a:gd name="connsiteX54" fmla="*/ 450502 w 486529"/>
              <a:gd name="connsiteY54" fmla="*/ 183898 h 227757"/>
              <a:gd name="connsiteX55" fmla="*/ 447056 w 486529"/>
              <a:gd name="connsiteY55" fmla="*/ 192356 h 227757"/>
              <a:gd name="connsiteX56" fmla="*/ 443297 w 486529"/>
              <a:gd name="connsiteY56" fmla="*/ 198622 h 227757"/>
              <a:gd name="connsiteX57" fmla="*/ 436718 w 486529"/>
              <a:gd name="connsiteY57" fmla="*/ 202381 h 227757"/>
              <a:gd name="connsiteX58" fmla="*/ 426379 w 486529"/>
              <a:gd name="connsiteY58" fmla="*/ 205201 h 227757"/>
              <a:gd name="connsiteX59" fmla="*/ 406642 w 486529"/>
              <a:gd name="connsiteY59" fmla="*/ 208020 h 227757"/>
              <a:gd name="connsiteX60" fmla="*/ 384086 w 486529"/>
              <a:gd name="connsiteY60" fmla="*/ 214913 h 227757"/>
              <a:gd name="connsiteX61" fmla="*/ 356517 w 486529"/>
              <a:gd name="connsiteY61" fmla="*/ 215226 h 227757"/>
              <a:gd name="connsiteX62" fmla="*/ 265665 w 486529"/>
              <a:gd name="connsiteY62" fmla="*/ 200502 h 227757"/>
              <a:gd name="connsiteX63" fmla="*/ 258772 w 486529"/>
              <a:gd name="connsiteY63" fmla="*/ 194236 h 227757"/>
              <a:gd name="connsiteX64" fmla="*/ 252193 w 486529"/>
              <a:gd name="connsiteY64" fmla="*/ 189850 h 227757"/>
              <a:gd name="connsiteX65" fmla="*/ 241229 w 486529"/>
              <a:gd name="connsiteY65" fmla="*/ 184838 h 227757"/>
              <a:gd name="connsiteX66" fmla="*/ 228384 w 486529"/>
              <a:gd name="connsiteY66" fmla="*/ 182958 h 227757"/>
              <a:gd name="connsiteX67" fmla="*/ 213033 w 486529"/>
              <a:gd name="connsiteY67" fmla="*/ 183584 h 227757"/>
              <a:gd name="connsiteX68" fmla="*/ 197682 w 486529"/>
              <a:gd name="connsiteY68" fmla="*/ 187344 h 227757"/>
              <a:gd name="connsiteX69" fmla="*/ 183584 w 486529"/>
              <a:gd name="connsiteY69" fmla="*/ 195489 h 227757"/>
              <a:gd name="connsiteX70" fmla="*/ 173873 w 486529"/>
              <a:gd name="connsiteY70" fmla="*/ 203321 h 227757"/>
              <a:gd name="connsiteX71" fmla="*/ 160401 w 486529"/>
              <a:gd name="connsiteY71" fmla="*/ 227757 h 227757"/>
              <a:gd name="connsiteX72" fmla="*/ 152882 w 486529"/>
              <a:gd name="connsiteY72" fmla="*/ 223685 h 227757"/>
              <a:gd name="connsiteX73" fmla="*/ 145677 w 486529"/>
              <a:gd name="connsiteY73" fmla="*/ 215539 h 227757"/>
              <a:gd name="connsiteX74" fmla="*/ 140351 w 486529"/>
              <a:gd name="connsiteY74" fmla="*/ 212406 h 227757"/>
              <a:gd name="connsiteX75" fmla="*/ 130326 w 486529"/>
              <a:gd name="connsiteY75" fmla="*/ 207707 h 227757"/>
              <a:gd name="connsiteX76" fmla="*/ 124687 w 486529"/>
              <a:gd name="connsiteY76" fmla="*/ 206141 h 227757"/>
              <a:gd name="connsiteX77" fmla="*/ 77381 w 486529"/>
              <a:gd name="connsiteY77" fmla="*/ 198622 h 227757"/>
              <a:gd name="connsiteX78" fmla="*/ 69862 w 486529"/>
              <a:gd name="connsiteY78" fmla="*/ 195489 h 227757"/>
              <a:gd name="connsiteX79" fmla="*/ 64223 w 486529"/>
              <a:gd name="connsiteY79" fmla="*/ 194549 h 227757"/>
              <a:gd name="connsiteX80" fmla="*/ 53571 w 486529"/>
              <a:gd name="connsiteY80" fmla="*/ 194863 h 227757"/>
              <a:gd name="connsiteX81" fmla="*/ 46053 w 486529"/>
              <a:gd name="connsiteY81" fmla="*/ 192356 h 227757"/>
              <a:gd name="connsiteX82" fmla="*/ 10338 w 486529"/>
              <a:gd name="connsiteY82" fmla="*/ 176066 h 227757"/>
              <a:gd name="connsiteX83" fmla="*/ 10652 w 486529"/>
              <a:gd name="connsiteY83" fmla="*/ 167607 h 227757"/>
              <a:gd name="connsiteX84" fmla="*/ 8459 w 486529"/>
              <a:gd name="connsiteY84" fmla="*/ 157268 h 227757"/>
              <a:gd name="connsiteX85" fmla="*/ 0 w 486529"/>
              <a:gd name="connsiteY85" fmla="*/ 139411 h 227757"/>
              <a:gd name="connsiteX86" fmla="*/ 21303 w 486529"/>
              <a:gd name="connsiteY86" fmla="*/ 102444 h 227757"/>
              <a:gd name="connsiteX87" fmla="*/ 25376 w 486529"/>
              <a:gd name="connsiteY87" fmla="*/ 100564 h 227757"/>
              <a:gd name="connsiteX88" fmla="*/ 29762 w 486529"/>
              <a:gd name="connsiteY88" fmla="*/ 100251 h 227757"/>
              <a:gd name="connsiteX89" fmla="*/ 34774 w 486529"/>
              <a:gd name="connsiteY89" fmla="*/ 101191 h 227757"/>
              <a:gd name="connsiteX90" fmla="*/ 41667 w 486529"/>
              <a:gd name="connsiteY90" fmla="*/ 100877 h 227757"/>
              <a:gd name="connsiteX91" fmla="*/ 48872 w 486529"/>
              <a:gd name="connsiteY91" fmla="*/ 97431 h 227757"/>
              <a:gd name="connsiteX92" fmla="*/ 55451 w 486529"/>
              <a:gd name="connsiteY92" fmla="*/ 90852 h 227757"/>
              <a:gd name="connsiteX93" fmla="*/ 62344 w 486529"/>
              <a:gd name="connsiteY93" fmla="*/ 78321 h 227757"/>
              <a:gd name="connsiteX94" fmla="*/ 64223 w 486529"/>
              <a:gd name="connsiteY94" fmla="*/ 68922 h 227757"/>
              <a:gd name="connsiteX95" fmla="*/ 64223 w 486529"/>
              <a:gd name="connsiteY95" fmla="*/ 59524 h 227757"/>
              <a:gd name="connsiteX96" fmla="*/ 50752 w 486529"/>
              <a:gd name="connsiteY96" fmla="*/ 10965 h 227757"/>
              <a:gd name="connsiteX97" fmla="*/ 50125 w 486529"/>
              <a:gd name="connsiteY97" fmla="*/ 5952 h 227757"/>
              <a:gd name="connsiteX98" fmla="*/ 51379 w 486529"/>
              <a:gd name="connsiteY98" fmla="*/ 2193 h 227757"/>
              <a:gd name="connsiteX99" fmla="*/ 55138 w 486529"/>
              <a:gd name="connsiteY99" fmla="*/ 0 h 227757"/>
              <a:gd name="connsiteX100" fmla="*/ 62030 w 486529"/>
              <a:gd name="connsiteY100" fmla="*/ 0 h 227757"/>
              <a:gd name="connsiteX101" fmla="*/ 87719 w 486529"/>
              <a:gd name="connsiteY101" fmla="*/ 3446 h 227757"/>
              <a:gd name="connsiteX102" fmla="*/ 94925 w 486529"/>
              <a:gd name="connsiteY102" fmla="*/ 5326 h 227757"/>
              <a:gd name="connsiteX103" fmla="*/ 99624 w 486529"/>
              <a:gd name="connsiteY103" fmla="*/ 10025 h 227757"/>
              <a:gd name="connsiteX104" fmla="*/ 102130 w 486529"/>
              <a:gd name="connsiteY104" fmla="*/ 13785 h 227757"/>
              <a:gd name="connsiteX105" fmla="*/ 104950 w 486529"/>
              <a:gd name="connsiteY105" fmla="*/ 28509 h 22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86529" h="227757">
                <a:moveTo>
                  <a:pt x="104950" y="28509"/>
                </a:moveTo>
                <a:lnTo>
                  <a:pt x="100877" y="39787"/>
                </a:lnTo>
                <a:lnTo>
                  <a:pt x="101504" y="46679"/>
                </a:lnTo>
                <a:lnTo>
                  <a:pt x="104010" y="52945"/>
                </a:lnTo>
                <a:lnTo>
                  <a:pt x="109336" y="57018"/>
                </a:lnTo>
                <a:lnTo>
                  <a:pt x="117168" y="59837"/>
                </a:lnTo>
                <a:lnTo>
                  <a:pt x="130953" y="61404"/>
                </a:lnTo>
                <a:lnTo>
                  <a:pt x="144424" y="64850"/>
                </a:lnTo>
                <a:lnTo>
                  <a:pt x="157895" y="71115"/>
                </a:lnTo>
                <a:lnTo>
                  <a:pt x="183584" y="95552"/>
                </a:lnTo>
                <a:lnTo>
                  <a:pt x="192356" y="99938"/>
                </a:lnTo>
                <a:lnTo>
                  <a:pt x="203321" y="101504"/>
                </a:lnTo>
                <a:lnTo>
                  <a:pt x="218985" y="98371"/>
                </a:lnTo>
                <a:lnTo>
                  <a:pt x="229324" y="92419"/>
                </a:lnTo>
                <a:lnTo>
                  <a:pt x="236842" y="84273"/>
                </a:lnTo>
                <a:lnTo>
                  <a:pt x="242168" y="74562"/>
                </a:lnTo>
                <a:lnTo>
                  <a:pt x="255640" y="40100"/>
                </a:lnTo>
                <a:lnTo>
                  <a:pt x="263472" y="29449"/>
                </a:lnTo>
                <a:lnTo>
                  <a:pt x="271617" y="21303"/>
                </a:lnTo>
                <a:lnTo>
                  <a:pt x="280389" y="15351"/>
                </a:lnTo>
                <a:lnTo>
                  <a:pt x="291041" y="12218"/>
                </a:lnTo>
                <a:lnTo>
                  <a:pt x="302006" y="10652"/>
                </a:lnTo>
                <a:lnTo>
                  <a:pt x="313597" y="11591"/>
                </a:lnTo>
                <a:lnTo>
                  <a:pt x="323622" y="15664"/>
                </a:lnTo>
                <a:lnTo>
                  <a:pt x="339286" y="32582"/>
                </a:lnTo>
                <a:lnTo>
                  <a:pt x="344925" y="37594"/>
                </a:lnTo>
                <a:lnTo>
                  <a:pt x="351504" y="38221"/>
                </a:lnTo>
                <a:lnTo>
                  <a:pt x="356204" y="35714"/>
                </a:lnTo>
                <a:lnTo>
                  <a:pt x="365602" y="26629"/>
                </a:lnTo>
                <a:lnTo>
                  <a:pt x="371555" y="22243"/>
                </a:lnTo>
                <a:lnTo>
                  <a:pt x="378760" y="18484"/>
                </a:lnTo>
                <a:lnTo>
                  <a:pt x="385652" y="16291"/>
                </a:lnTo>
                <a:lnTo>
                  <a:pt x="390665" y="18170"/>
                </a:lnTo>
                <a:lnTo>
                  <a:pt x="392858" y="24123"/>
                </a:lnTo>
                <a:lnTo>
                  <a:pt x="394424" y="31955"/>
                </a:lnTo>
                <a:lnTo>
                  <a:pt x="398184" y="41980"/>
                </a:lnTo>
                <a:lnTo>
                  <a:pt x="404763" y="52945"/>
                </a:lnTo>
                <a:lnTo>
                  <a:pt x="416041" y="68922"/>
                </a:lnTo>
                <a:lnTo>
                  <a:pt x="420427" y="78634"/>
                </a:lnTo>
                <a:lnTo>
                  <a:pt x="425753" y="85840"/>
                </a:lnTo>
                <a:lnTo>
                  <a:pt x="435151" y="89599"/>
                </a:lnTo>
                <a:lnTo>
                  <a:pt x="443923" y="88973"/>
                </a:lnTo>
                <a:lnTo>
                  <a:pt x="451755" y="86780"/>
                </a:lnTo>
                <a:lnTo>
                  <a:pt x="457394" y="85526"/>
                </a:lnTo>
                <a:lnTo>
                  <a:pt x="461780" y="87406"/>
                </a:lnTo>
                <a:lnTo>
                  <a:pt x="464600" y="94298"/>
                </a:lnTo>
                <a:lnTo>
                  <a:pt x="464600" y="108083"/>
                </a:lnTo>
                <a:lnTo>
                  <a:pt x="466793" y="113722"/>
                </a:lnTo>
                <a:lnTo>
                  <a:pt x="468986" y="117481"/>
                </a:lnTo>
                <a:lnTo>
                  <a:pt x="486530" y="124374"/>
                </a:lnTo>
                <a:lnTo>
                  <a:pt x="464913" y="135965"/>
                </a:lnTo>
                <a:lnTo>
                  <a:pt x="462094" y="139725"/>
                </a:lnTo>
                <a:lnTo>
                  <a:pt x="458334" y="145364"/>
                </a:lnTo>
                <a:lnTo>
                  <a:pt x="453635" y="174186"/>
                </a:lnTo>
                <a:lnTo>
                  <a:pt x="450502" y="183898"/>
                </a:lnTo>
                <a:lnTo>
                  <a:pt x="447056" y="192356"/>
                </a:lnTo>
                <a:lnTo>
                  <a:pt x="443297" y="198622"/>
                </a:lnTo>
                <a:lnTo>
                  <a:pt x="436718" y="202381"/>
                </a:lnTo>
                <a:lnTo>
                  <a:pt x="426379" y="205201"/>
                </a:lnTo>
                <a:lnTo>
                  <a:pt x="406642" y="208020"/>
                </a:lnTo>
                <a:lnTo>
                  <a:pt x="384086" y="214913"/>
                </a:lnTo>
                <a:lnTo>
                  <a:pt x="356517" y="215226"/>
                </a:lnTo>
                <a:lnTo>
                  <a:pt x="265665" y="200502"/>
                </a:lnTo>
                <a:lnTo>
                  <a:pt x="258772" y="194236"/>
                </a:lnTo>
                <a:lnTo>
                  <a:pt x="252193" y="189850"/>
                </a:lnTo>
                <a:lnTo>
                  <a:pt x="241229" y="184838"/>
                </a:lnTo>
                <a:lnTo>
                  <a:pt x="228384" y="182958"/>
                </a:lnTo>
                <a:lnTo>
                  <a:pt x="213033" y="183584"/>
                </a:lnTo>
                <a:lnTo>
                  <a:pt x="197682" y="187344"/>
                </a:lnTo>
                <a:lnTo>
                  <a:pt x="183584" y="195489"/>
                </a:lnTo>
                <a:lnTo>
                  <a:pt x="173873" y="203321"/>
                </a:lnTo>
                <a:lnTo>
                  <a:pt x="160401" y="227757"/>
                </a:lnTo>
                <a:lnTo>
                  <a:pt x="152882" y="223685"/>
                </a:lnTo>
                <a:lnTo>
                  <a:pt x="145677" y="215539"/>
                </a:lnTo>
                <a:lnTo>
                  <a:pt x="140351" y="212406"/>
                </a:lnTo>
                <a:lnTo>
                  <a:pt x="130326" y="207707"/>
                </a:lnTo>
                <a:lnTo>
                  <a:pt x="124687" y="206141"/>
                </a:lnTo>
                <a:lnTo>
                  <a:pt x="77381" y="198622"/>
                </a:lnTo>
                <a:lnTo>
                  <a:pt x="69862" y="195489"/>
                </a:lnTo>
                <a:lnTo>
                  <a:pt x="64223" y="194549"/>
                </a:lnTo>
                <a:lnTo>
                  <a:pt x="53571" y="194863"/>
                </a:lnTo>
                <a:lnTo>
                  <a:pt x="46053" y="192356"/>
                </a:lnTo>
                <a:lnTo>
                  <a:pt x="10338" y="176066"/>
                </a:lnTo>
                <a:lnTo>
                  <a:pt x="10652" y="167607"/>
                </a:lnTo>
                <a:lnTo>
                  <a:pt x="8459" y="157268"/>
                </a:lnTo>
                <a:lnTo>
                  <a:pt x="0" y="139411"/>
                </a:lnTo>
                <a:lnTo>
                  <a:pt x="21303" y="102444"/>
                </a:lnTo>
                <a:lnTo>
                  <a:pt x="25376" y="100564"/>
                </a:lnTo>
                <a:lnTo>
                  <a:pt x="29762" y="100251"/>
                </a:lnTo>
                <a:lnTo>
                  <a:pt x="34774" y="101191"/>
                </a:lnTo>
                <a:lnTo>
                  <a:pt x="41667" y="100877"/>
                </a:lnTo>
                <a:lnTo>
                  <a:pt x="48872" y="97431"/>
                </a:lnTo>
                <a:lnTo>
                  <a:pt x="55451" y="90852"/>
                </a:lnTo>
                <a:lnTo>
                  <a:pt x="62344" y="78321"/>
                </a:lnTo>
                <a:lnTo>
                  <a:pt x="64223" y="68922"/>
                </a:lnTo>
                <a:lnTo>
                  <a:pt x="64223" y="59524"/>
                </a:lnTo>
                <a:lnTo>
                  <a:pt x="50752" y="10965"/>
                </a:lnTo>
                <a:lnTo>
                  <a:pt x="50125" y="5952"/>
                </a:lnTo>
                <a:lnTo>
                  <a:pt x="51379" y="2193"/>
                </a:lnTo>
                <a:lnTo>
                  <a:pt x="55138" y="0"/>
                </a:lnTo>
                <a:lnTo>
                  <a:pt x="62030" y="0"/>
                </a:lnTo>
                <a:lnTo>
                  <a:pt x="87719" y="3446"/>
                </a:lnTo>
                <a:lnTo>
                  <a:pt x="94925" y="5326"/>
                </a:lnTo>
                <a:lnTo>
                  <a:pt x="99624" y="10025"/>
                </a:lnTo>
                <a:lnTo>
                  <a:pt x="102130" y="13785"/>
                </a:lnTo>
                <a:lnTo>
                  <a:pt x="104950" y="28509"/>
                </a:lnTo>
                <a:close/>
              </a:path>
            </a:pathLst>
          </a:custGeom>
          <a:solidFill>
            <a:srgbClr val="29CF29"/>
          </a:solidFill>
          <a:ln w="12700" cap="rnd">
            <a:solidFill>
              <a:schemeClr val="bg1"/>
            </a:solidFill>
            <a:prstDash val="solid"/>
            <a:round/>
          </a:ln>
        </p:spPr>
        <p:txBody>
          <a:bodyPr rtlCol="0" anchor="ctr"/>
          <a:lstStyle/>
          <a:p>
            <a:endParaRPr lang="vi-VN"/>
          </a:p>
        </p:txBody>
      </p:sp>
      <p:sp>
        <p:nvSpPr>
          <p:cNvPr id="31" name="Freeform: Shape 30">
            <a:extLst>
              <a:ext uri="{FF2B5EF4-FFF2-40B4-BE49-F238E27FC236}">
                <a16:creationId xmlns:a16="http://schemas.microsoft.com/office/drawing/2014/main" id="{6704A679-DA53-AE10-67E5-349ED2026FF9}"/>
              </a:ext>
            </a:extLst>
          </p:cNvPr>
          <p:cNvSpPr/>
          <p:nvPr/>
        </p:nvSpPr>
        <p:spPr>
          <a:xfrm>
            <a:off x="7150142" y="1354618"/>
            <a:ext cx="219298" cy="206767"/>
          </a:xfrm>
          <a:custGeom>
            <a:avLst/>
            <a:gdLst>
              <a:gd name="connsiteX0" fmla="*/ 204574 w 219298"/>
              <a:gd name="connsiteY0" fmla="*/ 32895 h 206767"/>
              <a:gd name="connsiteX1" fmla="*/ 207081 w 219298"/>
              <a:gd name="connsiteY1" fmla="*/ 36654 h 206767"/>
              <a:gd name="connsiteX2" fmla="*/ 213346 w 219298"/>
              <a:gd name="connsiteY2" fmla="*/ 44173 h 206767"/>
              <a:gd name="connsiteX3" fmla="*/ 215539 w 219298"/>
              <a:gd name="connsiteY3" fmla="*/ 45739 h 206767"/>
              <a:gd name="connsiteX4" fmla="*/ 218985 w 219298"/>
              <a:gd name="connsiteY4" fmla="*/ 46679 h 206767"/>
              <a:gd name="connsiteX5" fmla="*/ 219299 w 219298"/>
              <a:gd name="connsiteY5" fmla="*/ 51692 h 206767"/>
              <a:gd name="connsiteX6" fmla="*/ 218985 w 219298"/>
              <a:gd name="connsiteY6" fmla="*/ 54198 h 206767"/>
              <a:gd name="connsiteX7" fmla="*/ 216479 w 219298"/>
              <a:gd name="connsiteY7" fmla="*/ 58584 h 206767"/>
              <a:gd name="connsiteX8" fmla="*/ 209274 w 219298"/>
              <a:gd name="connsiteY8" fmla="*/ 61404 h 206767"/>
              <a:gd name="connsiteX9" fmla="*/ 199875 w 219298"/>
              <a:gd name="connsiteY9" fmla="*/ 70176 h 206767"/>
              <a:gd name="connsiteX10" fmla="*/ 172619 w 219298"/>
              <a:gd name="connsiteY10" fmla="*/ 81140 h 206767"/>
              <a:gd name="connsiteX11" fmla="*/ 180138 w 219298"/>
              <a:gd name="connsiteY11" fmla="*/ 85213 h 206767"/>
              <a:gd name="connsiteX12" fmla="*/ 186404 w 219298"/>
              <a:gd name="connsiteY12" fmla="*/ 84900 h 206767"/>
              <a:gd name="connsiteX13" fmla="*/ 198935 w 219298"/>
              <a:gd name="connsiteY13" fmla="*/ 78321 h 206767"/>
              <a:gd name="connsiteX14" fmla="*/ 198935 w 219298"/>
              <a:gd name="connsiteY14" fmla="*/ 81140 h 206767"/>
              <a:gd name="connsiteX15" fmla="*/ 193609 w 219298"/>
              <a:gd name="connsiteY15" fmla="*/ 88346 h 206767"/>
              <a:gd name="connsiteX16" fmla="*/ 196742 w 219298"/>
              <a:gd name="connsiteY16" fmla="*/ 94925 h 206767"/>
              <a:gd name="connsiteX17" fmla="*/ 200815 w 219298"/>
              <a:gd name="connsiteY17" fmla="*/ 101504 h 206767"/>
              <a:gd name="connsiteX18" fmla="*/ 198935 w 219298"/>
              <a:gd name="connsiteY18" fmla="*/ 109649 h 206767"/>
              <a:gd name="connsiteX19" fmla="*/ 196116 w 219298"/>
              <a:gd name="connsiteY19" fmla="*/ 109963 h 206767"/>
              <a:gd name="connsiteX20" fmla="*/ 184211 w 219298"/>
              <a:gd name="connsiteY20" fmla="*/ 114349 h 206767"/>
              <a:gd name="connsiteX21" fmla="*/ 180451 w 219298"/>
              <a:gd name="connsiteY21" fmla="*/ 116855 h 206767"/>
              <a:gd name="connsiteX22" fmla="*/ 177319 w 219298"/>
              <a:gd name="connsiteY22" fmla="*/ 120301 h 206767"/>
              <a:gd name="connsiteX23" fmla="*/ 172619 w 219298"/>
              <a:gd name="connsiteY23" fmla="*/ 128133 h 206767"/>
              <a:gd name="connsiteX24" fmla="*/ 175439 w 219298"/>
              <a:gd name="connsiteY24" fmla="*/ 128133 h 206767"/>
              <a:gd name="connsiteX25" fmla="*/ 181078 w 219298"/>
              <a:gd name="connsiteY25" fmla="*/ 124060 h 206767"/>
              <a:gd name="connsiteX26" fmla="*/ 191103 w 219298"/>
              <a:gd name="connsiteY26" fmla="*/ 119988 h 206767"/>
              <a:gd name="connsiteX27" fmla="*/ 200502 w 219298"/>
              <a:gd name="connsiteY27" fmla="*/ 118735 h 206767"/>
              <a:gd name="connsiteX28" fmla="*/ 204888 w 219298"/>
              <a:gd name="connsiteY28" fmla="*/ 123121 h 206767"/>
              <a:gd name="connsiteX29" fmla="*/ 203321 w 219298"/>
              <a:gd name="connsiteY29" fmla="*/ 142857 h 206767"/>
              <a:gd name="connsiteX30" fmla="*/ 200502 w 219298"/>
              <a:gd name="connsiteY30" fmla="*/ 153196 h 206767"/>
              <a:gd name="connsiteX31" fmla="*/ 195802 w 219298"/>
              <a:gd name="connsiteY31" fmla="*/ 159461 h 206767"/>
              <a:gd name="connsiteX32" fmla="*/ 193609 w 219298"/>
              <a:gd name="connsiteY32" fmla="*/ 155075 h 206767"/>
              <a:gd name="connsiteX33" fmla="*/ 190163 w 219298"/>
              <a:gd name="connsiteY33" fmla="*/ 156015 h 206767"/>
              <a:gd name="connsiteX34" fmla="*/ 197682 w 219298"/>
              <a:gd name="connsiteY34" fmla="*/ 163534 h 206767"/>
              <a:gd name="connsiteX35" fmla="*/ 200502 w 219298"/>
              <a:gd name="connsiteY35" fmla="*/ 173246 h 206767"/>
              <a:gd name="connsiteX36" fmla="*/ 201128 w 219298"/>
              <a:gd name="connsiteY36" fmla="*/ 180138 h 206767"/>
              <a:gd name="connsiteX37" fmla="*/ 204261 w 219298"/>
              <a:gd name="connsiteY37" fmla="*/ 201441 h 206767"/>
              <a:gd name="connsiteX38" fmla="*/ 199562 w 219298"/>
              <a:gd name="connsiteY38" fmla="*/ 206767 h 206767"/>
              <a:gd name="connsiteX39" fmla="*/ 190163 w 219298"/>
              <a:gd name="connsiteY39" fmla="*/ 196429 h 206767"/>
              <a:gd name="connsiteX40" fmla="*/ 186091 w 219298"/>
              <a:gd name="connsiteY40" fmla="*/ 190790 h 206767"/>
              <a:gd name="connsiteX41" fmla="*/ 180451 w 219298"/>
              <a:gd name="connsiteY41" fmla="*/ 186404 h 206767"/>
              <a:gd name="connsiteX42" fmla="*/ 173873 w 219298"/>
              <a:gd name="connsiteY42" fmla="*/ 184211 h 206767"/>
              <a:gd name="connsiteX43" fmla="*/ 166667 w 219298"/>
              <a:gd name="connsiteY43" fmla="*/ 186717 h 206767"/>
              <a:gd name="connsiteX44" fmla="*/ 163847 w 219298"/>
              <a:gd name="connsiteY44" fmla="*/ 186717 h 206767"/>
              <a:gd name="connsiteX45" fmla="*/ 166040 w 219298"/>
              <a:gd name="connsiteY45" fmla="*/ 190163 h 206767"/>
              <a:gd name="connsiteX46" fmla="*/ 159462 w 219298"/>
              <a:gd name="connsiteY46" fmla="*/ 196429 h 206767"/>
              <a:gd name="connsiteX47" fmla="*/ 154136 w 219298"/>
              <a:gd name="connsiteY47" fmla="*/ 197995 h 206767"/>
              <a:gd name="connsiteX48" fmla="*/ 148810 w 219298"/>
              <a:gd name="connsiteY48" fmla="*/ 197995 h 206767"/>
              <a:gd name="connsiteX49" fmla="*/ 143484 w 219298"/>
              <a:gd name="connsiteY49" fmla="*/ 196116 h 206767"/>
              <a:gd name="connsiteX50" fmla="*/ 126567 w 219298"/>
              <a:gd name="connsiteY50" fmla="*/ 182958 h 206767"/>
              <a:gd name="connsiteX51" fmla="*/ 119988 w 219298"/>
              <a:gd name="connsiteY51" fmla="*/ 175439 h 206767"/>
              <a:gd name="connsiteX52" fmla="*/ 116542 w 219298"/>
              <a:gd name="connsiteY52" fmla="*/ 171993 h 206767"/>
              <a:gd name="connsiteX53" fmla="*/ 103070 w 219298"/>
              <a:gd name="connsiteY53" fmla="*/ 165101 h 206767"/>
              <a:gd name="connsiteX54" fmla="*/ 100877 w 219298"/>
              <a:gd name="connsiteY54" fmla="*/ 161028 h 206767"/>
              <a:gd name="connsiteX55" fmla="*/ 94298 w 219298"/>
              <a:gd name="connsiteY55" fmla="*/ 160715 h 206767"/>
              <a:gd name="connsiteX56" fmla="*/ 89599 w 219298"/>
              <a:gd name="connsiteY56" fmla="*/ 162908 h 206767"/>
              <a:gd name="connsiteX57" fmla="*/ 80827 w 219298"/>
              <a:gd name="connsiteY57" fmla="*/ 171679 h 206767"/>
              <a:gd name="connsiteX58" fmla="*/ 76128 w 219298"/>
              <a:gd name="connsiteY58" fmla="*/ 174812 h 206767"/>
              <a:gd name="connsiteX59" fmla="*/ 70489 w 219298"/>
              <a:gd name="connsiteY59" fmla="*/ 177005 h 206767"/>
              <a:gd name="connsiteX60" fmla="*/ 66103 w 219298"/>
              <a:gd name="connsiteY60" fmla="*/ 176065 h 206767"/>
              <a:gd name="connsiteX61" fmla="*/ 64536 w 219298"/>
              <a:gd name="connsiteY61" fmla="*/ 170426 h 206767"/>
              <a:gd name="connsiteX62" fmla="*/ 66416 w 219298"/>
              <a:gd name="connsiteY62" fmla="*/ 164474 h 206767"/>
              <a:gd name="connsiteX63" fmla="*/ 69236 w 219298"/>
              <a:gd name="connsiteY63" fmla="*/ 159775 h 206767"/>
              <a:gd name="connsiteX64" fmla="*/ 71115 w 219298"/>
              <a:gd name="connsiteY64" fmla="*/ 154762 h 206767"/>
              <a:gd name="connsiteX65" fmla="*/ 71115 w 219298"/>
              <a:gd name="connsiteY65" fmla="*/ 148497 h 206767"/>
              <a:gd name="connsiteX66" fmla="*/ 67983 w 219298"/>
              <a:gd name="connsiteY66" fmla="*/ 142231 h 206767"/>
              <a:gd name="connsiteX67" fmla="*/ 63597 w 219298"/>
              <a:gd name="connsiteY67" fmla="*/ 140038 h 206767"/>
              <a:gd name="connsiteX68" fmla="*/ 51692 w 219298"/>
              <a:gd name="connsiteY68" fmla="*/ 140664 h 206767"/>
              <a:gd name="connsiteX69" fmla="*/ 45739 w 219298"/>
              <a:gd name="connsiteY69" fmla="*/ 138785 h 206767"/>
              <a:gd name="connsiteX70" fmla="*/ 43233 w 219298"/>
              <a:gd name="connsiteY70" fmla="*/ 134085 h 206767"/>
              <a:gd name="connsiteX71" fmla="*/ 43233 w 219298"/>
              <a:gd name="connsiteY71" fmla="*/ 127506 h 206767"/>
              <a:gd name="connsiteX72" fmla="*/ 45113 w 219298"/>
              <a:gd name="connsiteY72" fmla="*/ 117168 h 206767"/>
              <a:gd name="connsiteX73" fmla="*/ 44800 w 219298"/>
              <a:gd name="connsiteY73" fmla="*/ 114035 h 206767"/>
              <a:gd name="connsiteX74" fmla="*/ 43547 w 219298"/>
              <a:gd name="connsiteY74" fmla="*/ 110902 h 206767"/>
              <a:gd name="connsiteX75" fmla="*/ 40727 w 219298"/>
              <a:gd name="connsiteY75" fmla="*/ 108709 h 206767"/>
              <a:gd name="connsiteX76" fmla="*/ 32895 w 219298"/>
              <a:gd name="connsiteY76" fmla="*/ 105890 h 206767"/>
              <a:gd name="connsiteX77" fmla="*/ 30702 w 219298"/>
              <a:gd name="connsiteY77" fmla="*/ 103697 h 206767"/>
              <a:gd name="connsiteX78" fmla="*/ 27882 w 219298"/>
              <a:gd name="connsiteY78" fmla="*/ 98058 h 206767"/>
              <a:gd name="connsiteX79" fmla="*/ 25376 w 219298"/>
              <a:gd name="connsiteY79" fmla="*/ 84900 h 206767"/>
              <a:gd name="connsiteX80" fmla="*/ 23496 w 219298"/>
              <a:gd name="connsiteY80" fmla="*/ 78634 h 206767"/>
              <a:gd name="connsiteX81" fmla="*/ 19737 w 219298"/>
              <a:gd name="connsiteY81" fmla="*/ 73308 h 206767"/>
              <a:gd name="connsiteX82" fmla="*/ 10338 w 219298"/>
              <a:gd name="connsiteY82" fmla="*/ 65476 h 206767"/>
              <a:gd name="connsiteX83" fmla="*/ 7519 w 219298"/>
              <a:gd name="connsiteY83" fmla="*/ 59211 h 206767"/>
              <a:gd name="connsiteX84" fmla="*/ 6579 w 219298"/>
              <a:gd name="connsiteY84" fmla="*/ 46679 h 206767"/>
              <a:gd name="connsiteX85" fmla="*/ 5639 w 219298"/>
              <a:gd name="connsiteY85" fmla="*/ 42920 h 206767"/>
              <a:gd name="connsiteX86" fmla="*/ 0 w 219298"/>
              <a:gd name="connsiteY86" fmla="*/ 39787 h 206767"/>
              <a:gd name="connsiteX87" fmla="*/ 313 w 219298"/>
              <a:gd name="connsiteY87" fmla="*/ 31642 h 206767"/>
              <a:gd name="connsiteX88" fmla="*/ 5326 w 219298"/>
              <a:gd name="connsiteY88" fmla="*/ 27256 h 206767"/>
              <a:gd name="connsiteX89" fmla="*/ 11278 w 219298"/>
              <a:gd name="connsiteY89" fmla="*/ 23809 h 206767"/>
              <a:gd name="connsiteX90" fmla="*/ 17544 w 219298"/>
              <a:gd name="connsiteY90" fmla="*/ 22870 h 206767"/>
              <a:gd name="connsiteX91" fmla="*/ 40100 w 219298"/>
              <a:gd name="connsiteY91" fmla="*/ 23809 h 206767"/>
              <a:gd name="connsiteX92" fmla="*/ 46366 w 219298"/>
              <a:gd name="connsiteY92" fmla="*/ 21303 h 206767"/>
              <a:gd name="connsiteX93" fmla="*/ 51379 w 219298"/>
              <a:gd name="connsiteY93" fmla="*/ 18484 h 206767"/>
              <a:gd name="connsiteX94" fmla="*/ 61717 w 219298"/>
              <a:gd name="connsiteY94" fmla="*/ 10652 h 206767"/>
              <a:gd name="connsiteX95" fmla="*/ 129700 w 219298"/>
              <a:gd name="connsiteY95" fmla="*/ 0 h 206767"/>
              <a:gd name="connsiteX96" fmla="*/ 135339 w 219298"/>
              <a:gd name="connsiteY96" fmla="*/ 21930 h 206767"/>
              <a:gd name="connsiteX97" fmla="*/ 142857 w 219298"/>
              <a:gd name="connsiteY97" fmla="*/ 41353 h 206767"/>
              <a:gd name="connsiteX98" fmla="*/ 147870 w 219298"/>
              <a:gd name="connsiteY98" fmla="*/ 50125 h 206767"/>
              <a:gd name="connsiteX99" fmla="*/ 151629 w 219298"/>
              <a:gd name="connsiteY99" fmla="*/ 53885 h 206767"/>
              <a:gd name="connsiteX100" fmla="*/ 154449 w 219298"/>
              <a:gd name="connsiteY100" fmla="*/ 53571 h 206767"/>
              <a:gd name="connsiteX101" fmla="*/ 162594 w 219298"/>
              <a:gd name="connsiteY101" fmla="*/ 50752 h 206767"/>
              <a:gd name="connsiteX102" fmla="*/ 173246 w 219298"/>
              <a:gd name="connsiteY102" fmla="*/ 51065 h 206767"/>
              <a:gd name="connsiteX103" fmla="*/ 177005 w 219298"/>
              <a:gd name="connsiteY103" fmla="*/ 50125 h 206767"/>
              <a:gd name="connsiteX104" fmla="*/ 180765 w 219298"/>
              <a:gd name="connsiteY104" fmla="*/ 48559 h 206767"/>
              <a:gd name="connsiteX105" fmla="*/ 183584 w 219298"/>
              <a:gd name="connsiteY105" fmla="*/ 46053 h 206767"/>
              <a:gd name="connsiteX106" fmla="*/ 186404 w 219298"/>
              <a:gd name="connsiteY106" fmla="*/ 38847 h 206767"/>
              <a:gd name="connsiteX107" fmla="*/ 190790 w 219298"/>
              <a:gd name="connsiteY107" fmla="*/ 36028 h 206767"/>
              <a:gd name="connsiteX108" fmla="*/ 204574 w 219298"/>
              <a:gd name="connsiteY108" fmla="*/ 32895 h 20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219298" h="206767">
                <a:moveTo>
                  <a:pt x="204574" y="32895"/>
                </a:moveTo>
                <a:lnTo>
                  <a:pt x="207081" y="36654"/>
                </a:lnTo>
                <a:lnTo>
                  <a:pt x="213346" y="44173"/>
                </a:lnTo>
                <a:lnTo>
                  <a:pt x="215539" y="45739"/>
                </a:lnTo>
                <a:lnTo>
                  <a:pt x="218985" y="46679"/>
                </a:lnTo>
                <a:lnTo>
                  <a:pt x="219299" y="51692"/>
                </a:lnTo>
                <a:lnTo>
                  <a:pt x="218985" y="54198"/>
                </a:lnTo>
                <a:lnTo>
                  <a:pt x="216479" y="58584"/>
                </a:lnTo>
                <a:lnTo>
                  <a:pt x="209274" y="61404"/>
                </a:lnTo>
                <a:lnTo>
                  <a:pt x="199875" y="70176"/>
                </a:lnTo>
                <a:lnTo>
                  <a:pt x="172619" y="81140"/>
                </a:lnTo>
                <a:lnTo>
                  <a:pt x="180138" y="85213"/>
                </a:lnTo>
                <a:lnTo>
                  <a:pt x="186404" y="84900"/>
                </a:lnTo>
                <a:lnTo>
                  <a:pt x="198935" y="78321"/>
                </a:lnTo>
                <a:lnTo>
                  <a:pt x="198935" y="81140"/>
                </a:lnTo>
                <a:lnTo>
                  <a:pt x="193609" y="88346"/>
                </a:lnTo>
                <a:lnTo>
                  <a:pt x="196742" y="94925"/>
                </a:lnTo>
                <a:lnTo>
                  <a:pt x="200815" y="101504"/>
                </a:lnTo>
                <a:lnTo>
                  <a:pt x="198935" y="109649"/>
                </a:lnTo>
                <a:lnTo>
                  <a:pt x="196116" y="109963"/>
                </a:lnTo>
                <a:lnTo>
                  <a:pt x="184211" y="114349"/>
                </a:lnTo>
                <a:lnTo>
                  <a:pt x="180451" y="116855"/>
                </a:lnTo>
                <a:lnTo>
                  <a:pt x="177319" y="120301"/>
                </a:lnTo>
                <a:lnTo>
                  <a:pt x="172619" y="128133"/>
                </a:lnTo>
                <a:lnTo>
                  <a:pt x="175439" y="128133"/>
                </a:lnTo>
                <a:lnTo>
                  <a:pt x="181078" y="124060"/>
                </a:lnTo>
                <a:lnTo>
                  <a:pt x="191103" y="119988"/>
                </a:lnTo>
                <a:lnTo>
                  <a:pt x="200502" y="118735"/>
                </a:lnTo>
                <a:lnTo>
                  <a:pt x="204888" y="123121"/>
                </a:lnTo>
                <a:lnTo>
                  <a:pt x="203321" y="142857"/>
                </a:lnTo>
                <a:lnTo>
                  <a:pt x="200502" y="153196"/>
                </a:lnTo>
                <a:lnTo>
                  <a:pt x="195802" y="159461"/>
                </a:lnTo>
                <a:lnTo>
                  <a:pt x="193609" y="155075"/>
                </a:lnTo>
                <a:lnTo>
                  <a:pt x="190163" y="156015"/>
                </a:lnTo>
                <a:lnTo>
                  <a:pt x="197682" y="163534"/>
                </a:lnTo>
                <a:lnTo>
                  <a:pt x="200502" y="173246"/>
                </a:lnTo>
                <a:lnTo>
                  <a:pt x="201128" y="180138"/>
                </a:lnTo>
                <a:lnTo>
                  <a:pt x="204261" y="201441"/>
                </a:lnTo>
                <a:lnTo>
                  <a:pt x="199562" y="206767"/>
                </a:lnTo>
                <a:lnTo>
                  <a:pt x="190163" y="196429"/>
                </a:lnTo>
                <a:lnTo>
                  <a:pt x="186091" y="190790"/>
                </a:lnTo>
                <a:lnTo>
                  <a:pt x="180451" y="186404"/>
                </a:lnTo>
                <a:lnTo>
                  <a:pt x="173873" y="184211"/>
                </a:lnTo>
                <a:lnTo>
                  <a:pt x="166667" y="186717"/>
                </a:lnTo>
                <a:lnTo>
                  <a:pt x="163847" y="186717"/>
                </a:lnTo>
                <a:lnTo>
                  <a:pt x="166040" y="190163"/>
                </a:lnTo>
                <a:lnTo>
                  <a:pt x="159462" y="196429"/>
                </a:lnTo>
                <a:lnTo>
                  <a:pt x="154136" y="197995"/>
                </a:lnTo>
                <a:lnTo>
                  <a:pt x="148810" y="197995"/>
                </a:lnTo>
                <a:lnTo>
                  <a:pt x="143484" y="196116"/>
                </a:lnTo>
                <a:lnTo>
                  <a:pt x="126567" y="182958"/>
                </a:lnTo>
                <a:lnTo>
                  <a:pt x="119988" y="175439"/>
                </a:lnTo>
                <a:lnTo>
                  <a:pt x="116542" y="171993"/>
                </a:lnTo>
                <a:lnTo>
                  <a:pt x="103070" y="165101"/>
                </a:lnTo>
                <a:lnTo>
                  <a:pt x="100877" y="161028"/>
                </a:lnTo>
                <a:lnTo>
                  <a:pt x="94298" y="160715"/>
                </a:lnTo>
                <a:lnTo>
                  <a:pt x="89599" y="162908"/>
                </a:lnTo>
                <a:lnTo>
                  <a:pt x="80827" y="171679"/>
                </a:lnTo>
                <a:lnTo>
                  <a:pt x="76128" y="174812"/>
                </a:lnTo>
                <a:lnTo>
                  <a:pt x="70489" y="177005"/>
                </a:lnTo>
                <a:lnTo>
                  <a:pt x="66103" y="176065"/>
                </a:lnTo>
                <a:lnTo>
                  <a:pt x="64536" y="170426"/>
                </a:lnTo>
                <a:lnTo>
                  <a:pt x="66416" y="164474"/>
                </a:lnTo>
                <a:lnTo>
                  <a:pt x="69236" y="159775"/>
                </a:lnTo>
                <a:lnTo>
                  <a:pt x="71115" y="154762"/>
                </a:lnTo>
                <a:lnTo>
                  <a:pt x="71115" y="148497"/>
                </a:lnTo>
                <a:lnTo>
                  <a:pt x="67983" y="142231"/>
                </a:lnTo>
                <a:lnTo>
                  <a:pt x="63597" y="140038"/>
                </a:lnTo>
                <a:lnTo>
                  <a:pt x="51692" y="140664"/>
                </a:lnTo>
                <a:lnTo>
                  <a:pt x="45739" y="138785"/>
                </a:lnTo>
                <a:lnTo>
                  <a:pt x="43233" y="134085"/>
                </a:lnTo>
                <a:lnTo>
                  <a:pt x="43233" y="127506"/>
                </a:lnTo>
                <a:lnTo>
                  <a:pt x="45113" y="117168"/>
                </a:lnTo>
                <a:lnTo>
                  <a:pt x="44800" y="114035"/>
                </a:lnTo>
                <a:lnTo>
                  <a:pt x="43547" y="110902"/>
                </a:lnTo>
                <a:lnTo>
                  <a:pt x="40727" y="108709"/>
                </a:lnTo>
                <a:lnTo>
                  <a:pt x="32895" y="105890"/>
                </a:lnTo>
                <a:lnTo>
                  <a:pt x="30702" y="103697"/>
                </a:lnTo>
                <a:lnTo>
                  <a:pt x="27882" y="98058"/>
                </a:lnTo>
                <a:lnTo>
                  <a:pt x="25376" y="84900"/>
                </a:lnTo>
                <a:lnTo>
                  <a:pt x="23496" y="78634"/>
                </a:lnTo>
                <a:lnTo>
                  <a:pt x="19737" y="73308"/>
                </a:lnTo>
                <a:lnTo>
                  <a:pt x="10338" y="65476"/>
                </a:lnTo>
                <a:lnTo>
                  <a:pt x="7519" y="59211"/>
                </a:lnTo>
                <a:lnTo>
                  <a:pt x="6579" y="46679"/>
                </a:lnTo>
                <a:lnTo>
                  <a:pt x="5639" y="42920"/>
                </a:lnTo>
                <a:lnTo>
                  <a:pt x="0" y="39787"/>
                </a:lnTo>
                <a:lnTo>
                  <a:pt x="313" y="31642"/>
                </a:lnTo>
                <a:lnTo>
                  <a:pt x="5326" y="27256"/>
                </a:lnTo>
                <a:lnTo>
                  <a:pt x="11278" y="23809"/>
                </a:lnTo>
                <a:lnTo>
                  <a:pt x="17544" y="22870"/>
                </a:lnTo>
                <a:lnTo>
                  <a:pt x="40100" y="23809"/>
                </a:lnTo>
                <a:lnTo>
                  <a:pt x="46366" y="21303"/>
                </a:lnTo>
                <a:lnTo>
                  <a:pt x="51379" y="18484"/>
                </a:lnTo>
                <a:lnTo>
                  <a:pt x="61717" y="10652"/>
                </a:lnTo>
                <a:lnTo>
                  <a:pt x="129700" y="0"/>
                </a:lnTo>
                <a:lnTo>
                  <a:pt x="135339" y="21930"/>
                </a:lnTo>
                <a:lnTo>
                  <a:pt x="142857" y="41353"/>
                </a:lnTo>
                <a:lnTo>
                  <a:pt x="147870" y="50125"/>
                </a:lnTo>
                <a:lnTo>
                  <a:pt x="151629" y="53885"/>
                </a:lnTo>
                <a:lnTo>
                  <a:pt x="154449" y="53571"/>
                </a:lnTo>
                <a:lnTo>
                  <a:pt x="162594" y="50752"/>
                </a:lnTo>
                <a:lnTo>
                  <a:pt x="173246" y="51065"/>
                </a:lnTo>
                <a:lnTo>
                  <a:pt x="177005" y="50125"/>
                </a:lnTo>
                <a:lnTo>
                  <a:pt x="180765" y="48559"/>
                </a:lnTo>
                <a:lnTo>
                  <a:pt x="183584" y="46053"/>
                </a:lnTo>
                <a:lnTo>
                  <a:pt x="186404" y="38847"/>
                </a:lnTo>
                <a:lnTo>
                  <a:pt x="190790" y="36028"/>
                </a:lnTo>
                <a:lnTo>
                  <a:pt x="204574" y="32895"/>
                </a:lnTo>
                <a:close/>
              </a:path>
            </a:pathLst>
          </a:custGeom>
          <a:solidFill>
            <a:srgbClr val="70CE2A"/>
          </a:solidFill>
          <a:ln w="12700" cap="rnd">
            <a:solidFill>
              <a:schemeClr val="bg1"/>
            </a:solidFill>
            <a:prstDash val="solid"/>
            <a:round/>
          </a:ln>
        </p:spPr>
        <p:txBody>
          <a:bodyPr rtlCol="0" anchor="ctr"/>
          <a:lstStyle/>
          <a:p>
            <a:endParaRPr lang="vi-VN"/>
          </a:p>
        </p:txBody>
      </p:sp>
      <p:sp>
        <p:nvSpPr>
          <p:cNvPr id="32" name="Freeform: Shape 31">
            <a:extLst>
              <a:ext uri="{FF2B5EF4-FFF2-40B4-BE49-F238E27FC236}">
                <a16:creationId xmlns:a16="http://schemas.microsoft.com/office/drawing/2014/main" id="{F6729BF8-39EA-0313-8AAE-1B47C01A7C6E}"/>
              </a:ext>
            </a:extLst>
          </p:cNvPr>
          <p:cNvSpPr/>
          <p:nvPr/>
        </p:nvSpPr>
        <p:spPr>
          <a:xfrm>
            <a:off x="6711231" y="2241838"/>
            <a:ext cx="611529" cy="379699"/>
          </a:xfrm>
          <a:custGeom>
            <a:avLst/>
            <a:gdLst>
              <a:gd name="connsiteX0" fmla="*/ 611530 w 611529"/>
              <a:gd name="connsiteY0" fmla="*/ 358083 h 379699"/>
              <a:gd name="connsiteX1" fmla="*/ 608084 w 611529"/>
              <a:gd name="connsiteY1" fmla="*/ 358397 h 379699"/>
              <a:gd name="connsiteX2" fmla="*/ 589600 w 611529"/>
              <a:gd name="connsiteY2" fmla="*/ 354011 h 379699"/>
              <a:gd name="connsiteX3" fmla="*/ 555139 w 611529"/>
              <a:gd name="connsiteY3" fmla="*/ 350878 h 379699"/>
              <a:gd name="connsiteX4" fmla="*/ 540101 w 611529"/>
              <a:gd name="connsiteY4" fmla="*/ 353384 h 379699"/>
              <a:gd name="connsiteX5" fmla="*/ 532269 w 611529"/>
              <a:gd name="connsiteY5" fmla="*/ 359023 h 379699"/>
              <a:gd name="connsiteX6" fmla="*/ 527570 w 611529"/>
              <a:gd name="connsiteY6" fmla="*/ 365602 h 379699"/>
              <a:gd name="connsiteX7" fmla="*/ 523497 w 611529"/>
              <a:gd name="connsiteY7" fmla="*/ 372808 h 379699"/>
              <a:gd name="connsiteX8" fmla="*/ 519111 w 611529"/>
              <a:gd name="connsiteY8" fmla="*/ 377507 h 379699"/>
              <a:gd name="connsiteX9" fmla="*/ 509399 w 611529"/>
              <a:gd name="connsiteY9" fmla="*/ 379700 h 379699"/>
              <a:gd name="connsiteX10" fmla="*/ 495928 w 611529"/>
              <a:gd name="connsiteY10" fmla="*/ 379073 h 379699"/>
              <a:gd name="connsiteX11" fmla="*/ 450189 w 611529"/>
              <a:gd name="connsiteY11" fmla="*/ 370615 h 379699"/>
              <a:gd name="connsiteX12" fmla="*/ 423873 w 611529"/>
              <a:gd name="connsiteY12" fmla="*/ 362469 h 379699"/>
              <a:gd name="connsiteX13" fmla="*/ 417607 w 611529"/>
              <a:gd name="connsiteY13" fmla="*/ 358397 h 379699"/>
              <a:gd name="connsiteX14" fmla="*/ 416041 w 611529"/>
              <a:gd name="connsiteY14" fmla="*/ 355264 h 379699"/>
              <a:gd name="connsiteX15" fmla="*/ 416668 w 611529"/>
              <a:gd name="connsiteY15" fmla="*/ 346805 h 379699"/>
              <a:gd name="connsiteX16" fmla="*/ 416354 w 611529"/>
              <a:gd name="connsiteY16" fmla="*/ 341166 h 379699"/>
              <a:gd name="connsiteX17" fmla="*/ 413848 w 611529"/>
              <a:gd name="connsiteY17" fmla="*/ 334900 h 379699"/>
              <a:gd name="connsiteX18" fmla="*/ 409462 w 611529"/>
              <a:gd name="connsiteY18" fmla="*/ 328008 h 379699"/>
              <a:gd name="connsiteX19" fmla="*/ 403196 w 611529"/>
              <a:gd name="connsiteY19" fmla="*/ 321429 h 379699"/>
              <a:gd name="connsiteX20" fmla="*/ 395364 w 611529"/>
              <a:gd name="connsiteY20" fmla="*/ 316103 h 379699"/>
              <a:gd name="connsiteX21" fmla="*/ 385339 w 611529"/>
              <a:gd name="connsiteY21" fmla="*/ 311404 h 379699"/>
              <a:gd name="connsiteX22" fmla="*/ 360276 w 611529"/>
              <a:gd name="connsiteY22" fmla="*/ 307018 h 379699"/>
              <a:gd name="connsiteX23" fmla="*/ 344925 w 611529"/>
              <a:gd name="connsiteY23" fmla="*/ 307645 h 379699"/>
              <a:gd name="connsiteX24" fmla="*/ 331454 w 611529"/>
              <a:gd name="connsiteY24" fmla="*/ 310151 h 379699"/>
              <a:gd name="connsiteX25" fmla="*/ 314850 w 611529"/>
              <a:gd name="connsiteY25" fmla="*/ 317043 h 379699"/>
              <a:gd name="connsiteX26" fmla="*/ 287281 w 611529"/>
              <a:gd name="connsiteY26" fmla="*/ 325189 h 379699"/>
              <a:gd name="connsiteX27" fmla="*/ 279136 w 611529"/>
              <a:gd name="connsiteY27" fmla="*/ 328635 h 379699"/>
              <a:gd name="connsiteX28" fmla="*/ 268171 w 611529"/>
              <a:gd name="connsiteY28" fmla="*/ 338660 h 379699"/>
              <a:gd name="connsiteX29" fmla="*/ 255953 w 611529"/>
              <a:gd name="connsiteY29" fmla="*/ 347118 h 379699"/>
              <a:gd name="connsiteX30" fmla="*/ 222432 w 611529"/>
              <a:gd name="connsiteY30" fmla="*/ 352444 h 379699"/>
              <a:gd name="connsiteX31" fmla="*/ 216792 w 611529"/>
              <a:gd name="connsiteY31" fmla="*/ 340539 h 379699"/>
              <a:gd name="connsiteX32" fmla="*/ 206767 w 611529"/>
              <a:gd name="connsiteY32" fmla="*/ 334900 h 379699"/>
              <a:gd name="connsiteX33" fmla="*/ 203634 w 611529"/>
              <a:gd name="connsiteY33" fmla="*/ 331767 h 379699"/>
              <a:gd name="connsiteX34" fmla="*/ 202068 w 611529"/>
              <a:gd name="connsiteY34" fmla="*/ 327382 h 379699"/>
              <a:gd name="connsiteX35" fmla="*/ 200502 w 611529"/>
              <a:gd name="connsiteY35" fmla="*/ 317356 h 379699"/>
              <a:gd name="connsiteX36" fmla="*/ 198309 w 611529"/>
              <a:gd name="connsiteY36" fmla="*/ 312344 h 379699"/>
              <a:gd name="connsiteX37" fmla="*/ 194863 w 611529"/>
              <a:gd name="connsiteY37" fmla="*/ 308898 h 379699"/>
              <a:gd name="connsiteX38" fmla="*/ 187344 w 611529"/>
              <a:gd name="connsiteY38" fmla="*/ 304825 h 379699"/>
              <a:gd name="connsiteX39" fmla="*/ 183898 w 611529"/>
              <a:gd name="connsiteY39" fmla="*/ 301692 h 379699"/>
              <a:gd name="connsiteX40" fmla="*/ 177005 w 611529"/>
              <a:gd name="connsiteY40" fmla="*/ 285715 h 379699"/>
              <a:gd name="connsiteX41" fmla="*/ 175126 w 611529"/>
              <a:gd name="connsiteY41" fmla="*/ 284462 h 379699"/>
              <a:gd name="connsiteX42" fmla="*/ 170426 w 611529"/>
              <a:gd name="connsiteY42" fmla="*/ 283522 h 379699"/>
              <a:gd name="connsiteX43" fmla="*/ 168233 w 611529"/>
              <a:gd name="connsiteY43" fmla="*/ 281642 h 379699"/>
              <a:gd name="connsiteX44" fmla="*/ 170426 w 611529"/>
              <a:gd name="connsiteY44" fmla="*/ 276630 h 379699"/>
              <a:gd name="connsiteX45" fmla="*/ 170426 w 611529"/>
              <a:gd name="connsiteY45" fmla="*/ 273810 h 379699"/>
              <a:gd name="connsiteX46" fmla="*/ 166980 w 611529"/>
              <a:gd name="connsiteY46" fmla="*/ 261905 h 379699"/>
              <a:gd name="connsiteX47" fmla="*/ 164474 w 611529"/>
              <a:gd name="connsiteY47" fmla="*/ 257833 h 379699"/>
              <a:gd name="connsiteX48" fmla="*/ 157895 w 611529"/>
              <a:gd name="connsiteY48" fmla="*/ 252507 h 379699"/>
              <a:gd name="connsiteX49" fmla="*/ 149436 w 611529"/>
              <a:gd name="connsiteY49" fmla="*/ 249061 h 379699"/>
              <a:gd name="connsiteX50" fmla="*/ 140351 w 611529"/>
              <a:gd name="connsiteY50" fmla="*/ 248434 h 379699"/>
              <a:gd name="connsiteX51" fmla="*/ 132519 w 611529"/>
              <a:gd name="connsiteY51" fmla="*/ 251880 h 379699"/>
              <a:gd name="connsiteX52" fmla="*/ 130013 w 611529"/>
              <a:gd name="connsiteY52" fmla="*/ 255953 h 379699"/>
              <a:gd name="connsiteX53" fmla="*/ 128133 w 611529"/>
              <a:gd name="connsiteY53" fmla="*/ 265978 h 379699"/>
              <a:gd name="connsiteX54" fmla="*/ 126567 w 611529"/>
              <a:gd name="connsiteY54" fmla="*/ 269111 h 379699"/>
              <a:gd name="connsiteX55" fmla="*/ 122494 w 611529"/>
              <a:gd name="connsiteY55" fmla="*/ 271617 h 379699"/>
              <a:gd name="connsiteX56" fmla="*/ 120301 w 611529"/>
              <a:gd name="connsiteY56" fmla="*/ 269111 h 379699"/>
              <a:gd name="connsiteX57" fmla="*/ 117168 w 611529"/>
              <a:gd name="connsiteY57" fmla="*/ 267544 h 379699"/>
              <a:gd name="connsiteX58" fmla="*/ 110589 w 611529"/>
              <a:gd name="connsiteY58" fmla="*/ 265978 h 379699"/>
              <a:gd name="connsiteX59" fmla="*/ 102757 w 611529"/>
              <a:gd name="connsiteY59" fmla="*/ 262532 h 379699"/>
              <a:gd name="connsiteX60" fmla="*/ 95865 w 611529"/>
              <a:gd name="connsiteY60" fmla="*/ 257833 h 379699"/>
              <a:gd name="connsiteX61" fmla="*/ 91479 w 611529"/>
              <a:gd name="connsiteY61" fmla="*/ 251253 h 379699"/>
              <a:gd name="connsiteX62" fmla="*/ 91166 w 611529"/>
              <a:gd name="connsiteY62" fmla="*/ 246241 h 379699"/>
              <a:gd name="connsiteX63" fmla="*/ 93985 w 611529"/>
              <a:gd name="connsiteY63" fmla="*/ 235276 h 379699"/>
              <a:gd name="connsiteX64" fmla="*/ 93359 w 611529"/>
              <a:gd name="connsiteY64" fmla="*/ 230264 h 379699"/>
              <a:gd name="connsiteX65" fmla="*/ 90226 w 611529"/>
              <a:gd name="connsiteY65" fmla="*/ 225564 h 379699"/>
              <a:gd name="connsiteX66" fmla="*/ 86466 w 611529"/>
              <a:gd name="connsiteY66" fmla="*/ 226817 h 379699"/>
              <a:gd name="connsiteX67" fmla="*/ 70802 w 611529"/>
              <a:gd name="connsiteY67" fmla="*/ 228384 h 379699"/>
              <a:gd name="connsiteX68" fmla="*/ 66416 w 611529"/>
              <a:gd name="connsiteY68" fmla="*/ 227131 h 379699"/>
              <a:gd name="connsiteX69" fmla="*/ 63283 w 611529"/>
              <a:gd name="connsiteY69" fmla="*/ 224311 h 379699"/>
              <a:gd name="connsiteX70" fmla="*/ 59837 w 611529"/>
              <a:gd name="connsiteY70" fmla="*/ 217419 h 379699"/>
              <a:gd name="connsiteX71" fmla="*/ 57331 w 611529"/>
              <a:gd name="connsiteY71" fmla="*/ 214286 h 379699"/>
              <a:gd name="connsiteX72" fmla="*/ 36654 w 611529"/>
              <a:gd name="connsiteY72" fmla="*/ 201441 h 379699"/>
              <a:gd name="connsiteX73" fmla="*/ 32581 w 611529"/>
              <a:gd name="connsiteY73" fmla="*/ 195489 h 379699"/>
              <a:gd name="connsiteX74" fmla="*/ 32268 w 611529"/>
              <a:gd name="connsiteY74" fmla="*/ 186090 h 379699"/>
              <a:gd name="connsiteX75" fmla="*/ 35088 w 611529"/>
              <a:gd name="connsiteY75" fmla="*/ 180451 h 379699"/>
              <a:gd name="connsiteX76" fmla="*/ 35088 w 611529"/>
              <a:gd name="connsiteY76" fmla="*/ 174812 h 379699"/>
              <a:gd name="connsiteX77" fmla="*/ 27882 w 611529"/>
              <a:gd name="connsiteY77" fmla="*/ 167293 h 379699"/>
              <a:gd name="connsiteX78" fmla="*/ 14411 w 611529"/>
              <a:gd name="connsiteY78" fmla="*/ 157268 h 379699"/>
              <a:gd name="connsiteX79" fmla="*/ 4699 w 611529"/>
              <a:gd name="connsiteY79" fmla="*/ 147870 h 379699"/>
              <a:gd name="connsiteX80" fmla="*/ 0 w 611529"/>
              <a:gd name="connsiteY80" fmla="*/ 135338 h 379699"/>
              <a:gd name="connsiteX81" fmla="*/ 2193 w 611529"/>
              <a:gd name="connsiteY81" fmla="*/ 116855 h 379699"/>
              <a:gd name="connsiteX82" fmla="*/ 8772 w 611529"/>
              <a:gd name="connsiteY82" fmla="*/ 91792 h 379699"/>
              <a:gd name="connsiteX83" fmla="*/ 14411 w 611529"/>
              <a:gd name="connsiteY83" fmla="*/ 78634 h 379699"/>
              <a:gd name="connsiteX84" fmla="*/ 20363 w 611529"/>
              <a:gd name="connsiteY84" fmla="*/ 70489 h 379699"/>
              <a:gd name="connsiteX85" fmla="*/ 25689 w 611529"/>
              <a:gd name="connsiteY85" fmla="*/ 69862 h 379699"/>
              <a:gd name="connsiteX86" fmla="*/ 30702 w 611529"/>
              <a:gd name="connsiteY86" fmla="*/ 71429 h 379699"/>
              <a:gd name="connsiteX87" fmla="*/ 34775 w 611529"/>
              <a:gd name="connsiteY87" fmla="*/ 70802 h 379699"/>
              <a:gd name="connsiteX88" fmla="*/ 37907 w 611529"/>
              <a:gd name="connsiteY88" fmla="*/ 63283 h 379699"/>
              <a:gd name="connsiteX89" fmla="*/ 37907 w 611529"/>
              <a:gd name="connsiteY89" fmla="*/ 61717 h 379699"/>
              <a:gd name="connsiteX90" fmla="*/ 49186 w 611529"/>
              <a:gd name="connsiteY90" fmla="*/ 61404 h 379699"/>
              <a:gd name="connsiteX91" fmla="*/ 82707 w 611529"/>
              <a:gd name="connsiteY91" fmla="*/ 58271 h 379699"/>
              <a:gd name="connsiteX92" fmla="*/ 129699 w 611529"/>
              <a:gd name="connsiteY92" fmla="*/ 73308 h 379699"/>
              <a:gd name="connsiteX93" fmla="*/ 141291 w 611529"/>
              <a:gd name="connsiteY93" fmla="*/ 75501 h 379699"/>
              <a:gd name="connsiteX94" fmla="*/ 151629 w 611529"/>
              <a:gd name="connsiteY94" fmla="*/ 74875 h 379699"/>
              <a:gd name="connsiteX95" fmla="*/ 161654 w 611529"/>
              <a:gd name="connsiteY95" fmla="*/ 72368 h 379699"/>
              <a:gd name="connsiteX96" fmla="*/ 180138 w 611529"/>
              <a:gd name="connsiteY96" fmla="*/ 71115 h 379699"/>
              <a:gd name="connsiteX97" fmla="*/ 227131 w 611529"/>
              <a:gd name="connsiteY97" fmla="*/ 77694 h 379699"/>
              <a:gd name="connsiteX98" fmla="*/ 234963 w 611529"/>
              <a:gd name="connsiteY98" fmla="*/ 78321 h 379699"/>
              <a:gd name="connsiteX99" fmla="*/ 237782 w 611529"/>
              <a:gd name="connsiteY99" fmla="*/ 80201 h 379699"/>
              <a:gd name="connsiteX100" fmla="*/ 247181 w 611529"/>
              <a:gd name="connsiteY100" fmla="*/ 83333 h 379699"/>
              <a:gd name="connsiteX101" fmla="*/ 255326 w 611529"/>
              <a:gd name="connsiteY101" fmla="*/ 80201 h 379699"/>
              <a:gd name="connsiteX102" fmla="*/ 261905 w 611529"/>
              <a:gd name="connsiteY102" fmla="*/ 69236 h 379699"/>
              <a:gd name="connsiteX103" fmla="*/ 259712 w 611529"/>
              <a:gd name="connsiteY103" fmla="*/ 66729 h 379699"/>
              <a:gd name="connsiteX104" fmla="*/ 258772 w 611529"/>
              <a:gd name="connsiteY104" fmla="*/ 60150 h 379699"/>
              <a:gd name="connsiteX105" fmla="*/ 260652 w 611529"/>
              <a:gd name="connsiteY105" fmla="*/ 58271 h 379699"/>
              <a:gd name="connsiteX106" fmla="*/ 266291 w 611529"/>
              <a:gd name="connsiteY106" fmla="*/ 56391 h 379699"/>
              <a:gd name="connsiteX107" fmla="*/ 267544 w 611529"/>
              <a:gd name="connsiteY107" fmla="*/ 52318 h 379699"/>
              <a:gd name="connsiteX108" fmla="*/ 269737 w 611529"/>
              <a:gd name="connsiteY108" fmla="*/ 48559 h 379699"/>
              <a:gd name="connsiteX109" fmla="*/ 275063 w 611529"/>
              <a:gd name="connsiteY109" fmla="*/ 45426 h 379699"/>
              <a:gd name="connsiteX110" fmla="*/ 285088 w 611529"/>
              <a:gd name="connsiteY110" fmla="*/ 41667 h 379699"/>
              <a:gd name="connsiteX111" fmla="*/ 293234 w 611529"/>
              <a:gd name="connsiteY111" fmla="*/ 37907 h 379699"/>
              <a:gd name="connsiteX112" fmla="*/ 293234 w 611529"/>
              <a:gd name="connsiteY112" fmla="*/ 27256 h 379699"/>
              <a:gd name="connsiteX113" fmla="*/ 291981 w 611529"/>
              <a:gd name="connsiteY113" fmla="*/ 0 h 379699"/>
              <a:gd name="connsiteX114" fmla="*/ 299186 w 611529"/>
              <a:gd name="connsiteY114" fmla="*/ 3759 h 379699"/>
              <a:gd name="connsiteX115" fmla="*/ 301692 w 611529"/>
              <a:gd name="connsiteY115" fmla="*/ 16604 h 379699"/>
              <a:gd name="connsiteX116" fmla="*/ 302319 w 611529"/>
              <a:gd name="connsiteY116" fmla="*/ 29762 h 379699"/>
              <a:gd name="connsiteX117" fmla="*/ 304199 w 611529"/>
              <a:gd name="connsiteY117" fmla="*/ 35714 h 379699"/>
              <a:gd name="connsiteX118" fmla="*/ 307018 w 611529"/>
              <a:gd name="connsiteY118" fmla="*/ 40727 h 379699"/>
              <a:gd name="connsiteX119" fmla="*/ 317043 w 611529"/>
              <a:gd name="connsiteY119" fmla="*/ 72682 h 379699"/>
              <a:gd name="connsiteX120" fmla="*/ 339913 w 611529"/>
              <a:gd name="connsiteY120" fmla="*/ 109963 h 379699"/>
              <a:gd name="connsiteX121" fmla="*/ 355264 w 611529"/>
              <a:gd name="connsiteY121" fmla="*/ 126880 h 379699"/>
              <a:gd name="connsiteX122" fmla="*/ 369675 w 611529"/>
              <a:gd name="connsiteY122" fmla="*/ 127820 h 379699"/>
              <a:gd name="connsiteX123" fmla="*/ 370928 w 611529"/>
              <a:gd name="connsiteY123" fmla="*/ 136278 h 379699"/>
              <a:gd name="connsiteX124" fmla="*/ 373748 w 611529"/>
              <a:gd name="connsiteY124" fmla="*/ 145050 h 379699"/>
              <a:gd name="connsiteX125" fmla="*/ 377507 w 611529"/>
              <a:gd name="connsiteY125" fmla="*/ 152882 h 379699"/>
              <a:gd name="connsiteX126" fmla="*/ 381580 w 611529"/>
              <a:gd name="connsiteY126" fmla="*/ 158835 h 379699"/>
              <a:gd name="connsiteX127" fmla="*/ 391291 w 611529"/>
              <a:gd name="connsiteY127" fmla="*/ 166040 h 379699"/>
              <a:gd name="connsiteX128" fmla="*/ 394424 w 611529"/>
              <a:gd name="connsiteY128" fmla="*/ 169173 h 379699"/>
              <a:gd name="connsiteX129" fmla="*/ 410715 w 611529"/>
              <a:gd name="connsiteY129" fmla="*/ 189850 h 379699"/>
              <a:gd name="connsiteX130" fmla="*/ 432958 w 611529"/>
              <a:gd name="connsiteY130" fmla="*/ 208960 h 379699"/>
              <a:gd name="connsiteX131" fmla="*/ 437971 w 611529"/>
              <a:gd name="connsiteY131" fmla="*/ 215539 h 379699"/>
              <a:gd name="connsiteX132" fmla="*/ 438911 w 611529"/>
              <a:gd name="connsiteY132" fmla="*/ 221178 h 379699"/>
              <a:gd name="connsiteX133" fmla="*/ 430765 w 611529"/>
              <a:gd name="connsiteY133" fmla="*/ 223058 h 379699"/>
              <a:gd name="connsiteX134" fmla="*/ 435151 w 611529"/>
              <a:gd name="connsiteY134" fmla="*/ 226191 h 379699"/>
              <a:gd name="connsiteX135" fmla="*/ 442357 w 611529"/>
              <a:gd name="connsiteY135" fmla="*/ 224624 h 379699"/>
              <a:gd name="connsiteX136" fmla="*/ 451442 w 611529"/>
              <a:gd name="connsiteY136" fmla="*/ 221492 h 379699"/>
              <a:gd name="connsiteX137" fmla="*/ 461467 w 611529"/>
              <a:gd name="connsiteY137" fmla="*/ 219925 h 379699"/>
              <a:gd name="connsiteX138" fmla="*/ 468046 w 611529"/>
              <a:gd name="connsiteY138" fmla="*/ 222432 h 379699"/>
              <a:gd name="connsiteX139" fmla="*/ 490602 w 611529"/>
              <a:gd name="connsiteY139" fmla="*/ 239975 h 379699"/>
              <a:gd name="connsiteX140" fmla="*/ 493422 w 611529"/>
              <a:gd name="connsiteY140" fmla="*/ 241542 h 379699"/>
              <a:gd name="connsiteX141" fmla="*/ 502507 w 611529"/>
              <a:gd name="connsiteY141" fmla="*/ 244988 h 379699"/>
              <a:gd name="connsiteX142" fmla="*/ 506267 w 611529"/>
              <a:gd name="connsiteY142" fmla="*/ 247494 h 379699"/>
              <a:gd name="connsiteX143" fmla="*/ 518171 w 611529"/>
              <a:gd name="connsiteY143" fmla="*/ 262845 h 379699"/>
              <a:gd name="connsiteX144" fmla="*/ 532269 w 611529"/>
              <a:gd name="connsiteY144" fmla="*/ 273810 h 379699"/>
              <a:gd name="connsiteX145" fmla="*/ 538222 w 611529"/>
              <a:gd name="connsiteY145" fmla="*/ 279449 h 379699"/>
              <a:gd name="connsiteX146" fmla="*/ 541668 w 611529"/>
              <a:gd name="connsiteY146" fmla="*/ 287281 h 379699"/>
              <a:gd name="connsiteX147" fmla="*/ 538535 w 611529"/>
              <a:gd name="connsiteY147" fmla="*/ 287281 h 379699"/>
              <a:gd name="connsiteX148" fmla="*/ 534462 w 611529"/>
              <a:gd name="connsiteY148" fmla="*/ 284775 h 379699"/>
              <a:gd name="connsiteX149" fmla="*/ 528823 w 611529"/>
              <a:gd name="connsiteY149" fmla="*/ 286028 h 379699"/>
              <a:gd name="connsiteX150" fmla="*/ 524124 w 611529"/>
              <a:gd name="connsiteY150" fmla="*/ 289474 h 379699"/>
              <a:gd name="connsiteX151" fmla="*/ 521304 w 611529"/>
              <a:gd name="connsiteY151" fmla="*/ 293860 h 379699"/>
              <a:gd name="connsiteX152" fmla="*/ 526943 w 611529"/>
              <a:gd name="connsiteY152" fmla="*/ 296680 h 379699"/>
              <a:gd name="connsiteX153" fmla="*/ 530390 w 611529"/>
              <a:gd name="connsiteY153" fmla="*/ 294487 h 379699"/>
              <a:gd name="connsiteX154" fmla="*/ 535715 w 611529"/>
              <a:gd name="connsiteY154" fmla="*/ 293860 h 379699"/>
              <a:gd name="connsiteX155" fmla="*/ 533209 w 611529"/>
              <a:gd name="connsiteY155" fmla="*/ 299186 h 379699"/>
              <a:gd name="connsiteX156" fmla="*/ 534149 w 611529"/>
              <a:gd name="connsiteY156" fmla="*/ 303259 h 379699"/>
              <a:gd name="connsiteX157" fmla="*/ 538535 w 611529"/>
              <a:gd name="connsiteY157" fmla="*/ 312031 h 379699"/>
              <a:gd name="connsiteX158" fmla="*/ 538535 w 611529"/>
              <a:gd name="connsiteY158" fmla="*/ 306705 h 379699"/>
              <a:gd name="connsiteX159" fmla="*/ 539788 w 611529"/>
              <a:gd name="connsiteY159" fmla="*/ 301379 h 379699"/>
              <a:gd name="connsiteX160" fmla="*/ 541981 w 611529"/>
              <a:gd name="connsiteY160" fmla="*/ 296680 h 379699"/>
              <a:gd name="connsiteX161" fmla="*/ 544174 w 611529"/>
              <a:gd name="connsiteY161" fmla="*/ 293860 h 379699"/>
              <a:gd name="connsiteX162" fmla="*/ 548873 w 611529"/>
              <a:gd name="connsiteY162" fmla="*/ 291354 h 379699"/>
              <a:gd name="connsiteX163" fmla="*/ 554512 w 611529"/>
              <a:gd name="connsiteY163" fmla="*/ 294173 h 379699"/>
              <a:gd name="connsiteX164" fmla="*/ 559212 w 611529"/>
              <a:gd name="connsiteY164" fmla="*/ 293860 h 379699"/>
              <a:gd name="connsiteX165" fmla="*/ 562658 w 611529"/>
              <a:gd name="connsiteY165" fmla="*/ 291354 h 379699"/>
              <a:gd name="connsiteX166" fmla="*/ 570803 w 611529"/>
              <a:gd name="connsiteY166" fmla="*/ 281329 h 379699"/>
              <a:gd name="connsiteX167" fmla="*/ 576129 w 611529"/>
              <a:gd name="connsiteY167" fmla="*/ 283522 h 379699"/>
              <a:gd name="connsiteX168" fmla="*/ 575502 w 611529"/>
              <a:gd name="connsiteY168" fmla="*/ 287908 h 379699"/>
              <a:gd name="connsiteX169" fmla="*/ 570803 w 611529"/>
              <a:gd name="connsiteY169" fmla="*/ 296680 h 379699"/>
              <a:gd name="connsiteX170" fmla="*/ 572996 w 611529"/>
              <a:gd name="connsiteY170" fmla="*/ 306078 h 379699"/>
              <a:gd name="connsiteX171" fmla="*/ 577695 w 611529"/>
              <a:gd name="connsiteY171" fmla="*/ 315477 h 379699"/>
              <a:gd name="connsiteX172" fmla="*/ 611530 w 611529"/>
              <a:gd name="connsiteY172" fmla="*/ 358083 h 37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611529" h="379699">
                <a:moveTo>
                  <a:pt x="611530" y="358083"/>
                </a:moveTo>
                <a:lnTo>
                  <a:pt x="608084" y="358397"/>
                </a:lnTo>
                <a:lnTo>
                  <a:pt x="589600" y="354011"/>
                </a:lnTo>
                <a:lnTo>
                  <a:pt x="555139" y="350878"/>
                </a:lnTo>
                <a:lnTo>
                  <a:pt x="540101" y="353384"/>
                </a:lnTo>
                <a:lnTo>
                  <a:pt x="532269" y="359023"/>
                </a:lnTo>
                <a:lnTo>
                  <a:pt x="527570" y="365602"/>
                </a:lnTo>
                <a:lnTo>
                  <a:pt x="523497" y="372808"/>
                </a:lnTo>
                <a:lnTo>
                  <a:pt x="519111" y="377507"/>
                </a:lnTo>
                <a:lnTo>
                  <a:pt x="509399" y="379700"/>
                </a:lnTo>
                <a:lnTo>
                  <a:pt x="495928" y="379073"/>
                </a:lnTo>
                <a:lnTo>
                  <a:pt x="450189" y="370615"/>
                </a:lnTo>
                <a:lnTo>
                  <a:pt x="423873" y="362469"/>
                </a:lnTo>
                <a:lnTo>
                  <a:pt x="417607" y="358397"/>
                </a:lnTo>
                <a:lnTo>
                  <a:pt x="416041" y="355264"/>
                </a:lnTo>
                <a:lnTo>
                  <a:pt x="416668" y="346805"/>
                </a:lnTo>
                <a:lnTo>
                  <a:pt x="416354" y="341166"/>
                </a:lnTo>
                <a:lnTo>
                  <a:pt x="413848" y="334900"/>
                </a:lnTo>
                <a:lnTo>
                  <a:pt x="409462" y="328008"/>
                </a:lnTo>
                <a:lnTo>
                  <a:pt x="403196" y="321429"/>
                </a:lnTo>
                <a:lnTo>
                  <a:pt x="395364" y="316103"/>
                </a:lnTo>
                <a:lnTo>
                  <a:pt x="385339" y="311404"/>
                </a:lnTo>
                <a:lnTo>
                  <a:pt x="360276" y="307018"/>
                </a:lnTo>
                <a:lnTo>
                  <a:pt x="344925" y="307645"/>
                </a:lnTo>
                <a:lnTo>
                  <a:pt x="331454" y="310151"/>
                </a:lnTo>
                <a:lnTo>
                  <a:pt x="314850" y="317043"/>
                </a:lnTo>
                <a:lnTo>
                  <a:pt x="287281" y="325189"/>
                </a:lnTo>
                <a:lnTo>
                  <a:pt x="279136" y="328635"/>
                </a:lnTo>
                <a:lnTo>
                  <a:pt x="268171" y="338660"/>
                </a:lnTo>
                <a:lnTo>
                  <a:pt x="255953" y="347118"/>
                </a:lnTo>
                <a:lnTo>
                  <a:pt x="222432" y="352444"/>
                </a:lnTo>
                <a:lnTo>
                  <a:pt x="216792" y="340539"/>
                </a:lnTo>
                <a:lnTo>
                  <a:pt x="206767" y="334900"/>
                </a:lnTo>
                <a:lnTo>
                  <a:pt x="203634" y="331767"/>
                </a:lnTo>
                <a:lnTo>
                  <a:pt x="202068" y="327382"/>
                </a:lnTo>
                <a:lnTo>
                  <a:pt x="200502" y="317356"/>
                </a:lnTo>
                <a:lnTo>
                  <a:pt x="198309" y="312344"/>
                </a:lnTo>
                <a:lnTo>
                  <a:pt x="194863" y="308898"/>
                </a:lnTo>
                <a:lnTo>
                  <a:pt x="187344" y="304825"/>
                </a:lnTo>
                <a:lnTo>
                  <a:pt x="183898" y="301692"/>
                </a:lnTo>
                <a:lnTo>
                  <a:pt x="177005" y="285715"/>
                </a:lnTo>
                <a:lnTo>
                  <a:pt x="175126" y="284462"/>
                </a:lnTo>
                <a:lnTo>
                  <a:pt x="170426" y="283522"/>
                </a:lnTo>
                <a:lnTo>
                  <a:pt x="168233" y="281642"/>
                </a:lnTo>
                <a:lnTo>
                  <a:pt x="170426" y="276630"/>
                </a:lnTo>
                <a:lnTo>
                  <a:pt x="170426" y="273810"/>
                </a:lnTo>
                <a:lnTo>
                  <a:pt x="166980" y="261905"/>
                </a:lnTo>
                <a:lnTo>
                  <a:pt x="164474" y="257833"/>
                </a:lnTo>
                <a:lnTo>
                  <a:pt x="157895" y="252507"/>
                </a:lnTo>
                <a:lnTo>
                  <a:pt x="149436" y="249061"/>
                </a:lnTo>
                <a:lnTo>
                  <a:pt x="140351" y="248434"/>
                </a:lnTo>
                <a:lnTo>
                  <a:pt x="132519" y="251880"/>
                </a:lnTo>
                <a:lnTo>
                  <a:pt x="130013" y="255953"/>
                </a:lnTo>
                <a:lnTo>
                  <a:pt x="128133" y="265978"/>
                </a:lnTo>
                <a:lnTo>
                  <a:pt x="126567" y="269111"/>
                </a:lnTo>
                <a:lnTo>
                  <a:pt x="122494" y="271617"/>
                </a:lnTo>
                <a:lnTo>
                  <a:pt x="120301" y="269111"/>
                </a:lnTo>
                <a:lnTo>
                  <a:pt x="117168" y="267544"/>
                </a:lnTo>
                <a:lnTo>
                  <a:pt x="110589" y="265978"/>
                </a:lnTo>
                <a:lnTo>
                  <a:pt x="102757" y="262532"/>
                </a:lnTo>
                <a:lnTo>
                  <a:pt x="95865" y="257833"/>
                </a:lnTo>
                <a:lnTo>
                  <a:pt x="91479" y="251253"/>
                </a:lnTo>
                <a:lnTo>
                  <a:pt x="91166" y="246241"/>
                </a:lnTo>
                <a:lnTo>
                  <a:pt x="93985" y="235276"/>
                </a:lnTo>
                <a:lnTo>
                  <a:pt x="93359" y="230264"/>
                </a:lnTo>
                <a:lnTo>
                  <a:pt x="90226" y="225564"/>
                </a:lnTo>
                <a:lnTo>
                  <a:pt x="86466" y="226817"/>
                </a:lnTo>
                <a:lnTo>
                  <a:pt x="70802" y="228384"/>
                </a:lnTo>
                <a:lnTo>
                  <a:pt x="66416" y="227131"/>
                </a:lnTo>
                <a:lnTo>
                  <a:pt x="63283" y="224311"/>
                </a:lnTo>
                <a:lnTo>
                  <a:pt x="59837" y="217419"/>
                </a:lnTo>
                <a:lnTo>
                  <a:pt x="57331" y="214286"/>
                </a:lnTo>
                <a:lnTo>
                  <a:pt x="36654" y="201441"/>
                </a:lnTo>
                <a:lnTo>
                  <a:pt x="32581" y="195489"/>
                </a:lnTo>
                <a:lnTo>
                  <a:pt x="32268" y="186090"/>
                </a:lnTo>
                <a:lnTo>
                  <a:pt x="35088" y="180451"/>
                </a:lnTo>
                <a:lnTo>
                  <a:pt x="35088" y="174812"/>
                </a:lnTo>
                <a:lnTo>
                  <a:pt x="27882" y="167293"/>
                </a:lnTo>
                <a:lnTo>
                  <a:pt x="14411" y="157268"/>
                </a:lnTo>
                <a:lnTo>
                  <a:pt x="4699" y="147870"/>
                </a:lnTo>
                <a:lnTo>
                  <a:pt x="0" y="135338"/>
                </a:lnTo>
                <a:lnTo>
                  <a:pt x="2193" y="116855"/>
                </a:lnTo>
                <a:lnTo>
                  <a:pt x="8772" y="91792"/>
                </a:lnTo>
                <a:lnTo>
                  <a:pt x="14411" y="78634"/>
                </a:lnTo>
                <a:lnTo>
                  <a:pt x="20363" y="70489"/>
                </a:lnTo>
                <a:lnTo>
                  <a:pt x="25689" y="69862"/>
                </a:lnTo>
                <a:lnTo>
                  <a:pt x="30702" y="71429"/>
                </a:lnTo>
                <a:lnTo>
                  <a:pt x="34775" y="70802"/>
                </a:lnTo>
                <a:lnTo>
                  <a:pt x="37907" y="63283"/>
                </a:lnTo>
                <a:lnTo>
                  <a:pt x="37907" y="61717"/>
                </a:lnTo>
                <a:lnTo>
                  <a:pt x="49186" y="61404"/>
                </a:lnTo>
                <a:lnTo>
                  <a:pt x="82707" y="58271"/>
                </a:lnTo>
                <a:lnTo>
                  <a:pt x="129699" y="73308"/>
                </a:lnTo>
                <a:lnTo>
                  <a:pt x="141291" y="75501"/>
                </a:lnTo>
                <a:lnTo>
                  <a:pt x="151629" y="74875"/>
                </a:lnTo>
                <a:lnTo>
                  <a:pt x="161654" y="72368"/>
                </a:lnTo>
                <a:lnTo>
                  <a:pt x="180138" y="71115"/>
                </a:lnTo>
                <a:lnTo>
                  <a:pt x="227131" y="77694"/>
                </a:lnTo>
                <a:lnTo>
                  <a:pt x="234963" y="78321"/>
                </a:lnTo>
                <a:lnTo>
                  <a:pt x="237782" y="80201"/>
                </a:lnTo>
                <a:lnTo>
                  <a:pt x="247181" y="83333"/>
                </a:lnTo>
                <a:lnTo>
                  <a:pt x="255326" y="80201"/>
                </a:lnTo>
                <a:lnTo>
                  <a:pt x="261905" y="69236"/>
                </a:lnTo>
                <a:lnTo>
                  <a:pt x="259712" y="66729"/>
                </a:lnTo>
                <a:lnTo>
                  <a:pt x="258772" y="60150"/>
                </a:lnTo>
                <a:lnTo>
                  <a:pt x="260652" y="58271"/>
                </a:lnTo>
                <a:lnTo>
                  <a:pt x="266291" y="56391"/>
                </a:lnTo>
                <a:lnTo>
                  <a:pt x="267544" y="52318"/>
                </a:lnTo>
                <a:lnTo>
                  <a:pt x="269737" y="48559"/>
                </a:lnTo>
                <a:lnTo>
                  <a:pt x="275063" y="45426"/>
                </a:lnTo>
                <a:lnTo>
                  <a:pt x="285088" y="41667"/>
                </a:lnTo>
                <a:lnTo>
                  <a:pt x="293234" y="37907"/>
                </a:lnTo>
                <a:lnTo>
                  <a:pt x="293234" y="27256"/>
                </a:lnTo>
                <a:lnTo>
                  <a:pt x="291981" y="0"/>
                </a:lnTo>
                <a:lnTo>
                  <a:pt x="299186" y="3759"/>
                </a:lnTo>
                <a:lnTo>
                  <a:pt x="301692" y="16604"/>
                </a:lnTo>
                <a:lnTo>
                  <a:pt x="302319" y="29762"/>
                </a:lnTo>
                <a:lnTo>
                  <a:pt x="304199" y="35714"/>
                </a:lnTo>
                <a:lnTo>
                  <a:pt x="307018" y="40727"/>
                </a:lnTo>
                <a:lnTo>
                  <a:pt x="317043" y="72682"/>
                </a:lnTo>
                <a:lnTo>
                  <a:pt x="339913" y="109963"/>
                </a:lnTo>
                <a:lnTo>
                  <a:pt x="355264" y="126880"/>
                </a:lnTo>
                <a:lnTo>
                  <a:pt x="369675" y="127820"/>
                </a:lnTo>
                <a:lnTo>
                  <a:pt x="370928" y="136278"/>
                </a:lnTo>
                <a:lnTo>
                  <a:pt x="373748" y="145050"/>
                </a:lnTo>
                <a:lnTo>
                  <a:pt x="377507" y="152882"/>
                </a:lnTo>
                <a:lnTo>
                  <a:pt x="381580" y="158835"/>
                </a:lnTo>
                <a:lnTo>
                  <a:pt x="391291" y="166040"/>
                </a:lnTo>
                <a:lnTo>
                  <a:pt x="394424" y="169173"/>
                </a:lnTo>
                <a:lnTo>
                  <a:pt x="410715" y="189850"/>
                </a:lnTo>
                <a:lnTo>
                  <a:pt x="432958" y="208960"/>
                </a:lnTo>
                <a:lnTo>
                  <a:pt x="437971" y="215539"/>
                </a:lnTo>
                <a:lnTo>
                  <a:pt x="438911" y="221178"/>
                </a:lnTo>
                <a:lnTo>
                  <a:pt x="430765" y="223058"/>
                </a:lnTo>
                <a:lnTo>
                  <a:pt x="435151" y="226191"/>
                </a:lnTo>
                <a:lnTo>
                  <a:pt x="442357" y="224624"/>
                </a:lnTo>
                <a:lnTo>
                  <a:pt x="451442" y="221492"/>
                </a:lnTo>
                <a:lnTo>
                  <a:pt x="461467" y="219925"/>
                </a:lnTo>
                <a:lnTo>
                  <a:pt x="468046" y="222432"/>
                </a:lnTo>
                <a:lnTo>
                  <a:pt x="490602" y="239975"/>
                </a:lnTo>
                <a:lnTo>
                  <a:pt x="493422" y="241542"/>
                </a:lnTo>
                <a:lnTo>
                  <a:pt x="502507" y="244988"/>
                </a:lnTo>
                <a:lnTo>
                  <a:pt x="506267" y="247494"/>
                </a:lnTo>
                <a:lnTo>
                  <a:pt x="518171" y="262845"/>
                </a:lnTo>
                <a:lnTo>
                  <a:pt x="532269" y="273810"/>
                </a:lnTo>
                <a:lnTo>
                  <a:pt x="538222" y="279449"/>
                </a:lnTo>
                <a:lnTo>
                  <a:pt x="541668" y="287281"/>
                </a:lnTo>
                <a:lnTo>
                  <a:pt x="538535" y="287281"/>
                </a:lnTo>
                <a:lnTo>
                  <a:pt x="534462" y="284775"/>
                </a:lnTo>
                <a:lnTo>
                  <a:pt x="528823" y="286028"/>
                </a:lnTo>
                <a:lnTo>
                  <a:pt x="524124" y="289474"/>
                </a:lnTo>
                <a:lnTo>
                  <a:pt x="521304" y="293860"/>
                </a:lnTo>
                <a:lnTo>
                  <a:pt x="526943" y="296680"/>
                </a:lnTo>
                <a:lnTo>
                  <a:pt x="530390" y="294487"/>
                </a:lnTo>
                <a:lnTo>
                  <a:pt x="535715" y="293860"/>
                </a:lnTo>
                <a:lnTo>
                  <a:pt x="533209" y="299186"/>
                </a:lnTo>
                <a:lnTo>
                  <a:pt x="534149" y="303259"/>
                </a:lnTo>
                <a:lnTo>
                  <a:pt x="538535" y="312031"/>
                </a:lnTo>
                <a:lnTo>
                  <a:pt x="538535" y="306705"/>
                </a:lnTo>
                <a:lnTo>
                  <a:pt x="539788" y="301379"/>
                </a:lnTo>
                <a:lnTo>
                  <a:pt x="541981" y="296680"/>
                </a:lnTo>
                <a:lnTo>
                  <a:pt x="544174" y="293860"/>
                </a:lnTo>
                <a:lnTo>
                  <a:pt x="548873" y="291354"/>
                </a:lnTo>
                <a:lnTo>
                  <a:pt x="554512" y="294173"/>
                </a:lnTo>
                <a:lnTo>
                  <a:pt x="559212" y="293860"/>
                </a:lnTo>
                <a:lnTo>
                  <a:pt x="562658" y="291354"/>
                </a:lnTo>
                <a:lnTo>
                  <a:pt x="570803" y="281329"/>
                </a:lnTo>
                <a:lnTo>
                  <a:pt x="576129" y="283522"/>
                </a:lnTo>
                <a:lnTo>
                  <a:pt x="575502" y="287908"/>
                </a:lnTo>
                <a:lnTo>
                  <a:pt x="570803" y="296680"/>
                </a:lnTo>
                <a:lnTo>
                  <a:pt x="572996" y="306078"/>
                </a:lnTo>
                <a:lnTo>
                  <a:pt x="577695" y="315477"/>
                </a:lnTo>
                <a:lnTo>
                  <a:pt x="611530" y="358083"/>
                </a:lnTo>
                <a:close/>
              </a:path>
            </a:pathLst>
          </a:custGeom>
          <a:solidFill>
            <a:srgbClr val="70CE2A"/>
          </a:solidFill>
          <a:ln w="12700" cap="rnd">
            <a:solidFill>
              <a:schemeClr val="bg1"/>
            </a:solidFill>
            <a:prstDash val="solid"/>
            <a:round/>
          </a:ln>
        </p:spPr>
        <p:txBody>
          <a:bodyPr rtlCol="0" anchor="ctr"/>
          <a:lstStyle/>
          <a:p>
            <a:endParaRPr lang="vi-VN"/>
          </a:p>
        </p:txBody>
      </p:sp>
      <p:sp>
        <p:nvSpPr>
          <p:cNvPr id="33" name="Freeform: Shape 32">
            <a:extLst>
              <a:ext uri="{FF2B5EF4-FFF2-40B4-BE49-F238E27FC236}">
                <a16:creationId xmlns:a16="http://schemas.microsoft.com/office/drawing/2014/main" id="{6A7D39A8-8008-E0BC-E37C-15DF70310A67}"/>
              </a:ext>
            </a:extLst>
          </p:cNvPr>
          <p:cNvSpPr/>
          <p:nvPr/>
        </p:nvSpPr>
        <p:spPr>
          <a:xfrm>
            <a:off x="6187734" y="1684506"/>
            <a:ext cx="832395" cy="640665"/>
          </a:xfrm>
          <a:custGeom>
            <a:avLst/>
            <a:gdLst>
              <a:gd name="connsiteX0" fmla="*/ 832395 w 832395"/>
              <a:gd name="connsiteY0" fmla="*/ 324249 h 640665"/>
              <a:gd name="connsiteX1" fmla="*/ 828636 w 832395"/>
              <a:gd name="connsiteY1" fmla="*/ 327382 h 640665"/>
              <a:gd name="connsiteX2" fmla="*/ 821430 w 832395"/>
              <a:gd name="connsiteY2" fmla="*/ 328321 h 640665"/>
              <a:gd name="connsiteX3" fmla="*/ 817671 w 832395"/>
              <a:gd name="connsiteY3" fmla="*/ 341479 h 640665"/>
              <a:gd name="connsiteX4" fmla="*/ 812345 w 832395"/>
              <a:gd name="connsiteY4" fmla="*/ 341793 h 640665"/>
              <a:gd name="connsiteX5" fmla="*/ 806393 w 832395"/>
              <a:gd name="connsiteY5" fmla="*/ 340853 h 640665"/>
              <a:gd name="connsiteX6" fmla="*/ 805453 w 832395"/>
              <a:gd name="connsiteY6" fmla="*/ 343046 h 640665"/>
              <a:gd name="connsiteX7" fmla="*/ 800440 w 832395"/>
              <a:gd name="connsiteY7" fmla="*/ 370928 h 640665"/>
              <a:gd name="connsiteX8" fmla="*/ 799814 w 832395"/>
              <a:gd name="connsiteY8" fmla="*/ 387219 h 640665"/>
              <a:gd name="connsiteX9" fmla="*/ 802946 w 832395"/>
              <a:gd name="connsiteY9" fmla="*/ 398810 h 640665"/>
              <a:gd name="connsiteX10" fmla="*/ 791981 w 832395"/>
              <a:gd name="connsiteY10" fmla="*/ 404136 h 640665"/>
              <a:gd name="connsiteX11" fmla="*/ 787909 w 832395"/>
              <a:gd name="connsiteY11" fmla="*/ 406956 h 640665"/>
              <a:gd name="connsiteX12" fmla="*/ 785089 w 832395"/>
              <a:gd name="connsiteY12" fmla="*/ 411028 h 640665"/>
              <a:gd name="connsiteX13" fmla="*/ 773498 w 832395"/>
              <a:gd name="connsiteY13" fmla="*/ 407269 h 640665"/>
              <a:gd name="connsiteX14" fmla="*/ 763159 w 832395"/>
              <a:gd name="connsiteY14" fmla="*/ 418234 h 640665"/>
              <a:gd name="connsiteX15" fmla="*/ 755014 w 832395"/>
              <a:gd name="connsiteY15" fmla="*/ 434838 h 640665"/>
              <a:gd name="connsiteX16" fmla="*/ 750628 w 832395"/>
              <a:gd name="connsiteY16" fmla="*/ 448309 h 640665"/>
              <a:gd name="connsiteX17" fmla="*/ 750315 w 832395"/>
              <a:gd name="connsiteY17" fmla="*/ 453948 h 640665"/>
              <a:gd name="connsiteX18" fmla="*/ 752508 w 832395"/>
              <a:gd name="connsiteY18" fmla="*/ 458334 h 640665"/>
              <a:gd name="connsiteX19" fmla="*/ 753448 w 832395"/>
              <a:gd name="connsiteY19" fmla="*/ 462094 h 640665"/>
              <a:gd name="connsiteX20" fmla="*/ 754074 w 832395"/>
              <a:gd name="connsiteY20" fmla="*/ 468046 h 640665"/>
              <a:gd name="connsiteX21" fmla="*/ 757207 w 832395"/>
              <a:gd name="connsiteY21" fmla="*/ 482457 h 640665"/>
              <a:gd name="connsiteX22" fmla="*/ 759400 w 832395"/>
              <a:gd name="connsiteY22" fmla="*/ 488096 h 640665"/>
              <a:gd name="connsiteX23" fmla="*/ 765039 w 832395"/>
              <a:gd name="connsiteY23" fmla="*/ 495928 h 640665"/>
              <a:gd name="connsiteX24" fmla="*/ 774438 w 832395"/>
              <a:gd name="connsiteY24" fmla="*/ 503760 h 640665"/>
              <a:gd name="connsiteX25" fmla="*/ 784776 w 832395"/>
              <a:gd name="connsiteY25" fmla="*/ 510026 h 640665"/>
              <a:gd name="connsiteX26" fmla="*/ 794174 w 832395"/>
              <a:gd name="connsiteY26" fmla="*/ 512846 h 640665"/>
              <a:gd name="connsiteX27" fmla="*/ 794174 w 832395"/>
              <a:gd name="connsiteY27" fmla="*/ 515665 h 640665"/>
              <a:gd name="connsiteX28" fmla="*/ 788222 w 832395"/>
              <a:gd name="connsiteY28" fmla="*/ 522244 h 640665"/>
              <a:gd name="connsiteX29" fmla="*/ 786656 w 832395"/>
              <a:gd name="connsiteY29" fmla="*/ 518172 h 640665"/>
              <a:gd name="connsiteX30" fmla="*/ 784149 w 832395"/>
              <a:gd name="connsiteY30" fmla="*/ 515352 h 640665"/>
              <a:gd name="connsiteX31" fmla="*/ 780703 w 832395"/>
              <a:gd name="connsiteY31" fmla="*/ 513472 h 640665"/>
              <a:gd name="connsiteX32" fmla="*/ 776317 w 832395"/>
              <a:gd name="connsiteY32" fmla="*/ 512846 h 640665"/>
              <a:gd name="connsiteX33" fmla="*/ 781017 w 832395"/>
              <a:gd name="connsiteY33" fmla="*/ 523497 h 640665"/>
              <a:gd name="connsiteX34" fmla="*/ 782270 w 832395"/>
              <a:gd name="connsiteY34" fmla="*/ 525377 h 640665"/>
              <a:gd name="connsiteX35" fmla="*/ 785089 w 832395"/>
              <a:gd name="connsiteY35" fmla="*/ 526317 h 640665"/>
              <a:gd name="connsiteX36" fmla="*/ 792608 w 832395"/>
              <a:gd name="connsiteY36" fmla="*/ 525690 h 640665"/>
              <a:gd name="connsiteX37" fmla="*/ 795741 w 832395"/>
              <a:gd name="connsiteY37" fmla="*/ 526943 h 640665"/>
              <a:gd name="connsiteX38" fmla="*/ 804513 w 832395"/>
              <a:gd name="connsiteY38" fmla="*/ 536655 h 640665"/>
              <a:gd name="connsiteX39" fmla="*/ 809212 w 832395"/>
              <a:gd name="connsiteY39" fmla="*/ 543547 h 640665"/>
              <a:gd name="connsiteX40" fmla="*/ 811405 w 832395"/>
              <a:gd name="connsiteY40" fmla="*/ 550126 h 640665"/>
              <a:gd name="connsiteX41" fmla="*/ 805139 w 832395"/>
              <a:gd name="connsiteY41" fmla="*/ 568610 h 640665"/>
              <a:gd name="connsiteX42" fmla="*/ 807019 w 832395"/>
              <a:gd name="connsiteY42" fmla="*/ 571430 h 640665"/>
              <a:gd name="connsiteX43" fmla="*/ 810779 w 832395"/>
              <a:gd name="connsiteY43" fmla="*/ 575189 h 640665"/>
              <a:gd name="connsiteX44" fmla="*/ 811718 w 832395"/>
              <a:gd name="connsiteY44" fmla="*/ 583648 h 640665"/>
              <a:gd name="connsiteX45" fmla="*/ 810465 w 832395"/>
              <a:gd name="connsiteY45" fmla="*/ 593046 h 640665"/>
              <a:gd name="connsiteX46" fmla="*/ 808585 w 832395"/>
              <a:gd name="connsiteY46" fmla="*/ 598999 h 640665"/>
              <a:gd name="connsiteX47" fmla="*/ 798560 w 832395"/>
              <a:gd name="connsiteY47" fmla="*/ 602758 h 640665"/>
              <a:gd name="connsiteX48" fmla="*/ 793235 w 832395"/>
              <a:gd name="connsiteY48" fmla="*/ 605891 h 640665"/>
              <a:gd name="connsiteX49" fmla="*/ 791042 w 832395"/>
              <a:gd name="connsiteY49" fmla="*/ 609650 h 640665"/>
              <a:gd name="connsiteX50" fmla="*/ 789788 w 832395"/>
              <a:gd name="connsiteY50" fmla="*/ 613723 h 640665"/>
              <a:gd name="connsiteX51" fmla="*/ 784149 w 832395"/>
              <a:gd name="connsiteY51" fmla="*/ 615603 h 640665"/>
              <a:gd name="connsiteX52" fmla="*/ 782270 w 832395"/>
              <a:gd name="connsiteY52" fmla="*/ 617482 h 640665"/>
              <a:gd name="connsiteX53" fmla="*/ 783209 w 832395"/>
              <a:gd name="connsiteY53" fmla="*/ 624061 h 640665"/>
              <a:gd name="connsiteX54" fmla="*/ 785403 w 832395"/>
              <a:gd name="connsiteY54" fmla="*/ 626568 h 640665"/>
              <a:gd name="connsiteX55" fmla="*/ 778824 w 832395"/>
              <a:gd name="connsiteY55" fmla="*/ 637533 h 640665"/>
              <a:gd name="connsiteX56" fmla="*/ 770678 w 832395"/>
              <a:gd name="connsiteY56" fmla="*/ 640665 h 640665"/>
              <a:gd name="connsiteX57" fmla="*/ 761280 w 832395"/>
              <a:gd name="connsiteY57" fmla="*/ 637533 h 640665"/>
              <a:gd name="connsiteX58" fmla="*/ 758460 w 832395"/>
              <a:gd name="connsiteY58" fmla="*/ 635653 h 640665"/>
              <a:gd name="connsiteX59" fmla="*/ 750628 w 832395"/>
              <a:gd name="connsiteY59" fmla="*/ 635026 h 640665"/>
              <a:gd name="connsiteX60" fmla="*/ 703635 w 832395"/>
              <a:gd name="connsiteY60" fmla="*/ 628447 h 640665"/>
              <a:gd name="connsiteX61" fmla="*/ 685152 w 832395"/>
              <a:gd name="connsiteY61" fmla="*/ 629700 h 640665"/>
              <a:gd name="connsiteX62" fmla="*/ 675127 w 832395"/>
              <a:gd name="connsiteY62" fmla="*/ 632207 h 640665"/>
              <a:gd name="connsiteX63" fmla="*/ 664788 w 832395"/>
              <a:gd name="connsiteY63" fmla="*/ 632833 h 640665"/>
              <a:gd name="connsiteX64" fmla="*/ 653197 w 832395"/>
              <a:gd name="connsiteY64" fmla="*/ 630640 h 640665"/>
              <a:gd name="connsiteX65" fmla="*/ 606204 w 832395"/>
              <a:gd name="connsiteY65" fmla="*/ 615603 h 640665"/>
              <a:gd name="connsiteX66" fmla="*/ 572683 w 832395"/>
              <a:gd name="connsiteY66" fmla="*/ 618736 h 640665"/>
              <a:gd name="connsiteX67" fmla="*/ 561405 w 832395"/>
              <a:gd name="connsiteY67" fmla="*/ 619049 h 640665"/>
              <a:gd name="connsiteX68" fmla="*/ 561405 w 832395"/>
              <a:gd name="connsiteY68" fmla="*/ 613410 h 640665"/>
              <a:gd name="connsiteX69" fmla="*/ 558585 w 832395"/>
              <a:gd name="connsiteY69" fmla="*/ 609650 h 640665"/>
              <a:gd name="connsiteX70" fmla="*/ 549500 w 832395"/>
              <a:gd name="connsiteY70" fmla="*/ 603385 h 640665"/>
              <a:gd name="connsiteX71" fmla="*/ 537282 w 832395"/>
              <a:gd name="connsiteY71" fmla="*/ 583021 h 640665"/>
              <a:gd name="connsiteX72" fmla="*/ 531956 w 832395"/>
              <a:gd name="connsiteY72" fmla="*/ 581455 h 640665"/>
              <a:gd name="connsiteX73" fmla="*/ 527257 w 832395"/>
              <a:gd name="connsiteY73" fmla="*/ 582081 h 640665"/>
              <a:gd name="connsiteX74" fmla="*/ 522244 w 832395"/>
              <a:gd name="connsiteY74" fmla="*/ 583648 h 640665"/>
              <a:gd name="connsiteX75" fmla="*/ 516918 w 832395"/>
              <a:gd name="connsiteY75" fmla="*/ 583961 h 640665"/>
              <a:gd name="connsiteX76" fmla="*/ 506580 w 832395"/>
              <a:gd name="connsiteY76" fmla="*/ 580202 h 640665"/>
              <a:gd name="connsiteX77" fmla="*/ 485277 w 832395"/>
              <a:gd name="connsiteY77" fmla="*/ 567670 h 640665"/>
              <a:gd name="connsiteX78" fmla="*/ 478384 w 832395"/>
              <a:gd name="connsiteY78" fmla="*/ 566104 h 640665"/>
              <a:gd name="connsiteX79" fmla="*/ 471179 w 832395"/>
              <a:gd name="connsiteY79" fmla="*/ 568297 h 640665"/>
              <a:gd name="connsiteX80" fmla="*/ 462720 w 832395"/>
              <a:gd name="connsiteY80" fmla="*/ 568297 h 640665"/>
              <a:gd name="connsiteX81" fmla="*/ 455201 w 832395"/>
              <a:gd name="connsiteY81" fmla="*/ 566417 h 640665"/>
              <a:gd name="connsiteX82" fmla="*/ 450815 w 832395"/>
              <a:gd name="connsiteY82" fmla="*/ 562031 h 640665"/>
              <a:gd name="connsiteX83" fmla="*/ 446743 w 832395"/>
              <a:gd name="connsiteY83" fmla="*/ 550753 h 640665"/>
              <a:gd name="connsiteX84" fmla="*/ 435464 w 832395"/>
              <a:gd name="connsiteY84" fmla="*/ 547307 h 640665"/>
              <a:gd name="connsiteX85" fmla="*/ 411028 w 832395"/>
              <a:gd name="connsiteY85" fmla="*/ 549187 h 640665"/>
              <a:gd name="connsiteX86" fmla="*/ 405076 w 832395"/>
              <a:gd name="connsiteY86" fmla="*/ 548560 h 640665"/>
              <a:gd name="connsiteX87" fmla="*/ 388785 w 832395"/>
              <a:gd name="connsiteY87" fmla="*/ 543547 h 640665"/>
              <a:gd name="connsiteX88" fmla="*/ 371241 w 832395"/>
              <a:gd name="connsiteY88" fmla="*/ 541041 h 640665"/>
              <a:gd name="connsiteX89" fmla="*/ 366229 w 832395"/>
              <a:gd name="connsiteY89" fmla="*/ 539161 h 640665"/>
              <a:gd name="connsiteX90" fmla="*/ 363096 w 832395"/>
              <a:gd name="connsiteY90" fmla="*/ 536342 h 640665"/>
              <a:gd name="connsiteX91" fmla="*/ 358083 w 832395"/>
              <a:gd name="connsiteY91" fmla="*/ 528823 h 640665"/>
              <a:gd name="connsiteX92" fmla="*/ 355890 w 832395"/>
              <a:gd name="connsiteY92" fmla="*/ 526317 h 640665"/>
              <a:gd name="connsiteX93" fmla="*/ 351504 w 832395"/>
              <a:gd name="connsiteY93" fmla="*/ 524750 h 640665"/>
              <a:gd name="connsiteX94" fmla="*/ 343359 w 832395"/>
              <a:gd name="connsiteY94" fmla="*/ 524124 h 640665"/>
              <a:gd name="connsiteX95" fmla="*/ 338973 w 832395"/>
              <a:gd name="connsiteY95" fmla="*/ 522871 h 640665"/>
              <a:gd name="connsiteX96" fmla="*/ 332707 w 832395"/>
              <a:gd name="connsiteY96" fmla="*/ 518485 h 640665"/>
              <a:gd name="connsiteX97" fmla="*/ 321116 w 832395"/>
              <a:gd name="connsiteY97" fmla="*/ 506580 h 640665"/>
              <a:gd name="connsiteX98" fmla="*/ 314850 w 832395"/>
              <a:gd name="connsiteY98" fmla="*/ 501881 h 640665"/>
              <a:gd name="connsiteX99" fmla="*/ 300752 w 832395"/>
              <a:gd name="connsiteY99" fmla="*/ 494049 h 640665"/>
              <a:gd name="connsiteX100" fmla="*/ 295740 w 832395"/>
              <a:gd name="connsiteY100" fmla="*/ 489349 h 640665"/>
              <a:gd name="connsiteX101" fmla="*/ 281016 w 832395"/>
              <a:gd name="connsiteY101" fmla="*/ 467106 h 640665"/>
              <a:gd name="connsiteX102" fmla="*/ 276003 w 832395"/>
              <a:gd name="connsiteY102" fmla="*/ 462094 h 640665"/>
              <a:gd name="connsiteX103" fmla="*/ 268798 w 832395"/>
              <a:gd name="connsiteY103" fmla="*/ 457708 h 640665"/>
              <a:gd name="connsiteX104" fmla="*/ 260652 w 832395"/>
              <a:gd name="connsiteY104" fmla="*/ 455515 h 640665"/>
              <a:gd name="connsiteX105" fmla="*/ 247494 w 832395"/>
              <a:gd name="connsiteY105" fmla="*/ 456768 h 640665"/>
              <a:gd name="connsiteX106" fmla="*/ 239975 w 832395"/>
              <a:gd name="connsiteY106" fmla="*/ 455201 h 640665"/>
              <a:gd name="connsiteX107" fmla="*/ 234650 w 832395"/>
              <a:gd name="connsiteY107" fmla="*/ 451129 h 640665"/>
              <a:gd name="connsiteX108" fmla="*/ 222431 w 832395"/>
              <a:gd name="connsiteY108" fmla="*/ 432332 h 640665"/>
              <a:gd name="connsiteX109" fmla="*/ 215226 w 832395"/>
              <a:gd name="connsiteY109" fmla="*/ 426066 h 640665"/>
              <a:gd name="connsiteX110" fmla="*/ 208334 w 832395"/>
              <a:gd name="connsiteY110" fmla="*/ 422620 h 640665"/>
              <a:gd name="connsiteX111" fmla="*/ 201128 w 832395"/>
              <a:gd name="connsiteY111" fmla="*/ 420427 h 640665"/>
              <a:gd name="connsiteX112" fmla="*/ 192983 w 832395"/>
              <a:gd name="connsiteY112" fmla="*/ 416667 h 640665"/>
              <a:gd name="connsiteX113" fmla="*/ 186404 w 832395"/>
              <a:gd name="connsiteY113" fmla="*/ 411342 h 640665"/>
              <a:gd name="connsiteX114" fmla="*/ 181078 w 832395"/>
              <a:gd name="connsiteY114" fmla="*/ 405389 h 640665"/>
              <a:gd name="connsiteX115" fmla="*/ 174812 w 832395"/>
              <a:gd name="connsiteY115" fmla="*/ 400690 h 640665"/>
              <a:gd name="connsiteX116" fmla="*/ 166040 w 832395"/>
              <a:gd name="connsiteY116" fmla="*/ 398497 h 640665"/>
              <a:gd name="connsiteX117" fmla="*/ 153822 w 832395"/>
              <a:gd name="connsiteY117" fmla="*/ 402257 h 640665"/>
              <a:gd name="connsiteX118" fmla="*/ 150063 w 832395"/>
              <a:gd name="connsiteY118" fmla="*/ 398497 h 640665"/>
              <a:gd name="connsiteX119" fmla="*/ 150063 w 832395"/>
              <a:gd name="connsiteY119" fmla="*/ 390352 h 640665"/>
              <a:gd name="connsiteX120" fmla="*/ 148497 w 832395"/>
              <a:gd name="connsiteY120" fmla="*/ 381580 h 640665"/>
              <a:gd name="connsiteX121" fmla="*/ 144111 w 832395"/>
              <a:gd name="connsiteY121" fmla="*/ 377194 h 640665"/>
              <a:gd name="connsiteX122" fmla="*/ 127193 w 832395"/>
              <a:gd name="connsiteY122" fmla="*/ 365289 h 640665"/>
              <a:gd name="connsiteX123" fmla="*/ 79887 w 832395"/>
              <a:gd name="connsiteY123" fmla="*/ 343986 h 640665"/>
              <a:gd name="connsiteX124" fmla="*/ 71115 w 832395"/>
              <a:gd name="connsiteY124" fmla="*/ 341793 h 640665"/>
              <a:gd name="connsiteX125" fmla="*/ 62343 w 832395"/>
              <a:gd name="connsiteY125" fmla="*/ 342419 h 640665"/>
              <a:gd name="connsiteX126" fmla="*/ 52632 w 832395"/>
              <a:gd name="connsiteY126" fmla="*/ 346179 h 640665"/>
              <a:gd name="connsiteX127" fmla="*/ 40100 w 832395"/>
              <a:gd name="connsiteY127" fmla="*/ 337093 h 640665"/>
              <a:gd name="connsiteX128" fmla="*/ 29449 w 832395"/>
              <a:gd name="connsiteY128" fmla="*/ 331454 h 640665"/>
              <a:gd name="connsiteX129" fmla="*/ 26316 w 832395"/>
              <a:gd name="connsiteY129" fmla="*/ 329261 h 640665"/>
              <a:gd name="connsiteX130" fmla="*/ 24123 w 832395"/>
              <a:gd name="connsiteY130" fmla="*/ 326128 h 640665"/>
              <a:gd name="connsiteX131" fmla="*/ 18797 w 832395"/>
              <a:gd name="connsiteY131" fmla="*/ 315163 h 640665"/>
              <a:gd name="connsiteX132" fmla="*/ 11905 w 832395"/>
              <a:gd name="connsiteY132" fmla="*/ 314537 h 640665"/>
              <a:gd name="connsiteX133" fmla="*/ 4073 w 832395"/>
              <a:gd name="connsiteY133" fmla="*/ 314537 h 640665"/>
              <a:gd name="connsiteX134" fmla="*/ 0 w 832395"/>
              <a:gd name="connsiteY134" fmla="*/ 312657 h 640665"/>
              <a:gd name="connsiteX135" fmla="*/ 3446 w 832395"/>
              <a:gd name="connsiteY135" fmla="*/ 304825 h 640665"/>
              <a:gd name="connsiteX136" fmla="*/ 9085 w 832395"/>
              <a:gd name="connsiteY136" fmla="*/ 300439 h 640665"/>
              <a:gd name="connsiteX137" fmla="*/ 24123 w 832395"/>
              <a:gd name="connsiteY137" fmla="*/ 293547 h 640665"/>
              <a:gd name="connsiteX138" fmla="*/ 30702 w 832395"/>
              <a:gd name="connsiteY138" fmla="*/ 288848 h 640665"/>
              <a:gd name="connsiteX139" fmla="*/ 39160 w 832395"/>
              <a:gd name="connsiteY139" fmla="*/ 276003 h 640665"/>
              <a:gd name="connsiteX140" fmla="*/ 44173 w 832395"/>
              <a:gd name="connsiteY140" fmla="*/ 271617 h 640665"/>
              <a:gd name="connsiteX141" fmla="*/ 53258 w 832395"/>
              <a:gd name="connsiteY141" fmla="*/ 269424 h 640665"/>
              <a:gd name="connsiteX142" fmla="*/ 62970 w 832395"/>
              <a:gd name="connsiteY142" fmla="*/ 264412 h 640665"/>
              <a:gd name="connsiteX143" fmla="*/ 72995 w 832395"/>
              <a:gd name="connsiteY143" fmla="*/ 260652 h 640665"/>
              <a:gd name="connsiteX144" fmla="*/ 79261 w 832395"/>
              <a:gd name="connsiteY144" fmla="*/ 260026 h 640665"/>
              <a:gd name="connsiteX145" fmla="*/ 80827 w 832395"/>
              <a:gd name="connsiteY145" fmla="*/ 261279 h 640665"/>
              <a:gd name="connsiteX146" fmla="*/ 83960 w 832395"/>
              <a:gd name="connsiteY146" fmla="*/ 255013 h 640665"/>
              <a:gd name="connsiteX147" fmla="*/ 85526 w 832395"/>
              <a:gd name="connsiteY147" fmla="*/ 250627 h 640665"/>
              <a:gd name="connsiteX148" fmla="*/ 87406 w 832395"/>
              <a:gd name="connsiteY148" fmla="*/ 240289 h 640665"/>
              <a:gd name="connsiteX149" fmla="*/ 89912 w 832395"/>
              <a:gd name="connsiteY149" fmla="*/ 235276 h 640665"/>
              <a:gd name="connsiteX150" fmla="*/ 94298 w 832395"/>
              <a:gd name="connsiteY150" fmla="*/ 232770 h 640665"/>
              <a:gd name="connsiteX151" fmla="*/ 98998 w 832395"/>
              <a:gd name="connsiteY151" fmla="*/ 231830 h 640665"/>
              <a:gd name="connsiteX152" fmla="*/ 102444 w 832395"/>
              <a:gd name="connsiteY152" fmla="*/ 229637 h 640665"/>
              <a:gd name="connsiteX153" fmla="*/ 104324 w 832395"/>
              <a:gd name="connsiteY153" fmla="*/ 224311 h 640665"/>
              <a:gd name="connsiteX154" fmla="*/ 99311 w 832395"/>
              <a:gd name="connsiteY154" fmla="*/ 218045 h 640665"/>
              <a:gd name="connsiteX155" fmla="*/ 98058 w 832395"/>
              <a:gd name="connsiteY155" fmla="*/ 210840 h 640665"/>
              <a:gd name="connsiteX156" fmla="*/ 97431 w 832395"/>
              <a:gd name="connsiteY156" fmla="*/ 203008 h 640665"/>
              <a:gd name="connsiteX157" fmla="*/ 94612 w 832395"/>
              <a:gd name="connsiteY157" fmla="*/ 195802 h 640665"/>
              <a:gd name="connsiteX158" fmla="*/ 89912 w 832395"/>
              <a:gd name="connsiteY158" fmla="*/ 191730 h 640665"/>
              <a:gd name="connsiteX159" fmla="*/ 76441 w 832395"/>
              <a:gd name="connsiteY159" fmla="*/ 183584 h 640665"/>
              <a:gd name="connsiteX160" fmla="*/ 71742 w 832395"/>
              <a:gd name="connsiteY160" fmla="*/ 177005 h 640665"/>
              <a:gd name="connsiteX161" fmla="*/ 63283 w 832395"/>
              <a:gd name="connsiteY161" fmla="*/ 153509 h 640665"/>
              <a:gd name="connsiteX162" fmla="*/ 62343 w 832395"/>
              <a:gd name="connsiteY162" fmla="*/ 147870 h 640665"/>
              <a:gd name="connsiteX163" fmla="*/ 64850 w 832395"/>
              <a:gd name="connsiteY163" fmla="*/ 140665 h 640665"/>
              <a:gd name="connsiteX164" fmla="*/ 68609 w 832395"/>
              <a:gd name="connsiteY164" fmla="*/ 139098 h 640665"/>
              <a:gd name="connsiteX165" fmla="*/ 73622 w 832395"/>
              <a:gd name="connsiteY165" fmla="*/ 140351 h 640665"/>
              <a:gd name="connsiteX166" fmla="*/ 93985 w 832395"/>
              <a:gd name="connsiteY166" fmla="*/ 151003 h 640665"/>
              <a:gd name="connsiteX167" fmla="*/ 102130 w 832395"/>
              <a:gd name="connsiteY167" fmla="*/ 153822 h 640665"/>
              <a:gd name="connsiteX168" fmla="*/ 110589 w 832395"/>
              <a:gd name="connsiteY168" fmla="*/ 152569 h 640665"/>
              <a:gd name="connsiteX169" fmla="*/ 114035 w 832395"/>
              <a:gd name="connsiteY169" fmla="*/ 149750 h 640665"/>
              <a:gd name="connsiteX170" fmla="*/ 117168 w 832395"/>
              <a:gd name="connsiteY170" fmla="*/ 142857 h 640665"/>
              <a:gd name="connsiteX171" fmla="*/ 122181 w 832395"/>
              <a:gd name="connsiteY171" fmla="*/ 137845 h 640665"/>
              <a:gd name="connsiteX172" fmla="*/ 131579 w 832395"/>
              <a:gd name="connsiteY172" fmla="*/ 137532 h 640665"/>
              <a:gd name="connsiteX173" fmla="*/ 161654 w 832395"/>
              <a:gd name="connsiteY173" fmla="*/ 129386 h 640665"/>
              <a:gd name="connsiteX174" fmla="*/ 167294 w 832395"/>
              <a:gd name="connsiteY174" fmla="*/ 134085 h 640665"/>
              <a:gd name="connsiteX175" fmla="*/ 182018 w 832395"/>
              <a:gd name="connsiteY175" fmla="*/ 139411 h 640665"/>
              <a:gd name="connsiteX176" fmla="*/ 189850 w 832395"/>
              <a:gd name="connsiteY176" fmla="*/ 152569 h 640665"/>
              <a:gd name="connsiteX177" fmla="*/ 209587 w 832395"/>
              <a:gd name="connsiteY177" fmla="*/ 139725 h 640665"/>
              <a:gd name="connsiteX178" fmla="*/ 217419 w 832395"/>
              <a:gd name="connsiteY178" fmla="*/ 137845 h 640665"/>
              <a:gd name="connsiteX179" fmla="*/ 225878 w 832395"/>
              <a:gd name="connsiteY179" fmla="*/ 138785 h 640665"/>
              <a:gd name="connsiteX180" fmla="*/ 230890 w 832395"/>
              <a:gd name="connsiteY180" fmla="*/ 142544 h 640665"/>
              <a:gd name="connsiteX181" fmla="*/ 234963 w 832395"/>
              <a:gd name="connsiteY181" fmla="*/ 148183 h 640665"/>
              <a:gd name="connsiteX182" fmla="*/ 240915 w 832395"/>
              <a:gd name="connsiteY182" fmla="*/ 154136 h 640665"/>
              <a:gd name="connsiteX183" fmla="*/ 244361 w 832395"/>
              <a:gd name="connsiteY183" fmla="*/ 156642 h 640665"/>
              <a:gd name="connsiteX184" fmla="*/ 255326 w 832395"/>
              <a:gd name="connsiteY184" fmla="*/ 161341 h 640665"/>
              <a:gd name="connsiteX185" fmla="*/ 279449 w 832395"/>
              <a:gd name="connsiteY185" fmla="*/ 176066 h 640665"/>
              <a:gd name="connsiteX186" fmla="*/ 286655 w 832395"/>
              <a:gd name="connsiteY186" fmla="*/ 177632 h 640665"/>
              <a:gd name="connsiteX187" fmla="*/ 296366 w 832395"/>
              <a:gd name="connsiteY187" fmla="*/ 176379 h 640665"/>
              <a:gd name="connsiteX188" fmla="*/ 300126 w 832395"/>
              <a:gd name="connsiteY188" fmla="*/ 174812 h 640665"/>
              <a:gd name="connsiteX189" fmla="*/ 306705 w 832395"/>
              <a:gd name="connsiteY189" fmla="*/ 170426 h 640665"/>
              <a:gd name="connsiteX190" fmla="*/ 310464 w 832395"/>
              <a:gd name="connsiteY190" fmla="*/ 169173 h 640665"/>
              <a:gd name="connsiteX191" fmla="*/ 314224 w 832395"/>
              <a:gd name="connsiteY191" fmla="*/ 170113 h 640665"/>
              <a:gd name="connsiteX192" fmla="*/ 321429 w 832395"/>
              <a:gd name="connsiteY192" fmla="*/ 174186 h 640665"/>
              <a:gd name="connsiteX193" fmla="*/ 325502 w 832395"/>
              <a:gd name="connsiteY193" fmla="*/ 173873 h 640665"/>
              <a:gd name="connsiteX194" fmla="*/ 329261 w 832395"/>
              <a:gd name="connsiteY194" fmla="*/ 169173 h 640665"/>
              <a:gd name="connsiteX195" fmla="*/ 342733 w 832395"/>
              <a:gd name="connsiteY195" fmla="*/ 132832 h 640665"/>
              <a:gd name="connsiteX196" fmla="*/ 346179 w 832395"/>
              <a:gd name="connsiteY196" fmla="*/ 126880 h 640665"/>
              <a:gd name="connsiteX197" fmla="*/ 351818 w 832395"/>
              <a:gd name="connsiteY197" fmla="*/ 120927 h 640665"/>
              <a:gd name="connsiteX198" fmla="*/ 358397 w 832395"/>
              <a:gd name="connsiteY198" fmla="*/ 115915 h 640665"/>
              <a:gd name="connsiteX199" fmla="*/ 363722 w 832395"/>
              <a:gd name="connsiteY199" fmla="*/ 114662 h 640665"/>
              <a:gd name="connsiteX200" fmla="*/ 369362 w 832395"/>
              <a:gd name="connsiteY200" fmla="*/ 114035 h 640665"/>
              <a:gd name="connsiteX201" fmla="*/ 377507 w 832395"/>
              <a:gd name="connsiteY201" fmla="*/ 111529 h 640665"/>
              <a:gd name="connsiteX202" fmla="*/ 387845 w 832395"/>
              <a:gd name="connsiteY202" fmla="*/ 102130 h 640665"/>
              <a:gd name="connsiteX203" fmla="*/ 398184 w 832395"/>
              <a:gd name="connsiteY203" fmla="*/ 97431 h 640665"/>
              <a:gd name="connsiteX204" fmla="*/ 406642 w 832395"/>
              <a:gd name="connsiteY204" fmla="*/ 90852 h 640665"/>
              <a:gd name="connsiteX205" fmla="*/ 410715 w 832395"/>
              <a:gd name="connsiteY205" fmla="*/ 76755 h 640665"/>
              <a:gd name="connsiteX206" fmla="*/ 411655 w 832395"/>
              <a:gd name="connsiteY206" fmla="*/ 69236 h 640665"/>
              <a:gd name="connsiteX207" fmla="*/ 411342 w 832395"/>
              <a:gd name="connsiteY207" fmla="*/ 65163 h 640665"/>
              <a:gd name="connsiteX208" fmla="*/ 408209 w 832395"/>
              <a:gd name="connsiteY208" fmla="*/ 62657 h 640665"/>
              <a:gd name="connsiteX209" fmla="*/ 400377 w 832395"/>
              <a:gd name="connsiteY209" fmla="*/ 59837 h 640665"/>
              <a:gd name="connsiteX210" fmla="*/ 387845 w 832395"/>
              <a:gd name="connsiteY210" fmla="*/ 59211 h 640665"/>
              <a:gd name="connsiteX211" fmla="*/ 385652 w 832395"/>
              <a:gd name="connsiteY211" fmla="*/ 56704 h 640665"/>
              <a:gd name="connsiteX212" fmla="*/ 388159 w 832395"/>
              <a:gd name="connsiteY212" fmla="*/ 48246 h 640665"/>
              <a:gd name="connsiteX213" fmla="*/ 396304 w 832395"/>
              <a:gd name="connsiteY213" fmla="*/ 37907 h 640665"/>
              <a:gd name="connsiteX214" fmla="*/ 419487 w 832395"/>
              <a:gd name="connsiteY214" fmla="*/ 24123 h 640665"/>
              <a:gd name="connsiteX215" fmla="*/ 429199 w 832395"/>
              <a:gd name="connsiteY215" fmla="*/ 16604 h 640665"/>
              <a:gd name="connsiteX216" fmla="*/ 432958 w 832395"/>
              <a:gd name="connsiteY216" fmla="*/ 10338 h 640665"/>
              <a:gd name="connsiteX217" fmla="*/ 433898 w 832395"/>
              <a:gd name="connsiteY217" fmla="*/ 6579 h 640665"/>
              <a:gd name="connsiteX218" fmla="*/ 435778 w 832395"/>
              <a:gd name="connsiteY218" fmla="*/ 4386 h 640665"/>
              <a:gd name="connsiteX219" fmla="*/ 443923 w 832395"/>
              <a:gd name="connsiteY219" fmla="*/ 3133 h 640665"/>
              <a:gd name="connsiteX220" fmla="*/ 456455 w 832395"/>
              <a:gd name="connsiteY220" fmla="*/ 4386 h 640665"/>
              <a:gd name="connsiteX221" fmla="*/ 462094 w 832395"/>
              <a:gd name="connsiteY221" fmla="*/ 3446 h 640665"/>
              <a:gd name="connsiteX222" fmla="*/ 466480 w 832395"/>
              <a:gd name="connsiteY222" fmla="*/ 0 h 640665"/>
              <a:gd name="connsiteX223" fmla="*/ 473685 w 832395"/>
              <a:gd name="connsiteY223" fmla="*/ 1566 h 640665"/>
              <a:gd name="connsiteX224" fmla="*/ 495615 w 832395"/>
              <a:gd name="connsiteY224" fmla="*/ 10025 h 640665"/>
              <a:gd name="connsiteX225" fmla="*/ 516292 w 832395"/>
              <a:gd name="connsiteY225" fmla="*/ 22870 h 640665"/>
              <a:gd name="connsiteX226" fmla="*/ 528823 w 832395"/>
              <a:gd name="connsiteY226" fmla="*/ 27882 h 640665"/>
              <a:gd name="connsiteX227" fmla="*/ 553886 w 832395"/>
              <a:gd name="connsiteY227" fmla="*/ 34775 h 640665"/>
              <a:gd name="connsiteX228" fmla="*/ 561405 w 832395"/>
              <a:gd name="connsiteY228" fmla="*/ 39474 h 640665"/>
              <a:gd name="connsiteX229" fmla="*/ 565791 w 832395"/>
              <a:gd name="connsiteY229" fmla="*/ 45739 h 640665"/>
              <a:gd name="connsiteX230" fmla="*/ 565791 w 832395"/>
              <a:gd name="connsiteY230" fmla="*/ 51379 h 640665"/>
              <a:gd name="connsiteX231" fmla="*/ 562658 w 832395"/>
              <a:gd name="connsiteY231" fmla="*/ 57331 h 640665"/>
              <a:gd name="connsiteX232" fmla="*/ 552319 w 832395"/>
              <a:gd name="connsiteY232" fmla="*/ 68296 h 640665"/>
              <a:gd name="connsiteX233" fmla="*/ 548873 w 832395"/>
              <a:gd name="connsiteY233" fmla="*/ 74562 h 640665"/>
              <a:gd name="connsiteX234" fmla="*/ 547307 w 832395"/>
              <a:gd name="connsiteY234" fmla="*/ 81767 h 640665"/>
              <a:gd name="connsiteX235" fmla="*/ 548247 w 832395"/>
              <a:gd name="connsiteY235" fmla="*/ 92732 h 640665"/>
              <a:gd name="connsiteX236" fmla="*/ 551693 w 832395"/>
              <a:gd name="connsiteY236" fmla="*/ 105890 h 640665"/>
              <a:gd name="connsiteX237" fmla="*/ 560778 w 832395"/>
              <a:gd name="connsiteY237" fmla="*/ 125627 h 640665"/>
              <a:gd name="connsiteX238" fmla="*/ 570176 w 832395"/>
              <a:gd name="connsiteY238" fmla="*/ 137845 h 640665"/>
              <a:gd name="connsiteX239" fmla="*/ 594613 w 832395"/>
              <a:gd name="connsiteY239" fmla="*/ 159775 h 640665"/>
              <a:gd name="connsiteX240" fmla="*/ 600878 w 832395"/>
              <a:gd name="connsiteY240" fmla="*/ 168233 h 640665"/>
              <a:gd name="connsiteX241" fmla="*/ 604638 w 832395"/>
              <a:gd name="connsiteY241" fmla="*/ 177632 h 640665"/>
              <a:gd name="connsiteX242" fmla="*/ 605264 w 832395"/>
              <a:gd name="connsiteY242" fmla="*/ 187030 h 640665"/>
              <a:gd name="connsiteX243" fmla="*/ 604638 w 832395"/>
              <a:gd name="connsiteY243" fmla="*/ 205828 h 640665"/>
              <a:gd name="connsiteX244" fmla="*/ 604951 w 832395"/>
              <a:gd name="connsiteY244" fmla="*/ 213660 h 640665"/>
              <a:gd name="connsiteX245" fmla="*/ 607144 w 832395"/>
              <a:gd name="connsiteY245" fmla="*/ 215853 h 640665"/>
              <a:gd name="connsiteX246" fmla="*/ 610903 w 832395"/>
              <a:gd name="connsiteY246" fmla="*/ 214913 h 640665"/>
              <a:gd name="connsiteX247" fmla="*/ 620302 w 832395"/>
              <a:gd name="connsiteY247" fmla="*/ 205201 h 640665"/>
              <a:gd name="connsiteX248" fmla="*/ 624375 w 832395"/>
              <a:gd name="connsiteY248" fmla="*/ 201755 h 640665"/>
              <a:gd name="connsiteX249" fmla="*/ 629387 w 832395"/>
              <a:gd name="connsiteY249" fmla="*/ 199875 h 640665"/>
              <a:gd name="connsiteX250" fmla="*/ 635026 w 832395"/>
              <a:gd name="connsiteY250" fmla="*/ 200502 h 640665"/>
              <a:gd name="connsiteX251" fmla="*/ 641292 w 832395"/>
              <a:gd name="connsiteY251" fmla="*/ 204261 h 640665"/>
              <a:gd name="connsiteX252" fmla="*/ 646931 w 832395"/>
              <a:gd name="connsiteY252" fmla="*/ 211153 h 640665"/>
              <a:gd name="connsiteX253" fmla="*/ 659776 w 832395"/>
              <a:gd name="connsiteY253" fmla="*/ 229637 h 640665"/>
              <a:gd name="connsiteX254" fmla="*/ 666355 w 832395"/>
              <a:gd name="connsiteY254" fmla="*/ 234336 h 640665"/>
              <a:gd name="connsiteX255" fmla="*/ 675127 w 832395"/>
              <a:gd name="connsiteY255" fmla="*/ 236216 h 640665"/>
              <a:gd name="connsiteX256" fmla="*/ 695177 w 832395"/>
              <a:gd name="connsiteY256" fmla="*/ 234023 h 640665"/>
              <a:gd name="connsiteX257" fmla="*/ 704889 w 832395"/>
              <a:gd name="connsiteY257" fmla="*/ 235903 h 640665"/>
              <a:gd name="connsiteX258" fmla="*/ 716793 w 832395"/>
              <a:gd name="connsiteY258" fmla="*/ 243108 h 640665"/>
              <a:gd name="connsiteX259" fmla="*/ 723686 w 832395"/>
              <a:gd name="connsiteY259" fmla="*/ 251254 h 640665"/>
              <a:gd name="connsiteX260" fmla="*/ 734650 w 832395"/>
              <a:gd name="connsiteY260" fmla="*/ 268797 h 640665"/>
              <a:gd name="connsiteX261" fmla="*/ 738723 w 832395"/>
              <a:gd name="connsiteY261" fmla="*/ 272870 h 640665"/>
              <a:gd name="connsiteX262" fmla="*/ 743422 w 832395"/>
              <a:gd name="connsiteY262" fmla="*/ 275690 h 640665"/>
              <a:gd name="connsiteX263" fmla="*/ 749688 w 832395"/>
              <a:gd name="connsiteY263" fmla="*/ 278509 h 640665"/>
              <a:gd name="connsiteX264" fmla="*/ 758147 w 832395"/>
              <a:gd name="connsiteY264" fmla="*/ 284462 h 640665"/>
              <a:gd name="connsiteX265" fmla="*/ 781643 w 832395"/>
              <a:gd name="connsiteY265" fmla="*/ 308271 h 640665"/>
              <a:gd name="connsiteX266" fmla="*/ 786969 w 832395"/>
              <a:gd name="connsiteY266" fmla="*/ 311404 h 640665"/>
              <a:gd name="connsiteX267" fmla="*/ 814225 w 832395"/>
              <a:gd name="connsiteY267" fmla="*/ 315163 h 640665"/>
              <a:gd name="connsiteX268" fmla="*/ 832395 w 832395"/>
              <a:gd name="connsiteY268" fmla="*/ 324249 h 64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832395" h="640665">
                <a:moveTo>
                  <a:pt x="832395" y="324249"/>
                </a:moveTo>
                <a:lnTo>
                  <a:pt x="828636" y="327382"/>
                </a:lnTo>
                <a:lnTo>
                  <a:pt x="821430" y="328321"/>
                </a:lnTo>
                <a:lnTo>
                  <a:pt x="817671" y="341479"/>
                </a:lnTo>
                <a:lnTo>
                  <a:pt x="812345" y="341793"/>
                </a:lnTo>
                <a:lnTo>
                  <a:pt x="806393" y="340853"/>
                </a:lnTo>
                <a:lnTo>
                  <a:pt x="805453" y="343046"/>
                </a:lnTo>
                <a:lnTo>
                  <a:pt x="800440" y="370928"/>
                </a:lnTo>
                <a:lnTo>
                  <a:pt x="799814" y="387219"/>
                </a:lnTo>
                <a:lnTo>
                  <a:pt x="802946" y="398810"/>
                </a:lnTo>
                <a:lnTo>
                  <a:pt x="791981" y="404136"/>
                </a:lnTo>
                <a:lnTo>
                  <a:pt x="787909" y="406956"/>
                </a:lnTo>
                <a:lnTo>
                  <a:pt x="785089" y="411028"/>
                </a:lnTo>
                <a:lnTo>
                  <a:pt x="773498" y="407269"/>
                </a:lnTo>
                <a:lnTo>
                  <a:pt x="763159" y="418234"/>
                </a:lnTo>
                <a:lnTo>
                  <a:pt x="755014" y="434838"/>
                </a:lnTo>
                <a:lnTo>
                  <a:pt x="750628" y="448309"/>
                </a:lnTo>
                <a:lnTo>
                  <a:pt x="750315" y="453948"/>
                </a:lnTo>
                <a:lnTo>
                  <a:pt x="752508" y="458334"/>
                </a:lnTo>
                <a:lnTo>
                  <a:pt x="753448" y="462094"/>
                </a:lnTo>
                <a:lnTo>
                  <a:pt x="754074" y="468046"/>
                </a:lnTo>
                <a:lnTo>
                  <a:pt x="757207" y="482457"/>
                </a:lnTo>
                <a:lnTo>
                  <a:pt x="759400" y="488096"/>
                </a:lnTo>
                <a:lnTo>
                  <a:pt x="765039" y="495928"/>
                </a:lnTo>
                <a:lnTo>
                  <a:pt x="774438" y="503760"/>
                </a:lnTo>
                <a:lnTo>
                  <a:pt x="784776" y="510026"/>
                </a:lnTo>
                <a:lnTo>
                  <a:pt x="794174" y="512846"/>
                </a:lnTo>
                <a:lnTo>
                  <a:pt x="794174" y="515665"/>
                </a:lnTo>
                <a:lnTo>
                  <a:pt x="788222" y="522244"/>
                </a:lnTo>
                <a:lnTo>
                  <a:pt x="786656" y="518172"/>
                </a:lnTo>
                <a:lnTo>
                  <a:pt x="784149" y="515352"/>
                </a:lnTo>
                <a:lnTo>
                  <a:pt x="780703" y="513472"/>
                </a:lnTo>
                <a:lnTo>
                  <a:pt x="776317" y="512846"/>
                </a:lnTo>
                <a:lnTo>
                  <a:pt x="781017" y="523497"/>
                </a:lnTo>
                <a:lnTo>
                  <a:pt x="782270" y="525377"/>
                </a:lnTo>
                <a:lnTo>
                  <a:pt x="785089" y="526317"/>
                </a:lnTo>
                <a:lnTo>
                  <a:pt x="792608" y="525690"/>
                </a:lnTo>
                <a:lnTo>
                  <a:pt x="795741" y="526943"/>
                </a:lnTo>
                <a:lnTo>
                  <a:pt x="804513" y="536655"/>
                </a:lnTo>
                <a:lnTo>
                  <a:pt x="809212" y="543547"/>
                </a:lnTo>
                <a:lnTo>
                  <a:pt x="811405" y="550126"/>
                </a:lnTo>
                <a:lnTo>
                  <a:pt x="805139" y="568610"/>
                </a:lnTo>
                <a:lnTo>
                  <a:pt x="807019" y="571430"/>
                </a:lnTo>
                <a:lnTo>
                  <a:pt x="810779" y="575189"/>
                </a:lnTo>
                <a:lnTo>
                  <a:pt x="811718" y="583648"/>
                </a:lnTo>
                <a:lnTo>
                  <a:pt x="810465" y="593046"/>
                </a:lnTo>
                <a:lnTo>
                  <a:pt x="808585" y="598999"/>
                </a:lnTo>
                <a:lnTo>
                  <a:pt x="798560" y="602758"/>
                </a:lnTo>
                <a:lnTo>
                  <a:pt x="793235" y="605891"/>
                </a:lnTo>
                <a:lnTo>
                  <a:pt x="791042" y="609650"/>
                </a:lnTo>
                <a:lnTo>
                  <a:pt x="789788" y="613723"/>
                </a:lnTo>
                <a:lnTo>
                  <a:pt x="784149" y="615603"/>
                </a:lnTo>
                <a:lnTo>
                  <a:pt x="782270" y="617482"/>
                </a:lnTo>
                <a:lnTo>
                  <a:pt x="783209" y="624061"/>
                </a:lnTo>
                <a:lnTo>
                  <a:pt x="785403" y="626568"/>
                </a:lnTo>
                <a:lnTo>
                  <a:pt x="778824" y="637533"/>
                </a:lnTo>
                <a:lnTo>
                  <a:pt x="770678" y="640665"/>
                </a:lnTo>
                <a:lnTo>
                  <a:pt x="761280" y="637533"/>
                </a:lnTo>
                <a:lnTo>
                  <a:pt x="758460" y="635653"/>
                </a:lnTo>
                <a:lnTo>
                  <a:pt x="750628" y="635026"/>
                </a:lnTo>
                <a:lnTo>
                  <a:pt x="703635" y="628447"/>
                </a:lnTo>
                <a:lnTo>
                  <a:pt x="685152" y="629700"/>
                </a:lnTo>
                <a:lnTo>
                  <a:pt x="675127" y="632207"/>
                </a:lnTo>
                <a:lnTo>
                  <a:pt x="664788" y="632833"/>
                </a:lnTo>
                <a:lnTo>
                  <a:pt x="653197" y="630640"/>
                </a:lnTo>
                <a:lnTo>
                  <a:pt x="606204" y="615603"/>
                </a:lnTo>
                <a:lnTo>
                  <a:pt x="572683" y="618736"/>
                </a:lnTo>
                <a:lnTo>
                  <a:pt x="561405" y="619049"/>
                </a:lnTo>
                <a:lnTo>
                  <a:pt x="561405" y="613410"/>
                </a:lnTo>
                <a:lnTo>
                  <a:pt x="558585" y="609650"/>
                </a:lnTo>
                <a:lnTo>
                  <a:pt x="549500" y="603385"/>
                </a:lnTo>
                <a:lnTo>
                  <a:pt x="537282" y="583021"/>
                </a:lnTo>
                <a:lnTo>
                  <a:pt x="531956" y="581455"/>
                </a:lnTo>
                <a:lnTo>
                  <a:pt x="527257" y="582081"/>
                </a:lnTo>
                <a:lnTo>
                  <a:pt x="522244" y="583648"/>
                </a:lnTo>
                <a:lnTo>
                  <a:pt x="516918" y="583961"/>
                </a:lnTo>
                <a:lnTo>
                  <a:pt x="506580" y="580202"/>
                </a:lnTo>
                <a:lnTo>
                  <a:pt x="485277" y="567670"/>
                </a:lnTo>
                <a:lnTo>
                  <a:pt x="478384" y="566104"/>
                </a:lnTo>
                <a:lnTo>
                  <a:pt x="471179" y="568297"/>
                </a:lnTo>
                <a:lnTo>
                  <a:pt x="462720" y="568297"/>
                </a:lnTo>
                <a:lnTo>
                  <a:pt x="455201" y="566417"/>
                </a:lnTo>
                <a:lnTo>
                  <a:pt x="450815" y="562031"/>
                </a:lnTo>
                <a:lnTo>
                  <a:pt x="446743" y="550753"/>
                </a:lnTo>
                <a:lnTo>
                  <a:pt x="435464" y="547307"/>
                </a:lnTo>
                <a:lnTo>
                  <a:pt x="411028" y="549187"/>
                </a:lnTo>
                <a:lnTo>
                  <a:pt x="405076" y="548560"/>
                </a:lnTo>
                <a:lnTo>
                  <a:pt x="388785" y="543547"/>
                </a:lnTo>
                <a:lnTo>
                  <a:pt x="371241" y="541041"/>
                </a:lnTo>
                <a:lnTo>
                  <a:pt x="366229" y="539161"/>
                </a:lnTo>
                <a:lnTo>
                  <a:pt x="363096" y="536342"/>
                </a:lnTo>
                <a:lnTo>
                  <a:pt x="358083" y="528823"/>
                </a:lnTo>
                <a:lnTo>
                  <a:pt x="355890" y="526317"/>
                </a:lnTo>
                <a:lnTo>
                  <a:pt x="351504" y="524750"/>
                </a:lnTo>
                <a:lnTo>
                  <a:pt x="343359" y="524124"/>
                </a:lnTo>
                <a:lnTo>
                  <a:pt x="338973" y="522871"/>
                </a:lnTo>
                <a:lnTo>
                  <a:pt x="332707" y="518485"/>
                </a:lnTo>
                <a:lnTo>
                  <a:pt x="321116" y="506580"/>
                </a:lnTo>
                <a:lnTo>
                  <a:pt x="314850" y="501881"/>
                </a:lnTo>
                <a:lnTo>
                  <a:pt x="300752" y="494049"/>
                </a:lnTo>
                <a:lnTo>
                  <a:pt x="295740" y="489349"/>
                </a:lnTo>
                <a:lnTo>
                  <a:pt x="281016" y="467106"/>
                </a:lnTo>
                <a:lnTo>
                  <a:pt x="276003" y="462094"/>
                </a:lnTo>
                <a:lnTo>
                  <a:pt x="268798" y="457708"/>
                </a:lnTo>
                <a:lnTo>
                  <a:pt x="260652" y="455515"/>
                </a:lnTo>
                <a:lnTo>
                  <a:pt x="247494" y="456768"/>
                </a:lnTo>
                <a:lnTo>
                  <a:pt x="239975" y="455201"/>
                </a:lnTo>
                <a:lnTo>
                  <a:pt x="234650" y="451129"/>
                </a:lnTo>
                <a:lnTo>
                  <a:pt x="222431" y="432332"/>
                </a:lnTo>
                <a:lnTo>
                  <a:pt x="215226" y="426066"/>
                </a:lnTo>
                <a:lnTo>
                  <a:pt x="208334" y="422620"/>
                </a:lnTo>
                <a:lnTo>
                  <a:pt x="201128" y="420427"/>
                </a:lnTo>
                <a:lnTo>
                  <a:pt x="192983" y="416667"/>
                </a:lnTo>
                <a:lnTo>
                  <a:pt x="186404" y="411342"/>
                </a:lnTo>
                <a:lnTo>
                  <a:pt x="181078" y="405389"/>
                </a:lnTo>
                <a:lnTo>
                  <a:pt x="174812" y="400690"/>
                </a:lnTo>
                <a:lnTo>
                  <a:pt x="166040" y="398497"/>
                </a:lnTo>
                <a:lnTo>
                  <a:pt x="153822" y="402257"/>
                </a:lnTo>
                <a:lnTo>
                  <a:pt x="150063" y="398497"/>
                </a:lnTo>
                <a:lnTo>
                  <a:pt x="150063" y="390352"/>
                </a:lnTo>
                <a:lnTo>
                  <a:pt x="148497" y="381580"/>
                </a:lnTo>
                <a:lnTo>
                  <a:pt x="144111" y="377194"/>
                </a:lnTo>
                <a:lnTo>
                  <a:pt x="127193" y="365289"/>
                </a:lnTo>
                <a:lnTo>
                  <a:pt x="79887" y="343986"/>
                </a:lnTo>
                <a:lnTo>
                  <a:pt x="71115" y="341793"/>
                </a:lnTo>
                <a:lnTo>
                  <a:pt x="62343" y="342419"/>
                </a:lnTo>
                <a:lnTo>
                  <a:pt x="52632" y="346179"/>
                </a:lnTo>
                <a:lnTo>
                  <a:pt x="40100" y="337093"/>
                </a:lnTo>
                <a:lnTo>
                  <a:pt x="29449" y="331454"/>
                </a:lnTo>
                <a:lnTo>
                  <a:pt x="26316" y="329261"/>
                </a:lnTo>
                <a:lnTo>
                  <a:pt x="24123" y="326128"/>
                </a:lnTo>
                <a:lnTo>
                  <a:pt x="18797" y="315163"/>
                </a:lnTo>
                <a:lnTo>
                  <a:pt x="11905" y="314537"/>
                </a:lnTo>
                <a:lnTo>
                  <a:pt x="4073" y="314537"/>
                </a:lnTo>
                <a:lnTo>
                  <a:pt x="0" y="312657"/>
                </a:lnTo>
                <a:lnTo>
                  <a:pt x="3446" y="304825"/>
                </a:lnTo>
                <a:lnTo>
                  <a:pt x="9085" y="300439"/>
                </a:lnTo>
                <a:lnTo>
                  <a:pt x="24123" y="293547"/>
                </a:lnTo>
                <a:lnTo>
                  <a:pt x="30702" y="288848"/>
                </a:lnTo>
                <a:lnTo>
                  <a:pt x="39160" y="276003"/>
                </a:lnTo>
                <a:lnTo>
                  <a:pt x="44173" y="271617"/>
                </a:lnTo>
                <a:lnTo>
                  <a:pt x="53258" y="269424"/>
                </a:lnTo>
                <a:lnTo>
                  <a:pt x="62970" y="264412"/>
                </a:lnTo>
                <a:lnTo>
                  <a:pt x="72995" y="260652"/>
                </a:lnTo>
                <a:lnTo>
                  <a:pt x="79261" y="260026"/>
                </a:lnTo>
                <a:lnTo>
                  <a:pt x="80827" y="261279"/>
                </a:lnTo>
                <a:lnTo>
                  <a:pt x="83960" y="255013"/>
                </a:lnTo>
                <a:lnTo>
                  <a:pt x="85526" y="250627"/>
                </a:lnTo>
                <a:lnTo>
                  <a:pt x="87406" y="240289"/>
                </a:lnTo>
                <a:lnTo>
                  <a:pt x="89912" y="235276"/>
                </a:lnTo>
                <a:lnTo>
                  <a:pt x="94298" y="232770"/>
                </a:lnTo>
                <a:lnTo>
                  <a:pt x="98998" y="231830"/>
                </a:lnTo>
                <a:lnTo>
                  <a:pt x="102444" y="229637"/>
                </a:lnTo>
                <a:lnTo>
                  <a:pt x="104324" y="224311"/>
                </a:lnTo>
                <a:lnTo>
                  <a:pt x="99311" y="218045"/>
                </a:lnTo>
                <a:lnTo>
                  <a:pt x="98058" y="210840"/>
                </a:lnTo>
                <a:lnTo>
                  <a:pt x="97431" y="203008"/>
                </a:lnTo>
                <a:lnTo>
                  <a:pt x="94612" y="195802"/>
                </a:lnTo>
                <a:lnTo>
                  <a:pt x="89912" y="191730"/>
                </a:lnTo>
                <a:lnTo>
                  <a:pt x="76441" y="183584"/>
                </a:lnTo>
                <a:lnTo>
                  <a:pt x="71742" y="177005"/>
                </a:lnTo>
                <a:lnTo>
                  <a:pt x="63283" y="153509"/>
                </a:lnTo>
                <a:lnTo>
                  <a:pt x="62343" y="147870"/>
                </a:lnTo>
                <a:lnTo>
                  <a:pt x="64850" y="140665"/>
                </a:lnTo>
                <a:lnTo>
                  <a:pt x="68609" y="139098"/>
                </a:lnTo>
                <a:lnTo>
                  <a:pt x="73622" y="140351"/>
                </a:lnTo>
                <a:lnTo>
                  <a:pt x="93985" y="151003"/>
                </a:lnTo>
                <a:lnTo>
                  <a:pt x="102130" y="153822"/>
                </a:lnTo>
                <a:lnTo>
                  <a:pt x="110589" y="152569"/>
                </a:lnTo>
                <a:lnTo>
                  <a:pt x="114035" y="149750"/>
                </a:lnTo>
                <a:lnTo>
                  <a:pt x="117168" y="142857"/>
                </a:lnTo>
                <a:lnTo>
                  <a:pt x="122181" y="137845"/>
                </a:lnTo>
                <a:lnTo>
                  <a:pt x="131579" y="137532"/>
                </a:lnTo>
                <a:lnTo>
                  <a:pt x="161654" y="129386"/>
                </a:lnTo>
                <a:lnTo>
                  <a:pt x="167294" y="134085"/>
                </a:lnTo>
                <a:lnTo>
                  <a:pt x="182018" y="139411"/>
                </a:lnTo>
                <a:lnTo>
                  <a:pt x="189850" y="152569"/>
                </a:lnTo>
                <a:lnTo>
                  <a:pt x="209587" y="139725"/>
                </a:lnTo>
                <a:lnTo>
                  <a:pt x="217419" y="137845"/>
                </a:lnTo>
                <a:lnTo>
                  <a:pt x="225878" y="138785"/>
                </a:lnTo>
                <a:lnTo>
                  <a:pt x="230890" y="142544"/>
                </a:lnTo>
                <a:lnTo>
                  <a:pt x="234963" y="148183"/>
                </a:lnTo>
                <a:lnTo>
                  <a:pt x="240915" y="154136"/>
                </a:lnTo>
                <a:lnTo>
                  <a:pt x="244361" y="156642"/>
                </a:lnTo>
                <a:lnTo>
                  <a:pt x="255326" y="161341"/>
                </a:lnTo>
                <a:lnTo>
                  <a:pt x="279449" y="176066"/>
                </a:lnTo>
                <a:lnTo>
                  <a:pt x="286655" y="177632"/>
                </a:lnTo>
                <a:lnTo>
                  <a:pt x="296366" y="176379"/>
                </a:lnTo>
                <a:lnTo>
                  <a:pt x="300126" y="174812"/>
                </a:lnTo>
                <a:lnTo>
                  <a:pt x="306705" y="170426"/>
                </a:lnTo>
                <a:lnTo>
                  <a:pt x="310464" y="169173"/>
                </a:lnTo>
                <a:lnTo>
                  <a:pt x="314224" y="170113"/>
                </a:lnTo>
                <a:lnTo>
                  <a:pt x="321429" y="174186"/>
                </a:lnTo>
                <a:lnTo>
                  <a:pt x="325502" y="173873"/>
                </a:lnTo>
                <a:lnTo>
                  <a:pt x="329261" y="169173"/>
                </a:lnTo>
                <a:lnTo>
                  <a:pt x="342733" y="132832"/>
                </a:lnTo>
                <a:lnTo>
                  <a:pt x="346179" y="126880"/>
                </a:lnTo>
                <a:lnTo>
                  <a:pt x="351818" y="120927"/>
                </a:lnTo>
                <a:lnTo>
                  <a:pt x="358397" y="115915"/>
                </a:lnTo>
                <a:lnTo>
                  <a:pt x="363722" y="114662"/>
                </a:lnTo>
                <a:lnTo>
                  <a:pt x="369362" y="114035"/>
                </a:lnTo>
                <a:lnTo>
                  <a:pt x="377507" y="111529"/>
                </a:lnTo>
                <a:lnTo>
                  <a:pt x="387845" y="102130"/>
                </a:lnTo>
                <a:lnTo>
                  <a:pt x="398184" y="97431"/>
                </a:lnTo>
                <a:lnTo>
                  <a:pt x="406642" y="90852"/>
                </a:lnTo>
                <a:lnTo>
                  <a:pt x="410715" y="76755"/>
                </a:lnTo>
                <a:lnTo>
                  <a:pt x="411655" y="69236"/>
                </a:lnTo>
                <a:lnTo>
                  <a:pt x="411342" y="65163"/>
                </a:lnTo>
                <a:lnTo>
                  <a:pt x="408209" y="62657"/>
                </a:lnTo>
                <a:lnTo>
                  <a:pt x="400377" y="59837"/>
                </a:lnTo>
                <a:lnTo>
                  <a:pt x="387845" y="59211"/>
                </a:lnTo>
                <a:lnTo>
                  <a:pt x="385652" y="56704"/>
                </a:lnTo>
                <a:lnTo>
                  <a:pt x="388159" y="48246"/>
                </a:lnTo>
                <a:lnTo>
                  <a:pt x="396304" y="37907"/>
                </a:lnTo>
                <a:lnTo>
                  <a:pt x="419487" y="24123"/>
                </a:lnTo>
                <a:lnTo>
                  <a:pt x="429199" y="16604"/>
                </a:lnTo>
                <a:lnTo>
                  <a:pt x="432958" y="10338"/>
                </a:lnTo>
                <a:lnTo>
                  <a:pt x="433898" y="6579"/>
                </a:lnTo>
                <a:lnTo>
                  <a:pt x="435778" y="4386"/>
                </a:lnTo>
                <a:lnTo>
                  <a:pt x="443923" y="3133"/>
                </a:lnTo>
                <a:lnTo>
                  <a:pt x="456455" y="4386"/>
                </a:lnTo>
                <a:lnTo>
                  <a:pt x="462094" y="3446"/>
                </a:lnTo>
                <a:lnTo>
                  <a:pt x="466480" y="0"/>
                </a:lnTo>
                <a:lnTo>
                  <a:pt x="473685" y="1566"/>
                </a:lnTo>
                <a:lnTo>
                  <a:pt x="495615" y="10025"/>
                </a:lnTo>
                <a:lnTo>
                  <a:pt x="516292" y="22870"/>
                </a:lnTo>
                <a:lnTo>
                  <a:pt x="528823" y="27882"/>
                </a:lnTo>
                <a:lnTo>
                  <a:pt x="553886" y="34775"/>
                </a:lnTo>
                <a:lnTo>
                  <a:pt x="561405" y="39474"/>
                </a:lnTo>
                <a:lnTo>
                  <a:pt x="565791" y="45739"/>
                </a:lnTo>
                <a:lnTo>
                  <a:pt x="565791" y="51379"/>
                </a:lnTo>
                <a:lnTo>
                  <a:pt x="562658" y="57331"/>
                </a:lnTo>
                <a:lnTo>
                  <a:pt x="552319" y="68296"/>
                </a:lnTo>
                <a:lnTo>
                  <a:pt x="548873" y="74562"/>
                </a:lnTo>
                <a:lnTo>
                  <a:pt x="547307" y="81767"/>
                </a:lnTo>
                <a:lnTo>
                  <a:pt x="548247" y="92732"/>
                </a:lnTo>
                <a:lnTo>
                  <a:pt x="551693" y="105890"/>
                </a:lnTo>
                <a:lnTo>
                  <a:pt x="560778" y="125627"/>
                </a:lnTo>
                <a:lnTo>
                  <a:pt x="570176" y="137845"/>
                </a:lnTo>
                <a:lnTo>
                  <a:pt x="594613" y="159775"/>
                </a:lnTo>
                <a:lnTo>
                  <a:pt x="600878" y="168233"/>
                </a:lnTo>
                <a:lnTo>
                  <a:pt x="604638" y="177632"/>
                </a:lnTo>
                <a:lnTo>
                  <a:pt x="605264" y="187030"/>
                </a:lnTo>
                <a:lnTo>
                  <a:pt x="604638" y="205828"/>
                </a:lnTo>
                <a:lnTo>
                  <a:pt x="604951" y="213660"/>
                </a:lnTo>
                <a:lnTo>
                  <a:pt x="607144" y="215853"/>
                </a:lnTo>
                <a:lnTo>
                  <a:pt x="610903" y="214913"/>
                </a:lnTo>
                <a:lnTo>
                  <a:pt x="620302" y="205201"/>
                </a:lnTo>
                <a:lnTo>
                  <a:pt x="624375" y="201755"/>
                </a:lnTo>
                <a:lnTo>
                  <a:pt x="629387" y="199875"/>
                </a:lnTo>
                <a:lnTo>
                  <a:pt x="635026" y="200502"/>
                </a:lnTo>
                <a:lnTo>
                  <a:pt x="641292" y="204261"/>
                </a:lnTo>
                <a:lnTo>
                  <a:pt x="646931" y="211153"/>
                </a:lnTo>
                <a:lnTo>
                  <a:pt x="659776" y="229637"/>
                </a:lnTo>
                <a:lnTo>
                  <a:pt x="666355" y="234336"/>
                </a:lnTo>
                <a:lnTo>
                  <a:pt x="675127" y="236216"/>
                </a:lnTo>
                <a:lnTo>
                  <a:pt x="695177" y="234023"/>
                </a:lnTo>
                <a:lnTo>
                  <a:pt x="704889" y="235903"/>
                </a:lnTo>
                <a:lnTo>
                  <a:pt x="716793" y="243108"/>
                </a:lnTo>
                <a:lnTo>
                  <a:pt x="723686" y="251254"/>
                </a:lnTo>
                <a:lnTo>
                  <a:pt x="734650" y="268797"/>
                </a:lnTo>
                <a:lnTo>
                  <a:pt x="738723" y="272870"/>
                </a:lnTo>
                <a:lnTo>
                  <a:pt x="743422" y="275690"/>
                </a:lnTo>
                <a:lnTo>
                  <a:pt x="749688" y="278509"/>
                </a:lnTo>
                <a:lnTo>
                  <a:pt x="758147" y="284462"/>
                </a:lnTo>
                <a:lnTo>
                  <a:pt x="781643" y="308271"/>
                </a:lnTo>
                <a:lnTo>
                  <a:pt x="786969" y="311404"/>
                </a:lnTo>
                <a:lnTo>
                  <a:pt x="814225" y="315163"/>
                </a:lnTo>
                <a:lnTo>
                  <a:pt x="832395" y="324249"/>
                </a:lnTo>
                <a:close/>
              </a:path>
            </a:pathLst>
          </a:custGeom>
          <a:solidFill>
            <a:srgbClr val="D9A41F"/>
          </a:solidFill>
          <a:ln w="12700" cap="rnd">
            <a:solidFill>
              <a:schemeClr val="bg1"/>
            </a:solidFill>
            <a:prstDash val="solid"/>
            <a:round/>
          </a:ln>
        </p:spPr>
        <p:txBody>
          <a:bodyPr rtlCol="0" anchor="ctr"/>
          <a:lstStyle/>
          <a:p>
            <a:endParaRPr lang="vi-VN"/>
          </a:p>
        </p:txBody>
      </p:sp>
      <p:sp>
        <p:nvSpPr>
          <p:cNvPr id="34" name="Freeform: Shape 33">
            <a:extLst>
              <a:ext uri="{FF2B5EF4-FFF2-40B4-BE49-F238E27FC236}">
                <a16:creationId xmlns:a16="http://schemas.microsoft.com/office/drawing/2014/main" id="{F7049F44-A3FD-6DC9-FB77-4BA1C1CC8373}"/>
              </a:ext>
            </a:extLst>
          </p:cNvPr>
          <p:cNvSpPr/>
          <p:nvPr/>
        </p:nvSpPr>
        <p:spPr>
          <a:xfrm>
            <a:off x="6929903" y="2548856"/>
            <a:ext cx="600878" cy="499687"/>
          </a:xfrm>
          <a:custGeom>
            <a:avLst/>
            <a:gdLst>
              <a:gd name="connsiteX0" fmla="*/ 392858 w 600878"/>
              <a:gd name="connsiteY0" fmla="*/ 51065 h 499687"/>
              <a:gd name="connsiteX1" fmla="*/ 395677 w 600878"/>
              <a:gd name="connsiteY1" fmla="*/ 54198 h 499687"/>
              <a:gd name="connsiteX2" fmla="*/ 395677 w 600878"/>
              <a:gd name="connsiteY2" fmla="*/ 57018 h 499687"/>
              <a:gd name="connsiteX3" fmla="*/ 386906 w 600878"/>
              <a:gd name="connsiteY3" fmla="*/ 62657 h 499687"/>
              <a:gd name="connsiteX4" fmla="*/ 378447 w 600878"/>
              <a:gd name="connsiteY4" fmla="*/ 69549 h 499687"/>
              <a:gd name="connsiteX5" fmla="*/ 374061 w 600878"/>
              <a:gd name="connsiteY5" fmla="*/ 75188 h 499687"/>
              <a:gd name="connsiteX6" fmla="*/ 370615 w 600878"/>
              <a:gd name="connsiteY6" fmla="*/ 80827 h 499687"/>
              <a:gd name="connsiteX7" fmla="*/ 365915 w 600878"/>
              <a:gd name="connsiteY7" fmla="*/ 84587 h 499687"/>
              <a:gd name="connsiteX8" fmla="*/ 357770 w 600878"/>
              <a:gd name="connsiteY8" fmla="*/ 84587 h 499687"/>
              <a:gd name="connsiteX9" fmla="*/ 357770 w 600878"/>
              <a:gd name="connsiteY9" fmla="*/ 87719 h 499687"/>
              <a:gd name="connsiteX10" fmla="*/ 362469 w 600878"/>
              <a:gd name="connsiteY10" fmla="*/ 88972 h 499687"/>
              <a:gd name="connsiteX11" fmla="*/ 364349 w 600878"/>
              <a:gd name="connsiteY11" fmla="*/ 91792 h 499687"/>
              <a:gd name="connsiteX12" fmla="*/ 363409 w 600878"/>
              <a:gd name="connsiteY12" fmla="*/ 95865 h 499687"/>
              <a:gd name="connsiteX13" fmla="*/ 360903 w 600878"/>
              <a:gd name="connsiteY13" fmla="*/ 100251 h 499687"/>
              <a:gd name="connsiteX14" fmla="*/ 364662 w 600878"/>
              <a:gd name="connsiteY14" fmla="*/ 108396 h 499687"/>
              <a:gd name="connsiteX15" fmla="*/ 368422 w 600878"/>
              <a:gd name="connsiteY15" fmla="*/ 121241 h 499687"/>
              <a:gd name="connsiteX16" fmla="*/ 372181 w 600878"/>
              <a:gd name="connsiteY16" fmla="*/ 144111 h 499687"/>
              <a:gd name="connsiteX17" fmla="*/ 374374 w 600878"/>
              <a:gd name="connsiteY17" fmla="*/ 149123 h 499687"/>
              <a:gd name="connsiteX18" fmla="*/ 383146 w 600878"/>
              <a:gd name="connsiteY18" fmla="*/ 157582 h 499687"/>
              <a:gd name="connsiteX19" fmla="*/ 384086 w 600878"/>
              <a:gd name="connsiteY19" fmla="*/ 161028 h 499687"/>
              <a:gd name="connsiteX20" fmla="*/ 380640 w 600878"/>
              <a:gd name="connsiteY20" fmla="*/ 164474 h 499687"/>
              <a:gd name="connsiteX21" fmla="*/ 375941 w 600878"/>
              <a:gd name="connsiteY21" fmla="*/ 164161 h 499687"/>
              <a:gd name="connsiteX22" fmla="*/ 363096 w 600878"/>
              <a:gd name="connsiteY22" fmla="*/ 158522 h 499687"/>
              <a:gd name="connsiteX23" fmla="*/ 357770 w 600878"/>
              <a:gd name="connsiteY23" fmla="*/ 148183 h 499687"/>
              <a:gd name="connsiteX24" fmla="*/ 353384 w 600878"/>
              <a:gd name="connsiteY24" fmla="*/ 145677 h 499687"/>
              <a:gd name="connsiteX25" fmla="*/ 347118 w 600878"/>
              <a:gd name="connsiteY25" fmla="*/ 144737 h 499687"/>
              <a:gd name="connsiteX26" fmla="*/ 331767 w 600878"/>
              <a:gd name="connsiteY26" fmla="*/ 136592 h 499687"/>
              <a:gd name="connsiteX27" fmla="*/ 302945 w 600878"/>
              <a:gd name="connsiteY27" fmla="*/ 133459 h 499687"/>
              <a:gd name="connsiteX28" fmla="*/ 296680 w 600878"/>
              <a:gd name="connsiteY28" fmla="*/ 130639 h 499687"/>
              <a:gd name="connsiteX29" fmla="*/ 293547 w 600878"/>
              <a:gd name="connsiteY29" fmla="*/ 133459 h 499687"/>
              <a:gd name="connsiteX30" fmla="*/ 299813 w 600878"/>
              <a:gd name="connsiteY30" fmla="*/ 137845 h 499687"/>
              <a:gd name="connsiteX31" fmla="*/ 309838 w 600878"/>
              <a:gd name="connsiteY31" fmla="*/ 141918 h 499687"/>
              <a:gd name="connsiteX32" fmla="*/ 319863 w 600878"/>
              <a:gd name="connsiteY32" fmla="*/ 144737 h 499687"/>
              <a:gd name="connsiteX33" fmla="*/ 334274 w 600878"/>
              <a:gd name="connsiteY33" fmla="*/ 146303 h 499687"/>
              <a:gd name="connsiteX34" fmla="*/ 354951 w 600878"/>
              <a:gd name="connsiteY34" fmla="*/ 151943 h 499687"/>
              <a:gd name="connsiteX35" fmla="*/ 354951 w 600878"/>
              <a:gd name="connsiteY35" fmla="*/ 155075 h 499687"/>
              <a:gd name="connsiteX36" fmla="*/ 352131 w 600878"/>
              <a:gd name="connsiteY36" fmla="*/ 155075 h 499687"/>
              <a:gd name="connsiteX37" fmla="*/ 343672 w 600878"/>
              <a:gd name="connsiteY37" fmla="*/ 151629 h 499687"/>
              <a:gd name="connsiteX38" fmla="*/ 335214 w 600878"/>
              <a:gd name="connsiteY38" fmla="*/ 157268 h 499687"/>
              <a:gd name="connsiteX39" fmla="*/ 333960 w 600878"/>
              <a:gd name="connsiteY39" fmla="*/ 166354 h 499687"/>
              <a:gd name="connsiteX40" fmla="*/ 346179 w 600878"/>
              <a:gd name="connsiteY40" fmla="*/ 173559 h 499687"/>
              <a:gd name="connsiteX41" fmla="*/ 342732 w 600878"/>
              <a:gd name="connsiteY41" fmla="*/ 166040 h 499687"/>
              <a:gd name="connsiteX42" fmla="*/ 340540 w 600878"/>
              <a:gd name="connsiteY42" fmla="*/ 164161 h 499687"/>
              <a:gd name="connsiteX43" fmla="*/ 349938 w 600878"/>
              <a:gd name="connsiteY43" fmla="*/ 160088 h 499687"/>
              <a:gd name="connsiteX44" fmla="*/ 363722 w 600878"/>
              <a:gd name="connsiteY44" fmla="*/ 161968 h 499687"/>
              <a:gd name="connsiteX45" fmla="*/ 377507 w 600878"/>
              <a:gd name="connsiteY45" fmla="*/ 167293 h 499687"/>
              <a:gd name="connsiteX46" fmla="*/ 386906 w 600878"/>
              <a:gd name="connsiteY46" fmla="*/ 173559 h 499687"/>
              <a:gd name="connsiteX47" fmla="*/ 391291 w 600878"/>
              <a:gd name="connsiteY47" fmla="*/ 179198 h 499687"/>
              <a:gd name="connsiteX48" fmla="*/ 401630 w 600878"/>
              <a:gd name="connsiteY48" fmla="*/ 197995 h 499687"/>
              <a:gd name="connsiteX49" fmla="*/ 413221 w 600878"/>
              <a:gd name="connsiteY49" fmla="*/ 211153 h 499687"/>
              <a:gd name="connsiteX50" fmla="*/ 433898 w 600878"/>
              <a:gd name="connsiteY50" fmla="*/ 246554 h 499687"/>
              <a:gd name="connsiteX51" fmla="*/ 438597 w 600878"/>
              <a:gd name="connsiteY51" fmla="*/ 260965 h 499687"/>
              <a:gd name="connsiteX52" fmla="*/ 442357 w 600878"/>
              <a:gd name="connsiteY52" fmla="*/ 268171 h 499687"/>
              <a:gd name="connsiteX53" fmla="*/ 443923 w 600878"/>
              <a:gd name="connsiteY53" fmla="*/ 268797 h 499687"/>
              <a:gd name="connsiteX54" fmla="*/ 452382 w 600878"/>
              <a:gd name="connsiteY54" fmla="*/ 275690 h 499687"/>
              <a:gd name="connsiteX55" fmla="*/ 459901 w 600878"/>
              <a:gd name="connsiteY55" fmla="*/ 286341 h 499687"/>
              <a:gd name="connsiteX56" fmla="*/ 497181 w 600878"/>
              <a:gd name="connsiteY56" fmla="*/ 328321 h 499687"/>
              <a:gd name="connsiteX57" fmla="*/ 574876 w 600878"/>
              <a:gd name="connsiteY57" fmla="*/ 386279 h 499687"/>
              <a:gd name="connsiteX58" fmla="*/ 600878 w 600878"/>
              <a:gd name="connsiteY58" fmla="*/ 405389 h 499687"/>
              <a:gd name="connsiteX59" fmla="*/ 598059 w 600878"/>
              <a:gd name="connsiteY59" fmla="*/ 407269 h 499687"/>
              <a:gd name="connsiteX60" fmla="*/ 556079 w 600878"/>
              <a:gd name="connsiteY60" fmla="*/ 432958 h 499687"/>
              <a:gd name="connsiteX61" fmla="*/ 547933 w 600878"/>
              <a:gd name="connsiteY61" fmla="*/ 442043 h 499687"/>
              <a:gd name="connsiteX62" fmla="*/ 536655 w 600878"/>
              <a:gd name="connsiteY62" fmla="*/ 457394 h 499687"/>
              <a:gd name="connsiteX63" fmla="*/ 530703 w 600878"/>
              <a:gd name="connsiteY63" fmla="*/ 470552 h 499687"/>
              <a:gd name="connsiteX64" fmla="*/ 525377 w 600878"/>
              <a:gd name="connsiteY64" fmla="*/ 479637 h 499687"/>
              <a:gd name="connsiteX65" fmla="*/ 519738 w 600878"/>
              <a:gd name="connsiteY65" fmla="*/ 487156 h 499687"/>
              <a:gd name="connsiteX66" fmla="*/ 506580 w 600878"/>
              <a:gd name="connsiteY66" fmla="*/ 492482 h 499687"/>
              <a:gd name="connsiteX67" fmla="*/ 490916 w 600878"/>
              <a:gd name="connsiteY67" fmla="*/ 494675 h 499687"/>
              <a:gd name="connsiteX68" fmla="*/ 422620 w 600878"/>
              <a:gd name="connsiteY68" fmla="*/ 489976 h 499687"/>
              <a:gd name="connsiteX69" fmla="*/ 409775 w 600878"/>
              <a:gd name="connsiteY69" fmla="*/ 495615 h 499687"/>
              <a:gd name="connsiteX70" fmla="*/ 399437 w 600878"/>
              <a:gd name="connsiteY70" fmla="*/ 499688 h 499687"/>
              <a:gd name="connsiteX71" fmla="*/ 399123 w 600878"/>
              <a:gd name="connsiteY71" fmla="*/ 489663 h 499687"/>
              <a:gd name="connsiteX72" fmla="*/ 395364 w 600878"/>
              <a:gd name="connsiteY72" fmla="*/ 482457 h 499687"/>
              <a:gd name="connsiteX73" fmla="*/ 383773 w 600878"/>
              <a:gd name="connsiteY73" fmla="*/ 493735 h 499687"/>
              <a:gd name="connsiteX74" fmla="*/ 373748 w 600878"/>
              <a:gd name="connsiteY74" fmla="*/ 490602 h 499687"/>
              <a:gd name="connsiteX75" fmla="*/ 366542 w 600878"/>
              <a:gd name="connsiteY75" fmla="*/ 489349 h 499687"/>
              <a:gd name="connsiteX76" fmla="*/ 358397 w 600878"/>
              <a:gd name="connsiteY76" fmla="*/ 486216 h 499687"/>
              <a:gd name="connsiteX77" fmla="*/ 351191 w 600878"/>
              <a:gd name="connsiteY77" fmla="*/ 482770 h 499687"/>
              <a:gd name="connsiteX78" fmla="*/ 347432 w 600878"/>
              <a:gd name="connsiteY78" fmla="*/ 479637 h 499687"/>
              <a:gd name="connsiteX79" fmla="*/ 346179 w 600878"/>
              <a:gd name="connsiteY79" fmla="*/ 475251 h 499687"/>
              <a:gd name="connsiteX80" fmla="*/ 337093 w 600878"/>
              <a:gd name="connsiteY80" fmla="*/ 456768 h 499687"/>
              <a:gd name="connsiteX81" fmla="*/ 337407 w 600878"/>
              <a:gd name="connsiteY81" fmla="*/ 454575 h 499687"/>
              <a:gd name="connsiteX82" fmla="*/ 340226 w 600878"/>
              <a:gd name="connsiteY82" fmla="*/ 449875 h 499687"/>
              <a:gd name="connsiteX83" fmla="*/ 340226 w 600878"/>
              <a:gd name="connsiteY83" fmla="*/ 447369 h 499687"/>
              <a:gd name="connsiteX84" fmla="*/ 335840 w 600878"/>
              <a:gd name="connsiteY84" fmla="*/ 439537 h 499687"/>
              <a:gd name="connsiteX85" fmla="*/ 315477 w 600878"/>
              <a:gd name="connsiteY85" fmla="*/ 420427 h 499687"/>
              <a:gd name="connsiteX86" fmla="*/ 302632 w 600878"/>
              <a:gd name="connsiteY86" fmla="*/ 399123 h 499687"/>
              <a:gd name="connsiteX87" fmla="*/ 300439 w 600878"/>
              <a:gd name="connsiteY87" fmla="*/ 392231 h 499687"/>
              <a:gd name="connsiteX88" fmla="*/ 300752 w 600878"/>
              <a:gd name="connsiteY88" fmla="*/ 387845 h 499687"/>
              <a:gd name="connsiteX89" fmla="*/ 304199 w 600878"/>
              <a:gd name="connsiteY89" fmla="*/ 380640 h 499687"/>
              <a:gd name="connsiteX90" fmla="*/ 304512 w 600878"/>
              <a:gd name="connsiteY90" fmla="*/ 376567 h 499687"/>
              <a:gd name="connsiteX91" fmla="*/ 302945 w 600878"/>
              <a:gd name="connsiteY91" fmla="*/ 374061 h 499687"/>
              <a:gd name="connsiteX92" fmla="*/ 296993 w 600878"/>
              <a:gd name="connsiteY92" fmla="*/ 367795 h 499687"/>
              <a:gd name="connsiteX93" fmla="*/ 294800 w 600878"/>
              <a:gd name="connsiteY93" fmla="*/ 364662 h 499687"/>
              <a:gd name="connsiteX94" fmla="*/ 293860 w 600878"/>
              <a:gd name="connsiteY94" fmla="*/ 359336 h 499687"/>
              <a:gd name="connsiteX95" fmla="*/ 294487 w 600878"/>
              <a:gd name="connsiteY95" fmla="*/ 354637 h 499687"/>
              <a:gd name="connsiteX96" fmla="*/ 293547 w 600878"/>
              <a:gd name="connsiteY96" fmla="*/ 350878 h 499687"/>
              <a:gd name="connsiteX97" fmla="*/ 288221 w 600878"/>
              <a:gd name="connsiteY97" fmla="*/ 348685 h 499687"/>
              <a:gd name="connsiteX98" fmla="*/ 282895 w 600878"/>
              <a:gd name="connsiteY98" fmla="*/ 348998 h 499687"/>
              <a:gd name="connsiteX99" fmla="*/ 280702 w 600878"/>
              <a:gd name="connsiteY99" fmla="*/ 351504 h 499687"/>
              <a:gd name="connsiteX100" fmla="*/ 279762 w 600878"/>
              <a:gd name="connsiteY100" fmla="*/ 355577 h 499687"/>
              <a:gd name="connsiteX101" fmla="*/ 277883 w 600878"/>
              <a:gd name="connsiteY101" fmla="*/ 359023 h 499687"/>
              <a:gd name="connsiteX102" fmla="*/ 271617 w 600878"/>
              <a:gd name="connsiteY102" fmla="*/ 365602 h 499687"/>
              <a:gd name="connsiteX103" fmla="*/ 266918 w 600878"/>
              <a:gd name="connsiteY103" fmla="*/ 368735 h 499687"/>
              <a:gd name="connsiteX104" fmla="*/ 260652 w 600878"/>
              <a:gd name="connsiteY104" fmla="*/ 368108 h 499687"/>
              <a:gd name="connsiteX105" fmla="*/ 251254 w 600878"/>
              <a:gd name="connsiteY105" fmla="*/ 363096 h 499687"/>
              <a:gd name="connsiteX106" fmla="*/ 180765 w 600878"/>
              <a:gd name="connsiteY106" fmla="*/ 302005 h 499687"/>
              <a:gd name="connsiteX107" fmla="*/ 143797 w 600878"/>
              <a:gd name="connsiteY107" fmla="*/ 256893 h 499687"/>
              <a:gd name="connsiteX108" fmla="*/ 134712 w 600878"/>
              <a:gd name="connsiteY108" fmla="*/ 247494 h 499687"/>
              <a:gd name="connsiteX109" fmla="*/ 107143 w 600878"/>
              <a:gd name="connsiteY109" fmla="*/ 211153 h 499687"/>
              <a:gd name="connsiteX110" fmla="*/ 95865 w 600878"/>
              <a:gd name="connsiteY110" fmla="*/ 200815 h 499687"/>
              <a:gd name="connsiteX111" fmla="*/ 82080 w 600878"/>
              <a:gd name="connsiteY111" fmla="*/ 191730 h 499687"/>
              <a:gd name="connsiteX112" fmla="*/ 59837 w 600878"/>
              <a:gd name="connsiteY112" fmla="*/ 181705 h 499687"/>
              <a:gd name="connsiteX113" fmla="*/ 54825 w 600878"/>
              <a:gd name="connsiteY113" fmla="*/ 177632 h 499687"/>
              <a:gd name="connsiteX114" fmla="*/ 50752 w 600878"/>
              <a:gd name="connsiteY114" fmla="*/ 170426 h 499687"/>
              <a:gd name="connsiteX115" fmla="*/ 45426 w 600878"/>
              <a:gd name="connsiteY115" fmla="*/ 153509 h 499687"/>
              <a:gd name="connsiteX116" fmla="*/ 41667 w 600878"/>
              <a:gd name="connsiteY116" fmla="*/ 145990 h 499687"/>
              <a:gd name="connsiteX117" fmla="*/ 31955 w 600878"/>
              <a:gd name="connsiteY117" fmla="*/ 133146 h 499687"/>
              <a:gd name="connsiteX118" fmla="*/ 20990 w 600878"/>
              <a:gd name="connsiteY118" fmla="*/ 112156 h 499687"/>
              <a:gd name="connsiteX119" fmla="*/ 4699 w 600878"/>
              <a:gd name="connsiteY119" fmla="*/ 96805 h 499687"/>
              <a:gd name="connsiteX120" fmla="*/ 0 w 600878"/>
              <a:gd name="connsiteY120" fmla="*/ 81767 h 499687"/>
              <a:gd name="connsiteX121" fmla="*/ 5012 w 600878"/>
              <a:gd name="connsiteY121" fmla="*/ 47619 h 499687"/>
              <a:gd name="connsiteX122" fmla="*/ 3759 w 600878"/>
              <a:gd name="connsiteY122" fmla="*/ 45426 h 499687"/>
              <a:gd name="connsiteX123" fmla="*/ 37281 w 600878"/>
              <a:gd name="connsiteY123" fmla="*/ 40100 h 499687"/>
              <a:gd name="connsiteX124" fmla="*/ 49499 w 600878"/>
              <a:gd name="connsiteY124" fmla="*/ 31642 h 499687"/>
              <a:gd name="connsiteX125" fmla="*/ 60464 w 600878"/>
              <a:gd name="connsiteY125" fmla="*/ 21616 h 499687"/>
              <a:gd name="connsiteX126" fmla="*/ 68609 w 600878"/>
              <a:gd name="connsiteY126" fmla="*/ 18170 h 499687"/>
              <a:gd name="connsiteX127" fmla="*/ 96178 w 600878"/>
              <a:gd name="connsiteY127" fmla="*/ 10025 h 499687"/>
              <a:gd name="connsiteX128" fmla="*/ 112782 w 600878"/>
              <a:gd name="connsiteY128" fmla="*/ 3133 h 499687"/>
              <a:gd name="connsiteX129" fmla="*/ 126253 w 600878"/>
              <a:gd name="connsiteY129" fmla="*/ 626 h 499687"/>
              <a:gd name="connsiteX130" fmla="*/ 141604 w 600878"/>
              <a:gd name="connsiteY130" fmla="*/ 0 h 499687"/>
              <a:gd name="connsiteX131" fmla="*/ 166667 w 600878"/>
              <a:gd name="connsiteY131" fmla="*/ 4386 h 499687"/>
              <a:gd name="connsiteX132" fmla="*/ 176692 w 600878"/>
              <a:gd name="connsiteY132" fmla="*/ 9085 h 499687"/>
              <a:gd name="connsiteX133" fmla="*/ 184524 w 600878"/>
              <a:gd name="connsiteY133" fmla="*/ 14411 h 499687"/>
              <a:gd name="connsiteX134" fmla="*/ 190790 w 600878"/>
              <a:gd name="connsiteY134" fmla="*/ 20990 h 499687"/>
              <a:gd name="connsiteX135" fmla="*/ 195176 w 600878"/>
              <a:gd name="connsiteY135" fmla="*/ 27882 h 499687"/>
              <a:gd name="connsiteX136" fmla="*/ 197682 w 600878"/>
              <a:gd name="connsiteY136" fmla="*/ 34148 h 499687"/>
              <a:gd name="connsiteX137" fmla="*/ 197995 w 600878"/>
              <a:gd name="connsiteY137" fmla="*/ 39787 h 499687"/>
              <a:gd name="connsiteX138" fmla="*/ 197369 w 600878"/>
              <a:gd name="connsiteY138" fmla="*/ 48246 h 499687"/>
              <a:gd name="connsiteX139" fmla="*/ 198935 w 600878"/>
              <a:gd name="connsiteY139" fmla="*/ 51378 h 499687"/>
              <a:gd name="connsiteX140" fmla="*/ 205201 w 600878"/>
              <a:gd name="connsiteY140" fmla="*/ 55451 h 499687"/>
              <a:gd name="connsiteX141" fmla="*/ 231517 w 600878"/>
              <a:gd name="connsiteY141" fmla="*/ 63597 h 499687"/>
              <a:gd name="connsiteX142" fmla="*/ 277256 w 600878"/>
              <a:gd name="connsiteY142" fmla="*/ 72055 h 499687"/>
              <a:gd name="connsiteX143" fmla="*/ 290727 w 600878"/>
              <a:gd name="connsiteY143" fmla="*/ 72682 h 499687"/>
              <a:gd name="connsiteX144" fmla="*/ 300439 w 600878"/>
              <a:gd name="connsiteY144" fmla="*/ 70489 h 499687"/>
              <a:gd name="connsiteX145" fmla="*/ 304825 w 600878"/>
              <a:gd name="connsiteY145" fmla="*/ 65790 h 499687"/>
              <a:gd name="connsiteX146" fmla="*/ 308898 w 600878"/>
              <a:gd name="connsiteY146" fmla="*/ 58584 h 499687"/>
              <a:gd name="connsiteX147" fmla="*/ 313597 w 600878"/>
              <a:gd name="connsiteY147" fmla="*/ 52005 h 499687"/>
              <a:gd name="connsiteX148" fmla="*/ 321429 w 600878"/>
              <a:gd name="connsiteY148" fmla="*/ 46366 h 499687"/>
              <a:gd name="connsiteX149" fmla="*/ 336467 w 600878"/>
              <a:gd name="connsiteY149" fmla="*/ 43860 h 499687"/>
              <a:gd name="connsiteX150" fmla="*/ 370928 w 600878"/>
              <a:gd name="connsiteY150" fmla="*/ 46993 h 499687"/>
              <a:gd name="connsiteX151" fmla="*/ 389412 w 600878"/>
              <a:gd name="connsiteY151" fmla="*/ 51378 h 499687"/>
              <a:gd name="connsiteX152" fmla="*/ 392858 w 600878"/>
              <a:gd name="connsiteY152" fmla="*/ 51065 h 49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600878" h="499687">
                <a:moveTo>
                  <a:pt x="392858" y="51065"/>
                </a:moveTo>
                <a:lnTo>
                  <a:pt x="395677" y="54198"/>
                </a:lnTo>
                <a:lnTo>
                  <a:pt x="395677" y="57018"/>
                </a:lnTo>
                <a:lnTo>
                  <a:pt x="386906" y="62657"/>
                </a:lnTo>
                <a:lnTo>
                  <a:pt x="378447" y="69549"/>
                </a:lnTo>
                <a:lnTo>
                  <a:pt x="374061" y="75188"/>
                </a:lnTo>
                <a:lnTo>
                  <a:pt x="370615" y="80827"/>
                </a:lnTo>
                <a:lnTo>
                  <a:pt x="365915" y="84587"/>
                </a:lnTo>
                <a:lnTo>
                  <a:pt x="357770" y="84587"/>
                </a:lnTo>
                <a:lnTo>
                  <a:pt x="357770" y="87719"/>
                </a:lnTo>
                <a:lnTo>
                  <a:pt x="362469" y="88972"/>
                </a:lnTo>
                <a:lnTo>
                  <a:pt x="364349" y="91792"/>
                </a:lnTo>
                <a:lnTo>
                  <a:pt x="363409" y="95865"/>
                </a:lnTo>
                <a:lnTo>
                  <a:pt x="360903" y="100251"/>
                </a:lnTo>
                <a:lnTo>
                  <a:pt x="364662" y="108396"/>
                </a:lnTo>
                <a:lnTo>
                  <a:pt x="368422" y="121241"/>
                </a:lnTo>
                <a:lnTo>
                  <a:pt x="372181" y="144111"/>
                </a:lnTo>
                <a:lnTo>
                  <a:pt x="374374" y="149123"/>
                </a:lnTo>
                <a:lnTo>
                  <a:pt x="383146" y="157582"/>
                </a:lnTo>
                <a:lnTo>
                  <a:pt x="384086" y="161028"/>
                </a:lnTo>
                <a:lnTo>
                  <a:pt x="380640" y="164474"/>
                </a:lnTo>
                <a:lnTo>
                  <a:pt x="375941" y="164161"/>
                </a:lnTo>
                <a:lnTo>
                  <a:pt x="363096" y="158522"/>
                </a:lnTo>
                <a:lnTo>
                  <a:pt x="357770" y="148183"/>
                </a:lnTo>
                <a:lnTo>
                  <a:pt x="353384" y="145677"/>
                </a:lnTo>
                <a:lnTo>
                  <a:pt x="347118" y="144737"/>
                </a:lnTo>
                <a:lnTo>
                  <a:pt x="331767" y="136592"/>
                </a:lnTo>
                <a:lnTo>
                  <a:pt x="302945" y="133459"/>
                </a:lnTo>
                <a:lnTo>
                  <a:pt x="296680" y="130639"/>
                </a:lnTo>
                <a:lnTo>
                  <a:pt x="293547" y="133459"/>
                </a:lnTo>
                <a:lnTo>
                  <a:pt x="299813" y="137845"/>
                </a:lnTo>
                <a:lnTo>
                  <a:pt x="309838" y="141918"/>
                </a:lnTo>
                <a:lnTo>
                  <a:pt x="319863" y="144737"/>
                </a:lnTo>
                <a:lnTo>
                  <a:pt x="334274" y="146303"/>
                </a:lnTo>
                <a:lnTo>
                  <a:pt x="354951" y="151943"/>
                </a:lnTo>
                <a:lnTo>
                  <a:pt x="354951" y="155075"/>
                </a:lnTo>
                <a:lnTo>
                  <a:pt x="352131" y="155075"/>
                </a:lnTo>
                <a:lnTo>
                  <a:pt x="343672" y="151629"/>
                </a:lnTo>
                <a:lnTo>
                  <a:pt x="335214" y="157268"/>
                </a:lnTo>
                <a:lnTo>
                  <a:pt x="333960" y="166354"/>
                </a:lnTo>
                <a:lnTo>
                  <a:pt x="346179" y="173559"/>
                </a:lnTo>
                <a:lnTo>
                  <a:pt x="342732" y="166040"/>
                </a:lnTo>
                <a:lnTo>
                  <a:pt x="340540" y="164161"/>
                </a:lnTo>
                <a:lnTo>
                  <a:pt x="349938" y="160088"/>
                </a:lnTo>
                <a:lnTo>
                  <a:pt x="363722" y="161968"/>
                </a:lnTo>
                <a:lnTo>
                  <a:pt x="377507" y="167293"/>
                </a:lnTo>
                <a:lnTo>
                  <a:pt x="386906" y="173559"/>
                </a:lnTo>
                <a:lnTo>
                  <a:pt x="391291" y="179198"/>
                </a:lnTo>
                <a:lnTo>
                  <a:pt x="401630" y="197995"/>
                </a:lnTo>
                <a:lnTo>
                  <a:pt x="413221" y="211153"/>
                </a:lnTo>
                <a:lnTo>
                  <a:pt x="433898" y="246554"/>
                </a:lnTo>
                <a:lnTo>
                  <a:pt x="438597" y="260965"/>
                </a:lnTo>
                <a:lnTo>
                  <a:pt x="442357" y="268171"/>
                </a:lnTo>
                <a:lnTo>
                  <a:pt x="443923" y="268797"/>
                </a:lnTo>
                <a:lnTo>
                  <a:pt x="452382" y="275690"/>
                </a:lnTo>
                <a:lnTo>
                  <a:pt x="459901" y="286341"/>
                </a:lnTo>
                <a:lnTo>
                  <a:pt x="497181" y="328321"/>
                </a:lnTo>
                <a:lnTo>
                  <a:pt x="574876" y="386279"/>
                </a:lnTo>
                <a:lnTo>
                  <a:pt x="600878" y="405389"/>
                </a:lnTo>
                <a:lnTo>
                  <a:pt x="598059" y="407269"/>
                </a:lnTo>
                <a:lnTo>
                  <a:pt x="556079" y="432958"/>
                </a:lnTo>
                <a:lnTo>
                  <a:pt x="547933" y="442043"/>
                </a:lnTo>
                <a:lnTo>
                  <a:pt x="536655" y="457394"/>
                </a:lnTo>
                <a:lnTo>
                  <a:pt x="530703" y="470552"/>
                </a:lnTo>
                <a:lnTo>
                  <a:pt x="525377" y="479637"/>
                </a:lnTo>
                <a:lnTo>
                  <a:pt x="519738" y="487156"/>
                </a:lnTo>
                <a:lnTo>
                  <a:pt x="506580" y="492482"/>
                </a:lnTo>
                <a:lnTo>
                  <a:pt x="490916" y="494675"/>
                </a:lnTo>
                <a:lnTo>
                  <a:pt x="422620" y="489976"/>
                </a:lnTo>
                <a:lnTo>
                  <a:pt x="409775" y="495615"/>
                </a:lnTo>
                <a:lnTo>
                  <a:pt x="399437" y="499688"/>
                </a:lnTo>
                <a:lnTo>
                  <a:pt x="399123" y="489663"/>
                </a:lnTo>
                <a:lnTo>
                  <a:pt x="395364" y="482457"/>
                </a:lnTo>
                <a:lnTo>
                  <a:pt x="383773" y="493735"/>
                </a:lnTo>
                <a:lnTo>
                  <a:pt x="373748" y="490602"/>
                </a:lnTo>
                <a:lnTo>
                  <a:pt x="366542" y="489349"/>
                </a:lnTo>
                <a:lnTo>
                  <a:pt x="358397" y="486216"/>
                </a:lnTo>
                <a:lnTo>
                  <a:pt x="351191" y="482770"/>
                </a:lnTo>
                <a:lnTo>
                  <a:pt x="347432" y="479637"/>
                </a:lnTo>
                <a:lnTo>
                  <a:pt x="346179" y="475251"/>
                </a:lnTo>
                <a:lnTo>
                  <a:pt x="337093" y="456768"/>
                </a:lnTo>
                <a:lnTo>
                  <a:pt x="337407" y="454575"/>
                </a:lnTo>
                <a:lnTo>
                  <a:pt x="340226" y="449875"/>
                </a:lnTo>
                <a:lnTo>
                  <a:pt x="340226" y="447369"/>
                </a:lnTo>
                <a:lnTo>
                  <a:pt x="335840" y="439537"/>
                </a:lnTo>
                <a:lnTo>
                  <a:pt x="315477" y="420427"/>
                </a:lnTo>
                <a:lnTo>
                  <a:pt x="302632" y="399123"/>
                </a:lnTo>
                <a:lnTo>
                  <a:pt x="300439" y="392231"/>
                </a:lnTo>
                <a:lnTo>
                  <a:pt x="300752" y="387845"/>
                </a:lnTo>
                <a:lnTo>
                  <a:pt x="304199" y="380640"/>
                </a:lnTo>
                <a:lnTo>
                  <a:pt x="304512" y="376567"/>
                </a:lnTo>
                <a:lnTo>
                  <a:pt x="302945" y="374061"/>
                </a:lnTo>
                <a:lnTo>
                  <a:pt x="296993" y="367795"/>
                </a:lnTo>
                <a:lnTo>
                  <a:pt x="294800" y="364662"/>
                </a:lnTo>
                <a:lnTo>
                  <a:pt x="293860" y="359336"/>
                </a:lnTo>
                <a:lnTo>
                  <a:pt x="294487" y="354637"/>
                </a:lnTo>
                <a:lnTo>
                  <a:pt x="293547" y="350878"/>
                </a:lnTo>
                <a:lnTo>
                  <a:pt x="288221" y="348685"/>
                </a:lnTo>
                <a:lnTo>
                  <a:pt x="282895" y="348998"/>
                </a:lnTo>
                <a:lnTo>
                  <a:pt x="280702" y="351504"/>
                </a:lnTo>
                <a:lnTo>
                  <a:pt x="279762" y="355577"/>
                </a:lnTo>
                <a:lnTo>
                  <a:pt x="277883" y="359023"/>
                </a:lnTo>
                <a:lnTo>
                  <a:pt x="271617" y="365602"/>
                </a:lnTo>
                <a:lnTo>
                  <a:pt x="266918" y="368735"/>
                </a:lnTo>
                <a:lnTo>
                  <a:pt x="260652" y="368108"/>
                </a:lnTo>
                <a:lnTo>
                  <a:pt x="251254" y="363096"/>
                </a:lnTo>
                <a:lnTo>
                  <a:pt x="180765" y="302005"/>
                </a:lnTo>
                <a:lnTo>
                  <a:pt x="143797" y="256893"/>
                </a:lnTo>
                <a:lnTo>
                  <a:pt x="134712" y="247494"/>
                </a:lnTo>
                <a:lnTo>
                  <a:pt x="107143" y="211153"/>
                </a:lnTo>
                <a:lnTo>
                  <a:pt x="95865" y="200815"/>
                </a:lnTo>
                <a:lnTo>
                  <a:pt x="82080" y="191730"/>
                </a:lnTo>
                <a:lnTo>
                  <a:pt x="59837" y="181705"/>
                </a:lnTo>
                <a:lnTo>
                  <a:pt x="54825" y="177632"/>
                </a:lnTo>
                <a:lnTo>
                  <a:pt x="50752" y="170426"/>
                </a:lnTo>
                <a:lnTo>
                  <a:pt x="45426" y="153509"/>
                </a:lnTo>
                <a:lnTo>
                  <a:pt x="41667" y="145990"/>
                </a:lnTo>
                <a:lnTo>
                  <a:pt x="31955" y="133146"/>
                </a:lnTo>
                <a:lnTo>
                  <a:pt x="20990" y="112156"/>
                </a:lnTo>
                <a:lnTo>
                  <a:pt x="4699" y="96805"/>
                </a:lnTo>
                <a:lnTo>
                  <a:pt x="0" y="81767"/>
                </a:lnTo>
                <a:lnTo>
                  <a:pt x="5012" y="47619"/>
                </a:lnTo>
                <a:lnTo>
                  <a:pt x="3759" y="45426"/>
                </a:lnTo>
                <a:lnTo>
                  <a:pt x="37281" y="40100"/>
                </a:lnTo>
                <a:lnTo>
                  <a:pt x="49499" y="31642"/>
                </a:lnTo>
                <a:lnTo>
                  <a:pt x="60464" y="21616"/>
                </a:lnTo>
                <a:lnTo>
                  <a:pt x="68609" y="18170"/>
                </a:lnTo>
                <a:lnTo>
                  <a:pt x="96178" y="10025"/>
                </a:lnTo>
                <a:lnTo>
                  <a:pt x="112782" y="3133"/>
                </a:lnTo>
                <a:lnTo>
                  <a:pt x="126253" y="626"/>
                </a:lnTo>
                <a:lnTo>
                  <a:pt x="141604" y="0"/>
                </a:lnTo>
                <a:lnTo>
                  <a:pt x="166667" y="4386"/>
                </a:lnTo>
                <a:lnTo>
                  <a:pt x="176692" y="9085"/>
                </a:lnTo>
                <a:lnTo>
                  <a:pt x="184524" y="14411"/>
                </a:lnTo>
                <a:lnTo>
                  <a:pt x="190790" y="20990"/>
                </a:lnTo>
                <a:lnTo>
                  <a:pt x="195176" y="27882"/>
                </a:lnTo>
                <a:lnTo>
                  <a:pt x="197682" y="34148"/>
                </a:lnTo>
                <a:lnTo>
                  <a:pt x="197995" y="39787"/>
                </a:lnTo>
                <a:lnTo>
                  <a:pt x="197369" y="48246"/>
                </a:lnTo>
                <a:lnTo>
                  <a:pt x="198935" y="51378"/>
                </a:lnTo>
                <a:lnTo>
                  <a:pt x="205201" y="55451"/>
                </a:lnTo>
                <a:lnTo>
                  <a:pt x="231517" y="63597"/>
                </a:lnTo>
                <a:lnTo>
                  <a:pt x="277256" y="72055"/>
                </a:lnTo>
                <a:lnTo>
                  <a:pt x="290727" y="72682"/>
                </a:lnTo>
                <a:lnTo>
                  <a:pt x="300439" y="70489"/>
                </a:lnTo>
                <a:lnTo>
                  <a:pt x="304825" y="65790"/>
                </a:lnTo>
                <a:lnTo>
                  <a:pt x="308898" y="58584"/>
                </a:lnTo>
                <a:lnTo>
                  <a:pt x="313597" y="52005"/>
                </a:lnTo>
                <a:lnTo>
                  <a:pt x="321429" y="46366"/>
                </a:lnTo>
                <a:lnTo>
                  <a:pt x="336467" y="43860"/>
                </a:lnTo>
                <a:lnTo>
                  <a:pt x="370928" y="46993"/>
                </a:lnTo>
                <a:lnTo>
                  <a:pt x="389412" y="51378"/>
                </a:lnTo>
                <a:lnTo>
                  <a:pt x="392858" y="51065"/>
                </a:lnTo>
                <a:close/>
              </a:path>
            </a:pathLst>
          </a:custGeom>
          <a:solidFill>
            <a:srgbClr val="FFFF00"/>
          </a:solidFill>
          <a:ln w="12700" cap="rnd">
            <a:solidFill>
              <a:schemeClr val="bg1"/>
            </a:solidFill>
            <a:prstDash val="solid"/>
            <a:round/>
          </a:ln>
        </p:spPr>
        <p:txBody>
          <a:bodyPr rtlCol="0" anchor="ctr"/>
          <a:lstStyle/>
          <a:p>
            <a:endParaRPr lang="vi-VN"/>
          </a:p>
        </p:txBody>
      </p:sp>
      <p:sp>
        <p:nvSpPr>
          <p:cNvPr id="35" name="Freeform: Shape 34">
            <a:extLst>
              <a:ext uri="{FF2B5EF4-FFF2-40B4-BE49-F238E27FC236}">
                <a16:creationId xmlns:a16="http://schemas.microsoft.com/office/drawing/2014/main" id="{A4FF9DEE-961E-9F35-545E-F9AFC7383D66}"/>
              </a:ext>
            </a:extLst>
          </p:cNvPr>
          <p:cNvSpPr/>
          <p:nvPr/>
        </p:nvSpPr>
        <p:spPr>
          <a:xfrm>
            <a:off x="7723138" y="4618408"/>
            <a:ext cx="670427" cy="539161"/>
          </a:xfrm>
          <a:custGeom>
            <a:avLst/>
            <a:gdLst>
              <a:gd name="connsiteX0" fmla="*/ 510653 w 670427"/>
              <a:gd name="connsiteY0" fmla="*/ 171366 h 539161"/>
              <a:gd name="connsiteX1" fmla="*/ 537908 w 670427"/>
              <a:gd name="connsiteY1" fmla="*/ 215226 h 539161"/>
              <a:gd name="connsiteX2" fmla="*/ 543861 w 670427"/>
              <a:gd name="connsiteY2" fmla="*/ 221805 h 539161"/>
              <a:gd name="connsiteX3" fmla="*/ 552633 w 670427"/>
              <a:gd name="connsiteY3" fmla="*/ 228697 h 539161"/>
              <a:gd name="connsiteX4" fmla="*/ 577069 w 670427"/>
              <a:gd name="connsiteY4" fmla="*/ 244361 h 539161"/>
              <a:gd name="connsiteX5" fmla="*/ 595866 w 670427"/>
              <a:gd name="connsiteY5" fmla="*/ 253760 h 539161"/>
              <a:gd name="connsiteX6" fmla="*/ 606204 w 670427"/>
              <a:gd name="connsiteY6" fmla="*/ 257206 h 539161"/>
              <a:gd name="connsiteX7" fmla="*/ 641292 w 670427"/>
              <a:gd name="connsiteY7" fmla="*/ 265351 h 539161"/>
              <a:gd name="connsiteX8" fmla="*/ 670427 w 670427"/>
              <a:gd name="connsiteY8" fmla="*/ 277569 h 539161"/>
              <a:gd name="connsiteX9" fmla="*/ 642232 w 670427"/>
              <a:gd name="connsiteY9" fmla="*/ 302319 h 539161"/>
              <a:gd name="connsiteX10" fmla="*/ 638786 w 670427"/>
              <a:gd name="connsiteY10" fmla="*/ 304512 h 539161"/>
              <a:gd name="connsiteX11" fmla="*/ 634713 w 670427"/>
              <a:gd name="connsiteY11" fmla="*/ 305139 h 539161"/>
              <a:gd name="connsiteX12" fmla="*/ 625941 w 670427"/>
              <a:gd name="connsiteY12" fmla="*/ 305139 h 539161"/>
              <a:gd name="connsiteX13" fmla="*/ 621868 w 670427"/>
              <a:gd name="connsiteY13" fmla="*/ 305452 h 539161"/>
              <a:gd name="connsiteX14" fmla="*/ 614976 w 670427"/>
              <a:gd name="connsiteY14" fmla="*/ 308585 h 539161"/>
              <a:gd name="connsiteX15" fmla="*/ 611530 w 670427"/>
              <a:gd name="connsiteY15" fmla="*/ 313597 h 539161"/>
              <a:gd name="connsiteX16" fmla="*/ 607771 w 670427"/>
              <a:gd name="connsiteY16" fmla="*/ 321429 h 539161"/>
              <a:gd name="connsiteX17" fmla="*/ 601505 w 670427"/>
              <a:gd name="connsiteY17" fmla="*/ 339913 h 539161"/>
              <a:gd name="connsiteX18" fmla="*/ 600878 w 670427"/>
              <a:gd name="connsiteY18" fmla="*/ 348685 h 539161"/>
              <a:gd name="connsiteX19" fmla="*/ 601505 w 670427"/>
              <a:gd name="connsiteY19" fmla="*/ 354951 h 539161"/>
              <a:gd name="connsiteX20" fmla="*/ 603385 w 670427"/>
              <a:gd name="connsiteY20" fmla="*/ 358710 h 539161"/>
              <a:gd name="connsiteX21" fmla="*/ 603385 w 670427"/>
              <a:gd name="connsiteY21" fmla="*/ 363409 h 539161"/>
              <a:gd name="connsiteX22" fmla="*/ 601505 w 670427"/>
              <a:gd name="connsiteY22" fmla="*/ 369675 h 539161"/>
              <a:gd name="connsiteX23" fmla="*/ 597119 w 670427"/>
              <a:gd name="connsiteY23" fmla="*/ 379700 h 539161"/>
              <a:gd name="connsiteX24" fmla="*/ 592733 w 670427"/>
              <a:gd name="connsiteY24" fmla="*/ 394111 h 539161"/>
              <a:gd name="connsiteX25" fmla="*/ 590227 w 670427"/>
              <a:gd name="connsiteY25" fmla="*/ 398184 h 539161"/>
              <a:gd name="connsiteX26" fmla="*/ 584588 w 670427"/>
              <a:gd name="connsiteY26" fmla="*/ 400377 h 539161"/>
              <a:gd name="connsiteX27" fmla="*/ 579262 w 670427"/>
              <a:gd name="connsiteY27" fmla="*/ 399124 h 539161"/>
              <a:gd name="connsiteX28" fmla="*/ 563911 w 670427"/>
              <a:gd name="connsiteY28" fmla="*/ 390665 h 539161"/>
              <a:gd name="connsiteX29" fmla="*/ 559838 w 670427"/>
              <a:gd name="connsiteY29" fmla="*/ 389098 h 539161"/>
              <a:gd name="connsiteX30" fmla="*/ 555452 w 670427"/>
              <a:gd name="connsiteY30" fmla="*/ 388785 h 539161"/>
              <a:gd name="connsiteX31" fmla="*/ 551066 w 670427"/>
              <a:gd name="connsiteY31" fmla="*/ 389725 h 539161"/>
              <a:gd name="connsiteX32" fmla="*/ 546367 w 670427"/>
              <a:gd name="connsiteY32" fmla="*/ 391292 h 539161"/>
              <a:gd name="connsiteX33" fmla="*/ 538535 w 670427"/>
              <a:gd name="connsiteY33" fmla="*/ 395364 h 539161"/>
              <a:gd name="connsiteX34" fmla="*/ 532582 w 670427"/>
              <a:gd name="connsiteY34" fmla="*/ 396304 h 539161"/>
              <a:gd name="connsiteX35" fmla="*/ 523184 w 670427"/>
              <a:gd name="connsiteY35" fmla="*/ 394424 h 539161"/>
              <a:gd name="connsiteX36" fmla="*/ 520051 w 670427"/>
              <a:gd name="connsiteY36" fmla="*/ 394738 h 539161"/>
              <a:gd name="connsiteX37" fmla="*/ 517231 w 670427"/>
              <a:gd name="connsiteY37" fmla="*/ 396930 h 539161"/>
              <a:gd name="connsiteX38" fmla="*/ 515038 w 670427"/>
              <a:gd name="connsiteY38" fmla="*/ 401003 h 539161"/>
              <a:gd name="connsiteX39" fmla="*/ 513159 w 670427"/>
              <a:gd name="connsiteY39" fmla="*/ 410089 h 539161"/>
              <a:gd name="connsiteX40" fmla="*/ 512219 w 670427"/>
              <a:gd name="connsiteY40" fmla="*/ 425753 h 539161"/>
              <a:gd name="connsiteX41" fmla="*/ 513785 w 670427"/>
              <a:gd name="connsiteY41" fmla="*/ 444550 h 539161"/>
              <a:gd name="connsiteX42" fmla="*/ 519425 w 670427"/>
              <a:gd name="connsiteY42" fmla="*/ 473372 h 539161"/>
              <a:gd name="connsiteX43" fmla="*/ 501254 w 670427"/>
              <a:gd name="connsiteY43" fmla="*/ 484024 h 539161"/>
              <a:gd name="connsiteX44" fmla="*/ 494675 w 670427"/>
              <a:gd name="connsiteY44" fmla="*/ 485903 h 539161"/>
              <a:gd name="connsiteX45" fmla="*/ 486216 w 670427"/>
              <a:gd name="connsiteY45" fmla="*/ 487156 h 539161"/>
              <a:gd name="connsiteX46" fmla="*/ 478698 w 670427"/>
              <a:gd name="connsiteY46" fmla="*/ 485903 h 539161"/>
              <a:gd name="connsiteX47" fmla="*/ 457708 w 670427"/>
              <a:gd name="connsiteY47" fmla="*/ 476818 h 539161"/>
              <a:gd name="connsiteX48" fmla="*/ 448936 w 670427"/>
              <a:gd name="connsiteY48" fmla="*/ 474625 h 539161"/>
              <a:gd name="connsiteX49" fmla="*/ 442043 w 670427"/>
              <a:gd name="connsiteY49" fmla="*/ 475251 h 539161"/>
              <a:gd name="connsiteX50" fmla="*/ 435464 w 670427"/>
              <a:gd name="connsiteY50" fmla="*/ 477758 h 539161"/>
              <a:gd name="connsiteX51" fmla="*/ 410715 w 670427"/>
              <a:gd name="connsiteY51" fmla="*/ 499061 h 539161"/>
              <a:gd name="connsiteX52" fmla="*/ 403510 w 670427"/>
              <a:gd name="connsiteY52" fmla="*/ 502821 h 539161"/>
              <a:gd name="connsiteX53" fmla="*/ 395991 w 670427"/>
              <a:gd name="connsiteY53" fmla="*/ 503447 h 539161"/>
              <a:gd name="connsiteX54" fmla="*/ 378133 w 670427"/>
              <a:gd name="connsiteY54" fmla="*/ 500314 h 539161"/>
              <a:gd name="connsiteX55" fmla="*/ 372494 w 670427"/>
              <a:gd name="connsiteY55" fmla="*/ 500941 h 539161"/>
              <a:gd name="connsiteX56" fmla="*/ 366542 w 670427"/>
              <a:gd name="connsiteY56" fmla="*/ 504074 h 539161"/>
              <a:gd name="connsiteX57" fmla="*/ 360276 w 670427"/>
              <a:gd name="connsiteY57" fmla="*/ 508773 h 539161"/>
              <a:gd name="connsiteX58" fmla="*/ 347432 w 670427"/>
              <a:gd name="connsiteY58" fmla="*/ 515039 h 539161"/>
              <a:gd name="connsiteX59" fmla="*/ 341166 w 670427"/>
              <a:gd name="connsiteY59" fmla="*/ 519425 h 539161"/>
              <a:gd name="connsiteX60" fmla="*/ 337407 w 670427"/>
              <a:gd name="connsiteY60" fmla="*/ 523184 h 539161"/>
              <a:gd name="connsiteX61" fmla="*/ 336153 w 670427"/>
              <a:gd name="connsiteY61" fmla="*/ 526943 h 539161"/>
              <a:gd name="connsiteX62" fmla="*/ 335214 w 670427"/>
              <a:gd name="connsiteY62" fmla="*/ 534149 h 539161"/>
              <a:gd name="connsiteX63" fmla="*/ 332707 w 670427"/>
              <a:gd name="connsiteY63" fmla="*/ 536969 h 539161"/>
              <a:gd name="connsiteX64" fmla="*/ 329888 w 670427"/>
              <a:gd name="connsiteY64" fmla="*/ 537595 h 539161"/>
              <a:gd name="connsiteX65" fmla="*/ 323935 w 670427"/>
              <a:gd name="connsiteY65" fmla="*/ 535089 h 539161"/>
              <a:gd name="connsiteX66" fmla="*/ 319863 w 670427"/>
              <a:gd name="connsiteY66" fmla="*/ 533836 h 539161"/>
              <a:gd name="connsiteX67" fmla="*/ 311091 w 670427"/>
              <a:gd name="connsiteY67" fmla="*/ 533523 h 539161"/>
              <a:gd name="connsiteX68" fmla="*/ 298873 w 670427"/>
              <a:gd name="connsiteY68" fmla="*/ 530703 h 539161"/>
              <a:gd name="connsiteX69" fmla="*/ 292607 w 670427"/>
              <a:gd name="connsiteY69" fmla="*/ 530703 h 539161"/>
              <a:gd name="connsiteX70" fmla="*/ 288534 w 670427"/>
              <a:gd name="connsiteY70" fmla="*/ 532583 h 539161"/>
              <a:gd name="connsiteX71" fmla="*/ 279449 w 670427"/>
              <a:gd name="connsiteY71" fmla="*/ 539161 h 539161"/>
              <a:gd name="connsiteX72" fmla="*/ 284775 w 670427"/>
              <a:gd name="connsiteY72" fmla="*/ 522558 h 539161"/>
              <a:gd name="connsiteX73" fmla="*/ 284148 w 670427"/>
              <a:gd name="connsiteY73" fmla="*/ 517858 h 539161"/>
              <a:gd name="connsiteX74" fmla="*/ 282582 w 670427"/>
              <a:gd name="connsiteY74" fmla="*/ 515978 h 539161"/>
              <a:gd name="connsiteX75" fmla="*/ 272557 w 670427"/>
              <a:gd name="connsiteY75" fmla="*/ 509086 h 539161"/>
              <a:gd name="connsiteX76" fmla="*/ 262218 w 670427"/>
              <a:gd name="connsiteY76" fmla="*/ 490289 h 539161"/>
              <a:gd name="connsiteX77" fmla="*/ 254073 w 670427"/>
              <a:gd name="connsiteY77" fmla="*/ 485903 h 539161"/>
              <a:gd name="connsiteX78" fmla="*/ 249374 w 670427"/>
              <a:gd name="connsiteY78" fmla="*/ 478698 h 539161"/>
              <a:gd name="connsiteX79" fmla="*/ 242168 w 670427"/>
              <a:gd name="connsiteY79" fmla="*/ 475565 h 539161"/>
              <a:gd name="connsiteX80" fmla="*/ 234023 w 670427"/>
              <a:gd name="connsiteY80" fmla="*/ 473685 h 539161"/>
              <a:gd name="connsiteX81" fmla="*/ 227444 w 670427"/>
              <a:gd name="connsiteY81" fmla="*/ 473059 h 539161"/>
              <a:gd name="connsiteX82" fmla="*/ 220552 w 670427"/>
              <a:gd name="connsiteY82" fmla="*/ 471492 h 539161"/>
              <a:gd name="connsiteX83" fmla="*/ 215539 w 670427"/>
              <a:gd name="connsiteY83" fmla="*/ 468046 h 539161"/>
              <a:gd name="connsiteX84" fmla="*/ 204574 w 670427"/>
              <a:gd name="connsiteY84" fmla="*/ 451129 h 539161"/>
              <a:gd name="connsiteX85" fmla="*/ 201755 w 670427"/>
              <a:gd name="connsiteY85" fmla="*/ 444237 h 539161"/>
              <a:gd name="connsiteX86" fmla="*/ 200188 w 670427"/>
              <a:gd name="connsiteY86" fmla="*/ 436091 h 539161"/>
              <a:gd name="connsiteX87" fmla="*/ 199875 w 670427"/>
              <a:gd name="connsiteY87" fmla="*/ 426692 h 539161"/>
              <a:gd name="connsiteX88" fmla="*/ 202068 w 670427"/>
              <a:gd name="connsiteY88" fmla="*/ 420427 h 539161"/>
              <a:gd name="connsiteX89" fmla="*/ 207707 w 670427"/>
              <a:gd name="connsiteY89" fmla="*/ 415414 h 539161"/>
              <a:gd name="connsiteX90" fmla="*/ 214286 w 670427"/>
              <a:gd name="connsiteY90" fmla="*/ 413535 h 539161"/>
              <a:gd name="connsiteX91" fmla="*/ 220238 w 670427"/>
              <a:gd name="connsiteY91" fmla="*/ 416667 h 539161"/>
              <a:gd name="connsiteX92" fmla="*/ 224624 w 670427"/>
              <a:gd name="connsiteY92" fmla="*/ 411028 h 539161"/>
              <a:gd name="connsiteX93" fmla="*/ 229637 w 670427"/>
              <a:gd name="connsiteY93" fmla="*/ 401943 h 539161"/>
              <a:gd name="connsiteX94" fmla="*/ 232143 w 670427"/>
              <a:gd name="connsiteY94" fmla="*/ 393484 h 539161"/>
              <a:gd name="connsiteX95" fmla="*/ 224938 w 670427"/>
              <a:gd name="connsiteY95" fmla="*/ 388159 h 539161"/>
              <a:gd name="connsiteX96" fmla="*/ 219612 w 670427"/>
              <a:gd name="connsiteY96" fmla="*/ 382206 h 539161"/>
              <a:gd name="connsiteX97" fmla="*/ 196429 w 670427"/>
              <a:gd name="connsiteY97" fmla="*/ 374687 h 539161"/>
              <a:gd name="connsiteX98" fmla="*/ 191416 w 670427"/>
              <a:gd name="connsiteY98" fmla="*/ 371241 h 539161"/>
              <a:gd name="connsiteX99" fmla="*/ 190477 w 670427"/>
              <a:gd name="connsiteY99" fmla="*/ 368422 h 539161"/>
              <a:gd name="connsiteX100" fmla="*/ 190790 w 670427"/>
              <a:gd name="connsiteY100" fmla="*/ 362783 h 539161"/>
              <a:gd name="connsiteX101" fmla="*/ 192043 w 670427"/>
              <a:gd name="connsiteY101" fmla="*/ 358710 h 539161"/>
              <a:gd name="connsiteX102" fmla="*/ 176065 w 670427"/>
              <a:gd name="connsiteY102" fmla="*/ 347432 h 539161"/>
              <a:gd name="connsiteX103" fmla="*/ 171679 w 670427"/>
              <a:gd name="connsiteY103" fmla="*/ 307645 h 539161"/>
              <a:gd name="connsiteX104" fmla="*/ 162594 w 670427"/>
              <a:gd name="connsiteY104" fmla="*/ 291354 h 539161"/>
              <a:gd name="connsiteX105" fmla="*/ 87406 w 670427"/>
              <a:gd name="connsiteY105" fmla="*/ 291354 h 539161"/>
              <a:gd name="connsiteX106" fmla="*/ 34148 w 670427"/>
              <a:gd name="connsiteY106" fmla="*/ 293234 h 539161"/>
              <a:gd name="connsiteX107" fmla="*/ 32895 w 670427"/>
              <a:gd name="connsiteY107" fmla="*/ 280076 h 539161"/>
              <a:gd name="connsiteX108" fmla="*/ 33521 w 670427"/>
              <a:gd name="connsiteY108" fmla="*/ 268484 h 539161"/>
              <a:gd name="connsiteX109" fmla="*/ 32268 w 670427"/>
              <a:gd name="connsiteY109" fmla="*/ 256893 h 539161"/>
              <a:gd name="connsiteX110" fmla="*/ 26629 w 670427"/>
              <a:gd name="connsiteY110" fmla="*/ 244988 h 539161"/>
              <a:gd name="connsiteX111" fmla="*/ 14411 w 670427"/>
              <a:gd name="connsiteY111" fmla="*/ 231204 h 539161"/>
              <a:gd name="connsiteX112" fmla="*/ 11591 w 670427"/>
              <a:gd name="connsiteY112" fmla="*/ 226191 h 539161"/>
              <a:gd name="connsiteX113" fmla="*/ 10025 w 670427"/>
              <a:gd name="connsiteY113" fmla="*/ 219612 h 539161"/>
              <a:gd name="connsiteX114" fmla="*/ 8459 w 670427"/>
              <a:gd name="connsiteY114" fmla="*/ 206141 h 539161"/>
              <a:gd name="connsiteX115" fmla="*/ 3446 w 670427"/>
              <a:gd name="connsiteY115" fmla="*/ 195176 h 539161"/>
              <a:gd name="connsiteX116" fmla="*/ 2506 w 670427"/>
              <a:gd name="connsiteY116" fmla="*/ 190477 h 539161"/>
              <a:gd name="connsiteX117" fmla="*/ 3446 w 670427"/>
              <a:gd name="connsiteY117" fmla="*/ 185777 h 539161"/>
              <a:gd name="connsiteX118" fmla="*/ 5952 w 670427"/>
              <a:gd name="connsiteY118" fmla="*/ 181391 h 539161"/>
              <a:gd name="connsiteX119" fmla="*/ 9085 w 670427"/>
              <a:gd name="connsiteY119" fmla="*/ 177319 h 539161"/>
              <a:gd name="connsiteX120" fmla="*/ 7832 w 670427"/>
              <a:gd name="connsiteY120" fmla="*/ 171366 h 539161"/>
              <a:gd name="connsiteX121" fmla="*/ 1253 w 670427"/>
              <a:gd name="connsiteY121" fmla="*/ 166354 h 539161"/>
              <a:gd name="connsiteX122" fmla="*/ 0 w 670427"/>
              <a:gd name="connsiteY122" fmla="*/ 160088 h 539161"/>
              <a:gd name="connsiteX123" fmla="*/ 43233 w 670427"/>
              <a:gd name="connsiteY123" fmla="*/ 55138 h 539161"/>
              <a:gd name="connsiteX124" fmla="*/ 56078 w 670427"/>
              <a:gd name="connsiteY124" fmla="*/ 48559 h 539161"/>
              <a:gd name="connsiteX125" fmla="*/ 68609 w 670427"/>
              <a:gd name="connsiteY125" fmla="*/ 41667 h 539161"/>
              <a:gd name="connsiteX126" fmla="*/ 85840 w 670427"/>
              <a:gd name="connsiteY126" fmla="*/ 28196 h 539161"/>
              <a:gd name="connsiteX127" fmla="*/ 89599 w 670427"/>
              <a:gd name="connsiteY127" fmla="*/ 25689 h 539161"/>
              <a:gd name="connsiteX128" fmla="*/ 93985 w 670427"/>
              <a:gd name="connsiteY128" fmla="*/ 24123 h 539161"/>
              <a:gd name="connsiteX129" fmla="*/ 145364 w 670427"/>
              <a:gd name="connsiteY129" fmla="*/ 16917 h 539161"/>
              <a:gd name="connsiteX130" fmla="*/ 199248 w 670427"/>
              <a:gd name="connsiteY130" fmla="*/ 18797 h 539161"/>
              <a:gd name="connsiteX131" fmla="*/ 206454 w 670427"/>
              <a:gd name="connsiteY131" fmla="*/ 17857 h 539161"/>
              <a:gd name="connsiteX132" fmla="*/ 213973 w 670427"/>
              <a:gd name="connsiteY132" fmla="*/ 15664 h 539161"/>
              <a:gd name="connsiteX133" fmla="*/ 242795 w 670427"/>
              <a:gd name="connsiteY133" fmla="*/ 1880 h 539161"/>
              <a:gd name="connsiteX134" fmla="*/ 250000 w 670427"/>
              <a:gd name="connsiteY134" fmla="*/ 313 h 539161"/>
              <a:gd name="connsiteX135" fmla="*/ 259086 w 670427"/>
              <a:gd name="connsiteY135" fmla="*/ 0 h 539161"/>
              <a:gd name="connsiteX136" fmla="*/ 275376 w 670427"/>
              <a:gd name="connsiteY136" fmla="*/ 1880 h 539161"/>
              <a:gd name="connsiteX137" fmla="*/ 384399 w 670427"/>
              <a:gd name="connsiteY137" fmla="*/ 40727 h 539161"/>
              <a:gd name="connsiteX138" fmla="*/ 394424 w 670427"/>
              <a:gd name="connsiteY138" fmla="*/ 47619 h 539161"/>
              <a:gd name="connsiteX139" fmla="*/ 403823 w 670427"/>
              <a:gd name="connsiteY139" fmla="*/ 59837 h 539161"/>
              <a:gd name="connsiteX140" fmla="*/ 409149 w 670427"/>
              <a:gd name="connsiteY140" fmla="*/ 70176 h 539161"/>
              <a:gd name="connsiteX141" fmla="*/ 414161 w 670427"/>
              <a:gd name="connsiteY141" fmla="*/ 81454 h 539161"/>
              <a:gd name="connsiteX142" fmla="*/ 430139 w 670427"/>
              <a:gd name="connsiteY142" fmla="*/ 137218 h 539161"/>
              <a:gd name="connsiteX143" fmla="*/ 448309 w 670427"/>
              <a:gd name="connsiteY143" fmla="*/ 155389 h 539161"/>
              <a:gd name="connsiteX144" fmla="*/ 510653 w 670427"/>
              <a:gd name="connsiteY144" fmla="*/ 171366 h 53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670427" h="539161">
                <a:moveTo>
                  <a:pt x="510653" y="171366"/>
                </a:moveTo>
                <a:lnTo>
                  <a:pt x="537908" y="215226"/>
                </a:lnTo>
                <a:lnTo>
                  <a:pt x="543861" y="221805"/>
                </a:lnTo>
                <a:lnTo>
                  <a:pt x="552633" y="228697"/>
                </a:lnTo>
                <a:lnTo>
                  <a:pt x="577069" y="244361"/>
                </a:lnTo>
                <a:lnTo>
                  <a:pt x="595866" y="253760"/>
                </a:lnTo>
                <a:lnTo>
                  <a:pt x="606204" y="257206"/>
                </a:lnTo>
                <a:lnTo>
                  <a:pt x="641292" y="265351"/>
                </a:lnTo>
                <a:lnTo>
                  <a:pt x="670427" y="277569"/>
                </a:lnTo>
                <a:lnTo>
                  <a:pt x="642232" y="302319"/>
                </a:lnTo>
                <a:lnTo>
                  <a:pt x="638786" y="304512"/>
                </a:lnTo>
                <a:lnTo>
                  <a:pt x="634713" y="305139"/>
                </a:lnTo>
                <a:lnTo>
                  <a:pt x="625941" y="305139"/>
                </a:lnTo>
                <a:lnTo>
                  <a:pt x="621868" y="305452"/>
                </a:lnTo>
                <a:lnTo>
                  <a:pt x="614976" y="308585"/>
                </a:lnTo>
                <a:lnTo>
                  <a:pt x="611530" y="313597"/>
                </a:lnTo>
                <a:lnTo>
                  <a:pt x="607771" y="321429"/>
                </a:lnTo>
                <a:lnTo>
                  <a:pt x="601505" y="339913"/>
                </a:lnTo>
                <a:lnTo>
                  <a:pt x="600878" y="348685"/>
                </a:lnTo>
                <a:lnTo>
                  <a:pt x="601505" y="354951"/>
                </a:lnTo>
                <a:lnTo>
                  <a:pt x="603385" y="358710"/>
                </a:lnTo>
                <a:lnTo>
                  <a:pt x="603385" y="363409"/>
                </a:lnTo>
                <a:lnTo>
                  <a:pt x="601505" y="369675"/>
                </a:lnTo>
                <a:lnTo>
                  <a:pt x="597119" y="379700"/>
                </a:lnTo>
                <a:lnTo>
                  <a:pt x="592733" y="394111"/>
                </a:lnTo>
                <a:lnTo>
                  <a:pt x="590227" y="398184"/>
                </a:lnTo>
                <a:lnTo>
                  <a:pt x="584588" y="400377"/>
                </a:lnTo>
                <a:lnTo>
                  <a:pt x="579262" y="399124"/>
                </a:lnTo>
                <a:lnTo>
                  <a:pt x="563911" y="390665"/>
                </a:lnTo>
                <a:lnTo>
                  <a:pt x="559838" y="389098"/>
                </a:lnTo>
                <a:lnTo>
                  <a:pt x="555452" y="388785"/>
                </a:lnTo>
                <a:lnTo>
                  <a:pt x="551066" y="389725"/>
                </a:lnTo>
                <a:lnTo>
                  <a:pt x="546367" y="391292"/>
                </a:lnTo>
                <a:lnTo>
                  <a:pt x="538535" y="395364"/>
                </a:lnTo>
                <a:lnTo>
                  <a:pt x="532582" y="396304"/>
                </a:lnTo>
                <a:lnTo>
                  <a:pt x="523184" y="394424"/>
                </a:lnTo>
                <a:lnTo>
                  <a:pt x="520051" y="394738"/>
                </a:lnTo>
                <a:lnTo>
                  <a:pt x="517231" y="396930"/>
                </a:lnTo>
                <a:lnTo>
                  <a:pt x="515038" y="401003"/>
                </a:lnTo>
                <a:lnTo>
                  <a:pt x="513159" y="410089"/>
                </a:lnTo>
                <a:lnTo>
                  <a:pt x="512219" y="425753"/>
                </a:lnTo>
                <a:lnTo>
                  <a:pt x="513785" y="444550"/>
                </a:lnTo>
                <a:lnTo>
                  <a:pt x="519425" y="473372"/>
                </a:lnTo>
                <a:lnTo>
                  <a:pt x="501254" y="484024"/>
                </a:lnTo>
                <a:lnTo>
                  <a:pt x="494675" y="485903"/>
                </a:lnTo>
                <a:lnTo>
                  <a:pt x="486216" y="487156"/>
                </a:lnTo>
                <a:lnTo>
                  <a:pt x="478698" y="485903"/>
                </a:lnTo>
                <a:lnTo>
                  <a:pt x="457708" y="476818"/>
                </a:lnTo>
                <a:lnTo>
                  <a:pt x="448936" y="474625"/>
                </a:lnTo>
                <a:lnTo>
                  <a:pt x="442043" y="475251"/>
                </a:lnTo>
                <a:lnTo>
                  <a:pt x="435464" y="477758"/>
                </a:lnTo>
                <a:lnTo>
                  <a:pt x="410715" y="499061"/>
                </a:lnTo>
                <a:lnTo>
                  <a:pt x="403510" y="502821"/>
                </a:lnTo>
                <a:lnTo>
                  <a:pt x="395991" y="503447"/>
                </a:lnTo>
                <a:lnTo>
                  <a:pt x="378133" y="500314"/>
                </a:lnTo>
                <a:lnTo>
                  <a:pt x="372494" y="500941"/>
                </a:lnTo>
                <a:lnTo>
                  <a:pt x="366542" y="504074"/>
                </a:lnTo>
                <a:lnTo>
                  <a:pt x="360276" y="508773"/>
                </a:lnTo>
                <a:lnTo>
                  <a:pt x="347432" y="515039"/>
                </a:lnTo>
                <a:lnTo>
                  <a:pt x="341166" y="519425"/>
                </a:lnTo>
                <a:lnTo>
                  <a:pt x="337407" y="523184"/>
                </a:lnTo>
                <a:lnTo>
                  <a:pt x="336153" y="526943"/>
                </a:lnTo>
                <a:lnTo>
                  <a:pt x="335214" y="534149"/>
                </a:lnTo>
                <a:lnTo>
                  <a:pt x="332707" y="536969"/>
                </a:lnTo>
                <a:lnTo>
                  <a:pt x="329888" y="537595"/>
                </a:lnTo>
                <a:lnTo>
                  <a:pt x="323935" y="535089"/>
                </a:lnTo>
                <a:lnTo>
                  <a:pt x="319863" y="533836"/>
                </a:lnTo>
                <a:lnTo>
                  <a:pt x="311091" y="533523"/>
                </a:lnTo>
                <a:lnTo>
                  <a:pt x="298873" y="530703"/>
                </a:lnTo>
                <a:lnTo>
                  <a:pt x="292607" y="530703"/>
                </a:lnTo>
                <a:lnTo>
                  <a:pt x="288534" y="532583"/>
                </a:lnTo>
                <a:lnTo>
                  <a:pt x="279449" y="539161"/>
                </a:lnTo>
                <a:lnTo>
                  <a:pt x="284775" y="522558"/>
                </a:lnTo>
                <a:lnTo>
                  <a:pt x="284148" y="517858"/>
                </a:lnTo>
                <a:lnTo>
                  <a:pt x="282582" y="515978"/>
                </a:lnTo>
                <a:lnTo>
                  <a:pt x="272557" y="509086"/>
                </a:lnTo>
                <a:lnTo>
                  <a:pt x="262218" y="490289"/>
                </a:lnTo>
                <a:lnTo>
                  <a:pt x="254073" y="485903"/>
                </a:lnTo>
                <a:lnTo>
                  <a:pt x="249374" y="478698"/>
                </a:lnTo>
                <a:lnTo>
                  <a:pt x="242168" y="475565"/>
                </a:lnTo>
                <a:lnTo>
                  <a:pt x="234023" y="473685"/>
                </a:lnTo>
                <a:lnTo>
                  <a:pt x="227444" y="473059"/>
                </a:lnTo>
                <a:lnTo>
                  <a:pt x="220552" y="471492"/>
                </a:lnTo>
                <a:lnTo>
                  <a:pt x="215539" y="468046"/>
                </a:lnTo>
                <a:lnTo>
                  <a:pt x="204574" y="451129"/>
                </a:lnTo>
                <a:lnTo>
                  <a:pt x="201755" y="444237"/>
                </a:lnTo>
                <a:lnTo>
                  <a:pt x="200188" y="436091"/>
                </a:lnTo>
                <a:lnTo>
                  <a:pt x="199875" y="426692"/>
                </a:lnTo>
                <a:lnTo>
                  <a:pt x="202068" y="420427"/>
                </a:lnTo>
                <a:lnTo>
                  <a:pt x="207707" y="415414"/>
                </a:lnTo>
                <a:lnTo>
                  <a:pt x="214286" y="413535"/>
                </a:lnTo>
                <a:lnTo>
                  <a:pt x="220238" y="416667"/>
                </a:lnTo>
                <a:lnTo>
                  <a:pt x="224624" y="411028"/>
                </a:lnTo>
                <a:lnTo>
                  <a:pt x="229637" y="401943"/>
                </a:lnTo>
                <a:lnTo>
                  <a:pt x="232143" y="393484"/>
                </a:lnTo>
                <a:lnTo>
                  <a:pt x="224938" y="388159"/>
                </a:lnTo>
                <a:lnTo>
                  <a:pt x="219612" y="382206"/>
                </a:lnTo>
                <a:lnTo>
                  <a:pt x="196429" y="374687"/>
                </a:lnTo>
                <a:lnTo>
                  <a:pt x="191416" y="371241"/>
                </a:lnTo>
                <a:lnTo>
                  <a:pt x="190477" y="368422"/>
                </a:lnTo>
                <a:lnTo>
                  <a:pt x="190790" y="362783"/>
                </a:lnTo>
                <a:lnTo>
                  <a:pt x="192043" y="358710"/>
                </a:lnTo>
                <a:lnTo>
                  <a:pt x="176065" y="347432"/>
                </a:lnTo>
                <a:lnTo>
                  <a:pt x="171679" y="307645"/>
                </a:lnTo>
                <a:lnTo>
                  <a:pt x="162594" y="291354"/>
                </a:lnTo>
                <a:lnTo>
                  <a:pt x="87406" y="291354"/>
                </a:lnTo>
                <a:lnTo>
                  <a:pt x="34148" y="293234"/>
                </a:lnTo>
                <a:lnTo>
                  <a:pt x="32895" y="280076"/>
                </a:lnTo>
                <a:lnTo>
                  <a:pt x="33521" y="268484"/>
                </a:lnTo>
                <a:lnTo>
                  <a:pt x="32268" y="256893"/>
                </a:lnTo>
                <a:lnTo>
                  <a:pt x="26629" y="244988"/>
                </a:lnTo>
                <a:lnTo>
                  <a:pt x="14411" y="231204"/>
                </a:lnTo>
                <a:lnTo>
                  <a:pt x="11591" y="226191"/>
                </a:lnTo>
                <a:lnTo>
                  <a:pt x="10025" y="219612"/>
                </a:lnTo>
                <a:lnTo>
                  <a:pt x="8459" y="206141"/>
                </a:lnTo>
                <a:lnTo>
                  <a:pt x="3446" y="195176"/>
                </a:lnTo>
                <a:lnTo>
                  <a:pt x="2506" y="190477"/>
                </a:lnTo>
                <a:lnTo>
                  <a:pt x="3446" y="185777"/>
                </a:lnTo>
                <a:lnTo>
                  <a:pt x="5952" y="181391"/>
                </a:lnTo>
                <a:lnTo>
                  <a:pt x="9085" y="177319"/>
                </a:lnTo>
                <a:lnTo>
                  <a:pt x="7832" y="171366"/>
                </a:lnTo>
                <a:lnTo>
                  <a:pt x="1253" y="166354"/>
                </a:lnTo>
                <a:lnTo>
                  <a:pt x="0" y="160088"/>
                </a:lnTo>
                <a:lnTo>
                  <a:pt x="43233" y="55138"/>
                </a:lnTo>
                <a:lnTo>
                  <a:pt x="56078" y="48559"/>
                </a:lnTo>
                <a:lnTo>
                  <a:pt x="68609" y="41667"/>
                </a:lnTo>
                <a:lnTo>
                  <a:pt x="85840" y="28196"/>
                </a:lnTo>
                <a:lnTo>
                  <a:pt x="89599" y="25689"/>
                </a:lnTo>
                <a:lnTo>
                  <a:pt x="93985" y="24123"/>
                </a:lnTo>
                <a:lnTo>
                  <a:pt x="145364" y="16917"/>
                </a:lnTo>
                <a:lnTo>
                  <a:pt x="199248" y="18797"/>
                </a:lnTo>
                <a:lnTo>
                  <a:pt x="206454" y="17857"/>
                </a:lnTo>
                <a:lnTo>
                  <a:pt x="213973" y="15664"/>
                </a:lnTo>
                <a:lnTo>
                  <a:pt x="242795" y="1880"/>
                </a:lnTo>
                <a:lnTo>
                  <a:pt x="250000" y="313"/>
                </a:lnTo>
                <a:lnTo>
                  <a:pt x="259086" y="0"/>
                </a:lnTo>
                <a:lnTo>
                  <a:pt x="275376" y="1880"/>
                </a:lnTo>
                <a:lnTo>
                  <a:pt x="384399" y="40727"/>
                </a:lnTo>
                <a:lnTo>
                  <a:pt x="394424" y="47619"/>
                </a:lnTo>
                <a:lnTo>
                  <a:pt x="403823" y="59837"/>
                </a:lnTo>
                <a:lnTo>
                  <a:pt x="409149" y="70176"/>
                </a:lnTo>
                <a:lnTo>
                  <a:pt x="414161" y="81454"/>
                </a:lnTo>
                <a:lnTo>
                  <a:pt x="430139" y="137218"/>
                </a:lnTo>
                <a:lnTo>
                  <a:pt x="448309" y="155389"/>
                </a:lnTo>
                <a:lnTo>
                  <a:pt x="510653" y="171366"/>
                </a:lnTo>
                <a:close/>
              </a:path>
            </a:pathLst>
          </a:custGeom>
          <a:solidFill>
            <a:srgbClr val="70CE2A"/>
          </a:solidFill>
          <a:ln w="12700" cap="rnd">
            <a:solidFill>
              <a:schemeClr val="bg1"/>
            </a:solidFill>
            <a:prstDash val="solid"/>
            <a:round/>
          </a:ln>
        </p:spPr>
        <p:txBody>
          <a:bodyPr rtlCol="0" anchor="ctr"/>
          <a:lstStyle/>
          <a:p>
            <a:endParaRPr lang="vi-VN"/>
          </a:p>
        </p:txBody>
      </p:sp>
      <p:sp>
        <p:nvSpPr>
          <p:cNvPr id="36" name="Freeform: Shape 35">
            <a:extLst>
              <a:ext uri="{FF2B5EF4-FFF2-40B4-BE49-F238E27FC236}">
                <a16:creationId xmlns:a16="http://schemas.microsoft.com/office/drawing/2014/main" id="{BB01DE95-5F2A-E178-8817-F866F00EAD51}"/>
              </a:ext>
            </a:extLst>
          </p:cNvPr>
          <p:cNvSpPr/>
          <p:nvPr/>
        </p:nvSpPr>
        <p:spPr>
          <a:xfrm>
            <a:off x="7712486" y="4069535"/>
            <a:ext cx="613096" cy="720239"/>
          </a:xfrm>
          <a:custGeom>
            <a:avLst/>
            <a:gdLst>
              <a:gd name="connsiteX0" fmla="*/ 523811 w 613096"/>
              <a:gd name="connsiteY0" fmla="*/ 19423 h 720239"/>
              <a:gd name="connsiteX1" fmla="*/ 530703 w 613096"/>
              <a:gd name="connsiteY1" fmla="*/ 49812 h 720239"/>
              <a:gd name="connsiteX2" fmla="*/ 532269 w 613096"/>
              <a:gd name="connsiteY2" fmla="*/ 80514 h 720239"/>
              <a:gd name="connsiteX3" fmla="*/ 527570 w 613096"/>
              <a:gd name="connsiteY3" fmla="*/ 117168 h 720239"/>
              <a:gd name="connsiteX4" fmla="*/ 510026 w 613096"/>
              <a:gd name="connsiteY4" fmla="*/ 185777 h 720239"/>
              <a:gd name="connsiteX5" fmla="*/ 510339 w 613096"/>
              <a:gd name="connsiteY5" fmla="*/ 214286 h 720239"/>
              <a:gd name="connsiteX6" fmla="*/ 513785 w 613096"/>
              <a:gd name="connsiteY6" fmla="*/ 233083 h 720239"/>
              <a:gd name="connsiteX7" fmla="*/ 520364 w 613096"/>
              <a:gd name="connsiteY7" fmla="*/ 247181 h 720239"/>
              <a:gd name="connsiteX8" fmla="*/ 527257 w 613096"/>
              <a:gd name="connsiteY8" fmla="*/ 256893 h 720239"/>
              <a:gd name="connsiteX9" fmla="*/ 540101 w 613096"/>
              <a:gd name="connsiteY9" fmla="*/ 271304 h 720239"/>
              <a:gd name="connsiteX10" fmla="*/ 544174 w 613096"/>
              <a:gd name="connsiteY10" fmla="*/ 277256 h 720239"/>
              <a:gd name="connsiteX11" fmla="*/ 545740 w 613096"/>
              <a:gd name="connsiteY11" fmla="*/ 283208 h 720239"/>
              <a:gd name="connsiteX12" fmla="*/ 545427 w 613096"/>
              <a:gd name="connsiteY12" fmla="*/ 291354 h 720239"/>
              <a:gd name="connsiteX13" fmla="*/ 543861 w 613096"/>
              <a:gd name="connsiteY13" fmla="*/ 300439 h 720239"/>
              <a:gd name="connsiteX14" fmla="*/ 542921 w 613096"/>
              <a:gd name="connsiteY14" fmla="*/ 311717 h 720239"/>
              <a:gd name="connsiteX15" fmla="*/ 544487 w 613096"/>
              <a:gd name="connsiteY15" fmla="*/ 321742 h 720239"/>
              <a:gd name="connsiteX16" fmla="*/ 549813 w 613096"/>
              <a:gd name="connsiteY16" fmla="*/ 333020 h 720239"/>
              <a:gd name="connsiteX17" fmla="*/ 569237 w 613096"/>
              <a:gd name="connsiteY17" fmla="*/ 359650 h 720239"/>
              <a:gd name="connsiteX18" fmla="*/ 579888 w 613096"/>
              <a:gd name="connsiteY18" fmla="*/ 379700 h 720239"/>
              <a:gd name="connsiteX19" fmla="*/ 583648 w 613096"/>
              <a:gd name="connsiteY19" fmla="*/ 391918 h 720239"/>
              <a:gd name="connsiteX20" fmla="*/ 589600 w 613096"/>
              <a:gd name="connsiteY20" fmla="*/ 427946 h 720239"/>
              <a:gd name="connsiteX21" fmla="*/ 591167 w 613096"/>
              <a:gd name="connsiteY21" fmla="*/ 474938 h 720239"/>
              <a:gd name="connsiteX22" fmla="*/ 589600 w 613096"/>
              <a:gd name="connsiteY22" fmla="*/ 530389 h 720239"/>
              <a:gd name="connsiteX23" fmla="*/ 590853 w 613096"/>
              <a:gd name="connsiteY23" fmla="*/ 539788 h 720239"/>
              <a:gd name="connsiteX24" fmla="*/ 593673 w 613096"/>
              <a:gd name="connsiteY24" fmla="*/ 548247 h 720239"/>
              <a:gd name="connsiteX25" fmla="*/ 600878 w 613096"/>
              <a:gd name="connsiteY25" fmla="*/ 563597 h 720239"/>
              <a:gd name="connsiteX26" fmla="*/ 603385 w 613096"/>
              <a:gd name="connsiteY26" fmla="*/ 571429 h 720239"/>
              <a:gd name="connsiteX27" fmla="*/ 603698 w 613096"/>
              <a:gd name="connsiteY27" fmla="*/ 579261 h 720239"/>
              <a:gd name="connsiteX28" fmla="*/ 602758 w 613096"/>
              <a:gd name="connsiteY28" fmla="*/ 588034 h 720239"/>
              <a:gd name="connsiteX29" fmla="*/ 603071 w 613096"/>
              <a:gd name="connsiteY29" fmla="*/ 595866 h 720239"/>
              <a:gd name="connsiteX30" fmla="*/ 604638 w 613096"/>
              <a:gd name="connsiteY30" fmla="*/ 602445 h 720239"/>
              <a:gd name="connsiteX31" fmla="*/ 611217 w 613096"/>
              <a:gd name="connsiteY31" fmla="*/ 614036 h 720239"/>
              <a:gd name="connsiteX32" fmla="*/ 613096 w 613096"/>
              <a:gd name="connsiteY32" fmla="*/ 619988 h 720239"/>
              <a:gd name="connsiteX33" fmla="*/ 612157 w 613096"/>
              <a:gd name="connsiteY33" fmla="*/ 626254 h 720239"/>
              <a:gd name="connsiteX34" fmla="*/ 608084 w 613096"/>
              <a:gd name="connsiteY34" fmla="*/ 633460 h 720239"/>
              <a:gd name="connsiteX35" fmla="*/ 599625 w 613096"/>
              <a:gd name="connsiteY35" fmla="*/ 642232 h 720239"/>
              <a:gd name="connsiteX36" fmla="*/ 585528 w 613096"/>
              <a:gd name="connsiteY36" fmla="*/ 652570 h 720239"/>
              <a:gd name="connsiteX37" fmla="*/ 550126 w 613096"/>
              <a:gd name="connsiteY37" fmla="*/ 672307 h 720239"/>
              <a:gd name="connsiteX38" fmla="*/ 541041 w 613096"/>
              <a:gd name="connsiteY38" fmla="*/ 679199 h 720239"/>
              <a:gd name="connsiteX39" fmla="*/ 532582 w 613096"/>
              <a:gd name="connsiteY39" fmla="*/ 687344 h 720239"/>
              <a:gd name="connsiteX40" fmla="*/ 523184 w 613096"/>
              <a:gd name="connsiteY40" fmla="*/ 701442 h 720239"/>
              <a:gd name="connsiteX41" fmla="*/ 521304 w 613096"/>
              <a:gd name="connsiteY41" fmla="*/ 720239 h 720239"/>
              <a:gd name="connsiteX42" fmla="*/ 458961 w 613096"/>
              <a:gd name="connsiteY42" fmla="*/ 704262 h 720239"/>
              <a:gd name="connsiteX43" fmla="*/ 440790 w 613096"/>
              <a:gd name="connsiteY43" fmla="*/ 686092 h 720239"/>
              <a:gd name="connsiteX44" fmla="*/ 424813 w 613096"/>
              <a:gd name="connsiteY44" fmla="*/ 630327 h 720239"/>
              <a:gd name="connsiteX45" fmla="*/ 419800 w 613096"/>
              <a:gd name="connsiteY45" fmla="*/ 619049 h 720239"/>
              <a:gd name="connsiteX46" fmla="*/ 414474 w 613096"/>
              <a:gd name="connsiteY46" fmla="*/ 608710 h 720239"/>
              <a:gd name="connsiteX47" fmla="*/ 405076 w 613096"/>
              <a:gd name="connsiteY47" fmla="*/ 596492 h 720239"/>
              <a:gd name="connsiteX48" fmla="*/ 395051 w 613096"/>
              <a:gd name="connsiteY48" fmla="*/ 589600 h 720239"/>
              <a:gd name="connsiteX49" fmla="*/ 286028 w 613096"/>
              <a:gd name="connsiteY49" fmla="*/ 550753 h 720239"/>
              <a:gd name="connsiteX50" fmla="*/ 269737 w 613096"/>
              <a:gd name="connsiteY50" fmla="*/ 548873 h 720239"/>
              <a:gd name="connsiteX51" fmla="*/ 260652 w 613096"/>
              <a:gd name="connsiteY51" fmla="*/ 549186 h 720239"/>
              <a:gd name="connsiteX52" fmla="*/ 253447 w 613096"/>
              <a:gd name="connsiteY52" fmla="*/ 550753 h 720239"/>
              <a:gd name="connsiteX53" fmla="*/ 224625 w 613096"/>
              <a:gd name="connsiteY53" fmla="*/ 564537 h 720239"/>
              <a:gd name="connsiteX54" fmla="*/ 217106 w 613096"/>
              <a:gd name="connsiteY54" fmla="*/ 566730 h 720239"/>
              <a:gd name="connsiteX55" fmla="*/ 209900 w 613096"/>
              <a:gd name="connsiteY55" fmla="*/ 567670 h 720239"/>
              <a:gd name="connsiteX56" fmla="*/ 156015 w 613096"/>
              <a:gd name="connsiteY56" fmla="*/ 565791 h 720239"/>
              <a:gd name="connsiteX57" fmla="*/ 104637 w 613096"/>
              <a:gd name="connsiteY57" fmla="*/ 572996 h 720239"/>
              <a:gd name="connsiteX58" fmla="*/ 100251 w 613096"/>
              <a:gd name="connsiteY58" fmla="*/ 574562 h 720239"/>
              <a:gd name="connsiteX59" fmla="*/ 96491 w 613096"/>
              <a:gd name="connsiteY59" fmla="*/ 577069 h 720239"/>
              <a:gd name="connsiteX60" fmla="*/ 79261 w 613096"/>
              <a:gd name="connsiteY60" fmla="*/ 590540 h 720239"/>
              <a:gd name="connsiteX61" fmla="*/ 66729 w 613096"/>
              <a:gd name="connsiteY61" fmla="*/ 597432 h 720239"/>
              <a:gd name="connsiteX62" fmla="*/ 53885 w 613096"/>
              <a:gd name="connsiteY62" fmla="*/ 604011 h 720239"/>
              <a:gd name="connsiteX63" fmla="*/ 72995 w 613096"/>
              <a:gd name="connsiteY63" fmla="*/ 557018 h 720239"/>
              <a:gd name="connsiteX64" fmla="*/ 74562 w 613096"/>
              <a:gd name="connsiteY64" fmla="*/ 543547 h 720239"/>
              <a:gd name="connsiteX65" fmla="*/ 72055 w 613096"/>
              <a:gd name="connsiteY65" fmla="*/ 500627 h 720239"/>
              <a:gd name="connsiteX66" fmla="*/ 68922 w 613096"/>
              <a:gd name="connsiteY66" fmla="*/ 484650 h 720239"/>
              <a:gd name="connsiteX67" fmla="*/ 33835 w 613096"/>
              <a:gd name="connsiteY67" fmla="*/ 415727 h 720239"/>
              <a:gd name="connsiteX68" fmla="*/ 26316 w 613096"/>
              <a:gd name="connsiteY68" fmla="*/ 405076 h 720239"/>
              <a:gd name="connsiteX69" fmla="*/ 16604 w 613096"/>
              <a:gd name="connsiteY69" fmla="*/ 394111 h 720239"/>
              <a:gd name="connsiteX70" fmla="*/ 11592 w 613096"/>
              <a:gd name="connsiteY70" fmla="*/ 385652 h 720239"/>
              <a:gd name="connsiteX71" fmla="*/ 3446 w 613096"/>
              <a:gd name="connsiteY71" fmla="*/ 375941 h 720239"/>
              <a:gd name="connsiteX72" fmla="*/ 1253 w 613096"/>
              <a:gd name="connsiteY72" fmla="*/ 369361 h 720239"/>
              <a:gd name="connsiteX73" fmla="*/ 1566 w 613096"/>
              <a:gd name="connsiteY73" fmla="*/ 364662 h 720239"/>
              <a:gd name="connsiteX74" fmla="*/ 4386 w 613096"/>
              <a:gd name="connsiteY74" fmla="*/ 355264 h 720239"/>
              <a:gd name="connsiteX75" fmla="*/ 4699 w 613096"/>
              <a:gd name="connsiteY75" fmla="*/ 351504 h 720239"/>
              <a:gd name="connsiteX76" fmla="*/ 0 w 613096"/>
              <a:gd name="connsiteY76" fmla="*/ 338033 h 720239"/>
              <a:gd name="connsiteX77" fmla="*/ 2193 w 613096"/>
              <a:gd name="connsiteY77" fmla="*/ 330828 h 720239"/>
              <a:gd name="connsiteX78" fmla="*/ 4386 w 613096"/>
              <a:gd name="connsiteY78" fmla="*/ 325815 h 720239"/>
              <a:gd name="connsiteX79" fmla="*/ 5639 w 613096"/>
              <a:gd name="connsiteY79" fmla="*/ 320802 h 720239"/>
              <a:gd name="connsiteX80" fmla="*/ 4699 w 613096"/>
              <a:gd name="connsiteY80" fmla="*/ 315477 h 720239"/>
              <a:gd name="connsiteX81" fmla="*/ 13471 w 613096"/>
              <a:gd name="connsiteY81" fmla="*/ 310777 h 720239"/>
              <a:gd name="connsiteX82" fmla="*/ 41354 w 613096"/>
              <a:gd name="connsiteY82" fmla="*/ 291354 h 720239"/>
              <a:gd name="connsiteX83" fmla="*/ 57958 w 613096"/>
              <a:gd name="connsiteY83" fmla="*/ 276316 h 720239"/>
              <a:gd name="connsiteX84" fmla="*/ 73622 w 613096"/>
              <a:gd name="connsiteY84" fmla="*/ 259086 h 720239"/>
              <a:gd name="connsiteX85" fmla="*/ 82707 w 613096"/>
              <a:gd name="connsiteY85" fmla="*/ 244048 h 720239"/>
              <a:gd name="connsiteX86" fmla="*/ 88346 w 613096"/>
              <a:gd name="connsiteY86" fmla="*/ 231516 h 720239"/>
              <a:gd name="connsiteX87" fmla="*/ 94925 w 613096"/>
              <a:gd name="connsiteY87" fmla="*/ 220552 h 720239"/>
              <a:gd name="connsiteX88" fmla="*/ 104637 w 613096"/>
              <a:gd name="connsiteY88" fmla="*/ 211467 h 720239"/>
              <a:gd name="connsiteX89" fmla="*/ 121241 w 613096"/>
              <a:gd name="connsiteY89" fmla="*/ 199562 h 720239"/>
              <a:gd name="connsiteX90" fmla="*/ 149750 w 613096"/>
              <a:gd name="connsiteY90" fmla="*/ 186404 h 720239"/>
              <a:gd name="connsiteX91" fmla="*/ 305452 w 613096"/>
              <a:gd name="connsiteY91" fmla="*/ 136278 h 720239"/>
              <a:gd name="connsiteX92" fmla="*/ 350878 w 613096"/>
              <a:gd name="connsiteY92" fmla="*/ 114975 h 720239"/>
              <a:gd name="connsiteX93" fmla="*/ 383146 w 613096"/>
              <a:gd name="connsiteY93" fmla="*/ 92105 h 720239"/>
              <a:gd name="connsiteX94" fmla="*/ 402883 w 613096"/>
              <a:gd name="connsiteY94" fmla="*/ 73308 h 720239"/>
              <a:gd name="connsiteX95" fmla="*/ 414788 w 613096"/>
              <a:gd name="connsiteY95" fmla="*/ 54511 h 720239"/>
              <a:gd name="connsiteX96" fmla="*/ 419800 w 613096"/>
              <a:gd name="connsiteY96" fmla="*/ 41980 h 720239"/>
              <a:gd name="connsiteX97" fmla="*/ 421367 w 613096"/>
              <a:gd name="connsiteY97" fmla="*/ 32895 h 720239"/>
              <a:gd name="connsiteX98" fmla="*/ 420740 w 613096"/>
              <a:gd name="connsiteY98" fmla="*/ 27256 h 720239"/>
              <a:gd name="connsiteX99" fmla="*/ 419487 w 613096"/>
              <a:gd name="connsiteY99" fmla="*/ 23496 h 720239"/>
              <a:gd name="connsiteX100" fmla="*/ 414474 w 613096"/>
              <a:gd name="connsiteY100" fmla="*/ 16291 h 720239"/>
              <a:gd name="connsiteX101" fmla="*/ 413535 w 613096"/>
              <a:gd name="connsiteY101" fmla="*/ 12845 h 720239"/>
              <a:gd name="connsiteX102" fmla="*/ 414161 w 613096"/>
              <a:gd name="connsiteY102" fmla="*/ 8772 h 720239"/>
              <a:gd name="connsiteX103" fmla="*/ 417294 w 613096"/>
              <a:gd name="connsiteY103" fmla="*/ 6892 h 720239"/>
              <a:gd name="connsiteX104" fmla="*/ 421367 w 613096"/>
              <a:gd name="connsiteY104" fmla="*/ 5952 h 720239"/>
              <a:gd name="connsiteX105" fmla="*/ 427319 w 613096"/>
              <a:gd name="connsiteY105" fmla="*/ 6266 h 720239"/>
              <a:gd name="connsiteX106" fmla="*/ 432645 w 613096"/>
              <a:gd name="connsiteY106" fmla="*/ 7519 h 720239"/>
              <a:gd name="connsiteX107" fmla="*/ 442043 w 613096"/>
              <a:gd name="connsiteY107" fmla="*/ 12218 h 720239"/>
              <a:gd name="connsiteX108" fmla="*/ 445490 w 613096"/>
              <a:gd name="connsiteY108" fmla="*/ 13471 h 720239"/>
              <a:gd name="connsiteX109" fmla="*/ 450189 w 613096"/>
              <a:gd name="connsiteY109" fmla="*/ 13784 h 720239"/>
              <a:gd name="connsiteX110" fmla="*/ 503134 w 613096"/>
              <a:gd name="connsiteY110" fmla="*/ 0 h 720239"/>
              <a:gd name="connsiteX111" fmla="*/ 523811 w 613096"/>
              <a:gd name="connsiteY111" fmla="*/ 19423 h 72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613096" h="720239">
                <a:moveTo>
                  <a:pt x="523811" y="19423"/>
                </a:moveTo>
                <a:lnTo>
                  <a:pt x="530703" y="49812"/>
                </a:lnTo>
                <a:lnTo>
                  <a:pt x="532269" y="80514"/>
                </a:lnTo>
                <a:lnTo>
                  <a:pt x="527570" y="117168"/>
                </a:lnTo>
                <a:lnTo>
                  <a:pt x="510026" y="185777"/>
                </a:lnTo>
                <a:lnTo>
                  <a:pt x="510339" y="214286"/>
                </a:lnTo>
                <a:lnTo>
                  <a:pt x="513785" y="233083"/>
                </a:lnTo>
                <a:lnTo>
                  <a:pt x="520364" y="247181"/>
                </a:lnTo>
                <a:lnTo>
                  <a:pt x="527257" y="256893"/>
                </a:lnTo>
                <a:lnTo>
                  <a:pt x="540101" y="271304"/>
                </a:lnTo>
                <a:lnTo>
                  <a:pt x="544174" y="277256"/>
                </a:lnTo>
                <a:lnTo>
                  <a:pt x="545740" y="283208"/>
                </a:lnTo>
                <a:lnTo>
                  <a:pt x="545427" y="291354"/>
                </a:lnTo>
                <a:lnTo>
                  <a:pt x="543861" y="300439"/>
                </a:lnTo>
                <a:lnTo>
                  <a:pt x="542921" y="311717"/>
                </a:lnTo>
                <a:lnTo>
                  <a:pt x="544487" y="321742"/>
                </a:lnTo>
                <a:lnTo>
                  <a:pt x="549813" y="333020"/>
                </a:lnTo>
                <a:lnTo>
                  <a:pt x="569237" y="359650"/>
                </a:lnTo>
                <a:lnTo>
                  <a:pt x="579888" y="379700"/>
                </a:lnTo>
                <a:lnTo>
                  <a:pt x="583648" y="391918"/>
                </a:lnTo>
                <a:lnTo>
                  <a:pt x="589600" y="427946"/>
                </a:lnTo>
                <a:lnTo>
                  <a:pt x="591167" y="474938"/>
                </a:lnTo>
                <a:lnTo>
                  <a:pt x="589600" y="530389"/>
                </a:lnTo>
                <a:lnTo>
                  <a:pt x="590853" y="539788"/>
                </a:lnTo>
                <a:lnTo>
                  <a:pt x="593673" y="548247"/>
                </a:lnTo>
                <a:lnTo>
                  <a:pt x="600878" y="563597"/>
                </a:lnTo>
                <a:lnTo>
                  <a:pt x="603385" y="571429"/>
                </a:lnTo>
                <a:lnTo>
                  <a:pt x="603698" y="579261"/>
                </a:lnTo>
                <a:lnTo>
                  <a:pt x="602758" y="588034"/>
                </a:lnTo>
                <a:lnTo>
                  <a:pt x="603071" y="595866"/>
                </a:lnTo>
                <a:lnTo>
                  <a:pt x="604638" y="602445"/>
                </a:lnTo>
                <a:lnTo>
                  <a:pt x="611217" y="614036"/>
                </a:lnTo>
                <a:lnTo>
                  <a:pt x="613096" y="619988"/>
                </a:lnTo>
                <a:lnTo>
                  <a:pt x="612157" y="626254"/>
                </a:lnTo>
                <a:lnTo>
                  <a:pt x="608084" y="633460"/>
                </a:lnTo>
                <a:lnTo>
                  <a:pt x="599625" y="642232"/>
                </a:lnTo>
                <a:lnTo>
                  <a:pt x="585528" y="652570"/>
                </a:lnTo>
                <a:lnTo>
                  <a:pt x="550126" y="672307"/>
                </a:lnTo>
                <a:lnTo>
                  <a:pt x="541041" y="679199"/>
                </a:lnTo>
                <a:lnTo>
                  <a:pt x="532582" y="687344"/>
                </a:lnTo>
                <a:lnTo>
                  <a:pt x="523184" y="701442"/>
                </a:lnTo>
                <a:lnTo>
                  <a:pt x="521304" y="720239"/>
                </a:lnTo>
                <a:lnTo>
                  <a:pt x="458961" y="704262"/>
                </a:lnTo>
                <a:lnTo>
                  <a:pt x="440790" y="686092"/>
                </a:lnTo>
                <a:lnTo>
                  <a:pt x="424813" y="630327"/>
                </a:lnTo>
                <a:lnTo>
                  <a:pt x="419800" y="619049"/>
                </a:lnTo>
                <a:lnTo>
                  <a:pt x="414474" y="608710"/>
                </a:lnTo>
                <a:lnTo>
                  <a:pt x="405076" y="596492"/>
                </a:lnTo>
                <a:lnTo>
                  <a:pt x="395051" y="589600"/>
                </a:lnTo>
                <a:lnTo>
                  <a:pt x="286028" y="550753"/>
                </a:lnTo>
                <a:lnTo>
                  <a:pt x="269737" y="548873"/>
                </a:lnTo>
                <a:lnTo>
                  <a:pt x="260652" y="549186"/>
                </a:lnTo>
                <a:lnTo>
                  <a:pt x="253447" y="550753"/>
                </a:lnTo>
                <a:lnTo>
                  <a:pt x="224625" y="564537"/>
                </a:lnTo>
                <a:lnTo>
                  <a:pt x="217106" y="566730"/>
                </a:lnTo>
                <a:lnTo>
                  <a:pt x="209900" y="567670"/>
                </a:lnTo>
                <a:lnTo>
                  <a:pt x="156015" y="565791"/>
                </a:lnTo>
                <a:lnTo>
                  <a:pt x="104637" y="572996"/>
                </a:lnTo>
                <a:lnTo>
                  <a:pt x="100251" y="574562"/>
                </a:lnTo>
                <a:lnTo>
                  <a:pt x="96491" y="577069"/>
                </a:lnTo>
                <a:lnTo>
                  <a:pt x="79261" y="590540"/>
                </a:lnTo>
                <a:lnTo>
                  <a:pt x="66729" y="597432"/>
                </a:lnTo>
                <a:lnTo>
                  <a:pt x="53885" y="604011"/>
                </a:lnTo>
                <a:lnTo>
                  <a:pt x="72995" y="557018"/>
                </a:lnTo>
                <a:lnTo>
                  <a:pt x="74562" y="543547"/>
                </a:lnTo>
                <a:lnTo>
                  <a:pt x="72055" y="500627"/>
                </a:lnTo>
                <a:lnTo>
                  <a:pt x="68922" y="484650"/>
                </a:lnTo>
                <a:lnTo>
                  <a:pt x="33835" y="415727"/>
                </a:lnTo>
                <a:lnTo>
                  <a:pt x="26316" y="405076"/>
                </a:lnTo>
                <a:lnTo>
                  <a:pt x="16604" y="394111"/>
                </a:lnTo>
                <a:lnTo>
                  <a:pt x="11592" y="385652"/>
                </a:lnTo>
                <a:lnTo>
                  <a:pt x="3446" y="375941"/>
                </a:lnTo>
                <a:lnTo>
                  <a:pt x="1253" y="369361"/>
                </a:lnTo>
                <a:lnTo>
                  <a:pt x="1566" y="364662"/>
                </a:lnTo>
                <a:lnTo>
                  <a:pt x="4386" y="355264"/>
                </a:lnTo>
                <a:lnTo>
                  <a:pt x="4699" y="351504"/>
                </a:lnTo>
                <a:lnTo>
                  <a:pt x="0" y="338033"/>
                </a:lnTo>
                <a:lnTo>
                  <a:pt x="2193" y="330828"/>
                </a:lnTo>
                <a:lnTo>
                  <a:pt x="4386" y="325815"/>
                </a:lnTo>
                <a:lnTo>
                  <a:pt x="5639" y="320802"/>
                </a:lnTo>
                <a:lnTo>
                  <a:pt x="4699" y="315477"/>
                </a:lnTo>
                <a:lnTo>
                  <a:pt x="13471" y="310777"/>
                </a:lnTo>
                <a:lnTo>
                  <a:pt x="41354" y="291354"/>
                </a:lnTo>
                <a:lnTo>
                  <a:pt x="57958" y="276316"/>
                </a:lnTo>
                <a:lnTo>
                  <a:pt x="73622" y="259086"/>
                </a:lnTo>
                <a:lnTo>
                  <a:pt x="82707" y="244048"/>
                </a:lnTo>
                <a:lnTo>
                  <a:pt x="88346" y="231516"/>
                </a:lnTo>
                <a:lnTo>
                  <a:pt x="94925" y="220552"/>
                </a:lnTo>
                <a:lnTo>
                  <a:pt x="104637" y="211467"/>
                </a:lnTo>
                <a:lnTo>
                  <a:pt x="121241" y="199562"/>
                </a:lnTo>
                <a:lnTo>
                  <a:pt x="149750" y="186404"/>
                </a:lnTo>
                <a:lnTo>
                  <a:pt x="305452" y="136278"/>
                </a:lnTo>
                <a:lnTo>
                  <a:pt x="350878" y="114975"/>
                </a:lnTo>
                <a:lnTo>
                  <a:pt x="383146" y="92105"/>
                </a:lnTo>
                <a:lnTo>
                  <a:pt x="402883" y="73308"/>
                </a:lnTo>
                <a:lnTo>
                  <a:pt x="414788" y="54511"/>
                </a:lnTo>
                <a:lnTo>
                  <a:pt x="419800" y="41980"/>
                </a:lnTo>
                <a:lnTo>
                  <a:pt x="421367" y="32895"/>
                </a:lnTo>
                <a:lnTo>
                  <a:pt x="420740" y="27256"/>
                </a:lnTo>
                <a:lnTo>
                  <a:pt x="419487" y="23496"/>
                </a:lnTo>
                <a:lnTo>
                  <a:pt x="414474" y="16291"/>
                </a:lnTo>
                <a:lnTo>
                  <a:pt x="413535" y="12845"/>
                </a:lnTo>
                <a:lnTo>
                  <a:pt x="414161" y="8772"/>
                </a:lnTo>
                <a:lnTo>
                  <a:pt x="417294" y="6892"/>
                </a:lnTo>
                <a:lnTo>
                  <a:pt x="421367" y="5952"/>
                </a:lnTo>
                <a:lnTo>
                  <a:pt x="427319" y="6266"/>
                </a:lnTo>
                <a:lnTo>
                  <a:pt x="432645" y="7519"/>
                </a:lnTo>
                <a:lnTo>
                  <a:pt x="442043" y="12218"/>
                </a:lnTo>
                <a:lnTo>
                  <a:pt x="445490" y="13471"/>
                </a:lnTo>
                <a:lnTo>
                  <a:pt x="450189" y="13784"/>
                </a:lnTo>
                <a:lnTo>
                  <a:pt x="503134" y="0"/>
                </a:lnTo>
                <a:lnTo>
                  <a:pt x="523811" y="19423"/>
                </a:lnTo>
                <a:close/>
              </a:path>
            </a:pathLst>
          </a:custGeom>
          <a:solidFill>
            <a:srgbClr val="D9A41F"/>
          </a:solidFill>
          <a:ln w="12700" cap="rnd">
            <a:solidFill>
              <a:schemeClr val="bg1"/>
            </a:solidFill>
            <a:prstDash val="solid"/>
            <a:round/>
          </a:ln>
        </p:spPr>
        <p:txBody>
          <a:bodyPr rtlCol="0" anchor="ctr"/>
          <a:lstStyle/>
          <a:p>
            <a:endParaRPr lang="vi-VN"/>
          </a:p>
        </p:txBody>
      </p:sp>
      <p:sp>
        <p:nvSpPr>
          <p:cNvPr id="37" name="Freeform: Shape 36">
            <a:extLst>
              <a:ext uri="{FF2B5EF4-FFF2-40B4-BE49-F238E27FC236}">
                <a16:creationId xmlns:a16="http://schemas.microsoft.com/office/drawing/2014/main" id="{BAC9E4B2-19A5-29A3-8240-7A8589E0A1EF}"/>
              </a:ext>
            </a:extLst>
          </p:cNvPr>
          <p:cNvSpPr/>
          <p:nvPr/>
        </p:nvSpPr>
        <p:spPr>
          <a:xfrm>
            <a:off x="8235357" y="4852118"/>
            <a:ext cx="343358" cy="464286"/>
          </a:xfrm>
          <a:custGeom>
            <a:avLst/>
            <a:gdLst>
              <a:gd name="connsiteX0" fmla="*/ 282269 w 343358"/>
              <a:gd name="connsiteY0" fmla="*/ 275377 h 464286"/>
              <a:gd name="connsiteX1" fmla="*/ 285401 w 343358"/>
              <a:gd name="connsiteY1" fmla="*/ 276630 h 464286"/>
              <a:gd name="connsiteX2" fmla="*/ 287908 w 343358"/>
              <a:gd name="connsiteY2" fmla="*/ 278823 h 464286"/>
              <a:gd name="connsiteX3" fmla="*/ 290727 w 343358"/>
              <a:gd name="connsiteY3" fmla="*/ 284149 h 464286"/>
              <a:gd name="connsiteX4" fmla="*/ 284148 w 343358"/>
              <a:gd name="connsiteY4" fmla="*/ 289161 h 464286"/>
              <a:gd name="connsiteX5" fmla="*/ 282269 w 343358"/>
              <a:gd name="connsiteY5" fmla="*/ 290101 h 464286"/>
              <a:gd name="connsiteX6" fmla="*/ 279762 w 343358"/>
              <a:gd name="connsiteY6" fmla="*/ 287282 h 464286"/>
              <a:gd name="connsiteX7" fmla="*/ 277256 w 343358"/>
              <a:gd name="connsiteY7" fmla="*/ 285715 h 464286"/>
              <a:gd name="connsiteX8" fmla="*/ 273810 w 343358"/>
              <a:gd name="connsiteY8" fmla="*/ 285401 h 464286"/>
              <a:gd name="connsiteX9" fmla="*/ 272557 w 343358"/>
              <a:gd name="connsiteY9" fmla="*/ 288221 h 464286"/>
              <a:gd name="connsiteX10" fmla="*/ 273183 w 343358"/>
              <a:gd name="connsiteY10" fmla="*/ 290101 h 464286"/>
              <a:gd name="connsiteX11" fmla="*/ 264725 w 343358"/>
              <a:gd name="connsiteY11" fmla="*/ 289161 h 464286"/>
              <a:gd name="connsiteX12" fmla="*/ 256893 w 343358"/>
              <a:gd name="connsiteY12" fmla="*/ 285088 h 464286"/>
              <a:gd name="connsiteX13" fmla="*/ 250627 w 343358"/>
              <a:gd name="connsiteY13" fmla="*/ 279763 h 464286"/>
              <a:gd name="connsiteX14" fmla="*/ 246868 w 343358"/>
              <a:gd name="connsiteY14" fmla="*/ 275377 h 464286"/>
              <a:gd name="connsiteX15" fmla="*/ 246868 w 343358"/>
              <a:gd name="connsiteY15" fmla="*/ 272244 h 464286"/>
              <a:gd name="connsiteX16" fmla="*/ 258772 w 343358"/>
              <a:gd name="connsiteY16" fmla="*/ 275377 h 464286"/>
              <a:gd name="connsiteX17" fmla="*/ 258772 w 343358"/>
              <a:gd name="connsiteY17" fmla="*/ 269111 h 464286"/>
              <a:gd name="connsiteX18" fmla="*/ 266291 w 343358"/>
              <a:gd name="connsiteY18" fmla="*/ 272244 h 464286"/>
              <a:gd name="connsiteX19" fmla="*/ 282269 w 343358"/>
              <a:gd name="connsiteY19" fmla="*/ 275377 h 464286"/>
              <a:gd name="connsiteX20" fmla="*/ 314850 w 343358"/>
              <a:gd name="connsiteY20" fmla="*/ 123121 h 464286"/>
              <a:gd name="connsiteX21" fmla="*/ 312657 w 343358"/>
              <a:gd name="connsiteY21" fmla="*/ 128760 h 464286"/>
              <a:gd name="connsiteX22" fmla="*/ 305765 w 343358"/>
              <a:gd name="connsiteY22" fmla="*/ 126567 h 464286"/>
              <a:gd name="connsiteX23" fmla="*/ 290101 w 343358"/>
              <a:gd name="connsiteY23" fmla="*/ 115602 h 464286"/>
              <a:gd name="connsiteX24" fmla="*/ 285088 w 343358"/>
              <a:gd name="connsiteY24" fmla="*/ 109023 h 464286"/>
              <a:gd name="connsiteX25" fmla="*/ 280076 w 343358"/>
              <a:gd name="connsiteY25" fmla="*/ 107457 h 464286"/>
              <a:gd name="connsiteX26" fmla="*/ 275063 w 343358"/>
              <a:gd name="connsiteY26" fmla="*/ 104010 h 464286"/>
              <a:gd name="connsiteX27" fmla="*/ 278823 w 343358"/>
              <a:gd name="connsiteY27" fmla="*/ 98058 h 464286"/>
              <a:gd name="connsiteX28" fmla="*/ 289788 w 343358"/>
              <a:gd name="connsiteY28" fmla="*/ 96805 h 464286"/>
              <a:gd name="connsiteX29" fmla="*/ 299499 w 343358"/>
              <a:gd name="connsiteY29" fmla="*/ 98371 h 464286"/>
              <a:gd name="connsiteX30" fmla="*/ 305452 w 343358"/>
              <a:gd name="connsiteY30" fmla="*/ 99938 h 464286"/>
              <a:gd name="connsiteX31" fmla="*/ 308585 w 343358"/>
              <a:gd name="connsiteY31" fmla="*/ 104324 h 464286"/>
              <a:gd name="connsiteX32" fmla="*/ 309838 w 343358"/>
              <a:gd name="connsiteY32" fmla="*/ 109649 h 464286"/>
              <a:gd name="connsiteX33" fmla="*/ 314850 w 343358"/>
              <a:gd name="connsiteY33" fmla="*/ 123121 h 464286"/>
              <a:gd name="connsiteX34" fmla="*/ 306078 w 343358"/>
              <a:gd name="connsiteY34" fmla="*/ 8459 h 464286"/>
              <a:gd name="connsiteX35" fmla="*/ 302945 w 343358"/>
              <a:gd name="connsiteY35" fmla="*/ 9085 h 464286"/>
              <a:gd name="connsiteX36" fmla="*/ 299186 w 343358"/>
              <a:gd name="connsiteY36" fmla="*/ 12531 h 464286"/>
              <a:gd name="connsiteX37" fmla="*/ 302005 w 343358"/>
              <a:gd name="connsiteY37" fmla="*/ 15977 h 464286"/>
              <a:gd name="connsiteX38" fmla="*/ 302632 w 343358"/>
              <a:gd name="connsiteY38" fmla="*/ 21303 h 464286"/>
              <a:gd name="connsiteX39" fmla="*/ 302319 w 343358"/>
              <a:gd name="connsiteY39" fmla="*/ 27256 h 464286"/>
              <a:gd name="connsiteX40" fmla="*/ 302319 w 343358"/>
              <a:gd name="connsiteY40" fmla="*/ 33522 h 464286"/>
              <a:gd name="connsiteX41" fmla="*/ 321429 w 343358"/>
              <a:gd name="connsiteY41" fmla="*/ 70489 h 464286"/>
              <a:gd name="connsiteX42" fmla="*/ 328008 w 343358"/>
              <a:gd name="connsiteY42" fmla="*/ 78008 h 464286"/>
              <a:gd name="connsiteX43" fmla="*/ 334274 w 343358"/>
              <a:gd name="connsiteY43" fmla="*/ 78321 h 464286"/>
              <a:gd name="connsiteX44" fmla="*/ 342106 w 343358"/>
              <a:gd name="connsiteY44" fmla="*/ 83960 h 464286"/>
              <a:gd name="connsiteX45" fmla="*/ 343359 w 343358"/>
              <a:gd name="connsiteY45" fmla="*/ 85840 h 464286"/>
              <a:gd name="connsiteX46" fmla="*/ 342419 w 343358"/>
              <a:gd name="connsiteY46" fmla="*/ 89286 h 464286"/>
              <a:gd name="connsiteX47" fmla="*/ 336780 w 343358"/>
              <a:gd name="connsiteY47" fmla="*/ 91166 h 464286"/>
              <a:gd name="connsiteX48" fmla="*/ 334274 w 343358"/>
              <a:gd name="connsiteY48" fmla="*/ 93359 h 464286"/>
              <a:gd name="connsiteX49" fmla="*/ 333334 w 343358"/>
              <a:gd name="connsiteY49" fmla="*/ 99938 h 464286"/>
              <a:gd name="connsiteX50" fmla="*/ 334900 w 343358"/>
              <a:gd name="connsiteY50" fmla="*/ 117481 h 464286"/>
              <a:gd name="connsiteX51" fmla="*/ 334274 w 343358"/>
              <a:gd name="connsiteY51" fmla="*/ 123121 h 464286"/>
              <a:gd name="connsiteX52" fmla="*/ 329574 w 343358"/>
              <a:gd name="connsiteY52" fmla="*/ 125627 h 464286"/>
              <a:gd name="connsiteX53" fmla="*/ 325189 w 343358"/>
              <a:gd name="connsiteY53" fmla="*/ 120927 h 464286"/>
              <a:gd name="connsiteX54" fmla="*/ 319863 w 343358"/>
              <a:gd name="connsiteY54" fmla="*/ 108083 h 464286"/>
              <a:gd name="connsiteX55" fmla="*/ 314850 w 343358"/>
              <a:gd name="connsiteY55" fmla="*/ 102444 h 464286"/>
              <a:gd name="connsiteX56" fmla="*/ 313910 w 343358"/>
              <a:gd name="connsiteY56" fmla="*/ 97745 h 464286"/>
              <a:gd name="connsiteX57" fmla="*/ 322682 w 343358"/>
              <a:gd name="connsiteY57" fmla="*/ 90226 h 464286"/>
              <a:gd name="connsiteX58" fmla="*/ 322682 w 343358"/>
              <a:gd name="connsiteY58" fmla="*/ 87406 h 464286"/>
              <a:gd name="connsiteX59" fmla="*/ 313910 w 343358"/>
              <a:gd name="connsiteY59" fmla="*/ 72055 h 464286"/>
              <a:gd name="connsiteX60" fmla="*/ 313284 w 343358"/>
              <a:gd name="connsiteY60" fmla="*/ 76441 h 464286"/>
              <a:gd name="connsiteX61" fmla="*/ 310777 w 343358"/>
              <a:gd name="connsiteY61" fmla="*/ 78321 h 464286"/>
              <a:gd name="connsiteX62" fmla="*/ 307331 w 343358"/>
              <a:gd name="connsiteY62" fmla="*/ 78948 h 464286"/>
              <a:gd name="connsiteX63" fmla="*/ 302319 w 343358"/>
              <a:gd name="connsiteY63" fmla="*/ 78321 h 464286"/>
              <a:gd name="connsiteX64" fmla="*/ 304199 w 343358"/>
              <a:gd name="connsiteY64" fmla="*/ 82081 h 464286"/>
              <a:gd name="connsiteX65" fmla="*/ 304825 w 343358"/>
              <a:gd name="connsiteY65" fmla="*/ 85840 h 464286"/>
              <a:gd name="connsiteX66" fmla="*/ 304199 w 343358"/>
              <a:gd name="connsiteY66" fmla="*/ 89599 h 464286"/>
              <a:gd name="connsiteX67" fmla="*/ 302319 w 343358"/>
              <a:gd name="connsiteY67" fmla="*/ 93359 h 464286"/>
              <a:gd name="connsiteX68" fmla="*/ 300126 w 343358"/>
              <a:gd name="connsiteY68" fmla="*/ 88973 h 464286"/>
              <a:gd name="connsiteX69" fmla="*/ 296993 w 343358"/>
              <a:gd name="connsiteY69" fmla="*/ 85840 h 464286"/>
              <a:gd name="connsiteX70" fmla="*/ 293234 w 343358"/>
              <a:gd name="connsiteY70" fmla="*/ 84273 h 464286"/>
              <a:gd name="connsiteX71" fmla="*/ 287908 w 343358"/>
              <a:gd name="connsiteY71" fmla="*/ 84273 h 464286"/>
              <a:gd name="connsiteX72" fmla="*/ 295740 w 343358"/>
              <a:gd name="connsiteY72" fmla="*/ 72995 h 464286"/>
              <a:gd name="connsiteX73" fmla="*/ 296680 w 343358"/>
              <a:gd name="connsiteY73" fmla="*/ 70802 h 464286"/>
              <a:gd name="connsiteX74" fmla="*/ 306392 w 343358"/>
              <a:gd name="connsiteY74" fmla="*/ 65790 h 464286"/>
              <a:gd name="connsiteX75" fmla="*/ 308271 w 343358"/>
              <a:gd name="connsiteY75" fmla="*/ 61717 h 464286"/>
              <a:gd name="connsiteX76" fmla="*/ 306705 w 343358"/>
              <a:gd name="connsiteY76" fmla="*/ 54825 h 464286"/>
              <a:gd name="connsiteX77" fmla="*/ 299499 w 343358"/>
              <a:gd name="connsiteY77" fmla="*/ 44800 h 464286"/>
              <a:gd name="connsiteX78" fmla="*/ 296680 w 343358"/>
              <a:gd name="connsiteY78" fmla="*/ 39474 h 464286"/>
              <a:gd name="connsiteX79" fmla="*/ 296680 w 343358"/>
              <a:gd name="connsiteY79" fmla="*/ 26316 h 464286"/>
              <a:gd name="connsiteX80" fmla="*/ 295113 w 343358"/>
              <a:gd name="connsiteY80" fmla="*/ 24436 h 464286"/>
              <a:gd name="connsiteX81" fmla="*/ 290414 w 343358"/>
              <a:gd name="connsiteY81" fmla="*/ 25376 h 464286"/>
              <a:gd name="connsiteX82" fmla="*/ 288848 w 343358"/>
              <a:gd name="connsiteY82" fmla="*/ 28196 h 464286"/>
              <a:gd name="connsiteX83" fmla="*/ 288534 w 343358"/>
              <a:gd name="connsiteY83" fmla="*/ 31642 h 464286"/>
              <a:gd name="connsiteX84" fmla="*/ 286341 w 343358"/>
              <a:gd name="connsiteY84" fmla="*/ 34774 h 464286"/>
              <a:gd name="connsiteX85" fmla="*/ 271617 w 343358"/>
              <a:gd name="connsiteY85" fmla="*/ 44487 h 464286"/>
              <a:gd name="connsiteX86" fmla="*/ 267544 w 343358"/>
              <a:gd name="connsiteY86" fmla="*/ 48559 h 464286"/>
              <a:gd name="connsiteX87" fmla="*/ 257206 w 343358"/>
              <a:gd name="connsiteY87" fmla="*/ 61404 h 464286"/>
              <a:gd name="connsiteX88" fmla="*/ 250940 w 343358"/>
              <a:gd name="connsiteY88" fmla="*/ 67043 h 464286"/>
              <a:gd name="connsiteX89" fmla="*/ 245614 w 343358"/>
              <a:gd name="connsiteY89" fmla="*/ 69549 h 464286"/>
              <a:gd name="connsiteX90" fmla="*/ 241855 w 343358"/>
              <a:gd name="connsiteY90" fmla="*/ 72368 h 464286"/>
              <a:gd name="connsiteX91" fmla="*/ 229637 w 343358"/>
              <a:gd name="connsiteY91" fmla="*/ 90226 h 464286"/>
              <a:gd name="connsiteX92" fmla="*/ 229637 w 343358"/>
              <a:gd name="connsiteY92" fmla="*/ 94298 h 464286"/>
              <a:gd name="connsiteX93" fmla="*/ 230890 w 343358"/>
              <a:gd name="connsiteY93" fmla="*/ 111216 h 464286"/>
              <a:gd name="connsiteX94" fmla="*/ 227757 w 343358"/>
              <a:gd name="connsiteY94" fmla="*/ 114035 h 464286"/>
              <a:gd name="connsiteX95" fmla="*/ 228071 w 343358"/>
              <a:gd name="connsiteY95" fmla="*/ 120927 h 464286"/>
              <a:gd name="connsiteX96" fmla="*/ 229637 w 343358"/>
              <a:gd name="connsiteY96" fmla="*/ 127820 h 464286"/>
              <a:gd name="connsiteX97" fmla="*/ 229637 w 343358"/>
              <a:gd name="connsiteY97" fmla="*/ 131892 h 464286"/>
              <a:gd name="connsiteX98" fmla="*/ 232456 w 343358"/>
              <a:gd name="connsiteY98" fmla="*/ 132832 h 464286"/>
              <a:gd name="connsiteX99" fmla="*/ 232143 w 343358"/>
              <a:gd name="connsiteY99" fmla="*/ 135025 h 464286"/>
              <a:gd name="connsiteX100" fmla="*/ 235276 w 343358"/>
              <a:gd name="connsiteY100" fmla="*/ 135025 h 464286"/>
              <a:gd name="connsiteX101" fmla="*/ 236842 w 343358"/>
              <a:gd name="connsiteY101" fmla="*/ 130640 h 464286"/>
              <a:gd name="connsiteX102" fmla="*/ 237469 w 343358"/>
              <a:gd name="connsiteY102" fmla="*/ 125314 h 464286"/>
              <a:gd name="connsiteX103" fmla="*/ 239349 w 343358"/>
              <a:gd name="connsiteY103" fmla="*/ 121554 h 464286"/>
              <a:gd name="connsiteX104" fmla="*/ 244048 w 343358"/>
              <a:gd name="connsiteY104" fmla="*/ 119988 h 464286"/>
              <a:gd name="connsiteX105" fmla="*/ 244048 w 343358"/>
              <a:gd name="connsiteY105" fmla="*/ 117481 h 464286"/>
              <a:gd name="connsiteX106" fmla="*/ 241229 w 343358"/>
              <a:gd name="connsiteY106" fmla="*/ 117481 h 464286"/>
              <a:gd name="connsiteX107" fmla="*/ 241229 w 343358"/>
              <a:gd name="connsiteY107" fmla="*/ 114035 h 464286"/>
              <a:gd name="connsiteX108" fmla="*/ 248434 w 343358"/>
              <a:gd name="connsiteY108" fmla="*/ 116542 h 464286"/>
              <a:gd name="connsiteX109" fmla="*/ 247494 w 343358"/>
              <a:gd name="connsiteY109" fmla="*/ 122494 h 464286"/>
              <a:gd name="connsiteX110" fmla="*/ 243735 w 343358"/>
              <a:gd name="connsiteY110" fmla="*/ 129700 h 464286"/>
              <a:gd name="connsiteX111" fmla="*/ 241229 w 343358"/>
              <a:gd name="connsiteY111" fmla="*/ 136278 h 464286"/>
              <a:gd name="connsiteX112" fmla="*/ 243421 w 343358"/>
              <a:gd name="connsiteY112" fmla="*/ 144111 h 464286"/>
              <a:gd name="connsiteX113" fmla="*/ 248434 w 343358"/>
              <a:gd name="connsiteY113" fmla="*/ 149750 h 464286"/>
              <a:gd name="connsiteX114" fmla="*/ 269424 w 343358"/>
              <a:gd name="connsiteY114" fmla="*/ 163534 h 464286"/>
              <a:gd name="connsiteX115" fmla="*/ 271617 w 343358"/>
              <a:gd name="connsiteY115" fmla="*/ 166980 h 464286"/>
              <a:gd name="connsiteX116" fmla="*/ 267231 w 343358"/>
              <a:gd name="connsiteY116" fmla="*/ 176066 h 464286"/>
              <a:gd name="connsiteX117" fmla="*/ 267544 w 343358"/>
              <a:gd name="connsiteY117" fmla="*/ 180451 h 464286"/>
              <a:gd name="connsiteX118" fmla="*/ 269424 w 343358"/>
              <a:gd name="connsiteY118" fmla="*/ 183898 h 464286"/>
              <a:gd name="connsiteX119" fmla="*/ 271617 w 343358"/>
              <a:gd name="connsiteY119" fmla="*/ 185464 h 464286"/>
              <a:gd name="connsiteX120" fmla="*/ 277883 w 343358"/>
              <a:gd name="connsiteY120" fmla="*/ 187657 h 464286"/>
              <a:gd name="connsiteX121" fmla="*/ 285715 w 343358"/>
              <a:gd name="connsiteY121" fmla="*/ 192983 h 464286"/>
              <a:gd name="connsiteX122" fmla="*/ 289474 w 343358"/>
              <a:gd name="connsiteY122" fmla="*/ 198935 h 464286"/>
              <a:gd name="connsiteX123" fmla="*/ 284775 w 343358"/>
              <a:gd name="connsiteY123" fmla="*/ 203634 h 464286"/>
              <a:gd name="connsiteX124" fmla="*/ 287908 w 343358"/>
              <a:gd name="connsiteY124" fmla="*/ 206767 h 464286"/>
              <a:gd name="connsiteX125" fmla="*/ 284775 w 343358"/>
              <a:gd name="connsiteY125" fmla="*/ 209587 h 464286"/>
              <a:gd name="connsiteX126" fmla="*/ 279762 w 343358"/>
              <a:gd name="connsiteY126" fmla="*/ 203634 h 464286"/>
              <a:gd name="connsiteX127" fmla="*/ 276630 w 343358"/>
              <a:gd name="connsiteY127" fmla="*/ 207394 h 464286"/>
              <a:gd name="connsiteX128" fmla="*/ 273810 w 343358"/>
              <a:gd name="connsiteY128" fmla="*/ 214913 h 464286"/>
              <a:gd name="connsiteX129" fmla="*/ 268797 w 343358"/>
              <a:gd name="connsiteY129" fmla="*/ 218672 h 464286"/>
              <a:gd name="connsiteX130" fmla="*/ 262532 w 343358"/>
              <a:gd name="connsiteY130" fmla="*/ 216479 h 464286"/>
              <a:gd name="connsiteX131" fmla="*/ 258146 w 343358"/>
              <a:gd name="connsiteY131" fmla="*/ 211467 h 464286"/>
              <a:gd name="connsiteX132" fmla="*/ 252507 w 343358"/>
              <a:gd name="connsiteY132" fmla="*/ 200815 h 464286"/>
              <a:gd name="connsiteX133" fmla="*/ 234023 w 343358"/>
              <a:gd name="connsiteY133" fmla="*/ 179825 h 464286"/>
              <a:gd name="connsiteX134" fmla="*/ 221178 w 343358"/>
              <a:gd name="connsiteY134" fmla="*/ 171680 h 464286"/>
              <a:gd name="connsiteX135" fmla="*/ 208960 w 343358"/>
              <a:gd name="connsiteY135" fmla="*/ 173559 h 464286"/>
              <a:gd name="connsiteX136" fmla="*/ 211153 w 343358"/>
              <a:gd name="connsiteY136" fmla="*/ 176066 h 464286"/>
              <a:gd name="connsiteX137" fmla="*/ 213346 w 343358"/>
              <a:gd name="connsiteY137" fmla="*/ 180765 h 464286"/>
              <a:gd name="connsiteX138" fmla="*/ 206141 w 343358"/>
              <a:gd name="connsiteY138" fmla="*/ 179825 h 464286"/>
              <a:gd name="connsiteX139" fmla="*/ 208334 w 343358"/>
              <a:gd name="connsiteY139" fmla="*/ 185777 h 464286"/>
              <a:gd name="connsiteX140" fmla="*/ 214913 w 343358"/>
              <a:gd name="connsiteY140" fmla="*/ 192983 h 464286"/>
              <a:gd name="connsiteX141" fmla="*/ 217732 w 343358"/>
              <a:gd name="connsiteY141" fmla="*/ 197682 h 464286"/>
              <a:gd name="connsiteX142" fmla="*/ 225878 w 343358"/>
              <a:gd name="connsiteY142" fmla="*/ 196116 h 464286"/>
              <a:gd name="connsiteX143" fmla="*/ 230264 w 343358"/>
              <a:gd name="connsiteY143" fmla="*/ 203008 h 464286"/>
              <a:gd name="connsiteX144" fmla="*/ 231830 w 343358"/>
              <a:gd name="connsiteY144" fmla="*/ 213346 h 464286"/>
              <a:gd name="connsiteX145" fmla="*/ 232143 w 343358"/>
              <a:gd name="connsiteY145" fmla="*/ 223058 h 464286"/>
              <a:gd name="connsiteX146" fmla="*/ 233396 w 343358"/>
              <a:gd name="connsiteY146" fmla="*/ 226504 h 464286"/>
              <a:gd name="connsiteX147" fmla="*/ 236529 w 343358"/>
              <a:gd name="connsiteY147" fmla="*/ 231204 h 464286"/>
              <a:gd name="connsiteX148" fmla="*/ 239975 w 343358"/>
              <a:gd name="connsiteY148" fmla="*/ 234963 h 464286"/>
              <a:gd name="connsiteX149" fmla="*/ 245301 w 343358"/>
              <a:gd name="connsiteY149" fmla="*/ 238723 h 464286"/>
              <a:gd name="connsiteX150" fmla="*/ 245614 w 343358"/>
              <a:gd name="connsiteY150" fmla="*/ 242482 h 464286"/>
              <a:gd name="connsiteX151" fmla="*/ 243108 w 343358"/>
              <a:gd name="connsiteY151" fmla="*/ 244988 h 464286"/>
              <a:gd name="connsiteX152" fmla="*/ 238096 w 343358"/>
              <a:gd name="connsiteY152" fmla="*/ 242482 h 464286"/>
              <a:gd name="connsiteX153" fmla="*/ 235276 w 343358"/>
              <a:gd name="connsiteY153" fmla="*/ 242482 h 464286"/>
              <a:gd name="connsiteX154" fmla="*/ 233710 w 343358"/>
              <a:gd name="connsiteY154" fmla="*/ 245301 h 464286"/>
              <a:gd name="connsiteX155" fmla="*/ 229637 w 343358"/>
              <a:gd name="connsiteY155" fmla="*/ 257206 h 464286"/>
              <a:gd name="connsiteX156" fmla="*/ 219925 w 343358"/>
              <a:gd name="connsiteY156" fmla="*/ 252820 h 464286"/>
              <a:gd name="connsiteX157" fmla="*/ 219925 w 343358"/>
              <a:gd name="connsiteY157" fmla="*/ 255013 h 464286"/>
              <a:gd name="connsiteX158" fmla="*/ 223998 w 343358"/>
              <a:gd name="connsiteY158" fmla="*/ 258146 h 464286"/>
              <a:gd name="connsiteX159" fmla="*/ 232143 w 343358"/>
              <a:gd name="connsiteY159" fmla="*/ 263472 h 464286"/>
              <a:gd name="connsiteX160" fmla="*/ 229637 w 343358"/>
              <a:gd name="connsiteY160" fmla="*/ 270051 h 464286"/>
              <a:gd name="connsiteX161" fmla="*/ 231203 w 343358"/>
              <a:gd name="connsiteY161" fmla="*/ 275063 h 464286"/>
              <a:gd name="connsiteX162" fmla="*/ 234963 w 343358"/>
              <a:gd name="connsiteY162" fmla="*/ 279449 h 464286"/>
              <a:gd name="connsiteX163" fmla="*/ 238096 w 343358"/>
              <a:gd name="connsiteY163" fmla="*/ 284149 h 464286"/>
              <a:gd name="connsiteX164" fmla="*/ 226817 w 343358"/>
              <a:gd name="connsiteY164" fmla="*/ 281016 h 464286"/>
              <a:gd name="connsiteX165" fmla="*/ 222432 w 343358"/>
              <a:gd name="connsiteY165" fmla="*/ 281955 h 464286"/>
              <a:gd name="connsiteX166" fmla="*/ 223685 w 343358"/>
              <a:gd name="connsiteY166" fmla="*/ 284462 h 464286"/>
              <a:gd name="connsiteX167" fmla="*/ 229324 w 343358"/>
              <a:gd name="connsiteY167" fmla="*/ 287282 h 464286"/>
              <a:gd name="connsiteX168" fmla="*/ 231517 w 343358"/>
              <a:gd name="connsiteY168" fmla="*/ 290728 h 464286"/>
              <a:gd name="connsiteX169" fmla="*/ 233710 w 343358"/>
              <a:gd name="connsiteY169" fmla="*/ 302632 h 464286"/>
              <a:gd name="connsiteX170" fmla="*/ 236842 w 343358"/>
              <a:gd name="connsiteY170" fmla="*/ 306392 h 464286"/>
              <a:gd name="connsiteX171" fmla="*/ 239036 w 343358"/>
              <a:gd name="connsiteY171" fmla="*/ 311404 h 464286"/>
              <a:gd name="connsiteX172" fmla="*/ 237156 w 343358"/>
              <a:gd name="connsiteY172" fmla="*/ 315477 h 464286"/>
              <a:gd name="connsiteX173" fmla="*/ 232143 w 343358"/>
              <a:gd name="connsiteY173" fmla="*/ 320176 h 464286"/>
              <a:gd name="connsiteX174" fmla="*/ 231830 w 343358"/>
              <a:gd name="connsiteY174" fmla="*/ 323936 h 464286"/>
              <a:gd name="connsiteX175" fmla="*/ 233396 w 343358"/>
              <a:gd name="connsiteY175" fmla="*/ 341793 h 464286"/>
              <a:gd name="connsiteX176" fmla="*/ 236216 w 343358"/>
              <a:gd name="connsiteY176" fmla="*/ 349625 h 464286"/>
              <a:gd name="connsiteX177" fmla="*/ 248434 w 343358"/>
              <a:gd name="connsiteY177" fmla="*/ 372495 h 464286"/>
              <a:gd name="connsiteX178" fmla="*/ 252193 w 343358"/>
              <a:gd name="connsiteY178" fmla="*/ 377194 h 464286"/>
              <a:gd name="connsiteX179" fmla="*/ 264411 w 343358"/>
              <a:gd name="connsiteY179" fmla="*/ 385652 h 464286"/>
              <a:gd name="connsiteX180" fmla="*/ 264411 w 343358"/>
              <a:gd name="connsiteY180" fmla="*/ 388472 h 464286"/>
              <a:gd name="connsiteX181" fmla="*/ 263158 w 343358"/>
              <a:gd name="connsiteY181" fmla="*/ 397557 h 464286"/>
              <a:gd name="connsiteX182" fmla="*/ 255640 w 343358"/>
              <a:gd name="connsiteY182" fmla="*/ 403510 h 464286"/>
              <a:gd name="connsiteX183" fmla="*/ 255640 w 343358"/>
              <a:gd name="connsiteY183" fmla="*/ 410715 h 464286"/>
              <a:gd name="connsiteX184" fmla="*/ 257519 w 343358"/>
              <a:gd name="connsiteY184" fmla="*/ 416981 h 464286"/>
              <a:gd name="connsiteX185" fmla="*/ 261905 w 343358"/>
              <a:gd name="connsiteY185" fmla="*/ 421994 h 464286"/>
              <a:gd name="connsiteX186" fmla="*/ 267544 w 343358"/>
              <a:gd name="connsiteY186" fmla="*/ 424186 h 464286"/>
              <a:gd name="connsiteX187" fmla="*/ 267544 w 343358"/>
              <a:gd name="connsiteY187" fmla="*/ 427319 h 464286"/>
              <a:gd name="connsiteX188" fmla="*/ 260652 w 343358"/>
              <a:gd name="connsiteY188" fmla="*/ 430139 h 464286"/>
              <a:gd name="connsiteX189" fmla="*/ 253760 w 343358"/>
              <a:gd name="connsiteY189" fmla="*/ 429826 h 464286"/>
              <a:gd name="connsiteX190" fmla="*/ 247807 w 343358"/>
              <a:gd name="connsiteY190" fmla="*/ 426693 h 464286"/>
              <a:gd name="connsiteX191" fmla="*/ 244048 w 343358"/>
              <a:gd name="connsiteY191" fmla="*/ 421367 h 464286"/>
              <a:gd name="connsiteX192" fmla="*/ 238096 w 343358"/>
              <a:gd name="connsiteY192" fmla="*/ 424186 h 464286"/>
              <a:gd name="connsiteX193" fmla="*/ 234649 w 343358"/>
              <a:gd name="connsiteY193" fmla="*/ 411029 h 464286"/>
              <a:gd name="connsiteX194" fmla="*/ 237156 w 343358"/>
              <a:gd name="connsiteY194" fmla="*/ 379387 h 464286"/>
              <a:gd name="connsiteX195" fmla="*/ 232143 w 343358"/>
              <a:gd name="connsiteY195" fmla="*/ 364662 h 464286"/>
              <a:gd name="connsiteX196" fmla="*/ 235276 w 343358"/>
              <a:gd name="connsiteY196" fmla="*/ 364662 h 464286"/>
              <a:gd name="connsiteX197" fmla="*/ 225878 w 343358"/>
              <a:gd name="connsiteY197" fmla="*/ 338973 h 464286"/>
              <a:gd name="connsiteX198" fmla="*/ 221805 w 343358"/>
              <a:gd name="connsiteY198" fmla="*/ 320176 h 464286"/>
              <a:gd name="connsiteX199" fmla="*/ 217732 w 343358"/>
              <a:gd name="connsiteY199" fmla="*/ 315163 h 464286"/>
              <a:gd name="connsiteX200" fmla="*/ 212093 w 343358"/>
              <a:gd name="connsiteY200" fmla="*/ 322682 h 464286"/>
              <a:gd name="connsiteX201" fmla="*/ 217419 w 343358"/>
              <a:gd name="connsiteY201" fmla="*/ 333021 h 464286"/>
              <a:gd name="connsiteX202" fmla="*/ 219925 w 343358"/>
              <a:gd name="connsiteY202" fmla="*/ 336154 h 464286"/>
              <a:gd name="connsiteX203" fmla="*/ 217732 w 343358"/>
              <a:gd name="connsiteY203" fmla="*/ 348372 h 464286"/>
              <a:gd name="connsiteX204" fmla="*/ 219925 w 343358"/>
              <a:gd name="connsiteY204" fmla="*/ 352758 h 464286"/>
              <a:gd name="connsiteX205" fmla="*/ 229950 w 343358"/>
              <a:gd name="connsiteY205" fmla="*/ 362156 h 464286"/>
              <a:gd name="connsiteX206" fmla="*/ 232143 w 343358"/>
              <a:gd name="connsiteY206" fmla="*/ 369049 h 464286"/>
              <a:gd name="connsiteX207" fmla="*/ 230890 w 343358"/>
              <a:gd name="connsiteY207" fmla="*/ 381580 h 464286"/>
              <a:gd name="connsiteX208" fmla="*/ 227131 w 343358"/>
              <a:gd name="connsiteY208" fmla="*/ 394111 h 464286"/>
              <a:gd name="connsiteX209" fmla="*/ 219925 w 343358"/>
              <a:gd name="connsiteY209" fmla="*/ 405389 h 464286"/>
              <a:gd name="connsiteX210" fmla="*/ 208960 w 343358"/>
              <a:gd name="connsiteY210" fmla="*/ 415414 h 464286"/>
              <a:gd name="connsiteX211" fmla="*/ 200815 w 343358"/>
              <a:gd name="connsiteY211" fmla="*/ 416667 h 464286"/>
              <a:gd name="connsiteX212" fmla="*/ 196116 w 343358"/>
              <a:gd name="connsiteY212" fmla="*/ 430765 h 464286"/>
              <a:gd name="connsiteX213" fmla="*/ 198309 w 343358"/>
              <a:gd name="connsiteY213" fmla="*/ 445490 h 464286"/>
              <a:gd name="connsiteX214" fmla="*/ 212093 w 343358"/>
              <a:gd name="connsiteY214" fmla="*/ 447996 h 464286"/>
              <a:gd name="connsiteX215" fmla="*/ 213973 w 343358"/>
              <a:gd name="connsiteY215" fmla="*/ 443923 h 464286"/>
              <a:gd name="connsiteX216" fmla="*/ 220238 w 343358"/>
              <a:gd name="connsiteY216" fmla="*/ 435465 h 464286"/>
              <a:gd name="connsiteX217" fmla="*/ 226504 w 343358"/>
              <a:gd name="connsiteY217" fmla="*/ 428259 h 464286"/>
              <a:gd name="connsiteX218" fmla="*/ 229637 w 343358"/>
              <a:gd name="connsiteY218" fmla="*/ 428886 h 464286"/>
              <a:gd name="connsiteX219" fmla="*/ 228071 w 343358"/>
              <a:gd name="connsiteY219" fmla="*/ 435151 h 464286"/>
              <a:gd name="connsiteX220" fmla="*/ 224938 w 343358"/>
              <a:gd name="connsiteY220" fmla="*/ 440477 h 464286"/>
              <a:gd name="connsiteX221" fmla="*/ 224624 w 343358"/>
              <a:gd name="connsiteY221" fmla="*/ 446429 h 464286"/>
              <a:gd name="connsiteX222" fmla="*/ 229637 w 343358"/>
              <a:gd name="connsiteY222" fmla="*/ 453948 h 464286"/>
              <a:gd name="connsiteX223" fmla="*/ 229324 w 343358"/>
              <a:gd name="connsiteY223" fmla="*/ 463347 h 464286"/>
              <a:gd name="connsiteX224" fmla="*/ 220238 w 343358"/>
              <a:gd name="connsiteY224" fmla="*/ 464287 h 464286"/>
              <a:gd name="connsiteX225" fmla="*/ 214913 w 343358"/>
              <a:gd name="connsiteY225" fmla="*/ 463973 h 464286"/>
              <a:gd name="connsiteX226" fmla="*/ 199562 w 343358"/>
              <a:gd name="connsiteY226" fmla="*/ 461780 h 464286"/>
              <a:gd name="connsiteX227" fmla="*/ 191103 w 343358"/>
              <a:gd name="connsiteY227" fmla="*/ 459274 h 464286"/>
              <a:gd name="connsiteX228" fmla="*/ 184524 w 343358"/>
              <a:gd name="connsiteY228" fmla="*/ 455202 h 464286"/>
              <a:gd name="connsiteX229" fmla="*/ 179198 w 343358"/>
              <a:gd name="connsiteY229" fmla="*/ 449875 h 464286"/>
              <a:gd name="connsiteX230" fmla="*/ 173873 w 343358"/>
              <a:gd name="connsiteY230" fmla="*/ 440477 h 464286"/>
              <a:gd name="connsiteX231" fmla="*/ 170740 w 343358"/>
              <a:gd name="connsiteY231" fmla="*/ 426693 h 464286"/>
              <a:gd name="connsiteX232" fmla="*/ 168233 w 343358"/>
              <a:gd name="connsiteY232" fmla="*/ 420740 h 464286"/>
              <a:gd name="connsiteX233" fmla="*/ 163847 w 343358"/>
              <a:gd name="connsiteY233" fmla="*/ 415728 h 464286"/>
              <a:gd name="connsiteX234" fmla="*/ 156642 w 343358"/>
              <a:gd name="connsiteY234" fmla="*/ 411655 h 464286"/>
              <a:gd name="connsiteX235" fmla="*/ 130013 w 343358"/>
              <a:gd name="connsiteY235" fmla="*/ 403510 h 464286"/>
              <a:gd name="connsiteX236" fmla="*/ 102130 w 343358"/>
              <a:gd name="connsiteY236" fmla="*/ 399124 h 464286"/>
              <a:gd name="connsiteX237" fmla="*/ 96178 w 343358"/>
              <a:gd name="connsiteY237" fmla="*/ 396304 h 464286"/>
              <a:gd name="connsiteX238" fmla="*/ 90539 w 343358"/>
              <a:gd name="connsiteY238" fmla="*/ 391292 h 464286"/>
              <a:gd name="connsiteX239" fmla="*/ 86153 w 343358"/>
              <a:gd name="connsiteY239" fmla="*/ 381893 h 464286"/>
              <a:gd name="connsiteX240" fmla="*/ 83647 w 343358"/>
              <a:gd name="connsiteY240" fmla="*/ 374687 h 464286"/>
              <a:gd name="connsiteX241" fmla="*/ 75501 w 343358"/>
              <a:gd name="connsiteY241" fmla="*/ 357144 h 464286"/>
              <a:gd name="connsiteX242" fmla="*/ 66103 w 343358"/>
              <a:gd name="connsiteY242" fmla="*/ 327382 h 464286"/>
              <a:gd name="connsiteX243" fmla="*/ 61717 w 343358"/>
              <a:gd name="connsiteY243" fmla="*/ 317357 h 464286"/>
              <a:gd name="connsiteX244" fmla="*/ 54198 w 343358"/>
              <a:gd name="connsiteY244" fmla="*/ 308271 h 464286"/>
              <a:gd name="connsiteX245" fmla="*/ 47932 w 343358"/>
              <a:gd name="connsiteY245" fmla="*/ 302632 h 464286"/>
              <a:gd name="connsiteX246" fmla="*/ 23183 w 343358"/>
              <a:gd name="connsiteY246" fmla="*/ 292607 h 464286"/>
              <a:gd name="connsiteX247" fmla="*/ 17857 w 343358"/>
              <a:gd name="connsiteY247" fmla="*/ 253760 h 464286"/>
              <a:gd name="connsiteX248" fmla="*/ 12531 w 343358"/>
              <a:gd name="connsiteY248" fmla="*/ 241855 h 464286"/>
              <a:gd name="connsiteX249" fmla="*/ 7205 w 343358"/>
              <a:gd name="connsiteY249" fmla="*/ 239662 h 464286"/>
              <a:gd name="connsiteX250" fmla="*/ 1566 w 343358"/>
              <a:gd name="connsiteY250" fmla="*/ 210840 h 464286"/>
              <a:gd name="connsiteX251" fmla="*/ 0 w 343358"/>
              <a:gd name="connsiteY251" fmla="*/ 192043 h 464286"/>
              <a:gd name="connsiteX252" fmla="*/ 940 w 343358"/>
              <a:gd name="connsiteY252" fmla="*/ 176379 h 464286"/>
              <a:gd name="connsiteX253" fmla="*/ 2819 w 343358"/>
              <a:gd name="connsiteY253" fmla="*/ 167294 h 464286"/>
              <a:gd name="connsiteX254" fmla="*/ 5012 w 343358"/>
              <a:gd name="connsiteY254" fmla="*/ 163221 h 464286"/>
              <a:gd name="connsiteX255" fmla="*/ 7832 w 343358"/>
              <a:gd name="connsiteY255" fmla="*/ 161028 h 464286"/>
              <a:gd name="connsiteX256" fmla="*/ 10965 w 343358"/>
              <a:gd name="connsiteY256" fmla="*/ 160715 h 464286"/>
              <a:gd name="connsiteX257" fmla="*/ 20363 w 343358"/>
              <a:gd name="connsiteY257" fmla="*/ 162594 h 464286"/>
              <a:gd name="connsiteX258" fmla="*/ 26316 w 343358"/>
              <a:gd name="connsiteY258" fmla="*/ 161654 h 464286"/>
              <a:gd name="connsiteX259" fmla="*/ 34148 w 343358"/>
              <a:gd name="connsiteY259" fmla="*/ 157582 h 464286"/>
              <a:gd name="connsiteX260" fmla="*/ 38847 w 343358"/>
              <a:gd name="connsiteY260" fmla="*/ 156015 h 464286"/>
              <a:gd name="connsiteX261" fmla="*/ 43233 w 343358"/>
              <a:gd name="connsiteY261" fmla="*/ 155075 h 464286"/>
              <a:gd name="connsiteX262" fmla="*/ 47619 w 343358"/>
              <a:gd name="connsiteY262" fmla="*/ 155389 h 464286"/>
              <a:gd name="connsiteX263" fmla="*/ 51692 w 343358"/>
              <a:gd name="connsiteY263" fmla="*/ 156955 h 464286"/>
              <a:gd name="connsiteX264" fmla="*/ 67043 w 343358"/>
              <a:gd name="connsiteY264" fmla="*/ 165414 h 464286"/>
              <a:gd name="connsiteX265" fmla="*/ 72368 w 343358"/>
              <a:gd name="connsiteY265" fmla="*/ 166667 h 464286"/>
              <a:gd name="connsiteX266" fmla="*/ 78008 w 343358"/>
              <a:gd name="connsiteY266" fmla="*/ 164474 h 464286"/>
              <a:gd name="connsiteX267" fmla="*/ 80514 w 343358"/>
              <a:gd name="connsiteY267" fmla="*/ 160402 h 464286"/>
              <a:gd name="connsiteX268" fmla="*/ 84900 w 343358"/>
              <a:gd name="connsiteY268" fmla="*/ 145990 h 464286"/>
              <a:gd name="connsiteX269" fmla="*/ 89286 w 343358"/>
              <a:gd name="connsiteY269" fmla="*/ 135965 h 464286"/>
              <a:gd name="connsiteX270" fmla="*/ 91166 w 343358"/>
              <a:gd name="connsiteY270" fmla="*/ 129700 h 464286"/>
              <a:gd name="connsiteX271" fmla="*/ 91166 w 343358"/>
              <a:gd name="connsiteY271" fmla="*/ 125000 h 464286"/>
              <a:gd name="connsiteX272" fmla="*/ 89286 w 343358"/>
              <a:gd name="connsiteY272" fmla="*/ 121241 h 464286"/>
              <a:gd name="connsiteX273" fmla="*/ 88659 w 343358"/>
              <a:gd name="connsiteY273" fmla="*/ 114975 h 464286"/>
              <a:gd name="connsiteX274" fmla="*/ 89286 w 343358"/>
              <a:gd name="connsiteY274" fmla="*/ 106203 h 464286"/>
              <a:gd name="connsiteX275" fmla="*/ 95552 w 343358"/>
              <a:gd name="connsiteY275" fmla="*/ 87719 h 464286"/>
              <a:gd name="connsiteX276" fmla="*/ 99311 w 343358"/>
              <a:gd name="connsiteY276" fmla="*/ 79887 h 464286"/>
              <a:gd name="connsiteX277" fmla="*/ 102757 w 343358"/>
              <a:gd name="connsiteY277" fmla="*/ 74875 h 464286"/>
              <a:gd name="connsiteX278" fmla="*/ 109649 w 343358"/>
              <a:gd name="connsiteY278" fmla="*/ 71742 h 464286"/>
              <a:gd name="connsiteX279" fmla="*/ 113722 w 343358"/>
              <a:gd name="connsiteY279" fmla="*/ 71429 h 464286"/>
              <a:gd name="connsiteX280" fmla="*/ 122494 w 343358"/>
              <a:gd name="connsiteY280" fmla="*/ 71429 h 464286"/>
              <a:gd name="connsiteX281" fmla="*/ 126567 w 343358"/>
              <a:gd name="connsiteY281" fmla="*/ 70802 h 464286"/>
              <a:gd name="connsiteX282" fmla="*/ 130013 w 343358"/>
              <a:gd name="connsiteY282" fmla="*/ 68609 h 464286"/>
              <a:gd name="connsiteX283" fmla="*/ 158208 w 343358"/>
              <a:gd name="connsiteY283" fmla="*/ 43860 h 464286"/>
              <a:gd name="connsiteX284" fmla="*/ 173873 w 343358"/>
              <a:gd name="connsiteY284" fmla="*/ 43233 h 464286"/>
              <a:gd name="connsiteX285" fmla="*/ 180138 w 343358"/>
              <a:gd name="connsiteY285" fmla="*/ 40100 h 464286"/>
              <a:gd name="connsiteX286" fmla="*/ 186404 w 343358"/>
              <a:gd name="connsiteY286" fmla="*/ 35088 h 464286"/>
              <a:gd name="connsiteX287" fmla="*/ 198935 w 343358"/>
              <a:gd name="connsiteY287" fmla="*/ 19737 h 464286"/>
              <a:gd name="connsiteX288" fmla="*/ 208334 w 343358"/>
              <a:gd name="connsiteY288" fmla="*/ 10965 h 464286"/>
              <a:gd name="connsiteX289" fmla="*/ 217106 w 343358"/>
              <a:gd name="connsiteY289" fmla="*/ 5952 h 464286"/>
              <a:gd name="connsiteX290" fmla="*/ 225564 w 343358"/>
              <a:gd name="connsiteY290" fmla="*/ 2820 h 464286"/>
              <a:gd name="connsiteX291" fmla="*/ 234023 w 343358"/>
              <a:gd name="connsiteY291" fmla="*/ 1253 h 464286"/>
              <a:gd name="connsiteX292" fmla="*/ 242795 w 343358"/>
              <a:gd name="connsiteY292" fmla="*/ 627 h 464286"/>
              <a:gd name="connsiteX293" fmla="*/ 260339 w 343358"/>
              <a:gd name="connsiteY293" fmla="*/ 1880 h 464286"/>
              <a:gd name="connsiteX294" fmla="*/ 279449 w 343358"/>
              <a:gd name="connsiteY294" fmla="*/ 0 h 464286"/>
              <a:gd name="connsiteX295" fmla="*/ 288221 w 343358"/>
              <a:gd name="connsiteY295" fmla="*/ 0 h 464286"/>
              <a:gd name="connsiteX296" fmla="*/ 296053 w 343358"/>
              <a:gd name="connsiteY296" fmla="*/ 1880 h 464286"/>
              <a:gd name="connsiteX297" fmla="*/ 300752 w 343358"/>
              <a:gd name="connsiteY297" fmla="*/ 4073 h 464286"/>
              <a:gd name="connsiteX298" fmla="*/ 306078 w 343358"/>
              <a:gd name="connsiteY298" fmla="*/ 8459 h 46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343358" h="464286">
                <a:moveTo>
                  <a:pt x="282269" y="275377"/>
                </a:moveTo>
                <a:lnTo>
                  <a:pt x="285401" y="276630"/>
                </a:lnTo>
                <a:lnTo>
                  <a:pt x="287908" y="278823"/>
                </a:lnTo>
                <a:lnTo>
                  <a:pt x="290727" y="284149"/>
                </a:lnTo>
                <a:lnTo>
                  <a:pt x="284148" y="289161"/>
                </a:lnTo>
                <a:lnTo>
                  <a:pt x="282269" y="290101"/>
                </a:lnTo>
                <a:lnTo>
                  <a:pt x="279762" y="287282"/>
                </a:lnTo>
                <a:lnTo>
                  <a:pt x="277256" y="285715"/>
                </a:lnTo>
                <a:lnTo>
                  <a:pt x="273810" y="285401"/>
                </a:lnTo>
                <a:lnTo>
                  <a:pt x="272557" y="288221"/>
                </a:lnTo>
                <a:lnTo>
                  <a:pt x="273183" y="290101"/>
                </a:lnTo>
                <a:lnTo>
                  <a:pt x="264725" y="289161"/>
                </a:lnTo>
                <a:lnTo>
                  <a:pt x="256893" y="285088"/>
                </a:lnTo>
                <a:lnTo>
                  <a:pt x="250627" y="279763"/>
                </a:lnTo>
                <a:lnTo>
                  <a:pt x="246868" y="275377"/>
                </a:lnTo>
                <a:lnTo>
                  <a:pt x="246868" y="272244"/>
                </a:lnTo>
                <a:lnTo>
                  <a:pt x="258772" y="275377"/>
                </a:lnTo>
                <a:lnTo>
                  <a:pt x="258772" y="269111"/>
                </a:lnTo>
                <a:lnTo>
                  <a:pt x="266291" y="272244"/>
                </a:lnTo>
                <a:lnTo>
                  <a:pt x="282269" y="275377"/>
                </a:lnTo>
                <a:close/>
                <a:moveTo>
                  <a:pt x="314850" y="123121"/>
                </a:moveTo>
                <a:lnTo>
                  <a:pt x="312657" y="128760"/>
                </a:lnTo>
                <a:lnTo>
                  <a:pt x="305765" y="126567"/>
                </a:lnTo>
                <a:lnTo>
                  <a:pt x="290101" y="115602"/>
                </a:lnTo>
                <a:lnTo>
                  <a:pt x="285088" y="109023"/>
                </a:lnTo>
                <a:lnTo>
                  <a:pt x="280076" y="107457"/>
                </a:lnTo>
                <a:lnTo>
                  <a:pt x="275063" y="104010"/>
                </a:lnTo>
                <a:lnTo>
                  <a:pt x="278823" y="98058"/>
                </a:lnTo>
                <a:lnTo>
                  <a:pt x="289788" y="96805"/>
                </a:lnTo>
                <a:lnTo>
                  <a:pt x="299499" y="98371"/>
                </a:lnTo>
                <a:lnTo>
                  <a:pt x="305452" y="99938"/>
                </a:lnTo>
                <a:lnTo>
                  <a:pt x="308585" y="104324"/>
                </a:lnTo>
                <a:lnTo>
                  <a:pt x="309838" y="109649"/>
                </a:lnTo>
                <a:lnTo>
                  <a:pt x="314850" y="123121"/>
                </a:lnTo>
                <a:close/>
                <a:moveTo>
                  <a:pt x="306078" y="8459"/>
                </a:moveTo>
                <a:lnTo>
                  <a:pt x="302945" y="9085"/>
                </a:lnTo>
                <a:lnTo>
                  <a:pt x="299186" y="12531"/>
                </a:lnTo>
                <a:lnTo>
                  <a:pt x="302005" y="15977"/>
                </a:lnTo>
                <a:lnTo>
                  <a:pt x="302632" y="21303"/>
                </a:lnTo>
                <a:lnTo>
                  <a:pt x="302319" y="27256"/>
                </a:lnTo>
                <a:lnTo>
                  <a:pt x="302319" y="33522"/>
                </a:lnTo>
                <a:lnTo>
                  <a:pt x="321429" y="70489"/>
                </a:lnTo>
                <a:lnTo>
                  <a:pt x="328008" y="78008"/>
                </a:lnTo>
                <a:lnTo>
                  <a:pt x="334274" y="78321"/>
                </a:lnTo>
                <a:lnTo>
                  <a:pt x="342106" y="83960"/>
                </a:lnTo>
                <a:lnTo>
                  <a:pt x="343359" y="85840"/>
                </a:lnTo>
                <a:lnTo>
                  <a:pt x="342419" y="89286"/>
                </a:lnTo>
                <a:lnTo>
                  <a:pt x="336780" y="91166"/>
                </a:lnTo>
                <a:lnTo>
                  <a:pt x="334274" y="93359"/>
                </a:lnTo>
                <a:lnTo>
                  <a:pt x="333334" y="99938"/>
                </a:lnTo>
                <a:lnTo>
                  <a:pt x="334900" y="117481"/>
                </a:lnTo>
                <a:lnTo>
                  <a:pt x="334274" y="123121"/>
                </a:lnTo>
                <a:lnTo>
                  <a:pt x="329574" y="125627"/>
                </a:lnTo>
                <a:lnTo>
                  <a:pt x="325189" y="120927"/>
                </a:lnTo>
                <a:lnTo>
                  <a:pt x="319863" y="108083"/>
                </a:lnTo>
                <a:lnTo>
                  <a:pt x="314850" y="102444"/>
                </a:lnTo>
                <a:lnTo>
                  <a:pt x="313910" y="97745"/>
                </a:lnTo>
                <a:lnTo>
                  <a:pt x="322682" y="90226"/>
                </a:lnTo>
                <a:lnTo>
                  <a:pt x="322682" y="87406"/>
                </a:lnTo>
                <a:lnTo>
                  <a:pt x="313910" y="72055"/>
                </a:lnTo>
                <a:lnTo>
                  <a:pt x="313284" y="76441"/>
                </a:lnTo>
                <a:lnTo>
                  <a:pt x="310777" y="78321"/>
                </a:lnTo>
                <a:lnTo>
                  <a:pt x="307331" y="78948"/>
                </a:lnTo>
                <a:lnTo>
                  <a:pt x="302319" y="78321"/>
                </a:lnTo>
                <a:lnTo>
                  <a:pt x="304199" y="82081"/>
                </a:lnTo>
                <a:lnTo>
                  <a:pt x="304825" y="85840"/>
                </a:lnTo>
                <a:lnTo>
                  <a:pt x="304199" y="89599"/>
                </a:lnTo>
                <a:lnTo>
                  <a:pt x="302319" y="93359"/>
                </a:lnTo>
                <a:lnTo>
                  <a:pt x="300126" y="88973"/>
                </a:lnTo>
                <a:lnTo>
                  <a:pt x="296993" y="85840"/>
                </a:lnTo>
                <a:lnTo>
                  <a:pt x="293234" y="84273"/>
                </a:lnTo>
                <a:lnTo>
                  <a:pt x="287908" y="84273"/>
                </a:lnTo>
                <a:lnTo>
                  <a:pt x="295740" y="72995"/>
                </a:lnTo>
                <a:lnTo>
                  <a:pt x="296680" y="70802"/>
                </a:lnTo>
                <a:lnTo>
                  <a:pt x="306392" y="65790"/>
                </a:lnTo>
                <a:lnTo>
                  <a:pt x="308271" y="61717"/>
                </a:lnTo>
                <a:lnTo>
                  <a:pt x="306705" y="54825"/>
                </a:lnTo>
                <a:lnTo>
                  <a:pt x="299499" y="44800"/>
                </a:lnTo>
                <a:lnTo>
                  <a:pt x="296680" y="39474"/>
                </a:lnTo>
                <a:lnTo>
                  <a:pt x="296680" y="26316"/>
                </a:lnTo>
                <a:lnTo>
                  <a:pt x="295113" y="24436"/>
                </a:lnTo>
                <a:lnTo>
                  <a:pt x="290414" y="25376"/>
                </a:lnTo>
                <a:lnTo>
                  <a:pt x="288848" y="28196"/>
                </a:lnTo>
                <a:lnTo>
                  <a:pt x="288534" y="31642"/>
                </a:lnTo>
                <a:lnTo>
                  <a:pt x="286341" y="34774"/>
                </a:lnTo>
                <a:lnTo>
                  <a:pt x="271617" y="44487"/>
                </a:lnTo>
                <a:lnTo>
                  <a:pt x="267544" y="48559"/>
                </a:lnTo>
                <a:lnTo>
                  <a:pt x="257206" y="61404"/>
                </a:lnTo>
                <a:lnTo>
                  <a:pt x="250940" y="67043"/>
                </a:lnTo>
                <a:lnTo>
                  <a:pt x="245614" y="69549"/>
                </a:lnTo>
                <a:lnTo>
                  <a:pt x="241855" y="72368"/>
                </a:lnTo>
                <a:lnTo>
                  <a:pt x="229637" y="90226"/>
                </a:lnTo>
                <a:lnTo>
                  <a:pt x="229637" y="94298"/>
                </a:lnTo>
                <a:lnTo>
                  <a:pt x="230890" y="111216"/>
                </a:lnTo>
                <a:lnTo>
                  <a:pt x="227757" y="114035"/>
                </a:lnTo>
                <a:lnTo>
                  <a:pt x="228071" y="120927"/>
                </a:lnTo>
                <a:lnTo>
                  <a:pt x="229637" y="127820"/>
                </a:lnTo>
                <a:lnTo>
                  <a:pt x="229637" y="131892"/>
                </a:lnTo>
                <a:lnTo>
                  <a:pt x="232456" y="132832"/>
                </a:lnTo>
                <a:lnTo>
                  <a:pt x="232143" y="135025"/>
                </a:lnTo>
                <a:lnTo>
                  <a:pt x="235276" y="135025"/>
                </a:lnTo>
                <a:lnTo>
                  <a:pt x="236842" y="130640"/>
                </a:lnTo>
                <a:lnTo>
                  <a:pt x="237469" y="125314"/>
                </a:lnTo>
                <a:lnTo>
                  <a:pt x="239349" y="121554"/>
                </a:lnTo>
                <a:lnTo>
                  <a:pt x="244048" y="119988"/>
                </a:lnTo>
                <a:lnTo>
                  <a:pt x="244048" y="117481"/>
                </a:lnTo>
                <a:lnTo>
                  <a:pt x="241229" y="117481"/>
                </a:lnTo>
                <a:lnTo>
                  <a:pt x="241229" y="114035"/>
                </a:lnTo>
                <a:lnTo>
                  <a:pt x="248434" y="116542"/>
                </a:lnTo>
                <a:lnTo>
                  <a:pt x="247494" y="122494"/>
                </a:lnTo>
                <a:lnTo>
                  <a:pt x="243735" y="129700"/>
                </a:lnTo>
                <a:lnTo>
                  <a:pt x="241229" y="136278"/>
                </a:lnTo>
                <a:lnTo>
                  <a:pt x="243421" y="144111"/>
                </a:lnTo>
                <a:lnTo>
                  <a:pt x="248434" y="149750"/>
                </a:lnTo>
                <a:lnTo>
                  <a:pt x="269424" y="163534"/>
                </a:lnTo>
                <a:lnTo>
                  <a:pt x="271617" y="166980"/>
                </a:lnTo>
                <a:lnTo>
                  <a:pt x="267231" y="176066"/>
                </a:lnTo>
                <a:lnTo>
                  <a:pt x="267544" y="180451"/>
                </a:lnTo>
                <a:lnTo>
                  <a:pt x="269424" y="183898"/>
                </a:lnTo>
                <a:lnTo>
                  <a:pt x="271617" y="185464"/>
                </a:lnTo>
                <a:lnTo>
                  <a:pt x="277883" y="187657"/>
                </a:lnTo>
                <a:lnTo>
                  <a:pt x="285715" y="192983"/>
                </a:lnTo>
                <a:lnTo>
                  <a:pt x="289474" y="198935"/>
                </a:lnTo>
                <a:lnTo>
                  <a:pt x="284775" y="203634"/>
                </a:lnTo>
                <a:lnTo>
                  <a:pt x="287908" y="206767"/>
                </a:lnTo>
                <a:lnTo>
                  <a:pt x="284775" y="209587"/>
                </a:lnTo>
                <a:lnTo>
                  <a:pt x="279762" y="203634"/>
                </a:lnTo>
                <a:lnTo>
                  <a:pt x="276630" y="207394"/>
                </a:lnTo>
                <a:lnTo>
                  <a:pt x="273810" y="214913"/>
                </a:lnTo>
                <a:lnTo>
                  <a:pt x="268797" y="218672"/>
                </a:lnTo>
                <a:lnTo>
                  <a:pt x="262532" y="216479"/>
                </a:lnTo>
                <a:lnTo>
                  <a:pt x="258146" y="211467"/>
                </a:lnTo>
                <a:lnTo>
                  <a:pt x="252507" y="200815"/>
                </a:lnTo>
                <a:lnTo>
                  <a:pt x="234023" y="179825"/>
                </a:lnTo>
                <a:lnTo>
                  <a:pt x="221178" y="171680"/>
                </a:lnTo>
                <a:lnTo>
                  <a:pt x="208960" y="173559"/>
                </a:lnTo>
                <a:lnTo>
                  <a:pt x="211153" y="176066"/>
                </a:lnTo>
                <a:lnTo>
                  <a:pt x="213346" y="180765"/>
                </a:lnTo>
                <a:lnTo>
                  <a:pt x="206141" y="179825"/>
                </a:lnTo>
                <a:lnTo>
                  <a:pt x="208334" y="185777"/>
                </a:lnTo>
                <a:lnTo>
                  <a:pt x="214913" y="192983"/>
                </a:lnTo>
                <a:lnTo>
                  <a:pt x="217732" y="197682"/>
                </a:lnTo>
                <a:lnTo>
                  <a:pt x="225878" y="196116"/>
                </a:lnTo>
                <a:lnTo>
                  <a:pt x="230264" y="203008"/>
                </a:lnTo>
                <a:lnTo>
                  <a:pt x="231830" y="213346"/>
                </a:lnTo>
                <a:lnTo>
                  <a:pt x="232143" y="223058"/>
                </a:lnTo>
                <a:lnTo>
                  <a:pt x="233396" y="226504"/>
                </a:lnTo>
                <a:lnTo>
                  <a:pt x="236529" y="231204"/>
                </a:lnTo>
                <a:lnTo>
                  <a:pt x="239975" y="234963"/>
                </a:lnTo>
                <a:lnTo>
                  <a:pt x="245301" y="238723"/>
                </a:lnTo>
                <a:lnTo>
                  <a:pt x="245614" y="242482"/>
                </a:lnTo>
                <a:lnTo>
                  <a:pt x="243108" y="244988"/>
                </a:lnTo>
                <a:lnTo>
                  <a:pt x="238096" y="242482"/>
                </a:lnTo>
                <a:lnTo>
                  <a:pt x="235276" y="242482"/>
                </a:lnTo>
                <a:lnTo>
                  <a:pt x="233710" y="245301"/>
                </a:lnTo>
                <a:lnTo>
                  <a:pt x="229637" y="257206"/>
                </a:lnTo>
                <a:lnTo>
                  <a:pt x="219925" y="252820"/>
                </a:lnTo>
                <a:lnTo>
                  <a:pt x="219925" y="255013"/>
                </a:lnTo>
                <a:lnTo>
                  <a:pt x="223998" y="258146"/>
                </a:lnTo>
                <a:lnTo>
                  <a:pt x="232143" y="263472"/>
                </a:lnTo>
                <a:lnTo>
                  <a:pt x="229637" y="270051"/>
                </a:lnTo>
                <a:lnTo>
                  <a:pt x="231203" y="275063"/>
                </a:lnTo>
                <a:lnTo>
                  <a:pt x="234963" y="279449"/>
                </a:lnTo>
                <a:lnTo>
                  <a:pt x="238096" y="284149"/>
                </a:lnTo>
                <a:lnTo>
                  <a:pt x="226817" y="281016"/>
                </a:lnTo>
                <a:lnTo>
                  <a:pt x="222432" y="281955"/>
                </a:lnTo>
                <a:lnTo>
                  <a:pt x="223685" y="284462"/>
                </a:lnTo>
                <a:lnTo>
                  <a:pt x="229324" y="287282"/>
                </a:lnTo>
                <a:lnTo>
                  <a:pt x="231517" y="290728"/>
                </a:lnTo>
                <a:lnTo>
                  <a:pt x="233710" y="302632"/>
                </a:lnTo>
                <a:lnTo>
                  <a:pt x="236842" y="306392"/>
                </a:lnTo>
                <a:lnTo>
                  <a:pt x="239036" y="311404"/>
                </a:lnTo>
                <a:lnTo>
                  <a:pt x="237156" y="315477"/>
                </a:lnTo>
                <a:lnTo>
                  <a:pt x="232143" y="320176"/>
                </a:lnTo>
                <a:lnTo>
                  <a:pt x="231830" y="323936"/>
                </a:lnTo>
                <a:lnTo>
                  <a:pt x="233396" y="341793"/>
                </a:lnTo>
                <a:lnTo>
                  <a:pt x="236216" y="349625"/>
                </a:lnTo>
                <a:lnTo>
                  <a:pt x="248434" y="372495"/>
                </a:lnTo>
                <a:lnTo>
                  <a:pt x="252193" y="377194"/>
                </a:lnTo>
                <a:lnTo>
                  <a:pt x="264411" y="385652"/>
                </a:lnTo>
                <a:lnTo>
                  <a:pt x="264411" y="388472"/>
                </a:lnTo>
                <a:lnTo>
                  <a:pt x="263158" y="397557"/>
                </a:lnTo>
                <a:lnTo>
                  <a:pt x="255640" y="403510"/>
                </a:lnTo>
                <a:lnTo>
                  <a:pt x="255640" y="410715"/>
                </a:lnTo>
                <a:lnTo>
                  <a:pt x="257519" y="416981"/>
                </a:lnTo>
                <a:lnTo>
                  <a:pt x="261905" y="421994"/>
                </a:lnTo>
                <a:lnTo>
                  <a:pt x="267544" y="424186"/>
                </a:lnTo>
                <a:lnTo>
                  <a:pt x="267544" y="427319"/>
                </a:lnTo>
                <a:lnTo>
                  <a:pt x="260652" y="430139"/>
                </a:lnTo>
                <a:lnTo>
                  <a:pt x="253760" y="429826"/>
                </a:lnTo>
                <a:lnTo>
                  <a:pt x="247807" y="426693"/>
                </a:lnTo>
                <a:lnTo>
                  <a:pt x="244048" y="421367"/>
                </a:lnTo>
                <a:lnTo>
                  <a:pt x="238096" y="424186"/>
                </a:lnTo>
                <a:lnTo>
                  <a:pt x="234649" y="411029"/>
                </a:lnTo>
                <a:lnTo>
                  <a:pt x="237156" y="379387"/>
                </a:lnTo>
                <a:lnTo>
                  <a:pt x="232143" y="364662"/>
                </a:lnTo>
                <a:lnTo>
                  <a:pt x="235276" y="364662"/>
                </a:lnTo>
                <a:lnTo>
                  <a:pt x="225878" y="338973"/>
                </a:lnTo>
                <a:lnTo>
                  <a:pt x="221805" y="320176"/>
                </a:lnTo>
                <a:lnTo>
                  <a:pt x="217732" y="315163"/>
                </a:lnTo>
                <a:lnTo>
                  <a:pt x="212093" y="322682"/>
                </a:lnTo>
                <a:lnTo>
                  <a:pt x="217419" y="333021"/>
                </a:lnTo>
                <a:lnTo>
                  <a:pt x="219925" y="336154"/>
                </a:lnTo>
                <a:lnTo>
                  <a:pt x="217732" y="348372"/>
                </a:lnTo>
                <a:lnTo>
                  <a:pt x="219925" y="352758"/>
                </a:lnTo>
                <a:lnTo>
                  <a:pt x="229950" y="362156"/>
                </a:lnTo>
                <a:lnTo>
                  <a:pt x="232143" y="369049"/>
                </a:lnTo>
                <a:lnTo>
                  <a:pt x="230890" y="381580"/>
                </a:lnTo>
                <a:lnTo>
                  <a:pt x="227131" y="394111"/>
                </a:lnTo>
                <a:lnTo>
                  <a:pt x="219925" y="405389"/>
                </a:lnTo>
                <a:lnTo>
                  <a:pt x="208960" y="415414"/>
                </a:lnTo>
                <a:lnTo>
                  <a:pt x="200815" y="416667"/>
                </a:lnTo>
                <a:lnTo>
                  <a:pt x="196116" y="430765"/>
                </a:lnTo>
                <a:lnTo>
                  <a:pt x="198309" y="445490"/>
                </a:lnTo>
                <a:lnTo>
                  <a:pt x="212093" y="447996"/>
                </a:lnTo>
                <a:lnTo>
                  <a:pt x="213973" y="443923"/>
                </a:lnTo>
                <a:lnTo>
                  <a:pt x="220238" y="435465"/>
                </a:lnTo>
                <a:lnTo>
                  <a:pt x="226504" y="428259"/>
                </a:lnTo>
                <a:lnTo>
                  <a:pt x="229637" y="428886"/>
                </a:lnTo>
                <a:lnTo>
                  <a:pt x="228071" y="435151"/>
                </a:lnTo>
                <a:lnTo>
                  <a:pt x="224938" y="440477"/>
                </a:lnTo>
                <a:lnTo>
                  <a:pt x="224624" y="446429"/>
                </a:lnTo>
                <a:lnTo>
                  <a:pt x="229637" y="453948"/>
                </a:lnTo>
                <a:lnTo>
                  <a:pt x="229324" y="463347"/>
                </a:lnTo>
                <a:lnTo>
                  <a:pt x="220238" y="464287"/>
                </a:lnTo>
                <a:lnTo>
                  <a:pt x="214913" y="463973"/>
                </a:lnTo>
                <a:lnTo>
                  <a:pt x="199562" y="461780"/>
                </a:lnTo>
                <a:lnTo>
                  <a:pt x="191103" y="459274"/>
                </a:lnTo>
                <a:lnTo>
                  <a:pt x="184524" y="455202"/>
                </a:lnTo>
                <a:lnTo>
                  <a:pt x="179198" y="449875"/>
                </a:lnTo>
                <a:lnTo>
                  <a:pt x="173873" y="440477"/>
                </a:lnTo>
                <a:lnTo>
                  <a:pt x="170740" y="426693"/>
                </a:lnTo>
                <a:lnTo>
                  <a:pt x="168233" y="420740"/>
                </a:lnTo>
                <a:lnTo>
                  <a:pt x="163847" y="415728"/>
                </a:lnTo>
                <a:lnTo>
                  <a:pt x="156642" y="411655"/>
                </a:lnTo>
                <a:lnTo>
                  <a:pt x="130013" y="403510"/>
                </a:lnTo>
                <a:lnTo>
                  <a:pt x="102130" y="399124"/>
                </a:lnTo>
                <a:lnTo>
                  <a:pt x="96178" y="396304"/>
                </a:lnTo>
                <a:lnTo>
                  <a:pt x="90539" y="391292"/>
                </a:lnTo>
                <a:lnTo>
                  <a:pt x="86153" y="381893"/>
                </a:lnTo>
                <a:lnTo>
                  <a:pt x="83647" y="374687"/>
                </a:lnTo>
                <a:lnTo>
                  <a:pt x="75501" y="357144"/>
                </a:lnTo>
                <a:lnTo>
                  <a:pt x="66103" y="327382"/>
                </a:lnTo>
                <a:lnTo>
                  <a:pt x="61717" y="317357"/>
                </a:lnTo>
                <a:lnTo>
                  <a:pt x="54198" y="308271"/>
                </a:lnTo>
                <a:lnTo>
                  <a:pt x="47932" y="302632"/>
                </a:lnTo>
                <a:lnTo>
                  <a:pt x="23183" y="292607"/>
                </a:lnTo>
                <a:lnTo>
                  <a:pt x="17857" y="253760"/>
                </a:lnTo>
                <a:lnTo>
                  <a:pt x="12531" y="241855"/>
                </a:lnTo>
                <a:lnTo>
                  <a:pt x="7205" y="239662"/>
                </a:lnTo>
                <a:lnTo>
                  <a:pt x="1566" y="210840"/>
                </a:lnTo>
                <a:lnTo>
                  <a:pt x="0" y="192043"/>
                </a:lnTo>
                <a:lnTo>
                  <a:pt x="940" y="176379"/>
                </a:lnTo>
                <a:lnTo>
                  <a:pt x="2819" y="167294"/>
                </a:lnTo>
                <a:lnTo>
                  <a:pt x="5012" y="163221"/>
                </a:lnTo>
                <a:lnTo>
                  <a:pt x="7832" y="161028"/>
                </a:lnTo>
                <a:lnTo>
                  <a:pt x="10965" y="160715"/>
                </a:lnTo>
                <a:lnTo>
                  <a:pt x="20363" y="162594"/>
                </a:lnTo>
                <a:lnTo>
                  <a:pt x="26316" y="161654"/>
                </a:lnTo>
                <a:lnTo>
                  <a:pt x="34148" y="157582"/>
                </a:lnTo>
                <a:lnTo>
                  <a:pt x="38847" y="156015"/>
                </a:lnTo>
                <a:lnTo>
                  <a:pt x="43233" y="155075"/>
                </a:lnTo>
                <a:lnTo>
                  <a:pt x="47619" y="155389"/>
                </a:lnTo>
                <a:lnTo>
                  <a:pt x="51692" y="156955"/>
                </a:lnTo>
                <a:lnTo>
                  <a:pt x="67043" y="165414"/>
                </a:lnTo>
                <a:lnTo>
                  <a:pt x="72368" y="166667"/>
                </a:lnTo>
                <a:lnTo>
                  <a:pt x="78008" y="164474"/>
                </a:lnTo>
                <a:lnTo>
                  <a:pt x="80514" y="160402"/>
                </a:lnTo>
                <a:lnTo>
                  <a:pt x="84900" y="145990"/>
                </a:lnTo>
                <a:lnTo>
                  <a:pt x="89286" y="135965"/>
                </a:lnTo>
                <a:lnTo>
                  <a:pt x="91166" y="129700"/>
                </a:lnTo>
                <a:lnTo>
                  <a:pt x="91166" y="125000"/>
                </a:lnTo>
                <a:lnTo>
                  <a:pt x="89286" y="121241"/>
                </a:lnTo>
                <a:lnTo>
                  <a:pt x="88659" y="114975"/>
                </a:lnTo>
                <a:lnTo>
                  <a:pt x="89286" y="106203"/>
                </a:lnTo>
                <a:lnTo>
                  <a:pt x="95552" y="87719"/>
                </a:lnTo>
                <a:lnTo>
                  <a:pt x="99311" y="79887"/>
                </a:lnTo>
                <a:lnTo>
                  <a:pt x="102757" y="74875"/>
                </a:lnTo>
                <a:lnTo>
                  <a:pt x="109649" y="71742"/>
                </a:lnTo>
                <a:lnTo>
                  <a:pt x="113722" y="71429"/>
                </a:lnTo>
                <a:lnTo>
                  <a:pt x="122494" y="71429"/>
                </a:lnTo>
                <a:lnTo>
                  <a:pt x="126567" y="70802"/>
                </a:lnTo>
                <a:lnTo>
                  <a:pt x="130013" y="68609"/>
                </a:lnTo>
                <a:lnTo>
                  <a:pt x="158208" y="43860"/>
                </a:lnTo>
                <a:lnTo>
                  <a:pt x="173873" y="43233"/>
                </a:lnTo>
                <a:lnTo>
                  <a:pt x="180138" y="40100"/>
                </a:lnTo>
                <a:lnTo>
                  <a:pt x="186404" y="35088"/>
                </a:lnTo>
                <a:lnTo>
                  <a:pt x="198935" y="19737"/>
                </a:lnTo>
                <a:lnTo>
                  <a:pt x="208334" y="10965"/>
                </a:lnTo>
                <a:lnTo>
                  <a:pt x="217106" y="5952"/>
                </a:lnTo>
                <a:lnTo>
                  <a:pt x="225564" y="2820"/>
                </a:lnTo>
                <a:lnTo>
                  <a:pt x="234023" y="1253"/>
                </a:lnTo>
                <a:lnTo>
                  <a:pt x="242795" y="627"/>
                </a:lnTo>
                <a:lnTo>
                  <a:pt x="260339" y="1880"/>
                </a:lnTo>
                <a:lnTo>
                  <a:pt x="279449" y="0"/>
                </a:lnTo>
                <a:lnTo>
                  <a:pt x="288221" y="0"/>
                </a:lnTo>
                <a:lnTo>
                  <a:pt x="296053" y="1880"/>
                </a:lnTo>
                <a:lnTo>
                  <a:pt x="300752" y="4073"/>
                </a:lnTo>
                <a:lnTo>
                  <a:pt x="306078" y="8459"/>
                </a:lnTo>
                <a:close/>
              </a:path>
            </a:pathLst>
          </a:custGeom>
          <a:solidFill>
            <a:srgbClr val="D9A41F"/>
          </a:solidFill>
          <a:ln w="12700" cap="rnd">
            <a:solidFill>
              <a:schemeClr val="bg1"/>
            </a:solidFill>
            <a:prstDash val="solid"/>
            <a:round/>
          </a:ln>
        </p:spPr>
        <p:txBody>
          <a:bodyPr rtlCol="0" anchor="ctr"/>
          <a:lstStyle/>
          <a:p>
            <a:endParaRPr lang="vi-VN"/>
          </a:p>
        </p:txBody>
      </p:sp>
      <p:sp>
        <p:nvSpPr>
          <p:cNvPr id="38" name="Freeform: Shape 37">
            <a:extLst>
              <a:ext uri="{FF2B5EF4-FFF2-40B4-BE49-F238E27FC236}">
                <a16:creationId xmlns:a16="http://schemas.microsoft.com/office/drawing/2014/main" id="{272A0EBD-C07F-F782-B1B4-9F3B23EB2022}"/>
              </a:ext>
            </a:extLst>
          </p:cNvPr>
          <p:cNvSpPr/>
          <p:nvPr/>
        </p:nvSpPr>
        <p:spPr>
          <a:xfrm>
            <a:off x="7646696" y="5091780"/>
            <a:ext cx="611843" cy="477757"/>
          </a:xfrm>
          <a:custGeom>
            <a:avLst/>
            <a:gdLst>
              <a:gd name="connsiteX0" fmla="*/ 611843 w 611843"/>
              <a:gd name="connsiteY0" fmla="*/ 52945 h 477757"/>
              <a:gd name="connsiteX1" fmla="*/ 605264 w 611843"/>
              <a:gd name="connsiteY1" fmla="*/ 59524 h 477757"/>
              <a:gd name="connsiteX2" fmla="*/ 601505 w 611843"/>
              <a:gd name="connsiteY2" fmla="*/ 64223 h 477757"/>
              <a:gd name="connsiteX3" fmla="*/ 598059 w 611843"/>
              <a:gd name="connsiteY3" fmla="*/ 70802 h 477757"/>
              <a:gd name="connsiteX4" fmla="*/ 596492 w 611843"/>
              <a:gd name="connsiteY4" fmla="*/ 78321 h 477757"/>
              <a:gd name="connsiteX5" fmla="*/ 597432 w 611843"/>
              <a:gd name="connsiteY5" fmla="*/ 87093 h 477757"/>
              <a:gd name="connsiteX6" fmla="*/ 599625 w 611843"/>
              <a:gd name="connsiteY6" fmla="*/ 94612 h 477757"/>
              <a:gd name="connsiteX7" fmla="*/ 600565 w 611843"/>
              <a:gd name="connsiteY7" fmla="*/ 104324 h 477757"/>
              <a:gd name="connsiteX8" fmla="*/ 595552 w 611843"/>
              <a:gd name="connsiteY8" fmla="*/ 143484 h 477757"/>
              <a:gd name="connsiteX9" fmla="*/ 577069 w 611843"/>
              <a:gd name="connsiteY9" fmla="*/ 201755 h 477757"/>
              <a:gd name="connsiteX10" fmla="*/ 578009 w 611843"/>
              <a:gd name="connsiteY10" fmla="*/ 214913 h 477757"/>
              <a:gd name="connsiteX11" fmla="*/ 581455 w 611843"/>
              <a:gd name="connsiteY11" fmla="*/ 222745 h 477757"/>
              <a:gd name="connsiteX12" fmla="*/ 585528 w 611843"/>
              <a:gd name="connsiteY12" fmla="*/ 228071 h 477757"/>
              <a:gd name="connsiteX13" fmla="*/ 593046 w 611843"/>
              <a:gd name="connsiteY13" fmla="*/ 235590 h 477757"/>
              <a:gd name="connsiteX14" fmla="*/ 595552 w 611843"/>
              <a:gd name="connsiteY14" fmla="*/ 239349 h 477757"/>
              <a:gd name="connsiteX15" fmla="*/ 597119 w 611843"/>
              <a:gd name="connsiteY15" fmla="*/ 243735 h 477757"/>
              <a:gd name="connsiteX16" fmla="*/ 596492 w 611843"/>
              <a:gd name="connsiteY16" fmla="*/ 250314 h 477757"/>
              <a:gd name="connsiteX17" fmla="*/ 593360 w 611843"/>
              <a:gd name="connsiteY17" fmla="*/ 258772 h 477757"/>
              <a:gd name="connsiteX18" fmla="*/ 584274 w 611843"/>
              <a:gd name="connsiteY18" fmla="*/ 270991 h 477757"/>
              <a:gd name="connsiteX19" fmla="*/ 569237 w 611843"/>
              <a:gd name="connsiteY19" fmla="*/ 283835 h 477757"/>
              <a:gd name="connsiteX20" fmla="*/ 565477 w 611843"/>
              <a:gd name="connsiteY20" fmla="*/ 288221 h 477757"/>
              <a:gd name="connsiteX21" fmla="*/ 564224 w 611843"/>
              <a:gd name="connsiteY21" fmla="*/ 294487 h 477757"/>
              <a:gd name="connsiteX22" fmla="*/ 564224 w 611843"/>
              <a:gd name="connsiteY22" fmla="*/ 299499 h 477757"/>
              <a:gd name="connsiteX23" fmla="*/ 569550 w 611843"/>
              <a:gd name="connsiteY23" fmla="*/ 321116 h 477757"/>
              <a:gd name="connsiteX24" fmla="*/ 565790 w 611843"/>
              <a:gd name="connsiteY24" fmla="*/ 327068 h 477757"/>
              <a:gd name="connsiteX25" fmla="*/ 560778 w 611843"/>
              <a:gd name="connsiteY25" fmla="*/ 339913 h 477757"/>
              <a:gd name="connsiteX26" fmla="*/ 557332 w 611843"/>
              <a:gd name="connsiteY26" fmla="*/ 344925 h 477757"/>
              <a:gd name="connsiteX27" fmla="*/ 552633 w 611843"/>
              <a:gd name="connsiteY27" fmla="*/ 346805 h 477757"/>
              <a:gd name="connsiteX28" fmla="*/ 545740 w 611843"/>
              <a:gd name="connsiteY28" fmla="*/ 344299 h 477757"/>
              <a:gd name="connsiteX29" fmla="*/ 533522 w 611843"/>
              <a:gd name="connsiteY29" fmla="*/ 338033 h 477757"/>
              <a:gd name="connsiteX30" fmla="*/ 524437 w 611843"/>
              <a:gd name="connsiteY30" fmla="*/ 337093 h 477757"/>
              <a:gd name="connsiteX31" fmla="*/ 470239 w 611843"/>
              <a:gd name="connsiteY31" fmla="*/ 338660 h 477757"/>
              <a:gd name="connsiteX32" fmla="*/ 461467 w 611843"/>
              <a:gd name="connsiteY32" fmla="*/ 340540 h 477757"/>
              <a:gd name="connsiteX33" fmla="*/ 451129 w 611843"/>
              <a:gd name="connsiteY33" fmla="*/ 345552 h 477757"/>
              <a:gd name="connsiteX34" fmla="*/ 445176 w 611843"/>
              <a:gd name="connsiteY34" fmla="*/ 351191 h 477757"/>
              <a:gd name="connsiteX35" fmla="*/ 441730 w 611843"/>
              <a:gd name="connsiteY35" fmla="*/ 356517 h 477757"/>
              <a:gd name="connsiteX36" fmla="*/ 439851 w 611843"/>
              <a:gd name="connsiteY36" fmla="*/ 363409 h 477757"/>
              <a:gd name="connsiteX37" fmla="*/ 439537 w 611843"/>
              <a:gd name="connsiteY37" fmla="*/ 371241 h 477757"/>
              <a:gd name="connsiteX38" fmla="*/ 440164 w 611843"/>
              <a:gd name="connsiteY38" fmla="*/ 378760 h 477757"/>
              <a:gd name="connsiteX39" fmla="*/ 442670 w 611843"/>
              <a:gd name="connsiteY39" fmla="*/ 385652 h 477757"/>
              <a:gd name="connsiteX40" fmla="*/ 448936 w 611843"/>
              <a:gd name="connsiteY40" fmla="*/ 396931 h 477757"/>
              <a:gd name="connsiteX41" fmla="*/ 449875 w 611843"/>
              <a:gd name="connsiteY41" fmla="*/ 401317 h 477757"/>
              <a:gd name="connsiteX42" fmla="*/ 448622 w 611843"/>
              <a:gd name="connsiteY42" fmla="*/ 406016 h 477757"/>
              <a:gd name="connsiteX43" fmla="*/ 444236 w 611843"/>
              <a:gd name="connsiteY43" fmla="*/ 411342 h 477757"/>
              <a:gd name="connsiteX44" fmla="*/ 435778 w 611843"/>
              <a:gd name="connsiteY44" fmla="*/ 418547 h 477757"/>
              <a:gd name="connsiteX45" fmla="*/ 425126 w 611843"/>
              <a:gd name="connsiteY45" fmla="*/ 426066 h 477757"/>
              <a:gd name="connsiteX46" fmla="*/ 412595 w 611843"/>
              <a:gd name="connsiteY46" fmla="*/ 432958 h 477757"/>
              <a:gd name="connsiteX47" fmla="*/ 399437 w 611843"/>
              <a:gd name="connsiteY47" fmla="*/ 437971 h 477757"/>
              <a:gd name="connsiteX48" fmla="*/ 381266 w 611843"/>
              <a:gd name="connsiteY48" fmla="*/ 440791 h 477757"/>
              <a:gd name="connsiteX49" fmla="*/ 370928 w 611843"/>
              <a:gd name="connsiteY49" fmla="*/ 443923 h 477757"/>
              <a:gd name="connsiteX50" fmla="*/ 362156 w 611843"/>
              <a:gd name="connsiteY50" fmla="*/ 448936 h 477757"/>
              <a:gd name="connsiteX51" fmla="*/ 356204 w 611843"/>
              <a:gd name="connsiteY51" fmla="*/ 455515 h 477757"/>
              <a:gd name="connsiteX52" fmla="*/ 345239 w 611843"/>
              <a:gd name="connsiteY52" fmla="*/ 471179 h 477757"/>
              <a:gd name="connsiteX53" fmla="*/ 339286 w 611843"/>
              <a:gd name="connsiteY53" fmla="*/ 475878 h 477757"/>
              <a:gd name="connsiteX54" fmla="*/ 333960 w 611843"/>
              <a:gd name="connsiteY54" fmla="*/ 477758 h 477757"/>
              <a:gd name="connsiteX55" fmla="*/ 330201 w 611843"/>
              <a:gd name="connsiteY55" fmla="*/ 476818 h 477757"/>
              <a:gd name="connsiteX56" fmla="*/ 328321 w 611843"/>
              <a:gd name="connsiteY56" fmla="*/ 474312 h 477757"/>
              <a:gd name="connsiteX57" fmla="*/ 329575 w 611843"/>
              <a:gd name="connsiteY57" fmla="*/ 460214 h 477757"/>
              <a:gd name="connsiteX58" fmla="*/ 329261 w 611843"/>
              <a:gd name="connsiteY58" fmla="*/ 453948 h 477757"/>
              <a:gd name="connsiteX59" fmla="*/ 328321 w 611843"/>
              <a:gd name="connsiteY59" fmla="*/ 448309 h 477757"/>
              <a:gd name="connsiteX60" fmla="*/ 325502 w 611843"/>
              <a:gd name="connsiteY60" fmla="*/ 442983 h 477757"/>
              <a:gd name="connsiteX61" fmla="*/ 319549 w 611843"/>
              <a:gd name="connsiteY61" fmla="*/ 438284 h 477757"/>
              <a:gd name="connsiteX62" fmla="*/ 310464 w 611843"/>
              <a:gd name="connsiteY62" fmla="*/ 435151 h 477757"/>
              <a:gd name="connsiteX63" fmla="*/ 202381 w 611843"/>
              <a:gd name="connsiteY63" fmla="*/ 429199 h 477757"/>
              <a:gd name="connsiteX64" fmla="*/ 189850 w 611843"/>
              <a:gd name="connsiteY64" fmla="*/ 427319 h 477757"/>
              <a:gd name="connsiteX65" fmla="*/ 174812 w 611843"/>
              <a:gd name="connsiteY65" fmla="*/ 423560 h 477757"/>
              <a:gd name="connsiteX66" fmla="*/ 160088 w 611843"/>
              <a:gd name="connsiteY66" fmla="*/ 416354 h 477757"/>
              <a:gd name="connsiteX67" fmla="*/ 140038 w 611843"/>
              <a:gd name="connsiteY67" fmla="*/ 409149 h 477757"/>
              <a:gd name="connsiteX68" fmla="*/ 104950 w 611843"/>
              <a:gd name="connsiteY68" fmla="*/ 391292 h 477757"/>
              <a:gd name="connsiteX69" fmla="*/ 86466 w 611843"/>
              <a:gd name="connsiteY69" fmla="*/ 389099 h 477757"/>
              <a:gd name="connsiteX70" fmla="*/ 79887 w 611843"/>
              <a:gd name="connsiteY70" fmla="*/ 389412 h 477757"/>
              <a:gd name="connsiteX71" fmla="*/ 74875 w 611843"/>
              <a:gd name="connsiteY71" fmla="*/ 387846 h 477757"/>
              <a:gd name="connsiteX72" fmla="*/ 71742 w 611843"/>
              <a:gd name="connsiteY72" fmla="*/ 385026 h 477757"/>
              <a:gd name="connsiteX73" fmla="*/ 69549 w 611843"/>
              <a:gd name="connsiteY73" fmla="*/ 379073 h 477757"/>
              <a:gd name="connsiteX74" fmla="*/ 69236 w 611843"/>
              <a:gd name="connsiteY74" fmla="*/ 374374 h 477757"/>
              <a:gd name="connsiteX75" fmla="*/ 70176 w 611843"/>
              <a:gd name="connsiteY75" fmla="*/ 370928 h 477757"/>
              <a:gd name="connsiteX76" fmla="*/ 76128 w 611843"/>
              <a:gd name="connsiteY76" fmla="*/ 364662 h 477757"/>
              <a:gd name="connsiteX77" fmla="*/ 77694 w 611843"/>
              <a:gd name="connsiteY77" fmla="*/ 360590 h 477757"/>
              <a:gd name="connsiteX78" fmla="*/ 75815 w 611843"/>
              <a:gd name="connsiteY78" fmla="*/ 356517 h 477757"/>
              <a:gd name="connsiteX79" fmla="*/ 71742 w 611843"/>
              <a:gd name="connsiteY79" fmla="*/ 353071 h 477757"/>
              <a:gd name="connsiteX80" fmla="*/ 62657 w 611843"/>
              <a:gd name="connsiteY80" fmla="*/ 349938 h 477757"/>
              <a:gd name="connsiteX81" fmla="*/ 54825 w 611843"/>
              <a:gd name="connsiteY81" fmla="*/ 348058 h 477757"/>
              <a:gd name="connsiteX82" fmla="*/ 50125 w 611843"/>
              <a:gd name="connsiteY82" fmla="*/ 346492 h 477757"/>
              <a:gd name="connsiteX83" fmla="*/ 47306 w 611843"/>
              <a:gd name="connsiteY83" fmla="*/ 343046 h 477757"/>
              <a:gd name="connsiteX84" fmla="*/ 46993 w 611843"/>
              <a:gd name="connsiteY84" fmla="*/ 339600 h 477757"/>
              <a:gd name="connsiteX85" fmla="*/ 47306 w 611843"/>
              <a:gd name="connsiteY85" fmla="*/ 328635 h 477757"/>
              <a:gd name="connsiteX86" fmla="*/ 45739 w 611843"/>
              <a:gd name="connsiteY86" fmla="*/ 324562 h 477757"/>
              <a:gd name="connsiteX87" fmla="*/ 40100 w 611843"/>
              <a:gd name="connsiteY87" fmla="*/ 322682 h 477757"/>
              <a:gd name="connsiteX88" fmla="*/ 28196 w 611843"/>
              <a:gd name="connsiteY88" fmla="*/ 322996 h 477757"/>
              <a:gd name="connsiteX89" fmla="*/ 11905 w 611843"/>
              <a:gd name="connsiteY89" fmla="*/ 320176 h 477757"/>
              <a:gd name="connsiteX90" fmla="*/ 11592 w 611843"/>
              <a:gd name="connsiteY90" fmla="*/ 311717 h 477757"/>
              <a:gd name="connsiteX91" fmla="*/ 6892 w 611843"/>
              <a:gd name="connsiteY91" fmla="*/ 301692 h 477757"/>
              <a:gd name="connsiteX92" fmla="*/ 627 w 611843"/>
              <a:gd name="connsiteY92" fmla="*/ 293547 h 477757"/>
              <a:gd name="connsiteX93" fmla="*/ 0 w 611843"/>
              <a:gd name="connsiteY93" fmla="*/ 288221 h 477757"/>
              <a:gd name="connsiteX94" fmla="*/ 1880 w 611843"/>
              <a:gd name="connsiteY94" fmla="*/ 281642 h 477757"/>
              <a:gd name="connsiteX95" fmla="*/ 10025 w 611843"/>
              <a:gd name="connsiteY95" fmla="*/ 265352 h 477757"/>
              <a:gd name="connsiteX96" fmla="*/ 15977 w 611843"/>
              <a:gd name="connsiteY96" fmla="*/ 258459 h 477757"/>
              <a:gd name="connsiteX97" fmla="*/ 20050 w 611843"/>
              <a:gd name="connsiteY97" fmla="*/ 254387 h 477757"/>
              <a:gd name="connsiteX98" fmla="*/ 46679 w 611843"/>
              <a:gd name="connsiteY98" fmla="*/ 239662 h 477757"/>
              <a:gd name="connsiteX99" fmla="*/ 59524 w 611843"/>
              <a:gd name="connsiteY99" fmla="*/ 243108 h 477757"/>
              <a:gd name="connsiteX100" fmla="*/ 64223 w 611843"/>
              <a:gd name="connsiteY100" fmla="*/ 243422 h 477757"/>
              <a:gd name="connsiteX101" fmla="*/ 69236 w 611843"/>
              <a:gd name="connsiteY101" fmla="*/ 242795 h 477757"/>
              <a:gd name="connsiteX102" fmla="*/ 78634 w 611843"/>
              <a:gd name="connsiteY102" fmla="*/ 240602 h 477757"/>
              <a:gd name="connsiteX103" fmla="*/ 83333 w 611843"/>
              <a:gd name="connsiteY103" fmla="*/ 238409 h 477757"/>
              <a:gd name="connsiteX104" fmla="*/ 88973 w 611843"/>
              <a:gd name="connsiteY104" fmla="*/ 234023 h 477757"/>
              <a:gd name="connsiteX105" fmla="*/ 94298 w 611843"/>
              <a:gd name="connsiteY105" fmla="*/ 230577 h 477757"/>
              <a:gd name="connsiteX106" fmla="*/ 101504 w 611843"/>
              <a:gd name="connsiteY106" fmla="*/ 228384 h 477757"/>
              <a:gd name="connsiteX107" fmla="*/ 114662 w 611843"/>
              <a:gd name="connsiteY107" fmla="*/ 226504 h 477757"/>
              <a:gd name="connsiteX108" fmla="*/ 120301 w 611843"/>
              <a:gd name="connsiteY108" fmla="*/ 224311 h 477757"/>
              <a:gd name="connsiteX109" fmla="*/ 145364 w 611843"/>
              <a:gd name="connsiteY109" fmla="*/ 207707 h 477757"/>
              <a:gd name="connsiteX110" fmla="*/ 168233 w 611843"/>
              <a:gd name="connsiteY110" fmla="*/ 187031 h 477757"/>
              <a:gd name="connsiteX111" fmla="*/ 170740 w 611843"/>
              <a:gd name="connsiteY111" fmla="*/ 182958 h 477757"/>
              <a:gd name="connsiteX112" fmla="*/ 173246 w 611843"/>
              <a:gd name="connsiteY112" fmla="*/ 176692 h 477757"/>
              <a:gd name="connsiteX113" fmla="*/ 175439 w 611843"/>
              <a:gd name="connsiteY113" fmla="*/ 173873 h 477757"/>
              <a:gd name="connsiteX114" fmla="*/ 179198 w 611843"/>
              <a:gd name="connsiteY114" fmla="*/ 172306 h 477757"/>
              <a:gd name="connsiteX115" fmla="*/ 186091 w 611843"/>
              <a:gd name="connsiteY115" fmla="*/ 171053 h 477757"/>
              <a:gd name="connsiteX116" fmla="*/ 190477 w 611843"/>
              <a:gd name="connsiteY116" fmla="*/ 171680 h 477757"/>
              <a:gd name="connsiteX117" fmla="*/ 193609 w 611843"/>
              <a:gd name="connsiteY117" fmla="*/ 172619 h 477757"/>
              <a:gd name="connsiteX118" fmla="*/ 195802 w 611843"/>
              <a:gd name="connsiteY118" fmla="*/ 177005 h 477757"/>
              <a:gd name="connsiteX119" fmla="*/ 196429 w 611843"/>
              <a:gd name="connsiteY119" fmla="*/ 183584 h 477757"/>
              <a:gd name="connsiteX120" fmla="*/ 197995 w 611843"/>
              <a:gd name="connsiteY120" fmla="*/ 188597 h 477757"/>
              <a:gd name="connsiteX121" fmla="*/ 200815 w 611843"/>
              <a:gd name="connsiteY121" fmla="*/ 191416 h 477757"/>
              <a:gd name="connsiteX122" fmla="*/ 208960 w 611843"/>
              <a:gd name="connsiteY122" fmla="*/ 197056 h 477757"/>
              <a:gd name="connsiteX123" fmla="*/ 214913 w 611843"/>
              <a:gd name="connsiteY123" fmla="*/ 197369 h 477757"/>
              <a:gd name="connsiteX124" fmla="*/ 229637 w 611843"/>
              <a:gd name="connsiteY124" fmla="*/ 195176 h 477757"/>
              <a:gd name="connsiteX125" fmla="*/ 235903 w 611843"/>
              <a:gd name="connsiteY125" fmla="*/ 192983 h 477757"/>
              <a:gd name="connsiteX126" fmla="*/ 248434 w 611843"/>
              <a:gd name="connsiteY126" fmla="*/ 191103 h 477757"/>
              <a:gd name="connsiteX127" fmla="*/ 252507 w 611843"/>
              <a:gd name="connsiteY127" fmla="*/ 191103 h 477757"/>
              <a:gd name="connsiteX128" fmla="*/ 256893 w 611843"/>
              <a:gd name="connsiteY128" fmla="*/ 192043 h 477757"/>
              <a:gd name="connsiteX129" fmla="*/ 260652 w 611843"/>
              <a:gd name="connsiteY129" fmla="*/ 193610 h 477757"/>
              <a:gd name="connsiteX130" fmla="*/ 263158 w 611843"/>
              <a:gd name="connsiteY130" fmla="*/ 196429 h 477757"/>
              <a:gd name="connsiteX131" fmla="*/ 264725 w 611843"/>
              <a:gd name="connsiteY131" fmla="*/ 199875 h 477757"/>
              <a:gd name="connsiteX132" fmla="*/ 264412 w 611843"/>
              <a:gd name="connsiteY132" fmla="*/ 208647 h 477757"/>
              <a:gd name="connsiteX133" fmla="*/ 264725 w 611843"/>
              <a:gd name="connsiteY133" fmla="*/ 214286 h 477757"/>
              <a:gd name="connsiteX134" fmla="*/ 266604 w 611843"/>
              <a:gd name="connsiteY134" fmla="*/ 218672 h 477757"/>
              <a:gd name="connsiteX135" fmla="*/ 269737 w 611843"/>
              <a:gd name="connsiteY135" fmla="*/ 221805 h 477757"/>
              <a:gd name="connsiteX136" fmla="*/ 274750 w 611843"/>
              <a:gd name="connsiteY136" fmla="*/ 222432 h 477757"/>
              <a:gd name="connsiteX137" fmla="*/ 288848 w 611843"/>
              <a:gd name="connsiteY137" fmla="*/ 220239 h 477757"/>
              <a:gd name="connsiteX138" fmla="*/ 293547 w 611843"/>
              <a:gd name="connsiteY138" fmla="*/ 220865 h 477757"/>
              <a:gd name="connsiteX139" fmla="*/ 296680 w 611843"/>
              <a:gd name="connsiteY139" fmla="*/ 222745 h 477757"/>
              <a:gd name="connsiteX140" fmla="*/ 300439 w 611843"/>
              <a:gd name="connsiteY140" fmla="*/ 228071 h 477757"/>
              <a:gd name="connsiteX141" fmla="*/ 305139 w 611843"/>
              <a:gd name="connsiteY141" fmla="*/ 231830 h 477757"/>
              <a:gd name="connsiteX142" fmla="*/ 309524 w 611843"/>
              <a:gd name="connsiteY142" fmla="*/ 230264 h 477757"/>
              <a:gd name="connsiteX143" fmla="*/ 316417 w 611843"/>
              <a:gd name="connsiteY143" fmla="*/ 224938 h 477757"/>
              <a:gd name="connsiteX144" fmla="*/ 331454 w 611843"/>
              <a:gd name="connsiteY144" fmla="*/ 209274 h 477757"/>
              <a:gd name="connsiteX145" fmla="*/ 339913 w 611843"/>
              <a:gd name="connsiteY145" fmla="*/ 196742 h 477757"/>
              <a:gd name="connsiteX146" fmla="*/ 343986 w 611843"/>
              <a:gd name="connsiteY146" fmla="*/ 184524 h 477757"/>
              <a:gd name="connsiteX147" fmla="*/ 343046 w 611843"/>
              <a:gd name="connsiteY147" fmla="*/ 177005 h 477757"/>
              <a:gd name="connsiteX148" fmla="*/ 345552 w 611843"/>
              <a:gd name="connsiteY148" fmla="*/ 165414 h 477757"/>
              <a:gd name="connsiteX149" fmla="*/ 343359 w 611843"/>
              <a:gd name="connsiteY149" fmla="*/ 157895 h 477757"/>
              <a:gd name="connsiteX150" fmla="*/ 340540 w 611843"/>
              <a:gd name="connsiteY150" fmla="*/ 155702 h 477757"/>
              <a:gd name="connsiteX151" fmla="*/ 336780 w 611843"/>
              <a:gd name="connsiteY151" fmla="*/ 154449 h 477757"/>
              <a:gd name="connsiteX152" fmla="*/ 333334 w 611843"/>
              <a:gd name="connsiteY152" fmla="*/ 151943 h 477757"/>
              <a:gd name="connsiteX153" fmla="*/ 330201 w 611843"/>
              <a:gd name="connsiteY153" fmla="*/ 144111 h 477757"/>
              <a:gd name="connsiteX154" fmla="*/ 319863 w 611843"/>
              <a:gd name="connsiteY154" fmla="*/ 133772 h 477757"/>
              <a:gd name="connsiteX155" fmla="*/ 315790 w 611843"/>
              <a:gd name="connsiteY155" fmla="*/ 128446 h 477757"/>
              <a:gd name="connsiteX156" fmla="*/ 314537 w 611843"/>
              <a:gd name="connsiteY156" fmla="*/ 125314 h 477757"/>
              <a:gd name="connsiteX157" fmla="*/ 313597 w 611843"/>
              <a:gd name="connsiteY157" fmla="*/ 114349 h 477757"/>
              <a:gd name="connsiteX158" fmla="*/ 312031 w 611843"/>
              <a:gd name="connsiteY158" fmla="*/ 111843 h 477757"/>
              <a:gd name="connsiteX159" fmla="*/ 309211 w 611843"/>
              <a:gd name="connsiteY159" fmla="*/ 110276 h 477757"/>
              <a:gd name="connsiteX160" fmla="*/ 299499 w 611843"/>
              <a:gd name="connsiteY160" fmla="*/ 102444 h 477757"/>
              <a:gd name="connsiteX161" fmla="*/ 299499 w 611843"/>
              <a:gd name="connsiteY161" fmla="*/ 96492 h 477757"/>
              <a:gd name="connsiteX162" fmla="*/ 300439 w 611843"/>
              <a:gd name="connsiteY162" fmla="*/ 92106 h 477757"/>
              <a:gd name="connsiteX163" fmla="*/ 304199 w 611843"/>
              <a:gd name="connsiteY163" fmla="*/ 82081 h 477757"/>
              <a:gd name="connsiteX164" fmla="*/ 305452 w 611843"/>
              <a:gd name="connsiteY164" fmla="*/ 77068 h 477757"/>
              <a:gd name="connsiteX165" fmla="*/ 308271 w 611843"/>
              <a:gd name="connsiteY165" fmla="*/ 77068 h 477757"/>
              <a:gd name="connsiteX166" fmla="*/ 312031 w 611843"/>
              <a:gd name="connsiteY166" fmla="*/ 79261 h 477757"/>
              <a:gd name="connsiteX167" fmla="*/ 316417 w 611843"/>
              <a:gd name="connsiteY167" fmla="*/ 76128 h 477757"/>
              <a:gd name="connsiteX168" fmla="*/ 322056 w 611843"/>
              <a:gd name="connsiteY168" fmla="*/ 71429 h 477757"/>
              <a:gd name="connsiteX169" fmla="*/ 328948 w 611843"/>
              <a:gd name="connsiteY169" fmla="*/ 68296 h 477757"/>
              <a:gd name="connsiteX170" fmla="*/ 346179 w 611843"/>
              <a:gd name="connsiteY170" fmla="*/ 70802 h 477757"/>
              <a:gd name="connsiteX171" fmla="*/ 354324 w 611843"/>
              <a:gd name="connsiteY171" fmla="*/ 69549 h 477757"/>
              <a:gd name="connsiteX172" fmla="*/ 355890 w 611843"/>
              <a:gd name="connsiteY172" fmla="*/ 65790 h 477757"/>
              <a:gd name="connsiteX173" fmla="*/ 364976 w 611843"/>
              <a:gd name="connsiteY173" fmla="*/ 59211 h 477757"/>
              <a:gd name="connsiteX174" fmla="*/ 369048 w 611843"/>
              <a:gd name="connsiteY174" fmla="*/ 57331 h 477757"/>
              <a:gd name="connsiteX175" fmla="*/ 375314 w 611843"/>
              <a:gd name="connsiteY175" fmla="*/ 57331 h 477757"/>
              <a:gd name="connsiteX176" fmla="*/ 387532 w 611843"/>
              <a:gd name="connsiteY176" fmla="*/ 60151 h 477757"/>
              <a:gd name="connsiteX177" fmla="*/ 396304 w 611843"/>
              <a:gd name="connsiteY177" fmla="*/ 60464 h 477757"/>
              <a:gd name="connsiteX178" fmla="*/ 400377 w 611843"/>
              <a:gd name="connsiteY178" fmla="*/ 61717 h 477757"/>
              <a:gd name="connsiteX179" fmla="*/ 406329 w 611843"/>
              <a:gd name="connsiteY179" fmla="*/ 64223 h 477757"/>
              <a:gd name="connsiteX180" fmla="*/ 409149 w 611843"/>
              <a:gd name="connsiteY180" fmla="*/ 63597 h 477757"/>
              <a:gd name="connsiteX181" fmla="*/ 411655 w 611843"/>
              <a:gd name="connsiteY181" fmla="*/ 60777 h 477757"/>
              <a:gd name="connsiteX182" fmla="*/ 412595 w 611843"/>
              <a:gd name="connsiteY182" fmla="*/ 53571 h 477757"/>
              <a:gd name="connsiteX183" fmla="*/ 413848 w 611843"/>
              <a:gd name="connsiteY183" fmla="*/ 49812 h 477757"/>
              <a:gd name="connsiteX184" fmla="*/ 417607 w 611843"/>
              <a:gd name="connsiteY184" fmla="*/ 46053 h 477757"/>
              <a:gd name="connsiteX185" fmla="*/ 423873 w 611843"/>
              <a:gd name="connsiteY185" fmla="*/ 41667 h 477757"/>
              <a:gd name="connsiteX186" fmla="*/ 436718 w 611843"/>
              <a:gd name="connsiteY186" fmla="*/ 35401 h 477757"/>
              <a:gd name="connsiteX187" fmla="*/ 442983 w 611843"/>
              <a:gd name="connsiteY187" fmla="*/ 30702 h 477757"/>
              <a:gd name="connsiteX188" fmla="*/ 448936 w 611843"/>
              <a:gd name="connsiteY188" fmla="*/ 27569 h 477757"/>
              <a:gd name="connsiteX189" fmla="*/ 454575 w 611843"/>
              <a:gd name="connsiteY189" fmla="*/ 26942 h 477757"/>
              <a:gd name="connsiteX190" fmla="*/ 472432 w 611843"/>
              <a:gd name="connsiteY190" fmla="*/ 30075 h 477757"/>
              <a:gd name="connsiteX191" fmla="*/ 479951 w 611843"/>
              <a:gd name="connsiteY191" fmla="*/ 29449 h 477757"/>
              <a:gd name="connsiteX192" fmla="*/ 487156 w 611843"/>
              <a:gd name="connsiteY192" fmla="*/ 25690 h 477757"/>
              <a:gd name="connsiteX193" fmla="*/ 511906 w 611843"/>
              <a:gd name="connsiteY193" fmla="*/ 4386 h 477757"/>
              <a:gd name="connsiteX194" fmla="*/ 518485 w 611843"/>
              <a:gd name="connsiteY194" fmla="*/ 1880 h 477757"/>
              <a:gd name="connsiteX195" fmla="*/ 525377 w 611843"/>
              <a:gd name="connsiteY195" fmla="*/ 1253 h 477757"/>
              <a:gd name="connsiteX196" fmla="*/ 534149 w 611843"/>
              <a:gd name="connsiteY196" fmla="*/ 3446 h 477757"/>
              <a:gd name="connsiteX197" fmla="*/ 555139 w 611843"/>
              <a:gd name="connsiteY197" fmla="*/ 12531 h 477757"/>
              <a:gd name="connsiteX198" fmla="*/ 562658 w 611843"/>
              <a:gd name="connsiteY198" fmla="*/ 13785 h 477757"/>
              <a:gd name="connsiteX199" fmla="*/ 571116 w 611843"/>
              <a:gd name="connsiteY199" fmla="*/ 12531 h 477757"/>
              <a:gd name="connsiteX200" fmla="*/ 577695 w 611843"/>
              <a:gd name="connsiteY200" fmla="*/ 10652 h 477757"/>
              <a:gd name="connsiteX201" fmla="*/ 595866 w 611843"/>
              <a:gd name="connsiteY201" fmla="*/ 0 h 477757"/>
              <a:gd name="connsiteX202" fmla="*/ 601192 w 611843"/>
              <a:gd name="connsiteY202" fmla="*/ 2193 h 477757"/>
              <a:gd name="connsiteX203" fmla="*/ 606517 w 611843"/>
              <a:gd name="connsiteY203" fmla="*/ 14098 h 477757"/>
              <a:gd name="connsiteX204" fmla="*/ 611843 w 611843"/>
              <a:gd name="connsiteY204" fmla="*/ 52945 h 47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611843" h="477757">
                <a:moveTo>
                  <a:pt x="611843" y="52945"/>
                </a:moveTo>
                <a:lnTo>
                  <a:pt x="605264" y="59524"/>
                </a:lnTo>
                <a:lnTo>
                  <a:pt x="601505" y="64223"/>
                </a:lnTo>
                <a:lnTo>
                  <a:pt x="598059" y="70802"/>
                </a:lnTo>
                <a:lnTo>
                  <a:pt x="596492" y="78321"/>
                </a:lnTo>
                <a:lnTo>
                  <a:pt x="597432" y="87093"/>
                </a:lnTo>
                <a:lnTo>
                  <a:pt x="599625" y="94612"/>
                </a:lnTo>
                <a:lnTo>
                  <a:pt x="600565" y="104324"/>
                </a:lnTo>
                <a:lnTo>
                  <a:pt x="595552" y="143484"/>
                </a:lnTo>
                <a:lnTo>
                  <a:pt x="577069" y="201755"/>
                </a:lnTo>
                <a:lnTo>
                  <a:pt x="578009" y="214913"/>
                </a:lnTo>
                <a:lnTo>
                  <a:pt x="581455" y="222745"/>
                </a:lnTo>
                <a:lnTo>
                  <a:pt x="585528" y="228071"/>
                </a:lnTo>
                <a:lnTo>
                  <a:pt x="593046" y="235590"/>
                </a:lnTo>
                <a:lnTo>
                  <a:pt x="595552" y="239349"/>
                </a:lnTo>
                <a:lnTo>
                  <a:pt x="597119" y="243735"/>
                </a:lnTo>
                <a:lnTo>
                  <a:pt x="596492" y="250314"/>
                </a:lnTo>
                <a:lnTo>
                  <a:pt x="593360" y="258772"/>
                </a:lnTo>
                <a:lnTo>
                  <a:pt x="584274" y="270991"/>
                </a:lnTo>
                <a:lnTo>
                  <a:pt x="569237" y="283835"/>
                </a:lnTo>
                <a:lnTo>
                  <a:pt x="565477" y="288221"/>
                </a:lnTo>
                <a:lnTo>
                  <a:pt x="564224" y="294487"/>
                </a:lnTo>
                <a:lnTo>
                  <a:pt x="564224" y="299499"/>
                </a:lnTo>
                <a:lnTo>
                  <a:pt x="569550" y="321116"/>
                </a:lnTo>
                <a:lnTo>
                  <a:pt x="565790" y="327068"/>
                </a:lnTo>
                <a:lnTo>
                  <a:pt x="560778" y="339913"/>
                </a:lnTo>
                <a:lnTo>
                  <a:pt x="557332" y="344925"/>
                </a:lnTo>
                <a:lnTo>
                  <a:pt x="552633" y="346805"/>
                </a:lnTo>
                <a:lnTo>
                  <a:pt x="545740" y="344299"/>
                </a:lnTo>
                <a:lnTo>
                  <a:pt x="533522" y="338033"/>
                </a:lnTo>
                <a:lnTo>
                  <a:pt x="524437" y="337093"/>
                </a:lnTo>
                <a:lnTo>
                  <a:pt x="470239" y="338660"/>
                </a:lnTo>
                <a:lnTo>
                  <a:pt x="461467" y="340540"/>
                </a:lnTo>
                <a:lnTo>
                  <a:pt x="451129" y="345552"/>
                </a:lnTo>
                <a:lnTo>
                  <a:pt x="445176" y="351191"/>
                </a:lnTo>
                <a:lnTo>
                  <a:pt x="441730" y="356517"/>
                </a:lnTo>
                <a:lnTo>
                  <a:pt x="439851" y="363409"/>
                </a:lnTo>
                <a:lnTo>
                  <a:pt x="439537" y="371241"/>
                </a:lnTo>
                <a:lnTo>
                  <a:pt x="440164" y="378760"/>
                </a:lnTo>
                <a:lnTo>
                  <a:pt x="442670" y="385652"/>
                </a:lnTo>
                <a:lnTo>
                  <a:pt x="448936" y="396931"/>
                </a:lnTo>
                <a:lnTo>
                  <a:pt x="449875" y="401317"/>
                </a:lnTo>
                <a:lnTo>
                  <a:pt x="448622" y="406016"/>
                </a:lnTo>
                <a:lnTo>
                  <a:pt x="444236" y="411342"/>
                </a:lnTo>
                <a:lnTo>
                  <a:pt x="435778" y="418547"/>
                </a:lnTo>
                <a:lnTo>
                  <a:pt x="425126" y="426066"/>
                </a:lnTo>
                <a:lnTo>
                  <a:pt x="412595" y="432958"/>
                </a:lnTo>
                <a:lnTo>
                  <a:pt x="399437" y="437971"/>
                </a:lnTo>
                <a:lnTo>
                  <a:pt x="381266" y="440791"/>
                </a:lnTo>
                <a:lnTo>
                  <a:pt x="370928" y="443923"/>
                </a:lnTo>
                <a:lnTo>
                  <a:pt x="362156" y="448936"/>
                </a:lnTo>
                <a:lnTo>
                  <a:pt x="356204" y="455515"/>
                </a:lnTo>
                <a:lnTo>
                  <a:pt x="345239" y="471179"/>
                </a:lnTo>
                <a:lnTo>
                  <a:pt x="339286" y="475878"/>
                </a:lnTo>
                <a:lnTo>
                  <a:pt x="333960" y="477758"/>
                </a:lnTo>
                <a:lnTo>
                  <a:pt x="330201" y="476818"/>
                </a:lnTo>
                <a:lnTo>
                  <a:pt x="328321" y="474312"/>
                </a:lnTo>
                <a:lnTo>
                  <a:pt x="329575" y="460214"/>
                </a:lnTo>
                <a:lnTo>
                  <a:pt x="329261" y="453948"/>
                </a:lnTo>
                <a:lnTo>
                  <a:pt x="328321" y="448309"/>
                </a:lnTo>
                <a:lnTo>
                  <a:pt x="325502" y="442983"/>
                </a:lnTo>
                <a:lnTo>
                  <a:pt x="319549" y="438284"/>
                </a:lnTo>
                <a:lnTo>
                  <a:pt x="310464" y="435151"/>
                </a:lnTo>
                <a:lnTo>
                  <a:pt x="202381" y="429199"/>
                </a:lnTo>
                <a:lnTo>
                  <a:pt x="189850" y="427319"/>
                </a:lnTo>
                <a:lnTo>
                  <a:pt x="174812" y="423560"/>
                </a:lnTo>
                <a:lnTo>
                  <a:pt x="160088" y="416354"/>
                </a:lnTo>
                <a:lnTo>
                  <a:pt x="140038" y="409149"/>
                </a:lnTo>
                <a:lnTo>
                  <a:pt x="104950" y="391292"/>
                </a:lnTo>
                <a:lnTo>
                  <a:pt x="86466" y="389099"/>
                </a:lnTo>
                <a:lnTo>
                  <a:pt x="79887" y="389412"/>
                </a:lnTo>
                <a:lnTo>
                  <a:pt x="74875" y="387846"/>
                </a:lnTo>
                <a:lnTo>
                  <a:pt x="71742" y="385026"/>
                </a:lnTo>
                <a:lnTo>
                  <a:pt x="69549" y="379073"/>
                </a:lnTo>
                <a:lnTo>
                  <a:pt x="69236" y="374374"/>
                </a:lnTo>
                <a:lnTo>
                  <a:pt x="70176" y="370928"/>
                </a:lnTo>
                <a:lnTo>
                  <a:pt x="76128" y="364662"/>
                </a:lnTo>
                <a:lnTo>
                  <a:pt x="77694" y="360590"/>
                </a:lnTo>
                <a:lnTo>
                  <a:pt x="75815" y="356517"/>
                </a:lnTo>
                <a:lnTo>
                  <a:pt x="71742" y="353071"/>
                </a:lnTo>
                <a:lnTo>
                  <a:pt x="62657" y="349938"/>
                </a:lnTo>
                <a:lnTo>
                  <a:pt x="54825" y="348058"/>
                </a:lnTo>
                <a:lnTo>
                  <a:pt x="50125" y="346492"/>
                </a:lnTo>
                <a:lnTo>
                  <a:pt x="47306" y="343046"/>
                </a:lnTo>
                <a:lnTo>
                  <a:pt x="46993" y="339600"/>
                </a:lnTo>
                <a:lnTo>
                  <a:pt x="47306" y="328635"/>
                </a:lnTo>
                <a:lnTo>
                  <a:pt x="45739" y="324562"/>
                </a:lnTo>
                <a:lnTo>
                  <a:pt x="40100" y="322682"/>
                </a:lnTo>
                <a:lnTo>
                  <a:pt x="28196" y="322996"/>
                </a:lnTo>
                <a:lnTo>
                  <a:pt x="11905" y="320176"/>
                </a:lnTo>
                <a:lnTo>
                  <a:pt x="11592" y="311717"/>
                </a:lnTo>
                <a:lnTo>
                  <a:pt x="6892" y="301692"/>
                </a:lnTo>
                <a:lnTo>
                  <a:pt x="627" y="293547"/>
                </a:lnTo>
                <a:lnTo>
                  <a:pt x="0" y="288221"/>
                </a:lnTo>
                <a:lnTo>
                  <a:pt x="1880" y="281642"/>
                </a:lnTo>
                <a:lnTo>
                  <a:pt x="10025" y="265352"/>
                </a:lnTo>
                <a:lnTo>
                  <a:pt x="15977" y="258459"/>
                </a:lnTo>
                <a:lnTo>
                  <a:pt x="20050" y="254387"/>
                </a:lnTo>
                <a:lnTo>
                  <a:pt x="46679" y="239662"/>
                </a:lnTo>
                <a:lnTo>
                  <a:pt x="59524" y="243108"/>
                </a:lnTo>
                <a:lnTo>
                  <a:pt x="64223" y="243422"/>
                </a:lnTo>
                <a:lnTo>
                  <a:pt x="69236" y="242795"/>
                </a:lnTo>
                <a:lnTo>
                  <a:pt x="78634" y="240602"/>
                </a:lnTo>
                <a:lnTo>
                  <a:pt x="83333" y="238409"/>
                </a:lnTo>
                <a:lnTo>
                  <a:pt x="88973" y="234023"/>
                </a:lnTo>
                <a:lnTo>
                  <a:pt x="94298" y="230577"/>
                </a:lnTo>
                <a:lnTo>
                  <a:pt x="101504" y="228384"/>
                </a:lnTo>
                <a:lnTo>
                  <a:pt x="114662" y="226504"/>
                </a:lnTo>
                <a:lnTo>
                  <a:pt x="120301" y="224311"/>
                </a:lnTo>
                <a:lnTo>
                  <a:pt x="145364" y="207707"/>
                </a:lnTo>
                <a:lnTo>
                  <a:pt x="168233" y="187031"/>
                </a:lnTo>
                <a:lnTo>
                  <a:pt x="170740" y="182958"/>
                </a:lnTo>
                <a:lnTo>
                  <a:pt x="173246" y="176692"/>
                </a:lnTo>
                <a:lnTo>
                  <a:pt x="175439" y="173873"/>
                </a:lnTo>
                <a:lnTo>
                  <a:pt x="179198" y="172306"/>
                </a:lnTo>
                <a:lnTo>
                  <a:pt x="186091" y="171053"/>
                </a:lnTo>
                <a:lnTo>
                  <a:pt x="190477" y="171680"/>
                </a:lnTo>
                <a:lnTo>
                  <a:pt x="193609" y="172619"/>
                </a:lnTo>
                <a:lnTo>
                  <a:pt x="195802" y="177005"/>
                </a:lnTo>
                <a:lnTo>
                  <a:pt x="196429" y="183584"/>
                </a:lnTo>
                <a:lnTo>
                  <a:pt x="197995" y="188597"/>
                </a:lnTo>
                <a:lnTo>
                  <a:pt x="200815" y="191416"/>
                </a:lnTo>
                <a:lnTo>
                  <a:pt x="208960" y="197056"/>
                </a:lnTo>
                <a:lnTo>
                  <a:pt x="214913" y="197369"/>
                </a:lnTo>
                <a:lnTo>
                  <a:pt x="229637" y="195176"/>
                </a:lnTo>
                <a:lnTo>
                  <a:pt x="235903" y="192983"/>
                </a:lnTo>
                <a:lnTo>
                  <a:pt x="248434" y="191103"/>
                </a:lnTo>
                <a:lnTo>
                  <a:pt x="252507" y="191103"/>
                </a:lnTo>
                <a:lnTo>
                  <a:pt x="256893" y="192043"/>
                </a:lnTo>
                <a:lnTo>
                  <a:pt x="260652" y="193610"/>
                </a:lnTo>
                <a:lnTo>
                  <a:pt x="263158" y="196429"/>
                </a:lnTo>
                <a:lnTo>
                  <a:pt x="264725" y="199875"/>
                </a:lnTo>
                <a:lnTo>
                  <a:pt x="264412" y="208647"/>
                </a:lnTo>
                <a:lnTo>
                  <a:pt x="264725" y="214286"/>
                </a:lnTo>
                <a:lnTo>
                  <a:pt x="266604" y="218672"/>
                </a:lnTo>
                <a:lnTo>
                  <a:pt x="269737" y="221805"/>
                </a:lnTo>
                <a:lnTo>
                  <a:pt x="274750" y="222432"/>
                </a:lnTo>
                <a:lnTo>
                  <a:pt x="288848" y="220239"/>
                </a:lnTo>
                <a:lnTo>
                  <a:pt x="293547" y="220865"/>
                </a:lnTo>
                <a:lnTo>
                  <a:pt x="296680" y="222745"/>
                </a:lnTo>
                <a:lnTo>
                  <a:pt x="300439" y="228071"/>
                </a:lnTo>
                <a:lnTo>
                  <a:pt x="305139" y="231830"/>
                </a:lnTo>
                <a:lnTo>
                  <a:pt x="309524" y="230264"/>
                </a:lnTo>
                <a:lnTo>
                  <a:pt x="316417" y="224938"/>
                </a:lnTo>
                <a:lnTo>
                  <a:pt x="331454" y="209274"/>
                </a:lnTo>
                <a:lnTo>
                  <a:pt x="339913" y="196742"/>
                </a:lnTo>
                <a:lnTo>
                  <a:pt x="343986" y="184524"/>
                </a:lnTo>
                <a:lnTo>
                  <a:pt x="343046" y="177005"/>
                </a:lnTo>
                <a:lnTo>
                  <a:pt x="345552" y="165414"/>
                </a:lnTo>
                <a:lnTo>
                  <a:pt x="343359" y="157895"/>
                </a:lnTo>
                <a:lnTo>
                  <a:pt x="340540" y="155702"/>
                </a:lnTo>
                <a:lnTo>
                  <a:pt x="336780" y="154449"/>
                </a:lnTo>
                <a:lnTo>
                  <a:pt x="333334" y="151943"/>
                </a:lnTo>
                <a:lnTo>
                  <a:pt x="330201" y="144111"/>
                </a:lnTo>
                <a:lnTo>
                  <a:pt x="319863" y="133772"/>
                </a:lnTo>
                <a:lnTo>
                  <a:pt x="315790" y="128446"/>
                </a:lnTo>
                <a:lnTo>
                  <a:pt x="314537" y="125314"/>
                </a:lnTo>
                <a:lnTo>
                  <a:pt x="313597" y="114349"/>
                </a:lnTo>
                <a:lnTo>
                  <a:pt x="312031" y="111843"/>
                </a:lnTo>
                <a:lnTo>
                  <a:pt x="309211" y="110276"/>
                </a:lnTo>
                <a:lnTo>
                  <a:pt x="299499" y="102444"/>
                </a:lnTo>
                <a:lnTo>
                  <a:pt x="299499" y="96492"/>
                </a:lnTo>
                <a:lnTo>
                  <a:pt x="300439" y="92106"/>
                </a:lnTo>
                <a:lnTo>
                  <a:pt x="304199" y="82081"/>
                </a:lnTo>
                <a:lnTo>
                  <a:pt x="305452" y="77068"/>
                </a:lnTo>
                <a:lnTo>
                  <a:pt x="308271" y="77068"/>
                </a:lnTo>
                <a:lnTo>
                  <a:pt x="312031" y="79261"/>
                </a:lnTo>
                <a:lnTo>
                  <a:pt x="316417" y="76128"/>
                </a:lnTo>
                <a:lnTo>
                  <a:pt x="322056" y="71429"/>
                </a:lnTo>
                <a:lnTo>
                  <a:pt x="328948" y="68296"/>
                </a:lnTo>
                <a:lnTo>
                  <a:pt x="346179" y="70802"/>
                </a:lnTo>
                <a:lnTo>
                  <a:pt x="354324" y="69549"/>
                </a:lnTo>
                <a:lnTo>
                  <a:pt x="355890" y="65790"/>
                </a:lnTo>
                <a:lnTo>
                  <a:pt x="364976" y="59211"/>
                </a:lnTo>
                <a:lnTo>
                  <a:pt x="369048" y="57331"/>
                </a:lnTo>
                <a:lnTo>
                  <a:pt x="375314" y="57331"/>
                </a:lnTo>
                <a:lnTo>
                  <a:pt x="387532" y="60151"/>
                </a:lnTo>
                <a:lnTo>
                  <a:pt x="396304" y="60464"/>
                </a:lnTo>
                <a:lnTo>
                  <a:pt x="400377" y="61717"/>
                </a:lnTo>
                <a:lnTo>
                  <a:pt x="406329" y="64223"/>
                </a:lnTo>
                <a:lnTo>
                  <a:pt x="409149" y="63597"/>
                </a:lnTo>
                <a:lnTo>
                  <a:pt x="411655" y="60777"/>
                </a:lnTo>
                <a:lnTo>
                  <a:pt x="412595" y="53571"/>
                </a:lnTo>
                <a:lnTo>
                  <a:pt x="413848" y="49812"/>
                </a:lnTo>
                <a:lnTo>
                  <a:pt x="417607" y="46053"/>
                </a:lnTo>
                <a:lnTo>
                  <a:pt x="423873" y="41667"/>
                </a:lnTo>
                <a:lnTo>
                  <a:pt x="436718" y="35401"/>
                </a:lnTo>
                <a:lnTo>
                  <a:pt x="442983" y="30702"/>
                </a:lnTo>
                <a:lnTo>
                  <a:pt x="448936" y="27569"/>
                </a:lnTo>
                <a:lnTo>
                  <a:pt x="454575" y="26942"/>
                </a:lnTo>
                <a:lnTo>
                  <a:pt x="472432" y="30075"/>
                </a:lnTo>
                <a:lnTo>
                  <a:pt x="479951" y="29449"/>
                </a:lnTo>
                <a:lnTo>
                  <a:pt x="487156" y="25690"/>
                </a:lnTo>
                <a:lnTo>
                  <a:pt x="511906" y="4386"/>
                </a:lnTo>
                <a:lnTo>
                  <a:pt x="518485" y="1880"/>
                </a:lnTo>
                <a:lnTo>
                  <a:pt x="525377" y="1253"/>
                </a:lnTo>
                <a:lnTo>
                  <a:pt x="534149" y="3446"/>
                </a:lnTo>
                <a:lnTo>
                  <a:pt x="555139" y="12531"/>
                </a:lnTo>
                <a:lnTo>
                  <a:pt x="562658" y="13785"/>
                </a:lnTo>
                <a:lnTo>
                  <a:pt x="571116" y="12531"/>
                </a:lnTo>
                <a:lnTo>
                  <a:pt x="577695" y="10652"/>
                </a:lnTo>
                <a:lnTo>
                  <a:pt x="595866" y="0"/>
                </a:lnTo>
                <a:lnTo>
                  <a:pt x="601192" y="2193"/>
                </a:lnTo>
                <a:lnTo>
                  <a:pt x="606517" y="14098"/>
                </a:lnTo>
                <a:lnTo>
                  <a:pt x="611843" y="52945"/>
                </a:lnTo>
                <a:close/>
              </a:path>
            </a:pathLst>
          </a:custGeom>
          <a:solidFill>
            <a:srgbClr val="D8CF20"/>
          </a:solidFill>
          <a:ln w="12700" cap="rnd">
            <a:solidFill>
              <a:schemeClr val="bg1"/>
            </a:solidFill>
            <a:prstDash val="solid"/>
            <a:round/>
          </a:ln>
        </p:spPr>
        <p:txBody>
          <a:bodyPr rtlCol="0" anchor="ctr"/>
          <a:lstStyle/>
          <a:p>
            <a:endParaRPr lang="vi-VN"/>
          </a:p>
        </p:txBody>
      </p:sp>
      <p:sp>
        <p:nvSpPr>
          <p:cNvPr id="39" name="Freeform: Shape 38">
            <a:extLst>
              <a:ext uri="{FF2B5EF4-FFF2-40B4-BE49-F238E27FC236}">
                <a16:creationId xmlns:a16="http://schemas.microsoft.com/office/drawing/2014/main" id="{299F0982-E22F-4ADF-83AE-E090262A7830}"/>
              </a:ext>
            </a:extLst>
          </p:cNvPr>
          <p:cNvSpPr/>
          <p:nvPr/>
        </p:nvSpPr>
        <p:spPr>
          <a:xfrm>
            <a:off x="8210920" y="5144725"/>
            <a:ext cx="270364" cy="378446"/>
          </a:xfrm>
          <a:custGeom>
            <a:avLst/>
            <a:gdLst>
              <a:gd name="connsiteX0" fmla="*/ 253760 w 270364"/>
              <a:gd name="connsiteY0" fmla="*/ 170740 h 378446"/>
              <a:gd name="connsiteX1" fmla="*/ 253447 w 270364"/>
              <a:gd name="connsiteY1" fmla="*/ 172619 h 378446"/>
              <a:gd name="connsiteX2" fmla="*/ 270364 w 270364"/>
              <a:gd name="connsiteY2" fmla="*/ 193610 h 378446"/>
              <a:gd name="connsiteX3" fmla="*/ 265665 w 270364"/>
              <a:gd name="connsiteY3" fmla="*/ 203008 h 378446"/>
              <a:gd name="connsiteX4" fmla="*/ 262532 w 270364"/>
              <a:gd name="connsiteY4" fmla="*/ 199875 h 378446"/>
              <a:gd name="connsiteX5" fmla="*/ 259399 w 270364"/>
              <a:gd name="connsiteY5" fmla="*/ 203008 h 378446"/>
              <a:gd name="connsiteX6" fmla="*/ 255640 w 270364"/>
              <a:gd name="connsiteY6" fmla="*/ 212093 h 378446"/>
              <a:gd name="connsiteX7" fmla="*/ 248121 w 270364"/>
              <a:gd name="connsiteY7" fmla="*/ 221492 h 378446"/>
              <a:gd name="connsiteX8" fmla="*/ 247181 w 270364"/>
              <a:gd name="connsiteY8" fmla="*/ 225251 h 378446"/>
              <a:gd name="connsiteX9" fmla="*/ 246868 w 270364"/>
              <a:gd name="connsiteY9" fmla="*/ 229637 h 378446"/>
              <a:gd name="connsiteX10" fmla="*/ 245301 w 270364"/>
              <a:gd name="connsiteY10" fmla="*/ 235903 h 378446"/>
              <a:gd name="connsiteX11" fmla="*/ 242795 w 270364"/>
              <a:gd name="connsiteY11" fmla="*/ 239036 h 378446"/>
              <a:gd name="connsiteX12" fmla="*/ 235276 w 270364"/>
              <a:gd name="connsiteY12" fmla="*/ 245615 h 378446"/>
              <a:gd name="connsiteX13" fmla="*/ 233396 w 270364"/>
              <a:gd name="connsiteY13" fmla="*/ 249061 h 378446"/>
              <a:gd name="connsiteX14" fmla="*/ 232457 w 270364"/>
              <a:gd name="connsiteY14" fmla="*/ 254073 h 378446"/>
              <a:gd name="connsiteX15" fmla="*/ 229950 w 270364"/>
              <a:gd name="connsiteY15" fmla="*/ 258772 h 378446"/>
              <a:gd name="connsiteX16" fmla="*/ 224625 w 270364"/>
              <a:gd name="connsiteY16" fmla="*/ 265665 h 378446"/>
              <a:gd name="connsiteX17" fmla="*/ 221805 w 270364"/>
              <a:gd name="connsiteY17" fmla="*/ 265665 h 378446"/>
              <a:gd name="connsiteX18" fmla="*/ 216792 w 270364"/>
              <a:gd name="connsiteY18" fmla="*/ 261279 h 378446"/>
              <a:gd name="connsiteX19" fmla="*/ 210527 w 270364"/>
              <a:gd name="connsiteY19" fmla="*/ 260966 h 378446"/>
              <a:gd name="connsiteX20" fmla="*/ 203321 w 270364"/>
              <a:gd name="connsiteY20" fmla="*/ 261592 h 378446"/>
              <a:gd name="connsiteX21" fmla="*/ 195489 w 270364"/>
              <a:gd name="connsiteY21" fmla="*/ 259712 h 378446"/>
              <a:gd name="connsiteX22" fmla="*/ 190477 w 270364"/>
              <a:gd name="connsiteY22" fmla="*/ 254073 h 378446"/>
              <a:gd name="connsiteX23" fmla="*/ 187344 w 270364"/>
              <a:gd name="connsiteY23" fmla="*/ 239036 h 378446"/>
              <a:gd name="connsiteX24" fmla="*/ 185464 w 270364"/>
              <a:gd name="connsiteY24" fmla="*/ 235903 h 378446"/>
              <a:gd name="connsiteX25" fmla="*/ 175439 w 270364"/>
              <a:gd name="connsiteY25" fmla="*/ 238409 h 378446"/>
              <a:gd name="connsiteX26" fmla="*/ 176066 w 270364"/>
              <a:gd name="connsiteY26" fmla="*/ 243735 h 378446"/>
              <a:gd name="connsiteX27" fmla="*/ 181078 w 270364"/>
              <a:gd name="connsiteY27" fmla="*/ 249374 h 378446"/>
              <a:gd name="connsiteX28" fmla="*/ 184211 w 270364"/>
              <a:gd name="connsiteY28" fmla="*/ 251880 h 378446"/>
              <a:gd name="connsiteX29" fmla="*/ 183271 w 270364"/>
              <a:gd name="connsiteY29" fmla="*/ 258146 h 378446"/>
              <a:gd name="connsiteX30" fmla="*/ 181705 w 270364"/>
              <a:gd name="connsiteY30" fmla="*/ 263785 h 378446"/>
              <a:gd name="connsiteX31" fmla="*/ 181391 w 270364"/>
              <a:gd name="connsiteY31" fmla="*/ 270364 h 378446"/>
              <a:gd name="connsiteX32" fmla="*/ 184211 w 270364"/>
              <a:gd name="connsiteY32" fmla="*/ 277569 h 378446"/>
              <a:gd name="connsiteX33" fmla="*/ 172306 w 270364"/>
              <a:gd name="connsiteY33" fmla="*/ 277569 h 378446"/>
              <a:gd name="connsiteX34" fmla="*/ 178885 w 270364"/>
              <a:gd name="connsiteY34" fmla="*/ 288534 h 378446"/>
              <a:gd name="connsiteX35" fmla="*/ 178885 w 270364"/>
              <a:gd name="connsiteY35" fmla="*/ 307331 h 378446"/>
              <a:gd name="connsiteX36" fmla="*/ 175126 w 270364"/>
              <a:gd name="connsiteY36" fmla="*/ 336780 h 378446"/>
              <a:gd name="connsiteX37" fmla="*/ 176379 w 270364"/>
              <a:gd name="connsiteY37" fmla="*/ 353384 h 378446"/>
              <a:gd name="connsiteX38" fmla="*/ 174499 w 270364"/>
              <a:gd name="connsiteY38" fmla="*/ 358710 h 378446"/>
              <a:gd name="connsiteX39" fmla="*/ 169173 w 270364"/>
              <a:gd name="connsiteY39" fmla="*/ 364036 h 378446"/>
              <a:gd name="connsiteX40" fmla="*/ 158835 w 270364"/>
              <a:gd name="connsiteY40" fmla="*/ 372495 h 378446"/>
              <a:gd name="connsiteX41" fmla="*/ 152569 w 270364"/>
              <a:gd name="connsiteY41" fmla="*/ 376567 h 378446"/>
              <a:gd name="connsiteX42" fmla="*/ 146304 w 270364"/>
              <a:gd name="connsiteY42" fmla="*/ 378447 h 378446"/>
              <a:gd name="connsiteX43" fmla="*/ 138471 w 270364"/>
              <a:gd name="connsiteY43" fmla="*/ 378133 h 378446"/>
              <a:gd name="connsiteX44" fmla="*/ 126880 w 270364"/>
              <a:gd name="connsiteY44" fmla="*/ 372808 h 378446"/>
              <a:gd name="connsiteX45" fmla="*/ 125940 w 270364"/>
              <a:gd name="connsiteY45" fmla="*/ 366229 h 378446"/>
              <a:gd name="connsiteX46" fmla="*/ 124061 w 270364"/>
              <a:gd name="connsiteY46" fmla="*/ 360276 h 378446"/>
              <a:gd name="connsiteX47" fmla="*/ 118735 w 270364"/>
              <a:gd name="connsiteY47" fmla="*/ 351818 h 378446"/>
              <a:gd name="connsiteX48" fmla="*/ 110903 w 270364"/>
              <a:gd name="connsiteY48" fmla="*/ 344612 h 378446"/>
              <a:gd name="connsiteX49" fmla="*/ 98998 w 270364"/>
              <a:gd name="connsiteY49" fmla="*/ 339600 h 378446"/>
              <a:gd name="connsiteX50" fmla="*/ 90539 w 270364"/>
              <a:gd name="connsiteY50" fmla="*/ 338347 h 378446"/>
              <a:gd name="connsiteX51" fmla="*/ 77381 w 270364"/>
              <a:gd name="connsiteY51" fmla="*/ 339287 h 378446"/>
              <a:gd name="connsiteX52" fmla="*/ 72682 w 270364"/>
              <a:gd name="connsiteY52" fmla="*/ 338660 h 378446"/>
              <a:gd name="connsiteX53" fmla="*/ 69862 w 270364"/>
              <a:gd name="connsiteY53" fmla="*/ 336154 h 378446"/>
              <a:gd name="connsiteX54" fmla="*/ 68296 w 270364"/>
              <a:gd name="connsiteY54" fmla="*/ 330828 h 378446"/>
              <a:gd name="connsiteX55" fmla="*/ 67043 w 270364"/>
              <a:gd name="connsiteY55" fmla="*/ 318610 h 378446"/>
              <a:gd name="connsiteX56" fmla="*/ 66103 w 270364"/>
              <a:gd name="connsiteY56" fmla="*/ 313910 h 378446"/>
              <a:gd name="connsiteX57" fmla="*/ 63283 w 270364"/>
              <a:gd name="connsiteY57" fmla="*/ 311091 h 378446"/>
              <a:gd name="connsiteX58" fmla="*/ 52632 w 270364"/>
              <a:gd name="connsiteY58" fmla="*/ 308271 h 378446"/>
              <a:gd name="connsiteX59" fmla="*/ 48559 w 270364"/>
              <a:gd name="connsiteY59" fmla="*/ 306078 h 378446"/>
              <a:gd name="connsiteX60" fmla="*/ 45740 w 270364"/>
              <a:gd name="connsiteY60" fmla="*/ 302006 h 378446"/>
              <a:gd name="connsiteX61" fmla="*/ 44800 w 270364"/>
              <a:gd name="connsiteY61" fmla="*/ 297306 h 378446"/>
              <a:gd name="connsiteX62" fmla="*/ 43233 w 270364"/>
              <a:gd name="connsiteY62" fmla="*/ 285401 h 378446"/>
              <a:gd name="connsiteX63" fmla="*/ 41354 w 270364"/>
              <a:gd name="connsiteY63" fmla="*/ 280076 h 378446"/>
              <a:gd name="connsiteX64" fmla="*/ 38221 w 270364"/>
              <a:gd name="connsiteY64" fmla="*/ 275377 h 378446"/>
              <a:gd name="connsiteX65" fmla="*/ 31955 w 270364"/>
              <a:gd name="connsiteY65" fmla="*/ 271617 h 378446"/>
              <a:gd name="connsiteX66" fmla="*/ 25376 w 270364"/>
              <a:gd name="connsiteY66" fmla="*/ 268798 h 378446"/>
              <a:gd name="connsiteX67" fmla="*/ 5326 w 270364"/>
              <a:gd name="connsiteY67" fmla="*/ 268171 h 378446"/>
              <a:gd name="connsiteX68" fmla="*/ 0 w 270364"/>
              <a:gd name="connsiteY68" fmla="*/ 246554 h 378446"/>
              <a:gd name="connsiteX69" fmla="*/ 0 w 270364"/>
              <a:gd name="connsiteY69" fmla="*/ 241542 h 378446"/>
              <a:gd name="connsiteX70" fmla="*/ 1253 w 270364"/>
              <a:gd name="connsiteY70" fmla="*/ 235276 h 378446"/>
              <a:gd name="connsiteX71" fmla="*/ 5013 w 270364"/>
              <a:gd name="connsiteY71" fmla="*/ 230890 h 378446"/>
              <a:gd name="connsiteX72" fmla="*/ 20050 w 270364"/>
              <a:gd name="connsiteY72" fmla="*/ 218045 h 378446"/>
              <a:gd name="connsiteX73" fmla="*/ 29136 w 270364"/>
              <a:gd name="connsiteY73" fmla="*/ 205827 h 378446"/>
              <a:gd name="connsiteX74" fmla="*/ 32268 w 270364"/>
              <a:gd name="connsiteY74" fmla="*/ 197369 h 378446"/>
              <a:gd name="connsiteX75" fmla="*/ 32895 w 270364"/>
              <a:gd name="connsiteY75" fmla="*/ 190790 h 378446"/>
              <a:gd name="connsiteX76" fmla="*/ 31328 w 270364"/>
              <a:gd name="connsiteY76" fmla="*/ 186404 h 378446"/>
              <a:gd name="connsiteX77" fmla="*/ 28822 w 270364"/>
              <a:gd name="connsiteY77" fmla="*/ 182645 h 378446"/>
              <a:gd name="connsiteX78" fmla="*/ 21303 w 270364"/>
              <a:gd name="connsiteY78" fmla="*/ 175126 h 378446"/>
              <a:gd name="connsiteX79" fmla="*/ 17231 w 270364"/>
              <a:gd name="connsiteY79" fmla="*/ 169800 h 378446"/>
              <a:gd name="connsiteX80" fmla="*/ 13785 w 270364"/>
              <a:gd name="connsiteY80" fmla="*/ 161968 h 378446"/>
              <a:gd name="connsiteX81" fmla="*/ 12845 w 270364"/>
              <a:gd name="connsiteY81" fmla="*/ 148810 h 378446"/>
              <a:gd name="connsiteX82" fmla="*/ 31328 w 270364"/>
              <a:gd name="connsiteY82" fmla="*/ 90539 h 378446"/>
              <a:gd name="connsiteX83" fmla="*/ 36341 w 270364"/>
              <a:gd name="connsiteY83" fmla="*/ 51379 h 378446"/>
              <a:gd name="connsiteX84" fmla="*/ 35401 w 270364"/>
              <a:gd name="connsiteY84" fmla="*/ 41667 h 378446"/>
              <a:gd name="connsiteX85" fmla="*/ 33208 w 270364"/>
              <a:gd name="connsiteY85" fmla="*/ 34148 h 378446"/>
              <a:gd name="connsiteX86" fmla="*/ 32268 w 270364"/>
              <a:gd name="connsiteY86" fmla="*/ 25376 h 378446"/>
              <a:gd name="connsiteX87" fmla="*/ 33835 w 270364"/>
              <a:gd name="connsiteY87" fmla="*/ 17857 h 378446"/>
              <a:gd name="connsiteX88" fmla="*/ 37281 w 270364"/>
              <a:gd name="connsiteY88" fmla="*/ 11278 h 378446"/>
              <a:gd name="connsiteX89" fmla="*/ 41040 w 270364"/>
              <a:gd name="connsiteY89" fmla="*/ 6579 h 378446"/>
              <a:gd name="connsiteX90" fmla="*/ 47619 w 270364"/>
              <a:gd name="connsiteY90" fmla="*/ 0 h 378446"/>
              <a:gd name="connsiteX91" fmla="*/ 72369 w 270364"/>
              <a:gd name="connsiteY91" fmla="*/ 10025 h 378446"/>
              <a:gd name="connsiteX92" fmla="*/ 78634 w 270364"/>
              <a:gd name="connsiteY92" fmla="*/ 15664 h 378446"/>
              <a:gd name="connsiteX93" fmla="*/ 86153 w 270364"/>
              <a:gd name="connsiteY93" fmla="*/ 24749 h 378446"/>
              <a:gd name="connsiteX94" fmla="*/ 90539 w 270364"/>
              <a:gd name="connsiteY94" fmla="*/ 34774 h 378446"/>
              <a:gd name="connsiteX95" fmla="*/ 99938 w 270364"/>
              <a:gd name="connsiteY95" fmla="*/ 64536 h 378446"/>
              <a:gd name="connsiteX96" fmla="*/ 108083 w 270364"/>
              <a:gd name="connsiteY96" fmla="*/ 82080 h 378446"/>
              <a:gd name="connsiteX97" fmla="*/ 110589 w 270364"/>
              <a:gd name="connsiteY97" fmla="*/ 89286 h 378446"/>
              <a:gd name="connsiteX98" fmla="*/ 114975 w 270364"/>
              <a:gd name="connsiteY98" fmla="*/ 98684 h 378446"/>
              <a:gd name="connsiteX99" fmla="*/ 120614 w 270364"/>
              <a:gd name="connsiteY99" fmla="*/ 103697 h 378446"/>
              <a:gd name="connsiteX100" fmla="*/ 126567 w 270364"/>
              <a:gd name="connsiteY100" fmla="*/ 106517 h 378446"/>
              <a:gd name="connsiteX101" fmla="*/ 154449 w 270364"/>
              <a:gd name="connsiteY101" fmla="*/ 110903 h 378446"/>
              <a:gd name="connsiteX102" fmla="*/ 181078 w 270364"/>
              <a:gd name="connsiteY102" fmla="*/ 119048 h 378446"/>
              <a:gd name="connsiteX103" fmla="*/ 188284 w 270364"/>
              <a:gd name="connsiteY103" fmla="*/ 123121 h 378446"/>
              <a:gd name="connsiteX104" fmla="*/ 192670 w 270364"/>
              <a:gd name="connsiteY104" fmla="*/ 128133 h 378446"/>
              <a:gd name="connsiteX105" fmla="*/ 195176 w 270364"/>
              <a:gd name="connsiteY105" fmla="*/ 134086 h 378446"/>
              <a:gd name="connsiteX106" fmla="*/ 198309 w 270364"/>
              <a:gd name="connsiteY106" fmla="*/ 147870 h 378446"/>
              <a:gd name="connsiteX107" fmla="*/ 203634 w 270364"/>
              <a:gd name="connsiteY107" fmla="*/ 157268 h 378446"/>
              <a:gd name="connsiteX108" fmla="*/ 208960 w 270364"/>
              <a:gd name="connsiteY108" fmla="*/ 162594 h 378446"/>
              <a:gd name="connsiteX109" fmla="*/ 215539 w 270364"/>
              <a:gd name="connsiteY109" fmla="*/ 166667 h 378446"/>
              <a:gd name="connsiteX110" fmla="*/ 223998 w 270364"/>
              <a:gd name="connsiteY110" fmla="*/ 169173 h 378446"/>
              <a:gd name="connsiteX111" fmla="*/ 239349 w 270364"/>
              <a:gd name="connsiteY111" fmla="*/ 171366 h 378446"/>
              <a:gd name="connsiteX112" fmla="*/ 244675 w 270364"/>
              <a:gd name="connsiteY112" fmla="*/ 171680 h 378446"/>
              <a:gd name="connsiteX113" fmla="*/ 253760 w 270364"/>
              <a:gd name="connsiteY113" fmla="*/ 170740 h 37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70364" h="378446">
                <a:moveTo>
                  <a:pt x="253760" y="170740"/>
                </a:moveTo>
                <a:lnTo>
                  <a:pt x="253447" y="172619"/>
                </a:lnTo>
                <a:lnTo>
                  <a:pt x="270364" y="193610"/>
                </a:lnTo>
                <a:lnTo>
                  <a:pt x="265665" y="203008"/>
                </a:lnTo>
                <a:lnTo>
                  <a:pt x="262532" y="199875"/>
                </a:lnTo>
                <a:lnTo>
                  <a:pt x="259399" y="203008"/>
                </a:lnTo>
                <a:lnTo>
                  <a:pt x="255640" y="212093"/>
                </a:lnTo>
                <a:lnTo>
                  <a:pt x="248121" y="221492"/>
                </a:lnTo>
                <a:lnTo>
                  <a:pt x="247181" y="225251"/>
                </a:lnTo>
                <a:lnTo>
                  <a:pt x="246868" y="229637"/>
                </a:lnTo>
                <a:lnTo>
                  <a:pt x="245301" y="235903"/>
                </a:lnTo>
                <a:lnTo>
                  <a:pt x="242795" y="239036"/>
                </a:lnTo>
                <a:lnTo>
                  <a:pt x="235276" y="245615"/>
                </a:lnTo>
                <a:lnTo>
                  <a:pt x="233396" y="249061"/>
                </a:lnTo>
                <a:lnTo>
                  <a:pt x="232457" y="254073"/>
                </a:lnTo>
                <a:lnTo>
                  <a:pt x="229950" y="258772"/>
                </a:lnTo>
                <a:lnTo>
                  <a:pt x="224625" y="265665"/>
                </a:lnTo>
                <a:lnTo>
                  <a:pt x="221805" y="265665"/>
                </a:lnTo>
                <a:lnTo>
                  <a:pt x="216792" y="261279"/>
                </a:lnTo>
                <a:lnTo>
                  <a:pt x="210527" y="260966"/>
                </a:lnTo>
                <a:lnTo>
                  <a:pt x="203321" y="261592"/>
                </a:lnTo>
                <a:lnTo>
                  <a:pt x="195489" y="259712"/>
                </a:lnTo>
                <a:lnTo>
                  <a:pt x="190477" y="254073"/>
                </a:lnTo>
                <a:lnTo>
                  <a:pt x="187344" y="239036"/>
                </a:lnTo>
                <a:lnTo>
                  <a:pt x="185464" y="235903"/>
                </a:lnTo>
                <a:lnTo>
                  <a:pt x="175439" y="238409"/>
                </a:lnTo>
                <a:lnTo>
                  <a:pt x="176066" y="243735"/>
                </a:lnTo>
                <a:lnTo>
                  <a:pt x="181078" y="249374"/>
                </a:lnTo>
                <a:lnTo>
                  <a:pt x="184211" y="251880"/>
                </a:lnTo>
                <a:lnTo>
                  <a:pt x="183271" y="258146"/>
                </a:lnTo>
                <a:lnTo>
                  <a:pt x="181705" y="263785"/>
                </a:lnTo>
                <a:lnTo>
                  <a:pt x="181391" y="270364"/>
                </a:lnTo>
                <a:lnTo>
                  <a:pt x="184211" y="277569"/>
                </a:lnTo>
                <a:lnTo>
                  <a:pt x="172306" y="277569"/>
                </a:lnTo>
                <a:lnTo>
                  <a:pt x="178885" y="288534"/>
                </a:lnTo>
                <a:lnTo>
                  <a:pt x="178885" y="307331"/>
                </a:lnTo>
                <a:lnTo>
                  <a:pt x="175126" y="336780"/>
                </a:lnTo>
                <a:lnTo>
                  <a:pt x="176379" y="353384"/>
                </a:lnTo>
                <a:lnTo>
                  <a:pt x="174499" y="358710"/>
                </a:lnTo>
                <a:lnTo>
                  <a:pt x="169173" y="364036"/>
                </a:lnTo>
                <a:lnTo>
                  <a:pt x="158835" y="372495"/>
                </a:lnTo>
                <a:lnTo>
                  <a:pt x="152569" y="376567"/>
                </a:lnTo>
                <a:lnTo>
                  <a:pt x="146304" y="378447"/>
                </a:lnTo>
                <a:lnTo>
                  <a:pt x="138471" y="378133"/>
                </a:lnTo>
                <a:lnTo>
                  <a:pt x="126880" y="372808"/>
                </a:lnTo>
                <a:lnTo>
                  <a:pt x="125940" y="366229"/>
                </a:lnTo>
                <a:lnTo>
                  <a:pt x="124061" y="360276"/>
                </a:lnTo>
                <a:lnTo>
                  <a:pt x="118735" y="351818"/>
                </a:lnTo>
                <a:lnTo>
                  <a:pt x="110903" y="344612"/>
                </a:lnTo>
                <a:lnTo>
                  <a:pt x="98998" y="339600"/>
                </a:lnTo>
                <a:lnTo>
                  <a:pt x="90539" y="338347"/>
                </a:lnTo>
                <a:lnTo>
                  <a:pt x="77381" y="339287"/>
                </a:lnTo>
                <a:lnTo>
                  <a:pt x="72682" y="338660"/>
                </a:lnTo>
                <a:lnTo>
                  <a:pt x="69862" y="336154"/>
                </a:lnTo>
                <a:lnTo>
                  <a:pt x="68296" y="330828"/>
                </a:lnTo>
                <a:lnTo>
                  <a:pt x="67043" y="318610"/>
                </a:lnTo>
                <a:lnTo>
                  <a:pt x="66103" y="313910"/>
                </a:lnTo>
                <a:lnTo>
                  <a:pt x="63283" y="311091"/>
                </a:lnTo>
                <a:lnTo>
                  <a:pt x="52632" y="308271"/>
                </a:lnTo>
                <a:lnTo>
                  <a:pt x="48559" y="306078"/>
                </a:lnTo>
                <a:lnTo>
                  <a:pt x="45740" y="302006"/>
                </a:lnTo>
                <a:lnTo>
                  <a:pt x="44800" y="297306"/>
                </a:lnTo>
                <a:lnTo>
                  <a:pt x="43233" y="285401"/>
                </a:lnTo>
                <a:lnTo>
                  <a:pt x="41354" y="280076"/>
                </a:lnTo>
                <a:lnTo>
                  <a:pt x="38221" y="275377"/>
                </a:lnTo>
                <a:lnTo>
                  <a:pt x="31955" y="271617"/>
                </a:lnTo>
                <a:lnTo>
                  <a:pt x="25376" y="268798"/>
                </a:lnTo>
                <a:lnTo>
                  <a:pt x="5326" y="268171"/>
                </a:lnTo>
                <a:lnTo>
                  <a:pt x="0" y="246554"/>
                </a:lnTo>
                <a:lnTo>
                  <a:pt x="0" y="241542"/>
                </a:lnTo>
                <a:lnTo>
                  <a:pt x="1253" y="235276"/>
                </a:lnTo>
                <a:lnTo>
                  <a:pt x="5013" y="230890"/>
                </a:lnTo>
                <a:lnTo>
                  <a:pt x="20050" y="218045"/>
                </a:lnTo>
                <a:lnTo>
                  <a:pt x="29136" y="205827"/>
                </a:lnTo>
                <a:lnTo>
                  <a:pt x="32268" y="197369"/>
                </a:lnTo>
                <a:lnTo>
                  <a:pt x="32895" y="190790"/>
                </a:lnTo>
                <a:lnTo>
                  <a:pt x="31328" y="186404"/>
                </a:lnTo>
                <a:lnTo>
                  <a:pt x="28822" y="182645"/>
                </a:lnTo>
                <a:lnTo>
                  <a:pt x="21303" y="175126"/>
                </a:lnTo>
                <a:lnTo>
                  <a:pt x="17231" y="169800"/>
                </a:lnTo>
                <a:lnTo>
                  <a:pt x="13785" y="161968"/>
                </a:lnTo>
                <a:lnTo>
                  <a:pt x="12845" y="148810"/>
                </a:lnTo>
                <a:lnTo>
                  <a:pt x="31328" y="90539"/>
                </a:lnTo>
                <a:lnTo>
                  <a:pt x="36341" y="51379"/>
                </a:lnTo>
                <a:lnTo>
                  <a:pt x="35401" y="41667"/>
                </a:lnTo>
                <a:lnTo>
                  <a:pt x="33208" y="34148"/>
                </a:lnTo>
                <a:lnTo>
                  <a:pt x="32268" y="25376"/>
                </a:lnTo>
                <a:lnTo>
                  <a:pt x="33835" y="17857"/>
                </a:lnTo>
                <a:lnTo>
                  <a:pt x="37281" y="11278"/>
                </a:lnTo>
                <a:lnTo>
                  <a:pt x="41040" y="6579"/>
                </a:lnTo>
                <a:lnTo>
                  <a:pt x="47619" y="0"/>
                </a:lnTo>
                <a:lnTo>
                  <a:pt x="72369" y="10025"/>
                </a:lnTo>
                <a:lnTo>
                  <a:pt x="78634" y="15664"/>
                </a:lnTo>
                <a:lnTo>
                  <a:pt x="86153" y="24749"/>
                </a:lnTo>
                <a:lnTo>
                  <a:pt x="90539" y="34774"/>
                </a:lnTo>
                <a:lnTo>
                  <a:pt x="99938" y="64536"/>
                </a:lnTo>
                <a:lnTo>
                  <a:pt x="108083" y="82080"/>
                </a:lnTo>
                <a:lnTo>
                  <a:pt x="110589" y="89286"/>
                </a:lnTo>
                <a:lnTo>
                  <a:pt x="114975" y="98684"/>
                </a:lnTo>
                <a:lnTo>
                  <a:pt x="120614" y="103697"/>
                </a:lnTo>
                <a:lnTo>
                  <a:pt x="126567" y="106517"/>
                </a:lnTo>
                <a:lnTo>
                  <a:pt x="154449" y="110903"/>
                </a:lnTo>
                <a:lnTo>
                  <a:pt x="181078" y="119048"/>
                </a:lnTo>
                <a:lnTo>
                  <a:pt x="188284" y="123121"/>
                </a:lnTo>
                <a:lnTo>
                  <a:pt x="192670" y="128133"/>
                </a:lnTo>
                <a:lnTo>
                  <a:pt x="195176" y="134086"/>
                </a:lnTo>
                <a:lnTo>
                  <a:pt x="198309" y="147870"/>
                </a:lnTo>
                <a:lnTo>
                  <a:pt x="203634" y="157268"/>
                </a:lnTo>
                <a:lnTo>
                  <a:pt x="208960" y="162594"/>
                </a:lnTo>
                <a:lnTo>
                  <a:pt x="215539" y="166667"/>
                </a:lnTo>
                <a:lnTo>
                  <a:pt x="223998" y="169173"/>
                </a:lnTo>
                <a:lnTo>
                  <a:pt x="239349" y="171366"/>
                </a:lnTo>
                <a:lnTo>
                  <a:pt x="244675" y="171680"/>
                </a:lnTo>
                <a:lnTo>
                  <a:pt x="253760" y="170740"/>
                </a:lnTo>
                <a:close/>
              </a:path>
            </a:pathLst>
          </a:custGeom>
          <a:solidFill>
            <a:srgbClr val="A058A2"/>
          </a:solidFill>
          <a:ln w="12700" cap="rnd">
            <a:solidFill>
              <a:schemeClr val="bg1"/>
            </a:solidFill>
            <a:prstDash val="solid"/>
            <a:round/>
          </a:ln>
        </p:spPr>
        <p:txBody>
          <a:bodyPr rtlCol="0" anchor="ctr"/>
          <a:lstStyle/>
          <a:p>
            <a:endParaRPr lang="vi-VN"/>
          </a:p>
        </p:txBody>
      </p:sp>
      <p:sp>
        <p:nvSpPr>
          <p:cNvPr id="40" name="Freeform: Shape 39">
            <a:extLst>
              <a:ext uri="{FF2B5EF4-FFF2-40B4-BE49-F238E27FC236}">
                <a16:creationId xmlns:a16="http://schemas.microsoft.com/office/drawing/2014/main" id="{57BF6EA3-5B8C-9F8A-D10C-A4CA1DD80479}"/>
              </a:ext>
            </a:extLst>
          </p:cNvPr>
          <p:cNvSpPr/>
          <p:nvPr/>
        </p:nvSpPr>
        <p:spPr>
          <a:xfrm>
            <a:off x="8233790" y="4482756"/>
            <a:ext cx="342732" cy="413221"/>
          </a:xfrm>
          <a:custGeom>
            <a:avLst/>
            <a:gdLst>
              <a:gd name="connsiteX0" fmla="*/ 307645 w 342732"/>
              <a:gd name="connsiteY0" fmla="*/ 377821 h 413221"/>
              <a:gd name="connsiteX1" fmla="*/ 302319 w 342732"/>
              <a:gd name="connsiteY1" fmla="*/ 373435 h 413221"/>
              <a:gd name="connsiteX2" fmla="*/ 297620 w 342732"/>
              <a:gd name="connsiteY2" fmla="*/ 371241 h 413221"/>
              <a:gd name="connsiteX3" fmla="*/ 289788 w 342732"/>
              <a:gd name="connsiteY3" fmla="*/ 369362 h 413221"/>
              <a:gd name="connsiteX4" fmla="*/ 281015 w 342732"/>
              <a:gd name="connsiteY4" fmla="*/ 369362 h 413221"/>
              <a:gd name="connsiteX5" fmla="*/ 261905 w 342732"/>
              <a:gd name="connsiteY5" fmla="*/ 371241 h 413221"/>
              <a:gd name="connsiteX6" fmla="*/ 244361 w 342732"/>
              <a:gd name="connsiteY6" fmla="*/ 369989 h 413221"/>
              <a:gd name="connsiteX7" fmla="*/ 235589 w 342732"/>
              <a:gd name="connsiteY7" fmla="*/ 370615 h 413221"/>
              <a:gd name="connsiteX8" fmla="*/ 227131 w 342732"/>
              <a:gd name="connsiteY8" fmla="*/ 372181 h 413221"/>
              <a:gd name="connsiteX9" fmla="*/ 218672 w 342732"/>
              <a:gd name="connsiteY9" fmla="*/ 375314 h 413221"/>
              <a:gd name="connsiteX10" fmla="*/ 209900 w 342732"/>
              <a:gd name="connsiteY10" fmla="*/ 380327 h 413221"/>
              <a:gd name="connsiteX11" fmla="*/ 200502 w 342732"/>
              <a:gd name="connsiteY11" fmla="*/ 389099 h 413221"/>
              <a:gd name="connsiteX12" fmla="*/ 187970 w 342732"/>
              <a:gd name="connsiteY12" fmla="*/ 404450 h 413221"/>
              <a:gd name="connsiteX13" fmla="*/ 181705 w 342732"/>
              <a:gd name="connsiteY13" fmla="*/ 409462 h 413221"/>
              <a:gd name="connsiteX14" fmla="*/ 175439 w 342732"/>
              <a:gd name="connsiteY14" fmla="*/ 412595 h 413221"/>
              <a:gd name="connsiteX15" fmla="*/ 159775 w 342732"/>
              <a:gd name="connsiteY15" fmla="*/ 413221 h 413221"/>
              <a:gd name="connsiteX16" fmla="*/ 130639 w 342732"/>
              <a:gd name="connsiteY16" fmla="*/ 401003 h 413221"/>
              <a:gd name="connsiteX17" fmla="*/ 95552 w 342732"/>
              <a:gd name="connsiteY17" fmla="*/ 392858 h 413221"/>
              <a:gd name="connsiteX18" fmla="*/ 85213 w 342732"/>
              <a:gd name="connsiteY18" fmla="*/ 389412 h 413221"/>
              <a:gd name="connsiteX19" fmla="*/ 66416 w 342732"/>
              <a:gd name="connsiteY19" fmla="*/ 380013 h 413221"/>
              <a:gd name="connsiteX20" fmla="*/ 41980 w 342732"/>
              <a:gd name="connsiteY20" fmla="*/ 364349 h 413221"/>
              <a:gd name="connsiteX21" fmla="*/ 33208 w 342732"/>
              <a:gd name="connsiteY21" fmla="*/ 357457 h 413221"/>
              <a:gd name="connsiteX22" fmla="*/ 27256 w 342732"/>
              <a:gd name="connsiteY22" fmla="*/ 350878 h 413221"/>
              <a:gd name="connsiteX23" fmla="*/ 0 w 342732"/>
              <a:gd name="connsiteY23" fmla="*/ 307018 h 413221"/>
              <a:gd name="connsiteX24" fmla="*/ 1880 w 342732"/>
              <a:gd name="connsiteY24" fmla="*/ 288221 h 413221"/>
              <a:gd name="connsiteX25" fmla="*/ 11278 w 342732"/>
              <a:gd name="connsiteY25" fmla="*/ 274123 h 413221"/>
              <a:gd name="connsiteX26" fmla="*/ 19737 w 342732"/>
              <a:gd name="connsiteY26" fmla="*/ 265978 h 413221"/>
              <a:gd name="connsiteX27" fmla="*/ 28822 w 342732"/>
              <a:gd name="connsiteY27" fmla="*/ 259086 h 413221"/>
              <a:gd name="connsiteX28" fmla="*/ 64223 w 342732"/>
              <a:gd name="connsiteY28" fmla="*/ 239349 h 413221"/>
              <a:gd name="connsiteX29" fmla="*/ 78321 w 342732"/>
              <a:gd name="connsiteY29" fmla="*/ 229011 h 413221"/>
              <a:gd name="connsiteX30" fmla="*/ 86779 w 342732"/>
              <a:gd name="connsiteY30" fmla="*/ 220239 h 413221"/>
              <a:gd name="connsiteX31" fmla="*/ 90852 w 342732"/>
              <a:gd name="connsiteY31" fmla="*/ 213033 h 413221"/>
              <a:gd name="connsiteX32" fmla="*/ 91792 w 342732"/>
              <a:gd name="connsiteY32" fmla="*/ 206767 h 413221"/>
              <a:gd name="connsiteX33" fmla="*/ 89912 w 342732"/>
              <a:gd name="connsiteY33" fmla="*/ 200815 h 413221"/>
              <a:gd name="connsiteX34" fmla="*/ 83333 w 342732"/>
              <a:gd name="connsiteY34" fmla="*/ 189224 h 413221"/>
              <a:gd name="connsiteX35" fmla="*/ 81767 w 342732"/>
              <a:gd name="connsiteY35" fmla="*/ 182645 h 413221"/>
              <a:gd name="connsiteX36" fmla="*/ 81454 w 342732"/>
              <a:gd name="connsiteY36" fmla="*/ 174813 h 413221"/>
              <a:gd name="connsiteX37" fmla="*/ 82394 w 342732"/>
              <a:gd name="connsiteY37" fmla="*/ 166040 h 413221"/>
              <a:gd name="connsiteX38" fmla="*/ 82080 w 342732"/>
              <a:gd name="connsiteY38" fmla="*/ 158208 h 413221"/>
              <a:gd name="connsiteX39" fmla="*/ 79574 w 342732"/>
              <a:gd name="connsiteY39" fmla="*/ 150376 h 413221"/>
              <a:gd name="connsiteX40" fmla="*/ 72368 w 342732"/>
              <a:gd name="connsiteY40" fmla="*/ 135026 h 413221"/>
              <a:gd name="connsiteX41" fmla="*/ 69549 w 342732"/>
              <a:gd name="connsiteY41" fmla="*/ 126567 h 413221"/>
              <a:gd name="connsiteX42" fmla="*/ 68296 w 342732"/>
              <a:gd name="connsiteY42" fmla="*/ 117168 h 413221"/>
              <a:gd name="connsiteX43" fmla="*/ 69862 w 342732"/>
              <a:gd name="connsiteY43" fmla="*/ 61717 h 413221"/>
              <a:gd name="connsiteX44" fmla="*/ 105576 w 342732"/>
              <a:gd name="connsiteY44" fmla="*/ 70176 h 413221"/>
              <a:gd name="connsiteX45" fmla="*/ 119988 w 342732"/>
              <a:gd name="connsiteY45" fmla="*/ 70176 h 413221"/>
              <a:gd name="connsiteX46" fmla="*/ 134712 w 342732"/>
              <a:gd name="connsiteY46" fmla="*/ 68296 h 413221"/>
              <a:gd name="connsiteX47" fmla="*/ 170426 w 342732"/>
              <a:gd name="connsiteY47" fmla="*/ 54198 h 413221"/>
              <a:gd name="connsiteX48" fmla="*/ 178258 w 342732"/>
              <a:gd name="connsiteY48" fmla="*/ 48559 h 413221"/>
              <a:gd name="connsiteX49" fmla="*/ 205201 w 342732"/>
              <a:gd name="connsiteY49" fmla="*/ 17231 h 413221"/>
              <a:gd name="connsiteX50" fmla="*/ 213346 w 342732"/>
              <a:gd name="connsiteY50" fmla="*/ 10965 h 413221"/>
              <a:gd name="connsiteX51" fmla="*/ 234023 w 342732"/>
              <a:gd name="connsiteY51" fmla="*/ 5952 h 413221"/>
              <a:gd name="connsiteX52" fmla="*/ 244988 w 342732"/>
              <a:gd name="connsiteY52" fmla="*/ 0 h 413221"/>
              <a:gd name="connsiteX53" fmla="*/ 245614 w 342732"/>
              <a:gd name="connsiteY53" fmla="*/ 3133 h 413221"/>
              <a:gd name="connsiteX54" fmla="*/ 245614 w 342732"/>
              <a:gd name="connsiteY54" fmla="*/ 15038 h 413221"/>
              <a:gd name="connsiteX55" fmla="*/ 246554 w 342732"/>
              <a:gd name="connsiteY55" fmla="*/ 23810 h 413221"/>
              <a:gd name="connsiteX56" fmla="*/ 249374 w 342732"/>
              <a:gd name="connsiteY56" fmla="*/ 33208 h 413221"/>
              <a:gd name="connsiteX57" fmla="*/ 253446 w 342732"/>
              <a:gd name="connsiteY57" fmla="*/ 40727 h 413221"/>
              <a:gd name="connsiteX58" fmla="*/ 258772 w 342732"/>
              <a:gd name="connsiteY58" fmla="*/ 43547 h 413221"/>
              <a:gd name="connsiteX59" fmla="*/ 259086 w 342732"/>
              <a:gd name="connsiteY59" fmla="*/ 45740 h 413221"/>
              <a:gd name="connsiteX60" fmla="*/ 264098 w 342732"/>
              <a:gd name="connsiteY60" fmla="*/ 49499 h 413221"/>
              <a:gd name="connsiteX61" fmla="*/ 269737 w 342732"/>
              <a:gd name="connsiteY61" fmla="*/ 52945 h 413221"/>
              <a:gd name="connsiteX62" fmla="*/ 271930 w 342732"/>
              <a:gd name="connsiteY62" fmla="*/ 52632 h 413221"/>
              <a:gd name="connsiteX63" fmla="*/ 273183 w 342732"/>
              <a:gd name="connsiteY63" fmla="*/ 56705 h 413221"/>
              <a:gd name="connsiteX64" fmla="*/ 273183 w 342732"/>
              <a:gd name="connsiteY64" fmla="*/ 59524 h 413221"/>
              <a:gd name="connsiteX65" fmla="*/ 270677 w 342732"/>
              <a:gd name="connsiteY65" fmla="*/ 61090 h 413221"/>
              <a:gd name="connsiteX66" fmla="*/ 265978 w 342732"/>
              <a:gd name="connsiteY66" fmla="*/ 61717 h 413221"/>
              <a:gd name="connsiteX67" fmla="*/ 265978 w 342732"/>
              <a:gd name="connsiteY67" fmla="*/ 64537 h 413221"/>
              <a:gd name="connsiteX68" fmla="*/ 268484 w 342732"/>
              <a:gd name="connsiteY68" fmla="*/ 67670 h 413221"/>
              <a:gd name="connsiteX69" fmla="*/ 269111 w 342732"/>
              <a:gd name="connsiteY69" fmla="*/ 73622 h 413221"/>
              <a:gd name="connsiteX70" fmla="*/ 265665 w 342732"/>
              <a:gd name="connsiteY70" fmla="*/ 69862 h 413221"/>
              <a:gd name="connsiteX71" fmla="*/ 255953 w 342732"/>
              <a:gd name="connsiteY71" fmla="*/ 52945 h 413221"/>
              <a:gd name="connsiteX72" fmla="*/ 251567 w 342732"/>
              <a:gd name="connsiteY72" fmla="*/ 42293 h 413221"/>
              <a:gd name="connsiteX73" fmla="*/ 240289 w 342732"/>
              <a:gd name="connsiteY73" fmla="*/ 29136 h 413221"/>
              <a:gd name="connsiteX74" fmla="*/ 236842 w 342732"/>
              <a:gd name="connsiteY74" fmla="*/ 22557 h 413221"/>
              <a:gd name="connsiteX75" fmla="*/ 233710 w 342732"/>
              <a:gd name="connsiteY75" fmla="*/ 22557 h 413221"/>
              <a:gd name="connsiteX76" fmla="*/ 233396 w 342732"/>
              <a:gd name="connsiteY76" fmla="*/ 29449 h 413221"/>
              <a:gd name="connsiteX77" fmla="*/ 235589 w 342732"/>
              <a:gd name="connsiteY77" fmla="*/ 32582 h 413221"/>
              <a:gd name="connsiteX78" fmla="*/ 239349 w 342732"/>
              <a:gd name="connsiteY78" fmla="*/ 34461 h 413221"/>
              <a:gd name="connsiteX79" fmla="*/ 242795 w 342732"/>
              <a:gd name="connsiteY79" fmla="*/ 37594 h 413221"/>
              <a:gd name="connsiteX80" fmla="*/ 244988 w 342732"/>
              <a:gd name="connsiteY80" fmla="*/ 42293 h 413221"/>
              <a:gd name="connsiteX81" fmla="*/ 246554 w 342732"/>
              <a:gd name="connsiteY81" fmla="*/ 51065 h 413221"/>
              <a:gd name="connsiteX82" fmla="*/ 248434 w 342732"/>
              <a:gd name="connsiteY82" fmla="*/ 55765 h 413221"/>
              <a:gd name="connsiteX83" fmla="*/ 253760 w 342732"/>
              <a:gd name="connsiteY83" fmla="*/ 60777 h 413221"/>
              <a:gd name="connsiteX84" fmla="*/ 257833 w 342732"/>
              <a:gd name="connsiteY84" fmla="*/ 62970 h 413221"/>
              <a:gd name="connsiteX85" fmla="*/ 255640 w 342732"/>
              <a:gd name="connsiteY85" fmla="*/ 67670 h 413221"/>
              <a:gd name="connsiteX86" fmla="*/ 257206 w 342732"/>
              <a:gd name="connsiteY86" fmla="*/ 72055 h 413221"/>
              <a:gd name="connsiteX87" fmla="*/ 265978 w 342732"/>
              <a:gd name="connsiteY87" fmla="*/ 82707 h 413221"/>
              <a:gd name="connsiteX88" fmla="*/ 269111 w 342732"/>
              <a:gd name="connsiteY88" fmla="*/ 82707 h 413221"/>
              <a:gd name="connsiteX89" fmla="*/ 272244 w 342732"/>
              <a:gd name="connsiteY89" fmla="*/ 79261 h 413221"/>
              <a:gd name="connsiteX90" fmla="*/ 277569 w 342732"/>
              <a:gd name="connsiteY90" fmla="*/ 76755 h 413221"/>
              <a:gd name="connsiteX91" fmla="*/ 276316 w 342732"/>
              <a:gd name="connsiteY91" fmla="*/ 81141 h 413221"/>
              <a:gd name="connsiteX92" fmla="*/ 272557 w 342732"/>
              <a:gd name="connsiteY92" fmla="*/ 86153 h 413221"/>
              <a:gd name="connsiteX93" fmla="*/ 271930 w 342732"/>
              <a:gd name="connsiteY93" fmla="*/ 89913 h 413221"/>
              <a:gd name="connsiteX94" fmla="*/ 273183 w 342732"/>
              <a:gd name="connsiteY94" fmla="*/ 95552 h 413221"/>
              <a:gd name="connsiteX95" fmla="*/ 276943 w 342732"/>
              <a:gd name="connsiteY95" fmla="*/ 99311 h 413221"/>
              <a:gd name="connsiteX96" fmla="*/ 281642 w 342732"/>
              <a:gd name="connsiteY96" fmla="*/ 99938 h 413221"/>
              <a:gd name="connsiteX97" fmla="*/ 286341 w 342732"/>
              <a:gd name="connsiteY97" fmla="*/ 97432 h 413221"/>
              <a:gd name="connsiteX98" fmla="*/ 288534 w 342732"/>
              <a:gd name="connsiteY98" fmla="*/ 101817 h 413221"/>
              <a:gd name="connsiteX99" fmla="*/ 284775 w 342732"/>
              <a:gd name="connsiteY99" fmla="*/ 107770 h 413221"/>
              <a:gd name="connsiteX100" fmla="*/ 286341 w 342732"/>
              <a:gd name="connsiteY100" fmla="*/ 112782 h 413221"/>
              <a:gd name="connsiteX101" fmla="*/ 282269 w 342732"/>
              <a:gd name="connsiteY101" fmla="*/ 120614 h 413221"/>
              <a:gd name="connsiteX102" fmla="*/ 279449 w 342732"/>
              <a:gd name="connsiteY102" fmla="*/ 124374 h 413221"/>
              <a:gd name="connsiteX103" fmla="*/ 274750 w 342732"/>
              <a:gd name="connsiteY103" fmla="*/ 127507 h 413221"/>
              <a:gd name="connsiteX104" fmla="*/ 271304 w 342732"/>
              <a:gd name="connsiteY104" fmla="*/ 122807 h 413221"/>
              <a:gd name="connsiteX105" fmla="*/ 261905 w 342732"/>
              <a:gd name="connsiteY105" fmla="*/ 120928 h 413221"/>
              <a:gd name="connsiteX106" fmla="*/ 260339 w 342732"/>
              <a:gd name="connsiteY106" fmla="*/ 116855 h 413221"/>
              <a:gd name="connsiteX107" fmla="*/ 262218 w 342732"/>
              <a:gd name="connsiteY107" fmla="*/ 114035 h 413221"/>
              <a:gd name="connsiteX108" fmla="*/ 266918 w 342732"/>
              <a:gd name="connsiteY108" fmla="*/ 112156 h 413221"/>
              <a:gd name="connsiteX109" fmla="*/ 270991 w 342732"/>
              <a:gd name="connsiteY109" fmla="*/ 109336 h 413221"/>
              <a:gd name="connsiteX110" fmla="*/ 271930 w 342732"/>
              <a:gd name="connsiteY110" fmla="*/ 103697 h 413221"/>
              <a:gd name="connsiteX111" fmla="*/ 269111 w 342732"/>
              <a:gd name="connsiteY111" fmla="*/ 100564 h 413221"/>
              <a:gd name="connsiteX112" fmla="*/ 255640 w 342732"/>
              <a:gd name="connsiteY112" fmla="*/ 91479 h 413221"/>
              <a:gd name="connsiteX113" fmla="*/ 251567 w 342732"/>
              <a:gd name="connsiteY113" fmla="*/ 91792 h 413221"/>
              <a:gd name="connsiteX114" fmla="*/ 248434 w 342732"/>
              <a:gd name="connsiteY114" fmla="*/ 93359 h 413221"/>
              <a:gd name="connsiteX115" fmla="*/ 245614 w 342732"/>
              <a:gd name="connsiteY115" fmla="*/ 96805 h 413221"/>
              <a:gd name="connsiteX116" fmla="*/ 242795 w 342732"/>
              <a:gd name="connsiteY116" fmla="*/ 103697 h 413221"/>
              <a:gd name="connsiteX117" fmla="*/ 244988 w 342732"/>
              <a:gd name="connsiteY117" fmla="*/ 107143 h 413221"/>
              <a:gd name="connsiteX118" fmla="*/ 243735 w 342732"/>
              <a:gd name="connsiteY118" fmla="*/ 114349 h 413221"/>
              <a:gd name="connsiteX119" fmla="*/ 248434 w 342732"/>
              <a:gd name="connsiteY119" fmla="*/ 118735 h 413221"/>
              <a:gd name="connsiteX120" fmla="*/ 244988 w 342732"/>
              <a:gd name="connsiteY120" fmla="*/ 121867 h 413221"/>
              <a:gd name="connsiteX121" fmla="*/ 243735 w 342732"/>
              <a:gd name="connsiteY121" fmla="*/ 126254 h 413221"/>
              <a:gd name="connsiteX122" fmla="*/ 242795 w 342732"/>
              <a:gd name="connsiteY122" fmla="*/ 133459 h 413221"/>
              <a:gd name="connsiteX123" fmla="*/ 250000 w 342732"/>
              <a:gd name="connsiteY123" fmla="*/ 137218 h 413221"/>
              <a:gd name="connsiteX124" fmla="*/ 257206 w 342732"/>
              <a:gd name="connsiteY124" fmla="*/ 147243 h 413221"/>
              <a:gd name="connsiteX125" fmla="*/ 263158 w 342732"/>
              <a:gd name="connsiteY125" fmla="*/ 151003 h 413221"/>
              <a:gd name="connsiteX126" fmla="*/ 267858 w 342732"/>
              <a:gd name="connsiteY126" fmla="*/ 146617 h 413221"/>
              <a:gd name="connsiteX127" fmla="*/ 271304 w 342732"/>
              <a:gd name="connsiteY127" fmla="*/ 145991 h 413221"/>
              <a:gd name="connsiteX128" fmla="*/ 274750 w 342732"/>
              <a:gd name="connsiteY128" fmla="*/ 151003 h 413221"/>
              <a:gd name="connsiteX129" fmla="*/ 275376 w 342732"/>
              <a:gd name="connsiteY129" fmla="*/ 156015 h 413221"/>
              <a:gd name="connsiteX130" fmla="*/ 274123 w 342732"/>
              <a:gd name="connsiteY130" fmla="*/ 159462 h 413221"/>
              <a:gd name="connsiteX131" fmla="*/ 270677 w 342732"/>
              <a:gd name="connsiteY131" fmla="*/ 161028 h 413221"/>
              <a:gd name="connsiteX132" fmla="*/ 265978 w 342732"/>
              <a:gd name="connsiteY132" fmla="*/ 160715 h 413221"/>
              <a:gd name="connsiteX133" fmla="*/ 265978 w 342732"/>
              <a:gd name="connsiteY133" fmla="*/ 163221 h 413221"/>
              <a:gd name="connsiteX134" fmla="*/ 268171 w 342732"/>
              <a:gd name="connsiteY134" fmla="*/ 165414 h 413221"/>
              <a:gd name="connsiteX135" fmla="*/ 269424 w 342732"/>
              <a:gd name="connsiteY135" fmla="*/ 171053 h 413221"/>
              <a:gd name="connsiteX136" fmla="*/ 269111 w 342732"/>
              <a:gd name="connsiteY136" fmla="*/ 175439 h 413221"/>
              <a:gd name="connsiteX137" fmla="*/ 260339 w 342732"/>
              <a:gd name="connsiteY137" fmla="*/ 169487 h 413221"/>
              <a:gd name="connsiteX138" fmla="*/ 258146 w 342732"/>
              <a:gd name="connsiteY138" fmla="*/ 173559 h 413221"/>
              <a:gd name="connsiteX139" fmla="*/ 254073 w 342732"/>
              <a:gd name="connsiteY139" fmla="*/ 175439 h 413221"/>
              <a:gd name="connsiteX140" fmla="*/ 260026 w 342732"/>
              <a:gd name="connsiteY140" fmla="*/ 190164 h 413221"/>
              <a:gd name="connsiteX141" fmla="*/ 263785 w 342732"/>
              <a:gd name="connsiteY141" fmla="*/ 196429 h 413221"/>
              <a:gd name="connsiteX142" fmla="*/ 269111 w 342732"/>
              <a:gd name="connsiteY142" fmla="*/ 202382 h 413221"/>
              <a:gd name="connsiteX143" fmla="*/ 268484 w 342732"/>
              <a:gd name="connsiteY143" fmla="*/ 188597 h 413221"/>
              <a:gd name="connsiteX144" fmla="*/ 270050 w 342732"/>
              <a:gd name="connsiteY144" fmla="*/ 183585 h 413221"/>
              <a:gd name="connsiteX145" fmla="*/ 274750 w 342732"/>
              <a:gd name="connsiteY145" fmla="*/ 181391 h 413221"/>
              <a:gd name="connsiteX146" fmla="*/ 274750 w 342732"/>
              <a:gd name="connsiteY146" fmla="*/ 178572 h 413221"/>
              <a:gd name="connsiteX147" fmla="*/ 272870 w 342732"/>
              <a:gd name="connsiteY147" fmla="*/ 175126 h 413221"/>
              <a:gd name="connsiteX148" fmla="*/ 275063 w 342732"/>
              <a:gd name="connsiteY148" fmla="*/ 172620 h 413221"/>
              <a:gd name="connsiteX149" fmla="*/ 277569 w 342732"/>
              <a:gd name="connsiteY149" fmla="*/ 175439 h 413221"/>
              <a:gd name="connsiteX150" fmla="*/ 279449 w 342732"/>
              <a:gd name="connsiteY150" fmla="*/ 179199 h 413221"/>
              <a:gd name="connsiteX151" fmla="*/ 280076 w 342732"/>
              <a:gd name="connsiteY151" fmla="*/ 183271 h 413221"/>
              <a:gd name="connsiteX152" fmla="*/ 280702 w 342732"/>
              <a:gd name="connsiteY152" fmla="*/ 192043 h 413221"/>
              <a:gd name="connsiteX153" fmla="*/ 279762 w 342732"/>
              <a:gd name="connsiteY153" fmla="*/ 195489 h 413221"/>
              <a:gd name="connsiteX154" fmla="*/ 274750 w 342732"/>
              <a:gd name="connsiteY154" fmla="*/ 205514 h 413221"/>
              <a:gd name="connsiteX155" fmla="*/ 274750 w 342732"/>
              <a:gd name="connsiteY155" fmla="*/ 209900 h 413221"/>
              <a:gd name="connsiteX156" fmla="*/ 277569 w 342732"/>
              <a:gd name="connsiteY156" fmla="*/ 218672 h 413221"/>
              <a:gd name="connsiteX157" fmla="*/ 276630 w 342732"/>
              <a:gd name="connsiteY157" fmla="*/ 225878 h 413221"/>
              <a:gd name="connsiteX158" fmla="*/ 274437 w 342732"/>
              <a:gd name="connsiteY158" fmla="*/ 232770 h 413221"/>
              <a:gd name="connsiteX159" fmla="*/ 273497 w 342732"/>
              <a:gd name="connsiteY159" fmla="*/ 239349 h 413221"/>
              <a:gd name="connsiteX160" fmla="*/ 274750 w 342732"/>
              <a:gd name="connsiteY160" fmla="*/ 247181 h 413221"/>
              <a:gd name="connsiteX161" fmla="*/ 278196 w 342732"/>
              <a:gd name="connsiteY161" fmla="*/ 253133 h 413221"/>
              <a:gd name="connsiteX162" fmla="*/ 282269 w 342732"/>
              <a:gd name="connsiteY162" fmla="*/ 258459 h 413221"/>
              <a:gd name="connsiteX163" fmla="*/ 285088 w 342732"/>
              <a:gd name="connsiteY163" fmla="*/ 264412 h 413221"/>
              <a:gd name="connsiteX164" fmla="*/ 283835 w 342732"/>
              <a:gd name="connsiteY164" fmla="*/ 268171 h 413221"/>
              <a:gd name="connsiteX165" fmla="*/ 289161 w 342732"/>
              <a:gd name="connsiteY165" fmla="*/ 271931 h 413221"/>
              <a:gd name="connsiteX166" fmla="*/ 292607 w 342732"/>
              <a:gd name="connsiteY166" fmla="*/ 275377 h 413221"/>
              <a:gd name="connsiteX167" fmla="*/ 301379 w 342732"/>
              <a:gd name="connsiteY167" fmla="*/ 291354 h 413221"/>
              <a:gd name="connsiteX168" fmla="*/ 312657 w 342732"/>
              <a:gd name="connsiteY168" fmla="*/ 303885 h 413221"/>
              <a:gd name="connsiteX169" fmla="*/ 321116 w 342732"/>
              <a:gd name="connsiteY169" fmla="*/ 317670 h 413221"/>
              <a:gd name="connsiteX170" fmla="*/ 338973 w 342732"/>
              <a:gd name="connsiteY170" fmla="*/ 338347 h 413221"/>
              <a:gd name="connsiteX171" fmla="*/ 341793 w 342732"/>
              <a:gd name="connsiteY171" fmla="*/ 343046 h 413221"/>
              <a:gd name="connsiteX172" fmla="*/ 342732 w 342732"/>
              <a:gd name="connsiteY172" fmla="*/ 349938 h 413221"/>
              <a:gd name="connsiteX173" fmla="*/ 342419 w 342732"/>
              <a:gd name="connsiteY173" fmla="*/ 358084 h 413221"/>
              <a:gd name="connsiteX174" fmla="*/ 340853 w 342732"/>
              <a:gd name="connsiteY174" fmla="*/ 365289 h 413221"/>
              <a:gd name="connsiteX175" fmla="*/ 338973 w 342732"/>
              <a:gd name="connsiteY175" fmla="*/ 369989 h 413221"/>
              <a:gd name="connsiteX176" fmla="*/ 329261 w 342732"/>
              <a:gd name="connsiteY176" fmla="*/ 372808 h 413221"/>
              <a:gd name="connsiteX177" fmla="*/ 327382 w 342732"/>
              <a:gd name="connsiteY177" fmla="*/ 372808 h 413221"/>
              <a:gd name="connsiteX178" fmla="*/ 326128 w 342732"/>
              <a:gd name="connsiteY178" fmla="*/ 369675 h 413221"/>
              <a:gd name="connsiteX179" fmla="*/ 331454 w 342732"/>
              <a:gd name="connsiteY179" fmla="*/ 365916 h 413221"/>
              <a:gd name="connsiteX180" fmla="*/ 335527 w 342732"/>
              <a:gd name="connsiteY180" fmla="*/ 360590 h 413221"/>
              <a:gd name="connsiteX181" fmla="*/ 334900 w 342732"/>
              <a:gd name="connsiteY181" fmla="*/ 359024 h 413221"/>
              <a:gd name="connsiteX182" fmla="*/ 330514 w 342732"/>
              <a:gd name="connsiteY182" fmla="*/ 358084 h 413221"/>
              <a:gd name="connsiteX183" fmla="*/ 321429 w 342732"/>
              <a:gd name="connsiteY183" fmla="*/ 364036 h 413221"/>
              <a:gd name="connsiteX184" fmla="*/ 317356 w 342732"/>
              <a:gd name="connsiteY184" fmla="*/ 373121 h 413221"/>
              <a:gd name="connsiteX185" fmla="*/ 315477 w 342732"/>
              <a:gd name="connsiteY185" fmla="*/ 375941 h 413221"/>
              <a:gd name="connsiteX186" fmla="*/ 312031 w 342732"/>
              <a:gd name="connsiteY186" fmla="*/ 377194 h 413221"/>
              <a:gd name="connsiteX187" fmla="*/ 307645 w 342732"/>
              <a:gd name="connsiteY187" fmla="*/ 377821 h 41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342732" h="413221">
                <a:moveTo>
                  <a:pt x="307645" y="377821"/>
                </a:moveTo>
                <a:lnTo>
                  <a:pt x="302319" y="373435"/>
                </a:lnTo>
                <a:lnTo>
                  <a:pt x="297620" y="371241"/>
                </a:lnTo>
                <a:lnTo>
                  <a:pt x="289788" y="369362"/>
                </a:lnTo>
                <a:lnTo>
                  <a:pt x="281015" y="369362"/>
                </a:lnTo>
                <a:lnTo>
                  <a:pt x="261905" y="371241"/>
                </a:lnTo>
                <a:lnTo>
                  <a:pt x="244361" y="369989"/>
                </a:lnTo>
                <a:lnTo>
                  <a:pt x="235589" y="370615"/>
                </a:lnTo>
                <a:lnTo>
                  <a:pt x="227131" y="372181"/>
                </a:lnTo>
                <a:lnTo>
                  <a:pt x="218672" y="375314"/>
                </a:lnTo>
                <a:lnTo>
                  <a:pt x="209900" y="380327"/>
                </a:lnTo>
                <a:lnTo>
                  <a:pt x="200502" y="389099"/>
                </a:lnTo>
                <a:lnTo>
                  <a:pt x="187970" y="404450"/>
                </a:lnTo>
                <a:lnTo>
                  <a:pt x="181705" y="409462"/>
                </a:lnTo>
                <a:lnTo>
                  <a:pt x="175439" y="412595"/>
                </a:lnTo>
                <a:lnTo>
                  <a:pt x="159775" y="413221"/>
                </a:lnTo>
                <a:lnTo>
                  <a:pt x="130639" y="401003"/>
                </a:lnTo>
                <a:lnTo>
                  <a:pt x="95552" y="392858"/>
                </a:lnTo>
                <a:lnTo>
                  <a:pt x="85213" y="389412"/>
                </a:lnTo>
                <a:lnTo>
                  <a:pt x="66416" y="380013"/>
                </a:lnTo>
                <a:lnTo>
                  <a:pt x="41980" y="364349"/>
                </a:lnTo>
                <a:lnTo>
                  <a:pt x="33208" y="357457"/>
                </a:lnTo>
                <a:lnTo>
                  <a:pt x="27256" y="350878"/>
                </a:lnTo>
                <a:lnTo>
                  <a:pt x="0" y="307018"/>
                </a:lnTo>
                <a:lnTo>
                  <a:pt x="1880" y="288221"/>
                </a:lnTo>
                <a:lnTo>
                  <a:pt x="11278" y="274123"/>
                </a:lnTo>
                <a:lnTo>
                  <a:pt x="19737" y="265978"/>
                </a:lnTo>
                <a:lnTo>
                  <a:pt x="28822" y="259086"/>
                </a:lnTo>
                <a:lnTo>
                  <a:pt x="64223" y="239349"/>
                </a:lnTo>
                <a:lnTo>
                  <a:pt x="78321" y="229011"/>
                </a:lnTo>
                <a:lnTo>
                  <a:pt x="86779" y="220239"/>
                </a:lnTo>
                <a:lnTo>
                  <a:pt x="90852" y="213033"/>
                </a:lnTo>
                <a:lnTo>
                  <a:pt x="91792" y="206767"/>
                </a:lnTo>
                <a:lnTo>
                  <a:pt x="89912" y="200815"/>
                </a:lnTo>
                <a:lnTo>
                  <a:pt x="83333" y="189224"/>
                </a:lnTo>
                <a:lnTo>
                  <a:pt x="81767" y="182645"/>
                </a:lnTo>
                <a:lnTo>
                  <a:pt x="81454" y="174813"/>
                </a:lnTo>
                <a:lnTo>
                  <a:pt x="82394" y="166040"/>
                </a:lnTo>
                <a:lnTo>
                  <a:pt x="82080" y="158208"/>
                </a:lnTo>
                <a:lnTo>
                  <a:pt x="79574" y="150376"/>
                </a:lnTo>
                <a:lnTo>
                  <a:pt x="72368" y="135026"/>
                </a:lnTo>
                <a:lnTo>
                  <a:pt x="69549" y="126567"/>
                </a:lnTo>
                <a:lnTo>
                  <a:pt x="68296" y="117168"/>
                </a:lnTo>
                <a:lnTo>
                  <a:pt x="69862" y="61717"/>
                </a:lnTo>
                <a:lnTo>
                  <a:pt x="105576" y="70176"/>
                </a:lnTo>
                <a:lnTo>
                  <a:pt x="119988" y="70176"/>
                </a:lnTo>
                <a:lnTo>
                  <a:pt x="134712" y="68296"/>
                </a:lnTo>
                <a:lnTo>
                  <a:pt x="170426" y="54198"/>
                </a:lnTo>
                <a:lnTo>
                  <a:pt x="178258" y="48559"/>
                </a:lnTo>
                <a:lnTo>
                  <a:pt x="205201" y="17231"/>
                </a:lnTo>
                <a:lnTo>
                  <a:pt x="213346" y="10965"/>
                </a:lnTo>
                <a:lnTo>
                  <a:pt x="234023" y="5952"/>
                </a:lnTo>
                <a:lnTo>
                  <a:pt x="244988" y="0"/>
                </a:lnTo>
                <a:lnTo>
                  <a:pt x="245614" y="3133"/>
                </a:lnTo>
                <a:lnTo>
                  <a:pt x="245614" y="15038"/>
                </a:lnTo>
                <a:lnTo>
                  <a:pt x="246554" y="23810"/>
                </a:lnTo>
                <a:lnTo>
                  <a:pt x="249374" y="33208"/>
                </a:lnTo>
                <a:lnTo>
                  <a:pt x="253446" y="40727"/>
                </a:lnTo>
                <a:lnTo>
                  <a:pt x="258772" y="43547"/>
                </a:lnTo>
                <a:lnTo>
                  <a:pt x="259086" y="45740"/>
                </a:lnTo>
                <a:lnTo>
                  <a:pt x="264098" y="49499"/>
                </a:lnTo>
                <a:lnTo>
                  <a:pt x="269737" y="52945"/>
                </a:lnTo>
                <a:lnTo>
                  <a:pt x="271930" y="52632"/>
                </a:lnTo>
                <a:lnTo>
                  <a:pt x="273183" y="56705"/>
                </a:lnTo>
                <a:lnTo>
                  <a:pt x="273183" y="59524"/>
                </a:lnTo>
                <a:lnTo>
                  <a:pt x="270677" y="61090"/>
                </a:lnTo>
                <a:lnTo>
                  <a:pt x="265978" y="61717"/>
                </a:lnTo>
                <a:lnTo>
                  <a:pt x="265978" y="64537"/>
                </a:lnTo>
                <a:lnTo>
                  <a:pt x="268484" y="67670"/>
                </a:lnTo>
                <a:lnTo>
                  <a:pt x="269111" y="73622"/>
                </a:lnTo>
                <a:lnTo>
                  <a:pt x="265665" y="69862"/>
                </a:lnTo>
                <a:lnTo>
                  <a:pt x="255953" y="52945"/>
                </a:lnTo>
                <a:lnTo>
                  <a:pt x="251567" y="42293"/>
                </a:lnTo>
                <a:lnTo>
                  <a:pt x="240289" y="29136"/>
                </a:lnTo>
                <a:lnTo>
                  <a:pt x="236842" y="22557"/>
                </a:lnTo>
                <a:lnTo>
                  <a:pt x="233710" y="22557"/>
                </a:lnTo>
                <a:lnTo>
                  <a:pt x="233396" y="29449"/>
                </a:lnTo>
                <a:lnTo>
                  <a:pt x="235589" y="32582"/>
                </a:lnTo>
                <a:lnTo>
                  <a:pt x="239349" y="34461"/>
                </a:lnTo>
                <a:lnTo>
                  <a:pt x="242795" y="37594"/>
                </a:lnTo>
                <a:lnTo>
                  <a:pt x="244988" y="42293"/>
                </a:lnTo>
                <a:lnTo>
                  <a:pt x="246554" y="51065"/>
                </a:lnTo>
                <a:lnTo>
                  <a:pt x="248434" y="55765"/>
                </a:lnTo>
                <a:lnTo>
                  <a:pt x="253760" y="60777"/>
                </a:lnTo>
                <a:lnTo>
                  <a:pt x="257833" y="62970"/>
                </a:lnTo>
                <a:lnTo>
                  <a:pt x="255640" y="67670"/>
                </a:lnTo>
                <a:lnTo>
                  <a:pt x="257206" y="72055"/>
                </a:lnTo>
                <a:lnTo>
                  <a:pt x="265978" y="82707"/>
                </a:lnTo>
                <a:lnTo>
                  <a:pt x="269111" y="82707"/>
                </a:lnTo>
                <a:lnTo>
                  <a:pt x="272244" y="79261"/>
                </a:lnTo>
                <a:lnTo>
                  <a:pt x="277569" y="76755"/>
                </a:lnTo>
                <a:lnTo>
                  <a:pt x="276316" y="81141"/>
                </a:lnTo>
                <a:lnTo>
                  <a:pt x="272557" y="86153"/>
                </a:lnTo>
                <a:lnTo>
                  <a:pt x="271930" y="89913"/>
                </a:lnTo>
                <a:lnTo>
                  <a:pt x="273183" y="95552"/>
                </a:lnTo>
                <a:lnTo>
                  <a:pt x="276943" y="99311"/>
                </a:lnTo>
                <a:lnTo>
                  <a:pt x="281642" y="99938"/>
                </a:lnTo>
                <a:lnTo>
                  <a:pt x="286341" y="97432"/>
                </a:lnTo>
                <a:lnTo>
                  <a:pt x="288534" y="101817"/>
                </a:lnTo>
                <a:lnTo>
                  <a:pt x="284775" y="107770"/>
                </a:lnTo>
                <a:lnTo>
                  <a:pt x="286341" y="112782"/>
                </a:lnTo>
                <a:lnTo>
                  <a:pt x="282269" y="120614"/>
                </a:lnTo>
                <a:lnTo>
                  <a:pt x="279449" y="124374"/>
                </a:lnTo>
                <a:lnTo>
                  <a:pt x="274750" y="127507"/>
                </a:lnTo>
                <a:lnTo>
                  <a:pt x="271304" y="122807"/>
                </a:lnTo>
                <a:lnTo>
                  <a:pt x="261905" y="120928"/>
                </a:lnTo>
                <a:lnTo>
                  <a:pt x="260339" y="116855"/>
                </a:lnTo>
                <a:lnTo>
                  <a:pt x="262218" y="114035"/>
                </a:lnTo>
                <a:lnTo>
                  <a:pt x="266918" y="112156"/>
                </a:lnTo>
                <a:lnTo>
                  <a:pt x="270991" y="109336"/>
                </a:lnTo>
                <a:lnTo>
                  <a:pt x="271930" y="103697"/>
                </a:lnTo>
                <a:lnTo>
                  <a:pt x="269111" y="100564"/>
                </a:lnTo>
                <a:lnTo>
                  <a:pt x="255640" y="91479"/>
                </a:lnTo>
                <a:lnTo>
                  <a:pt x="251567" y="91792"/>
                </a:lnTo>
                <a:lnTo>
                  <a:pt x="248434" y="93359"/>
                </a:lnTo>
                <a:lnTo>
                  <a:pt x="245614" y="96805"/>
                </a:lnTo>
                <a:lnTo>
                  <a:pt x="242795" y="103697"/>
                </a:lnTo>
                <a:lnTo>
                  <a:pt x="244988" y="107143"/>
                </a:lnTo>
                <a:lnTo>
                  <a:pt x="243735" y="114349"/>
                </a:lnTo>
                <a:lnTo>
                  <a:pt x="248434" y="118735"/>
                </a:lnTo>
                <a:lnTo>
                  <a:pt x="244988" y="121867"/>
                </a:lnTo>
                <a:lnTo>
                  <a:pt x="243735" y="126254"/>
                </a:lnTo>
                <a:lnTo>
                  <a:pt x="242795" y="133459"/>
                </a:lnTo>
                <a:lnTo>
                  <a:pt x="250000" y="137218"/>
                </a:lnTo>
                <a:lnTo>
                  <a:pt x="257206" y="147243"/>
                </a:lnTo>
                <a:lnTo>
                  <a:pt x="263158" y="151003"/>
                </a:lnTo>
                <a:lnTo>
                  <a:pt x="267858" y="146617"/>
                </a:lnTo>
                <a:lnTo>
                  <a:pt x="271304" y="145991"/>
                </a:lnTo>
                <a:lnTo>
                  <a:pt x="274750" y="151003"/>
                </a:lnTo>
                <a:lnTo>
                  <a:pt x="275376" y="156015"/>
                </a:lnTo>
                <a:lnTo>
                  <a:pt x="274123" y="159462"/>
                </a:lnTo>
                <a:lnTo>
                  <a:pt x="270677" y="161028"/>
                </a:lnTo>
                <a:lnTo>
                  <a:pt x="265978" y="160715"/>
                </a:lnTo>
                <a:lnTo>
                  <a:pt x="265978" y="163221"/>
                </a:lnTo>
                <a:lnTo>
                  <a:pt x="268171" y="165414"/>
                </a:lnTo>
                <a:lnTo>
                  <a:pt x="269424" y="171053"/>
                </a:lnTo>
                <a:lnTo>
                  <a:pt x="269111" y="175439"/>
                </a:lnTo>
                <a:lnTo>
                  <a:pt x="260339" y="169487"/>
                </a:lnTo>
                <a:lnTo>
                  <a:pt x="258146" y="173559"/>
                </a:lnTo>
                <a:lnTo>
                  <a:pt x="254073" y="175439"/>
                </a:lnTo>
                <a:lnTo>
                  <a:pt x="260026" y="190164"/>
                </a:lnTo>
                <a:lnTo>
                  <a:pt x="263785" y="196429"/>
                </a:lnTo>
                <a:lnTo>
                  <a:pt x="269111" y="202382"/>
                </a:lnTo>
                <a:lnTo>
                  <a:pt x="268484" y="188597"/>
                </a:lnTo>
                <a:lnTo>
                  <a:pt x="270050" y="183585"/>
                </a:lnTo>
                <a:lnTo>
                  <a:pt x="274750" y="181391"/>
                </a:lnTo>
                <a:lnTo>
                  <a:pt x="274750" y="178572"/>
                </a:lnTo>
                <a:lnTo>
                  <a:pt x="272870" y="175126"/>
                </a:lnTo>
                <a:lnTo>
                  <a:pt x="275063" y="172620"/>
                </a:lnTo>
                <a:lnTo>
                  <a:pt x="277569" y="175439"/>
                </a:lnTo>
                <a:lnTo>
                  <a:pt x="279449" y="179199"/>
                </a:lnTo>
                <a:lnTo>
                  <a:pt x="280076" y="183271"/>
                </a:lnTo>
                <a:lnTo>
                  <a:pt x="280702" y="192043"/>
                </a:lnTo>
                <a:lnTo>
                  <a:pt x="279762" y="195489"/>
                </a:lnTo>
                <a:lnTo>
                  <a:pt x="274750" y="205514"/>
                </a:lnTo>
                <a:lnTo>
                  <a:pt x="274750" y="209900"/>
                </a:lnTo>
                <a:lnTo>
                  <a:pt x="277569" y="218672"/>
                </a:lnTo>
                <a:lnTo>
                  <a:pt x="276630" y="225878"/>
                </a:lnTo>
                <a:lnTo>
                  <a:pt x="274437" y="232770"/>
                </a:lnTo>
                <a:lnTo>
                  <a:pt x="273497" y="239349"/>
                </a:lnTo>
                <a:lnTo>
                  <a:pt x="274750" y="247181"/>
                </a:lnTo>
                <a:lnTo>
                  <a:pt x="278196" y="253133"/>
                </a:lnTo>
                <a:lnTo>
                  <a:pt x="282269" y="258459"/>
                </a:lnTo>
                <a:lnTo>
                  <a:pt x="285088" y="264412"/>
                </a:lnTo>
                <a:lnTo>
                  <a:pt x="283835" y="268171"/>
                </a:lnTo>
                <a:lnTo>
                  <a:pt x="289161" y="271931"/>
                </a:lnTo>
                <a:lnTo>
                  <a:pt x="292607" y="275377"/>
                </a:lnTo>
                <a:lnTo>
                  <a:pt x="301379" y="291354"/>
                </a:lnTo>
                <a:lnTo>
                  <a:pt x="312657" y="303885"/>
                </a:lnTo>
                <a:lnTo>
                  <a:pt x="321116" y="317670"/>
                </a:lnTo>
                <a:lnTo>
                  <a:pt x="338973" y="338347"/>
                </a:lnTo>
                <a:lnTo>
                  <a:pt x="341793" y="343046"/>
                </a:lnTo>
                <a:lnTo>
                  <a:pt x="342732" y="349938"/>
                </a:lnTo>
                <a:lnTo>
                  <a:pt x="342419" y="358084"/>
                </a:lnTo>
                <a:lnTo>
                  <a:pt x="340853" y="365289"/>
                </a:lnTo>
                <a:lnTo>
                  <a:pt x="338973" y="369989"/>
                </a:lnTo>
                <a:lnTo>
                  <a:pt x="329261" y="372808"/>
                </a:lnTo>
                <a:lnTo>
                  <a:pt x="327382" y="372808"/>
                </a:lnTo>
                <a:lnTo>
                  <a:pt x="326128" y="369675"/>
                </a:lnTo>
                <a:lnTo>
                  <a:pt x="331454" y="365916"/>
                </a:lnTo>
                <a:lnTo>
                  <a:pt x="335527" y="360590"/>
                </a:lnTo>
                <a:lnTo>
                  <a:pt x="334900" y="359024"/>
                </a:lnTo>
                <a:lnTo>
                  <a:pt x="330514" y="358084"/>
                </a:lnTo>
                <a:lnTo>
                  <a:pt x="321429" y="364036"/>
                </a:lnTo>
                <a:lnTo>
                  <a:pt x="317356" y="373121"/>
                </a:lnTo>
                <a:lnTo>
                  <a:pt x="315477" y="375941"/>
                </a:lnTo>
                <a:lnTo>
                  <a:pt x="312031" y="377194"/>
                </a:lnTo>
                <a:lnTo>
                  <a:pt x="307645" y="377821"/>
                </a:lnTo>
                <a:close/>
              </a:path>
            </a:pathLst>
          </a:custGeom>
          <a:solidFill>
            <a:srgbClr val="FFFF00"/>
          </a:solidFill>
          <a:ln w="12700" cap="rnd">
            <a:solidFill>
              <a:schemeClr val="bg1"/>
            </a:solidFill>
            <a:prstDash val="solid"/>
            <a:round/>
          </a:ln>
        </p:spPr>
        <p:txBody>
          <a:bodyPr rtlCol="0" anchor="ctr"/>
          <a:lstStyle/>
          <a:p>
            <a:endParaRPr lang="vi-VN"/>
          </a:p>
        </p:txBody>
      </p:sp>
      <p:sp>
        <p:nvSpPr>
          <p:cNvPr id="41" name="Freeform: Shape 40">
            <a:extLst>
              <a:ext uri="{FF2B5EF4-FFF2-40B4-BE49-F238E27FC236}">
                <a16:creationId xmlns:a16="http://schemas.microsoft.com/office/drawing/2014/main" id="{A9816E95-AE9C-A04B-4169-D8D54A646D68}"/>
              </a:ext>
            </a:extLst>
          </p:cNvPr>
          <p:cNvSpPr/>
          <p:nvPr/>
        </p:nvSpPr>
        <p:spPr>
          <a:xfrm>
            <a:off x="7247573" y="5417595"/>
            <a:ext cx="269737" cy="294173"/>
          </a:xfrm>
          <a:custGeom>
            <a:avLst/>
            <a:gdLst>
              <a:gd name="connsiteX0" fmla="*/ 265038 w 269737"/>
              <a:gd name="connsiteY0" fmla="*/ 117168 h 294173"/>
              <a:gd name="connsiteX1" fmla="*/ 251880 w 269737"/>
              <a:gd name="connsiteY1" fmla="*/ 146930 h 294173"/>
              <a:gd name="connsiteX2" fmla="*/ 250627 w 269737"/>
              <a:gd name="connsiteY2" fmla="*/ 154136 h 294173"/>
              <a:gd name="connsiteX3" fmla="*/ 252507 w 269737"/>
              <a:gd name="connsiteY3" fmla="*/ 158522 h 294173"/>
              <a:gd name="connsiteX4" fmla="*/ 256266 w 269737"/>
              <a:gd name="connsiteY4" fmla="*/ 161028 h 294173"/>
              <a:gd name="connsiteX5" fmla="*/ 260339 w 269737"/>
              <a:gd name="connsiteY5" fmla="*/ 166040 h 294173"/>
              <a:gd name="connsiteX6" fmla="*/ 264725 w 269737"/>
              <a:gd name="connsiteY6" fmla="*/ 173559 h 294173"/>
              <a:gd name="connsiteX7" fmla="*/ 269111 w 269737"/>
              <a:gd name="connsiteY7" fmla="*/ 187031 h 294173"/>
              <a:gd name="connsiteX8" fmla="*/ 269737 w 269737"/>
              <a:gd name="connsiteY8" fmla="*/ 193610 h 294173"/>
              <a:gd name="connsiteX9" fmla="*/ 268171 w 269737"/>
              <a:gd name="connsiteY9" fmla="*/ 198935 h 294173"/>
              <a:gd name="connsiteX10" fmla="*/ 260652 w 269737"/>
              <a:gd name="connsiteY10" fmla="*/ 212407 h 294173"/>
              <a:gd name="connsiteX11" fmla="*/ 242795 w 269737"/>
              <a:gd name="connsiteY11" fmla="*/ 227131 h 294173"/>
              <a:gd name="connsiteX12" fmla="*/ 238409 w 269737"/>
              <a:gd name="connsiteY12" fmla="*/ 228697 h 294173"/>
              <a:gd name="connsiteX13" fmla="*/ 233396 w 269737"/>
              <a:gd name="connsiteY13" fmla="*/ 229010 h 294173"/>
              <a:gd name="connsiteX14" fmla="*/ 228071 w 269737"/>
              <a:gd name="connsiteY14" fmla="*/ 228071 h 294173"/>
              <a:gd name="connsiteX15" fmla="*/ 222745 w 269737"/>
              <a:gd name="connsiteY15" fmla="*/ 225564 h 294173"/>
              <a:gd name="connsiteX16" fmla="*/ 218359 w 269737"/>
              <a:gd name="connsiteY16" fmla="*/ 222118 h 294173"/>
              <a:gd name="connsiteX17" fmla="*/ 214286 w 269737"/>
              <a:gd name="connsiteY17" fmla="*/ 218359 h 294173"/>
              <a:gd name="connsiteX18" fmla="*/ 210840 w 269737"/>
              <a:gd name="connsiteY18" fmla="*/ 216479 h 294173"/>
              <a:gd name="connsiteX19" fmla="*/ 206454 w 269737"/>
              <a:gd name="connsiteY19" fmla="*/ 215853 h 294173"/>
              <a:gd name="connsiteX20" fmla="*/ 201128 w 269737"/>
              <a:gd name="connsiteY20" fmla="*/ 217419 h 294173"/>
              <a:gd name="connsiteX21" fmla="*/ 195176 w 269737"/>
              <a:gd name="connsiteY21" fmla="*/ 220239 h 294173"/>
              <a:gd name="connsiteX22" fmla="*/ 189537 w 269737"/>
              <a:gd name="connsiteY22" fmla="*/ 224938 h 294173"/>
              <a:gd name="connsiteX23" fmla="*/ 187970 w 269737"/>
              <a:gd name="connsiteY23" fmla="*/ 228697 h 294173"/>
              <a:gd name="connsiteX24" fmla="*/ 189537 w 269737"/>
              <a:gd name="connsiteY24" fmla="*/ 236842 h 294173"/>
              <a:gd name="connsiteX25" fmla="*/ 189223 w 269737"/>
              <a:gd name="connsiteY25" fmla="*/ 244988 h 294173"/>
              <a:gd name="connsiteX26" fmla="*/ 189537 w 269737"/>
              <a:gd name="connsiteY26" fmla="*/ 248434 h 294173"/>
              <a:gd name="connsiteX27" fmla="*/ 193923 w 269737"/>
              <a:gd name="connsiteY27" fmla="*/ 256580 h 294173"/>
              <a:gd name="connsiteX28" fmla="*/ 197369 w 269737"/>
              <a:gd name="connsiteY28" fmla="*/ 261592 h 294173"/>
              <a:gd name="connsiteX29" fmla="*/ 202068 w 269737"/>
              <a:gd name="connsiteY29" fmla="*/ 266604 h 294173"/>
              <a:gd name="connsiteX30" fmla="*/ 208647 w 269737"/>
              <a:gd name="connsiteY30" fmla="*/ 275690 h 294173"/>
              <a:gd name="connsiteX31" fmla="*/ 210214 w 269737"/>
              <a:gd name="connsiteY31" fmla="*/ 288534 h 294173"/>
              <a:gd name="connsiteX32" fmla="*/ 194549 w 269737"/>
              <a:gd name="connsiteY32" fmla="*/ 285715 h 294173"/>
              <a:gd name="connsiteX33" fmla="*/ 189537 w 269737"/>
              <a:gd name="connsiteY33" fmla="*/ 286968 h 294173"/>
              <a:gd name="connsiteX34" fmla="*/ 173559 w 269737"/>
              <a:gd name="connsiteY34" fmla="*/ 292607 h 294173"/>
              <a:gd name="connsiteX35" fmla="*/ 166980 w 269737"/>
              <a:gd name="connsiteY35" fmla="*/ 294174 h 294173"/>
              <a:gd name="connsiteX36" fmla="*/ 161655 w 269737"/>
              <a:gd name="connsiteY36" fmla="*/ 293860 h 294173"/>
              <a:gd name="connsiteX37" fmla="*/ 157582 w 269737"/>
              <a:gd name="connsiteY37" fmla="*/ 291667 h 294173"/>
              <a:gd name="connsiteX38" fmla="*/ 151943 w 269737"/>
              <a:gd name="connsiteY38" fmla="*/ 282895 h 294173"/>
              <a:gd name="connsiteX39" fmla="*/ 141291 w 269737"/>
              <a:gd name="connsiteY39" fmla="*/ 268798 h 294173"/>
              <a:gd name="connsiteX40" fmla="*/ 132832 w 269737"/>
              <a:gd name="connsiteY40" fmla="*/ 254700 h 294173"/>
              <a:gd name="connsiteX41" fmla="*/ 118108 w 269737"/>
              <a:gd name="connsiteY41" fmla="*/ 235590 h 294173"/>
              <a:gd name="connsiteX42" fmla="*/ 117481 w 269737"/>
              <a:gd name="connsiteY42" fmla="*/ 229010 h 294173"/>
              <a:gd name="connsiteX43" fmla="*/ 116855 w 269737"/>
              <a:gd name="connsiteY43" fmla="*/ 226504 h 294173"/>
              <a:gd name="connsiteX44" fmla="*/ 114662 w 269737"/>
              <a:gd name="connsiteY44" fmla="*/ 225251 h 294173"/>
              <a:gd name="connsiteX45" fmla="*/ 106516 w 269737"/>
              <a:gd name="connsiteY45" fmla="*/ 225251 h 294173"/>
              <a:gd name="connsiteX46" fmla="*/ 102757 w 269737"/>
              <a:gd name="connsiteY46" fmla="*/ 223685 h 294173"/>
              <a:gd name="connsiteX47" fmla="*/ 98998 w 269737"/>
              <a:gd name="connsiteY47" fmla="*/ 218672 h 294173"/>
              <a:gd name="connsiteX48" fmla="*/ 80514 w 269737"/>
              <a:gd name="connsiteY48" fmla="*/ 187657 h 294173"/>
              <a:gd name="connsiteX49" fmla="*/ 76755 w 269737"/>
              <a:gd name="connsiteY49" fmla="*/ 183584 h 294173"/>
              <a:gd name="connsiteX50" fmla="*/ 73308 w 269737"/>
              <a:gd name="connsiteY50" fmla="*/ 181078 h 294173"/>
              <a:gd name="connsiteX51" fmla="*/ 66730 w 269737"/>
              <a:gd name="connsiteY51" fmla="*/ 180765 h 294173"/>
              <a:gd name="connsiteX52" fmla="*/ 61404 w 269737"/>
              <a:gd name="connsiteY52" fmla="*/ 181078 h 294173"/>
              <a:gd name="connsiteX53" fmla="*/ 37594 w 269737"/>
              <a:gd name="connsiteY53" fmla="*/ 186091 h 294173"/>
              <a:gd name="connsiteX54" fmla="*/ 33835 w 269737"/>
              <a:gd name="connsiteY54" fmla="*/ 172306 h 294173"/>
              <a:gd name="connsiteX55" fmla="*/ 28196 w 269737"/>
              <a:gd name="connsiteY55" fmla="*/ 165414 h 294173"/>
              <a:gd name="connsiteX56" fmla="*/ 21303 w 269737"/>
              <a:gd name="connsiteY56" fmla="*/ 160402 h 294173"/>
              <a:gd name="connsiteX57" fmla="*/ 16917 w 269737"/>
              <a:gd name="connsiteY57" fmla="*/ 155075 h 294173"/>
              <a:gd name="connsiteX58" fmla="*/ 15038 w 269737"/>
              <a:gd name="connsiteY58" fmla="*/ 147870 h 294173"/>
              <a:gd name="connsiteX59" fmla="*/ 11905 w 269737"/>
              <a:gd name="connsiteY59" fmla="*/ 140665 h 294173"/>
              <a:gd name="connsiteX60" fmla="*/ 9399 w 269737"/>
              <a:gd name="connsiteY60" fmla="*/ 137218 h 294173"/>
              <a:gd name="connsiteX61" fmla="*/ 4699 w 269737"/>
              <a:gd name="connsiteY61" fmla="*/ 128133 h 294173"/>
              <a:gd name="connsiteX62" fmla="*/ 2193 w 269737"/>
              <a:gd name="connsiteY62" fmla="*/ 121867 h 294173"/>
              <a:gd name="connsiteX63" fmla="*/ 627 w 269737"/>
              <a:gd name="connsiteY63" fmla="*/ 114662 h 294173"/>
              <a:gd name="connsiteX64" fmla="*/ 0 w 269737"/>
              <a:gd name="connsiteY64" fmla="*/ 107770 h 294173"/>
              <a:gd name="connsiteX65" fmla="*/ 627 w 269737"/>
              <a:gd name="connsiteY65" fmla="*/ 90852 h 294173"/>
              <a:gd name="connsiteX66" fmla="*/ 2193 w 269737"/>
              <a:gd name="connsiteY66" fmla="*/ 82394 h 294173"/>
              <a:gd name="connsiteX67" fmla="*/ 4699 w 269737"/>
              <a:gd name="connsiteY67" fmla="*/ 74562 h 294173"/>
              <a:gd name="connsiteX68" fmla="*/ 15978 w 269737"/>
              <a:gd name="connsiteY68" fmla="*/ 50439 h 294173"/>
              <a:gd name="connsiteX69" fmla="*/ 19424 w 269737"/>
              <a:gd name="connsiteY69" fmla="*/ 45426 h 294173"/>
              <a:gd name="connsiteX70" fmla="*/ 26003 w 269737"/>
              <a:gd name="connsiteY70" fmla="*/ 38847 h 294173"/>
              <a:gd name="connsiteX71" fmla="*/ 30075 w 269737"/>
              <a:gd name="connsiteY71" fmla="*/ 35401 h 294173"/>
              <a:gd name="connsiteX72" fmla="*/ 37907 w 269737"/>
              <a:gd name="connsiteY72" fmla="*/ 26003 h 294173"/>
              <a:gd name="connsiteX73" fmla="*/ 52318 w 269737"/>
              <a:gd name="connsiteY73" fmla="*/ 0 h 294173"/>
              <a:gd name="connsiteX74" fmla="*/ 59211 w 269737"/>
              <a:gd name="connsiteY74" fmla="*/ 6266 h 294173"/>
              <a:gd name="connsiteX75" fmla="*/ 65476 w 269737"/>
              <a:gd name="connsiteY75" fmla="*/ 10652 h 294173"/>
              <a:gd name="connsiteX76" fmla="*/ 70176 w 269737"/>
              <a:gd name="connsiteY76" fmla="*/ 15351 h 294173"/>
              <a:gd name="connsiteX77" fmla="*/ 73622 w 269737"/>
              <a:gd name="connsiteY77" fmla="*/ 19424 h 294173"/>
              <a:gd name="connsiteX78" fmla="*/ 74875 w 269737"/>
              <a:gd name="connsiteY78" fmla="*/ 22870 h 294173"/>
              <a:gd name="connsiteX79" fmla="*/ 76441 w 269737"/>
              <a:gd name="connsiteY79" fmla="*/ 29449 h 294173"/>
              <a:gd name="connsiteX80" fmla="*/ 80201 w 269737"/>
              <a:gd name="connsiteY80" fmla="*/ 32268 h 294173"/>
              <a:gd name="connsiteX81" fmla="*/ 85527 w 269737"/>
              <a:gd name="connsiteY81" fmla="*/ 33208 h 294173"/>
              <a:gd name="connsiteX82" fmla="*/ 91479 w 269737"/>
              <a:gd name="connsiteY82" fmla="*/ 34774 h 294173"/>
              <a:gd name="connsiteX83" fmla="*/ 98058 w 269737"/>
              <a:gd name="connsiteY83" fmla="*/ 37907 h 294173"/>
              <a:gd name="connsiteX84" fmla="*/ 110276 w 269737"/>
              <a:gd name="connsiteY84" fmla="*/ 45113 h 294173"/>
              <a:gd name="connsiteX85" fmla="*/ 115289 w 269737"/>
              <a:gd name="connsiteY85" fmla="*/ 49186 h 294173"/>
              <a:gd name="connsiteX86" fmla="*/ 118108 w 269737"/>
              <a:gd name="connsiteY86" fmla="*/ 52945 h 294173"/>
              <a:gd name="connsiteX87" fmla="*/ 118108 w 269737"/>
              <a:gd name="connsiteY87" fmla="*/ 56078 h 294173"/>
              <a:gd name="connsiteX88" fmla="*/ 117481 w 269737"/>
              <a:gd name="connsiteY88" fmla="*/ 64850 h 294173"/>
              <a:gd name="connsiteX89" fmla="*/ 115915 w 269737"/>
              <a:gd name="connsiteY89" fmla="*/ 75501 h 294173"/>
              <a:gd name="connsiteX90" fmla="*/ 116228 w 269737"/>
              <a:gd name="connsiteY90" fmla="*/ 79574 h 294173"/>
              <a:gd name="connsiteX91" fmla="*/ 117795 w 269737"/>
              <a:gd name="connsiteY91" fmla="*/ 83333 h 294173"/>
              <a:gd name="connsiteX92" fmla="*/ 122181 w 269737"/>
              <a:gd name="connsiteY92" fmla="*/ 88973 h 294173"/>
              <a:gd name="connsiteX93" fmla="*/ 123747 w 269737"/>
              <a:gd name="connsiteY93" fmla="*/ 92106 h 294173"/>
              <a:gd name="connsiteX94" fmla="*/ 124061 w 269737"/>
              <a:gd name="connsiteY94" fmla="*/ 98684 h 294173"/>
              <a:gd name="connsiteX95" fmla="*/ 126254 w 269737"/>
              <a:gd name="connsiteY95" fmla="*/ 101504 h 294173"/>
              <a:gd name="connsiteX96" fmla="*/ 130013 w 269737"/>
              <a:gd name="connsiteY96" fmla="*/ 102757 h 294173"/>
              <a:gd name="connsiteX97" fmla="*/ 138158 w 269737"/>
              <a:gd name="connsiteY97" fmla="*/ 101817 h 294173"/>
              <a:gd name="connsiteX98" fmla="*/ 142858 w 269737"/>
              <a:gd name="connsiteY98" fmla="*/ 98998 h 294173"/>
              <a:gd name="connsiteX99" fmla="*/ 145364 w 269737"/>
              <a:gd name="connsiteY99" fmla="*/ 94925 h 294173"/>
              <a:gd name="connsiteX100" fmla="*/ 147557 w 269737"/>
              <a:gd name="connsiteY100" fmla="*/ 85213 h 294173"/>
              <a:gd name="connsiteX101" fmla="*/ 150690 w 269737"/>
              <a:gd name="connsiteY101" fmla="*/ 83647 h 294173"/>
              <a:gd name="connsiteX102" fmla="*/ 155075 w 269737"/>
              <a:gd name="connsiteY102" fmla="*/ 84587 h 294173"/>
              <a:gd name="connsiteX103" fmla="*/ 161341 w 269737"/>
              <a:gd name="connsiteY103" fmla="*/ 90226 h 294173"/>
              <a:gd name="connsiteX104" fmla="*/ 163221 w 269737"/>
              <a:gd name="connsiteY104" fmla="*/ 93672 h 294173"/>
              <a:gd name="connsiteX105" fmla="*/ 162908 w 269737"/>
              <a:gd name="connsiteY105" fmla="*/ 96805 h 294173"/>
              <a:gd name="connsiteX106" fmla="*/ 158835 w 269737"/>
              <a:gd name="connsiteY106" fmla="*/ 101817 h 294173"/>
              <a:gd name="connsiteX107" fmla="*/ 157895 w 269737"/>
              <a:gd name="connsiteY107" fmla="*/ 104950 h 294173"/>
              <a:gd name="connsiteX108" fmla="*/ 160088 w 269737"/>
              <a:gd name="connsiteY108" fmla="*/ 106830 h 294173"/>
              <a:gd name="connsiteX109" fmla="*/ 164787 w 269737"/>
              <a:gd name="connsiteY109" fmla="*/ 107770 h 294173"/>
              <a:gd name="connsiteX110" fmla="*/ 175126 w 269737"/>
              <a:gd name="connsiteY110" fmla="*/ 104637 h 294173"/>
              <a:gd name="connsiteX111" fmla="*/ 180138 w 269737"/>
              <a:gd name="connsiteY111" fmla="*/ 100878 h 294173"/>
              <a:gd name="connsiteX112" fmla="*/ 185464 w 269737"/>
              <a:gd name="connsiteY112" fmla="*/ 94612 h 294173"/>
              <a:gd name="connsiteX113" fmla="*/ 191103 w 269737"/>
              <a:gd name="connsiteY113" fmla="*/ 94612 h 294173"/>
              <a:gd name="connsiteX114" fmla="*/ 199875 w 269737"/>
              <a:gd name="connsiteY114" fmla="*/ 97118 h 294173"/>
              <a:gd name="connsiteX115" fmla="*/ 230890 w 269737"/>
              <a:gd name="connsiteY115" fmla="*/ 109963 h 294173"/>
              <a:gd name="connsiteX116" fmla="*/ 251567 w 269737"/>
              <a:gd name="connsiteY116" fmla="*/ 116542 h 294173"/>
              <a:gd name="connsiteX117" fmla="*/ 265038 w 269737"/>
              <a:gd name="connsiteY117" fmla="*/ 117168 h 29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69737" h="294173">
                <a:moveTo>
                  <a:pt x="265038" y="117168"/>
                </a:moveTo>
                <a:lnTo>
                  <a:pt x="251880" y="146930"/>
                </a:lnTo>
                <a:lnTo>
                  <a:pt x="250627" y="154136"/>
                </a:lnTo>
                <a:lnTo>
                  <a:pt x="252507" y="158522"/>
                </a:lnTo>
                <a:lnTo>
                  <a:pt x="256266" y="161028"/>
                </a:lnTo>
                <a:lnTo>
                  <a:pt x="260339" y="166040"/>
                </a:lnTo>
                <a:lnTo>
                  <a:pt x="264725" y="173559"/>
                </a:lnTo>
                <a:lnTo>
                  <a:pt x="269111" y="187031"/>
                </a:lnTo>
                <a:lnTo>
                  <a:pt x="269737" y="193610"/>
                </a:lnTo>
                <a:lnTo>
                  <a:pt x="268171" y="198935"/>
                </a:lnTo>
                <a:lnTo>
                  <a:pt x="260652" y="212407"/>
                </a:lnTo>
                <a:lnTo>
                  <a:pt x="242795" y="227131"/>
                </a:lnTo>
                <a:lnTo>
                  <a:pt x="238409" y="228697"/>
                </a:lnTo>
                <a:lnTo>
                  <a:pt x="233396" y="229010"/>
                </a:lnTo>
                <a:lnTo>
                  <a:pt x="228071" y="228071"/>
                </a:lnTo>
                <a:lnTo>
                  <a:pt x="222745" y="225564"/>
                </a:lnTo>
                <a:lnTo>
                  <a:pt x="218359" y="222118"/>
                </a:lnTo>
                <a:lnTo>
                  <a:pt x="214286" y="218359"/>
                </a:lnTo>
                <a:lnTo>
                  <a:pt x="210840" y="216479"/>
                </a:lnTo>
                <a:lnTo>
                  <a:pt x="206454" y="215853"/>
                </a:lnTo>
                <a:lnTo>
                  <a:pt x="201128" y="217419"/>
                </a:lnTo>
                <a:lnTo>
                  <a:pt x="195176" y="220239"/>
                </a:lnTo>
                <a:lnTo>
                  <a:pt x="189537" y="224938"/>
                </a:lnTo>
                <a:lnTo>
                  <a:pt x="187970" y="228697"/>
                </a:lnTo>
                <a:lnTo>
                  <a:pt x="189537" y="236842"/>
                </a:lnTo>
                <a:lnTo>
                  <a:pt x="189223" y="244988"/>
                </a:lnTo>
                <a:lnTo>
                  <a:pt x="189537" y="248434"/>
                </a:lnTo>
                <a:lnTo>
                  <a:pt x="193923" y="256580"/>
                </a:lnTo>
                <a:lnTo>
                  <a:pt x="197369" y="261592"/>
                </a:lnTo>
                <a:lnTo>
                  <a:pt x="202068" y="266604"/>
                </a:lnTo>
                <a:lnTo>
                  <a:pt x="208647" y="275690"/>
                </a:lnTo>
                <a:lnTo>
                  <a:pt x="210214" y="288534"/>
                </a:lnTo>
                <a:lnTo>
                  <a:pt x="194549" y="285715"/>
                </a:lnTo>
                <a:lnTo>
                  <a:pt x="189537" y="286968"/>
                </a:lnTo>
                <a:lnTo>
                  <a:pt x="173559" y="292607"/>
                </a:lnTo>
                <a:lnTo>
                  <a:pt x="166980" y="294174"/>
                </a:lnTo>
                <a:lnTo>
                  <a:pt x="161655" y="293860"/>
                </a:lnTo>
                <a:lnTo>
                  <a:pt x="157582" y="291667"/>
                </a:lnTo>
                <a:lnTo>
                  <a:pt x="151943" y="282895"/>
                </a:lnTo>
                <a:lnTo>
                  <a:pt x="141291" y="268798"/>
                </a:lnTo>
                <a:lnTo>
                  <a:pt x="132832" y="254700"/>
                </a:lnTo>
                <a:lnTo>
                  <a:pt x="118108" y="235590"/>
                </a:lnTo>
                <a:lnTo>
                  <a:pt x="117481" y="229010"/>
                </a:lnTo>
                <a:lnTo>
                  <a:pt x="116855" y="226504"/>
                </a:lnTo>
                <a:lnTo>
                  <a:pt x="114662" y="225251"/>
                </a:lnTo>
                <a:lnTo>
                  <a:pt x="106516" y="225251"/>
                </a:lnTo>
                <a:lnTo>
                  <a:pt x="102757" y="223685"/>
                </a:lnTo>
                <a:lnTo>
                  <a:pt x="98998" y="218672"/>
                </a:lnTo>
                <a:lnTo>
                  <a:pt x="80514" y="187657"/>
                </a:lnTo>
                <a:lnTo>
                  <a:pt x="76755" y="183584"/>
                </a:lnTo>
                <a:lnTo>
                  <a:pt x="73308" y="181078"/>
                </a:lnTo>
                <a:lnTo>
                  <a:pt x="66730" y="180765"/>
                </a:lnTo>
                <a:lnTo>
                  <a:pt x="61404" y="181078"/>
                </a:lnTo>
                <a:lnTo>
                  <a:pt x="37594" y="186091"/>
                </a:lnTo>
                <a:lnTo>
                  <a:pt x="33835" y="172306"/>
                </a:lnTo>
                <a:lnTo>
                  <a:pt x="28196" y="165414"/>
                </a:lnTo>
                <a:lnTo>
                  <a:pt x="21303" y="160402"/>
                </a:lnTo>
                <a:lnTo>
                  <a:pt x="16917" y="155075"/>
                </a:lnTo>
                <a:lnTo>
                  <a:pt x="15038" y="147870"/>
                </a:lnTo>
                <a:lnTo>
                  <a:pt x="11905" y="140665"/>
                </a:lnTo>
                <a:lnTo>
                  <a:pt x="9399" y="137218"/>
                </a:lnTo>
                <a:lnTo>
                  <a:pt x="4699" y="128133"/>
                </a:lnTo>
                <a:lnTo>
                  <a:pt x="2193" y="121867"/>
                </a:lnTo>
                <a:lnTo>
                  <a:pt x="627" y="114662"/>
                </a:lnTo>
                <a:lnTo>
                  <a:pt x="0" y="107770"/>
                </a:lnTo>
                <a:lnTo>
                  <a:pt x="627" y="90852"/>
                </a:lnTo>
                <a:lnTo>
                  <a:pt x="2193" y="82394"/>
                </a:lnTo>
                <a:lnTo>
                  <a:pt x="4699" y="74562"/>
                </a:lnTo>
                <a:lnTo>
                  <a:pt x="15978" y="50439"/>
                </a:lnTo>
                <a:lnTo>
                  <a:pt x="19424" y="45426"/>
                </a:lnTo>
                <a:lnTo>
                  <a:pt x="26003" y="38847"/>
                </a:lnTo>
                <a:lnTo>
                  <a:pt x="30075" y="35401"/>
                </a:lnTo>
                <a:lnTo>
                  <a:pt x="37907" y="26003"/>
                </a:lnTo>
                <a:lnTo>
                  <a:pt x="52318" y="0"/>
                </a:lnTo>
                <a:lnTo>
                  <a:pt x="59211" y="6266"/>
                </a:lnTo>
                <a:lnTo>
                  <a:pt x="65476" y="10652"/>
                </a:lnTo>
                <a:lnTo>
                  <a:pt x="70176" y="15351"/>
                </a:lnTo>
                <a:lnTo>
                  <a:pt x="73622" y="19424"/>
                </a:lnTo>
                <a:lnTo>
                  <a:pt x="74875" y="22870"/>
                </a:lnTo>
                <a:lnTo>
                  <a:pt x="76441" y="29449"/>
                </a:lnTo>
                <a:lnTo>
                  <a:pt x="80201" y="32268"/>
                </a:lnTo>
                <a:lnTo>
                  <a:pt x="85527" y="33208"/>
                </a:lnTo>
                <a:lnTo>
                  <a:pt x="91479" y="34774"/>
                </a:lnTo>
                <a:lnTo>
                  <a:pt x="98058" y="37907"/>
                </a:lnTo>
                <a:lnTo>
                  <a:pt x="110276" y="45113"/>
                </a:lnTo>
                <a:lnTo>
                  <a:pt x="115289" y="49186"/>
                </a:lnTo>
                <a:lnTo>
                  <a:pt x="118108" y="52945"/>
                </a:lnTo>
                <a:lnTo>
                  <a:pt x="118108" y="56078"/>
                </a:lnTo>
                <a:lnTo>
                  <a:pt x="117481" y="64850"/>
                </a:lnTo>
                <a:lnTo>
                  <a:pt x="115915" y="75501"/>
                </a:lnTo>
                <a:lnTo>
                  <a:pt x="116228" y="79574"/>
                </a:lnTo>
                <a:lnTo>
                  <a:pt x="117795" y="83333"/>
                </a:lnTo>
                <a:lnTo>
                  <a:pt x="122181" y="88973"/>
                </a:lnTo>
                <a:lnTo>
                  <a:pt x="123747" y="92106"/>
                </a:lnTo>
                <a:lnTo>
                  <a:pt x="124061" y="98684"/>
                </a:lnTo>
                <a:lnTo>
                  <a:pt x="126254" y="101504"/>
                </a:lnTo>
                <a:lnTo>
                  <a:pt x="130013" y="102757"/>
                </a:lnTo>
                <a:lnTo>
                  <a:pt x="138158" y="101817"/>
                </a:lnTo>
                <a:lnTo>
                  <a:pt x="142858" y="98998"/>
                </a:lnTo>
                <a:lnTo>
                  <a:pt x="145364" y="94925"/>
                </a:lnTo>
                <a:lnTo>
                  <a:pt x="147557" y="85213"/>
                </a:lnTo>
                <a:lnTo>
                  <a:pt x="150690" y="83647"/>
                </a:lnTo>
                <a:lnTo>
                  <a:pt x="155075" y="84587"/>
                </a:lnTo>
                <a:lnTo>
                  <a:pt x="161341" y="90226"/>
                </a:lnTo>
                <a:lnTo>
                  <a:pt x="163221" y="93672"/>
                </a:lnTo>
                <a:lnTo>
                  <a:pt x="162908" y="96805"/>
                </a:lnTo>
                <a:lnTo>
                  <a:pt x="158835" y="101817"/>
                </a:lnTo>
                <a:lnTo>
                  <a:pt x="157895" y="104950"/>
                </a:lnTo>
                <a:lnTo>
                  <a:pt x="160088" y="106830"/>
                </a:lnTo>
                <a:lnTo>
                  <a:pt x="164787" y="107770"/>
                </a:lnTo>
                <a:lnTo>
                  <a:pt x="175126" y="104637"/>
                </a:lnTo>
                <a:lnTo>
                  <a:pt x="180138" y="100878"/>
                </a:lnTo>
                <a:lnTo>
                  <a:pt x="185464" y="94612"/>
                </a:lnTo>
                <a:lnTo>
                  <a:pt x="191103" y="94612"/>
                </a:lnTo>
                <a:lnTo>
                  <a:pt x="199875" y="97118"/>
                </a:lnTo>
                <a:lnTo>
                  <a:pt x="230890" y="109963"/>
                </a:lnTo>
                <a:lnTo>
                  <a:pt x="251567" y="116542"/>
                </a:lnTo>
                <a:lnTo>
                  <a:pt x="265038" y="117168"/>
                </a:lnTo>
                <a:close/>
              </a:path>
            </a:pathLst>
          </a:custGeom>
          <a:solidFill>
            <a:srgbClr val="70CE2A"/>
          </a:solidFill>
          <a:ln w="12700" cap="rnd">
            <a:solidFill>
              <a:schemeClr val="bg1"/>
            </a:solidFill>
            <a:prstDash val="solid"/>
            <a:round/>
          </a:ln>
        </p:spPr>
        <p:txBody>
          <a:bodyPr rtlCol="0" anchor="ctr"/>
          <a:lstStyle/>
          <a:p>
            <a:endParaRPr lang="vi-VN"/>
          </a:p>
        </p:txBody>
      </p:sp>
      <p:sp>
        <p:nvSpPr>
          <p:cNvPr id="42" name="Freeform: Shape 41">
            <a:extLst>
              <a:ext uri="{FF2B5EF4-FFF2-40B4-BE49-F238E27FC236}">
                <a16:creationId xmlns:a16="http://schemas.microsoft.com/office/drawing/2014/main" id="{B57C8D86-A63D-E6F2-A719-3B5DA4C99EC8}"/>
              </a:ext>
            </a:extLst>
          </p:cNvPr>
          <p:cNvSpPr/>
          <p:nvPr/>
        </p:nvSpPr>
        <p:spPr>
          <a:xfrm>
            <a:off x="7033913" y="5834263"/>
            <a:ext cx="406642" cy="157895"/>
          </a:xfrm>
          <a:custGeom>
            <a:avLst/>
            <a:gdLst>
              <a:gd name="connsiteX0" fmla="*/ 382206 w 406642"/>
              <a:gd name="connsiteY0" fmla="*/ 156955 h 157895"/>
              <a:gd name="connsiteX1" fmla="*/ 376254 w 406642"/>
              <a:gd name="connsiteY1" fmla="*/ 157895 h 157895"/>
              <a:gd name="connsiteX2" fmla="*/ 373748 w 406642"/>
              <a:gd name="connsiteY2" fmla="*/ 156015 h 157895"/>
              <a:gd name="connsiteX3" fmla="*/ 369988 w 406642"/>
              <a:gd name="connsiteY3" fmla="*/ 150689 h 157895"/>
              <a:gd name="connsiteX4" fmla="*/ 361843 w 406642"/>
              <a:gd name="connsiteY4" fmla="*/ 147243 h 157895"/>
              <a:gd name="connsiteX5" fmla="*/ 306392 w 406642"/>
              <a:gd name="connsiteY5" fmla="*/ 136905 h 157895"/>
              <a:gd name="connsiteX6" fmla="*/ 286028 w 406642"/>
              <a:gd name="connsiteY6" fmla="*/ 128133 h 157895"/>
              <a:gd name="connsiteX7" fmla="*/ 292607 w 406642"/>
              <a:gd name="connsiteY7" fmla="*/ 127507 h 157895"/>
              <a:gd name="connsiteX8" fmla="*/ 307018 w 406642"/>
              <a:gd name="connsiteY8" fmla="*/ 133772 h 157895"/>
              <a:gd name="connsiteX9" fmla="*/ 318296 w 406642"/>
              <a:gd name="connsiteY9" fmla="*/ 136278 h 157895"/>
              <a:gd name="connsiteX10" fmla="*/ 367169 w 406642"/>
              <a:gd name="connsiteY10" fmla="*/ 136905 h 157895"/>
              <a:gd name="connsiteX11" fmla="*/ 376254 w 406642"/>
              <a:gd name="connsiteY11" fmla="*/ 139725 h 157895"/>
              <a:gd name="connsiteX12" fmla="*/ 385966 w 406642"/>
              <a:gd name="connsiteY12" fmla="*/ 142231 h 157895"/>
              <a:gd name="connsiteX13" fmla="*/ 389725 w 406642"/>
              <a:gd name="connsiteY13" fmla="*/ 144737 h 157895"/>
              <a:gd name="connsiteX14" fmla="*/ 390978 w 406642"/>
              <a:gd name="connsiteY14" fmla="*/ 150376 h 157895"/>
              <a:gd name="connsiteX15" fmla="*/ 388472 w 406642"/>
              <a:gd name="connsiteY15" fmla="*/ 153822 h 157895"/>
              <a:gd name="connsiteX16" fmla="*/ 382206 w 406642"/>
              <a:gd name="connsiteY16" fmla="*/ 156955 h 157895"/>
              <a:gd name="connsiteX17" fmla="*/ 329888 w 406642"/>
              <a:gd name="connsiteY17" fmla="*/ 67356 h 157895"/>
              <a:gd name="connsiteX18" fmla="*/ 336467 w 406642"/>
              <a:gd name="connsiteY18" fmla="*/ 63284 h 157895"/>
              <a:gd name="connsiteX19" fmla="*/ 341166 w 406642"/>
              <a:gd name="connsiteY19" fmla="*/ 57644 h 157895"/>
              <a:gd name="connsiteX20" fmla="*/ 344299 w 406642"/>
              <a:gd name="connsiteY20" fmla="*/ 51065 h 157895"/>
              <a:gd name="connsiteX21" fmla="*/ 347119 w 406642"/>
              <a:gd name="connsiteY21" fmla="*/ 51065 h 157895"/>
              <a:gd name="connsiteX22" fmla="*/ 349312 w 406642"/>
              <a:gd name="connsiteY22" fmla="*/ 57018 h 157895"/>
              <a:gd name="connsiteX23" fmla="*/ 350251 w 406642"/>
              <a:gd name="connsiteY23" fmla="*/ 63910 h 157895"/>
              <a:gd name="connsiteX24" fmla="*/ 353384 w 406642"/>
              <a:gd name="connsiteY24" fmla="*/ 68922 h 157895"/>
              <a:gd name="connsiteX25" fmla="*/ 361843 w 406642"/>
              <a:gd name="connsiteY25" fmla="*/ 68609 h 157895"/>
              <a:gd name="connsiteX26" fmla="*/ 365289 w 406642"/>
              <a:gd name="connsiteY26" fmla="*/ 65163 h 157895"/>
              <a:gd name="connsiteX27" fmla="*/ 371868 w 406642"/>
              <a:gd name="connsiteY27" fmla="*/ 53571 h 157895"/>
              <a:gd name="connsiteX28" fmla="*/ 376254 w 406642"/>
              <a:gd name="connsiteY28" fmla="*/ 51065 h 157895"/>
              <a:gd name="connsiteX29" fmla="*/ 383459 w 406642"/>
              <a:gd name="connsiteY29" fmla="*/ 53571 h 157895"/>
              <a:gd name="connsiteX30" fmla="*/ 388159 w 406642"/>
              <a:gd name="connsiteY30" fmla="*/ 59837 h 157895"/>
              <a:gd name="connsiteX31" fmla="*/ 391605 w 406642"/>
              <a:gd name="connsiteY31" fmla="*/ 67356 h 157895"/>
              <a:gd name="connsiteX32" fmla="*/ 395364 w 406642"/>
              <a:gd name="connsiteY32" fmla="*/ 73308 h 157895"/>
              <a:gd name="connsiteX33" fmla="*/ 401003 w 406642"/>
              <a:gd name="connsiteY33" fmla="*/ 79574 h 157895"/>
              <a:gd name="connsiteX34" fmla="*/ 403510 w 406642"/>
              <a:gd name="connsiteY34" fmla="*/ 85840 h 157895"/>
              <a:gd name="connsiteX35" fmla="*/ 406642 w 406642"/>
              <a:gd name="connsiteY35" fmla="*/ 123434 h 157895"/>
              <a:gd name="connsiteX36" fmla="*/ 404763 w 406642"/>
              <a:gd name="connsiteY36" fmla="*/ 132832 h 157895"/>
              <a:gd name="connsiteX37" fmla="*/ 398184 w 406642"/>
              <a:gd name="connsiteY37" fmla="*/ 136905 h 157895"/>
              <a:gd name="connsiteX38" fmla="*/ 390038 w 406642"/>
              <a:gd name="connsiteY38" fmla="*/ 136278 h 157895"/>
              <a:gd name="connsiteX39" fmla="*/ 367795 w 406642"/>
              <a:gd name="connsiteY39" fmla="*/ 130953 h 157895"/>
              <a:gd name="connsiteX40" fmla="*/ 322682 w 406642"/>
              <a:gd name="connsiteY40" fmla="*/ 131266 h 157895"/>
              <a:gd name="connsiteX41" fmla="*/ 291667 w 406642"/>
              <a:gd name="connsiteY41" fmla="*/ 125000 h 157895"/>
              <a:gd name="connsiteX42" fmla="*/ 275690 w 406642"/>
              <a:gd name="connsiteY42" fmla="*/ 125000 h 157895"/>
              <a:gd name="connsiteX43" fmla="*/ 267544 w 406642"/>
              <a:gd name="connsiteY43" fmla="*/ 123121 h 157895"/>
              <a:gd name="connsiteX44" fmla="*/ 260652 w 406642"/>
              <a:gd name="connsiteY44" fmla="*/ 119361 h 157895"/>
              <a:gd name="connsiteX45" fmla="*/ 254386 w 406642"/>
              <a:gd name="connsiteY45" fmla="*/ 116855 h 157895"/>
              <a:gd name="connsiteX46" fmla="*/ 248121 w 406642"/>
              <a:gd name="connsiteY46" fmla="*/ 119048 h 157895"/>
              <a:gd name="connsiteX47" fmla="*/ 243735 w 406642"/>
              <a:gd name="connsiteY47" fmla="*/ 116228 h 157895"/>
              <a:gd name="connsiteX48" fmla="*/ 229637 w 406642"/>
              <a:gd name="connsiteY48" fmla="*/ 110589 h 157895"/>
              <a:gd name="connsiteX49" fmla="*/ 224311 w 406642"/>
              <a:gd name="connsiteY49" fmla="*/ 109649 h 157895"/>
              <a:gd name="connsiteX50" fmla="*/ 218985 w 406642"/>
              <a:gd name="connsiteY50" fmla="*/ 109336 h 157895"/>
              <a:gd name="connsiteX51" fmla="*/ 213973 w 406642"/>
              <a:gd name="connsiteY51" fmla="*/ 109963 h 157895"/>
              <a:gd name="connsiteX52" fmla="*/ 192670 w 406642"/>
              <a:gd name="connsiteY52" fmla="*/ 117795 h 157895"/>
              <a:gd name="connsiteX53" fmla="*/ 187344 w 406642"/>
              <a:gd name="connsiteY53" fmla="*/ 118735 h 157895"/>
              <a:gd name="connsiteX54" fmla="*/ 165414 w 406642"/>
              <a:gd name="connsiteY54" fmla="*/ 118108 h 157895"/>
              <a:gd name="connsiteX55" fmla="*/ 155076 w 406642"/>
              <a:gd name="connsiteY55" fmla="*/ 119675 h 157895"/>
              <a:gd name="connsiteX56" fmla="*/ 135652 w 406642"/>
              <a:gd name="connsiteY56" fmla="*/ 127193 h 157895"/>
              <a:gd name="connsiteX57" fmla="*/ 127506 w 406642"/>
              <a:gd name="connsiteY57" fmla="*/ 127820 h 157895"/>
              <a:gd name="connsiteX58" fmla="*/ 114035 w 406642"/>
              <a:gd name="connsiteY58" fmla="*/ 127820 h 157895"/>
              <a:gd name="connsiteX59" fmla="*/ 103697 w 406642"/>
              <a:gd name="connsiteY59" fmla="*/ 125627 h 157895"/>
              <a:gd name="connsiteX60" fmla="*/ 83334 w 406642"/>
              <a:gd name="connsiteY60" fmla="*/ 118108 h 157895"/>
              <a:gd name="connsiteX61" fmla="*/ 76441 w 406642"/>
              <a:gd name="connsiteY61" fmla="*/ 117168 h 157895"/>
              <a:gd name="connsiteX62" fmla="*/ 69862 w 406642"/>
              <a:gd name="connsiteY62" fmla="*/ 117168 h 157895"/>
              <a:gd name="connsiteX63" fmla="*/ 63283 w 406642"/>
              <a:gd name="connsiteY63" fmla="*/ 118108 h 157895"/>
              <a:gd name="connsiteX64" fmla="*/ 57018 w 406642"/>
              <a:gd name="connsiteY64" fmla="*/ 120614 h 157895"/>
              <a:gd name="connsiteX65" fmla="*/ 49812 w 406642"/>
              <a:gd name="connsiteY65" fmla="*/ 125940 h 157895"/>
              <a:gd name="connsiteX66" fmla="*/ 49186 w 406642"/>
              <a:gd name="connsiteY66" fmla="*/ 131266 h 157895"/>
              <a:gd name="connsiteX67" fmla="*/ 25063 w 406642"/>
              <a:gd name="connsiteY67" fmla="*/ 130326 h 157895"/>
              <a:gd name="connsiteX68" fmla="*/ 4386 w 406642"/>
              <a:gd name="connsiteY68" fmla="*/ 125627 h 157895"/>
              <a:gd name="connsiteX69" fmla="*/ 2506 w 406642"/>
              <a:gd name="connsiteY69" fmla="*/ 123434 h 157895"/>
              <a:gd name="connsiteX70" fmla="*/ 0 w 406642"/>
              <a:gd name="connsiteY70" fmla="*/ 107143 h 157895"/>
              <a:gd name="connsiteX71" fmla="*/ 1566 w 406642"/>
              <a:gd name="connsiteY71" fmla="*/ 103697 h 157895"/>
              <a:gd name="connsiteX72" fmla="*/ 4073 w 406642"/>
              <a:gd name="connsiteY72" fmla="*/ 99624 h 157895"/>
              <a:gd name="connsiteX73" fmla="*/ 8145 w 406642"/>
              <a:gd name="connsiteY73" fmla="*/ 96805 h 157895"/>
              <a:gd name="connsiteX74" fmla="*/ 46679 w 406642"/>
              <a:gd name="connsiteY74" fmla="*/ 48246 h 157895"/>
              <a:gd name="connsiteX75" fmla="*/ 50439 w 406642"/>
              <a:gd name="connsiteY75" fmla="*/ 38221 h 157895"/>
              <a:gd name="connsiteX76" fmla="*/ 52632 w 406642"/>
              <a:gd name="connsiteY76" fmla="*/ 30389 h 157895"/>
              <a:gd name="connsiteX77" fmla="*/ 52632 w 406642"/>
              <a:gd name="connsiteY77" fmla="*/ 16604 h 157895"/>
              <a:gd name="connsiteX78" fmla="*/ 69549 w 406642"/>
              <a:gd name="connsiteY78" fmla="*/ 17544 h 157895"/>
              <a:gd name="connsiteX79" fmla="*/ 89912 w 406642"/>
              <a:gd name="connsiteY79" fmla="*/ 20990 h 157895"/>
              <a:gd name="connsiteX80" fmla="*/ 101817 w 406642"/>
              <a:gd name="connsiteY80" fmla="*/ 20677 h 157895"/>
              <a:gd name="connsiteX81" fmla="*/ 110589 w 406642"/>
              <a:gd name="connsiteY81" fmla="*/ 18797 h 157895"/>
              <a:gd name="connsiteX82" fmla="*/ 114975 w 406642"/>
              <a:gd name="connsiteY82" fmla="*/ 15351 h 157895"/>
              <a:gd name="connsiteX83" fmla="*/ 122494 w 406642"/>
              <a:gd name="connsiteY83" fmla="*/ 5326 h 157895"/>
              <a:gd name="connsiteX84" fmla="*/ 130326 w 406642"/>
              <a:gd name="connsiteY84" fmla="*/ 940 h 157895"/>
              <a:gd name="connsiteX85" fmla="*/ 139098 w 406642"/>
              <a:gd name="connsiteY85" fmla="*/ 0 h 157895"/>
              <a:gd name="connsiteX86" fmla="*/ 183584 w 406642"/>
              <a:gd name="connsiteY86" fmla="*/ 2506 h 157895"/>
              <a:gd name="connsiteX87" fmla="*/ 191103 w 406642"/>
              <a:gd name="connsiteY87" fmla="*/ 3760 h 157895"/>
              <a:gd name="connsiteX88" fmla="*/ 196429 w 406642"/>
              <a:gd name="connsiteY88" fmla="*/ 6892 h 157895"/>
              <a:gd name="connsiteX89" fmla="*/ 202068 w 406642"/>
              <a:gd name="connsiteY89" fmla="*/ 11592 h 157895"/>
              <a:gd name="connsiteX90" fmla="*/ 219925 w 406642"/>
              <a:gd name="connsiteY90" fmla="*/ 36968 h 157895"/>
              <a:gd name="connsiteX91" fmla="*/ 225564 w 406642"/>
              <a:gd name="connsiteY91" fmla="*/ 40727 h 157895"/>
              <a:gd name="connsiteX92" fmla="*/ 233083 w 406642"/>
              <a:gd name="connsiteY92" fmla="*/ 43860 h 157895"/>
              <a:gd name="connsiteX93" fmla="*/ 244988 w 406642"/>
              <a:gd name="connsiteY93" fmla="*/ 45739 h 157895"/>
              <a:gd name="connsiteX94" fmla="*/ 251567 w 406642"/>
              <a:gd name="connsiteY94" fmla="*/ 48559 h 157895"/>
              <a:gd name="connsiteX95" fmla="*/ 255640 w 406642"/>
              <a:gd name="connsiteY95" fmla="*/ 52005 h 157895"/>
              <a:gd name="connsiteX96" fmla="*/ 257206 w 406642"/>
              <a:gd name="connsiteY96" fmla="*/ 56078 h 157895"/>
              <a:gd name="connsiteX97" fmla="*/ 257206 w 406642"/>
              <a:gd name="connsiteY97" fmla="*/ 60151 h 157895"/>
              <a:gd name="connsiteX98" fmla="*/ 255953 w 406642"/>
              <a:gd name="connsiteY98" fmla="*/ 68922 h 157895"/>
              <a:gd name="connsiteX99" fmla="*/ 256893 w 406642"/>
              <a:gd name="connsiteY99" fmla="*/ 72995 h 157895"/>
              <a:gd name="connsiteX100" fmla="*/ 260652 w 406642"/>
              <a:gd name="connsiteY100" fmla="*/ 75815 h 157895"/>
              <a:gd name="connsiteX101" fmla="*/ 266605 w 406642"/>
              <a:gd name="connsiteY101" fmla="*/ 77068 h 157895"/>
              <a:gd name="connsiteX102" fmla="*/ 286341 w 406642"/>
              <a:gd name="connsiteY102" fmla="*/ 75501 h 157895"/>
              <a:gd name="connsiteX103" fmla="*/ 298873 w 406642"/>
              <a:gd name="connsiteY103" fmla="*/ 77068 h 157895"/>
              <a:gd name="connsiteX104" fmla="*/ 317043 w 406642"/>
              <a:gd name="connsiteY104" fmla="*/ 76755 h 157895"/>
              <a:gd name="connsiteX105" fmla="*/ 326755 w 406642"/>
              <a:gd name="connsiteY105" fmla="*/ 72368 h 157895"/>
              <a:gd name="connsiteX106" fmla="*/ 329888 w 406642"/>
              <a:gd name="connsiteY106" fmla="*/ 67356 h 15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406642" h="157895">
                <a:moveTo>
                  <a:pt x="382206" y="156955"/>
                </a:moveTo>
                <a:lnTo>
                  <a:pt x="376254" y="157895"/>
                </a:lnTo>
                <a:lnTo>
                  <a:pt x="373748" y="156015"/>
                </a:lnTo>
                <a:lnTo>
                  <a:pt x="369988" y="150689"/>
                </a:lnTo>
                <a:lnTo>
                  <a:pt x="361843" y="147243"/>
                </a:lnTo>
                <a:lnTo>
                  <a:pt x="306392" y="136905"/>
                </a:lnTo>
                <a:lnTo>
                  <a:pt x="286028" y="128133"/>
                </a:lnTo>
                <a:lnTo>
                  <a:pt x="292607" y="127507"/>
                </a:lnTo>
                <a:lnTo>
                  <a:pt x="307018" y="133772"/>
                </a:lnTo>
                <a:lnTo>
                  <a:pt x="318296" y="136278"/>
                </a:lnTo>
                <a:lnTo>
                  <a:pt x="367169" y="136905"/>
                </a:lnTo>
                <a:lnTo>
                  <a:pt x="376254" y="139725"/>
                </a:lnTo>
                <a:lnTo>
                  <a:pt x="385966" y="142231"/>
                </a:lnTo>
                <a:lnTo>
                  <a:pt x="389725" y="144737"/>
                </a:lnTo>
                <a:lnTo>
                  <a:pt x="390978" y="150376"/>
                </a:lnTo>
                <a:lnTo>
                  <a:pt x="388472" y="153822"/>
                </a:lnTo>
                <a:lnTo>
                  <a:pt x="382206" y="156955"/>
                </a:lnTo>
                <a:close/>
                <a:moveTo>
                  <a:pt x="329888" y="67356"/>
                </a:moveTo>
                <a:lnTo>
                  <a:pt x="336467" y="63284"/>
                </a:lnTo>
                <a:lnTo>
                  <a:pt x="341166" y="57644"/>
                </a:lnTo>
                <a:lnTo>
                  <a:pt x="344299" y="51065"/>
                </a:lnTo>
                <a:lnTo>
                  <a:pt x="347119" y="51065"/>
                </a:lnTo>
                <a:lnTo>
                  <a:pt x="349312" y="57018"/>
                </a:lnTo>
                <a:lnTo>
                  <a:pt x="350251" y="63910"/>
                </a:lnTo>
                <a:lnTo>
                  <a:pt x="353384" y="68922"/>
                </a:lnTo>
                <a:lnTo>
                  <a:pt x="361843" y="68609"/>
                </a:lnTo>
                <a:lnTo>
                  <a:pt x="365289" y="65163"/>
                </a:lnTo>
                <a:lnTo>
                  <a:pt x="371868" y="53571"/>
                </a:lnTo>
                <a:lnTo>
                  <a:pt x="376254" y="51065"/>
                </a:lnTo>
                <a:lnTo>
                  <a:pt x="383459" y="53571"/>
                </a:lnTo>
                <a:lnTo>
                  <a:pt x="388159" y="59837"/>
                </a:lnTo>
                <a:lnTo>
                  <a:pt x="391605" y="67356"/>
                </a:lnTo>
                <a:lnTo>
                  <a:pt x="395364" y="73308"/>
                </a:lnTo>
                <a:lnTo>
                  <a:pt x="401003" y="79574"/>
                </a:lnTo>
                <a:lnTo>
                  <a:pt x="403510" y="85840"/>
                </a:lnTo>
                <a:lnTo>
                  <a:pt x="406642" y="123434"/>
                </a:lnTo>
                <a:lnTo>
                  <a:pt x="404763" y="132832"/>
                </a:lnTo>
                <a:lnTo>
                  <a:pt x="398184" y="136905"/>
                </a:lnTo>
                <a:lnTo>
                  <a:pt x="390038" y="136278"/>
                </a:lnTo>
                <a:lnTo>
                  <a:pt x="367795" y="130953"/>
                </a:lnTo>
                <a:lnTo>
                  <a:pt x="322682" y="131266"/>
                </a:lnTo>
                <a:lnTo>
                  <a:pt x="291667" y="125000"/>
                </a:lnTo>
                <a:lnTo>
                  <a:pt x="275690" y="125000"/>
                </a:lnTo>
                <a:lnTo>
                  <a:pt x="267544" y="123121"/>
                </a:lnTo>
                <a:lnTo>
                  <a:pt x="260652" y="119361"/>
                </a:lnTo>
                <a:lnTo>
                  <a:pt x="254386" y="116855"/>
                </a:lnTo>
                <a:lnTo>
                  <a:pt x="248121" y="119048"/>
                </a:lnTo>
                <a:lnTo>
                  <a:pt x="243735" y="116228"/>
                </a:lnTo>
                <a:lnTo>
                  <a:pt x="229637" y="110589"/>
                </a:lnTo>
                <a:lnTo>
                  <a:pt x="224311" y="109649"/>
                </a:lnTo>
                <a:lnTo>
                  <a:pt x="218985" y="109336"/>
                </a:lnTo>
                <a:lnTo>
                  <a:pt x="213973" y="109963"/>
                </a:lnTo>
                <a:lnTo>
                  <a:pt x="192670" y="117795"/>
                </a:lnTo>
                <a:lnTo>
                  <a:pt x="187344" y="118735"/>
                </a:lnTo>
                <a:lnTo>
                  <a:pt x="165414" y="118108"/>
                </a:lnTo>
                <a:lnTo>
                  <a:pt x="155076" y="119675"/>
                </a:lnTo>
                <a:lnTo>
                  <a:pt x="135652" y="127193"/>
                </a:lnTo>
                <a:lnTo>
                  <a:pt x="127506" y="127820"/>
                </a:lnTo>
                <a:lnTo>
                  <a:pt x="114035" y="127820"/>
                </a:lnTo>
                <a:lnTo>
                  <a:pt x="103697" y="125627"/>
                </a:lnTo>
                <a:lnTo>
                  <a:pt x="83334" y="118108"/>
                </a:lnTo>
                <a:lnTo>
                  <a:pt x="76441" y="117168"/>
                </a:lnTo>
                <a:lnTo>
                  <a:pt x="69862" y="117168"/>
                </a:lnTo>
                <a:lnTo>
                  <a:pt x="63283" y="118108"/>
                </a:lnTo>
                <a:lnTo>
                  <a:pt x="57018" y="120614"/>
                </a:lnTo>
                <a:lnTo>
                  <a:pt x="49812" y="125940"/>
                </a:lnTo>
                <a:lnTo>
                  <a:pt x="49186" y="131266"/>
                </a:lnTo>
                <a:lnTo>
                  <a:pt x="25063" y="130326"/>
                </a:lnTo>
                <a:lnTo>
                  <a:pt x="4386" y="125627"/>
                </a:lnTo>
                <a:lnTo>
                  <a:pt x="2506" y="123434"/>
                </a:lnTo>
                <a:lnTo>
                  <a:pt x="0" y="107143"/>
                </a:lnTo>
                <a:lnTo>
                  <a:pt x="1566" y="103697"/>
                </a:lnTo>
                <a:lnTo>
                  <a:pt x="4073" y="99624"/>
                </a:lnTo>
                <a:lnTo>
                  <a:pt x="8145" y="96805"/>
                </a:lnTo>
                <a:lnTo>
                  <a:pt x="46679" y="48246"/>
                </a:lnTo>
                <a:lnTo>
                  <a:pt x="50439" y="38221"/>
                </a:lnTo>
                <a:lnTo>
                  <a:pt x="52632" y="30389"/>
                </a:lnTo>
                <a:lnTo>
                  <a:pt x="52632" y="16604"/>
                </a:lnTo>
                <a:lnTo>
                  <a:pt x="69549" y="17544"/>
                </a:lnTo>
                <a:lnTo>
                  <a:pt x="89912" y="20990"/>
                </a:lnTo>
                <a:lnTo>
                  <a:pt x="101817" y="20677"/>
                </a:lnTo>
                <a:lnTo>
                  <a:pt x="110589" y="18797"/>
                </a:lnTo>
                <a:lnTo>
                  <a:pt x="114975" y="15351"/>
                </a:lnTo>
                <a:lnTo>
                  <a:pt x="122494" y="5326"/>
                </a:lnTo>
                <a:lnTo>
                  <a:pt x="130326" y="940"/>
                </a:lnTo>
                <a:lnTo>
                  <a:pt x="139098" y="0"/>
                </a:lnTo>
                <a:lnTo>
                  <a:pt x="183584" y="2506"/>
                </a:lnTo>
                <a:lnTo>
                  <a:pt x="191103" y="3760"/>
                </a:lnTo>
                <a:lnTo>
                  <a:pt x="196429" y="6892"/>
                </a:lnTo>
                <a:lnTo>
                  <a:pt x="202068" y="11592"/>
                </a:lnTo>
                <a:lnTo>
                  <a:pt x="219925" y="36968"/>
                </a:lnTo>
                <a:lnTo>
                  <a:pt x="225564" y="40727"/>
                </a:lnTo>
                <a:lnTo>
                  <a:pt x="233083" y="43860"/>
                </a:lnTo>
                <a:lnTo>
                  <a:pt x="244988" y="45739"/>
                </a:lnTo>
                <a:lnTo>
                  <a:pt x="251567" y="48559"/>
                </a:lnTo>
                <a:lnTo>
                  <a:pt x="255640" y="52005"/>
                </a:lnTo>
                <a:lnTo>
                  <a:pt x="257206" y="56078"/>
                </a:lnTo>
                <a:lnTo>
                  <a:pt x="257206" y="60151"/>
                </a:lnTo>
                <a:lnTo>
                  <a:pt x="255953" y="68922"/>
                </a:lnTo>
                <a:lnTo>
                  <a:pt x="256893" y="72995"/>
                </a:lnTo>
                <a:lnTo>
                  <a:pt x="260652" y="75815"/>
                </a:lnTo>
                <a:lnTo>
                  <a:pt x="266605" y="77068"/>
                </a:lnTo>
                <a:lnTo>
                  <a:pt x="286341" y="75501"/>
                </a:lnTo>
                <a:lnTo>
                  <a:pt x="298873" y="77068"/>
                </a:lnTo>
                <a:lnTo>
                  <a:pt x="317043" y="76755"/>
                </a:lnTo>
                <a:lnTo>
                  <a:pt x="326755" y="72368"/>
                </a:lnTo>
                <a:lnTo>
                  <a:pt x="329888" y="67356"/>
                </a:lnTo>
                <a:close/>
              </a:path>
            </a:pathLst>
          </a:custGeom>
          <a:solidFill>
            <a:srgbClr val="FFFF00"/>
          </a:solidFill>
          <a:ln w="12700" cap="rnd">
            <a:solidFill>
              <a:schemeClr val="bg1"/>
            </a:solidFill>
            <a:prstDash val="solid"/>
            <a:round/>
          </a:ln>
        </p:spPr>
        <p:txBody>
          <a:bodyPr rtlCol="0" anchor="ctr"/>
          <a:lstStyle/>
          <a:p>
            <a:endParaRPr lang="vi-VN"/>
          </a:p>
        </p:txBody>
      </p:sp>
      <p:sp>
        <p:nvSpPr>
          <p:cNvPr id="43" name="Freeform: Shape 42">
            <a:extLst>
              <a:ext uri="{FF2B5EF4-FFF2-40B4-BE49-F238E27FC236}">
                <a16:creationId xmlns:a16="http://schemas.microsoft.com/office/drawing/2014/main" id="{A0CCF505-5573-55A7-52D4-DE55ECCD7EA3}"/>
              </a:ext>
            </a:extLst>
          </p:cNvPr>
          <p:cNvSpPr/>
          <p:nvPr/>
        </p:nvSpPr>
        <p:spPr>
          <a:xfrm>
            <a:off x="7624453" y="4909762"/>
            <a:ext cx="383459" cy="425439"/>
          </a:xfrm>
          <a:custGeom>
            <a:avLst/>
            <a:gdLst>
              <a:gd name="connsiteX0" fmla="*/ 378133 w 383459"/>
              <a:gd name="connsiteY0" fmla="*/ 247807 h 425439"/>
              <a:gd name="connsiteX1" fmla="*/ 376567 w 383459"/>
              <a:gd name="connsiteY1" fmla="*/ 251567 h 425439"/>
              <a:gd name="connsiteX2" fmla="*/ 368422 w 383459"/>
              <a:gd name="connsiteY2" fmla="*/ 252820 h 425439"/>
              <a:gd name="connsiteX3" fmla="*/ 351191 w 383459"/>
              <a:gd name="connsiteY3" fmla="*/ 250314 h 425439"/>
              <a:gd name="connsiteX4" fmla="*/ 344299 w 383459"/>
              <a:gd name="connsiteY4" fmla="*/ 253447 h 425439"/>
              <a:gd name="connsiteX5" fmla="*/ 338660 w 383459"/>
              <a:gd name="connsiteY5" fmla="*/ 258146 h 425439"/>
              <a:gd name="connsiteX6" fmla="*/ 334274 w 383459"/>
              <a:gd name="connsiteY6" fmla="*/ 261279 h 425439"/>
              <a:gd name="connsiteX7" fmla="*/ 330514 w 383459"/>
              <a:gd name="connsiteY7" fmla="*/ 259086 h 425439"/>
              <a:gd name="connsiteX8" fmla="*/ 327695 w 383459"/>
              <a:gd name="connsiteY8" fmla="*/ 259086 h 425439"/>
              <a:gd name="connsiteX9" fmla="*/ 326442 w 383459"/>
              <a:gd name="connsiteY9" fmla="*/ 264098 h 425439"/>
              <a:gd name="connsiteX10" fmla="*/ 322682 w 383459"/>
              <a:gd name="connsiteY10" fmla="*/ 274123 h 425439"/>
              <a:gd name="connsiteX11" fmla="*/ 321742 w 383459"/>
              <a:gd name="connsiteY11" fmla="*/ 278509 h 425439"/>
              <a:gd name="connsiteX12" fmla="*/ 321742 w 383459"/>
              <a:gd name="connsiteY12" fmla="*/ 284462 h 425439"/>
              <a:gd name="connsiteX13" fmla="*/ 331454 w 383459"/>
              <a:gd name="connsiteY13" fmla="*/ 292294 h 425439"/>
              <a:gd name="connsiteX14" fmla="*/ 334274 w 383459"/>
              <a:gd name="connsiteY14" fmla="*/ 293860 h 425439"/>
              <a:gd name="connsiteX15" fmla="*/ 335840 w 383459"/>
              <a:gd name="connsiteY15" fmla="*/ 296366 h 425439"/>
              <a:gd name="connsiteX16" fmla="*/ 336780 w 383459"/>
              <a:gd name="connsiteY16" fmla="*/ 307331 h 425439"/>
              <a:gd name="connsiteX17" fmla="*/ 338033 w 383459"/>
              <a:gd name="connsiteY17" fmla="*/ 310464 h 425439"/>
              <a:gd name="connsiteX18" fmla="*/ 342106 w 383459"/>
              <a:gd name="connsiteY18" fmla="*/ 315790 h 425439"/>
              <a:gd name="connsiteX19" fmla="*/ 352444 w 383459"/>
              <a:gd name="connsiteY19" fmla="*/ 326128 h 425439"/>
              <a:gd name="connsiteX20" fmla="*/ 355577 w 383459"/>
              <a:gd name="connsiteY20" fmla="*/ 333960 h 425439"/>
              <a:gd name="connsiteX21" fmla="*/ 359023 w 383459"/>
              <a:gd name="connsiteY21" fmla="*/ 336467 h 425439"/>
              <a:gd name="connsiteX22" fmla="*/ 362783 w 383459"/>
              <a:gd name="connsiteY22" fmla="*/ 337720 h 425439"/>
              <a:gd name="connsiteX23" fmla="*/ 365602 w 383459"/>
              <a:gd name="connsiteY23" fmla="*/ 339913 h 425439"/>
              <a:gd name="connsiteX24" fmla="*/ 367795 w 383459"/>
              <a:gd name="connsiteY24" fmla="*/ 347432 h 425439"/>
              <a:gd name="connsiteX25" fmla="*/ 365289 w 383459"/>
              <a:gd name="connsiteY25" fmla="*/ 359023 h 425439"/>
              <a:gd name="connsiteX26" fmla="*/ 366229 w 383459"/>
              <a:gd name="connsiteY26" fmla="*/ 366542 h 425439"/>
              <a:gd name="connsiteX27" fmla="*/ 362156 w 383459"/>
              <a:gd name="connsiteY27" fmla="*/ 378760 h 425439"/>
              <a:gd name="connsiteX28" fmla="*/ 353697 w 383459"/>
              <a:gd name="connsiteY28" fmla="*/ 391292 h 425439"/>
              <a:gd name="connsiteX29" fmla="*/ 338660 w 383459"/>
              <a:gd name="connsiteY29" fmla="*/ 406956 h 425439"/>
              <a:gd name="connsiteX30" fmla="*/ 331767 w 383459"/>
              <a:gd name="connsiteY30" fmla="*/ 412281 h 425439"/>
              <a:gd name="connsiteX31" fmla="*/ 327382 w 383459"/>
              <a:gd name="connsiteY31" fmla="*/ 413848 h 425439"/>
              <a:gd name="connsiteX32" fmla="*/ 322682 w 383459"/>
              <a:gd name="connsiteY32" fmla="*/ 410089 h 425439"/>
              <a:gd name="connsiteX33" fmla="*/ 318923 w 383459"/>
              <a:gd name="connsiteY33" fmla="*/ 404763 h 425439"/>
              <a:gd name="connsiteX34" fmla="*/ 315790 w 383459"/>
              <a:gd name="connsiteY34" fmla="*/ 402883 h 425439"/>
              <a:gd name="connsiteX35" fmla="*/ 311091 w 383459"/>
              <a:gd name="connsiteY35" fmla="*/ 402257 h 425439"/>
              <a:gd name="connsiteX36" fmla="*/ 296993 w 383459"/>
              <a:gd name="connsiteY36" fmla="*/ 404449 h 425439"/>
              <a:gd name="connsiteX37" fmla="*/ 291980 w 383459"/>
              <a:gd name="connsiteY37" fmla="*/ 403823 h 425439"/>
              <a:gd name="connsiteX38" fmla="*/ 288848 w 383459"/>
              <a:gd name="connsiteY38" fmla="*/ 400690 h 425439"/>
              <a:gd name="connsiteX39" fmla="*/ 286968 w 383459"/>
              <a:gd name="connsiteY39" fmla="*/ 396304 h 425439"/>
              <a:gd name="connsiteX40" fmla="*/ 286655 w 383459"/>
              <a:gd name="connsiteY40" fmla="*/ 390665 h 425439"/>
              <a:gd name="connsiteX41" fmla="*/ 286968 w 383459"/>
              <a:gd name="connsiteY41" fmla="*/ 381893 h 425439"/>
              <a:gd name="connsiteX42" fmla="*/ 285401 w 383459"/>
              <a:gd name="connsiteY42" fmla="*/ 378447 h 425439"/>
              <a:gd name="connsiteX43" fmla="*/ 282895 w 383459"/>
              <a:gd name="connsiteY43" fmla="*/ 375627 h 425439"/>
              <a:gd name="connsiteX44" fmla="*/ 279136 w 383459"/>
              <a:gd name="connsiteY44" fmla="*/ 374061 h 425439"/>
              <a:gd name="connsiteX45" fmla="*/ 274750 w 383459"/>
              <a:gd name="connsiteY45" fmla="*/ 373121 h 425439"/>
              <a:gd name="connsiteX46" fmla="*/ 270677 w 383459"/>
              <a:gd name="connsiteY46" fmla="*/ 373121 h 425439"/>
              <a:gd name="connsiteX47" fmla="*/ 258146 w 383459"/>
              <a:gd name="connsiteY47" fmla="*/ 375001 h 425439"/>
              <a:gd name="connsiteX48" fmla="*/ 251880 w 383459"/>
              <a:gd name="connsiteY48" fmla="*/ 377194 h 425439"/>
              <a:gd name="connsiteX49" fmla="*/ 237156 w 383459"/>
              <a:gd name="connsiteY49" fmla="*/ 379387 h 425439"/>
              <a:gd name="connsiteX50" fmla="*/ 231203 w 383459"/>
              <a:gd name="connsiteY50" fmla="*/ 379073 h 425439"/>
              <a:gd name="connsiteX51" fmla="*/ 223058 w 383459"/>
              <a:gd name="connsiteY51" fmla="*/ 373434 h 425439"/>
              <a:gd name="connsiteX52" fmla="*/ 220238 w 383459"/>
              <a:gd name="connsiteY52" fmla="*/ 370615 h 425439"/>
              <a:gd name="connsiteX53" fmla="*/ 218672 w 383459"/>
              <a:gd name="connsiteY53" fmla="*/ 365602 h 425439"/>
              <a:gd name="connsiteX54" fmla="*/ 218045 w 383459"/>
              <a:gd name="connsiteY54" fmla="*/ 359023 h 425439"/>
              <a:gd name="connsiteX55" fmla="*/ 215852 w 383459"/>
              <a:gd name="connsiteY55" fmla="*/ 354637 h 425439"/>
              <a:gd name="connsiteX56" fmla="*/ 212720 w 383459"/>
              <a:gd name="connsiteY56" fmla="*/ 353698 h 425439"/>
              <a:gd name="connsiteX57" fmla="*/ 208334 w 383459"/>
              <a:gd name="connsiteY57" fmla="*/ 353071 h 425439"/>
              <a:gd name="connsiteX58" fmla="*/ 201441 w 383459"/>
              <a:gd name="connsiteY58" fmla="*/ 354324 h 425439"/>
              <a:gd name="connsiteX59" fmla="*/ 197682 w 383459"/>
              <a:gd name="connsiteY59" fmla="*/ 355890 h 425439"/>
              <a:gd name="connsiteX60" fmla="*/ 195489 w 383459"/>
              <a:gd name="connsiteY60" fmla="*/ 358710 h 425439"/>
              <a:gd name="connsiteX61" fmla="*/ 192983 w 383459"/>
              <a:gd name="connsiteY61" fmla="*/ 364976 h 425439"/>
              <a:gd name="connsiteX62" fmla="*/ 190477 w 383459"/>
              <a:gd name="connsiteY62" fmla="*/ 369049 h 425439"/>
              <a:gd name="connsiteX63" fmla="*/ 167607 w 383459"/>
              <a:gd name="connsiteY63" fmla="*/ 389725 h 425439"/>
              <a:gd name="connsiteX64" fmla="*/ 142544 w 383459"/>
              <a:gd name="connsiteY64" fmla="*/ 406329 h 425439"/>
              <a:gd name="connsiteX65" fmla="*/ 136905 w 383459"/>
              <a:gd name="connsiteY65" fmla="*/ 408522 h 425439"/>
              <a:gd name="connsiteX66" fmla="*/ 123747 w 383459"/>
              <a:gd name="connsiteY66" fmla="*/ 410402 h 425439"/>
              <a:gd name="connsiteX67" fmla="*/ 116541 w 383459"/>
              <a:gd name="connsiteY67" fmla="*/ 412595 h 425439"/>
              <a:gd name="connsiteX68" fmla="*/ 111216 w 383459"/>
              <a:gd name="connsiteY68" fmla="*/ 416041 h 425439"/>
              <a:gd name="connsiteX69" fmla="*/ 105576 w 383459"/>
              <a:gd name="connsiteY69" fmla="*/ 420427 h 425439"/>
              <a:gd name="connsiteX70" fmla="*/ 100877 w 383459"/>
              <a:gd name="connsiteY70" fmla="*/ 422620 h 425439"/>
              <a:gd name="connsiteX71" fmla="*/ 91479 w 383459"/>
              <a:gd name="connsiteY71" fmla="*/ 424813 h 425439"/>
              <a:gd name="connsiteX72" fmla="*/ 86466 w 383459"/>
              <a:gd name="connsiteY72" fmla="*/ 425440 h 425439"/>
              <a:gd name="connsiteX73" fmla="*/ 81767 w 383459"/>
              <a:gd name="connsiteY73" fmla="*/ 425126 h 425439"/>
              <a:gd name="connsiteX74" fmla="*/ 68922 w 383459"/>
              <a:gd name="connsiteY74" fmla="*/ 421680 h 425439"/>
              <a:gd name="connsiteX75" fmla="*/ 73308 w 383459"/>
              <a:gd name="connsiteY75" fmla="*/ 407269 h 425439"/>
              <a:gd name="connsiteX76" fmla="*/ 73308 w 383459"/>
              <a:gd name="connsiteY76" fmla="*/ 401943 h 425439"/>
              <a:gd name="connsiteX77" fmla="*/ 71742 w 383459"/>
              <a:gd name="connsiteY77" fmla="*/ 397557 h 425439"/>
              <a:gd name="connsiteX78" fmla="*/ 67982 w 383459"/>
              <a:gd name="connsiteY78" fmla="*/ 392545 h 425439"/>
              <a:gd name="connsiteX79" fmla="*/ 64850 w 383459"/>
              <a:gd name="connsiteY79" fmla="*/ 386279 h 425439"/>
              <a:gd name="connsiteX80" fmla="*/ 62030 w 383459"/>
              <a:gd name="connsiteY80" fmla="*/ 378760 h 425439"/>
              <a:gd name="connsiteX81" fmla="*/ 59211 w 383459"/>
              <a:gd name="connsiteY81" fmla="*/ 359023 h 425439"/>
              <a:gd name="connsiteX82" fmla="*/ 56078 w 383459"/>
              <a:gd name="connsiteY82" fmla="*/ 349311 h 425439"/>
              <a:gd name="connsiteX83" fmla="*/ 49812 w 383459"/>
              <a:gd name="connsiteY83" fmla="*/ 339600 h 425439"/>
              <a:gd name="connsiteX84" fmla="*/ 43233 w 383459"/>
              <a:gd name="connsiteY84" fmla="*/ 332394 h 425439"/>
              <a:gd name="connsiteX85" fmla="*/ 19110 w 383459"/>
              <a:gd name="connsiteY85" fmla="*/ 316103 h 425439"/>
              <a:gd name="connsiteX86" fmla="*/ 12845 w 383459"/>
              <a:gd name="connsiteY86" fmla="*/ 305139 h 425439"/>
              <a:gd name="connsiteX87" fmla="*/ 8145 w 383459"/>
              <a:gd name="connsiteY87" fmla="*/ 285401 h 425439"/>
              <a:gd name="connsiteX88" fmla="*/ 313 w 383459"/>
              <a:gd name="connsiteY88" fmla="*/ 183584 h 425439"/>
              <a:gd name="connsiteX89" fmla="*/ 0 w 383459"/>
              <a:gd name="connsiteY89" fmla="*/ 178572 h 425439"/>
              <a:gd name="connsiteX90" fmla="*/ 20363 w 383459"/>
              <a:gd name="connsiteY90" fmla="*/ 172306 h 425439"/>
              <a:gd name="connsiteX91" fmla="*/ 39160 w 383459"/>
              <a:gd name="connsiteY91" fmla="*/ 170740 h 425439"/>
              <a:gd name="connsiteX92" fmla="*/ 49185 w 383459"/>
              <a:gd name="connsiteY92" fmla="*/ 176692 h 425439"/>
              <a:gd name="connsiteX93" fmla="*/ 62030 w 383459"/>
              <a:gd name="connsiteY93" fmla="*/ 196742 h 425439"/>
              <a:gd name="connsiteX94" fmla="*/ 70175 w 383459"/>
              <a:gd name="connsiteY94" fmla="*/ 203948 h 425439"/>
              <a:gd name="connsiteX95" fmla="*/ 79887 w 383459"/>
              <a:gd name="connsiteY95" fmla="*/ 203321 h 425439"/>
              <a:gd name="connsiteX96" fmla="*/ 94298 w 383459"/>
              <a:gd name="connsiteY96" fmla="*/ 183897 h 425439"/>
              <a:gd name="connsiteX97" fmla="*/ 104637 w 383459"/>
              <a:gd name="connsiteY97" fmla="*/ 176692 h 425439"/>
              <a:gd name="connsiteX98" fmla="*/ 115602 w 383459"/>
              <a:gd name="connsiteY98" fmla="*/ 171993 h 425439"/>
              <a:gd name="connsiteX99" fmla="*/ 121867 w 383459"/>
              <a:gd name="connsiteY99" fmla="*/ 164161 h 425439"/>
              <a:gd name="connsiteX100" fmla="*/ 125000 w 383459"/>
              <a:gd name="connsiteY100" fmla="*/ 154449 h 425439"/>
              <a:gd name="connsiteX101" fmla="*/ 127193 w 383459"/>
              <a:gd name="connsiteY101" fmla="*/ 143797 h 425439"/>
              <a:gd name="connsiteX102" fmla="*/ 139725 w 383459"/>
              <a:gd name="connsiteY102" fmla="*/ 108083 h 425439"/>
              <a:gd name="connsiteX103" fmla="*/ 139725 w 383459"/>
              <a:gd name="connsiteY103" fmla="*/ 98058 h 425439"/>
              <a:gd name="connsiteX104" fmla="*/ 136905 w 383459"/>
              <a:gd name="connsiteY104" fmla="*/ 92106 h 425439"/>
              <a:gd name="connsiteX105" fmla="*/ 137531 w 383459"/>
              <a:gd name="connsiteY105" fmla="*/ 87406 h 425439"/>
              <a:gd name="connsiteX106" fmla="*/ 140351 w 383459"/>
              <a:gd name="connsiteY106" fmla="*/ 82707 h 425439"/>
              <a:gd name="connsiteX107" fmla="*/ 142544 w 383459"/>
              <a:gd name="connsiteY107" fmla="*/ 77381 h 425439"/>
              <a:gd name="connsiteX108" fmla="*/ 144111 w 383459"/>
              <a:gd name="connsiteY108" fmla="*/ 63910 h 425439"/>
              <a:gd name="connsiteX109" fmla="*/ 143484 w 383459"/>
              <a:gd name="connsiteY109" fmla="*/ 49812 h 425439"/>
              <a:gd name="connsiteX110" fmla="*/ 132832 w 383459"/>
              <a:gd name="connsiteY110" fmla="*/ 1880 h 425439"/>
              <a:gd name="connsiteX111" fmla="*/ 186090 w 383459"/>
              <a:gd name="connsiteY111" fmla="*/ 0 h 425439"/>
              <a:gd name="connsiteX112" fmla="*/ 261279 w 383459"/>
              <a:gd name="connsiteY112" fmla="*/ 0 h 425439"/>
              <a:gd name="connsiteX113" fmla="*/ 270364 w 383459"/>
              <a:gd name="connsiteY113" fmla="*/ 16291 h 425439"/>
              <a:gd name="connsiteX114" fmla="*/ 274750 w 383459"/>
              <a:gd name="connsiteY114" fmla="*/ 56078 h 425439"/>
              <a:gd name="connsiteX115" fmla="*/ 290727 w 383459"/>
              <a:gd name="connsiteY115" fmla="*/ 67356 h 425439"/>
              <a:gd name="connsiteX116" fmla="*/ 289474 w 383459"/>
              <a:gd name="connsiteY116" fmla="*/ 71429 h 425439"/>
              <a:gd name="connsiteX117" fmla="*/ 289161 w 383459"/>
              <a:gd name="connsiteY117" fmla="*/ 77068 h 425439"/>
              <a:gd name="connsiteX118" fmla="*/ 290101 w 383459"/>
              <a:gd name="connsiteY118" fmla="*/ 79887 h 425439"/>
              <a:gd name="connsiteX119" fmla="*/ 295113 w 383459"/>
              <a:gd name="connsiteY119" fmla="*/ 83333 h 425439"/>
              <a:gd name="connsiteX120" fmla="*/ 318296 w 383459"/>
              <a:gd name="connsiteY120" fmla="*/ 90852 h 425439"/>
              <a:gd name="connsiteX121" fmla="*/ 323622 w 383459"/>
              <a:gd name="connsiteY121" fmla="*/ 96805 h 425439"/>
              <a:gd name="connsiteX122" fmla="*/ 330828 w 383459"/>
              <a:gd name="connsiteY122" fmla="*/ 102130 h 425439"/>
              <a:gd name="connsiteX123" fmla="*/ 328321 w 383459"/>
              <a:gd name="connsiteY123" fmla="*/ 110589 h 425439"/>
              <a:gd name="connsiteX124" fmla="*/ 323309 w 383459"/>
              <a:gd name="connsiteY124" fmla="*/ 119674 h 425439"/>
              <a:gd name="connsiteX125" fmla="*/ 318923 w 383459"/>
              <a:gd name="connsiteY125" fmla="*/ 125314 h 425439"/>
              <a:gd name="connsiteX126" fmla="*/ 312970 w 383459"/>
              <a:gd name="connsiteY126" fmla="*/ 122181 h 425439"/>
              <a:gd name="connsiteX127" fmla="*/ 306392 w 383459"/>
              <a:gd name="connsiteY127" fmla="*/ 124060 h 425439"/>
              <a:gd name="connsiteX128" fmla="*/ 300752 w 383459"/>
              <a:gd name="connsiteY128" fmla="*/ 129073 h 425439"/>
              <a:gd name="connsiteX129" fmla="*/ 298559 w 383459"/>
              <a:gd name="connsiteY129" fmla="*/ 135338 h 425439"/>
              <a:gd name="connsiteX130" fmla="*/ 298873 w 383459"/>
              <a:gd name="connsiteY130" fmla="*/ 144737 h 425439"/>
              <a:gd name="connsiteX131" fmla="*/ 300439 w 383459"/>
              <a:gd name="connsiteY131" fmla="*/ 152883 h 425439"/>
              <a:gd name="connsiteX132" fmla="*/ 303259 w 383459"/>
              <a:gd name="connsiteY132" fmla="*/ 159775 h 425439"/>
              <a:gd name="connsiteX133" fmla="*/ 314224 w 383459"/>
              <a:gd name="connsiteY133" fmla="*/ 176692 h 425439"/>
              <a:gd name="connsiteX134" fmla="*/ 319236 w 383459"/>
              <a:gd name="connsiteY134" fmla="*/ 180138 h 425439"/>
              <a:gd name="connsiteX135" fmla="*/ 326128 w 383459"/>
              <a:gd name="connsiteY135" fmla="*/ 181705 h 425439"/>
              <a:gd name="connsiteX136" fmla="*/ 332707 w 383459"/>
              <a:gd name="connsiteY136" fmla="*/ 182331 h 425439"/>
              <a:gd name="connsiteX137" fmla="*/ 340853 w 383459"/>
              <a:gd name="connsiteY137" fmla="*/ 184211 h 425439"/>
              <a:gd name="connsiteX138" fmla="*/ 348058 w 383459"/>
              <a:gd name="connsiteY138" fmla="*/ 187344 h 425439"/>
              <a:gd name="connsiteX139" fmla="*/ 352757 w 383459"/>
              <a:gd name="connsiteY139" fmla="*/ 194549 h 425439"/>
              <a:gd name="connsiteX140" fmla="*/ 360903 w 383459"/>
              <a:gd name="connsiteY140" fmla="*/ 198935 h 425439"/>
              <a:gd name="connsiteX141" fmla="*/ 371241 w 383459"/>
              <a:gd name="connsiteY141" fmla="*/ 217732 h 425439"/>
              <a:gd name="connsiteX142" fmla="*/ 381266 w 383459"/>
              <a:gd name="connsiteY142" fmla="*/ 224624 h 425439"/>
              <a:gd name="connsiteX143" fmla="*/ 382833 w 383459"/>
              <a:gd name="connsiteY143" fmla="*/ 226504 h 425439"/>
              <a:gd name="connsiteX144" fmla="*/ 383459 w 383459"/>
              <a:gd name="connsiteY144" fmla="*/ 231204 h 425439"/>
              <a:gd name="connsiteX145" fmla="*/ 378133 w 383459"/>
              <a:gd name="connsiteY145" fmla="*/ 247807 h 425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383459" h="425439">
                <a:moveTo>
                  <a:pt x="378133" y="247807"/>
                </a:moveTo>
                <a:lnTo>
                  <a:pt x="376567" y="251567"/>
                </a:lnTo>
                <a:lnTo>
                  <a:pt x="368422" y="252820"/>
                </a:lnTo>
                <a:lnTo>
                  <a:pt x="351191" y="250314"/>
                </a:lnTo>
                <a:lnTo>
                  <a:pt x="344299" y="253447"/>
                </a:lnTo>
                <a:lnTo>
                  <a:pt x="338660" y="258146"/>
                </a:lnTo>
                <a:lnTo>
                  <a:pt x="334274" y="261279"/>
                </a:lnTo>
                <a:lnTo>
                  <a:pt x="330514" y="259086"/>
                </a:lnTo>
                <a:lnTo>
                  <a:pt x="327695" y="259086"/>
                </a:lnTo>
                <a:lnTo>
                  <a:pt x="326442" y="264098"/>
                </a:lnTo>
                <a:lnTo>
                  <a:pt x="322682" y="274123"/>
                </a:lnTo>
                <a:lnTo>
                  <a:pt x="321742" y="278509"/>
                </a:lnTo>
                <a:lnTo>
                  <a:pt x="321742" y="284462"/>
                </a:lnTo>
                <a:lnTo>
                  <a:pt x="331454" y="292294"/>
                </a:lnTo>
                <a:lnTo>
                  <a:pt x="334274" y="293860"/>
                </a:lnTo>
                <a:lnTo>
                  <a:pt x="335840" y="296366"/>
                </a:lnTo>
                <a:lnTo>
                  <a:pt x="336780" y="307331"/>
                </a:lnTo>
                <a:lnTo>
                  <a:pt x="338033" y="310464"/>
                </a:lnTo>
                <a:lnTo>
                  <a:pt x="342106" y="315790"/>
                </a:lnTo>
                <a:lnTo>
                  <a:pt x="352444" y="326128"/>
                </a:lnTo>
                <a:lnTo>
                  <a:pt x="355577" y="333960"/>
                </a:lnTo>
                <a:lnTo>
                  <a:pt x="359023" y="336467"/>
                </a:lnTo>
                <a:lnTo>
                  <a:pt x="362783" y="337720"/>
                </a:lnTo>
                <a:lnTo>
                  <a:pt x="365602" y="339913"/>
                </a:lnTo>
                <a:lnTo>
                  <a:pt x="367795" y="347432"/>
                </a:lnTo>
                <a:lnTo>
                  <a:pt x="365289" y="359023"/>
                </a:lnTo>
                <a:lnTo>
                  <a:pt x="366229" y="366542"/>
                </a:lnTo>
                <a:lnTo>
                  <a:pt x="362156" y="378760"/>
                </a:lnTo>
                <a:lnTo>
                  <a:pt x="353697" y="391292"/>
                </a:lnTo>
                <a:lnTo>
                  <a:pt x="338660" y="406956"/>
                </a:lnTo>
                <a:lnTo>
                  <a:pt x="331767" y="412281"/>
                </a:lnTo>
                <a:lnTo>
                  <a:pt x="327382" y="413848"/>
                </a:lnTo>
                <a:lnTo>
                  <a:pt x="322682" y="410089"/>
                </a:lnTo>
                <a:lnTo>
                  <a:pt x="318923" y="404763"/>
                </a:lnTo>
                <a:lnTo>
                  <a:pt x="315790" y="402883"/>
                </a:lnTo>
                <a:lnTo>
                  <a:pt x="311091" y="402257"/>
                </a:lnTo>
                <a:lnTo>
                  <a:pt x="296993" y="404449"/>
                </a:lnTo>
                <a:lnTo>
                  <a:pt x="291980" y="403823"/>
                </a:lnTo>
                <a:lnTo>
                  <a:pt x="288848" y="400690"/>
                </a:lnTo>
                <a:lnTo>
                  <a:pt x="286968" y="396304"/>
                </a:lnTo>
                <a:lnTo>
                  <a:pt x="286655" y="390665"/>
                </a:lnTo>
                <a:lnTo>
                  <a:pt x="286968" y="381893"/>
                </a:lnTo>
                <a:lnTo>
                  <a:pt x="285401" y="378447"/>
                </a:lnTo>
                <a:lnTo>
                  <a:pt x="282895" y="375627"/>
                </a:lnTo>
                <a:lnTo>
                  <a:pt x="279136" y="374061"/>
                </a:lnTo>
                <a:lnTo>
                  <a:pt x="274750" y="373121"/>
                </a:lnTo>
                <a:lnTo>
                  <a:pt x="270677" y="373121"/>
                </a:lnTo>
                <a:lnTo>
                  <a:pt x="258146" y="375001"/>
                </a:lnTo>
                <a:lnTo>
                  <a:pt x="251880" y="377194"/>
                </a:lnTo>
                <a:lnTo>
                  <a:pt x="237156" y="379387"/>
                </a:lnTo>
                <a:lnTo>
                  <a:pt x="231203" y="379073"/>
                </a:lnTo>
                <a:lnTo>
                  <a:pt x="223058" y="373434"/>
                </a:lnTo>
                <a:lnTo>
                  <a:pt x="220238" y="370615"/>
                </a:lnTo>
                <a:lnTo>
                  <a:pt x="218672" y="365602"/>
                </a:lnTo>
                <a:lnTo>
                  <a:pt x="218045" y="359023"/>
                </a:lnTo>
                <a:lnTo>
                  <a:pt x="215852" y="354637"/>
                </a:lnTo>
                <a:lnTo>
                  <a:pt x="212720" y="353698"/>
                </a:lnTo>
                <a:lnTo>
                  <a:pt x="208334" y="353071"/>
                </a:lnTo>
                <a:lnTo>
                  <a:pt x="201441" y="354324"/>
                </a:lnTo>
                <a:lnTo>
                  <a:pt x="197682" y="355890"/>
                </a:lnTo>
                <a:lnTo>
                  <a:pt x="195489" y="358710"/>
                </a:lnTo>
                <a:lnTo>
                  <a:pt x="192983" y="364976"/>
                </a:lnTo>
                <a:lnTo>
                  <a:pt x="190477" y="369049"/>
                </a:lnTo>
                <a:lnTo>
                  <a:pt x="167607" y="389725"/>
                </a:lnTo>
                <a:lnTo>
                  <a:pt x="142544" y="406329"/>
                </a:lnTo>
                <a:lnTo>
                  <a:pt x="136905" y="408522"/>
                </a:lnTo>
                <a:lnTo>
                  <a:pt x="123747" y="410402"/>
                </a:lnTo>
                <a:lnTo>
                  <a:pt x="116541" y="412595"/>
                </a:lnTo>
                <a:lnTo>
                  <a:pt x="111216" y="416041"/>
                </a:lnTo>
                <a:lnTo>
                  <a:pt x="105576" y="420427"/>
                </a:lnTo>
                <a:lnTo>
                  <a:pt x="100877" y="422620"/>
                </a:lnTo>
                <a:lnTo>
                  <a:pt x="91479" y="424813"/>
                </a:lnTo>
                <a:lnTo>
                  <a:pt x="86466" y="425440"/>
                </a:lnTo>
                <a:lnTo>
                  <a:pt x="81767" y="425126"/>
                </a:lnTo>
                <a:lnTo>
                  <a:pt x="68922" y="421680"/>
                </a:lnTo>
                <a:lnTo>
                  <a:pt x="73308" y="407269"/>
                </a:lnTo>
                <a:lnTo>
                  <a:pt x="73308" y="401943"/>
                </a:lnTo>
                <a:lnTo>
                  <a:pt x="71742" y="397557"/>
                </a:lnTo>
                <a:lnTo>
                  <a:pt x="67982" y="392545"/>
                </a:lnTo>
                <a:lnTo>
                  <a:pt x="64850" y="386279"/>
                </a:lnTo>
                <a:lnTo>
                  <a:pt x="62030" y="378760"/>
                </a:lnTo>
                <a:lnTo>
                  <a:pt x="59211" y="359023"/>
                </a:lnTo>
                <a:lnTo>
                  <a:pt x="56078" y="349311"/>
                </a:lnTo>
                <a:lnTo>
                  <a:pt x="49812" y="339600"/>
                </a:lnTo>
                <a:lnTo>
                  <a:pt x="43233" y="332394"/>
                </a:lnTo>
                <a:lnTo>
                  <a:pt x="19110" y="316103"/>
                </a:lnTo>
                <a:lnTo>
                  <a:pt x="12845" y="305139"/>
                </a:lnTo>
                <a:lnTo>
                  <a:pt x="8145" y="285401"/>
                </a:lnTo>
                <a:lnTo>
                  <a:pt x="313" y="183584"/>
                </a:lnTo>
                <a:lnTo>
                  <a:pt x="0" y="178572"/>
                </a:lnTo>
                <a:lnTo>
                  <a:pt x="20363" y="172306"/>
                </a:lnTo>
                <a:lnTo>
                  <a:pt x="39160" y="170740"/>
                </a:lnTo>
                <a:lnTo>
                  <a:pt x="49185" y="176692"/>
                </a:lnTo>
                <a:lnTo>
                  <a:pt x="62030" y="196742"/>
                </a:lnTo>
                <a:lnTo>
                  <a:pt x="70175" y="203948"/>
                </a:lnTo>
                <a:lnTo>
                  <a:pt x="79887" y="203321"/>
                </a:lnTo>
                <a:lnTo>
                  <a:pt x="94298" y="183897"/>
                </a:lnTo>
                <a:lnTo>
                  <a:pt x="104637" y="176692"/>
                </a:lnTo>
                <a:lnTo>
                  <a:pt x="115602" y="171993"/>
                </a:lnTo>
                <a:lnTo>
                  <a:pt x="121867" y="164161"/>
                </a:lnTo>
                <a:lnTo>
                  <a:pt x="125000" y="154449"/>
                </a:lnTo>
                <a:lnTo>
                  <a:pt x="127193" y="143797"/>
                </a:lnTo>
                <a:lnTo>
                  <a:pt x="139725" y="108083"/>
                </a:lnTo>
                <a:lnTo>
                  <a:pt x="139725" y="98058"/>
                </a:lnTo>
                <a:lnTo>
                  <a:pt x="136905" y="92106"/>
                </a:lnTo>
                <a:lnTo>
                  <a:pt x="137531" y="87406"/>
                </a:lnTo>
                <a:lnTo>
                  <a:pt x="140351" y="82707"/>
                </a:lnTo>
                <a:lnTo>
                  <a:pt x="142544" y="77381"/>
                </a:lnTo>
                <a:lnTo>
                  <a:pt x="144111" y="63910"/>
                </a:lnTo>
                <a:lnTo>
                  <a:pt x="143484" y="49812"/>
                </a:lnTo>
                <a:lnTo>
                  <a:pt x="132832" y="1880"/>
                </a:lnTo>
                <a:lnTo>
                  <a:pt x="186090" y="0"/>
                </a:lnTo>
                <a:lnTo>
                  <a:pt x="261279" y="0"/>
                </a:lnTo>
                <a:lnTo>
                  <a:pt x="270364" y="16291"/>
                </a:lnTo>
                <a:lnTo>
                  <a:pt x="274750" y="56078"/>
                </a:lnTo>
                <a:lnTo>
                  <a:pt x="290727" y="67356"/>
                </a:lnTo>
                <a:lnTo>
                  <a:pt x="289474" y="71429"/>
                </a:lnTo>
                <a:lnTo>
                  <a:pt x="289161" y="77068"/>
                </a:lnTo>
                <a:lnTo>
                  <a:pt x="290101" y="79887"/>
                </a:lnTo>
                <a:lnTo>
                  <a:pt x="295113" y="83333"/>
                </a:lnTo>
                <a:lnTo>
                  <a:pt x="318296" y="90852"/>
                </a:lnTo>
                <a:lnTo>
                  <a:pt x="323622" y="96805"/>
                </a:lnTo>
                <a:lnTo>
                  <a:pt x="330828" y="102130"/>
                </a:lnTo>
                <a:lnTo>
                  <a:pt x="328321" y="110589"/>
                </a:lnTo>
                <a:lnTo>
                  <a:pt x="323309" y="119674"/>
                </a:lnTo>
                <a:lnTo>
                  <a:pt x="318923" y="125314"/>
                </a:lnTo>
                <a:lnTo>
                  <a:pt x="312970" y="122181"/>
                </a:lnTo>
                <a:lnTo>
                  <a:pt x="306392" y="124060"/>
                </a:lnTo>
                <a:lnTo>
                  <a:pt x="300752" y="129073"/>
                </a:lnTo>
                <a:lnTo>
                  <a:pt x="298559" y="135338"/>
                </a:lnTo>
                <a:lnTo>
                  <a:pt x="298873" y="144737"/>
                </a:lnTo>
                <a:lnTo>
                  <a:pt x="300439" y="152883"/>
                </a:lnTo>
                <a:lnTo>
                  <a:pt x="303259" y="159775"/>
                </a:lnTo>
                <a:lnTo>
                  <a:pt x="314224" y="176692"/>
                </a:lnTo>
                <a:lnTo>
                  <a:pt x="319236" y="180138"/>
                </a:lnTo>
                <a:lnTo>
                  <a:pt x="326128" y="181705"/>
                </a:lnTo>
                <a:lnTo>
                  <a:pt x="332707" y="182331"/>
                </a:lnTo>
                <a:lnTo>
                  <a:pt x="340853" y="184211"/>
                </a:lnTo>
                <a:lnTo>
                  <a:pt x="348058" y="187344"/>
                </a:lnTo>
                <a:lnTo>
                  <a:pt x="352757" y="194549"/>
                </a:lnTo>
                <a:lnTo>
                  <a:pt x="360903" y="198935"/>
                </a:lnTo>
                <a:lnTo>
                  <a:pt x="371241" y="217732"/>
                </a:lnTo>
                <a:lnTo>
                  <a:pt x="381266" y="224624"/>
                </a:lnTo>
                <a:lnTo>
                  <a:pt x="382833" y="226504"/>
                </a:lnTo>
                <a:lnTo>
                  <a:pt x="383459" y="231204"/>
                </a:lnTo>
                <a:lnTo>
                  <a:pt x="378133" y="247807"/>
                </a:lnTo>
                <a:close/>
              </a:path>
            </a:pathLst>
          </a:custGeom>
          <a:solidFill>
            <a:srgbClr val="A058A2"/>
          </a:solidFill>
          <a:ln w="12700" cap="rnd">
            <a:solidFill>
              <a:schemeClr val="bg1"/>
            </a:solidFill>
            <a:prstDash val="solid"/>
            <a:round/>
          </a:ln>
        </p:spPr>
        <p:txBody>
          <a:bodyPr rtlCol="0" anchor="ctr"/>
          <a:lstStyle/>
          <a:p>
            <a:endParaRPr lang="vi-VN" dirty="0"/>
          </a:p>
        </p:txBody>
      </p:sp>
      <p:sp>
        <p:nvSpPr>
          <p:cNvPr id="44" name="Freeform: Shape 43">
            <a:extLst>
              <a:ext uri="{FF2B5EF4-FFF2-40B4-BE49-F238E27FC236}">
                <a16:creationId xmlns:a16="http://schemas.microsoft.com/office/drawing/2014/main" id="{1EA8283F-853B-0276-3BD3-55CB0B9E0820}"/>
              </a:ext>
            </a:extLst>
          </p:cNvPr>
          <p:cNvSpPr/>
          <p:nvPr/>
        </p:nvSpPr>
        <p:spPr>
          <a:xfrm>
            <a:off x="7269816" y="5088334"/>
            <a:ext cx="427945" cy="446429"/>
          </a:xfrm>
          <a:custGeom>
            <a:avLst/>
            <a:gdLst>
              <a:gd name="connsiteX0" fmla="*/ 423560 w 427945"/>
              <a:gd name="connsiteY0" fmla="*/ 243108 h 446429"/>
              <a:gd name="connsiteX1" fmla="*/ 396931 w 427945"/>
              <a:gd name="connsiteY1" fmla="*/ 257833 h 446429"/>
              <a:gd name="connsiteX2" fmla="*/ 392858 w 427945"/>
              <a:gd name="connsiteY2" fmla="*/ 261905 h 446429"/>
              <a:gd name="connsiteX3" fmla="*/ 386906 w 427945"/>
              <a:gd name="connsiteY3" fmla="*/ 268798 h 446429"/>
              <a:gd name="connsiteX4" fmla="*/ 378760 w 427945"/>
              <a:gd name="connsiteY4" fmla="*/ 285088 h 446429"/>
              <a:gd name="connsiteX5" fmla="*/ 376880 w 427945"/>
              <a:gd name="connsiteY5" fmla="*/ 291667 h 446429"/>
              <a:gd name="connsiteX6" fmla="*/ 377507 w 427945"/>
              <a:gd name="connsiteY6" fmla="*/ 296993 h 446429"/>
              <a:gd name="connsiteX7" fmla="*/ 383773 w 427945"/>
              <a:gd name="connsiteY7" fmla="*/ 305139 h 446429"/>
              <a:gd name="connsiteX8" fmla="*/ 388472 w 427945"/>
              <a:gd name="connsiteY8" fmla="*/ 315163 h 446429"/>
              <a:gd name="connsiteX9" fmla="*/ 388785 w 427945"/>
              <a:gd name="connsiteY9" fmla="*/ 323622 h 446429"/>
              <a:gd name="connsiteX10" fmla="*/ 357144 w 427945"/>
              <a:gd name="connsiteY10" fmla="*/ 340226 h 446429"/>
              <a:gd name="connsiteX11" fmla="*/ 317356 w 427945"/>
              <a:gd name="connsiteY11" fmla="*/ 352758 h 446429"/>
              <a:gd name="connsiteX12" fmla="*/ 308271 w 427945"/>
              <a:gd name="connsiteY12" fmla="*/ 357770 h 446429"/>
              <a:gd name="connsiteX13" fmla="*/ 302005 w 427945"/>
              <a:gd name="connsiteY13" fmla="*/ 363096 h 446429"/>
              <a:gd name="connsiteX14" fmla="*/ 298246 w 427945"/>
              <a:gd name="connsiteY14" fmla="*/ 369988 h 446429"/>
              <a:gd name="connsiteX15" fmla="*/ 296053 w 427945"/>
              <a:gd name="connsiteY15" fmla="*/ 375627 h 446429"/>
              <a:gd name="connsiteX16" fmla="*/ 294487 w 427945"/>
              <a:gd name="connsiteY16" fmla="*/ 381266 h 446429"/>
              <a:gd name="connsiteX17" fmla="*/ 293234 w 427945"/>
              <a:gd name="connsiteY17" fmla="*/ 391918 h 446429"/>
              <a:gd name="connsiteX18" fmla="*/ 291667 w 427945"/>
              <a:gd name="connsiteY18" fmla="*/ 394738 h 446429"/>
              <a:gd name="connsiteX19" fmla="*/ 286341 w 427945"/>
              <a:gd name="connsiteY19" fmla="*/ 401317 h 446429"/>
              <a:gd name="connsiteX20" fmla="*/ 281955 w 427945"/>
              <a:gd name="connsiteY20" fmla="*/ 409775 h 446429"/>
              <a:gd name="connsiteX21" fmla="*/ 277569 w 427945"/>
              <a:gd name="connsiteY21" fmla="*/ 415727 h 446429"/>
              <a:gd name="connsiteX22" fmla="*/ 268797 w 427945"/>
              <a:gd name="connsiteY22" fmla="*/ 424813 h 446429"/>
              <a:gd name="connsiteX23" fmla="*/ 261592 w 427945"/>
              <a:gd name="connsiteY23" fmla="*/ 429825 h 446429"/>
              <a:gd name="connsiteX24" fmla="*/ 258146 w 427945"/>
              <a:gd name="connsiteY24" fmla="*/ 433272 h 446429"/>
              <a:gd name="connsiteX25" fmla="*/ 255013 w 427945"/>
              <a:gd name="connsiteY25" fmla="*/ 439224 h 446429"/>
              <a:gd name="connsiteX26" fmla="*/ 252193 w 427945"/>
              <a:gd name="connsiteY26" fmla="*/ 441730 h 446429"/>
              <a:gd name="connsiteX27" fmla="*/ 242795 w 427945"/>
              <a:gd name="connsiteY27" fmla="*/ 446429 h 446429"/>
              <a:gd name="connsiteX28" fmla="*/ 229324 w 427945"/>
              <a:gd name="connsiteY28" fmla="*/ 445803 h 446429"/>
              <a:gd name="connsiteX29" fmla="*/ 208647 w 427945"/>
              <a:gd name="connsiteY29" fmla="*/ 439224 h 446429"/>
              <a:gd name="connsiteX30" fmla="*/ 177632 w 427945"/>
              <a:gd name="connsiteY30" fmla="*/ 426379 h 446429"/>
              <a:gd name="connsiteX31" fmla="*/ 168860 w 427945"/>
              <a:gd name="connsiteY31" fmla="*/ 423873 h 446429"/>
              <a:gd name="connsiteX32" fmla="*/ 163221 w 427945"/>
              <a:gd name="connsiteY32" fmla="*/ 423873 h 446429"/>
              <a:gd name="connsiteX33" fmla="*/ 157895 w 427945"/>
              <a:gd name="connsiteY33" fmla="*/ 430139 h 446429"/>
              <a:gd name="connsiteX34" fmla="*/ 152882 w 427945"/>
              <a:gd name="connsiteY34" fmla="*/ 433898 h 446429"/>
              <a:gd name="connsiteX35" fmla="*/ 142544 w 427945"/>
              <a:gd name="connsiteY35" fmla="*/ 437031 h 446429"/>
              <a:gd name="connsiteX36" fmla="*/ 137845 w 427945"/>
              <a:gd name="connsiteY36" fmla="*/ 436091 h 446429"/>
              <a:gd name="connsiteX37" fmla="*/ 135652 w 427945"/>
              <a:gd name="connsiteY37" fmla="*/ 434211 h 446429"/>
              <a:gd name="connsiteX38" fmla="*/ 136592 w 427945"/>
              <a:gd name="connsiteY38" fmla="*/ 431078 h 446429"/>
              <a:gd name="connsiteX39" fmla="*/ 140664 w 427945"/>
              <a:gd name="connsiteY39" fmla="*/ 426066 h 446429"/>
              <a:gd name="connsiteX40" fmla="*/ 140978 w 427945"/>
              <a:gd name="connsiteY40" fmla="*/ 422933 h 446429"/>
              <a:gd name="connsiteX41" fmla="*/ 139098 w 427945"/>
              <a:gd name="connsiteY41" fmla="*/ 419487 h 446429"/>
              <a:gd name="connsiteX42" fmla="*/ 132832 w 427945"/>
              <a:gd name="connsiteY42" fmla="*/ 413848 h 446429"/>
              <a:gd name="connsiteX43" fmla="*/ 128446 w 427945"/>
              <a:gd name="connsiteY43" fmla="*/ 412908 h 446429"/>
              <a:gd name="connsiteX44" fmla="*/ 125314 w 427945"/>
              <a:gd name="connsiteY44" fmla="*/ 414475 h 446429"/>
              <a:gd name="connsiteX45" fmla="*/ 123120 w 427945"/>
              <a:gd name="connsiteY45" fmla="*/ 424186 h 446429"/>
              <a:gd name="connsiteX46" fmla="*/ 120614 w 427945"/>
              <a:gd name="connsiteY46" fmla="*/ 428259 h 446429"/>
              <a:gd name="connsiteX47" fmla="*/ 115915 w 427945"/>
              <a:gd name="connsiteY47" fmla="*/ 431078 h 446429"/>
              <a:gd name="connsiteX48" fmla="*/ 107770 w 427945"/>
              <a:gd name="connsiteY48" fmla="*/ 432018 h 446429"/>
              <a:gd name="connsiteX49" fmla="*/ 104010 w 427945"/>
              <a:gd name="connsiteY49" fmla="*/ 430765 h 446429"/>
              <a:gd name="connsiteX50" fmla="*/ 101817 w 427945"/>
              <a:gd name="connsiteY50" fmla="*/ 427946 h 446429"/>
              <a:gd name="connsiteX51" fmla="*/ 101504 w 427945"/>
              <a:gd name="connsiteY51" fmla="*/ 421367 h 446429"/>
              <a:gd name="connsiteX52" fmla="*/ 99937 w 427945"/>
              <a:gd name="connsiteY52" fmla="*/ 418234 h 446429"/>
              <a:gd name="connsiteX53" fmla="*/ 95552 w 427945"/>
              <a:gd name="connsiteY53" fmla="*/ 412595 h 446429"/>
              <a:gd name="connsiteX54" fmla="*/ 93985 w 427945"/>
              <a:gd name="connsiteY54" fmla="*/ 408835 h 446429"/>
              <a:gd name="connsiteX55" fmla="*/ 93672 w 427945"/>
              <a:gd name="connsiteY55" fmla="*/ 404763 h 446429"/>
              <a:gd name="connsiteX56" fmla="*/ 95238 w 427945"/>
              <a:gd name="connsiteY56" fmla="*/ 394111 h 446429"/>
              <a:gd name="connsiteX57" fmla="*/ 95865 w 427945"/>
              <a:gd name="connsiteY57" fmla="*/ 385339 h 446429"/>
              <a:gd name="connsiteX58" fmla="*/ 95865 w 427945"/>
              <a:gd name="connsiteY58" fmla="*/ 382206 h 446429"/>
              <a:gd name="connsiteX59" fmla="*/ 93045 w 427945"/>
              <a:gd name="connsiteY59" fmla="*/ 378447 h 446429"/>
              <a:gd name="connsiteX60" fmla="*/ 88033 w 427945"/>
              <a:gd name="connsiteY60" fmla="*/ 374374 h 446429"/>
              <a:gd name="connsiteX61" fmla="*/ 75815 w 427945"/>
              <a:gd name="connsiteY61" fmla="*/ 367168 h 446429"/>
              <a:gd name="connsiteX62" fmla="*/ 69236 w 427945"/>
              <a:gd name="connsiteY62" fmla="*/ 364036 h 446429"/>
              <a:gd name="connsiteX63" fmla="*/ 63283 w 427945"/>
              <a:gd name="connsiteY63" fmla="*/ 362469 h 446429"/>
              <a:gd name="connsiteX64" fmla="*/ 57958 w 427945"/>
              <a:gd name="connsiteY64" fmla="*/ 361530 h 446429"/>
              <a:gd name="connsiteX65" fmla="*/ 54198 w 427945"/>
              <a:gd name="connsiteY65" fmla="*/ 358710 h 446429"/>
              <a:gd name="connsiteX66" fmla="*/ 52632 w 427945"/>
              <a:gd name="connsiteY66" fmla="*/ 352131 h 446429"/>
              <a:gd name="connsiteX67" fmla="*/ 51378 w 427945"/>
              <a:gd name="connsiteY67" fmla="*/ 348685 h 446429"/>
              <a:gd name="connsiteX68" fmla="*/ 47932 w 427945"/>
              <a:gd name="connsiteY68" fmla="*/ 344612 h 446429"/>
              <a:gd name="connsiteX69" fmla="*/ 43233 w 427945"/>
              <a:gd name="connsiteY69" fmla="*/ 339913 h 446429"/>
              <a:gd name="connsiteX70" fmla="*/ 36967 w 427945"/>
              <a:gd name="connsiteY70" fmla="*/ 335527 h 446429"/>
              <a:gd name="connsiteX71" fmla="*/ 30075 w 427945"/>
              <a:gd name="connsiteY71" fmla="*/ 329261 h 446429"/>
              <a:gd name="connsiteX72" fmla="*/ 38847 w 427945"/>
              <a:gd name="connsiteY72" fmla="*/ 327068 h 446429"/>
              <a:gd name="connsiteX73" fmla="*/ 40727 w 427945"/>
              <a:gd name="connsiteY73" fmla="*/ 325815 h 446429"/>
              <a:gd name="connsiteX74" fmla="*/ 40727 w 427945"/>
              <a:gd name="connsiteY74" fmla="*/ 320490 h 446429"/>
              <a:gd name="connsiteX75" fmla="*/ 39474 w 427945"/>
              <a:gd name="connsiteY75" fmla="*/ 312344 h 446429"/>
              <a:gd name="connsiteX76" fmla="*/ 32895 w 427945"/>
              <a:gd name="connsiteY76" fmla="*/ 285715 h 446429"/>
              <a:gd name="connsiteX77" fmla="*/ 28196 w 427945"/>
              <a:gd name="connsiteY77" fmla="*/ 278823 h 446429"/>
              <a:gd name="connsiteX78" fmla="*/ 17231 w 427945"/>
              <a:gd name="connsiteY78" fmla="*/ 275063 h 446429"/>
              <a:gd name="connsiteX79" fmla="*/ 13784 w 427945"/>
              <a:gd name="connsiteY79" fmla="*/ 265351 h 446429"/>
              <a:gd name="connsiteX80" fmla="*/ 2193 w 427945"/>
              <a:gd name="connsiteY80" fmla="*/ 245615 h 446429"/>
              <a:gd name="connsiteX81" fmla="*/ 1566 w 427945"/>
              <a:gd name="connsiteY81" fmla="*/ 238722 h 446429"/>
              <a:gd name="connsiteX82" fmla="*/ 4073 w 427945"/>
              <a:gd name="connsiteY82" fmla="*/ 232770 h 446429"/>
              <a:gd name="connsiteX83" fmla="*/ 7519 w 427945"/>
              <a:gd name="connsiteY83" fmla="*/ 226818 h 446429"/>
              <a:gd name="connsiteX84" fmla="*/ 10338 w 427945"/>
              <a:gd name="connsiteY84" fmla="*/ 220865 h 446429"/>
              <a:gd name="connsiteX85" fmla="*/ 10965 w 427945"/>
              <a:gd name="connsiteY85" fmla="*/ 217106 h 446429"/>
              <a:gd name="connsiteX86" fmla="*/ 11592 w 427945"/>
              <a:gd name="connsiteY86" fmla="*/ 205827 h 446429"/>
              <a:gd name="connsiteX87" fmla="*/ 17857 w 427945"/>
              <a:gd name="connsiteY87" fmla="*/ 195489 h 446429"/>
              <a:gd name="connsiteX88" fmla="*/ 19110 w 427945"/>
              <a:gd name="connsiteY88" fmla="*/ 194549 h 446429"/>
              <a:gd name="connsiteX89" fmla="*/ 16604 w 427945"/>
              <a:gd name="connsiteY89" fmla="*/ 183897 h 446429"/>
              <a:gd name="connsiteX90" fmla="*/ 4073 w 427945"/>
              <a:gd name="connsiteY90" fmla="*/ 160088 h 446429"/>
              <a:gd name="connsiteX91" fmla="*/ 0 w 427945"/>
              <a:gd name="connsiteY91" fmla="*/ 148497 h 446429"/>
              <a:gd name="connsiteX92" fmla="*/ 10025 w 427945"/>
              <a:gd name="connsiteY92" fmla="*/ 145677 h 446429"/>
              <a:gd name="connsiteX93" fmla="*/ 15038 w 427945"/>
              <a:gd name="connsiteY93" fmla="*/ 145364 h 446429"/>
              <a:gd name="connsiteX94" fmla="*/ 20363 w 427945"/>
              <a:gd name="connsiteY94" fmla="*/ 146303 h 446429"/>
              <a:gd name="connsiteX95" fmla="*/ 24436 w 427945"/>
              <a:gd name="connsiteY95" fmla="*/ 149123 h 446429"/>
              <a:gd name="connsiteX96" fmla="*/ 26003 w 427945"/>
              <a:gd name="connsiteY96" fmla="*/ 152883 h 446429"/>
              <a:gd name="connsiteX97" fmla="*/ 28196 w 427945"/>
              <a:gd name="connsiteY97" fmla="*/ 155702 h 446429"/>
              <a:gd name="connsiteX98" fmla="*/ 33835 w 427945"/>
              <a:gd name="connsiteY98" fmla="*/ 156015 h 446429"/>
              <a:gd name="connsiteX99" fmla="*/ 46993 w 427945"/>
              <a:gd name="connsiteY99" fmla="*/ 146930 h 446429"/>
              <a:gd name="connsiteX100" fmla="*/ 67356 w 427945"/>
              <a:gd name="connsiteY100" fmla="*/ 147243 h 446429"/>
              <a:gd name="connsiteX101" fmla="*/ 104010 w 427945"/>
              <a:gd name="connsiteY101" fmla="*/ 152256 h 446429"/>
              <a:gd name="connsiteX102" fmla="*/ 100564 w 427945"/>
              <a:gd name="connsiteY102" fmla="*/ 145677 h 446429"/>
              <a:gd name="connsiteX103" fmla="*/ 121867 w 427945"/>
              <a:gd name="connsiteY103" fmla="*/ 150376 h 446429"/>
              <a:gd name="connsiteX104" fmla="*/ 130953 w 427945"/>
              <a:gd name="connsiteY104" fmla="*/ 147870 h 446429"/>
              <a:gd name="connsiteX105" fmla="*/ 139098 w 427945"/>
              <a:gd name="connsiteY105" fmla="*/ 136905 h 446429"/>
              <a:gd name="connsiteX106" fmla="*/ 144111 w 427945"/>
              <a:gd name="connsiteY106" fmla="*/ 122807 h 446429"/>
              <a:gd name="connsiteX107" fmla="*/ 151003 w 427945"/>
              <a:gd name="connsiteY107" fmla="*/ 112469 h 446429"/>
              <a:gd name="connsiteX108" fmla="*/ 160715 w 427945"/>
              <a:gd name="connsiteY108" fmla="*/ 106517 h 446429"/>
              <a:gd name="connsiteX109" fmla="*/ 173873 w 427945"/>
              <a:gd name="connsiteY109" fmla="*/ 105576 h 446429"/>
              <a:gd name="connsiteX110" fmla="*/ 206454 w 427945"/>
              <a:gd name="connsiteY110" fmla="*/ 108083 h 446429"/>
              <a:gd name="connsiteX111" fmla="*/ 222118 w 427945"/>
              <a:gd name="connsiteY111" fmla="*/ 106203 h 446429"/>
              <a:gd name="connsiteX112" fmla="*/ 237782 w 427945"/>
              <a:gd name="connsiteY112" fmla="*/ 99938 h 446429"/>
              <a:gd name="connsiteX113" fmla="*/ 248121 w 427945"/>
              <a:gd name="connsiteY113" fmla="*/ 93045 h 446429"/>
              <a:gd name="connsiteX114" fmla="*/ 277256 w 427945"/>
              <a:gd name="connsiteY114" fmla="*/ 63910 h 446429"/>
              <a:gd name="connsiteX115" fmla="*/ 290727 w 427945"/>
              <a:gd name="connsiteY115" fmla="*/ 46993 h 446429"/>
              <a:gd name="connsiteX116" fmla="*/ 302005 w 427945"/>
              <a:gd name="connsiteY116" fmla="*/ 39160 h 446429"/>
              <a:gd name="connsiteX117" fmla="*/ 307018 w 427945"/>
              <a:gd name="connsiteY117" fmla="*/ 34461 h 446429"/>
              <a:gd name="connsiteX118" fmla="*/ 309838 w 427945"/>
              <a:gd name="connsiteY118" fmla="*/ 28196 h 446429"/>
              <a:gd name="connsiteX119" fmla="*/ 322682 w 427945"/>
              <a:gd name="connsiteY119" fmla="*/ 14724 h 446429"/>
              <a:gd name="connsiteX120" fmla="*/ 347745 w 427945"/>
              <a:gd name="connsiteY120" fmla="*/ 2193 h 446429"/>
              <a:gd name="connsiteX121" fmla="*/ 354637 w 427945"/>
              <a:gd name="connsiteY121" fmla="*/ 0 h 446429"/>
              <a:gd name="connsiteX122" fmla="*/ 354951 w 427945"/>
              <a:gd name="connsiteY122" fmla="*/ 5012 h 446429"/>
              <a:gd name="connsiteX123" fmla="*/ 362783 w 427945"/>
              <a:gd name="connsiteY123" fmla="*/ 106830 h 446429"/>
              <a:gd name="connsiteX124" fmla="*/ 367482 w 427945"/>
              <a:gd name="connsiteY124" fmla="*/ 126567 h 446429"/>
              <a:gd name="connsiteX125" fmla="*/ 373748 w 427945"/>
              <a:gd name="connsiteY125" fmla="*/ 137532 h 446429"/>
              <a:gd name="connsiteX126" fmla="*/ 397870 w 427945"/>
              <a:gd name="connsiteY126" fmla="*/ 153822 h 446429"/>
              <a:gd name="connsiteX127" fmla="*/ 404449 w 427945"/>
              <a:gd name="connsiteY127" fmla="*/ 161028 h 446429"/>
              <a:gd name="connsiteX128" fmla="*/ 410715 w 427945"/>
              <a:gd name="connsiteY128" fmla="*/ 170740 h 446429"/>
              <a:gd name="connsiteX129" fmla="*/ 413848 w 427945"/>
              <a:gd name="connsiteY129" fmla="*/ 180451 h 446429"/>
              <a:gd name="connsiteX130" fmla="*/ 416667 w 427945"/>
              <a:gd name="connsiteY130" fmla="*/ 200188 h 446429"/>
              <a:gd name="connsiteX131" fmla="*/ 419487 w 427945"/>
              <a:gd name="connsiteY131" fmla="*/ 207707 h 446429"/>
              <a:gd name="connsiteX132" fmla="*/ 422620 w 427945"/>
              <a:gd name="connsiteY132" fmla="*/ 213973 h 446429"/>
              <a:gd name="connsiteX133" fmla="*/ 426379 w 427945"/>
              <a:gd name="connsiteY133" fmla="*/ 218985 h 446429"/>
              <a:gd name="connsiteX134" fmla="*/ 427946 w 427945"/>
              <a:gd name="connsiteY134" fmla="*/ 223372 h 446429"/>
              <a:gd name="connsiteX135" fmla="*/ 427946 w 427945"/>
              <a:gd name="connsiteY135" fmla="*/ 228697 h 446429"/>
              <a:gd name="connsiteX136" fmla="*/ 423560 w 427945"/>
              <a:gd name="connsiteY136" fmla="*/ 243108 h 44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427945" h="446429">
                <a:moveTo>
                  <a:pt x="423560" y="243108"/>
                </a:moveTo>
                <a:lnTo>
                  <a:pt x="396931" y="257833"/>
                </a:lnTo>
                <a:lnTo>
                  <a:pt x="392858" y="261905"/>
                </a:lnTo>
                <a:lnTo>
                  <a:pt x="386906" y="268798"/>
                </a:lnTo>
                <a:lnTo>
                  <a:pt x="378760" y="285088"/>
                </a:lnTo>
                <a:lnTo>
                  <a:pt x="376880" y="291667"/>
                </a:lnTo>
                <a:lnTo>
                  <a:pt x="377507" y="296993"/>
                </a:lnTo>
                <a:lnTo>
                  <a:pt x="383773" y="305139"/>
                </a:lnTo>
                <a:lnTo>
                  <a:pt x="388472" y="315163"/>
                </a:lnTo>
                <a:lnTo>
                  <a:pt x="388785" y="323622"/>
                </a:lnTo>
                <a:lnTo>
                  <a:pt x="357144" y="340226"/>
                </a:lnTo>
                <a:lnTo>
                  <a:pt x="317356" y="352758"/>
                </a:lnTo>
                <a:lnTo>
                  <a:pt x="308271" y="357770"/>
                </a:lnTo>
                <a:lnTo>
                  <a:pt x="302005" y="363096"/>
                </a:lnTo>
                <a:lnTo>
                  <a:pt x="298246" y="369988"/>
                </a:lnTo>
                <a:lnTo>
                  <a:pt x="296053" y="375627"/>
                </a:lnTo>
                <a:lnTo>
                  <a:pt x="294487" y="381266"/>
                </a:lnTo>
                <a:lnTo>
                  <a:pt x="293234" y="391918"/>
                </a:lnTo>
                <a:lnTo>
                  <a:pt x="291667" y="394738"/>
                </a:lnTo>
                <a:lnTo>
                  <a:pt x="286341" y="401317"/>
                </a:lnTo>
                <a:lnTo>
                  <a:pt x="281955" y="409775"/>
                </a:lnTo>
                <a:lnTo>
                  <a:pt x="277569" y="415727"/>
                </a:lnTo>
                <a:lnTo>
                  <a:pt x="268797" y="424813"/>
                </a:lnTo>
                <a:lnTo>
                  <a:pt x="261592" y="429825"/>
                </a:lnTo>
                <a:lnTo>
                  <a:pt x="258146" y="433272"/>
                </a:lnTo>
                <a:lnTo>
                  <a:pt x="255013" y="439224"/>
                </a:lnTo>
                <a:lnTo>
                  <a:pt x="252193" y="441730"/>
                </a:lnTo>
                <a:lnTo>
                  <a:pt x="242795" y="446429"/>
                </a:lnTo>
                <a:lnTo>
                  <a:pt x="229324" y="445803"/>
                </a:lnTo>
                <a:lnTo>
                  <a:pt x="208647" y="439224"/>
                </a:lnTo>
                <a:lnTo>
                  <a:pt x="177632" y="426379"/>
                </a:lnTo>
                <a:lnTo>
                  <a:pt x="168860" y="423873"/>
                </a:lnTo>
                <a:lnTo>
                  <a:pt x="163221" y="423873"/>
                </a:lnTo>
                <a:lnTo>
                  <a:pt x="157895" y="430139"/>
                </a:lnTo>
                <a:lnTo>
                  <a:pt x="152882" y="433898"/>
                </a:lnTo>
                <a:lnTo>
                  <a:pt x="142544" y="437031"/>
                </a:lnTo>
                <a:lnTo>
                  <a:pt x="137845" y="436091"/>
                </a:lnTo>
                <a:lnTo>
                  <a:pt x="135652" y="434211"/>
                </a:lnTo>
                <a:lnTo>
                  <a:pt x="136592" y="431078"/>
                </a:lnTo>
                <a:lnTo>
                  <a:pt x="140664" y="426066"/>
                </a:lnTo>
                <a:lnTo>
                  <a:pt x="140978" y="422933"/>
                </a:lnTo>
                <a:lnTo>
                  <a:pt x="139098" y="419487"/>
                </a:lnTo>
                <a:lnTo>
                  <a:pt x="132832" y="413848"/>
                </a:lnTo>
                <a:lnTo>
                  <a:pt x="128446" y="412908"/>
                </a:lnTo>
                <a:lnTo>
                  <a:pt x="125314" y="414475"/>
                </a:lnTo>
                <a:lnTo>
                  <a:pt x="123120" y="424186"/>
                </a:lnTo>
                <a:lnTo>
                  <a:pt x="120614" y="428259"/>
                </a:lnTo>
                <a:lnTo>
                  <a:pt x="115915" y="431078"/>
                </a:lnTo>
                <a:lnTo>
                  <a:pt x="107770" y="432018"/>
                </a:lnTo>
                <a:lnTo>
                  <a:pt x="104010" y="430765"/>
                </a:lnTo>
                <a:lnTo>
                  <a:pt x="101817" y="427946"/>
                </a:lnTo>
                <a:lnTo>
                  <a:pt x="101504" y="421367"/>
                </a:lnTo>
                <a:lnTo>
                  <a:pt x="99937" y="418234"/>
                </a:lnTo>
                <a:lnTo>
                  <a:pt x="95552" y="412595"/>
                </a:lnTo>
                <a:lnTo>
                  <a:pt x="93985" y="408835"/>
                </a:lnTo>
                <a:lnTo>
                  <a:pt x="93672" y="404763"/>
                </a:lnTo>
                <a:lnTo>
                  <a:pt x="95238" y="394111"/>
                </a:lnTo>
                <a:lnTo>
                  <a:pt x="95865" y="385339"/>
                </a:lnTo>
                <a:lnTo>
                  <a:pt x="95865" y="382206"/>
                </a:lnTo>
                <a:lnTo>
                  <a:pt x="93045" y="378447"/>
                </a:lnTo>
                <a:lnTo>
                  <a:pt x="88033" y="374374"/>
                </a:lnTo>
                <a:lnTo>
                  <a:pt x="75815" y="367168"/>
                </a:lnTo>
                <a:lnTo>
                  <a:pt x="69236" y="364036"/>
                </a:lnTo>
                <a:lnTo>
                  <a:pt x="63283" y="362469"/>
                </a:lnTo>
                <a:lnTo>
                  <a:pt x="57958" y="361530"/>
                </a:lnTo>
                <a:lnTo>
                  <a:pt x="54198" y="358710"/>
                </a:lnTo>
                <a:lnTo>
                  <a:pt x="52632" y="352131"/>
                </a:lnTo>
                <a:lnTo>
                  <a:pt x="51378" y="348685"/>
                </a:lnTo>
                <a:lnTo>
                  <a:pt x="47932" y="344612"/>
                </a:lnTo>
                <a:lnTo>
                  <a:pt x="43233" y="339913"/>
                </a:lnTo>
                <a:lnTo>
                  <a:pt x="36967" y="335527"/>
                </a:lnTo>
                <a:lnTo>
                  <a:pt x="30075" y="329261"/>
                </a:lnTo>
                <a:lnTo>
                  <a:pt x="38847" y="327068"/>
                </a:lnTo>
                <a:lnTo>
                  <a:pt x="40727" y="325815"/>
                </a:lnTo>
                <a:lnTo>
                  <a:pt x="40727" y="320490"/>
                </a:lnTo>
                <a:lnTo>
                  <a:pt x="39474" y="312344"/>
                </a:lnTo>
                <a:lnTo>
                  <a:pt x="32895" y="285715"/>
                </a:lnTo>
                <a:lnTo>
                  <a:pt x="28196" y="278823"/>
                </a:lnTo>
                <a:lnTo>
                  <a:pt x="17231" y="275063"/>
                </a:lnTo>
                <a:lnTo>
                  <a:pt x="13784" y="265351"/>
                </a:lnTo>
                <a:lnTo>
                  <a:pt x="2193" y="245615"/>
                </a:lnTo>
                <a:lnTo>
                  <a:pt x="1566" y="238722"/>
                </a:lnTo>
                <a:lnTo>
                  <a:pt x="4073" y="232770"/>
                </a:lnTo>
                <a:lnTo>
                  <a:pt x="7519" y="226818"/>
                </a:lnTo>
                <a:lnTo>
                  <a:pt x="10338" y="220865"/>
                </a:lnTo>
                <a:lnTo>
                  <a:pt x="10965" y="217106"/>
                </a:lnTo>
                <a:lnTo>
                  <a:pt x="11592" y="205827"/>
                </a:lnTo>
                <a:lnTo>
                  <a:pt x="17857" y="195489"/>
                </a:lnTo>
                <a:lnTo>
                  <a:pt x="19110" y="194549"/>
                </a:lnTo>
                <a:lnTo>
                  <a:pt x="16604" y="183897"/>
                </a:lnTo>
                <a:lnTo>
                  <a:pt x="4073" y="160088"/>
                </a:lnTo>
                <a:lnTo>
                  <a:pt x="0" y="148497"/>
                </a:lnTo>
                <a:lnTo>
                  <a:pt x="10025" y="145677"/>
                </a:lnTo>
                <a:lnTo>
                  <a:pt x="15038" y="145364"/>
                </a:lnTo>
                <a:lnTo>
                  <a:pt x="20363" y="146303"/>
                </a:lnTo>
                <a:lnTo>
                  <a:pt x="24436" y="149123"/>
                </a:lnTo>
                <a:lnTo>
                  <a:pt x="26003" y="152883"/>
                </a:lnTo>
                <a:lnTo>
                  <a:pt x="28196" y="155702"/>
                </a:lnTo>
                <a:lnTo>
                  <a:pt x="33835" y="156015"/>
                </a:lnTo>
                <a:lnTo>
                  <a:pt x="46993" y="146930"/>
                </a:lnTo>
                <a:lnTo>
                  <a:pt x="67356" y="147243"/>
                </a:lnTo>
                <a:lnTo>
                  <a:pt x="104010" y="152256"/>
                </a:lnTo>
                <a:lnTo>
                  <a:pt x="100564" y="145677"/>
                </a:lnTo>
                <a:lnTo>
                  <a:pt x="121867" y="150376"/>
                </a:lnTo>
                <a:lnTo>
                  <a:pt x="130953" y="147870"/>
                </a:lnTo>
                <a:lnTo>
                  <a:pt x="139098" y="136905"/>
                </a:lnTo>
                <a:lnTo>
                  <a:pt x="144111" y="122807"/>
                </a:lnTo>
                <a:lnTo>
                  <a:pt x="151003" y="112469"/>
                </a:lnTo>
                <a:lnTo>
                  <a:pt x="160715" y="106517"/>
                </a:lnTo>
                <a:lnTo>
                  <a:pt x="173873" y="105576"/>
                </a:lnTo>
                <a:lnTo>
                  <a:pt x="206454" y="108083"/>
                </a:lnTo>
                <a:lnTo>
                  <a:pt x="222118" y="106203"/>
                </a:lnTo>
                <a:lnTo>
                  <a:pt x="237782" y="99938"/>
                </a:lnTo>
                <a:lnTo>
                  <a:pt x="248121" y="93045"/>
                </a:lnTo>
                <a:lnTo>
                  <a:pt x="277256" y="63910"/>
                </a:lnTo>
                <a:lnTo>
                  <a:pt x="290727" y="46993"/>
                </a:lnTo>
                <a:lnTo>
                  <a:pt x="302005" y="39160"/>
                </a:lnTo>
                <a:lnTo>
                  <a:pt x="307018" y="34461"/>
                </a:lnTo>
                <a:lnTo>
                  <a:pt x="309838" y="28196"/>
                </a:lnTo>
                <a:lnTo>
                  <a:pt x="322682" y="14724"/>
                </a:lnTo>
                <a:lnTo>
                  <a:pt x="347745" y="2193"/>
                </a:lnTo>
                <a:lnTo>
                  <a:pt x="354637" y="0"/>
                </a:lnTo>
                <a:lnTo>
                  <a:pt x="354951" y="5012"/>
                </a:lnTo>
                <a:lnTo>
                  <a:pt x="362783" y="106830"/>
                </a:lnTo>
                <a:lnTo>
                  <a:pt x="367482" y="126567"/>
                </a:lnTo>
                <a:lnTo>
                  <a:pt x="373748" y="137532"/>
                </a:lnTo>
                <a:lnTo>
                  <a:pt x="397870" y="153822"/>
                </a:lnTo>
                <a:lnTo>
                  <a:pt x="404449" y="161028"/>
                </a:lnTo>
                <a:lnTo>
                  <a:pt x="410715" y="170740"/>
                </a:lnTo>
                <a:lnTo>
                  <a:pt x="413848" y="180451"/>
                </a:lnTo>
                <a:lnTo>
                  <a:pt x="416667" y="200188"/>
                </a:lnTo>
                <a:lnTo>
                  <a:pt x="419487" y="207707"/>
                </a:lnTo>
                <a:lnTo>
                  <a:pt x="422620" y="213973"/>
                </a:lnTo>
                <a:lnTo>
                  <a:pt x="426379" y="218985"/>
                </a:lnTo>
                <a:lnTo>
                  <a:pt x="427946" y="223372"/>
                </a:lnTo>
                <a:lnTo>
                  <a:pt x="427946" y="228697"/>
                </a:lnTo>
                <a:lnTo>
                  <a:pt x="423560" y="243108"/>
                </a:lnTo>
                <a:close/>
              </a:path>
            </a:pathLst>
          </a:custGeom>
          <a:solidFill>
            <a:srgbClr val="F26B06"/>
          </a:solidFill>
          <a:ln w="12700" cap="rnd">
            <a:solidFill>
              <a:schemeClr val="bg1"/>
            </a:solidFill>
            <a:prstDash val="solid"/>
            <a:round/>
          </a:ln>
        </p:spPr>
        <p:txBody>
          <a:bodyPr rtlCol="0" anchor="ctr"/>
          <a:lstStyle/>
          <a:p>
            <a:endParaRPr lang="vi-VN"/>
          </a:p>
        </p:txBody>
      </p:sp>
      <p:sp>
        <p:nvSpPr>
          <p:cNvPr id="45" name="Freeform: Shape 44">
            <a:extLst>
              <a:ext uri="{FF2B5EF4-FFF2-40B4-BE49-F238E27FC236}">
                <a16:creationId xmlns:a16="http://schemas.microsoft.com/office/drawing/2014/main" id="{A2C429A2-8984-8812-0BA3-FC8C7F3A28EB}"/>
              </a:ext>
            </a:extLst>
          </p:cNvPr>
          <p:cNvSpPr/>
          <p:nvPr/>
        </p:nvSpPr>
        <p:spPr>
          <a:xfrm>
            <a:off x="8222512" y="4050738"/>
            <a:ext cx="286028" cy="502193"/>
          </a:xfrm>
          <a:custGeom>
            <a:avLst/>
            <a:gdLst>
              <a:gd name="connsiteX0" fmla="*/ 188284 w 286028"/>
              <a:gd name="connsiteY0" fmla="*/ 4699 h 502193"/>
              <a:gd name="connsiteX1" fmla="*/ 190163 w 286028"/>
              <a:gd name="connsiteY1" fmla="*/ 33834 h 502193"/>
              <a:gd name="connsiteX2" fmla="*/ 192356 w 286028"/>
              <a:gd name="connsiteY2" fmla="*/ 38220 h 502193"/>
              <a:gd name="connsiteX3" fmla="*/ 192043 w 286028"/>
              <a:gd name="connsiteY3" fmla="*/ 42920 h 502193"/>
              <a:gd name="connsiteX4" fmla="*/ 187970 w 286028"/>
              <a:gd name="connsiteY4" fmla="*/ 42920 h 502193"/>
              <a:gd name="connsiteX5" fmla="*/ 185464 w 286028"/>
              <a:gd name="connsiteY5" fmla="*/ 47619 h 502193"/>
              <a:gd name="connsiteX6" fmla="*/ 182644 w 286028"/>
              <a:gd name="connsiteY6" fmla="*/ 49499 h 502193"/>
              <a:gd name="connsiteX7" fmla="*/ 181391 w 286028"/>
              <a:gd name="connsiteY7" fmla="*/ 52631 h 502193"/>
              <a:gd name="connsiteX8" fmla="*/ 183898 w 286028"/>
              <a:gd name="connsiteY8" fmla="*/ 58271 h 502193"/>
              <a:gd name="connsiteX9" fmla="*/ 186717 w 286028"/>
              <a:gd name="connsiteY9" fmla="*/ 49499 h 502193"/>
              <a:gd name="connsiteX10" fmla="*/ 187030 w 286028"/>
              <a:gd name="connsiteY10" fmla="*/ 46053 h 502193"/>
              <a:gd name="connsiteX11" fmla="*/ 201441 w 286028"/>
              <a:gd name="connsiteY11" fmla="*/ 85526 h 502193"/>
              <a:gd name="connsiteX12" fmla="*/ 208960 w 286028"/>
              <a:gd name="connsiteY12" fmla="*/ 95552 h 502193"/>
              <a:gd name="connsiteX13" fmla="*/ 210840 w 286028"/>
              <a:gd name="connsiteY13" fmla="*/ 101817 h 502193"/>
              <a:gd name="connsiteX14" fmla="*/ 210214 w 286028"/>
              <a:gd name="connsiteY14" fmla="*/ 125627 h 502193"/>
              <a:gd name="connsiteX15" fmla="*/ 211153 w 286028"/>
              <a:gd name="connsiteY15" fmla="*/ 131579 h 502193"/>
              <a:gd name="connsiteX16" fmla="*/ 213346 w 286028"/>
              <a:gd name="connsiteY16" fmla="*/ 139098 h 502193"/>
              <a:gd name="connsiteX17" fmla="*/ 218985 w 286028"/>
              <a:gd name="connsiteY17" fmla="*/ 151316 h 502193"/>
              <a:gd name="connsiteX18" fmla="*/ 232457 w 286028"/>
              <a:gd name="connsiteY18" fmla="*/ 166354 h 502193"/>
              <a:gd name="connsiteX19" fmla="*/ 236529 w 286028"/>
              <a:gd name="connsiteY19" fmla="*/ 172306 h 502193"/>
              <a:gd name="connsiteX20" fmla="*/ 238096 w 286028"/>
              <a:gd name="connsiteY20" fmla="*/ 178258 h 502193"/>
              <a:gd name="connsiteX21" fmla="*/ 240915 w 286028"/>
              <a:gd name="connsiteY21" fmla="*/ 196429 h 502193"/>
              <a:gd name="connsiteX22" fmla="*/ 236529 w 286028"/>
              <a:gd name="connsiteY22" fmla="*/ 203321 h 502193"/>
              <a:gd name="connsiteX23" fmla="*/ 242482 w 286028"/>
              <a:gd name="connsiteY23" fmla="*/ 218359 h 502193"/>
              <a:gd name="connsiteX24" fmla="*/ 256893 w 286028"/>
              <a:gd name="connsiteY24" fmla="*/ 241542 h 502193"/>
              <a:gd name="connsiteX25" fmla="*/ 249061 w 286028"/>
              <a:gd name="connsiteY25" fmla="*/ 240602 h 502193"/>
              <a:gd name="connsiteX26" fmla="*/ 245615 w 286028"/>
              <a:gd name="connsiteY26" fmla="*/ 236529 h 502193"/>
              <a:gd name="connsiteX27" fmla="*/ 243735 w 286028"/>
              <a:gd name="connsiteY27" fmla="*/ 231203 h 502193"/>
              <a:gd name="connsiteX28" fmla="*/ 239349 w 286028"/>
              <a:gd name="connsiteY28" fmla="*/ 226191 h 502193"/>
              <a:gd name="connsiteX29" fmla="*/ 229637 w 286028"/>
              <a:gd name="connsiteY29" fmla="*/ 224311 h 502193"/>
              <a:gd name="connsiteX30" fmla="*/ 228697 w 286028"/>
              <a:gd name="connsiteY30" fmla="*/ 231203 h 502193"/>
              <a:gd name="connsiteX31" fmla="*/ 233710 w 286028"/>
              <a:gd name="connsiteY31" fmla="*/ 240289 h 502193"/>
              <a:gd name="connsiteX32" fmla="*/ 246868 w 286028"/>
              <a:gd name="connsiteY32" fmla="*/ 247494 h 502193"/>
              <a:gd name="connsiteX33" fmla="*/ 251254 w 286028"/>
              <a:gd name="connsiteY33" fmla="*/ 254386 h 502193"/>
              <a:gd name="connsiteX34" fmla="*/ 262845 w 286028"/>
              <a:gd name="connsiteY34" fmla="*/ 285715 h 502193"/>
              <a:gd name="connsiteX35" fmla="*/ 268484 w 286028"/>
              <a:gd name="connsiteY35" fmla="*/ 334587 h 502193"/>
              <a:gd name="connsiteX36" fmla="*/ 272244 w 286028"/>
              <a:gd name="connsiteY36" fmla="*/ 340853 h 502193"/>
              <a:gd name="connsiteX37" fmla="*/ 283522 w 286028"/>
              <a:gd name="connsiteY37" fmla="*/ 349938 h 502193"/>
              <a:gd name="connsiteX38" fmla="*/ 286028 w 286028"/>
              <a:gd name="connsiteY38" fmla="*/ 354011 h 502193"/>
              <a:gd name="connsiteX39" fmla="*/ 283209 w 286028"/>
              <a:gd name="connsiteY39" fmla="*/ 388472 h 502193"/>
              <a:gd name="connsiteX40" fmla="*/ 284462 w 286028"/>
              <a:gd name="connsiteY40" fmla="*/ 405389 h 502193"/>
              <a:gd name="connsiteX41" fmla="*/ 281016 w 286028"/>
              <a:gd name="connsiteY41" fmla="*/ 406955 h 502193"/>
              <a:gd name="connsiteX42" fmla="*/ 270051 w 286028"/>
              <a:gd name="connsiteY42" fmla="*/ 406955 h 502193"/>
              <a:gd name="connsiteX43" fmla="*/ 269111 w 286028"/>
              <a:gd name="connsiteY43" fmla="*/ 402256 h 502193"/>
              <a:gd name="connsiteX44" fmla="*/ 271617 w 286028"/>
              <a:gd name="connsiteY44" fmla="*/ 376880 h 502193"/>
              <a:gd name="connsiteX45" fmla="*/ 265665 w 286028"/>
              <a:gd name="connsiteY45" fmla="*/ 354950 h 502193"/>
              <a:gd name="connsiteX46" fmla="*/ 262219 w 286028"/>
              <a:gd name="connsiteY46" fmla="*/ 347745 h 502193"/>
              <a:gd name="connsiteX47" fmla="*/ 256893 w 286028"/>
              <a:gd name="connsiteY47" fmla="*/ 352444 h 502193"/>
              <a:gd name="connsiteX48" fmla="*/ 255640 w 286028"/>
              <a:gd name="connsiteY48" fmla="*/ 357144 h 502193"/>
              <a:gd name="connsiteX49" fmla="*/ 254073 w 286028"/>
              <a:gd name="connsiteY49" fmla="*/ 373434 h 502193"/>
              <a:gd name="connsiteX50" fmla="*/ 249687 w 286028"/>
              <a:gd name="connsiteY50" fmla="*/ 381579 h 502193"/>
              <a:gd name="connsiteX51" fmla="*/ 249061 w 286028"/>
              <a:gd name="connsiteY51" fmla="*/ 384712 h 502193"/>
              <a:gd name="connsiteX52" fmla="*/ 254073 w 286028"/>
              <a:gd name="connsiteY52" fmla="*/ 382833 h 502193"/>
              <a:gd name="connsiteX53" fmla="*/ 257206 w 286028"/>
              <a:gd name="connsiteY53" fmla="*/ 392858 h 502193"/>
              <a:gd name="connsiteX54" fmla="*/ 260026 w 286028"/>
              <a:gd name="connsiteY54" fmla="*/ 396304 h 502193"/>
              <a:gd name="connsiteX55" fmla="*/ 265351 w 286028"/>
              <a:gd name="connsiteY55" fmla="*/ 397557 h 502193"/>
              <a:gd name="connsiteX56" fmla="*/ 260652 w 286028"/>
              <a:gd name="connsiteY56" fmla="*/ 402570 h 502193"/>
              <a:gd name="connsiteX57" fmla="*/ 255326 w 286028"/>
              <a:gd name="connsiteY57" fmla="*/ 406642 h 502193"/>
              <a:gd name="connsiteX58" fmla="*/ 251567 w 286028"/>
              <a:gd name="connsiteY58" fmla="*/ 412281 h 502193"/>
              <a:gd name="connsiteX59" fmla="*/ 250940 w 286028"/>
              <a:gd name="connsiteY59" fmla="*/ 421680 h 502193"/>
              <a:gd name="connsiteX60" fmla="*/ 256266 w 286028"/>
              <a:gd name="connsiteY60" fmla="*/ 432018 h 502193"/>
              <a:gd name="connsiteX61" fmla="*/ 245301 w 286028"/>
              <a:gd name="connsiteY61" fmla="*/ 437971 h 502193"/>
              <a:gd name="connsiteX62" fmla="*/ 224625 w 286028"/>
              <a:gd name="connsiteY62" fmla="*/ 442983 h 502193"/>
              <a:gd name="connsiteX63" fmla="*/ 216479 w 286028"/>
              <a:gd name="connsiteY63" fmla="*/ 449249 h 502193"/>
              <a:gd name="connsiteX64" fmla="*/ 189537 w 286028"/>
              <a:gd name="connsiteY64" fmla="*/ 480577 h 502193"/>
              <a:gd name="connsiteX65" fmla="*/ 181705 w 286028"/>
              <a:gd name="connsiteY65" fmla="*/ 486216 h 502193"/>
              <a:gd name="connsiteX66" fmla="*/ 145990 w 286028"/>
              <a:gd name="connsiteY66" fmla="*/ 500314 h 502193"/>
              <a:gd name="connsiteX67" fmla="*/ 131266 w 286028"/>
              <a:gd name="connsiteY67" fmla="*/ 502194 h 502193"/>
              <a:gd name="connsiteX68" fmla="*/ 116855 w 286028"/>
              <a:gd name="connsiteY68" fmla="*/ 502194 h 502193"/>
              <a:gd name="connsiteX69" fmla="*/ 81141 w 286028"/>
              <a:gd name="connsiteY69" fmla="*/ 493735 h 502193"/>
              <a:gd name="connsiteX70" fmla="*/ 79574 w 286028"/>
              <a:gd name="connsiteY70" fmla="*/ 446743 h 502193"/>
              <a:gd name="connsiteX71" fmla="*/ 73622 w 286028"/>
              <a:gd name="connsiteY71" fmla="*/ 410715 h 502193"/>
              <a:gd name="connsiteX72" fmla="*/ 69862 w 286028"/>
              <a:gd name="connsiteY72" fmla="*/ 398497 h 502193"/>
              <a:gd name="connsiteX73" fmla="*/ 59211 w 286028"/>
              <a:gd name="connsiteY73" fmla="*/ 378447 h 502193"/>
              <a:gd name="connsiteX74" fmla="*/ 39787 w 286028"/>
              <a:gd name="connsiteY74" fmla="*/ 351818 h 502193"/>
              <a:gd name="connsiteX75" fmla="*/ 34461 w 286028"/>
              <a:gd name="connsiteY75" fmla="*/ 340539 h 502193"/>
              <a:gd name="connsiteX76" fmla="*/ 32895 w 286028"/>
              <a:gd name="connsiteY76" fmla="*/ 330514 h 502193"/>
              <a:gd name="connsiteX77" fmla="*/ 33835 w 286028"/>
              <a:gd name="connsiteY77" fmla="*/ 319236 h 502193"/>
              <a:gd name="connsiteX78" fmla="*/ 35401 w 286028"/>
              <a:gd name="connsiteY78" fmla="*/ 310151 h 502193"/>
              <a:gd name="connsiteX79" fmla="*/ 35714 w 286028"/>
              <a:gd name="connsiteY79" fmla="*/ 302005 h 502193"/>
              <a:gd name="connsiteX80" fmla="*/ 34148 w 286028"/>
              <a:gd name="connsiteY80" fmla="*/ 296053 h 502193"/>
              <a:gd name="connsiteX81" fmla="*/ 30075 w 286028"/>
              <a:gd name="connsiteY81" fmla="*/ 290101 h 502193"/>
              <a:gd name="connsiteX82" fmla="*/ 17231 w 286028"/>
              <a:gd name="connsiteY82" fmla="*/ 275690 h 502193"/>
              <a:gd name="connsiteX83" fmla="*/ 10338 w 286028"/>
              <a:gd name="connsiteY83" fmla="*/ 265978 h 502193"/>
              <a:gd name="connsiteX84" fmla="*/ 3759 w 286028"/>
              <a:gd name="connsiteY84" fmla="*/ 251880 h 502193"/>
              <a:gd name="connsiteX85" fmla="*/ 313 w 286028"/>
              <a:gd name="connsiteY85" fmla="*/ 233083 h 502193"/>
              <a:gd name="connsiteX86" fmla="*/ 0 w 286028"/>
              <a:gd name="connsiteY86" fmla="*/ 204574 h 502193"/>
              <a:gd name="connsiteX87" fmla="*/ 17544 w 286028"/>
              <a:gd name="connsiteY87" fmla="*/ 135965 h 502193"/>
              <a:gd name="connsiteX88" fmla="*/ 22243 w 286028"/>
              <a:gd name="connsiteY88" fmla="*/ 99311 h 502193"/>
              <a:gd name="connsiteX89" fmla="*/ 20677 w 286028"/>
              <a:gd name="connsiteY89" fmla="*/ 68609 h 502193"/>
              <a:gd name="connsiteX90" fmla="*/ 13785 w 286028"/>
              <a:gd name="connsiteY90" fmla="*/ 38220 h 502193"/>
              <a:gd name="connsiteX91" fmla="*/ 32895 w 286028"/>
              <a:gd name="connsiteY91" fmla="*/ 26629 h 502193"/>
              <a:gd name="connsiteX92" fmla="*/ 46679 w 286028"/>
              <a:gd name="connsiteY92" fmla="*/ 20677 h 502193"/>
              <a:gd name="connsiteX93" fmla="*/ 67043 w 286028"/>
              <a:gd name="connsiteY93" fmla="*/ 7519 h 502193"/>
              <a:gd name="connsiteX94" fmla="*/ 76441 w 286028"/>
              <a:gd name="connsiteY94" fmla="*/ 4386 h 502193"/>
              <a:gd name="connsiteX95" fmla="*/ 96805 w 286028"/>
              <a:gd name="connsiteY95" fmla="*/ 1566 h 502193"/>
              <a:gd name="connsiteX96" fmla="*/ 146304 w 286028"/>
              <a:gd name="connsiteY96" fmla="*/ 4386 h 502193"/>
              <a:gd name="connsiteX97" fmla="*/ 169487 w 286028"/>
              <a:gd name="connsiteY97" fmla="*/ 626 h 502193"/>
              <a:gd name="connsiteX98" fmla="*/ 176692 w 286028"/>
              <a:gd name="connsiteY98" fmla="*/ 0 h 502193"/>
              <a:gd name="connsiteX99" fmla="*/ 185777 w 286028"/>
              <a:gd name="connsiteY99" fmla="*/ 2506 h 502193"/>
              <a:gd name="connsiteX100" fmla="*/ 188284 w 286028"/>
              <a:gd name="connsiteY100" fmla="*/ 4699 h 50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86028" h="502193">
                <a:moveTo>
                  <a:pt x="188284" y="4699"/>
                </a:moveTo>
                <a:lnTo>
                  <a:pt x="190163" y="33834"/>
                </a:lnTo>
                <a:lnTo>
                  <a:pt x="192356" y="38220"/>
                </a:lnTo>
                <a:lnTo>
                  <a:pt x="192043" y="42920"/>
                </a:lnTo>
                <a:lnTo>
                  <a:pt x="187970" y="42920"/>
                </a:lnTo>
                <a:lnTo>
                  <a:pt x="185464" y="47619"/>
                </a:lnTo>
                <a:lnTo>
                  <a:pt x="182644" y="49499"/>
                </a:lnTo>
                <a:lnTo>
                  <a:pt x="181391" y="52631"/>
                </a:lnTo>
                <a:lnTo>
                  <a:pt x="183898" y="58271"/>
                </a:lnTo>
                <a:lnTo>
                  <a:pt x="186717" y="49499"/>
                </a:lnTo>
                <a:lnTo>
                  <a:pt x="187030" y="46053"/>
                </a:lnTo>
                <a:lnTo>
                  <a:pt x="201441" y="85526"/>
                </a:lnTo>
                <a:lnTo>
                  <a:pt x="208960" y="95552"/>
                </a:lnTo>
                <a:lnTo>
                  <a:pt x="210840" y="101817"/>
                </a:lnTo>
                <a:lnTo>
                  <a:pt x="210214" y="125627"/>
                </a:lnTo>
                <a:lnTo>
                  <a:pt x="211153" y="131579"/>
                </a:lnTo>
                <a:lnTo>
                  <a:pt x="213346" y="139098"/>
                </a:lnTo>
                <a:lnTo>
                  <a:pt x="218985" y="151316"/>
                </a:lnTo>
                <a:lnTo>
                  <a:pt x="232457" y="166354"/>
                </a:lnTo>
                <a:lnTo>
                  <a:pt x="236529" y="172306"/>
                </a:lnTo>
                <a:lnTo>
                  <a:pt x="238096" y="178258"/>
                </a:lnTo>
                <a:lnTo>
                  <a:pt x="240915" y="196429"/>
                </a:lnTo>
                <a:lnTo>
                  <a:pt x="236529" y="203321"/>
                </a:lnTo>
                <a:lnTo>
                  <a:pt x="242482" y="218359"/>
                </a:lnTo>
                <a:lnTo>
                  <a:pt x="256893" y="241542"/>
                </a:lnTo>
                <a:lnTo>
                  <a:pt x="249061" y="240602"/>
                </a:lnTo>
                <a:lnTo>
                  <a:pt x="245615" y="236529"/>
                </a:lnTo>
                <a:lnTo>
                  <a:pt x="243735" y="231203"/>
                </a:lnTo>
                <a:lnTo>
                  <a:pt x="239349" y="226191"/>
                </a:lnTo>
                <a:lnTo>
                  <a:pt x="229637" y="224311"/>
                </a:lnTo>
                <a:lnTo>
                  <a:pt x="228697" y="231203"/>
                </a:lnTo>
                <a:lnTo>
                  <a:pt x="233710" y="240289"/>
                </a:lnTo>
                <a:lnTo>
                  <a:pt x="246868" y="247494"/>
                </a:lnTo>
                <a:lnTo>
                  <a:pt x="251254" y="254386"/>
                </a:lnTo>
                <a:lnTo>
                  <a:pt x="262845" y="285715"/>
                </a:lnTo>
                <a:lnTo>
                  <a:pt x="268484" y="334587"/>
                </a:lnTo>
                <a:lnTo>
                  <a:pt x="272244" y="340853"/>
                </a:lnTo>
                <a:lnTo>
                  <a:pt x="283522" y="349938"/>
                </a:lnTo>
                <a:lnTo>
                  <a:pt x="286028" y="354011"/>
                </a:lnTo>
                <a:lnTo>
                  <a:pt x="283209" y="388472"/>
                </a:lnTo>
                <a:lnTo>
                  <a:pt x="284462" y="405389"/>
                </a:lnTo>
                <a:lnTo>
                  <a:pt x="281016" y="406955"/>
                </a:lnTo>
                <a:lnTo>
                  <a:pt x="270051" y="406955"/>
                </a:lnTo>
                <a:lnTo>
                  <a:pt x="269111" y="402256"/>
                </a:lnTo>
                <a:lnTo>
                  <a:pt x="271617" y="376880"/>
                </a:lnTo>
                <a:lnTo>
                  <a:pt x="265665" y="354950"/>
                </a:lnTo>
                <a:lnTo>
                  <a:pt x="262219" y="347745"/>
                </a:lnTo>
                <a:lnTo>
                  <a:pt x="256893" y="352444"/>
                </a:lnTo>
                <a:lnTo>
                  <a:pt x="255640" y="357144"/>
                </a:lnTo>
                <a:lnTo>
                  <a:pt x="254073" y="373434"/>
                </a:lnTo>
                <a:lnTo>
                  <a:pt x="249687" y="381579"/>
                </a:lnTo>
                <a:lnTo>
                  <a:pt x="249061" y="384712"/>
                </a:lnTo>
                <a:lnTo>
                  <a:pt x="254073" y="382833"/>
                </a:lnTo>
                <a:lnTo>
                  <a:pt x="257206" y="392858"/>
                </a:lnTo>
                <a:lnTo>
                  <a:pt x="260026" y="396304"/>
                </a:lnTo>
                <a:lnTo>
                  <a:pt x="265351" y="397557"/>
                </a:lnTo>
                <a:lnTo>
                  <a:pt x="260652" y="402570"/>
                </a:lnTo>
                <a:lnTo>
                  <a:pt x="255326" y="406642"/>
                </a:lnTo>
                <a:lnTo>
                  <a:pt x="251567" y="412281"/>
                </a:lnTo>
                <a:lnTo>
                  <a:pt x="250940" y="421680"/>
                </a:lnTo>
                <a:lnTo>
                  <a:pt x="256266" y="432018"/>
                </a:lnTo>
                <a:lnTo>
                  <a:pt x="245301" y="437971"/>
                </a:lnTo>
                <a:lnTo>
                  <a:pt x="224625" y="442983"/>
                </a:lnTo>
                <a:lnTo>
                  <a:pt x="216479" y="449249"/>
                </a:lnTo>
                <a:lnTo>
                  <a:pt x="189537" y="480577"/>
                </a:lnTo>
                <a:lnTo>
                  <a:pt x="181705" y="486216"/>
                </a:lnTo>
                <a:lnTo>
                  <a:pt x="145990" y="500314"/>
                </a:lnTo>
                <a:lnTo>
                  <a:pt x="131266" y="502194"/>
                </a:lnTo>
                <a:lnTo>
                  <a:pt x="116855" y="502194"/>
                </a:lnTo>
                <a:lnTo>
                  <a:pt x="81141" y="493735"/>
                </a:lnTo>
                <a:lnTo>
                  <a:pt x="79574" y="446743"/>
                </a:lnTo>
                <a:lnTo>
                  <a:pt x="73622" y="410715"/>
                </a:lnTo>
                <a:lnTo>
                  <a:pt x="69862" y="398497"/>
                </a:lnTo>
                <a:lnTo>
                  <a:pt x="59211" y="378447"/>
                </a:lnTo>
                <a:lnTo>
                  <a:pt x="39787" y="351818"/>
                </a:lnTo>
                <a:lnTo>
                  <a:pt x="34461" y="340539"/>
                </a:lnTo>
                <a:lnTo>
                  <a:pt x="32895" y="330514"/>
                </a:lnTo>
                <a:lnTo>
                  <a:pt x="33835" y="319236"/>
                </a:lnTo>
                <a:lnTo>
                  <a:pt x="35401" y="310151"/>
                </a:lnTo>
                <a:lnTo>
                  <a:pt x="35714" y="302005"/>
                </a:lnTo>
                <a:lnTo>
                  <a:pt x="34148" y="296053"/>
                </a:lnTo>
                <a:lnTo>
                  <a:pt x="30075" y="290101"/>
                </a:lnTo>
                <a:lnTo>
                  <a:pt x="17231" y="275690"/>
                </a:lnTo>
                <a:lnTo>
                  <a:pt x="10338" y="265978"/>
                </a:lnTo>
                <a:lnTo>
                  <a:pt x="3759" y="251880"/>
                </a:lnTo>
                <a:lnTo>
                  <a:pt x="313" y="233083"/>
                </a:lnTo>
                <a:lnTo>
                  <a:pt x="0" y="204574"/>
                </a:lnTo>
                <a:lnTo>
                  <a:pt x="17544" y="135965"/>
                </a:lnTo>
                <a:lnTo>
                  <a:pt x="22243" y="99311"/>
                </a:lnTo>
                <a:lnTo>
                  <a:pt x="20677" y="68609"/>
                </a:lnTo>
                <a:lnTo>
                  <a:pt x="13785" y="38220"/>
                </a:lnTo>
                <a:lnTo>
                  <a:pt x="32895" y="26629"/>
                </a:lnTo>
                <a:lnTo>
                  <a:pt x="46679" y="20677"/>
                </a:lnTo>
                <a:lnTo>
                  <a:pt x="67043" y="7519"/>
                </a:lnTo>
                <a:lnTo>
                  <a:pt x="76441" y="4386"/>
                </a:lnTo>
                <a:lnTo>
                  <a:pt x="96805" y="1566"/>
                </a:lnTo>
                <a:lnTo>
                  <a:pt x="146304" y="4386"/>
                </a:lnTo>
                <a:lnTo>
                  <a:pt x="169487" y="626"/>
                </a:lnTo>
                <a:lnTo>
                  <a:pt x="176692" y="0"/>
                </a:lnTo>
                <a:lnTo>
                  <a:pt x="185777" y="2506"/>
                </a:lnTo>
                <a:lnTo>
                  <a:pt x="188284" y="4699"/>
                </a:lnTo>
                <a:close/>
              </a:path>
            </a:pathLst>
          </a:custGeom>
          <a:solidFill>
            <a:srgbClr val="70CE2A"/>
          </a:solidFill>
          <a:ln w="12700" cap="rnd">
            <a:solidFill>
              <a:schemeClr val="bg1"/>
            </a:solidFill>
            <a:prstDash val="solid"/>
            <a:round/>
          </a:ln>
        </p:spPr>
        <p:txBody>
          <a:bodyPr rtlCol="0" anchor="ctr"/>
          <a:lstStyle/>
          <a:p>
            <a:endParaRPr lang="vi-VN"/>
          </a:p>
        </p:txBody>
      </p:sp>
      <p:sp>
        <p:nvSpPr>
          <p:cNvPr id="46" name="Freeform: Shape 45">
            <a:extLst>
              <a:ext uri="{FF2B5EF4-FFF2-40B4-BE49-F238E27FC236}">
                <a16:creationId xmlns:a16="http://schemas.microsoft.com/office/drawing/2014/main" id="{E4A7DAA2-6609-B479-D410-42130B78D662}"/>
              </a:ext>
            </a:extLst>
          </p:cNvPr>
          <p:cNvSpPr/>
          <p:nvPr/>
        </p:nvSpPr>
        <p:spPr>
          <a:xfrm>
            <a:off x="7663614" y="3730562"/>
            <a:ext cx="552005" cy="654449"/>
          </a:xfrm>
          <a:custGeom>
            <a:avLst/>
            <a:gdLst>
              <a:gd name="connsiteX0" fmla="*/ 415101 w 552005"/>
              <a:gd name="connsiteY0" fmla="*/ 159462 h 654449"/>
              <a:gd name="connsiteX1" fmla="*/ 431705 w 552005"/>
              <a:gd name="connsiteY1" fmla="*/ 175439 h 654449"/>
              <a:gd name="connsiteX2" fmla="*/ 438284 w 552005"/>
              <a:gd name="connsiteY2" fmla="*/ 180138 h 654449"/>
              <a:gd name="connsiteX3" fmla="*/ 455828 w 552005"/>
              <a:gd name="connsiteY3" fmla="*/ 196429 h 654449"/>
              <a:gd name="connsiteX4" fmla="*/ 471492 w 552005"/>
              <a:gd name="connsiteY4" fmla="*/ 227444 h 654449"/>
              <a:gd name="connsiteX5" fmla="*/ 477131 w 552005"/>
              <a:gd name="connsiteY5" fmla="*/ 234650 h 654449"/>
              <a:gd name="connsiteX6" fmla="*/ 486843 w 552005"/>
              <a:gd name="connsiteY6" fmla="*/ 243735 h 654449"/>
              <a:gd name="connsiteX7" fmla="*/ 494362 w 552005"/>
              <a:gd name="connsiteY7" fmla="*/ 248747 h 654449"/>
              <a:gd name="connsiteX8" fmla="*/ 502507 w 552005"/>
              <a:gd name="connsiteY8" fmla="*/ 251880 h 654449"/>
              <a:gd name="connsiteX9" fmla="*/ 516292 w 552005"/>
              <a:gd name="connsiteY9" fmla="*/ 255326 h 654449"/>
              <a:gd name="connsiteX10" fmla="*/ 522244 w 552005"/>
              <a:gd name="connsiteY10" fmla="*/ 257520 h 654449"/>
              <a:gd name="connsiteX11" fmla="*/ 527257 w 552005"/>
              <a:gd name="connsiteY11" fmla="*/ 264098 h 654449"/>
              <a:gd name="connsiteX12" fmla="*/ 532269 w 552005"/>
              <a:gd name="connsiteY12" fmla="*/ 275690 h 654449"/>
              <a:gd name="connsiteX13" fmla="*/ 542607 w 552005"/>
              <a:gd name="connsiteY13" fmla="*/ 314537 h 654449"/>
              <a:gd name="connsiteX14" fmla="*/ 552006 w 552005"/>
              <a:gd name="connsiteY14" fmla="*/ 338973 h 654449"/>
              <a:gd name="connsiteX15" fmla="*/ 499061 w 552005"/>
              <a:gd name="connsiteY15" fmla="*/ 352758 h 654449"/>
              <a:gd name="connsiteX16" fmla="*/ 494362 w 552005"/>
              <a:gd name="connsiteY16" fmla="*/ 352444 h 654449"/>
              <a:gd name="connsiteX17" fmla="*/ 490916 w 552005"/>
              <a:gd name="connsiteY17" fmla="*/ 351191 h 654449"/>
              <a:gd name="connsiteX18" fmla="*/ 481517 w 552005"/>
              <a:gd name="connsiteY18" fmla="*/ 346492 h 654449"/>
              <a:gd name="connsiteX19" fmla="*/ 476191 w 552005"/>
              <a:gd name="connsiteY19" fmla="*/ 345239 h 654449"/>
              <a:gd name="connsiteX20" fmla="*/ 470239 w 552005"/>
              <a:gd name="connsiteY20" fmla="*/ 344925 h 654449"/>
              <a:gd name="connsiteX21" fmla="*/ 466166 w 552005"/>
              <a:gd name="connsiteY21" fmla="*/ 345865 h 654449"/>
              <a:gd name="connsiteX22" fmla="*/ 463033 w 552005"/>
              <a:gd name="connsiteY22" fmla="*/ 347745 h 654449"/>
              <a:gd name="connsiteX23" fmla="*/ 462407 w 552005"/>
              <a:gd name="connsiteY23" fmla="*/ 351818 h 654449"/>
              <a:gd name="connsiteX24" fmla="*/ 463347 w 552005"/>
              <a:gd name="connsiteY24" fmla="*/ 355264 h 654449"/>
              <a:gd name="connsiteX25" fmla="*/ 468359 w 552005"/>
              <a:gd name="connsiteY25" fmla="*/ 362470 h 654449"/>
              <a:gd name="connsiteX26" fmla="*/ 469612 w 552005"/>
              <a:gd name="connsiteY26" fmla="*/ 366229 h 654449"/>
              <a:gd name="connsiteX27" fmla="*/ 470239 w 552005"/>
              <a:gd name="connsiteY27" fmla="*/ 371868 h 654449"/>
              <a:gd name="connsiteX28" fmla="*/ 468673 w 552005"/>
              <a:gd name="connsiteY28" fmla="*/ 380953 h 654449"/>
              <a:gd name="connsiteX29" fmla="*/ 463660 w 552005"/>
              <a:gd name="connsiteY29" fmla="*/ 393484 h 654449"/>
              <a:gd name="connsiteX30" fmla="*/ 451755 w 552005"/>
              <a:gd name="connsiteY30" fmla="*/ 412281 h 654449"/>
              <a:gd name="connsiteX31" fmla="*/ 432018 w 552005"/>
              <a:gd name="connsiteY31" fmla="*/ 431078 h 654449"/>
              <a:gd name="connsiteX32" fmla="*/ 399750 w 552005"/>
              <a:gd name="connsiteY32" fmla="*/ 453948 h 654449"/>
              <a:gd name="connsiteX33" fmla="*/ 354324 w 552005"/>
              <a:gd name="connsiteY33" fmla="*/ 475252 h 654449"/>
              <a:gd name="connsiteX34" fmla="*/ 198622 w 552005"/>
              <a:gd name="connsiteY34" fmla="*/ 525377 h 654449"/>
              <a:gd name="connsiteX35" fmla="*/ 170113 w 552005"/>
              <a:gd name="connsiteY35" fmla="*/ 538535 h 654449"/>
              <a:gd name="connsiteX36" fmla="*/ 153509 w 552005"/>
              <a:gd name="connsiteY36" fmla="*/ 550440 h 654449"/>
              <a:gd name="connsiteX37" fmla="*/ 143797 w 552005"/>
              <a:gd name="connsiteY37" fmla="*/ 559525 h 654449"/>
              <a:gd name="connsiteX38" fmla="*/ 137218 w 552005"/>
              <a:gd name="connsiteY38" fmla="*/ 570490 h 654449"/>
              <a:gd name="connsiteX39" fmla="*/ 131579 w 552005"/>
              <a:gd name="connsiteY39" fmla="*/ 583021 h 654449"/>
              <a:gd name="connsiteX40" fmla="*/ 122494 w 552005"/>
              <a:gd name="connsiteY40" fmla="*/ 598059 h 654449"/>
              <a:gd name="connsiteX41" fmla="*/ 106830 w 552005"/>
              <a:gd name="connsiteY41" fmla="*/ 615290 h 654449"/>
              <a:gd name="connsiteX42" fmla="*/ 90226 w 552005"/>
              <a:gd name="connsiteY42" fmla="*/ 630327 h 654449"/>
              <a:gd name="connsiteX43" fmla="*/ 62343 w 552005"/>
              <a:gd name="connsiteY43" fmla="*/ 649751 h 654449"/>
              <a:gd name="connsiteX44" fmla="*/ 53571 w 552005"/>
              <a:gd name="connsiteY44" fmla="*/ 654450 h 654449"/>
              <a:gd name="connsiteX45" fmla="*/ 53258 w 552005"/>
              <a:gd name="connsiteY45" fmla="*/ 652257 h 654449"/>
              <a:gd name="connsiteX46" fmla="*/ 47306 w 552005"/>
              <a:gd name="connsiteY46" fmla="*/ 639412 h 654449"/>
              <a:gd name="connsiteX47" fmla="*/ 46679 w 552005"/>
              <a:gd name="connsiteY47" fmla="*/ 635340 h 654449"/>
              <a:gd name="connsiteX48" fmla="*/ 47306 w 552005"/>
              <a:gd name="connsiteY48" fmla="*/ 631267 h 654449"/>
              <a:gd name="connsiteX49" fmla="*/ 46993 w 552005"/>
              <a:gd name="connsiteY49" fmla="*/ 626881 h 654449"/>
              <a:gd name="connsiteX50" fmla="*/ 44486 w 552005"/>
              <a:gd name="connsiteY50" fmla="*/ 622808 h 654449"/>
              <a:gd name="connsiteX51" fmla="*/ 37907 w 552005"/>
              <a:gd name="connsiteY51" fmla="*/ 619989 h 654449"/>
              <a:gd name="connsiteX52" fmla="*/ 21930 w 552005"/>
              <a:gd name="connsiteY52" fmla="*/ 621555 h 654449"/>
              <a:gd name="connsiteX53" fmla="*/ 14724 w 552005"/>
              <a:gd name="connsiteY53" fmla="*/ 619049 h 654449"/>
              <a:gd name="connsiteX54" fmla="*/ 9712 w 552005"/>
              <a:gd name="connsiteY54" fmla="*/ 610903 h 654449"/>
              <a:gd name="connsiteX55" fmla="*/ 10025 w 552005"/>
              <a:gd name="connsiteY55" fmla="*/ 602132 h 654449"/>
              <a:gd name="connsiteX56" fmla="*/ 11278 w 552005"/>
              <a:gd name="connsiteY56" fmla="*/ 593046 h 654449"/>
              <a:gd name="connsiteX57" fmla="*/ 10338 w 552005"/>
              <a:gd name="connsiteY57" fmla="*/ 584274 h 654449"/>
              <a:gd name="connsiteX58" fmla="*/ 5639 w 552005"/>
              <a:gd name="connsiteY58" fmla="*/ 576755 h 654449"/>
              <a:gd name="connsiteX59" fmla="*/ 1880 w 552005"/>
              <a:gd name="connsiteY59" fmla="*/ 572683 h 654449"/>
              <a:gd name="connsiteX60" fmla="*/ 0 w 552005"/>
              <a:gd name="connsiteY60" fmla="*/ 567671 h 654449"/>
              <a:gd name="connsiteX61" fmla="*/ 1880 w 552005"/>
              <a:gd name="connsiteY61" fmla="*/ 557019 h 654449"/>
              <a:gd name="connsiteX62" fmla="*/ 16291 w 552005"/>
              <a:gd name="connsiteY62" fmla="*/ 515352 h 654449"/>
              <a:gd name="connsiteX63" fmla="*/ 18484 w 552005"/>
              <a:gd name="connsiteY63" fmla="*/ 500001 h 654449"/>
              <a:gd name="connsiteX64" fmla="*/ 18484 w 552005"/>
              <a:gd name="connsiteY64" fmla="*/ 495928 h 654449"/>
              <a:gd name="connsiteX65" fmla="*/ 17231 w 552005"/>
              <a:gd name="connsiteY65" fmla="*/ 491542 h 654449"/>
              <a:gd name="connsiteX66" fmla="*/ 13471 w 552005"/>
              <a:gd name="connsiteY66" fmla="*/ 483084 h 654449"/>
              <a:gd name="connsiteX67" fmla="*/ 12531 w 552005"/>
              <a:gd name="connsiteY67" fmla="*/ 479011 h 654449"/>
              <a:gd name="connsiteX68" fmla="*/ 13471 w 552005"/>
              <a:gd name="connsiteY68" fmla="*/ 469926 h 654449"/>
              <a:gd name="connsiteX69" fmla="*/ 16604 w 552005"/>
              <a:gd name="connsiteY69" fmla="*/ 462094 h 654449"/>
              <a:gd name="connsiteX70" fmla="*/ 25376 w 552005"/>
              <a:gd name="connsiteY70" fmla="*/ 446743 h 654449"/>
              <a:gd name="connsiteX71" fmla="*/ 26942 w 552005"/>
              <a:gd name="connsiteY71" fmla="*/ 438597 h 654449"/>
              <a:gd name="connsiteX72" fmla="*/ 28509 w 552005"/>
              <a:gd name="connsiteY72" fmla="*/ 434838 h 654449"/>
              <a:gd name="connsiteX73" fmla="*/ 31642 w 552005"/>
              <a:gd name="connsiteY73" fmla="*/ 431705 h 654449"/>
              <a:gd name="connsiteX74" fmla="*/ 37281 w 552005"/>
              <a:gd name="connsiteY74" fmla="*/ 430139 h 654449"/>
              <a:gd name="connsiteX75" fmla="*/ 39787 w 552005"/>
              <a:gd name="connsiteY75" fmla="*/ 432018 h 654449"/>
              <a:gd name="connsiteX76" fmla="*/ 41353 w 552005"/>
              <a:gd name="connsiteY76" fmla="*/ 434838 h 654449"/>
              <a:gd name="connsiteX77" fmla="*/ 44173 w 552005"/>
              <a:gd name="connsiteY77" fmla="*/ 436405 h 654449"/>
              <a:gd name="connsiteX78" fmla="*/ 52318 w 552005"/>
              <a:gd name="connsiteY78" fmla="*/ 434211 h 654449"/>
              <a:gd name="connsiteX79" fmla="*/ 57644 w 552005"/>
              <a:gd name="connsiteY79" fmla="*/ 429826 h 654449"/>
              <a:gd name="connsiteX80" fmla="*/ 61404 w 552005"/>
              <a:gd name="connsiteY80" fmla="*/ 422933 h 654449"/>
              <a:gd name="connsiteX81" fmla="*/ 66729 w 552005"/>
              <a:gd name="connsiteY81" fmla="*/ 411655 h 654449"/>
              <a:gd name="connsiteX82" fmla="*/ 68609 w 552005"/>
              <a:gd name="connsiteY82" fmla="*/ 402570 h 654449"/>
              <a:gd name="connsiteX83" fmla="*/ 70489 w 552005"/>
              <a:gd name="connsiteY83" fmla="*/ 396617 h 654449"/>
              <a:gd name="connsiteX84" fmla="*/ 76441 w 552005"/>
              <a:gd name="connsiteY84" fmla="*/ 387532 h 654449"/>
              <a:gd name="connsiteX85" fmla="*/ 78634 w 552005"/>
              <a:gd name="connsiteY85" fmla="*/ 382519 h 654449"/>
              <a:gd name="connsiteX86" fmla="*/ 79261 w 552005"/>
              <a:gd name="connsiteY86" fmla="*/ 375627 h 654449"/>
              <a:gd name="connsiteX87" fmla="*/ 77694 w 552005"/>
              <a:gd name="connsiteY87" fmla="*/ 362470 h 654449"/>
              <a:gd name="connsiteX88" fmla="*/ 78321 w 552005"/>
              <a:gd name="connsiteY88" fmla="*/ 355890 h 654449"/>
              <a:gd name="connsiteX89" fmla="*/ 88033 w 552005"/>
              <a:gd name="connsiteY89" fmla="*/ 333647 h 654449"/>
              <a:gd name="connsiteX90" fmla="*/ 90226 w 552005"/>
              <a:gd name="connsiteY90" fmla="*/ 322369 h 654449"/>
              <a:gd name="connsiteX91" fmla="*/ 85213 w 552005"/>
              <a:gd name="connsiteY91" fmla="*/ 310778 h 654449"/>
              <a:gd name="connsiteX92" fmla="*/ 85840 w 552005"/>
              <a:gd name="connsiteY92" fmla="*/ 304512 h 654449"/>
              <a:gd name="connsiteX93" fmla="*/ 82707 w 552005"/>
              <a:gd name="connsiteY93" fmla="*/ 300439 h 654449"/>
              <a:gd name="connsiteX94" fmla="*/ 78321 w 552005"/>
              <a:gd name="connsiteY94" fmla="*/ 296680 h 654449"/>
              <a:gd name="connsiteX95" fmla="*/ 75815 w 552005"/>
              <a:gd name="connsiteY95" fmla="*/ 292607 h 654449"/>
              <a:gd name="connsiteX96" fmla="*/ 80514 w 552005"/>
              <a:gd name="connsiteY96" fmla="*/ 286968 h 654449"/>
              <a:gd name="connsiteX97" fmla="*/ 78321 w 552005"/>
              <a:gd name="connsiteY97" fmla="*/ 280702 h 654449"/>
              <a:gd name="connsiteX98" fmla="*/ 73935 w 552005"/>
              <a:gd name="connsiteY98" fmla="*/ 273810 h 654449"/>
              <a:gd name="connsiteX99" fmla="*/ 72682 w 552005"/>
              <a:gd name="connsiteY99" fmla="*/ 266918 h 654449"/>
              <a:gd name="connsiteX100" fmla="*/ 76128 w 552005"/>
              <a:gd name="connsiteY100" fmla="*/ 260966 h 654449"/>
              <a:gd name="connsiteX101" fmla="*/ 93672 w 552005"/>
              <a:gd name="connsiteY101" fmla="*/ 243735 h 654449"/>
              <a:gd name="connsiteX102" fmla="*/ 99937 w 552005"/>
              <a:gd name="connsiteY102" fmla="*/ 235276 h 654449"/>
              <a:gd name="connsiteX103" fmla="*/ 101191 w 552005"/>
              <a:gd name="connsiteY103" fmla="*/ 230577 h 654449"/>
              <a:gd name="connsiteX104" fmla="*/ 97744 w 552005"/>
              <a:gd name="connsiteY104" fmla="*/ 226818 h 654449"/>
              <a:gd name="connsiteX105" fmla="*/ 72055 w 552005"/>
              <a:gd name="connsiteY105" fmla="*/ 207081 h 654449"/>
              <a:gd name="connsiteX106" fmla="*/ 65476 w 552005"/>
              <a:gd name="connsiteY106" fmla="*/ 203634 h 654449"/>
              <a:gd name="connsiteX107" fmla="*/ 60464 w 552005"/>
              <a:gd name="connsiteY107" fmla="*/ 199875 h 654449"/>
              <a:gd name="connsiteX108" fmla="*/ 57018 w 552005"/>
              <a:gd name="connsiteY108" fmla="*/ 194863 h 654449"/>
              <a:gd name="connsiteX109" fmla="*/ 55138 w 552005"/>
              <a:gd name="connsiteY109" fmla="*/ 189224 h 654449"/>
              <a:gd name="connsiteX110" fmla="*/ 55764 w 552005"/>
              <a:gd name="connsiteY110" fmla="*/ 182645 h 654449"/>
              <a:gd name="connsiteX111" fmla="*/ 52945 w 552005"/>
              <a:gd name="connsiteY111" fmla="*/ 175439 h 654449"/>
              <a:gd name="connsiteX112" fmla="*/ 53258 w 552005"/>
              <a:gd name="connsiteY112" fmla="*/ 169486 h 654449"/>
              <a:gd name="connsiteX113" fmla="*/ 57331 w 552005"/>
              <a:gd name="connsiteY113" fmla="*/ 165727 h 654449"/>
              <a:gd name="connsiteX114" fmla="*/ 65476 w 552005"/>
              <a:gd name="connsiteY114" fmla="*/ 165101 h 654449"/>
              <a:gd name="connsiteX115" fmla="*/ 84587 w 552005"/>
              <a:gd name="connsiteY115" fmla="*/ 159148 h 654449"/>
              <a:gd name="connsiteX116" fmla="*/ 91479 w 552005"/>
              <a:gd name="connsiteY116" fmla="*/ 158522 h 654449"/>
              <a:gd name="connsiteX117" fmla="*/ 103070 w 552005"/>
              <a:gd name="connsiteY117" fmla="*/ 160715 h 654449"/>
              <a:gd name="connsiteX118" fmla="*/ 109649 w 552005"/>
              <a:gd name="connsiteY118" fmla="*/ 160088 h 654449"/>
              <a:gd name="connsiteX119" fmla="*/ 114349 w 552005"/>
              <a:gd name="connsiteY119" fmla="*/ 155075 h 654449"/>
              <a:gd name="connsiteX120" fmla="*/ 114662 w 552005"/>
              <a:gd name="connsiteY120" fmla="*/ 150376 h 654449"/>
              <a:gd name="connsiteX121" fmla="*/ 110902 w 552005"/>
              <a:gd name="connsiteY121" fmla="*/ 142544 h 654449"/>
              <a:gd name="connsiteX122" fmla="*/ 110589 w 552005"/>
              <a:gd name="connsiteY122" fmla="*/ 138158 h 654449"/>
              <a:gd name="connsiteX123" fmla="*/ 112782 w 552005"/>
              <a:gd name="connsiteY123" fmla="*/ 134712 h 654449"/>
              <a:gd name="connsiteX124" fmla="*/ 121241 w 552005"/>
              <a:gd name="connsiteY124" fmla="*/ 127820 h 654449"/>
              <a:gd name="connsiteX125" fmla="*/ 125627 w 552005"/>
              <a:gd name="connsiteY125" fmla="*/ 121241 h 654449"/>
              <a:gd name="connsiteX126" fmla="*/ 128133 w 552005"/>
              <a:gd name="connsiteY126" fmla="*/ 112782 h 654449"/>
              <a:gd name="connsiteX127" fmla="*/ 129073 w 552005"/>
              <a:gd name="connsiteY127" fmla="*/ 98371 h 654449"/>
              <a:gd name="connsiteX128" fmla="*/ 130639 w 552005"/>
              <a:gd name="connsiteY128" fmla="*/ 94298 h 654449"/>
              <a:gd name="connsiteX129" fmla="*/ 134712 w 552005"/>
              <a:gd name="connsiteY129" fmla="*/ 90539 h 654449"/>
              <a:gd name="connsiteX130" fmla="*/ 139098 w 552005"/>
              <a:gd name="connsiteY130" fmla="*/ 93672 h 654449"/>
              <a:gd name="connsiteX131" fmla="*/ 141918 w 552005"/>
              <a:gd name="connsiteY131" fmla="*/ 92732 h 654449"/>
              <a:gd name="connsiteX132" fmla="*/ 143171 w 552005"/>
              <a:gd name="connsiteY132" fmla="*/ 90226 h 654449"/>
              <a:gd name="connsiteX133" fmla="*/ 146303 w 552005"/>
              <a:gd name="connsiteY133" fmla="*/ 69236 h 654449"/>
              <a:gd name="connsiteX134" fmla="*/ 146303 w 552005"/>
              <a:gd name="connsiteY134" fmla="*/ 62344 h 654449"/>
              <a:gd name="connsiteX135" fmla="*/ 143484 w 552005"/>
              <a:gd name="connsiteY135" fmla="*/ 56391 h 654449"/>
              <a:gd name="connsiteX136" fmla="*/ 137218 w 552005"/>
              <a:gd name="connsiteY136" fmla="*/ 49499 h 654449"/>
              <a:gd name="connsiteX137" fmla="*/ 118421 w 552005"/>
              <a:gd name="connsiteY137" fmla="*/ 35088 h 654449"/>
              <a:gd name="connsiteX138" fmla="*/ 113409 w 552005"/>
              <a:gd name="connsiteY138" fmla="*/ 29449 h 654449"/>
              <a:gd name="connsiteX139" fmla="*/ 110589 w 552005"/>
              <a:gd name="connsiteY139" fmla="*/ 21617 h 654449"/>
              <a:gd name="connsiteX140" fmla="*/ 109649 w 552005"/>
              <a:gd name="connsiteY140" fmla="*/ 4699 h 654449"/>
              <a:gd name="connsiteX141" fmla="*/ 109023 w 552005"/>
              <a:gd name="connsiteY141" fmla="*/ 3133 h 654449"/>
              <a:gd name="connsiteX142" fmla="*/ 119988 w 552005"/>
              <a:gd name="connsiteY142" fmla="*/ 0 h 654449"/>
              <a:gd name="connsiteX143" fmla="*/ 132832 w 552005"/>
              <a:gd name="connsiteY143" fmla="*/ 2506 h 654449"/>
              <a:gd name="connsiteX144" fmla="*/ 140038 w 552005"/>
              <a:gd name="connsiteY144" fmla="*/ 5012 h 654449"/>
              <a:gd name="connsiteX145" fmla="*/ 156955 w 552005"/>
              <a:gd name="connsiteY145" fmla="*/ 17231 h 654449"/>
              <a:gd name="connsiteX146" fmla="*/ 162281 w 552005"/>
              <a:gd name="connsiteY146" fmla="*/ 23809 h 654449"/>
              <a:gd name="connsiteX147" fmla="*/ 165727 w 552005"/>
              <a:gd name="connsiteY147" fmla="*/ 30389 h 654449"/>
              <a:gd name="connsiteX148" fmla="*/ 168547 w 552005"/>
              <a:gd name="connsiteY148" fmla="*/ 42293 h 654449"/>
              <a:gd name="connsiteX149" fmla="*/ 170740 w 552005"/>
              <a:gd name="connsiteY149" fmla="*/ 46366 h 654449"/>
              <a:gd name="connsiteX150" fmla="*/ 174186 w 552005"/>
              <a:gd name="connsiteY150" fmla="*/ 48559 h 654449"/>
              <a:gd name="connsiteX151" fmla="*/ 187344 w 552005"/>
              <a:gd name="connsiteY151" fmla="*/ 48872 h 654449"/>
              <a:gd name="connsiteX152" fmla="*/ 194236 w 552005"/>
              <a:gd name="connsiteY152" fmla="*/ 50439 h 654449"/>
              <a:gd name="connsiteX153" fmla="*/ 203008 w 552005"/>
              <a:gd name="connsiteY153" fmla="*/ 56391 h 654449"/>
              <a:gd name="connsiteX154" fmla="*/ 208960 w 552005"/>
              <a:gd name="connsiteY154" fmla="*/ 62344 h 654449"/>
              <a:gd name="connsiteX155" fmla="*/ 219925 w 552005"/>
              <a:gd name="connsiteY155" fmla="*/ 75501 h 654449"/>
              <a:gd name="connsiteX156" fmla="*/ 225564 w 552005"/>
              <a:gd name="connsiteY156" fmla="*/ 80514 h 654449"/>
              <a:gd name="connsiteX157" fmla="*/ 230577 w 552005"/>
              <a:gd name="connsiteY157" fmla="*/ 83020 h 654449"/>
              <a:gd name="connsiteX158" fmla="*/ 238096 w 552005"/>
              <a:gd name="connsiteY158" fmla="*/ 83333 h 654449"/>
              <a:gd name="connsiteX159" fmla="*/ 251880 w 552005"/>
              <a:gd name="connsiteY159" fmla="*/ 80201 h 654449"/>
              <a:gd name="connsiteX160" fmla="*/ 259086 w 552005"/>
              <a:gd name="connsiteY160" fmla="*/ 79574 h 654449"/>
              <a:gd name="connsiteX161" fmla="*/ 267231 w 552005"/>
              <a:gd name="connsiteY161" fmla="*/ 81141 h 654449"/>
              <a:gd name="connsiteX162" fmla="*/ 277256 w 552005"/>
              <a:gd name="connsiteY162" fmla="*/ 85527 h 654449"/>
              <a:gd name="connsiteX163" fmla="*/ 291667 w 552005"/>
              <a:gd name="connsiteY163" fmla="*/ 95238 h 654449"/>
              <a:gd name="connsiteX164" fmla="*/ 315790 w 552005"/>
              <a:gd name="connsiteY164" fmla="*/ 116228 h 654449"/>
              <a:gd name="connsiteX165" fmla="*/ 318923 w 552005"/>
              <a:gd name="connsiteY165" fmla="*/ 121241 h 654449"/>
              <a:gd name="connsiteX166" fmla="*/ 320803 w 552005"/>
              <a:gd name="connsiteY166" fmla="*/ 127507 h 654449"/>
              <a:gd name="connsiteX167" fmla="*/ 320489 w 552005"/>
              <a:gd name="connsiteY167" fmla="*/ 134712 h 654449"/>
              <a:gd name="connsiteX168" fmla="*/ 318296 w 552005"/>
              <a:gd name="connsiteY168" fmla="*/ 150063 h 654449"/>
              <a:gd name="connsiteX169" fmla="*/ 318609 w 552005"/>
              <a:gd name="connsiteY169" fmla="*/ 157895 h 654449"/>
              <a:gd name="connsiteX170" fmla="*/ 321116 w 552005"/>
              <a:gd name="connsiteY170" fmla="*/ 163848 h 654449"/>
              <a:gd name="connsiteX171" fmla="*/ 330201 w 552005"/>
              <a:gd name="connsiteY171" fmla="*/ 173873 h 654449"/>
              <a:gd name="connsiteX172" fmla="*/ 333647 w 552005"/>
              <a:gd name="connsiteY172" fmla="*/ 179512 h 654449"/>
              <a:gd name="connsiteX173" fmla="*/ 339286 w 552005"/>
              <a:gd name="connsiteY173" fmla="*/ 192043 h 654449"/>
              <a:gd name="connsiteX174" fmla="*/ 343359 w 552005"/>
              <a:gd name="connsiteY174" fmla="*/ 197056 h 654449"/>
              <a:gd name="connsiteX175" fmla="*/ 348058 w 552005"/>
              <a:gd name="connsiteY175" fmla="*/ 199875 h 654449"/>
              <a:gd name="connsiteX176" fmla="*/ 354011 w 552005"/>
              <a:gd name="connsiteY176" fmla="*/ 199248 h 654449"/>
              <a:gd name="connsiteX177" fmla="*/ 360590 w 552005"/>
              <a:gd name="connsiteY177" fmla="*/ 195802 h 654449"/>
              <a:gd name="connsiteX178" fmla="*/ 369988 w 552005"/>
              <a:gd name="connsiteY178" fmla="*/ 186404 h 654449"/>
              <a:gd name="connsiteX179" fmla="*/ 373434 w 552005"/>
              <a:gd name="connsiteY179" fmla="*/ 179512 h 654449"/>
              <a:gd name="connsiteX180" fmla="*/ 374374 w 552005"/>
              <a:gd name="connsiteY180" fmla="*/ 172933 h 654449"/>
              <a:gd name="connsiteX181" fmla="*/ 372494 w 552005"/>
              <a:gd name="connsiteY181" fmla="*/ 161968 h 654449"/>
              <a:gd name="connsiteX182" fmla="*/ 372181 w 552005"/>
              <a:gd name="connsiteY182" fmla="*/ 156015 h 654449"/>
              <a:gd name="connsiteX183" fmla="*/ 375314 w 552005"/>
              <a:gd name="connsiteY183" fmla="*/ 152569 h 654449"/>
              <a:gd name="connsiteX184" fmla="*/ 380953 w 552005"/>
              <a:gd name="connsiteY184" fmla="*/ 151943 h 654449"/>
              <a:gd name="connsiteX185" fmla="*/ 401943 w 552005"/>
              <a:gd name="connsiteY185" fmla="*/ 158208 h 654449"/>
              <a:gd name="connsiteX186" fmla="*/ 415101 w 552005"/>
              <a:gd name="connsiteY186" fmla="*/ 159462 h 65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552005" h="654449">
                <a:moveTo>
                  <a:pt x="415101" y="159462"/>
                </a:moveTo>
                <a:lnTo>
                  <a:pt x="431705" y="175439"/>
                </a:lnTo>
                <a:lnTo>
                  <a:pt x="438284" y="180138"/>
                </a:lnTo>
                <a:lnTo>
                  <a:pt x="455828" y="196429"/>
                </a:lnTo>
                <a:lnTo>
                  <a:pt x="471492" y="227444"/>
                </a:lnTo>
                <a:lnTo>
                  <a:pt x="477131" y="234650"/>
                </a:lnTo>
                <a:lnTo>
                  <a:pt x="486843" y="243735"/>
                </a:lnTo>
                <a:lnTo>
                  <a:pt x="494362" y="248747"/>
                </a:lnTo>
                <a:lnTo>
                  <a:pt x="502507" y="251880"/>
                </a:lnTo>
                <a:lnTo>
                  <a:pt x="516292" y="255326"/>
                </a:lnTo>
                <a:lnTo>
                  <a:pt x="522244" y="257520"/>
                </a:lnTo>
                <a:lnTo>
                  <a:pt x="527257" y="264098"/>
                </a:lnTo>
                <a:lnTo>
                  <a:pt x="532269" y="275690"/>
                </a:lnTo>
                <a:lnTo>
                  <a:pt x="542607" y="314537"/>
                </a:lnTo>
                <a:lnTo>
                  <a:pt x="552006" y="338973"/>
                </a:lnTo>
                <a:lnTo>
                  <a:pt x="499061" y="352758"/>
                </a:lnTo>
                <a:lnTo>
                  <a:pt x="494362" y="352444"/>
                </a:lnTo>
                <a:lnTo>
                  <a:pt x="490916" y="351191"/>
                </a:lnTo>
                <a:lnTo>
                  <a:pt x="481517" y="346492"/>
                </a:lnTo>
                <a:lnTo>
                  <a:pt x="476191" y="345239"/>
                </a:lnTo>
                <a:lnTo>
                  <a:pt x="470239" y="344925"/>
                </a:lnTo>
                <a:lnTo>
                  <a:pt x="466166" y="345865"/>
                </a:lnTo>
                <a:lnTo>
                  <a:pt x="463033" y="347745"/>
                </a:lnTo>
                <a:lnTo>
                  <a:pt x="462407" y="351818"/>
                </a:lnTo>
                <a:lnTo>
                  <a:pt x="463347" y="355264"/>
                </a:lnTo>
                <a:lnTo>
                  <a:pt x="468359" y="362470"/>
                </a:lnTo>
                <a:lnTo>
                  <a:pt x="469612" y="366229"/>
                </a:lnTo>
                <a:lnTo>
                  <a:pt x="470239" y="371868"/>
                </a:lnTo>
                <a:lnTo>
                  <a:pt x="468673" y="380953"/>
                </a:lnTo>
                <a:lnTo>
                  <a:pt x="463660" y="393484"/>
                </a:lnTo>
                <a:lnTo>
                  <a:pt x="451755" y="412281"/>
                </a:lnTo>
                <a:lnTo>
                  <a:pt x="432018" y="431078"/>
                </a:lnTo>
                <a:lnTo>
                  <a:pt x="399750" y="453948"/>
                </a:lnTo>
                <a:lnTo>
                  <a:pt x="354324" y="475252"/>
                </a:lnTo>
                <a:lnTo>
                  <a:pt x="198622" y="525377"/>
                </a:lnTo>
                <a:lnTo>
                  <a:pt x="170113" y="538535"/>
                </a:lnTo>
                <a:lnTo>
                  <a:pt x="153509" y="550440"/>
                </a:lnTo>
                <a:lnTo>
                  <a:pt x="143797" y="559525"/>
                </a:lnTo>
                <a:lnTo>
                  <a:pt x="137218" y="570490"/>
                </a:lnTo>
                <a:lnTo>
                  <a:pt x="131579" y="583021"/>
                </a:lnTo>
                <a:lnTo>
                  <a:pt x="122494" y="598059"/>
                </a:lnTo>
                <a:lnTo>
                  <a:pt x="106830" y="615290"/>
                </a:lnTo>
                <a:lnTo>
                  <a:pt x="90226" y="630327"/>
                </a:lnTo>
                <a:lnTo>
                  <a:pt x="62343" y="649751"/>
                </a:lnTo>
                <a:lnTo>
                  <a:pt x="53571" y="654450"/>
                </a:lnTo>
                <a:lnTo>
                  <a:pt x="53258" y="652257"/>
                </a:lnTo>
                <a:lnTo>
                  <a:pt x="47306" y="639412"/>
                </a:lnTo>
                <a:lnTo>
                  <a:pt x="46679" y="635340"/>
                </a:lnTo>
                <a:lnTo>
                  <a:pt x="47306" y="631267"/>
                </a:lnTo>
                <a:lnTo>
                  <a:pt x="46993" y="626881"/>
                </a:lnTo>
                <a:lnTo>
                  <a:pt x="44486" y="622808"/>
                </a:lnTo>
                <a:lnTo>
                  <a:pt x="37907" y="619989"/>
                </a:lnTo>
                <a:lnTo>
                  <a:pt x="21930" y="621555"/>
                </a:lnTo>
                <a:lnTo>
                  <a:pt x="14724" y="619049"/>
                </a:lnTo>
                <a:lnTo>
                  <a:pt x="9712" y="610903"/>
                </a:lnTo>
                <a:lnTo>
                  <a:pt x="10025" y="602132"/>
                </a:lnTo>
                <a:lnTo>
                  <a:pt x="11278" y="593046"/>
                </a:lnTo>
                <a:lnTo>
                  <a:pt x="10338" y="584274"/>
                </a:lnTo>
                <a:lnTo>
                  <a:pt x="5639" y="576755"/>
                </a:lnTo>
                <a:lnTo>
                  <a:pt x="1880" y="572683"/>
                </a:lnTo>
                <a:lnTo>
                  <a:pt x="0" y="567671"/>
                </a:lnTo>
                <a:lnTo>
                  <a:pt x="1880" y="557019"/>
                </a:lnTo>
                <a:lnTo>
                  <a:pt x="16291" y="515352"/>
                </a:lnTo>
                <a:lnTo>
                  <a:pt x="18484" y="500001"/>
                </a:lnTo>
                <a:lnTo>
                  <a:pt x="18484" y="495928"/>
                </a:lnTo>
                <a:lnTo>
                  <a:pt x="17231" y="491542"/>
                </a:lnTo>
                <a:lnTo>
                  <a:pt x="13471" y="483084"/>
                </a:lnTo>
                <a:lnTo>
                  <a:pt x="12531" y="479011"/>
                </a:lnTo>
                <a:lnTo>
                  <a:pt x="13471" y="469926"/>
                </a:lnTo>
                <a:lnTo>
                  <a:pt x="16604" y="462094"/>
                </a:lnTo>
                <a:lnTo>
                  <a:pt x="25376" y="446743"/>
                </a:lnTo>
                <a:lnTo>
                  <a:pt x="26942" y="438597"/>
                </a:lnTo>
                <a:lnTo>
                  <a:pt x="28509" y="434838"/>
                </a:lnTo>
                <a:lnTo>
                  <a:pt x="31642" y="431705"/>
                </a:lnTo>
                <a:lnTo>
                  <a:pt x="37281" y="430139"/>
                </a:lnTo>
                <a:lnTo>
                  <a:pt x="39787" y="432018"/>
                </a:lnTo>
                <a:lnTo>
                  <a:pt x="41353" y="434838"/>
                </a:lnTo>
                <a:lnTo>
                  <a:pt x="44173" y="436405"/>
                </a:lnTo>
                <a:lnTo>
                  <a:pt x="52318" y="434211"/>
                </a:lnTo>
                <a:lnTo>
                  <a:pt x="57644" y="429826"/>
                </a:lnTo>
                <a:lnTo>
                  <a:pt x="61404" y="422933"/>
                </a:lnTo>
                <a:lnTo>
                  <a:pt x="66729" y="411655"/>
                </a:lnTo>
                <a:lnTo>
                  <a:pt x="68609" y="402570"/>
                </a:lnTo>
                <a:lnTo>
                  <a:pt x="70489" y="396617"/>
                </a:lnTo>
                <a:lnTo>
                  <a:pt x="76441" y="387532"/>
                </a:lnTo>
                <a:lnTo>
                  <a:pt x="78634" y="382519"/>
                </a:lnTo>
                <a:lnTo>
                  <a:pt x="79261" y="375627"/>
                </a:lnTo>
                <a:lnTo>
                  <a:pt x="77694" y="362470"/>
                </a:lnTo>
                <a:lnTo>
                  <a:pt x="78321" y="355890"/>
                </a:lnTo>
                <a:lnTo>
                  <a:pt x="88033" y="333647"/>
                </a:lnTo>
                <a:lnTo>
                  <a:pt x="90226" y="322369"/>
                </a:lnTo>
                <a:lnTo>
                  <a:pt x="85213" y="310778"/>
                </a:lnTo>
                <a:lnTo>
                  <a:pt x="85840" y="304512"/>
                </a:lnTo>
                <a:lnTo>
                  <a:pt x="82707" y="300439"/>
                </a:lnTo>
                <a:lnTo>
                  <a:pt x="78321" y="296680"/>
                </a:lnTo>
                <a:lnTo>
                  <a:pt x="75815" y="292607"/>
                </a:lnTo>
                <a:lnTo>
                  <a:pt x="80514" y="286968"/>
                </a:lnTo>
                <a:lnTo>
                  <a:pt x="78321" y="280702"/>
                </a:lnTo>
                <a:lnTo>
                  <a:pt x="73935" y="273810"/>
                </a:lnTo>
                <a:lnTo>
                  <a:pt x="72682" y="266918"/>
                </a:lnTo>
                <a:lnTo>
                  <a:pt x="76128" y="260966"/>
                </a:lnTo>
                <a:lnTo>
                  <a:pt x="93672" y="243735"/>
                </a:lnTo>
                <a:lnTo>
                  <a:pt x="99937" y="235276"/>
                </a:lnTo>
                <a:lnTo>
                  <a:pt x="101191" y="230577"/>
                </a:lnTo>
                <a:lnTo>
                  <a:pt x="97744" y="226818"/>
                </a:lnTo>
                <a:lnTo>
                  <a:pt x="72055" y="207081"/>
                </a:lnTo>
                <a:lnTo>
                  <a:pt x="65476" y="203634"/>
                </a:lnTo>
                <a:lnTo>
                  <a:pt x="60464" y="199875"/>
                </a:lnTo>
                <a:lnTo>
                  <a:pt x="57018" y="194863"/>
                </a:lnTo>
                <a:lnTo>
                  <a:pt x="55138" y="189224"/>
                </a:lnTo>
                <a:lnTo>
                  <a:pt x="55764" y="182645"/>
                </a:lnTo>
                <a:lnTo>
                  <a:pt x="52945" y="175439"/>
                </a:lnTo>
                <a:lnTo>
                  <a:pt x="53258" y="169486"/>
                </a:lnTo>
                <a:lnTo>
                  <a:pt x="57331" y="165727"/>
                </a:lnTo>
                <a:lnTo>
                  <a:pt x="65476" y="165101"/>
                </a:lnTo>
                <a:lnTo>
                  <a:pt x="84587" y="159148"/>
                </a:lnTo>
                <a:lnTo>
                  <a:pt x="91479" y="158522"/>
                </a:lnTo>
                <a:lnTo>
                  <a:pt x="103070" y="160715"/>
                </a:lnTo>
                <a:lnTo>
                  <a:pt x="109649" y="160088"/>
                </a:lnTo>
                <a:lnTo>
                  <a:pt x="114349" y="155075"/>
                </a:lnTo>
                <a:lnTo>
                  <a:pt x="114662" y="150376"/>
                </a:lnTo>
                <a:lnTo>
                  <a:pt x="110902" y="142544"/>
                </a:lnTo>
                <a:lnTo>
                  <a:pt x="110589" y="138158"/>
                </a:lnTo>
                <a:lnTo>
                  <a:pt x="112782" y="134712"/>
                </a:lnTo>
                <a:lnTo>
                  <a:pt x="121241" y="127820"/>
                </a:lnTo>
                <a:lnTo>
                  <a:pt x="125627" y="121241"/>
                </a:lnTo>
                <a:lnTo>
                  <a:pt x="128133" y="112782"/>
                </a:lnTo>
                <a:lnTo>
                  <a:pt x="129073" y="98371"/>
                </a:lnTo>
                <a:lnTo>
                  <a:pt x="130639" y="94298"/>
                </a:lnTo>
                <a:lnTo>
                  <a:pt x="134712" y="90539"/>
                </a:lnTo>
                <a:lnTo>
                  <a:pt x="139098" y="93672"/>
                </a:lnTo>
                <a:lnTo>
                  <a:pt x="141918" y="92732"/>
                </a:lnTo>
                <a:lnTo>
                  <a:pt x="143171" y="90226"/>
                </a:lnTo>
                <a:lnTo>
                  <a:pt x="146303" y="69236"/>
                </a:lnTo>
                <a:lnTo>
                  <a:pt x="146303" y="62344"/>
                </a:lnTo>
                <a:lnTo>
                  <a:pt x="143484" y="56391"/>
                </a:lnTo>
                <a:lnTo>
                  <a:pt x="137218" y="49499"/>
                </a:lnTo>
                <a:lnTo>
                  <a:pt x="118421" y="35088"/>
                </a:lnTo>
                <a:lnTo>
                  <a:pt x="113409" y="29449"/>
                </a:lnTo>
                <a:lnTo>
                  <a:pt x="110589" y="21617"/>
                </a:lnTo>
                <a:lnTo>
                  <a:pt x="109649" y="4699"/>
                </a:lnTo>
                <a:lnTo>
                  <a:pt x="109023" y="3133"/>
                </a:lnTo>
                <a:lnTo>
                  <a:pt x="119988" y="0"/>
                </a:lnTo>
                <a:lnTo>
                  <a:pt x="132832" y="2506"/>
                </a:lnTo>
                <a:lnTo>
                  <a:pt x="140038" y="5012"/>
                </a:lnTo>
                <a:lnTo>
                  <a:pt x="156955" y="17231"/>
                </a:lnTo>
                <a:lnTo>
                  <a:pt x="162281" y="23809"/>
                </a:lnTo>
                <a:lnTo>
                  <a:pt x="165727" y="30389"/>
                </a:lnTo>
                <a:lnTo>
                  <a:pt x="168547" y="42293"/>
                </a:lnTo>
                <a:lnTo>
                  <a:pt x="170740" y="46366"/>
                </a:lnTo>
                <a:lnTo>
                  <a:pt x="174186" y="48559"/>
                </a:lnTo>
                <a:lnTo>
                  <a:pt x="187344" y="48872"/>
                </a:lnTo>
                <a:lnTo>
                  <a:pt x="194236" y="50439"/>
                </a:lnTo>
                <a:lnTo>
                  <a:pt x="203008" y="56391"/>
                </a:lnTo>
                <a:lnTo>
                  <a:pt x="208960" y="62344"/>
                </a:lnTo>
                <a:lnTo>
                  <a:pt x="219925" y="75501"/>
                </a:lnTo>
                <a:lnTo>
                  <a:pt x="225564" y="80514"/>
                </a:lnTo>
                <a:lnTo>
                  <a:pt x="230577" y="83020"/>
                </a:lnTo>
                <a:lnTo>
                  <a:pt x="238096" y="83333"/>
                </a:lnTo>
                <a:lnTo>
                  <a:pt x="251880" y="80201"/>
                </a:lnTo>
                <a:lnTo>
                  <a:pt x="259086" y="79574"/>
                </a:lnTo>
                <a:lnTo>
                  <a:pt x="267231" y="81141"/>
                </a:lnTo>
                <a:lnTo>
                  <a:pt x="277256" y="85527"/>
                </a:lnTo>
                <a:lnTo>
                  <a:pt x="291667" y="95238"/>
                </a:lnTo>
                <a:lnTo>
                  <a:pt x="315790" y="116228"/>
                </a:lnTo>
                <a:lnTo>
                  <a:pt x="318923" y="121241"/>
                </a:lnTo>
                <a:lnTo>
                  <a:pt x="320803" y="127507"/>
                </a:lnTo>
                <a:lnTo>
                  <a:pt x="320489" y="134712"/>
                </a:lnTo>
                <a:lnTo>
                  <a:pt x="318296" y="150063"/>
                </a:lnTo>
                <a:lnTo>
                  <a:pt x="318609" y="157895"/>
                </a:lnTo>
                <a:lnTo>
                  <a:pt x="321116" y="163848"/>
                </a:lnTo>
                <a:lnTo>
                  <a:pt x="330201" y="173873"/>
                </a:lnTo>
                <a:lnTo>
                  <a:pt x="333647" y="179512"/>
                </a:lnTo>
                <a:lnTo>
                  <a:pt x="339286" y="192043"/>
                </a:lnTo>
                <a:lnTo>
                  <a:pt x="343359" y="197056"/>
                </a:lnTo>
                <a:lnTo>
                  <a:pt x="348058" y="199875"/>
                </a:lnTo>
                <a:lnTo>
                  <a:pt x="354011" y="199248"/>
                </a:lnTo>
                <a:lnTo>
                  <a:pt x="360590" y="195802"/>
                </a:lnTo>
                <a:lnTo>
                  <a:pt x="369988" y="186404"/>
                </a:lnTo>
                <a:lnTo>
                  <a:pt x="373434" y="179512"/>
                </a:lnTo>
                <a:lnTo>
                  <a:pt x="374374" y="172933"/>
                </a:lnTo>
                <a:lnTo>
                  <a:pt x="372494" y="161968"/>
                </a:lnTo>
                <a:lnTo>
                  <a:pt x="372181" y="156015"/>
                </a:lnTo>
                <a:lnTo>
                  <a:pt x="375314" y="152569"/>
                </a:lnTo>
                <a:lnTo>
                  <a:pt x="380953" y="151943"/>
                </a:lnTo>
                <a:lnTo>
                  <a:pt x="401943" y="158208"/>
                </a:lnTo>
                <a:lnTo>
                  <a:pt x="415101" y="159462"/>
                </a:lnTo>
                <a:close/>
              </a:path>
            </a:pathLst>
          </a:custGeom>
          <a:solidFill>
            <a:srgbClr val="A058A2"/>
          </a:solidFill>
          <a:ln w="12700" cap="rnd">
            <a:solidFill>
              <a:schemeClr val="bg1"/>
            </a:solidFill>
            <a:prstDash val="solid"/>
            <a:round/>
          </a:ln>
        </p:spPr>
        <p:txBody>
          <a:bodyPr rtlCol="0" anchor="ctr"/>
          <a:lstStyle/>
          <a:p>
            <a:endParaRPr lang="vi-VN"/>
          </a:p>
        </p:txBody>
      </p:sp>
      <p:sp>
        <p:nvSpPr>
          <p:cNvPr id="47" name="Freeform: Shape 46">
            <a:extLst>
              <a:ext uri="{FF2B5EF4-FFF2-40B4-BE49-F238E27FC236}">
                <a16:creationId xmlns:a16="http://schemas.microsoft.com/office/drawing/2014/main" id="{1306CCCF-7DFC-EB43-F1C0-3F95A2A974E5}"/>
              </a:ext>
            </a:extLst>
          </p:cNvPr>
          <p:cNvSpPr/>
          <p:nvPr/>
        </p:nvSpPr>
        <p:spPr>
          <a:xfrm>
            <a:off x="7590932" y="3428556"/>
            <a:ext cx="685464" cy="501880"/>
          </a:xfrm>
          <a:custGeom>
            <a:avLst/>
            <a:gdLst>
              <a:gd name="connsiteX0" fmla="*/ 300752 w 685464"/>
              <a:gd name="connsiteY0" fmla="*/ 2820 h 501880"/>
              <a:gd name="connsiteX1" fmla="*/ 333647 w 685464"/>
              <a:gd name="connsiteY1" fmla="*/ 6266 h 501880"/>
              <a:gd name="connsiteX2" fmla="*/ 356830 w 685464"/>
              <a:gd name="connsiteY2" fmla="*/ 1566 h 501880"/>
              <a:gd name="connsiteX3" fmla="*/ 362156 w 685464"/>
              <a:gd name="connsiteY3" fmla="*/ 1566 h 501880"/>
              <a:gd name="connsiteX4" fmla="*/ 364662 w 685464"/>
              <a:gd name="connsiteY4" fmla="*/ 3446 h 501880"/>
              <a:gd name="connsiteX5" fmla="*/ 365602 w 685464"/>
              <a:gd name="connsiteY5" fmla="*/ 17544 h 501880"/>
              <a:gd name="connsiteX6" fmla="*/ 366855 w 685464"/>
              <a:gd name="connsiteY6" fmla="*/ 24436 h 501880"/>
              <a:gd name="connsiteX7" fmla="*/ 366542 w 685464"/>
              <a:gd name="connsiteY7" fmla="*/ 34148 h 501880"/>
              <a:gd name="connsiteX8" fmla="*/ 368422 w 685464"/>
              <a:gd name="connsiteY8" fmla="*/ 40100 h 501880"/>
              <a:gd name="connsiteX9" fmla="*/ 376254 w 685464"/>
              <a:gd name="connsiteY9" fmla="*/ 47619 h 501880"/>
              <a:gd name="connsiteX10" fmla="*/ 385339 w 685464"/>
              <a:gd name="connsiteY10" fmla="*/ 51065 h 501880"/>
              <a:gd name="connsiteX11" fmla="*/ 396304 w 685464"/>
              <a:gd name="connsiteY11" fmla="*/ 52319 h 501880"/>
              <a:gd name="connsiteX12" fmla="*/ 404763 w 685464"/>
              <a:gd name="connsiteY12" fmla="*/ 51692 h 501880"/>
              <a:gd name="connsiteX13" fmla="*/ 439850 w 685464"/>
              <a:gd name="connsiteY13" fmla="*/ 42607 h 501880"/>
              <a:gd name="connsiteX14" fmla="*/ 443297 w 685464"/>
              <a:gd name="connsiteY14" fmla="*/ 42293 h 501880"/>
              <a:gd name="connsiteX15" fmla="*/ 481830 w 685464"/>
              <a:gd name="connsiteY15" fmla="*/ 45740 h 501880"/>
              <a:gd name="connsiteX16" fmla="*/ 486530 w 685464"/>
              <a:gd name="connsiteY16" fmla="*/ 54825 h 501880"/>
              <a:gd name="connsiteX17" fmla="*/ 491856 w 685464"/>
              <a:gd name="connsiteY17" fmla="*/ 61404 h 501880"/>
              <a:gd name="connsiteX18" fmla="*/ 514099 w 685464"/>
              <a:gd name="connsiteY18" fmla="*/ 78948 h 501880"/>
              <a:gd name="connsiteX19" fmla="*/ 520991 w 685464"/>
              <a:gd name="connsiteY19" fmla="*/ 82081 h 501880"/>
              <a:gd name="connsiteX20" fmla="*/ 526943 w 685464"/>
              <a:gd name="connsiteY20" fmla="*/ 86467 h 501880"/>
              <a:gd name="connsiteX21" fmla="*/ 530076 w 685464"/>
              <a:gd name="connsiteY21" fmla="*/ 94299 h 501880"/>
              <a:gd name="connsiteX22" fmla="*/ 525690 w 685464"/>
              <a:gd name="connsiteY22" fmla="*/ 94925 h 501880"/>
              <a:gd name="connsiteX23" fmla="*/ 522244 w 685464"/>
              <a:gd name="connsiteY23" fmla="*/ 97118 h 501880"/>
              <a:gd name="connsiteX24" fmla="*/ 521304 w 685464"/>
              <a:gd name="connsiteY24" fmla="*/ 99311 h 501880"/>
              <a:gd name="connsiteX25" fmla="*/ 524437 w 685464"/>
              <a:gd name="connsiteY25" fmla="*/ 100251 h 501880"/>
              <a:gd name="connsiteX26" fmla="*/ 526943 w 685464"/>
              <a:gd name="connsiteY26" fmla="*/ 98684 h 501880"/>
              <a:gd name="connsiteX27" fmla="*/ 532896 w 685464"/>
              <a:gd name="connsiteY27" fmla="*/ 93359 h 501880"/>
              <a:gd name="connsiteX28" fmla="*/ 536029 w 685464"/>
              <a:gd name="connsiteY28" fmla="*/ 94299 h 501880"/>
              <a:gd name="connsiteX29" fmla="*/ 538222 w 685464"/>
              <a:gd name="connsiteY29" fmla="*/ 100251 h 501880"/>
              <a:gd name="connsiteX30" fmla="*/ 541981 w 685464"/>
              <a:gd name="connsiteY30" fmla="*/ 127507 h 501880"/>
              <a:gd name="connsiteX31" fmla="*/ 555452 w 685464"/>
              <a:gd name="connsiteY31" fmla="*/ 153196 h 501880"/>
              <a:gd name="connsiteX32" fmla="*/ 624688 w 685464"/>
              <a:gd name="connsiteY32" fmla="*/ 249374 h 501880"/>
              <a:gd name="connsiteX33" fmla="*/ 636593 w 685464"/>
              <a:gd name="connsiteY33" fmla="*/ 256266 h 501880"/>
              <a:gd name="connsiteX34" fmla="*/ 652257 w 685464"/>
              <a:gd name="connsiteY34" fmla="*/ 254700 h 501880"/>
              <a:gd name="connsiteX35" fmla="*/ 648497 w 685464"/>
              <a:gd name="connsiteY35" fmla="*/ 266918 h 501880"/>
              <a:gd name="connsiteX36" fmla="*/ 645678 w 685464"/>
              <a:gd name="connsiteY36" fmla="*/ 270051 h 501880"/>
              <a:gd name="connsiteX37" fmla="*/ 640665 w 685464"/>
              <a:gd name="connsiteY37" fmla="*/ 263785 h 501880"/>
              <a:gd name="connsiteX38" fmla="*/ 635653 w 685464"/>
              <a:gd name="connsiteY38" fmla="*/ 265352 h 501880"/>
              <a:gd name="connsiteX39" fmla="*/ 629387 w 685464"/>
              <a:gd name="connsiteY39" fmla="*/ 268484 h 501880"/>
              <a:gd name="connsiteX40" fmla="*/ 625628 w 685464"/>
              <a:gd name="connsiteY40" fmla="*/ 273497 h 501880"/>
              <a:gd name="connsiteX41" fmla="*/ 629074 w 685464"/>
              <a:gd name="connsiteY41" fmla="*/ 281955 h 501880"/>
              <a:gd name="connsiteX42" fmla="*/ 639099 w 685464"/>
              <a:gd name="connsiteY42" fmla="*/ 289474 h 501880"/>
              <a:gd name="connsiteX43" fmla="*/ 645991 w 685464"/>
              <a:gd name="connsiteY43" fmla="*/ 285402 h 501880"/>
              <a:gd name="connsiteX44" fmla="*/ 655390 w 685464"/>
              <a:gd name="connsiteY44" fmla="*/ 266605 h 501880"/>
              <a:gd name="connsiteX45" fmla="*/ 658209 w 685464"/>
              <a:gd name="connsiteY45" fmla="*/ 266605 h 501880"/>
              <a:gd name="connsiteX46" fmla="*/ 660402 w 685464"/>
              <a:gd name="connsiteY46" fmla="*/ 275690 h 501880"/>
              <a:gd name="connsiteX47" fmla="*/ 661029 w 685464"/>
              <a:gd name="connsiteY47" fmla="*/ 286655 h 501880"/>
              <a:gd name="connsiteX48" fmla="*/ 663535 w 685464"/>
              <a:gd name="connsiteY48" fmla="*/ 289788 h 501880"/>
              <a:gd name="connsiteX49" fmla="*/ 673560 w 685464"/>
              <a:gd name="connsiteY49" fmla="*/ 298560 h 501880"/>
              <a:gd name="connsiteX50" fmla="*/ 677946 w 685464"/>
              <a:gd name="connsiteY50" fmla="*/ 303259 h 501880"/>
              <a:gd name="connsiteX51" fmla="*/ 685465 w 685464"/>
              <a:gd name="connsiteY51" fmla="*/ 307958 h 501880"/>
              <a:gd name="connsiteX52" fmla="*/ 674500 w 685464"/>
              <a:gd name="connsiteY52" fmla="*/ 310151 h 501880"/>
              <a:gd name="connsiteX53" fmla="*/ 656330 w 685464"/>
              <a:gd name="connsiteY53" fmla="*/ 311404 h 501880"/>
              <a:gd name="connsiteX54" fmla="*/ 645051 w 685464"/>
              <a:gd name="connsiteY54" fmla="*/ 313911 h 501880"/>
              <a:gd name="connsiteX55" fmla="*/ 588974 w 685464"/>
              <a:gd name="connsiteY55" fmla="*/ 334274 h 501880"/>
              <a:gd name="connsiteX56" fmla="*/ 568297 w 685464"/>
              <a:gd name="connsiteY56" fmla="*/ 339600 h 501880"/>
              <a:gd name="connsiteX57" fmla="*/ 526003 w 685464"/>
              <a:gd name="connsiteY57" fmla="*/ 343673 h 501880"/>
              <a:gd name="connsiteX58" fmla="*/ 519738 w 685464"/>
              <a:gd name="connsiteY58" fmla="*/ 344926 h 501880"/>
              <a:gd name="connsiteX59" fmla="*/ 514099 w 685464"/>
              <a:gd name="connsiteY59" fmla="*/ 348059 h 501880"/>
              <a:gd name="connsiteX60" fmla="*/ 508773 w 685464"/>
              <a:gd name="connsiteY60" fmla="*/ 352758 h 501880"/>
              <a:gd name="connsiteX61" fmla="*/ 504700 w 685464"/>
              <a:gd name="connsiteY61" fmla="*/ 357144 h 501880"/>
              <a:gd name="connsiteX62" fmla="*/ 499374 w 685464"/>
              <a:gd name="connsiteY62" fmla="*/ 369675 h 501880"/>
              <a:gd name="connsiteX63" fmla="*/ 494675 w 685464"/>
              <a:gd name="connsiteY63" fmla="*/ 376567 h 501880"/>
              <a:gd name="connsiteX64" fmla="*/ 484023 w 685464"/>
              <a:gd name="connsiteY64" fmla="*/ 389099 h 501880"/>
              <a:gd name="connsiteX65" fmla="*/ 480264 w 685464"/>
              <a:gd name="connsiteY65" fmla="*/ 395991 h 501880"/>
              <a:gd name="connsiteX66" fmla="*/ 479324 w 685464"/>
              <a:gd name="connsiteY66" fmla="*/ 404450 h 501880"/>
              <a:gd name="connsiteX67" fmla="*/ 480891 w 685464"/>
              <a:gd name="connsiteY67" fmla="*/ 412282 h 501880"/>
              <a:gd name="connsiteX68" fmla="*/ 486843 w 685464"/>
              <a:gd name="connsiteY68" fmla="*/ 421367 h 501880"/>
              <a:gd name="connsiteX69" fmla="*/ 498434 w 685464"/>
              <a:gd name="connsiteY69" fmla="*/ 433898 h 501880"/>
              <a:gd name="connsiteX70" fmla="*/ 500314 w 685464"/>
              <a:gd name="connsiteY70" fmla="*/ 440164 h 501880"/>
              <a:gd name="connsiteX71" fmla="*/ 500627 w 685464"/>
              <a:gd name="connsiteY71" fmla="*/ 444863 h 501880"/>
              <a:gd name="connsiteX72" fmla="*/ 487783 w 685464"/>
              <a:gd name="connsiteY72" fmla="*/ 461467 h 501880"/>
              <a:gd name="connsiteX73" fmla="*/ 474625 w 685464"/>
              <a:gd name="connsiteY73" fmla="*/ 460214 h 501880"/>
              <a:gd name="connsiteX74" fmla="*/ 453635 w 685464"/>
              <a:gd name="connsiteY74" fmla="*/ 453948 h 501880"/>
              <a:gd name="connsiteX75" fmla="*/ 447996 w 685464"/>
              <a:gd name="connsiteY75" fmla="*/ 454575 h 501880"/>
              <a:gd name="connsiteX76" fmla="*/ 444863 w 685464"/>
              <a:gd name="connsiteY76" fmla="*/ 458021 h 501880"/>
              <a:gd name="connsiteX77" fmla="*/ 445176 w 685464"/>
              <a:gd name="connsiteY77" fmla="*/ 463974 h 501880"/>
              <a:gd name="connsiteX78" fmla="*/ 447056 w 685464"/>
              <a:gd name="connsiteY78" fmla="*/ 474939 h 501880"/>
              <a:gd name="connsiteX79" fmla="*/ 446116 w 685464"/>
              <a:gd name="connsiteY79" fmla="*/ 481517 h 501880"/>
              <a:gd name="connsiteX80" fmla="*/ 442670 w 685464"/>
              <a:gd name="connsiteY80" fmla="*/ 488410 h 501880"/>
              <a:gd name="connsiteX81" fmla="*/ 433271 w 685464"/>
              <a:gd name="connsiteY81" fmla="*/ 497808 h 501880"/>
              <a:gd name="connsiteX82" fmla="*/ 426693 w 685464"/>
              <a:gd name="connsiteY82" fmla="*/ 501254 h 501880"/>
              <a:gd name="connsiteX83" fmla="*/ 420740 w 685464"/>
              <a:gd name="connsiteY83" fmla="*/ 501881 h 501880"/>
              <a:gd name="connsiteX84" fmla="*/ 416041 w 685464"/>
              <a:gd name="connsiteY84" fmla="*/ 499061 h 501880"/>
              <a:gd name="connsiteX85" fmla="*/ 411968 w 685464"/>
              <a:gd name="connsiteY85" fmla="*/ 494049 h 501880"/>
              <a:gd name="connsiteX86" fmla="*/ 406329 w 685464"/>
              <a:gd name="connsiteY86" fmla="*/ 481517 h 501880"/>
              <a:gd name="connsiteX87" fmla="*/ 402883 w 685464"/>
              <a:gd name="connsiteY87" fmla="*/ 475878 h 501880"/>
              <a:gd name="connsiteX88" fmla="*/ 393798 w 685464"/>
              <a:gd name="connsiteY88" fmla="*/ 465853 h 501880"/>
              <a:gd name="connsiteX89" fmla="*/ 391291 w 685464"/>
              <a:gd name="connsiteY89" fmla="*/ 459901 h 501880"/>
              <a:gd name="connsiteX90" fmla="*/ 390978 w 685464"/>
              <a:gd name="connsiteY90" fmla="*/ 452069 h 501880"/>
              <a:gd name="connsiteX91" fmla="*/ 393171 w 685464"/>
              <a:gd name="connsiteY91" fmla="*/ 436718 h 501880"/>
              <a:gd name="connsiteX92" fmla="*/ 393484 w 685464"/>
              <a:gd name="connsiteY92" fmla="*/ 429512 h 501880"/>
              <a:gd name="connsiteX93" fmla="*/ 391605 w 685464"/>
              <a:gd name="connsiteY93" fmla="*/ 423247 h 501880"/>
              <a:gd name="connsiteX94" fmla="*/ 388472 w 685464"/>
              <a:gd name="connsiteY94" fmla="*/ 418234 h 501880"/>
              <a:gd name="connsiteX95" fmla="*/ 364349 w 685464"/>
              <a:gd name="connsiteY95" fmla="*/ 397244 h 501880"/>
              <a:gd name="connsiteX96" fmla="*/ 349938 w 685464"/>
              <a:gd name="connsiteY96" fmla="*/ 387532 h 501880"/>
              <a:gd name="connsiteX97" fmla="*/ 339913 w 685464"/>
              <a:gd name="connsiteY97" fmla="*/ 383146 h 501880"/>
              <a:gd name="connsiteX98" fmla="*/ 331767 w 685464"/>
              <a:gd name="connsiteY98" fmla="*/ 381580 h 501880"/>
              <a:gd name="connsiteX99" fmla="*/ 324562 w 685464"/>
              <a:gd name="connsiteY99" fmla="*/ 382206 h 501880"/>
              <a:gd name="connsiteX100" fmla="*/ 310778 w 685464"/>
              <a:gd name="connsiteY100" fmla="*/ 385339 h 501880"/>
              <a:gd name="connsiteX101" fmla="*/ 303259 w 685464"/>
              <a:gd name="connsiteY101" fmla="*/ 385026 h 501880"/>
              <a:gd name="connsiteX102" fmla="*/ 298246 w 685464"/>
              <a:gd name="connsiteY102" fmla="*/ 382520 h 501880"/>
              <a:gd name="connsiteX103" fmla="*/ 292607 w 685464"/>
              <a:gd name="connsiteY103" fmla="*/ 377507 h 501880"/>
              <a:gd name="connsiteX104" fmla="*/ 281642 w 685464"/>
              <a:gd name="connsiteY104" fmla="*/ 364349 h 501880"/>
              <a:gd name="connsiteX105" fmla="*/ 275690 w 685464"/>
              <a:gd name="connsiteY105" fmla="*/ 358397 h 501880"/>
              <a:gd name="connsiteX106" fmla="*/ 266918 w 685464"/>
              <a:gd name="connsiteY106" fmla="*/ 352444 h 501880"/>
              <a:gd name="connsiteX107" fmla="*/ 260026 w 685464"/>
              <a:gd name="connsiteY107" fmla="*/ 350878 h 501880"/>
              <a:gd name="connsiteX108" fmla="*/ 246868 w 685464"/>
              <a:gd name="connsiteY108" fmla="*/ 350565 h 501880"/>
              <a:gd name="connsiteX109" fmla="*/ 243422 w 685464"/>
              <a:gd name="connsiteY109" fmla="*/ 348372 h 501880"/>
              <a:gd name="connsiteX110" fmla="*/ 241229 w 685464"/>
              <a:gd name="connsiteY110" fmla="*/ 344299 h 501880"/>
              <a:gd name="connsiteX111" fmla="*/ 238409 w 685464"/>
              <a:gd name="connsiteY111" fmla="*/ 332394 h 501880"/>
              <a:gd name="connsiteX112" fmla="*/ 234963 w 685464"/>
              <a:gd name="connsiteY112" fmla="*/ 325815 h 501880"/>
              <a:gd name="connsiteX113" fmla="*/ 229637 w 685464"/>
              <a:gd name="connsiteY113" fmla="*/ 319236 h 501880"/>
              <a:gd name="connsiteX114" fmla="*/ 212720 w 685464"/>
              <a:gd name="connsiteY114" fmla="*/ 307018 h 501880"/>
              <a:gd name="connsiteX115" fmla="*/ 205514 w 685464"/>
              <a:gd name="connsiteY115" fmla="*/ 304512 h 501880"/>
              <a:gd name="connsiteX116" fmla="*/ 192670 w 685464"/>
              <a:gd name="connsiteY116" fmla="*/ 302006 h 501880"/>
              <a:gd name="connsiteX117" fmla="*/ 181705 w 685464"/>
              <a:gd name="connsiteY117" fmla="*/ 305139 h 501880"/>
              <a:gd name="connsiteX118" fmla="*/ 180138 w 685464"/>
              <a:gd name="connsiteY118" fmla="*/ 301692 h 501880"/>
              <a:gd name="connsiteX119" fmla="*/ 172933 w 685464"/>
              <a:gd name="connsiteY119" fmla="*/ 299500 h 501880"/>
              <a:gd name="connsiteX120" fmla="*/ 154449 w 685464"/>
              <a:gd name="connsiteY120" fmla="*/ 302319 h 501880"/>
              <a:gd name="connsiteX121" fmla="*/ 146617 w 685464"/>
              <a:gd name="connsiteY121" fmla="*/ 297620 h 501880"/>
              <a:gd name="connsiteX122" fmla="*/ 144737 w 685464"/>
              <a:gd name="connsiteY122" fmla="*/ 289788 h 501880"/>
              <a:gd name="connsiteX123" fmla="*/ 145050 w 685464"/>
              <a:gd name="connsiteY123" fmla="*/ 279449 h 501880"/>
              <a:gd name="connsiteX124" fmla="*/ 143797 w 685464"/>
              <a:gd name="connsiteY124" fmla="*/ 270677 h 501880"/>
              <a:gd name="connsiteX125" fmla="*/ 138158 w 685464"/>
              <a:gd name="connsiteY125" fmla="*/ 267544 h 501880"/>
              <a:gd name="connsiteX126" fmla="*/ 135025 w 685464"/>
              <a:gd name="connsiteY126" fmla="*/ 269424 h 501880"/>
              <a:gd name="connsiteX127" fmla="*/ 132519 w 685464"/>
              <a:gd name="connsiteY127" fmla="*/ 269424 h 501880"/>
              <a:gd name="connsiteX128" fmla="*/ 130639 w 685464"/>
              <a:gd name="connsiteY128" fmla="*/ 267544 h 501880"/>
              <a:gd name="connsiteX129" fmla="*/ 126880 w 685464"/>
              <a:gd name="connsiteY129" fmla="*/ 258773 h 501880"/>
              <a:gd name="connsiteX130" fmla="*/ 125000 w 685464"/>
              <a:gd name="connsiteY130" fmla="*/ 258459 h 501880"/>
              <a:gd name="connsiteX131" fmla="*/ 120301 w 685464"/>
              <a:gd name="connsiteY131" fmla="*/ 260652 h 501880"/>
              <a:gd name="connsiteX132" fmla="*/ 111842 w 685464"/>
              <a:gd name="connsiteY132" fmla="*/ 258459 h 501880"/>
              <a:gd name="connsiteX133" fmla="*/ 108710 w 685464"/>
              <a:gd name="connsiteY133" fmla="*/ 258459 h 501880"/>
              <a:gd name="connsiteX134" fmla="*/ 104637 w 685464"/>
              <a:gd name="connsiteY134" fmla="*/ 261592 h 501880"/>
              <a:gd name="connsiteX135" fmla="*/ 101817 w 685464"/>
              <a:gd name="connsiteY135" fmla="*/ 265665 h 501880"/>
              <a:gd name="connsiteX136" fmla="*/ 98998 w 685464"/>
              <a:gd name="connsiteY136" fmla="*/ 267544 h 501880"/>
              <a:gd name="connsiteX137" fmla="*/ 93672 w 685464"/>
              <a:gd name="connsiteY137" fmla="*/ 264098 h 501880"/>
              <a:gd name="connsiteX138" fmla="*/ 71115 w 685464"/>
              <a:gd name="connsiteY138" fmla="*/ 223372 h 501880"/>
              <a:gd name="connsiteX139" fmla="*/ 65790 w 685464"/>
              <a:gd name="connsiteY139" fmla="*/ 218359 h 501880"/>
              <a:gd name="connsiteX140" fmla="*/ 49499 w 685464"/>
              <a:gd name="connsiteY140" fmla="*/ 209900 h 501880"/>
              <a:gd name="connsiteX141" fmla="*/ 42293 w 685464"/>
              <a:gd name="connsiteY141" fmla="*/ 204574 h 501880"/>
              <a:gd name="connsiteX142" fmla="*/ 38221 w 685464"/>
              <a:gd name="connsiteY142" fmla="*/ 198309 h 501880"/>
              <a:gd name="connsiteX143" fmla="*/ 36341 w 685464"/>
              <a:gd name="connsiteY143" fmla="*/ 191417 h 501880"/>
              <a:gd name="connsiteX144" fmla="*/ 34461 w 685464"/>
              <a:gd name="connsiteY144" fmla="*/ 172933 h 501880"/>
              <a:gd name="connsiteX145" fmla="*/ 32581 w 685464"/>
              <a:gd name="connsiteY145" fmla="*/ 166667 h 501880"/>
              <a:gd name="connsiteX146" fmla="*/ 28196 w 685464"/>
              <a:gd name="connsiteY146" fmla="*/ 161968 h 501880"/>
              <a:gd name="connsiteX147" fmla="*/ 4699 w 685464"/>
              <a:gd name="connsiteY147" fmla="*/ 148183 h 501880"/>
              <a:gd name="connsiteX148" fmla="*/ 0 w 685464"/>
              <a:gd name="connsiteY148" fmla="*/ 141605 h 501880"/>
              <a:gd name="connsiteX149" fmla="*/ 313 w 685464"/>
              <a:gd name="connsiteY149" fmla="*/ 132519 h 501880"/>
              <a:gd name="connsiteX150" fmla="*/ 10965 w 685464"/>
              <a:gd name="connsiteY150" fmla="*/ 108397 h 501880"/>
              <a:gd name="connsiteX151" fmla="*/ 15664 w 685464"/>
              <a:gd name="connsiteY151" fmla="*/ 103697 h 501880"/>
              <a:gd name="connsiteX152" fmla="*/ 20990 w 685464"/>
              <a:gd name="connsiteY152" fmla="*/ 102444 h 501880"/>
              <a:gd name="connsiteX153" fmla="*/ 29449 w 685464"/>
              <a:gd name="connsiteY153" fmla="*/ 105577 h 501880"/>
              <a:gd name="connsiteX154" fmla="*/ 33208 w 685464"/>
              <a:gd name="connsiteY154" fmla="*/ 106203 h 501880"/>
              <a:gd name="connsiteX155" fmla="*/ 36654 w 685464"/>
              <a:gd name="connsiteY155" fmla="*/ 105264 h 501880"/>
              <a:gd name="connsiteX156" fmla="*/ 66416 w 685464"/>
              <a:gd name="connsiteY156" fmla="*/ 86153 h 501880"/>
              <a:gd name="connsiteX157" fmla="*/ 73935 w 685464"/>
              <a:gd name="connsiteY157" fmla="*/ 83020 h 501880"/>
              <a:gd name="connsiteX158" fmla="*/ 90226 w 685464"/>
              <a:gd name="connsiteY158" fmla="*/ 80201 h 501880"/>
              <a:gd name="connsiteX159" fmla="*/ 96178 w 685464"/>
              <a:gd name="connsiteY159" fmla="*/ 77381 h 501880"/>
              <a:gd name="connsiteX160" fmla="*/ 102757 w 685464"/>
              <a:gd name="connsiteY160" fmla="*/ 69862 h 501880"/>
              <a:gd name="connsiteX161" fmla="*/ 114349 w 685464"/>
              <a:gd name="connsiteY161" fmla="*/ 48873 h 501880"/>
              <a:gd name="connsiteX162" fmla="*/ 120614 w 685464"/>
              <a:gd name="connsiteY162" fmla="*/ 43233 h 501880"/>
              <a:gd name="connsiteX163" fmla="*/ 125627 w 685464"/>
              <a:gd name="connsiteY163" fmla="*/ 36968 h 501880"/>
              <a:gd name="connsiteX164" fmla="*/ 125314 w 685464"/>
              <a:gd name="connsiteY164" fmla="*/ 33208 h 501880"/>
              <a:gd name="connsiteX165" fmla="*/ 122181 w 685464"/>
              <a:gd name="connsiteY165" fmla="*/ 29449 h 501880"/>
              <a:gd name="connsiteX166" fmla="*/ 120301 w 685464"/>
              <a:gd name="connsiteY166" fmla="*/ 24436 h 501880"/>
              <a:gd name="connsiteX167" fmla="*/ 120927 w 685464"/>
              <a:gd name="connsiteY167" fmla="*/ 16917 h 501880"/>
              <a:gd name="connsiteX168" fmla="*/ 132206 w 685464"/>
              <a:gd name="connsiteY168" fmla="*/ 15351 h 501880"/>
              <a:gd name="connsiteX169" fmla="*/ 151943 w 685464"/>
              <a:gd name="connsiteY169" fmla="*/ 15038 h 501880"/>
              <a:gd name="connsiteX170" fmla="*/ 181705 w 685464"/>
              <a:gd name="connsiteY170" fmla="*/ 17544 h 501880"/>
              <a:gd name="connsiteX171" fmla="*/ 190477 w 685464"/>
              <a:gd name="connsiteY171" fmla="*/ 16604 h 501880"/>
              <a:gd name="connsiteX172" fmla="*/ 197055 w 685464"/>
              <a:gd name="connsiteY172" fmla="*/ 13158 h 501880"/>
              <a:gd name="connsiteX173" fmla="*/ 208960 w 685464"/>
              <a:gd name="connsiteY173" fmla="*/ 4386 h 501880"/>
              <a:gd name="connsiteX174" fmla="*/ 218045 w 685464"/>
              <a:gd name="connsiteY174" fmla="*/ 940 h 501880"/>
              <a:gd name="connsiteX175" fmla="*/ 224311 w 685464"/>
              <a:gd name="connsiteY175" fmla="*/ 2506 h 501880"/>
              <a:gd name="connsiteX176" fmla="*/ 229010 w 685464"/>
              <a:gd name="connsiteY176" fmla="*/ 7206 h 501880"/>
              <a:gd name="connsiteX177" fmla="*/ 238096 w 685464"/>
              <a:gd name="connsiteY177" fmla="*/ 26316 h 501880"/>
              <a:gd name="connsiteX178" fmla="*/ 243422 w 685464"/>
              <a:gd name="connsiteY178" fmla="*/ 34148 h 501880"/>
              <a:gd name="connsiteX179" fmla="*/ 246868 w 685464"/>
              <a:gd name="connsiteY179" fmla="*/ 35088 h 501880"/>
              <a:gd name="connsiteX180" fmla="*/ 250314 w 685464"/>
              <a:gd name="connsiteY180" fmla="*/ 33522 h 501880"/>
              <a:gd name="connsiteX181" fmla="*/ 258772 w 685464"/>
              <a:gd name="connsiteY181" fmla="*/ 22557 h 501880"/>
              <a:gd name="connsiteX182" fmla="*/ 270051 w 685464"/>
              <a:gd name="connsiteY182" fmla="*/ 10025 h 501880"/>
              <a:gd name="connsiteX183" fmla="*/ 277883 w 685464"/>
              <a:gd name="connsiteY183" fmla="*/ 4073 h 501880"/>
              <a:gd name="connsiteX184" fmla="*/ 286028 w 685464"/>
              <a:gd name="connsiteY184" fmla="*/ 627 h 501880"/>
              <a:gd name="connsiteX185" fmla="*/ 291667 w 685464"/>
              <a:gd name="connsiteY185" fmla="*/ 0 h 501880"/>
              <a:gd name="connsiteX186" fmla="*/ 300752 w 685464"/>
              <a:gd name="connsiteY186" fmla="*/ 2820 h 50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685464" h="501880">
                <a:moveTo>
                  <a:pt x="300752" y="2820"/>
                </a:moveTo>
                <a:lnTo>
                  <a:pt x="333647" y="6266"/>
                </a:lnTo>
                <a:lnTo>
                  <a:pt x="356830" y="1566"/>
                </a:lnTo>
                <a:lnTo>
                  <a:pt x="362156" y="1566"/>
                </a:lnTo>
                <a:lnTo>
                  <a:pt x="364662" y="3446"/>
                </a:lnTo>
                <a:lnTo>
                  <a:pt x="365602" y="17544"/>
                </a:lnTo>
                <a:lnTo>
                  <a:pt x="366855" y="24436"/>
                </a:lnTo>
                <a:lnTo>
                  <a:pt x="366542" y="34148"/>
                </a:lnTo>
                <a:lnTo>
                  <a:pt x="368422" y="40100"/>
                </a:lnTo>
                <a:lnTo>
                  <a:pt x="376254" y="47619"/>
                </a:lnTo>
                <a:lnTo>
                  <a:pt x="385339" y="51065"/>
                </a:lnTo>
                <a:lnTo>
                  <a:pt x="396304" y="52319"/>
                </a:lnTo>
                <a:lnTo>
                  <a:pt x="404763" y="51692"/>
                </a:lnTo>
                <a:lnTo>
                  <a:pt x="439850" y="42607"/>
                </a:lnTo>
                <a:lnTo>
                  <a:pt x="443297" y="42293"/>
                </a:lnTo>
                <a:lnTo>
                  <a:pt x="481830" y="45740"/>
                </a:lnTo>
                <a:lnTo>
                  <a:pt x="486530" y="54825"/>
                </a:lnTo>
                <a:lnTo>
                  <a:pt x="491856" y="61404"/>
                </a:lnTo>
                <a:lnTo>
                  <a:pt x="514099" y="78948"/>
                </a:lnTo>
                <a:lnTo>
                  <a:pt x="520991" y="82081"/>
                </a:lnTo>
                <a:lnTo>
                  <a:pt x="526943" y="86467"/>
                </a:lnTo>
                <a:lnTo>
                  <a:pt x="530076" y="94299"/>
                </a:lnTo>
                <a:lnTo>
                  <a:pt x="525690" y="94925"/>
                </a:lnTo>
                <a:lnTo>
                  <a:pt x="522244" y="97118"/>
                </a:lnTo>
                <a:lnTo>
                  <a:pt x="521304" y="99311"/>
                </a:lnTo>
                <a:lnTo>
                  <a:pt x="524437" y="100251"/>
                </a:lnTo>
                <a:lnTo>
                  <a:pt x="526943" y="98684"/>
                </a:lnTo>
                <a:lnTo>
                  <a:pt x="532896" y="93359"/>
                </a:lnTo>
                <a:lnTo>
                  <a:pt x="536029" y="94299"/>
                </a:lnTo>
                <a:lnTo>
                  <a:pt x="538222" y="100251"/>
                </a:lnTo>
                <a:lnTo>
                  <a:pt x="541981" y="127507"/>
                </a:lnTo>
                <a:lnTo>
                  <a:pt x="555452" y="153196"/>
                </a:lnTo>
                <a:lnTo>
                  <a:pt x="624688" y="249374"/>
                </a:lnTo>
                <a:lnTo>
                  <a:pt x="636593" y="256266"/>
                </a:lnTo>
                <a:lnTo>
                  <a:pt x="652257" y="254700"/>
                </a:lnTo>
                <a:lnTo>
                  <a:pt x="648497" y="266918"/>
                </a:lnTo>
                <a:lnTo>
                  <a:pt x="645678" y="270051"/>
                </a:lnTo>
                <a:lnTo>
                  <a:pt x="640665" y="263785"/>
                </a:lnTo>
                <a:lnTo>
                  <a:pt x="635653" y="265352"/>
                </a:lnTo>
                <a:lnTo>
                  <a:pt x="629387" y="268484"/>
                </a:lnTo>
                <a:lnTo>
                  <a:pt x="625628" y="273497"/>
                </a:lnTo>
                <a:lnTo>
                  <a:pt x="629074" y="281955"/>
                </a:lnTo>
                <a:lnTo>
                  <a:pt x="639099" y="289474"/>
                </a:lnTo>
                <a:lnTo>
                  <a:pt x="645991" y="285402"/>
                </a:lnTo>
                <a:lnTo>
                  <a:pt x="655390" y="266605"/>
                </a:lnTo>
                <a:lnTo>
                  <a:pt x="658209" y="266605"/>
                </a:lnTo>
                <a:lnTo>
                  <a:pt x="660402" y="275690"/>
                </a:lnTo>
                <a:lnTo>
                  <a:pt x="661029" y="286655"/>
                </a:lnTo>
                <a:lnTo>
                  <a:pt x="663535" y="289788"/>
                </a:lnTo>
                <a:lnTo>
                  <a:pt x="673560" y="298560"/>
                </a:lnTo>
                <a:lnTo>
                  <a:pt x="677946" y="303259"/>
                </a:lnTo>
                <a:lnTo>
                  <a:pt x="685465" y="307958"/>
                </a:lnTo>
                <a:lnTo>
                  <a:pt x="674500" y="310151"/>
                </a:lnTo>
                <a:lnTo>
                  <a:pt x="656330" y="311404"/>
                </a:lnTo>
                <a:lnTo>
                  <a:pt x="645051" y="313911"/>
                </a:lnTo>
                <a:lnTo>
                  <a:pt x="588974" y="334274"/>
                </a:lnTo>
                <a:lnTo>
                  <a:pt x="568297" y="339600"/>
                </a:lnTo>
                <a:lnTo>
                  <a:pt x="526003" y="343673"/>
                </a:lnTo>
                <a:lnTo>
                  <a:pt x="519738" y="344926"/>
                </a:lnTo>
                <a:lnTo>
                  <a:pt x="514099" y="348059"/>
                </a:lnTo>
                <a:lnTo>
                  <a:pt x="508773" y="352758"/>
                </a:lnTo>
                <a:lnTo>
                  <a:pt x="504700" y="357144"/>
                </a:lnTo>
                <a:lnTo>
                  <a:pt x="499374" y="369675"/>
                </a:lnTo>
                <a:lnTo>
                  <a:pt x="494675" y="376567"/>
                </a:lnTo>
                <a:lnTo>
                  <a:pt x="484023" y="389099"/>
                </a:lnTo>
                <a:lnTo>
                  <a:pt x="480264" y="395991"/>
                </a:lnTo>
                <a:lnTo>
                  <a:pt x="479324" y="404450"/>
                </a:lnTo>
                <a:lnTo>
                  <a:pt x="480891" y="412282"/>
                </a:lnTo>
                <a:lnTo>
                  <a:pt x="486843" y="421367"/>
                </a:lnTo>
                <a:lnTo>
                  <a:pt x="498434" y="433898"/>
                </a:lnTo>
                <a:lnTo>
                  <a:pt x="500314" y="440164"/>
                </a:lnTo>
                <a:lnTo>
                  <a:pt x="500627" y="444863"/>
                </a:lnTo>
                <a:lnTo>
                  <a:pt x="487783" y="461467"/>
                </a:lnTo>
                <a:lnTo>
                  <a:pt x="474625" y="460214"/>
                </a:lnTo>
                <a:lnTo>
                  <a:pt x="453635" y="453948"/>
                </a:lnTo>
                <a:lnTo>
                  <a:pt x="447996" y="454575"/>
                </a:lnTo>
                <a:lnTo>
                  <a:pt x="444863" y="458021"/>
                </a:lnTo>
                <a:lnTo>
                  <a:pt x="445176" y="463974"/>
                </a:lnTo>
                <a:lnTo>
                  <a:pt x="447056" y="474939"/>
                </a:lnTo>
                <a:lnTo>
                  <a:pt x="446116" y="481517"/>
                </a:lnTo>
                <a:lnTo>
                  <a:pt x="442670" y="488410"/>
                </a:lnTo>
                <a:lnTo>
                  <a:pt x="433271" y="497808"/>
                </a:lnTo>
                <a:lnTo>
                  <a:pt x="426693" y="501254"/>
                </a:lnTo>
                <a:lnTo>
                  <a:pt x="420740" y="501881"/>
                </a:lnTo>
                <a:lnTo>
                  <a:pt x="416041" y="499061"/>
                </a:lnTo>
                <a:lnTo>
                  <a:pt x="411968" y="494049"/>
                </a:lnTo>
                <a:lnTo>
                  <a:pt x="406329" y="481517"/>
                </a:lnTo>
                <a:lnTo>
                  <a:pt x="402883" y="475878"/>
                </a:lnTo>
                <a:lnTo>
                  <a:pt x="393798" y="465853"/>
                </a:lnTo>
                <a:lnTo>
                  <a:pt x="391291" y="459901"/>
                </a:lnTo>
                <a:lnTo>
                  <a:pt x="390978" y="452069"/>
                </a:lnTo>
                <a:lnTo>
                  <a:pt x="393171" y="436718"/>
                </a:lnTo>
                <a:lnTo>
                  <a:pt x="393484" y="429512"/>
                </a:lnTo>
                <a:lnTo>
                  <a:pt x="391605" y="423247"/>
                </a:lnTo>
                <a:lnTo>
                  <a:pt x="388472" y="418234"/>
                </a:lnTo>
                <a:lnTo>
                  <a:pt x="364349" y="397244"/>
                </a:lnTo>
                <a:lnTo>
                  <a:pt x="349938" y="387532"/>
                </a:lnTo>
                <a:lnTo>
                  <a:pt x="339913" y="383146"/>
                </a:lnTo>
                <a:lnTo>
                  <a:pt x="331767" y="381580"/>
                </a:lnTo>
                <a:lnTo>
                  <a:pt x="324562" y="382206"/>
                </a:lnTo>
                <a:lnTo>
                  <a:pt x="310778" y="385339"/>
                </a:lnTo>
                <a:lnTo>
                  <a:pt x="303259" y="385026"/>
                </a:lnTo>
                <a:lnTo>
                  <a:pt x="298246" y="382520"/>
                </a:lnTo>
                <a:lnTo>
                  <a:pt x="292607" y="377507"/>
                </a:lnTo>
                <a:lnTo>
                  <a:pt x="281642" y="364349"/>
                </a:lnTo>
                <a:lnTo>
                  <a:pt x="275690" y="358397"/>
                </a:lnTo>
                <a:lnTo>
                  <a:pt x="266918" y="352444"/>
                </a:lnTo>
                <a:lnTo>
                  <a:pt x="260026" y="350878"/>
                </a:lnTo>
                <a:lnTo>
                  <a:pt x="246868" y="350565"/>
                </a:lnTo>
                <a:lnTo>
                  <a:pt x="243422" y="348372"/>
                </a:lnTo>
                <a:lnTo>
                  <a:pt x="241229" y="344299"/>
                </a:lnTo>
                <a:lnTo>
                  <a:pt x="238409" y="332394"/>
                </a:lnTo>
                <a:lnTo>
                  <a:pt x="234963" y="325815"/>
                </a:lnTo>
                <a:lnTo>
                  <a:pt x="229637" y="319236"/>
                </a:lnTo>
                <a:lnTo>
                  <a:pt x="212720" y="307018"/>
                </a:lnTo>
                <a:lnTo>
                  <a:pt x="205514" y="304512"/>
                </a:lnTo>
                <a:lnTo>
                  <a:pt x="192670" y="302006"/>
                </a:lnTo>
                <a:lnTo>
                  <a:pt x="181705" y="305139"/>
                </a:lnTo>
                <a:lnTo>
                  <a:pt x="180138" y="301692"/>
                </a:lnTo>
                <a:lnTo>
                  <a:pt x="172933" y="299500"/>
                </a:lnTo>
                <a:lnTo>
                  <a:pt x="154449" y="302319"/>
                </a:lnTo>
                <a:lnTo>
                  <a:pt x="146617" y="297620"/>
                </a:lnTo>
                <a:lnTo>
                  <a:pt x="144737" y="289788"/>
                </a:lnTo>
                <a:lnTo>
                  <a:pt x="145050" y="279449"/>
                </a:lnTo>
                <a:lnTo>
                  <a:pt x="143797" y="270677"/>
                </a:lnTo>
                <a:lnTo>
                  <a:pt x="138158" y="267544"/>
                </a:lnTo>
                <a:lnTo>
                  <a:pt x="135025" y="269424"/>
                </a:lnTo>
                <a:lnTo>
                  <a:pt x="132519" y="269424"/>
                </a:lnTo>
                <a:lnTo>
                  <a:pt x="130639" y="267544"/>
                </a:lnTo>
                <a:lnTo>
                  <a:pt x="126880" y="258773"/>
                </a:lnTo>
                <a:lnTo>
                  <a:pt x="125000" y="258459"/>
                </a:lnTo>
                <a:lnTo>
                  <a:pt x="120301" y="260652"/>
                </a:lnTo>
                <a:lnTo>
                  <a:pt x="111842" y="258459"/>
                </a:lnTo>
                <a:lnTo>
                  <a:pt x="108710" y="258459"/>
                </a:lnTo>
                <a:lnTo>
                  <a:pt x="104637" y="261592"/>
                </a:lnTo>
                <a:lnTo>
                  <a:pt x="101817" y="265665"/>
                </a:lnTo>
                <a:lnTo>
                  <a:pt x="98998" y="267544"/>
                </a:lnTo>
                <a:lnTo>
                  <a:pt x="93672" y="264098"/>
                </a:lnTo>
                <a:lnTo>
                  <a:pt x="71115" y="223372"/>
                </a:lnTo>
                <a:lnTo>
                  <a:pt x="65790" y="218359"/>
                </a:lnTo>
                <a:lnTo>
                  <a:pt x="49499" y="209900"/>
                </a:lnTo>
                <a:lnTo>
                  <a:pt x="42293" y="204574"/>
                </a:lnTo>
                <a:lnTo>
                  <a:pt x="38221" y="198309"/>
                </a:lnTo>
                <a:lnTo>
                  <a:pt x="36341" y="191417"/>
                </a:lnTo>
                <a:lnTo>
                  <a:pt x="34461" y="172933"/>
                </a:lnTo>
                <a:lnTo>
                  <a:pt x="32581" y="166667"/>
                </a:lnTo>
                <a:lnTo>
                  <a:pt x="28196" y="161968"/>
                </a:lnTo>
                <a:lnTo>
                  <a:pt x="4699" y="148183"/>
                </a:lnTo>
                <a:lnTo>
                  <a:pt x="0" y="141605"/>
                </a:lnTo>
                <a:lnTo>
                  <a:pt x="313" y="132519"/>
                </a:lnTo>
                <a:lnTo>
                  <a:pt x="10965" y="108397"/>
                </a:lnTo>
                <a:lnTo>
                  <a:pt x="15664" y="103697"/>
                </a:lnTo>
                <a:lnTo>
                  <a:pt x="20990" y="102444"/>
                </a:lnTo>
                <a:lnTo>
                  <a:pt x="29449" y="105577"/>
                </a:lnTo>
                <a:lnTo>
                  <a:pt x="33208" y="106203"/>
                </a:lnTo>
                <a:lnTo>
                  <a:pt x="36654" y="105264"/>
                </a:lnTo>
                <a:lnTo>
                  <a:pt x="66416" y="86153"/>
                </a:lnTo>
                <a:lnTo>
                  <a:pt x="73935" y="83020"/>
                </a:lnTo>
                <a:lnTo>
                  <a:pt x="90226" y="80201"/>
                </a:lnTo>
                <a:lnTo>
                  <a:pt x="96178" y="77381"/>
                </a:lnTo>
                <a:lnTo>
                  <a:pt x="102757" y="69862"/>
                </a:lnTo>
                <a:lnTo>
                  <a:pt x="114349" y="48873"/>
                </a:lnTo>
                <a:lnTo>
                  <a:pt x="120614" y="43233"/>
                </a:lnTo>
                <a:lnTo>
                  <a:pt x="125627" y="36968"/>
                </a:lnTo>
                <a:lnTo>
                  <a:pt x="125314" y="33208"/>
                </a:lnTo>
                <a:lnTo>
                  <a:pt x="122181" y="29449"/>
                </a:lnTo>
                <a:lnTo>
                  <a:pt x="120301" y="24436"/>
                </a:lnTo>
                <a:lnTo>
                  <a:pt x="120927" y="16917"/>
                </a:lnTo>
                <a:lnTo>
                  <a:pt x="132206" y="15351"/>
                </a:lnTo>
                <a:lnTo>
                  <a:pt x="151943" y="15038"/>
                </a:lnTo>
                <a:lnTo>
                  <a:pt x="181705" y="17544"/>
                </a:lnTo>
                <a:lnTo>
                  <a:pt x="190477" y="16604"/>
                </a:lnTo>
                <a:lnTo>
                  <a:pt x="197055" y="13158"/>
                </a:lnTo>
                <a:lnTo>
                  <a:pt x="208960" y="4386"/>
                </a:lnTo>
                <a:lnTo>
                  <a:pt x="218045" y="940"/>
                </a:lnTo>
                <a:lnTo>
                  <a:pt x="224311" y="2506"/>
                </a:lnTo>
                <a:lnTo>
                  <a:pt x="229010" y="7206"/>
                </a:lnTo>
                <a:lnTo>
                  <a:pt x="238096" y="26316"/>
                </a:lnTo>
                <a:lnTo>
                  <a:pt x="243422" y="34148"/>
                </a:lnTo>
                <a:lnTo>
                  <a:pt x="246868" y="35088"/>
                </a:lnTo>
                <a:lnTo>
                  <a:pt x="250314" y="33522"/>
                </a:lnTo>
                <a:lnTo>
                  <a:pt x="258772" y="22557"/>
                </a:lnTo>
                <a:lnTo>
                  <a:pt x="270051" y="10025"/>
                </a:lnTo>
                <a:lnTo>
                  <a:pt x="277883" y="4073"/>
                </a:lnTo>
                <a:lnTo>
                  <a:pt x="286028" y="627"/>
                </a:lnTo>
                <a:lnTo>
                  <a:pt x="291667" y="0"/>
                </a:lnTo>
                <a:lnTo>
                  <a:pt x="300752" y="2820"/>
                </a:lnTo>
                <a:close/>
              </a:path>
            </a:pathLst>
          </a:custGeom>
          <a:solidFill>
            <a:srgbClr val="29CF29"/>
          </a:solidFill>
          <a:ln w="12700" cap="rnd">
            <a:solidFill>
              <a:schemeClr val="bg1"/>
            </a:solidFill>
            <a:prstDash val="solid"/>
            <a:round/>
          </a:ln>
        </p:spPr>
        <p:txBody>
          <a:bodyPr rtlCol="0" anchor="ctr"/>
          <a:lstStyle/>
          <a:p>
            <a:endParaRPr lang="vi-VN"/>
          </a:p>
        </p:txBody>
      </p:sp>
      <p:sp>
        <p:nvSpPr>
          <p:cNvPr id="48" name="Freeform: Shape 47">
            <a:extLst>
              <a:ext uri="{FF2B5EF4-FFF2-40B4-BE49-F238E27FC236}">
                <a16:creationId xmlns:a16="http://schemas.microsoft.com/office/drawing/2014/main" id="{254F5AED-CD59-5D46-EF2F-F16AB40B8D6D}"/>
              </a:ext>
            </a:extLst>
          </p:cNvPr>
          <p:cNvSpPr/>
          <p:nvPr/>
        </p:nvSpPr>
        <p:spPr>
          <a:xfrm>
            <a:off x="8070256" y="3722417"/>
            <a:ext cx="348058" cy="366542"/>
          </a:xfrm>
          <a:custGeom>
            <a:avLst/>
            <a:gdLst>
              <a:gd name="connsiteX0" fmla="*/ 340540 w 348058"/>
              <a:gd name="connsiteY0" fmla="*/ 333021 h 366542"/>
              <a:gd name="connsiteX1" fmla="*/ 338033 w 348058"/>
              <a:gd name="connsiteY1" fmla="*/ 330828 h 366542"/>
              <a:gd name="connsiteX2" fmla="*/ 328948 w 348058"/>
              <a:gd name="connsiteY2" fmla="*/ 328322 h 366542"/>
              <a:gd name="connsiteX3" fmla="*/ 321743 w 348058"/>
              <a:gd name="connsiteY3" fmla="*/ 328948 h 366542"/>
              <a:gd name="connsiteX4" fmla="*/ 298559 w 348058"/>
              <a:gd name="connsiteY4" fmla="*/ 332707 h 366542"/>
              <a:gd name="connsiteX5" fmla="*/ 249061 w 348058"/>
              <a:gd name="connsiteY5" fmla="*/ 329888 h 366542"/>
              <a:gd name="connsiteX6" fmla="*/ 228697 w 348058"/>
              <a:gd name="connsiteY6" fmla="*/ 332707 h 366542"/>
              <a:gd name="connsiteX7" fmla="*/ 219299 w 348058"/>
              <a:gd name="connsiteY7" fmla="*/ 335840 h 366542"/>
              <a:gd name="connsiteX8" fmla="*/ 198935 w 348058"/>
              <a:gd name="connsiteY8" fmla="*/ 348998 h 366542"/>
              <a:gd name="connsiteX9" fmla="*/ 185151 w 348058"/>
              <a:gd name="connsiteY9" fmla="*/ 354951 h 366542"/>
              <a:gd name="connsiteX10" fmla="*/ 166040 w 348058"/>
              <a:gd name="connsiteY10" fmla="*/ 366542 h 366542"/>
              <a:gd name="connsiteX11" fmla="*/ 145364 w 348058"/>
              <a:gd name="connsiteY11" fmla="*/ 347119 h 366542"/>
              <a:gd name="connsiteX12" fmla="*/ 135965 w 348058"/>
              <a:gd name="connsiteY12" fmla="*/ 322682 h 366542"/>
              <a:gd name="connsiteX13" fmla="*/ 125627 w 348058"/>
              <a:gd name="connsiteY13" fmla="*/ 283835 h 366542"/>
              <a:gd name="connsiteX14" fmla="*/ 120614 w 348058"/>
              <a:gd name="connsiteY14" fmla="*/ 272244 h 366542"/>
              <a:gd name="connsiteX15" fmla="*/ 115602 w 348058"/>
              <a:gd name="connsiteY15" fmla="*/ 265665 h 366542"/>
              <a:gd name="connsiteX16" fmla="*/ 109649 w 348058"/>
              <a:gd name="connsiteY16" fmla="*/ 263472 h 366542"/>
              <a:gd name="connsiteX17" fmla="*/ 95865 w 348058"/>
              <a:gd name="connsiteY17" fmla="*/ 260026 h 366542"/>
              <a:gd name="connsiteX18" fmla="*/ 87719 w 348058"/>
              <a:gd name="connsiteY18" fmla="*/ 256893 h 366542"/>
              <a:gd name="connsiteX19" fmla="*/ 80201 w 348058"/>
              <a:gd name="connsiteY19" fmla="*/ 251880 h 366542"/>
              <a:gd name="connsiteX20" fmla="*/ 70489 w 348058"/>
              <a:gd name="connsiteY20" fmla="*/ 242795 h 366542"/>
              <a:gd name="connsiteX21" fmla="*/ 64850 w 348058"/>
              <a:gd name="connsiteY21" fmla="*/ 235589 h 366542"/>
              <a:gd name="connsiteX22" fmla="*/ 49186 w 348058"/>
              <a:gd name="connsiteY22" fmla="*/ 204574 h 366542"/>
              <a:gd name="connsiteX23" fmla="*/ 31642 w 348058"/>
              <a:gd name="connsiteY23" fmla="*/ 188284 h 366542"/>
              <a:gd name="connsiteX24" fmla="*/ 25063 w 348058"/>
              <a:gd name="connsiteY24" fmla="*/ 183584 h 366542"/>
              <a:gd name="connsiteX25" fmla="*/ 8459 w 348058"/>
              <a:gd name="connsiteY25" fmla="*/ 167607 h 366542"/>
              <a:gd name="connsiteX26" fmla="*/ 21303 w 348058"/>
              <a:gd name="connsiteY26" fmla="*/ 151003 h 366542"/>
              <a:gd name="connsiteX27" fmla="*/ 20990 w 348058"/>
              <a:gd name="connsiteY27" fmla="*/ 146303 h 366542"/>
              <a:gd name="connsiteX28" fmla="*/ 19110 w 348058"/>
              <a:gd name="connsiteY28" fmla="*/ 140038 h 366542"/>
              <a:gd name="connsiteX29" fmla="*/ 7519 w 348058"/>
              <a:gd name="connsiteY29" fmla="*/ 127506 h 366542"/>
              <a:gd name="connsiteX30" fmla="*/ 1566 w 348058"/>
              <a:gd name="connsiteY30" fmla="*/ 118421 h 366542"/>
              <a:gd name="connsiteX31" fmla="*/ 0 w 348058"/>
              <a:gd name="connsiteY31" fmla="*/ 110589 h 366542"/>
              <a:gd name="connsiteX32" fmla="*/ 940 w 348058"/>
              <a:gd name="connsiteY32" fmla="*/ 102130 h 366542"/>
              <a:gd name="connsiteX33" fmla="*/ 4699 w 348058"/>
              <a:gd name="connsiteY33" fmla="*/ 95238 h 366542"/>
              <a:gd name="connsiteX34" fmla="*/ 15351 w 348058"/>
              <a:gd name="connsiteY34" fmla="*/ 82707 h 366542"/>
              <a:gd name="connsiteX35" fmla="*/ 20050 w 348058"/>
              <a:gd name="connsiteY35" fmla="*/ 75815 h 366542"/>
              <a:gd name="connsiteX36" fmla="*/ 25376 w 348058"/>
              <a:gd name="connsiteY36" fmla="*/ 63283 h 366542"/>
              <a:gd name="connsiteX37" fmla="*/ 29449 w 348058"/>
              <a:gd name="connsiteY37" fmla="*/ 58898 h 366542"/>
              <a:gd name="connsiteX38" fmla="*/ 34774 w 348058"/>
              <a:gd name="connsiteY38" fmla="*/ 54198 h 366542"/>
              <a:gd name="connsiteX39" fmla="*/ 40413 w 348058"/>
              <a:gd name="connsiteY39" fmla="*/ 51065 h 366542"/>
              <a:gd name="connsiteX40" fmla="*/ 46679 w 348058"/>
              <a:gd name="connsiteY40" fmla="*/ 49812 h 366542"/>
              <a:gd name="connsiteX41" fmla="*/ 88972 w 348058"/>
              <a:gd name="connsiteY41" fmla="*/ 45739 h 366542"/>
              <a:gd name="connsiteX42" fmla="*/ 109649 w 348058"/>
              <a:gd name="connsiteY42" fmla="*/ 40414 h 366542"/>
              <a:gd name="connsiteX43" fmla="*/ 165727 w 348058"/>
              <a:gd name="connsiteY43" fmla="*/ 20050 h 366542"/>
              <a:gd name="connsiteX44" fmla="*/ 177005 w 348058"/>
              <a:gd name="connsiteY44" fmla="*/ 17544 h 366542"/>
              <a:gd name="connsiteX45" fmla="*/ 195176 w 348058"/>
              <a:gd name="connsiteY45" fmla="*/ 16291 h 366542"/>
              <a:gd name="connsiteX46" fmla="*/ 206141 w 348058"/>
              <a:gd name="connsiteY46" fmla="*/ 14098 h 366542"/>
              <a:gd name="connsiteX47" fmla="*/ 211153 w 348058"/>
              <a:gd name="connsiteY47" fmla="*/ 18484 h 366542"/>
              <a:gd name="connsiteX48" fmla="*/ 211780 w 348058"/>
              <a:gd name="connsiteY48" fmla="*/ 23809 h 366542"/>
              <a:gd name="connsiteX49" fmla="*/ 211153 w 348058"/>
              <a:gd name="connsiteY49" fmla="*/ 28822 h 366542"/>
              <a:gd name="connsiteX50" fmla="*/ 211467 w 348058"/>
              <a:gd name="connsiteY50" fmla="*/ 34148 h 366542"/>
              <a:gd name="connsiteX51" fmla="*/ 213973 w 348058"/>
              <a:gd name="connsiteY51" fmla="*/ 39160 h 366542"/>
              <a:gd name="connsiteX52" fmla="*/ 211153 w 348058"/>
              <a:gd name="connsiteY52" fmla="*/ 45426 h 366542"/>
              <a:gd name="connsiteX53" fmla="*/ 213973 w 348058"/>
              <a:gd name="connsiteY53" fmla="*/ 45426 h 366542"/>
              <a:gd name="connsiteX54" fmla="*/ 217106 w 348058"/>
              <a:gd name="connsiteY54" fmla="*/ 36654 h 366542"/>
              <a:gd name="connsiteX55" fmla="*/ 223371 w 348058"/>
              <a:gd name="connsiteY55" fmla="*/ 37281 h 366542"/>
              <a:gd name="connsiteX56" fmla="*/ 231517 w 348058"/>
              <a:gd name="connsiteY56" fmla="*/ 36654 h 366542"/>
              <a:gd name="connsiteX57" fmla="*/ 231517 w 348058"/>
              <a:gd name="connsiteY57" fmla="*/ 33521 h 366542"/>
              <a:gd name="connsiteX58" fmla="*/ 220865 w 348058"/>
              <a:gd name="connsiteY58" fmla="*/ 31955 h 366542"/>
              <a:gd name="connsiteX59" fmla="*/ 217732 w 348058"/>
              <a:gd name="connsiteY59" fmla="*/ 24123 h 366542"/>
              <a:gd name="connsiteX60" fmla="*/ 220552 w 348058"/>
              <a:gd name="connsiteY60" fmla="*/ 14724 h 366542"/>
              <a:gd name="connsiteX61" fmla="*/ 228697 w 348058"/>
              <a:gd name="connsiteY61" fmla="*/ 9085 h 366542"/>
              <a:gd name="connsiteX62" fmla="*/ 228697 w 348058"/>
              <a:gd name="connsiteY62" fmla="*/ 6266 h 366542"/>
              <a:gd name="connsiteX63" fmla="*/ 226191 w 348058"/>
              <a:gd name="connsiteY63" fmla="*/ 5012 h 366542"/>
              <a:gd name="connsiteX64" fmla="*/ 222745 w 348058"/>
              <a:gd name="connsiteY64" fmla="*/ 0 h 366542"/>
              <a:gd name="connsiteX65" fmla="*/ 228697 w 348058"/>
              <a:gd name="connsiteY65" fmla="*/ 2193 h 366542"/>
              <a:gd name="connsiteX66" fmla="*/ 231517 w 348058"/>
              <a:gd name="connsiteY66" fmla="*/ 1880 h 366542"/>
              <a:gd name="connsiteX67" fmla="*/ 234336 w 348058"/>
              <a:gd name="connsiteY67" fmla="*/ 0 h 366542"/>
              <a:gd name="connsiteX68" fmla="*/ 236529 w 348058"/>
              <a:gd name="connsiteY68" fmla="*/ 6579 h 366542"/>
              <a:gd name="connsiteX69" fmla="*/ 239036 w 348058"/>
              <a:gd name="connsiteY69" fmla="*/ 24123 h 366542"/>
              <a:gd name="connsiteX70" fmla="*/ 241855 w 348058"/>
              <a:gd name="connsiteY70" fmla="*/ 27569 h 366542"/>
              <a:gd name="connsiteX71" fmla="*/ 245301 w 348058"/>
              <a:gd name="connsiteY71" fmla="*/ 29136 h 366542"/>
              <a:gd name="connsiteX72" fmla="*/ 255640 w 348058"/>
              <a:gd name="connsiteY72" fmla="*/ 37281 h 366542"/>
              <a:gd name="connsiteX73" fmla="*/ 257833 w 348058"/>
              <a:gd name="connsiteY73" fmla="*/ 40727 h 366542"/>
              <a:gd name="connsiteX74" fmla="*/ 256893 w 348058"/>
              <a:gd name="connsiteY74" fmla="*/ 57018 h 366542"/>
              <a:gd name="connsiteX75" fmla="*/ 259399 w 348058"/>
              <a:gd name="connsiteY75" fmla="*/ 62970 h 366542"/>
              <a:gd name="connsiteX76" fmla="*/ 270364 w 348058"/>
              <a:gd name="connsiteY76" fmla="*/ 72995 h 366542"/>
              <a:gd name="connsiteX77" fmla="*/ 275376 w 348058"/>
              <a:gd name="connsiteY77" fmla="*/ 76128 h 366542"/>
              <a:gd name="connsiteX78" fmla="*/ 278823 w 348058"/>
              <a:gd name="connsiteY78" fmla="*/ 77068 h 366542"/>
              <a:gd name="connsiteX79" fmla="*/ 284462 w 348058"/>
              <a:gd name="connsiteY79" fmla="*/ 77381 h 366542"/>
              <a:gd name="connsiteX80" fmla="*/ 286968 w 348058"/>
              <a:gd name="connsiteY80" fmla="*/ 78634 h 366542"/>
              <a:gd name="connsiteX81" fmla="*/ 283522 w 348058"/>
              <a:gd name="connsiteY81" fmla="*/ 84587 h 366542"/>
              <a:gd name="connsiteX82" fmla="*/ 279136 w 348058"/>
              <a:gd name="connsiteY82" fmla="*/ 88973 h 366542"/>
              <a:gd name="connsiteX83" fmla="*/ 273497 w 348058"/>
              <a:gd name="connsiteY83" fmla="*/ 91166 h 366542"/>
              <a:gd name="connsiteX84" fmla="*/ 266604 w 348058"/>
              <a:gd name="connsiteY84" fmla="*/ 90852 h 366542"/>
              <a:gd name="connsiteX85" fmla="*/ 266604 w 348058"/>
              <a:gd name="connsiteY85" fmla="*/ 93985 h 366542"/>
              <a:gd name="connsiteX86" fmla="*/ 273497 w 348058"/>
              <a:gd name="connsiteY86" fmla="*/ 93985 h 366542"/>
              <a:gd name="connsiteX87" fmla="*/ 274750 w 348058"/>
              <a:gd name="connsiteY87" fmla="*/ 96178 h 366542"/>
              <a:gd name="connsiteX88" fmla="*/ 275376 w 348058"/>
              <a:gd name="connsiteY88" fmla="*/ 99938 h 366542"/>
              <a:gd name="connsiteX89" fmla="*/ 269424 w 348058"/>
              <a:gd name="connsiteY89" fmla="*/ 96805 h 366542"/>
              <a:gd name="connsiteX90" fmla="*/ 267544 w 348058"/>
              <a:gd name="connsiteY90" fmla="*/ 101817 h 366542"/>
              <a:gd name="connsiteX91" fmla="*/ 265978 w 348058"/>
              <a:gd name="connsiteY91" fmla="*/ 114662 h 366542"/>
              <a:gd name="connsiteX92" fmla="*/ 264098 w 348058"/>
              <a:gd name="connsiteY92" fmla="*/ 121241 h 366542"/>
              <a:gd name="connsiteX93" fmla="*/ 257206 w 348058"/>
              <a:gd name="connsiteY93" fmla="*/ 118108 h 366542"/>
              <a:gd name="connsiteX94" fmla="*/ 251567 w 348058"/>
              <a:gd name="connsiteY94" fmla="*/ 118735 h 366542"/>
              <a:gd name="connsiteX95" fmla="*/ 249061 w 348058"/>
              <a:gd name="connsiteY95" fmla="*/ 121867 h 366542"/>
              <a:gd name="connsiteX96" fmla="*/ 252193 w 348058"/>
              <a:gd name="connsiteY96" fmla="*/ 127193 h 366542"/>
              <a:gd name="connsiteX97" fmla="*/ 255013 w 348058"/>
              <a:gd name="connsiteY97" fmla="*/ 127193 h 366542"/>
              <a:gd name="connsiteX98" fmla="*/ 258459 w 348058"/>
              <a:gd name="connsiteY98" fmla="*/ 125627 h 366542"/>
              <a:gd name="connsiteX99" fmla="*/ 261905 w 348058"/>
              <a:gd name="connsiteY99" fmla="*/ 126567 h 366542"/>
              <a:gd name="connsiteX100" fmla="*/ 264098 w 348058"/>
              <a:gd name="connsiteY100" fmla="*/ 130326 h 366542"/>
              <a:gd name="connsiteX101" fmla="*/ 264098 w 348058"/>
              <a:gd name="connsiteY101" fmla="*/ 136278 h 366542"/>
              <a:gd name="connsiteX102" fmla="*/ 266604 w 348058"/>
              <a:gd name="connsiteY102" fmla="*/ 136278 h 366542"/>
              <a:gd name="connsiteX103" fmla="*/ 267231 w 348058"/>
              <a:gd name="connsiteY103" fmla="*/ 129700 h 366542"/>
              <a:gd name="connsiteX104" fmla="*/ 269424 w 348058"/>
              <a:gd name="connsiteY104" fmla="*/ 124374 h 366542"/>
              <a:gd name="connsiteX105" fmla="*/ 273184 w 348058"/>
              <a:gd name="connsiteY105" fmla="*/ 163534 h 366542"/>
              <a:gd name="connsiteX106" fmla="*/ 283208 w 348058"/>
              <a:gd name="connsiteY106" fmla="*/ 197995 h 366542"/>
              <a:gd name="connsiteX107" fmla="*/ 309838 w 348058"/>
              <a:gd name="connsiteY107" fmla="*/ 260026 h 366542"/>
              <a:gd name="connsiteX108" fmla="*/ 301379 w 348058"/>
              <a:gd name="connsiteY108" fmla="*/ 260966 h 366542"/>
              <a:gd name="connsiteX109" fmla="*/ 303572 w 348058"/>
              <a:gd name="connsiteY109" fmla="*/ 263472 h 366542"/>
              <a:gd name="connsiteX110" fmla="*/ 312970 w 348058"/>
              <a:gd name="connsiteY110" fmla="*/ 267231 h 366542"/>
              <a:gd name="connsiteX111" fmla="*/ 314850 w 348058"/>
              <a:gd name="connsiteY111" fmla="*/ 271304 h 366542"/>
              <a:gd name="connsiteX112" fmla="*/ 323309 w 348058"/>
              <a:gd name="connsiteY112" fmla="*/ 284148 h 366542"/>
              <a:gd name="connsiteX113" fmla="*/ 326128 w 348058"/>
              <a:gd name="connsiteY113" fmla="*/ 286968 h 366542"/>
              <a:gd name="connsiteX114" fmla="*/ 342106 w 348058"/>
              <a:gd name="connsiteY114" fmla="*/ 307958 h 366542"/>
              <a:gd name="connsiteX115" fmla="*/ 344299 w 348058"/>
              <a:gd name="connsiteY115" fmla="*/ 314224 h 366542"/>
              <a:gd name="connsiteX116" fmla="*/ 348058 w 348058"/>
              <a:gd name="connsiteY116" fmla="*/ 335214 h 366542"/>
              <a:gd name="connsiteX117" fmla="*/ 344299 w 348058"/>
              <a:gd name="connsiteY117" fmla="*/ 333647 h 366542"/>
              <a:gd name="connsiteX118" fmla="*/ 341793 w 348058"/>
              <a:gd name="connsiteY118" fmla="*/ 330828 h 366542"/>
              <a:gd name="connsiteX119" fmla="*/ 340540 w 348058"/>
              <a:gd name="connsiteY119" fmla="*/ 333021 h 36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48058" h="366542">
                <a:moveTo>
                  <a:pt x="340540" y="333021"/>
                </a:moveTo>
                <a:lnTo>
                  <a:pt x="338033" y="330828"/>
                </a:lnTo>
                <a:lnTo>
                  <a:pt x="328948" y="328322"/>
                </a:lnTo>
                <a:lnTo>
                  <a:pt x="321743" y="328948"/>
                </a:lnTo>
                <a:lnTo>
                  <a:pt x="298559" y="332707"/>
                </a:lnTo>
                <a:lnTo>
                  <a:pt x="249061" y="329888"/>
                </a:lnTo>
                <a:lnTo>
                  <a:pt x="228697" y="332707"/>
                </a:lnTo>
                <a:lnTo>
                  <a:pt x="219299" y="335840"/>
                </a:lnTo>
                <a:lnTo>
                  <a:pt x="198935" y="348998"/>
                </a:lnTo>
                <a:lnTo>
                  <a:pt x="185151" y="354951"/>
                </a:lnTo>
                <a:lnTo>
                  <a:pt x="166040" y="366542"/>
                </a:lnTo>
                <a:lnTo>
                  <a:pt x="145364" y="347119"/>
                </a:lnTo>
                <a:lnTo>
                  <a:pt x="135965" y="322682"/>
                </a:lnTo>
                <a:lnTo>
                  <a:pt x="125627" y="283835"/>
                </a:lnTo>
                <a:lnTo>
                  <a:pt x="120614" y="272244"/>
                </a:lnTo>
                <a:lnTo>
                  <a:pt x="115602" y="265665"/>
                </a:lnTo>
                <a:lnTo>
                  <a:pt x="109649" y="263472"/>
                </a:lnTo>
                <a:lnTo>
                  <a:pt x="95865" y="260026"/>
                </a:lnTo>
                <a:lnTo>
                  <a:pt x="87719" y="256893"/>
                </a:lnTo>
                <a:lnTo>
                  <a:pt x="80201" y="251880"/>
                </a:lnTo>
                <a:lnTo>
                  <a:pt x="70489" y="242795"/>
                </a:lnTo>
                <a:lnTo>
                  <a:pt x="64850" y="235589"/>
                </a:lnTo>
                <a:lnTo>
                  <a:pt x="49186" y="204574"/>
                </a:lnTo>
                <a:lnTo>
                  <a:pt x="31642" y="188284"/>
                </a:lnTo>
                <a:lnTo>
                  <a:pt x="25063" y="183584"/>
                </a:lnTo>
                <a:lnTo>
                  <a:pt x="8459" y="167607"/>
                </a:lnTo>
                <a:lnTo>
                  <a:pt x="21303" y="151003"/>
                </a:lnTo>
                <a:lnTo>
                  <a:pt x="20990" y="146303"/>
                </a:lnTo>
                <a:lnTo>
                  <a:pt x="19110" y="140038"/>
                </a:lnTo>
                <a:lnTo>
                  <a:pt x="7519" y="127506"/>
                </a:lnTo>
                <a:lnTo>
                  <a:pt x="1566" y="118421"/>
                </a:lnTo>
                <a:lnTo>
                  <a:pt x="0" y="110589"/>
                </a:lnTo>
                <a:lnTo>
                  <a:pt x="940" y="102130"/>
                </a:lnTo>
                <a:lnTo>
                  <a:pt x="4699" y="95238"/>
                </a:lnTo>
                <a:lnTo>
                  <a:pt x="15351" y="82707"/>
                </a:lnTo>
                <a:lnTo>
                  <a:pt x="20050" y="75815"/>
                </a:lnTo>
                <a:lnTo>
                  <a:pt x="25376" y="63283"/>
                </a:lnTo>
                <a:lnTo>
                  <a:pt x="29449" y="58898"/>
                </a:lnTo>
                <a:lnTo>
                  <a:pt x="34774" y="54198"/>
                </a:lnTo>
                <a:lnTo>
                  <a:pt x="40413" y="51065"/>
                </a:lnTo>
                <a:lnTo>
                  <a:pt x="46679" y="49812"/>
                </a:lnTo>
                <a:lnTo>
                  <a:pt x="88972" y="45739"/>
                </a:lnTo>
                <a:lnTo>
                  <a:pt x="109649" y="40414"/>
                </a:lnTo>
                <a:lnTo>
                  <a:pt x="165727" y="20050"/>
                </a:lnTo>
                <a:lnTo>
                  <a:pt x="177005" y="17544"/>
                </a:lnTo>
                <a:lnTo>
                  <a:pt x="195176" y="16291"/>
                </a:lnTo>
                <a:lnTo>
                  <a:pt x="206141" y="14098"/>
                </a:lnTo>
                <a:lnTo>
                  <a:pt x="211153" y="18484"/>
                </a:lnTo>
                <a:lnTo>
                  <a:pt x="211780" y="23809"/>
                </a:lnTo>
                <a:lnTo>
                  <a:pt x="211153" y="28822"/>
                </a:lnTo>
                <a:lnTo>
                  <a:pt x="211467" y="34148"/>
                </a:lnTo>
                <a:lnTo>
                  <a:pt x="213973" y="39160"/>
                </a:lnTo>
                <a:lnTo>
                  <a:pt x="211153" y="45426"/>
                </a:lnTo>
                <a:lnTo>
                  <a:pt x="213973" y="45426"/>
                </a:lnTo>
                <a:lnTo>
                  <a:pt x="217106" y="36654"/>
                </a:lnTo>
                <a:lnTo>
                  <a:pt x="223371" y="37281"/>
                </a:lnTo>
                <a:lnTo>
                  <a:pt x="231517" y="36654"/>
                </a:lnTo>
                <a:lnTo>
                  <a:pt x="231517" y="33521"/>
                </a:lnTo>
                <a:lnTo>
                  <a:pt x="220865" y="31955"/>
                </a:lnTo>
                <a:lnTo>
                  <a:pt x="217732" y="24123"/>
                </a:lnTo>
                <a:lnTo>
                  <a:pt x="220552" y="14724"/>
                </a:lnTo>
                <a:lnTo>
                  <a:pt x="228697" y="9085"/>
                </a:lnTo>
                <a:lnTo>
                  <a:pt x="228697" y="6266"/>
                </a:lnTo>
                <a:lnTo>
                  <a:pt x="226191" y="5012"/>
                </a:lnTo>
                <a:lnTo>
                  <a:pt x="222745" y="0"/>
                </a:lnTo>
                <a:lnTo>
                  <a:pt x="228697" y="2193"/>
                </a:lnTo>
                <a:lnTo>
                  <a:pt x="231517" y="1880"/>
                </a:lnTo>
                <a:lnTo>
                  <a:pt x="234336" y="0"/>
                </a:lnTo>
                <a:lnTo>
                  <a:pt x="236529" y="6579"/>
                </a:lnTo>
                <a:lnTo>
                  <a:pt x="239036" y="24123"/>
                </a:lnTo>
                <a:lnTo>
                  <a:pt x="241855" y="27569"/>
                </a:lnTo>
                <a:lnTo>
                  <a:pt x="245301" y="29136"/>
                </a:lnTo>
                <a:lnTo>
                  <a:pt x="255640" y="37281"/>
                </a:lnTo>
                <a:lnTo>
                  <a:pt x="257833" y="40727"/>
                </a:lnTo>
                <a:lnTo>
                  <a:pt x="256893" y="57018"/>
                </a:lnTo>
                <a:lnTo>
                  <a:pt x="259399" y="62970"/>
                </a:lnTo>
                <a:lnTo>
                  <a:pt x="270364" y="72995"/>
                </a:lnTo>
                <a:lnTo>
                  <a:pt x="275376" y="76128"/>
                </a:lnTo>
                <a:lnTo>
                  <a:pt x="278823" y="77068"/>
                </a:lnTo>
                <a:lnTo>
                  <a:pt x="284462" y="77381"/>
                </a:lnTo>
                <a:lnTo>
                  <a:pt x="286968" y="78634"/>
                </a:lnTo>
                <a:lnTo>
                  <a:pt x="283522" y="84587"/>
                </a:lnTo>
                <a:lnTo>
                  <a:pt x="279136" y="88973"/>
                </a:lnTo>
                <a:lnTo>
                  <a:pt x="273497" y="91166"/>
                </a:lnTo>
                <a:lnTo>
                  <a:pt x="266604" y="90852"/>
                </a:lnTo>
                <a:lnTo>
                  <a:pt x="266604" y="93985"/>
                </a:lnTo>
                <a:lnTo>
                  <a:pt x="273497" y="93985"/>
                </a:lnTo>
                <a:lnTo>
                  <a:pt x="274750" y="96178"/>
                </a:lnTo>
                <a:lnTo>
                  <a:pt x="275376" y="99938"/>
                </a:lnTo>
                <a:lnTo>
                  <a:pt x="269424" y="96805"/>
                </a:lnTo>
                <a:lnTo>
                  <a:pt x="267544" y="101817"/>
                </a:lnTo>
                <a:lnTo>
                  <a:pt x="265978" y="114662"/>
                </a:lnTo>
                <a:lnTo>
                  <a:pt x="264098" y="121241"/>
                </a:lnTo>
                <a:lnTo>
                  <a:pt x="257206" y="118108"/>
                </a:lnTo>
                <a:lnTo>
                  <a:pt x="251567" y="118735"/>
                </a:lnTo>
                <a:lnTo>
                  <a:pt x="249061" y="121867"/>
                </a:lnTo>
                <a:lnTo>
                  <a:pt x="252193" y="127193"/>
                </a:lnTo>
                <a:lnTo>
                  <a:pt x="255013" y="127193"/>
                </a:lnTo>
                <a:lnTo>
                  <a:pt x="258459" y="125627"/>
                </a:lnTo>
                <a:lnTo>
                  <a:pt x="261905" y="126567"/>
                </a:lnTo>
                <a:lnTo>
                  <a:pt x="264098" y="130326"/>
                </a:lnTo>
                <a:lnTo>
                  <a:pt x="264098" y="136278"/>
                </a:lnTo>
                <a:lnTo>
                  <a:pt x="266604" y="136278"/>
                </a:lnTo>
                <a:lnTo>
                  <a:pt x="267231" y="129700"/>
                </a:lnTo>
                <a:lnTo>
                  <a:pt x="269424" y="124374"/>
                </a:lnTo>
                <a:lnTo>
                  <a:pt x="273184" y="163534"/>
                </a:lnTo>
                <a:lnTo>
                  <a:pt x="283208" y="197995"/>
                </a:lnTo>
                <a:lnTo>
                  <a:pt x="309838" y="260026"/>
                </a:lnTo>
                <a:lnTo>
                  <a:pt x="301379" y="260966"/>
                </a:lnTo>
                <a:lnTo>
                  <a:pt x="303572" y="263472"/>
                </a:lnTo>
                <a:lnTo>
                  <a:pt x="312970" y="267231"/>
                </a:lnTo>
                <a:lnTo>
                  <a:pt x="314850" y="271304"/>
                </a:lnTo>
                <a:lnTo>
                  <a:pt x="323309" y="284148"/>
                </a:lnTo>
                <a:lnTo>
                  <a:pt x="326128" y="286968"/>
                </a:lnTo>
                <a:lnTo>
                  <a:pt x="342106" y="307958"/>
                </a:lnTo>
                <a:lnTo>
                  <a:pt x="344299" y="314224"/>
                </a:lnTo>
                <a:lnTo>
                  <a:pt x="348058" y="335214"/>
                </a:lnTo>
                <a:lnTo>
                  <a:pt x="344299" y="333647"/>
                </a:lnTo>
                <a:lnTo>
                  <a:pt x="341793" y="330828"/>
                </a:lnTo>
                <a:lnTo>
                  <a:pt x="340540" y="333021"/>
                </a:lnTo>
                <a:close/>
              </a:path>
            </a:pathLst>
          </a:custGeom>
          <a:solidFill>
            <a:srgbClr val="FFFF00"/>
          </a:solidFill>
          <a:ln w="12700" cap="rnd">
            <a:solidFill>
              <a:schemeClr val="bg1"/>
            </a:solidFill>
            <a:prstDash val="solid"/>
            <a:round/>
          </a:ln>
        </p:spPr>
        <p:txBody>
          <a:bodyPr rtlCol="0" anchor="ctr"/>
          <a:lstStyle/>
          <a:p>
            <a:endParaRPr lang="vi-VN"/>
          </a:p>
        </p:txBody>
      </p:sp>
      <p:sp>
        <p:nvSpPr>
          <p:cNvPr id="49" name="Freeform: Shape 48">
            <a:extLst>
              <a:ext uri="{FF2B5EF4-FFF2-40B4-BE49-F238E27FC236}">
                <a16:creationId xmlns:a16="http://schemas.microsoft.com/office/drawing/2014/main" id="{3125C245-B4B8-5C0C-68A4-2ED839395AF3}"/>
              </a:ext>
            </a:extLst>
          </p:cNvPr>
          <p:cNvSpPr/>
          <p:nvPr/>
        </p:nvSpPr>
        <p:spPr>
          <a:xfrm>
            <a:off x="7329340" y="2954245"/>
            <a:ext cx="373120" cy="386905"/>
          </a:xfrm>
          <a:custGeom>
            <a:avLst/>
            <a:gdLst>
              <a:gd name="connsiteX0" fmla="*/ 373121 w 373120"/>
              <a:gd name="connsiteY0" fmla="*/ 183271 h 386905"/>
              <a:gd name="connsiteX1" fmla="*/ 371241 w 373120"/>
              <a:gd name="connsiteY1" fmla="*/ 187344 h 386905"/>
              <a:gd name="connsiteX2" fmla="*/ 342106 w 373120"/>
              <a:gd name="connsiteY2" fmla="*/ 229324 h 386905"/>
              <a:gd name="connsiteX3" fmla="*/ 329575 w 373120"/>
              <a:gd name="connsiteY3" fmla="*/ 241229 h 386905"/>
              <a:gd name="connsiteX4" fmla="*/ 320489 w 373120"/>
              <a:gd name="connsiteY4" fmla="*/ 247181 h 386905"/>
              <a:gd name="connsiteX5" fmla="*/ 312344 w 373120"/>
              <a:gd name="connsiteY5" fmla="*/ 250000 h 386905"/>
              <a:gd name="connsiteX6" fmla="*/ 272244 w 373120"/>
              <a:gd name="connsiteY6" fmla="*/ 255326 h 386905"/>
              <a:gd name="connsiteX7" fmla="*/ 253133 w 373120"/>
              <a:gd name="connsiteY7" fmla="*/ 261279 h 386905"/>
              <a:gd name="connsiteX8" fmla="*/ 246868 w 373120"/>
              <a:gd name="connsiteY8" fmla="*/ 265665 h 386905"/>
              <a:gd name="connsiteX9" fmla="*/ 244361 w 373120"/>
              <a:gd name="connsiteY9" fmla="*/ 270677 h 386905"/>
              <a:gd name="connsiteX10" fmla="*/ 245301 w 373120"/>
              <a:gd name="connsiteY10" fmla="*/ 278823 h 386905"/>
              <a:gd name="connsiteX11" fmla="*/ 248747 w 373120"/>
              <a:gd name="connsiteY11" fmla="*/ 287281 h 386905"/>
              <a:gd name="connsiteX12" fmla="*/ 253760 w 373120"/>
              <a:gd name="connsiteY12" fmla="*/ 294174 h 386905"/>
              <a:gd name="connsiteX13" fmla="*/ 258459 w 373120"/>
              <a:gd name="connsiteY13" fmla="*/ 299186 h 386905"/>
              <a:gd name="connsiteX14" fmla="*/ 266604 w 373120"/>
              <a:gd name="connsiteY14" fmla="*/ 304825 h 386905"/>
              <a:gd name="connsiteX15" fmla="*/ 269111 w 373120"/>
              <a:gd name="connsiteY15" fmla="*/ 307018 h 386905"/>
              <a:gd name="connsiteX16" fmla="*/ 269111 w 373120"/>
              <a:gd name="connsiteY16" fmla="*/ 310151 h 386905"/>
              <a:gd name="connsiteX17" fmla="*/ 266918 w 373120"/>
              <a:gd name="connsiteY17" fmla="*/ 314850 h 386905"/>
              <a:gd name="connsiteX18" fmla="*/ 251567 w 373120"/>
              <a:gd name="connsiteY18" fmla="*/ 333021 h 386905"/>
              <a:gd name="connsiteX19" fmla="*/ 232770 w 373120"/>
              <a:gd name="connsiteY19" fmla="*/ 349938 h 386905"/>
              <a:gd name="connsiteX20" fmla="*/ 227444 w 373120"/>
              <a:gd name="connsiteY20" fmla="*/ 357770 h 386905"/>
              <a:gd name="connsiteX21" fmla="*/ 224938 w 373120"/>
              <a:gd name="connsiteY21" fmla="*/ 363409 h 386905"/>
              <a:gd name="connsiteX22" fmla="*/ 226817 w 373120"/>
              <a:gd name="connsiteY22" fmla="*/ 384086 h 386905"/>
              <a:gd name="connsiteX23" fmla="*/ 227131 w 373120"/>
              <a:gd name="connsiteY23" fmla="*/ 386906 h 386905"/>
              <a:gd name="connsiteX24" fmla="*/ 220865 w 373120"/>
              <a:gd name="connsiteY24" fmla="*/ 385026 h 386905"/>
              <a:gd name="connsiteX25" fmla="*/ 204261 w 373120"/>
              <a:gd name="connsiteY25" fmla="*/ 383146 h 386905"/>
              <a:gd name="connsiteX26" fmla="*/ 189850 w 373120"/>
              <a:gd name="connsiteY26" fmla="*/ 383773 h 386905"/>
              <a:gd name="connsiteX27" fmla="*/ 184211 w 373120"/>
              <a:gd name="connsiteY27" fmla="*/ 383146 h 386905"/>
              <a:gd name="connsiteX28" fmla="*/ 179825 w 373120"/>
              <a:gd name="connsiteY28" fmla="*/ 379700 h 386905"/>
              <a:gd name="connsiteX29" fmla="*/ 178572 w 373120"/>
              <a:gd name="connsiteY29" fmla="*/ 376880 h 386905"/>
              <a:gd name="connsiteX30" fmla="*/ 177319 w 373120"/>
              <a:gd name="connsiteY30" fmla="*/ 366855 h 386905"/>
              <a:gd name="connsiteX31" fmla="*/ 175126 w 373120"/>
              <a:gd name="connsiteY31" fmla="*/ 362469 h 386905"/>
              <a:gd name="connsiteX32" fmla="*/ 172306 w 373120"/>
              <a:gd name="connsiteY32" fmla="*/ 359963 h 386905"/>
              <a:gd name="connsiteX33" fmla="*/ 161968 w 373120"/>
              <a:gd name="connsiteY33" fmla="*/ 354324 h 386905"/>
              <a:gd name="connsiteX34" fmla="*/ 154762 w 373120"/>
              <a:gd name="connsiteY34" fmla="*/ 348058 h 386905"/>
              <a:gd name="connsiteX35" fmla="*/ 150689 w 373120"/>
              <a:gd name="connsiteY35" fmla="*/ 342733 h 386905"/>
              <a:gd name="connsiteX36" fmla="*/ 145677 w 373120"/>
              <a:gd name="connsiteY36" fmla="*/ 330514 h 386905"/>
              <a:gd name="connsiteX37" fmla="*/ 138471 w 373120"/>
              <a:gd name="connsiteY37" fmla="*/ 333334 h 386905"/>
              <a:gd name="connsiteX38" fmla="*/ 136905 w 373120"/>
              <a:gd name="connsiteY38" fmla="*/ 332081 h 386905"/>
              <a:gd name="connsiteX39" fmla="*/ 136905 w 373120"/>
              <a:gd name="connsiteY39" fmla="*/ 329575 h 386905"/>
              <a:gd name="connsiteX40" fmla="*/ 139725 w 373120"/>
              <a:gd name="connsiteY40" fmla="*/ 325189 h 386905"/>
              <a:gd name="connsiteX41" fmla="*/ 141604 w 373120"/>
              <a:gd name="connsiteY41" fmla="*/ 310464 h 386905"/>
              <a:gd name="connsiteX42" fmla="*/ 140351 w 373120"/>
              <a:gd name="connsiteY42" fmla="*/ 292607 h 386905"/>
              <a:gd name="connsiteX43" fmla="*/ 133146 w 373120"/>
              <a:gd name="connsiteY43" fmla="*/ 281016 h 386905"/>
              <a:gd name="connsiteX44" fmla="*/ 122807 w 373120"/>
              <a:gd name="connsiteY44" fmla="*/ 280389 h 386905"/>
              <a:gd name="connsiteX45" fmla="*/ 113722 w 373120"/>
              <a:gd name="connsiteY45" fmla="*/ 296053 h 386905"/>
              <a:gd name="connsiteX46" fmla="*/ 112156 w 373120"/>
              <a:gd name="connsiteY46" fmla="*/ 303259 h 386905"/>
              <a:gd name="connsiteX47" fmla="*/ 107143 w 373120"/>
              <a:gd name="connsiteY47" fmla="*/ 307958 h 386905"/>
              <a:gd name="connsiteX48" fmla="*/ 95865 w 373120"/>
              <a:gd name="connsiteY48" fmla="*/ 315477 h 386905"/>
              <a:gd name="connsiteX49" fmla="*/ 93985 w 373120"/>
              <a:gd name="connsiteY49" fmla="*/ 318923 h 386905"/>
              <a:gd name="connsiteX50" fmla="*/ 93045 w 373120"/>
              <a:gd name="connsiteY50" fmla="*/ 325815 h 386905"/>
              <a:gd name="connsiteX51" fmla="*/ 88659 w 373120"/>
              <a:gd name="connsiteY51" fmla="*/ 328948 h 386905"/>
              <a:gd name="connsiteX52" fmla="*/ 84587 w 373120"/>
              <a:gd name="connsiteY52" fmla="*/ 330828 h 386905"/>
              <a:gd name="connsiteX53" fmla="*/ 81454 w 373120"/>
              <a:gd name="connsiteY53" fmla="*/ 331141 h 386905"/>
              <a:gd name="connsiteX54" fmla="*/ 80201 w 373120"/>
              <a:gd name="connsiteY54" fmla="*/ 328948 h 386905"/>
              <a:gd name="connsiteX55" fmla="*/ 80201 w 373120"/>
              <a:gd name="connsiteY55" fmla="*/ 324249 h 386905"/>
              <a:gd name="connsiteX56" fmla="*/ 67669 w 373120"/>
              <a:gd name="connsiteY56" fmla="*/ 326129 h 386905"/>
              <a:gd name="connsiteX57" fmla="*/ 58271 w 373120"/>
              <a:gd name="connsiteY57" fmla="*/ 318923 h 386905"/>
              <a:gd name="connsiteX58" fmla="*/ 51692 w 373120"/>
              <a:gd name="connsiteY58" fmla="*/ 307332 h 386905"/>
              <a:gd name="connsiteX59" fmla="*/ 45739 w 373120"/>
              <a:gd name="connsiteY59" fmla="*/ 289788 h 386905"/>
              <a:gd name="connsiteX60" fmla="*/ 45113 w 373120"/>
              <a:gd name="connsiteY60" fmla="*/ 284775 h 386905"/>
              <a:gd name="connsiteX61" fmla="*/ 46993 w 373120"/>
              <a:gd name="connsiteY61" fmla="*/ 260965 h 386905"/>
              <a:gd name="connsiteX62" fmla="*/ 45113 w 373120"/>
              <a:gd name="connsiteY62" fmla="*/ 255953 h 386905"/>
              <a:gd name="connsiteX63" fmla="*/ 38847 w 373120"/>
              <a:gd name="connsiteY63" fmla="*/ 252820 h 386905"/>
              <a:gd name="connsiteX64" fmla="*/ 32895 w 373120"/>
              <a:gd name="connsiteY64" fmla="*/ 252193 h 386905"/>
              <a:gd name="connsiteX65" fmla="*/ 24436 w 373120"/>
              <a:gd name="connsiteY65" fmla="*/ 248747 h 386905"/>
              <a:gd name="connsiteX66" fmla="*/ 16291 w 373120"/>
              <a:gd name="connsiteY66" fmla="*/ 244048 h 386905"/>
              <a:gd name="connsiteX67" fmla="*/ 6892 w 373120"/>
              <a:gd name="connsiteY67" fmla="*/ 233083 h 386905"/>
              <a:gd name="connsiteX68" fmla="*/ 2819 w 373120"/>
              <a:gd name="connsiteY68" fmla="*/ 223685 h 386905"/>
              <a:gd name="connsiteX69" fmla="*/ 627 w 373120"/>
              <a:gd name="connsiteY69" fmla="*/ 212720 h 386905"/>
              <a:gd name="connsiteX70" fmla="*/ 0 w 373120"/>
              <a:gd name="connsiteY70" fmla="*/ 94299 h 386905"/>
              <a:gd name="connsiteX71" fmla="*/ 10338 w 373120"/>
              <a:gd name="connsiteY71" fmla="*/ 90226 h 386905"/>
              <a:gd name="connsiteX72" fmla="*/ 23183 w 373120"/>
              <a:gd name="connsiteY72" fmla="*/ 84587 h 386905"/>
              <a:gd name="connsiteX73" fmla="*/ 91479 w 373120"/>
              <a:gd name="connsiteY73" fmla="*/ 89286 h 386905"/>
              <a:gd name="connsiteX74" fmla="*/ 107143 w 373120"/>
              <a:gd name="connsiteY74" fmla="*/ 87093 h 386905"/>
              <a:gd name="connsiteX75" fmla="*/ 120301 w 373120"/>
              <a:gd name="connsiteY75" fmla="*/ 81767 h 386905"/>
              <a:gd name="connsiteX76" fmla="*/ 125940 w 373120"/>
              <a:gd name="connsiteY76" fmla="*/ 74248 h 386905"/>
              <a:gd name="connsiteX77" fmla="*/ 131266 w 373120"/>
              <a:gd name="connsiteY77" fmla="*/ 65163 h 386905"/>
              <a:gd name="connsiteX78" fmla="*/ 137218 w 373120"/>
              <a:gd name="connsiteY78" fmla="*/ 52005 h 386905"/>
              <a:gd name="connsiteX79" fmla="*/ 148496 w 373120"/>
              <a:gd name="connsiteY79" fmla="*/ 36654 h 386905"/>
              <a:gd name="connsiteX80" fmla="*/ 156642 w 373120"/>
              <a:gd name="connsiteY80" fmla="*/ 27569 h 386905"/>
              <a:gd name="connsiteX81" fmla="*/ 198622 w 373120"/>
              <a:gd name="connsiteY81" fmla="*/ 1880 h 386905"/>
              <a:gd name="connsiteX82" fmla="*/ 201441 w 373120"/>
              <a:gd name="connsiteY82" fmla="*/ 0 h 386905"/>
              <a:gd name="connsiteX83" fmla="*/ 245614 w 373120"/>
              <a:gd name="connsiteY83" fmla="*/ 32895 h 386905"/>
              <a:gd name="connsiteX84" fmla="*/ 252193 w 373120"/>
              <a:gd name="connsiteY84" fmla="*/ 45740 h 386905"/>
              <a:gd name="connsiteX85" fmla="*/ 249687 w 373120"/>
              <a:gd name="connsiteY85" fmla="*/ 63910 h 386905"/>
              <a:gd name="connsiteX86" fmla="*/ 254700 w 373120"/>
              <a:gd name="connsiteY86" fmla="*/ 67983 h 386905"/>
              <a:gd name="connsiteX87" fmla="*/ 277569 w 373120"/>
              <a:gd name="connsiteY87" fmla="*/ 101504 h 386905"/>
              <a:gd name="connsiteX88" fmla="*/ 283522 w 373120"/>
              <a:gd name="connsiteY88" fmla="*/ 104950 h 386905"/>
              <a:gd name="connsiteX89" fmla="*/ 284775 w 373120"/>
              <a:gd name="connsiteY89" fmla="*/ 108083 h 386905"/>
              <a:gd name="connsiteX90" fmla="*/ 283522 w 373120"/>
              <a:gd name="connsiteY90" fmla="*/ 110276 h 386905"/>
              <a:gd name="connsiteX91" fmla="*/ 277569 w 373120"/>
              <a:gd name="connsiteY91" fmla="*/ 113722 h 386905"/>
              <a:gd name="connsiteX92" fmla="*/ 276003 w 373120"/>
              <a:gd name="connsiteY92" fmla="*/ 117481 h 386905"/>
              <a:gd name="connsiteX93" fmla="*/ 273497 w 373120"/>
              <a:gd name="connsiteY93" fmla="*/ 119361 h 386905"/>
              <a:gd name="connsiteX94" fmla="*/ 258459 w 373120"/>
              <a:gd name="connsiteY94" fmla="*/ 128133 h 386905"/>
              <a:gd name="connsiteX95" fmla="*/ 258459 w 373120"/>
              <a:gd name="connsiteY95" fmla="*/ 130953 h 386905"/>
              <a:gd name="connsiteX96" fmla="*/ 269424 w 373120"/>
              <a:gd name="connsiteY96" fmla="*/ 130953 h 386905"/>
              <a:gd name="connsiteX97" fmla="*/ 274123 w 373120"/>
              <a:gd name="connsiteY97" fmla="*/ 130326 h 386905"/>
              <a:gd name="connsiteX98" fmla="*/ 279136 w 373120"/>
              <a:gd name="connsiteY98" fmla="*/ 128133 h 386905"/>
              <a:gd name="connsiteX99" fmla="*/ 279449 w 373120"/>
              <a:gd name="connsiteY99" fmla="*/ 125940 h 386905"/>
              <a:gd name="connsiteX100" fmla="*/ 278823 w 373120"/>
              <a:gd name="connsiteY100" fmla="*/ 119988 h 386905"/>
              <a:gd name="connsiteX101" fmla="*/ 286341 w 373120"/>
              <a:gd name="connsiteY101" fmla="*/ 114349 h 386905"/>
              <a:gd name="connsiteX102" fmla="*/ 290101 w 373120"/>
              <a:gd name="connsiteY102" fmla="*/ 113096 h 386905"/>
              <a:gd name="connsiteX103" fmla="*/ 293234 w 373120"/>
              <a:gd name="connsiteY103" fmla="*/ 116228 h 386905"/>
              <a:gd name="connsiteX104" fmla="*/ 295740 w 373120"/>
              <a:gd name="connsiteY104" fmla="*/ 119988 h 386905"/>
              <a:gd name="connsiteX105" fmla="*/ 297933 w 373120"/>
              <a:gd name="connsiteY105" fmla="*/ 122181 h 386905"/>
              <a:gd name="connsiteX106" fmla="*/ 304199 w 373120"/>
              <a:gd name="connsiteY106" fmla="*/ 125627 h 386905"/>
              <a:gd name="connsiteX107" fmla="*/ 359337 w 373120"/>
              <a:gd name="connsiteY107" fmla="*/ 172933 h 386905"/>
              <a:gd name="connsiteX108" fmla="*/ 373121 w 373120"/>
              <a:gd name="connsiteY108" fmla="*/ 183271 h 38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373120" h="386905">
                <a:moveTo>
                  <a:pt x="373121" y="183271"/>
                </a:moveTo>
                <a:lnTo>
                  <a:pt x="371241" y="187344"/>
                </a:lnTo>
                <a:lnTo>
                  <a:pt x="342106" y="229324"/>
                </a:lnTo>
                <a:lnTo>
                  <a:pt x="329575" y="241229"/>
                </a:lnTo>
                <a:lnTo>
                  <a:pt x="320489" y="247181"/>
                </a:lnTo>
                <a:lnTo>
                  <a:pt x="312344" y="250000"/>
                </a:lnTo>
                <a:lnTo>
                  <a:pt x="272244" y="255326"/>
                </a:lnTo>
                <a:lnTo>
                  <a:pt x="253133" y="261279"/>
                </a:lnTo>
                <a:lnTo>
                  <a:pt x="246868" y="265665"/>
                </a:lnTo>
                <a:lnTo>
                  <a:pt x="244361" y="270677"/>
                </a:lnTo>
                <a:lnTo>
                  <a:pt x="245301" y="278823"/>
                </a:lnTo>
                <a:lnTo>
                  <a:pt x="248747" y="287281"/>
                </a:lnTo>
                <a:lnTo>
                  <a:pt x="253760" y="294174"/>
                </a:lnTo>
                <a:lnTo>
                  <a:pt x="258459" y="299186"/>
                </a:lnTo>
                <a:lnTo>
                  <a:pt x="266604" y="304825"/>
                </a:lnTo>
                <a:lnTo>
                  <a:pt x="269111" y="307018"/>
                </a:lnTo>
                <a:lnTo>
                  <a:pt x="269111" y="310151"/>
                </a:lnTo>
                <a:lnTo>
                  <a:pt x="266918" y="314850"/>
                </a:lnTo>
                <a:lnTo>
                  <a:pt x="251567" y="333021"/>
                </a:lnTo>
                <a:lnTo>
                  <a:pt x="232770" y="349938"/>
                </a:lnTo>
                <a:lnTo>
                  <a:pt x="227444" y="357770"/>
                </a:lnTo>
                <a:lnTo>
                  <a:pt x="224938" y="363409"/>
                </a:lnTo>
                <a:lnTo>
                  <a:pt x="226817" y="384086"/>
                </a:lnTo>
                <a:lnTo>
                  <a:pt x="227131" y="386906"/>
                </a:lnTo>
                <a:lnTo>
                  <a:pt x="220865" y="385026"/>
                </a:lnTo>
                <a:lnTo>
                  <a:pt x="204261" y="383146"/>
                </a:lnTo>
                <a:lnTo>
                  <a:pt x="189850" y="383773"/>
                </a:lnTo>
                <a:lnTo>
                  <a:pt x="184211" y="383146"/>
                </a:lnTo>
                <a:lnTo>
                  <a:pt x="179825" y="379700"/>
                </a:lnTo>
                <a:lnTo>
                  <a:pt x="178572" y="376880"/>
                </a:lnTo>
                <a:lnTo>
                  <a:pt x="177319" y="366855"/>
                </a:lnTo>
                <a:lnTo>
                  <a:pt x="175126" y="362469"/>
                </a:lnTo>
                <a:lnTo>
                  <a:pt x="172306" y="359963"/>
                </a:lnTo>
                <a:lnTo>
                  <a:pt x="161968" y="354324"/>
                </a:lnTo>
                <a:lnTo>
                  <a:pt x="154762" y="348058"/>
                </a:lnTo>
                <a:lnTo>
                  <a:pt x="150689" y="342733"/>
                </a:lnTo>
                <a:lnTo>
                  <a:pt x="145677" y="330514"/>
                </a:lnTo>
                <a:lnTo>
                  <a:pt x="138471" y="333334"/>
                </a:lnTo>
                <a:lnTo>
                  <a:pt x="136905" y="332081"/>
                </a:lnTo>
                <a:lnTo>
                  <a:pt x="136905" y="329575"/>
                </a:lnTo>
                <a:lnTo>
                  <a:pt x="139725" y="325189"/>
                </a:lnTo>
                <a:lnTo>
                  <a:pt x="141604" y="310464"/>
                </a:lnTo>
                <a:lnTo>
                  <a:pt x="140351" y="292607"/>
                </a:lnTo>
                <a:lnTo>
                  <a:pt x="133146" y="281016"/>
                </a:lnTo>
                <a:lnTo>
                  <a:pt x="122807" y="280389"/>
                </a:lnTo>
                <a:lnTo>
                  <a:pt x="113722" y="296053"/>
                </a:lnTo>
                <a:lnTo>
                  <a:pt x="112156" y="303259"/>
                </a:lnTo>
                <a:lnTo>
                  <a:pt x="107143" y="307958"/>
                </a:lnTo>
                <a:lnTo>
                  <a:pt x="95865" y="315477"/>
                </a:lnTo>
                <a:lnTo>
                  <a:pt x="93985" y="318923"/>
                </a:lnTo>
                <a:lnTo>
                  <a:pt x="93045" y="325815"/>
                </a:lnTo>
                <a:lnTo>
                  <a:pt x="88659" y="328948"/>
                </a:lnTo>
                <a:lnTo>
                  <a:pt x="84587" y="330828"/>
                </a:lnTo>
                <a:lnTo>
                  <a:pt x="81454" y="331141"/>
                </a:lnTo>
                <a:lnTo>
                  <a:pt x="80201" y="328948"/>
                </a:lnTo>
                <a:lnTo>
                  <a:pt x="80201" y="324249"/>
                </a:lnTo>
                <a:lnTo>
                  <a:pt x="67669" y="326129"/>
                </a:lnTo>
                <a:lnTo>
                  <a:pt x="58271" y="318923"/>
                </a:lnTo>
                <a:lnTo>
                  <a:pt x="51692" y="307332"/>
                </a:lnTo>
                <a:lnTo>
                  <a:pt x="45739" y="289788"/>
                </a:lnTo>
                <a:lnTo>
                  <a:pt x="45113" y="284775"/>
                </a:lnTo>
                <a:lnTo>
                  <a:pt x="46993" y="260965"/>
                </a:lnTo>
                <a:lnTo>
                  <a:pt x="45113" y="255953"/>
                </a:lnTo>
                <a:lnTo>
                  <a:pt x="38847" y="252820"/>
                </a:lnTo>
                <a:lnTo>
                  <a:pt x="32895" y="252193"/>
                </a:lnTo>
                <a:lnTo>
                  <a:pt x="24436" y="248747"/>
                </a:lnTo>
                <a:lnTo>
                  <a:pt x="16291" y="244048"/>
                </a:lnTo>
                <a:lnTo>
                  <a:pt x="6892" y="233083"/>
                </a:lnTo>
                <a:lnTo>
                  <a:pt x="2819" y="223685"/>
                </a:lnTo>
                <a:lnTo>
                  <a:pt x="627" y="212720"/>
                </a:lnTo>
                <a:lnTo>
                  <a:pt x="0" y="94299"/>
                </a:lnTo>
                <a:lnTo>
                  <a:pt x="10338" y="90226"/>
                </a:lnTo>
                <a:lnTo>
                  <a:pt x="23183" y="84587"/>
                </a:lnTo>
                <a:lnTo>
                  <a:pt x="91479" y="89286"/>
                </a:lnTo>
                <a:lnTo>
                  <a:pt x="107143" y="87093"/>
                </a:lnTo>
                <a:lnTo>
                  <a:pt x="120301" y="81767"/>
                </a:lnTo>
                <a:lnTo>
                  <a:pt x="125940" y="74248"/>
                </a:lnTo>
                <a:lnTo>
                  <a:pt x="131266" y="65163"/>
                </a:lnTo>
                <a:lnTo>
                  <a:pt x="137218" y="52005"/>
                </a:lnTo>
                <a:lnTo>
                  <a:pt x="148496" y="36654"/>
                </a:lnTo>
                <a:lnTo>
                  <a:pt x="156642" y="27569"/>
                </a:lnTo>
                <a:lnTo>
                  <a:pt x="198622" y="1880"/>
                </a:lnTo>
                <a:lnTo>
                  <a:pt x="201441" y="0"/>
                </a:lnTo>
                <a:lnTo>
                  <a:pt x="245614" y="32895"/>
                </a:lnTo>
                <a:lnTo>
                  <a:pt x="252193" y="45740"/>
                </a:lnTo>
                <a:lnTo>
                  <a:pt x="249687" y="63910"/>
                </a:lnTo>
                <a:lnTo>
                  <a:pt x="254700" y="67983"/>
                </a:lnTo>
                <a:lnTo>
                  <a:pt x="277569" y="101504"/>
                </a:lnTo>
                <a:lnTo>
                  <a:pt x="283522" y="104950"/>
                </a:lnTo>
                <a:lnTo>
                  <a:pt x="284775" y="108083"/>
                </a:lnTo>
                <a:lnTo>
                  <a:pt x="283522" y="110276"/>
                </a:lnTo>
                <a:lnTo>
                  <a:pt x="277569" y="113722"/>
                </a:lnTo>
                <a:lnTo>
                  <a:pt x="276003" y="117481"/>
                </a:lnTo>
                <a:lnTo>
                  <a:pt x="273497" y="119361"/>
                </a:lnTo>
                <a:lnTo>
                  <a:pt x="258459" y="128133"/>
                </a:lnTo>
                <a:lnTo>
                  <a:pt x="258459" y="130953"/>
                </a:lnTo>
                <a:lnTo>
                  <a:pt x="269424" y="130953"/>
                </a:lnTo>
                <a:lnTo>
                  <a:pt x="274123" y="130326"/>
                </a:lnTo>
                <a:lnTo>
                  <a:pt x="279136" y="128133"/>
                </a:lnTo>
                <a:lnTo>
                  <a:pt x="279449" y="125940"/>
                </a:lnTo>
                <a:lnTo>
                  <a:pt x="278823" y="119988"/>
                </a:lnTo>
                <a:lnTo>
                  <a:pt x="286341" y="114349"/>
                </a:lnTo>
                <a:lnTo>
                  <a:pt x="290101" y="113096"/>
                </a:lnTo>
                <a:lnTo>
                  <a:pt x="293234" y="116228"/>
                </a:lnTo>
                <a:lnTo>
                  <a:pt x="295740" y="119988"/>
                </a:lnTo>
                <a:lnTo>
                  <a:pt x="297933" y="122181"/>
                </a:lnTo>
                <a:lnTo>
                  <a:pt x="304199" y="125627"/>
                </a:lnTo>
                <a:lnTo>
                  <a:pt x="359337" y="172933"/>
                </a:lnTo>
                <a:lnTo>
                  <a:pt x="373121" y="183271"/>
                </a:lnTo>
                <a:close/>
              </a:path>
            </a:pathLst>
          </a:custGeom>
          <a:solidFill>
            <a:srgbClr val="F26B06"/>
          </a:solidFill>
          <a:ln w="12700" cap="rnd">
            <a:solidFill>
              <a:schemeClr val="bg1"/>
            </a:solidFill>
            <a:prstDash val="solid"/>
            <a:round/>
          </a:ln>
        </p:spPr>
        <p:txBody>
          <a:bodyPr rtlCol="0" anchor="ctr"/>
          <a:lstStyle/>
          <a:p>
            <a:endParaRPr lang="vi-VN"/>
          </a:p>
        </p:txBody>
      </p:sp>
      <p:sp>
        <p:nvSpPr>
          <p:cNvPr id="50" name="Freeform: Shape 49">
            <a:extLst>
              <a:ext uri="{FF2B5EF4-FFF2-40B4-BE49-F238E27FC236}">
                <a16:creationId xmlns:a16="http://schemas.microsoft.com/office/drawing/2014/main" id="{4C4D3F0A-9805-240A-1FDB-48BB0B51FADB}"/>
              </a:ext>
            </a:extLst>
          </p:cNvPr>
          <p:cNvSpPr/>
          <p:nvPr/>
        </p:nvSpPr>
        <p:spPr>
          <a:xfrm>
            <a:off x="7554278" y="3137516"/>
            <a:ext cx="485276" cy="326128"/>
          </a:xfrm>
          <a:custGeom>
            <a:avLst/>
            <a:gdLst>
              <a:gd name="connsiteX0" fmla="*/ 483397 w 485276"/>
              <a:gd name="connsiteY0" fmla="*/ 238722 h 326128"/>
              <a:gd name="connsiteX1" fmla="*/ 454888 w 485276"/>
              <a:gd name="connsiteY1" fmla="*/ 243422 h 326128"/>
              <a:gd name="connsiteX2" fmla="*/ 434211 w 485276"/>
              <a:gd name="connsiteY2" fmla="*/ 240602 h 326128"/>
              <a:gd name="connsiteX3" fmla="*/ 416354 w 485276"/>
              <a:gd name="connsiteY3" fmla="*/ 234649 h 326128"/>
              <a:gd name="connsiteX4" fmla="*/ 407896 w 485276"/>
              <a:gd name="connsiteY4" fmla="*/ 233710 h 326128"/>
              <a:gd name="connsiteX5" fmla="*/ 386906 w 485276"/>
              <a:gd name="connsiteY5" fmla="*/ 234963 h 326128"/>
              <a:gd name="connsiteX6" fmla="*/ 378447 w 485276"/>
              <a:gd name="connsiteY6" fmla="*/ 236843 h 326128"/>
              <a:gd name="connsiteX7" fmla="*/ 371241 w 485276"/>
              <a:gd name="connsiteY7" fmla="*/ 242795 h 326128"/>
              <a:gd name="connsiteX8" fmla="*/ 364662 w 485276"/>
              <a:gd name="connsiteY8" fmla="*/ 253133 h 326128"/>
              <a:gd name="connsiteX9" fmla="*/ 349938 w 485276"/>
              <a:gd name="connsiteY9" fmla="*/ 282582 h 326128"/>
              <a:gd name="connsiteX10" fmla="*/ 337407 w 485276"/>
              <a:gd name="connsiteY10" fmla="*/ 293860 h 326128"/>
              <a:gd name="connsiteX11" fmla="*/ 328321 w 485276"/>
              <a:gd name="connsiteY11" fmla="*/ 291041 h 326128"/>
              <a:gd name="connsiteX12" fmla="*/ 322682 w 485276"/>
              <a:gd name="connsiteY12" fmla="*/ 291667 h 326128"/>
              <a:gd name="connsiteX13" fmla="*/ 314537 w 485276"/>
              <a:gd name="connsiteY13" fmla="*/ 295113 h 326128"/>
              <a:gd name="connsiteX14" fmla="*/ 306705 w 485276"/>
              <a:gd name="connsiteY14" fmla="*/ 301066 h 326128"/>
              <a:gd name="connsiteX15" fmla="*/ 295427 w 485276"/>
              <a:gd name="connsiteY15" fmla="*/ 313597 h 326128"/>
              <a:gd name="connsiteX16" fmla="*/ 286968 w 485276"/>
              <a:gd name="connsiteY16" fmla="*/ 324562 h 326128"/>
              <a:gd name="connsiteX17" fmla="*/ 283522 w 485276"/>
              <a:gd name="connsiteY17" fmla="*/ 326129 h 326128"/>
              <a:gd name="connsiteX18" fmla="*/ 280076 w 485276"/>
              <a:gd name="connsiteY18" fmla="*/ 325189 h 326128"/>
              <a:gd name="connsiteX19" fmla="*/ 274750 w 485276"/>
              <a:gd name="connsiteY19" fmla="*/ 317356 h 326128"/>
              <a:gd name="connsiteX20" fmla="*/ 265665 w 485276"/>
              <a:gd name="connsiteY20" fmla="*/ 298246 h 326128"/>
              <a:gd name="connsiteX21" fmla="*/ 260965 w 485276"/>
              <a:gd name="connsiteY21" fmla="*/ 293547 h 326128"/>
              <a:gd name="connsiteX22" fmla="*/ 254700 w 485276"/>
              <a:gd name="connsiteY22" fmla="*/ 291981 h 326128"/>
              <a:gd name="connsiteX23" fmla="*/ 245615 w 485276"/>
              <a:gd name="connsiteY23" fmla="*/ 295427 h 326128"/>
              <a:gd name="connsiteX24" fmla="*/ 233710 w 485276"/>
              <a:gd name="connsiteY24" fmla="*/ 304199 h 326128"/>
              <a:gd name="connsiteX25" fmla="*/ 227131 w 485276"/>
              <a:gd name="connsiteY25" fmla="*/ 307645 h 326128"/>
              <a:gd name="connsiteX26" fmla="*/ 218359 w 485276"/>
              <a:gd name="connsiteY26" fmla="*/ 308585 h 326128"/>
              <a:gd name="connsiteX27" fmla="*/ 188597 w 485276"/>
              <a:gd name="connsiteY27" fmla="*/ 306078 h 326128"/>
              <a:gd name="connsiteX28" fmla="*/ 168860 w 485276"/>
              <a:gd name="connsiteY28" fmla="*/ 306392 h 326128"/>
              <a:gd name="connsiteX29" fmla="*/ 157582 w 485276"/>
              <a:gd name="connsiteY29" fmla="*/ 307958 h 326128"/>
              <a:gd name="connsiteX30" fmla="*/ 158522 w 485276"/>
              <a:gd name="connsiteY30" fmla="*/ 302005 h 326128"/>
              <a:gd name="connsiteX31" fmla="*/ 156642 w 485276"/>
              <a:gd name="connsiteY31" fmla="*/ 299813 h 326128"/>
              <a:gd name="connsiteX32" fmla="*/ 148183 w 485276"/>
              <a:gd name="connsiteY32" fmla="*/ 300126 h 326128"/>
              <a:gd name="connsiteX33" fmla="*/ 124687 w 485276"/>
              <a:gd name="connsiteY33" fmla="*/ 306392 h 326128"/>
              <a:gd name="connsiteX34" fmla="*/ 112156 w 485276"/>
              <a:gd name="connsiteY34" fmla="*/ 307645 h 326128"/>
              <a:gd name="connsiteX35" fmla="*/ 100251 w 485276"/>
              <a:gd name="connsiteY35" fmla="*/ 304199 h 326128"/>
              <a:gd name="connsiteX36" fmla="*/ 90539 w 485276"/>
              <a:gd name="connsiteY36" fmla="*/ 295427 h 326128"/>
              <a:gd name="connsiteX37" fmla="*/ 74875 w 485276"/>
              <a:gd name="connsiteY37" fmla="*/ 275063 h 326128"/>
              <a:gd name="connsiteX38" fmla="*/ 63597 w 485276"/>
              <a:gd name="connsiteY38" fmla="*/ 267544 h 326128"/>
              <a:gd name="connsiteX39" fmla="*/ 57018 w 485276"/>
              <a:gd name="connsiteY39" fmla="*/ 265665 h 326128"/>
              <a:gd name="connsiteX40" fmla="*/ 51065 w 485276"/>
              <a:gd name="connsiteY40" fmla="*/ 264725 h 326128"/>
              <a:gd name="connsiteX41" fmla="*/ 45426 w 485276"/>
              <a:gd name="connsiteY41" fmla="*/ 263159 h 326128"/>
              <a:gd name="connsiteX42" fmla="*/ 38847 w 485276"/>
              <a:gd name="connsiteY42" fmla="*/ 259086 h 326128"/>
              <a:gd name="connsiteX43" fmla="*/ 33521 w 485276"/>
              <a:gd name="connsiteY43" fmla="*/ 254073 h 326128"/>
              <a:gd name="connsiteX44" fmla="*/ 30075 w 485276"/>
              <a:gd name="connsiteY44" fmla="*/ 249061 h 326128"/>
              <a:gd name="connsiteX45" fmla="*/ 27569 w 485276"/>
              <a:gd name="connsiteY45" fmla="*/ 243422 h 326128"/>
              <a:gd name="connsiteX46" fmla="*/ 22870 w 485276"/>
              <a:gd name="connsiteY46" fmla="*/ 219925 h 326128"/>
              <a:gd name="connsiteX47" fmla="*/ 19424 w 485276"/>
              <a:gd name="connsiteY47" fmla="*/ 213973 h 326128"/>
              <a:gd name="connsiteX48" fmla="*/ 11278 w 485276"/>
              <a:gd name="connsiteY48" fmla="*/ 208020 h 326128"/>
              <a:gd name="connsiteX49" fmla="*/ 2193 w 485276"/>
              <a:gd name="connsiteY49" fmla="*/ 203634 h 326128"/>
              <a:gd name="connsiteX50" fmla="*/ 1880 w 485276"/>
              <a:gd name="connsiteY50" fmla="*/ 200815 h 326128"/>
              <a:gd name="connsiteX51" fmla="*/ 0 w 485276"/>
              <a:gd name="connsiteY51" fmla="*/ 180138 h 326128"/>
              <a:gd name="connsiteX52" fmla="*/ 2506 w 485276"/>
              <a:gd name="connsiteY52" fmla="*/ 174499 h 326128"/>
              <a:gd name="connsiteX53" fmla="*/ 7832 w 485276"/>
              <a:gd name="connsiteY53" fmla="*/ 166667 h 326128"/>
              <a:gd name="connsiteX54" fmla="*/ 26629 w 485276"/>
              <a:gd name="connsiteY54" fmla="*/ 149750 h 326128"/>
              <a:gd name="connsiteX55" fmla="*/ 41980 w 485276"/>
              <a:gd name="connsiteY55" fmla="*/ 131579 h 326128"/>
              <a:gd name="connsiteX56" fmla="*/ 44173 w 485276"/>
              <a:gd name="connsiteY56" fmla="*/ 126880 h 326128"/>
              <a:gd name="connsiteX57" fmla="*/ 44173 w 485276"/>
              <a:gd name="connsiteY57" fmla="*/ 123747 h 326128"/>
              <a:gd name="connsiteX58" fmla="*/ 41667 w 485276"/>
              <a:gd name="connsiteY58" fmla="*/ 121554 h 326128"/>
              <a:gd name="connsiteX59" fmla="*/ 33521 w 485276"/>
              <a:gd name="connsiteY59" fmla="*/ 115915 h 326128"/>
              <a:gd name="connsiteX60" fmla="*/ 28822 w 485276"/>
              <a:gd name="connsiteY60" fmla="*/ 110903 h 326128"/>
              <a:gd name="connsiteX61" fmla="*/ 23809 w 485276"/>
              <a:gd name="connsiteY61" fmla="*/ 104010 h 326128"/>
              <a:gd name="connsiteX62" fmla="*/ 20363 w 485276"/>
              <a:gd name="connsiteY62" fmla="*/ 95552 h 326128"/>
              <a:gd name="connsiteX63" fmla="*/ 19424 w 485276"/>
              <a:gd name="connsiteY63" fmla="*/ 87406 h 326128"/>
              <a:gd name="connsiteX64" fmla="*/ 21930 w 485276"/>
              <a:gd name="connsiteY64" fmla="*/ 82394 h 326128"/>
              <a:gd name="connsiteX65" fmla="*/ 28196 w 485276"/>
              <a:gd name="connsiteY65" fmla="*/ 78008 h 326128"/>
              <a:gd name="connsiteX66" fmla="*/ 47306 w 485276"/>
              <a:gd name="connsiteY66" fmla="*/ 72055 h 326128"/>
              <a:gd name="connsiteX67" fmla="*/ 87406 w 485276"/>
              <a:gd name="connsiteY67" fmla="*/ 66729 h 326128"/>
              <a:gd name="connsiteX68" fmla="*/ 95552 w 485276"/>
              <a:gd name="connsiteY68" fmla="*/ 63910 h 326128"/>
              <a:gd name="connsiteX69" fmla="*/ 104637 w 485276"/>
              <a:gd name="connsiteY69" fmla="*/ 57958 h 326128"/>
              <a:gd name="connsiteX70" fmla="*/ 117168 w 485276"/>
              <a:gd name="connsiteY70" fmla="*/ 46053 h 326128"/>
              <a:gd name="connsiteX71" fmla="*/ 146304 w 485276"/>
              <a:gd name="connsiteY71" fmla="*/ 4073 h 326128"/>
              <a:gd name="connsiteX72" fmla="*/ 148183 w 485276"/>
              <a:gd name="connsiteY72" fmla="*/ 0 h 326128"/>
              <a:gd name="connsiteX73" fmla="*/ 184837 w 485276"/>
              <a:gd name="connsiteY73" fmla="*/ 27256 h 326128"/>
              <a:gd name="connsiteX74" fmla="*/ 230264 w 485276"/>
              <a:gd name="connsiteY74" fmla="*/ 68609 h 326128"/>
              <a:gd name="connsiteX75" fmla="*/ 243422 w 485276"/>
              <a:gd name="connsiteY75" fmla="*/ 72369 h 326128"/>
              <a:gd name="connsiteX76" fmla="*/ 243422 w 485276"/>
              <a:gd name="connsiteY76" fmla="*/ 75502 h 326128"/>
              <a:gd name="connsiteX77" fmla="*/ 226818 w 485276"/>
              <a:gd name="connsiteY77" fmla="*/ 70802 h 326128"/>
              <a:gd name="connsiteX78" fmla="*/ 174499 w 485276"/>
              <a:gd name="connsiteY78" fmla="*/ 42920 h 326128"/>
              <a:gd name="connsiteX79" fmla="*/ 161654 w 485276"/>
              <a:gd name="connsiteY79" fmla="*/ 45426 h 326128"/>
              <a:gd name="connsiteX80" fmla="*/ 194236 w 485276"/>
              <a:gd name="connsiteY80" fmla="*/ 63910 h 326128"/>
              <a:gd name="connsiteX81" fmla="*/ 204574 w 485276"/>
              <a:gd name="connsiteY81" fmla="*/ 66416 h 326128"/>
              <a:gd name="connsiteX82" fmla="*/ 209274 w 485276"/>
              <a:gd name="connsiteY82" fmla="*/ 68296 h 326128"/>
              <a:gd name="connsiteX83" fmla="*/ 213033 w 485276"/>
              <a:gd name="connsiteY83" fmla="*/ 74248 h 326128"/>
              <a:gd name="connsiteX84" fmla="*/ 217419 w 485276"/>
              <a:gd name="connsiteY84" fmla="*/ 75502 h 326128"/>
              <a:gd name="connsiteX85" fmla="*/ 222432 w 485276"/>
              <a:gd name="connsiteY85" fmla="*/ 74875 h 326128"/>
              <a:gd name="connsiteX86" fmla="*/ 225878 w 485276"/>
              <a:gd name="connsiteY86" fmla="*/ 72369 h 326128"/>
              <a:gd name="connsiteX87" fmla="*/ 229010 w 485276"/>
              <a:gd name="connsiteY87" fmla="*/ 77068 h 326128"/>
              <a:gd name="connsiteX88" fmla="*/ 233083 w 485276"/>
              <a:gd name="connsiteY88" fmla="*/ 80201 h 326128"/>
              <a:gd name="connsiteX89" fmla="*/ 243422 w 485276"/>
              <a:gd name="connsiteY89" fmla="*/ 84587 h 326128"/>
              <a:gd name="connsiteX90" fmla="*/ 243422 w 485276"/>
              <a:gd name="connsiteY90" fmla="*/ 88033 h 326128"/>
              <a:gd name="connsiteX91" fmla="*/ 237469 w 485276"/>
              <a:gd name="connsiteY91" fmla="*/ 84587 h 326128"/>
              <a:gd name="connsiteX92" fmla="*/ 234650 w 485276"/>
              <a:gd name="connsiteY92" fmla="*/ 84587 h 326128"/>
              <a:gd name="connsiteX93" fmla="*/ 231830 w 485276"/>
              <a:gd name="connsiteY93" fmla="*/ 91166 h 326128"/>
              <a:gd name="connsiteX94" fmla="*/ 238096 w 485276"/>
              <a:gd name="connsiteY94" fmla="*/ 91166 h 326128"/>
              <a:gd name="connsiteX95" fmla="*/ 244048 w 485276"/>
              <a:gd name="connsiteY95" fmla="*/ 90539 h 326128"/>
              <a:gd name="connsiteX96" fmla="*/ 255326 w 485276"/>
              <a:gd name="connsiteY96" fmla="*/ 88033 h 326128"/>
              <a:gd name="connsiteX97" fmla="*/ 250627 w 485276"/>
              <a:gd name="connsiteY97" fmla="*/ 93985 h 326128"/>
              <a:gd name="connsiteX98" fmla="*/ 249374 w 485276"/>
              <a:gd name="connsiteY98" fmla="*/ 97431 h 326128"/>
              <a:gd name="connsiteX99" fmla="*/ 250627 w 485276"/>
              <a:gd name="connsiteY99" fmla="*/ 101191 h 326128"/>
              <a:gd name="connsiteX100" fmla="*/ 253760 w 485276"/>
              <a:gd name="connsiteY100" fmla="*/ 105263 h 326128"/>
              <a:gd name="connsiteX101" fmla="*/ 255953 w 485276"/>
              <a:gd name="connsiteY101" fmla="*/ 110276 h 326128"/>
              <a:gd name="connsiteX102" fmla="*/ 255326 w 485276"/>
              <a:gd name="connsiteY102" fmla="*/ 112156 h 326128"/>
              <a:gd name="connsiteX103" fmla="*/ 259399 w 485276"/>
              <a:gd name="connsiteY103" fmla="*/ 112156 h 326128"/>
              <a:gd name="connsiteX104" fmla="*/ 261592 w 485276"/>
              <a:gd name="connsiteY104" fmla="*/ 110276 h 326128"/>
              <a:gd name="connsiteX105" fmla="*/ 265351 w 485276"/>
              <a:gd name="connsiteY105" fmla="*/ 104637 h 326128"/>
              <a:gd name="connsiteX106" fmla="*/ 269737 w 485276"/>
              <a:gd name="connsiteY106" fmla="*/ 102131 h 326128"/>
              <a:gd name="connsiteX107" fmla="*/ 272244 w 485276"/>
              <a:gd name="connsiteY107" fmla="*/ 104637 h 326128"/>
              <a:gd name="connsiteX108" fmla="*/ 275690 w 485276"/>
              <a:gd name="connsiteY108" fmla="*/ 112156 h 326128"/>
              <a:gd name="connsiteX109" fmla="*/ 291981 w 485276"/>
              <a:gd name="connsiteY109" fmla="*/ 123434 h 326128"/>
              <a:gd name="connsiteX110" fmla="*/ 295740 w 485276"/>
              <a:gd name="connsiteY110" fmla="*/ 127507 h 326128"/>
              <a:gd name="connsiteX111" fmla="*/ 305765 w 485276"/>
              <a:gd name="connsiteY111" fmla="*/ 143171 h 326128"/>
              <a:gd name="connsiteX112" fmla="*/ 313284 w 485276"/>
              <a:gd name="connsiteY112" fmla="*/ 148497 h 326128"/>
              <a:gd name="connsiteX113" fmla="*/ 322682 w 485276"/>
              <a:gd name="connsiteY113" fmla="*/ 161028 h 326128"/>
              <a:gd name="connsiteX114" fmla="*/ 330828 w 485276"/>
              <a:gd name="connsiteY114" fmla="*/ 164161 h 326128"/>
              <a:gd name="connsiteX115" fmla="*/ 327695 w 485276"/>
              <a:gd name="connsiteY115" fmla="*/ 166667 h 326128"/>
              <a:gd name="connsiteX116" fmla="*/ 324875 w 485276"/>
              <a:gd name="connsiteY116" fmla="*/ 166980 h 326128"/>
              <a:gd name="connsiteX117" fmla="*/ 322056 w 485276"/>
              <a:gd name="connsiteY117" fmla="*/ 165727 h 326128"/>
              <a:gd name="connsiteX118" fmla="*/ 316417 w 485276"/>
              <a:gd name="connsiteY118" fmla="*/ 161655 h 326128"/>
              <a:gd name="connsiteX119" fmla="*/ 312031 w 485276"/>
              <a:gd name="connsiteY119" fmla="*/ 161028 h 326128"/>
              <a:gd name="connsiteX120" fmla="*/ 311091 w 485276"/>
              <a:gd name="connsiteY120" fmla="*/ 164474 h 326128"/>
              <a:gd name="connsiteX121" fmla="*/ 316417 w 485276"/>
              <a:gd name="connsiteY121" fmla="*/ 189537 h 326128"/>
              <a:gd name="connsiteX122" fmla="*/ 318610 w 485276"/>
              <a:gd name="connsiteY122" fmla="*/ 193923 h 326128"/>
              <a:gd name="connsiteX123" fmla="*/ 323622 w 485276"/>
              <a:gd name="connsiteY123" fmla="*/ 197682 h 326128"/>
              <a:gd name="connsiteX124" fmla="*/ 333960 w 485276"/>
              <a:gd name="connsiteY124" fmla="*/ 203321 h 326128"/>
              <a:gd name="connsiteX125" fmla="*/ 336780 w 485276"/>
              <a:gd name="connsiteY125" fmla="*/ 203321 h 326128"/>
              <a:gd name="connsiteX126" fmla="*/ 340540 w 485276"/>
              <a:gd name="connsiteY126" fmla="*/ 200502 h 326128"/>
              <a:gd name="connsiteX127" fmla="*/ 344299 w 485276"/>
              <a:gd name="connsiteY127" fmla="*/ 201441 h 326128"/>
              <a:gd name="connsiteX128" fmla="*/ 346805 w 485276"/>
              <a:gd name="connsiteY128" fmla="*/ 204888 h 326128"/>
              <a:gd name="connsiteX129" fmla="*/ 348372 w 485276"/>
              <a:gd name="connsiteY129" fmla="*/ 209274 h 326128"/>
              <a:gd name="connsiteX130" fmla="*/ 352131 w 485276"/>
              <a:gd name="connsiteY130" fmla="*/ 206767 h 326128"/>
              <a:gd name="connsiteX131" fmla="*/ 354324 w 485276"/>
              <a:gd name="connsiteY131" fmla="*/ 209274 h 326128"/>
              <a:gd name="connsiteX132" fmla="*/ 369988 w 485276"/>
              <a:gd name="connsiteY132" fmla="*/ 197369 h 326128"/>
              <a:gd name="connsiteX133" fmla="*/ 371868 w 485276"/>
              <a:gd name="connsiteY133" fmla="*/ 194236 h 326128"/>
              <a:gd name="connsiteX134" fmla="*/ 369048 w 485276"/>
              <a:gd name="connsiteY134" fmla="*/ 180452 h 326128"/>
              <a:gd name="connsiteX135" fmla="*/ 368735 w 485276"/>
              <a:gd name="connsiteY135" fmla="*/ 176066 h 326128"/>
              <a:gd name="connsiteX136" fmla="*/ 375001 w 485276"/>
              <a:gd name="connsiteY136" fmla="*/ 174499 h 326128"/>
              <a:gd name="connsiteX137" fmla="*/ 394424 w 485276"/>
              <a:gd name="connsiteY137" fmla="*/ 188597 h 326128"/>
              <a:gd name="connsiteX138" fmla="*/ 403510 w 485276"/>
              <a:gd name="connsiteY138" fmla="*/ 191103 h 326128"/>
              <a:gd name="connsiteX139" fmla="*/ 407269 w 485276"/>
              <a:gd name="connsiteY139" fmla="*/ 188597 h 326128"/>
              <a:gd name="connsiteX140" fmla="*/ 411655 w 485276"/>
              <a:gd name="connsiteY140" fmla="*/ 180765 h 326128"/>
              <a:gd name="connsiteX141" fmla="*/ 416667 w 485276"/>
              <a:gd name="connsiteY141" fmla="*/ 179198 h 326128"/>
              <a:gd name="connsiteX142" fmla="*/ 416981 w 485276"/>
              <a:gd name="connsiteY142" fmla="*/ 182018 h 326128"/>
              <a:gd name="connsiteX143" fmla="*/ 421054 w 485276"/>
              <a:gd name="connsiteY143" fmla="*/ 197369 h 326128"/>
              <a:gd name="connsiteX144" fmla="*/ 424813 w 485276"/>
              <a:gd name="connsiteY144" fmla="*/ 204888 h 326128"/>
              <a:gd name="connsiteX145" fmla="*/ 438597 w 485276"/>
              <a:gd name="connsiteY145" fmla="*/ 227757 h 326128"/>
              <a:gd name="connsiteX146" fmla="*/ 426379 w 485276"/>
              <a:gd name="connsiteY146" fmla="*/ 218672 h 326128"/>
              <a:gd name="connsiteX147" fmla="*/ 420427 w 485276"/>
              <a:gd name="connsiteY147" fmla="*/ 216479 h 326128"/>
              <a:gd name="connsiteX148" fmla="*/ 417921 w 485276"/>
              <a:gd name="connsiteY148" fmla="*/ 223058 h 326128"/>
              <a:gd name="connsiteX149" fmla="*/ 421367 w 485276"/>
              <a:gd name="connsiteY149" fmla="*/ 228071 h 326128"/>
              <a:gd name="connsiteX150" fmla="*/ 428886 w 485276"/>
              <a:gd name="connsiteY150" fmla="*/ 231203 h 326128"/>
              <a:gd name="connsiteX151" fmla="*/ 437031 w 485276"/>
              <a:gd name="connsiteY151" fmla="*/ 232143 h 326128"/>
              <a:gd name="connsiteX152" fmla="*/ 441417 w 485276"/>
              <a:gd name="connsiteY152" fmla="*/ 230577 h 326128"/>
              <a:gd name="connsiteX153" fmla="*/ 444550 w 485276"/>
              <a:gd name="connsiteY153" fmla="*/ 230577 h 326128"/>
              <a:gd name="connsiteX154" fmla="*/ 452069 w 485276"/>
              <a:gd name="connsiteY154" fmla="*/ 234023 h 326128"/>
              <a:gd name="connsiteX155" fmla="*/ 462720 w 485276"/>
              <a:gd name="connsiteY155" fmla="*/ 236529 h 326128"/>
              <a:gd name="connsiteX156" fmla="*/ 474312 w 485276"/>
              <a:gd name="connsiteY156" fmla="*/ 237469 h 326128"/>
              <a:gd name="connsiteX157" fmla="*/ 485277 w 485276"/>
              <a:gd name="connsiteY157" fmla="*/ 236529 h 326128"/>
              <a:gd name="connsiteX158" fmla="*/ 483397 w 485276"/>
              <a:gd name="connsiteY158" fmla="*/ 238722 h 32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485276" h="326128">
                <a:moveTo>
                  <a:pt x="483397" y="238722"/>
                </a:moveTo>
                <a:lnTo>
                  <a:pt x="454888" y="243422"/>
                </a:lnTo>
                <a:lnTo>
                  <a:pt x="434211" y="240602"/>
                </a:lnTo>
                <a:lnTo>
                  <a:pt x="416354" y="234649"/>
                </a:lnTo>
                <a:lnTo>
                  <a:pt x="407896" y="233710"/>
                </a:lnTo>
                <a:lnTo>
                  <a:pt x="386906" y="234963"/>
                </a:lnTo>
                <a:lnTo>
                  <a:pt x="378447" y="236843"/>
                </a:lnTo>
                <a:lnTo>
                  <a:pt x="371241" y="242795"/>
                </a:lnTo>
                <a:lnTo>
                  <a:pt x="364662" y="253133"/>
                </a:lnTo>
                <a:lnTo>
                  <a:pt x="349938" y="282582"/>
                </a:lnTo>
                <a:lnTo>
                  <a:pt x="337407" y="293860"/>
                </a:lnTo>
                <a:lnTo>
                  <a:pt x="328321" y="291041"/>
                </a:lnTo>
                <a:lnTo>
                  <a:pt x="322682" y="291667"/>
                </a:lnTo>
                <a:lnTo>
                  <a:pt x="314537" y="295113"/>
                </a:lnTo>
                <a:lnTo>
                  <a:pt x="306705" y="301066"/>
                </a:lnTo>
                <a:lnTo>
                  <a:pt x="295427" y="313597"/>
                </a:lnTo>
                <a:lnTo>
                  <a:pt x="286968" y="324562"/>
                </a:lnTo>
                <a:lnTo>
                  <a:pt x="283522" y="326129"/>
                </a:lnTo>
                <a:lnTo>
                  <a:pt x="280076" y="325189"/>
                </a:lnTo>
                <a:lnTo>
                  <a:pt x="274750" y="317356"/>
                </a:lnTo>
                <a:lnTo>
                  <a:pt x="265665" y="298246"/>
                </a:lnTo>
                <a:lnTo>
                  <a:pt x="260965" y="293547"/>
                </a:lnTo>
                <a:lnTo>
                  <a:pt x="254700" y="291981"/>
                </a:lnTo>
                <a:lnTo>
                  <a:pt x="245615" y="295427"/>
                </a:lnTo>
                <a:lnTo>
                  <a:pt x="233710" y="304199"/>
                </a:lnTo>
                <a:lnTo>
                  <a:pt x="227131" y="307645"/>
                </a:lnTo>
                <a:lnTo>
                  <a:pt x="218359" y="308585"/>
                </a:lnTo>
                <a:lnTo>
                  <a:pt x="188597" y="306078"/>
                </a:lnTo>
                <a:lnTo>
                  <a:pt x="168860" y="306392"/>
                </a:lnTo>
                <a:lnTo>
                  <a:pt x="157582" y="307958"/>
                </a:lnTo>
                <a:lnTo>
                  <a:pt x="158522" y="302005"/>
                </a:lnTo>
                <a:lnTo>
                  <a:pt x="156642" y="299813"/>
                </a:lnTo>
                <a:lnTo>
                  <a:pt x="148183" y="300126"/>
                </a:lnTo>
                <a:lnTo>
                  <a:pt x="124687" y="306392"/>
                </a:lnTo>
                <a:lnTo>
                  <a:pt x="112156" y="307645"/>
                </a:lnTo>
                <a:lnTo>
                  <a:pt x="100251" y="304199"/>
                </a:lnTo>
                <a:lnTo>
                  <a:pt x="90539" y="295427"/>
                </a:lnTo>
                <a:lnTo>
                  <a:pt x="74875" y="275063"/>
                </a:lnTo>
                <a:lnTo>
                  <a:pt x="63597" y="267544"/>
                </a:lnTo>
                <a:lnTo>
                  <a:pt x="57018" y="265665"/>
                </a:lnTo>
                <a:lnTo>
                  <a:pt x="51065" y="264725"/>
                </a:lnTo>
                <a:lnTo>
                  <a:pt x="45426" y="263159"/>
                </a:lnTo>
                <a:lnTo>
                  <a:pt x="38847" y="259086"/>
                </a:lnTo>
                <a:lnTo>
                  <a:pt x="33521" y="254073"/>
                </a:lnTo>
                <a:lnTo>
                  <a:pt x="30075" y="249061"/>
                </a:lnTo>
                <a:lnTo>
                  <a:pt x="27569" y="243422"/>
                </a:lnTo>
                <a:lnTo>
                  <a:pt x="22870" y="219925"/>
                </a:lnTo>
                <a:lnTo>
                  <a:pt x="19424" y="213973"/>
                </a:lnTo>
                <a:lnTo>
                  <a:pt x="11278" y="208020"/>
                </a:lnTo>
                <a:lnTo>
                  <a:pt x="2193" y="203634"/>
                </a:lnTo>
                <a:lnTo>
                  <a:pt x="1880" y="200815"/>
                </a:lnTo>
                <a:lnTo>
                  <a:pt x="0" y="180138"/>
                </a:lnTo>
                <a:lnTo>
                  <a:pt x="2506" y="174499"/>
                </a:lnTo>
                <a:lnTo>
                  <a:pt x="7832" y="166667"/>
                </a:lnTo>
                <a:lnTo>
                  <a:pt x="26629" y="149750"/>
                </a:lnTo>
                <a:lnTo>
                  <a:pt x="41980" y="131579"/>
                </a:lnTo>
                <a:lnTo>
                  <a:pt x="44173" y="126880"/>
                </a:lnTo>
                <a:lnTo>
                  <a:pt x="44173" y="123747"/>
                </a:lnTo>
                <a:lnTo>
                  <a:pt x="41667" y="121554"/>
                </a:lnTo>
                <a:lnTo>
                  <a:pt x="33521" y="115915"/>
                </a:lnTo>
                <a:lnTo>
                  <a:pt x="28822" y="110903"/>
                </a:lnTo>
                <a:lnTo>
                  <a:pt x="23809" y="104010"/>
                </a:lnTo>
                <a:lnTo>
                  <a:pt x="20363" y="95552"/>
                </a:lnTo>
                <a:lnTo>
                  <a:pt x="19424" y="87406"/>
                </a:lnTo>
                <a:lnTo>
                  <a:pt x="21930" y="82394"/>
                </a:lnTo>
                <a:lnTo>
                  <a:pt x="28196" y="78008"/>
                </a:lnTo>
                <a:lnTo>
                  <a:pt x="47306" y="72055"/>
                </a:lnTo>
                <a:lnTo>
                  <a:pt x="87406" y="66729"/>
                </a:lnTo>
                <a:lnTo>
                  <a:pt x="95552" y="63910"/>
                </a:lnTo>
                <a:lnTo>
                  <a:pt x="104637" y="57958"/>
                </a:lnTo>
                <a:lnTo>
                  <a:pt x="117168" y="46053"/>
                </a:lnTo>
                <a:lnTo>
                  <a:pt x="146304" y="4073"/>
                </a:lnTo>
                <a:lnTo>
                  <a:pt x="148183" y="0"/>
                </a:lnTo>
                <a:lnTo>
                  <a:pt x="184837" y="27256"/>
                </a:lnTo>
                <a:lnTo>
                  <a:pt x="230264" y="68609"/>
                </a:lnTo>
                <a:lnTo>
                  <a:pt x="243422" y="72369"/>
                </a:lnTo>
                <a:lnTo>
                  <a:pt x="243422" y="75502"/>
                </a:lnTo>
                <a:lnTo>
                  <a:pt x="226818" y="70802"/>
                </a:lnTo>
                <a:lnTo>
                  <a:pt x="174499" y="42920"/>
                </a:lnTo>
                <a:lnTo>
                  <a:pt x="161654" y="45426"/>
                </a:lnTo>
                <a:lnTo>
                  <a:pt x="194236" y="63910"/>
                </a:lnTo>
                <a:lnTo>
                  <a:pt x="204574" y="66416"/>
                </a:lnTo>
                <a:lnTo>
                  <a:pt x="209274" y="68296"/>
                </a:lnTo>
                <a:lnTo>
                  <a:pt x="213033" y="74248"/>
                </a:lnTo>
                <a:lnTo>
                  <a:pt x="217419" y="75502"/>
                </a:lnTo>
                <a:lnTo>
                  <a:pt x="222432" y="74875"/>
                </a:lnTo>
                <a:lnTo>
                  <a:pt x="225878" y="72369"/>
                </a:lnTo>
                <a:lnTo>
                  <a:pt x="229010" y="77068"/>
                </a:lnTo>
                <a:lnTo>
                  <a:pt x="233083" y="80201"/>
                </a:lnTo>
                <a:lnTo>
                  <a:pt x="243422" y="84587"/>
                </a:lnTo>
                <a:lnTo>
                  <a:pt x="243422" y="88033"/>
                </a:lnTo>
                <a:lnTo>
                  <a:pt x="237469" y="84587"/>
                </a:lnTo>
                <a:lnTo>
                  <a:pt x="234650" y="84587"/>
                </a:lnTo>
                <a:lnTo>
                  <a:pt x="231830" y="91166"/>
                </a:lnTo>
                <a:lnTo>
                  <a:pt x="238096" y="91166"/>
                </a:lnTo>
                <a:lnTo>
                  <a:pt x="244048" y="90539"/>
                </a:lnTo>
                <a:lnTo>
                  <a:pt x="255326" y="88033"/>
                </a:lnTo>
                <a:lnTo>
                  <a:pt x="250627" y="93985"/>
                </a:lnTo>
                <a:lnTo>
                  <a:pt x="249374" y="97431"/>
                </a:lnTo>
                <a:lnTo>
                  <a:pt x="250627" y="101191"/>
                </a:lnTo>
                <a:lnTo>
                  <a:pt x="253760" y="105263"/>
                </a:lnTo>
                <a:lnTo>
                  <a:pt x="255953" y="110276"/>
                </a:lnTo>
                <a:lnTo>
                  <a:pt x="255326" y="112156"/>
                </a:lnTo>
                <a:lnTo>
                  <a:pt x="259399" y="112156"/>
                </a:lnTo>
                <a:lnTo>
                  <a:pt x="261592" y="110276"/>
                </a:lnTo>
                <a:lnTo>
                  <a:pt x="265351" y="104637"/>
                </a:lnTo>
                <a:lnTo>
                  <a:pt x="269737" y="102131"/>
                </a:lnTo>
                <a:lnTo>
                  <a:pt x="272244" y="104637"/>
                </a:lnTo>
                <a:lnTo>
                  <a:pt x="275690" y="112156"/>
                </a:lnTo>
                <a:lnTo>
                  <a:pt x="291981" y="123434"/>
                </a:lnTo>
                <a:lnTo>
                  <a:pt x="295740" y="127507"/>
                </a:lnTo>
                <a:lnTo>
                  <a:pt x="305765" y="143171"/>
                </a:lnTo>
                <a:lnTo>
                  <a:pt x="313284" y="148497"/>
                </a:lnTo>
                <a:lnTo>
                  <a:pt x="322682" y="161028"/>
                </a:lnTo>
                <a:lnTo>
                  <a:pt x="330828" y="164161"/>
                </a:lnTo>
                <a:lnTo>
                  <a:pt x="327695" y="166667"/>
                </a:lnTo>
                <a:lnTo>
                  <a:pt x="324875" y="166980"/>
                </a:lnTo>
                <a:lnTo>
                  <a:pt x="322056" y="165727"/>
                </a:lnTo>
                <a:lnTo>
                  <a:pt x="316417" y="161655"/>
                </a:lnTo>
                <a:lnTo>
                  <a:pt x="312031" y="161028"/>
                </a:lnTo>
                <a:lnTo>
                  <a:pt x="311091" y="164474"/>
                </a:lnTo>
                <a:lnTo>
                  <a:pt x="316417" y="189537"/>
                </a:lnTo>
                <a:lnTo>
                  <a:pt x="318610" y="193923"/>
                </a:lnTo>
                <a:lnTo>
                  <a:pt x="323622" y="197682"/>
                </a:lnTo>
                <a:lnTo>
                  <a:pt x="333960" y="203321"/>
                </a:lnTo>
                <a:lnTo>
                  <a:pt x="336780" y="203321"/>
                </a:lnTo>
                <a:lnTo>
                  <a:pt x="340540" y="200502"/>
                </a:lnTo>
                <a:lnTo>
                  <a:pt x="344299" y="201441"/>
                </a:lnTo>
                <a:lnTo>
                  <a:pt x="346805" y="204888"/>
                </a:lnTo>
                <a:lnTo>
                  <a:pt x="348372" y="209274"/>
                </a:lnTo>
                <a:lnTo>
                  <a:pt x="352131" y="206767"/>
                </a:lnTo>
                <a:lnTo>
                  <a:pt x="354324" y="209274"/>
                </a:lnTo>
                <a:lnTo>
                  <a:pt x="369988" y="197369"/>
                </a:lnTo>
                <a:lnTo>
                  <a:pt x="371868" y="194236"/>
                </a:lnTo>
                <a:lnTo>
                  <a:pt x="369048" y="180452"/>
                </a:lnTo>
                <a:lnTo>
                  <a:pt x="368735" y="176066"/>
                </a:lnTo>
                <a:lnTo>
                  <a:pt x="375001" y="174499"/>
                </a:lnTo>
                <a:lnTo>
                  <a:pt x="394424" y="188597"/>
                </a:lnTo>
                <a:lnTo>
                  <a:pt x="403510" y="191103"/>
                </a:lnTo>
                <a:lnTo>
                  <a:pt x="407269" y="188597"/>
                </a:lnTo>
                <a:lnTo>
                  <a:pt x="411655" y="180765"/>
                </a:lnTo>
                <a:lnTo>
                  <a:pt x="416667" y="179198"/>
                </a:lnTo>
                <a:lnTo>
                  <a:pt x="416981" y="182018"/>
                </a:lnTo>
                <a:lnTo>
                  <a:pt x="421054" y="197369"/>
                </a:lnTo>
                <a:lnTo>
                  <a:pt x="424813" y="204888"/>
                </a:lnTo>
                <a:lnTo>
                  <a:pt x="438597" y="227757"/>
                </a:lnTo>
                <a:lnTo>
                  <a:pt x="426379" y="218672"/>
                </a:lnTo>
                <a:lnTo>
                  <a:pt x="420427" y="216479"/>
                </a:lnTo>
                <a:lnTo>
                  <a:pt x="417921" y="223058"/>
                </a:lnTo>
                <a:lnTo>
                  <a:pt x="421367" y="228071"/>
                </a:lnTo>
                <a:lnTo>
                  <a:pt x="428886" y="231203"/>
                </a:lnTo>
                <a:lnTo>
                  <a:pt x="437031" y="232143"/>
                </a:lnTo>
                <a:lnTo>
                  <a:pt x="441417" y="230577"/>
                </a:lnTo>
                <a:lnTo>
                  <a:pt x="444550" y="230577"/>
                </a:lnTo>
                <a:lnTo>
                  <a:pt x="452069" y="234023"/>
                </a:lnTo>
                <a:lnTo>
                  <a:pt x="462720" y="236529"/>
                </a:lnTo>
                <a:lnTo>
                  <a:pt x="474312" y="237469"/>
                </a:lnTo>
                <a:lnTo>
                  <a:pt x="485277" y="236529"/>
                </a:lnTo>
                <a:lnTo>
                  <a:pt x="483397" y="238722"/>
                </a:lnTo>
                <a:close/>
              </a:path>
            </a:pathLst>
          </a:custGeom>
          <a:solidFill>
            <a:srgbClr val="D9A41F"/>
          </a:solidFill>
          <a:ln w="12700" cap="rnd">
            <a:solidFill>
              <a:schemeClr val="bg1"/>
            </a:solidFill>
            <a:prstDash val="solid"/>
            <a:round/>
          </a:ln>
        </p:spPr>
        <p:txBody>
          <a:bodyPr rtlCol="0" anchor="ctr"/>
          <a:lstStyle/>
          <a:p>
            <a:endParaRPr lang="vi-VN"/>
          </a:p>
        </p:txBody>
      </p:sp>
      <p:sp>
        <p:nvSpPr>
          <p:cNvPr id="51" name="Freeform: Shape 50">
            <a:hlinkClick r:id="" action="ppaction://noaction"/>
            <a:extLst>
              <a:ext uri="{FF2B5EF4-FFF2-40B4-BE49-F238E27FC236}">
                <a16:creationId xmlns:a16="http://schemas.microsoft.com/office/drawing/2014/main" id="{5D1E23A2-D483-27FA-69F1-1BB092A5B88D}"/>
              </a:ext>
            </a:extLst>
          </p:cNvPr>
          <p:cNvSpPr/>
          <p:nvPr/>
        </p:nvSpPr>
        <p:spPr>
          <a:xfrm>
            <a:off x="7891684" y="3371226"/>
            <a:ext cx="209273" cy="109649"/>
          </a:xfrm>
          <a:custGeom>
            <a:avLst/>
            <a:gdLst>
              <a:gd name="connsiteX0" fmla="*/ 145990 w 209273"/>
              <a:gd name="connsiteY0" fmla="*/ 5012 h 109649"/>
              <a:gd name="connsiteX1" fmla="*/ 141604 w 209273"/>
              <a:gd name="connsiteY1" fmla="*/ 10965 h 109649"/>
              <a:gd name="connsiteX2" fmla="*/ 126567 w 209273"/>
              <a:gd name="connsiteY2" fmla="*/ 23183 h 109649"/>
              <a:gd name="connsiteX3" fmla="*/ 121554 w 209273"/>
              <a:gd name="connsiteY3" fmla="*/ 33208 h 109649"/>
              <a:gd name="connsiteX4" fmla="*/ 121867 w 209273"/>
              <a:gd name="connsiteY4" fmla="*/ 46053 h 109649"/>
              <a:gd name="connsiteX5" fmla="*/ 129073 w 209273"/>
              <a:gd name="connsiteY5" fmla="*/ 52945 h 109649"/>
              <a:gd name="connsiteX6" fmla="*/ 138471 w 209273"/>
              <a:gd name="connsiteY6" fmla="*/ 58271 h 109649"/>
              <a:gd name="connsiteX7" fmla="*/ 145050 w 209273"/>
              <a:gd name="connsiteY7" fmla="*/ 67043 h 109649"/>
              <a:gd name="connsiteX8" fmla="*/ 151629 w 209273"/>
              <a:gd name="connsiteY8" fmla="*/ 60464 h 109649"/>
              <a:gd name="connsiteX9" fmla="*/ 155075 w 209273"/>
              <a:gd name="connsiteY9" fmla="*/ 58271 h 109649"/>
              <a:gd name="connsiteX10" fmla="*/ 158208 w 209273"/>
              <a:gd name="connsiteY10" fmla="*/ 59211 h 109649"/>
              <a:gd name="connsiteX11" fmla="*/ 161654 w 209273"/>
              <a:gd name="connsiteY11" fmla="*/ 74248 h 109649"/>
              <a:gd name="connsiteX12" fmla="*/ 162281 w 209273"/>
              <a:gd name="connsiteY12" fmla="*/ 75815 h 109649"/>
              <a:gd name="connsiteX13" fmla="*/ 160088 w 209273"/>
              <a:gd name="connsiteY13" fmla="*/ 82393 h 109649"/>
              <a:gd name="connsiteX14" fmla="*/ 155702 w 209273"/>
              <a:gd name="connsiteY14" fmla="*/ 88659 h 109649"/>
              <a:gd name="connsiteX15" fmla="*/ 150376 w 209273"/>
              <a:gd name="connsiteY15" fmla="*/ 93672 h 109649"/>
              <a:gd name="connsiteX16" fmla="*/ 152882 w 209273"/>
              <a:gd name="connsiteY16" fmla="*/ 94612 h 109649"/>
              <a:gd name="connsiteX17" fmla="*/ 160715 w 209273"/>
              <a:gd name="connsiteY17" fmla="*/ 90226 h 109649"/>
              <a:gd name="connsiteX18" fmla="*/ 167293 w 209273"/>
              <a:gd name="connsiteY18" fmla="*/ 88346 h 109649"/>
              <a:gd name="connsiteX19" fmla="*/ 171053 w 209273"/>
              <a:gd name="connsiteY19" fmla="*/ 93985 h 109649"/>
              <a:gd name="connsiteX20" fmla="*/ 166980 w 209273"/>
              <a:gd name="connsiteY20" fmla="*/ 71428 h 109649"/>
              <a:gd name="connsiteX21" fmla="*/ 163847 w 209273"/>
              <a:gd name="connsiteY21" fmla="*/ 65163 h 109649"/>
              <a:gd name="connsiteX22" fmla="*/ 163534 w 209273"/>
              <a:gd name="connsiteY22" fmla="*/ 58584 h 109649"/>
              <a:gd name="connsiteX23" fmla="*/ 166354 w 209273"/>
              <a:gd name="connsiteY23" fmla="*/ 50752 h 109649"/>
              <a:gd name="connsiteX24" fmla="*/ 166040 w 209273"/>
              <a:gd name="connsiteY24" fmla="*/ 44173 h 109649"/>
              <a:gd name="connsiteX25" fmla="*/ 156642 w 209273"/>
              <a:gd name="connsiteY25" fmla="*/ 42607 h 109649"/>
              <a:gd name="connsiteX26" fmla="*/ 156642 w 209273"/>
              <a:gd name="connsiteY26" fmla="*/ 39160 h 109649"/>
              <a:gd name="connsiteX27" fmla="*/ 162594 w 209273"/>
              <a:gd name="connsiteY27" fmla="*/ 33834 h 109649"/>
              <a:gd name="connsiteX28" fmla="*/ 165414 w 209273"/>
              <a:gd name="connsiteY28" fmla="*/ 26942 h 109649"/>
              <a:gd name="connsiteX29" fmla="*/ 169486 w 209273"/>
              <a:gd name="connsiteY29" fmla="*/ 29449 h 109649"/>
              <a:gd name="connsiteX30" fmla="*/ 171053 w 209273"/>
              <a:gd name="connsiteY30" fmla="*/ 26942 h 109649"/>
              <a:gd name="connsiteX31" fmla="*/ 173873 w 209273"/>
              <a:gd name="connsiteY31" fmla="*/ 26942 h 109649"/>
              <a:gd name="connsiteX32" fmla="*/ 177632 w 209273"/>
              <a:gd name="connsiteY32" fmla="*/ 31015 h 109649"/>
              <a:gd name="connsiteX33" fmla="*/ 182644 w 209273"/>
              <a:gd name="connsiteY33" fmla="*/ 34774 h 109649"/>
              <a:gd name="connsiteX34" fmla="*/ 188910 w 209273"/>
              <a:gd name="connsiteY34" fmla="*/ 37907 h 109649"/>
              <a:gd name="connsiteX35" fmla="*/ 195802 w 209273"/>
              <a:gd name="connsiteY35" fmla="*/ 39160 h 109649"/>
              <a:gd name="connsiteX36" fmla="*/ 196429 w 209273"/>
              <a:gd name="connsiteY36" fmla="*/ 36967 h 109649"/>
              <a:gd name="connsiteX37" fmla="*/ 198935 w 209273"/>
              <a:gd name="connsiteY37" fmla="*/ 32895 h 109649"/>
              <a:gd name="connsiteX38" fmla="*/ 201755 w 209273"/>
              <a:gd name="connsiteY38" fmla="*/ 30075 h 109649"/>
              <a:gd name="connsiteX39" fmla="*/ 204261 w 209273"/>
              <a:gd name="connsiteY39" fmla="*/ 33521 h 109649"/>
              <a:gd name="connsiteX40" fmla="*/ 209274 w 209273"/>
              <a:gd name="connsiteY40" fmla="*/ 39160 h 109649"/>
              <a:gd name="connsiteX41" fmla="*/ 204261 w 209273"/>
              <a:gd name="connsiteY41" fmla="*/ 43233 h 109649"/>
              <a:gd name="connsiteX42" fmla="*/ 199562 w 209273"/>
              <a:gd name="connsiteY42" fmla="*/ 46053 h 109649"/>
              <a:gd name="connsiteX43" fmla="*/ 196116 w 209273"/>
              <a:gd name="connsiteY43" fmla="*/ 49185 h 109649"/>
              <a:gd name="connsiteX44" fmla="*/ 194549 w 209273"/>
              <a:gd name="connsiteY44" fmla="*/ 54511 h 109649"/>
              <a:gd name="connsiteX45" fmla="*/ 190790 w 209273"/>
              <a:gd name="connsiteY45" fmla="*/ 51379 h 109649"/>
              <a:gd name="connsiteX46" fmla="*/ 179825 w 209273"/>
              <a:gd name="connsiteY46" fmla="*/ 53571 h 109649"/>
              <a:gd name="connsiteX47" fmla="*/ 173873 w 209273"/>
              <a:gd name="connsiteY47" fmla="*/ 51379 h 109649"/>
              <a:gd name="connsiteX48" fmla="*/ 171053 w 209273"/>
              <a:gd name="connsiteY48" fmla="*/ 67356 h 109649"/>
              <a:gd name="connsiteX49" fmla="*/ 173873 w 209273"/>
              <a:gd name="connsiteY49" fmla="*/ 84900 h 109649"/>
              <a:gd name="connsiteX50" fmla="*/ 179825 w 209273"/>
              <a:gd name="connsiteY50" fmla="*/ 100564 h 109649"/>
              <a:gd name="connsiteX51" fmla="*/ 181078 w 209273"/>
              <a:gd name="connsiteY51" fmla="*/ 103070 h 109649"/>
              <a:gd name="connsiteX52" fmla="*/ 142544 w 209273"/>
              <a:gd name="connsiteY52" fmla="*/ 99624 h 109649"/>
              <a:gd name="connsiteX53" fmla="*/ 139098 w 209273"/>
              <a:gd name="connsiteY53" fmla="*/ 99938 h 109649"/>
              <a:gd name="connsiteX54" fmla="*/ 104010 w 209273"/>
              <a:gd name="connsiteY54" fmla="*/ 109023 h 109649"/>
              <a:gd name="connsiteX55" fmla="*/ 95552 w 209273"/>
              <a:gd name="connsiteY55" fmla="*/ 109649 h 109649"/>
              <a:gd name="connsiteX56" fmla="*/ 84587 w 209273"/>
              <a:gd name="connsiteY56" fmla="*/ 108396 h 109649"/>
              <a:gd name="connsiteX57" fmla="*/ 75501 w 209273"/>
              <a:gd name="connsiteY57" fmla="*/ 104950 h 109649"/>
              <a:gd name="connsiteX58" fmla="*/ 67669 w 209273"/>
              <a:gd name="connsiteY58" fmla="*/ 97431 h 109649"/>
              <a:gd name="connsiteX59" fmla="*/ 65790 w 209273"/>
              <a:gd name="connsiteY59" fmla="*/ 91479 h 109649"/>
              <a:gd name="connsiteX60" fmla="*/ 66103 w 209273"/>
              <a:gd name="connsiteY60" fmla="*/ 81767 h 109649"/>
              <a:gd name="connsiteX61" fmla="*/ 64850 w 209273"/>
              <a:gd name="connsiteY61" fmla="*/ 74875 h 109649"/>
              <a:gd name="connsiteX62" fmla="*/ 63910 w 209273"/>
              <a:gd name="connsiteY62" fmla="*/ 60777 h 109649"/>
              <a:gd name="connsiteX63" fmla="*/ 61404 w 209273"/>
              <a:gd name="connsiteY63" fmla="*/ 58897 h 109649"/>
              <a:gd name="connsiteX64" fmla="*/ 56078 w 209273"/>
              <a:gd name="connsiteY64" fmla="*/ 58897 h 109649"/>
              <a:gd name="connsiteX65" fmla="*/ 32895 w 209273"/>
              <a:gd name="connsiteY65" fmla="*/ 63596 h 109649"/>
              <a:gd name="connsiteX66" fmla="*/ 0 w 209273"/>
              <a:gd name="connsiteY66" fmla="*/ 60150 h 109649"/>
              <a:gd name="connsiteX67" fmla="*/ 12531 w 209273"/>
              <a:gd name="connsiteY67" fmla="*/ 48872 h 109649"/>
              <a:gd name="connsiteX68" fmla="*/ 27256 w 209273"/>
              <a:gd name="connsiteY68" fmla="*/ 19423 h 109649"/>
              <a:gd name="connsiteX69" fmla="*/ 33835 w 209273"/>
              <a:gd name="connsiteY69" fmla="*/ 9085 h 109649"/>
              <a:gd name="connsiteX70" fmla="*/ 41040 w 209273"/>
              <a:gd name="connsiteY70" fmla="*/ 3133 h 109649"/>
              <a:gd name="connsiteX71" fmla="*/ 49499 w 209273"/>
              <a:gd name="connsiteY71" fmla="*/ 1253 h 109649"/>
              <a:gd name="connsiteX72" fmla="*/ 70489 w 209273"/>
              <a:gd name="connsiteY72" fmla="*/ 0 h 109649"/>
              <a:gd name="connsiteX73" fmla="*/ 78948 w 209273"/>
              <a:gd name="connsiteY73" fmla="*/ 940 h 109649"/>
              <a:gd name="connsiteX74" fmla="*/ 96805 w 209273"/>
              <a:gd name="connsiteY74" fmla="*/ 6892 h 109649"/>
              <a:gd name="connsiteX75" fmla="*/ 117481 w 209273"/>
              <a:gd name="connsiteY75" fmla="*/ 9712 h 109649"/>
              <a:gd name="connsiteX76" fmla="*/ 145990 w 209273"/>
              <a:gd name="connsiteY76" fmla="*/ 5012 h 10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09273" h="109649">
                <a:moveTo>
                  <a:pt x="145990" y="5012"/>
                </a:moveTo>
                <a:lnTo>
                  <a:pt x="141604" y="10965"/>
                </a:lnTo>
                <a:lnTo>
                  <a:pt x="126567" y="23183"/>
                </a:lnTo>
                <a:lnTo>
                  <a:pt x="121554" y="33208"/>
                </a:lnTo>
                <a:lnTo>
                  <a:pt x="121867" y="46053"/>
                </a:lnTo>
                <a:lnTo>
                  <a:pt x="129073" y="52945"/>
                </a:lnTo>
                <a:lnTo>
                  <a:pt x="138471" y="58271"/>
                </a:lnTo>
                <a:lnTo>
                  <a:pt x="145050" y="67043"/>
                </a:lnTo>
                <a:lnTo>
                  <a:pt x="151629" y="60464"/>
                </a:lnTo>
                <a:lnTo>
                  <a:pt x="155075" y="58271"/>
                </a:lnTo>
                <a:lnTo>
                  <a:pt x="158208" y="59211"/>
                </a:lnTo>
                <a:lnTo>
                  <a:pt x="161654" y="74248"/>
                </a:lnTo>
                <a:lnTo>
                  <a:pt x="162281" y="75815"/>
                </a:lnTo>
                <a:lnTo>
                  <a:pt x="160088" y="82393"/>
                </a:lnTo>
                <a:lnTo>
                  <a:pt x="155702" y="88659"/>
                </a:lnTo>
                <a:lnTo>
                  <a:pt x="150376" y="93672"/>
                </a:lnTo>
                <a:lnTo>
                  <a:pt x="152882" y="94612"/>
                </a:lnTo>
                <a:lnTo>
                  <a:pt x="160715" y="90226"/>
                </a:lnTo>
                <a:lnTo>
                  <a:pt x="167293" y="88346"/>
                </a:lnTo>
                <a:lnTo>
                  <a:pt x="171053" y="93985"/>
                </a:lnTo>
                <a:lnTo>
                  <a:pt x="166980" y="71428"/>
                </a:lnTo>
                <a:lnTo>
                  <a:pt x="163847" y="65163"/>
                </a:lnTo>
                <a:lnTo>
                  <a:pt x="163534" y="58584"/>
                </a:lnTo>
                <a:lnTo>
                  <a:pt x="166354" y="50752"/>
                </a:lnTo>
                <a:lnTo>
                  <a:pt x="166040" y="44173"/>
                </a:lnTo>
                <a:lnTo>
                  <a:pt x="156642" y="42607"/>
                </a:lnTo>
                <a:lnTo>
                  <a:pt x="156642" y="39160"/>
                </a:lnTo>
                <a:lnTo>
                  <a:pt x="162594" y="33834"/>
                </a:lnTo>
                <a:lnTo>
                  <a:pt x="165414" y="26942"/>
                </a:lnTo>
                <a:lnTo>
                  <a:pt x="169486" y="29449"/>
                </a:lnTo>
                <a:lnTo>
                  <a:pt x="171053" y="26942"/>
                </a:lnTo>
                <a:lnTo>
                  <a:pt x="173873" y="26942"/>
                </a:lnTo>
                <a:lnTo>
                  <a:pt x="177632" y="31015"/>
                </a:lnTo>
                <a:lnTo>
                  <a:pt x="182644" y="34774"/>
                </a:lnTo>
                <a:lnTo>
                  <a:pt x="188910" y="37907"/>
                </a:lnTo>
                <a:lnTo>
                  <a:pt x="195802" y="39160"/>
                </a:lnTo>
                <a:lnTo>
                  <a:pt x="196429" y="36967"/>
                </a:lnTo>
                <a:lnTo>
                  <a:pt x="198935" y="32895"/>
                </a:lnTo>
                <a:lnTo>
                  <a:pt x="201755" y="30075"/>
                </a:lnTo>
                <a:lnTo>
                  <a:pt x="204261" y="33521"/>
                </a:lnTo>
                <a:lnTo>
                  <a:pt x="209274" y="39160"/>
                </a:lnTo>
                <a:lnTo>
                  <a:pt x="204261" y="43233"/>
                </a:lnTo>
                <a:lnTo>
                  <a:pt x="199562" y="46053"/>
                </a:lnTo>
                <a:lnTo>
                  <a:pt x="196116" y="49185"/>
                </a:lnTo>
                <a:lnTo>
                  <a:pt x="194549" y="54511"/>
                </a:lnTo>
                <a:lnTo>
                  <a:pt x="190790" y="51379"/>
                </a:lnTo>
                <a:lnTo>
                  <a:pt x="179825" y="53571"/>
                </a:lnTo>
                <a:lnTo>
                  <a:pt x="173873" y="51379"/>
                </a:lnTo>
                <a:lnTo>
                  <a:pt x="171053" y="67356"/>
                </a:lnTo>
                <a:lnTo>
                  <a:pt x="173873" y="84900"/>
                </a:lnTo>
                <a:lnTo>
                  <a:pt x="179825" y="100564"/>
                </a:lnTo>
                <a:lnTo>
                  <a:pt x="181078" y="103070"/>
                </a:lnTo>
                <a:lnTo>
                  <a:pt x="142544" y="99624"/>
                </a:lnTo>
                <a:lnTo>
                  <a:pt x="139098" y="99938"/>
                </a:lnTo>
                <a:lnTo>
                  <a:pt x="104010" y="109023"/>
                </a:lnTo>
                <a:lnTo>
                  <a:pt x="95552" y="109649"/>
                </a:lnTo>
                <a:lnTo>
                  <a:pt x="84587" y="108396"/>
                </a:lnTo>
                <a:lnTo>
                  <a:pt x="75501" y="104950"/>
                </a:lnTo>
                <a:lnTo>
                  <a:pt x="67669" y="97431"/>
                </a:lnTo>
                <a:lnTo>
                  <a:pt x="65790" y="91479"/>
                </a:lnTo>
                <a:lnTo>
                  <a:pt x="66103" y="81767"/>
                </a:lnTo>
                <a:lnTo>
                  <a:pt x="64850" y="74875"/>
                </a:lnTo>
                <a:lnTo>
                  <a:pt x="63910" y="60777"/>
                </a:lnTo>
                <a:lnTo>
                  <a:pt x="61404" y="58897"/>
                </a:lnTo>
                <a:lnTo>
                  <a:pt x="56078" y="58897"/>
                </a:lnTo>
                <a:lnTo>
                  <a:pt x="32895" y="63596"/>
                </a:lnTo>
                <a:lnTo>
                  <a:pt x="0" y="60150"/>
                </a:lnTo>
                <a:lnTo>
                  <a:pt x="12531" y="48872"/>
                </a:lnTo>
                <a:lnTo>
                  <a:pt x="27256" y="19423"/>
                </a:lnTo>
                <a:lnTo>
                  <a:pt x="33835" y="9085"/>
                </a:lnTo>
                <a:lnTo>
                  <a:pt x="41040" y="3133"/>
                </a:lnTo>
                <a:lnTo>
                  <a:pt x="49499" y="1253"/>
                </a:lnTo>
                <a:lnTo>
                  <a:pt x="70489" y="0"/>
                </a:lnTo>
                <a:lnTo>
                  <a:pt x="78948" y="940"/>
                </a:lnTo>
                <a:lnTo>
                  <a:pt x="96805" y="6892"/>
                </a:lnTo>
                <a:lnTo>
                  <a:pt x="117481" y="9712"/>
                </a:lnTo>
                <a:lnTo>
                  <a:pt x="145990" y="5012"/>
                </a:lnTo>
                <a:close/>
              </a:path>
            </a:pathLst>
          </a:custGeom>
          <a:solidFill>
            <a:srgbClr val="DC1C9C"/>
          </a:solidFill>
          <a:ln w="12700" cap="rnd">
            <a:solidFill>
              <a:schemeClr val="bg1"/>
            </a:solidFill>
            <a:prstDash val="solid"/>
            <a:round/>
          </a:ln>
        </p:spPr>
        <p:txBody>
          <a:bodyPr rtlCol="0" anchor="ctr"/>
          <a:lstStyle/>
          <a:p>
            <a:endParaRPr lang="vi-VN"/>
          </a:p>
        </p:txBody>
      </p:sp>
      <p:sp>
        <p:nvSpPr>
          <p:cNvPr id="52" name="Freeform: Shape 51">
            <a:extLst>
              <a:ext uri="{FF2B5EF4-FFF2-40B4-BE49-F238E27FC236}">
                <a16:creationId xmlns:a16="http://schemas.microsoft.com/office/drawing/2014/main" id="{0D970CB1-1F0D-2DAE-0324-227BFB7AC313}"/>
              </a:ext>
            </a:extLst>
          </p:cNvPr>
          <p:cNvSpPr/>
          <p:nvPr/>
        </p:nvSpPr>
        <p:spPr>
          <a:xfrm>
            <a:off x="7523889" y="5743411"/>
            <a:ext cx="253133" cy="207080"/>
          </a:xfrm>
          <a:custGeom>
            <a:avLst/>
            <a:gdLst>
              <a:gd name="connsiteX0" fmla="*/ 89912 w 253133"/>
              <a:gd name="connsiteY0" fmla="*/ 157269 h 207080"/>
              <a:gd name="connsiteX1" fmla="*/ 93359 w 253133"/>
              <a:gd name="connsiteY1" fmla="*/ 162908 h 207080"/>
              <a:gd name="connsiteX2" fmla="*/ 87406 w 253133"/>
              <a:gd name="connsiteY2" fmla="*/ 159462 h 207080"/>
              <a:gd name="connsiteX3" fmla="*/ 84587 w 253133"/>
              <a:gd name="connsiteY3" fmla="*/ 159462 h 207080"/>
              <a:gd name="connsiteX4" fmla="*/ 83334 w 253133"/>
              <a:gd name="connsiteY4" fmla="*/ 165101 h 207080"/>
              <a:gd name="connsiteX5" fmla="*/ 77381 w 253133"/>
              <a:gd name="connsiteY5" fmla="*/ 169173 h 207080"/>
              <a:gd name="connsiteX6" fmla="*/ 74248 w 253133"/>
              <a:gd name="connsiteY6" fmla="*/ 177632 h 207080"/>
              <a:gd name="connsiteX7" fmla="*/ 70176 w 253133"/>
              <a:gd name="connsiteY7" fmla="*/ 180138 h 207080"/>
              <a:gd name="connsiteX8" fmla="*/ 61404 w 253133"/>
              <a:gd name="connsiteY8" fmla="*/ 183271 h 207080"/>
              <a:gd name="connsiteX9" fmla="*/ 55451 w 253133"/>
              <a:gd name="connsiteY9" fmla="*/ 188597 h 207080"/>
              <a:gd name="connsiteX10" fmla="*/ 46366 w 253133"/>
              <a:gd name="connsiteY10" fmla="*/ 201755 h 207080"/>
              <a:gd name="connsiteX11" fmla="*/ 40727 w 253133"/>
              <a:gd name="connsiteY11" fmla="*/ 207081 h 207080"/>
              <a:gd name="connsiteX12" fmla="*/ 35088 w 253133"/>
              <a:gd name="connsiteY12" fmla="*/ 185777 h 207080"/>
              <a:gd name="connsiteX13" fmla="*/ 37281 w 253133"/>
              <a:gd name="connsiteY13" fmla="*/ 177632 h 207080"/>
              <a:gd name="connsiteX14" fmla="*/ 54511 w 253133"/>
              <a:gd name="connsiteY14" fmla="*/ 173246 h 207080"/>
              <a:gd name="connsiteX15" fmla="*/ 67356 w 253133"/>
              <a:gd name="connsiteY15" fmla="*/ 166667 h 207080"/>
              <a:gd name="connsiteX16" fmla="*/ 69862 w 253133"/>
              <a:gd name="connsiteY16" fmla="*/ 164161 h 207080"/>
              <a:gd name="connsiteX17" fmla="*/ 70176 w 253133"/>
              <a:gd name="connsiteY17" fmla="*/ 159775 h 207080"/>
              <a:gd name="connsiteX18" fmla="*/ 71429 w 253133"/>
              <a:gd name="connsiteY18" fmla="*/ 154136 h 207080"/>
              <a:gd name="connsiteX19" fmla="*/ 73308 w 253133"/>
              <a:gd name="connsiteY19" fmla="*/ 149123 h 207080"/>
              <a:gd name="connsiteX20" fmla="*/ 76755 w 253133"/>
              <a:gd name="connsiteY20" fmla="*/ 145990 h 207080"/>
              <a:gd name="connsiteX21" fmla="*/ 89912 w 253133"/>
              <a:gd name="connsiteY21" fmla="*/ 157269 h 207080"/>
              <a:gd name="connsiteX22" fmla="*/ 2820 w 253133"/>
              <a:gd name="connsiteY22" fmla="*/ 76441 h 207080"/>
              <a:gd name="connsiteX23" fmla="*/ 4699 w 253133"/>
              <a:gd name="connsiteY23" fmla="*/ 76755 h 207080"/>
              <a:gd name="connsiteX24" fmla="*/ 4699 w 253133"/>
              <a:gd name="connsiteY24" fmla="*/ 79887 h 207080"/>
              <a:gd name="connsiteX25" fmla="*/ 10025 w 253133"/>
              <a:gd name="connsiteY25" fmla="*/ 82394 h 207080"/>
              <a:gd name="connsiteX26" fmla="*/ 14411 w 253133"/>
              <a:gd name="connsiteY26" fmla="*/ 85527 h 207080"/>
              <a:gd name="connsiteX27" fmla="*/ 13158 w 253133"/>
              <a:gd name="connsiteY27" fmla="*/ 92732 h 207080"/>
              <a:gd name="connsiteX28" fmla="*/ 8459 w 253133"/>
              <a:gd name="connsiteY28" fmla="*/ 103384 h 207080"/>
              <a:gd name="connsiteX29" fmla="*/ 9712 w 253133"/>
              <a:gd name="connsiteY29" fmla="*/ 106517 h 207080"/>
              <a:gd name="connsiteX30" fmla="*/ 15038 w 253133"/>
              <a:gd name="connsiteY30" fmla="*/ 111529 h 207080"/>
              <a:gd name="connsiteX31" fmla="*/ 14411 w 253133"/>
              <a:gd name="connsiteY31" fmla="*/ 115289 h 207080"/>
              <a:gd name="connsiteX32" fmla="*/ 11592 w 253133"/>
              <a:gd name="connsiteY32" fmla="*/ 115915 h 207080"/>
              <a:gd name="connsiteX33" fmla="*/ 7832 w 253133"/>
              <a:gd name="connsiteY33" fmla="*/ 113722 h 207080"/>
              <a:gd name="connsiteX34" fmla="*/ 2820 w 253133"/>
              <a:gd name="connsiteY34" fmla="*/ 109336 h 207080"/>
              <a:gd name="connsiteX35" fmla="*/ 5952 w 253133"/>
              <a:gd name="connsiteY35" fmla="*/ 106517 h 207080"/>
              <a:gd name="connsiteX36" fmla="*/ 0 w 253133"/>
              <a:gd name="connsiteY36" fmla="*/ 100251 h 207080"/>
              <a:gd name="connsiteX37" fmla="*/ 0 w 253133"/>
              <a:gd name="connsiteY37" fmla="*/ 97431 h 207080"/>
              <a:gd name="connsiteX38" fmla="*/ 2193 w 253133"/>
              <a:gd name="connsiteY38" fmla="*/ 93672 h 207080"/>
              <a:gd name="connsiteX39" fmla="*/ 2820 w 253133"/>
              <a:gd name="connsiteY39" fmla="*/ 88659 h 207080"/>
              <a:gd name="connsiteX40" fmla="*/ 2820 w 253133"/>
              <a:gd name="connsiteY40" fmla="*/ 76441 h 207080"/>
              <a:gd name="connsiteX41" fmla="*/ 223371 w 253133"/>
              <a:gd name="connsiteY41" fmla="*/ 19737 h 207080"/>
              <a:gd name="connsiteX42" fmla="*/ 250000 w 253133"/>
              <a:gd name="connsiteY42" fmla="*/ 81141 h 207080"/>
              <a:gd name="connsiteX43" fmla="*/ 253133 w 253133"/>
              <a:gd name="connsiteY43" fmla="*/ 98684 h 207080"/>
              <a:gd name="connsiteX44" fmla="*/ 246241 w 253133"/>
              <a:gd name="connsiteY44" fmla="*/ 103697 h 207080"/>
              <a:gd name="connsiteX45" fmla="*/ 234963 w 253133"/>
              <a:gd name="connsiteY45" fmla="*/ 114975 h 207080"/>
              <a:gd name="connsiteX46" fmla="*/ 232770 w 253133"/>
              <a:gd name="connsiteY46" fmla="*/ 119675 h 207080"/>
              <a:gd name="connsiteX47" fmla="*/ 229324 w 253133"/>
              <a:gd name="connsiteY47" fmla="*/ 125000 h 207080"/>
              <a:gd name="connsiteX48" fmla="*/ 221178 w 253133"/>
              <a:gd name="connsiteY48" fmla="*/ 130013 h 207080"/>
              <a:gd name="connsiteX49" fmla="*/ 193923 w 253133"/>
              <a:gd name="connsiteY49" fmla="*/ 142231 h 207080"/>
              <a:gd name="connsiteX50" fmla="*/ 186404 w 253133"/>
              <a:gd name="connsiteY50" fmla="*/ 144424 h 207080"/>
              <a:gd name="connsiteX51" fmla="*/ 167294 w 253133"/>
              <a:gd name="connsiteY51" fmla="*/ 146617 h 207080"/>
              <a:gd name="connsiteX52" fmla="*/ 150376 w 253133"/>
              <a:gd name="connsiteY52" fmla="*/ 151943 h 207080"/>
              <a:gd name="connsiteX53" fmla="*/ 145677 w 253133"/>
              <a:gd name="connsiteY53" fmla="*/ 150689 h 207080"/>
              <a:gd name="connsiteX54" fmla="*/ 142231 w 253133"/>
              <a:gd name="connsiteY54" fmla="*/ 155389 h 207080"/>
              <a:gd name="connsiteX55" fmla="*/ 129700 w 253133"/>
              <a:gd name="connsiteY55" fmla="*/ 166980 h 207080"/>
              <a:gd name="connsiteX56" fmla="*/ 119361 w 253133"/>
              <a:gd name="connsiteY56" fmla="*/ 183271 h 207080"/>
              <a:gd name="connsiteX57" fmla="*/ 111842 w 253133"/>
              <a:gd name="connsiteY57" fmla="*/ 182958 h 207080"/>
              <a:gd name="connsiteX58" fmla="*/ 95552 w 253133"/>
              <a:gd name="connsiteY58" fmla="*/ 173246 h 207080"/>
              <a:gd name="connsiteX59" fmla="*/ 84587 w 253133"/>
              <a:gd name="connsiteY59" fmla="*/ 171680 h 207080"/>
              <a:gd name="connsiteX60" fmla="*/ 86466 w 253133"/>
              <a:gd name="connsiteY60" fmla="*/ 167920 h 207080"/>
              <a:gd name="connsiteX61" fmla="*/ 93672 w 253133"/>
              <a:gd name="connsiteY61" fmla="*/ 165414 h 207080"/>
              <a:gd name="connsiteX62" fmla="*/ 96178 w 253133"/>
              <a:gd name="connsiteY62" fmla="*/ 162908 h 207080"/>
              <a:gd name="connsiteX63" fmla="*/ 95865 w 253133"/>
              <a:gd name="connsiteY63" fmla="*/ 158835 h 207080"/>
              <a:gd name="connsiteX64" fmla="*/ 93672 w 253133"/>
              <a:gd name="connsiteY64" fmla="*/ 155075 h 207080"/>
              <a:gd name="connsiteX65" fmla="*/ 90852 w 253133"/>
              <a:gd name="connsiteY65" fmla="*/ 151943 h 207080"/>
              <a:gd name="connsiteX66" fmla="*/ 86780 w 253133"/>
              <a:gd name="connsiteY66" fmla="*/ 149123 h 207080"/>
              <a:gd name="connsiteX67" fmla="*/ 78321 w 253133"/>
              <a:gd name="connsiteY67" fmla="*/ 140351 h 207080"/>
              <a:gd name="connsiteX68" fmla="*/ 72055 w 253133"/>
              <a:gd name="connsiteY68" fmla="*/ 140665 h 207080"/>
              <a:gd name="connsiteX69" fmla="*/ 67043 w 253133"/>
              <a:gd name="connsiteY69" fmla="*/ 140038 h 207080"/>
              <a:gd name="connsiteX70" fmla="*/ 63910 w 253133"/>
              <a:gd name="connsiteY70" fmla="*/ 138785 h 207080"/>
              <a:gd name="connsiteX71" fmla="*/ 63910 w 253133"/>
              <a:gd name="connsiteY71" fmla="*/ 145051 h 207080"/>
              <a:gd name="connsiteX72" fmla="*/ 61404 w 253133"/>
              <a:gd name="connsiteY72" fmla="*/ 145051 h 207080"/>
              <a:gd name="connsiteX73" fmla="*/ 55764 w 253133"/>
              <a:gd name="connsiteY73" fmla="*/ 139098 h 207080"/>
              <a:gd name="connsiteX74" fmla="*/ 47306 w 253133"/>
              <a:gd name="connsiteY74" fmla="*/ 135025 h 207080"/>
              <a:gd name="connsiteX75" fmla="*/ 38534 w 253133"/>
              <a:gd name="connsiteY75" fmla="*/ 134399 h 207080"/>
              <a:gd name="connsiteX76" fmla="*/ 31642 w 253133"/>
              <a:gd name="connsiteY76" fmla="*/ 138785 h 207080"/>
              <a:gd name="connsiteX77" fmla="*/ 29135 w 253133"/>
              <a:gd name="connsiteY77" fmla="*/ 138785 h 207080"/>
              <a:gd name="connsiteX78" fmla="*/ 30389 w 253133"/>
              <a:gd name="connsiteY78" fmla="*/ 132832 h 207080"/>
              <a:gd name="connsiteX79" fmla="*/ 29135 w 253133"/>
              <a:gd name="connsiteY79" fmla="*/ 127193 h 207080"/>
              <a:gd name="connsiteX80" fmla="*/ 25063 w 253133"/>
              <a:gd name="connsiteY80" fmla="*/ 135652 h 207080"/>
              <a:gd name="connsiteX81" fmla="*/ 21930 w 253133"/>
              <a:gd name="connsiteY81" fmla="*/ 139411 h 207080"/>
              <a:gd name="connsiteX82" fmla="*/ 17231 w 253133"/>
              <a:gd name="connsiteY82" fmla="*/ 141918 h 207080"/>
              <a:gd name="connsiteX83" fmla="*/ 14724 w 253133"/>
              <a:gd name="connsiteY83" fmla="*/ 133459 h 207080"/>
              <a:gd name="connsiteX84" fmla="*/ 14411 w 253133"/>
              <a:gd name="connsiteY84" fmla="*/ 130013 h 207080"/>
              <a:gd name="connsiteX85" fmla="*/ 12218 w 253133"/>
              <a:gd name="connsiteY85" fmla="*/ 125627 h 207080"/>
              <a:gd name="connsiteX86" fmla="*/ 14411 w 253133"/>
              <a:gd name="connsiteY86" fmla="*/ 124060 h 207080"/>
              <a:gd name="connsiteX87" fmla="*/ 17544 w 253133"/>
              <a:gd name="connsiteY87" fmla="*/ 119361 h 207080"/>
              <a:gd name="connsiteX88" fmla="*/ 18170 w 253133"/>
              <a:gd name="connsiteY88" fmla="*/ 114975 h 207080"/>
              <a:gd name="connsiteX89" fmla="*/ 17231 w 253133"/>
              <a:gd name="connsiteY89" fmla="*/ 84273 h 207080"/>
              <a:gd name="connsiteX90" fmla="*/ 15978 w 253133"/>
              <a:gd name="connsiteY90" fmla="*/ 81454 h 207080"/>
              <a:gd name="connsiteX91" fmla="*/ 10338 w 253133"/>
              <a:gd name="connsiteY91" fmla="*/ 75501 h 207080"/>
              <a:gd name="connsiteX92" fmla="*/ 10025 w 253133"/>
              <a:gd name="connsiteY92" fmla="*/ 72055 h 207080"/>
              <a:gd name="connsiteX93" fmla="*/ 14411 w 253133"/>
              <a:gd name="connsiteY93" fmla="*/ 73935 h 207080"/>
              <a:gd name="connsiteX94" fmla="*/ 14411 w 253133"/>
              <a:gd name="connsiteY94" fmla="*/ 72055 h 207080"/>
              <a:gd name="connsiteX95" fmla="*/ 20990 w 253133"/>
              <a:gd name="connsiteY95" fmla="*/ 71429 h 207080"/>
              <a:gd name="connsiteX96" fmla="*/ 53258 w 253133"/>
              <a:gd name="connsiteY96" fmla="*/ 59211 h 207080"/>
              <a:gd name="connsiteX97" fmla="*/ 60464 w 253133"/>
              <a:gd name="connsiteY97" fmla="*/ 54825 h 207080"/>
              <a:gd name="connsiteX98" fmla="*/ 64537 w 253133"/>
              <a:gd name="connsiteY98" fmla="*/ 50125 h 207080"/>
              <a:gd name="connsiteX99" fmla="*/ 65790 w 253133"/>
              <a:gd name="connsiteY99" fmla="*/ 41667 h 207080"/>
              <a:gd name="connsiteX100" fmla="*/ 65790 w 253133"/>
              <a:gd name="connsiteY100" fmla="*/ 34774 h 207080"/>
              <a:gd name="connsiteX101" fmla="*/ 67983 w 253133"/>
              <a:gd name="connsiteY101" fmla="*/ 32268 h 207080"/>
              <a:gd name="connsiteX102" fmla="*/ 106203 w 253133"/>
              <a:gd name="connsiteY102" fmla="*/ 14098 h 207080"/>
              <a:gd name="connsiteX103" fmla="*/ 111842 w 253133"/>
              <a:gd name="connsiteY103" fmla="*/ 12218 h 207080"/>
              <a:gd name="connsiteX104" fmla="*/ 116855 w 253133"/>
              <a:gd name="connsiteY104" fmla="*/ 11905 h 207080"/>
              <a:gd name="connsiteX105" fmla="*/ 123120 w 253133"/>
              <a:gd name="connsiteY105" fmla="*/ 14411 h 207080"/>
              <a:gd name="connsiteX106" fmla="*/ 126567 w 253133"/>
              <a:gd name="connsiteY106" fmla="*/ 18484 h 207080"/>
              <a:gd name="connsiteX107" fmla="*/ 127820 w 253133"/>
              <a:gd name="connsiteY107" fmla="*/ 23809 h 207080"/>
              <a:gd name="connsiteX108" fmla="*/ 126880 w 253133"/>
              <a:gd name="connsiteY108" fmla="*/ 29449 h 207080"/>
              <a:gd name="connsiteX109" fmla="*/ 126567 w 253133"/>
              <a:gd name="connsiteY109" fmla="*/ 35401 h 207080"/>
              <a:gd name="connsiteX110" fmla="*/ 127820 w 253133"/>
              <a:gd name="connsiteY110" fmla="*/ 40727 h 207080"/>
              <a:gd name="connsiteX111" fmla="*/ 131266 w 253133"/>
              <a:gd name="connsiteY111" fmla="*/ 45739 h 207080"/>
              <a:gd name="connsiteX112" fmla="*/ 136592 w 253133"/>
              <a:gd name="connsiteY112" fmla="*/ 49499 h 207080"/>
              <a:gd name="connsiteX113" fmla="*/ 142544 w 253133"/>
              <a:gd name="connsiteY113" fmla="*/ 51692 h 207080"/>
              <a:gd name="connsiteX114" fmla="*/ 149123 w 253133"/>
              <a:gd name="connsiteY114" fmla="*/ 51065 h 207080"/>
              <a:gd name="connsiteX115" fmla="*/ 156015 w 253133"/>
              <a:gd name="connsiteY115" fmla="*/ 47933 h 207080"/>
              <a:gd name="connsiteX116" fmla="*/ 183584 w 253133"/>
              <a:gd name="connsiteY116" fmla="*/ 13471 h 207080"/>
              <a:gd name="connsiteX117" fmla="*/ 193296 w 253133"/>
              <a:gd name="connsiteY117" fmla="*/ 3760 h 207080"/>
              <a:gd name="connsiteX118" fmla="*/ 198309 w 253133"/>
              <a:gd name="connsiteY118" fmla="*/ 0 h 207080"/>
              <a:gd name="connsiteX119" fmla="*/ 204574 w 253133"/>
              <a:gd name="connsiteY119" fmla="*/ 313 h 207080"/>
              <a:gd name="connsiteX120" fmla="*/ 208960 w 253133"/>
              <a:gd name="connsiteY120" fmla="*/ 1566 h 207080"/>
              <a:gd name="connsiteX121" fmla="*/ 223371 w 253133"/>
              <a:gd name="connsiteY121" fmla="*/ 19737 h 2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53133" h="207080">
                <a:moveTo>
                  <a:pt x="89912" y="157269"/>
                </a:moveTo>
                <a:lnTo>
                  <a:pt x="93359" y="162908"/>
                </a:lnTo>
                <a:lnTo>
                  <a:pt x="87406" y="159462"/>
                </a:lnTo>
                <a:lnTo>
                  <a:pt x="84587" y="159462"/>
                </a:lnTo>
                <a:lnTo>
                  <a:pt x="83334" y="165101"/>
                </a:lnTo>
                <a:lnTo>
                  <a:pt x="77381" y="169173"/>
                </a:lnTo>
                <a:lnTo>
                  <a:pt x="74248" y="177632"/>
                </a:lnTo>
                <a:lnTo>
                  <a:pt x="70176" y="180138"/>
                </a:lnTo>
                <a:lnTo>
                  <a:pt x="61404" y="183271"/>
                </a:lnTo>
                <a:lnTo>
                  <a:pt x="55451" y="188597"/>
                </a:lnTo>
                <a:lnTo>
                  <a:pt x="46366" y="201755"/>
                </a:lnTo>
                <a:lnTo>
                  <a:pt x="40727" y="207081"/>
                </a:lnTo>
                <a:lnTo>
                  <a:pt x="35088" y="185777"/>
                </a:lnTo>
                <a:lnTo>
                  <a:pt x="37281" y="177632"/>
                </a:lnTo>
                <a:lnTo>
                  <a:pt x="54511" y="173246"/>
                </a:lnTo>
                <a:lnTo>
                  <a:pt x="67356" y="166667"/>
                </a:lnTo>
                <a:lnTo>
                  <a:pt x="69862" y="164161"/>
                </a:lnTo>
                <a:lnTo>
                  <a:pt x="70176" y="159775"/>
                </a:lnTo>
                <a:lnTo>
                  <a:pt x="71429" y="154136"/>
                </a:lnTo>
                <a:lnTo>
                  <a:pt x="73308" y="149123"/>
                </a:lnTo>
                <a:lnTo>
                  <a:pt x="76755" y="145990"/>
                </a:lnTo>
                <a:lnTo>
                  <a:pt x="89912" y="157269"/>
                </a:lnTo>
                <a:close/>
                <a:moveTo>
                  <a:pt x="2820" y="76441"/>
                </a:moveTo>
                <a:lnTo>
                  <a:pt x="4699" y="76755"/>
                </a:lnTo>
                <a:lnTo>
                  <a:pt x="4699" y="79887"/>
                </a:lnTo>
                <a:lnTo>
                  <a:pt x="10025" y="82394"/>
                </a:lnTo>
                <a:lnTo>
                  <a:pt x="14411" y="85527"/>
                </a:lnTo>
                <a:lnTo>
                  <a:pt x="13158" y="92732"/>
                </a:lnTo>
                <a:lnTo>
                  <a:pt x="8459" y="103384"/>
                </a:lnTo>
                <a:lnTo>
                  <a:pt x="9712" y="106517"/>
                </a:lnTo>
                <a:lnTo>
                  <a:pt x="15038" y="111529"/>
                </a:lnTo>
                <a:lnTo>
                  <a:pt x="14411" y="115289"/>
                </a:lnTo>
                <a:lnTo>
                  <a:pt x="11592" y="115915"/>
                </a:lnTo>
                <a:lnTo>
                  <a:pt x="7832" y="113722"/>
                </a:lnTo>
                <a:lnTo>
                  <a:pt x="2820" y="109336"/>
                </a:lnTo>
                <a:lnTo>
                  <a:pt x="5952" y="106517"/>
                </a:lnTo>
                <a:lnTo>
                  <a:pt x="0" y="100251"/>
                </a:lnTo>
                <a:lnTo>
                  <a:pt x="0" y="97431"/>
                </a:lnTo>
                <a:lnTo>
                  <a:pt x="2193" y="93672"/>
                </a:lnTo>
                <a:lnTo>
                  <a:pt x="2820" y="88659"/>
                </a:lnTo>
                <a:lnTo>
                  <a:pt x="2820" y="76441"/>
                </a:lnTo>
                <a:close/>
                <a:moveTo>
                  <a:pt x="223371" y="19737"/>
                </a:moveTo>
                <a:lnTo>
                  <a:pt x="250000" y="81141"/>
                </a:lnTo>
                <a:lnTo>
                  <a:pt x="253133" y="98684"/>
                </a:lnTo>
                <a:lnTo>
                  <a:pt x="246241" y="103697"/>
                </a:lnTo>
                <a:lnTo>
                  <a:pt x="234963" y="114975"/>
                </a:lnTo>
                <a:lnTo>
                  <a:pt x="232770" y="119675"/>
                </a:lnTo>
                <a:lnTo>
                  <a:pt x="229324" y="125000"/>
                </a:lnTo>
                <a:lnTo>
                  <a:pt x="221178" y="130013"/>
                </a:lnTo>
                <a:lnTo>
                  <a:pt x="193923" y="142231"/>
                </a:lnTo>
                <a:lnTo>
                  <a:pt x="186404" y="144424"/>
                </a:lnTo>
                <a:lnTo>
                  <a:pt x="167294" y="146617"/>
                </a:lnTo>
                <a:lnTo>
                  <a:pt x="150376" y="151943"/>
                </a:lnTo>
                <a:lnTo>
                  <a:pt x="145677" y="150689"/>
                </a:lnTo>
                <a:lnTo>
                  <a:pt x="142231" y="155389"/>
                </a:lnTo>
                <a:lnTo>
                  <a:pt x="129700" y="166980"/>
                </a:lnTo>
                <a:lnTo>
                  <a:pt x="119361" y="183271"/>
                </a:lnTo>
                <a:lnTo>
                  <a:pt x="111842" y="182958"/>
                </a:lnTo>
                <a:lnTo>
                  <a:pt x="95552" y="173246"/>
                </a:lnTo>
                <a:lnTo>
                  <a:pt x="84587" y="171680"/>
                </a:lnTo>
                <a:lnTo>
                  <a:pt x="86466" y="167920"/>
                </a:lnTo>
                <a:lnTo>
                  <a:pt x="93672" y="165414"/>
                </a:lnTo>
                <a:lnTo>
                  <a:pt x="96178" y="162908"/>
                </a:lnTo>
                <a:lnTo>
                  <a:pt x="95865" y="158835"/>
                </a:lnTo>
                <a:lnTo>
                  <a:pt x="93672" y="155075"/>
                </a:lnTo>
                <a:lnTo>
                  <a:pt x="90852" y="151943"/>
                </a:lnTo>
                <a:lnTo>
                  <a:pt x="86780" y="149123"/>
                </a:lnTo>
                <a:lnTo>
                  <a:pt x="78321" y="140351"/>
                </a:lnTo>
                <a:lnTo>
                  <a:pt x="72055" y="140665"/>
                </a:lnTo>
                <a:lnTo>
                  <a:pt x="67043" y="140038"/>
                </a:lnTo>
                <a:lnTo>
                  <a:pt x="63910" y="138785"/>
                </a:lnTo>
                <a:lnTo>
                  <a:pt x="63910" y="145051"/>
                </a:lnTo>
                <a:lnTo>
                  <a:pt x="61404" y="145051"/>
                </a:lnTo>
                <a:lnTo>
                  <a:pt x="55764" y="139098"/>
                </a:lnTo>
                <a:lnTo>
                  <a:pt x="47306" y="135025"/>
                </a:lnTo>
                <a:lnTo>
                  <a:pt x="38534" y="134399"/>
                </a:lnTo>
                <a:lnTo>
                  <a:pt x="31642" y="138785"/>
                </a:lnTo>
                <a:lnTo>
                  <a:pt x="29135" y="138785"/>
                </a:lnTo>
                <a:lnTo>
                  <a:pt x="30389" y="132832"/>
                </a:lnTo>
                <a:lnTo>
                  <a:pt x="29135" y="127193"/>
                </a:lnTo>
                <a:lnTo>
                  <a:pt x="25063" y="135652"/>
                </a:lnTo>
                <a:lnTo>
                  <a:pt x="21930" y="139411"/>
                </a:lnTo>
                <a:lnTo>
                  <a:pt x="17231" y="141918"/>
                </a:lnTo>
                <a:lnTo>
                  <a:pt x="14724" y="133459"/>
                </a:lnTo>
                <a:lnTo>
                  <a:pt x="14411" y="130013"/>
                </a:lnTo>
                <a:lnTo>
                  <a:pt x="12218" y="125627"/>
                </a:lnTo>
                <a:lnTo>
                  <a:pt x="14411" y="124060"/>
                </a:lnTo>
                <a:lnTo>
                  <a:pt x="17544" y="119361"/>
                </a:lnTo>
                <a:lnTo>
                  <a:pt x="18170" y="114975"/>
                </a:lnTo>
                <a:lnTo>
                  <a:pt x="17231" y="84273"/>
                </a:lnTo>
                <a:lnTo>
                  <a:pt x="15978" y="81454"/>
                </a:lnTo>
                <a:lnTo>
                  <a:pt x="10338" y="75501"/>
                </a:lnTo>
                <a:lnTo>
                  <a:pt x="10025" y="72055"/>
                </a:lnTo>
                <a:lnTo>
                  <a:pt x="14411" y="73935"/>
                </a:lnTo>
                <a:lnTo>
                  <a:pt x="14411" y="72055"/>
                </a:lnTo>
                <a:lnTo>
                  <a:pt x="20990" y="71429"/>
                </a:lnTo>
                <a:lnTo>
                  <a:pt x="53258" y="59211"/>
                </a:lnTo>
                <a:lnTo>
                  <a:pt x="60464" y="54825"/>
                </a:lnTo>
                <a:lnTo>
                  <a:pt x="64537" y="50125"/>
                </a:lnTo>
                <a:lnTo>
                  <a:pt x="65790" y="41667"/>
                </a:lnTo>
                <a:lnTo>
                  <a:pt x="65790" y="34774"/>
                </a:lnTo>
                <a:lnTo>
                  <a:pt x="67983" y="32268"/>
                </a:lnTo>
                <a:lnTo>
                  <a:pt x="106203" y="14098"/>
                </a:lnTo>
                <a:lnTo>
                  <a:pt x="111842" y="12218"/>
                </a:lnTo>
                <a:lnTo>
                  <a:pt x="116855" y="11905"/>
                </a:lnTo>
                <a:lnTo>
                  <a:pt x="123120" y="14411"/>
                </a:lnTo>
                <a:lnTo>
                  <a:pt x="126567" y="18484"/>
                </a:lnTo>
                <a:lnTo>
                  <a:pt x="127820" y="23809"/>
                </a:lnTo>
                <a:lnTo>
                  <a:pt x="126880" y="29449"/>
                </a:lnTo>
                <a:lnTo>
                  <a:pt x="126567" y="35401"/>
                </a:lnTo>
                <a:lnTo>
                  <a:pt x="127820" y="40727"/>
                </a:lnTo>
                <a:lnTo>
                  <a:pt x="131266" y="45739"/>
                </a:lnTo>
                <a:lnTo>
                  <a:pt x="136592" y="49499"/>
                </a:lnTo>
                <a:lnTo>
                  <a:pt x="142544" y="51692"/>
                </a:lnTo>
                <a:lnTo>
                  <a:pt x="149123" y="51065"/>
                </a:lnTo>
                <a:lnTo>
                  <a:pt x="156015" y="47933"/>
                </a:lnTo>
                <a:lnTo>
                  <a:pt x="183584" y="13471"/>
                </a:lnTo>
                <a:lnTo>
                  <a:pt x="193296" y="3760"/>
                </a:lnTo>
                <a:lnTo>
                  <a:pt x="198309" y="0"/>
                </a:lnTo>
                <a:lnTo>
                  <a:pt x="204574" y="313"/>
                </a:lnTo>
                <a:lnTo>
                  <a:pt x="208960" y="1566"/>
                </a:lnTo>
                <a:lnTo>
                  <a:pt x="223371" y="19737"/>
                </a:lnTo>
                <a:close/>
              </a:path>
            </a:pathLst>
          </a:custGeom>
          <a:solidFill>
            <a:srgbClr val="F06B08"/>
          </a:solidFill>
          <a:ln w="12700" cap="rnd">
            <a:solidFill>
              <a:schemeClr val="bg1"/>
            </a:solidFill>
            <a:prstDash val="solid"/>
            <a:round/>
          </a:ln>
        </p:spPr>
        <p:txBody>
          <a:bodyPr rtlCol="0" anchor="ctr"/>
          <a:lstStyle/>
          <a:p>
            <a:endParaRPr lang="vi-VN"/>
          </a:p>
        </p:txBody>
      </p:sp>
      <p:sp>
        <p:nvSpPr>
          <p:cNvPr id="53" name="Freeform: Shape 52">
            <a:extLst>
              <a:ext uri="{FF2B5EF4-FFF2-40B4-BE49-F238E27FC236}">
                <a16:creationId xmlns:a16="http://schemas.microsoft.com/office/drawing/2014/main" id="{C8F9796F-B7A0-8837-7DAF-76F507828E6F}"/>
              </a:ext>
            </a:extLst>
          </p:cNvPr>
          <p:cNvSpPr/>
          <p:nvPr/>
        </p:nvSpPr>
        <p:spPr>
          <a:xfrm>
            <a:off x="7710606" y="5412896"/>
            <a:ext cx="652883" cy="459900"/>
          </a:xfrm>
          <a:custGeom>
            <a:avLst/>
            <a:gdLst>
              <a:gd name="connsiteX0" fmla="*/ 652883 w 652883"/>
              <a:gd name="connsiteY0" fmla="*/ 453635 h 459900"/>
              <a:gd name="connsiteX1" fmla="*/ 650690 w 652883"/>
              <a:gd name="connsiteY1" fmla="*/ 459901 h 459900"/>
              <a:gd name="connsiteX2" fmla="*/ 641918 w 652883"/>
              <a:gd name="connsiteY2" fmla="*/ 459274 h 459900"/>
              <a:gd name="connsiteX3" fmla="*/ 637533 w 652883"/>
              <a:gd name="connsiteY3" fmla="*/ 454888 h 459900"/>
              <a:gd name="connsiteX4" fmla="*/ 635653 w 652883"/>
              <a:gd name="connsiteY4" fmla="*/ 447996 h 459900"/>
              <a:gd name="connsiteX5" fmla="*/ 637219 w 652883"/>
              <a:gd name="connsiteY5" fmla="*/ 441730 h 459900"/>
              <a:gd name="connsiteX6" fmla="*/ 642858 w 652883"/>
              <a:gd name="connsiteY6" fmla="*/ 438597 h 459900"/>
              <a:gd name="connsiteX7" fmla="*/ 649751 w 652883"/>
              <a:gd name="connsiteY7" fmla="*/ 444863 h 459900"/>
              <a:gd name="connsiteX8" fmla="*/ 652883 w 652883"/>
              <a:gd name="connsiteY8" fmla="*/ 453635 h 459900"/>
              <a:gd name="connsiteX9" fmla="*/ 627194 w 652883"/>
              <a:gd name="connsiteY9" fmla="*/ 104637 h 459900"/>
              <a:gd name="connsiteX10" fmla="*/ 620302 w 652883"/>
              <a:gd name="connsiteY10" fmla="*/ 101504 h 459900"/>
              <a:gd name="connsiteX11" fmla="*/ 613723 w 652883"/>
              <a:gd name="connsiteY11" fmla="*/ 99938 h 459900"/>
              <a:gd name="connsiteX12" fmla="*/ 606204 w 652883"/>
              <a:gd name="connsiteY12" fmla="*/ 99938 h 459900"/>
              <a:gd name="connsiteX13" fmla="*/ 598372 w 652883"/>
              <a:gd name="connsiteY13" fmla="*/ 101191 h 459900"/>
              <a:gd name="connsiteX14" fmla="*/ 591166 w 652883"/>
              <a:gd name="connsiteY14" fmla="*/ 104324 h 459900"/>
              <a:gd name="connsiteX15" fmla="*/ 577069 w 652883"/>
              <a:gd name="connsiteY15" fmla="*/ 114349 h 459900"/>
              <a:gd name="connsiteX16" fmla="*/ 571743 w 652883"/>
              <a:gd name="connsiteY16" fmla="*/ 119675 h 459900"/>
              <a:gd name="connsiteX17" fmla="*/ 567670 w 652883"/>
              <a:gd name="connsiteY17" fmla="*/ 125000 h 459900"/>
              <a:gd name="connsiteX18" fmla="*/ 564224 w 652883"/>
              <a:gd name="connsiteY18" fmla="*/ 132832 h 459900"/>
              <a:gd name="connsiteX19" fmla="*/ 559212 w 652883"/>
              <a:gd name="connsiteY19" fmla="*/ 155075 h 459900"/>
              <a:gd name="connsiteX20" fmla="*/ 555765 w 652883"/>
              <a:gd name="connsiteY20" fmla="*/ 162594 h 459900"/>
              <a:gd name="connsiteX21" fmla="*/ 552319 w 652883"/>
              <a:gd name="connsiteY21" fmla="*/ 166040 h 459900"/>
              <a:gd name="connsiteX22" fmla="*/ 546993 w 652883"/>
              <a:gd name="connsiteY22" fmla="*/ 166980 h 459900"/>
              <a:gd name="connsiteX23" fmla="*/ 539788 w 652883"/>
              <a:gd name="connsiteY23" fmla="*/ 166980 h 459900"/>
              <a:gd name="connsiteX24" fmla="*/ 535715 w 652883"/>
              <a:gd name="connsiteY24" fmla="*/ 166040 h 459900"/>
              <a:gd name="connsiteX25" fmla="*/ 526630 w 652883"/>
              <a:gd name="connsiteY25" fmla="*/ 161968 h 459900"/>
              <a:gd name="connsiteX26" fmla="*/ 520991 w 652883"/>
              <a:gd name="connsiteY26" fmla="*/ 161028 h 459900"/>
              <a:gd name="connsiteX27" fmla="*/ 516918 w 652883"/>
              <a:gd name="connsiteY27" fmla="*/ 162281 h 459900"/>
              <a:gd name="connsiteX28" fmla="*/ 508146 w 652883"/>
              <a:gd name="connsiteY28" fmla="*/ 166040 h 459900"/>
              <a:gd name="connsiteX29" fmla="*/ 503760 w 652883"/>
              <a:gd name="connsiteY29" fmla="*/ 166980 h 459900"/>
              <a:gd name="connsiteX30" fmla="*/ 487470 w 652883"/>
              <a:gd name="connsiteY30" fmla="*/ 166980 h 459900"/>
              <a:gd name="connsiteX31" fmla="*/ 485277 w 652883"/>
              <a:gd name="connsiteY31" fmla="*/ 168547 h 459900"/>
              <a:gd name="connsiteX32" fmla="*/ 479951 w 652883"/>
              <a:gd name="connsiteY32" fmla="*/ 174186 h 459900"/>
              <a:gd name="connsiteX33" fmla="*/ 468046 w 652883"/>
              <a:gd name="connsiteY33" fmla="*/ 178259 h 459900"/>
              <a:gd name="connsiteX34" fmla="*/ 460527 w 652883"/>
              <a:gd name="connsiteY34" fmla="*/ 184524 h 459900"/>
              <a:gd name="connsiteX35" fmla="*/ 454888 w 652883"/>
              <a:gd name="connsiteY35" fmla="*/ 192356 h 459900"/>
              <a:gd name="connsiteX36" fmla="*/ 451129 w 652883"/>
              <a:gd name="connsiteY36" fmla="*/ 199248 h 459900"/>
              <a:gd name="connsiteX37" fmla="*/ 447056 w 652883"/>
              <a:gd name="connsiteY37" fmla="*/ 217106 h 459900"/>
              <a:gd name="connsiteX38" fmla="*/ 442983 w 652883"/>
              <a:gd name="connsiteY38" fmla="*/ 221805 h 459900"/>
              <a:gd name="connsiteX39" fmla="*/ 432018 w 652883"/>
              <a:gd name="connsiteY39" fmla="*/ 223372 h 459900"/>
              <a:gd name="connsiteX40" fmla="*/ 428885 w 652883"/>
              <a:gd name="connsiteY40" fmla="*/ 224625 h 459900"/>
              <a:gd name="connsiteX41" fmla="*/ 413535 w 652883"/>
              <a:gd name="connsiteY41" fmla="*/ 232143 h 459900"/>
              <a:gd name="connsiteX42" fmla="*/ 409149 w 652883"/>
              <a:gd name="connsiteY42" fmla="*/ 233083 h 459900"/>
              <a:gd name="connsiteX43" fmla="*/ 401943 w 652883"/>
              <a:gd name="connsiteY43" fmla="*/ 233396 h 459900"/>
              <a:gd name="connsiteX44" fmla="*/ 398810 w 652883"/>
              <a:gd name="connsiteY44" fmla="*/ 234963 h 459900"/>
              <a:gd name="connsiteX45" fmla="*/ 396304 w 652883"/>
              <a:gd name="connsiteY45" fmla="*/ 240602 h 459900"/>
              <a:gd name="connsiteX46" fmla="*/ 390978 w 652883"/>
              <a:gd name="connsiteY46" fmla="*/ 260339 h 459900"/>
              <a:gd name="connsiteX47" fmla="*/ 388785 w 652883"/>
              <a:gd name="connsiteY47" fmla="*/ 264725 h 459900"/>
              <a:gd name="connsiteX48" fmla="*/ 380326 w 652883"/>
              <a:gd name="connsiteY48" fmla="*/ 265665 h 459900"/>
              <a:gd name="connsiteX49" fmla="*/ 376254 w 652883"/>
              <a:gd name="connsiteY49" fmla="*/ 268798 h 459900"/>
              <a:gd name="connsiteX50" fmla="*/ 369675 w 652883"/>
              <a:gd name="connsiteY50" fmla="*/ 282582 h 459900"/>
              <a:gd name="connsiteX51" fmla="*/ 366855 w 652883"/>
              <a:gd name="connsiteY51" fmla="*/ 282582 h 459900"/>
              <a:gd name="connsiteX52" fmla="*/ 363409 w 652883"/>
              <a:gd name="connsiteY52" fmla="*/ 269111 h 459900"/>
              <a:gd name="connsiteX53" fmla="*/ 352131 w 652883"/>
              <a:gd name="connsiteY53" fmla="*/ 265665 h 459900"/>
              <a:gd name="connsiteX54" fmla="*/ 299499 w 652883"/>
              <a:gd name="connsiteY54" fmla="*/ 276003 h 459900"/>
              <a:gd name="connsiteX55" fmla="*/ 287281 w 652883"/>
              <a:gd name="connsiteY55" fmla="*/ 280076 h 459900"/>
              <a:gd name="connsiteX56" fmla="*/ 282269 w 652883"/>
              <a:gd name="connsiteY56" fmla="*/ 287282 h 459900"/>
              <a:gd name="connsiteX57" fmla="*/ 280076 w 652883"/>
              <a:gd name="connsiteY57" fmla="*/ 291354 h 459900"/>
              <a:gd name="connsiteX58" fmla="*/ 270050 w 652883"/>
              <a:gd name="connsiteY58" fmla="*/ 302006 h 459900"/>
              <a:gd name="connsiteX59" fmla="*/ 267858 w 652883"/>
              <a:gd name="connsiteY59" fmla="*/ 307958 h 459900"/>
              <a:gd name="connsiteX60" fmla="*/ 266291 w 652883"/>
              <a:gd name="connsiteY60" fmla="*/ 312971 h 459900"/>
              <a:gd name="connsiteX61" fmla="*/ 260339 w 652883"/>
              <a:gd name="connsiteY61" fmla="*/ 325189 h 459900"/>
              <a:gd name="connsiteX62" fmla="*/ 257206 w 652883"/>
              <a:gd name="connsiteY62" fmla="*/ 343046 h 459900"/>
              <a:gd name="connsiteX63" fmla="*/ 241229 w 652883"/>
              <a:gd name="connsiteY63" fmla="*/ 375001 h 459900"/>
              <a:gd name="connsiteX64" fmla="*/ 238409 w 652883"/>
              <a:gd name="connsiteY64" fmla="*/ 375001 h 459900"/>
              <a:gd name="connsiteX65" fmla="*/ 233710 w 652883"/>
              <a:gd name="connsiteY65" fmla="*/ 372181 h 459900"/>
              <a:gd name="connsiteX66" fmla="*/ 214913 w 652883"/>
              <a:gd name="connsiteY66" fmla="*/ 366542 h 459900"/>
              <a:gd name="connsiteX67" fmla="*/ 207707 w 652883"/>
              <a:gd name="connsiteY67" fmla="*/ 365602 h 459900"/>
              <a:gd name="connsiteX68" fmla="*/ 198935 w 652883"/>
              <a:gd name="connsiteY68" fmla="*/ 365916 h 459900"/>
              <a:gd name="connsiteX69" fmla="*/ 192043 w 652883"/>
              <a:gd name="connsiteY69" fmla="*/ 367169 h 459900"/>
              <a:gd name="connsiteX70" fmla="*/ 167293 w 652883"/>
              <a:gd name="connsiteY70" fmla="*/ 377820 h 459900"/>
              <a:gd name="connsiteX71" fmla="*/ 149436 w 652883"/>
              <a:gd name="connsiteY71" fmla="*/ 392858 h 459900"/>
              <a:gd name="connsiteX72" fmla="*/ 143484 w 652883"/>
              <a:gd name="connsiteY72" fmla="*/ 396304 h 459900"/>
              <a:gd name="connsiteX73" fmla="*/ 127820 w 652883"/>
              <a:gd name="connsiteY73" fmla="*/ 401630 h 459900"/>
              <a:gd name="connsiteX74" fmla="*/ 100251 w 652883"/>
              <a:gd name="connsiteY74" fmla="*/ 416354 h 459900"/>
              <a:gd name="connsiteX75" fmla="*/ 90852 w 652883"/>
              <a:gd name="connsiteY75" fmla="*/ 417607 h 459900"/>
              <a:gd name="connsiteX76" fmla="*/ 81140 w 652883"/>
              <a:gd name="connsiteY76" fmla="*/ 421054 h 459900"/>
              <a:gd name="connsiteX77" fmla="*/ 66416 w 652883"/>
              <a:gd name="connsiteY77" fmla="*/ 429199 h 459900"/>
              <a:gd name="connsiteX78" fmla="*/ 63283 w 652883"/>
              <a:gd name="connsiteY78" fmla="*/ 411655 h 459900"/>
              <a:gd name="connsiteX79" fmla="*/ 36654 w 652883"/>
              <a:gd name="connsiteY79" fmla="*/ 350251 h 459900"/>
              <a:gd name="connsiteX80" fmla="*/ 56391 w 652883"/>
              <a:gd name="connsiteY80" fmla="*/ 330514 h 459900"/>
              <a:gd name="connsiteX81" fmla="*/ 62343 w 652883"/>
              <a:gd name="connsiteY81" fmla="*/ 321429 h 459900"/>
              <a:gd name="connsiteX82" fmla="*/ 67982 w 652883"/>
              <a:gd name="connsiteY82" fmla="*/ 309211 h 459900"/>
              <a:gd name="connsiteX83" fmla="*/ 68609 w 652883"/>
              <a:gd name="connsiteY83" fmla="*/ 296053 h 459900"/>
              <a:gd name="connsiteX84" fmla="*/ 67043 w 652883"/>
              <a:gd name="connsiteY84" fmla="*/ 282895 h 459900"/>
              <a:gd name="connsiteX85" fmla="*/ 62970 w 652883"/>
              <a:gd name="connsiteY85" fmla="*/ 270677 h 459900"/>
              <a:gd name="connsiteX86" fmla="*/ 58897 w 652883"/>
              <a:gd name="connsiteY86" fmla="*/ 261905 h 459900"/>
              <a:gd name="connsiteX87" fmla="*/ 53885 w 652883"/>
              <a:gd name="connsiteY87" fmla="*/ 253447 h 459900"/>
              <a:gd name="connsiteX88" fmla="*/ 48559 w 652883"/>
              <a:gd name="connsiteY88" fmla="*/ 248121 h 459900"/>
              <a:gd name="connsiteX89" fmla="*/ 42920 w 652883"/>
              <a:gd name="connsiteY89" fmla="*/ 244675 h 459900"/>
              <a:gd name="connsiteX90" fmla="*/ 36028 w 652883"/>
              <a:gd name="connsiteY90" fmla="*/ 244048 h 459900"/>
              <a:gd name="connsiteX91" fmla="*/ 28509 w 652883"/>
              <a:gd name="connsiteY91" fmla="*/ 244988 h 459900"/>
              <a:gd name="connsiteX92" fmla="*/ 19737 w 652883"/>
              <a:gd name="connsiteY92" fmla="*/ 244048 h 459900"/>
              <a:gd name="connsiteX93" fmla="*/ 12531 w 652883"/>
              <a:gd name="connsiteY93" fmla="*/ 240915 h 459900"/>
              <a:gd name="connsiteX94" fmla="*/ 4699 w 652883"/>
              <a:gd name="connsiteY94" fmla="*/ 234963 h 459900"/>
              <a:gd name="connsiteX95" fmla="*/ 0 w 652883"/>
              <a:gd name="connsiteY95" fmla="*/ 228071 h 459900"/>
              <a:gd name="connsiteX96" fmla="*/ 2819 w 652883"/>
              <a:gd name="connsiteY96" fmla="*/ 222118 h 459900"/>
              <a:gd name="connsiteX97" fmla="*/ 9712 w 652883"/>
              <a:gd name="connsiteY97" fmla="*/ 210840 h 459900"/>
              <a:gd name="connsiteX98" fmla="*/ 13158 w 652883"/>
              <a:gd name="connsiteY98" fmla="*/ 203634 h 459900"/>
              <a:gd name="connsiteX99" fmla="*/ 15038 w 652883"/>
              <a:gd name="connsiteY99" fmla="*/ 192043 h 459900"/>
              <a:gd name="connsiteX100" fmla="*/ 19737 w 652883"/>
              <a:gd name="connsiteY100" fmla="*/ 180138 h 459900"/>
              <a:gd name="connsiteX101" fmla="*/ 27882 w 652883"/>
              <a:gd name="connsiteY101" fmla="*/ 165727 h 459900"/>
              <a:gd name="connsiteX102" fmla="*/ 32268 w 652883"/>
              <a:gd name="connsiteY102" fmla="*/ 153509 h 459900"/>
              <a:gd name="connsiteX103" fmla="*/ 34461 w 652883"/>
              <a:gd name="connsiteY103" fmla="*/ 149123 h 459900"/>
              <a:gd name="connsiteX104" fmla="*/ 44173 w 652883"/>
              <a:gd name="connsiteY104" fmla="*/ 133146 h 459900"/>
              <a:gd name="connsiteX105" fmla="*/ 50125 w 652883"/>
              <a:gd name="connsiteY105" fmla="*/ 119361 h 459900"/>
              <a:gd name="connsiteX106" fmla="*/ 59211 w 652883"/>
              <a:gd name="connsiteY106" fmla="*/ 102757 h 459900"/>
              <a:gd name="connsiteX107" fmla="*/ 63597 w 652883"/>
              <a:gd name="connsiteY107" fmla="*/ 96492 h 459900"/>
              <a:gd name="connsiteX108" fmla="*/ 67669 w 652883"/>
              <a:gd name="connsiteY108" fmla="*/ 92106 h 459900"/>
              <a:gd name="connsiteX109" fmla="*/ 72995 w 652883"/>
              <a:gd name="connsiteY109" fmla="*/ 88659 h 459900"/>
              <a:gd name="connsiteX110" fmla="*/ 76128 w 652883"/>
              <a:gd name="connsiteY110" fmla="*/ 88033 h 459900"/>
              <a:gd name="connsiteX111" fmla="*/ 96178 w 652883"/>
              <a:gd name="connsiteY111" fmla="*/ 95238 h 459900"/>
              <a:gd name="connsiteX112" fmla="*/ 110902 w 652883"/>
              <a:gd name="connsiteY112" fmla="*/ 102444 h 459900"/>
              <a:gd name="connsiteX113" fmla="*/ 125940 w 652883"/>
              <a:gd name="connsiteY113" fmla="*/ 106203 h 459900"/>
              <a:gd name="connsiteX114" fmla="*/ 138471 w 652883"/>
              <a:gd name="connsiteY114" fmla="*/ 108083 h 459900"/>
              <a:gd name="connsiteX115" fmla="*/ 246554 w 652883"/>
              <a:gd name="connsiteY115" fmla="*/ 114035 h 459900"/>
              <a:gd name="connsiteX116" fmla="*/ 255640 w 652883"/>
              <a:gd name="connsiteY116" fmla="*/ 117168 h 459900"/>
              <a:gd name="connsiteX117" fmla="*/ 261592 w 652883"/>
              <a:gd name="connsiteY117" fmla="*/ 121867 h 459900"/>
              <a:gd name="connsiteX118" fmla="*/ 264411 w 652883"/>
              <a:gd name="connsiteY118" fmla="*/ 127193 h 459900"/>
              <a:gd name="connsiteX119" fmla="*/ 265351 w 652883"/>
              <a:gd name="connsiteY119" fmla="*/ 132832 h 459900"/>
              <a:gd name="connsiteX120" fmla="*/ 265665 w 652883"/>
              <a:gd name="connsiteY120" fmla="*/ 139098 h 459900"/>
              <a:gd name="connsiteX121" fmla="*/ 264411 w 652883"/>
              <a:gd name="connsiteY121" fmla="*/ 153196 h 459900"/>
              <a:gd name="connsiteX122" fmla="*/ 266291 w 652883"/>
              <a:gd name="connsiteY122" fmla="*/ 155702 h 459900"/>
              <a:gd name="connsiteX123" fmla="*/ 270050 w 652883"/>
              <a:gd name="connsiteY123" fmla="*/ 156642 h 459900"/>
              <a:gd name="connsiteX124" fmla="*/ 275376 w 652883"/>
              <a:gd name="connsiteY124" fmla="*/ 154762 h 459900"/>
              <a:gd name="connsiteX125" fmla="*/ 281329 w 652883"/>
              <a:gd name="connsiteY125" fmla="*/ 150063 h 459900"/>
              <a:gd name="connsiteX126" fmla="*/ 292294 w 652883"/>
              <a:gd name="connsiteY126" fmla="*/ 134399 h 459900"/>
              <a:gd name="connsiteX127" fmla="*/ 298246 w 652883"/>
              <a:gd name="connsiteY127" fmla="*/ 127820 h 459900"/>
              <a:gd name="connsiteX128" fmla="*/ 307018 w 652883"/>
              <a:gd name="connsiteY128" fmla="*/ 122807 h 459900"/>
              <a:gd name="connsiteX129" fmla="*/ 317356 w 652883"/>
              <a:gd name="connsiteY129" fmla="*/ 119675 h 459900"/>
              <a:gd name="connsiteX130" fmla="*/ 335527 w 652883"/>
              <a:gd name="connsiteY130" fmla="*/ 116855 h 459900"/>
              <a:gd name="connsiteX131" fmla="*/ 348685 w 652883"/>
              <a:gd name="connsiteY131" fmla="*/ 111843 h 459900"/>
              <a:gd name="connsiteX132" fmla="*/ 361216 w 652883"/>
              <a:gd name="connsiteY132" fmla="*/ 104950 h 459900"/>
              <a:gd name="connsiteX133" fmla="*/ 371868 w 652883"/>
              <a:gd name="connsiteY133" fmla="*/ 97431 h 459900"/>
              <a:gd name="connsiteX134" fmla="*/ 380326 w 652883"/>
              <a:gd name="connsiteY134" fmla="*/ 90226 h 459900"/>
              <a:gd name="connsiteX135" fmla="*/ 384712 w 652883"/>
              <a:gd name="connsiteY135" fmla="*/ 84900 h 459900"/>
              <a:gd name="connsiteX136" fmla="*/ 385966 w 652883"/>
              <a:gd name="connsiteY136" fmla="*/ 80201 h 459900"/>
              <a:gd name="connsiteX137" fmla="*/ 385026 w 652883"/>
              <a:gd name="connsiteY137" fmla="*/ 75815 h 459900"/>
              <a:gd name="connsiteX138" fmla="*/ 378760 w 652883"/>
              <a:gd name="connsiteY138" fmla="*/ 64536 h 459900"/>
              <a:gd name="connsiteX139" fmla="*/ 376254 w 652883"/>
              <a:gd name="connsiteY139" fmla="*/ 57644 h 459900"/>
              <a:gd name="connsiteX140" fmla="*/ 375627 w 652883"/>
              <a:gd name="connsiteY140" fmla="*/ 50125 h 459900"/>
              <a:gd name="connsiteX141" fmla="*/ 375941 w 652883"/>
              <a:gd name="connsiteY141" fmla="*/ 42293 h 459900"/>
              <a:gd name="connsiteX142" fmla="*/ 377820 w 652883"/>
              <a:gd name="connsiteY142" fmla="*/ 35401 h 459900"/>
              <a:gd name="connsiteX143" fmla="*/ 381266 w 652883"/>
              <a:gd name="connsiteY143" fmla="*/ 30075 h 459900"/>
              <a:gd name="connsiteX144" fmla="*/ 387219 w 652883"/>
              <a:gd name="connsiteY144" fmla="*/ 24436 h 459900"/>
              <a:gd name="connsiteX145" fmla="*/ 397557 w 652883"/>
              <a:gd name="connsiteY145" fmla="*/ 19424 h 459900"/>
              <a:gd name="connsiteX146" fmla="*/ 406329 w 652883"/>
              <a:gd name="connsiteY146" fmla="*/ 17544 h 459900"/>
              <a:gd name="connsiteX147" fmla="*/ 460527 w 652883"/>
              <a:gd name="connsiteY147" fmla="*/ 15977 h 459900"/>
              <a:gd name="connsiteX148" fmla="*/ 469612 w 652883"/>
              <a:gd name="connsiteY148" fmla="*/ 16917 h 459900"/>
              <a:gd name="connsiteX149" fmla="*/ 481830 w 652883"/>
              <a:gd name="connsiteY149" fmla="*/ 23183 h 459900"/>
              <a:gd name="connsiteX150" fmla="*/ 488723 w 652883"/>
              <a:gd name="connsiteY150" fmla="*/ 25690 h 459900"/>
              <a:gd name="connsiteX151" fmla="*/ 493422 w 652883"/>
              <a:gd name="connsiteY151" fmla="*/ 23809 h 459900"/>
              <a:gd name="connsiteX152" fmla="*/ 496868 w 652883"/>
              <a:gd name="connsiteY152" fmla="*/ 18797 h 459900"/>
              <a:gd name="connsiteX153" fmla="*/ 501881 w 652883"/>
              <a:gd name="connsiteY153" fmla="*/ 5952 h 459900"/>
              <a:gd name="connsiteX154" fmla="*/ 505640 w 652883"/>
              <a:gd name="connsiteY154" fmla="*/ 0 h 459900"/>
              <a:gd name="connsiteX155" fmla="*/ 525690 w 652883"/>
              <a:gd name="connsiteY155" fmla="*/ 627 h 459900"/>
              <a:gd name="connsiteX156" fmla="*/ 532269 w 652883"/>
              <a:gd name="connsiteY156" fmla="*/ 3446 h 459900"/>
              <a:gd name="connsiteX157" fmla="*/ 538535 w 652883"/>
              <a:gd name="connsiteY157" fmla="*/ 7206 h 459900"/>
              <a:gd name="connsiteX158" fmla="*/ 541668 w 652883"/>
              <a:gd name="connsiteY158" fmla="*/ 11905 h 459900"/>
              <a:gd name="connsiteX159" fmla="*/ 543547 w 652883"/>
              <a:gd name="connsiteY159" fmla="*/ 17231 h 459900"/>
              <a:gd name="connsiteX160" fmla="*/ 545114 w 652883"/>
              <a:gd name="connsiteY160" fmla="*/ 29136 h 459900"/>
              <a:gd name="connsiteX161" fmla="*/ 546054 w 652883"/>
              <a:gd name="connsiteY161" fmla="*/ 33835 h 459900"/>
              <a:gd name="connsiteX162" fmla="*/ 548873 w 652883"/>
              <a:gd name="connsiteY162" fmla="*/ 37907 h 459900"/>
              <a:gd name="connsiteX163" fmla="*/ 552946 w 652883"/>
              <a:gd name="connsiteY163" fmla="*/ 40100 h 459900"/>
              <a:gd name="connsiteX164" fmla="*/ 563597 w 652883"/>
              <a:gd name="connsiteY164" fmla="*/ 42920 h 459900"/>
              <a:gd name="connsiteX165" fmla="*/ 566417 w 652883"/>
              <a:gd name="connsiteY165" fmla="*/ 45739 h 459900"/>
              <a:gd name="connsiteX166" fmla="*/ 567357 w 652883"/>
              <a:gd name="connsiteY166" fmla="*/ 50439 h 459900"/>
              <a:gd name="connsiteX167" fmla="*/ 568610 w 652883"/>
              <a:gd name="connsiteY167" fmla="*/ 62657 h 459900"/>
              <a:gd name="connsiteX168" fmla="*/ 570177 w 652883"/>
              <a:gd name="connsiteY168" fmla="*/ 67983 h 459900"/>
              <a:gd name="connsiteX169" fmla="*/ 572996 w 652883"/>
              <a:gd name="connsiteY169" fmla="*/ 70489 h 459900"/>
              <a:gd name="connsiteX170" fmla="*/ 577695 w 652883"/>
              <a:gd name="connsiteY170" fmla="*/ 71116 h 459900"/>
              <a:gd name="connsiteX171" fmla="*/ 590853 w 652883"/>
              <a:gd name="connsiteY171" fmla="*/ 70176 h 459900"/>
              <a:gd name="connsiteX172" fmla="*/ 599312 w 652883"/>
              <a:gd name="connsiteY172" fmla="*/ 71429 h 459900"/>
              <a:gd name="connsiteX173" fmla="*/ 611217 w 652883"/>
              <a:gd name="connsiteY173" fmla="*/ 76441 h 459900"/>
              <a:gd name="connsiteX174" fmla="*/ 619049 w 652883"/>
              <a:gd name="connsiteY174" fmla="*/ 83647 h 459900"/>
              <a:gd name="connsiteX175" fmla="*/ 624375 w 652883"/>
              <a:gd name="connsiteY175" fmla="*/ 92106 h 459900"/>
              <a:gd name="connsiteX176" fmla="*/ 626254 w 652883"/>
              <a:gd name="connsiteY176" fmla="*/ 98058 h 459900"/>
              <a:gd name="connsiteX177" fmla="*/ 627194 w 652883"/>
              <a:gd name="connsiteY177" fmla="*/ 104637 h 45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652883" h="459900">
                <a:moveTo>
                  <a:pt x="652883" y="453635"/>
                </a:moveTo>
                <a:lnTo>
                  <a:pt x="650690" y="459901"/>
                </a:lnTo>
                <a:lnTo>
                  <a:pt x="641918" y="459274"/>
                </a:lnTo>
                <a:lnTo>
                  <a:pt x="637533" y="454888"/>
                </a:lnTo>
                <a:lnTo>
                  <a:pt x="635653" y="447996"/>
                </a:lnTo>
                <a:lnTo>
                  <a:pt x="637219" y="441730"/>
                </a:lnTo>
                <a:lnTo>
                  <a:pt x="642858" y="438597"/>
                </a:lnTo>
                <a:lnTo>
                  <a:pt x="649751" y="444863"/>
                </a:lnTo>
                <a:lnTo>
                  <a:pt x="652883" y="453635"/>
                </a:lnTo>
                <a:close/>
                <a:moveTo>
                  <a:pt x="627194" y="104637"/>
                </a:moveTo>
                <a:lnTo>
                  <a:pt x="620302" y="101504"/>
                </a:lnTo>
                <a:lnTo>
                  <a:pt x="613723" y="99938"/>
                </a:lnTo>
                <a:lnTo>
                  <a:pt x="606204" y="99938"/>
                </a:lnTo>
                <a:lnTo>
                  <a:pt x="598372" y="101191"/>
                </a:lnTo>
                <a:lnTo>
                  <a:pt x="591166" y="104324"/>
                </a:lnTo>
                <a:lnTo>
                  <a:pt x="577069" y="114349"/>
                </a:lnTo>
                <a:lnTo>
                  <a:pt x="571743" y="119675"/>
                </a:lnTo>
                <a:lnTo>
                  <a:pt x="567670" y="125000"/>
                </a:lnTo>
                <a:lnTo>
                  <a:pt x="564224" y="132832"/>
                </a:lnTo>
                <a:lnTo>
                  <a:pt x="559212" y="155075"/>
                </a:lnTo>
                <a:lnTo>
                  <a:pt x="555765" y="162594"/>
                </a:lnTo>
                <a:lnTo>
                  <a:pt x="552319" y="166040"/>
                </a:lnTo>
                <a:lnTo>
                  <a:pt x="546993" y="166980"/>
                </a:lnTo>
                <a:lnTo>
                  <a:pt x="539788" y="166980"/>
                </a:lnTo>
                <a:lnTo>
                  <a:pt x="535715" y="166040"/>
                </a:lnTo>
                <a:lnTo>
                  <a:pt x="526630" y="161968"/>
                </a:lnTo>
                <a:lnTo>
                  <a:pt x="520991" y="161028"/>
                </a:lnTo>
                <a:lnTo>
                  <a:pt x="516918" y="162281"/>
                </a:lnTo>
                <a:lnTo>
                  <a:pt x="508146" y="166040"/>
                </a:lnTo>
                <a:lnTo>
                  <a:pt x="503760" y="166980"/>
                </a:lnTo>
                <a:lnTo>
                  <a:pt x="487470" y="166980"/>
                </a:lnTo>
                <a:lnTo>
                  <a:pt x="485277" y="168547"/>
                </a:lnTo>
                <a:lnTo>
                  <a:pt x="479951" y="174186"/>
                </a:lnTo>
                <a:lnTo>
                  <a:pt x="468046" y="178259"/>
                </a:lnTo>
                <a:lnTo>
                  <a:pt x="460527" y="184524"/>
                </a:lnTo>
                <a:lnTo>
                  <a:pt x="454888" y="192356"/>
                </a:lnTo>
                <a:lnTo>
                  <a:pt x="451129" y="199248"/>
                </a:lnTo>
                <a:lnTo>
                  <a:pt x="447056" y="217106"/>
                </a:lnTo>
                <a:lnTo>
                  <a:pt x="442983" y="221805"/>
                </a:lnTo>
                <a:lnTo>
                  <a:pt x="432018" y="223372"/>
                </a:lnTo>
                <a:lnTo>
                  <a:pt x="428885" y="224625"/>
                </a:lnTo>
                <a:lnTo>
                  <a:pt x="413535" y="232143"/>
                </a:lnTo>
                <a:lnTo>
                  <a:pt x="409149" y="233083"/>
                </a:lnTo>
                <a:lnTo>
                  <a:pt x="401943" y="233396"/>
                </a:lnTo>
                <a:lnTo>
                  <a:pt x="398810" y="234963"/>
                </a:lnTo>
                <a:lnTo>
                  <a:pt x="396304" y="240602"/>
                </a:lnTo>
                <a:lnTo>
                  <a:pt x="390978" y="260339"/>
                </a:lnTo>
                <a:lnTo>
                  <a:pt x="388785" y="264725"/>
                </a:lnTo>
                <a:lnTo>
                  <a:pt x="380326" y="265665"/>
                </a:lnTo>
                <a:lnTo>
                  <a:pt x="376254" y="268798"/>
                </a:lnTo>
                <a:lnTo>
                  <a:pt x="369675" y="282582"/>
                </a:lnTo>
                <a:lnTo>
                  <a:pt x="366855" y="282582"/>
                </a:lnTo>
                <a:lnTo>
                  <a:pt x="363409" y="269111"/>
                </a:lnTo>
                <a:lnTo>
                  <a:pt x="352131" y="265665"/>
                </a:lnTo>
                <a:lnTo>
                  <a:pt x="299499" y="276003"/>
                </a:lnTo>
                <a:lnTo>
                  <a:pt x="287281" y="280076"/>
                </a:lnTo>
                <a:lnTo>
                  <a:pt x="282269" y="287282"/>
                </a:lnTo>
                <a:lnTo>
                  <a:pt x="280076" y="291354"/>
                </a:lnTo>
                <a:lnTo>
                  <a:pt x="270050" y="302006"/>
                </a:lnTo>
                <a:lnTo>
                  <a:pt x="267858" y="307958"/>
                </a:lnTo>
                <a:lnTo>
                  <a:pt x="266291" y="312971"/>
                </a:lnTo>
                <a:lnTo>
                  <a:pt x="260339" y="325189"/>
                </a:lnTo>
                <a:lnTo>
                  <a:pt x="257206" y="343046"/>
                </a:lnTo>
                <a:lnTo>
                  <a:pt x="241229" y="375001"/>
                </a:lnTo>
                <a:lnTo>
                  <a:pt x="238409" y="375001"/>
                </a:lnTo>
                <a:lnTo>
                  <a:pt x="233710" y="372181"/>
                </a:lnTo>
                <a:lnTo>
                  <a:pt x="214913" y="366542"/>
                </a:lnTo>
                <a:lnTo>
                  <a:pt x="207707" y="365602"/>
                </a:lnTo>
                <a:lnTo>
                  <a:pt x="198935" y="365916"/>
                </a:lnTo>
                <a:lnTo>
                  <a:pt x="192043" y="367169"/>
                </a:lnTo>
                <a:lnTo>
                  <a:pt x="167293" y="377820"/>
                </a:lnTo>
                <a:lnTo>
                  <a:pt x="149436" y="392858"/>
                </a:lnTo>
                <a:lnTo>
                  <a:pt x="143484" y="396304"/>
                </a:lnTo>
                <a:lnTo>
                  <a:pt x="127820" y="401630"/>
                </a:lnTo>
                <a:lnTo>
                  <a:pt x="100251" y="416354"/>
                </a:lnTo>
                <a:lnTo>
                  <a:pt x="90852" y="417607"/>
                </a:lnTo>
                <a:lnTo>
                  <a:pt x="81140" y="421054"/>
                </a:lnTo>
                <a:lnTo>
                  <a:pt x="66416" y="429199"/>
                </a:lnTo>
                <a:lnTo>
                  <a:pt x="63283" y="411655"/>
                </a:lnTo>
                <a:lnTo>
                  <a:pt x="36654" y="350251"/>
                </a:lnTo>
                <a:lnTo>
                  <a:pt x="56391" y="330514"/>
                </a:lnTo>
                <a:lnTo>
                  <a:pt x="62343" y="321429"/>
                </a:lnTo>
                <a:lnTo>
                  <a:pt x="67982" y="309211"/>
                </a:lnTo>
                <a:lnTo>
                  <a:pt x="68609" y="296053"/>
                </a:lnTo>
                <a:lnTo>
                  <a:pt x="67043" y="282895"/>
                </a:lnTo>
                <a:lnTo>
                  <a:pt x="62970" y="270677"/>
                </a:lnTo>
                <a:lnTo>
                  <a:pt x="58897" y="261905"/>
                </a:lnTo>
                <a:lnTo>
                  <a:pt x="53885" y="253447"/>
                </a:lnTo>
                <a:lnTo>
                  <a:pt x="48559" y="248121"/>
                </a:lnTo>
                <a:lnTo>
                  <a:pt x="42920" y="244675"/>
                </a:lnTo>
                <a:lnTo>
                  <a:pt x="36028" y="244048"/>
                </a:lnTo>
                <a:lnTo>
                  <a:pt x="28509" y="244988"/>
                </a:lnTo>
                <a:lnTo>
                  <a:pt x="19737" y="244048"/>
                </a:lnTo>
                <a:lnTo>
                  <a:pt x="12531" y="240915"/>
                </a:lnTo>
                <a:lnTo>
                  <a:pt x="4699" y="234963"/>
                </a:lnTo>
                <a:lnTo>
                  <a:pt x="0" y="228071"/>
                </a:lnTo>
                <a:lnTo>
                  <a:pt x="2819" y="222118"/>
                </a:lnTo>
                <a:lnTo>
                  <a:pt x="9712" y="210840"/>
                </a:lnTo>
                <a:lnTo>
                  <a:pt x="13158" y="203634"/>
                </a:lnTo>
                <a:lnTo>
                  <a:pt x="15038" y="192043"/>
                </a:lnTo>
                <a:lnTo>
                  <a:pt x="19737" y="180138"/>
                </a:lnTo>
                <a:lnTo>
                  <a:pt x="27882" y="165727"/>
                </a:lnTo>
                <a:lnTo>
                  <a:pt x="32268" y="153509"/>
                </a:lnTo>
                <a:lnTo>
                  <a:pt x="34461" y="149123"/>
                </a:lnTo>
                <a:lnTo>
                  <a:pt x="44173" y="133146"/>
                </a:lnTo>
                <a:lnTo>
                  <a:pt x="50125" y="119361"/>
                </a:lnTo>
                <a:lnTo>
                  <a:pt x="59211" y="102757"/>
                </a:lnTo>
                <a:lnTo>
                  <a:pt x="63597" y="96492"/>
                </a:lnTo>
                <a:lnTo>
                  <a:pt x="67669" y="92106"/>
                </a:lnTo>
                <a:lnTo>
                  <a:pt x="72995" y="88659"/>
                </a:lnTo>
                <a:lnTo>
                  <a:pt x="76128" y="88033"/>
                </a:lnTo>
                <a:lnTo>
                  <a:pt x="96178" y="95238"/>
                </a:lnTo>
                <a:lnTo>
                  <a:pt x="110902" y="102444"/>
                </a:lnTo>
                <a:lnTo>
                  <a:pt x="125940" y="106203"/>
                </a:lnTo>
                <a:lnTo>
                  <a:pt x="138471" y="108083"/>
                </a:lnTo>
                <a:lnTo>
                  <a:pt x="246554" y="114035"/>
                </a:lnTo>
                <a:lnTo>
                  <a:pt x="255640" y="117168"/>
                </a:lnTo>
                <a:lnTo>
                  <a:pt x="261592" y="121867"/>
                </a:lnTo>
                <a:lnTo>
                  <a:pt x="264411" y="127193"/>
                </a:lnTo>
                <a:lnTo>
                  <a:pt x="265351" y="132832"/>
                </a:lnTo>
                <a:lnTo>
                  <a:pt x="265665" y="139098"/>
                </a:lnTo>
                <a:lnTo>
                  <a:pt x="264411" y="153196"/>
                </a:lnTo>
                <a:lnTo>
                  <a:pt x="266291" y="155702"/>
                </a:lnTo>
                <a:lnTo>
                  <a:pt x="270050" y="156642"/>
                </a:lnTo>
                <a:lnTo>
                  <a:pt x="275376" y="154762"/>
                </a:lnTo>
                <a:lnTo>
                  <a:pt x="281329" y="150063"/>
                </a:lnTo>
                <a:lnTo>
                  <a:pt x="292294" y="134399"/>
                </a:lnTo>
                <a:lnTo>
                  <a:pt x="298246" y="127820"/>
                </a:lnTo>
                <a:lnTo>
                  <a:pt x="307018" y="122807"/>
                </a:lnTo>
                <a:lnTo>
                  <a:pt x="317356" y="119675"/>
                </a:lnTo>
                <a:lnTo>
                  <a:pt x="335527" y="116855"/>
                </a:lnTo>
                <a:lnTo>
                  <a:pt x="348685" y="111843"/>
                </a:lnTo>
                <a:lnTo>
                  <a:pt x="361216" y="104950"/>
                </a:lnTo>
                <a:lnTo>
                  <a:pt x="371868" y="97431"/>
                </a:lnTo>
                <a:lnTo>
                  <a:pt x="380326" y="90226"/>
                </a:lnTo>
                <a:lnTo>
                  <a:pt x="384712" y="84900"/>
                </a:lnTo>
                <a:lnTo>
                  <a:pt x="385966" y="80201"/>
                </a:lnTo>
                <a:lnTo>
                  <a:pt x="385026" y="75815"/>
                </a:lnTo>
                <a:lnTo>
                  <a:pt x="378760" y="64536"/>
                </a:lnTo>
                <a:lnTo>
                  <a:pt x="376254" y="57644"/>
                </a:lnTo>
                <a:lnTo>
                  <a:pt x="375627" y="50125"/>
                </a:lnTo>
                <a:lnTo>
                  <a:pt x="375941" y="42293"/>
                </a:lnTo>
                <a:lnTo>
                  <a:pt x="377820" y="35401"/>
                </a:lnTo>
                <a:lnTo>
                  <a:pt x="381266" y="30075"/>
                </a:lnTo>
                <a:lnTo>
                  <a:pt x="387219" y="24436"/>
                </a:lnTo>
                <a:lnTo>
                  <a:pt x="397557" y="19424"/>
                </a:lnTo>
                <a:lnTo>
                  <a:pt x="406329" y="17544"/>
                </a:lnTo>
                <a:lnTo>
                  <a:pt x="460527" y="15977"/>
                </a:lnTo>
                <a:lnTo>
                  <a:pt x="469612" y="16917"/>
                </a:lnTo>
                <a:lnTo>
                  <a:pt x="481830" y="23183"/>
                </a:lnTo>
                <a:lnTo>
                  <a:pt x="488723" y="25690"/>
                </a:lnTo>
                <a:lnTo>
                  <a:pt x="493422" y="23809"/>
                </a:lnTo>
                <a:lnTo>
                  <a:pt x="496868" y="18797"/>
                </a:lnTo>
                <a:lnTo>
                  <a:pt x="501881" y="5952"/>
                </a:lnTo>
                <a:lnTo>
                  <a:pt x="505640" y="0"/>
                </a:lnTo>
                <a:lnTo>
                  <a:pt x="525690" y="627"/>
                </a:lnTo>
                <a:lnTo>
                  <a:pt x="532269" y="3446"/>
                </a:lnTo>
                <a:lnTo>
                  <a:pt x="538535" y="7206"/>
                </a:lnTo>
                <a:lnTo>
                  <a:pt x="541668" y="11905"/>
                </a:lnTo>
                <a:lnTo>
                  <a:pt x="543547" y="17231"/>
                </a:lnTo>
                <a:lnTo>
                  <a:pt x="545114" y="29136"/>
                </a:lnTo>
                <a:lnTo>
                  <a:pt x="546054" y="33835"/>
                </a:lnTo>
                <a:lnTo>
                  <a:pt x="548873" y="37907"/>
                </a:lnTo>
                <a:lnTo>
                  <a:pt x="552946" y="40100"/>
                </a:lnTo>
                <a:lnTo>
                  <a:pt x="563597" y="42920"/>
                </a:lnTo>
                <a:lnTo>
                  <a:pt x="566417" y="45739"/>
                </a:lnTo>
                <a:lnTo>
                  <a:pt x="567357" y="50439"/>
                </a:lnTo>
                <a:lnTo>
                  <a:pt x="568610" y="62657"/>
                </a:lnTo>
                <a:lnTo>
                  <a:pt x="570177" y="67983"/>
                </a:lnTo>
                <a:lnTo>
                  <a:pt x="572996" y="70489"/>
                </a:lnTo>
                <a:lnTo>
                  <a:pt x="577695" y="71116"/>
                </a:lnTo>
                <a:lnTo>
                  <a:pt x="590853" y="70176"/>
                </a:lnTo>
                <a:lnTo>
                  <a:pt x="599312" y="71429"/>
                </a:lnTo>
                <a:lnTo>
                  <a:pt x="611217" y="76441"/>
                </a:lnTo>
                <a:lnTo>
                  <a:pt x="619049" y="83647"/>
                </a:lnTo>
                <a:lnTo>
                  <a:pt x="624375" y="92106"/>
                </a:lnTo>
                <a:lnTo>
                  <a:pt x="626254" y="98058"/>
                </a:lnTo>
                <a:lnTo>
                  <a:pt x="627194" y="104637"/>
                </a:lnTo>
                <a:close/>
              </a:path>
            </a:pathLst>
          </a:custGeom>
          <a:solidFill>
            <a:srgbClr val="70CE2A"/>
          </a:solidFill>
          <a:ln w="12700" cap="rnd">
            <a:solidFill>
              <a:schemeClr val="bg1"/>
            </a:solidFill>
            <a:prstDash val="solid"/>
            <a:round/>
          </a:ln>
        </p:spPr>
        <p:txBody>
          <a:bodyPr rtlCol="0" anchor="ctr"/>
          <a:lstStyle/>
          <a:p>
            <a:endParaRPr lang="vi-VN"/>
          </a:p>
        </p:txBody>
      </p:sp>
      <p:sp>
        <p:nvSpPr>
          <p:cNvPr id="54" name="Freeform: Shape 53">
            <a:extLst>
              <a:ext uri="{FF2B5EF4-FFF2-40B4-BE49-F238E27FC236}">
                <a16:creationId xmlns:a16="http://schemas.microsoft.com/office/drawing/2014/main" id="{4442B420-E354-5853-0E51-362BBB4692AB}"/>
              </a:ext>
            </a:extLst>
          </p:cNvPr>
          <p:cNvSpPr/>
          <p:nvPr/>
        </p:nvSpPr>
        <p:spPr>
          <a:xfrm>
            <a:off x="7420192" y="5411956"/>
            <a:ext cx="366542" cy="433271"/>
          </a:xfrm>
          <a:custGeom>
            <a:avLst/>
            <a:gdLst>
              <a:gd name="connsiteX0" fmla="*/ 366542 w 366542"/>
              <a:gd name="connsiteY0" fmla="*/ 88972 h 433271"/>
              <a:gd name="connsiteX1" fmla="*/ 363409 w 366542"/>
              <a:gd name="connsiteY1" fmla="*/ 89599 h 433271"/>
              <a:gd name="connsiteX2" fmla="*/ 358083 w 366542"/>
              <a:gd name="connsiteY2" fmla="*/ 93045 h 433271"/>
              <a:gd name="connsiteX3" fmla="*/ 354011 w 366542"/>
              <a:gd name="connsiteY3" fmla="*/ 97431 h 433271"/>
              <a:gd name="connsiteX4" fmla="*/ 349625 w 366542"/>
              <a:gd name="connsiteY4" fmla="*/ 103697 h 433271"/>
              <a:gd name="connsiteX5" fmla="*/ 340540 w 366542"/>
              <a:gd name="connsiteY5" fmla="*/ 120301 h 433271"/>
              <a:gd name="connsiteX6" fmla="*/ 334587 w 366542"/>
              <a:gd name="connsiteY6" fmla="*/ 134085 h 433271"/>
              <a:gd name="connsiteX7" fmla="*/ 324875 w 366542"/>
              <a:gd name="connsiteY7" fmla="*/ 150063 h 433271"/>
              <a:gd name="connsiteX8" fmla="*/ 322682 w 366542"/>
              <a:gd name="connsiteY8" fmla="*/ 154449 h 433271"/>
              <a:gd name="connsiteX9" fmla="*/ 318296 w 366542"/>
              <a:gd name="connsiteY9" fmla="*/ 166667 h 433271"/>
              <a:gd name="connsiteX10" fmla="*/ 310151 w 366542"/>
              <a:gd name="connsiteY10" fmla="*/ 181078 h 433271"/>
              <a:gd name="connsiteX11" fmla="*/ 305452 w 366542"/>
              <a:gd name="connsiteY11" fmla="*/ 192983 h 433271"/>
              <a:gd name="connsiteX12" fmla="*/ 303572 w 366542"/>
              <a:gd name="connsiteY12" fmla="*/ 204574 h 433271"/>
              <a:gd name="connsiteX13" fmla="*/ 300126 w 366542"/>
              <a:gd name="connsiteY13" fmla="*/ 211780 h 433271"/>
              <a:gd name="connsiteX14" fmla="*/ 293234 w 366542"/>
              <a:gd name="connsiteY14" fmla="*/ 223058 h 433271"/>
              <a:gd name="connsiteX15" fmla="*/ 290414 w 366542"/>
              <a:gd name="connsiteY15" fmla="*/ 229010 h 433271"/>
              <a:gd name="connsiteX16" fmla="*/ 295113 w 366542"/>
              <a:gd name="connsiteY16" fmla="*/ 235902 h 433271"/>
              <a:gd name="connsiteX17" fmla="*/ 302945 w 366542"/>
              <a:gd name="connsiteY17" fmla="*/ 241855 h 433271"/>
              <a:gd name="connsiteX18" fmla="*/ 310151 w 366542"/>
              <a:gd name="connsiteY18" fmla="*/ 244988 h 433271"/>
              <a:gd name="connsiteX19" fmla="*/ 318923 w 366542"/>
              <a:gd name="connsiteY19" fmla="*/ 245928 h 433271"/>
              <a:gd name="connsiteX20" fmla="*/ 326442 w 366542"/>
              <a:gd name="connsiteY20" fmla="*/ 244988 h 433271"/>
              <a:gd name="connsiteX21" fmla="*/ 333334 w 366542"/>
              <a:gd name="connsiteY21" fmla="*/ 245614 h 433271"/>
              <a:gd name="connsiteX22" fmla="*/ 338973 w 366542"/>
              <a:gd name="connsiteY22" fmla="*/ 249061 h 433271"/>
              <a:gd name="connsiteX23" fmla="*/ 344299 w 366542"/>
              <a:gd name="connsiteY23" fmla="*/ 254386 h 433271"/>
              <a:gd name="connsiteX24" fmla="*/ 349311 w 366542"/>
              <a:gd name="connsiteY24" fmla="*/ 262845 h 433271"/>
              <a:gd name="connsiteX25" fmla="*/ 353384 w 366542"/>
              <a:gd name="connsiteY25" fmla="*/ 271617 h 433271"/>
              <a:gd name="connsiteX26" fmla="*/ 357457 w 366542"/>
              <a:gd name="connsiteY26" fmla="*/ 283835 h 433271"/>
              <a:gd name="connsiteX27" fmla="*/ 359023 w 366542"/>
              <a:gd name="connsiteY27" fmla="*/ 296993 h 433271"/>
              <a:gd name="connsiteX28" fmla="*/ 358397 w 366542"/>
              <a:gd name="connsiteY28" fmla="*/ 310151 h 433271"/>
              <a:gd name="connsiteX29" fmla="*/ 352757 w 366542"/>
              <a:gd name="connsiteY29" fmla="*/ 322369 h 433271"/>
              <a:gd name="connsiteX30" fmla="*/ 346805 w 366542"/>
              <a:gd name="connsiteY30" fmla="*/ 331454 h 433271"/>
              <a:gd name="connsiteX31" fmla="*/ 327068 w 366542"/>
              <a:gd name="connsiteY31" fmla="*/ 351191 h 433271"/>
              <a:gd name="connsiteX32" fmla="*/ 312657 w 366542"/>
              <a:gd name="connsiteY32" fmla="*/ 333020 h 433271"/>
              <a:gd name="connsiteX33" fmla="*/ 308271 w 366542"/>
              <a:gd name="connsiteY33" fmla="*/ 331767 h 433271"/>
              <a:gd name="connsiteX34" fmla="*/ 302005 w 366542"/>
              <a:gd name="connsiteY34" fmla="*/ 331454 h 433271"/>
              <a:gd name="connsiteX35" fmla="*/ 296993 w 366542"/>
              <a:gd name="connsiteY35" fmla="*/ 335214 h 433271"/>
              <a:gd name="connsiteX36" fmla="*/ 287281 w 366542"/>
              <a:gd name="connsiteY36" fmla="*/ 344925 h 433271"/>
              <a:gd name="connsiteX37" fmla="*/ 259712 w 366542"/>
              <a:gd name="connsiteY37" fmla="*/ 379387 h 433271"/>
              <a:gd name="connsiteX38" fmla="*/ 252820 w 366542"/>
              <a:gd name="connsiteY38" fmla="*/ 382519 h 433271"/>
              <a:gd name="connsiteX39" fmla="*/ 246241 w 366542"/>
              <a:gd name="connsiteY39" fmla="*/ 383146 h 433271"/>
              <a:gd name="connsiteX40" fmla="*/ 240289 w 366542"/>
              <a:gd name="connsiteY40" fmla="*/ 380953 h 433271"/>
              <a:gd name="connsiteX41" fmla="*/ 234963 w 366542"/>
              <a:gd name="connsiteY41" fmla="*/ 377193 h 433271"/>
              <a:gd name="connsiteX42" fmla="*/ 231517 w 366542"/>
              <a:gd name="connsiteY42" fmla="*/ 372181 h 433271"/>
              <a:gd name="connsiteX43" fmla="*/ 230264 w 366542"/>
              <a:gd name="connsiteY43" fmla="*/ 366855 h 433271"/>
              <a:gd name="connsiteX44" fmla="*/ 230577 w 366542"/>
              <a:gd name="connsiteY44" fmla="*/ 360903 h 433271"/>
              <a:gd name="connsiteX45" fmla="*/ 231517 w 366542"/>
              <a:gd name="connsiteY45" fmla="*/ 355264 h 433271"/>
              <a:gd name="connsiteX46" fmla="*/ 230264 w 366542"/>
              <a:gd name="connsiteY46" fmla="*/ 349938 h 433271"/>
              <a:gd name="connsiteX47" fmla="*/ 226817 w 366542"/>
              <a:gd name="connsiteY47" fmla="*/ 345865 h 433271"/>
              <a:gd name="connsiteX48" fmla="*/ 220552 w 366542"/>
              <a:gd name="connsiteY48" fmla="*/ 343359 h 433271"/>
              <a:gd name="connsiteX49" fmla="*/ 215539 w 366542"/>
              <a:gd name="connsiteY49" fmla="*/ 343672 h 433271"/>
              <a:gd name="connsiteX50" fmla="*/ 209900 w 366542"/>
              <a:gd name="connsiteY50" fmla="*/ 345552 h 433271"/>
              <a:gd name="connsiteX51" fmla="*/ 171679 w 366542"/>
              <a:gd name="connsiteY51" fmla="*/ 363722 h 433271"/>
              <a:gd name="connsiteX52" fmla="*/ 169486 w 366542"/>
              <a:gd name="connsiteY52" fmla="*/ 366228 h 433271"/>
              <a:gd name="connsiteX53" fmla="*/ 169486 w 366542"/>
              <a:gd name="connsiteY53" fmla="*/ 373121 h 433271"/>
              <a:gd name="connsiteX54" fmla="*/ 168233 w 366542"/>
              <a:gd name="connsiteY54" fmla="*/ 381579 h 433271"/>
              <a:gd name="connsiteX55" fmla="*/ 164161 w 366542"/>
              <a:gd name="connsiteY55" fmla="*/ 386279 h 433271"/>
              <a:gd name="connsiteX56" fmla="*/ 156955 w 366542"/>
              <a:gd name="connsiteY56" fmla="*/ 390665 h 433271"/>
              <a:gd name="connsiteX57" fmla="*/ 124687 w 366542"/>
              <a:gd name="connsiteY57" fmla="*/ 402883 h 433271"/>
              <a:gd name="connsiteX58" fmla="*/ 118108 w 366542"/>
              <a:gd name="connsiteY58" fmla="*/ 403509 h 433271"/>
              <a:gd name="connsiteX59" fmla="*/ 117481 w 366542"/>
              <a:gd name="connsiteY59" fmla="*/ 394424 h 433271"/>
              <a:gd name="connsiteX60" fmla="*/ 113095 w 366542"/>
              <a:gd name="connsiteY60" fmla="*/ 387532 h 433271"/>
              <a:gd name="connsiteX61" fmla="*/ 100564 w 366542"/>
              <a:gd name="connsiteY61" fmla="*/ 375941 h 433271"/>
              <a:gd name="connsiteX62" fmla="*/ 98684 w 366542"/>
              <a:gd name="connsiteY62" fmla="*/ 382206 h 433271"/>
              <a:gd name="connsiteX63" fmla="*/ 103070 w 366542"/>
              <a:gd name="connsiteY63" fmla="*/ 386906 h 433271"/>
              <a:gd name="connsiteX64" fmla="*/ 109023 w 366542"/>
              <a:gd name="connsiteY64" fmla="*/ 390978 h 433271"/>
              <a:gd name="connsiteX65" fmla="*/ 112156 w 366542"/>
              <a:gd name="connsiteY65" fmla="*/ 395051 h 433271"/>
              <a:gd name="connsiteX66" fmla="*/ 108396 w 366542"/>
              <a:gd name="connsiteY66" fmla="*/ 405703 h 433271"/>
              <a:gd name="connsiteX67" fmla="*/ 108396 w 366542"/>
              <a:gd name="connsiteY67" fmla="*/ 408209 h 433271"/>
              <a:gd name="connsiteX68" fmla="*/ 106516 w 366542"/>
              <a:gd name="connsiteY68" fmla="*/ 407895 h 433271"/>
              <a:gd name="connsiteX69" fmla="*/ 103697 w 366542"/>
              <a:gd name="connsiteY69" fmla="*/ 407895 h 433271"/>
              <a:gd name="connsiteX70" fmla="*/ 100877 w 366542"/>
              <a:gd name="connsiteY70" fmla="*/ 420114 h 433271"/>
              <a:gd name="connsiteX71" fmla="*/ 100564 w 366542"/>
              <a:gd name="connsiteY71" fmla="*/ 433271 h 433271"/>
              <a:gd name="connsiteX72" fmla="*/ 95238 w 366542"/>
              <a:gd name="connsiteY72" fmla="*/ 425752 h 433271"/>
              <a:gd name="connsiteX73" fmla="*/ 92105 w 366542"/>
              <a:gd name="connsiteY73" fmla="*/ 416354 h 433271"/>
              <a:gd name="connsiteX74" fmla="*/ 83960 w 366542"/>
              <a:gd name="connsiteY74" fmla="*/ 407895 h 433271"/>
              <a:gd name="connsiteX75" fmla="*/ 76441 w 366542"/>
              <a:gd name="connsiteY75" fmla="*/ 401317 h 433271"/>
              <a:gd name="connsiteX76" fmla="*/ 70802 w 366542"/>
              <a:gd name="connsiteY76" fmla="*/ 395677 h 433271"/>
              <a:gd name="connsiteX77" fmla="*/ 61717 w 366542"/>
              <a:gd name="connsiteY77" fmla="*/ 388472 h 433271"/>
              <a:gd name="connsiteX78" fmla="*/ 56078 w 366542"/>
              <a:gd name="connsiteY78" fmla="*/ 388472 h 433271"/>
              <a:gd name="connsiteX79" fmla="*/ 45426 w 366542"/>
              <a:gd name="connsiteY79" fmla="*/ 393798 h 433271"/>
              <a:gd name="connsiteX80" fmla="*/ 37907 w 366542"/>
              <a:gd name="connsiteY80" fmla="*/ 392544 h 433271"/>
              <a:gd name="connsiteX81" fmla="*/ 30075 w 366542"/>
              <a:gd name="connsiteY81" fmla="*/ 386906 h 433271"/>
              <a:gd name="connsiteX82" fmla="*/ 25376 w 366542"/>
              <a:gd name="connsiteY82" fmla="*/ 382206 h 433271"/>
              <a:gd name="connsiteX83" fmla="*/ 20050 w 366542"/>
              <a:gd name="connsiteY83" fmla="*/ 379387 h 433271"/>
              <a:gd name="connsiteX84" fmla="*/ 12218 w 366542"/>
              <a:gd name="connsiteY84" fmla="*/ 376254 h 433271"/>
              <a:gd name="connsiteX85" fmla="*/ 7519 w 366542"/>
              <a:gd name="connsiteY85" fmla="*/ 375001 h 433271"/>
              <a:gd name="connsiteX86" fmla="*/ 4073 w 366542"/>
              <a:gd name="connsiteY86" fmla="*/ 373121 h 433271"/>
              <a:gd name="connsiteX87" fmla="*/ 3759 w 366542"/>
              <a:gd name="connsiteY87" fmla="*/ 365915 h 433271"/>
              <a:gd name="connsiteX88" fmla="*/ 2193 w 366542"/>
              <a:gd name="connsiteY88" fmla="*/ 360276 h 433271"/>
              <a:gd name="connsiteX89" fmla="*/ 1566 w 366542"/>
              <a:gd name="connsiteY89" fmla="*/ 350564 h 433271"/>
              <a:gd name="connsiteX90" fmla="*/ 0 w 366542"/>
              <a:gd name="connsiteY90" fmla="*/ 345239 h 433271"/>
              <a:gd name="connsiteX91" fmla="*/ 2819 w 366542"/>
              <a:gd name="connsiteY91" fmla="*/ 343985 h 433271"/>
              <a:gd name="connsiteX92" fmla="*/ 17857 w 366542"/>
              <a:gd name="connsiteY92" fmla="*/ 352444 h 433271"/>
              <a:gd name="connsiteX93" fmla="*/ 21930 w 366542"/>
              <a:gd name="connsiteY93" fmla="*/ 351818 h 433271"/>
              <a:gd name="connsiteX94" fmla="*/ 26003 w 366542"/>
              <a:gd name="connsiteY94" fmla="*/ 348685 h 433271"/>
              <a:gd name="connsiteX95" fmla="*/ 31015 w 366542"/>
              <a:gd name="connsiteY95" fmla="*/ 345865 h 433271"/>
              <a:gd name="connsiteX96" fmla="*/ 34461 w 366542"/>
              <a:gd name="connsiteY96" fmla="*/ 344925 h 433271"/>
              <a:gd name="connsiteX97" fmla="*/ 42920 w 366542"/>
              <a:gd name="connsiteY97" fmla="*/ 344612 h 433271"/>
              <a:gd name="connsiteX98" fmla="*/ 46053 w 366542"/>
              <a:gd name="connsiteY98" fmla="*/ 345552 h 433271"/>
              <a:gd name="connsiteX99" fmla="*/ 52318 w 366542"/>
              <a:gd name="connsiteY99" fmla="*/ 348685 h 433271"/>
              <a:gd name="connsiteX100" fmla="*/ 56704 w 366542"/>
              <a:gd name="connsiteY100" fmla="*/ 348371 h 433271"/>
              <a:gd name="connsiteX101" fmla="*/ 56391 w 366542"/>
              <a:gd name="connsiteY101" fmla="*/ 342732 h 433271"/>
              <a:gd name="connsiteX102" fmla="*/ 58271 w 366542"/>
              <a:gd name="connsiteY102" fmla="*/ 339913 h 433271"/>
              <a:gd name="connsiteX103" fmla="*/ 58584 w 366542"/>
              <a:gd name="connsiteY103" fmla="*/ 333647 h 433271"/>
              <a:gd name="connsiteX104" fmla="*/ 56704 w 366542"/>
              <a:gd name="connsiteY104" fmla="*/ 326442 h 433271"/>
              <a:gd name="connsiteX105" fmla="*/ 44800 w 366542"/>
              <a:gd name="connsiteY105" fmla="*/ 304199 h 433271"/>
              <a:gd name="connsiteX106" fmla="*/ 37594 w 366542"/>
              <a:gd name="connsiteY106" fmla="*/ 294173 h 433271"/>
              <a:gd name="connsiteX107" fmla="*/ 36028 w 366542"/>
              <a:gd name="connsiteY107" fmla="*/ 281329 h 433271"/>
              <a:gd name="connsiteX108" fmla="*/ 29449 w 366542"/>
              <a:gd name="connsiteY108" fmla="*/ 272243 h 433271"/>
              <a:gd name="connsiteX109" fmla="*/ 24749 w 366542"/>
              <a:gd name="connsiteY109" fmla="*/ 267231 h 433271"/>
              <a:gd name="connsiteX110" fmla="*/ 21303 w 366542"/>
              <a:gd name="connsiteY110" fmla="*/ 262218 h 433271"/>
              <a:gd name="connsiteX111" fmla="*/ 16917 w 366542"/>
              <a:gd name="connsiteY111" fmla="*/ 254073 h 433271"/>
              <a:gd name="connsiteX112" fmla="*/ 16604 w 366542"/>
              <a:gd name="connsiteY112" fmla="*/ 250627 h 433271"/>
              <a:gd name="connsiteX113" fmla="*/ 16917 w 366542"/>
              <a:gd name="connsiteY113" fmla="*/ 242481 h 433271"/>
              <a:gd name="connsiteX114" fmla="*/ 15351 w 366542"/>
              <a:gd name="connsiteY114" fmla="*/ 234336 h 433271"/>
              <a:gd name="connsiteX115" fmla="*/ 16917 w 366542"/>
              <a:gd name="connsiteY115" fmla="*/ 230577 h 433271"/>
              <a:gd name="connsiteX116" fmla="*/ 22556 w 366542"/>
              <a:gd name="connsiteY116" fmla="*/ 225878 h 433271"/>
              <a:gd name="connsiteX117" fmla="*/ 28509 w 366542"/>
              <a:gd name="connsiteY117" fmla="*/ 223058 h 433271"/>
              <a:gd name="connsiteX118" fmla="*/ 33835 w 366542"/>
              <a:gd name="connsiteY118" fmla="*/ 221492 h 433271"/>
              <a:gd name="connsiteX119" fmla="*/ 38221 w 366542"/>
              <a:gd name="connsiteY119" fmla="*/ 222118 h 433271"/>
              <a:gd name="connsiteX120" fmla="*/ 41667 w 366542"/>
              <a:gd name="connsiteY120" fmla="*/ 223998 h 433271"/>
              <a:gd name="connsiteX121" fmla="*/ 45739 w 366542"/>
              <a:gd name="connsiteY121" fmla="*/ 227757 h 433271"/>
              <a:gd name="connsiteX122" fmla="*/ 50125 w 366542"/>
              <a:gd name="connsiteY122" fmla="*/ 231203 h 433271"/>
              <a:gd name="connsiteX123" fmla="*/ 55451 w 366542"/>
              <a:gd name="connsiteY123" fmla="*/ 233710 h 433271"/>
              <a:gd name="connsiteX124" fmla="*/ 60777 w 366542"/>
              <a:gd name="connsiteY124" fmla="*/ 234649 h 433271"/>
              <a:gd name="connsiteX125" fmla="*/ 65790 w 366542"/>
              <a:gd name="connsiteY125" fmla="*/ 234336 h 433271"/>
              <a:gd name="connsiteX126" fmla="*/ 70175 w 366542"/>
              <a:gd name="connsiteY126" fmla="*/ 232770 h 433271"/>
              <a:gd name="connsiteX127" fmla="*/ 88033 w 366542"/>
              <a:gd name="connsiteY127" fmla="*/ 218045 h 433271"/>
              <a:gd name="connsiteX128" fmla="*/ 95552 w 366542"/>
              <a:gd name="connsiteY128" fmla="*/ 204574 h 433271"/>
              <a:gd name="connsiteX129" fmla="*/ 97118 w 366542"/>
              <a:gd name="connsiteY129" fmla="*/ 199248 h 433271"/>
              <a:gd name="connsiteX130" fmla="*/ 96491 w 366542"/>
              <a:gd name="connsiteY130" fmla="*/ 192670 h 433271"/>
              <a:gd name="connsiteX131" fmla="*/ 92105 w 366542"/>
              <a:gd name="connsiteY131" fmla="*/ 179198 h 433271"/>
              <a:gd name="connsiteX132" fmla="*/ 87719 w 366542"/>
              <a:gd name="connsiteY132" fmla="*/ 171679 h 433271"/>
              <a:gd name="connsiteX133" fmla="*/ 83647 w 366542"/>
              <a:gd name="connsiteY133" fmla="*/ 166667 h 433271"/>
              <a:gd name="connsiteX134" fmla="*/ 79887 w 366542"/>
              <a:gd name="connsiteY134" fmla="*/ 164160 h 433271"/>
              <a:gd name="connsiteX135" fmla="*/ 78008 w 366542"/>
              <a:gd name="connsiteY135" fmla="*/ 159775 h 433271"/>
              <a:gd name="connsiteX136" fmla="*/ 79261 w 366542"/>
              <a:gd name="connsiteY136" fmla="*/ 152569 h 433271"/>
              <a:gd name="connsiteX137" fmla="*/ 92419 w 366542"/>
              <a:gd name="connsiteY137" fmla="*/ 122807 h 433271"/>
              <a:gd name="connsiteX138" fmla="*/ 101817 w 366542"/>
              <a:gd name="connsiteY138" fmla="*/ 118108 h 433271"/>
              <a:gd name="connsiteX139" fmla="*/ 104637 w 366542"/>
              <a:gd name="connsiteY139" fmla="*/ 115601 h 433271"/>
              <a:gd name="connsiteX140" fmla="*/ 107770 w 366542"/>
              <a:gd name="connsiteY140" fmla="*/ 109649 h 433271"/>
              <a:gd name="connsiteX141" fmla="*/ 111216 w 366542"/>
              <a:gd name="connsiteY141" fmla="*/ 106203 h 433271"/>
              <a:gd name="connsiteX142" fmla="*/ 118421 w 366542"/>
              <a:gd name="connsiteY142" fmla="*/ 101190 h 433271"/>
              <a:gd name="connsiteX143" fmla="*/ 127193 w 366542"/>
              <a:gd name="connsiteY143" fmla="*/ 92105 h 433271"/>
              <a:gd name="connsiteX144" fmla="*/ 131579 w 366542"/>
              <a:gd name="connsiteY144" fmla="*/ 86153 h 433271"/>
              <a:gd name="connsiteX145" fmla="*/ 135965 w 366542"/>
              <a:gd name="connsiteY145" fmla="*/ 77694 h 433271"/>
              <a:gd name="connsiteX146" fmla="*/ 141291 w 366542"/>
              <a:gd name="connsiteY146" fmla="*/ 71115 h 433271"/>
              <a:gd name="connsiteX147" fmla="*/ 142857 w 366542"/>
              <a:gd name="connsiteY147" fmla="*/ 68296 h 433271"/>
              <a:gd name="connsiteX148" fmla="*/ 144111 w 366542"/>
              <a:gd name="connsiteY148" fmla="*/ 57644 h 433271"/>
              <a:gd name="connsiteX149" fmla="*/ 145677 w 366542"/>
              <a:gd name="connsiteY149" fmla="*/ 52005 h 433271"/>
              <a:gd name="connsiteX150" fmla="*/ 147870 w 366542"/>
              <a:gd name="connsiteY150" fmla="*/ 46366 h 433271"/>
              <a:gd name="connsiteX151" fmla="*/ 151629 w 366542"/>
              <a:gd name="connsiteY151" fmla="*/ 39474 h 433271"/>
              <a:gd name="connsiteX152" fmla="*/ 157895 w 366542"/>
              <a:gd name="connsiteY152" fmla="*/ 34148 h 433271"/>
              <a:gd name="connsiteX153" fmla="*/ 166980 w 366542"/>
              <a:gd name="connsiteY153" fmla="*/ 29135 h 433271"/>
              <a:gd name="connsiteX154" fmla="*/ 206767 w 366542"/>
              <a:gd name="connsiteY154" fmla="*/ 16604 h 433271"/>
              <a:gd name="connsiteX155" fmla="*/ 238409 w 366542"/>
              <a:gd name="connsiteY155" fmla="*/ 0 h 433271"/>
              <a:gd name="connsiteX156" fmla="*/ 254700 w 366542"/>
              <a:gd name="connsiteY156" fmla="*/ 2819 h 433271"/>
              <a:gd name="connsiteX157" fmla="*/ 266604 w 366542"/>
              <a:gd name="connsiteY157" fmla="*/ 2506 h 433271"/>
              <a:gd name="connsiteX158" fmla="*/ 272244 w 366542"/>
              <a:gd name="connsiteY158" fmla="*/ 4386 h 433271"/>
              <a:gd name="connsiteX159" fmla="*/ 273810 w 366542"/>
              <a:gd name="connsiteY159" fmla="*/ 8459 h 433271"/>
              <a:gd name="connsiteX160" fmla="*/ 273497 w 366542"/>
              <a:gd name="connsiteY160" fmla="*/ 19423 h 433271"/>
              <a:gd name="connsiteX161" fmla="*/ 273810 w 366542"/>
              <a:gd name="connsiteY161" fmla="*/ 22869 h 433271"/>
              <a:gd name="connsiteX162" fmla="*/ 276630 w 366542"/>
              <a:gd name="connsiteY162" fmla="*/ 26316 h 433271"/>
              <a:gd name="connsiteX163" fmla="*/ 281329 w 366542"/>
              <a:gd name="connsiteY163" fmla="*/ 27882 h 433271"/>
              <a:gd name="connsiteX164" fmla="*/ 289161 w 366542"/>
              <a:gd name="connsiteY164" fmla="*/ 29762 h 433271"/>
              <a:gd name="connsiteX165" fmla="*/ 298246 w 366542"/>
              <a:gd name="connsiteY165" fmla="*/ 32895 h 433271"/>
              <a:gd name="connsiteX166" fmla="*/ 302319 w 366542"/>
              <a:gd name="connsiteY166" fmla="*/ 36341 h 433271"/>
              <a:gd name="connsiteX167" fmla="*/ 304199 w 366542"/>
              <a:gd name="connsiteY167" fmla="*/ 40413 h 433271"/>
              <a:gd name="connsiteX168" fmla="*/ 302632 w 366542"/>
              <a:gd name="connsiteY168" fmla="*/ 44486 h 433271"/>
              <a:gd name="connsiteX169" fmla="*/ 296680 w 366542"/>
              <a:gd name="connsiteY169" fmla="*/ 50752 h 433271"/>
              <a:gd name="connsiteX170" fmla="*/ 295740 w 366542"/>
              <a:gd name="connsiteY170" fmla="*/ 54198 h 433271"/>
              <a:gd name="connsiteX171" fmla="*/ 296053 w 366542"/>
              <a:gd name="connsiteY171" fmla="*/ 58897 h 433271"/>
              <a:gd name="connsiteX172" fmla="*/ 298246 w 366542"/>
              <a:gd name="connsiteY172" fmla="*/ 64850 h 433271"/>
              <a:gd name="connsiteX173" fmla="*/ 301379 w 366542"/>
              <a:gd name="connsiteY173" fmla="*/ 67669 h 433271"/>
              <a:gd name="connsiteX174" fmla="*/ 306392 w 366542"/>
              <a:gd name="connsiteY174" fmla="*/ 69236 h 433271"/>
              <a:gd name="connsiteX175" fmla="*/ 312970 w 366542"/>
              <a:gd name="connsiteY175" fmla="*/ 68922 h 433271"/>
              <a:gd name="connsiteX176" fmla="*/ 331454 w 366542"/>
              <a:gd name="connsiteY176" fmla="*/ 71115 h 433271"/>
              <a:gd name="connsiteX177" fmla="*/ 366542 w 366542"/>
              <a:gd name="connsiteY177" fmla="*/ 88972 h 43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366542" h="433271">
                <a:moveTo>
                  <a:pt x="366542" y="88972"/>
                </a:moveTo>
                <a:lnTo>
                  <a:pt x="363409" y="89599"/>
                </a:lnTo>
                <a:lnTo>
                  <a:pt x="358083" y="93045"/>
                </a:lnTo>
                <a:lnTo>
                  <a:pt x="354011" y="97431"/>
                </a:lnTo>
                <a:lnTo>
                  <a:pt x="349625" y="103697"/>
                </a:lnTo>
                <a:lnTo>
                  <a:pt x="340540" y="120301"/>
                </a:lnTo>
                <a:lnTo>
                  <a:pt x="334587" y="134085"/>
                </a:lnTo>
                <a:lnTo>
                  <a:pt x="324875" y="150063"/>
                </a:lnTo>
                <a:lnTo>
                  <a:pt x="322682" y="154449"/>
                </a:lnTo>
                <a:lnTo>
                  <a:pt x="318296" y="166667"/>
                </a:lnTo>
                <a:lnTo>
                  <a:pt x="310151" y="181078"/>
                </a:lnTo>
                <a:lnTo>
                  <a:pt x="305452" y="192983"/>
                </a:lnTo>
                <a:lnTo>
                  <a:pt x="303572" y="204574"/>
                </a:lnTo>
                <a:lnTo>
                  <a:pt x="300126" y="211780"/>
                </a:lnTo>
                <a:lnTo>
                  <a:pt x="293234" y="223058"/>
                </a:lnTo>
                <a:lnTo>
                  <a:pt x="290414" y="229010"/>
                </a:lnTo>
                <a:lnTo>
                  <a:pt x="295113" y="235902"/>
                </a:lnTo>
                <a:lnTo>
                  <a:pt x="302945" y="241855"/>
                </a:lnTo>
                <a:lnTo>
                  <a:pt x="310151" y="244988"/>
                </a:lnTo>
                <a:lnTo>
                  <a:pt x="318923" y="245928"/>
                </a:lnTo>
                <a:lnTo>
                  <a:pt x="326442" y="244988"/>
                </a:lnTo>
                <a:lnTo>
                  <a:pt x="333334" y="245614"/>
                </a:lnTo>
                <a:lnTo>
                  <a:pt x="338973" y="249061"/>
                </a:lnTo>
                <a:lnTo>
                  <a:pt x="344299" y="254386"/>
                </a:lnTo>
                <a:lnTo>
                  <a:pt x="349311" y="262845"/>
                </a:lnTo>
                <a:lnTo>
                  <a:pt x="353384" y="271617"/>
                </a:lnTo>
                <a:lnTo>
                  <a:pt x="357457" y="283835"/>
                </a:lnTo>
                <a:lnTo>
                  <a:pt x="359023" y="296993"/>
                </a:lnTo>
                <a:lnTo>
                  <a:pt x="358397" y="310151"/>
                </a:lnTo>
                <a:lnTo>
                  <a:pt x="352757" y="322369"/>
                </a:lnTo>
                <a:lnTo>
                  <a:pt x="346805" y="331454"/>
                </a:lnTo>
                <a:lnTo>
                  <a:pt x="327068" y="351191"/>
                </a:lnTo>
                <a:lnTo>
                  <a:pt x="312657" y="333020"/>
                </a:lnTo>
                <a:lnTo>
                  <a:pt x="308271" y="331767"/>
                </a:lnTo>
                <a:lnTo>
                  <a:pt x="302005" y="331454"/>
                </a:lnTo>
                <a:lnTo>
                  <a:pt x="296993" y="335214"/>
                </a:lnTo>
                <a:lnTo>
                  <a:pt x="287281" y="344925"/>
                </a:lnTo>
                <a:lnTo>
                  <a:pt x="259712" y="379387"/>
                </a:lnTo>
                <a:lnTo>
                  <a:pt x="252820" y="382519"/>
                </a:lnTo>
                <a:lnTo>
                  <a:pt x="246241" y="383146"/>
                </a:lnTo>
                <a:lnTo>
                  <a:pt x="240289" y="380953"/>
                </a:lnTo>
                <a:lnTo>
                  <a:pt x="234963" y="377193"/>
                </a:lnTo>
                <a:lnTo>
                  <a:pt x="231517" y="372181"/>
                </a:lnTo>
                <a:lnTo>
                  <a:pt x="230264" y="366855"/>
                </a:lnTo>
                <a:lnTo>
                  <a:pt x="230577" y="360903"/>
                </a:lnTo>
                <a:lnTo>
                  <a:pt x="231517" y="355264"/>
                </a:lnTo>
                <a:lnTo>
                  <a:pt x="230264" y="349938"/>
                </a:lnTo>
                <a:lnTo>
                  <a:pt x="226817" y="345865"/>
                </a:lnTo>
                <a:lnTo>
                  <a:pt x="220552" y="343359"/>
                </a:lnTo>
                <a:lnTo>
                  <a:pt x="215539" y="343672"/>
                </a:lnTo>
                <a:lnTo>
                  <a:pt x="209900" y="345552"/>
                </a:lnTo>
                <a:lnTo>
                  <a:pt x="171679" y="363722"/>
                </a:lnTo>
                <a:lnTo>
                  <a:pt x="169486" y="366228"/>
                </a:lnTo>
                <a:lnTo>
                  <a:pt x="169486" y="373121"/>
                </a:lnTo>
                <a:lnTo>
                  <a:pt x="168233" y="381579"/>
                </a:lnTo>
                <a:lnTo>
                  <a:pt x="164161" y="386279"/>
                </a:lnTo>
                <a:lnTo>
                  <a:pt x="156955" y="390665"/>
                </a:lnTo>
                <a:lnTo>
                  <a:pt x="124687" y="402883"/>
                </a:lnTo>
                <a:lnTo>
                  <a:pt x="118108" y="403509"/>
                </a:lnTo>
                <a:lnTo>
                  <a:pt x="117481" y="394424"/>
                </a:lnTo>
                <a:lnTo>
                  <a:pt x="113095" y="387532"/>
                </a:lnTo>
                <a:lnTo>
                  <a:pt x="100564" y="375941"/>
                </a:lnTo>
                <a:lnTo>
                  <a:pt x="98684" y="382206"/>
                </a:lnTo>
                <a:lnTo>
                  <a:pt x="103070" y="386906"/>
                </a:lnTo>
                <a:lnTo>
                  <a:pt x="109023" y="390978"/>
                </a:lnTo>
                <a:lnTo>
                  <a:pt x="112156" y="395051"/>
                </a:lnTo>
                <a:lnTo>
                  <a:pt x="108396" y="405703"/>
                </a:lnTo>
                <a:lnTo>
                  <a:pt x="108396" y="408209"/>
                </a:lnTo>
                <a:lnTo>
                  <a:pt x="106516" y="407895"/>
                </a:lnTo>
                <a:lnTo>
                  <a:pt x="103697" y="407895"/>
                </a:lnTo>
                <a:lnTo>
                  <a:pt x="100877" y="420114"/>
                </a:lnTo>
                <a:lnTo>
                  <a:pt x="100564" y="433271"/>
                </a:lnTo>
                <a:lnTo>
                  <a:pt x="95238" y="425752"/>
                </a:lnTo>
                <a:lnTo>
                  <a:pt x="92105" y="416354"/>
                </a:lnTo>
                <a:lnTo>
                  <a:pt x="83960" y="407895"/>
                </a:lnTo>
                <a:lnTo>
                  <a:pt x="76441" y="401317"/>
                </a:lnTo>
                <a:lnTo>
                  <a:pt x="70802" y="395677"/>
                </a:lnTo>
                <a:lnTo>
                  <a:pt x="61717" y="388472"/>
                </a:lnTo>
                <a:lnTo>
                  <a:pt x="56078" y="388472"/>
                </a:lnTo>
                <a:lnTo>
                  <a:pt x="45426" y="393798"/>
                </a:lnTo>
                <a:lnTo>
                  <a:pt x="37907" y="392544"/>
                </a:lnTo>
                <a:lnTo>
                  <a:pt x="30075" y="386906"/>
                </a:lnTo>
                <a:lnTo>
                  <a:pt x="25376" y="382206"/>
                </a:lnTo>
                <a:lnTo>
                  <a:pt x="20050" y="379387"/>
                </a:lnTo>
                <a:lnTo>
                  <a:pt x="12218" y="376254"/>
                </a:lnTo>
                <a:lnTo>
                  <a:pt x="7519" y="375001"/>
                </a:lnTo>
                <a:lnTo>
                  <a:pt x="4073" y="373121"/>
                </a:lnTo>
                <a:lnTo>
                  <a:pt x="3759" y="365915"/>
                </a:lnTo>
                <a:lnTo>
                  <a:pt x="2193" y="360276"/>
                </a:lnTo>
                <a:lnTo>
                  <a:pt x="1566" y="350564"/>
                </a:lnTo>
                <a:lnTo>
                  <a:pt x="0" y="345239"/>
                </a:lnTo>
                <a:lnTo>
                  <a:pt x="2819" y="343985"/>
                </a:lnTo>
                <a:lnTo>
                  <a:pt x="17857" y="352444"/>
                </a:lnTo>
                <a:lnTo>
                  <a:pt x="21930" y="351818"/>
                </a:lnTo>
                <a:lnTo>
                  <a:pt x="26003" y="348685"/>
                </a:lnTo>
                <a:lnTo>
                  <a:pt x="31015" y="345865"/>
                </a:lnTo>
                <a:lnTo>
                  <a:pt x="34461" y="344925"/>
                </a:lnTo>
                <a:lnTo>
                  <a:pt x="42920" y="344612"/>
                </a:lnTo>
                <a:lnTo>
                  <a:pt x="46053" y="345552"/>
                </a:lnTo>
                <a:lnTo>
                  <a:pt x="52318" y="348685"/>
                </a:lnTo>
                <a:lnTo>
                  <a:pt x="56704" y="348371"/>
                </a:lnTo>
                <a:lnTo>
                  <a:pt x="56391" y="342732"/>
                </a:lnTo>
                <a:lnTo>
                  <a:pt x="58271" y="339913"/>
                </a:lnTo>
                <a:lnTo>
                  <a:pt x="58584" y="333647"/>
                </a:lnTo>
                <a:lnTo>
                  <a:pt x="56704" y="326442"/>
                </a:lnTo>
                <a:lnTo>
                  <a:pt x="44800" y="304199"/>
                </a:lnTo>
                <a:lnTo>
                  <a:pt x="37594" y="294173"/>
                </a:lnTo>
                <a:lnTo>
                  <a:pt x="36028" y="281329"/>
                </a:lnTo>
                <a:lnTo>
                  <a:pt x="29449" y="272243"/>
                </a:lnTo>
                <a:lnTo>
                  <a:pt x="24749" y="267231"/>
                </a:lnTo>
                <a:lnTo>
                  <a:pt x="21303" y="262218"/>
                </a:lnTo>
                <a:lnTo>
                  <a:pt x="16917" y="254073"/>
                </a:lnTo>
                <a:lnTo>
                  <a:pt x="16604" y="250627"/>
                </a:lnTo>
                <a:lnTo>
                  <a:pt x="16917" y="242481"/>
                </a:lnTo>
                <a:lnTo>
                  <a:pt x="15351" y="234336"/>
                </a:lnTo>
                <a:lnTo>
                  <a:pt x="16917" y="230577"/>
                </a:lnTo>
                <a:lnTo>
                  <a:pt x="22556" y="225878"/>
                </a:lnTo>
                <a:lnTo>
                  <a:pt x="28509" y="223058"/>
                </a:lnTo>
                <a:lnTo>
                  <a:pt x="33835" y="221492"/>
                </a:lnTo>
                <a:lnTo>
                  <a:pt x="38221" y="222118"/>
                </a:lnTo>
                <a:lnTo>
                  <a:pt x="41667" y="223998"/>
                </a:lnTo>
                <a:lnTo>
                  <a:pt x="45739" y="227757"/>
                </a:lnTo>
                <a:lnTo>
                  <a:pt x="50125" y="231203"/>
                </a:lnTo>
                <a:lnTo>
                  <a:pt x="55451" y="233710"/>
                </a:lnTo>
                <a:lnTo>
                  <a:pt x="60777" y="234649"/>
                </a:lnTo>
                <a:lnTo>
                  <a:pt x="65790" y="234336"/>
                </a:lnTo>
                <a:lnTo>
                  <a:pt x="70175" y="232770"/>
                </a:lnTo>
                <a:lnTo>
                  <a:pt x="88033" y="218045"/>
                </a:lnTo>
                <a:lnTo>
                  <a:pt x="95552" y="204574"/>
                </a:lnTo>
                <a:lnTo>
                  <a:pt x="97118" y="199248"/>
                </a:lnTo>
                <a:lnTo>
                  <a:pt x="96491" y="192670"/>
                </a:lnTo>
                <a:lnTo>
                  <a:pt x="92105" y="179198"/>
                </a:lnTo>
                <a:lnTo>
                  <a:pt x="87719" y="171679"/>
                </a:lnTo>
                <a:lnTo>
                  <a:pt x="83647" y="166667"/>
                </a:lnTo>
                <a:lnTo>
                  <a:pt x="79887" y="164160"/>
                </a:lnTo>
                <a:lnTo>
                  <a:pt x="78008" y="159775"/>
                </a:lnTo>
                <a:lnTo>
                  <a:pt x="79261" y="152569"/>
                </a:lnTo>
                <a:lnTo>
                  <a:pt x="92419" y="122807"/>
                </a:lnTo>
                <a:lnTo>
                  <a:pt x="101817" y="118108"/>
                </a:lnTo>
                <a:lnTo>
                  <a:pt x="104637" y="115601"/>
                </a:lnTo>
                <a:lnTo>
                  <a:pt x="107770" y="109649"/>
                </a:lnTo>
                <a:lnTo>
                  <a:pt x="111216" y="106203"/>
                </a:lnTo>
                <a:lnTo>
                  <a:pt x="118421" y="101190"/>
                </a:lnTo>
                <a:lnTo>
                  <a:pt x="127193" y="92105"/>
                </a:lnTo>
                <a:lnTo>
                  <a:pt x="131579" y="86153"/>
                </a:lnTo>
                <a:lnTo>
                  <a:pt x="135965" y="77694"/>
                </a:lnTo>
                <a:lnTo>
                  <a:pt x="141291" y="71115"/>
                </a:lnTo>
                <a:lnTo>
                  <a:pt x="142857" y="68296"/>
                </a:lnTo>
                <a:lnTo>
                  <a:pt x="144111" y="57644"/>
                </a:lnTo>
                <a:lnTo>
                  <a:pt x="145677" y="52005"/>
                </a:lnTo>
                <a:lnTo>
                  <a:pt x="147870" y="46366"/>
                </a:lnTo>
                <a:lnTo>
                  <a:pt x="151629" y="39474"/>
                </a:lnTo>
                <a:lnTo>
                  <a:pt x="157895" y="34148"/>
                </a:lnTo>
                <a:lnTo>
                  <a:pt x="166980" y="29135"/>
                </a:lnTo>
                <a:lnTo>
                  <a:pt x="206767" y="16604"/>
                </a:lnTo>
                <a:lnTo>
                  <a:pt x="238409" y="0"/>
                </a:lnTo>
                <a:lnTo>
                  <a:pt x="254700" y="2819"/>
                </a:lnTo>
                <a:lnTo>
                  <a:pt x="266604" y="2506"/>
                </a:lnTo>
                <a:lnTo>
                  <a:pt x="272244" y="4386"/>
                </a:lnTo>
                <a:lnTo>
                  <a:pt x="273810" y="8459"/>
                </a:lnTo>
                <a:lnTo>
                  <a:pt x="273497" y="19423"/>
                </a:lnTo>
                <a:lnTo>
                  <a:pt x="273810" y="22869"/>
                </a:lnTo>
                <a:lnTo>
                  <a:pt x="276630" y="26316"/>
                </a:lnTo>
                <a:lnTo>
                  <a:pt x="281329" y="27882"/>
                </a:lnTo>
                <a:lnTo>
                  <a:pt x="289161" y="29762"/>
                </a:lnTo>
                <a:lnTo>
                  <a:pt x="298246" y="32895"/>
                </a:lnTo>
                <a:lnTo>
                  <a:pt x="302319" y="36341"/>
                </a:lnTo>
                <a:lnTo>
                  <a:pt x="304199" y="40413"/>
                </a:lnTo>
                <a:lnTo>
                  <a:pt x="302632" y="44486"/>
                </a:lnTo>
                <a:lnTo>
                  <a:pt x="296680" y="50752"/>
                </a:lnTo>
                <a:lnTo>
                  <a:pt x="295740" y="54198"/>
                </a:lnTo>
                <a:lnTo>
                  <a:pt x="296053" y="58897"/>
                </a:lnTo>
                <a:lnTo>
                  <a:pt x="298246" y="64850"/>
                </a:lnTo>
                <a:lnTo>
                  <a:pt x="301379" y="67669"/>
                </a:lnTo>
                <a:lnTo>
                  <a:pt x="306392" y="69236"/>
                </a:lnTo>
                <a:lnTo>
                  <a:pt x="312970" y="68922"/>
                </a:lnTo>
                <a:lnTo>
                  <a:pt x="331454" y="71115"/>
                </a:lnTo>
                <a:lnTo>
                  <a:pt x="366542" y="88972"/>
                </a:lnTo>
                <a:close/>
              </a:path>
            </a:pathLst>
          </a:custGeom>
          <a:solidFill>
            <a:srgbClr val="D9A41F"/>
          </a:solidFill>
          <a:ln w="12700" cap="rnd">
            <a:solidFill>
              <a:schemeClr val="bg1"/>
            </a:solidFill>
            <a:prstDash val="solid"/>
            <a:round/>
          </a:ln>
        </p:spPr>
        <p:txBody>
          <a:bodyPr rtlCol="0" anchor="ctr"/>
          <a:lstStyle/>
          <a:p>
            <a:endParaRPr lang="vi-VN"/>
          </a:p>
        </p:txBody>
      </p:sp>
      <p:sp>
        <p:nvSpPr>
          <p:cNvPr id="55" name="Freeform: Shape 54">
            <a:extLst>
              <a:ext uri="{FF2B5EF4-FFF2-40B4-BE49-F238E27FC236}">
                <a16:creationId xmlns:a16="http://schemas.microsoft.com/office/drawing/2014/main" id="{1AF36DE8-D622-77F3-6597-05A0502916A9}"/>
              </a:ext>
            </a:extLst>
          </p:cNvPr>
          <p:cNvSpPr/>
          <p:nvPr/>
        </p:nvSpPr>
        <p:spPr>
          <a:xfrm>
            <a:off x="6559915" y="5680754"/>
            <a:ext cx="365288" cy="322995"/>
          </a:xfrm>
          <a:custGeom>
            <a:avLst/>
            <a:gdLst>
              <a:gd name="connsiteX0" fmla="*/ 206141 w 365288"/>
              <a:gd name="connsiteY0" fmla="*/ 23809 h 322995"/>
              <a:gd name="connsiteX1" fmla="*/ 208960 w 365288"/>
              <a:gd name="connsiteY1" fmla="*/ 43860 h 322995"/>
              <a:gd name="connsiteX2" fmla="*/ 210840 w 365288"/>
              <a:gd name="connsiteY2" fmla="*/ 50439 h 322995"/>
              <a:gd name="connsiteX3" fmla="*/ 213973 w 365288"/>
              <a:gd name="connsiteY3" fmla="*/ 56078 h 322995"/>
              <a:gd name="connsiteX4" fmla="*/ 219925 w 365288"/>
              <a:gd name="connsiteY4" fmla="*/ 60777 h 322995"/>
              <a:gd name="connsiteX5" fmla="*/ 222432 w 365288"/>
              <a:gd name="connsiteY5" fmla="*/ 72368 h 322995"/>
              <a:gd name="connsiteX6" fmla="*/ 238722 w 365288"/>
              <a:gd name="connsiteY6" fmla="*/ 90226 h 322995"/>
              <a:gd name="connsiteX7" fmla="*/ 240289 w 365288"/>
              <a:gd name="connsiteY7" fmla="*/ 93672 h 322995"/>
              <a:gd name="connsiteX8" fmla="*/ 242168 w 365288"/>
              <a:gd name="connsiteY8" fmla="*/ 103384 h 322995"/>
              <a:gd name="connsiteX9" fmla="*/ 247181 w 365288"/>
              <a:gd name="connsiteY9" fmla="*/ 105890 h 322995"/>
              <a:gd name="connsiteX10" fmla="*/ 264725 w 365288"/>
              <a:gd name="connsiteY10" fmla="*/ 104950 h 322995"/>
              <a:gd name="connsiteX11" fmla="*/ 274437 w 365288"/>
              <a:gd name="connsiteY11" fmla="*/ 105577 h 322995"/>
              <a:gd name="connsiteX12" fmla="*/ 277569 w 365288"/>
              <a:gd name="connsiteY12" fmla="*/ 120301 h 322995"/>
              <a:gd name="connsiteX13" fmla="*/ 278196 w 365288"/>
              <a:gd name="connsiteY13" fmla="*/ 125000 h 322995"/>
              <a:gd name="connsiteX14" fmla="*/ 276943 w 365288"/>
              <a:gd name="connsiteY14" fmla="*/ 138158 h 322995"/>
              <a:gd name="connsiteX15" fmla="*/ 278196 w 365288"/>
              <a:gd name="connsiteY15" fmla="*/ 144737 h 322995"/>
              <a:gd name="connsiteX16" fmla="*/ 281955 w 365288"/>
              <a:gd name="connsiteY16" fmla="*/ 150376 h 322995"/>
              <a:gd name="connsiteX17" fmla="*/ 288848 w 365288"/>
              <a:gd name="connsiteY17" fmla="*/ 155702 h 322995"/>
              <a:gd name="connsiteX18" fmla="*/ 331768 w 365288"/>
              <a:gd name="connsiteY18" fmla="*/ 177005 h 322995"/>
              <a:gd name="connsiteX19" fmla="*/ 336153 w 365288"/>
              <a:gd name="connsiteY19" fmla="*/ 180451 h 322995"/>
              <a:gd name="connsiteX20" fmla="*/ 340226 w 365288"/>
              <a:gd name="connsiteY20" fmla="*/ 184524 h 322995"/>
              <a:gd name="connsiteX21" fmla="*/ 343359 w 365288"/>
              <a:gd name="connsiteY21" fmla="*/ 189224 h 322995"/>
              <a:gd name="connsiteX22" fmla="*/ 351191 w 365288"/>
              <a:gd name="connsiteY22" fmla="*/ 204261 h 322995"/>
              <a:gd name="connsiteX23" fmla="*/ 354637 w 365288"/>
              <a:gd name="connsiteY23" fmla="*/ 208961 h 322995"/>
              <a:gd name="connsiteX24" fmla="*/ 358083 w 365288"/>
              <a:gd name="connsiteY24" fmla="*/ 212093 h 322995"/>
              <a:gd name="connsiteX25" fmla="*/ 365289 w 365288"/>
              <a:gd name="connsiteY25" fmla="*/ 216479 h 322995"/>
              <a:gd name="connsiteX26" fmla="*/ 344299 w 365288"/>
              <a:gd name="connsiteY26" fmla="*/ 235276 h 322995"/>
              <a:gd name="connsiteX27" fmla="*/ 327382 w 365288"/>
              <a:gd name="connsiteY27" fmla="*/ 265352 h 322995"/>
              <a:gd name="connsiteX28" fmla="*/ 326442 w 365288"/>
              <a:gd name="connsiteY28" fmla="*/ 275690 h 322995"/>
              <a:gd name="connsiteX29" fmla="*/ 318610 w 365288"/>
              <a:gd name="connsiteY29" fmla="*/ 290414 h 322995"/>
              <a:gd name="connsiteX30" fmla="*/ 312657 w 365288"/>
              <a:gd name="connsiteY30" fmla="*/ 292294 h 322995"/>
              <a:gd name="connsiteX31" fmla="*/ 305138 w 365288"/>
              <a:gd name="connsiteY31" fmla="*/ 290101 h 322995"/>
              <a:gd name="connsiteX32" fmla="*/ 300126 w 365288"/>
              <a:gd name="connsiteY32" fmla="*/ 291354 h 322995"/>
              <a:gd name="connsiteX33" fmla="*/ 295427 w 365288"/>
              <a:gd name="connsiteY33" fmla="*/ 294487 h 322995"/>
              <a:gd name="connsiteX34" fmla="*/ 282895 w 365288"/>
              <a:gd name="connsiteY34" fmla="*/ 306392 h 322995"/>
              <a:gd name="connsiteX35" fmla="*/ 277883 w 365288"/>
              <a:gd name="connsiteY35" fmla="*/ 308585 h 322995"/>
              <a:gd name="connsiteX36" fmla="*/ 273810 w 365288"/>
              <a:gd name="connsiteY36" fmla="*/ 308271 h 322995"/>
              <a:gd name="connsiteX37" fmla="*/ 270677 w 365288"/>
              <a:gd name="connsiteY37" fmla="*/ 305139 h 322995"/>
              <a:gd name="connsiteX38" fmla="*/ 262845 w 365288"/>
              <a:gd name="connsiteY38" fmla="*/ 295114 h 322995"/>
              <a:gd name="connsiteX39" fmla="*/ 258772 w 365288"/>
              <a:gd name="connsiteY39" fmla="*/ 291354 h 322995"/>
              <a:gd name="connsiteX40" fmla="*/ 253447 w 365288"/>
              <a:gd name="connsiteY40" fmla="*/ 289788 h 322995"/>
              <a:gd name="connsiteX41" fmla="*/ 250940 w 365288"/>
              <a:gd name="connsiteY41" fmla="*/ 290728 h 322995"/>
              <a:gd name="connsiteX42" fmla="*/ 249061 w 365288"/>
              <a:gd name="connsiteY42" fmla="*/ 296680 h 322995"/>
              <a:gd name="connsiteX43" fmla="*/ 246241 w 365288"/>
              <a:gd name="connsiteY43" fmla="*/ 299813 h 322995"/>
              <a:gd name="connsiteX44" fmla="*/ 238722 w 365288"/>
              <a:gd name="connsiteY44" fmla="*/ 302319 h 322995"/>
              <a:gd name="connsiteX45" fmla="*/ 234023 w 365288"/>
              <a:gd name="connsiteY45" fmla="*/ 304825 h 322995"/>
              <a:gd name="connsiteX46" fmla="*/ 230264 w 365288"/>
              <a:gd name="connsiteY46" fmla="*/ 307958 h 322995"/>
              <a:gd name="connsiteX47" fmla="*/ 219925 w 365288"/>
              <a:gd name="connsiteY47" fmla="*/ 322996 h 322995"/>
              <a:gd name="connsiteX48" fmla="*/ 69549 w 365288"/>
              <a:gd name="connsiteY48" fmla="*/ 244048 h 322995"/>
              <a:gd name="connsiteX49" fmla="*/ 0 w 365288"/>
              <a:gd name="connsiteY49" fmla="*/ 184211 h 322995"/>
              <a:gd name="connsiteX50" fmla="*/ 20990 w 365288"/>
              <a:gd name="connsiteY50" fmla="*/ 186717 h 322995"/>
              <a:gd name="connsiteX51" fmla="*/ 40100 w 365288"/>
              <a:gd name="connsiteY51" fmla="*/ 185777 h 322995"/>
              <a:gd name="connsiteX52" fmla="*/ 55451 w 365288"/>
              <a:gd name="connsiteY52" fmla="*/ 179825 h 322995"/>
              <a:gd name="connsiteX53" fmla="*/ 65790 w 365288"/>
              <a:gd name="connsiteY53" fmla="*/ 169173 h 322995"/>
              <a:gd name="connsiteX54" fmla="*/ 83020 w 365288"/>
              <a:gd name="connsiteY54" fmla="*/ 142231 h 322995"/>
              <a:gd name="connsiteX55" fmla="*/ 88033 w 365288"/>
              <a:gd name="connsiteY55" fmla="*/ 136592 h 322995"/>
              <a:gd name="connsiteX56" fmla="*/ 93672 w 365288"/>
              <a:gd name="connsiteY56" fmla="*/ 131892 h 322995"/>
              <a:gd name="connsiteX57" fmla="*/ 135339 w 365288"/>
              <a:gd name="connsiteY57" fmla="*/ 110589 h 322995"/>
              <a:gd name="connsiteX58" fmla="*/ 145677 w 365288"/>
              <a:gd name="connsiteY58" fmla="*/ 100564 h 322995"/>
              <a:gd name="connsiteX59" fmla="*/ 145364 w 365288"/>
              <a:gd name="connsiteY59" fmla="*/ 86780 h 322995"/>
              <a:gd name="connsiteX60" fmla="*/ 130326 w 365288"/>
              <a:gd name="connsiteY60" fmla="*/ 58271 h 322995"/>
              <a:gd name="connsiteX61" fmla="*/ 123434 w 365288"/>
              <a:gd name="connsiteY61" fmla="*/ 42293 h 322995"/>
              <a:gd name="connsiteX62" fmla="*/ 122181 w 365288"/>
              <a:gd name="connsiteY62" fmla="*/ 27256 h 322995"/>
              <a:gd name="connsiteX63" fmla="*/ 125000 w 365288"/>
              <a:gd name="connsiteY63" fmla="*/ 20363 h 322995"/>
              <a:gd name="connsiteX64" fmla="*/ 129699 w 365288"/>
              <a:gd name="connsiteY64" fmla="*/ 14098 h 322995"/>
              <a:gd name="connsiteX65" fmla="*/ 135339 w 365288"/>
              <a:gd name="connsiteY65" fmla="*/ 8772 h 322995"/>
              <a:gd name="connsiteX66" fmla="*/ 140978 w 365288"/>
              <a:gd name="connsiteY66" fmla="*/ 4699 h 322995"/>
              <a:gd name="connsiteX67" fmla="*/ 150376 w 365288"/>
              <a:gd name="connsiteY67" fmla="*/ 0 h 322995"/>
              <a:gd name="connsiteX68" fmla="*/ 152882 w 365288"/>
              <a:gd name="connsiteY68" fmla="*/ 1566 h 322995"/>
              <a:gd name="connsiteX69" fmla="*/ 153822 w 365288"/>
              <a:gd name="connsiteY69" fmla="*/ 7519 h 322995"/>
              <a:gd name="connsiteX70" fmla="*/ 158835 w 365288"/>
              <a:gd name="connsiteY70" fmla="*/ 14098 h 322995"/>
              <a:gd name="connsiteX71" fmla="*/ 164787 w 365288"/>
              <a:gd name="connsiteY71" fmla="*/ 15977 h 322995"/>
              <a:gd name="connsiteX72" fmla="*/ 206141 w 365288"/>
              <a:gd name="connsiteY72" fmla="*/ 23809 h 32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65288" h="322995">
                <a:moveTo>
                  <a:pt x="206141" y="23809"/>
                </a:moveTo>
                <a:lnTo>
                  <a:pt x="208960" y="43860"/>
                </a:lnTo>
                <a:lnTo>
                  <a:pt x="210840" y="50439"/>
                </a:lnTo>
                <a:lnTo>
                  <a:pt x="213973" y="56078"/>
                </a:lnTo>
                <a:lnTo>
                  <a:pt x="219925" y="60777"/>
                </a:lnTo>
                <a:lnTo>
                  <a:pt x="222432" y="72368"/>
                </a:lnTo>
                <a:lnTo>
                  <a:pt x="238722" y="90226"/>
                </a:lnTo>
                <a:lnTo>
                  <a:pt x="240289" y="93672"/>
                </a:lnTo>
                <a:lnTo>
                  <a:pt x="242168" y="103384"/>
                </a:lnTo>
                <a:lnTo>
                  <a:pt x="247181" y="105890"/>
                </a:lnTo>
                <a:lnTo>
                  <a:pt x="264725" y="104950"/>
                </a:lnTo>
                <a:lnTo>
                  <a:pt x="274437" y="105577"/>
                </a:lnTo>
                <a:lnTo>
                  <a:pt x="277569" y="120301"/>
                </a:lnTo>
                <a:lnTo>
                  <a:pt x="278196" y="125000"/>
                </a:lnTo>
                <a:lnTo>
                  <a:pt x="276943" y="138158"/>
                </a:lnTo>
                <a:lnTo>
                  <a:pt x="278196" y="144737"/>
                </a:lnTo>
                <a:lnTo>
                  <a:pt x="281955" y="150376"/>
                </a:lnTo>
                <a:lnTo>
                  <a:pt x="288848" y="155702"/>
                </a:lnTo>
                <a:lnTo>
                  <a:pt x="331768" y="177005"/>
                </a:lnTo>
                <a:lnTo>
                  <a:pt x="336153" y="180451"/>
                </a:lnTo>
                <a:lnTo>
                  <a:pt x="340226" y="184524"/>
                </a:lnTo>
                <a:lnTo>
                  <a:pt x="343359" y="189224"/>
                </a:lnTo>
                <a:lnTo>
                  <a:pt x="351191" y="204261"/>
                </a:lnTo>
                <a:lnTo>
                  <a:pt x="354637" y="208961"/>
                </a:lnTo>
                <a:lnTo>
                  <a:pt x="358083" y="212093"/>
                </a:lnTo>
                <a:lnTo>
                  <a:pt x="365289" y="216479"/>
                </a:lnTo>
                <a:lnTo>
                  <a:pt x="344299" y="235276"/>
                </a:lnTo>
                <a:lnTo>
                  <a:pt x="327382" y="265352"/>
                </a:lnTo>
                <a:lnTo>
                  <a:pt x="326442" y="275690"/>
                </a:lnTo>
                <a:lnTo>
                  <a:pt x="318610" y="290414"/>
                </a:lnTo>
                <a:lnTo>
                  <a:pt x="312657" y="292294"/>
                </a:lnTo>
                <a:lnTo>
                  <a:pt x="305138" y="290101"/>
                </a:lnTo>
                <a:lnTo>
                  <a:pt x="300126" y="291354"/>
                </a:lnTo>
                <a:lnTo>
                  <a:pt x="295427" y="294487"/>
                </a:lnTo>
                <a:lnTo>
                  <a:pt x="282895" y="306392"/>
                </a:lnTo>
                <a:lnTo>
                  <a:pt x="277883" y="308585"/>
                </a:lnTo>
                <a:lnTo>
                  <a:pt x="273810" y="308271"/>
                </a:lnTo>
                <a:lnTo>
                  <a:pt x="270677" y="305139"/>
                </a:lnTo>
                <a:lnTo>
                  <a:pt x="262845" y="295114"/>
                </a:lnTo>
                <a:lnTo>
                  <a:pt x="258772" y="291354"/>
                </a:lnTo>
                <a:lnTo>
                  <a:pt x="253447" y="289788"/>
                </a:lnTo>
                <a:lnTo>
                  <a:pt x="250940" y="290728"/>
                </a:lnTo>
                <a:lnTo>
                  <a:pt x="249061" y="296680"/>
                </a:lnTo>
                <a:lnTo>
                  <a:pt x="246241" y="299813"/>
                </a:lnTo>
                <a:lnTo>
                  <a:pt x="238722" y="302319"/>
                </a:lnTo>
                <a:lnTo>
                  <a:pt x="234023" y="304825"/>
                </a:lnTo>
                <a:lnTo>
                  <a:pt x="230264" y="307958"/>
                </a:lnTo>
                <a:lnTo>
                  <a:pt x="219925" y="322996"/>
                </a:lnTo>
                <a:lnTo>
                  <a:pt x="69549" y="244048"/>
                </a:lnTo>
                <a:lnTo>
                  <a:pt x="0" y="184211"/>
                </a:lnTo>
                <a:lnTo>
                  <a:pt x="20990" y="186717"/>
                </a:lnTo>
                <a:lnTo>
                  <a:pt x="40100" y="185777"/>
                </a:lnTo>
                <a:lnTo>
                  <a:pt x="55451" y="179825"/>
                </a:lnTo>
                <a:lnTo>
                  <a:pt x="65790" y="169173"/>
                </a:lnTo>
                <a:lnTo>
                  <a:pt x="83020" y="142231"/>
                </a:lnTo>
                <a:lnTo>
                  <a:pt x="88033" y="136592"/>
                </a:lnTo>
                <a:lnTo>
                  <a:pt x="93672" y="131892"/>
                </a:lnTo>
                <a:lnTo>
                  <a:pt x="135339" y="110589"/>
                </a:lnTo>
                <a:lnTo>
                  <a:pt x="145677" y="100564"/>
                </a:lnTo>
                <a:lnTo>
                  <a:pt x="145364" y="86780"/>
                </a:lnTo>
                <a:lnTo>
                  <a:pt x="130326" y="58271"/>
                </a:lnTo>
                <a:lnTo>
                  <a:pt x="123434" y="42293"/>
                </a:lnTo>
                <a:lnTo>
                  <a:pt x="122181" y="27256"/>
                </a:lnTo>
                <a:lnTo>
                  <a:pt x="125000" y="20363"/>
                </a:lnTo>
                <a:lnTo>
                  <a:pt x="129699" y="14098"/>
                </a:lnTo>
                <a:lnTo>
                  <a:pt x="135339" y="8772"/>
                </a:lnTo>
                <a:lnTo>
                  <a:pt x="140978" y="4699"/>
                </a:lnTo>
                <a:lnTo>
                  <a:pt x="150376" y="0"/>
                </a:lnTo>
                <a:lnTo>
                  <a:pt x="152882" y="1566"/>
                </a:lnTo>
                <a:lnTo>
                  <a:pt x="153822" y="7519"/>
                </a:lnTo>
                <a:lnTo>
                  <a:pt x="158835" y="14098"/>
                </a:lnTo>
                <a:lnTo>
                  <a:pt x="164787" y="15977"/>
                </a:lnTo>
                <a:lnTo>
                  <a:pt x="206141" y="23809"/>
                </a:lnTo>
                <a:close/>
              </a:path>
            </a:pathLst>
          </a:custGeom>
          <a:solidFill>
            <a:srgbClr val="CEAB2A"/>
          </a:solidFill>
          <a:ln w="12700" cap="rnd">
            <a:solidFill>
              <a:schemeClr val="bg1"/>
            </a:solidFill>
            <a:prstDash val="solid"/>
            <a:round/>
          </a:ln>
        </p:spPr>
        <p:txBody>
          <a:bodyPr rtlCol="0" anchor="ctr"/>
          <a:lstStyle/>
          <a:p>
            <a:endParaRPr lang="vi-VN"/>
          </a:p>
        </p:txBody>
      </p:sp>
      <p:sp>
        <p:nvSpPr>
          <p:cNvPr id="56" name="Freeform: Shape 55">
            <a:extLst>
              <a:ext uri="{FF2B5EF4-FFF2-40B4-BE49-F238E27FC236}">
                <a16:creationId xmlns:a16="http://schemas.microsoft.com/office/drawing/2014/main" id="{FA10C440-F245-6101-13B8-86A84CAD5C66}"/>
              </a:ext>
            </a:extLst>
          </p:cNvPr>
          <p:cNvSpPr/>
          <p:nvPr/>
        </p:nvSpPr>
        <p:spPr>
          <a:xfrm>
            <a:off x="6779840" y="5897233"/>
            <a:ext cx="286654" cy="174186"/>
          </a:xfrm>
          <a:custGeom>
            <a:avLst/>
            <a:gdLst>
              <a:gd name="connsiteX0" fmla="*/ 258459 w 286654"/>
              <a:gd name="connsiteY0" fmla="*/ 62657 h 174186"/>
              <a:gd name="connsiteX1" fmla="*/ 269737 w 286654"/>
              <a:gd name="connsiteY1" fmla="*/ 77381 h 174186"/>
              <a:gd name="connsiteX2" fmla="*/ 272244 w 286654"/>
              <a:gd name="connsiteY2" fmla="*/ 88659 h 174186"/>
              <a:gd name="connsiteX3" fmla="*/ 273497 w 286654"/>
              <a:gd name="connsiteY3" fmla="*/ 90226 h 174186"/>
              <a:gd name="connsiteX4" fmla="*/ 280076 w 286654"/>
              <a:gd name="connsiteY4" fmla="*/ 93046 h 174186"/>
              <a:gd name="connsiteX5" fmla="*/ 284775 w 286654"/>
              <a:gd name="connsiteY5" fmla="*/ 97118 h 174186"/>
              <a:gd name="connsiteX6" fmla="*/ 286341 w 286654"/>
              <a:gd name="connsiteY6" fmla="*/ 100564 h 174186"/>
              <a:gd name="connsiteX7" fmla="*/ 286655 w 286654"/>
              <a:gd name="connsiteY7" fmla="*/ 104637 h 174186"/>
              <a:gd name="connsiteX8" fmla="*/ 286341 w 286654"/>
              <a:gd name="connsiteY8" fmla="*/ 111843 h 174186"/>
              <a:gd name="connsiteX9" fmla="*/ 284148 w 286654"/>
              <a:gd name="connsiteY9" fmla="*/ 118735 h 174186"/>
              <a:gd name="connsiteX10" fmla="*/ 280389 w 286654"/>
              <a:gd name="connsiteY10" fmla="*/ 123747 h 174186"/>
              <a:gd name="connsiteX11" fmla="*/ 271930 w 286654"/>
              <a:gd name="connsiteY11" fmla="*/ 129700 h 174186"/>
              <a:gd name="connsiteX12" fmla="*/ 266291 w 286654"/>
              <a:gd name="connsiteY12" fmla="*/ 132206 h 174186"/>
              <a:gd name="connsiteX13" fmla="*/ 258772 w 286654"/>
              <a:gd name="connsiteY13" fmla="*/ 133146 h 174186"/>
              <a:gd name="connsiteX14" fmla="*/ 245615 w 286654"/>
              <a:gd name="connsiteY14" fmla="*/ 130953 h 174186"/>
              <a:gd name="connsiteX15" fmla="*/ 234336 w 286654"/>
              <a:gd name="connsiteY15" fmla="*/ 127507 h 174186"/>
              <a:gd name="connsiteX16" fmla="*/ 223998 w 286654"/>
              <a:gd name="connsiteY16" fmla="*/ 122494 h 174186"/>
              <a:gd name="connsiteX17" fmla="*/ 210840 w 286654"/>
              <a:gd name="connsiteY17" fmla="*/ 113722 h 174186"/>
              <a:gd name="connsiteX18" fmla="*/ 206767 w 286654"/>
              <a:gd name="connsiteY18" fmla="*/ 112782 h 174186"/>
              <a:gd name="connsiteX19" fmla="*/ 202068 w 286654"/>
              <a:gd name="connsiteY19" fmla="*/ 114349 h 174186"/>
              <a:gd name="connsiteX20" fmla="*/ 198309 w 286654"/>
              <a:gd name="connsiteY20" fmla="*/ 117481 h 174186"/>
              <a:gd name="connsiteX21" fmla="*/ 196742 w 286654"/>
              <a:gd name="connsiteY21" fmla="*/ 120928 h 174186"/>
              <a:gd name="connsiteX22" fmla="*/ 197995 w 286654"/>
              <a:gd name="connsiteY22" fmla="*/ 125000 h 174186"/>
              <a:gd name="connsiteX23" fmla="*/ 198622 w 286654"/>
              <a:gd name="connsiteY23" fmla="*/ 130953 h 174186"/>
              <a:gd name="connsiteX24" fmla="*/ 191730 w 286654"/>
              <a:gd name="connsiteY24" fmla="*/ 139725 h 174186"/>
              <a:gd name="connsiteX25" fmla="*/ 165414 w 286654"/>
              <a:gd name="connsiteY25" fmla="*/ 149123 h 174186"/>
              <a:gd name="connsiteX26" fmla="*/ 120301 w 286654"/>
              <a:gd name="connsiteY26" fmla="*/ 158835 h 174186"/>
              <a:gd name="connsiteX27" fmla="*/ 77068 w 286654"/>
              <a:gd name="connsiteY27" fmla="*/ 174186 h 174186"/>
              <a:gd name="connsiteX28" fmla="*/ 46366 w 286654"/>
              <a:gd name="connsiteY28" fmla="*/ 141605 h 174186"/>
              <a:gd name="connsiteX29" fmla="*/ 35088 w 286654"/>
              <a:gd name="connsiteY29" fmla="*/ 131579 h 174186"/>
              <a:gd name="connsiteX30" fmla="*/ 13471 w 286654"/>
              <a:gd name="connsiteY30" fmla="*/ 117481 h 174186"/>
              <a:gd name="connsiteX31" fmla="*/ 0 w 286654"/>
              <a:gd name="connsiteY31" fmla="*/ 106517 h 174186"/>
              <a:gd name="connsiteX32" fmla="*/ 10338 w 286654"/>
              <a:gd name="connsiteY32" fmla="*/ 91479 h 174186"/>
              <a:gd name="connsiteX33" fmla="*/ 14098 w 286654"/>
              <a:gd name="connsiteY33" fmla="*/ 88346 h 174186"/>
              <a:gd name="connsiteX34" fmla="*/ 18797 w 286654"/>
              <a:gd name="connsiteY34" fmla="*/ 85840 h 174186"/>
              <a:gd name="connsiteX35" fmla="*/ 26316 w 286654"/>
              <a:gd name="connsiteY35" fmla="*/ 83334 h 174186"/>
              <a:gd name="connsiteX36" fmla="*/ 29135 w 286654"/>
              <a:gd name="connsiteY36" fmla="*/ 80201 h 174186"/>
              <a:gd name="connsiteX37" fmla="*/ 31015 w 286654"/>
              <a:gd name="connsiteY37" fmla="*/ 74248 h 174186"/>
              <a:gd name="connsiteX38" fmla="*/ 33521 w 286654"/>
              <a:gd name="connsiteY38" fmla="*/ 73308 h 174186"/>
              <a:gd name="connsiteX39" fmla="*/ 38847 w 286654"/>
              <a:gd name="connsiteY39" fmla="*/ 74875 h 174186"/>
              <a:gd name="connsiteX40" fmla="*/ 42920 w 286654"/>
              <a:gd name="connsiteY40" fmla="*/ 78635 h 174186"/>
              <a:gd name="connsiteX41" fmla="*/ 50752 w 286654"/>
              <a:gd name="connsiteY41" fmla="*/ 88659 h 174186"/>
              <a:gd name="connsiteX42" fmla="*/ 53885 w 286654"/>
              <a:gd name="connsiteY42" fmla="*/ 91792 h 174186"/>
              <a:gd name="connsiteX43" fmla="*/ 57958 w 286654"/>
              <a:gd name="connsiteY43" fmla="*/ 92106 h 174186"/>
              <a:gd name="connsiteX44" fmla="*/ 62970 w 286654"/>
              <a:gd name="connsiteY44" fmla="*/ 89913 h 174186"/>
              <a:gd name="connsiteX45" fmla="*/ 75501 w 286654"/>
              <a:gd name="connsiteY45" fmla="*/ 78008 h 174186"/>
              <a:gd name="connsiteX46" fmla="*/ 80201 w 286654"/>
              <a:gd name="connsiteY46" fmla="*/ 74875 h 174186"/>
              <a:gd name="connsiteX47" fmla="*/ 85213 w 286654"/>
              <a:gd name="connsiteY47" fmla="*/ 73622 h 174186"/>
              <a:gd name="connsiteX48" fmla="*/ 92732 w 286654"/>
              <a:gd name="connsiteY48" fmla="*/ 75815 h 174186"/>
              <a:gd name="connsiteX49" fmla="*/ 98684 w 286654"/>
              <a:gd name="connsiteY49" fmla="*/ 73935 h 174186"/>
              <a:gd name="connsiteX50" fmla="*/ 106516 w 286654"/>
              <a:gd name="connsiteY50" fmla="*/ 59211 h 174186"/>
              <a:gd name="connsiteX51" fmla="*/ 107456 w 286654"/>
              <a:gd name="connsiteY51" fmla="*/ 48873 h 174186"/>
              <a:gd name="connsiteX52" fmla="*/ 124374 w 286654"/>
              <a:gd name="connsiteY52" fmla="*/ 18797 h 174186"/>
              <a:gd name="connsiteX53" fmla="*/ 145364 w 286654"/>
              <a:gd name="connsiteY53" fmla="*/ 0 h 174186"/>
              <a:gd name="connsiteX54" fmla="*/ 166040 w 286654"/>
              <a:gd name="connsiteY54" fmla="*/ 12531 h 174186"/>
              <a:gd name="connsiteX55" fmla="*/ 171680 w 286654"/>
              <a:gd name="connsiteY55" fmla="*/ 14411 h 174186"/>
              <a:gd name="connsiteX56" fmla="*/ 189223 w 286654"/>
              <a:gd name="connsiteY56" fmla="*/ 15351 h 174186"/>
              <a:gd name="connsiteX57" fmla="*/ 194863 w 286654"/>
              <a:gd name="connsiteY57" fmla="*/ 16604 h 174186"/>
              <a:gd name="connsiteX58" fmla="*/ 199875 w 286654"/>
              <a:gd name="connsiteY58" fmla="*/ 19111 h 174186"/>
              <a:gd name="connsiteX59" fmla="*/ 204261 w 286654"/>
              <a:gd name="connsiteY59" fmla="*/ 22243 h 174186"/>
              <a:gd name="connsiteX60" fmla="*/ 223371 w 286654"/>
              <a:gd name="connsiteY60" fmla="*/ 44173 h 174186"/>
              <a:gd name="connsiteX61" fmla="*/ 229950 w 286654"/>
              <a:gd name="connsiteY61" fmla="*/ 50125 h 174186"/>
              <a:gd name="connsiteX62" fmla="*/ 237469 w 286654"/>
              <a:gd name="connsiteY62" fmla="*/ 54825 h 174186"/>
              <a:gd name="connsiteX63" fmla="*/ 258459 w 286654"/>
              <a:gd name="connsiteY63" fmla="*/ 62657 h 17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86654" h="174186">
                <a:moveTo>
                  <a:pt x="258459" y="62657"/>
                </a:moveTo>
                <a:lnTo>
                  <a:pt x="269737" y="77381"/>
                </a:lnTo>
                <a:lnTo>
                  <a:pt x="272244" y="88659"/>
                </a:lnTo>
                <a:lnTo>
                  <a:pt x="273497" y="90226"/>
                </a:lnTo>
                <a:lnTo>
                  <a:pt x="280076" y="93046"/>
                </a:lnTo>
                <a:lnTo>
                  <a:pt x="284775" y="97118"/>
                </a:lnTo>
                <a:lnTo>
                  <a:pt x="286341" y="100564"/>
                </a:lnTo>
                <a:lnTo>
                  <a:pt x="286655" y="104637"/>
                </a:lnTo>
                <a:lnTo>
                  <a:pt x="286341" y="111843"/>
                </a:lnTo>
                <a:lnTo>
                  <a:pt x="284148" y="118735"/>
                </a:lnTo>
                <a:lnTo>
                  <a:pt x="280389" y="123747"/>
                </a:lnTo>
                <a:lnTo>
                  <a:pt x="271930" y="129700"/>
                </a:lnTo>
                <a:lnTo>
                  <a:pt x="266291" y="132206"/>
                </a:lnTo>
                <a:lnTo>
                  <a:pt x="258772" y="133146"/>
                </a:lnTo>
                <a:lnTo>
                  <a:pt x="245615" y="130953"/>
                </a:lnTo>
                <a:lnTo>
                  <a:pt x="234336" y="127507"/>
                </a:lnTo>
                <a:lnTo>
                  <a:pt x="223998" y="122494"/>
                </a:lnTo>
                <a:lnTo>
                  <a:pt x="210840" y="113722"/>
                </a:lnTo>
                <a:lnTo>
                  <a:pt x="206767" y="112782"/>
                </a:lnTo>
                <a:lnTo>
                  <a:pt x="202068" y="114349"/>
                </a:lnTo>
                <a:lnTo>
                  <a:pt x="198309" y="117481"/>
                </a:lnTo>
                <a:lnTo>
                  <a:pt x="196742" y="120928"/>
                </a:lnTo>
                <a:lnTo>
                  <a:pt x="197995" y="125000"/>
                </a:lnTo>
                <a:lnTo>
                  <a:pt x="198622" y="130953"/>
                </a:lnTo>
                <a:lnTo>
                  <a:pt x="191730" y="139725"/>
                </a:lnTo>
                <a:lnTo>
                  <a:pt x="165414" y="149123"/>
                </a:lnTo>
                <a:lnTo>
                  <a:pt x="120301" y="158835"/>
                </a:lnTo>
                <a:lnTo>
                  <a:pt x="77068" y="174186"/>
                </a:lnTo>
                <a:lnTo>
                  <a:pt x="46366" y="141605"/>
                </a:lnTo>
                <a:lnTo>
                  <a:pt x="35088" y="131579"/>
                </a:lnTo>
                <a:lnTo>
                  <a:pt x="13471" y="117481"/>
                </a:lnTo>
                <a:lnTo>
                  <a:pt x="0" y="106517"/>
                </a:lnTo>
                <a:lnTo>
                  <a:pt x="10338" y="91479"/>
                </a:lnTo>
                <a:lnTo>
                  <a:pt x="14098" y="88346"/>
                </a:lnTo>
                <a:lnTo>
                  <a:pt x="18797" y="85840"/>
                </a:lnTo>
                <a:lnTo>
                  <a:pt x="26316" y="83334"/>
                </a:lnTo>
                <a:lnTo>
                  <a:pt x="29135" y="80201"/>
                </a:lnTo>
                <a:lnTo>
                  <a:pt x="31015" y="74248"/>
                </a:lnTo>
                <a:lnTo>
                  <a:pt x="33521" y="73308"/>
                </a:lnTo>
                <a:lnTo>
                  <a:pt x="38847" y="74875"/>
                </a:lnTo>
                <a:lnTo>
                  <a:pt x="42920" y="78635"/>
                </a:lnTo>
                <a:lnTo>
                  <a:pt x="50752" y="88659"/>
                </a:lnTo>
                <a:lnTo>
                  <a:pt x="53885" y="91792"/>
                </a:lnTo>
                <a:lnTo>
                  <a:pt x="57958" y="92106"/>
                </a:lnTo>
                <a:lnTo>
                  <a:pt x="62970" y="89913"/>
                </a:lnTo>
                <a:lnTo>
                  <a:pt x="75501" y="78008"/>
                </a:lnTo>
                <a:lnTo>
                  <a:pt x="80201" y="74875"/>
                </a:lnTo>
                <a:lnTo>
                  <a:pt x="85213" y="73622"/>
                </a:lnTo>
                <a:lnTo>
                  <a:pt x="92732" y="75815"/>
                </a:lnTo>
                <a:lnTo>
                  <a:pt x="98684" y="73935"/>
                </a:lnTo>
                <a:lnTo>
                  <a:pt x="106516" y="59211"/>
                </a:lnTo>
                <a:lnTo>
                  <a:pt x="107456" y="48873"/>
                </a:lnTo>
                <a:lnTo>
                  <a:pt x="124374" y="18797"/>
                </a:lnTo>
                <a:lnTo>
                  <a:pt x="145364" y="0"/>
                </a:lnTo>
                <a:lnTo>
                  <a:pt x="166040" y="12531"/>
                </a:lnTo>
                <a:lnTo>
                  <a:pt x="171680" y="14411"/>
                </a:lnTo>
                <a:lnTo>
                  <a:pt x="189223" y="15351"/>
                </a:lnTo>
                <a:lnTo>
                  <a:pt x="194863" y="16604"/>
                </a:lnTo>
                <a:lnTo>
                  <a:pt x="199875" y="19111"/>
                </a:lnTo>
                <a:lnTo>
                  <a:pt x="204261" y="22243"/>
                </a:lnTo>
                <a:lnTo>
                  <a:pt x="223371" y="44173"/>
                </a:lnTo>
                <a:lnTo>
                  <a:pt x="229950" y="50125"/>
                </a:lnTo>
                <a:lnTo>
                  <a:pt x="237469" y="54825"/>
                </a:lnTo>
                <a:lnTo>
                  <a:pt x="258459" y="62657"/>
                </a:lnTo>
                <a:close/>
              </a:path>
            </a:pathLst>
          </a:custGeom>
          <a:solidFill>
            <a:srgbClr val="DC1C9C"/>
          </a:solidFill>
          <a:ln w="12700" cap="rnd">
            <a:solidFill>
              <a:schemeClr val="bg1"/>
            </a:solidFill>
            <a:prstDash val="solid"/>
            <a:round/>
          </a:ln>
        </p:spPr>
        <p:txBody>
          <a:bodyPr rtlCol="0" anchor="ctr"/>
          <a:lstStyle/>
          <a:p>
            <a:endParaRPr lang="vi-VN"/>
          </a:p>
        </p:txBody>
      </p:sp>
      <p:sp>
        <p:nvSpPr>
          <p:cNvPr id="57" name="Freeform: Shape 56">
            <a:extLst>
              <a:ext uri="{FF2B5EF4-FFF2-40B4-BE49-F238E27FC236}">
                <a16:creationId xmlns:a16="http://schemas.microsoft.com/office/drawing/2014/main" id="{8E63D462-2F4D-4B94-1B24-9F537D3F01E1}"/>
              </a:ext>
            </a:extLst>
          </p:cNvPr>
          <p:cNvSpPr/>
          <p:nvPr/>
        </p:nvSpPr>
        <p:spPr>
          <a:xfrm>
            <a:off x="6766056" y="5673548"/>
            <a:ext cx="320489" cy="286341"/>
          </a:xfrm>
          <a:custGeom>
            <a:avLst/>
            <a:gdLst>
              <a:gd name="connsiteX0" fmla="*/ 133772 w 320489"/>
              <a:gd name="connsiteY0" fmla="*/ 5012 h 286341"/>
              <a:gd name="connsiteX1" fmla="*/ 135339 w 320489"/>
              <a:gd name="connsiteY1" fmla="*/ 13158 h 286341"/>
              <a:gd name="connsiteX2" fmla="*/ 139725 w 320489"/>
              <a:gd name="connsiteY2" fmla="*/ 18797 h 286341"/>
              <a:gd name="connsiteX3" fmla="*/ 144424 w 320489"/>
              <a:gd name="connsiteY3" fmla="*/ 22556 h 286341"/>
              <a:gd name="connsiteX4" fmla="*/ 155702 w 320489"/>
              <a:gd name="connsiteY4" fmla="*/ 29762 h 286341"/>
              <a:gd name="connsiteX5" fmla="*/ 162281 w 320489"/>
              <a:gd name="connsiteY5" fmla="*/ 36028 h 286341"/>
              <a:gd name="connsiteX6" fmla="*/ 188910 w 320489"/>
              <a:gd name="connsiteY6" fmla="*/ 67982 h 286341"/>
              <a:gd name="connsiteX7" fmla="*/ 279449 w 320489"/>
              <a:gd name="connsiteY7" fmla="*/ 153822 h 286341"/>
              <a:gd name="connsiteX8" fmla="*/ 303572 w 320489"/>
              <a:gd name="connsiteY8" fmla="*/ 171366 h 286341"/>
              <a:gd name="connsiteX9" fmla="*/ 320489 w 320489"/>
              <a:gd name="connsiteY9" fmla="*/ 177319 h 286341"/>
              <a:gd name="connsiteX10" fmla="*/ 320489 w 320489"/>
              <a:gd name="connsiteY10" fmla="*/ 191103 h 286341"/>
              <a:gd name="connsiteX11" fmla="*/ 318296 w 320489"/>
              <a:gd name="connsiteY11" fmla="*/ 198935 h 286341"/>
              <a:gd name="connsiteX12" fmla="*/ 314537 w 320489"/>
              <a:gd name="connsiteY12" fmla="*/ 208960 h 286341"/>
              <a:gd name="connsiteX13" fmla="*/ 276003 w 320489"/>
              <a:gd name="connsiteY13" fmla="*/ 257519 h 286341"/>
              <a:gd name="connsiteX14" fmla="*/ 271930 w 320489"/>
              <a:gd name="connsiteY14" fmla="*/ 260339 h 286341"/>
              <a:gd name="connsiteX15" fmla="*/ 269424 w 320489"/>
              <a:gd name="connsiteY15" fmla="*/ 264411 h 286341"/>
              <a:gd name="connsiteX16" fmla="*/ 267858 w 320489"/>
              <a:gd name="connsiteY16" fmla="*/ 267858 h 286341"/>
              <a:gd name="connsiteX17" fmla="*/ 270364 w 320489"/>
              <a:gd name="connsiteY17" fmla="*/ 284148 h 286341"/>
              <a:gd name="connsiteX18" fmla="*/ 272244 w 320489"/>
              <a:gd name="connsiteY18" fmla="*/ 286341 h 286341"/>
              <a:gd name="connsiteX19" fmla="*/ 251254 w 320489"/>
              <a:gd name="connsiteY19" fmla="*/ 278509 h 286341"/>
              <a:gd name="connsiteX20" fmla="*/ 243735 w 320489"/>
              <a:gd name="connsiteY20" fmla="*/ 273810 h 286341"/>
              <a:gd name="connsiteX21" fmla="*/ 237156 w 320489"/>
              <a:gd name="connsiteY21" fmla="*/ 267858 h 286341"/>
              <a:gd name="connsiteX22" fmla="*/ 218046 w 320489"/>
              <a:gd name="connsiteY22" fmla="*/ 245928 h 286341"/>
              <a:gd name="connsiteX23" fmla="*/ 213660 w 320489"/>
              <a:gd name="connsiteY23" fmla="*/ 242795 h 286341"/>
              <a:gd name="connsiteX24" fmla="*/ 208647 w 320489"/>
              <a:gd name="connsiteY24" fmla="*/ 240289 h 286341"/>
              <a:gd name="connsiteX25" fmla="*/ 203008 w 320489"/>
              <a:gd name="connsiteY25" fmla="*/ 239035 h 286341"/>
              <a:gd name="connsiteX26" fmla="*/ 185464 w 320489"/>
              <a:gd name="connsiteY26" fmla="*/ 238096 h 286341"/>
              <a:gd name="connsiteX27" fmla="*/ 179825 w 320489"/>
              <a:gd name="connsiteY27" fmla="*/ 236216 h 286341"/>
              <a:gd name="connsiteX28" fmla="*/ 159148 w 320489"/>
              <a:gd name="connsiteY28" fmla="*/ 223684 h 286341"/>
              <a:gd name="connsiteX29" fmla="*/ 151943 w 320489"/>
              <a:gd name="connsiteY29" fmla="*/ 219299 h 286341"/>
              <a:gd name="connsiteX30" fmla="*/ 148497 w 320489"/>
              <a:gd name="connsiteY30" fmla="*/ 216166 h 286341"/>
              <a:gd name="connsiteX31" fmla="*/ 145050 w 320489"/>
              <a:gd name="connsiteY31" fmla="*/ 211467 h 286341"/>
              <a:gd name="connsiteX32" fmla="*/ 137218 w 320489"/>
              <a:gd name="connsiteY32" fmla="*/ 196429 h 286341"/>
              <a:gd name="connsiteX33" fmla="*/ 134086 w 320489"/>
              <a:gd name="connsiteY33" fmla="*/ 191730 h 286341"/>
              <a:gd name="connsiteX34" fmla="*/ 130013 w 320489"/>
              <a:gd name="connsiteY34" fmla="*/ 187657 h 286341"/>
              <a:gd name="connsiteX35" fmla="*/ 125627 w 320489"/>
              <a:gd name="connsiteY35" fmla="*/ 184211 h 286341"/>
              <a:gd name="connsiteX36" fmla="*/ 82707 w 320489"/>
              <a:gd name="connsiteY36" fmla="*/ 162908 h 286341"/>
              <a:gd name="connsiteX37" fmla="*/ 75815 w 320489"/>
              <a:gd name="connsiteY37" fmla="*/ 157582 h 286341"/>
              <a:gd name="connsiteX38" fmla="*/ 72055 w 320489"/>
              <a:gd name="connsiteY38" fmla="*/ 151943 h 286341"/>
              <a:gd name="connsiteX39" fmla="*/ 70802 w 320489"/>
              <a:gd name="connsiteY39" fmla="*/ 145363 h 286341"/>
              <a:gd name="connsiteX40" fmla="*/ 72055 w 320489"/>
              <a:gd name="connsiteY40" fmla="*/ 132206 h 286341"/>
              <a:gd name="connsiteX41" fmla="*/ 71429 w 320489"/>
              <a:gd name="connsiteY41" fmla="*/ 127506 h 286341"/>
              <a:gd name="connsiteX42" fmla="*/ 68296 w 320489"/>
              <a:gd name="connsiteY42" fmla="*/ 112782 h 286341"/>
              <a:gd name="connsiteX43" fmla="*/ 58584 w 320489"/>
              <a:gd name="connsiteY43" fmla="*/ 112155 h 286341"/>
              <a:gd name="connsiteX44" fmla="*/ 41040 w 320489"/>
              <a:gd name="connsiteY44" fmla="*/ 113095 h 286341"/>
              <a:gd name="connsiteX45" fmla="*/ 36028 w 320489"/>
              <a:gd name="connsiteY45" fmla="*/ 110589 h 286341"/>
              <a:gd name="connsiteX46" fmla="*/ 34148 w 320489"/>
              <a:gd name="connsiteY46" fmla="*/ 100877 h 286341"/>
              <a:gd name="connsiteX47" fmla="*/ 32581 w 320489"/>
              <a:gd name="connsiteY47" fmla="*/ 97431 h 286341"/>
              <a:gd name="connsiteX48" fmla="*/ 16291 w 320489"/>
              <a:gd name="connsiteY48" fmla="*/ 79574 h 286341"/>
              <a:gd name="connsiteX49" fmla="*/ 13784 w 320489"/>
              <a:gd name="connsiteY49" fmla="*/ 67982 h 286341"/>
              <a:gd name="connsiteX50" fmla="*/ 7832 w 320489"/>
              <a:gd name="connsiteY50" fmla="*/ 63283 h 286341"/>
              <a:gd name="connsiteX51" fmla="*/ 4699 w 320489"/>
              <a:gd name="connsiteY51" fmla="*/ 57644 h 286341"/>
              <a:gd name="connsiteX52" fmla="*/ 2820 w 320489"/>
              <a:gd name="connsiteY52" fmla="*/ 51065 h 286341"/>
              <a:gd name="connsiteX53" fmla="*/ 0 w 320489"/>
              <a:gd name="connsiteY53" fmla="*/ 31015 h 286341"/>
              <a:gd name="connsiteX54" fmla="*/ 18797 w 320489"/>
              <a:gd name="connsiteY54" fmla="*/ 34461 h 286341"/>
              <a:gd name="connsiteX55" fmla="*/ 25376 w 320489"/>
              <a:gd name="connsiteY55" fmla="*/ 38847 h 286341"/>
              <a:gd name="connsiteX56" fmla="*/ 40100 w 320489"/>
              <a:gd name="connsiteY56" fmla="*/ 51692 h 286341"/>
              <a:gd name="connsiteX57" fmla="*/ 46366 w 320489"/>
              <a:gd name="connsiteY57" fmla="*/ 53885 h 286341"/>
              <a:gd name="connsiteX58" fmla="*/ 50439 w 320489"/>
              <a:gd name="connsiteY58" fmla="*/ 49812 h 286341"/>
              <a:gd name="connsiteX59" fmla="*/ 62970 w 320489"/>
              <a:gd name="connsiteY59" fmla="*/ 23809 h 286341"/>
              <a:gd name="connsiteX60" fmla="*/ 80201 w 320489"/>
              <a:gd name="connsiteY60" fmla="*/ 3759 h 286341"/>
              <a:gd name="connsiteX61" fmla="*/ 85527 w 320489"/>
              <a:gd name="connsiteY61" fmla="*/ 0 h 286341"/>
              <a:gd name="connsiteX62" fmla="*/ 87719 w 320489"/>
              <a:gd name="connsiteY62" fmla="*/ 940 h 286341"/>
              <a:gd name="connsiteX63" fmla="*/ 99624 w 320489"/>
              <a:gd name="connsiteY63" fmla="*/ 4386 h 286341"/>
              <a:gd name="connsiteX64" fmla="*/ 109023 w 320489"/>
              <a:gd name="connsiteY64" fmla="*/ 9399 h 286341"/>
              <a:gd name="connsiteX65" fmla="*/ 112469 w 320489"/>
              <a:gd name="connsiteY65" fmla="*/ 9712 h 286341"/>
              <a:gd name="connsiteX66" fmla="*/ 133772 w 320489"/>
              <a:gd name="connsiteY66" fmla="*/ 5012 h 28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20489" h="286341">
                <a:moveTo>
                  <a:pt x="133772" y="5012"/>
                </a:moveTo>
                <a:lnTo>
                  <a:pt x="135339" y="13158"/>
                </a:lnTo>
                <a:lnTo>
                  <a:pt x="139725" y="18797"/>
                </a:lnTo>
                <a:lnTo>
                  <a:pt x="144424" y="22556"/>
                </a:lnTo>
                <a:lnTo>
                  <a:pt x="155702" y="29762"/>
                </a:lnTo>
                <a:lnTo>
                  <a:pt x="162281" y="36028"/>
                </a:lnTo>
                <a:lnTo>
                  <a:pt x="188910" y="67982"/>
                </a:lnTo>
                <a:lnTo>
                  <a:pt x="279449" y="153822"/>
                </a:lnTo>
                <a:lnTo>
                  <a:pt x="303572" y="171366"/>
                </a:lnTo>
                <a:lnTo>
                  <a:pt x="320489" y="177319"/>
                </a:lnTo>
                <a:lnTo>
                  <a:pt x="320489" y="191103"/>
                </a:lnTo>
                <a:lnTo>
                  <a:pt x="318296" y="198935"/>
                </a:lnTo>
                <a:lnTo>
                  <a:pt x="314537" y="208960"/>
                </a:lnTo>
                <a:lnTo>
                  <a:pt x="276003" y="257519"/>
                </a:lnTo>
                <a:lnTo>
                  <a:pt x="271930" y="260339"/>
                </a:lnTo>
                <a:lnTo>
                  <a:pt x="269424" y="264411"/>
                </a:lnTo>
                <a:lnTo>
                  <a:pt x="267858" y="267858"/>
                </a:lnTo>
                <a:lnTo>
                  <a:pt x="270364" y="284148"/>
                </a:lnTo>
                <a:lnTo>
                  <a:pt x="272244" y="286341"/>
                </a:lnTo>
                <a:lnTo>
                  <a:pt x="251254" y="278509"/>
                </a:lnTo>
                <a:lnTo>
                  <a:pt x="243735" y="273810"/>
                </a:lnTo>
                <a:lnTo>
                  <a:pt x="237156" y="267858"/>
                </a:lnTo>
                <a:lnTo>
                  <a:pt x="218046" y="245928"/>
                </a:lnTo>
                <a:lnTo>
                  <a:pt x="213660" y="242795"/>
                </a:lnTo>
                <a:lnTo>
                  <a:pt x="208647" y="240289"/>
                </a:lnTo>
                <a:lnTo>
                  <a:pt x="203008" y="239035"/>
                </a:lnTo>
                <a:lnTo>
                  <a:pt x="185464" y="238096"/>
                </a:lnTo>
                <a:lnTo>
                  <a:pt x="179825" y="236216"/>
                </a:lnTo>
                <a:lnTo>
                  <a:pt x="159148" y="223684"/>
                </a:lnTo>
                <a:lnTo>
                  <a:pt x="151943" y="219299"/>
                </a:lnTo>
                <a:lnTo>
                  <a:pt x="148497" y="216166"/>
                </a:lnTo>
                <a:lnTo>
                  <a:pt x="145050" y="211467"/>
                </a:lnTo>
                <a:lnTo>
                  <a:pt x="137218" y="196429"/>
                </a:lnTo>
                <a:lnTo>
                  <a:pt x="134086" y="191730"/>
                </a:lnTo>
                <a:lnTo>
                  <a:pt x="130013" y="187657"/>
                </a:lnTo>
                <a:lnTo>
                  <a:pt x="125627" y="184211"/>
                </a:lnTo>
                <a:lnTo>
                  <a:pt x="82707" y="162908"/>
                </a:lnTo>
                <a:lnTo>
                  <a:pt x="75815" y="157582"/>
                </a:lnTo>
                <a:lnTo>
                  <a:pt x="72055" y="151943"/>
                </a:lnTo>
                <a:lnTo>
                  <a:pt x="70802" y="145363"/>
                </a:lnTo>
                <a:lnTo>
                  <a:pt x="72055" y="132206"/>
                </a:lnTo>
                <a:lnTo>
                  <a:pt x="71429" y="127506"/>
                </a:lnTo>
                <a:lnTo>
                  <a:pt x="68296" y="112782"/>
                </a:lnTo>
                <a:lnTo>
                  <a:pt x="58584" y="112155"/>
                </a:lnTo>
                <a:lnTo>
                  <a:pt x="41040" y="113095"/>
                </a:lnTo>
                <a:lnTo>
                  <a:pt x="36028" y="110589"/>
                </a:lnTo>
                <a:lnTo>
                  <a:pt x="34148" y="100877"/>
                </a:lnTo>
                <a:lnTo>
                  <a:pt x="32581" y="97431"/>
                </a:lnTo>
                <a:lnTo>
                  <a:pt x="16291" y="79574"/>
                </a:lnTo>
                <a:lnTo>
                  <a:pt x="13784" y="67982"/>
                </a:lnTo>
                <a:lnTo>
                  <a:pt x="7832" y="63283"/>
                </a:lnTo>
                <a:lnTo>
                  <a:pt x="4699" y="57644"/>
                </a:lnTo>
                <a:lnTo>
                  <a:pt x="2820" y="51065"/>
                </a:lnTo>
                <a:lnTo>
                  <a:pt x="0" y="31015"/>
                </a:lnTo>
                <a:lnTo>
                  <a:pt x="18797" y="34461"/>
                </a:lnTo>
                <a:lnTo>
                  <a:pt x="25376" y="38847"/>
                </a:lnTo>
                <a:lnTo>
                  <a:pt x="40100" y="51692"/>
                </a:lnTo>
                <a:lnTo>
                  <a:pt x="46366" y="53885"/>
                </a:lnTo>
                <a:lnTo>
                  <a:pt x="50439" y="49812"/>
                </a:lnTo>
                <a:lnTo>
                  <a:pt x="62970" y="23809"/>
                </a:lnTo>
                <a:lnTo>
                  <a:pt x="80201" y="3759"/>
                </a:lnTo>
                <a:lnTo>
                  <a:pt x="85527" y="0"/>
                </a:lnTo>
                <a:lnTo>
                  <a:pt x="87719" y="940"/>
                </a:lnTo>
                <a:lnTo>
                  <a:pt x="99624" y="4386"/>
                </a:lnTo>
                <a:lnTo>
                  <a:pt x="109023" y="9399"/>
                </a:lnTo>
                <a:lnTo>
                  <a:pt x="112469" y="9712"/>
                </a:lnTo>
                <a:lnTo>
                  <a:pt x="133772" y="5012"/>
                </a:lnTo>
                <a:close/>
              </a:path>
            </a:pathLst>
          </a:custGeom>
          <a:solidFill>
            <a:srgbClr val="D77321"/>
          </a:solidFill>
          <a:ln w="12700" cap="rnd">
            <a:solidFill>
              <a:schemeClr val="bg1"/>
            </a:solidFill>
            <a:prstDash val="solid"/>
            <a:round/>
          </a:ln>
        </p:spPr>
        <p:txBody>
          <a:bodyPr rtlCol="0" anchor="ctr"/>
          <a:lstStyle/>
          <a:p>
            <a:endParaRPr lang="vi-VN"/>
          </a:p>
        </p:txBody>
      </p:sp>
      <p:sp>
        <p:nvSpPr>
          <p:cNvPr id="58" name="Freeform: Shape 57">
            <a:extLst>
              <a:ext uri="{FF2B5EF4-FFF2-40B4-BE49-F238E27FC236}">
                <a16:creationId xmlns:a16="http://schemas.microsoft.com/office/drawing/2014/main" id="{028226CD-46B2-B06A-D292-BFA0B2C5B83C}"/>
              </a:ext>
            </a:extLst>
          </p:cNvPr>
          <p:cNvSpPr/>
          <p:nvPr/>
        </p:nvSpPr>
        <p:spPr>
          <a:xfrm>
            <a:off x="7256971" y="5598360"/>
            <a:ext cx="281329" cy="331454"/>
          </a:xfrm>
          <a:custGeom>
            <a:avLst/>
            <a:gdLst>
              <a:gd name="connsiteX0" fmla="*/ 279136 w 281329"/>
              <a:gd name="connsiteY0" fmla="*/ 270677 h 331454"/>
              <a:gd name="connsiteX1" fmla="*/ 281329 w 281329"/>
              <a:gd name="connsiteY1" fmla="*/ 275063 h 331454"/>
              <a:gd name="connsiteX2" fmla="*/ 275377 w 281329"/>
              <a:gd name="connsiteY2" fmla="*/ 278196 h 331454"/>
              <a:gd name="connsiteX3" fmla="*/ 271931 w 281329"/>
              <a:gd name="connsiteY3" fmla="*/ 280702 h 331454"/>
              <a:gd name="connsiteX4" fmla="*/ 269737 w 281329"/>
              <a:gd name="connsiteY4" fmla="*/ 283835 h 331454"/>
              <a:gd name="connsiteX5" fmla="*/ 266918 w 281329"/>
              <a:gd name="connsiteY5" fmla="*/ 283835 h 331454"/>
              <a:gd name="connsiteX6" fmla="*/ 268171 w 281329"/>
              <a:gd name="connsiteY6" fmla="*/ 277256 h 331454"/>
              <a:gd name="connsiteX7" fmla="*/ 272244 w 281329"/>
              <a:gd name="connsiteY7" fmla="*/ 273497 h 331454"/>
              <a:gd name="connsiteX8" fmla="*/ 279136 w 281329"/>
              <a:gd name="connsiteY8" fmla="*/ 270677 h 331454"/>
              <a:gd name="connsiteX9" fmla="*/ 248434 w 281329"/>
              <a:gd name="connsiteY9" fmla="*/ 272557 h 331454"/>
              <a:gd name="connsiteX10" fmla="*/ 246554 w 281329"/>
              <a:gd name="connsiteY10" fmla="*/ 285715 h 331454"/>
              <a:gd name="connsiteX11" fmla="*/ 237469 w 281329"/>
              <a:gd name="connsiteY11" fmla="*/ 307958 h 331454"/>
              <a:gd name="connsiteX12" fmla="*/ 240602 w 281329"/>
              <a:gd name="connsiteY12" fmla="*/ 307958 h 331454"/>
              <a:gd name="connsiteX13" fmla="*/ 243422 w 281329"/>
              <a:gd name="connsiteY13" fmla="*/ 302005 h 331454"/>
              <a:gd name="connsiteX14" fmla="*/ 252507 w 281329"/>
              <a:gd name="connsiteY14" fmla="*/ 307958 h 331454"/>
              <a:gd name="connsiteX15" fmla="*/ 257206 w 281329"/>
              <a:gd name="connsiteY15" fmla="*/ 311717 h 331454"/>
              <a:gd name="connsiteX16" fmla="*/ 260966 w 281329"/>
              <a:gd name="connsiteY16" fmla="*/ 316730 h 331454"/>
              <a:gd name="connsiteX17" fmla="*/ 240289 w 281329"/>
              <a:gd name="connsiteY17" fmla="*/ 321742 h 331454"/>
              <a:gd name="connsiteX18" fmla="*/ 231517 w 281329"/>
              <a:gd name="connsiteY18" fmla="*/ 325502 h 331454"/>
              <a:gd name="connsiteX19" fmla="*/ 225878 w 281329"/>
              <a:gd name="connsiteY19" fmla="*/ 331454 h 331454"/>
              <a:gd name="connsiteX20" fmla="*/ 223058 w 281329"/>
              <a:gd name="connsiteY20" fmla="*/ 331454 h 331454"/>
              <a:gd name="connsiteX21" fmla="*/ 223058 w 281329"/>
              <a:gd name="connsiteY21" fmla="*/ 323622 h 331454"/>
              <a:gd name="connsiteX22" fmla="*/ 220865 w 281329"/>
              <a:gd name="connsiteY22" fmla="*/ 317669 h 331454"/>
              <a:gd name="connsiteX23" fmla="*/ 218359 w 281329"/>
              <a:gd name="connsiteY23" fmla="*/ 312657 h 331454"/>
              <a:gd name="connsiteX24" fmla="*/ 217106 w 281329"/>
              <a:gd name="connsiteY24" fmla="*/ 307958 h 331454"/>
              <a:gd name="connsiteX25" fmla="*/ 218359 w 281329"/>
              <a:gd name="connsiteY25" fmla="*/ 300126 h 331454"/>
              <a:gd name="connsiteX26" fmla="*/ 224938 w 281329"/>
              <a:gd name="connsiteY26" fmla="*/ 290727 h 331454"/>
              <a:gd name="connsiteX27" fmla="*/ 225878 w 281329"/>
              <a:gd name="connsiteY27" fmla="*/ 283835 h 331454"/>
              <a:gd name="connsiteX28" fmla="*/ 223058 w 281329"/>
              <a:gd name="connsiteY28" fmla="*/ 283835 h 331454"/>
              <a:gd name="connsiteX29" fmla="*/ 223058 w 281329"/>
              <a:gd name="connsiteY29" fmla="*/ 290101 h 331454"/>
              <a:gd name="connsiteX30" fmla="*/ 219299 w 281329"/>
              <a:gd name="connsiteY30" fmla="*/ 280075 h 331454"/>
              <a:gd name="connsiteX31" fmla="*/ 223058 w 281329"/>
              <a:gd name="connsiteY31" fmla="*/ 273497 h 331454"/>
              <a:gd name="connsiteX32" fmla="*/ 230890 w 281329"/>
              <a:gd name="connsiteY32" fmla="*/ 269424 h 331454"/>
              <a:gd name="connsiteX33" fmla="*/ 239662 w 281329"/>
              <a:gd name="connsiteY33" fmla="*/ 266604 h 331454"/>
              <a:gd name="connsiteX34" fmla="*/ 248434 w 281329"/>
              <a:gd name="connsiteY34" fmla="*/ 272557 h 331454"/>
              <a:gd name="connsiteX35" fmla="*/ 237469 w 281329"/>
              <a:gd name="connsiteY35" fmla="*/ 240915 h 331454"/>
              <a:gd name="connsiteX36" fmla="*/ 238409 w 281329"/>
              <a:gd name="connsiteY36" fmla="*/ 245614 h 331454"/>
              <a:gd name="connsiteX37" fmla="*/ 240289 w 281329"/>
              <a:gd name="connsiteY37" fmla="*/ 250313 h 331454"/>
              <a:gd name="connsiteX38" fmla="*/ 240602 w 281329"/>
              <a:gd name="connsiteY38" fmla="*/ 254386 h 331454"/>
              <a:gd name="connsiteX39" fmla="*/ 237469 w 281329"/>
              <a:gd name="connsiteY39" fmla="*/ 257206 h 331454"/>
              <a:gd name="connsiteX40" fmla="*/ 235276 w 281329"/>
              <a:gd name="connsiteY40" fmla="*/ 255640 h 331454"/>
              <a:gd name="connsiteX41" fmla="*/ 232770 w 281329"/>
              <a:gd name="connsiteY41" fmla="*/ 251567 h 331454"/>
              <a:gd name="connsiteX42" fmla="*/ 229011 w 281329"/>
              <a:gd name="connsiteY42" fmla="*/ 242481 h 331454"/>
              <a:gd name="connsiteX43" fmla="*/ 225878 w 281329"/>
              <a:gd name="connsiteY43" fmla="*/ 242481 h 331454"/>
              <a:gd name="connsiteX44" fmla="*/ 227131 w 281329"/>
              <a:gd name="connsiteY44" fmla="*/ 248121 h 331454"/>
              <a:gd name="connsiteX45" fmla="*/ 230890 w 281329"/>
              <a:gd name="connsiteY45" fmla="*/ 255953 h 331454"/>
              <a:gd name="connsiteX46" fmla="*/ 231830 w 281329"/>
              <a:gd name="connsiteY46" fmla="*/ 261592 h 331454"/>
              <a:gd name="connsiteX47" fmla="*/ 229324 w 281329"/>
              <a:gd name="connsiteY47" fmla="*/ 266291 h 331454"/>
              <a:gd name="connsiteX48" fmla="*/ 223685 w 281329"/>
              <a:gd name="connsiteY48" fmla="*/ 264725 h 331454"/>
              <a:gd name="connsiteX49" fmla="*/ 217732 w 281329"/>
              <a:gd name="connsiteY49" fmla="*/ 260652 h 331454"/>
              <a:gd name="connsiteX50" fmla="*/ 214286 w 281329"/>
              <a:gd name="connsiteY50" fmla="*/ 257206 h 331454"/>
              <a:gd name="connsiteX51" fmla="*/ 209274 w 281329"/>
              <a:gd name="connsiteY51" fmla="*/ 249061 h 331454"/>
              <a:gd name="connsiteX52" fmla="*/ 209274 w 281329"/>
              <a:gd name="connsiteY52" fmla="*/ 244675 h 331454"/>
              <a:gd name="connsiteX53" fmla="*/ 213346 w 281329"/>
              <a:gd name="connsiteY53" fmla="*/ 241229 h 331454"/>
              <a:gd name="connsiteX54" fmla="*/ 215853 w 281329"/>
              <a:gd name="connsiteY54" fmla="*/ 229010 h 331454"/>
              <a:gd name="connsiteX55" fmla="*/ 214286 w 281329"/>
              <a:gd name="connsiteY55" fmla="*/ 224938 h 331454"/>
              <a:gd name="connsiteX56" fmla="*/ 208334 w 281329"/>
              <a:gd name="connsiteY56" fmla="*/ 221492 h 331454"/>
              <a:gd name="connsiteX57" fmla="*/ 208334 w 281329"/>
              <a:gd name="connsiteY57" fmla="*/ 218985 h 331454"/>
              <a:gd name="connsiteX58" fmla="*/ 213033 w 281329"/>
              <a:gd name="connsiteY58" fmla="*/ 217732 h 331454"/>
              <a:gd name="connsiteX59" fmla="*/ 218672 w 281329"/>
              <a:gd name="connsiteY59" fmla="*/ 217105 h 331454"/>
              <a:gd name="connsiteX60" fmla="*/ 223058 w 281329"/>
              <a:gd name="connsiteY60" fmla="*/ 217419 h 331454"/>
              <a:gd name="connsiteX61" fmla="*/ 223685 w 281329"/>
              <a:gd name="connsiteY61" fmla="*/ 220552 h 331454"/>
              <a:gd name="connsiteX62" fmla="*/ 233396 w 281329"/>
              <a:gd name="connsiteY62" fmla="*/ 227131 h 331454"/>
              <a:gd name="connsiteX63" fmla="*/ 235589 w 281329"/>
              <a:gd name="connsiteY63" fmla="*/ 230890 h 331454"/>
              <a:gd name="connsiteX64" fmla="*/ 240602 w 281329"/>
              <a:gd name="connsiteY64" fmla="*/ 233396 h 331454"/>
              <a:gd name="connsiteX65" fmla="*/ 240915 w 281329"/>
              <a:gd name="connsiteY65" fmla="*/ 236842 h 331454"/>
              <a:gd name="connsiteX66" fmla="*/ 237469 w 281329"/>
              <a:gd name="connsiteY66" fmla="*/ 240915 h 331454"/>
              <a:gd name="connsiteX67" fmla="*/ 212720 w 281329"/>
              <a:gd name="connsiteY67" fmla="*/ 281329 h 331454"/>
              <a:gd name="connsiteX68" fmla="*/ 217106 w 281329"/>
              <a:gd name="connsiteY68" fmla="*/ 290101 h 331454"/>
              <a:gd name="connsiteX69" fmla="*/ 217106 w 281329"/>
              <a:gd name="connsiteY69" fmla="*/ 292920 h 331454"/>
              <a:gd name="connsiteX70" fmla="*/ 210214 w 281329"/>
              <a:gd name="connsiteY70" fmla="*/ 291040 h 331454"/>
              <a:gd name="connsiteX71" fmla="*/ 204574 w 281329"/>
              <a:gd name="connsiteY71" fmla="*/ 288534 h 331454"/>
              <a:gd name="connsiteX72" fmla="*/ 199249 w 281329"/>
              <a:gd name="connsiteY72" fmla="*/ 287594 h 331454"/>
              <a:gd name="connsiteX73" fmla="*/ 193923 w 281329"/>
              <a:gd name="connsiteY73" fmla="*/ 290101 h 331454"/>
              <a:gd name="connsiteX74" fmla="*/ 196116 w 281329"/>
              <a:gd name="connsiteY74" fmla="*/ 291354 h 331454"/>
              <a:gd name="connsiteX75" fmla="*/ 199562 w 281329"/>
              <a:gd name="connsiteY75" fmla="*/ 290101 h 331454"/>
              <a:gd name="connsiteX76" fmla="*/ 206141 w 281329"/>
              <a:gd name="connsiteY76" fmla="*/ 296053 h 331454"/>
              <a:gd name="connsiteX77" fmla="*/ 210840 w 281329"/>
              <a:gd name="connsiteY77" fmla="*/ 305138 h 331454"/>
              <a:gd name="connsiteX78" fmla="*/ 210527 w 281329"/>
              <a:gd name="connsiteY78" fmla="*/ 313284 h 331454"/>
              <a:gd name="connsiteX79" fmla="*/ 202695 w 281329"/>
              <a:gd name="connsiteY79" fmla="*/ 316730 h 331454"/>
              <a:gd name="connsiteX80" fmla="*/ 192356 w 281329"/>
              <a:gd name="connsiteY80" fmla="*/ 312657 h 331454"/>
              <a:gd name="connsiteX81" fmla="*/ 182018 w 281329"/>
              <a:gd name="connsiteY81" fmla="*/ 302945 h 331454"/>
              <a:gd name="connsiteX82" fmla="*/ 172933 w 281329"/>
              <a:gd name="connsiteY82" fmla="*/ 291040 h 331454"/>
              <a:gd name="connsiteX83" fmla="*/ 167920 w 281329"/>
              <a:gd name="connsiteY83" fmla="*/ 281015 h 331454"/>
              <a:gd name="connsiteX84" fmla="*/ 166354 w 281329"/>
              <a:gd name="connsiteY84" fmla="*/ 274123 h 331454"/>
              <a:gd name="connsiteX85" fmla="*/ 166354 w 281329"/>
              <a:gd name="connsiteY85" fmla="*/ 268797 h 331454"/>
              <a:gd name="connsiteX86" fmla="*/ 167920 w 281329"/>
              <a:gd name="connsiteY86" fmla="*/ 257206 h 331454"/>
              <a:gd name="connsiteX87" fmla="*/ 166354 w 281329"/>
              <a:gd name="connsiteY87" fmla="*/ 253760 h 331454"/>
              <a:gd name="connsiteX88" fmla="*/ 165101 w 281329"/>
              <a:gd name="connsiteY88" fmla="*/ 246867 h 331454"/>
              <a:gd name="connsiteX89" fmla="*/ 166667 w 281329"/>
              <a:gd name="connsiteY89" fmla="*/ 245614 h 331454"/>
              <a:gd name="connsiteX90" fmla="*/ 173559 w 281329"/>
              <a:gd name="connsiteY90" fmla="*/ 244361 h 331454"/>
              <a:gd name="connsiteX91" fmla="*/ 176379 w 281329"/>
              <a:gd name="connsiteY91" fmla="*/ 242481 h 331454"/>
              <a:gd name="connsiteX92" fmla="*/ 179512 w 281329"/>
              <a:gd name="connsiteY92" fmla="*/ 231830 h 331454"/>
              <a:gd name="connsiteX93" fmla="*/ 176379 w 281329"/>
              <a:gd name="connsiteY93" fmla="*/ 221805 h 331454"/>
              <a:gd name="connsiteX94" fmla="*/ 165101 w 281329"/>
              <a:gd name="connsiteY94" fmla="*/ 203948 h 331454"/>
              <a:gd name="connsiteX95" fmla="*/ 174813 w 281329"/>
              <a:gd name="connsiteY95" fmla="*/ 203948 h 331454"/>
              <a:gd name="connsiteX96" fmla="*/ 178885 w 281329"/>
              <a:gd name="connsiteY96" fmla="*/ 205201 h 331454"/>
              <a:gd name="connsiteX97" fmla="*/ 182645 w 281329"/>
              <a:gd name="connsiteY97" fmla="*/ 208960 h 331454"/>
              <a:gd name="connsiteX98" fmla="*/ 186404 w 281329"/>
              <a:gd name="connsiteY98" fmla="*/ 215226 h 331454"/>
              <a:gd name="connsiteX99" fmla="*/ 188910 w 281329"/>
              <a:gd name="connsiteY99" fmla="*/ 217732 h 331454"/>
              <a:gd name="connsiteX100" fmla="*/ 200502 w 281329"/>
              <a:gd name="connsiteY100" fmla="*/ 221178 h 331454"/>
              <a:gd name="connsiteX101" fmla="*/ 205828 w 281329"/>
              <a:gd name="connsiteY101" fmla="*/ 226504 h 331454"/>
              <a:gd name="connsiteX102" fmla="*/ 208334 w 281329"/>
              <a:gd name="connsiteY102" fmla="*/ 233083 h 331454"/>
              <a:gd name="connsiteX103" fmla="*/ 208334 w 281329"/>
              <a:gd name="connsiteY103" fmla="*/ 239349 h 331454"/>
              <a:gd name="connsiteX104" fmla="*/ 205514 w 281329"/>
              <a:gd name="connsiteY104" fmla="*/ 242168 h 331454"/>
              <a:gd name="connsiteX105" fmla="*/ 203321 w 281329"/>
              <a:gd name="connsiteY105" fmla="*/ 244988 h 331454"/>
              <a:gd name="connsiteX106" fmla="*/ 202695 w 281329"/>
              <a:gd name="connsiteY106" fmla="*/ 250000 h 331454"/>
              <a:gd name="connsiteX107" fmla="*/ 208334 w 281329"/>
              <a:gd name="connsiteY107" fmla="*/ 258772 h 331454"/>
              <a:gd name="connsiteX108" fmla="*/ 214286 w 281329"/>
              <a:gd name="connsiteY108" fmla="*/ 263158 h 331454"/>
              <a:gd name="connsiteX109" fmla="*/ 216166 w 281329"/>
              <a:gd name="connsiteY109" fmla="*/ 269111 h 331454"/>
              <a:gd name="connsiteX110" fmla="*/ 213033 w 281329"/>
              <a:gd name="connsiteY110" fmla="*/ 274437 h 331454"/>
              <a:gd name="connsiteX111" fmla="*/ 202695 w 281329"/>
              <a:gd name="connsiteY111" fmla="*/ 275063 h 331454"/>
              <a:gd name="connsiteX112" fmla="*/ 202695 w 281329"/>
              <a:gd name="connsiteY112" fmla="*/ 278196 h 331454"/>
              <a:gd name="connsiteX113" fmla="*/ 209274 w 281329"/>
              <a:gd name="connsiteY113" fmla="*/ 278509 h 331454"/>
              <a:gd name="connsiteX114" fmla="*/ 212720 w 281329"/>
              <a:gd name="connsiteY114" fmla="*/ 281329 h 331454"/>
              <a:gd name="connsiteX115" fmla="*/ 200815 w 281329"/>
              <a:gd name="connsiteY115" fmla="*/ 107769 h 331454"/>
              <a:gd name="connsiteX116" fmla="*/ 208021 w 281329"/>
              <a:gd name="connsiteY116" fmla="*/ 117795 h 331454"/>
              <a:gd name="connsiteX117" fmla="*/ 219925 w 281329"/>
              <a:gd name="connsiteY117" fmla="*/ 140038 h 331454"/>
              <a:gd name="connsiteX118" fmla="*/ 221805 w 281329"/>
              <a:gd name="connsiteY118" fmla="*/ 147243 h 331454"/>
              <a:gd name="connsiteX119" fmla="*/ 221492 w 281329"/>
              <a:gd name="connsiteY119" fmla="*/ 153509 h 331454"/>
              <a:gd name="connsiteX120" fmla="*/ 219612 w 281329"/>
              <a:gd name="connsiteY120" fmla="*/ 156328 h 331454"/>
              <a:gd name="connsiteX121" fmla="*/ 219925 w 281329"/>
              <a:gd name="connsiteY121" fmla="*/ 161968 h 331454"/>
              <a:gd name="connsiteX122" fmla="*/ 215539 w 281329"/>
              <a:gd name="connsiteY122" fmla="*/ 162281 h 331454"/>
              <a:gd name="connsiteX123" fmla="*/ 209274 w 281329"/>
              <a:gd name="connsiteY123" fmla="*/ 159148 h 331454"/>
              <a:gd name="connsiteX124" fmla="*/ 206141 w 281329"/>
              <a:gd name="connsiteY124" fmla="*/ 158208 h 331454"/>
              <a:gd name="connsiteX125" fmla="*/ 197682 w 281329"/>
              <a:gd name="connsiteY125" fmla="*/ 158522 h 331454"/>
              <a:gd name="connsiteX126" fmla="*/ 194236 w 281329"/>
              <a:gd name="connsiteY126" fmla="*/ 159461 h 331454"/>
              <a:gd name="connsiteX127" fmla="*/ 189223 w 281329"/>
              <a:gd name="connsiteY127" fmla="*/ 162281 h 331454"/>
              <a:gd name="connsiteX128" fmla="*/ 185151 w 281329"/>
              <a:gd name="connsiteY128" fmla="*/ 165414 h 331454"/>
              <a:gd name="connsiteX129" fmla="*/ 181078 w 281329"/>
              <a:gd name="connsiteY129" fmla="*/ 166040 h 331454"/>
              <a:gd name="connsiteX130" fmla="*/ 166040 w 281329"/>
              <a:gd name="connsiteY130" fmla="*/ 157582 h 331454"/>
              <a:gd name="connsiteX131" fmla="*/ 163221 w 281329"/>
              <a:gd name="connsiteY131" fmla="*/ 158835 h 331454"/>
              <a:gd name="connsiteX132" fmla="*/ 164787 w 281329"/>
              <a:gd name="connsiteY132" fmla="*/ 164160 h 331454"/>
              <a:gd name="connsiteX133" fmla="*/ 165414 w 281329"/>
              <a:gd name="connsiteY133" fmla="*/ 173873 h 331454"/>
              <a:gd name="connsiteX134" fmla="*/ 166980 w 281329"/>
              <a:gd name="connsiteY134" fmla="*/ 179511 h 331454"/>
              <a:gd name="connsiteX135" fmla="*/ 167294 w 281329"/>
              <a:gd name="connsiteY135" fmla="*/ 186717 h 331454"/>
              <a:gd name="connsiteX136" fmla="*/ 170740 w 281329"/>
              <a:gd name="connsiteY136" fmla="*/ 188597 h 331454"/>
              <a:gd name="connsiteX137" fmla="*/ 175439 w 281329"/>
              <a:gd name="connsiteY137" fmla="*/ 189850 h 331454"/>
              <a:gd name="connsiteX138" fmla="*/ 183271 w 281329"/>
              <a:gd name="connsiteY138" fmla="*/ 192983 h 331454"/>
              <a:gd name="connsiteX139" fmla="*/ 188597 w 281329"/>
              <a:gd name="connsiteY139" fmla="*/ 195802 h 331454"/>
              <a:gd name="connsiteX140" fmla="*/ 193296 w 281329"/>
              <a:gd name="connsiteY140" fmla="*/ 200502 h 331454"/>
              <a:gd name="connsiteX141" fmla="*/ 201128 w 281329"/>
              <a:gd name="connsiteY141" fmla="*/ 206141 h 331454"/>
              <a:gd name="connsiteX142" fmla="*/ 208647 w 281329"/>
              <a:gd name="connsiteY142" fmla="*/ 207394 h 331454"/>
              <a:gd name="connsiteX143" fmla="*/ 219299 w 281329"/>
              <a:gd name="connsiteY143" fmla="*/ 202068 h 331454"/>
              <a:gd name="connsiteX144" fmla="*/ 224938 w 281329"/>
              <a:gd name="connsiteY144" fmla="*/ 202068 h 331454"/>
              <a:gd name="connsiteX145" fmla="*/ 234023 w 281329"/>
              <a:gd name="connsiteY145" fmla="*/ 209273 h 331454"/>
              <a:gd name="connsiteX146" fmla="*/ 239662 w 281329"/>
              <a:gd name="connsiteY146" fmla="*/ 214913 h 331454"/>
              <a:gd name="connsiteX147" fmla="*/ 247181 w 281329"/>
              <a:gd name="connsiteY147" fmla="*/ 221492 h 331454"/>
              <a:gd name="connsiteX148" fmla="*/ 255326 w 281329"/>
              <a:gd name="connsiteY148" fmla="*/ 229950 h 331454"/>
              <a:gd name="connsiteX149" fmla="*/ 258459 w 281329"/>
              <a:gd name="connsiteY149" fmla="*/ 239349 h 331454"/>
              <a:gd name="connsiteX150" fmla="*/ 263785 w 281329"/>
              <a:gd name="connsiteY150" fmla="*/ 246867 h 331454"/>
              <a:gd name="connsiteX151" fmla="*/ 267231 w 281329"/>
              <a:gd name="connsiteY151" fmla="*/ 258459 h 331454"/>
              <a:gd name="connsiteX152" fmla="*/ 275377 w 281329"/>
              <a:gd name="connsiteY152" fmla="*/ 266291 h 331454"/>
              <a:gd name="connsiteX153" fmla="*/ 268171 w 281329"/>
              <a:gd name="connsiteY153" fmla="*/ 270051 h 331454"/>
              <a:gd name="connsiteX154" fmla="*/ 258773 w 281329"/>
              <a:gd name="connsiteY154" fmla="*/ 286655 h 331454"/>
              <a:gd name="connsiteX155" fmla="*/ 255013 w 281329"/>
              <a:gd name="connsiteY155" fmla="*/ 290101 h 331454"/>
              <a:gd name="connsiteX156" fmla="*/ 252507 w 281329"/>
              <a:gd name="connsiteY156" fmla="*/ 287908 h 331454"/>
              <a:gd name="connsiteX157" fmla="*/ 253133 w 281329"/>
              <a:gd name="connsiteY157" fmla="*/ 284148 h 331454"/>
              <a:gd name="connsiteX158" fmla="*/ 254700 w 281329"/>
              <a:gd name="connsiteY158" fmla="*/ 279449 h 331454"/>
              <a:gd name="connsiteX159" fmla="*/ 255013 w 281329"/>
              <a:gd name="connsiteY159" fmla="*/ 275063 h 331454"/>
              <a:gd name="connsiteX160" fmla="*/ 253133 w 281329"/>
              <a:gd name="connsiteY160" fmla="*/ 270677 h 331454"/>
              <a:gd name="connsiteX161" fmla="*/ 248747 w 281329"/>
              <a:gd name="connsiteY161" fmla="*/ 266918 h 331454"/>
              <a:gd name="connsiteX162" fmla="*/ 246241 w 281329"/>
              <a:gd name="connsiteY162" fmla="*/ 263158 h 331454"/>
              <a:gd name="connsiteX163" fmla="*/ 244048 w 281329"/>
              <a:gd name="connsiteY163" fmla="*/ 254700 h 331454"/>
              <a:gd name="connsiteX164" fmla="*/ 244361 w 281329"/>
              <a:gd name="connsiteY164" fmla="*/ 246867 h 331454"/>
              <a:gd name="connsiteX165" fmla="*/ 246241 w 281329"/>
              <a:gd name="connsiteY165" fmla="*/ 232143 h 331454"/>
              <a:gd name="connsiteX166" fmla="*/ 220239 w 281329"/>
              <a:gd name="connsiteY166" fmla="*/ 209900 h 331454"/>
              <a:gd name="connsiteX167" fmla="*/ 206141 w 281329"/>
              <a:gd name="connsiteY167" fmla="*/ 217105 h 331454"/>
              <a:gd name="connsiteX168" fmla="*/ 197682 w 281329"/>
              <a:gd name="connsiteY168" fmla="*/ 219299 h 331454"/>
              <a:gd name="connsiteX169" fmla="*/ 193923 w 281329"/>
              <a:gd name="connsiteY169" fmla="*/ 214599 h 331454"/>
              <a:gd name="connsiteX170" fmla="*/ 191417 w 281329"/>
              <a:gd name="connsiteY170" fmla="*/ 209900 h 331454"/>
              <a:gd name="connsiteX171" fmla="*/ 186091 w 281329"/>
              <a:gd name="connsiteY171" fmla="*/ 203321 h 331454"/>
              <a:gd name="connsiteX172" fmla="*/ 179512 w 281329"/>
              <a:gd name="connsiteY172" fmla="*/ 197682 h 331454"/>
              <a:gd name="connsiteX173" fmla="*/ 173873 w 281329"/>
              <a:gd name="connsiteY173" fmla="*/ 195176 h 331454"/>
              <a:gd name="connsiteX174" fmla="*/ 163221 w 281329"/>
              <a:gd name="connsiteY174" fmla="*/ 200502 h 331454"/>
              <a:gd name="connsiteX175" fmla="*/ 160715 w 281329"/>
              <a:gd name="connsiteY175" fmla="*/ 202381 h 331454"/>
              <a:gd name="connsiteX176" fmla="*/ 158522 w 281329"/>
              <a:gd name="connsiteY176" fmla="*/ 207394 h 331454"/>
              <a:gd name="connsiteX177" fmla="*/ 161655 w 281329"/>
              <a:gd name="connsiteY177" fmla="*/ 210213 h 331454"/>
              <a:gd name="connsiteX178" fmla="*/ 165727 w 281329"/>
              <a:gd name="connsiteY178" fmla="*/ 212093 h 331454"/>
              <a:gd name="connsiteX179" fmla="*/ 167920 w 281329"/>
              <a:gd name="connsiteY179" fmla="*/ 214599 h 331454"/>
              <a:gd name="connsiteX180" fmla="*/ 168860 w 281329"/>
              <a:gd name="connsiteY180" fmla="*/ 218672 h 331454"/>
              <a:gd name="connsiteX181" fmla="*/ 173873 w 281329"/>
              <a:gd name="connsiteY181" fmla="*/ 230890 h 331454"/>
              <a:gd name="connsiteX182" fmla="*/ 172306 w 281329"/>
              <a:gd name="connsiteY182" fmla="*/ 235902 h 331454"/>
              <a:gd name="connsiteX183" fmla="*/ 165101 w 281329"/>
              <a:gd name="connsiteY183" fmla="*/ 242481 h 331454"/>
              <a:gd name="connsiteX184" fmla="*/ 161655 w 281329"/>
              <a:gd name="connsiteY184" fmla="*/ 253133 h 331454"/>
              <a:gd name="connsiteX185" fmla="*/ 159462 w 281329"/>
              <a:gd name="connsiteY185" fmla="*/ 249061 h 331454"/>
              <a:gd name="connsiteX186" fmla="*/ 159462 w 281329"/>
              <a:gd name="connsiteY186" fmla="*/ 245301 h 331454"/>
              <a:gd name="connsiteX187" fmla="*/ 161341 w 281329"/>
              <a:gd name="connsiteY187" fmla="*/ 232456 h 331454"/>
              <a:gd name="connsiteX188" fmla="*/ 161655 w 281329"/>
              <a:gd name="connsiteY188" fmla="*/ 224624 h 331454"/>
              <a:gd name="connsiteX189" fmla="*/ 158835 w 281329"/>
              <a:gd name="connsiteY189" fmla="*/ 218672 h 331454"/>
              <a:gd name="connsiteX190" fmla="*/ 153509 w 281329"/>
              <a:gd name="connsiteY190" fmla="*/ 213659 h 331454"/>
              <a:gd name="connsiteX191" fmla="*/ 147557 w 281329"/>
              <a:gd name="connsiteY191" fmla="*/ 210213 h 331454"/>
              <a:gd name="connsiteX192" fmla="*/ 141918 w 281329"/>
              <a:gd name="connsiteY192" fmla="*/ 208960 h 331454"/>
              <a:gd name="connsiteX193" fmla="*/ 137532 w 281329"/>
              <a:gd name="connsiteY193" fmla="*/ 209273 h 331454"/>
              <a:gd name="connsiteX194" fmla="*/ 129386 w 281329"/>
              <a:gd name="connsiteY194" fmla="*/ 214286 h 331454"/>
              <a:gd name="connsiteX195" fmla="*/ 125314 w 281329"/>
              <a:gd name="connsiteY195" fmla="*/ 216479 h 331454"/>
              <a:gd name="connsiteX196" fmla="*/ 119674 w 281329"/>
              <a:gd name="connsiteY196" fmla="*/ 215539 h 331454"/>
              <a:gd name="connsiteX197" fmla="*/ 115289 w 281329"/>
              <a:gd name="connsiteY197" fmla="*/ 212093 h 331454"/>
              <a:gd name="connsiteX198" fmla="*/ 109649 w 281329"/>
              <a:gd name="connsiteY198" fmla="*/ 206141 h 331454"/>
              <a:gd name="connsiteX199" fmla="*/ 104950 w 281329"/>
              <a:gd name="connsiteY199" fmla="*/ 202694 h 331454"/>
              <a:gd name="connsiteX200" fmla="*/ 86153 w 281329"/>
              <a:gd name="connsiteY200" fmla="*/ 194862 h 331454"/>
              <a:gd name="connsiteX201" fmla="*/ 67669 w 281329"/>
              <a:gd name="connsiteY201" fmla="*/ 184837 h 331454"/>
              <a:gd name="connsiteX202" fmla="*/ 59837 w 281329"/>
              <a:gd name="connsiteY202" fmla="*/ 179198 h 331454"/>
              <a:gd name="connsiteX203" fmla="*/ 55765 w 281329"/>
              <a:gd name="connsiteY203" fmla="*/ 173559 h 331454"/>
              <a:gd name="connsiteX204" fmla="*/ 56704 w 281329"/>
              <a:gd name="connsiteY204" fmla="*/ 167920 h 331454"/>
              <a:gd name="connsiteX205" fmla="*/ 59524 w 281329"/>
              <a:gd name="connsiteY205" fmla="*/ 160714 h 331454"/>
              <a:gd name="connsiteX206" fmla="*/ 67669 w 281329"/>
              <a:gd name="connsiteY206" fmla="*/ 144737 h 331454"/>
              <a:gd name="connsiteX207" fmla="*/ 69236 w 281329"/>
              <a:gd name="connsiteY207" fmla="*/ 134712 h 331454"/>
              <a:gd name="connsiteX208" fmla="*/ 68609 w 281329"/>
              <a:gd name="connsiteY208" fmla="*/ 123747 h 331454"/>
              <a:gd name="connsiteX209" fmla="*/ 62970 w 281329"/>
              <a:gd name="connsiteY209" fmla="*/ 108709 h 331454"/>
              <a:gd name="connsiteX210" fmla="*/ 56391 w 281329"/>
              <a:gd name="connsiteY210" fmla="*/ 99624 h 331454"/>
              <a:gd name="connsiteX211" fmla="*/ 48246 w 281329"/>
              <a:gd name="connsiteY211" fmla="*/ 91792 h 331454"/>
              <a:gd name="connsiteX212" fmla="*/ 40414 w 281329"/>
              <a:gd name="connsiteY212" fmla="*/ 86466 h 331454"/>
              <a:gd name="connsiteX213" fmla="*/ 30702 w 281329"/>
              <a:gd name="connsiteY213" fmla="*/ 81454 h 331454"/>
              <a:gd name="connsiteX214" fmla="*/ 14098 w 281329"/>
              <a:gd name="connsiteY214" fmla="*/ 74875 h 331454"/>
              <a:gd name="connsiteX215" fmla="*/ 0 w 281329"/>
              <a:gd name="connsiteY215" fmla="*/ 67042 h 331454"/>
              <a:gd name="connsiteX216" fmla="*/ 11592 w 281329"/>
              <a:gd name="connsiteY216" fmla="*/ 54825 h 331454"/>
              <a:gd name="connsiteX217" fmla="*/ 15664 w 281329"/>
              <a:gd name="connsiteY217" fmla="*/ 48872 h 331454"/>
              <a:gd name="connsiteX218" fmla="*/ 20363 w 281329"/>
              <a:gd name="connsiteY218" fmla="*/ 39474 h 331454"/>
              <a:gd name="connsiteX219" fmla="*/ 23496 w 281329"/>
              <a:gd name="connsiteY219" fmla="*/ 31015 h 331454"/>
              <a:gd name="connsiteX220" fmla="*/ 28196 w 281329"/>
              <a:gd name="connsiteY220" fmla="*/ 5326 h 331454"/>
              <a:gd name="connsiteX221" fmla="*/ 52005 w 281329"/>
              <a:gd name="connsiteY221" fmla="*/ 313 h 331454"/>
              <a:gd name="connsiteX222" fmla="*/ 57331 w 281329"/>
              <a:gd name="connsiteY222" fmla="*/ 0 h 331454"/>
              <a:gd name="connsiteX223" fmla="*/ 63910 w 281329"/>
              <a:gd name="connsiteY223" fmla="*/ 313 h 331454"/>
              <a:gd name="connsiteX224" fmla="*/ 67356 w 281329"/>
              <a:gd name="connsiteY224" fmla="*/ 2819 h 331454"/>
              <a:gd name="connsiteX225" fmla="*/ 71115 w 281329"/>
              <a:gd name="connsiteY225" fmla="*/ 6892 h 331454"/>
              <a:gd name="connsiteX226" fmla="*/ 89599 w 281329"/>
              <a:gd name="connsiteY226" fmla="*/ 37907 h 331454"/>
              <a:gd name="connsiteX227" fmla="*/ 93359 w 281329"/>
              <a:gd name="connsiteY227" fmla="*/ 42920 h 331454"/>
              <a:gd name="connsiteX228" fmla="*/ 97118 w 281329"/>
              <a:gd name="connsiteY228" fmla="*/ 44486 h 331454"/>
              <a:gd name="connsiteX229" fmla="*/ 105263 w 281329"/>
              <a:gd name="connsiteY229" fmla="*/ 44486 h 331454"/>
              <a:gd name="connsiteX230" fmla="*/ 107457 w 281329"/>
              <a:gd name="connsiteY230" fmla="*/ 45739 h 331454"/>
              <a:gd name="connsiteX231" fmla="*/ 108083 w 281329"/>
              <a:gd name="connsiteY231" fmla="*/ 48245 h 331454"/>
              <a:gd name="connsiteX232" fmla="*/ 108710 w 281329"/>
              <a:gd name="connsiteY232" fmla="*/ 54825 h 331454"/>
              <a:gd name="connsiteX233" fmla="*/ 123434 w 281329"/>
              <a:gd name="connsiteY233" fmla="*/ 73935 h 331454"/>
              <a:gd name="connsiteX234" fmla="*/ 131893 w 281329"/>
              <a:gd name="connsiteY234" fmla="*/ 88033 h 331454"/>
              <a:gd name="connsiteX235" fmla="*/ 142544 w 281329"/>
              <a:gd name="connsiteY235" fmla="*/ 102130 h 331454"/>
              <a:gd name="connsiteX236" fmla="*/ 148183 w 281329"/>
              <a:gd name="connsiteY236" fmla="*/ 110902 h 331454"/>
              <a:gd name="connsiteX237" fmla="*/ 152256 w 281329"/>
              <a:gd name="connsiteY237" fmla="*/ 113095 h 331454"/>
              <a:gd name="connsiteX238" fmla="*/ 157582 w 281329"/>
              <a:gd name="connsiteY238" fmla="*/ 113409 h 331454"/>
              <a:gd name="connsiteX239" fmla="*/ 164161 w 281329"/>
              <a:gd name="connsiteY239" fmla="*/ 111842 h 331454"/>
              <a:gd name="connsiteX240" fmla="*/ 180138 w 281329"/>
              <a:gd name="connsiteY240" fmla="*/ 106203 h 331454"/>
              <a:gd name="connsiteX241" fmla="*/ 185151 w 281329"/>
              <a:gd name="connsiteY241" fmla="*/ 104950 h 331454"/>
              <a:gd name="connsiteX242" fmla="*/ 200815 w 281329"/>
              <a:gd name="connsiteY242" fmla="*/ 107769 h 331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281329" h="331454">
                <a:moveTo>
                  <a:pt x="279136" y="270677"/>
                </a:moveTo>
                <a:lnTo>
                  <a:pt x="281329" y="275063"/>
                </a:lnTo>
                <a:lnTo>
                  <a:pt x="275377" y="278196"/>
                </a:lnTo>
                <a:lnTo>
                  <a:pt x="271931" y="280702"/>
                </a:lnTo>
                <a:lnTo>
                  <a:pt x="269737" y="283835"/>
                </a:lnTo>
                <a:lnTo>
                  <a:pt x="266918" y="283835"/>
                </a:lnTo>
                <a:lnTo>
                  <a:pt x="268171" y="277256"/>
                </a:lnTo>
                <a:lnTo>
                  <a:pt x="272244" y="273497"/>
                </a:lnTo>
                <a:lnTo>
                  <a:pt x="279136" y="270677"/>
                </a:lnTo>
                <a:close/>
                <a:moveTo>
                  <a:pt x="248434" y="272557"/>
                </a:moveTo>
                <a:lnTo>
                  <a:pt x="246554" y="285715"/>
                </a:lnTo>
                <a:lnTo>
                  <a:pt x="237469" y="307958"/>
                </a:lnTo>
                <a:lnTo>
                  <a:pt x="240602" y="307958"/>
                </a:lnTo>
                <a:lnTo>
                  <a:pt x="243422" y="302005"/>
                </a:lnTo>
                <a:lnTo>
                  <a:pt x="252507" y="307958"/>
                </a:lnTo>
                <a:lnTo>
                  <a:pt x="257206" y="311717"/>
                </a:lnTo>
                <a:lnTo>
                  <a:pt x="260966" y="316730"/>
                </a:lnTo>
                <a:lnTo>
                  <a:pt x="240289" y="321742"/>
                </a:lnTo>
                <a:lnTo>
                  <a:pt x="231517" y="325502"/>
                </a:lnTo>
                <a:lnTo>
                  <a:pt x="225878" y="331454"/>
                </a:lnTo>
                <a:lnTo>
                  <a:pt x="223058" y="331454"/>
                </a:lnTo>
                <a:lnTo>
                  <a:pt x="223058" y="323622"/>
                </a:lnTo>
                <a:lnTo>
                  <a:pt x="220865" y="317669"/>
                </a:lnTo>
                <a:lnTo>
                  <a:pt x="218359" y="312657"/>
                </a:lnTo>
                <a:lnTo>
                  <a:pt x="217106" y="307958"/>
                </a:lnTo>
                <a:lnTo>
                  <a:pt x="218359" y="300126"/>
                </a:lnTo>
                <a:lnTo>
                  <a:pt x="224938" y="290727"/>
                </a:lnTo>
                <a:lnTo>
                  <a:pt x="225878" y="283835"/>
                </a:lnTo>
                <a:lnTo>
                  <a:pt x="223058" y="283835"/>
                </a:lnTo>
                <a:lnTo>
                  <a:pt x="223058" y="290101"/>
                </a:lnTo>
                <a:lnTo>
                  <a:pt x="219299" y="280075"/>
                </a:lnTo>
                <a:lnTo>
                  <a:pt x="223058" y="273497"/>
                </a:lnTo>
                <a:lnTo>
                  <a:pt x="230890" y="269424"/>
                </a:lnTo>
                <a:lnTo>
                  <a:pt x="239662" y="266604"/>
                </a:lnTo>
                <a:lnTo>
                  <a:pt x="248434" y="272557"/>
                </a:lnTo>
                <a:close/>
                <a:moveTo>
                  <a:pt x="237469" y="240915"/>
                </a:moveTo>
                <a:lnTo>
                  <a:pt x="238409" y="245614"/>
                </a:lnTo>
                <a:lnTo>
                  <a:pt x="240289" y="250313"/>
                </a:lnTo>
                <a:lnTo>
                  <a:pt x="240602" y="254386"/>
                </a:lnTo>
                <a:lnTo>
                  <a:pt x="237469" y="257206"/>
                </a:lnTo>
                <a:lnTo>
                  <a:pt x="235276" y="255640"/>
                </a:lnTo>
                <a:lnTo>
                  <a:pt x="232770" y="251567"/>
                </a:lnTo>
                <a:lnTo>
                  <a:pt x="229011" y="242481"/>
                </a:lnTo>
                <a:lnTo>
                  <a:pt x="225878" y="242481"/>
                </a:lnTo>
                <a:lnTo>
                  <a:pt x="227131" y="248121"/>
                </a:lnTo>
                <a:lnTo>
                  <a:pt x="230890" y="255953"/>
                </a:lnTo>
                <a:lnTo>
                  <a:pt x="231830" y="261592"/>
                </a:lnTo>
                <a:lnTo>
                  <a:pt x="229324" y="266291"/>
                </a:lnTo>
                <a:lnTo>
                  <a:pt x="223685" y="264725"/>
                </a:lnTo>
                <a:lnTo>
                  <a:pt x="217732" y="260652"/>
                </a:lnTo>
                <a:lnTo>
                  <a:pt x="214286" y="257206"/>
                </a:lnTo>
                <a:lnTo>
                  <a:pt x="209274" y="249061"/>
                </a:lnTo>
                <a:lnTo>
                  <a:pt x="209274" y="244675"/>
                </a:lnTo>
                <a:lnTo>
                  <a:pt x="213346" y="241229"/>
                </a:lnTo>
                <a:lnTo>
                  <a:pt x="215853" y="229010"/>
                </a:lnTo>
                <a:lnTo>
                  <a:pt x="214286" y="224938"/>
                </a:lnTo>
                <a:lnTo>
                  <a:pt x="208334" y="221492"/>
                </a:lnTo>
                <a:lnTo>
                  <a:pt x="208334" y="218985"/>
                </a:lnTo>
                <a:lnTo>
                  <a:pt x="213033" y="217732"/>
                </a:lnTo>
                <a:lnTo>
                  <a:pt x="218672" y="217105"/>
                </a:lnTo>
                <a:lnTo>
                  <a:pt x="223058" y="217419"/>
                </a:lnTo>
                <a:lnTo>
                  <a:pt x="223685" y="220552"/>
                </a:lnTo>
                <a:lnTo>
                  <a:pt x="233396" y="227131"/>
                </a:lnTo>
                <a:lnTo>
                  <a:pt x="235589" y="230890"/>
                </a:lnTo>
                <a:lnTo>
                  <a:pt x="240602" y="233396"/>
                </a:lnTo>
                <a:lnTo>
                  <a:pt x="240915" y="236842"/>
                </a:lnTo>
                <a:lnTo>
                  <a:pt x="237469" y="240915"/>
                </a:lnTo>
                <a:close/>
                <a:moveTo>
                  <a:pt x="212720" y="281329"/>
                </a:moveTo>
                <a:lnTo>
                  <a:pt x="217106" y="290101"/>
                </a:lnTo>
                <a:lnTo>
                  <a:pt x="217106" y="292920"/>
                </a:lnTo>
                <a:lnTo>
                  <a:pt x="210214" y="291040"/>
                </a:lnTo>
                <a:lnTo>
                  <a:pt x="204574" y="288534"/>
                </a:lnTo>
                <a:lnTo>
                  <a:pt x="199249" y="287594"/>
                </a:lnTo>
                <a:lnTo>
                  <a:pt x="193923" y="290101"/>
                </a:lnTo>
                <a:lnTo>
                  <a:pt x="196116" y="291354"/>
                </a:lnTo>
                <a:lnTo>
                  <a:pt x="199562" y="290101"/>
                </a:lnTo>
                <a:lnTo>
                  <a:pt x="206141" y="296053"/>
                </a:lnTo>
                <a:lnTo>
                  <a:pt x="210840" y="305138"/>
                </a:lnTo>
                <a:lnTo>
                  <a:pt x="210527" y="313284"/>
                </a:lnTo>
                <a:lnTo>
                  <a:pt x="202695" y="316730"/>
                </a:lnTo>
                <a:lnTo>
                  <a:pt x="192356" y="312657"/>
                </a:lnTo>
                <a:lnTo>
                  <a:pt x="182018" y="302945"/>
                </a:lnTo>
                <a:lnTo>
                  <a:pt x="172933" y="291040"/>
                </a:lnTo>
                <a:lnTo>
                  <a:pt x="167920" y="281015"/>
                </a:lnTo>
                <a:lnTo>
                  <a:pt x="166354" y="274123"/>
                </a:lnTo>
                <a:lnTo>
                  <a:pt x="166354" y="268797"/>
                </a:lnTo>
                <a:lnTo>
                  <a:pt x="167920" y="257206"/>
                </a:lnTo>
                <a:lnTo>
                  <a:pt x="166354" y="253760"/>
                </a:lnTo>
                <a:lnTo>
                  <a:pt x="165101" y="246867"/>
                </a:lnTo>
                <a:lnTo>
                  <a:pt x="166667" y="245614"/>
                </a:lnTo>
                <a:lnTo>
                  <a:pt x="173559" y="244361"/>
                </a:lnTo>
                <a:lnTo>
                  <a:pt x="176379" y="242481"/>
                </a:lnTo>
                <a:lnTo>
                  <a:pt x="179512" y="231830"/>
                </a:lnTo>
                <a:lnTo>
                  <a:pt x="176379" y="221805"/>
                </a:lnTo>
                <a:lnTo>
                  <a:pt x="165101" y="203948"/>
                </a:lnTo>
                <a:lnTo>
                  <a:pt x="174813" y="203948"/>
                </a:lnTo>
                <a:lnTo>
                  <a:pt x="178885" y="205201"/>
                </a:lnTo>
                <a:lnTo>
                  <a:pt x="182645" y="208960"/>
                </a:lnTo>
                <a:lnTo>
                  <a:pt x="186404" y="215226"/>
                </a:lnTo>
                <a:lnTo>
                  <a:pt x="188910" y="217732"/>
                </a:lnTo>
                <a:lnTo>
                  <a:pt x="200502" y="221178"/>
                </a:lnTo>
                <a:lnTo>
                  <a:pt x="205828" y="226504"/>
                </a:lnTo>
                <a:lnTo>
                  <a:pt x="208334" y="233083"/>
                </a:lnTo>
                <a:lnTo>
                  <a:pt x="208334" y="239349"/>
                </a:lnTo>
                <a:lnTo>
                  <a:pt x="205514" y="242168"/>
                </a:lnTo>
                <a:lnTo>
                  <a:pt x="203321" y="244988"/>
                </a:lnTo>
                <a:lnTo>
                  <a:pt x="202695" y="250000"/>
                </a:lnTo>
                <a:lnTo>
                  <a:pt x="208334" y="258772"/>
                </a:lnTo>
                <a:lnTo>
                  <a:pt x="214286" y="263158"/>
                </a:lnTo>
                <a:lnTo>
                  <a:pt x="216166" y="269111"/>
                </a:lnTo>
                <a:lnTo>
                  <a:pt x="213033" y="274437"/>
                </a:lnTo>
                <a:lnTo>
                  <a:pt x="202695" y="275063"/>
                </a:lnTo>
                <a:lnTo>
                  <a:pt x="202695" y="278196"/>
                </a:lnTo>
                <a:lnTo>
                  <a:pt x="209274" y="278509"/>
                </a:lnTo>
                <a:lnTo>
                  <a:pt x="212720" y="281329"/>
                </a:lnTo>
                <a:close/>
                <a:moveTo>
                  <a:pt x="200815" y="107769"/>
                </a:moveTo>
                <a:lnTo>
                  <a:pt x="208021" y="117795"/>
                </a:lnTo>
                <a:lnTo>
                  <a:pt x="219925" y="140038"/>
                </a:lnTo>
                <a:lnTo>
                  <a:pt x="221805" y="147243"/>
                </a:lnTo>
                <a:lnTo>
                  <a:pt x="221492" y="153509"/>
                </a:lnTo>
                <a:lnTo>
                  <a:pt x="219612" y="156328"/>
                </a:lnTo>
                <a:lnTo>
                  <a:pt x="219925" y="161968"/>
                </a:lnTo>
                <a:lnTo>
                  <a:pt x="215539" y="162281"/>
                </a:lnTo>
                <a:lnTo>
                  <a:pt x="209274" y="159148"/>
                </a:lnTo>
                <a:lnTo>
                  <a:pt x="206141" y="158208"/>
                </a:lnTo>
                <a:lnTo>
                  <a:pt x="197682" y="158522"/>
                </a:lnTo>
                <a:lnTo>
                  <a:pt x="194236" y="159461"/>
                </a:lnTo>
                <a:lnTo>
                  <a:pt x="189223" y="162281"/>
                </a:lnTo>
                <a:lnTo>
                  <a:pt x="185151" y="165414"/>
                </a:lnTo>
                <a:lnTo>
                  <a:pt x="181078" y="166040"/>
                </a:lnTo>
                <a:lnTo>
                  <a:pt x="166040" y="157582"/>
                </a:lnTo>
                <a:lnTo>
                  <a:pt x="163221" y="158835"/>
                </a:lnTo>
                <a:lnTo>
                  <a:pt x="164787" y="164160"/>
                </a:lnTo>
                <a:lnTo>
                  <a:pt x="165414" y="173873"/>
                </a:lnTo>
                <a:lnTo>
                  <a:pt x="166980" y="179511"/>
                </a:lnTo>
                <a:lnTo>
                  <a:pt x="167294" y="186717"/>
                </a:lnTo>
                <a:lnTo>
                  <a:pt x="170740" y="188597"/>
                </a:lnTo>
                <a:lnTo>
                  <a:pt x="175439" y="189850"/>
                </a:lnTo>
                <a:lnTo>
                  <a:pt x="183271" y="192983"/>
                </a:lnTo>
                <a:lnTo>
                  <a:pt x="188597" y="195802"/>
                </a:lnTo>
                <a:lnTo>
                  <a:pt x="193296" y="200502"/>
                </a:lnTo>
                <a:lnTo>
                  <a:pt x="201128" y="206141"/>
                </a:lnTo>
                <a:lnTo>
                  <a:pt x="208647" y="207394"/>
                </a:lnTo>
                <a:lnTo>
                  <a:pt x="219299" y="202068"/>
                </a:lnTo>
                <a:lnTo>
                  <a:pt x="224938" y="202068"/>
                </a:lnTo>
                <a:lnTo>
                  <a:pt x="234023" y="209273"/>
                </a:lnTo>
                <a:lnTo>
                  <a:pt x="239662" y="214913"/>
                </a:lnTo>
                <a:lnTo>
                  <a:pt x="247181" y="221492"/>
                </a:lnTo>
                <a:lnTo>
                  <a:pt x="255326" y="229950"/>
                </a:lnTo>
                <a:lnTo>
                  <a:pt x="258459" y="239349"/>
                </a:lnTo>
                <a:lnTo>
                  <a:pt x="263785" y="246867"/>
                </a:lnTo>
                <a:lnTo>
                  <a:pt x="267231" y="258459"/>
                </a:lnTo>
                <a:lnTo>
                  <a:pt x="275377" y="266291"/>
                </a:lnTo>
                <a:lnTo>
                  <a:pt x="268171" y="270051"/>
                </a:lnTo>
                <a:lnTo>
                  <a:pt x="258773" y="286655"/>
                </a:lnTo>
                <a:lnTo>
                  <a:pt x="255013" y="290101"/>
                </a:lnTo>
                <a:lnTo>
                  <a:pt x="252507" y="287908"/>
                </a:lnTo>
                <a:lnTo>
                  <a:pt x="253133" y="284148"/>
                </a:lnTo>
                <a:lnTo>
                  <a:pt x="254700" y="279449"/>
                </a:lnTo>
                <a:lnTo>
                  <a:pt x="255013" y="275063"/>
                </a:lnTo>
                <a:lnTo>
                  <a:pt x="253133" y="270677"/>
                </a:lnTo>
                <a:lnTo>
                  <a:pt x="248747" y="266918"/>
                </a:lnTo>
                <a:lnTo>
                  <a:pt x="246241" y="263158"/>
                </a:lnTo>
                <a:lnTo>
                  <a:pt x="244048" y="254700"/>
                </a:lnTo>
                <a:lnTo>
                  <a:pt x="244361" y="246867"/>
                </a:lnTo>
                <a:lnTo>
                  <a:pt x="246241" y="232143"/>
                </a:lnTo>
                <a:lnTo>
                  <a:pt x="220239" y="209900"/>
                </a:lnTo>
                <a:lnTo>
                  <a:pt x="206141" y="217105"/>
                </a:lnTo>
                <a:lnTo>
                  <a:pt x="197682" y="219299"/>
                </a:lnTo>
                <a:lnTo>
                  <a:pt x="193923" y="214599"/>
                </a:lnTo>
                <a:lnTo>
                  <a:pt x="191417" y="209900"/>
                </a:lnTo>
                <a:lnTo>
                  <a:pt x="186091" y="203321"/>
                </a:lnTo>
                <a:lnTo>
                  <a:pt x="179512" y="197682"/>
                </a:lnTo>
                <a:lnTo>
                  <a:pt x="173873" y="195176"/>
                </a:lnTo>
                <a:lnTo>
                  <a:pt x="163221" y="200502"/>
                </a:lnTo>
                <a:lnTo>
                  <a:pt x="160715" y="202381"/>
                </a:lnTo>
                <a:lnTo>
                  <a:pt x="158522" y="207394"/>
                </a:lnTo>
                <a:lnTo>
                  <a:pt x="161655" y="210213"/>
                </a:lnTo>
                <a:lnTo>
                  <a:pt x="165727" y="212093"/>
                </a:lnTo>
                <a:lnTo>
                  <a:pt x="167920" y="214599"/>
                </a:lnTo>
                <a:lnTo>
                  <a:pt x="168860" y="218672"/>
                </a:lnTo>
                <a:lnTo>
                  <a:pt x="173873" y="230890"/>
                </a:lnTo>
                <a:lnTo>
                  <a:pt x="172306" y="235902"/>
                </a:lnTo>
                <a:lnTo>
                  <a:pt x="165101" y="242481"/>
                </a:lnTo>
                <a:lnTo>
                  <a:pt x="161655" y="253133"/>
                </a:lnTo>
                <a:lnTo>
                  <a:pt x="159462" y="249061"/>
                </a:lnTo>
                <a:lnTo>
                  <a:pt x="159462" y="245301"/>
                </a:lnTo>
                <a:lnTo>
                  <a:pt x="161341" y="232456"/>
                </a:lnTo>
                <a:lnTo>
                  <a:pt x="161655" y="224624"/>
                </a:lnTo>
                <a:lnTo>
                  <a:pt x="158835" y="218672"/>
                </a:lnTo>
                <a:lnTo>
                  <a:pt x="153509" y="213659"/>
                </a:lnTo>
                <a:lnTo>
                  <a:pt x="147557" y="210213"/>
                </a:lnTo>
                <a:lnTo>
                  <a:pt x="141918" y="208960"/>
                </a:lnTo>
                <a:lnTo>
                  <a:pt x="137532" y="209273"/>
                </a:lnTo>
                <a:lnTo>
                  <a:pt x="129386" y="214286"/>
                </a:lnTo>
                <a:lnTo>
                  <a:pt x="125314" y="216479"/>
                </a:lnTo>
                <a:lnTo>
                  <a:pt x="119674" y="215539"/>
                </a:lnTo>
                <a:lnTo>
                  <a:pt x="115289" y="212093"/>
                </a:lnTo>
                <a:lnTo>
                  <a:pt x="109649" y="206141"/>
                </a:lnTo>
                <a:lnTo>
                  <a:pt x="104950" y="202694"/>
                </a:lnTo>
                <a:lnTo>
                  <a:pt x="86153" y="194862"/>
                </a:lnTo>
                <a:lnTo>
                  <a:pt x="67669" y="184837"/>
                </a:lnTo>
                <a:lnTo>
                  <a:pt x="59837" y="179198"/>
                </a:lnTo>
                <a:lnTo>
                  <a:pt x="55765" y="173559"/>
                </a:lnTo>
                <a:lnTo>
                  <a:pt x="56704" y="167920"/>
                </a:lnTo>
                <a:lnTo>
                  <a:pt x="59524" y="160714"/>
                </a:lnTo>
                <a:lnTo>
                  <a:pt x="67669" y="144737"/>
                </a:lnTo>
                <a:lnTo>
                  <a:pt x="69236" y="134712"/>
                </a:lnTo>
                <a:lnTo>
                  <a:pt x="68609" y="123747"/>
                </a:lnTo>
                <a:lnTo>
                  <a:pt x="62970" y="108709"/>
                </a:lnTo>
                <a:lnTo>
                  <a:pt x="56391" y="99624"/>
                </a:lnTo>
                <a:lnTo>
                  <a:pt x="48246" y="91792"/>
                </a:lnTo>
                <a:lnTo>
                  <a:pt x="40414" y="86466"/>
                </a:lnTo>
                <a:lnTo>
                  <a:pt x="30702" y="81454"/>
                </a:lnTo>
                <a:lnTo>
                  <a:pt x="14098" y="74875"/>
                </a:lnTo>
                <a:lnTo>
                  <a:pt x="0" y="67042"/>
                </a:lnTo>
                <a:lnTo>
                  <a:pt x="11592" y="54825"/>
                </a:lnTo>
                <a:lnTo>
                  <a:pt x="15664" y="48872"/>
                </a:lnTo>
                <a:lnTo>
                  <a:pt x="20363" y="39474"/>
                </a:lnTo>
                <a:lnTo>
                  <a:pt x="23496" y="31015"/>
                </a:lnTo>
                <a:lnTo>
                  <a:pt x="28196" y="5326"/>
                </a:lnTo>
                <a:lnTo>
                  <a:pt x="52005" y="313"/>
                </a:lnTo>
                <a:lnTo>
                  <a:pt x="57331" y="0"/>
                </a:lnTo>
                <a:lnTo>
                  <a:pt x="63910" y="313"/>
                </a:lnTo>
                <a:lnTo>
                  <a:pt x="67356" y="2819"/>
                </a:lnTo>
                <a:lnTo>
                  <a:pt x="71115" y="6892"/>
                </a:lnTo>
                <a:lnTo>
                  <a:pt x="89599" y="37907"/>
                </a:lnTo>
                <a:lnTo>
                  <a:pt x="93359" y="42920"/>
                </a:lnTo>
                <a:lnTo>
                  <a:pt x="97118" y="44486"/>
                </a:lnTo>
                <a:lnTo>
                  <a:pt x="105263" y="44486"/>
                </a:lnTo>
                <a:lnTo>
                  <a:pt x="107457" y="45739"/>
                </a:lnTo>
                <a:lnTo>
                  <a:pt x="108083" y="48245"/>
                </a:lnTo>
                <a:lnTo>
                  <a:pt x="108710" y="54825"/>
                </a:lnTo>
                <a:lnTo>
                  <a:pt x="123434" y="73935"/>
                </a:lnTo>
                <a:lnTo>
                  <a:pt x="131893" y="88033"/>
                </a:lnTo>
                <a:lnTo>
                  <a:pt x="142544" y="102130"/>
                </a:lnTo>
                <a:lnTo>
                  <a:pt x="148183" y="110902"/>
                </a:lnTo>
                <a:lnTo>
                  <a:pt x="152256" y="113095"/>
                </a:lnTo>
                <a:lnTo>
                  <a:pt x="157582" y="113409"/>
                </a:lnTo>
                <a:lnTo>
                  <a:pt x="164161" y="111842"/>
                </a:lnTo>
                <a:lnTo>
                  <a:pt x="180138" y="106203"/>
                </a:lnTo>
                <a:lnTo>
                  <a:pt x="185151" y="104950"/>
                </a:lnTo>
                <a:lnTo>
                  <a:pt x="200815" y="107769"/>
                </a:lnTo>
                <a:close/>
              </a:path>
            </a:pathLst>
          </a:custGeom>
          <a:solidFill>
            <a:srgbClr val="D424CC"/>
          </a:solidFill>
          <a:ln w="12700" cap="rnd">
            <a:solidFill>
              <a:schemeClr val="bg1"/>
            </a:solidFill>
            <a:prstDash val="solid"/>
            <a:round/>
          </a:ln>
        </p:spPr>
        <p:txBody>
          <a:bodyPr rtlCol="0" anchor="ctr"/>
          <a:lstStyle/>
          <a:p>
            <a:endParaRPr lang="vi-VN"/>
          </a:p>
        </p:txBody>
      </p:sp>
      <p:sp>
        <p:nvSpPr>
          <p:cNvPr id="59" name="Freeform: Shape 58">
            <a:extLst>
              <a:ext uri="{FF2B5EF4-FFF2-40B4-BE49-F238E27FC236}">
                <a16:creationId xmlns:a16="http://schemas.microsoft.com/office/drawing/2014/main" id="{A3ECB2F9-40FB-9F2A-751C-2EA7D0C82D83}"/>
              </a:ext>
            </a:extLst>
          </p:cNvPr>
          <p:cNvSpPr/>
          <p:nvPr/>
        </p:nvSpPr>
        <p:spPr>
          <a:xfrm>
            <a:off x="6186481" y="5859639"/>
            <a:ext cx="715540" cy="486843"/>
          </a:xfrm>
          <a:custGeom>
            <a:avLst/>
            <a:gdLst>
              <a:gd name="connsiteX0" fmla="*/ 67669 w 715540"/>
              <a:gd name="connsiteY0" fmla="*/ 35714 h 486843"/>
              <a:gd name="connsiteX1" fmla="*/ 69549 w 715540"/>
              <a:gd name="connsiteY1" fmla="*/ 37594 h 486843"/>
              <a:gd name="connsiteX2" fmla="*/ 100564 w 715540"/>
              <a:gd name="connsiteY2" fmla="*/ 70176 h 486843"/>
              <a:gd name="connsiteX3" fmla="*/ 101817 w 715540"/>
              <a:gd name="connsiteY3" fmla="*/ 77695 h 486843"/>
              <a:gd name="connsiteX4" fmla="*/ 101817 w 715540"/>
              <a:gd name="connsiteY4" fmla="*/ 123434 h 486843"/>
              <a:gd name="connsiteX5" fmla="*/ 85527 w 715540"/>
              <a:gd name="connsiteY5" fmla="*/ 165101 h 486843"/>
              <a:gd name="connsiteX6" fmla="*/ 79887 w 715540"/>
              <a:gd name="connsiteY6" fmla="*/ 188910 h 486843"/>
              <a:gd name="connsiteX7" fmla="*/ 87406 w 715540"/>
              <a:gd name="connsiteY7" fmla="*/ 200502 h 486843"/>
              <a:gd name="connsiteX8" fmla="*/ 84273 w 715540"/>
              <a:gd name="connsiteY8" fmla="*/ 209587 h 486843"/>
              <a:gd name="connsiteX9" fmla="*/ 84273 w 715540"/>
              <a:gd name="connsiteY9" fmla="*/ 214913 h 486843"/>
              <a:gd name="connsiteX10" fmla="*/ 85840 w 715540"/>
              <a:gd name="connsiteY10" fmla="*/ 219612 h 486843"/>
              <a:gd name="connsiteX11" fmla="*/ 87406 w 715540"/>
              <a:gd name="connsiteY11" fmla="*/ 227131 h 486843"/>
              <a:gd name="connsiteX12" fmla="*/ 80514 w 715540"/>
              <a:gd name="connsiteY12" fmla="*/ 223372 h 486843"/>
              <a:gd name="connsiteX13" fmla="*/ 78634 w 715540"/>
              <a:gd name="connsiteY13" fmla="*/ 221179 h 486843"/>
              <a:gd name="connsiteX14" fmla="*/ 70176 w 715540"/>
              <a:gd name="connsiteY14" fmla="*/ 217419 h 486843"/>
              <a:gd name="connsiteX15" fmla="*/ 64223 w 715540"/>
              <a:gd name="connsiteY15" fmla="*/ 198309 h 486843"/>
              <a:gd name="connsiteX16" fmla="*/ 58584 w 715540"/>
              <a:gd name="connsiteY16" fmla="*/ 161968 h 486843"/>
              <a:gd name="connsiteX17" fmla="*/ 47306 w 715540"/>
              <a:gd name="connsiteY17" fmla="*/ 129386 h 486843"/>
              <a:gd name="connsiteX18" fmla="*/ 38847 w 715540"/>
              <a:gd name="connsiteY18" fmla="*/ 115602 h 486843"/>
              <a:gd name="connsiteX19" fmla="*/ 26629 w 715540"/>
              <a:gd name="connsiteY19" fmla="*/ 105577 h 486843"/>
              <a:gd name="connsiteX20" fmla="*/ 10338 w 715540"/>
              <a:gd name="connsiteY20" fmla="*/ 97432 h 486843"/>
              <a:gd name="connsiteX21" fmla="*/ 5013 w 715540"/>
              <a:gd name="connsiteY21" fmla="*/ 91792 h 486843"/>
              <a:gd name="connsiteX22" fmla="*/ 1566 w 715540"/>
              <a:gd name="connsiteY22" fmla="*/ 74562 h 486843"/>
              <a:gd name="connsiteX23" fmla="*/ 0 w 715540"/>
              <a:gd name="connsiteY23" fmla="*/ 70176 h 486843"/>
              <a:gd name="connsiteX24" fmla="*/ 2193 w 715540"/>
              <a:gd name="connsiteY24" fmla="*/ 68922 h 486843"/>
              <a:gd name="connsiteX25" fmla="*/ 29135 w 715540"/>
              <a:gd name="connsiteY25" fmla="*/ 72682 h 486843"/>
              <a:gd name="connsiteX26" fmla="*/ 37281 w 715540"/>
              <a:gd name="connsiteY26" fmla="*/ 72055 h 486843"/>
              <a:gd name="connsiteX27" fmla="*/ 41040 w 715540"/>
              <a:gd name="connsiteY27" fmla="*/ 68609 h 486843"/>
              <a:gd name="connsiteX28" fmla="*/ 46366 w 715540"/>
              <a:gd name="connsiteY28" fmla="*/ 59838 h 486843"/>
              <a:gd name="connsiteX29" fmla="*/ 52005 w 715540"/>
              <a:gd name="connsiteY29" fmla="*/ 56705 h 486843"/>
              <a:gd name="connsiteX30" fmla="*/ 53258 w 715540"/>
              <a:gd name="connsiteY30" fmla="*/ 52632 h 486843"/>
              <a:gd name="connsiteX31" fmla="*/ 54198 w 715540"/>
              <a:gd name="connsiteY31" fmla="*/ 47619 h 486843"/>
              <a:gd name="connsiteX32" fmla="*/ 55451 w 715540"/>
              <a:gd name="connsiteY32" fmla="*/ 43233 h 486843"/>
              <a:gd name="connsiteX33" fmla="*/ 58584 w 715540"/>
              <a:gd name="connsiteY33" fmla="*/ 39474 h 486843"/>
              <a:gd name="connsiteX34" fmla="*/ 62657 w 715540"/>
              <a:gd name="connsiteY34" fmla="*/ 36028 h 486843"/>
              <a:gd name="connsiteX35" fmla="*/ 67669 w 715540"/>
              <a:gd name="connsiteY35" fmla="*/ 35714 h 486843"/>
              <a:gd name="connsiteX36" fmla="*/ 373434 w 715540"/>
              <a:gd name="connsiteY36" fmla="*/ 5326 h 486843"/>
              <a:gd name="connsiteX37" fmla="*/ 442983 w 715540"/>
              <a:gd name="connsiteY37" fmla="*/ 65163 h 486843"/>
              <a:gd name="connsiteX38" fmla="*/ 593360 w 715540"/>
              <a:gd name="connsiteY38" fmla="*/ 144111 h 486843"/>
              <a:gd name="connsiteX39" fmla="*/ 606831 w 715540"/>
              <a:gd name="connsiteY39" fmla="*/ 155075 h 486843"/>
              <a:gd name="connsiteX40" fmla="*/ 628447 w 715540"/>
              <a:gd name="connsiteY40" fmla="*/ 169173 h 486843"/>
              <a:gd name="connsiteX41" fmla="*/ 639726 w 715540"/>
              <a:gd name="connsiteY41" fmla="*/ 179199 h 486843"/>
              <a:gd name="connsiteX42" fmla="*/ 670427 w 715540"/>
              <a:gd name="connsiteY42" fmla="*/ 211780 h 486843"/>
              <a:gd name="connsiteX43" fmla="*/ 690164 w 715540"/>
              <a:gd name="connsiteY43" fmla="*/ 232457 h 486843"/>
              <a:gd name="connsiteX44" fmla="*/ 698623 w 715540"/>
              <a:gd name="connsiteY44" fmla="*/ 239349 h 486843"/>
              <a:gd name="connsiteX45" fmla="*/ 711468 w 715540"/>
              <a:gd name="connsiteY45" fmla="*/ 251254 h 486843"/>
              <a:gd name="connsiteX46" fmla="*/ 714287 w 715540"/>
              <a:gd name="connsiteY46" fmla="*/ 255953 h 486843"/>
              <a:gd name="connsiteX47" fmla="*/ 715227 w 715540"/>
              <a:gd name="connsiteY47" fmla="*/ 261279 h 486843"/>
              <a:gd name="connsiteX48" fmla="*/ 715540 w 715540"/>
              <a:gd name="connsiteY48" fmla="*/ 270364 h 486843"/>
              <a:gd name="connsiteX49" fmla="*/ 714287 w 715540"/>
              <a:gd name="connsiteY49" fmla="*/ 281642 h 486843"/>
              <a:gd name="connsiteX50" fmla="*/ 711468 w 715540"/>
              <a:gd name="connsiteY50" fmla="*/ 291981 h 486843"/>
              <a:gd name="connsiteX51" fmla="*/ 704889 w 715540"/>
              <a:gd name="connsiteY51" fmla="*/ 302006 h 486843"/>
              <a:gd name="connsiteX52" fmla="*/ 656016 w 715540"/>
              <a:gd name="connsiteY52" fmla="*/ 348372 h 486843"/>
              <a:gd name="connsiteX53" fmla="*/ 646931 w 715540"/>
              <a:gd name="connsiteY53" fmla="*/ 359024 h 486843"/>
              <a:gd name="connsiteX54" fmla="*/ 644425 w 715540"/>
              <a:gd name="connsiteY54" fmla="*/ 367169 h 486843"/>
              <a:gd name="connsiteX55" fmla="*/ 646618 w 715540"/>
              <a:gd name="connsiteY55" fmla="*/ 371555 h 486843"/>
              <a:gd name="connsiteX56" fmla="*/ 651004 w 715540"/>
              <a:gd name="connsiteY56" fmla="*/ 375314 h 486843"/>
              <a:gd name="connsiteX57" fmla="*/ 657896 w 715540"/>
              <a:gd name="connsiteY57" fmla="*/ 384713 h 486843"/>
              <a:gd name="connsiteX58" fmla="*/ 657583 w 715540"/>
              <a:gd name="connsiteY58" fmla="*/ 408835 h 486843"/>
              <a:gd name="connsiteX59" fmla="*/ 628447 w 715540"/>
              <a:gd name="connsiteY59" fmla="*/ 401943 h 486843"/>
              <a:gd name="connsiteX60" fmla="*/ 620929 w 715540"/>
              <a:gd name="connsiteY60" fmla="*/ 400690 h 486843"/>
              <a:gd name="connsiteX61" fmla="*/ 616543 w 715540"/>
              <a:gd name="connsiteY61" fmla="*/ 402883 h 486843"/>
              <a:gd name="connsiteX62" fmla="*/ 614976 w 715540"/>
              <a:gd name="connsiteY62" fmla="*/ 408522 h 486843"/>
              <a:gd name="connsiteX63" fmla="*/ 621555 w 715540"/>
              <a:gd name="connsiteY63" fmla="*/ 431079 h 486843"/>
              <a:gd name="connsiteX64" fmla="*/ 622495 w 715540"/>
              <a:gd name="connsiteY64" fmla="*/ 439537 h 486843"/>
              <a:gd name="connsiteX65" fmla="*/ 618422 w 715540"/>
              <a:gd name="connsiteY65" fmla="*/ 447056 h 486843"/>
              <a:gd name="connsiteX66" fmla="*/ 610590 w 715540"/>
              <a:gd name="connsiteY66" fmla="*/ 458648 h 486843"/>
              <a:gd name="connsiteX67" fmla="*/ 609024 w 715540"/>
              <a:gd name="connsiteY67" fmla="*/ 463660 h 486843"/>
              <a:gd name="connsiteX68" fmla="*/ 610903 w 715540"/>
              <a:gd name="connsiteY68" fmla="*/ 469299 h 486843"/>
              <a:gd name="connsiteX69" fmla="*/ 616543 w 715540"/>
              <a:gd name="connsiteY69" fmla="*/ 476505 h 486843"/>
              <a:gd name="connsiteX70" fmla="*/ 617796 w 715540"/>
              <a:gd name="connsiteY70" fmla="*/ 478698 h 486843"/>
              <a:gd name="connsiteX71" fmla="*/ 615916 w 715540"/>
              <a:gd name="connsiteY71" fmla="*/ 483397 h 486843"/>
              <a:gd name="connsiteX72" fmla="*/ 609650 w 715540"/>
              <a:gd name="connsiteY72" fmla="*/ 486843 h 486843"/>
              <a:gd name="connsiteX73" fmla="*/ 593046 w 715540"/>
              <a:gd name="connsiteY73" fmla="*/ 482144 h 486843"/>
              <a:gd name="connsiteX74" fmla="*/ 528197 w 715540"/>
              <a:gd name="connsiteY74" fmla="*/ 449562 h 486843"/>
              <a:gd name="connsiteX75" fmla="*/ 508146 w 715540"/>
              <a:gd name="connsiteY75" fmla="*/ 436718 h 486843"/>
              <a:gd name="connsiteX76" fmla="*/ 500941 w 715540"/>
              <a:gd name="connsiteY76" fmla="*/ 434212 h 486843"/>
              <a:gd name="connsiteX77" fmla="*/ 489036 w 715540"/>
              <a:gd name="connsiteY77" fmla="*/ 435151 h 486843"/>
              <a:gd name="connsiteX78" fmla="*/ 482144 w 715540"/>
              <a:gd name="connsiteY78" fmla="*/ 433898 h 486843"/>
              <a:gd name="connsiteX79" fmla="*/ 477758 w 715540"/>
              <a:gd name="connsiteY79" fmla="*/ 433272 h 486843"/>
              <a:gd name="connsiteX80" fmla="*/ 473998 w 715540"/>
              <a:gd name="connsiteY80" fmla="*/ 435151 h 486843"/>
              <a:gd name="connsiteX81" fmla="*/ 472119 w 715540"/>
              <a:gd name="connsiteY81" fmla="*/ 437345 h 486843"/>
              <a:gd name="connsiteX82" fmla="*/ 468673 w 715540"/>
              <a:gd name="connsiteY82" fmla="*/ 438284 h 486843"/>
              <a:gd name="connsiteX83" fmla="*/ 463660 w 715540"/>
              <a:gd name="connsiteY83" fmla="*/ 438911 h 486843"/>
              <a:gd name="connsiteX84" fmla="*/ 453948 w 715540"/>
              <a:gd name="connsiteY84" fmla="*/ 437345 h 486843"/>
              <a:gd name="connsiteX85" fmla="*/ 442357 w 715540"/>
              <a:gd name="connsiteY85" fmla="*/ 443297 h 486843"/>
              <a:gd name="connsiteX86" fmla="*/ 436718 w 715540"/>
              <a:gd name="connsiteY86" fmla="*/ 442983 h 486843"/>
              <a:gd name="connsiteX87" fmla="*/ 420114 w 715540"/>
              <a:gd name="connsiteY87" fmla="*/ 431392 h 486843"/>
              <a:gd name="connsiteX88" fmla="*/ 420740 w 715540"/>
              <a:gd name="connsiteY88" fmla="*/ 421994 h 486843"/>
              <a:gd name="connsiteX89" fmla="*/ 429825 w 715540"/>
              <a:gd name="connsiteY89" fmla="*/ 343673 h 486843"/>
              <a:gd name="connsiteX90" fmla="*/ 436404 w 715540"/>
              <a:gd name="connsiteY90" fmla="*/ 319863 h 486843"/>
              <a:gd name="connsiteX91" fmla="*/ 445176 w 715540"/>
              <a:gd name="connsiteY91" fmla="*/ 294800 h 486843"/>
              <a:gd name="connsiteX92" fmla="*/ 464913 w 715540"/>
              <a:gd name="connsiteY92" fmla="*/ 295427 h 486843"/>
              <a:gd name="connsiteX93" fmla="*/ 478071 w 715540"/>
              <a:gd name="connsiteY93" fmla="*/ 293547 h 486843"/>
              <a:gd name="connsiteX94" fmla="*/ 480891 w 715540"/>
              <a:gd name="connsiteY94" fmla="*/ 286028 h 486843"/>
              <a:gd name="connsiteX95" fmla="*/ 487783 w 715540"/>
              <a:gd name="connsiteY95" fmla="*/ 278823 h 486843"/>
              <a:gd name="connsiteX96" fmla="*/ 514099 w 715540"/>
              <a:gd name="connsiteY96" fmla="*/ 259086 h 486843"/>
              <a:gd name="connsiteX97" fmla="*/ 523184 w 715540"/>
              <a:gd name="connsiteY97" fmla="*/ 255013 h 486843"/>
              <a:gd name="connsiteX98" fmla="*/ 527570 w 715540"/>
              <a:gd name="connsiteY98" fmla="*/ 258146 h 486843"/>
              <a:gd name="connsiteX99" fmla="*/ 528823 w 715540"/>
              <a:gd name="connsiteY99" fmla="*/ 265038 h 486843"/>
              <a:gd name="connsiteX100" fmla="*/ 538848 w 715540"/>
              <a:gd name="connsiteY100" fmla="*/ 292294 h 486843"/>
              <a:gd name="connsiteX101" fmla="*/ 538848 w 715540"/>
              <a:gd name="connsiteY101" fmla="*/ 286028 h 486843"/>
              <a:gd name="connsiteX102" fmla="*/ 536342 w 715540"/>
              <a:gd name="connsiteY102" fmla="*/ 270051 h 486843"/>
              <a:gd name="connsiteX103" fmla="*/ 536342 w 715540"/>
              <a:gd name="connsiteY103" fmla="*/ 250941 h 486843"/>
              <a:gd name="connsiteX104" fmla="*/ 533522 w 715540"/>
              <a:gd name="connsiteY104" fmla="*/ 241542 h 486843"/>
              <a:gd name="connsiteX105" fmla="*/ 527883 w 715540"/>
              <a:gd name="connsiteY105" fmla="*/ 231830 h 486843"/>
              <a:gd name="connsiteX106" fmla="*/ 508773 w 715540"/>
              <a:gd name="connsiteY106" fmla="*/ 206767 h 486843"/>
              <a:gd name="connsiteX107" fmla="*/ 492169 w 715540"/>
              <a:gd name="connsiteY107" fmla="*/ 190790 h 486843"/>
              <a:gd name="connsiteX108" fmla="*/ 483710 w 715540"/>
              <a:gd name="connsiteY108" fmla="*/ 185777 h 486843"/>
              <a:gd name="connsiteX109" fmla="*/ 475252 w 715540"/>
              <a:gd name="connsiteY109" fmla="*/ 184837 h 486843"/>
              <a:gd name="connsiteX110" fmla="*/ 458647 w 715540"/>
              <a:gd name="connsiteY110" fmla="*/ 188910 h 486843"/>
              <a:gd name="connsiteX111" fmla="*/ 448622 w 715540"/>
              <a:gd name="connsiteY111" fmla="*/ 188597 h 486843"/>
              <a:gd name="connsiteX112" fmla="*/ 434838 w 715540"/>
              <a:gd name="connsiteY112" fmla="*/ 180452 h 486843"/>
              <a:gd name="connsiteX113" fmla="*/ 425126 w 715540"/>
              <a:gd name="connsiteY113" fmla="*/ 166980 h 486843"/>
              <a:gd name="connsiteX114" fmla="*/ 416354 w 715540"/>
              <a:gd name="connsiteY114" fmla="*/ 152256 h 486843"/>
              <a:gd name="connsiteX115" fmla="*/ 407896 w 715540"/>
              <a:gd name="connsiteY115" fmla="*/ 140978 h 486843"/>
              <a:gd name="connsiteX116" fmla="*/ 393798 w 715540"/>
              <a:gd name="connsiteY116" fmla="*/ 132519 h 486843"/>
              <a:gd name="connsiteX117" fmla="*/ 379700 w 715540"/>
              <a:gd name="connsiteY117" fmla="*/ 130640 h 486843"/>
              <a:gd name="connsiteX118" fmla="*/ 366229 w 715540"/>
              <a:gd name="connsiteY118" fmla="*/ 134399 h 486843"/>
              <a:gd name="connsiteX119" fmla="*/ 355264 w 715540"/>
              <a:gd name="connsiteY119" fmla="*/ 144111 h 486843"/>
              <a:gd name="connsiteX120" fmla="*/ 353697 w 715540"/>
              <a:gd name="connsiteY120" fmla="*/ 148497 h 486843"/>
              <a:gd name="connsiteX121" fmla="*/ 353697 w 715540"/>
              <a:gd name="connsiteY121" fmla="*/ 152256 h 486843"/>
              <a:gd name="connsiteX122" fmla="*/ 352758 w 715540"/>
              <a:gd name="connsiteY122" fmla="*/ 155075 h 486843"/>
              <a:gd name="connsiteX123" fmla="*/ 348058 w 715540"/>
              <a:gd name="connsiteY123" fmla="*/ 156015 h 486843"/>
              <a:gd name="connsiteX124" fmla="*/ 345552 w 715540"/>
              <a:gd name="connsiteY124" fmla="*/ 157895 h 486843"/>
              <a:gd name="connsiteX125" fmla="*/ 343672 w 715540"/>
              <a:gd name="connsiteY125" fmla="*/ 166354 h 486843"/>
              <a:gd name="connsiteX126" fmla="*/ 342419 w 715540"/>
              <a:gd name="connsiteY126" fmla="*/ 168234 h 486843"/>
              <a:gd name="connsiteX127" fmla="*/ 327382 w 715540"/>
              <a:gd name="connsiteY127" fmla="*/ 167294 h 486843"/>
              <a:gd name="connsiteX128" fmla="*/ 326128 w 715540"/>
              <a:gd name="connsiteY128" fmla="*/ 168234 h 486843"/>
              <a:gd name="connsiteX129" fmla="*/ 323935 w 715540"/>
              <a:gd name="connsiteY129" fmla="*/ 164161 h 486843"/>
              <a:gd name="connsiteX130" fmla="*/ 326442 w 715540"/>
              <a:gd name="connsiteY130" fmla="*/ 158208 h 486843"/>
              <a:gd name="connsiteX131" fmla="*/ 326128 w 715540"/>
              <a:gd name="connsiteY131" fmla="*/ 153196 h 486843"/>
              <a:gd name="connsiteX132" fmla="*/ 324249 w 715540"/>
              <a:gd name="connsiteY132" fmla="*/ 150376 h 486843"/>
              <a:gd name="connsiteX133" fmla="*/ 318610 w 715540"/>
              <a:gd name="connsiteY133" fmla="*/ 143797 h 486843"/>
              <a:gd name="connsiteX134" fmla="*/ 317357 w 715540"/>
              <a:gd name="connsiteY134" fmla="*/ 139725 h 486843"/>
              <a:gd name="connsiteX135" fmla="*/ 317357 w 715540"/>
              <a:gd name="connsiteY135" fmla="*/ 127820 h 486843"/>
              <a:gd name="connsiteX136" fmla="*/ 315790 w 715540"/>
              <a:gd name="connsiteY136" fmla="*/ 117795 h 486843"/>
              <a:gd name="connsiteX137" fmla="*/ 311717 w 715540"/>
              <a:gd name="connsiteY137" fmla="*/ 111843 h 486843"/>
              <a:gd name="connsiteX138" fmla="*/ 300126 w 715540"/>
              <a:gd name="connsiteY138" fmla="*/ 102757 h 486843"/>
              <a:gd name="connsiteX139" fmla="*/ 297306 w 715540"/>
              <a:gd name="connsiteY139" fmla="*/ 108710 h 486843"/>
              <a:gd name="connsiteX140" fmla="*/ 293860 w 715540"/>
              <a:gd name="connsiteY140" fmla="*/ 108710 h 486843"/>
              <a:gd name="connsiteX141" fmla="*/ 293547 w 715540"/>
              <a:gd name="connsiteY141" fmla="*/ 96805 h 486843"/>
              <a:gd name="connsiteX142" fmla="*/ 289161 w 715540"/>
              <a:gd name="connsiteY142" fmla="*/ 88346 h 486843"/>
              <a:gd name="connsiteX143" fmla="*/ 279763 w 715540"/>
              <a:gd name="connsiteY143" fmla="*/ 76128 h 486843"/>
              <a:gd name="connsiteX144" fmla="*/ 277569 w 715540"/>
              <a:gd name="connsiteY144" fmla="*/ 70489 h 486843"/>
              <a:gd name="connsiteX145" fmla="*/ 281955 w 715540"/>
              <a:gd name="connsiteY145" fmla="*/ 69549 h 486843"/>
              <a:gd name="connsiteX146" fmla="*/ 285402 w 715540"/>
              <a:gd name="connsiteY146" fmla="*/ 67043 h 486843"/>
              <a:gd name="connsiteX147" fmla="*/ 288848 w 715540"/>
              <a:gd name="connsiteY147" fmla="*/ 62030 h 486843"/>
              <a:gd name="connsiteX148" fmla="*/ 291041 w 715540"/>
              <a:gd name="connsiteY148" fmla="*/ 57958 h 486843"/>
              <a:gd name="connsiteX149" fmla="*/ 291041 w 715540"/>
              <a:gd name="connsiteY149" fmla="*/ 53572 h 486843"/>
              <a:gd name="connsiteX150" fmla="*/ 288848 w 715540"/>
              <a:gd name="connsiteY150" fmla="*/ 49186 h 486843"/>
              <a:gd name="connsiteX151" fmla="*/ 285402 w 715540"/>
              <a:gd name="connsiteY151" fmla="*/ 49186 h 486843"/>
              <a:gd name="connsiteX152" fmla="*/ 282269 w 715540"/>
              <a:gd name="connsiteY152" fmla="*/ 55765 h 486843"/>
              <a:gd name="connsiteX153" fmla="*/ 277569 w 715540"/>
              <a:gd name="connsiteY153" fmla="*/ 61090 h 486843"/>
              <a:gd name="connsiteX154" fmla="*/ 272244 w 715540"/>
              <a:gd name="connsiteY154" fmla="*/ 64850 h 486843"/>
              <a:gd name="connsiteX155" fmla="*/ 265038 w 715540"/>
              <a:gd name="connsiteY155" fmla="*/ 67043 h 486843"/>
              <a:gd name="connsiteX156" fmla="*/ 258459 w 715540"/>
              <a:gd name="connsiteY156" fmla="*/ 66416 h 486843"/>
              <a:gd name="connsiteX157" fmla="*/ 258146 w 715540"/>
              <a:gd name="connsiteY157" fmla="*/ 61717 h 486843"/>
              <a:gd name="connsiteX158" fmla="*/ 259399 w 715540"/>
              <a:gd name="connsiteY158" fmla="*/ 54511 h 486843"/>
              <a:gd name="connsiteX159" fmla="*/ 257519 w 715540"/>
              <a:gd name="connsiteY159" fmla="*/ 49186 h 486843"/>
              <a:gd name="connsiteX160" fmla="*/ 265038 w 715540"/>
              <a:gd name="connsiteY160" fmla="*/ 50752 h 486843"/>
              <a:gd name="connsiteX161" fmla="*/ 271304 w 715540"/>
              <a:gd name="connsiteY161" fmla="*/ 49812 h 486843"/>
              <a:gd name="connsiteX162" fmla="*/ 275690 w 715540"/>
              <a:gd name="connsiteY162" fmla="*/ 45740 h 486843"/>
              <a:gd name="connsiteX163" fmla="*/ 293547 w 715540"/>
              <a:gd name="connsiteY163" fmla="*/ 19737 h 486843"/>
              <a:gd name="connsiteX164" fmla="*/ 296993 w 715540"/>
              <a:gd name="connsiteY164" fmla="*/ 12845 h 486843"/>
              <a:gd name="connsiteX165" fmla="*/ 301066 w 715540"/>
              <a:gd name="connsiteY165" fmla="*/ 6579 h 486843"/>
              <a:gd name="connsiteX166" fmla="*/ 306392 w 715540"/>
              <a:gd name="connsiteY166" fmla="*/ 2193 h 486843"/>
              <a:gd name="connsiteX167" fmla="*/ 313284 w 715540"/>
              <a:gd name="connsiteY167" fmla="*/ 627 h 486843"/>
              <a:gd name="connsiteX168" fmla="*/ 331454 w 715540"/>
              <a:gd name="connsiteY168" fmla="*/ 0 h 486843"/>
              <a:gd name="connsiteX169" fmla="*/ 373434 w 715540"/>
              <a:gd name="connsiteY169" fmla="*/ 5326 h 48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715540" h="486843">
                <a:moveTo>
                  <a:pt x="67669" y="35714"/>
                </a:moveTo>
                <a:lnTo>
                  <a:pt x="69549" y="37594"/>
                </a:lnTo>
                <a:lnTo>
                  <a:pt x="100564" y="70176"/>
                </a:lnTo>
                <a:lnTo>
                  <a:pt x="101817" y="77695"/>
                </a:lnTo>
                <a:lnTo>
                  <a:pt x="101817" y="123434"/>
                </a:lnTo>
                <a:lnTo>
                  <a:pt x="85527" y="165101"/>
                </a:lnTo>
                <a:lnTo>
                  <a:pt x="79887" y="188910"/>
                </a:lnTo>
                <a:lnTo>
                  <a:pt x="87406" y="200502"/>
                </a:lnTo>
                <a:lnTo>
                  <a:pt x="84273" y="209587"/>
                </a:lnTo>
                <a:lnTo>
                  <a:pt x="84273" y="214913"/>
                </a:lnTo>
                <a:lnTo>
                  <a:pt x="85840" y="219612"/>
                </a:lnTo>
                <a:lnTo>
                  <a:pt x="87406" y="227131"/>
                </a:lnTo>
                <a:lnTo>
                  <a:pt x="80514" y="223372"/>
                </a:lnTo>
                <a:lnTo>
                  <a:pt x="78634" y="221179"/>
                </a:lnTo>
                <a:lnTo>
                  <a:pt x="70176" y="217419"/>
                </a:lnTo>
                <a:lnTo>
                  <a:pt x="64223" y="198309"/>
                </a:lnTo>
                <a:lnTo>
                  <a:pt x="58584" y="161968"/>
                </a:lnTo>
                <a:lnTo>
                  <a:pt x="47306" y="129386"/>
                </a:lnTo>
                <a:lnTo>
                  <a:pt x="38847" y="115602"/>
                </a:lnTo>
                <a:lnTo>
                  <a:pt x="26629" y="105577"/>
                </a:lnTo>
                <a:lnTo>
                  <a:pt x="10338" y="97432"/>
                </a:lnTo>
                <a:lnTo>
                  <a:pt x="5013" y="91792"/>
                </a:lnTo>
                <a:lnTo>
                  <a:pt x="1566" y="74562"/>
                </a:lnTo>
                <a:lnTo>
                  <a:pt x="0" y="70176"/>
                </a:lnTo>
                <a:lnTo>
                  <a:pt x="2193" y="68922"/>
                </a:lnTo>
                <a:lnTo>
                  <a:pt x="29135" y="72682"/>
                </a:lnTo>
                <a:lnTo>
                  <a:pt x="37281" y="72055"/>
                </a:lnTo>
                <a:lnTo>
                  <a:pt x="41040" y="68609"/>
                </a:lnTo>
                <a:lnTo>
                  <a:pt x="46366" y="59838"/>
                </a:lnTo>
                <a:lnTo>
                  <a:pt x="52005" y="56705"/>
                </a:lnTo>
                <a:lnTo>
                  <a:pt x="53258" y="52632"/>
                </a:lnTo>
                <a:lnTo>
                  <a:pt x="54198" y="47619"/>
                </a:lnTo>
                <a:lnTo>
                  <a:pt x="55451" y="43233"/>
                </a:lnTo>
                <a:lnTo>
                  <a:pt x="58584" y="39474"/>
                </a:lnTo>
                <a:lnTo>
                  <a:pt x="62657" y="36028"/>
                </a:lnTo>
                <a:lnTo>
                  <a:pt x="67669" y="35714"/>
                </a:lnTo>
                <a:close/>
                <a:moveTo>
                  <a:pt x="373434" y="5326"/>
                </a:moveTo>
                <a:lnTo>
                  <a:pt x="442983" y="65163"/>
                </a:lnTo>
                <a:lnTo>
                  <a:pt x="593360" y="144111"/>
                </a:lnTo>
                <a:lnTo>
                  <a:pt x="606831" y="155075"/>
                </a:lnTo>
                <a:lnTo>
                  <a:pt x="628447" y="169173"/>
                </a:lnTo>
                <a:lnTo>
                  <a:pt x="639726" y="179199"/>
                </a:lnTo>
                <a:lnTo>
                  <a:pt x="670427" y="211780"/>
                </a:lnTo>
                <a:lnTo>
                  <a:pt x="690164" y="232457"/>
                </a:lnTo>
                <a:lnTo>
                  <a:pt x="698623" y="239349"/>
                </a:lnTo>
                <a:lnTo>
                  <a:pt x="711468" y="251254"/>
                </a:lnTo>
                <a:lnTo>
                  <a:pt x="714287" y="255953"/>
                </a:lnTo>
                <a:lnTo>
                  <a:pt x="715227" y="261279"/>
                </a:lnTo>
                <a:lnTo>
                  <a:pt x="715540" y="270364"/>
                </a:lnTo>
                <a:lnTo>
                  <a:pt x="714287" y="281642"/>
                </a:lnTo>
                <a:lnTo>
                  <a:pt x="711468" y="291981"/>
                </a:lnTo>
                <a:lnTo>
                  <a:pt x="704889" y="302006"/>
                </a:lnTo>
                <a:lnTo>
                  <a:pt x="656016" y="348372"/>
                </a:lnTo>
                <a:lnTo>
                  <a:pt x="646931" y="359024"/>
                </a:lnTo>
                <a:lnTo>
                  <a:pt x="644425" y="367169"/>
                </a:lnTo>
                <a:lnTo>
                  <a:pt x="646618" y="371555"/>
                </a:lnTo>
                <a:lnTo>
                  <a:pt x="651004" y="375314"/>
                </a:lnTo>
                <a:lnTo>
                  <a:pt x="657896" y="384713"/>
                </a:lnTo>
                <a:lnTo>
                  <a:pt x="657583" y="408835"/>
                </a:lnTo>
                <a:lnTo>
                  <a:pt x="628447" y="401943"/>
                </a:lnTo>
                <a:lnTo>
                  <a:pt x="620929" y="400690"/>
                </a:lnTo>
                <a:lnTo>
                  <a:pt x="616543" y="402883"/>
                </a:lnTo>
                <a:lnTo>
                  <a:pt x="614976" y="408522"/>
                </a:lnTo>
                <a:lnTo>
                  <a:pt x="621555" y="431079"/>
                </a:lnTo>
                <a:lnTo>
                  <a:pt x="622495" y="439537"/>
                </a:lnTo>
                <a:lnTo>
                  <a:pt x="618422" y="447056"/>
                </a:lnTo>
                <a:lnTo>
                  <a:pt x="610590" y="458648"/>
                </a:lnTo>
                <a:lnTo>
                  <a:pt x="609024" y="463660"/>
                </a:lnTo>
                <a:lnTo>
                  <a:pt x="610903" y="469299"/>
                </a:lnTo>
                <a:lnTo>
                  <a:pt x="616543" y="476505"/>
                </a:lnTo>
                <a:lnTo>
                  <a:pt x="617796" y="478698"/>
                </a:lnTo>
                <a:lnTo>
                  <a:pt x="615916" y="483397"/>
                </a:lnTo>
                <a:lnTo>
                  <a:pt x="609650" y="486843"/>
                </a:lnTo>
                <a:lnTo>
                  <a:pt x="593046" y="482144"/>
                </a:lnTo>
                <a:lnTo>
                  <a:pt x="528197" y="449562"/>
                </a:lnTo>
                <a:lnTo>
                  <a:pt x="508146" y="436718"/>
                </a:lnTo>
                <a:lnTo>
                  <a:pt x="500941" y="434212"/>
                </a:lnTo>
                <a:lnTo>
                  <a:pt x="489036" y="435151"/>
                </a:lnTo>
                <a:lnTo>
                  <a:pt x="482144" y="433898"/>
                </a:lnTo>
                <a:lnTo>
                  <a:pt x="477758" y="433272"/>
                </a:lnTo>
                <a:lnTo>
                  <a:pt x="473998" y="435151"/>
                </a:lnTo>
                <a:lnTo>
                  <a:pt x="472119" y="437345"/>
                </a:lnTo>
                <a:lnTo>
                  <a:pt x="468673" y="438284"/>
                </a:lnTo>
                <a:lnTo>
                  <a:pt x="463660" y="438911"/>
                </a:lnTo>
                <a:lnTo>
                  <a:pt x="453948" y="437345"/>
                </a:lnTo>
                <a:lnTo>
                  <a:pt x="442357" y="443297"/>
                </a:lnTo>
                <a:lnTo>
                  <a:pt x="436718" y="442983"/>
                </a:lnTo>
                <a:lnTo>
                  <a:pt x="420114" y="431392"/>
                </a:lnTo>
                <a:lnTo>
                  <a:pt x="420740" y="421994"/>
                </a:lnTo>
                <a:lnTo>
                  <a:pt x="429825" y="343673"/>
                </a:lnTo>
                <a:lnTo>
                  <a:pt x="436404" y="319863"/>
                </a:lnTo>
                <a:lnTo>
                  <a:pt x="445176" y="294800"/>
                </a:lnTo>
                <a:lnTo>
                  <a:pt x="464913" y="295427"/>
                </a:lnTo>
                <a:lnTo>
                  <a:pt x="478071" y="293547"/>
                </a:lnTo>
                <a:lnTo>
                  <a:pt x="480891" y="286028"/>
                </a:lnTo>
                <a:lnTo>
                  <a:pt x="487783" y="278823"/>
                </a:lnTo>
                <a:lnTo>
                  <a:pt x="514099" y="259086"/>
                </a:lnTo>
                <a:lnTo>
                  <a:pt x="523184" y="255013"/>
                </a:lnTo>
                <a:lnTo>
                  <a:pt x="527570" y="258146"/>
                </a:lnTo>
                <a:lnTo>
                  <a:pt x="528823" y="265038"/>
                </a:lnTo>
                <a:lnTo>
                  <a:pt x="538848" y="292294"/>
                </a:lnTo>
                <a:lnTo>
                  <a:pt x="538848" y="286028"/>
                </a:lnTo>
                <a:lnTo>
                  <a:pt x="536342" y="270051"/>
                </a:lnTo>
                <a:lnTo>
                  <a:pt x="536342" y="250941"/>
                </a:lnTo>
                <a:lnTo>
                  <a:pt x="533522" y="241542"/>
                </a:lnTo>
                <a:lnTo>
                  <a:pt x="527883" y="231830"/>
                </a:lnTo>
                <a:lnTo>
                  <a:pt x="508773" y="206767"/>
                </a:lnTo>
                <a:lnTo>
                  <a:pt x="492169" y="190790"/>
                </a:lnTo>
                <a:lnTo>
                  <a:pt x="483710" y="185777"/>
                </a:lnTo>
                <a:lnTo>
                  <a:pt x="475252" y="184837"/>
                </a:lnTo>
                <a:lnTo>
                  <a:pt x="458647" y="188910"/>
                </a:lnTo>
                <a:lnTo>
                  <a:pt x="448622" y="188597"/>
                </a:lnTo>
                <a:lnTo>
                  <a:pt x="434838" y="180452"/>
                </a:lnTo>
                <a:lnTo>
                  <a:pt x="425126" y="166980"/>
                </a:lnTo>
                <a:lnTo>
                  <a:pt x="416354" y="152256"/>
                </a:lnTo>
                <a:lnTo>
                  <a:pt x="407896" y="140978"/>
                </a:lnTo>
                <a:lnTo>
                  <a:pt x="393798" y="132519"/>
                </a:lnTo>
                <a:lnTo>
                  <a:pt x="379700" y="130640"/>
                </a:lnTo>
                <a:lnTo>
                  <a:pt x="366229" y="134399"/>
                </a:lnTo>
                <a:lnTo>
                  <a:pt x="355264" y="144111"/>
                </a:lnTo>
                <a:lnTo>
                  <a:pt x="353697" y="148497"/>
                </a:lnTo>
                <a:lnTo>
                  <a:pt x="353697" y="152256"/>
                </a:lnTo>
                <a:lnTo>
                  <a:pt x="352758" y="155075"/>
                </a:lnTo>
                <a:lnTo>
                  <a:pt x="348058" y="156015"/>
                </a:lnTo>
                <a:lnTo>
                  <a:pt x="345552" y="157895"/>
                </a:lnTo>
                <a:lnTo>
                  <a:pt x="343672" y="166354"/>
                </a:lnTo>
                <a:lnTo>
                  <a:pt x="342419" y="168234"/>
                </a:lnTo>
                <a:lnTo>
                  <a:pt x="327382" y="167294"/>
                </a:lnTo>
                <a:lnTo>
                  <a:pt x="326128" y="168234"/>
                </a:lnTo>
                <a:lnTo>
                  <a:pt x="323935" y="164161"/>
                </a:lnTo>
                <a:lnTo>
                  <a:pt x="326442" y="158208"/>
                </a:lnTo>
                <a:lnTo>
                  <a:pt x="326128" y="153196"/>
                </a:lnTo>
                <a:lnTo>
                  <a:pt x="324249" y="150376"/>
                </a:lnTo>
                <a:lnTo>
                  <a:pt x="318610" y="143797"/>
                </a:lnTo>
                <a:lnTo>
                  <a:pt x="317357" y="139725"/>
                </a:lnTo>
                <a:lnTo>
                  <a:pt x="317357" y="127820"/>
                </a:lnTo>
                <a:lnTo>
                  <a:pt x="315790" y="117795"/>
                </a:lnTo>
                <a:lnTo>
                  <a:pt x="311717" y="111843"/>
                </a:lnTo>
                <a:lnTo>
                  <a:pt x="300126" y="102757"/>
                </a:lnTo>
                <a:lnTo>
                  <a:pt x="297306" y="108710"/>
                </a:lnTo>
                <a:lnTo>
                  <a:pt x="293860" y="108710"/>
                </a:lnTo>
                <a:lnTo>
                  <a:pt x="293547" y="96805"/>
                </a:lnTo>
                <a:lnTo>
                  <a:pt x="289161" y="88346"/>
                </a:lnTo>
                <a:lnTo>
                  <a:pt x="279763" y="76128"/>
                </a:lnTo>
                <a:lnTo>
                  <a:pt x="277569" y="70489"/>
                </a:lnTo>
                <a:lnTo>
                  <a:pt x="281955" y="69549"/>
                </a:lnTo>
                <a:lnTo>
                  <a:pt x="285402" y="67043"/>
                </a:lnTo>
                <a:lnTo>
                  <a:pt x="288848" y="62030"/>
                </a:lnTo>
                <a:lnTo>
                  <a:pt x="291041" y="57958"/>
                </a:lnTo>
                <a:lnTo>
                  <a:pt x="291041" y="53572"/>
                </a:lnTo>
                <a:lnTo>
                  <a:pt x="288848" y="49186"/>
                </a:lnTo>
                <a:lnTo>
                  <a:pt x="285402" y="49186"/>
                </a:lnTo>
                <a:lnTo>
                  <a:pt x="282269" y="55765"/>
                </a:lnTo>
                <a:lnTo>
                  <a:pt x="277569" y="61090"/>
                </a:lnTo>
                <a:lnTo>
                  <a:pt x="272244" y="64850"/>
                </a:lnTo>
                <a:lnTo>
                  <a:pt x="265038" y="67043"/>
                </a:lnTo>
                <a:lnTo>
                  <a:pt x="258459" y="66416"/>
                </a:lnTo>
                <a:lnTo>
                  <a:pt x="258146" y="61717"/>
                </a:lnTo>
                <a:lnTo>
                  <a:pt x="259399" y="54511"/>
                </a:lnTo>
                <a:lnTo>
                  <a:pt x="257519" y="49186"/>
                </a:lnTo>
                <a:lnTo>
                  <a:pt x="265038" y="50752"/>
                </a:lnTo>
                <a:lnTo>
                  <a:pt x="271304" y="49812"/>
                </a:lnTo>
                <a:lnTo>
                  <a:pt x="275690" y="45740"/>
                </a:lnTo>
                <a:lnTo>
                  <a:pt x="293547" y="19737"/>
                </a:lnTo>
                <a:lnTo>
                  <a:pt x="296993" y="12845"/>
                </a:lnTo>
                <a:lnTo>
                  <a:pt x="301066" y="6579"/>
                </a:lnTo>
                <a:lnTo>
                  <a:pt x="306392" y="2193"/>
                </a:lnTo>
                <a:lnTo>
                  <a:pt x="313284" y="627"/>
                </a:lnTo>
                <a:lnTo>
                  <a:pt x="331454" y="0"/>
                </a:lnTo>
                <a:lnTo>
                  <a:pt x="373434" y="5326"/>
                </a:lnTo>
                <a:close/>
              </a:path>
            </a:pathLst>
          </a:custGeom>
          <a:solidFill>
            <a:srgbClr val="3CE315"/>
          </a:solidFill>
          <a:ln w="12700" cap="rnd">
            <a:solidFill>
              <a:schemeClr val="bg1"/>
            </a:solidFill>
            <a:prstDash val="solid"/>
            <a:round/>
          </a:ln>
        </p:spPr>
        <p:txBody>
          <a:bodyPr rtlCol="0" anchor="ctr"/>
          <a:lstStyle/>
          <a:p>
            <a:endParaRPr lang="vi-VN" dirty="0"/>
          </a:p>
        </p:txBody>
      </p:sp>
      <p:sp>
        <p:nvSpPr>
          <p:cNvPr id="60" name="Freeform: Shape 59">
            <a:extLst>
              <a:ext uri="{FF2B5EF4-FFF2-40B4-BE49-F238E27FC236}">
                <a16:creationId xmlns:a16="http://schemas.microsoft.com/office/drawing/2014/main" id="{176F8C3C-EB84-B883-1D92-EB0B3DD5C177}"/>
              </a:ext>
            </a:extLst>
          </p:cNvPr>
          <p:cNvSpPr/>
          <p:nvPr/>
        </p:nvSpPr>
        <p:spPr>
          <a:xfrm>
            <a:off x="6899828" y="5646919"/>
            <a:ext cx="518797" cy="264411"/>
          </a:xfrm>
          <a:custGeom>
            <a:avLst/>
            <a:gdLst>
              <a:gd name="connsiteX0" fmla="*/ 357143 w 518797"/>
              <a:gd name="connsiteY0" fmla="*/ 18483 h 264411"/>
              <a:gd name="connsiteX1" fmla="*/ 371241 w 518797"/>
              <a:gd name="connsiteY1" fmla="*/ 26316 h 264411"/>
              <a:gd name="connsiteX2" fmla="*/ 387845 w 518797"/>
              <a:gd name="connsiteY2" fmla="*/ 32895 h 264411"/>
              <a:gd name="connsiteX3" fmla="*/ 397557 w 518797"/>
              <a:gd name="connsiteY3" fmla="*/ 37907 h 264411"/>
              <a:gd name="connsiteX4" fmla="*/ 405389 w 518797"/>
              <a:gd name="connsiteY4" fmla="*/ 43233 h 264411"/>
              <a:gd name="connsiteX5" fmla="*/ 413535 w 518797"/>
              <a:gd name="connsiteY5" fmla="*/ 51065 h 264411"/>
              <a:gd name="connsiteX6" fmla="*/ 420114 w 518797"/>
              <a:gd name="connsiteY6" fmla="*/ 60150 h 264411"/>
              <a:gd name="connsiteX7" fmla="*/ 425753 w 518797"/>
              <a:gd name="connsiteY7" fmla="*/ 75188 h 264411"/>
              <a:gd name="connsiteX8" fmla="*/ 426379 w 518797"/>
              <a:gd name="connsiteY8" fmla="*/ 86153 h 264411"/>
              <a:gd name="connsiteX9" fmla="*/ 424813 w 518797"/>
              <a:gd name="connsiteY9" fmla="*/ 96178 h 264411"/>
              <a:gd name="connsiteX10" fmla="*/ 416667 w 518797"/>
              <a:gd name="connsiteY10" fmla="*/ 112155 h 264411"/>
              <a:gd name="connsiteX11" fmla="*/ 413848 w 518797"/>
              <a:gd name="connsiteY11" fmla="*/ 119361 h 264411"/>
              <a:gd name="connsiteX12" fmla="*/ 412908 w 518797"/>
              <a:gd name="connsiteY12" fmla="*/ 125000 h 264411"/>
              <a:gd name="connsiteX13" fmla="*/ 416981 w 518797"/>
              <a:gd name="connsiteY13" fmla="*/ 130639 h 264411"/>
              <a:gd name="connsiteX14" fmla="*/ 424813 w 518797"/>
              <a:gd name="connsiteY14" fmla="*/ 136278 h 264411"/>
              <a:gd name="connsiteX15" fmla="*/ 443296 w 518797"/>
              <a:gd name="connsiteY15" fmla="*/ 146303 h 264411"/>
              <a:gd name="connsiteX16" fmla="*/ 462094 w 518797"/>
              <a:gd name="connsiteY16" fmla="*/ 154135 h 264411"/>
              <a:gd name="connsiteX17" fmla="*/ 466793 w 518797"/>
              <a:gd name="connsiteY17" fmla="*/ 157582 h 264411"/>
              <a:gd name="connsiteX18" fmla="*/ 472432 w 518797"/>
              <a:gd name="connsiteY18" fmla="*/ 163534 h 264411"/>
              <a:gd name="connsiteX19" fmla="*/ 476818 w 518797"/>
              <a:gd name="connsiteY19" fmla="*/ 166980 h 264411"/>
              <a:gd name="connsiteX20" fmla="*/ 482457 w 518797"/>
              <a:gd name="connsiteY20" fmla="*/ 167920 h 264411"/>
              <a:gd name="connsiteX21" fmla="*/ 486530 w 518797"/>
              <a:gd name="connsiteY21" fmla="*/ 165727 h 264411"/>
              <a:gd name="connsiteX22" fmla="*/ 494675 w 518797"/>
              <a:gd name="connsiteY22" fmla="*/ 160714 h 264411"/>
              <a:gd name="connsiteX23" fmla="*/ 499061 w 518797"/>
              <a:gd name="connsiteY23" fmla="*/ 160401 h 264411"/>
              <a:gd name="connsiteX24" fmla="*/ 504700 w 518797"/>
              <a:gd name="connsiteY24" fmla="*/ 161654 h 264411"/>
              <a:gd name="connsiteX25" fmla="*/ 510653 w 518797"/>
              <a:gd name="connsiteY25" fmla="*/ 165100 h 264411"/>
              <a:gd name="connsiteX26" fmla="*/ 515978 w 518797"/>
              <a:gd name="connsiteY26" fmla="*/ 170113 h 264411"/>
              <a:gd name="connsiteX27" fmla="*/ 518798 w 518797"/>
              <a:gd name="connsiteY27" fmla="*/ 176065 h 264411"/>
              <a:gd name="connsiteX28" fmla="*/ 518485 w 518797"/>
              <a:gd name="connsiteY28" fmla="*/ 183897 h 264411"/>
              <a:gd name="connsiteX29" fmla="*/ 516605 w 518797"/>
              <a:gd name="connsiteY29" fmla="*/ 196742 h 264411"/>
              <a:gd name="connsiteX30" fmla="*/ 516605 w 518797"/>
              <a:gd name="connsiteY30" fmla="*/ 200502 h 264411"/>
              <a:gd name="connsiteX31" fmla="*/ 518798 w 518797"/>
              <a:gd name="connsiteY31" fmla="*/ 204574 h 264411"/>
              <a:gd name="connsiteX32" fmla="*/ 517545 w 518797"/>
              <a:gd name="connsiteY32" fmla="*/ 209900 h 264411"/>
              <a:gd name="connsiteX33" fmla="*/ 514412 w 518797"/>
              <a:gd name="connsiteY33" fmla="*/ 217419 h 264411"/>
              <a:gd name="connsiteX34" fmla="*/ 509086 w 518797"/>
              <a:gd name="connsiteY34" fmla="*/ 220552 h 264411"/>
              <a:gd name="connsiteX35" fmla="*/ 495302 w 518797"/>
              <a:gd name="connsiteY35" fmla="*/ 225564 h 264411"/>
              <a:gd name="connsiteX36" fmla="*/ 488409 w 518797"/>
              <a:gd name="connsiteY36" fmla="*/ 225251 h 264411"/>
              <a:gd name="connsiteX37" fmla="*/ 484337 w 518797"/>
              <a:gd name="connsiteY37" fmla="*/ 217732 h 264411"/>
              <a:gd name="connsiteX38" fmla="*/ 481204 w 518797"/>
              <a:gd name="connsiteY38" fmla="*/ 217732 h 264411"/>
              <a:gd name="connsiteX39" fmla="*/ 482770 w 518797"/>
              <a:gd name="connsiteY39" fmla="*/ 223998 h 264411"/>
              <a:gd name="connsiteX40" fmla="*/ 486843 w 518797"/>
              <a:gd name="connsiteY40" fmla="*/ 229637 h 264411"/>
              <a:gd name="connsiteX41" fmla="*/ 482144 w 518797"/>
              <a:gd name="connsiteY41" fmla="*/ 230577 h 264411"/>
              <a:gd name="connsiteX42" fmla="*/ 477445 w 518797"/>
              <a:gd name="connsiteY42" fmla="*/ 232770 h 264411"/>
              <a:gd name="connsiteX43" fmla="*/ 473685 w 518797"/>
              <a:gd name="connsiteY43" fmla="*/ 236216 h 264411"/>
              <a:gd name="connsiteX44" fmla="*/ 470552 w 518797"/>
              <a:gd name="connsiteY44" fmla="*/ 244988 h 264411"/>
              <a:gd name="connsiteX45" fmla="*/ 466166 w 518797"/>
              <a:gd name="connsiteY45" fmla="*/ 247494 h 264411"/>
              <a:gd name="connsiteX46" fmla="*/ 460527 w 518797"/>
              <a:gd name="connsiteY46" fmla="*/ 249687 h 264411"/>
              <a:gd name="connsiteX47" fmla="*/ 455201 w 518797"/>
              <a:gd name="connsiteY47" fmla="*/ 253446 h 264411"/>
              <a:gd name="connsiteX48" fmla="*/ 455515 w 518797"/>
              <a:gd name="connsiteY48" fmla="*/ 246241 h 264411"/>
              <a:gd name="connsiteX49" fmla="*/ 454261 w 518797"/>
              <a:gd name="connsiteY49" fmla="*/ 240602 h 264411"/>
              <a:gd name="connsiteX50" fmla="*/ 452069 w 518797"/>
              <a:gd name="connsiteY50" fmla="*/ 236216 h 264411"/>
              <a:gd name="connsiteX51" fmla="*/ 449249 w 518797"/>
              <a:gd name="connsiteY51" fmla="*/ 232456 h 264411"/>
              <a:gd name="connsiteX52" fmla="*/ 449876 w 518797"/>
              <a:gd name="connsiteY52" fmla="*/ 247494 h 264411"/>
              <a:gd name="connsiteX53" fmla="*/ 452069 w 518797"/>
              <a:gd name="connsiteY53" fmla="*/ 253760 h 264411"/>
              <a:gd name="connsiteX54" fmla="*/ 456454 w 518797"/>
              <a:gd name="connsiteY54" fmla="*/ 255953 h 264411"/>
              <a:gd name="connsiteX55" fmla="*/ 463973 w 518797"/>
              <a:gd name="connsiteY55" fmla="*/ 254700 h 264411"/>
              <a:gd name="connsiteX56" fmla="*/ 460841 w 518797"/>
              <a:gd name="connsiteY56" fmla="*/ 259712 h 264411"/>
              <a:gd name="connsiteX57" fmla="*/ 451129 w 518797"/>
              <a:gd name="connsiteY57" fmla="*/ 264098 h 264411"/>
              <a:gd name="connsiteX58" fmla="*/ 432958 w 518797"/>
              <a:gd name="connsiteY58" fmla="*/ 264411 h 264411"/>
              <a:gd name="connsiteX59" fmla="*/ 420427 w 518797"/>
              <a:gd name="connsiteY59" fmla="*/ 262845 h 264411"/>
              <a:gd name="connsiteX60" fmla="*/ 400690 w 518797"/>
              <a:gd name="connsiteY60" fmla="*/ 264411 h 264411"/>
              <a:gd name="connsiteX61" fmla="*/ 394738 w 518797"/>
              <a:gd name="connsiteY61" fmla="*/ 263158 h 264411"/>
              <a:gd name="connsiteX62" fmla="*/ 390978 w 518797"/>
              <a:gd name="connsiteY62" fmla="*/ 260339 h 264411"/>
              <a:gd name="connsiteX63" fmla="*/ 390038 w 518797"/>
              <a:gd name="connsiteY63" fmla="*/ 256266 h 264411"/>
              <a:gd name="connsiteX64" fmla="*/ 391291 w 518797"/>
              <a:gd name="connsiteY64" fmla="*/ 247494 h 264411"/>
              <a:gd name="connsiteX65" fmla="*/ 391291 w 518797"/>
              <a:gd name="connsiteY65" fmla="*/ 243421 h 264411"/>
              <a:gd name="connsiteX66" fmla="*/ 389725 w 518797"/>
              <a:gd name="connsiteY66" fmla="*/ 239349 h 264411"/>
              <a:gd name="connsiteX67" fmla="*/ 385652 w 518797"/>
              <a:gd name="connsiteY67" fmla="*/ 235902 h 264411"/>
              <a:gd name="connsiteX68" fmla="*/ 379073 w 518797"/>
              <a:gd name="connsiteY68" fmla="*/ 233083 h 264411"/>
              <a:gd name="connsiteX69" fmla="*/ 367169 w 518797"/>
              <a:gd name="connsiteY69" fmla="*/ 231203 h 264411"/>
              <a:gd name="connsiteX70" fmla="*/ 359650 w 518797"/>
              <a:gd name="connsiteY70" fmla="*/ 228070 h 264411"/>
              <a:gd name="connsiteX71" fmla="*/ 354011 w 518797"/>
              <a:gd name="connsiteY71" fmla="*/ 224311 h 264411"/>
              <a:gd name="connsiteX72" fmla="*/ 336154 w 518797"/>
              <a:gd name="connsiteY72" fmla="*/ 198935 h 264411"/>
              <a:gd name="connsiteX73" fmla="*/ 330514 w 518797"/>
              <a:gd name="connsiteY73" fmla="*/ 194236 h 264411"/>
              <a:gd name="connsiteX74" fmla="*/ 325189 w 518797"/>
              <a:gd name="connsiteY74" fmla="*/ 191103 h 264411"/>
              <a:gd name="connsiteX75" fmla="*/ 317670 w 518797"/>
              <a:gd name="connsiteY75" fmla="*/ 189850 h 264411"/>
              <a:gd name="connsiteX76" fmla="*/ 273183 w 518797"/>
              <a:gd name="connsiteY76" fmla="*/ 187343 h 264411"/>
              <a:gd name="connsiteX77" fmla="*/ 264412 w 518797"/>
              <a:gd name="connsiteY77" fmla="*/ 188284 h 264411"/>
              <a:gd name="connsiteX78" fmla="*/ 256579 w 518797"/>
              <a:gd name="connsiteY78" fmla="*/ 192670 h 264411"/>
              <a:gd name="connsiteX79" fmla="*/ 249061 w 518797"/>
              <a:gd name="connsiteY79" fmla="*/ 202694 h 264411"/>
              <a:gd name="connsiteX80" fmla="*/ 244675 w 518797"/>
              <a:gd name="connsiteY80" fmla="*/ 206141 h 264411"/>
              <a:gd name="connsiteX81" fmla="*/ 235903 w 518797"/>
              <a:gd name="connsiteY81" fmla="*/ 208020 h 264411"/>
              <a:gd name="connsiteX82" fmla="*/ 223998 w 518797"/>
              <a:gd name="connsiteY82" fmla="*/ 208334 h 264411"/>
              <a:gd name="connsiteX83" fmla="*/ 203634 w 518797"/>
              <a:gd name="connsiteY83" fmla="*/ 204887 h 264411"/>
              <a:gd name="connsiteX84" fmla="*/ 186717 w 518797"/>
              <a:gd name="connsiteY84" fmla="*/ 203948 h 264411"/>
              <a:gd name="connsiteX85" fmla="*/ 169800 w 518797"/>
              <a:gd name="connsiteY85" fmla="*/ 197995 h 264411"/>
              <a:gd name="connsiteX86" fmla="*/ 145677 w 518797"/>
              <a:gd name="connsiteY86" fmla="*/ 180451 h 264411"/>
              <a:gd name="connsiteX87" fmla="*/ 55138 w 518797"/>
              <a:gd name="connsiteY87" fmla="*/ 94612 h 264411"/>
              <a:gd name="connsiteX88" fmla="*/ 28509 w 518797"/>
              <a:gd name="connsiteY88" fmla="*/ 62657 h 264411"/>
              <a:gd name="connsiteX89" fmla="*/ 21930 w 518797"/>
              <a:gd name="connsiteY89" fmla="*/ 56391 h 264411"/>
              <a:gd name="connsiteX90" fmla="*/ 10652 w 518797"/>
              <a:gd name="connsiteY90" fmla="*/ 49185 h 264411"/>
              <a:gd name="connsiteX91" fmla="*/ 5952 w 518797"/>
              <a:gd name="connsiteY91" fmla="*/ 45426 h 264411"/>
              <a:gd name="connsiteX92" fmla="*/ 1566 w 518797"/>
              <a:gd name="connsiteY92" fmla="*/ 39787 h 264411"/>
              <a:gd name="connsiteX93" fmla="*/ 0 w 518797"/>
              <a:gd name="connsiteY93" fmla="*/ 31642 h 264411"/>
              <a:gd name="connsiteX94" fmla="*/ 46053 w 518797"/>
              <a:gd name="connsiteY94" fmla="*/ 21930 h 264411"/>
              <a:gd name="connsiteX95" fmla="*/ 55764 w 518797"/>
              <a:gd name="connsiteY95" fmla="*/ 17544 h 264411"/>
              <a:gd name="connsiteX96" fmla="*/ 73935 w 518797"/>
              <a:gd name="connsiteY96" fmla="*/ 6266 h 264411"/>
              <a:gd name="connsiteX97" fmla="*/ 86153 w 518797"/>
              <a:gd name="connsiteY97" fmla="*/ 2819 h 264411"/>
              <a:gd name="connsiteX98" fmla="*/ 97431 w 518797"/>
              <a:gd name="connsiteY98" fmla="*/ 4072 h 264411"/>
              <a:gd name="connsiteX99" fmla="*/ 104637 w 518797"/>
              <a:gd name="connsiteY99" fmla="*/ 12218 h 264411"/>
              <a:gd name="connsiteX100" fmla="*/ 112156 w 518797"/>
              <a:gd name="connsiteY100" fmla="*/ 25376 h 264411"/>
              <a:gd name="connsiteX101" fmla="*/ 126567 w 518797"/>
              <a:gd name="connsiteY101" fmla="*/ 45426 h 264411"/>
              <a:gd name="connsiteX102" fmla="*/ 129699 w 518797"/>
              <a:gd name="connsiteY102" fmla="*/ 52005 h 264411"/>
              <a:gd name="connsiteX103" fmla="*/ 134399 w 518797"/>
              <a:gd name="connsiteY103" fmla="*/ 67042 h 264411"/>
              <a:gd name="connsiteX104" fmla="*/ 137845 w 518797"/>
              <a:gd name="connsiteY104" fmla="*/ 73308 h 264411"/>
              <a:gd name="connsiteX105" fmla="*/ 143484 w 518797"/>
              <a:gd name="connsiteY105" fmla="*/ 80201 h 264411"/>
              <a:gd name="connsiteX106" fmla="*/ 151003 w 518797"/>
              <a:gd name="connsiteY106" fmla="*/ 85213 h 264411"/>
              <a:gd name="connsiteX107" fmla="*/ 159775 w 518797"/>
              <a:gd name="connsiteY107" fmla="*/ 84900 h 264411"/>
              <a:gd name="connsiteX108" fmla="*/ 163847 w 518797"/>
              <a:gd name="connsiteY108" fmla="*/ 80827 h 264411"/>
              <a:gd name="connsiteX109" fmla="*/ 168860 w 518797"/>
              <a:gd name="connsiteY109" fmla="*/ 72055 h 264411"/>
              <a:gd name="connsiteX110" fmla="*/ 172619 w 518797"/>
              <a:gd name="connsiteY110" fmla="*/ 62657 h 264411"/>
              <a:gd name="connsiteX111" fmla="*/ 173246 w 518797"/>
              <a:gd name="connsiteY111" fmla="*/ 55451 h 264411"/>
              <a:gd name="connsiteX112" fmla="*/ 187657 w 518797"/>
              <a:gd name="connsiteY112" fmla="*/ 67042 h 264411"/>
              <a:gd name="connsiteX113" fmla="*/ 199249 w 518797"/>
              <a:gd name="connsiteY113" fmla="*/ 80827 h 264411"/>
              <a:gd name="connsiteX114" fmla="*/ 210213 w 518797"/>
              <a:gd name="connsiteY114" fmla="*/ 88659 h 264411"/>
              <a:gd name="connsiteX115" fmla="*/ 222118 w 518797"/>
              <a:gd name="connsiteY115" fmla="*/ 94612 h 264411"/>
              <a:gd name="connsiteX116" fmla="*/ 233083 w 518797"/>
              <a:gd name="connsiteY116" fmla="*/ 98684 h 264411"/>
              <a:gd name="connsiteX117" fmla="*/ 257206 w 518797"/>
              <a:gd name="connsiteY117" fmla="*/ 101190 h 264411"/>
              <a:gd name="connsiteX118" fmla="*/ 268484 w 518797"/>
              <a:gd name="connsiteY118" fmla="*/ 104010 h 264411"/>
              <a:gd name="connsiteX119" fmla="*/ 277883 w 518797"/>
              <a:gd name="connsiteY119" fmla="*/ 111529 h 264411"/>
              <a:gd name="connsiteX120" fmla="*/ 266918 w 518797"/>
              <a:gd name="connsiteY120" fmla="*/ 70175 h 264411"/>
              <a:gd name="connsiteX121" fmla="*/ 256579 w 518797"/>
              <a:gd name="connsiteY121" fmla="*/ 50125 h 264411"/>
              <a:gd name="connsiteX122" fmla="*/ 254386 w 518797"/>
              <a:gd name="connsiteY122" fmla="*/ 42920 h 264411"/>
              <a:gd name="connsiteX123" fmla="*/ 255013 w 518797"/>
              <a:gd name="connsiteY123" fmla="*/ 41980 h 264411"/>
              <a:gd name="connsiteX124" fmla="*/ 255640 w 518797"/>
              <a:gd name="connsiteY124" fmla="*/ 31015 h 264411"/>
              <a:gd name="connsiteX125" fmla="*/ 254700 w 518797"/>
              <a:gd name="connsiteY125" fmla="*/ 30075 h 264411"/>
              <a:gd name="connsiteX126" fmla="*/ 258459 w 518797"/>
              <a:gd name="connsiteY126" fmla="*/ 24123 h 264411"/>
              <a:gd name="connsiteX127" fmla="*/ 265978 w 518797"/>
              <a:gd name="connsiteY127" fmla="*/ 23183 h 264411"/>
              <a:gd name="connsiteX128" fmla="*/ 275063 w 518797"/>
              <a:gd name="connsiteY128" fmla="*/ 23496 h 264411"/>
              <a:gd name="connsiteX129" fmla="*/ 278509 w 518797"/>
              <a:gd name="connsiteY129" fmla="*/ 26316 h 264411"/>
              <a:gd name="connsiteX130" fmla="*/ 282582 w 518797"/>
              <a:gd name="connsiteY130" fmla="*/ 27256 h 264411"/>
              <a:gd name="connsiteX131" fmla="*/ 288534 w 518797"/>
              <a:gd name="connsiteY131" fmla="*/ 27569 h 264411"/>
              <a:gd name="connsiteX132" fmla="*/ 323622 w 518797"/>
              <a:gd name="connsiteY132" fmla="*/ 16917 h 264411"/>
              <a:gd name="connsiteX133" fmla="*/ 327068 w 518797"/>
              <a:gd name="connsiteY133" fmla="*/ 14411 h 264411"/>
              <a:gd name="connsiteX134" fmla="*/ 328008 w 518797"/>
              <a:gd name="connsiteY134" fmla="*/ 10965 h 264411"/>
              <a:gd name="connsiteX135" fmla="*/ 327381 w 518797"/>
              <a:gd name="connsiteY135" fmla="*/ 3759 h 264411"/>
              <a:gd name="connsiteX136" fmla="*/ 328635 w 518797"/>
              <a:gd name="connsiteY136" fmla="*/ 940 h 264411"/>
              <a:gd name="connsiteX137" fmla="*/ 331141 w 518797"/>
              <a:gd name="connsiteY137" fmla="*/ 0 h 264411"/>
              <a:gd name="connsiteX138" fmla="*/ 336780 w 518797"/>
              <a:gd name="connsiteY138" fmla="*/ 2193 h 264411"/>
              <a:gd name="connsiteX139" fmla="*/ 342419 w 518797"/>
              <a:gd name="connsiteY139" fmla="*/ 5326 h 264411"/>
              <a:gd name="connsiteX140" fmla="*/ 357143 w 518797"/>
              <a:gd name="connsiteY140" fmla="*/ 18483 h 2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18797" h="264411">
                <a:moveTo>
                  <a:pt x="357143" y="18483"/>
                </a:moveTo>
                <a:lnTo>
                  <a:pt x="371241" y="26316"/>
                </a:lnTo>
                <a:lnTo>
                  <a:pt x="387845" y="32895"/>
                </a:lnTo>
                <a:lnTo>
                  <a:pt x="397557" y="37907"/>
                </a:lnTo>
                <a:lnTo>
                  <a:pt x="405389" y="43233"/>
                </a:lnTo>
                <a:lnTo>
                  <a:pt x="413535" y="51065"/>
                </a:lnTo>
                <a:lnTo>
                  <a:pt x="420114" y="60150"/>
                </a:lnTo>
                <a:lnTo>
                  <a:pt x="425753" y="75188"/>
                </a:lnTo>
                <a:lnTo>
                  <a:pt x="426379" y="86153"/>
                </a:lnTo>
                <a:lnTo>
                  <a:pt x="424813" y="96178"/>
                </a:lnTo>
                <a:lnTo>
                  <a:pt x="416667" y="112155"/>
                </a:lnTo>
                <a:lnTo>
                  <a:pt x="413848" y="119361"/>
                </a:lnTo>
                <a:lnTo>
                  <a:pt x="412908" y="125000"/>
                </a:lnTo>
                <a:lnTo>
                  <a:pt x="416981" y="130639"/>
                </a:lnTo>
                <a:lnTo>
                  <a:pt x="424813" y="136278"/>
                </a:lnTo>
                <a:lnTo>
                  <a:pt x="443296" y="146303"/>
                </a:lnTo>
                <a:lnTo>
                  <a:pt x="462094" y="154135"/>
                </a:lnTo>
                <a:lnTo>
                  <a:pt x="466793" y="157582"/>
                </a:lnTo>
                <a:lnTo>
                  <a:pt x="472432" y="163534"/>
                </a:lnTo>
                <a:lnTo>
                  <a:pt x="476818" y="166980"/>
                </a:lnTo>
                <a:lnTo>
                  <a:pt x="482457" y="167920"/>
                </a:lnTo>
                <a:lnTo>
                  <a:pt x="486530" y="165727"/>
                </a:lnTo>
                <a:lnTo>
                  <a:pt x="494675" y="160714"/>
                </a:lnTo>
                <a:lnTo>
                  <a:pt x="499061" y="160401"/>
                </a:lnTo>
                <a:lnTo>
                  <a:pt x="504700" y="161654"/>
                </a:lnTo>
                <a:lnTo>
                  <a:pt x="510653" y="165100"/>
                </a:lnTo>
                <a:lnTo>
                  <a:pt x="515978" y="170113"/>
                </a:lnTo>
                <a:lnTo>
                  <a:pt x="518798" y="176065"/>
                </a:lnTo>
                <a:lnTo>
                  <a:pt x="518485" y="183897"/>
                </a:lnTo>
                <a:lnTo>
                  <a:pt x="516605" y="196742"/>
                </a:lnTo>
                <a:lnTo>
                  <a:pt x="516605" y="200502"/>
                </a:lnTo>
                <a:lnTo>
                  <a:pt x="518798" y="204574"/>
                </a:lnTo>
                <a:lnTo>
                  <a:pt x="517545" y="209900"/>
                </a:lnTo>
                <a:lnTo>
                  <a:pt x="514412" y="217419"/>
                </a:lnTo>
                <a:lnTo>
                  <a:pt x="509086" y="220552"/>
                </a:lnTo>
                <a:lnTo>
                  <a:pt x="495302" y="225564"/>
                </a:lnTo>
                <a:lnTo>
                  <a:pt x="488409" y="225251"/>
                </a:lnTo>
                <a:lnTo>
                  <a:pt x="484337" y="217732"/>
                </a:lnTo>
                <a:lnTo>
                  <a:pt x="481204" y="217732"/>
                </a:lnTo>
                <a:lnTo>
                  <a:pt x="482770" y="223998"/>
                </a:lnTo>
                <a:lnTo>
                  <a:pt x="486843" y="229637"/>
                </a:lnTo>
                <a:lnTo>
                  <a:pt x="482144" y="230577"/>
                </a:lnTo>
                <a:lnTo>
                  <a:pt x="477445" y="232770"/>
                </a:lnTo>
                <a:lnTo>
                  <a:pt x="473685" y="236216"/>
                </a:lnTo>
                <a:lnTo>
                  <a:pt x="470552" y="244988"/>
                </a:lnTo>
                <a:lnTo>
                  <a:pt x="466166" y="247494"/>
                </a:lnTo>
                <a:lnTo>
                  <a:pt x="460527" y="249687"/>
                </a:lnTo>
                <a:lnTo>
                  <a:pt x="455201" y="253446"/>
                </a:lnTo>
                <a:lnTo>
                  <a:pt x="455515" y="246241"/>
                </a:lnTo>
                <a:lnTo>
                  <a:pt x="454261" y="240602"/>
                </a:lnTo>
                <a:lnTo>
                  <a:pt x="452069" y="236216"/>
                </a:lnTo>
                <a:lnTo>
                  <a:pt x="449249" y="232456"/>
                </a:lnTo>
                <a:lnTo>
                  <a:pt x="449876" y="247494"/>
                </a:lnTo>
                <a:lnTo>
                  <a:pt x="452069" y="253760"/>
                </a:lnTo>
                <a:lnTo>
                  <a:pt x="456454" y="255953"/>
                </a:lnTo>
                <a:lnTo>
                  <a:pt x="463973" y="254700"/>
                </a:lnTo>
                <a:lnTo>
                  <a:pt x="460841" y="259712"/>
                </a:lnTo>
                <a:lnTo>
                  <a:pt x="451129" y="264098"/>
                </a:lnTo>
                <a:lnTo>
                  <a:pt x="432958" y="264411"/>
                </a:lnTo>
                <a:lnTo>
                  <a:pt x="420427" y="262845"/>
                </a:lnTo>
                <a:lnTo>
                  <a:pt x="400690" y="264411"/>
                </a:lnTo>
                <a:lnTo>
                  <a:pt x="394738" y="263158"/>
                </a:lnTo>
                <a:lnTo>
                  <a:pt x="390978" y="260339"/>
                </a:lnTo>
                <a:lnTo>
                  <a:pt x="390038" y="256266"/>
                </a:lnTo>
                <a:lnTo>
                  <a:pt x="391291" y="247494"/>
                </a:lnTo>
                <a:lnTo>
                  <a:pt x="391291" y="243421"/>
                </a:lnTo>
                <a:lnTo>
                  <a:pt x="389725" y="239349"/>
                </a:lnTo>
                <a:lnTo>
                  <a:pt x="385652" y="235902"/>
                </a:lnTo>
                <a:lnTo>
                  <a:pt x="379073" y="233083"/>
                </a:lnTo>
                <a:lnTo>
                  <a:pt x="367169" y="231203"/>
                </a:lnTo>
                <a:lnTo>
                  <a:pt x="359650" y="228070"/>
                </a:lnTo>
                <a:lnTo>
                  <a:pt x="354011" y="224311"/>
                </a:lnTo>
                <a:lnTo>
                  <a:pt x="336154" y="198935"/>
                </a:lnTo>
                <a:lnTo>
                  <a:pt x="330514" y="194236"/>
                </a:lnTo>
                <a:lnTo>
                  <a:pt x="325189" y="191103"/>
                </a:lnTo>
                <a:lnTo>
                  <a:pt x="317670" y="189850"/>
                </a:lnTo>
                <a:lnTo>
                  <a:pt x="273183" y="187343"/>
                </a:lnTo>
                <a:lnTo>
                  <a:pt x="264412" y="188284"/>
                </a:lnTo>
                <a:lnTo>
                  <a:pt x="256579" y="192670"/>
                </a:lnTo>
                <a:lnTo>
                  <a:pt x="249061" y="202694"/>
                </a:lnTo>
                <a:lnTo>
                  <a:pt x="244675" y="206141"/>
                </a:lnTo>
                <a:lnTo>
                  <a:pt x="235903" y="208020"/>
                </a:lnTo>
                <a:lnTo>
                  <a:pt x="223998" y="208334"/>
                </a:lnTo>
                <a:lnTo>
                  <a:pt x="203634" y="204887"/>
                </a:lnTo>
                <a:lnTo>
                  <a:pt x="186717" y="203948"/>
                </a:lnTo>
                <a:lnTo>
                  <a:pt x="169800" y="197995"/>
                </a:lnTo>
                <a:lnTo>
                  <a:pt x="145677" y="180451"/>
                </a:lnTo>
                <a:lnTo>
                  <a:pt x="55138" y="94612"/>
                </a:lnTo>
                <a:lnTo>
                  <a:pt x="28509" y="62657"/>
                </a:lnTo>
                <a:lnTo>
                  <a:pt x="21930" y="56391"/>
                </a:lnTo>
                <a:lnTo>
                  <a:pt x="10652" y="49185"/>
                </a:lnTo>
                <a:lnTo>
                  <a:pt x="5952" y="45426"/>
                </a:lnTo>
                <a:lnTo>
                  <a:pt x="1566" y="39787"/>
                </a:lnTo>
                <a:lnTo>
                  <a:pt x="0" y="31642"/>
                </a:lnTo>
                <a:lnTo>
                  <a:pt x="46053" y="21930"/>
                </a:lnTo>
                <a:lnTo>
                  <a:pt x="55764" y="17544"/>
                </a:lnTo>
                <a:lnTo>
                  <a:pt x="73935" y="6266"/>
                </a:lnTo>
                <a:lnTo>
                  <a:pt x="86153" y="2819"/>
                </a:lnTo>
                <a:lnTo>
                  <a:pt x="97431" y="4072"/>
                </a:lnTo>
                <a:lnTo>
                  <a:pt x="104637" y="12218"/>
                </a:lnTo>
                <a:lnTo>
                  <a:pt x="112156" y="25376"/>
                </a:lnTo>
                <a:lnTo>
                  <a:pt x="126567" y="45426"/>
                </a:lnTo>
                <a:lnTo>
                  <a:pt x="129699" y="52005"/>
                </a:lnTo>
                <a:lnTo>
                  <a:pt x="134399" y="67042"/>
                </a:lnTo>
                <a:lnTo>
                  <a:pt x="137845" y="73308"/>
                </a:lnTo>
                <a:lnTo>
                  <a:pt x="143484" y="80201"/>
                </a:lnTo>
                <a:lnTo>
                  <a:pt x="151003" y="85213"/>
                </a:lnTo>
                <a:lnTo>
                  <a:pt x="159775" y="84900"/>
                </a:lnTo>
                <a:lnTo>
                  <a:pt x="163847" y="80827"/>
                </a:lnTo>
                <a:lnTo>
                  <a:pt x="168860" y="72055"/>
                </a:lnTo>
                <a:lnTo>
                  <a:pt x="172619" y="62657"/>
                </a:lnTo>
                <a:lnTo>
                  <a:pt x="173246" y="55451"/>
                </a:lnTo>
                <a:lnTo>
                  <a:pt x="187657" y="67042"/>
                </a:lnTo>
                <a:lnTo>
                  <a:pt x="199249" y="80827"/>
                </a:lnTo>
                <a:lnTo>
                  <a:pt x="210213" y="88659"/>
                </a:lnTo>
                <a:lnTo>
                  <a:pt x="222118" y="94612"/>
                </a:lnTo>
                <a:lnTo>
                  <a:pt x="233083" y="98684"/>
                </a:lnTo>
                <a:lnTo>
                  <a:pt x="257206" y="101190"/>
                </a:lnTo>
                <a:lnTo>
                  <a:pt x="268484" y="104010"/>
                </a:lnTo>
                <a:lnTo>
                  <a:pt x="277883" y="111529"/>
                </a:lnTo>
                <a:lnTo>
                  <a:pt x="266918" y="70175"/>
                </a:lnTo>
                <a:lnTo>
                  <a:pt x="256579" y="50125"/>
                </a:lnTo>
                <a:lnTo>
                  <a:pt x="254386" y="42920"/>
                </a:lnTo>
                <a:lnTo>
                  <a:pt x="255013" y="41980"/>
                </a:lnTo>
                <a:lnTo>
                  <a:pt x="255640" y="31015"/>
                </a:lnTo>
                <a:lnTo>
                  <a:pt x="254700" y="30075"/>
                </a:lnTo>
                <a:lnTo>
                  <a:pt x="258459" y="24123"/>
                </a:lnTo>
                <a:lnTo>
                  <a:pt x="265978" y="23183"/>
                </a:lnTo>
                <a:lnTo>
                  <a:pt x="275063" y="23496"/>
                </a:lnTo>
                <a:lnTo>
                  <a:pt x="278509" y="26316"/>
                </a:lnTo>
                <a:lnTo>
                  <a:pt x="282582" y="27256"/>
                </a:lnTo>
                <a:lnTo>
                  <a:pt x="288534" y="27569"/>
                </a:lnTo>
                <a:lnTo>
                  <a:pt x="323622" y="16917"/>
                </a:lnTo>
                <a:lnTo>
                  <a:pt x="327068" y="14411"/>
                </a:lnTo>
                <a:lnTo>
                  <a:pt x="328008" y="10965"/>
                </a:lnTo>
                <a:lnTo>
                  <a:pt x="327381" y="3759"/>
                </a:lnTo>
                <a:lnTo>
                  <a:pt x="328635" y="940"/>
                </a:lnTo>
                <a:lnTo>
                  <a:pt x="331141" y="0"/>
                </a:lnTo>
                <a:lnTo>
                  <a:pt x="336780" y="2193"/>
                </a:lnTo>
                <a:lnTo>
                  <a:pt x="342419" y="5326"/>
                </a:lnTo>
                <a:lnTo>
                  <a:pt x="357143" y="18483"/>
                </a:lnTo>
                <a:close/>
              </a:path>
            </a:pathLst>
          </a:custGeom>
          <a:solidFill>
            <a:srgbClr val="29CF29"/>
          </a:solidFill>
          <a:ln w="12700" cap="rnd">
            <a:solidFill>
              <a:schemeClr val="bg1"/>
            </a:solidFill>
            <a:prstDash val="solid"/>
            <a:round/>
          </a:ln>
        </p:spPr>
        <p:txBody>
          <a:bodyPr rtlCol="0" anchor="ctr"/>
          <a:lstStyle/>
          <a:p>
            <a:endParaRPr lang="vi-VN"/>
          </a:p>
        </p:txBody>
      </p:sp>
      <p:sp>
        <p:nvSpPr>
          <p:cNvPr id="61" name="Freeform: Shape 60">
            <a:extLst>
              <a:ext uri="{FF2B5EF4-FFF2-40B4-BE49-F238E27FC236}">
                <a16:creationId xmlns:a16="http://schemas.microsoft.com/office/drawing/2014/main" id="{7F2C09ED-F800-D9B8-55E3-3AC1A0D5300F}"/>
              </a:ext>
            </a:extLst>
          </p:cNvPr>
          <p:cNvSpPr/>
          <p:nvPr/>
        </p:nvSpPr>
        <p:spPr>
          <a:xfrm>
            <a:off x="7083099" y="5943599"/>
            <a:ext cx="359023" cy="225564"/>
          </a:xfrm>
          <a:custGeom>
            <a:avLst/>
            <a:gdLst>
              <a:gd name="connsiteX0" fmla="*/ 250627 w 359023"/>
              <a:gd name="connsiteY0" fmla="*/ 216479 h 225564"/>
              <a:gd name="connsiteX1" fmla="*/ 246868 w 359023"/>
              <a:gd name="connsiteY1" fmla="*/ 220239 h 225564"/>
              <a:gd name="connsiteX2" fmla="*/ 240915 w 359023"/>
              <a:gd name="connsiteY2" fmla="*/ 216479 h 225564"/>
              <a:gd name="connsiteX3" fmla="*/ 230577 w 359023"/>
              <a:gd name="connsiteY3" fmla="*/ 200502 h 225564"/>
              <a:gd name="connsiteX4" fmla="*/ 218359 w 359023"/>
              <a:gd name="connsiteY4" fmla="*/ 193923 h 225564"/>
              <a:gd name="connsiteX5" fmla="*/ 198935 w 359023"/>
              <a:gd name="connsiteY5" fmla="*/ 175439 h 225564"/>
              <a:gd name="connsiteX6" fmla="*/ 200815 w 359023"/>
              <a:gd name="connsiteY6" fmla="*/ 174186 h 225564"/>
              <a:gd name="connsiteX7" fmla="*/ 207707 w 359023"/>
              <a:gd name="connsiteY7" fmla="*/ 175439 h 225564"/>
              <a:gd name="connsiteX8" fmla="*/ 225878 w 359023"/>
              <a:gd name="connsiteY8" fmla="*/ 188597 h 225564"/>
              <a:gd name="connsiteX9" fmla="*/ 230890 w 359023"/>
              <a:gd name="connsiteY9" fmla="*/ 193610 h 225564"/>
              <a:gd name="connsiteX10" fmla="*/ 244988 w 359023"/>
              <a:gd name="connsiteY10" fmla="*/ 207707 h 225564"/>
              <a:gd name="connsiteX11" fmla="*/ 250627 w 359023"/>
              <a:gd name="connsiteY11" fmla="*/ 216479 h 225564"/>
              <a:gd name="connsiteX12" fmla="*/ 198935 w 359023"/>
              <a:gd name="connsiteY12" fmla="*/ 9712 h 225564"/>
              <a:gd name="connsiteX13" fmla="*/ 223372 w 359023"/>
              <a:gd name="connsiteY13" fmla="*/ 25063 h 225564"/>
              <a:gd name="connsiteX14" fmla="*/ 325815 w 359023"/>
              <a:gd name="connsiteY14" fmla="*/ 60150 h 225564"/>
              <a:gd name="connsiteX15" fmla="*/ 328008 w 359023"/>
              <a:gd name="connsiteY15" fmla="*/ 61717 h 225564"/>
              <a:gd name="connsiteX16" fmla="*/ 334900 w 359023"/>
              <a:gd name="connsiteY16" fmla="*/ 67669 h 225564"/>
              <a:gd name="connsiteX17" fmla="*/ 339600 w 359023"/>
              <a:gd name="connsiteY17" fmla="*/ 70176 h 225564"/>
              <a:gd name="connsiteX18" fmla="*/ 344612 w 359023"/>
              <a:gd name="connsiteY18" fmla="*/ 74248 h 225564"/>
              <a:gd name="connsiteX19" fmla="*/ 353384 w 359023"/>
              <a:gd name="connsiteY19" fmla="*/ 75188 h 225564"/>
              <a:gd name="connsiteX20" fmla="*/ 356517 w 359023"/>
              <a:gd name="connsiteY20" fmla="*/ 76441 h 225564"/>
              <a:gd name="connsiteX21" fmla="*/ 358397 w 359023"/>
              <a:gd name="connsiteY21" fmla="*/ 78634 h 225564"/>
              <a:gd name="connsiteX22" fmla="*/ 359023 w 359023"/>
              <a:gd name="connsiteY22" fmla="*/ 82394 h 225564"/>
              <a:gd name="connsiteX23" fmla="*/ 358084 w 359023"/>
              <a:gd name="connsiteY23" fmla="*/ 92419 h 225564"/>
              <a:gd name="connsiteX24" fmla="*/ 355577 w 359023"/>
              <a:gd name="connsiteY24" fmla="*/ 98998 h 225564"/>
              <a:gd name="connsiteX25" fmla="*/ 332707 w 359023"/>
              <a:gd name="connsiteY25" fmla="*/ 123121 h 225564"/>
              <a:gd name="connsiteX26" fmla="*/ 325815 w 359023"/>
              <a:gd name="connsiteY26" fmla="*/ 127193 h 225564"/>
              <a:gd name="connsiteX27" fmla="*/ 318610 w 359023"/>
              <a:gd name="connsiteY27" fmla="*/ 125314 h 225564"/>
              <a:gd name="connsiteX28" fmla="*/ 320803 w 359023"/>
              <a:gd name="connsiteY28" fmla="*/ 122181 h 225564"/>
              <a:gd name="connsiteX29" fmla="*/ 321116 w 359023"/>
              <a:gd name="connsiteY29" fmla="*/ 118108 h 225564"/>
              <a:gd name="connsiteX30" fmla="*/ 320489 w 359023"/>
              <a:gd name="connsiteY30" fmla="*/ 114035 h 225564"/>
              <a:gd name="connsiteX31" fmla="*/ 318610 w 359023"/>
              <a:gd name="connsiteY31" fmla="*/ 110276 h 225564"/>
              <a:gd name="connsiteX32" fmla="*/ 315477 w 359023"/>
              <a:gd name="connsiteY32" fmla="*/ 110276 h 225564"/>
              <a:gd name="connsiteX33" fmla="*/ 313597 w 359023"/>
              <a:gd name="connsiteY33" fmla="*/ 117795 h 225564"/>
              <a:gd name="connsiteX34" fmla="*/ 312657 w 359023"/>
              <a:gd name="connsiteY34" fmla="*/ 119361 h 225564"/>
              <a:gd name="connsiteX35" fmla="*/ 307018 w 359023"/>
              <a:gd name="connsiteY35" fmla="*/ 125314 h 225564"/>
              <a:gd name="connsiteX36" fmla="*/ 304512 w 359023"/>
              <a:gd name="connsiteY36" fmla="*/ 128760 h 225564"/>
              <a:gd name="connsiteX37" fmla="*/ 303572 w 359023"/>
              <a:gd name="connsiteY37" fmla="*/ 132519 h 225564"/>
              <a:gd name="connsiteX38" fmla="*/ 308271 w 359023"/>
              <a:gd name="connsiteY38" fmla="*/ 137532 h 225564"/>
              <a:gd name="connsiteX39" fmla="*/ 310151 w 359023"/>
              <a:gd name="connsiteY39" fmla="*/ 141291 h 225564"/>
              <a:gd name="connsiteX40" fmla="*/ 308271 w 359023"/>
              <a:gd name="connsiteY40" fmla="*/ 143171 h 225564"/>
              <a:gd name="connsiteX41" fmla="*/ 301692 w 359023"/>
              <a:gd name="connsiteY41" fmla="*/ 143797 h 225564"/>
              <a:gd name="connsiteX42" fmla="*/ 300126 w 359023"/>
              <a:gd name="connsiteY42" fmla="*/ 145990 h 225564"/>
              <a:gd name="connsiteX43" fmla="*/ 300439 w 359023"/>
              <a:gd name="connsiteY43" fmla="*/ 148810 h 225564"/>
              <a:gd name="connsiteX44" fmla="*/ 297306 w 359023"/>
              <a:gd name="connsiteY44" fmla="*/ 152883 h 225564"/>
              <a:gd name="connsiteX45" fmla="*/ 296367 w 359023"/>
              <a:gd name="connsiteY45" fmla="*/ 156329 h 225564"/>
              <a:gd name="connsiteX46" fmla="*/ 293547 w 359023"/>
              <a:gd name="connsiteY46" fmla="*/ 157895 h 225564"/>
              <a:gd name="connsiteX47" fmla="*/ 277570 w 359023"/>
              <a:gd name="connsiteY47" fmla="*/ 157268 h 225564"/>
              <a:gd name="connsiteX48" fmla="*/ 270677 w 359023"/>
              <a:gd name="connsiteY48" fmla="*/ 154762 h 225564"/>
              <a:gd name="connsiteX49" fmla="*/ 264412 w 359023"/>
              <a:gd name="connsiteY49" fmla="*/ 150376 h 225564"/>
              <a:gd name="connsiteX50" fmla="*/ 258773 w 359023"/>
              <a:gd name="connsiteY50" fmla="*/ 144737 h 225564"/>
              <a:gd name="connsiteX51" fmla="*/ 252193 w 359023"/>
              <a:gd name="connsiteY51" fmla="*/ 140038 h 225564"/>
              <a:gd name="connsiteX52" fmla="*/ 230890 w 359023"/>
              <a:gd name="connsiteY52" fmla="*/ 130953 h 225564"/>
              <a:gd name="connsiteX53" fmla="*/ 218672 w 359023"/>
              <a:gd name="connsiteY53" fmla="*/ 120927 h 225564"/>
              <a:gd name="connsiteX54" fmla="*/ 207707 w 359023"/>
              <a:gd name="connsiteY54" fmla="*/ 107770 h 225564"/>
              <a:gd name="connsiteX55" fmla="*/ 172306 w 359023"/>
              <a:gd name="connsiteY55" fmla="*/ 51065 h 225564"/>
              <a:gd name="connsiteX56" fmla="*/ 160088 w 359023"/>
              <a:gd name="connsiteY56" fmla="*/ 38847 h 225564"/>
              <a:gd name="connsiteX57" fmla="*/ 143484 w 359023"/>
              <a:gd name="connsiteY57" fmla="*/ 33521 h 225564"/>
              <a:gd name="connsiteX58" fmla="*/ 145677 w 359023"/>
              <a:gd name="connsiteY58" fmla="*/ 36028 h 225564"/>
              <a:gd name="connsiteX59" fmla="*/ 150063 w 359023"/>
              <a:gd name="connsiteY59" fmla="*/ 37907 h 225564"/>
              <a:gd name="connsiteX60" fmla="*/ 162908 w 359023"/>
              <a:gd name="connsiteY60" fmla="*/ 47933 h 225564"/>
              <a:gd name="connsiteX61" fmla="*/ 167920 w 359023"/>
              <a:gd name="connsiteY61" fmla="*/ 53571 h 225564"/>
              <a:gd name="connsiteX62" fmla="*/ 171680 w 359023"/>
              <a:gd name="connsiteY62" fmla="*/ 70176 h 225564"/>
              <a:gd name="connsiteX63" fmla="*/ 176066 w 359023"/>
              <a:gd name="connsiteY63" fmla="*/ 79261 h 225564"/>
              <a:gd name="connsiteX64" fmla="*/ 215539 w 359023"/>
              <a:gd name="connsiteY64" fmla="*/ 130953 h 225564"/>
              <a:gd name="connsiteX65" fmla="*/ 225251 w 359023"/>
              <a:gd name="connsiteY65" fmla="*/ 140038 h 225564"/>
              <a:gd name="connsiteX66" fmla="*/ 258146 w 359023"/>
              <a:gd name="connsiteY66" fmla="*/ 155389 h 225564"/>
              <a:gd name="connsiteX67" fmla="*/ 280389 w 359023"/>
              <a:gd name="connsiteY67" fmla="*/ 172933 h 225564"/>
              <a:gd name="connsiteX68" fmla="*/ 304512 w 359023"/>
              <a:gd name="connsiteY68" fmla="*/ 185777 h 225564"/>
              <a:gd name="connsiteX69" fmla="*/ 311091 w 359023"/>
              <a:gd name="connsiteY69" fmla="*/ 187344 h 225564"/>
              <a:gd name="connsiteX70" fmla="*/ 315164 w 359023"/>
              <a:gd name="connsiteY70" fmla="*/ 191103 h 225564"/>
              <a:gd name="connsiteX71" fmla="*/ 313910 w 359023"/>
              <a:gd name="connsiteY71" fmla="*/ 199875 h 225564"/>
              <a:gd name="connsiteX72" fmla="*/ 309525 w 359023"/>
              <a:gd name="connsiteY72" fmla="*/ 208960 h 225564"/>
              <a:gd name="connsiteX73" fmla="*/ 303572 w 359023"/>
              <a:gd name="connsiteY73" fmla="*/ 214286 h 225564"/>
              <a:gd name="connsiteX74" fmla="*/ 303572 w 359023"/>
              <a:gd name="connsiteY74" fmla="*/ 211153 h 225564"/>
              <a:gd name="connsiteX75" fmla="*/ 306392 w 359023"/>
              <a:gd name="connsiteY75" fmla="*/ 208021 h 225564"/>
              <a:gd name="connsiteX76" fmla="*/ 306705 w 359023"/>
              <a:gd name="connsiteY76" fmla="*/ 203948 h 225564"/>
              <a:gd name="connsiteX77" fmla="*/ 305765 w 359023"/>
              <a:gd name="connsiteY77" fmla="*/ 199875 h 225564"/>
              <a:gd name="connsiteX78" fmla="*/ 303572 w 359023"/>
              <a:gd name="connsiteY78" fmla="*/ 196742 h 225564"/>
              <a:gd name="connsiteX79" fmla="*/ 301066 w 359023"/>
              <a:gd name="connsiteY79" fmla="*/ 196742 h 225564"/>
              <a:gd name="connsiteX80" fmla="*/ 298873 w 359023"/>
              <a:gd name="connsiteY80" fmla="*/ 211780 h 225564"/>
              <a:gd name="connsiteX81" fmla="*/ 290414 w 359023"/>
              <a:gd name="connsiteY81" fmla="*/ 221805 h 225564"/>
              <a:gd name="connsiteX82" fmla="*/ 279136 w 359023"/>
              <a:gd name="connsiteY82" fmla="*/ 225564 h 225564"/>
              <a:gd name="connsiteX83" fmla="*/ 268798 w 359023"/>
              <a:gd name="connsiteY83" fmla="*/ 223058 h 225564"/>
              <a:gd name="connsiteX84" fmla="*/ 258773 w 359023"/>
              <a:gd name="connsiteY84" fmla="*/ 214913 h 225564"/>
              <a:gd name="connsiteX85" fmla="*/ 233710 w 359023"/>
              <a:gd name="connsiteY85" fmla="*/ 187344 h 225564"/>
              <a:gd name="connsiteX86" fmla="*/ 223372 w 359023"/>
              <a:gd name="connsiteY86" fmla="*/ 179198 h 225564"/>
              <a:gd name="connsiteX87" fmla="*/ 187344 w 359023"/>
              <a:gd name="connsiteY87" fmla="*/ 157582 h 225564"/>
              <a:gd name="connsiteX88" fmla="*/ 80827 w 359023"/>
              <a:gd name="connsiteY88" fmla="*/ 47933 h 225564"/>
              <a:gd name="connsiteX89" fmla="*/ 73308 w 359023"/>
              <a:gd name="connsiteY89" fmla="*/ 43233 h 225564"/>
              <a:gd name="connsiteX90" fmla="*/ 69549 w 359023"/>
              <a:gd name="connsiteY90" fmla="*/ 43547 h 225564"/>
              <a:gd name="connsiteX91" fmla="*/ 62030 w 359023"/>
              <a:gd name="connsiteY91" fmla="*/ 38847 h 225564"/>
              <a:gd name="connsiteX92" fmla="*/ 50439 w 359023"/>
              <a:gd name="connsiteY92" fmla="*/ 33835 h 225564"/>
              <a:gd name="connsiteX93" fmla="*/ 12845 w 359023"/>
              <a:gd name="connsiteY93" fmla="*/ 23809 h 225564"/>
              <a:gd name="connsiteX94" fmla="*/ 0 w 359023"/>
              <a:gd name="connsiteY94" fmla="*/ 21930 h 225564"/>
              <a:gd name="connsiteX95" fmla="*/ 627 w 359023"/>
              <a:gd name="connsiteY95" fmla="*/ 16604 h 225564"/>
              <a:gd name="connsiteX96" fmla="*/ 7832 w 359023"/>
              <a:gd name="connsiteY96" fmla="*/ 11278 h 225564"/>
              <a:gd name="connsiteX97" fmla="*/ 14098 w 359023"/>
              <a:gd name="connsiteY97" fmla="*/ 8772 h 225564"/>
              <a:gd name="connsiteX98" fmla="*/ 20677 w 359023"/>
              <a:gd name="connsiteY98" fmla="*/ 7832 h 225564"/>
              <a:gd name="connsiteX99" fmla="*/ 27256 w 359023"/>
              <a:gd name="connsiteY99" fmla="*/ 7832 h 225564"/>
              <a:gd name="connsiteX100" fmla="*/ 34148 w 359023"/>
              <a:gd name="connsiteY100" fmla="*/ 8772 h 225564"/>
              <a:gd name="connsiteX101" fmla="*/ 54511 w 359023"/>
              <a:gd name="connsiteY101" fmla="*/ 16291 h 225564"/>
              <a:gd name="connsiteX102" fmla="*/ 64850 w 359023"/>
              <a:gd name="connsiteY102" fmla="*/ 18484 h 225564"/>
              <a:gd name="connsiteX103" fmla="*/ 78321 w 359023"/>
              <a:gd name="connsiteY103" fmla="*/ 18484 h 225564"/>
              <a:gd name="connsiteX104" fmla="*/ 86466 w 359023"/>
              <a:gd name="connsiteY104" fmla="*/ 17857 h 225564"/>
              <a:gd name="connsiteX105" fmla="*/ 105890 w 359023"/>
              <a:gd name="connsiteY105" fmla="*/ 10339 h 225564"/>
              <a:gd name="connsiteX106" fmla="*/ 116228 w 359023"/>
              <a:gd name="connsiteY106" fmla="*/ 8772 h 225564"/>
              <a:gd name="connsiteX107" fmla="*/ 138158 w 359023"/>
              <a:gd name="connsiteY107" fmla="*/ 9399 h 225564"/>
              <a:gd name="connsiteX108" fmla="*/ 143484 w 359023"/>
              <a:gd name="connsiteY108" fmla="*/ 8459 h 225564"/>
              <a:gd name="connsiteX109" fmla="*/ 164787 w 359023"/>
              <a:gd name="connsiteY109" fmla="*/ 626 h 225564"/>
              <a:gd name="connsiteX110" fmla="*/ 169800 w 359023"/>
              <a:gd name="connsiteY110" fmla="*/ 0 h 225564"/>
              <a:gd name="connsiteX111" fmla="*/ 175126 w 359023"/>
              <a:gd name="connsiteY111" fmla="*/ 313 h 225564"/>
              <a:gd name="connsiteX112" fmla="*/ 180452 w 359023"/>
              <a:gd name="connsiteY112" fmla="*/ 1253 h 225564"/>
              <a:gd name="connsiteX113" fmla="*/ 194549 w 359023"/>
              <a:gd name="connsiteY113" fmla="*/ 6892 h 225564"/>
              <a:gd name="connsiteX114" fmla="*/ 198935 w 359023"/>
              <a:gd name="connsiteY114" fmla="*/ 9712 h 22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59023" h="225564">
                <a:moveTo>
                  <a:pt x="250627" y="216479"/>
                </a:moveTo>
                <a:lnTo>
                  <a:pt x="246868" y="220239"/>
                </a:lnTo>
                <a:lnTo>
                  <a:pt x="240915" y="216479"/>
                </a:lnTo>
                <a:lnTo>
                  <a:pt x="230577" y="200502"/>
                </a:lnTo>
                <a:lnTo>
                  <a:pt x="218359" y="193923"/>
                </a:lnTo>
                <a:lnTo>
                  <a:pt x="198935" y="175439"/>
                </a:lnTo>
                <a:lnTo>
                  <a:pt x="200815" y="174186"/>
                </a:lnTo>
                <a:lnTo>
                  <a:pt x="207707" y="175439"/>
                </a:lnTo>
                <a:lnTo>
                  <a:pt x="225878" y="188597"/>
                </a:lnTo>
                <a:lnTo>
                  <a:pt x="230890" y="193610"/>
                </a:lnTo>
                <a:lnTo>
                  <a:pt x="244988" y="207707"/>
                </a:lnTo>
                <a:lnTo>
                  <a:pt x="250627" y="216479"/>
                </a:lnTo>
                <a:close/>
                <a:moveTo>
                  <a:pt x="198935" y="9712"/>
                </a:moveTo>
                <a:lnTo>
                  <a:pt x="223372" y="25063"/>
                </a:lnTo>
                <a:lnTo>
                  <a:pt x="325815" y="60150"/>
                </a:lnTo>
                <a:lnTo>
                  <a:pt x="328008" y="61717"/>
                </a:lnTo>
                <a:lnTo>
                  <a:pt x="334900" y="67669"/>
                </a:lnTo>
                <a:lnTo>
                  <a:pt x="339600" y="70176"/>
                </a:lnTo>
                <a:lnTo>
                  <a:pt x="344612" y="74248"/>
                </a:lnTo>
                <a:lnTo>
                  <a:pt x="353384" y="75188"/>
                </a:lnTo>
                <a:lnTo>
                  <a:pt x="356517" y="76441"/>
                </a:lnTo>
                <a:lnTo>
                  <a:pt x="358397" y="78634"/>
                </a:lnTo>
                <a:lnTo>
                  <a:pt x="359023" y="82394"/>
                </a:lnTo>
                <a:lnTo>
                  <a:pt x="358084" y="92419"/>
                </a:lnTo>
                <a:lnTo>
                  <a:pt x="355577" y="98998"/>
                </a:lnTo>
                <a:lnTo>
                  <a:pt x="332707" y="123121"/>
                </a:lnTo>
                <a:lnTo>
                  <a:pt x="325815" y="127193"/>
                </a:lnTo>
                <a:lnTo>
                  <a:pt x="318610" y="125314"/>
                </a:lnTo>
                <a:lnTo>
                  <a:pt x="320803" y="122181"/>
                </a:lnTo>
                <a:lnTo>
                  <a:pt x="321116" y="118108"/>
                </a:lnTo>
                <a:lnTo>
                  <a:pt x="320489" y="114035"/>
                </a:lnTo>
                <a:lnTo>
                  <a:pt x="318610" y="110276"/>
                </a:lnTo>
                <a:lnTo>
                  <a:pt x="315477" y="110276"/>
                </a:lnTo>
                <a:lnTo>
                  <a:pt x="313597" y="117795"/>
                </a:lnTo>
                <a:lnTo>
                  <a:pt x="312657" y="119361"/>
                </a:lnTo>
                <a:lnTo>
                  <a:pt x="307018" y="125314"/>
                </a:lnTo>
                <a:lnTo>
                  <a:pt x="304512" y="128760"/>
                </a:lnTo>
                <a:lnTo>
                  <a:pt x="303572" y="132519"/>
                </a:lnTo>
                <a:lnTo>
                  <a:pt x="308271" y="137532"/>
                </a:lnTo>
                <a:lnTo>
                  <a:pt x="310151" y="141291"/>
                </a:lnTo>
                <a:lnTo>
                  <a:pt x="308271" y="143171"/>
                </a:lnTo>
                <a:lnTo>
                  <a:pt x="301692" y="143797"/>
                </a:lnTo>
                <a:lnTo>
                  <a:pt x="300126" y="145990"/>
                </a:lnTo>
                <a:lnTo>
                  <a:pt x="300439" y="148810"/>
                </a:lnTo>
                <a:lnTo>
                  <a:pt x="297306" y="152883"/>
                </a:lnTo>
                <a:lnTo>
                  <a:pt x="296367" y="156329"/>
                </a:lnTo>
                <a:lnTo>
                  <a:pt x="293547" y="157895"/>
                </a:lnTo>
                <a:lnTo>
                  <a:pt x="277570" y="157268"/>
                </a:lnTo>
                <a:lnTo>
                  <a:pt x="270677" y="154762"/>
                </a:lnTo>
                <a:lnTo>
                  <a:pt x="264412" y="150376"/>
                </a:lnTo>
                <a:lnTo>
                  <a:pt x="258773" y="144737"/>
                </a:lnTo>
                <a:lnTo>
                  <a:pt x="252193" y="140038"/>
                </a:lnTo>
                <a:lnTo>
                  <a:pt x="230890" y="130953"/>
                </a:lnTo>
                <a:lnTo>
                  <a:pt x="218672" y="120927"/>
                </a:lnTo>
                <a:lnTo>
                  <a:pt x="207707" y="107770"/>
                </a:lnTo>
                <a:lnTo>
                  <a:pt x="172306" y="51065"/>
                </a:lnTo>
                <a:lnTo>
                  <a:pt x="160088" y="38847"/>
                </a:lnTo>
                <a:lnTo>
                  <a:pt x="143484" y="33521"/>
                </a:lnTo>
                <a:lnTo>
                  <a:pt x="145677" y="36028"/>
                </a:lnTo>
                <a:lnTo>
                  <a:pt x="150063" y="37907"/>
                </a:lnTo>
                <a:lnTo>
                  <a:pt x="162908" y="47933"/>
                </a:lnTo>
                <a:lnTo>
                  <a:pt x="167920" y="53571"/>
                </a:lnTo>
                <a:lnTo>
                  <a:pt x="171680" y="70176"/>
                </a:lnTo>
                <a:lnTo>
                  <a:pt x="176066" y="79261"/>
                </a:lnTo>
                <a:lnTo>
                  <a:pt x="215539" y="130953"/>
                </a:lnTo>
                <a:lnTo>
                  <a:pt x="225251" y="140038"/>
                </a:lnTo>
                <a:lnTo>
                  <a:pt x="258146" y="155389"/>
                </a:lnTo>
                <a:lnTo>
                  <a:pt x="280389" y="172933"/>
                </a:lnTo>
                <a:lnTo>
                  <a:pt x="304512" y="185777"/>
                </a:lnTo>
                <a:lnTo>
                  <a:pt x="311091" y="187344"/>
                </a:lnTo>
                <a:lnTo>
                  <a:pt x="315164" y="191103"/>
                </a:lnTo>
                <a:lnTo>
                  <a:pt x="313910" y="199875"/>
                </a:lnTo>
                <a:lnTo>
                  <a:pt x="309525" y="208960"/>
                </a:lnTo>
                <a:lnTo>
                  <a:pt x="303572" y="214286"/>
                </a:lnTo>
                <a:lnTo>
                  <a:pt x="303572" y="211153"/>
                </a:lnTo>
                <a:lnTo>
                  <a:pt x="306392" y="208021"/>
                </a:lnTo>
                <a:lnTo>
                  <a:pt x="306705" y="203948"/>
                </a:lnTo>
                <a:lnTo>
                  <a:pt x="305765" y="199875"/>
                </a:lnTo>
                <a:lnTo>
                  <a:pt x="303572" y="196742"/>
                </a:lnTo>
                <a:lnTo>
                  <a:pt x="301066" y="196742"/>
                </a:lnTo>
                <a:lnTo>
                  <a:pt x="298873" y="211780"/>
                </a:lnTo>
                <a:lnTo>
                  <a:pt x="290414" y="221805"/>
                </a:lnTo>
                <a:lnTo>
                  <a:pt x="279136" y="225564"/>
                </a:lnTo>
                <a:lnTo>
                  <a:pt x="268798" y="223058"/>
                </a:lnTo>
                <a:lnTo>
                  <a:pt x="258773" y="214913"/>
                </a:lnTo>
                <a:lnTo>
                  <a:pt x="233710" y="187344"/>
                </a:lnTo>
                <a:lnTo>
                  <a:pt x="223372" y="179198"/>
                </a:lnTo>
                <a:lnTo>
                  <a:pt x="187344" y="157582"/>
                </a:lnTo>
                <a:lnTo>
                  <a:pt x="80827" y="47933"/>
                </a:lnTo>
                <a:lnTo>
                  <a:pt x="73308" y="43233"/>
                </a:lnTo>
                <a:lnTo>
                  <a:pt x="69549" y="43547"/>
                </a:lnTo>
                <a:lnTo>
                  <a:pt x="62030" y="38847"/>
                </a:lnTo>
                <a:lnTo>
                  <a:pt x="50439" y="33835"/>
                </a:lnTo>
                <a:lnTo>
                  <a:pt x="12845" y="23809"/>
                </a:lnTo>
                <a:lnTo>
                  <a:pt x="0" y="21930"/>
                </a:lnTo>
                <a:lnTo>
                  <a:pt x="627" y="16604"/>
                </a:lnTo>
                <a:lnTo>
                  <a:pt x="7832" y="11278"/>
                </a:lnTo>
                <a:lnTo>
                  <a:pt x="14098" y="8772"/>
                </a:lnTo>
                <a:lnTo>
                  <a:pt x="20677" y="7832"/>
                </a:lnTo>
                <a:lnTo>
                  <a:pt x="27256" y="7832"/>
                </a:lnTo>
                <a:lnTo>
                  <a:pt x="34148" y="8772"/>
                </a:lnTo>
                <a:lnTo>
                  <a:pt x="54511" y="16291"/>
                </a:lnTo>
                <a:lnTo>
                  <a:pt x="64850" y="18484"/>
                </a:lnTo>
                <a:lnTo>
                  <a:pt x="78321" y="18484"/>
                </a:lnTo>
                <a:lnTo>
                  <a:pt x="86466" y="17857"/>
                </a:lnTo>
                <a:lnTo>
                  <a:pt x="105890" y="10339"/>
                </a:lnTo>
                <a:lnTo>
                  <a:pt x="116228" y="8772"/>
                </a:lnTo>
                <a:lnTo>
                  <a:pt x="138158" y="9399"/>
                </a:lnTo>
                <a:lnTo>
                  <a:pt x="143484" y="8459"/>
                </a:lnTo>
                <a:lnTo>
                  <a:pt x="164787" y="626"/>
                </a:lnTo>
                <a:lnTo>
                  <a:pt x="169800" y="0"/>
                </a:lnTo>
                <a:lnTo>
                  <a:pt x="175126" y="313"/>
                </a:lnTo>
                <a:lnTo>
                  <a:pt x="180452" y="1253"/>
                </a:lnTo>
                <a:lnTo>
                  <a:pt x="194549" y="6892"/>
                </a:lnTo>
                <a:lnTo>
                  <a:pt x="198935" y="9712"/>
                </a:lnTo>
                <a:close/>
              </a:path>
            </a:pathLst>
          </a:custGeom>
          <a:solidFill>
            <a:srgbClr val="A050A8"/>
          </a:solidFill>
          <a:ln w="12700" cap="rnd">
            <a:solidFill>
              <a:schemeClr val="bg1"/>
            </a:solidFill>
            <a:prstDash val="solid"/>
            <a:round/>
          </a:ln>
        </p:spPr>
        <p:txBody>
          <a:bodyPr rtlCol="0" anchor="ctr"/>
          <a:lstStyle/>
          <a:p>
            <a:endParaRPr lang="vi-VN"/>
          </a:p>
        </p:txBody>
      </p:sp>
      <p:sp>
        <p:nvSpPr>
          <p:cNvPr id="62" name="Freeform: Shape 61">
            <a:extLst>
              <a:ext uri="{FF2B5EF4-FFF2-40B4-BE49-F238E27FC236}">
                <a16:creationId xmlns:a16="http://schemas.microsoft.com/office/drawing/2014/main" id="{F8737A96-41C2-C83B-57FB-7C9D72C21BC6}"/>
              </a:ext>
            </a:extLst>
          </p:cNvPr>
          <p:cNvSpPr/>
          <p:nvPr/>
        </p:nvSpPr>
        <p:spPr>
          <a:xfrm>
            <a:off x="6830905" y="6036958"/>
            <a:ext cx="229950" cy="231516"/>
          </a:xfrm>
          <a:custGeom>
            <a:avLst/>
            <a:gdLst>
              <a:gd name="connsiteX0" fmla="*/ 202695 w 229950"/>
              <a:gd name="connsiteY0" fmla="*/ 51065 h 231516"/>
              <a:gd name="connsiteX1" fmla="*/ 194549 w 229950"/>
              <a:gd name="connsiteY1" fmla="*/ 49812 h 231516"/>
              <a:gd name="connsiteX2" fmla="*/ 202695 w 229950"/>
              <a:gd name="connsiteY2" fmla="*/ 62030 h 231516"/>
              <a:gd name="connsiteX3" fmla="*/ 229950 w 229950"/>
              <a:gd name="connsiteY3" fmla="*/ 89286 h 231516"/>
              <a:gd name="connsiteX4" fmla="*/ 200188 w 229950"/>
              <a:gd name="connsiteY4" fmla="*/ 159148 h 231516"/>
              <a:gd name="connsiteX5" fmla="*/ 199249 w 229950"/>
              <a:gd name="connsiteY5" fmla="*/ 164160 h 231516"/>
              <a:gd name="connsiteX6" fmla="*/ 198935 w 229950"/>
              <a:gd name="connsiteY6" fmla="*/ 169486 h 231516"/>
              <a:gd name="connsiteX7" fmla="*/ 197682 w 229950"/>
              <a:gd name="connsiteY7" fmla="*/ 172306 h 231516"/>
              <a:gd name="connsiteX8" fmla="*/ 195176 w 229950"/>
              <a:gd name="connsiteY8" fmla="*/ 174499 h 231516"/>
              <a:gd name="connsiteX9" fmla="*/ 189537 w 229950"/>
              <a:gd name="connsiteY9" fmla="*/ 175439 h 231516"/>
              <a:gd name="connsiteX10" fmla="*/ 183271 w 229950"/>
              <a:gd name="connsiteY10" fmla="*/ 177319 h 231516"/>
              <a:gd name="connsiteX11" fmla="*/ 132832 w 229950"/>
              <a:gd name="connsiteY11" fmla="*/ 208020 h 231516"/>
              <a:gd name="connsiteX12" fmla="*/ 88346 w 229950"/>
              <a:gd name="connsiteY12" fmla="*/ 221178 h 231516"/>
              <a:gd name="connsiteX13" fmla="*/ 73308 w 229950"/>
              <a:gd name="connsiteY13" fmla="*/ 226191 h 231516"/>
              <a:gd name="connsiteX14" fmla="*/ 42920 w 229950"/>
              <a:gd name="connsiteY14" fmla="*/ 231203 h 231516"/>
              <a:gd name="connsiteX15" fmla="*/ 13158 w 229950"/>
              <a:gd name="connsiteY15" fmla="*/ 231516 h 231516"/>
              <a:gd name="connsiteX16" fmla="*/ 13471 w 229950"/>
              <a:gd name="connsiteY16" fmla="*/ 207394 h 231516"/>
              <a:gd name="connsiteX17" fmla="*/ 6579 w 229950"/>
              <a:gd name="connsiteY17" fmla="*/ 197995 h 231516"/>
              <a:gd name="connsiteX18" fmla="*/ 2193 w 229950"/>
              <a:gd name="connsiteY18" fmla="*/ 194236 h 231516"/>
              <a:gd name="connsiteX19" fmla="*/ 0 w 229950"/>
              <a:gd name="connsiteY19" fmla="*/ 189850 h 231516"/>
              <a:gd name="connsiteX20" fmla="*/ 2506 w 229950"/>
              <a:gd name="connsiteY20" fmla="*/ 181705 h 231516"/>
              <a:gd name="connsiteX21" fmla="*/ 11591 w 229950"/>
              <a:gd name="connsiteY21" fmla="*/ 171053 h 231516"/>
              <a:gd name="connsiteX22" fmla="*/ 60464 w 229950"/>
              <a:gd name="connsiteY22" fmla="*/ 124687 h 231516"/>
              <a:gd name="connsiteX23" fmla="*/ 67043 w 229950"/>
              <a:gd name="connsiteY23" fmla="*/ 114662 h 231516"/>
              <a:gd name="connsiteX24" fmla="*/ 69862 w 229950"/>
              <a:gd name="connsiteY24" fmla="*/ 104323 h 231516"/>
              <a:gd name="connsiteX25" fmla="*/ 71115 w 229950"/>
              <a:gd name="connsiteY25" fmla="*/ 93045 h 231516"/>
              <a:gd name="connsiteX26" fmla="*/ 70802 w 229950"/>
              <a:gd name="connsiteY26" fmla="*/ 83960 h 231516"/>
              <a:gd name="connsiteX27" fmla="*/ 69862 w 229950"/>
              <a:gd name="connsiteY27" fmla="*/ 78634 h 231516"/>
              <a:gd name="connsiteX28" fmla="*/ 67043 w 229950"/>
              <a:gd name="connsiteY28" fmla="*/ 73935 h 231516"/>
              <a:gd name="connsiteX29" fmla="*/ 54198 w 229950"/>
              <a:gd name="connsiteY29" fmla="*/ 62030 h 231516"/>
              <a:gd name="connsiteX30" fmla="*/ 45739 w 229950"/>
              <a:gd name="connsiteY30" fmla="*/ 55138 h 231516"/>
              <a:gd name="connsiteX31" fmla="*/ 26003 w 229950"/>
              <a:gd name="connsiteY31" fmla="*/ 34461 h 231516"/>
              <a:gd name="connsiteX32" fmla="*/ 69236 w 229950"/>
              <a:gd name="connsiteY32" fmla="*/ 19110 h 231516"/>
              <a:gd name="connsiteX33" fmla="*/ 114349 w 229950"/>
              <a:gd name="connsiteY33" fmla="*/ 9399 h 231516"/>
              <a:gd name="connsiteX34" fmla="*/ 140664 w 229950"/>
              <a:gd name="connsiteY34" fmla="*/ 0 h 231516"/>
              <a:gd name="connsiteX35" fmla="*/ 147870 w 229950"/>
              <a:gd name="connsiteY35" fmla="*/ 6266 h 231516"/>
              <a:gd name="connsiteX36" fmla="*/ 177632 w 229950"/>
              <a:gd name="connsiteY36" fmla="*/ 25376 h 231516"/>
              <a:gd name="connsiteX37" fmla="*/ 191103 w 229950"/>
              <a:gd name="connsiteY37" fmla="*/ 37280 h 231516"/>
              <a:gd name="connsiteX38" fmla="*/ 202695 w 229950"/>
              <a:gd name="connsiteY38" fmla="*/ 51065 h 23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9950" h="231516">
                <a:moveTo>
                  <a:pt x="202695" y="51065"/>
                </a:moveTo>
                <a:lnTo>
                  <a:pt x="194549" y="49812"/>
                </a:lnTo>
                <a:lnTo>
                  <a:pt x="202695" y="62030"/>
                </a:lnTo>
                <a:lnTo>
                  <a:pt x="229950" y="89286"/>
                </a:lnTo>
                <a:lnTo>
                  <a:pt x="200188" y="159148"/>
                </a:lnTo>
                <a:lnTo>
                  <a:pt x="199249" y="164160"/>
                </a:lnTo>
                <a:lnTo>
                  <a:pt x="198935" y="169486"/>
                </a:lnTo>
                <a:lnTo>
                  <a:pt x="197682" y="172306"/>
                </a:lnTo>
                <a:lnTo>
                  <a:pt x="195176" y="174499"/>
                </a:lnTo>
                <a:lnTo>
                  <a:pt x="189537" y="175439"/>
                </a:lnTo>
                <a:lnTo>
                  <a:pt x="183271" y="177319"/>
                </a:lnTo>
                <a:lnTo>
                  <a:pt x="132832" y="208020"/>
                </a:lnTo>
                <a:lnTo>
                  <a:pt x="88346" y="221178"/>
                </a:lnTo>
                <a:lnTo>
                  <a:pt x="73308" y="226191"/>
                </a:lnTo>
                <a:lnTo>
                  <a:pt x="42920" y="231203"/>
                </a:lnTo>
                <a:lnTo>
                  <a:pt x="13158" y="231516"/>
                </a:lnTo>
                <a:lnTo>
                  <a:pt x="13471" y="207394"/>
                </a:lnTo>
                <a:lnTo>
                  <a:pt x="6579" y="197995"/>
                </a:lnTo>
                <a:lnTo>
                  <a:pt x="2193" y="194236"/>
                </a:lnTo>
                <a:lnTo>
                  <a:pt x="0" y="189850"/>
                </a:lnTo>
                <a:lnTo>
                  <a:pt x="2506" y="181705"/>
                </a:lnTo>
                <a:lnTo>
                  <a:pt x="11591" y="171053"/>
                </a:lnTo>
                <a:lnTo>
                  <a:pt x="60464" y="124687"/>
                </a:lnTo>
                <a:lnTo>
                  <a:pt x="67043" y="114662"/>
                </a:lnTo>
                <a:lnTo>
                  <a:pt x="69862" y="104323"/>
                </a:lnTo>
                <a:lnTo>
                  <a:pt x="71115" y="93045"/>
                </a:lnTo>
                <a:lnTo>
                  <a:pt x="70802" y="83960"/>
                </a:lnTo>
                <a:lnTo>
                  <a:pt x="69862" y="78634"/>
                </a:lnTo>
                <a:lnTo>
                  <a:pt x="67043" y="73935"/>
                </a:lnTo>
                <a:lnTo>
                  <a:pt x="54198" y="62030"/>
                </a:lnTo>
                <a:lnTo>
                  <a:pt x="45739" y="55138"/>
                </a:lnTo>
                <a:lnTo>
                  <a:pt x="26003" y="34461"/>
                </a:lnTo>
                <a:lnTo>
                  <a:pt x="69236" y="19110"/>
                </a:lnTo>
                <a:lnTo>
                  <a:pt x="114349" y="9399"/>
                </a:lnTo>
                <a:lnTo>
                  <a:pt x="140664" y="0"/>
                </a:lnTo>
                <a:lnTo>
                  <a:pt x="147870" y="6266"/>
                </a:lnTo>
                <a:lnTo>
                  <a:pt x="177632" y="25376"/>
                </a:lnTo>
                <a:lnTo>
                  <a:pt x="191103" y="37280"/>
                </a:lnTo>
                <a:lnTo>
                  <a:pt x="202695" y="51065"/>
                </a:lnTo>
                <a:close/>
              </a:path>
            </a:pathLst>
          </a:custGeom>
          <a:solidFill>
            <a:srgbClr val="FFFF00"/>
          </a:solidFill>
          <a:ln w="12700" cap="rnd">
            <a:solidFill>
              <a:schemeClr val="bg1"/>
            </a:solidFill>
            <a:prstDash val="solid"/>
            <a:round/>
          </a:ln>
        </p:spPr>
        <p:txBody>
          <a:bodyPr rtlCol="0" anchor="ctr"/>
          <a:lstStyle/>
          <a:p>
            <a:endParaRPr lang="vi-VN"/>
          </a:p>
        </p:txBody>
      </p:sp>
      <p:sp>
        <p:nvSpPr>
          <p:cNvPr id="63" name="Bac Lieu">
            <a:extLst>
              <a:ext uri="{FF2B5EF4-FFF2-40B4-BE49-F238E27FC236}">
                <a16:creationId xmlns:a16="http://schemas.microsoft.com/office/drawing/2014/main" id="{40A946E2-0984-47F2-0150-8910A21E8C47}"/>
              </a:ext>
            </a:extLst>
          </p:cNvPr>
          <p:cNvSpPr/>
          <p:nvPr/>
        </p:nvSpPr>
        <p:spPr>
          <a:xfrm>
            <a:off x="6795504" y="6258136"/>
            <a:ext cx="250940" cy="259712"/>
          </a:xfrm>
          <a:custGeom>
            <a:avLst/>
            <a:gdLst>
              <a:gd name="connsiteX0" fmla="*/ 250940 w 250940"/>
              <a:gd name="connsiteY0" fmla="*/ 153509 h 259712"/>
              <a:gd name="connsiteX1" fmla="*/ 204888 w 250940"/>
              <a:gd name="connsiteY1" fmla="*/ 172306 h 259712"/>
              <a:gd name="connsiteX2" fmla="*/ 110903 w 250940"/>
              <a:gd name="connsiteY2" fmla="*/ 207394 h 259712"/>
              <a:gd name="connsiteX3" fmla="*/ 100251 w 250940"/>
              <a:gd name="connsiteY3" fmla="*/ 216479 h 259712"/>
              <a:gd name="connsiteX4" fmla="*/ 81767 w 250940"/>
              <a:gd name="connsiteY4" fmla="*/ 236529 h 259712"/>
              <a:gd name="connsiteX5" fmla="*/ 70176 w 250940"/>
              <a:gd name="connsiteY5" fmla="*/ 245301 h 259712"/>
              <a:gd name="connsiteX6" fmla="*/ 65790 w 250940"/>
              <a:gd name="connsiteY6" fmla="*/ 250940 h 259712"/>
              <a:gd name="connsiteX7" fmla="*/ 63910 w 250940"/>
              <a:gd name="connsiteY7" fmla="*/ 258459 h 259712"/>
              <a:gd name="connsiteX8" fmla="*/ 62657 w 250940"/>
              <a:gd name="connsiteY8" fmla="*/ 259712 h 259712"/>
              <a:gd name="connsiteX9" fmla="*/ 60464 w 250940"/>
              <a:gd name="connsiteY9" fmla="*/ 249061 h 259712"/>
              <a:gd name="connsiteX10" fmla="*/ 57644 w 250940"/>
              <a:gd name="connsiteY10" fmla="*/ 244361 h 259712"/>
              <a:gd name="connsiteX11" fmla="*/ 51065 w 250940"/>
              <a:gd name="connsiteY11" fmla="*/ 238096 h 259712"/>
              <a:gd name="connsiteX12" fmla="*/ 36341 w 250940"/>
              <a:gd name="connsiteY12" fmla="*/ 233710 h 259712"/>
              <a:gd name="connsiteX13" fmla="*/ 31015 w 250940"/>
              <a:gd name="connsiteY13" fmla="*/ 231517 h 259712"/>
              <a:gd name="connsiteX14" fmla="*/ 26629 w 250940"/>
              <a:gd name="connsiteY14" fmla="*/ 226504 h 259712"/>
              <a:gd name="connsiteX15" fmla="*/ 22556 w 250940"/>
              <a:gd name="connsiteY15" fmla="*/ 218985 h 259712"/>
              <a:gd name="connsiteX16" fmla="*/ 16604 w 250940"/>
              <a:gd name="connsiteY16" fmla="*/ 196742 h 259712"/>
              <a:gd name="connsiteX17" fmla="*/ 16604 w 250940"/>
              <a:gd name="connsiteY17" fmla="*/ 188284 h 259712"/>
              <a:gd name="connsiteX18" fmla="*/ 16917 w 250940"/>
              <a:gd name="connsiteY18" fmla="*/ 184211 h 259712"/>
              <a:gd name="connsiteX19" fmla="*/ 16291 w 250940"/>
              <a:gd name="connsiteY19" fmla="*/ 180765 h 259712"/>
              <a:gd name="connsiteX20" fmla="*/ 13785 w 250940"/>
              <a:gd name="connsiteY20" fmla="*/ 178572 h 259712"/>
              <a:gd name="connsiteX21" fmla="*/ 6266 w 250940"/>
              <a:gd name="connsiteY21" fmla="*/ 177945 h 259712"/>
              <a:gd name="connsiteX22" fmla="*/ 2193 w 250940"/>
              <a:gd name="connsiteY22" fmla="*/ 174812 h 259712"/>
              <a:gd name="connsiteX23" fmla="*/ 1253 w 250940"/>
              <a:gd name="connsiteY23" fmla="*/ 170113 h 259712"/>
              <a:gd name="connsiteX24" fmla="*/ 1253 w 250940"/>
              <a:gd name="connsiteY24" fmla="*/ 161341 h 259712"/>
              <a:gd name="connsiteX25" fmla="*/ 6266 w 250940"/>
              <a:gd name="connsiteY25" fmla="*/ 150689 h 259712"/>
              <a:gd name="connsiteX26" fmla="*/ 10965 w 250940"/>
              <a:gd name="connsiteY26" fmla="*/ 143484 h 259712"/>
              <a:gd name="connsiteX27" fmla="*/ 15038 w 250940"/>
              <a:gd name="connsiteY27" fmla="*/ 138471 h 259712"/>
              <a:gd name="connsiteX28" fmla="*/ 16291 w 250940"/>
              <a:gd name="connsiteY28" fmla="*/ 135025 h 259712"/>
              <a:gd name="connsiteX29" fmla="*/ 15664 w 250940"/>
              <a:gd name="connsiteY29" fmla="*/ 132206 h 259712"/>
              <a:gd name="connsiteX30" fmla="*/ 11592 w 250940"/>
              <a:gd name="connsiteY30" fmla="*/ 128133 h 259712"/>
              <a:gd name="connsiteX31" fmla="*/ 6892 w 250940"/>
              <a:gd name="connsiteY31" fmla="*/ 124374 h 259712"/>
              <a:gd name="connsiteX32" fmla="*/ 3759 w 250940"/>
              <a:gd name="connsiteY32" fmla="*/ 120614 h 259712"/>
              <a:gd name="connsiteX33" fmla="*/ 3446 w 250940"/>
              <a:gd name="connsiteY33" fmla="*/ 117481 h 259712"/>
              <a:gd name="connsiteX34" fmla="*/ 6892 w 250940"/>
              <a:gd name="connsiteY34" fmla="*/ 112155 h 259712"/>
              <a:gd name="connsiteX35" fmla="*/ 10338 w 250940"/>
              <a:gd name="connsiteY35" fmla="*/ 109023 h 259712"/>
              <a:gd name="connsiteX36" fmla="*/ 11278 w 250940"/>
              <a:gd name="connsiteY36" fmla="*/ 102757 h 259712"/>
              <a:gd name="connsiteX37" fmla="*/ 627 w 250940"/>
              <a:gd name="connsiteY37" fmla="*/ 88346 h 259712"/>
              <a:gd name="connsiteX38" fmla="*/ 6892 w 250940"/>
              <a:gd name="connsiteY38" fmla="*/ 84900 h 259712"/>
              <a:gd name="connsiteX39" fmla="*/ 8772 w 250940"/>
              <a:gd name="connsiteY39" fmla="*/ 80201 h 259712"/>
              <a:gd name="connsiteX40" fmla="*/ 7519 w 250940"/>
              <a:gd name="connsiteY40" fmla="*/ 78008 h 259712"/>
              <a:gd name="connsiteX41" fmla="*/ 1880 w 250940"/>
              <a:gd name="connsiteY41" fmla="*/ 70802 h 259712"/>
              <a:gd name="connsiteX42" fmla="*/ 0 w 250940"/>
              <a:gd name="connsiteY42" fmla="*/ 65163 h 259712"/>
              <a:gd name="connsiteX43" fmla="*/ 1566 w 250940"/>
              <a:gd name="connsiteY43" fmla="*/ 60150 h 259712"/>
              <a:gd name="connsiteX44" fmla="*/ 9399 w 250940"/>
              <a:gd name="connsiteY44" fmla="*/ 48559 h 259712"/>
              <a:gd name="connsiteX45" fmla="*/ 13471 w 250940"/>
              <a:gd name="connsiteY45" fmla="*/ 41040 h 259712"/>
              <a:gd name="connsiteX46" fmla="*/ 12531 w 250940"/>
              <a:gd name="connsiteY46" fmla="*/ 32582 h 259712"/>
              <a:gd name="connsiteX47" fmla="*/ 5952 w 250940"/>
              <a:gd name="connsiteY47" fmla="*/ 10025 h 259712"/>
              <a:gd name="connsiteX48" fmla="*/ 7519 w 250940"/>
              <a:gd name="connsiteY48" fmla="*/ 4386 h 259712"/>
              <a:gd name="connsiteX49" fmla="*/ 11905 w 250940"/>
              <a:gd name="connsiteY49" fmla="*/ 2193 h 259712"/>
              <a:gd name="connsiteX50" fmla="*/ 19424 w 250940"/>
              <a:gd name="connsiteY50" fmla="*/ 3446 h 259712"/>
              <a:gd name="connsiteX51" fmla="*/ 48559 w 250940"/>
              <a:gd name="connsiteY51" fmla="*/ 10338 h 259712"/>
              <a:gd name="connsiteX52" fmla="*/ 78321 w 250940"/>
              <a:gd name="connsiteY52" fmla="*/ 10025 h 259712"/>
              <a:gd name="connsiteX53" fmla="*/ 108710 w 250940"/>
              <a:gd name="connsiteY53" fmla="*/ 5012 h 259712"/>
              <a:gd name="connsiteX54" fmla="*/ 123747 w 250940"/>
              <a:gd name="connsiteY54" fmla="*/ 0 h 259712"/>
              <a:gd name="connsiteX55" fmla="*/ 127193 w 250940"/>
              <a:gd name="connsiteY55" fmla="*/ 65163 h 259712"/>
              <a:gd name="connsiteX56" fmla="*/ 130953 w 250940"/>
              <a:gd name="connsiteY56" fmla="*/ 73622 h 259712"/>
              <a:gd name="connsiteX57" fmla="*/ 136592 w 250940"/>
              <a:gd name="connsiteY57" fmla="*/ 83020 h 259712"/>
              <a:gd name="connsiteX58" fmla="*/ 147557 w 250940"/>
              <a:gd name="connsiteY58" fmla="*/ 84587 h 259712"/>
              <a:gd name="connsiteX59" fmla="*/ 151943 w 250940"/>
              <a:gd name="connsiteY59" fmla="*/ 86153 h 259712"/>
              <a:gd name="connsiteX60" fmla="*/ 160715 w 250940"/>
              <a:gd name="connsiteY60" fmla="*/ 92732 h 259712"/>
              <a:gd name="connsiteX61" fmla="*/ 167294 w 250940"/>
              <a:gd name="connsiteY61" fmla="*/ 95552 h 259712"/>
              <a:gd name="connsiteX62" fmla="*/ 176066 w 250940"/>
              <a:gd name="connsiteY62" fmla="*/ 97744 h 259712"/>
              <a:gd name="connsiteX63" fmla="*/ 194549 w 250940"/>
              <a:gd name="connsiteY63" fmla="*/ 99624 h 259712"/>
              <a:gd name="connsiteX64" fmla="*/ 201128 w 250940"/>
              <a:gd name="connsiteY64" fmla="*/ 98684 h 259712"/>
              <a:gd name="connsiteX65" fmla="*/ 210213 w 250940"/>
              <a:gd name="connsiteY65" fmla="*/ 94298 h 259712"/>
              <a:gd name="connsiteX66" fmla="*/ 215853 w 250940"/>
              <a:gd name="connsiteY66" fmla="*/ 93358 h 259712"/>
              <a:gd name="connsiteX67" fmla="*/ 222432 w 250940"/>
              <a:gd name="connsiteY67" fmla="*/ 94925 h 259712"/>
              <a:gd name="connsiteX68" fmla="*/ 231517 w 250940"/>
              <a:gd name="connsiteY68" fmla="*/ 100251 h 259712"/>
              <a:gd name="connsiteX69" fmla="*/ 235903 w 250940"/>
              <a:gd name="connsiteY69" fmla="*/ 106517 h 259712"/>
              <a:gd name="connsiteX70" fmla="*/ 250940 w 250940"/>
              <a:gd name="connsiteY70" fmla="*/ 153509 h 25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50940" h="259712">
                <a:moveTo>
                  <a:pt x="250940" y="153509"/>
                </a:moveTo>
                <a:lnTo>
                  <a:pt x="204888" y="172306"/>
                </a:lnTo>
                <a:lnTo>
                  <a:pt x="110903" y="207394"/>
                </a:lnTo>
                <a:lnTo>
                  <a:pt x="100251" y="216479"/>
                </a:lnTo>
                <a:lnTo>
                  <a:pt x="81767" y="236529"/>
                </a:lnTo>
                <a:lnTo>
                  <a:pt x="70176" y="245301"/>
                </a:lnTo>
                <a:lnTo>
                  <a:pt x="65790" y="250940"/>
                </a:lnTo>
                <a:lnTo>
                  <a:pt x="63910" y="258459"/>
                </a:lnTo>
                <a:lnTo>
                  <a:pt x="62657" y="259712"/>
                </a:lnTo>
                <a:lnTo>
                  <a:pt x="60464" y="249061"/>
                </a:lnTo>
                <a:lnTo>
                  <a:pt x="57644" y="244361"/>
                </a:lnTo>
                <a:lnTo>
                  <a:pt x="51065" y="238096"/>
                </a:lnTo>
                <a:lnTo>
                  <a:pt x="36341" y="233710"/>
                </a:lnTo>
                <a:lnTo>
                  <a:pt x="31015" y="231517"/>
                </a:lnTo>
                <a:lnTo>
                  <a:pt x="26629" y="226504"/>
                </a:lnTo>
                <a:lnTo>
                  <a:pt x="22556" y="218985"/>
                </a:lnTo>
                <a:lnTo>
                  <a:pt x="16604" y="196742"/>
                </a:lnTo>
                <a:lnTo>
                  <a:pt x="16604" y="188284"/>
                </a:lnTo>
                <a:lnTo>
                  <a:pt x="16917" y="184211"/>
                </a:lnTo>
                <a:lnTo>
                  <a:pt x="16291" y="180765"/>
                </a:lnTo>
                <a:lnTo>
                  <a:pt x="13785" y="178572"/>
                </a:lnTo>
                <a:lnTo>
                  <a:pt x="6266" y="177945"/>
                </a:lnTo>
                <a:lnTo>
                  <a:pt x="2193" y="174812"/>
                </a:lnTo>
                <a:lnTo>
                  <a:pt x="1253" y="170113"/>
                </a:lnTo>
                <a:lnTo>
                  <a:pt x="1253" y="161341"/>
                </a:lnTo>
                <a:lnTo>
                  <a:pt x="6266" y="150689"/>
                </a:lnTo>
                <a:lnTo>
                  <a:pt x="10965" y="143484"/>
                </a:lnTo>
                <a:lnTo>
                  <a:pt x="15038" y="138471"/>
                </a:lnTo>
                <a:lnTo>
                  <a:pt x="16291" y="135025"/>
                </a:lnTo>
                <a:lnTo>
                  <a:pt x="15664" y="132206"/>
                </a:lnTo>
                <a:lnTo>
                  <a:pt x="11592" y="128133"/>
                </a:lnTo>
                <a:lnTo>
                  <a:pt x="6892" y="124374"/>
                </a:lnTo>
                <a:lnTo>
                  <a:pt x="3759" y="120614"/>
                </a:lnTo>
                <a:lnTo>
                  <a:pt x="3446" y="117481"/>
                </a:lnTo>
                <a:lnTo>
                  <a:pt x="6892" y="112155"/>
                </a:lnTo>
                <a:lnTo>
                  <a:pt x="10338" y="109023"/>
                </a:lnTo>
                <a:lnTo>
                  <a:pt x="11278" y="102757"/>
                </a:lnTo>
                <a:lnTo>
                  <a:pt x="627" y="88346"/>
                </a:lnTo>
                <a:lnTo>
                  <a:pt x="6892" y="84900"/>
                </a:lnTo>
                <a:lnTo>
                  <a:pt x="8772" y="80201"/>
                </a:lnTo>
                <a:lnTo>
                  <a:pt x="7519" y="78008"/>
                </a:lnTo>
                <a:lnTo>
                  <a:pt x="1880" y="70802"/>
                </a:lnTo>
                <a:lnTo>
                  <a:pt x="0" y="65163"/>
                </a:lnTo>
                <a:lnTo>
                  <a:pt x="1566" y="60150"/>
                </a:lnTo>
                <a:lnTo>
                  <a:pt x="9399" y="48559"/>
                </a:lnTo>
                <a:lnTo>
                  <a:pt x="13471" y="41040"/>
                </a:lnTo>
                <a:lnTo>
                  <a:pt x="12531" y="32582"/>
                </a:lnTo>
                <a:lnTo>
                  <a:pt x="5952" y="10025"/>
                </a:lnTo>
                <a:lnTo>
                  <a:pt x="7519" y="4386"/>
                </a:lnTo>
                <a:lnTo>
                  <a:pt x="11905" y="2193"/>
                </a:lnTo>
                <a:lnTo>
                  <a:pt x="19424" y="3446"/>
                </a:lnTo>
                <a:lnTo>
                  <a:pt x="48559" y="10338"/>
                </a:lnTo>
                <a:lnTo>
                  <a:pt x="78321" y="10025"/>
                </a:lnTo>
                <a:lnTo>
                  <a:pt x="108710" y="5012"/>
                </a:lnTo>
                <a:lnTo>
                  <a:pt x="123747" y="0"/>
                </a:lnTo>
                <a:lnTo>
                  <a:pt x="127193" y="65163"/>
                </a:lnTo>
                <a:lnTo>
                  <a:pt x="130953" y="73622"/>
                </a:lnTo>
                <a:lnTo>
                  <a:pt x="136592" y="83020"/>
                </a:lnTo>
                <a:lnTo>
                  <a:pt x="147557" y="84587"/>
                </a:lnTo>
                <a:lnTo>
                  <a:pt x="151943" y="86153"/>
                </a:lnTo>
                <a:lnTo>
                  <a:pt x="160715" y="92732"/>
                </a:lnTo>
                <a:lnTo>
                  <a:pt x="167294" y="95552"/>
                </a:lnTo>
                <a:lnTo>
                  <a:pt x="176066" y="97744"/>
                </a:lnTo>
                <a:lnTo>
                  <a:pt x="194549" y="99624"/>
                </a:lnTo>
                <a:lnTo>
                  <a:pt x="201128" y="98684"/>
                </a:lnTo>
                <a:lnTo>
                  <a:pt x="210213" y="94298"/>
                </a:lnTo>
                <a:lnTo>
                  <a:pt x="215853" y="93358"/>
                </a:lnTo>
                <a:lnTo>
                  <a:pt x="222432" y="94925"/>
                </a:lnTo>
                <a:lnTo>
                  <a:pt x="231517" y="100251"/>
                </a:lnTo>
                <a:lnTo>
                  <a:pt x="235903" y="106517"/>
                </a:lnTo>
                <a:lnTo>
                  <a:pt x="250940" y="153509"/>
                </a:lnTo>
                <a:close/>
              </a:path>
            </a:pathLst>
          </a:custGeom>
          <a:solidFill>
            <a:srgbClr val="A058A2"/>
          </a:solidFill>
          <a:ln w="12700" cap="rnd">
            <a:solidFill>
              <a:schemeClr val="bg1"/>
            </a:solidFill>
            <a:prstDash val="solid"/>
            <a:round/>
          </a:ln>
        </p:spPr>
        <p:txBody>
          <a:bodyPr rtlCol="0" anchor="ctr"/>
          <a:lstStyle/>
          <a:p>
            <a:endParaRPr lang="vi-VN"/>
          </a:p>
        </p:txBody>
      </p:sp>
      <p:sp>
        <p:nvSpPr>
          <p:cNvPr id="64" name="Freeform: Shape 63">
            <a:extLst>
              <a:ext uri="{FF2B5EF4-FFF2-40B4-BE49-F238E27FC236}">
                <a16:creationId xmlns:a16="http://schemas.microsoft.com/office/drawing/2014/main" id="{E8915442-7640-389B-4E33-627B1919A919}"/>
              </a:ext>
            </a:extLst>
          </p:cNvPr>
          <p:cNvSpPr/>
          <p:nvPr/>
        </p:nvSpPr>
        <p:spPr>
          <a:xfrm>
            <a:off x="6558348" y="6291031"/>
            <a:ext cx="299812" cy="417294"/>
          </a:xfrm>
          <a:custGeom>
            <a:avLst/>
            <a:gdLst>
              <a:gd name="connsiteX0" fmla="*/ 237782 w 299812"/>
              <a:gd name="connsiteY0" fmla="*/ 55451 h 417294"/>
              <a:gd name="connsiteX1" fmla="*/ 248434 w 299812"/>
              <a:gd name="connsiteY1" fmla="*/ 69862 h 417294"/>
              <a:gd name="connsiteX2" fmla="*/ 247494 w 299812"/>
              <a:gd name="connsiteY2" fmla="*/ 76128 h 417294"/>
              <a:gd name="connsiteX3" fmla="*/ 244048 w 299812"/>
              <a:gd name="connsiteY3" fmla="*/ 79261 h 417294"/>
              <a:gd name="connsiteX4" fmla="*/ 240602 w 299812"/>
              <a:gd name="connsiteY4" fmla="*/ 84587 h 417294"/>
              <a:gd name="connsiteX5" fmla="*/ 240915 w 299812"/>
              <a:gd name="connsiteY5" fmla="*/ 87719 h 417294"/>
              <a:gd name="connsiteX6" fmla="*/ 244048 w 299812"/>
              <a:gd name="connsiteY6" fmla="*/ 91479 h 417294"/>
              <a:gd name="connsiteX7" fmla="*/ 248747 w 299812"/>
              <a:gd name="connsiteY7" fmla="*/ 95238 h 417294"/>
              <a:gd name="connsiteX8" fmla="*/ 252820 w 299812"/>
              <a:gd name="connsiteY8" fmla="*/ 99311 h 417294"/>
              <a:gd name="connsiteX9" fmla="*/ 253447 w 299812"/>
              <a:gd name="connsiteY9" fmla="*/ 102130 h 417294"/>
              <a:gd name="connsiteX10" fmla="*/ 252193 w 299812"/>
              <a:gd name="connsiteY10" fmla="*/ 105576 h 417294"/>
              <a:gd name="connsiteX11" fmla="*/ 248121 w 299812"/>
              <a:gd name="connsiteY11" fmla="*/ 110589 h 417294"/>
              <a:gd name="connsiteX12" fmla="*/ 243421 w 299812"/>
              <a:gd name="connsiteY12" fmla="*/ 117795 h 417294"/>
              <a:gd name="connsiteX13" fmla="*/ 238409 w 299812"/>
              <a:gd name="connsiteY13" fmla="*/ 128446 h 417294"/>
              <a:gd name="connsiteX14" fmla="*/ 238409 w 299812"/>
              <a:gd name="connsiteY14" fmla="*/ 137218 h 417294"/>
              <a:gd name="connsiteX15" fmla="*/ 239349 w 299812"/>
              <a:gd name="connsiteY15" fmla="*/ 141917 h 417294"/>
              <a:gd name="connsiteX16" fmla="*/ 243421 w 299812"/>
              <a:gd name="connsiteY16" fmla="*/ 145050 h 417294"/>
              <a:gd name="connsiteX17" fmla="*/ 250940 w 299812"/>
              <a:gd name="connsiteY17" fmla="*/ 145677 h 417294"/>
              <a:gd name="connsiteX18" fmla="*/ 253447 w 299812"/>
              <a:gd name="connsiteY18" fmla="*/ 147870 h 417294"/>
              <a:gd name="connsiteX19" fmla="*/ 254073 w 299812"/>
              <a:gd name="connsiteY19" fmla="*/ 151316 h 417294"/>
              <a:gd name="connsiteX20" fmla="*/ 253760 w 299812"/>
              <a:gd name="connsiteY20" fmla="*/ 155389 h 417294"/>
              <a:gd name="connsiteX21" fmla="*/ 253760 w 299812"/>
              <a:gd name="connsiteY21" fmla="*/ 163847 h 417294"/>
              <a:gd name="connsiteX22" fmla="*/ 259712 w 299812"/>
              <a:gd name="connsiteY22" fmla="*/ 186091 h 417294"/>
              <a:gd name="connsiteX23" fmla="*/ 263785 w 299812"/>
              <a:gd name="connsiteY23" fmla="*/ 193609 h 417294"/>
              <a:gd name="connsiteX24" fmla="*/ 268171 w 299812"/>
              <a:gd name="connsiteY24" fmla="*/ 198622 h 417294"/>
              <a:gd name="connsiteX25" fmla="*/ 273497 w 299812"/>
              <a:gd name="connsiteY25" fmla="*/ 200815 h 417294"/>
              <a:gd name="connsiteX26" fmla="*/ 288221 w 299812"/>
              <a:gd name="connsiteY26" fmla="*/ 205201 h 417294"/>
              <a:gd name="connsiteX27" fmla="*/ 294800 w 299812"/>
              <a:gd name="connsiteY27" fmla="*/ 211467 h 417294"/>
              <a:gd name="connsiteX28" fmla="*/ 297620 w 299812"/>
              <a:gd name="connsiteY28" fmla="*/ 216166 h 417294"/>
              <a:gd name="connsiteX29" fmla="*/ 299813 w 299812"/>
              <a:gd name="connsiteY29" fmla="*/ 226818 h 417294"/>
              <a:gd name="connsiteX30" fmla="*/ 294487 w 299812"/>
              <a:gd name="connsiteY30" fmla="*/ 228384 h 417294"/>
              <a:gd name="connsiteX31" fmla="*/ 292294 w 299812"/>
              <a:gd name="connsiteY31" fmla="*/ 229950 h 417294"/>
              <a:gd name="connsiteX32" fmla="*/ 292294 w 299812"/>
              <a:gd name="connsiteY32" fmla="*/ 239035 h 417294"/>
              <a:gd name="connsiteX33" fmla="*/ 260965 w 299812"/>
              <a:gd name="connsiteY33" fmla="*/ 299186 h 417294"/>
              <a:gd name="connsiteX34" fmla="*/ 252820 w 299812"/>
              <a:gd name="connsiteY34" fmla="*/ 311091 h 417294"/>
              <a:gd name="connsiteX35" fmla="*/ 243421 w 299812"/>
              <a:gd name="connsiteY35" fmla="*/ 321743 h 417294"/>
              <a:gd name="connsiteX36" fmla="*/ 229010 w 299812"/>
              <a:gd name="connsiteY36" fmla="*/ 333334 h 417294"/>
              <a:gd name="connsiteX37" fmla="*/ 211153 w 299812"/>
              <a:gd name="connsiteY37" fmla="*/ 335840 h 417294"/>
              <a:gd name="connsiteX38" fmla="*/ 197055 w 299812"/>
              <a:gd name="connsiteY38" fmla="*/ 341793 h 417294"/>
              <a:gd name="connsiteX39" fmla="*/ 184524 w 299812"/>
              <a:gd name="connsiteY39" fmla="*/ 356830 h 417294"/>
              <a:gd name="connsiteX40" fmla="*/ 172619 w 299812"/>
              <a:gd name="connsiteY40" fmla="*/ 376567 h 417294"/>
              <a:gd name="connsiteX41" fmla="*/ 161968 w 299812"/>
              <a:gd name="connsiteY41" fmla="*/ 387845 h 417294"/>
              <a:gd name="connsiteX42" fmla="*/ 133459 w 299812"/>
              <a:gd name="connsiteY42" fmla="*/ 395364 h 417294"/>
              <a:gd name="connsiteX43" fmla="*/ 57644 w 299812"/>
              <a:gd name="connsiteY43" fmla="*/ 417294 h 417294"/>
              <a:gd name="connsiteX44" fmla="*/ 47619 w 299812"/>
              <a:gd name="connsiteY44" fmla="*/ 415728 h 417294"/>
              <a:gd name="connsiteX45" fmla="*/ 40100 w 299812"/>
              <a:gd name="connsiteY45" fmla="*/ 410401 h 417294"/>
              <a:gd name="connsiteX46" fmla="*/ 13471 w 299812"/>
              <a:gd name="connsiteY46" fmla="*/ 406329 h 417294"/>
              <a:gd name="connsiteX47" fmla="*/ 3446 w 299812"/>
              <a:gd name="connsiteY47" fmla="*/ 402569 h 417294"/>
              <a:gd name="connsiteX48" fmla="*/ 940 w 299812"/>
              <a:gd name="connsiteY48" fmla="*/ 401317 h 417294"/>
              <a:gd name="connsiteX49" fmla="*/ 0 w 299812"/>
              <a:gd name="connsiteY49" fmla="*/ 396617 h 417294"/>
              <a:gd name="connsiteX50" fmla="*/ 3133 w 299812"/>
              <a:gd name="connsiteY50" fmla="*/ 395364 h 417294"/>
              <a:gd name="connsiteX51" fmla="*/ 8459 w 299812"/>
              <a:gd name="connsiteY51" fmla="*/ 397244 h 417294"/>
              <a:gd name="connsiteX52" fmla="*/ 16604 w 299812"/>
              <a:gd name="connsiteY52" fmla="*/ 395677 h 417294"/>
              <a:gd name="connsiteX53" fmla="*/ 37281 w 299812"/>
              <a:gd name="connsiteY53" fmla="*/ 381893 h 417294"/>
              <a:gd name="connsiteX54" fmla="*/ 41980 w 299812"/>
              <a:gd name="connsiteY54" fmla="*/ 379073 h 417294"/>
              <a:gd name="connsiteX55" fmla="*/ 48872 w 299812"/>
              <a:gd name="connsiteY55" fmla="*/ 376567 h 417294"/>
              <a:gd name="connsiteX56" fmla="*/ 50439 w 299812"/>
              <a:gd name="connsiteY56" fmla="*/ 371868 h 417294"/>
              <a:gd name="connsiteX57" fmla="*/ 48246 w 299812"/>
              <a:gd name="connsiteY57" fmla="*/ 367482 h 417294"/>
              <a:gd name="connsiteX58" fmla="*/ 43860 w 299812"/>
              <a:gd name="connsiteY58" fmla="*/ 365289 h 417294"/>
              <a:gd name="connsiteX59" fmla="*/ 41980 w 299812"/>
              <a:gd name="connsiteY59" fmla="*/ 363409 h 417294"/>
              <a:gd name="connsiteX60" fmla="*/ 47619 w 299812"/>
              <a:gd name="connsiteY60" fmla="*/ 359963 h 417294"/>
              <a:gd name="connsiteX61" fmla="*/ 53258 w 299812"/>
              <a:gd name="connsiteY61" fmla="*/ 360276 h 417294"/>
              <a:gd name="connsiteX62" fmla="*/ 81140 w 299812"/>
              <a:gd name="connsiteY62" fmla="*/ 365915 h 417294"/>
              <a:gd name="connsiteX63" fmla="*/ 87406 w 299812"/>
              <a:gd name="connsiteY63" fmla="*/ 364349 h 417294"/>
              <a:gd name="connsiteX64" fmla="*/ 94298 w 299812"/>
              <a:gd name="connsiteY64" fmla="*/ 360903 h 417294"/>
              <a:gd name="connsiteX65" fmla="*/ 100251 w 299812"/>
              <a:gd name="connsiteY65" fmla="*/ 356204 h 417294"/>
              <a:gd name="connsiteX66" fmla="*/ 103070 w 299812"/>
              <a:gd name="connsiteY66" fmla="*/ 351191 h 417294"/>
              <a:gd name="connsiteX67" fmla="*/ 93045 w 299812"/>
              <a:gd name="connsiteY67" fmla="*/ 355890 h 417294"/>
              <a:gd name="connsiteX68" fmla="*/ 79574 w 299812"/>
              <a:gd name="connsiteY68" fmla="*/ 359650 h 417294"/>
              <a:gd name="connsiteX69" fmla="*/ 66103 w 299812"/>
              <a:gd name="connsiteY69" fmla="*/ 359650 h 417294"/>
              <a:gd name="connsiteX70" fmla="*/ 56391 w 299812"/>
              <a:gd name="connsiteY70" fmla="*/ 354010 h 417294"/>
              <a:gd name="connsiteX71" fmla="*/ 54511 w 299812"/>
              <a:gd name="connsiteY71" fmla="*/ 349311 h 417294"/>
              <a:gd name="connsiteX72" fmla="*/ 56391 w 299812"/>
              <a:gd name="connsiteY72" fmla="*/ 346805 h 417294"/>
              <a:gd name="connsiteX73" fmla="*/ 61090 w 299812"/>
              <a:gd name="connsiteY73" fmla="*/ 345865 h 417294"/>
              <a:gd name="connsiteX74" fmla="*/ 67983 w 299812"/>
              <a:gd name="connsiteY74" fmla="*/ 344925 h 417294"/>
              <a:gd name="connsiteX75" fmla="*/ 78321 w 299812"/>
              <a:gd name="connsiteY75" fmla="*/ 344925 h 417294"/>
              <a:gd name="connsiteX76" fmla="*/ 81454 w 299812"/>
              <a:gd name="connsiteY76" fmla="*/ 344299 h 417294"/>
              <a:gd name="connsiteX77" fmla="*/ 88659 w 299812"/>
              <a:gd name="connsiteY77" fmla="*/ 338973 h 417294"/>
              <a:gd name="connsiteX78" fmla="*/ 88659 w 299812"/>
              <a:gd name="connsiteY78" fmla="*/ 336467 h 417294"/>
              <a:gd name="connsiteX79" fmla="*/ 84587 w 299812"/>
              <a:gd name="connsiteY79" fmla="*/ 328948 h 417294"/>
              <a:gd name="connsiteX80" fmla="*/ 83334 w 299812"/>
              <a:gd name="connsiteY80" fmla="*/ 320489 h 417294"/>
              <a:gd name="connsiteX81" fmla="*/ 85526 w 299812"/>
              <a:gd name="connsiteY81" fmla="*/ 312344 h 417294"/>
              <a:gd name="connsiteX82" fmla="*/ 58584 w 299812"/>
              <a:gd name="connsiteY82" fmla="*/ 324248 h 417294"/>
              <a:gd name="connsiteX83" fmla="*/ 41040 w 299812"/>
              <a:gd name="connsiteY83" fmla="*/ 328635 h 417294"/>
              <a:gd name="connsiteX84" fmla="*/ 30388 w 299812"/>
              <a:gd name="connsiteY84" fmla="*/ 323309 h 417294"/>
              <a:gd name="connsiteX85" fmla="*/ 22870 w 299812"/>
              <a:gd name="connsiteY85" fmla="*/ 308584 h 417294"/>
              <a:gd name="connsiteX86" fmla="*/ 27569 w 299812"/>
              <a:gd name="connsiteY86" fmla="*/ 292294 h 417294"/>
              <a:gd name="connsiteX87" fmla="*/ 32268 w 299812"/>
              <a:gd name="connsiteY87" fmla="*/ 277256 h 417294"/>
              <a:gd name="connsiteX88" fmla="*/ 38847 w 299812"/>
              <a:gd name="connsiteY88" fmla="*/ 257519 h 417294"/>
              <a:gd name="connsiteX89" fmla="*/ 37594 w 299812"/>
              <a:gd name="connsiteY89" fmla="*/ 240915 h 417294"/>
              <a:gd name="connsiteX90" fmla="*/ 36967 w 299812"/>
              <a:gd name="connsiteY90" fmla="*/ 210527 h 417294"/>
              <a:gd name="connsiteX91" fmla="*/ 38534 w 299812"/>
              <a:gd name="connsiteY91" fmla="*/ 173246 h 417294"/>
              <a:gd name="connsiteX92" fmla="*/ 41980 w 299812"/>
              <a:gd name="connsiteY92" fmla="*/ 147243 h 417294"/>
              <a:gd name="connsiteX93" fmla="*/ 44800 w 299812"/>
              <a:gd name="connsiteY93" fmla="*/ 83960 h 417294"/>
              <a:gd name="connsiteX94" fmla="*/ 44800 w 299812"/>
              <a:gd name="connsiteY94" fmla="*/ 57644 h 417294"/>
              <a:gd name="connsiteX95" fmla="*/ 47619 w 299812"/>
              <a:gd name="connsiteY95" fmla="*/ 8459 h 417294"/>
              <a:gd name="connsiteX96" fmla="*/ 48246 w 299812"/>
              <a:gd name="connsiteY96" fmla="*/ 0 h 417294"/>
              <a:gd name="connsiteX97" fmla="*/ 64850 w 299812"/>
              <a:gd name="connsiteY97" fmla="*/ 11591 h 417294"/>
              <a:gd name="connsiteX98" fmla="*/ 70489 w 299812"/>
              <a:gd name="connsiteY98" fmla="*/ 11905 h 417294"/>
              <a:gd name="connsiteX99" fmla="*/ 82080 w 299812"/>
              <a:gd name="connsiteY99" fmla="*/ 5952 h 417294"/>
              <a:gd name="connsiteX100" fmla="*/ 91792 w 299812"/>
              <a:gd name="connsiteY100" fmla="*/ 7519 h 417294"/>
              <a:gd name="connsiteX101" fmla="*/ 96805 w 299812"/>
              <a:gd name="connsiteY101" fmla="*/ 6892 h 417294"/>
              <a:gd name="connsiteX102" fmla="*/ 100251 w 299812"/>
              <a:gd name="connsiteY102" fmla="*/ 5952 h 417294"/>
              <a:gd name="connsiteX103" fmla="*/ 102131 w 299812"/>
              <a:gd name="connsiteY103" fmla="*/ 3759 h 417294"/>
              <a:gd name="connsiteX104" fmla="*/ 105890 w 299812"/>
              <a:gd name="connsiteY104" fmla="*/ 1880 h 417294"/>
              <a:gd name="connsiteX105" fmla="*/ 110276 w 299812"/>
              <a:gd name="connsiteY105" fmla="*/ 2506 h 417294"/>
              <a:gd name="connsiteX106" fmla="*/ 117168 w 299812"/>
              <a:gd name="connsiteY106" fmla="*/ 3759 h 417294"/>
              <a:gd name="connsiteX107" fmla="*/ 129073 w 299812"/>
              <a:gd name="connsiteY107" fmla="*/ 2820 h 417294"/>
              <a:gd name="connsiteX108" fmla="*/ 136278 w 299812"/>
              <a:gd name="connsiteY108" fmla="*/ 5326 h 417294"/>
              <a:gd name="connsiteX109" fmla="*/ 156329 w 299812"/>
              <a:gd name="connsiteY109" fmla="*/ 18170 h 417294"/>
              <a:gd name="connsiteX110" fmla="*/ 221178 w 299812"/>
              <a:gd name="connsiteY110" fmla="*/ 50752 h 417294"/>
              <a:gd name="connsiteX111" fmla="*/ 237782 w 299812"/>
              <a:gd name="connsiteY111" fmla="*/ 55451 h 4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99812" h="417294">
                <a:moveTo>
                  <a:pt x="237782" y="55451"/>
                </a:moveTo>
                <a:lnTo>
                  <a:pt x="248434" y="69862"/>
                </a:lnTo>
                <a:lnTo>
                  <a:pt x="247494" y="76128"/>
                </a:lnTo>
                <a:lnTo>
                  <a:pt x="244048" y="79261"/>
                </a:lnTo>
                <a:lnTo>
                  <a:pt x="240602" y="84587"/>
                </a:lnTo>
                <a:lnTo>
                  <a:pt x="240915" y="87719"/>
                </a:lnTo>
                <a:lnTo>
                  <a:pt x="244048" y="91479"/>
                </a:lnTo>
                <a:lnTo>
                  <a:pt x="248747" y="95238"/>
                </a:lnTo>
                <a:lnTo>
                  <a:pt x="252820" y="99311"/>
                </a:lnTo>
                <a:lnTo>
                  <a:pt x="253447" y="102130"/>
                </a:lnTo>
                <a:lnTo>
                  <a:pt x="252193" y="105576"/>
                </a:lnTo>
                <a:lnTo>
                  <a:pt x="248121" y="110589"/>
                </a:lnTo>
                <a:lnTo>
                  <a:pt x="243421" y="117795"/>
                </a:lnTo>
                <a:lnTo>
                  <a:pt x="238409" y="128446"/>
                </a:lnTo>
                <a:lnTo>
                  <a:pt x="238409" y="137218"/>
                </a:lnTo>
                <a:lnTo>
                  <a:pt x="239349" y="141917"/>
                </a:lnTo>
                <a:lnTo>
                  <a:pt x="243421" y="145050"/>
                </a:lnTo>
                <a:lnTo>
                  <a:pt x="250940" y="145677"/>
                </a:lnTo>
                <a:lnTo>
                  <a:pt x="253447" y="147870"/>
                </a:lnTo>
                <a:lnTo>
                  <a:pt x="254073" y="151316"/>
                </a:lnTo>
                <a:lnTo>
                  <a:pt x="253760" y="155389"/>
                </a:lnTo>
                <a:lnTo>
                  <a:pt x="253760" y="163847"/>
                </a:lnTo>
                <a:lnTo>
                  <a:pt x="259712" y="186091"/>
                </a:lnTo>
                <a:lnTo>
                  <a:pt x="263785" y="193609"/>
                </a:lnTo>
                <a:lnTo>
                  <a:pt x="268171" y="198622"/>
                </a:lnTo>
                <a:lnTo>
                  <a:pt x="273497" y="200815"/>
                </a:lnTo>
                <a:lnTo>
                  <a:pt x="288221" y="205201"/>
                </a:lnTo>
                <a:lnTo>
                  <a:pt x="294800" y="211467"/>
                </a:lnTo>
                <a:lnTo>
                  <a:pt x="297620" y="216166"/>
                </a:lnTo>
                <a:lnTo>
                  <a:pt x="299813" y="226818"/>
                </a:lnTo>
                <a:lnTo>
                  <a:pt x="294487" y="228384"/>
                </a:lnTo>
                <a:lnTo>
                  <a:pt x="292294" y="229950"/>
                </a:lnTo>
                <a:lnTo>
                  <a:pt x="292294" y="239035"/>
                </a:lnTo>
                <a:lnTo>
                  <a:pt x="260965" y="299186"/>
                </a:lnTo>
                <a:lnTo>
                  <a:pt x="252820" y="311091"/>
                </a:lnTo>
                <a:lnTo>
                  <a:pt x="243421" y="321743"/>
                </a:lnTo>
                <a:lnTo>
                  <a:pt x="229010" y="333334"/>
                </a:lnTo>
                <a:lnTo>
                  <a:pt x="211153" y="335840"/>
                </a:lnTo>
                <a:lnTo>
                  <a:pt x="197055" y="341793"/>
                </a:lnTo>
                <a:lnTo>
                  <a:pt x="184524" y="356830"/>
                </a:lnTo>
                <a:lnTo>
                  <a:pt x="172619" y="376567"/>
                </a:lnTo>
                <a:lnTo>
                  <a:pt x="161968" y="387845"/>
                </a:lnTo>
                <a:lnTo>
                  <a:pt x="133459" y="395364"/>
                </a:lnTo>
                <a:lnTo>
                  <a:pt x="57644" y="417294"/>
                </a:lnTo>
                <a:lnTo>
                  <a:pt x="47619" y="415728"/>
                </a:lnTo>
                <a:lnTo>
                  <a:pt x="40100" y="410401"/>
                </a:lnTo>
                <a:lnTo>
                  <a:pt x="13471" y="406329"/>
                </a:lnTo>
                <a:lnTo>
                  <a:pt x="3446" y="402569"/>
                </a:lnTo>
                <a:lnTo>
                  <a:pt x="940" y="401317"/>
                </a:lnTo>
                <a:lnTo>
                  <a:pt x="0" y="396617"/>
                </a:lnTo>
                <a:lnTo>
                  <a:pt x="3133" y="395364"/>
                </a:lnTo>
                <a:lnTo>
                  <a:pt x="8459" y="397244"/>
                </a:lnTo>
                <a:lnTo>
                  <a:pt x="16604" y="395677"/>
                </a:lnTo>
                <a:lnTo>
                  <a:pt x="37281" y="381893"/>
                </a:lnTo>
                <a:lnTo>
                  <a:pt x="41980" y="379073"/>
                </a:lnTo>
                <a:lnTo>
                  <a:pt x="48872" y="376567"/>
                </a:lnTo>
                <a:lnTo>
                  <a:pt x="50439" y="371868"/>
                </a:lnTo>
                <a:lnTo>
                  <a:pt x="48246" y="367482"/>
                </a:lnTo>
                <a:lnTo>
                  <a:pt x="43860" y="365289"/>
                </a:lnTo>
                <a:lnTo>
                  <a:pt x="41980" y="363409"/>
                </a:lnTo>
                <a:lnTo>
                  <a:pt x="47619" y="359963"/>
                </a:lnTo>
                <a:lnTo>
                  <a:pt x="53258" y="360276"/>
                </a:lnTo>
                <a:lnTo>
                  <a:pt x="81140" y="365915"/>
                </a:lnTo>
                <a:lnTo>
                  <a:pt x="87406" y="364349"/>
                </a:lnTo>
                <a:lnTo>
                  <a:pt x="94298" y="360903"/>
                </a:lnTo>
                <a:lnTo>
                  <a:pt x="100251" y="356204"/>
                </a:lnTo>
                <a:lnTo>
                  <a:pt x="103070" y="351191"/>
                </a:lnTo>
                <a:lnTo>
                  <a:pt x="93045" y="355890"/>
                </a:lnTo>
                <a:lnTo>
                  <a:pt x="79574" y="359650"/>
                </a:lnTo>
                <a:lnTo>
                  <a:pt x="66103" y="359650"/>
                </a:lnTo>
                <a:lnTo>
                  <a:pt x="56391" y="354010"/>
                </a:lnTo>
                <a:lnTo>
                  <a:pt x="54511" y="349311"/>
                </a:lnTo>
                <a:lnTo>
                  <a:pt x="56391" y="346805"/>
                </a:lnTo>
                <a:lnTo>
                  <a:pt x="61090" y="345865"/>
                </a:lnTo>
                <a:lnTo>
                  <a:pt x="67983" y="344925"/>
                </a:lnTo>
                <a:lnTo>
                  <a:pt x="78321" y="344925"/>
                </a:lnTo>
                <a:lnTo>
                  <a:pt x="81454" y="344299"/>
                </a:lnTo>
                <a:lnTo>
                  <a:pt x="88659" y="338973"/>
                </a:lnTo>
                <a:lnTo>
                  <a:pt x="88659" y="336467"/>
                </a:lnTo>
                <a:lnTo>
                  <a:pt x="84587" y="328948"/>
                </a:lnTo>
                <a:lnTo>
                  <a:pt x="83334" y="320489"/>
                </a:lnTo>
                <a:lnTo>
                  <a:pt x="85526" y="312344"/>
                </a:lnTo>
                <a:lnTo>
                  <a:pt x="58584" y="324248"/>
                </a:lnTo>
                <a:lnTo>
                  <a:pt x="41040" y="328635"/>
                </a:lnTo>
                <a:lnTo>
                  <a:pt x="30388" y="323309"/>
                </a:lnTo>
                <a:lnTo>
                  <a:pt x="22870" y="308584"/>
                </a:lnTo>
                <a:lnTo>
                  <a:pt x="27569" y="292294"/>
                </a:lnTo>
                <a:lnTo>
                  <a:pt x="32268" y="277256"/>
                </a:lnTo>
                <a:lnTo>
                  <a:pt x="38847" y="257519"/>
                </a:lnTo>
                <a:lnTo>
                  <a:pt x="37594" y="240915"/>
                </a:lnTo>
                <a:lnTo>
                  <a:pt x="36967" y="210527"/>
                </a:lnTo>
                <a:lnTo>
                  <a:pt x="38534" y="173246"/>
                </a:lnTo>
                <a:lnTo>
                  <a:pt x="41980" y="147243"/>
                </a:lnTo>
                <a:lnTo>
                  <a:pt x="44800" y="83960"/>
                </a:lnTo>
                <a:lnTo>
                  <a:pt x="44800" y="57644"/>
                </a:lnTo>
                <a:lnTo>
                  <a:pt x="47619" y="8459"/>
                </a:lnTo>
                <a:lnTo>
                  <a:pt x="48246" y="0"/>
                </a:lnTo>
                <a:lnTo>
                  <a:pt x="64850" y="11591"/>
                </a:lnTo>
                <a:lnTo>
                  <a:pt x="70489" y="11905"/>
                </a:lnTo>
                <a:lnTo>
                  <a:pt x="82080" y="5952"/>
                </a:lnTo>
                <a:lnTo>
                  <a:pt x="91792" y="7519"/>
                </a:lnTo>
                <a:lnTo>
                  <a:pt x="96805" y="6892"/>
                </a:lnTo>
                <a:lnTo>
                  <a:pt x="100251" y="5952"/>
                </a:lnTo>
                <a:lnTo>
                  <a:pt x="102131" y="3759"/>
                </a:lnTo>
                <a:lnTo>
                  <a:pt x="105890" y="1880"/>
                </a:lnTo>
                <a:lnTo>
                  <a:pt x="110276" y="2506"/>
                </a:lnTo>
                <a:lnTo>
                  <a:pt x="117168" y="3759"/>
                </a:lnTo>
                <a:lnTo>
                  <a:pt x="129073" y="2820"/>
                </a:lnTo>
                <a:lnTo>
                  <a:pt x="136278" y="5326"/>
                </a:lnTo>
                <a:lnTo>
                  <a:pt x="156329" y="18170"/>
                </a:lnTo>
                <a:lnTo>
                  <a:pt x="221178" y="50752"/>
                </a:lnTo>
                <a:lnTo>
                  <a:pt x="237782" y="55451"/>
                </a:lnTo>
                <a:close/>
              </a:path>
            </a:pathLst>
          </a:custGeom>
          <a:solidFill>
            <a:srgbClr val="E09918"/>
          </a:solidFill>
          <a:ln w="12700" cap="rnd">
            <a:solidFill>
              <a:schemeClr val="bg1"/>
            </a:solidFill>
            <a:prstDash val="solid"/>
            <a:round/>
          </a:ln>
        </p:spPr>
        <p:txBody>
          <a:bodyPr rtlCol="0" anchor="ctr"/>
          <a:lstStyle/>
          <a:p>
            <a:endParaRPr lang="vi-VN" dirty="0"/>
          </a:p>
        </p:txBody>
      </p:sp>
      <p:sp>
        <p:nvSpPr>
          <p:cNvPr id="65" name="Freeform: Shape 64">
            <a:extLst>
              <a:ext uri="{FF2B5EF4-FFF2-40B4-BE49-F238E27FC236}">
                <a16:creationId xmlns:a16="http://schemas.microsoft.com/office/drawing/2014/main" id="{7329B295-2766-C5A1-95D4-FFD0F841247B}"/>
              </a:ext>
            </a:extLst>
          </p:cNvPr>
          <p:cNvSpPr/>
          <p:nvPr/>
        </p:nvSpPr>
        <p:spPr>
          <a:xfrm>
            <a:off x="6919251" y="6126244"/>
            <a:ext cx="467419" cy="545113"/>
          </a:xfrm>
          <a:custGeom>
            <a:avLst/>
            <a:gdLst>
              <a:gd name="connsiteX0" fmla="*/ 467419 w 467419"/>
              <a:gd name="connsiteY0" fmla="*/ 501254 h 545113"/>
              <a:gd name="connsiteX1" fmla="*/ 461780 w 467419"/>
              <a:gd name="connsiteY1" fmla="*/ 501254 h 545113"/>
              <a:gd name="connsiteX2" fmla="*/ 463973 w 467419"/>
              <a:gd name="connsiteY2" fmla="*/ 503761 h 545113"/>
              <a:gd name="connsiteX3" fmla="*/ 464913 w 467419"/>
              <a:gd name="connsiteY3" fmla="*/ 507206 h 545113"/>
              <a:gd name="connsiteX4" fmla="*/ 454888 w 467419"/>
              <a:gd name="connsiteY4" fmla="*/ 508146 h 545113"/>
              <a:gd name="connsiteX5" fmla="*/ 454888 w 467419"/>
              <a:gd name="connsiteY5" fmla="*/ 512845 h 545113"/>
              <a:gd name="connsiteX6" fmla="*/ 459274 w 467419"/>
              <a:gd name="connsiteY6" fmla="*/ 519111 h 545113"/>
              <a:gd name="connsiteX7" fmla="*/ 461780 w 467419"/>
              <a:gd name="connsiteY7" fmla="*/ 524750 h 545113"/>
              <a:gd name="connsiteX8" fmla="*/ 456455 w 467419"/>
              <a:gd name="connsiteY8" fmla="*/ 522558 h 545113"/>
              <a:gd name="connsiteX9" fmla="*/ 452069 w 467419"/>
              <a:gd name="connsiteY9" fmla="*/ 522870 h 545113"/>
              <a:gd name="connsiteX10" fmla="*/ 442983 w 467419"/>
              <a:gd name="connsiteY10" fmla="*/ 524750 h 545113"/>
              <a:gd name="connsiteX11" fmla="*/ 439224 w 467419"/>
              <a:gd name="connsiteY11" fmla="*/ 526317 h 545113"/>
              <a:gd name="connsiteX12" fmla="*/ 438284 w 467419"/>
              <a:gd name="connsiteY12" fmla="*/ 530703 h 545113"/>
              <a:gd name="connsiteX13" fmla="*/ 438284 w 467419"/>
              <a:gd name="connsiteY13" fmla="*/ 539475 h 545113"/>
              <a:gd name="connsiteX14" fmla="*/ 439537 w 467419"/>
              <a:gd name="connsiteY14" fmla="*/ 543234 h 545113"/>
              <a:gd name="connsiteX15" fmla="*/ 437971 w 467419"/>
              <a:gd name="connsiteY15" fmla="*/ 544800 h 545113"/>
              <a:gd name="connsiteX16" fmla="*/ 431079 w 467419"/>
              <a:gd name="connsiteY16" fmla="*/ 545114 h 545113"/>
              <a:gd name="connsiteX17" fmla="*/ 428886 w 467419"/>
              <a:gd name="connsiteY17" fmla="*/ 543234 h 545113"/>
              <a:gd name="connsiteX18" fmla="*/ 422307 w 467419"/>
              <a:gd name="connsiteY18" fmla="*/ 534775 h 545113"/>
              <a:gd name="connsiteX19" fmla="*/ 421054 w 467419"/>
              <a:gd name="connsiteY19" fmla="*/ 531956 h 545113"/>
              <a:gd name="connsiteX20" fmla="*/ 425753 w 467419"/>
              <a:gd name="connsiteY20" fmla="*/ 521618 h 545113"/>
              <a:gd name="connsiteX21" fmla="*/ 437344 w 467419"/>
              <a:gd name="connsiteY21" fmla="*/ 510339 h 545113"/>
              <a:gd name="connsiteX22" fmla="*/ 451129 w 467419"/>
              <a:gd name="connsiteY22" fmla="*/ 500628 h 545113"/>
              <a:gd name="connsiteX23" fmla="*/ 463033 w 467419"/>
              <a:gd name="connsiteY23" fmla="*/ 495615 h 545113"/>
              <a:gd name="connsiteX24" fmla="*/ 466166 w 467419"/>
              <a:gd name="connsiteY24" fmla="*/ 496868 h 545113"/>
              <a:gd name="connsiteX25" fmla="*/ 467419 w 467419"/>
              <a:gd name="connsiteY25" fmla="*/ 501254 h 545113"/>
              <a:gd name="connsiteX26" fmla="*/ 272557 w 467419"/>
              <a:gd name="connsiteY26" fmla="*/ 127506 h 545113"/>
              <a:gd name="connsiteX27" fmla="*/ 278196 w 467419"/>
              <a:gd name="connsiteY27" fmla="*/ 132832 h 545113"/>
              <a:gd name="connsiteX28" fmla="*/ 302006 w 467419"/>
              <a:gd name="connsiteY28" fmla="*/ 138471 h 545113"/>
              <a:gd name="connsiteX29" fmla="*/ 307332 w 467419"/>
              <a:gd name="connsiteY29" fmla="*/ 142231 h 545113"/>
              <a:gd name="connsiteX30" fmla="*/ 306705 w 467419"/>
              <a:gd name="connsiteY30" fmla="*/ 153195 h 545113"/>
              <a:gd name="connsiteX31" fmla="*/ 303885 w 467419"/>
              <a:gd name="connsiteY31" fmla="*/ 160714 h 545113"/>
              <a:gd name="connsiteX32" fmla="*/ 297933 w 467419"/>
              <a:gd name="connsiteY32" fmla="*/ 164787 h 545113"/>
              <a:gd name="connsiteX33" fmla="*/ 286968 w 467419"/>
              <a:gd name="connsiteY33" fmla="*/ 164474 h 545113"/>
              <a:gd name="connsiteX34" fmla="*/ 286968 w 467419"/>
              <a:gd name="connsiteY34" fmla="*/ 161968 h 545113"/>
              <a:gd name="connsiteX35" fmla="*/ 289161 w 467419"/>
              <a:gd name="connsiteY35" fmla="*/ 153822 h 545113"/>
              <a:gd name="connsiteX36" fmla="*/ 282582 w 467419"/>
              <a:gd name="connsiteY36" fmla="*/ 144424 h 545113"/>
              <a:gd name="connsiteX37" fmla="*/ 273497 w 467419"/>
              <a:gd name="connsiteY37" fmla="*/ 136592 h 545113"/>
              <a:gd name="connsiteX38" fmla="*/ 266918 w 467419"/>
              <a:gd name="connsiteY38" fmla="*/ 132206 h 545113"/>
              <a:gd name="connsiteX39" fmla="*/ 263785 w 467419"/>
              <a:gd name="connsiteY39" fmla="*/ 134712 h 545113"/>
              <a:gd name="connsiteX40" fmla="*/ 270051 w 467419"/>
              <a:gd name="connsiteY40" fmla="*/ 142857 h 545113"/>
              <a:gd name="connsiteX41" fmla="*/ 277256 w 467419"/>
              <a:gd name="connsiteY41" fmla="*/ 148496 h 545113"/>
              <a:gd name="connsiteX42" fmla="*/ 279449 w 467419"/>
              <a:gd name="connsiteY42" fmla="*/ 151629 h 545113"/>
              <a:gd name="connsiteX43" fmla="*/ 270991 w 467419"/>
              <a:gd name="connsiteY43" fmla="*/ 152569 h 545113"/>
              <a:gd name="connsiteX44" fmla="*/ 266605 w 467419"/>
              <a:gd name="connsiteY44" fmla="*/ 148810 h 545113"/>
              <a:gd name="connsiteX45" fmla="*/ 252193 w 467419"/>
              <a:gd name="connsiteY45" fmla="*/ 125940 h 545113"/>
              <a:gd name="connsiteX46" fmla="*/ 241542 w 467419"/>
              <a:gd name="connsiteY46" fmla="*/ 113095 h 545113"/>
              <a:gd name="connsiteX47" fmla="*/ 236529 w 467419"/>
              <a:gd name="connsiteY47" fmla="*/ 105263 h 545113"/>
              <a:gd name="connsiteX48" fmla="*/ 234650 w 467419"/>
              <a:gd name="connsiteY48" fmla="*/ 98058 h 545113"/>
              <a:gd name="connsiteX49" fmla="*/ 233083 w 467419"/>
              <a:gd name="connsiteY49" fmla="*/ 88659 h 545113"/>
              <a:gd name="connsiteX50" fmla="*/ 229324 w 467419"/>
              <a:gd name="connsiteY50" fmla="*/ 81767 h 545113"/>
              <a:gd name="connsiteX51" fmla="*/ 220238 w 467419"/>
              <a:gd name="connsiteY51" fmla="*/ 69862 h 545113"/>
              <a:gd name="connsiteX52" fmla="*/ 222745 w 467419"/>
              <a:gd name="connsiteY52" fmla="*/ 67042 h 545113"/>
              <a:gd name="connsiteX53" fmla="*/ 223685 w 467419"/>
              <a:gd name="connsiteY53" fmla="*/ 69236 h 545113"/>
              <a:gd name="connsiteX54" fmla="*/ 228697 w 467419"/>
              <a:gd name="connsiteY54" fmla="*/ 72995 h 545113"/>
              <a:gd name="connsiteX55" fmla="*/ 249061 w 467419"/>
              <a:gd name="connsiteY55" fmla="*/ 102444 h 545113"/>
              <a:gd name="connsiteX56" fmla="*/ 269424 w 467419"/>
              <a:gd name="connsiteY56" fmla="*/ 122494 h 545113"/>
              <a:gd name="connsiteX57" fmla="*/ 272557 w 467419"/>
              <a:gd name="connsiteY57" fmla="*/ 127506 h 545113"/>
              <a:gd name="connsiteX58" fmla="*/ 127193 w 467419"/>
              <a:gd name="connsiteY58" fmla="*/ 285401 h 545113"/>
              <a:gd name="connsiteX59" fmla="*/ 112156 w 467419"/>
              <a:gd name="connsiteY59" fmla="*/ 238409 h 545113"/>
              <a:gd name="connsiteX60" fmla="*/ 107770 w 467419"/>
              <a:gd name="connsiteY60" fmla="*/ 232143 h 545113"/>
              <a:gd name="connsiteX61" fmla="*/ 98684 w 467419"/>
              <a:gd name="connsiteY61" fmla="*/ 226817 h 545113"/>
              <a:gd name="connsiteX62" fmla="*/ 92106 w 467419"/>
              <a:gd name="connsiteY62" fmla="*/ 225251 h 545113"/>
              <a:gd name="connsiteX63" fmla="*/ 86466 w 467419"/>
              <a:gd name="connsiteY63" fmla="*/ 226191 h 545113"/>
              <a:gd name="connsiteX64" fmla="*/ 77381 w 467419"/>
              <a:gd name="connsiteY64" fmla="*/ 230577 h 545113"/>
              <a:gd name="connsiteX65" fmla="*/ 70802 w 467419"/>
              <a:gd name="connsiteY65" fmla="*/ 231516 h 545113"/>
              <a:gd name="connsiteX66" fmla="*/ 52318 w 467419"/>
              <a:gd name="connsiteY66" fmla="*/ 229637 h 545113"/>
              <a:gd name="connsiteX67" fmla="*/ 43547 w 467419"/>
              <a:gd name="connsiteY67" fmla="*/ 227444 h 545113"/>
              <a:gd name="connsiteX68" fmla="*/ 36968 w 467419"/>
              <a:gd name="connsiteY68" fmla="*/ 224624 h 545113"/>
              <a:gd name="connsiteX69" fmla="*/ 28196 w 467419"/>
              <a:gd name="connsiteY69" fmla="*/ 218045 h 545113"/>
              <a:gd name="connsiteX70" fmla="*/ 23810 w 467419"/>
              <a:gd name="connsiteY70" fmla="*/ 216479 h 545113"/>
              <a:gd name="connsiteX71" fmla="*/ 12845 w 467419"/>
              <a:gd name="connsiteY71" fmla="*/ 214913 h 545113"/>
              <a:gd name="connsiteX72" fmla="*/ 7206 w 467419"/>
              <a:gd name="connsiteY72" fmla="*/ 205514 h 545113"/>
              <a:gd name="connsiteX73" fmla="*/ 3446 w 467419"/>
              <a:gd name="connsiteY73" fmla="*/ 197055 h 545113"/>
              <a:gd name="connsiteX74" fmla="*/ 0 w 467419"/>
              <a:gd name="connsiteY74" fmla="*/ 131892 h 545113"/>
              <a:gd name="connsiteX75" fmla="*/ 44486 w 467419"/>
              <a:gd name="connsiteY75" fmla="*/ 118734 h 545113"/>
              <a:gd name="connsiteX76" fmla="*/ 94925 w 467419"/>
              <a:gd name="connsiteY76" fmla="*/ 88033 h 545113"/>
              <a:gd name="connsiteX77" fmla="*/ 101191 w 467419"/>
              <a:gd name="connsiteY77" fmla="*/ 86153 h 545113"/>
              <a:gd name="connsiteX78" fmla="*/ 106830 w 467419"/>
              <a:gd name="connsiteY78" fmla="*/ 85213 h 545113"/>
              <a:gd name="connsiteX79" fmla="*/ 109336 w 467419"/>
              <a:gd name="connsiteY79" fmla="*/ 83020 h 545113"/>
              <a:gd name="connsiteX80" fmla="*/ 110589 w 467419"/>
              <a:gd name="connsiteY80" fmla="*/ 80201 h 545113"/>
              <a:gd name="connsiteX81" fmla="*/ 110903 w 467419"/>
              <a:gd name="connsiteY81" fmla="*/ 74875 h 545113"/>
              <a:gd name="connsiteX82" fmla="*/ 111842 w 467419"/>
              <a:gd name="connsiteY82" fmla="*/ 69862 h 545113"/>
              <a:gd name="connsiteX83" fmla="*/ 141604 w 467419"/>
              <a:gd name="connsiteY83" fmla="*/ 0 h 545113"/>
              <a:gd name="connsiteX84" fmla="*/ 214286 w 467419"/>
              <a:gd name="connsiteY84" fmla="*/ 72682 h 545113"/>
              <a:gd name="connsiteX85" fmla="*/ 217106 w 467419"/>
              <a:gd name="connsiteY85" fmla="*/ 80201 h 545113"/>
              <a:gd name="connsiteX86" fmla="*/ 218672 w 467419"/>
              <a:gd name="connsiteY86" fmla="*/ 87719 h 545113"/>
              <a:gd name="connsiteX87" fmla="*/ 222745 w 467419"/>
              <a:gd name="connsiteY87" fmla="*/ 96491 h 545113"/>
              <a:gd name="connsiteX88" fmla="*/ 266918 w 467419"/>
              <a:gd name="connsiteY88" fmla="*/ 161968 h 545113"/>
              <a:gd name="connsiteX89" fmla="*/ 269737 w 467419"/>
              <a:gd name="connsiteY89" fmla="*/ 167920 h 545113"/>
              <a:gd name="connsiteX90" fmla="*/ 271304 w 467419"/>
              <a:gd name="connsiteY90" fmla="*/ 174812 h 545113"/>
              <a:gd name="connsiteX91" fmla="*/ 272557 w 467419"/>
              <a:gd name="connsiteY91" fmla="*/ 192670 h 545113"/>
              <a:gd name="connsiteX92" fmla="*/ 270677 w 467419"/>
              <a:gd name="connsiteY92" fmla="*/ 197995 h 545113"/>
              <a:gd name="connsiteX93" fmla="*/ 255013 w 467419"/>
              <a:gd name="connsiteY93" fmla="*/ 214913 h 545113"/>
              <a:gd name="connsiteX94" fmla="*/ 259086 w 467419"/>
              <a:gd name="connsiteY94" fmla="*/ 218985 h 545113"/>
              <a:gd name="connsiteX95" fmla="*/ 262845 w 467419"/>
              <a:gd name="connsiteY95" fmla="*/ 220865 h 545113"/>
              <a:gd name="connsiteX96" fmla="*/ 265978 w 467419"/>
              <a:gd name="connsiteY96" fmla="*/ 223058 h 545113"/>
              <a:gd name="connsiteX97" fmla="*/ 266918 w 467419"/>
              <a:gd name="connsiteY97" fmla="*/ 229324 h 545113"/>
              <a:gd name="connsiteX98" fmla="*/ 265351 w 467419"/>
              <a:gd name="connsiteY98" fmla="*/ 235902 h 545113"/>
              <a:gd name="connsiteX99" fmla="*/ 261279 w 467419"/>
              <a:gd name="connsiteY99" fmla="*/ 239035 h 545113"/>
              <a:gd name="connsiteX100" fmla="*/ 249061 w 467419"/>
              <a:gd name="connsiteY100" fmla="*/ 241229 h 545113"/>
              <a:gd name="connsiteX101" fmla="*/ 190790 w 467419"/>
              <a:gd name="connsiteY101" fmla="*/ 259399 h 545113"/>
              <a:gd name="connsiteX102" fmla="*/ 127193 w 467419"/>
              <a:gd name="connsiteY102" fmla="*/ 285401 h 5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67419" h="545113">
                <a:moveTo>
                  <a:pt x="467419" y="501254"/>
                </a:moveTo>
                <a:lnTo>
                  <a:pt x="461780" y="501254"/>
                </a:lnTo>
                <a:lnTo>
                  <a:pt x="463973" y="503761"/>
                </a:lnTo>
                <a:lnTo>
                  <a:pt x="464913" y="507206"/>
                </a:lnTo>
                <a:lnTo>
                  <a:pt x="454888" y="508146"/>
                </a:lnTo>
                <a:lnTo>
                  <a:pt x="454888" y="512845"/>
                </a:lnTo>
                <a:lnTo>
                  <a:pt x="459274" y="519111"/>
                </a:lnTo>
                <a:lnTo>
                  <a:pt x="461780" y="524750"/>
                </a:lnTo>
                <a:lnTo>
                  <a:pt x="456455" y="522558"/>
                </a:lnTo>
                <a:lnTo>
                  <a:pt x="452069" y="522870"/>
                </a:lnTo>
                <a:lnTo>
                  <a:pt x="442983" y="524750"/>
                </a:lnTo>
                <a:lnTo>
                  <a:pt x="439224" y="526317"/>
                </a:lnTo>
                <a:lnTo>
                  <a:pt x="438284" y="530703"/>
                </a:lnTo>
                <a:lnTo>
                  <a:pt x="438284" y="539475"/>
                </a:lnTo>
                <a:lnTo>
                  <a:pt x="439537" y="543234"/>
                </a:lnTo>
                <a:lnTo>
                  <a:pt x="437971" y="544800"/>
                </a:lnTo>
                <a:lnTo>
                  <a:pt x="431079" y="545114"/>
                </a:lnTo>
                <a:lnTo>
                  <a:pt x="428886" y="543234"/>
                </a:lnTo>
                <a:lnTo>
                  <a:pt x="422307" y="534775"/>
                </a:lnTo>
                <a:lnTo>
                  <a:pt x="421054" y="531956"/>
                </a:lnTo>
                <a:lnTo>
                  <a:pt x="425753" y="521618"/>
                </a:lnTo>
                <a:lnTo>
                  <a:pt x="437344" y="510339"/>
                </a:lnTo>
                <a:lnTo>
                  <a:pt x="451129" y="500628"/>
                </a:lnTo>
                <a:lnTo>
                  <a:pt x="463033" y="495615"/>
                </a:lnTo>
                <a:lnTo>
                  <a:pt x="466166" y="496868"/>
                </a:lnTo>
                <a:lnTo>
                  <a:pt x="467419" y="501254"/>
                </a:lnTo>
                <a:close/>
                <a:moveTo>
                  <a:pt x="272557" y="127506"/>
                </a:moveTo>
                <a:lnTo>
                  <a:pt x="278196" y="132832"/>
                </a:lnTo>
                <a:lnTo>
                  <a:pt x="302006" y="138471"/>
                </a:lnTo>
                <a:lnTo>
                  <a:pt x="307332" y="142231"/>
                </a:lnTo>
                <a:lnTo>
                  <a:pt x="306705" y="153195"/>
                </a:lnTo>
                <a:lnTo>
                  <a:pt x="303885" y="160714"/>
                </a:lnTo>
                <a:lnTo>
                  <a:pt x="297933" y="164787"/>
                </a:lnTo>
                <a:lnTo>
                  <a:pt x="286968" y="164474"/>
                </a:lnTo>
                <a:lnTo>
                  <a:pt x="286968" y="161968"/>
                </a:lnTo>
                <a:lnTo>
                  <a:pt x="289161" y="153822"/>
                </a:lnTo>
                <a:lnTo>
                  <a:pt x="282582" y="144424"/>
                </a:lnTo>
                <a:lnTo>
                  <a:pt x="273497" y="136592"/>
                </a:lnTo>
                <a:lnTo>
                  <a:pt x="266918" y="132206"/>
                </a:lnTo>
                <a:lnTo>
                  <a:pt x="263785" y="134712"/>
                </a:lnTo>
                <a:lnTo>
                  <a:pt x="270051" y="142857"/>
                </a:lnTo>
                <a:lnTo>
                  <a:pt x="277256" y="148496"/>
                </a:lnTo>
                <a:lnTo>
                  <a:pt x="279449" y="151629"/>
                </a:lnTo>
                <a:lnTo>
                  <a:pt x="270991" y="152569"/>
                </a:lnTo>
                <a:lnTo>
                  <a:pt x="266605" y="148810"/>
                </a:lnTo>
                <a:lnTo>
                  <a:pt x="252193" y="125940"/>
                </a:lnTo>
                <a:lnTo>
                  <a:pt x="241542" y="113095"/>
                </a:lnTo>
                <a:lnTo>
                  <a:pt x="236529" y="105263"/>
                </a:lnTo>
                <a:lnTo>
                  <a:pt x="234650" y="98058"/>
                </a:lnTo>
                <a:lnTo>
                  <a:pt x="233083" y="88659"/>
                </a:lnTo>
                <a:lnTo>
                  <a:pt x="229324" y="81767"/>
                </a:lnTo>
                <a:lnTo>
                  <a:pt x="220238" y="69862"/>
                </a:lnTo>
                <a:lnTo>
                  <a:pt x="222745" y="67042"/>
                </a:lnTo>
                <a:lnTo>
                  <a:pt x="223685" y="69236"/>
                </a:lnTo>
                <a:lnTo>
                  <a:pt x="228697" y="72995"/>
                </a:lnTo>
                <a:lnTo>
                  <a:pt x="249061" y="102444"/>
                </a:lnTo>
                <a:lnTo>
                  <a:pt x="269424" y="122494"/>
                </a:lnTo>
                <a:lnTo>
                  <a:pt x="272557" y="127506"/>
                </a:lnTo>
                <a:close/>
                <a:moveTo>
                  <a:pt x="127193" y="285401"/>
                </a:moveTo>
                <a:lnTo>
                  <a:pt x="112156" y="238409"/>
                </a:lnTo>
                <a:lnTo>
                  <a:pt x="107770" y="232143"/>
                </a:lnTo>
                <a:lnTo>
                  <a:pt x="98684" y="226817"/>
                </a:lnTo>
                <a:lnTo>
                  <a:pt x="92106" y="225251"/>
                </a:lnTo>
                <a:lnTo>
                  <a:pt x="86466" y="226191"/>
                </a:lnTo>
                <a:lnTo>
                  <a:pt x="77381" y="230577"/>
                </a:lnTo>
                <a:lnTo>
                  <a:pt x="70802" y="231516"/>
                </a:lnTo>
                <a:lnTo>
                  <a:pt x="52318" y="229637"/>
                </a:lnTo>
                <a:lnTo>
                  <a:pt x="43547" y="227444"/>
                </a:lnTo>
                <a:lnTo>
                  <a:pt x="36968" y="224624"/>
                </a:lnTo>
                <a:lnTo>
                  <a:pt x="28196" y="218045"/>
                </a:lnTo>
                <a:lnTo>
                  <a:pt x="23810" y="216479"/>
                </a:lnTo>
                <a:lnTo>
                  <a:pt x="12845" y="214913"/>
                </a:lnTo>
                <a:lnTo>
                  <a:pt x="7206" y="205514"/>
                </a:lnTo>
                <a:lnTo>
                  <a:pt x="3446" y="197055"/>
                </a:lnTo>
                <a:lnTo>
                  <a:pt x="0" y="131892"/>
                </a:lnTo>
                <a:lnTo>
                  <a:pt x="44486" y="118734"/>
                </a:lnTo>
                <a:lnTo>
                  <a:pt x="94925" y="88033"/>
                </a:lnTo>
                <a:lnTo>
                  <a:pt x="101191" y="86153"/>
                </a:lnTo>
                <a:lnTo>
                  <a:pt x="106830" y="85213"/>
                </a:lnTo>
                <a:lnTo>
                  <a:pt x="109336" y="83020"/>
                </a:lnTo>
                <a:lnTo>
                  <a:pt x="110589" y="80201"/>
                </a:lnTo>
                <a:lnTo>
                  <a:pt x="110903" y="74875"/>
                </a:lnTo>
                <a:lnTo>
                  <a:pt x="111842" y="69862"/>
                </a:lnTo>
                <a:lnTo>
                  <a:pt x="141604" y="0"/>
                </a:lnTo>
                <a:lnTo>
                  <a:pt x="214286" y="72682"/>
                </a:lnTo>
                <a:lnTo>
                  <a:pt x="217106" y="80201"/>
                </a:lnTo>
                <a:lnTo>
                  <a:pt x="218672" y="87719"/>
                </a:lnTo>
                <a:lnTo>
                  <a:pt x="222745" y="96491"/>
                </a:lnTo>
                <a:lnTo>
                  <a:pt x="266918" y="161968"/>
                </a:lnTo>
                <a:lnTo>
                  <a:pt x="269737" y="167920"/>
                </a:lnTo>
                <a:lnTo>
                  <a:pt x="271304" y="174812"/>
                </a:lnTo>
                <a:lnTo>
                  <a:pt x="272557" y="192670"/>
                </a:lnTo>
                <a:lnTo>
                  <a:pt x="270677" y="197995"/>
                </a:lnTo>
                <a:lnTo>
                  <a:pt x="255013" y="214913"/>
                </a:lnTo>
                <a:lnTo>
                  <a:pt x="259086" y="218985"/>
                </a:lnTo>
                <a:lnTo>
                  <a:pt x="262845" y="220865"/>
                </a:lnTo>
                <a:lnTo>
                  <a:pt x="265978" y="223058"/>
                </a:lnTo>
                <a:lnTo>
                  <a:pt x="266918" y="229324"/>
                </a:lnTo>
                <a:lnTo>
                  <a:pt x="265351" y="235902"/>
                </a:lnTo>
                <a:lnTo>
                  <a:pt x="261279" y="239035"/>
                </a:lnTo>
                <a:lnTo>
                  <a:pt x="249061" y="241229"/>
                </a:lnTo>
                <a:lnTo>
                  <a:pt x="190790" y="259399"/>
                </a:lnTo>
                <a:lnTo>
                  <a:pt x="127193" y="285401"/>
                </a:lnTo>
                <a:close/>
              </a:path>
            </a:pathLst>
          </a:custGeom>
          <a:solidFill>
            <a:srgbClr val="E46314"/>
          </a:solidFill>
          <a:ln w="12700" cap="rnd">
            <a:solidFill>
              <a:schemeClr val="bg1"/>
            </a:solidFill>
            <a:prstDash val="solid"/>
            <a:round/>
          </a:ln>
        </p:spPr>
        <p:txBody>
          <a:bodyPr rtlCol="0" anchor="ctr"/>
          <a:lstStyle/>
          <a:p>
            <a:endParaRPr lang="vi-VN"/>
          </a:p>
        </p:txBody>
      </p:sp>
      <p:sp>
        <p:nvSpPr>
          <p:cNvPr id="66" name="Freeform: Shape 65">
            <a:extLst>
              <a:ext uri="{FF2B5EF4-FFF2-40B4-BE49-F238E27FC236}">
                <a16:creationId xmlns:a16="http://schemas.microsoft.com/office/drawing/2014/main" id="{48E94B25-32C1-8326-DBFD-2ABFBAF24133}"/>
              </a:ext>
            </a:extLst>
          </p:cNvPr>
          <p:cNvSpPr/>
          <p:nvPr/>
        </p:nvSpPr>
        <p:spPr>
          <a:xfrm>
            <a:off x="7100956" y="6056694"/>
            <a:ext cx="248120" cy="231516"/>
          </a:xfrm>
          <a:custGeom>
            <a:avLst/>
            <a:gdLst>
              <a:gd name="connsiteX0" fmla="*/ 0 w 248120"/>
              <a:gd name="connsiteY0" fmla="*/ 81454 h 231516"/>
              <a:gd name="connsiteX1" fmla="*/ 27882 w 248120"/>
              <a:gd name="connsiteY1" fmla="*/ 65476 h 231516"/>
              <a:gd name="connsiteX2" fmla="*/ 42607 w 248120"/>
              <a:gd name="connsiteY2" fmla="*/ 59524 h 231516"/>
              <a:gd name="connsiteX3" fmla="*/ 55138 w 248120"/>
              <a:gd name="connsiteY3" fmla="*/ 58271 h 231516"/>
              <a:gd name="connsiteX4" fmla="*/ 59837 w 248120"/>
              <a:gd name="connsiteY4" fmla="*/ 54825 h 231516"/>
              <a:gd name="connsiteX5" fmla="*/ 60151 w 248120"/>
              <a:gd name="connsiteY5" fmla="*/ 50752 h 231516"/>
              <a:gd name="connsiteX6" fmla="*/ 58271 w 248120"/>
              <a:gd name="connsiteY6" fmla="*/ 44800 h 231516"/>
              <a:gd name="connsiteX7" fmla="*/ 57331 w 248120"/>
              <a:gd name="connsiteY7" fmla="*/ 39160 h 231516"/>
              <a:gd name="connsiteX8" fmla="*/ 58271 w 248120"/>
              <a:gd name="connsiteY8" fmla="*/ 36028 h 231516"/>
              <a:gd name="connsiteX9" fmla="*/ 61404 w 248120"/>
              <a:gd name="connsiteY9" fmla="*/ 33208 h 231516"/>
              <a:gd name="connsiteX10" fmla="*/ 76755 w 248120"/>
              <a:gd name="connsiteY10" fmla="*/ 27256 h 231516"/>
              <a:gd name="connsiteX11" fmla="*/ 81141 w 248120"/>
              <a:gd name="connsiteY11" fmla="*/ 24123 h 231516"/>
              <a:gd name="connsiteX12" fmla="*/ 83334 w 248120"/>
              <a:gd name="connsiteY12" fmla="*/ 20050 h 231516"/>
              <a:gd name="connsiteX13" fmla="*/ 85213 w 248120"/>
              <a:gd name="connsiteY13" fmla="*/ 15351 h 231516"/>
              <a:gd name="connsiteX14" fmla="*/ 88659 w 248120"/>
              <a:gd name="connsiteY14" fmla="*/ 9399 h 231516"/>
              <a:gd name="connsiteX15" fmla="*/ 92732 w 248120"/>
              <a:gd name="connsiteY15" fmla="*/ 5326 h 231516"/>
              <a:gd name="connsiteX16" fmla="*/ 101504 w 248120"/>
              <a:gd name="connsiteY16" fmla="*/ 1566 h 231516"/>
              <a:gd name="connsiteX17" fmla="*/ 106203 w 248120"/>
              <a:gd name="connsiteY17" fmla="*/ 0 h 231516"/>
              <a:gd name="connsiteX18" fmla="*/ 121867 w 248120"/>
              <a:gd name="connsiteY18" fmla="*/ 11592 h 231516"/>
              <a:gd name="connsiteX19" fmla="*/ 125627 w 248120"/>
              <a:gd name="connsiteY19" fmla="*/ 15351 h 231516"/>
              <a:gd name="connsiteX20" fmla="*/ 128133 w 248120"/>
              <a:gd name="connsiteY20" fmla="*/ 19110 h 231516"/>
              <a:gd name="connsiteX21" fmla="*/ 131893 w 248120"/>
              <a:gd name="connsiteY21" fmla="*/ 26316 h 231516"/>
              <a:gd name="connsiteX22" fmla="*/ 134399 w 248120"/>
              <a:gd name="connsiteY22" fmla="*/ 30075 h 231516"/>
              <a:gd name="connsiteX23" fmla="*/ 156015 w 248120"/>
              <a:gd name="connsiteY23" fmla="*/ 50752 h 231516"/>
              <a:gd name="connsiteX24" fmla="*/ 158522 w 248120"/>
              <a:gd name="connsiteY24" fmla="*/ 52005 h 231516"/>
              <a:gd name="connsiteX25" fmla="*/ 166667 w 248120"/>
              <a:gd name="connsiteY25" fmla="*/ 62344 h 231516"/>
              <a:gd name="connsiteX26" fmla="*/ 203634 w 248120"/>
              <a:gd name="connsiteY26" fmla="*/ 93046 h 231516"/>
              <a:gd name="connsiteX27" fmla="*/ 214286 w 248120"/>
              <a:gd name="connsiteY27" fmla="*/ 104950 h 231516"/>
              <a:gd name="connsiteX28" fmla="*/ 221805 w 248120"/>
              <a:gd name="connsiteY28" fmla="*/ 119048 h 231516"/>
              <a:gd name="connsiteX29" fmla="*/ 225564 w 248120"/>
              <a:gd name="connsiteY29" fmla="*/ 135965 h 231516"/>
              <a:gd name="connsiteX30" fmla="*/ 229950 w 248120"/>
              <a:gd name="connsiteY30" fmla="*/ 140978 h 231516"/>
              <a:gd name="connsiteX31" fmla="*/ 240915 w 248120"/>
              <a:gd name="connsiteY31" fmla="*/ 142544 h 231516"/>
              <a:gd name="connsiteX32" fmla="*/ 245928 w 248120"/>
              <a:gd name="connsiteY32" fmla="*/ 145990 h 231516"/>
              <a:gd name="connsiteX33" fmla="*/ 247808 w 248120"/>
              <a:gd name="connsiteY33" fmla="*/ 154136 h 231516"/>
              <a:gd name="connsiteX34" fmla="*/ 248121 w 248120"/>
              <a:gd name="connsiteY34" fmla="*/ 162908 h 231516"/>
              <a:gd name="connsiteX35" fmla="*/ 246241 w 248120"/>
              <a:gd name="connsiteY35" fmla="*/ 185151 h 231516"/>
              <a:gd name="connsiteX36" fmla="*/ 240915 w 248120"/>
              <a:gd name="connsiteY36" fmla="*/ 199875 h 231516"/>
              <a:gd name="connsiteX37" fmla="*/ 232457 w 248120"/>
              <a:gd name="connsiteY37" fmla="*/ 212407 h 231516"/>
              <a:gd name="connsiteX38" fmla="*/ 221805 w 248120"/>
              <a:gd name="connsiteY38" fmla="*/ 222118 h 231516"/>
              <a:gd name="connsiteX39" fmla="*/ 212720 w 248120"/>
              <a:gd name="connsiteY39" fmla="*/ 227758 h 231516"/>
              <a:gd name="connsiteX40" fmla="*/ 207707 w 248120"/>
              <a:gd name="connsiteY40" fmla="*/ 229010 h 231516"/>
              <a:gd name="connsiteX41" fmla="*/ 198935 w 248120"/>
              <a:gd name="connsiteY41" fmla="*/ 225564 h 231516"/>
              <a:gd name="connsiteX42" fmla="*/ 194549 w 248120"/>
              <a:gd name="connsiteY42" fmla="*/ 227444 h 231516"/>
              <a:gd name="connsiteX43" fmla="*/ 188284 w 248120"/>
              <a:gd name="connsiteY43" fmla="*/ 231517 h 231516"/>
              <a:gd name="connsiteX44" fmla="*/ 170740 w 248120"/>
              <a:gd name="connsiteY44" fmla="*/ 231204 h 231516"/>
              <a:gd name="connsiteX45" fmla="*/ 165101 w 248120"/>
              <a:gd name="connsiteY45" fmla="*/ 228384 h 231516"/>
              <a:gd name="connsiteX46" fmla="*/ 144737 w 248120"/>
              <a:gd name="connsiteY46" fmla="*/ 212720 h 231516"/>
              <a:gd name="connsiteX47" fmla="*/ 107770 w 248120"/>
              <a:gd name="connsiteY47" fmla="*/ 192670 h 231516"/>
              <a:gd name="connsiteX48" fmla="*/ 28822 w 248120"/>
              <a:gd name="connsiteY48" fmla="*/ 117795 h 231516"/>
              <a:gd name="connsiteX49" fmla="*/ 0 w 248120"/>
              <a:gd name="connsiteY49" fmla="*/ 81454 h 23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48120" h="231516">
                <a:moveTo>
                  <a:pt x="0" y="81454"/>
                </a:moveTo>
                <a:lnTo>
                  <a:pt x="27882" y="65476"/>
                </a:lnTo>
                <a:lnTo>
                  <a:pt x="42607" y="59524"/>
                </a:lnTo>
                <a:lnTo>
                  <a:pt x="55138" y="58271"/>
                </a:lnTo>
                <a:lnTo>
                  <a:pt x="59837" y="54825"/>
                </a:lnTo>
                <a:lnTo>
                  <a:pt x="60151" y="50752"/>
                </a:lnTo>
                <a:lnTo>
                  <a:pt x="58271" y="44800"/>
                </a:lnTo>
                <a:lnTo>
                  <a:pt x="57331" y="39160"/>
                </a:lnTo>
                <a:lnTo>
                  <a:pt x="58271" y="36028"/>
                </a:lnTo>
                <a:lnTo>
                  <a:pt x="61404" y="33208"/>
                </a:lnTo>
                <a:lnTo>
                  <a:pt x="76755" y="27256"/>
                </a:lnTo>
                <a:lnTo>
                  <a:pt x="81141" y="24123"/>
                </a:lnTo>
                <a:lnTo>
                  <a:pt x="83334" y="20050"/>
                </a:lnTo>
                <a:lnTo>
                  <a:pt x="85213" y="15351"/>
                </a:lnTo>
                <a:lnTo>
                  <a:pt x="88659" y="9399"/>
                </a:lnTo>
                <a:lnTo>
                  <a:pt x="92732" y="5326"/>
                </a:lnTo>
                <a:lnTo>
                  <a:pt x="101504" y="1566"/>
                </a:lnTo>
                <a:lnTo>
                  <a:pt x="106203" y="0"/>
                </a:lnTo>
                <a:lnTo>
                  <a:pt x="121867" y="11592"/>
                </a:lnTo>
                <a:lnTo>
                  <a:pt x="125627" y="15351"/>
                </a:lnTo>
                <a:lnTo>
                  <a:pt x="128133" y="19110"/>
                </a:lnTo>
                <a:lnTo>
                  <a:pt x="131893" y="26316"/>
                </a:lnTo>
                <a:lnTo>
                  <a:pt x="134399" y="30075"/>
                </a:lnTo>
                <a:lnTo>
                  <a:pt x="156015" y="50752"/>
                </a:lnTo>
                <a:lnTo>
                  <a:pt x="158522" y="52005"/>
                </a:lnTo>
                <a:lnTo>
                  <a:pt x="166667" y="62344"/>
                </a:lnTo>
                <a:lnTo>
                  <a:pt x="203634" y="93046"/>
                </a:lnTo>
                <a:lnTo>
                  <a:pt x="214286" y="104950"/>
                </a:lnTo>
                <a:lnTo>
                  <a:pt x="221805" y="119048"/>
                </a:lnTo>
                <a:lnTo>
                  <a:pt x="225564" y="135965"/>
                </a:lnTo>
                <a:lnTo>
                  <a:pt x="229950" y="140978"/>
                </a:lnTo>
                <a:lnTo>
                  <a:pt x="240915" y="142544"/>
                </a:lnTo>
                <a:lnTo>
                  <a:pt x="245928" y="145990"/>
                </a:lnTo>
                <a:lnTo>
                  <a:pt x="247808" y="154136"/>
                </a:lnTo>
                <a:lnTo>
                  <a:pt x="248121" y="162908"/>
                </a:lnTo>
                <a:lnTo>
                  <a:pt x="246241" y="185151"/>
                </a:lnTo>
                <a:lnTo>
                  <a:pt x="240915" y="199875"/>
                </a:lnTo>
                <a:lnTo>
                  <a:pt x="232457" y="212407"/>
                </a:lnTo>
                <a:lnTo>
                  <a:pt x="221805" y="222118"/>
                </a:lnTo>
                <a:lnTo>
                  <a:pt x="212720" y="227758"/>
                </a:lnTo>
                <a:lnTo>
                  <a:pt x="207707" y="229010"/>
                </a:lnTo>
                <a:lnTo>
                  <a:pt x="198935" y="225564"/>
                </a:lnTo>
                <a:lnTo>
                  <a:pt x="194549" y="227444"/>
                </a:lnTo>
                <a:lnTo>
                  <a:pt x="188284" y="231517"/>
                </a:lnTo>
                <a:lnTo>
                  <a:pt x="170740" y="231204"/>
                </a:lnTo>
                <a:lnTo>
                  <a:pt x="165101" y="228384"/>
                </a:lnTo>
                <a:lnTo>
                  <a:pt x="144737" y="212720"/>
                </a:lnTo>
                <a:lnTo>
                  <a:pt x="107770" y="192670"/>
                </a:lnTo>
                <a:lnTo>
                  <a:pt x="28822" y="117795"/>
                </a:lnTo>
                <a:lnTo>
                  <a:pt x="0" y="81454"/>
                </a:lnTo>
                <a:close/>
              </a:path>
            </a:pathLst>
          </a:custGeom>
          <a:solidFill>
            <a:srgbClr val="29CF2D"/>
          </a:solidFill>
          <a:ln w="12700" cap="rnd">
            <a:solidFill>
              <a:schemeClr val="bg1"/>
            </a:solidFill>
            <a:prstDash val="solid"/>
            <a:round/>
          </a:ln>
        </p:spPr>
        <p:txBody>
          <a:bodyPr rtlCol="0" anchor="ctr"/>
          <a:lstStyle/>
          <a:p>
            <a:endParaRPr lang="vi-VN"/>
          </a:p>
        </p:txBody>
      </p:sp>
      <p:sp>
        <p:nvSpPr>
          <p:cNvPr id="67" name="Freeform: Shape 66">
            <a:extLst>
              <a:ext uri="{FF2B5EF4-FFF2-40B4-BE49-F238E27FC236}">
                <a16:creationId xmlns:a16="http://schemas.microsoft.com/office/drawing/2014/main" id="{442C1D2F-53A8-9694-62FF-576A9D75C268}"/>
              </a:ext>
            </a:extLst>
          </p:cNvPr>
          <p:cNvSpPr/>
          <p:nvPr/>
        </p:nvSpPr>
        <p:spPr>
          <a:xfrm>
            <a:off x="6971570" y="5959890"/>
            <a:ext cx="235589" cy="178258"/>
          </a:xfrm>
          <a:custGeom>
            <a:avLst/>
            <a:gdLst>
              <a:gd name="connsiteX0" fmla="*/ 111529 w 235589"/>
              <a:gd name="connsiteY0" fmla="*/ 5639 h 178258"/>
              <a:gd name="connsiteX1" fmla="*/ 124374 w 235589"/>
              <a:gd name="connsiteY1" fmla="*/ 7519 h 178258"/>
              <a:gd name="connsiteX2" fmla="*/ 161968 w 235589"/>
              <a:gd name="connsiteY2" fmla="*/ 17544 h 178258"/>
              <a:gd name="connsiteX3" fmla="*/ 173559 w 235589"/>
              <a:gd name="connsiteY3" fmla="*/ 22557 h 178258"/>
              <a:gd name="connsiteX4" fmla="*/ 181078 w 235589"/>
              <a:gd name="connsiteY4" fmla="*/ 27256 h 178258"/>
              <a:gd name="connsiteX5" fmla="*/ 178885 w 235589"/>
              <a:gd name="connsiteY5" fmla="*/ 29136 h 178258"/>
              <a:gd name="connsiteX6" fmla="*/ 180765 w 235589"/>
              <a:gd name="connsiteY6" fmla="*/ 31328 h 178258"/>
              <a:gd name="connsiteX7" fmla="*/ 188283 w 235589"/>
              <a:gd name="connsiteY7" fmla="*/ 35088 h 178258"/>
              <a:gd name="connsiteX8" fmla="*/ 197995 w 235589"/>
              <a:gd name="connsiteY8" fmla="*/ 45740 h 178258"/>
              <a:gd name="connsiteX9" fmla="*/ 201441 w 235589"/>
              <a:gd name="connsiteY9" fmla="*/ 52005 h 178258"/>
              <a:gd name="connsiteX10" fmla="*/ 204261 w 235589"/>
              <a:gd name="connsiteY10" fmla="*/ 66416 h 178258"/>
              <a:gd name="connsiteX11" fmla="*/ 208334 w 235589"/>
              <a:gd name="connsiteY11" fmla="*/ 72682 h 178258"/>
              <a:gd name="connsiteX12" fmla="*/ 213033 w 235589"/>
              <a:gd name="connsiteY12" fmla="*/ 78321 h 178258"/>
              <a:gd name="connsiteX13" fmla="*/ 222118 w 235589"/>
              <a:gd name="connsiteY13" fmla="*/ 86780 h 178258"/>
              <a:gd name="connsiteX14" fmla="*/ 235589 w 235589"/>
              <a:gd name="connsiteY14" fmla="*/ 96805 h 178258"/>
              <a:gd name="connsiteX15" fmla="*/ 230890 w 235589"/>
              <a:gd name="connsiteY15" fmla="*/ 98371 h 178258"/>
              <a:gd name="connsiteX16" fmla="*/ 222118 w 235589"/>
              <a:gd name="connsiteY16" fmla="*/ 102131 h 178258"/>
              <a:gd name="connsiteX17" fmla="*/ 218045 w 235589"/>
              <a:gd name="connsiteY17" fmla="*/ 106203 h 178258"/>
              <a:gd name="connsiteX18" fmla="*/ 214599 w 235589"/>
              <a:gd name="connsiteY18" fmla="*/ 112156 h 178258"/>
              <a:gd name="connsiteX19" fmla="*/ 212720 w 235589"/>
              <a:gd name="connsiteY19" fmla="*/ 116855 h 178258"/>
              <a:gd name="connsiteX20" fmla="*/ 210527 w 235589"/>
              <a:gd name="connsiteY20" fmla="*/ 120928 h 178258"/>
              <a:gd name="connsiteX21" fmla="*/ 206141 w 235589"/>
              <a:gd name="connsiteY21" fmla="*/ 124061 h 178258"/>
              <a:gd name="connsiteX22" fmla="*/ 190790 w 235589"/>
              <a:gd name="connsiteY22" fmla="*/ 130013 h 178258"/>
              <a:gd name="connsiteX23" fmla="*/ 187657 w 235589"/>
              <a:gd name="connsiteY23" fmla="*/ 132832 h 178258"/>
              <a:gd name="connsiteX24" fmla="*/ 186717 w 235589"/>
              <a:gd name="connsiteY24" fmla="*/ 135965 h 178258"/>
              <a:gd name="connsiteX25" fmla="*/ 187657 w 235589"/>
              <a:gd name="connsiteY25" fmla="*/ 141605 h 178258"/>
              <a:gd name="connsiteX26" fmla="*/ 189537 w 235589"/>
              <a:gd name="connsiteY26" fmla="*/ 147557 h 178258"/>
              <a:gd name="connsiteX27" fmla="*/ 189223 w 235589"/>
              <a:gd name="connsiteY27" fmla="*/ 151629 h 178258"/>
              <a:gd name="connsiteX28" fmla="*/ 184524 w 235589"/>
              <a:gd name="connsiteY28" fmla="*/ 155075 h 178258"/>
              <a:gd name="connsiteX29" fmla="*/ 171993 w 235589"/>
              <a:gd name="connsiteY29" fmla="*/ 156329 h 178258"/>
              <a:gd name="connsiteX30" fmla="*/ 157269 w 235589"/>
              <a:gd name="connsiteY30" fmla="*/ 162281 h 178258"/>
              <a:gd name="connsiteX31" fmla="*/ 129386 w 235589"/>
              <a:gd name="connsiteY31" fmla="*/ 178259 h 178258"/>
              <a:gd name="connsiteX32" fmla="*/ 118108 w 235589"/>
              <a:gd name="connsiteY32" fmla="*/ 164474 h 178258"/>
              <a:gd name="connsiteX33" fmla="*/ 102130 w 235589"/>
              <a:gd name="connsiteY33" fmla="*/ 149437 h 178258"/>
              <a:gd name="connsiteX34" fmla="*/ 89912 w 235589"/>
              <a:gd name="connsiteY34" fmla="*/ 140351 h 178258"/>
              <a:gd name="connsiteX35" fmla="*/ 75188 w 235589"/>
              <a:gd name="connsiteY35" fmla="*/ 136592 h 178258"/>
              <a:gd name="connsiteX36" fmla="*/ 62030 w 235589"/>
              <a:gd name="connsiteY36" fmla="*/ 128133 h 178258"/>
              <a:gd name="connsiteX37" fmla="*/ 50439 w 235589"/>
              <a:gd name="connsiteY37" fmla="*/ 114349 h 178258"/>
              <a:gd name="connsiteX38" fmla="*/ 36967 w 235589"/>
              <a:gd name="connsiteY38" fmla="*/ 102444 h 178258"/>
              <a:gd name="connsiteX39" fmla="*/ 7205 w 235589"/>
              <a:gd name="connsiteY39" fmla="*/ 83334 h 178258"/>
              <a:gd name="connsiteX40" fmla="*/ 0 w 235589"/>
              <a:gd name="connsiteY40" fmla="*/ 77068 h 178258"/>
              <a:gd name="connsiteX41" fmla="*/ 6892 w 235589"/>
              <a:gd name="connsiteY41" fmla="*/ 68296 h 178258"/>
              <a:gd name="connsiteX42" fmla="*/ 6266 w 235589"/>
              <a:gd name="connsiteY42" fmla="*/ 62344 h 178258"/>
              <a:gd name="connsiteX43" fmla="*/ 5013 w 235589"/>
              <a:gd name="connsiteY43" fmla="*/ 58271 h 178258"/>
              <a:gd name="connsiteX44" fmla="*/ 6579 w 235589"/>
              <a:gd name="connsiteY44" fmla="*/ 54825 h 178258"/>
              <a:gd name="connsiteX45" fmla="*/ 10338 w 235589"/>
              <a:gd name="connsiteY45" fmla="*/ 51692 h 178258"/>
              <a:gd name="connsiteX46" fmla="*/ 15038 w 235589"/>
              <a:gd name="connsiteY46" fmla="*/ 50125 h 178258"/>
              <a:gd name="connsiteX47" fmla="*/ 19110 w 235589"/>
              <a:gd name="connsiteY47" fmla="*/ 51065 h 178258"/>
              <a:gd name="connsiteX48" fmla="*/ 32268 w 235589"/>
              <a:gd name="connsiteY48" fmla="*/ 59838 h 178258"/>
              <a:gd name="connsiteX49" fmla="*/ 42607 w 235589"/>
              <a:gd name="connsiteY49" fmla="*/ 64850 h 178258"/>
              <a:gd name="connsiteX50" fmla="*/ 53885 w 235589"/>
              <a:gd name="connsiteY50" fmla="*/ 68296 h 178258"/>
              <a:gd name="connsiteX51" fmla="*/ 67043 w 235589"/>
              <a:gd name="connsiteY51" fmla="*/ 70489 h 178258"/>
              <a:gd name="connsiteX52" fmla="*/ 74562 w 235589"/>
              <a:gd name="connsiteY52" fmla="*/ 69549 h 178258"/>
              <a:gd name="connsiteX53" fmla="*/ 80201 w 235589"/>
              <a:gd name="connsiteY53" fmla="*/ 67043 h 178258"/>
              <a:gd name="connsiteX54" fmla="*/ 88659 w 235589"/>
              <a:gd name="connsiteY54" fmla="*/ 61090 h 178258"/>
              <a:gd name="connsiteX55" fmla="*/ 92419 w 235589"/>
              <a:gd name="connsiteY55" fmla="*/ 56078 h 178258"/>
              <a:gd name="connsiteX56" fmla="*/ 94612 w 235589"/>
              <a:gd name="connsiteY56" fmla="*/ 49186 h 178258"/>
              <a:gd name="connsiteX57" fmla="*/ 94925 w 235589"/>
              <a:gd name="connsiteY57" fmla="*/ 41980 h 178258"/>
              <a:gd name="connsiteX58" fmla="*/ 94612 w 235589"/>
              <a:gd name="connsiteY58" fmla="*/ 37908 h 178258"/>
              <a:gd name="connsiteX59" fmla="*/ 93045 w 235589"/>
              <a:gd name="connsiteY59" fmla="*/ 34461 h 178258"/>
              <a:gd name="connsiteX60" fmla="*/ 88346 w 235589"/>
              <a:gd name="connsiteY60" fmla="*/ 30389 h 178258"/>
              <a:gd name="connsiteX61" fmla="*/ 81767 w 235589"/>
              <a:gd name="connsiteY61" fmla="*/ 27569 h 178258"/>
              <a:gd name="connsiteX62" fmla="*/ 80514 w 235589"/>
              <a:gd name="connsiteY62" fmla="*/ 26003 h 178258"/>
              <a:gd name="connsiteX63" fmla="*/ 78008 w 235589"/>
              <a:gd name="connsiteY63" fmla="*/ 14725 h 178258"/>
              <a:gd name="connsiteX64" fmla="*/ 66729 w 235589"/>
              <a:gd name="connsiteY64" fmla="*/ 0 h 178258"/>
              <a:gd name="connsiteX65" fmla="*/ 87406 w 235589"/>
              <a:gd name="connsiteY65" fmla="*/ 4699 h 178258"/>
              <a:gd name="connsiteX66" fmla="*/ 111529 w 235589"/>
              <a:gd name="connsiteY66" fmla="*/ 5639 h 17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35589" h="178258">
                <a:moveTo>
                  <a:pt x="111529" y="5639"/>
                </a:moveTo>
                <a:lnTo>
                  <a:pt x="124374" y="7519"/>
                </a:lnTo>
                <a:lnTo>
                  <a:pt x="161968" y="17544"/>
                </a:lnTo>
                <a:lnTo>
                  <a:pt x="173559" y="22557"/>
                </a:lnTo>
                <a:lnTo>
                  <a:pt x="181078" y="27256"/>
                </a:lnTo>
                <a:lnTo>
                  <a:pt x="178885" y="29136"/>
                </a:lnTo>
                <a:lnTo>
                  <a:pt x="180765" y="31328"/>
                </a:lnTo>
                <a:lnTo>
                  <a:pt x="188283" y="35088"/>
                </a:lnTo>
                <a:lnTo>
                  <a:pt x="197995" y="45740"/>
                </a:lnTo>
                <a:lnTo>
                  <a:pt x="201441" y="52005"/>
                </a:lnTo>
                <a:lnTo>
                  <a:pt x="204261" y="66416"/>
                </a:lnTo>
                <a:lnTo>
                  <a:pt x="208334" y="72682"/>
                </a:lnTo>
                <a:lnTo>
                  <a:pt x="213033" y="78321"/>
                </a:lnTo>
                <a:lnTo>
                  <a:pt x="222118" y="86780"/>
                </a:lnTo>
                <a:lnTo>
                  <a:pt x="235589" y="96805"/>
                </a:lnTo>
                <a:lnTo>
                  <a:pt x="230890" y="98371"/>
                </a:lnTo>
                <a:lnTo>
                  <a:pt x="222118" y="102131"/>
                </a:lnTo>
                <a:lnTo>
                  <a:pt x="218045" y="106203"/>
                </a:lnTo>
                <a:lnTo>
                  <a:pt x="214599" y="112156"/>
                </a:lnTo>
                <a:lnTo>
                  <a:pt x="212720" y="116855"/>
                </a:lnTo>
                <a:lnTo>
                  <a:pt x="210527" y="120928"/>
                </a:lnTo>
                <a:lnTo>
                  <a:pt x="206141" y="124061"/>
                </a:lnTo>
                <a:lnTo>
                  <a:pt x="190790" y="130013"/>
                </a:lnTo>
                <a:lnTo>
                  <a:pt x="187657" y="132832"/>
                </a:lnTo>
                <a:lnTo>
                  <a:pt x="186717" y="135965"/>
                </a:lnTo>
                <a:lnTo>
                  <a:pt x="187657" y="141605"/>
                </a:lnTo>
                <a:lnTo>
                  <a:pt x="189537" y="147557"/>
                </a:lnTo>
                <a:lnTo>
                  <a:pt x="189223" y="151629"/>
                </a:lnTo>
                <a:lnTo>
                  <a:pt x="184524" y="155075"/>
                </a:lnTo>
                <a:lnTo>
                  <a:pt x="171993" y="156329"/>
                </a:lnTo>
                <a:lnTo>
                  <a:pt x="157269" y="162281"/>
                </a:lnTo>
                <a:lnTo>
                  <a:pt x="129386" y="178259"/>
                </a:lnTo>
                <a:lnTo>
                  <a:pt x="118108" y="164474"/>
                </a:lnTo>
                <a:lnTo>
                  <a:pt x="102130" y="149437"/>
                </a:lnTo>
                <a:lnTo>
                  <a:pt x="89912" y="140351"/>
                </a:lnTo>
                <a:lnTo>
                  <a:pt x="75188" y="136592"/>
                </a:lnTo>
                <a:lnTo>
                  <a:pt x="62030" y="128133"/>
                </a:lnTo>
                <a:lnTo>
                  <a:pt x="50439" y="114349"/>
                </a:lnTo>
                <a:lnTo>
                  <a:pt x="36967" y="102444"/>
                </a:lnTo>
                <a:lnTo>
                  <a:pt x="7205" y="83334"/>
                </a:lnTo>
                <a:lnTo>
                  <a:pt x="0" y="77068"/>
                </a:lnTo>
                <a:lnTo>
                  <a:pt x="6892" y="68296"/>
                </a:lnTo>
                <a:lnTo>
                  <a:pt x="6266" y="62344"/>
                </a:lnTo>
                <a:lnTo>
                  <a:pt x="5013" y="58271"/>
                </a:lnTo>
                <a:lnTo>
                  <a:pt x="6579" y="54825"/>
                </a:lnTo>
                <a:lnTo>
                  <a:pt x="10338" y="51692"/>
                </a:lnTo>
                <a:lnTo>
                  <a:pt x="15038" y="50125"/>
                </a:lnTo>
                <a:lnTo>
                  <a:pt x="19110" y="51065"/>
                </a:lnTo>
                <a:lnTo>
                  <a:pt x="32268" y="59838"/>
                </a:lnTo>
                <a:lnTo>
                  <a:pt x="42607" y="64850"/>
                </a:lnTo>
                <a:lnTo>
                  <a:pt x="53885" y="68296"/>
                </a:lnTo>
                <a:lnTo>
                  <a:pt x="67043" y="70489"/>
                </a:lnTo>
                <a:lnTo>
                  <a:pt x="74562" y="69549"/>
                </a:lnTo>
                <a:lnTo>
                  <a:pt x="80201" y="67043"/>
                </a:lnTo>
                <a:lnTo>
                  <a:pt x="88659" y="61090"/>
                </a:lnTo>
                <a:lnTo>
                  <a:pt x="92419" y="56078"/>
                </a:lnTo>
                <a:lnTo>
                  <a:pt x="94612" y="49186"/>
                </a:lnTo>
                <a:lnTo>
                  <a:pt x="94925" y="41980"/>
                </a:lnTo>
                <a:lnTo>
                  <a:pt x="94612" y="37908"/>
                </a:lnTo>
                <a:lnTo>
                  <a:pt x="93045" y="34461"/>
                </a:lnTo>
                <a:lnTo>
                  <a:pt x="88346" y="30389"/>
                </a:lnTo>
                <a:lnTo>
                  <a:pt x="81767" y="27569"/>
                </a:lnTo>
                <a:lnTo>
                  <a:pt x="80514" y="26003"/>
                </a:lnTo>
                <a:lnTo>
                  <a:pt x="78008" y="14725"/>
                </a:lnTo>
                <a:lnTo>
                  <a:pt x="66729" y="0"/>
                </a:lnTo>
                <a:lnTo>
                  <a:pt x="87406" y="4699"/>
                </a:lnTo>
                <a:lnTo>
                  <a:pt x="111529" y="5639"/>
                </a:lnTo>
                <a:close/>
              </a:path>
            </a:pathLst>
          </a:custGeom>
          <a:solidFill>
            <a:srgbClr val="D19827"/>
          </a:solidFill>
          <a:ln w="12700" cap="rnd">
            <a:solidFill>
              <a:schemeClr val="bg1"/>
            </a:solidFill>
            <a:prstDash val="solid"/>
            <a:round/>
          </a:ln>
        </p:spPr>
        <p:txBody>
          <a:bodyPr rtlCol="0" anchor="ctr"/>
          <a:lstStyle/>
          <a:p>
            <a:endParaRPr lang="vi-VN"/>
          </a:p>
        </p:txBody>
      </p:sp>
      <p:sp>
        <p:nvSpPr>
          <p:cNvPr id="68" name="Freeform: Shape 67">
            <a:extLst>
              <a:ext uri="{FF2B5EF4-FFF2-40B4-BE49-F238E27FC236}">
                <a16:creationId xmlns:a16="http://schemas.microsoft.com/office/drawing/2014/main" id="{A3B29B0E-9AB9-B1B7-497F-D80C950FB540}"/>
              </a:ext>
            </a:extLst>
          </p:cNvPr>
          <p:cNvSpPr/>
          <p:nvPr/>
        </p:nvSpPr>
        <p:spPr>
          <a:xfrm>
            <a:off x="6803023" y="263763"/>
            <a:ext cx="638785" cy="333647"/>
          </a:xfrm>
          <a:custGeom>
            <a:avLst/>
            <a:gdLst>
              <a:gd name="connsiteX0" fmla="*/ 526003 w 638785"/>
              <a:gd name="connsiteY0" fmla="*/ 320803 h 333647"/>
              <a:gd name="connsiteX1" fmla="*/ 524437 w 638785"/>
              <a:gd name="connsiteY1" fmla="*/ 322056 h 333647"/>
              <a:gd name="connsiteX2" fmla="*/ 510339 w 638785"/>
              <a:gd name="connsiteY2" fmla="*/ 329575 h 333647"/>
              <a:gd name="connsiteX3" fmla="*/ 501567 w 638785"/>
              <a:gd name="connsiteY3" fmla="*/ 332081 h 333647"/>
              <a:gd name="connsiteX4" fmla="*/ 492169 w 638785"/>
              <a:gd name="connsiteY4" fmla="*/ 333334 h 333647"/>
              <a:gd name="connsiteX5" fmla="*/ 480577 w 638785"/>
              <a:gd name="connsiteY5" fmla="*/ 333647 h 333647"/>
              <a:gd name="connsiteX6" fmla="*/ 468673 w 638785"/>
              <a:gd name="connsiteY6" fmla="*/ 332394 h 333647"/>
              <a:gd name="connsiteX7" fmla="*/ 456455 w 638785"/>
              <a:gd name="connsiteY7" fmla="*/ 327695 h 333647"/>
              <a:gd name="connsiteX8" fmla="*/ 421053 w 638785"/>
              <a:gd name="connsiteY8" fmla="*/ 303572 h 333647"/>
              <a:gd name="connsiteX9" fmla="*/ 415101 w 638785"/>
              <a:gd name="connsiteY9" fmla="*/ 301379 h 333647"/>
              <a:gd name="connsiteX10" fmla="*/ 409149 w 638785"/>
              <a:gd name="connsiteY10" fmla="*/ 301066 h 333647"/>
              <a:gd name="connsiteX11" fmla="*/ 401630 w 638785"/>
              <a:gd name="connsiteY11" fmla="*/ 303259 h 333647"/>
              <a:gd name="connsiteX12" fmla="*/ 395364 w 638785"/>
              <a:gd name="connsiteY12" fmla="*/ 306392 h 333647"/>
              <a:gd name="connsiteX13" fmla="*/ 381266 w 638785"/>
              <a:gd name="connsiteY13" fmla="*/ 319236 h 333647"/>
              <a:gd name="connsiteX14" fmla="*/ 368108 w 638785"/>
              <a:gd name="connsiteY14" fmla="*/ 318296 h 333647"/>
              <a:gd name="connsiteX15" fmla="*/ 361843 w 638785"/>
              <a:gd name="connsiteY15" fmla="*/ 313284 h 333647"/>
              <a:gd name="connsiteX16" fmla="*/ 357770 w 638785"/>
              <a:gd name="connsiteY16" fmla="*/ 307645 h 333647"/>
              <a:gd name="connsiteX17" fmla="*/ 356830 w 638785"/>
              <a:gd name="connsiteY17" fmla="*/ 301379 h 333647"/>
              <a:gd name="connsiteX18" fmla="*/ 357144 w 638785"/>
              <a:gd name="connsiteY18" fmla="*/ 290101 h 333647"/>
              <a:gd name="connsiteX19" fmla="*/ 355577 w 638785"/>
              <a:gd name="connsiteY19" fmla="*/ 285402 h 333647"/>
              <a:gd name="connsiteX20" fmla="*/ 348372 w 638785"/>
              <a:gd name="connsiteY20" fmla="*/ 278823 h 333647"/>
              <a:gd name="connsiteX21" fmla="*/ 345552 w 638785"/>
              <a:gd name="connsiteY21" fmla="*/ 275376 h 333647"/>
              <a:gd name="connsiteX22" fmla="*/ 344925 w 638785"/>
              <a:gd name="connsiteY22" fmla="*/ 271304 h 333647"/>
              <a:gd name="connsiteX23" fmla="*/ 345239 w 638785"/>
              <a:gd name="connsiteY23" fmla="*/ 262219 h 333647"/>
              <a:gd name="connsiteX24" fmla="*/ 341166 w 638785"/>
              <a:gd name="connsiteY24" fmla="*/ 258459 h 333647"/>
              <a:gd name="connsiteX25" fmla="*/ 334274 w 638785"/>
              <a:gd name="connsiteY25" fmla="*/ 256893 h 333647"/>
              <a:gd name="connsiteX26" fmla="*/ 319863 w 638785"/>
              <a:gd name="connsiteY26" fmla="*/ 257833 h 333647"/>
              <a:gd name="connsiteX27" fmla="*/ 297933 w 638785"/>
              <a:gd name="connsiteY27" fmla="*/ 264725 h 333647"/>
              <a:gd name="connsiteX28" fmla="*/ 292607 w 638785"/>
              <a:gd name="connsiteY28" fmla="*/ 267544 h 333647"/>
              <a:gd name="connsiteX29" fmla="*/ 284775 w 638785"/>
              <a:gd name="connsiteY29" fmla="*/ 272870 h 333647"/>
              <a:gd name="connsiteX30" fmla="*/ 274123 w 638785"/>
              <a:gd name="connsiteY30" fmla="*/ 276943 h 333647"/>
              <a:gd name="connsiteX31" fmla="*/ 267544 w 638785"/>
              <a:gd name="connsiteY31" fmla="*/ 280702 h 333647"/>
              <a:gd name="connsiteX32" fmla="*/ 260965 w 638785"/>
              <a:gd name="connsiteY32" fmla="*/ 285402 h 333647"/>
              <a:gd name="connsiteX33" fmla="*/ 254700 w 638785"/>
              <a:gd name="connsiteY33" fmla="*/ 287908 h 333647"/>
              <a:gd name="connsiteX34" fmla="*/ 248434 w 638785"/>
              <a:gd name="connsiteY34" fmla="*/ 289161 h 333647"/>
              <a:gd name="connsiteX35" fmla="*/ 240289 w 638785"/>
              <a:gd name="connsiteY35" fmla="*/ 287908 h 333647"/>
              <a:gd name="connsiteX36" fmla="*/ 232770 w 638785"/>
              <a:gd name="connsiteY36" fmla="*/ 284775 h 333647"/>
              <a:gd name="connsiteX37" fmla="*/ 220865 w 638785"/>
              <a:gd name="connsiteY37" fmla="*/ 273810 h 333647"/>
              <a:gd name="connsiteX38" fmla="*/ 215853 w 638785"/>
              <a:gd name="connsiteY38" fmla="*/ 264412 h 333647"/>
              <a:gd name="connsiteX39" fmla="*/ 213346 w 638785"/>
              <a:gd name="connsiteY39" fmla="*/ 255013 h 333647"/>
              <a:gd name="connsiteX40" fmla="*/ 211780 w 638785"/>
              <a:gd name="connsiteY40" fmla="*/ 247181 h 333647"/>
              <a:gd name="connsiteX41" fmla="*/ 209274 w 638785"/>
              <a:gd name="connsiteY41" fmla="*/ 239975 h 333647"/>
              <a:gd name="connsiteX42" fmla="*/ 202068 w 638785"/>
              <a:gd name="connsiteY42" fmla="*/ 227757 h 333647"/>
              <a:gd name="connsiteX43" fmla="*/ 199562 w 638785"/>
              <a:gd name="connsiteY43" fmla="*/ 222118 h 333647"/>
              <a:gd name="connsiteX44" fmla="*/ 197995 w 638785"/>
              <a:gd name="connsiteY44" fmla="*/ 216166 h 333647"/>
              <a:gd name="connsiteX45" fmla="*/ 197682 w 638785"/>
              <a:gd name="connsiteY45" fmla="*/ 209900 h 333647"/>
              <a:gd name="connsiteX46" fmla="*/ 198935 w 638785"/>
              <a:gd name="connsiteY46" fmla="*/ 203634 h 333647"/>
              <a:gd name="connsiteX47" fmla="*/ 203321 w 638785"/>
              <a:gd name="connsiteY47" fmla="*/ 191103 h 333647"/>
              <a:gd name="connsiteX48" fmla="*/ 204888 w 638785"/>
              <a:gd name="connsiteY48" fmla="*/ 185777 h 333647"/>
              <a:gd name="connsiteX49" fmla="*/ 204574 w 638785"/>
              <a:gd name="connsiteY49" fmla="*/ 181078 h 333647"/>
              <a:gd name="connsiteX50" fmla="*/ 203321 w 638785"/>
              <a:gd name="connsiteY50" fmla="*/ 177945 h 333647"/>
              <a:gd name="connsiteX51" fmla="*/ 200502 w 638785"/>
              <a:gd name="connsiteY51" fmla="*/ 176066 h 333647"/>
              <a:gd name="connsiteX52" fmla="*/ 187657 w 638785"/>
              <a:gd name="connsiteY52" fmla="*/ 172933 h 333647"/>
              <a:gd name="connsiteX53" fmla="*/ 182331 w 638785"/>
              <a:gd name="connsiteY53" fmla="*/ 172933 h 333647"/>
              <a:gd name="connsiteX54" fmla="*/ 175752 w 638785"/>
              <a:gd name="connsiteY54" fmla="*/ 175126 h 333647"/>
              <a:gd name="connsiteX55" fmla="*/ 168860 w 638785"/>
              <a:gd name="connsiteY55" fmla="*/ 178885 h 333647"/>
              <a:gd name="connsiteX56" fmla="*/ 149750 w 638785"/>
              <a:gd name="connsiteY56" fmla="*/ 194236 h 333647"/>
              <a:gd name="connsiteX57" fmla="*/ 134712 w 638785"/>
              <a:gd name="connsiteY57" fmla="*/ 215226 h 333647"/>
              <a:gd name="connsiteX58" fmla="*/ 115602 w 638785"/>
              <a:gd name="connsiteY58" fmla="*/ 233710 h 333647"/>
              <a:gd name="connsiteX59" fmla="*/ 95238 w 638785"/>
              <a:gd name="connsiteY59" fmla="*/ 201128 h 333647"/>
              <a:gd name="connsiteX60" fmla="*/ 82394 w 638785"/>
              <a:gd name="connsiteY60" fmla="*/ 170113 h 333647"/>
              <a:gd name="connsiteX61" fmla="*/ 75815 w 638785"/>
              <a:gd name="connsiteY61" fmla="*/ 160401 h 333647"/>
              <a:gd name="connsiteX62" fmla="*/ 66416 w 638785"/>
              <a:gd name="connsiteY62" fmla="*/ 149750 h 333647"/>
              <a:gd name="connsiteX63" fmla="*/ 2820 w 638785"/>
              <a:gd name="connsiteY63" fmla="*/ 112782 h 333647"/>
              <a:gd name="connsiteX64" fmla="*/ 0 w 638785"/>
              <a:gd name="connsiteY64" fmla="*/ 107770 h 333647"/>
              <a:gd name="connsiteX65" fmla="*/ 2506 w 638785"/>
              <a:gd name="connsiteY65" fmla="*/ 102757 h 333647"/>
              <a:gd name="connsiteX66" fmla="*/ 26942 w 638785"/>
              <a:gd name="connsiteY66" fmla="*/ 85526 h 333647"/>
              <a:gd name="connsiteX67" fmla="*/ 34461 w 638785"/>
              <a:gd name="connsiteY67" fmla="*/ 77068 h 333647"/>
              <a:gd name="connsiteX68" fmla="*/ 41353 w 638785"/>
              <a:gd name="connsiteY68" fmla="*/ 68609 h 333647"/>
              <a:gd name="connsiteX69" fmla="*/ 50125 w 638785"/>
              <a:gd name="connsiteY69" fmla="*/ 54198 h 333647"/>
              <a:gd name="connsiteX70" fmla="*/ 54198 w 638785"/>
              <a:gd name="connsiteY70" fmla="*/ 49186 h 333647"/>
              <a:gd name="connsiteX71" fmla="*/ 58271 w 638785"/>
              <a:gd name="connsiteY71" fmla="*/ 45426 h 333647"/>
              <a:gd name="connsiteX72" fmla="*/ 62657 w 638785"/>
              <a:gd name="connsiteY72" fmla="*/ 43233 h 333647"/>
              <a:gd name="connsiteX73" fmla="*/ 67356 w 638785"/>
              <a:gd name="connsiteY73" fmla="*/ 43233 h 333647"/>
              <a:gd name="connsiteX74" fmla="*/ 77381 w 638785"/>
              <a:gd name="connsiteY74" fmla="*/ 45113 h 333647"/>
              <a:gd name="connsiteX75" fmla="*/ 81767 w 638785"/>
              <a:gd name="connsiteY75" fmla="*/ 41980 h 333647"/>
              <a:gd name="connsiteX76" fmla="*/ 85840 w 638785"/>
              <a:gd name="connsiteY76" fmla="*/ 34461 h 333647"/>
              <a:gd name="connsiteX77" fmla="*/ 91166 w 638785"/>
              <a:gd name="connsiteY77" fmla="*/ 5639 h 333647"/>
              <a:gd name="connsiteX78" fmla="*/ 92419 w 638785"/>
              <a:gd name="connsiteY78" fmla="*/ 3446 h 333647"/>
              <a:gd name="connsiteX79" fmla="*/ 95865 w 638785"/>
              <a:gd name="connsiteY79" fmla="*/ 1253 h 333647"/>
              <a:gd name="connsiteX80" fmla="*/ 101817 w 638785"/>
              <a:gd name="connsiteY80" fmla="*/ 0 h 333647"/>
              <a:gd name="connsiteX81" fmla="*/ 101817 w 638785"/>
              <a:gd name="connsiteY81" fmla="*/ 2193 h 333647"/>
              <a:gd name="connsiteX82" fmla="*/ 103697 w 638785"/>
              <a:gd name="connsiteY82" fmla="*/ 10965 h 333647"/>
              <a:gd name="connsiteX83" fmla="*/ 108709 w 638785"/>
              <a:gd name="connsiteY83" fmla="*/ 18170 h 333647"/>
              <a:gd name="connsiteX84" fmla="*/ 114662 w 638785"/>
              <a:gd name="connsiteY84" fmla="*/ 20677 h 333647"/>
              <a:gd name="connsiteX85" fmla="*/ 145050 w 638785"/>
              <a:gd name="connsiteY85" fmla="*/ 21930 h 333647"/>
              <a:gd name="connsiteX86" fmla="*/ 156955 w 638785"/>
              <a:gd name="connsiteY86" fmla="*/ 25689 h 333647"/>
              <a:gd name="connsiteX87" fmla="*/ 167607 w 638785"/>
              <a:gd name="connsiteY87" fmla="*/ 25376 h 333647"/>
              <a:gd name="connsiteX88" fmla="*/ 171993 w 638785"/>
              <a:gd name="connsiteY88" fmla="*/ 28196 h 333647"/>
              <a:gd name="connsiteX89" fmla="*/ 180138 w 638785"/>
              <a:gd name="connsiteY89" fmla="*/ 36654 h 333647"/>
              <a:gd name="connsiteX90" fmla="*/ 185151 w 638785"/>
              <a:gd name="connsiteY90" fmla="*/ 39160 h 333647"/>
              <a:gd name="connsiteX91" fmla="*/ 190163 w 638785"/>
              <a:gd name="connsiteY91" fmla="*/ 40727 h 333647"/>
              <a:gd name="connsiteX92" fmla="*/ 195176 w 638785"/>
              <a:gd name="connsiteY92" fmla="*/ 43233 h 333647"/>
              <a:gd name="connsiteX93" fmla="*/ 199875 w 638785"/>
              <a:gd name="connsiteY93" fmla="*/ 47932 h 333647"/>
              <a:gd name="connsiteX94" fmla="*/ 205514 w 638785"/>
              <a:gd name="connsiteY94" fmla="*/ 56704 h 333647"/>
              <a:gd name="connsiteX95" fmla="*/ 229324 w 638785"/>
              <a:gd name="connsiteY95" fmla="*/ 83960 h 333647"/>
              <a:gd name="connsiteX96" fmla="*/ 237156 w 638785"/>
              <a:gd name="connsiteY96" fmla="*/ 89599 h 333647"/>
              <a:gd name="connsiteX97" fmla="*/ 240915 w 638785"/>
              <a:gd name="connsiteY97" fmla="*/ 88346 h 333647"/>
              <a:gd name="connsiteX98" fmla="*/ 244048 w 638785"/>
              <a:gd name="connsiteY98" fmla="*/ 81141 h 333647"/>
              <a:gd name="connsiteX99" fmla="*/ 246554 w 638785"/>
              <a:gd name="connsiteY99" fmla="*/ 78948 h 333647"/>
              <a:gd name="connsiteX100" fmla="*/ 251254 w 638785"/>
              <a:gd name="connsiteY100" fmla="*/ 78008 h 333647"/>
              <a:gd name="connsiteX101" fmla="*/ 258459 w 638785"/>
              <a:gd name="connsiteY101" fmla="*/ 80201 h 333647"/>
              <a:gd name="connsiteX102" fmla="*/ 262532 w 638785"/>
              <a:gd name="connsiteY102" fmla="*/ 80514 h 333647"/>
              <a:gd name="connsiteX103" fmla="*/ 276003 w 638785"/>
              <a:gd name="connsiteY103" fmla="*/ 78948 h 333647"/>
              <a:gd name="connsiteX104" fmla="*/ 282895 w 638785"/>
              <a:gd name="connsiteY104" fmla="*/ 77068 h 333647"/>
              <a:gd name="connsiteX105" fmla="*/ 288221 w 638785"/>
              <a:gd name="connsiteY105" fmla="*/ 73622 h 333647"/>
              <a:gd name="connsiteX106" fmla="*/ 295113 w 638785"/>
              <a:gd name="connsiteY106" fmla="*/ 59211 h 333647"/>
              <a:gd name="connsiteX107" fmla="*/ 298873 w 638785"/>
              <a:gd name="connsiteY107" fmla="*/ 57018 h 333647"/>
              <a:gd name="connsiteX108" fmla="*/ 332394 w 638785"/>
              <a:gd name="connsiteY108" fmla="*/ 54511 h 333647"/>
              <a:gd name="connsiteX109" fmla="*/ 355577 w 638785"/>
              <a:gd name="connsiteY109" fmla="*/ 57331 h 333647"/>
              <a:gd name="connsiteX110" fmla="*/ 371555 w 638785"/>
              <a:gd name="connsiteY110" fmla="*/ 61404 h 333647"/>
              <a:gd name="connsiteX111" fmla="*/ 385339 w 638785"/>
              <a:gd name="connsiteY111" fmla="*/ 70176 h 333647"/>
              <a:gd name="connsiteX112" fmla="*/ 394111 w 638785"/>
              <a:gd name="connsiteY112" fmla="*/ 86153 h 333647"/>
              <a:gd name="connsiteX113" fmla="*/ 395991 w 638785"/>
              <a:gd name="connsiteY113" fmla="*/ 103070 h 333647"/>
              <a:gd name="connsiteX114" fmla="*/ 398810 w 638785"/>
              <a:gd name="connsiteY114" fmla="*/ 108709 h 333647"/>
              <a:gd name="connsiteX115" fmla="*/ 407896 w 638785"/>
              <a:gd name="connsiteY115" fmla="*/ 112782 h 333647"/>
              <a:gd name="connsiteX116" fmla="*/ 416981 w 638785"/>
              <a:gd name="connsiteY116" fmla="*/ 114349 h 333647"/>
              <a:gd name="connsiteX117" fmla="*/ 425439 w 638785"/>
              <a:gd name="connsiteY117" fmla="*/ 114349 h 333647"/>
              <a:gd name="connsiteX118" fmla="*/ 433585 w 638785"/>
              <a:gd name="connsiteY118" fmla="*/ 113095 h 333647"/>
              <a:gd name="connsiteX119" fmla="*/ 494049 w 638785"/>
              <a:gd name="connsiteY119" fmla="*/ 97118 h 333647"/>
              <a:gd name="connsiteX120" fmla="*/ 500627 w 638785"/>
              <a:gd name="connsiteY120" fmla="*/ 93359 h 333647"/>
              <a:gd name="connsiteX121" fmla="*/ 502507 w 638785"/>
              <a:gd name="connsiteY121" fmla="*/ 82707 h 333647"/>
              <a:gd name="connsiteX122" fmla="*/ 506580 w 638785"/>
              <a:gd name="connsiteY122" fmla="*/ 80201 h 333647"/>
              <a:gd name="connsiteX123" fmla="*/ 512532 w 638785"/>
              <a:gd name="connsiteY123" fmla="*/ 81767 h 333647"/>
              <a:gd name="connsiteX124" fmla="*/ 519111 w 638785"/>
              <a:gd name="connsiteY124" fmla="*/ 84900 h 333647"/>
              <a:gd name="connsiteX125" fmla="*/ 540415 w 638785"/>
              <a:gd name="connsiteY125" fmla="*/ 90226 h 333647"/>
              <a:gd name="connsiteX126" fmla="*/ 546680 w 638785"/>
              <a:gd name="connsiteY126" fmla="*/ 93985 h 333647"/>
              <a:gd name="connsiteX127" fmla="*/ 551066 w 638785"/>
              <a:gd name="connsiteY127" fmla="*/ 100564 h 333647"/>
              <a:gd name="connsiteX128" fmla="*/ 554199 w 638785"/>
              <a:gd name="connsiteY128" fmla="*/ 108083 h 333647"/>
              <a:gd name="connsiteX129" fmla="*/ 558898 w 638785"/>
              <a:gd name="connsiteY129" fmla="*/ 113722 h 333647"/>
              <a:gd name="connsiteX130" fmla="*/ 568297 w 638785"/>
              <a:gd name="connsiteY130" fmla="*/ 115288 h 333647"/>
              <a:gd name="connsiteX131" fmla="*/ 571430 w 638785"/>
              <a:gd name="connsiteY131" fmla="*/ 113409 h 333647"/>
              <a:gd name="connsiteX132" fmla="*/ 574876 w 638785"/>
              <a:gd name="connsiteY132" fmla="*/ 107143 h 333647"/>
              <a:gd name="connsiteX133" fmla="*/ 578635 w 638785"/>
              <a:gd name="connsiteY133" fmla="*/ 105890 h 333647"/>
              <a:gd name="connsiteX134" fmla="*/ 583021 w 638785"/>
              <a:gd name="connsiteY134" fmla="*/ 106830 h 333647"/>
              <a:gd name="connsiteX135" fmla="*/ 586154 w 638785"/>
              <a:gd name="connsiteY135" fmla="*/ 109649 h 333647"/>
              <a:gd name="connsiteX136" fmla="*/ 590540 w 638785"/>
              <a:gd name="connsiteY136" fmla="*/ 115915 h 333647"/>
              <a:gd name="connsiteX137" fmla="*/ 603385 w 638785"/>
              <a:gd name="connsiteY137" fmla="*/ 125940 h 333647"/>
              <a:gd name="connsiteX138" fmla="*/ 610277 w 638785"/>
              <a:gd name="connsiteY138" fmla="*/ 137845 h 333647"/>
              <a:gd name="connsiteX139" fmla="*/ 609964 w 638785"/>
              <a:gd name="connsiteY139" fmla="*/ 139098 h 333647"/>
              <a:gd name="connsiteX140" fmla="*/ 616229 w 638785"/>
              <a:gd name="connsiteY140" fmla="*/ 139411 h 333647"/>
              <a:gd name="connsiteX141" fmla="*/ 625941 w 638785"/>
              <a:gd name="connsiteY141" fmla="*/ 138471 h 333647"/>
              <a:gd name="connsiteX142" fmla="*/ 635026 w 638785"/>
              <a:gd name="connsiteY142" fmla="*/ 139411 h 333647"/>
              <a:gd name="connsiteX143" fmla="*/ 638786 w 638785"/>
              <a:gd name="connsiteY143" fmla="*/ 145364 h 333647"/>
              <a:gd name="connsiteX144" fmla="*/ 635966 w 638785"/>
              <a:gd name="connsiteY144" fmla="*/ 151003 h 333647"/>
              <a:gd name="connsiteX145" fmla="*/ 621868 w 638785"/>
              <a:gd name="connsiteY145" fmla="*/ 159148 h 333647"/>
              <a:gd name="connsiteX146" fmla="*/ 616856 w 638785"/>
              <a:gd name="connsiteY146" fmla="*/ 163847 h 333647"/>
              <a:gd name="connsiteX147" fmla="*/ 613723 w 638785"/>
              <a:gd name="connsiteY147" fmla="*/ 171680 h 333647"/>
              <a:gd name="connsiteX148" fmla="*/ 612156 w 638785"/>
              <a:gd name="connsiteY148" fmla="*/ 186404 h 333647"/>
              <a:gd name="connsiteX149" fmla="*/ 608397 w 638785"/>
              <a:gd name="connsiteY149" fmla="*/ 194549 h 333647"/>
              <a:gd name="connsiteX150" fmla="*/ 598999 w 638785"/>
              <a:gd name="connsiteY150" fmla="*/ 208960 h 333647"/>
              <a:gd name="connsiteX151" fmla="*/ 595866 w 638785"/>
              <a:gd name="connsiteY151" fmla="*/ 216166 h 333647"/>
              <a:gd name="connsiteX152" fmla="*/ 588660 w 638785"/>
              <a:gd name="connsiteY152" fmla="*/ 239662 h 333647"/>
              <a:gd name="connsiteX153" fmla="*/ 583335 w 638785"/>
              <a:gd name="connsiteY153" fmla="*/ 244361 h 333647"/>
              <a:gd name="connsiteX154" fmla="*/ 574249 w 638785"/>
              <a:gd name="connsiteY154" fmla="*/ 244675 h 333647"/>
              <a:gd name="connsiteX155" fmla="*/ 567357 w 638785"/>
              <a:gd name="connsiteY155" fmla="*/ 239349 h 333647"/>
              <a:gd name="connsiteX156" fmla="*/ 562658 w 638785"/>
              <a:gd name="connsiteY156" fmla="*/ 231517 h 333647"/>
              <a:gd name="connsiteX157" fmla="*/ 557645 w 638785"/>
              <a:gd name="connsiteY157" fmla="*/ 225564 h 333647"/>
              <a:gd name="connsiteX158" fmla="*/ 549186 w 638785"/>
              <a:gd name="connsiteY158" fmla="*/ 226504 h 333647"/>
              <a:gd name="connsiteX159" fmla="*/ 544800 w 638785"/>
              <a:gd name="connsiteY159" fmla="*/ 232457 h 333647"/>
              <a:gd name="connsiteX160" fmla="*/ 541041 w 638785"/>
              <a:gd name="connsiteY160" fmla="*/ 241855 h 333647"/>
              <a:gd name="connsiteX161" fmla="*/ 531329 w 638785"/>
              <a:gd name="connsiteY161" fmla="*/ 288848 h 333647"/>
              <a:gd name="connsiteX162" fmla="*/ 529450 w 638785"/>
              <a:gd name="connsiteY162" fmla="*/ 292607 h 333647"/>
              <a:gd name="connsiteX163" fmla="*/ 524750 w 638785"/>
              <a:gd name="connsiteY163" fmla="*/ 299499 h 333647"/>
              <a:gd name="connsiteX164" fmla="*/ 523497 w 638785"/>
              <a:gd name="connsiteY164" fmla="*/ 304825 h 333647"/>
              <a:gd name="connsiteX165" fmla="*/ 523497 w 638785"/>
              <a:gd name="connsiteY165" fmla="*/ 309524 h 333647"/>
              <a:gd name="connsiteX166" fmla="*/ 526003 w 638785"/>
              <a:gd name="connsiteY166" fmla="*/ 320803 h 33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638785" h="333647">
                <a:moveTo>
                  <a:pt x="526003" y="320803"/>
                </a:moveTo>
                <a:lnTo>
                  <a:pt x="524437" y="322056"/>
                </a:lnTo>
                <a:lnTo>
                  <a:pt x="510339" y="329575"/>
                </a:lnTo>
                <a:lnTo>
                  <a:pt x="501567" y="332081"/>
                </a:lnTo>
                <a:lnTo>
                  <a:pt x="492169" y="333334"/>
                </a:lnTo>
                <a:lnTo>
                  <a:pt x="480577" y="333647"/>
                </a:lnTo>
                <a:lnTo>
                  <a:pt x="468673" y="332394"/>
                </a:lnTo>
                <a:lnTo>
                  <a:pt x="456455" y="327695"/>
                </a:lnTo>
                <a:lnTo>
                  <a:pt x="421053" y="303572"/>
                </a:lnTo>
                <a:lnTo>
                  <a:pt x="415101" y="301379"/>
                </a:lnTo>
                <a:lnTo>
                  <a:pt x="409149" y="301066"/>
                </a:lnTo>
                <a:lnTo>
                  <a:pt x="401630" y="303259"/>
                </a:lnTo>
                <a:lnTo>
                  <a:pt x="395364" y="306392"/>
                </a:lnTo>
                <a:lnTo>
                  <a:pt x="381266" y="319236"/>
                </a:lnTo>
                <a:lnTo>
                  <a:pt x="368108" y="318296"/>
                </a:lnTo>
                <a:lnTo>
                  <a:pt x="361843" y="313284"/>
                </a:lnTo>
                <a:lnTo>
                  <a:pt x="357770" y="307645"/>
                </a:lnTo>
                <a:lnTo>
                  <a:pt x="356830" y="301379"/>
                </a:lnTo>
                <a:lnTo>
                  <a:pt x="357144" y="290101"/>
                </a:lnTo>
                <a:lnTo>
                  <a:pt x="355577" y="285402"/>
                </a:lnTo>
                <a:lnTo>
                  <a:pt x="348372" y="278823"/>
                </a:lnTo>
                <a:lnTo>
                  <a:pt x="345552" y="275376"/>
                </a:lnTo>
                <a:lnTo>
                  <a:pt x="344925" y="271304"/>
                </a:lnTo>
                <a:lnTo>
                  <a:pt x="345239" y="262219"/>
                </a:lnTo>
                <a:lnTo>
                  <a:pt x="341166" y="258459"/>
                </a:lnTo>
                <a:lnTo>
                  <a:pt x="334274" y="256893"/>
                </a:lnTo>
                <a:lnTo>
                  <a:pt x="319863" y="257833"/>
                </a:lnTo>
                <a:lnTo>
                  <a:pt x="297933" y="264725"/>
                </a:lnTo>
                <a:lnTo>
                  <a:pt x="292607" y="267544"/>
                </a:lnTo>
                <a:lnTo>
                  <a:pt x="284775" y="272870"/>
                </a:lnTo>
                <a:lnTo>
                  <a:pt x="274123" y="276943"/>
                </a:lnTo>
                <a:lnTo>
                  <a:pt x="267544" y="280702"/>
                </a:lnTo>
                <a:lnTo>
                  <a:pt x="260965" y="285402"/>
                </a:lnTo>
                <a:lnTo>
                  <a:pt x="254700" y="287908"/>
                </a:lnTo>
                <a:lnTo>
                  <a:pt x="248434" y="289161"/>
                </a:lnTo>
                <a:lnTo>
                  <a:pt x="240289" y="287908"/>
                </a:lnTo>
                <a:lnTo>
                  <a:pt x="232770" y="284775"/>
                </a:lnTo>
                <a:lnTo>
                  <a:pt x="220865" y="273810"/>
                </a:lnTo>
                <a:lnTo>
                  <a:pt x="215853" y="264412"/>
                </a:lnTo>
                <a:lnTo>
                  <a:pt x="213346" y="255013"/>
                </a:lnTo>
                <a:lnTo>
                  <a:pt x="211780" y="247181"/>
                </a:lnTo>
                <a:lnTo>
                  <a:pt x="209274" y="239975"/>
                </a:lnTo>
                <a:lnTo>
                  <a:pt x="202068" y="227757"/>
                </a:lnTo>
                <a:lnTo>
                  <a:pt x="199562" y="222118"/>
                </a:lnTo>
                <a:lnTo>
                  <a:pt x="197995" y="216166"/>
                </a:lnTo>
                <a:lnTo>
                  <a:pt x="197682" y="209900"/>
                </a:lnTo>
                <a:lnTo>
                  <a:pt x="198935" y="203634"/>
                </a:lnTo>
                <a:lnTo>
                  <a:pt x="203321" y="191103"/>
                </a:lnTo>
                <a:lnTo>
                  <a:pt x="204888" y="185777"/>
                </a:lnTo>
                <a:lnTo>
                  <a:pt x="204574" y="181078"/>
                </a:lnTo>
                <a:lnTo>
                  <a:pt x="203321" y="177945"/>
                </a:lnTo>
                <a:lnTo>
                  <a:pt x="200502" y="176066"/>
                </a:lnTo>
                <a:lnTo>
                  <a:pt x="187657" y="172933"/>
                </a:lnTo>
                <a:lnTo>
                  <a:pt x="182331" y="172933"/>
                </a:lnTo>
                <a:lnTo>
                  <a:pt x="175752" y="175126"/>
                </a:lnTo>
                <a:lnTo>
                  <a:pt x="168860" y="178885"/>
                </a:lnTo>
                <a:lnTo>
                  <a:pt x="149750" y="194236"/>
                </a:lnTo>
                <a:lnTo>
                  <a:pt x="134712" y="215226"/>
                </a:lnTo>
                <a:lnTo>
                  <a:pt x="115602" y="233710"/>
                </a:lnTo>
                <a:lnTo>
                  <a:pt x="95238" y="201128"/>
                </a:lnTo>
                <a:lnTo>
                  <a:pt x="82394" y="170113"/>
                </a:lnTo>
                <a:lnTo>
                  <a:pt x="75815" y="160401"/>
                </a:lnTo>
                <a:lnTo>
                  <a:pt x="66416" y="149750"/>
                </a:lnTo>
                <a:lnTo>
                  <a:pt x="2820" y="112782"/>
                </a:lnTo>
                <a:lnTo>
                  <a:pt x="0" y="107770"/>
                </a:lnTo>
                <a:lnTo>
                  <a:pt x="2506" y="102757"/>
                </a:lnTo>
                <a:lnTo>
                  <a:pt x="26942" y="85526"/>
                </a:lnTo>
                <a:lnTo>
                  <a:pt x="34461" y="77068"/>
                </a:lnTo>
                <a:lnTo>
                  <a:pt x="41353" y="68609"/>
                </a:lnTo>
                <a:lnTo>
                  <a:pt x="50125" y="54198"/>
                </a:lnTo>
                <a:lnTo>
                  <a:pt x="54198" y="49186"/>
                </a:lnTo>
                <a:lnTo>
                  <a:pt x="58271" y="45426"/>
                </a:lnTo>
                <a:lnTo>
                  <a:pt x="62657" y="43233"/>
                </a:lnTo>
                <a:lnTo>
                  <a:pt x="67356" y="43233"/>
                </a:lnTo>
                <a:lnTo>
                  <a:pt x="77381" y="45113"/>
                </a:lnTo>
                <a:lnTo>
                  <a:pt x="81767" y="41980"/>
                </a:lnTo>
                <a:lnTo>
                  <a:pt x="85840" y="34461"/>
                </a:lnTo>
                <a:lnTo>
                  <a:pt x="91166" y="5639"/>
                </a:lnTo>
                <a:lnTo>
                  <a:pt x="92419" y="3446"/>
                </a:lnTo>
                <a:lnTo>
                  <a:pt x="95865" y="1253"/>
                </a:lnTo>
                <a:lnTo>
                  <a:pt x="101817" y="0"/>
                </a:lnTo>
                <a:lnTo>
                  <a:pt x="101817" y="2193"/>
                </a:lnTo>
                <a:lnTo>
                  <a:pt x="103697" y="10965"/>
                </a:lnTo>
                <a:lnTo>
                  <a:pt x="108709" y="18170"/>
                </a:lnTo>
                <a:lnTo>
                  <a:pt x="114662" y="20677"/>
                </a:lnTo>
                <a:lnTo>
                  <a:pt x="145050" y="21930"/>
                </a:lnTo>
                <a:lnTo>
                  <a:pt x="156955" y="25689"/>
                </a:lnTo>
                <a:lnTo>
                  <a:pt x="167607" y="25376"/>
                </a:lnTo>
                <a:lnTo>
                  <a:pt x="171993" y="28196"/>
                </a:lnTo>
                <a:lnTo>
                  <a:pt x="180138" y="36654"/>
                </a:lnTo>
                <a:lnTo>
                  <a:pt x="185151" y="39160"/>
                </a:lnTo>
                <a:lnTo>
                  <a:pt x="190163" y="40727"/>
                </a:lnTo>
                <a:lnTo>
                  <a:pt x="195176" y="43233"/>
                </a:lnTo>
                <a:lnTo>
                  <a:pt x="199875" y="47932"/>
                </a:lnTo>
                <a:lnTo>
                  <a:pt x="205514" y="56704"/>
                </a:lnTo>
                <a:lnTo>
                  <a:pt x="229324" y="83960"/>
                </a:lnTo>
                <a:lnTo>
                  <a:pt x="237156" y="89599"/>
                </a:lnTo>
                <a:lnTo>
                  <a:pt x="240915" y="88346"/>
                </a:lnTo>
                <a:lnTo>
                  <a:pt x="244048" y="81141"/>
                </a:lnTo>
                <a:lnTo>
                  <a:pt x="246554" y="78948"/>
                </a:lnTo>
                <a:lnTo>
                  <a:pt x="251254" y="78008"/>
                </a:lnTo>
                <a:lnTo>
                  <a:pt x="258459" y="80201"/>
                </a:lnTo>
                <a:lnTo>
                  <a:pt x="262532" y="80514"/>
                </a:lnTo>
                <a:lnTo>
                  <a:pt x="276003" y="78948"/>
                </a:lnTo>
                <a:lnTo>
                  <a:pt x="282895" y="77068"/>
                </a:lnTo>
                <a:lnTo>
                  <a:pt x="288221" y="73622"/>
                </a:lnTo>
                <a:lnTo>
                  <a:pt x="295113" y="59211"/>
                </a:lnTo>
                <a:lnTo>
                  <a:pt x="298873" y="57018"/>
                </a:lnTo>
                <a:lnTo>
                  <a:pt x="332394" y="54511"/>
                </a:lnTo>
                <a:lnTo>
                  <a:pt x="355577" y="57331"/>
                </a:lnTo>
                <a:lnTo>
                  <a:pt x="371555" y="61404"/>
                </a:lnTo>
                <a:lnTo>
                  <a:pt x="385339" y="70176"/>
                </a:lnTo>
                <a:lnTo>
                  <a:pt x="394111" y="86153"/>
                </a:lnTo>
                <a:lnTo>
                  <a:pt x="395991" y="103070"/>
                </a:lnTo>
                <a:lnTo>
                  <a:pt x="398810" y="108709"/>
                </a:lnTo>
                <a:lnTo>
                  <a:pt x="407896" y="112782"/>
                </a:lnTo>
                <a:lnTo>
                  <a:pt x="416981" y="114349"/>
                </a:lnTo>
                <a:lnTo>
                  <a:pt x="425439" y="114349"/>
                </a:lnTo>
                <a:lnTo>
                  <a:pt x="433585" y="113095"/>
                </a:lnTo>
                <a:lnTo>
                  <a:pt x="494049" y="97118"/>
                </a:lnTo>
                <a:lnTo>
                  <a:pt x="500627" y="93359"/>
                </a:lnTo>
                <a:lnTo>
                  <a:pt x="502507" y="82707"/>
                </a:lnTo>
                <a:lnTo>
                  <a:pt x="506580" y="80201"/>
                </a:lnTo>
                <a:lnTo>
                  <a:pt x="512532" y="81767"/>
                </a:lnTo>
                <a:lnTo>
                  <a:pt x="519111" y="84900"/>
                </a:lnTo>
                <a:lnTo>
                  <a:pt x="540415" y="90226"/>
                </a:lnTo>
                <a:lnTo>
                  <a:pt x="546680" y="93985"/>
                </a:lnTo>
                <a:lnTo>
                  <a:pt x="551066" y="100564"/>
                </a:lnTo>
                <a:lnTo>
                  <a:pt x="554199" y="108083"/>
                </a:lnTo>
                <a:lnTo>
                  <a:pt x="558898" y="113722"/>
                </a:lnTo>
                <a:lnTo>
                  <a:pt x="568297" y="115288"/>
                </a:lnTo>
                <a:lnTo>
                  <a:pt x="571430" y="113409"/>
                </a:lnTo>
                <a:lnTo>
                  <a:pt x="574876" y="107143"/>
                </a:lnTo>
                <a:lnTo>
                  <a:pt x="578635" y="105890"/>
                </a:lnTo>
                <a:lnTo>
                  <a:pt x="583021" y="106830"/>
                </a:lnTo>
                <a:lnTo>
                  <a:pt x="586154" y="109649"/>
                </a:lnTo>
                <a:lnTo>
                  <a:pt x="590540" y="115915"/>
                </a:lnTo>
                <a:lnTo>
                  <a:pt x="603385" y="125940"/>
                </a:lnTo>
                <a:lnTo>
                  <a:pt x="610277" y="137845"/>
                </a:lnTo>
                <a:lnTo>
                  <a:pt x="609964" y="139098"/>
                </a:lnTo>
                <a:lnTo>
                  <a:pt x="616229" y="139411"/>
                </a:lnTo>
                <a:lnTo>
                  <a:pt x="625941" y="138471"/>
                </a:lnTo>
                <a:lnTo>
                  <a:pt x="635026" y="139411"/>
                </a:lnTo>
                <a:lnTo>
                  <a:pt x="638786" y="145364"/>
                </a:lnTo>
                <a:lnTo>
                  <a:pt x="635966" y="151003"/>
                </a:lnTo>
                <a:lnTo>
                  <a:pt x="621868" y="159148"/>
                </a:lnTo>
                <a:lnTo>
                  <a:pt x="616856" y="163847"/>
                </a:lnTo>
                <a:lnTo>
                  <a:pt x="613723" y="171680"/>
                </a:lnTo>
                <a:lnTo>
                  <a:pt x="612156" y="186404"/>
                </a:lnTo>
                <a:lnTo>
                  <a:pt x="608397" y="194549"/>
                </a:lnTo>
                <a:lnTo>
                  <a:pt x="598999" y="208960"/>
                </a:lnTo>
                <a:lnTo>
                  <a:pt x="595866" y="216166"/>
                </a:lnTo>
                <a:lnTo>
                  <a:pt x="588660" y="239662"/>
                </a:lnTo>
                <a:lnTo>
                  <a:pt x="583335" y="244361"/>
                </a:lnTo>
                <a:lnTo>
                  <a:pt x="574249" y="244675"/>
                </a:lnTo>
                <a:lnTo>
                  <a:pt x="567357" y="239349"/>
                </a:lnTo>
                <a:lnTo>
                  <a:pt x="562658" y="231517"/>
                </a:lnTo>
                <a:lnTo>
                  <a:pt x="557645" y="225564"/>
                </a:lnTo>
                <a:lnTo>
                  <a:pt x="549186" y="226504"/>
                </a:lnTo>
                <a:lnTo>
                  <a:pt x="544800" y="232457"/>
                </a:lnTo>
                <a:lnTo>
                  <a:pt x="541041" y="241855"/>
                </a:lnTo>
                <a:lnTo>
                  <a:pt x="531329" y="288848"/>
                </a:lnTo>
                <a:lnTo>
                  <a:pt x="529450" y="292607"/>
                </a:lnTo>
                <a:lnTo>
                  <a:pt x="524750" y="299499"/>
                </a:lnTo>
                <a:lnTo>
                  <a:pt x="523497" y="304825"/>
                </a:lnTo>
                <a:lnTo>
                  <a:pt x="523497" y="309524"/>
                </a:lnTo>
                <a:lnTo>
                  <a:pt x="526003" y="320803"/>
                </a:lnTo>
                <a:close/>
              </a:path>
            </a:pathLst>
          </a:custGeom>
          <a:solidFill>
            <a:srgbClr val="FFFF00"/>
          </a:solidFill>
          <a:ln w="12700" cap="rnd">
            <a:solidFill>
              <a:schemeClr val="bg1"/>
            </a:solidFill>
            <a:prstDash val="solid"/>
            <a:round/>
          </a:ln>
        </p:spPr>
        <p:txBody>
          <a:bodyPr rtlCol="0" anchor="ctr"/>
          <a:lstStyle/>
          <a:p>
            <a:endParaRPr lang="vi-VN"/>
          </a:p>
        </p:txBody>
      </p:sp>
      <p:sp>
        <p:nvSpPr>
          <p:cNvPr id="69" name="Freeform: Shape 68">
            <a:extLst>
              <a:ext uri="{FF2B5EF4-FFF2-40B4-BE49-F238E27FC236}">
                <a16:creationId xmlns:a16="http://schemas.microsoft.com/office/drawing/2014/main" id="{9DA360B6-0D70-8354-0477-50F8374C318C}"/>
              </a:ext>
            </a:extLst>
          </p:cNvPr>
          <p:cNvSpPr/>
          <p:nvPr/>
        </p:nvSpPr>
        <p:spPr>
          <a:xfrm>
            <a:off x="6405779" y="140016"/>
            <a:ext cx="512845" cy="552945"/>
          </a:xfrm>
          <a:custGeom>
            <a:avLst/>
            <a:gdLst>
              <a:gd name="connsiteX0" fmla="*/ 499061 w 512845"/>
              <a:gd name="connsiteY0" fmla="*/ 123747 h 552945"/>
              <a:gd name="connsiteX1" fmla="*/ 493109 w 512845"/>
              <a:gd name="connsiteY1" fmla="*/ 125000 h 552945"/>
              <a:gd name="connsiteX2" fmla="*/ 489663 w 512845"/>
              <a:gd name="connsiteY2" fmla="*/ 127193 h 552945"/>
              <a:gd name="connsiteX3" fmla="*/ 488409 w 512845"/>
              <a:gd name="connsiteY3" fmla="*/ 129386 h 552945"/>
              <a:gd name="connsiteX4" fmla="*/ 483084 w 512845"/>
              <a:gd name="connsiteY4" fmla="*/ 158208 h 552945"/>
              <a:gd name="connsiteX5" fmla="*/ 479011 w 512845"/>
              <a:gd name="connsiteY5" fmla="*/ 165727 h 552945"/>
              <a:gd name="connsiteX6" fmla="*/ 474625 w 512845"/>
              <a:gd name="connsiteY6" fmla="*/ 168860 h 552945"/>
              <a:gd name="connsiteX7" fmla="*/ 464600 w 512845"/>
              <a:gd name="connsiteY7" fmla="*/ 166980 h 552945"/>
              <a:gd name="connsiteX8" fmla="*/ 459901 w 512845"/>
              <a:gd name="connsiteY8" fmla="*/ 166980 h 552945"/>
              <a:gd name="connsiteX9" fmla="*/ 455515 w 512845"/>
              <a:gd name="connsiteY9" fmla="*/ 169173 h 552945"/>
              <a:gd name="connsiteX10" fmla="*/ 451442 w 512845"/>
              <a:gd name="connsiteY10" fmla="*/ 172933 h 552945"/>
              <a:gd name="connsiteX11" fmla="*/ 447369 w 512845"/>
              <a:gd name="connsiteY11" fmla="*/ 177945 h 552945"/>
              <a:gd name="connsiteX12" fmla="*/ 438597 w 512845"/>
              <a:gd name="connsiteY12" fmla="*/ 192356 h 552945"/>
              <a:gd name="connsiteX13" fmla="*/ 431705 w 512845"/>
              <a:gd name="connsiteY13" fmla="*/ 200815 h 552945"/>
              <a:gd name="connsiteX14" fmla="*/ 424186 w 512845"/>
              <a:gd name="connsiteY14" fmla="*/ 209274 h 552945"/>
              <a:gd name="connsiteX15" fmla="*/ 399750 w 512845"/>
              <a:gd name="connsiteY15" fmla="*/ 226504 h 552945"/>
              <a:gd name="connsiteX16" fmla="*/ 397244 w 512845"/>
              <a:gd name="connsiteY16" fmla="*/ 231517 h 552945"/>
              <a:gd name="connsiteX17" fmla="*/ 400063 w 512845"/>
              <a:gd name="connsiteY17" fmla="*/ 236529 h 552945"/>
              <a:gd name="connsiteX18" fmla="*/ 463660 w 512845"/>
              <a:gd name="connsiteY18" fmla="*/ 273497 h 552945"/>
              <a:gd name="connsiteX19" fmla="*/ 473059 w 512845"/>
              <a:gd name="connsiteY19" fmla="*/ 284148 h 552945"/>
              <a:gd name="connsiteX20" fmla="*/ 479638 w 512845"/>
              <a:gd name="connsiteY20" fmla="*/ 293860 h 552945"/>
              <a:gd name="connsiteX21" fmla="*/ 492482 w 512845"/>
              <a:gd name="connsiteY21" fmla="*/ 324875 h 552945"/>
              <a:gd name="connsiteX22" fmla="*/ 512846 w 512845"/>
              <a:gd name="connsiteY22" fmla="*/ 357457 h 552945"/>
              <a:gd name="connsiteX23" fmla="*/ 484023 w 512845"/>
              <a:gd name="connsiteY23" fmla="*/ 362783 h 552945"/>
              <a:gd name="connsiteX24" fmla="*/ 444237 w 512845"/>
              <a:gd name="connsiteY24" fmla="*/ 355577 h 552945"/>
              <a:gd name="connsiteX25" fmla="*/ 417607 w 512845"/>
              <a:gd name="connsiteY25" fmla="*/ 353384 h 552945"/>
              <a:gd name="connsiteX26" fmla="*/ 371241 w 512845"/>
              <a:gd name="connsiteY26" fmla="*/ 336154 h 552945"/>
              <a:gd name="connsiteX27" fmla="*/ 354951 w 512845"/>
              <a:gd name="connsiteY27" fmla="*/ 332081 h 552945"/>
              <a:gd name="connsiteX28" fmla="*/ 347745 w 512845"/>
              <a:gd name="connsiteY28" fmla="*/ 333021 h 552945"/>
              <a:gd name="connsiteX29" fmla="*/ 343986 w 512845"/>
              <a:gd name="connsiteY29" fmla="*/ 337093 h 552945"/>
              <a:gd name="connsiteX30" fmla="*/ 341479 w 512845"/>
              <a:gd name="connsiteY30" fmla="*/ 351818 h 552945"/>
              <a:gd name="connsiteX31" fmla="*/ 339286 w 512845"/>
              <a:gd name="connsiteY31" fmla="*/ 359650 h 552945"/>
              <a:gd name="connsiteX32" fmla="*/ 328948 w 512845"/>
              <a:gd name="connsiteY32" fmla="*/ 388159 h 552945"/>
              <a:gd name="connsiteX33" fmla="*/ 324562 w 512845"/>
              <a:gd name="connsiteY33" fmla="*/ 395677 h 552945"/>
              <a:gd name="connsiteX34" fmla="*/ 312031 w 512845"/>
              <a:gd name="connsiteY34" fmla="*/ 410089 h 552945"/>
              <a:gd name="connsiteX35" fmla="*/ 306705 w 512845"/>
              <a:gd name="connsiteY35" fmla="*/ 418547 h 552945"/>
              <a:gd name="connsiteX36" fmla="*/ 302632 w 512845"/>
              <a:gd name="connsiteY36" fmla="*/ 427006 h 552945"/>
              <a:gd name="connsiteX37" fmla="*/ 299499 w 512845"/>
              <a:gd name="connsiteY37" fmla="*/ 435778 h 552945"/>
              <a:gd name="connsiteX38" fmla="*/ 292294 w 512845"/>
              <a:gd name="connsiteY38" fmla="*/ 465853 h 552945"/>
              <a:gd name="connsiteX39" fmla="*/ 288848 w 512845"/>
              <a:gd name="connsiteY39" fmla="*/ 470866 h 552945"/>
              <a:gd name="connsiteX40" fmla="*/ 285088 w 512845"/>
              <a:gd name="connsiteY40" fmla="*/ 472745 h 552945"/>
              <a:gd name="connsiteX41" fmla="*/ 280389 w 512845"/>
              <a:gd name="connsiteY41" fmla="*/ 472432 h 552945"/>
              <a:gd name="connsiteX42" fmla="*/ 268171 w 512845"/>
              <a:gd name="connsiteY42" fmla="*/ 467733 h 552945"/>
              <a:gd name="connsiteX43" fmla="*/ 261279 w 512845"/>
              <a:gd name="connsiteY43" fmla="*/ 466480 h 552945"/>
              <a:gd name="connsiteX44" fmla="*/ 253133 w 512845"/>
              <a:gd name="connsiteY44" fmla="*/ 467419 h 552945"/>
              <a:gd name="connsiteX45" fmla="*/ 248434 w 512845"/>
              <a:gd name="connsiteY45" fmla="*/ 471492 h 552945"/>
              <a:gd name="connsiteX46" fmla="*/ 245928 w 512845"/>
              <a:gd name="connsiteY46" fmla="*/ 477131 h 552945"/>
              <a:gd name="connsiteX47" fmla="*/ 245301 w 512845"/>
              <a:gd name="connsiteY47" fmla="*/ 483710 h 552945"/>
              <a:gd name="connsiteX48" fmla="*/ 245301 w 512845"/>
              <a:gd name="connsiteY48" fmla="*/ 495928 h 552945"/>
              <a:gd name="connsiteX49" fmla="*/ 243422 w 512845"/>
              <a:gd name="connsiteY49" fmla="*/ 501254 h 552945"/>
              <a:gd name="connsiteX50" fmla="*/ 241229 w 512845"/>
              <a:gd name="connsiteY50" fmla="*/ 506580 h 552945"/>
              <a:gd name="connsiteX51" fmla="*/ 224311 w 512845"/>
              <a:gd name="connsiteY51" fmla="*/ 533522 h 552945"/>
              <a:gd name="connsiteX52" fmla="*/ 206767 w 512845"/>
              <a:gd name="connsiteY52" fmla="*/ 551693 h 552945"/>
              <a:gd name="connsiteX53" fmla="*/ 194863 w 512845"/>
              <a:gd name="connsiteY53" fmla="*/ 552946 h 552945"/>
              <a:gd name="connsiteX54" fmla="*/ 184837 w 512845"/>
              <a:gd name="connsiteY54" fmla="*/ 550753 h 552945"/>
              <a:gd name="connsiteX55" fmla="*/ 173559 w 512845"/>
              <a:gd name="connsiteY55" fmla="*/ 546680 h 552945"/>
              <a:gd name="connsiteX56" fmla="*/ 164474 w 512845"/>
              <a:gd name="connsiteY56" fmla="*/ 537595 h 552945"/>
              <a:gd name="connsiteX57" fmla="*/ 153822 w 512845"/>
              <a:gd name="connsiteY57" fmla="*/ 520364 h 552945"/>
              <a:gd name="connsiteX58" fmla="*/ 147243 w 512845"/>
              <a:gd name="connsiteY58" fmla="*/ 513159 h 552945"/>
              <a:gd name="connsiteX59" fmla="*/ 139411 w 512845"/>
              <a:gd name="connsiteY59" fmla="*/ 508460 h 552945"/>
              <a:gd name="connsiteX60" fmla="*/ 130326 w 512845"/>
              <a:gd name="connsiteY60" fmla="*/ 506580 h 552945"/>
              <a:gd name="connsiteX61" fmla="*/ 123121 w 512845"/>
              <a:gd name="connsiteY61" fmla="*/ 506580 h 552945"/>
              <a:gd name="connsiteX62" fmla="*/ 113409 w 512845"/>
              <a:gd name="connsiteY62" fmla="*/ 511279 h 552945"/>
              <a:gd name="connsiteX63" fmla="*/ 106203 w 512845"/>
              <a:gd name="connsiteY63" fmla="*/ 520991 h 552945"/>
              <a:gd name="connsiteX64" fmla="*/ 103384 w 512845"/>
              <a:gd name="connsiteY64" fmla="*/ 522871 h 552945"/>
              <a:gd name="connsiteX65" fmla="*/ 100877 w 512845"/>
              <a:gd name="connsiteY65" fmla="*/ 522557 h 552945"/>
              <a:gd name="connsiteX66" fmla="*/ 98684 w 512845"/>
              <a:gd name="connsiteY66" fmla="*/ 519425 h 552945"/>
              <a:gd name="connsiteX67" fmla="*/ 97745 w 512845"/>
              <a:gd name="connsiteY67" fmla="*/ 513472 h 552945"/>
              <a:gd name="connsiteX68" fmla="*/ 98684 w 512845"/>
              <a:gd name="connsiteY68" fmla="*/ 507206 h 552945"/>
              <a:gd name="connsiteX69" fmla="*/ 102131 w 512845"/>
              <a:gd name="connsiteY69" fmla="*/ 492795 h 552945"/>
              <a:gd name="connsiteX70" fmla="*/ 101817 w 512845"/>
              <a:gd name="connsiteY70" fmla="*/ 485277 h 552945"/>
              <a:gd name="connsiteX71" fmla="*/ 98998 w 512845"/>
              <a:gd name="connsiteY71" fmla="*/ 477445 h 552945"/>
              <a:gd name="connsiteX72" fmla="*/ 92732 w 512845"/>
              <a:gd name="connsiteY72" fmla="*/ 468986 h 552945"/>
              <a:gd name="connsiteX73" fmla="*/ 86780 w 512845"/>
              <a:gd name="connsiteY73" fmla="*/ 463660 h 552945"/>
              <a:gd name="connsiteX74" fmla="*/ 80201 w 512845"/>
              <a:gd name="connsiteY74" fmla="*/ 459274 h 552945"/>
              <a:gd name="connsiteX75" fmla="*/ 66103 w 512845"/>
              <a:gd name="connsiteY75" fmla="*/ 452695 h 552945"/>
              <a:gd name="connsiteX76" fmla="*/ 51379 w 512845"/>
              <a:gd name="connsiteY76" fmla="*/ 443610 h 552945"/>
              <a:gd name="connsiteX77" fmla="*/ 46366 w 512845"/>
              <a:gd name="connsiteY77" fmla="*/ 437344 h 552945"/>
              <a:gd name="connsiteX78" fmla="*/ 44173 w 512845"/>
              <a:gd name="connsiteY78" fmla="*/ 428886 h 552945"/>
              <a:gd name="connsiteX79" fmla="*/ 44486 w 512845"/>
              <a:gd name="connsiteY79" fmla="*/ 415414 h 552945"/>
              <a:gd name="connsiteX80" fmla="*/ 43546 w 512845"/>
              <a:gd name="connsiteY80" fmla="*/ 408522 h 552945"/>
              <a:gd name="connsiteX81" fmla="*/ 41040 w 512845"/>
              <a:gd name="connsiteY81" fmla="*/ 400063 h 552945"/>
              <a:gd name="connsiteX82" fmla="*/ 35714 w 512845"/>
              <a:gd name="connsiteY82" fmla="*/ 388159 h 552945"/>
              <a:gd name="connsiteX83" fmla="*/ 33521 w 512845"/>
              <a:gd name="connsiteY83" fmla="*/ 375314 h 552945"/>
              <a:gd name="connsiteX84" fmla="*/ 34148 w 512845"/>
              <a:gd name="connsiteY84" fmla="*/ 369362 h 552945"/>
              <a:gd name="connsiteX85" fmla="*/ 37594 w 512845"/>
              <a:gd name="connsiteY85" fmla="*/ 366855 h 552945"/>
              <a:gd name="connsiteX86" fmla="*/ 48559 w 512845"/>
              <a:gd name="connsiteY86" fmla="*/ 366542 h 552945"/>
              <a:gd name="connsiteX87" fmla="*/ 50125 w 512845"/>
              <a:gd name="connsiteY87" fmla="*/ 364662 h 552945"/>
              <a:gd name="connsiteX88" fmla="*/ 49812 w 512845"/>
              <a:gd name="connsiteY88" fmla="*/ 361843 h 552945"/>
              <a:gd name="connsiteX89" fmla="*/ 46993 w 512845"/>
              <a:gd name="connsiteY89" fmla="*/ 357144 h 552945"/>
              <a:gd name="connsiteX90" fmla="*/ 31642 w 512845"/>
              <a:gd name="connsiteY90" fmla="*/ 337720 h 552945"/>
              <a:gd name="connsiteX91" fmla="*/ 28822 w 512845"/>
              <a:gd name="connsiteY91" fmla="*/ 333647 h 552945"/>
              <a:gd name="connsiteX92" fmla="*/ 25689 w 512845"/>
              <a:gd name="connsiteY92" fmla="*/ 330514 h 552945"/>
              <a:gd name="connsiteX93" fmla="*/ 21303 w 512845"/>
              <a:gd name="connsiteY93" fmla="*/ 328008 h 552945"/>
              <a:gd name="connsiteX94" fmla="*/ 8145 w 512845"/>
              <a:gd name="connsiteY94" fmla="*/ 325502 h 552945"/>
              <a:gd name="connsiteX95" fmla="*/ 3446 w 512845"/>
              <a:gd name="connsiteY95" fmla="*/ 322369 h 552945"/>
              <a:gd name="connsiteX96" fmla="*/ 1253 w 512845"/>
              <a:gd name="connsiteY96" fmla="*/ 319863 h 552945"/>
              <a:gd name="connsiteX97" fmla="*/ 0 w 512845"/>
              <a:gd name="connsiteY97" fmla="*/ 313910 h 552945"/>
              <a:gd name="connsiteX98" fmla="*/ 0 w 512845"/>
              <a:gd name="connsiteY98" fmla="*/ 311404 h 552945"/>
              <a:gd name="connsiteX99" fmla="*/ 37281 w 512845"/>
              <a:gd name="connsiteY99" fmla="*/ 286968 h 552945"/>
              <a:gd name="connsiteX100" fmla="*/ 45426 w 512845"/>
              <a:gd name="connsiteY100" fmla="*/ 277883 h 552945"/>
              <a:gd name="connsiteX101" fmla="*/ 72995 w 512845"/>
              <a:gd name="connsiteY101" fmla="*/ 255013 h 552945"/>
              <a:gd name="connsiteX102" fmla="*/ 81454 w 512845"/>
              <a:gd name="connsiteY102" fmla="*/ 245301 h 552945"/>
              <a:gd name="connsiteX103" fmla="*/ 85213 w 512845"/>
              <a:gd name="connsiteY103" fmla="*/ 245928 h 552945"/>
              <a:gd name="connsiteX104" fmla="*/ 84900 w 512845"/>
              <a:gd name="connsiteY104" fmla="*/ 250627 h 552945"/>
              <a:gd name="connsiteX105" fmla="*/ 86466 w 512845"/>
              <a:gd name="connsiteY105" fmla="*/ 252507 h 552945"/>
              <a:gd name="connsiteX106" fmla="*/ 92419 w 512845"/>
              <a:gd name="connsiteY106" fmla="*/ 257833 h 552945"/>
              <a:gd name="connsiteX107" fmla="*/ 96491 w 512845"/>
              <a:gd name="connsiteY107" fmla="*/ 258772 h 552945"/>
              <a:gd name="connsiteX108" fmla="*/ 98998 w 512845"/>
              <a:gd name="connsiteY108" fmla="*/ 257519 h 552945"/>
              <a:gd name="connsiteX109" fmla="*/ 103384 w 512845"/>
              <a:gd name="connsiteY109" fmla="*/ 252507 h 552945"/>
              <a:gd name="connsiteX110" fmla="*/ 105577 w 512845"/>
              <a:gd name="connsiteY110" fmla="*/ 251254 h 552945"/>
              <a:gd name="connsiteX111" fmla="*/ 113722 w 512845"/>
              <a:gd name="connsiteY111" fmla="*/ 252193 h 552945"/>
              <a:gd name="connsiteX112" fmla="*/ 128133 w 512845"/>
              <a:gd name="connsiteY112" fmla="*/ 256893 h 552945"/>
              <a:gd name="connsiteX113" fmla="*/ 136592 w 512845"/>
              <a:gd name="connsiteY113" fmla="*/ 256266 h 552945"/>
              <a:gd name="connsiteX114" fmla="*/ 144111 w 512845"/>
              <a:gd name="connsiteY114" fmla="*/ 253447 h 552945"/>
              <a:gd name="connsiteX115" fmla="*/ 150376 w 512845"/>
              <a:gd name="connsiteY115" fmla="*/ 249374 h 552945"/>
              <a:gd name="connsiteX116" fmla="*/ 156015 w 512845"/>
              <a:gd name="connsiteY116" fmla="*/ 243735 h 552945"/>
              <a:gd name="connsiteX117" fmla="*/ 170740 w 512845"/>
              <a:gd name="connsiteY117" fmla="*/ 222745 h 552945"/>
              <a:gd name="connsiteX118" fmla="*/ 175439 w 512845"/>
              <a:gd name="connsiteY118" fmla="*/ 217419 h 552945"/>
              <a:gd name="connsiteX119" fmla="*/ 196429 w 512845"/>
              <a:gd name="connsiteY119" fmla="*/ 204574 h 552945"/>
              <a:gd name="connsiteX120" fmla="*/ 198309 w 512845"/>
              <a:gd name="connsiteY120" fmla="*/ 199875 h 552945"/>
              <a:gd name="connsiteX121" fmla="*/ 197995 w 512845"/>
              <a:gd name="connsiteY121" fmla="*/ 190477 h 552945"/>
              <a:gd name="connsiteX122" fmla="*/ 185464 w 512845"/>
              <a:gd name="connsiteY122" fmla="*/ 130013 h 552945"/>
              <a:gd name="connsiteX123" fmla="*/ 191103 w 512845"/>
              <a:gd name="connsiteY123" fmla="*/ 125000 h 552945"/>
              <a:gd name="connsiteX124" fmla="*/ 201755 w 512845"/>
              <a:gd name="connsiteY124" fmla="*/ 123434 h 552945"/>
              <a:gd name="connsiteX125" fmla="*/ 212406 w 512845"/>
              <a:gd name="connsiteY125" fmla="*/ 114035 h 552945"/>
              <a:gd name="connsiteX126" fmla="*/ 214286 w 512845"/>
              <a:gd name="connsiteY126" fmla="*/ 107770 h 552945"/>
              <a:gd name="connsiteX127" fmla="*/ 214913 w 512845"/>
              <a:gd name="connsiteY127" fmla="*/ 100251 h 552945"/>
              <a:gd name="connsiteX128" fmla="*/ 216166 w 512845"/>
              <a:gd name="connsiteY128" fmla="*/ 93985 h 552945"/>
              <a:gd name="connsiteX129" fmla="*/ 220865 w 512845"/>
              <a:gd name="connsiteY129" fmla="*/ 90226 h 552945"/>
              <a:gd name="connsiteX130" fmla="*/ 226817 w 512845"/>
              <a:gd name="connsiteY130" fmla="*/ 90852 h 552945"/>
              <a:gd name="connsiteX131" fmla="*/ 237782 w 512845"/>
              <a:gd name="connsiteY131" fmla="*/ 97431 h 552945"/>
              <a:gd name="connsiteX132" fmla="*/ 243735 w 512845"/>
              <a:gd name="connsiteY132" fmla="*/ 98058 h 552945"/>
              <a:gd name="connsiteX133" fmla="*/ 248121 w 512845"/>
              <a:gd name="connsiteY133" fmla="*/ 95552 h 552945"/>
              <a:gd name="connsiteX134" fmla="*/ 263472 w 512845"/>
              <a:gd name="connsiteY134" fmla="*/ 81454 h 552945"/>
              <a:gd name="connsiteX135" fmla="*/ 278196 w 512845"/>
              <a:gd name="connsiteY135" fmla="*/ 73935 h 552945"/>
              <a:gd name="connsiteX136" fmla="*/ 291354 w 512845"/>
              <a:gd name="connsiteY136" fmla="*/ 64536 h 552945"/>
              <a:gd name="connsiteX137" fmla="*/ 297306 w 512845"/>
              <a:gd name="connsiteY137" fmla="*/ 62030 h 552945"/>
              <a:gd name="connsiteX138" fmla="*/ 332081 w 512845"/>
              <a:gd name="connsiteY138" fmla="*/ 52005 h 552945"/>
              <a:gd name="connsiteX139" fmla="*/ 335214 w 512845"/>
              <a:gd name="connsiteY139" fmla="*/ 46993 h 552945"/>
              <a:gd name="connsiteX140" fmla="*/ 337720 w 512845"/>
              <a:gd name="connsiteY140" fmla="*/ 46053 h 552945"/>
              <a:gd name="connsiteX141" fmla="*/ 341793 w 512845"/>
              <a:gd name="connsiteY141" fmla="*/ 48872 h 552945"/>
              <a:gd name="connsiteX142" fmla="*/ 346492 w 512845"/>
              <a:gd name="connsiteY142" fmla="*/ 50125 h 552945"/>
              <a:gd name="connsiteX143" fmla="*/ 352131 w 512845"/>
              <a:gd name="connsiteY143" fmla="*/ 52945 h 552945"/>
              <a:gd name="connsiteX144" fmla="*/ 356830 w 512845"/>
              <a:gd name="connsiteY144" fmla="*/ 52005 h 552945"/>
              <a:gd name="connsiteX145" fmla="*/ 364036 w 512845"/>
              <a:gd name="connsiteY145" fmla="*/ 46679 h 552945"/>
              <a:gd name="connsiteX146" fmla="*/ 366542 w 512845"/>
              <a:gd name="connsiteY146" fmla="*/ 39160 h 552945"/>
              <a:gd name="connsiteX147" fmla="*/ 368108 w 512845"/>
              <a:gd name="connsiteY147" fmla="*/ 30389 h 552945"/>
              <a:gd name="connsiteX148" fmla="*/ 371868 w 512845"/>
              <a:gd name="connsiteY148" fmla="*/ 21617 h 552945"/>
              <a:gd name="connsiteX149" fmla="*/ 375941 w 512845"/>
              <a:gd name="connsiteY149" fmla="*/ 16604 h 552945"/>
              <a:gd name="connsiteX150" fmla="*/ 390352 w 512845"/>
              <a:gd name="connsiteY150" fmla="*/ 3446 h 552945"/>
              <a:gd name="connsiteX151" fmla="*/ 396304 w 512845"/>
              <a:gd name="connsiteY151" fmla="*/ 0 h 552945"/>
              <a:gd name="connsiteX152" fmla="*/ 404136 w 512845"/>
              <a:gd name="connsiteY152" fmla="*/ 313 h 552945"/>
              <a:gd name="connsiteX153" fmla="*/ 407582 w 512845"/>
              <a:gd name="connsiteY153" fmla="*/ 5639 h 552945"/>
              <a:gd name="connsiteX154" fmla="*/ 409462 w 512845"/>
              <a:gd name="connsiteY154" fmla="*/ 13784 h 552945"/>
              <a:gd name="connsiteX155" fmla="*/ 412595 w 512845"/>
              <a:gd name="connsiteY155" fmla="*/ 22243 h 552945"/>
              <a:gd name="connsiteX156" fmla="*/ 417607 w 512845"/>
              <a:gd name="connsiteY156" fmla="*/ 28822 h 552945"/>
              <a:gd name="connsiteX157" fmla="*/ 424186 w 512845"/>
              <a:gd name="connsiteY157" fmla="*/ 34461 h 552945"/>
              <a:gd name="connsiteX158" fmla="*/ 431079 w 512845"/>
              <a:gd name="connsiteY158" fmla="*/ 39160 h 552945"/>
              <a:gd name="connsiteX159" fmla="*/ 437031 w 512845"/>
              <a:gd name="connsiteY159" fmla="*/ 41980 h 552945"/>
              <a:gd name="connsiteX160" fmla="*/ 441104 w 512845"/>
              <a:gd name="connsiteY160" fmla="*/ 42293 h 552945"/>
              <a:gd name="connsiteX161" fmla="*/ 447683 w 512845"/>
              <a:gd name="connsiteY161" fmla="*/ 40727 h 552945"/>
              <a:gd name="connsiteX162" fmla="*/ 452382 w 512845"/>
              <a:gd name="connsiteY162" fmla="*/ 43233 h 552945"/>
              <a:gd name="connsiteX163" fmla="*/ 454575 w 512845"/>
              <a:gd name="connsiteY163" fmla="*/ 45739 h 552945"/>
              <a:gd name="connsiteX164" fmla="*/ 460214 w 512845"/>
              <a:gd name="connsiteY164" fmla="*/ 56078 h 552945"/>
              <a:gd name="connsiteX165" fmla="*/ 468986 w 512845"/>
              <a:gd name="connsiteY165" fmla="*/ 74248 h 552945"/>
              <a:gd name="connsiteX166" fmla="*/ 472745 w 512845"/>
              <a:gd name="connsiteY166" fmla="*/ 79574 h 552945"/>
              <a:gd name="connsiteX167" fmla="*/ 491229 w 512845"/>
              <a:gd name="connsiteY167" fmla="*/ 91792 h 552945"/>
              <a:gd name="connsiteX168" fmla="*/ 495928 w 512845"/>
              <a:gd name="connsiteY168" fmla="*/ 97431 h 552945"/>
              <a:gd name="connsiteX169" fmla="*/ 498748 w 512845"/>
              <a:gd name="connsiteY169" fmla="*/ 106517 h 552945"/>
              <a:gd name="connsiteX170" fmla="*/ 499061 w 512845"/>
              <a:gd name="connsiteY170" fmla="*/ 123747 h 55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512845" h="552945">
                <a:moveTo>
                  <a:pt x="499061" y="123747"/>
                </a:moveTo>
                <a:lnTo>
                  <a:pt x="493109" y="125000"/>
                </a:lnTo>
                <a:lnTo>
                  <a:pt x="489663" y="127193"/>
                </a:lnTo>
                <a:lnTo>
                  <a:pt x="488409" y="129386"/>
                </a:lnTo>
                <a:lnTo>
                  <a:pt x="483084" y="158208"/>
                </a:lnTo>
                <a:lnTo>
                  <a:pt x="479011" y="165727"/>
                </a:lnTo>
                <a:lnTo>
                  <a:pt x="474625" y="168860"/>
                </a:lnTo>
                <a:lnTo>
                  <a:pt x="464600" y="166980"/>
                </a:lnTo>
                <a:lnTo>
                  <a:pt x="459901" y="166980"/>
                </a:lnTo>
                <a:lnTo>
                  <a:pt x="455515" y="169173"/>
                </a:lnTo>
                <a:lnTo>
                  <a:pt x="451442" y="172933"/>
                </a:lnTo>
                <a:lnTo>
                  <a:pt x="447369" y="177945"/>
                </a:lnTo>
                <a:lnTo>
                  <a:pt x="438597" y="192356"/>
                </a:lnTo>
                <a:lnTo>
                  <a:pt x="431705" y="200815"/>
                </a:lnTo>
                <a:lnTo>
                  <a:pt x="424186" y="209274"/>
                </a:lnTo>
                <a:lnTo>
                  <a:pt x="399750" y="226504"/>
                </a:lnTo>
                <a:lnTo>
                  <a:pt x="397244" y="231517"/>
                </a:lnTo>
                <a:lnTo>
                  <a:pt x="400063" y="236529"/>
                </a:lnTo>
                <a:lnTo>
                  <a:pt x="463660" y="273497"/>
                </a:lnTo>
                <a:lnTo>
                  <a:pt x="473059" y="284148"/>
                </a:lnTo>
                <a:lnTo>
                  <a:pt x="479638" y="293860"/>
                </a:lnTo>
                <a:lnTo>
                  <a:pt x="492482" y="324875"/>
                </a:lnTo>
                <a:lnTo>
                  <a:pt x="512846" y="357457"/>
                </a:lnTo>
                <a:lnTo>
                  <a:pt x="484023" y="362783"/>
                </a:lnTo>
                <a:lnTo>
                  <a:pt x="444237" y="355577"/>
                </a:lnTo>
                <a:lnTo>
                  <a:pt x="417607" y="353384"/>
                </a:lnTo>
                <a:lnTo>
                  <a:pt x="371241" y="336154"/>
                </a:lnTo>
                <a:lnTo>
                  <a:pt x="354951" y="332081"/>
                </a:lnTo>
                <a:lnTo>
                  <a:pt x="347745" y="333021"/>
                </a:lnTo>
                <a:lnTo>
                  <a:pt x="343986" y="337093"/>
                </a:lnTo>
                <a:lnTo>
                  <a:pt x="341479" y="351818"/>
                </a:lnTo>
                <a:lnTo>
                  <a:pt x="339286" y="359650"/>
                </a:lnTo>
                <a:lnTo>
                  <a:pt x="328948" y="388159"/>
                </a:lnTo>
                <a:lnTo>
                  <a:pt x="324562" y="395677"/>
                </a:lnTo>
                <a:lnTo>
                  <a:pt x="312031" y="410089"/>
                </a:lnTo>
                <a:lnTo>
                  <a:pt x="306705" y="418547"/>
                </a:lnTo>
                <a:lnTo>
                  <a:pt x="302632" y="427006"/>
                </a:lnTo>
                <a:lnTo>
                  <a:pt x="299499" y="435778"/>
                </a:lnTo>
                <a:lnTo>
                  <a:pt x="292294" y="465853"/>
                </a:lnTo>
                <a:lnTo>
                  <a:pt x="288848" y="470866"/>
                </a:lnTo>
                <a:lnTo>
                  <a:pt x="285088" y="472745"/>
                </a:lnTo>
                <a:lnTo>
                  <a:pt x="280389" y="472432"/>
                </a:lnTo>
                <a:lnTo>
                  <a:pt x="268171" y="467733"/>
                </a:lnTo>
                <a:lnTo>
                  <a:pt x="261279" y="466480"/>
                </a:lnTo>
                <a:lnTo>
                  <a:pt x="253133" y="467419"/>
                </a:lnTo>
                <a:lnTo>
                  <a:pt x="248434" y="471492"/>
                </a:lnTo>
                <a:lnTo>
                  <a:pt x="245928" y="477131"/>
                </a:lnTo>
                <a:lnTo>
                  <a:pt x="245301" y="483710"/>
                </a:lnTo>
                <a:lnTo>
                  <a:pt x="245301" y="495928"/>
                </a:lnTo>
                <a:lnTo>
                  <a:pt x="243422" y="501254"/>
                </a:lnTo>
                <a:lnTo>
                  <a:pt x="241229" y="506580"/>
                </a:lnTo>
                <a:lnTo>
                  <a:pt x="224311" y="533522"/>
                </a:lnTo>
                <a:lnTo>
                  <a:pt x="206767" y="551693"/>
                </a:lnTo>
                <a:lnTo>
                  <a:pt x="194863" y="552946"/>
                </a:lnTo>
                <a:lnTo>
                  <a:pt x="184837" y="550753"/>
                </a:lnTo>
                <a:lnTo>
                  <a:pt x="173559" y="546680"/>
                </a:lnTo>
                <a:lnTo>
                  <a:pt x="164474" y="537595"/>
                </a:lnTo>
                <a:lnTo>
                  <a:pt x="153822" y="520364"/>
                </a:lnTo>
                <a:lnTo>
                  <a:pt x="147243" y="513159"/>
                </a:lnTo>
                <a:lnTo>
                  <a:pt x="139411" y="508460"/>
                </a:lnTo>
                <a:lnTo>
                  <a:pt x="130326" y="506580"/>
                </a:lnTo>
                <a:lnTo>
                  <a:pt x="123121" y="506580"/>
                </a:lnTo>
                <a:lnTo>
                  <a:pt x="113409" y="511279"/>
                </a:lnTo>
                <a:lnTo>
                  <a:pt x="106203" y="520991"/>
                </a:lnTo>
                <a:lnTo>
                  <a:pt x="103384" y="522871"/>
                </a:lnTo>
                <a:lnTo>
                  <a:pt x="100877" y="522557"/>
                </a:lnTo>
                <a:lnTo>
                  <a:pt x="98684" y="519425"/>
                </a:lnTo>
                <a:lnTo>
                  <a:pt x="97745" y="513472"/>
                </a:lnTo>
                <a:lnTo>
                  <a:pt x="98684" y="507206"/>
                </a:lnTo>
                <a:lnTo>
                  <a:pt x="102131" y="492795"/>
                </a:lnTo>
                <a:lnTo>
                  <a:pt x="101817" y="485277"/>
                </a:lnTo>
                <a:lnTo>
                  <a:pt x="98998" y="477445"/>
                </a:lnTo>
                <a:lnTo>
                  <a:pt x="92732" y="468986"/>
                </a:lnTo>
                <a:lnTo>
                  <a:pt x="86780" y="463660"/>
                </a:lnTo>
                <a:lnTo>
                  <a:pt x="80201" y="459274"/>
                </a:lnTo>
                <a:lnTo>
                  <a:pt x="66103" y="452695"/>
                </a:lnTo>
                <a:lnTo>
                  <a:pt x="51379" y="443610"/>
                </a:lnTo>
                <a:lnTo>
                  <a:pt x="46366" y="437344"/>
                </a:lnTo>
                <a:lnTo>
                  <a:pt x="44173" y="428886"/>
                </a:lnTo>
                <a:lnTo>
                  <a:pt x="44486" y="415414"/>
                </a:lnTo>
                <a:lnTo>
                  <a:pt x="43546" y="408522"/>
                </a:lnTo>
                <a:lnTo>
                  <a:pt x="41040" y="400063"/>
                </a:lnTo>
                <a:lnTo>
                  <a:pt x="35714" y="388159"/>
                </a:lnTo>
                <a:lnTo>
                  <a:pt x="33521" y="375314"/>
                </a:lnTo>
                <a:lnTo>
                  <a:pt x="34148" y="369362"/>
                </a:lnTo>
                <a:lnTo>
                  <a:pt x="37594" y="366855"/>
                </a:lnTo>
                <a:lnTo>
                  <a:pt x="48559" y="366542"/>
                </a:lnTo>
                <a:lnTo>
                  <a:pt x="50125" y="364662"/>
                </a:lnTo>
                <a:lnTo>
                  <a:pt x="49812" y="361843"/>
                </a:lnTo>
                <a:lnTo>
                  <a:pt x="46993" y="357144"/>
                </a:lnTo>
                <a:lnTo>
                  <a:pt x="31642" y="337720"/>
                </a:lnTo>
                <a:lnTo>
                  <a:pt x="28822" y="333647"/>
                </a:lnTo>
                <a:lnTo>
                  <a:pt x="25689" y="330514"/>
                </a:lnTo>
                <a:lnTo>
                  <a:pt x="21303" y="328008"/>
                </a:lnTo>
                <a:lnTo>
                  <a:pt x="8145" y="325502"/>
                </a:lnTo>
                <a:lnTo>
                  <a:pt x="3446" y="322369"/>
                </a:lnTo>
                <a:lnTo>
                  <a:pt x="1253" y="319863"/>
                </a:lnTo>
                <a:lnTo>
                  <a:pt x="0" y="313910"/>
                </a:lnTo>
                <a:lnTo>
                  <a:pt x="0" y="311404"/>
                </a:lnTo>
                <a:lnTo>
                  <a:pt x="37281" y="286968"/>
                </a:lnTo>
                <a:lnTo>
                  <a:pt x="45426" y="277883"/>
                </a:lnTo>
                <a:lnTo>
                  <a:pt x="72995" y="255013"/>
                </a:lnTo>
                <a:lnTo>
                  <a:pt x="81454" y="245301"/>
                </a:lnTo>
                <a:lnTo>
                  <a:pt x="85213" y="245928"/>
                </a:lnTo>
                <a:lnTo>
                  <a:pt x="84900" y="250627"/>
                </a:lnTo>
                <a:lnTo>
                  <a:pt x="86466" y="252507"/>
                </a:lnTo>
                <a:lnTo>
                  <a:pt x="92419" y="257833"/>
                </a:lnTo>
                <a:lnTo>
                  <a:pt x="96491" y="258772"/>
                </a:lnTo>
                <a:lnTo>
                  <a:pt x="98998" y="257519"/>
                </a:lnTo>
                <a:lnTo>
                  <a:pt x="103384" y="252507"/>
                </a:lnTo>
                <a:lnTo>
                  <a:pt x="105577" y="251254"/>
                </a:lnTo>
                <a:lnTo>
                  <a:pt x="113722" y="252193"/>
                </a:lnTo>
                <a:lnTo>
                  <a:pt x="128133" y="256893"/>
                </a:lnTo>
                <a:lnTo>
                  <a:pt x="136592" y="256266"/>
                </a:lnTo>
                <a:lnTo>
                  <a:pt x="144111" y="253447"/>
                </a:lnTo>
                <a:lnTo>
                  <a:pt x="150376" y="249374"/>
                </a:lnTo>
                <a:lnTo>
                  <a:pt x="156015" y="243735"/>
                </a:lnTo>
                <a:lnTo>
                  <a:pt x="170740" y="222745"/>
                </a:lnTo>
                <a:lnTo>
                  <a:pt x="175439" y="217419"/>
                </a:lnTo>
                <a:lnTo>
                  <a:pt x="196429" y="204574"/>
                </a:lnTo>
                <a:lnTo>
                  <a:pt x="198309" y="199875"/>
                </a:lnTo>
                <a:lnTo>
                  <a:pt x="197995" y="190477"/>
                </a:lnTo>
                <a:lnTo>
                  <a:pt x="185464" y="130013"/>
                </a:lnTo>
                <a:lnTo>
                  <a:pt x="191103" y="125000"/>
                </a:lnTo>
                <a:lnTo>
                  <a:pt x="201755" y="123434"/>
                </a:lnTo>
                <a:lnTo>
                  <a:pt x="212406" y="114035"/>
                </a:lnTo>
                <a:lnTo>
                  <a:pt x="214286" y="107770"/>
                </a:lnTo>
                <a:lnTo>
                  <a:pt x="214913" y="100251"/>
                </a:lnTo>
                <a:lnTo>
                  <a:pt x="216166" y="93985"/>
                </a:lnTo>
                <a:lnTo>
                  <a:pt x="220865" y="90226"/>
                </a:lnTo>
                <a:lnTo>
                  <a:pt x="226817" y="90852"/>
                </a:lnTo>
                <a:lnTo>
                  <a:pt x="237782" y="97431"/>
                </a:lnTo>
                <a:lnTo>
                  <a:pt x="243735" y="98058"/>
                </a:lnTo>
                <a:lnTo>
                  <a:pt x="248121" y="95552"/>
                </a:lnTo>
                <a:lnTo>
                  <a:pt x="263472" y="81454"/>
                </a:lnTo>
                <a:lnTo>
                  <a:pt x="278196" y="73935"/>
                </a:lnTo>
                <a:lnTo>
                  <a:pt x="291354" y="64536"/>
                </a:lnTo>
                <a:lnTo>
                  <a:pt x="297306" y="62030"/>
                </a:lnTo>
                <a:lnTo>
                  <a:pt x="332081" y="52005"/>
                </a:lnTo>
                <a:lnTo>
                  <a:pt x="335214" y="46993"/>
                </a:lnTo>
                <a:lnTo>
                  <a:pt x="337720" y="46053"/>
                </a:lnTo>
                <a:lnTo>
                  <a:pt x="341793" y="48872"/>
                </a:lnTo>
                <a:lnTo>
                  <a:pt x="346492" y="50125"/>
                </a:lnTo>
                <a:lnTo>
                  <a:pt x="352131" y="52945"/>
                </a:lnTo>
                <a:lnTo>
                  <a:pt x="356830" y="52005"/>
                </a:lnTo>
                <a:lnTo>
                  <a:pt x="364036" y="46679"/>
                </a:lnTo>
                <a:lnTo>
                  <a:pt x="366542" y="39160"/>
                </a:lnTo>
                <a:lnTo>
                  <a:pt x="368108" y="30389"/>
                </a:lnTo>
                <a:lnTo>
                  <a:pt x="371868" y="21617"/>
                </a:lnTo>
                <a:lnTo>
                  <a:pt x="375941" y="16604"/>
                </a:lnTo>
                <a:lnTo>
                  <a:pt x="390352" y="3446"/>
                </a:lnTo>
                <a:lnTo>
                  <a:pt x="396304" y="0"/>
                </a:lnTo>
                <a:lnTo>
                  <a:pt x="404136" y="313"/>
                </a:lnTo>
                <a:lnTo>
                  <a:pt x="407582" y="5639"/>
                </a:lnTo>
                <a:lnTo>
                  <a:pt x="409462" y="13784"/>
                </a:lnTo>
                <a:lnTo>
                  <a:pt x="412595" y="22243"/>
                </a:lnTo>
                <a:lnTo>
                  <a:pt x="417607" y="28822"/>
                </a:lnTo>
                <a:lnTo>
                  <a:pt x="424186" y="34461"/>
                </a:lnTo>
                <a:lnTo>
                  <a:pt x="431079" y="39160"/>
                </a:lnTo>
                <a:lnTo>
                  <a:pt x="437031" y="41980"/>
                </a:lnTo>
                <a:lnTo>
                  <a:pt x="441104" y="42293"/>
                </a:lnTo>
                <a:lnTo>
                  <a:pt x="447683" y="40727"/>
                </a:lnTo>
                <a:lnTo>
                  <a:pt x="452382" y="43233"/>
                </a:lnTo>
                <a:lnTo>
                  <a:pt x="454575" y="45739"/>
                </a:lnTo>
                <a:lnTo>
                  <a:pt x="460214" y="56078"/>
                </a:lnTo>
                <a:lnTo>
                  <a:pt x="468986" y="74248"/>
                </a:lnTo>
                <a:lnTo>
                  <a:pt x="472745" y="79574"/>
                </a:lnTo>
                <a:lnTo>
                  <a:pt x="491229" y="91792"/>
                </a:lnTo>
                <a:lnTo>
                  <a:pt x="495928" y="97431"/>
                </a:lnTo>
                <a:lnTo>
                  <a:pt x="498748" y="106517"/>
                </a:lnTo>
                <a:lnTo>
                  <a:pt x="499061" y="123747"/>
                </a:lnTo>
                <a:close/>
              </a:path>
            </a:pathLst>
          </a:custGeom>
          <a:solidFill>
            <a:srgbClr val="70CE2A"/>
          </a:solidFill>
          <a:ln w="12700" cap="rnd">
            <a:solidFill>
              <a:schemeClr val="bg1">
                <a:lumMod val="75000"/>
                <a:lumOff val="25000"/>
              </a:schemeClr>
            </a:solidFill>
            <a:prstDash val="solid"/>
            <a:round/>
          </a:ln>
        </p:spPr>
        <p:txBody>
          <a:bodyPr rtlCol="0" anchor="ctr"/>
          <a:lstStyle/>
          <a:p>
            <a:endParaRPr lang="vi-VN"/>
          </a:p>
        </p:txBody>
      </p:sp>
      <p:sp>
        <p:nvSpPr>
          <p:cNvPr id="70" name="Freeform: Shape 69">
            <a:extLst>
              <a:ext uri="{FF2B5EF4-FFF2-40B4-BE49-F238E27FC236}">
                <a16:creationId xmlns:a16="http://schemas.microsoft.com/office/drawing/2014/main" id="{BD2B6749-E094-00BB-3C77-46FC75477170}"/>
              </a:ext>
            </a:extLst>
          </p:cNvPr>
          <p:cNvSpPr/>
          <p:nvPr/>
        </p:nvSpPr>
        <p:spPr>
          <a:xfrm>
            <a:off x="6058347" y="390330"/>
            <a:ext cx="469299" cy="512845"/>
          </a:xfrm>
          <a:custGeom>
            <a:avLst/>
            <a:gdLst>
              <a:gd name="connsiteX0" fmla="*/ 347432 w 469299"/>
              <a:gd name="connsiteY0" fmla="*/ 61090 h 512845"/>
              <a:gd name="connsiteX1" fmla="*/ 347432 w 469299"/>
              <a:gd name="connsiteY1" fmla="*/ 63597 h 512845"/>
              <a:gd name="connsiteX2" fmla="*/ 348685 w 469299"/>
              <a:gd name="connsiteY2" fmla="*/ 69549 h 512845"/>
              <a:gd name="connsiteX3" fmla="*/ 350878 w 469299"/>
              <a:gd name="connsiteY3" fmla="*/ 72055 h 512845"/>
              <a:gd name="connsiteX4" fmla="*/ 355577 w 469299"/>
              <a:gd name="connsiteY4" fmla="*/ 75188 h 512845"/>
              <a:gd name="connsiteX5" fmla="*/ 368735 w 469299"/>
              <a:gd name="connsiteY5" fmla="*/ 77694 h 512845"/>
              <a:gd name="connsiteX6" fmla="*/ 373121 w 469299"/>
              <a:gd name="connsiteY6" fmla="*/ 80201 h 512845"/>
              <a:gd name="connsiteX7" fmla="*/ 376254 w 469299"/>
              <a:gd name="connsiteY7" fmla="*/ 83333 h 512845"/>
              <a:gd name="connsiteX8" fmla="*/ 379073 w 469299"/>
              <a:gd name="connsiteY8" fmla="*/ 87406 h 512845"/>
              <a:gd name="connsiteX9" fmla="*/ 394424 w 469299"/>
              <a:gd name="connsiteY9" fmla="*/ 106830 h 512845"/>
              <a:gd name="connsiteX10" fmla="*/ 397244 w 469299"/>
              <a:gd name="connsiteY10" fmla="*/ 111529 h 512845"/>
              <a:gd name="connsiteX11" fmla="*/ 397557 w 469299"/>
              <a:gd name="connsiteY11" fmla="*/ 114349 h 512845"/>
              <a:gd name="connsiteX12" fmla="*/ 395991 w 469299"/>
              <a:gd name="connsiteY12" fmla="*/ 116228 h 512845"/>
              <a:gd name="connsiteX13" fmla="*/ 385026 w 469299"/>
              <a:gd name="connsiteY13" fmla="*/ 116542 h 512845"/>
              <a:gd name="connsiteX14" fmla="*/ 381580 w 469299"/>
              <a:gd name="connsiteY14" fmla="*/ 119048 h 512845"/>
              <a:gd name="connsiteX15" fmla="*/ 380953 w 469299"/>
              <a:gd name="connsiteY15" fmla="*/ 125000 h 512845"/>
              <a:gd name="connsiteX16" fmla="*/ 383146 w 469299"/>
              <a:gd name="connsiteY16" fmla="*/ 137845 h 512845"/>
              <a:gd name="connsiteX17" fmla="*/ 388472 w 469299"/>
              <a:gd name="connsiteY17" fmla="*/ 149750 h 512845"/>
              <a:gd name="connsiteX18" fmla="*/ 390978 w 469299"/>
              <a:gd name="connsiteY18" fmla="*/ 158208 h 512845"/>
              <a:gd name="connsiteX19" fmla="*/ 391918 w 469299"/>
              <a:gd name="connsiteY19" fmla="*/ 165101 h 512845"/>
              <a:gd name="connsiteX20" fmla="*/ 391605 w 469299"/>
              <a:gd name="connsiteY20" fmla="*/ 178572 h 512845"/>
              <a:gd name="connsiteX21" fmla="*/ 393798 w 469299"/>
              <a:gd name="connsiteY21" fmla="*/ 187030 h 512845"/>
              <a:gd name="connsiteX22" fmla="*/ 398810 w 469299"/>
              <a:gd name="connsiteY22" fmla="*/ 193296 h 512845"/>
              <a:gd name="connsiteX23" fmla="*/ 413535 w 469299"/>
              <a:gd name="connsiteY23" fmla="*/ 202381 h 512845"/>
              <a:gd name="connsiteX24" fmla="*/ 427632 w 469299"/>
              <a:gd name="connsiteY24" fmla="*/ 208960 h 512845"/>
              <a:gd name="connsiteX25" fmla="*/ 434211 w 469299"/>
              <a:gd name="connsiteY25" fmla="*/ 213346 h 512845"/>
              <a:gd name="connsiteX26" fmla="*/ 440164 w 469299"/>
              <a:gd name="connsiteY26" fmla="*/ 218672 h 512845"/>
              <a:gd name="connsiteX27" fmla="*/ 446429 w 469299"/>
              <a:gd name="connsiteY27" fmla="*/ 227131 h 512845"/>
              <a:gd name="connsiteX28" fmla="*/ 449249 w 469299"/>
              <a:gd name="connsiteY28" fmla="*/ 234963 h 512845"/>
              <a:gd name="connsiteX29" fmla="*/ 449562 w 469299"/>
              <a:gd name="connsiteY29" fmla="*/ 242482 h 512845"/>
              <a:gd name="connsiteX30" fmla="*/ 446116 w 469299"/>
              <a:gd name="connsiteY30" fmla="*/ 256893 h 512845"/>
              <a:gd name="connsiteX31" fmla="*/ 445176 w 469299"/>
              <a:gd name="connsiteY31" fmla="*/ 263158 h 512845"/>
              <a:gd name="connsiteX32" fmla="*/ 446116 w 469299"/>
              <a:gd name="connsiteY32" fmla="*/ 269111 h 512845"/>
              <a:gd name="connsiteX33" fmla="*/ 448309 w 469299"/>
              <a:gd name="connsiteY33" fmla="*/ 272244 h 512845"/>
              <a:gd name="connsiteX34" fmla="*/ 450815 w 469299"/>
              <a:gd name="connsiteY34" fmla="*/ 272557 h 512845"/>
              <a:gd name="connsiteX35" fmla="*/ 453635 w 469299"/>
              <a:gd name="connsiteY35" fmla="*/ 270677 h 512845"/>
              <a:gd name="connsiteX36" fmla="*/ 460841 w 469299"/>
              <a:gd name="connsiteY36" fmla="*/ 260965 h 512845"/>
              <a:gd name="connsiteX37" fmla="*/ 462407 w 469299"/>
              <a:gd name="connsiteY37" fmla="*/ 275063 h 512845"/>
              <a:gd name="connsiteX38" fmla="*/ 468359 w 469299"/>
              <a:gd name="connsiteY38" fmla="*/ 288848 h 512845"/>
              <a:gd name="connsiteX39" fmla="*/ 469299 w 469299"/>
              <a:gd name="connsiteY39" fmla="*/ 295427 h 512845"/>
              <a:gd name="connsiteX40" fmla="*/ 468046 w 469299"/>
              <a:gd name="connsiteY40" fmla="*/ 300439 h 512845"/>
              <a:gd name="connsiteX41" fmla="*/ 464287 w 469299"/>
              <a:gd name="connsiteY41" fmla="*/ 302945 h 512845"/>
              <a:gd name="connsiteX42" fmla="*/ 458647 w 469299"/>
              <a:gd name="connsiteY42" fmla="*/ 304825 h 512845"/>
              <a:gd name="connsiteX43" fmla="*/ 452382 w 469299"/>
              <a:gd name="connsiteY43" fmla="*/ 308898 h 512845"/>
              <a:gd name="connsiteX44" fmla="*/ 446429 w 469299"/>
              <a:gd name="connsiteY44" fmla="*/ 315477 h 512845"/>
              <a:gd name="connsiteX45" fmla="*/ 439537 w 469299"/>
              <a:gd name="connsiteY45" fmla="*/ 327382 h 512845"/>
              <a:gd name="connsiteX46" fmla="*/ 434211 w 469299"/>
              <a:gd name="connsiteY46" fmla="*/ 333647 h 512845"/>
              <a:gd name="connsiteX47" fmla="*/ 429512 w 469299"/>
              <a:gd name="connsiteY47" fmla="*/ 335527 h 512845"/>
              <a:gd name="connsiteX48" fmla="*/ 424186 w 469299"/>
              <a:gd name="connsiteY48" fmla="*/ 333647 h 512845"/>
              <a:gd name="connsiteX49" fmla="*/ 395364 w 469299"/>
              <a:gd name="connsiteY49" fmla="*/ 313597 h 512845"/>
              <a:gd name="connsiteX50" fmla="*/ 386279 w 469299"/>
              <a:gd name="connsiteY50" fmla="*/ 311091 h 512845"/>
              <a:gd name="connsiteX51" fmla="*/ 376880 w 469299"/>
              <a:gd name="connsiteY51" fmla="*/ 311404 h 512845"/>
              <a:gd name="connsiteX52" fmla="*/ 363409 w 469299"/>
              <a:gd name="connsiteY52" fmla="*/ 317670 h 512845"/>
              <a:gd name="connsiteX53" fmla="*/ 357144 w 469299"/>
              <a:gd name="connsiteY53" fmla="*/ 325502 h 512845"/>
              <a:gd name="connsiteX54" fmla="*/ 355577 w 469299"/>
              <a:gd name="connsiteY54" fmla="*/ 333647 h 512845"/>
              <a:gd name="connsiteX55" fmla="*/ 359023 w 469299"/>
              <a:gd name="connsiteY55" fmla="*/ 343046 h 512845"/>
              <a:gd name="connsiteX56" fmla="*/ 376880 w 469299"/>
              <a:gd name="connsiteY56" fmla="*/ 375001 h 512845"/>
              <a:gd name="connsiteX57" fmla="*/ 380953 w 469299"/>
              <a:gd name="connsiteY57" fmla="*/ 384399 h 512845"/>
              <a:gd name="connsiteX58" fmla="*/ 382520 w 469299"/>
              <a:gd name="connsiteY58" fmla="*/ 392858 h 512845"/>
              <a:gd name="connsiteX59" fmla="*/ 382206 w 469299"/>
              <a:gd name="connsiteY59" fmla="*/ 400690 h 512845"/>
              <a:gd name="connsiteX60" fmla="*/ 379073 w 469299"/>
              <a:gd name="connsiteY60" fmla="*/ 409775 h 512845"/>
              <a:gd name="connsiteX61" fmla="*/ 374374 w 469299"/>
              <a:gd name="connsiteY61" fmla="*/ 416981 h 512845"/>
              <a:gd name="connsiteX62" fmla="*/ 368422 w 469299"/>
              <a:gd name="connsiteY62" fmla="*/ 422933 h 512845"/>
              <a:gd name="connsiteX63" fmla="*/ 361216 w 469299"/>
              <a:gd name="connsiteY63" fmla="*/ 426066 h 512845"/>
              <a:gd name="connsiteX64" fmla="*/ 353071 w 469299"/>
              <a:gd name="connsiteY64" fmla="*/ 425439 h 512845"/>
              <a:gd name="connsiteX65" fmla="*/ 342732 w 469299"/>
              <a:gd name="connsiteY65" fmla="*/ 422307 h 512845"/>
              <a:gd name="connsiteX66" fmla="*/ 307645 w 469299"/>
              <a:gd name="connsiteY66" fmla="*/ 406016 h 512845"/>
              <a:gd name="connsiteX67" fmla="*/ 296680 w 469299"/>
              <a:gd name="connsiteY67" fmla="*/ 399750 h 512845"/>
              <a:gd name="connsiteX68" fmla="*/ 292294 w 469299"/>
              <a:gd name="connsiteY68" fmla="*/ 397870 h 512845"/>
              <a:gd name="connsiteX69" fmla="*/ 288848 w 469299"/>
              <a:gd name="connsiteY69" fmla="*/ 398810 h 512845"/>
              <a:gd name="connsiteX70" fmla="*/ 287595 w 469299"/>
              <a:gd name="connsiteY70" fmla="*/ 402256 h 512845"/>
              <a:gd name="connsiteX71" fmla="*/ 288221 w 469299"/>
              <a:gd name="connsiteY71" fmla="*/ 407582 h 512845"/>
              <a:gd name="connsiteX72" fmla="*/ 287908 w 469299"/>
              <a:gd name="connsiteY72" fmla="*/ 414161 h 512845"/>
              <a:gd name="connsiteX73" fmla="*/ 285715 w 469299"/>
              <a:gd name="connsiteY73" fmla="*/ 421053 h 512845"/>
              <a:gd name="connsiteX74" fmla="*/ 281329 w 469299"/>
              <a:gd name="connsiteY74" fmla="*/ 428886 h 512845"/>
              <a:gd name="connsiteX75" fmla="*/ 277569 w 469299"/>
              <a:gd name="connsiteY75" fmla="*/ 431079 h 512845"/>
              <a:gd name="connsiteX76" fmla="*/ 273497 w 469299"/>
              <a:gd name="connsiteY76" fmla="*/ 430452 h 512845"/>
              <a:gd name="connsiteX77" fmla="*/ 269424 w 469299"/>
              <a:gd name="connsiteY77" fmla="*/ 426693 h 512845"/>
              <a:gd name="connsiteX78" fmla="*/ 264098 w 469299"/>
              <a:gd name="connsiteY78" fmla="*/ 422933 h 512845"/>
              <a:gd name="connsiteX79" fmla="*/ 257519 w 469299"/>
              <a:gd name="connsiteY79" fmla="*/ 420114 h 512845"/>
              <a:gd name="connsiteX80" fmla="*/ 249687 w 469299"/>
              <a:gd name="connsiteY80" fmla="*/ 418547 h 512845"/>
              <a:gd name="connsiteX81" fmla="*/ 231830 w 469299"/>
              <a:gd name="connsiteY81" fmla="*/ 416981 h 512845"/>
              <a:gd name="connsiteX82" fmla="*/ 223058 w 469299"/>
              <a:gd name="connsiteY82" fmla="*/ 415414 h 512845"/>
              <a:gd name="connsiteX83" fmla="*/ 215539 w 469299"/>
              <a:gd name="connsiteY83" fmla="*/ 412282 h 512845"/>
              <a:gd name="connsiteX84" fmla="*/ 208020 w 469299"/>
              <a:gd name="connsiteY84" fmla="*/ 407269 h 512845"/>
              <a:gd name="connsiteX85" fmla="*/ 196116 w 469299"/>
              <a:gd name="connsiteY85" fmla="*/ 395364 h 512845"/>
              <a:gd name="connsiteX86" fmla="*/ 191103 w 469299"/>
              <a:gd name="connsiteY86" fmla="*/ 391918 h 512845"/>
              <a:gd name="connsiteX87" fmla="*/ 186717 w 469299"/>
              <a:gd name="connsiteY87" fmla="*/ 391292 h 512845"/>
              <a:gd name="connsiteX88" fmla="*/ 183898 w 469299"/>
              <a:gd name="connsiteY88" fmla="*/ 394111 h 512845"/>
              <a:gd name="connsiteX89" fmla="*/ 176379 w 469299"/>
              <a:gd name="connsiteY89" fmla="*/ 412908 h 512845"/>
              <a:gd name="connsiteX90" fmla="*/ 167607 w 469299"/>
              <a:gd name="connsiteY90" fmla="*/ 427319 h 512845"/>
              <a:gd name="connsiteX91" fmla="*/ 160401 w 469299"/>
              <a:gd name="connsiteY91" fmla="*/ 435151 h 512845"/>
              <a:gd name="connsiteX92" fmla="*/ 157268 w 469299"/>
              <a:gd name="connsiteY92" fmla="*/ 439537 h 512845"/>
              <a:gd name="connsiteX93" fmla="*/ 156015 w 469299"/>
              <a:gd name="connsiteY93" fmla="*/ 442983 h 512845"/>
              <a:gd name="connsiteX94" fmla="*/ 156955 w 469299"/>
              <a:gd name="connsiteY94" fmla="*/ 446429 h 512845"/>
              <a:gd name="connsiteX95" fmla="*/ 170740 w 469299"/>
              <a:gd name="connsiteY95" fmla="*/ 468673 h 512845"/>
              <a:gd name="connsiteX96" fmla="*/ 173559 w 469299"/>
              <a:gd name="connsiteY96" fmla="*/ 474625 h 512845"/>
              <a:gd name="connsiteX97" fmla="*/ 173873 w 469299"/>
              <a:gd name="connsiteY97" fmla="*/ 480264 h 512845"/>
              <a:gd name="connsiteX98" fmla="*/ 172619 w 469299"/>
              <a:gd name="connsiteY98" fmla="*/ 486530 h 512845"/>
              <a:gd name="connsiteX99" fmla="*/ 166980 w 469299"/>
              <a:gd name="connsiteY99" fmla="*/ 499061 h 512845"/>
              <a:gd name="connsiteX100" fmla="*/ 161968 w 469299"/>
              <a:gd name="connsiteY100" fmla="*/ 507833 h 512845"/>
              <a:gd name="connsiteX101" fmla="*/ 149436 w 469299"/>
              <a:gd name="connsiteY101" fmla="*/ 511279 h 512845"/>
              <a:gd name="connsiteX102" fmla="*/ 141918 w 469299"/>
              <a:gd name="connsiteY102" fmla="*/ 512846 h 512845"/>
              <a:gd name="connsiteX103" fmla="*/ 132832 w 469299"/>
              <a:gd name="connsiteY103" fmla="*/ 509713 h 512845"/>
              <a:gd name="connsiteX104" fmla="*/ 123434 w 469299"/>
              <a:gd name="connsiteY104" fmla="*/ 501881 h 512845"/>
              <a:gd name="connsiteX105" fmla="*/ 70802 w 469299"/>
              <a:gd name="connsiteY105" fmla="*/ 442983 h 512845"/>
              <a:gd name="connsiteX106" fmla="*/ 62657 w 469299"/>
              <a:gd name="connsiteY106" fmla="*/ 427946 h 512845"/>
              <a:gd name="connsiteX107" fmla="*/ 43860 w 469299"/>
              <a:gd name="connsiteY107" fmla="*/ 377507 h 512845"/>
              <a:gd name="connsiteX108" fmla="*/ 38534 w 469299"/>
              <a:gd name="connsiteY108" fmla="*/ 368422 h 512845"/>
              <a:gd name="connsiteX109" fmla="*/ 31328 w 469299"/>
              <a:gd name="connsiteY109" fmla="*/ 362783 h 512845"/>
              <a:gd name="connsiteX110" fmla="*/ 26003 w 469299"/>
              <a:gd name="connsiteY110" fmla="*/ 360276 h 512845"/>
              <a:gd name="connsiteX111" fmla="*/ 10652 w 469299"/>
              <a:gd name="connsiteY111" fmla="*/ 364036 h 512845"/>
              <a:gd name="connsiteX112" fmla="*/ 17544 w 469299"/>
              <a:gd name="connsiteY112" fmla="*/ 325189 h 512845"/>
              <a:gd name="connsiteX113" fmla="*/ 20363 w 469299"/>
              <a:gd name="connsiteY113" fmla="*/ 317670 h 512845"/>
              <a:gd name="connsiteX114" fmla="*/ 24123 w 469299"/>
              <a:gd name="connsiteY114" fmla="*/ 310151 h 512845"/>
              <a:gd name="connsiteX115" fmla="*/ 32895 w 469299"/>
              <a:gd name="connsiteY115" fmla="*/ 296680 h 512845"/>
              <a:gd name="connsiteX116" fmla="*/ 38221 w 469299"/>
              <a:gd name="connsiteY116" fmla="*/ 291354 h 512845"/>
              <a:gd name="connsiteX117" fmla="*/ 44486 w 469299"/>
              <a:gd name="connsiteY117" fmla="*/ 286968 h 512845"/>
              <a:gd name="connsiteX118" fmla="*/ 65790 w 469299"/>
              <a:gd name="connsiteY118" fmla="*/ 280702 h 512845"/>
              <a:gd name="connsiteX119" fmla="*/ 72055 w 469299"/>
              <a:gd name="connsiteY119" fmla="*/ 276316 h 512845"/>
              <a:gd name="connsiteX120" fmla="*/ 77381 w 469299"/>
              <a:gd name="connsiteY120" fmla="*/ 270990 h 512845"/>
              <a:gd name="connsiteX121" fmla="*/ 96491 w 469299"/>
              <a:gd name="connsiteY121" fmla="*/ 247181 h 512845"/>
              <a:gd name="connsiteX122" fmla="*/ 105890 w 469299"/>
              <a:gd name="connsiteY122" fmla="*/ 229324 h 512845"/>
              <a:gd name="connsiteX123" fmla="*/ 108709 w 469299"/>
              <a:gd name="connsiteY123" fmla="*/ 220865 h 512845"/>
              <a:gd name="connsiteX124" fmla="*/ 109336 w 469299"/>
              <a:gd name="connsiteY124" fmla="*/ 212720 h 512845"/>
              <a:gd name="connsiteX125" fmla="*/ 106203 w 469299"/>
              <a:gd name="connsiteY125" fmla="*/ 204261 h 512845"/>
              <a:gd name="connsiteX126" fmla="*/ 99938 w 469299"/>
              <a:gd name="connsiteY126" fmla="*/ 196116 h 512845"/>
              <a:gd name="connsiteX127" fmla="*/ 86153 w 469299"/>
              <a:gd name="connsiteY127" fmla="*/ 186717 h 512845"/>
              <a:gd name="connsiteX128" fmla="*/ 76441 w 469299"/>
              <a:gd name="connsiteY128" fmla="*/ 183898 h 512845"/>
              <a:gd name="connsiteX129" fmla="*/ 67356 w 469299"/>
              <a:gd name="connsiteY129" fmla="*/ 184524 h 512845"/>
              <a:gd name="connsiteX130" fmla="*/ 60464 w 469299"/>
              <a:gd name="connsiteY130" fmla="*/ 186404 h 512845"/>
              <a:gd name="connsiteX131" fmla="*/ 53258 w 469299"/>
              <a:gd name="connsiteY131" fmla="*/ 187970 h 512845"/>
              <a:gd name="connsiteX132" fmla="*/ 46053 w 469299"/>
              <a:gd name="connsiteY132" fmla="*/ 187657 h 512845"/>
              <a:gd name="connsiteX133" fmla="*/ 37907 w 469299"/>
              <a:gd name="connsiteY133" fmla="*/ 185151 h 512845"/>
              <a:gd name="connsiteX134" fmla="*/ 29135 w 469299"/>
              <a:gd name="connsiteY134" fmla="*/ 180138 h 512845"/>
              <a:gd name="connsiteX135" fmla="*/ 18484 w 469299"/>
              <a:gd name="connsiteY135" fmla="*/ 171993 h 512845"/>
              <a:gd name="connsiteX136" fmla="*/ 13784 w 469299"/>
              <a:gd name="connsiteY136" fmla="*/ 164787 h 512845"/>
              <a:gd name="connsiteX137" fmla="*/ 14411 w 469299"/>
              <a:gd name="connsiteY137" fmla="*/ 157895 h 512845"/>
              <a:gd name="connsiteX138" fmla="*/ 18484 w 469299"/>
              <a:gd name="connsiteY138" fmla="*/ 152569 h 512845"/>
              <a:gd name="connsiteX139" fmla="*/ 23496 w 469299"/>
              <a:gd name="connsiteY139" fmla="*/ 147243 h 512845"/>
              <a:gd name="connsiteX140" fmla="*/ 27882 w 469299"/>
              <a:gd name="connsiteY140" fmla="*/ 141918 h 512845"/>
              <a:gd name="connsiteX141" fmla="*/ 29449 w 469299"/>
              <a:gd name="connsiteY141" fmla="*/ 134085 h 512845"/>
              <a:gd name="connsiteX142" fmla="*/ 27569 w 469299"/>
              <a:gd name="connsiteY142" fmla="*/ 124060 h 512845"/>
              <a:gd name="connsiteX143" fmla="*/ 24436 w 469299"/>
              <a:gd name="connsiteY143" fmla="*/ 113409 h 512845"/>
              <a:gd name="connsiteX144" fmla="*/ 11591 w 469299"/>
              <a:gd name="connsiteY144" fmla="*/ 88973 h 512845"/>
              <a:gd name="connsiteX145" fmla="*/ 2193 w 469299"/>
              <a:gd name="connsiteY145" fmla="*/ 81141 h 512845"/>
              <a:gd name="connsiteX146" fmla="*/ 0 w 469299"/>
              <a:gd name="connsiteY146" fmla="*/ 61717 h 512845"/>
              <a:gd name="connsiteX147" fmla="*/ 1253 w 469299"/>
              <a:gd name="connsiteY147" fmla="*/ 57331 h 512845"/>
              <a:gd name="connsiteX148" fmla="*/ 10025 w 469299"/>
              <a:gd name="connsiteY148" fmla="*/ 46053 h 512845"/>
              <a:gd name="connsiteX149" fmla="*/ 13784 w 469299"/>
              <a:gd name="connsiteY149" fmla="*/ 38847 h 512845"/>
              <a:gd name="connsiteX150" fmla="*/ 16291 w 469299"/>
              <a:gd name="connsiteY150" fmla="*/ 31955 h 512845"/>
              <a:gd name="connsiteX151" fmla="*/ 19424 w 469299"/>
              <a:gd name="connsiteY151" fmla="*/ 26316 h 512845"/>
              <a:gd name="connsiteX152" fmla="*/ 25376 w 469299"/>
              <a:gd name="connsiteY152" fmla="*/ 22556 h 512845"/>
              <a:gd name="connsiteX153" fmla="*/ 43546 w 469299"/>
              <a:gd name="connsiteY153" fmla="*/ 11905 h 512845"/>
              <a:gd name="connsiteX154" fmla="*/ 48559 w 469299"/>
              <a:gd name="connsiteY154" fmla="*/ 14724 h 512845"/>
              <a:gd name="connsiteX155" fmla="*/ 77381 w 469299"/>
              <a:gd name="connsiteY155" fmla="*/ 50125 h 512845"/>
              <a:gd name="connsiteX156" fmla="*/ 106203 w 469299"/>
              <a:gd name="connsiteY156" fmla="*/ 76128 h 512845"/>
              <a:gd name="connsiteX157" fmla="*/ 110902 w 469299"/>
              <a:gd name="connsiteY157" fmla="*/ 81767 h 512845"/>
              <a:gd name="connsiteX158" fmla="*/ 112782 w 469299"/>
              <a:gd name="connsiteY158" fmla="*/ 85840 h 512845"/>
              <a:gd name="connsiteX159" fmla="*/ 121241 w 469299"/>
              <a:gd name="connsiteY159" fmla="*/ 99311 h 512845"/>
              <a:gd name="connsiteX160" fmla="*/ 124060 w 469299"/>
              <a:gd name="connsiteY160" fmla="*/ 102444 h 512845"/>
              <a:gd name="connsiteX161" fmla="*/ 127507 w 469299"/>
              <a:gd name="connsiteY161" fmla="*/ 104010 h 512845"/>
              <a:gd name="connsiteX162" fmla="*/ 136905 w 469299"/>
              <a:gd name="connsiteY162" fmla="*/ 114975 h 512845"/>
              <a:gd name="connsiteX163" fmla="*/ 139411 w 469299"/>
              <a:gd name="connsiteY163" fmla="*/ 115915 h 512845"/>
              <a:gd name="connsiteX164" fmla="*/ 146304 w 469299"/>
              <a:gd name="connsiteY164" fmla="*/ 116542 h 512845"/>
              <a:gd name="connsiteX165" fmla="*/ 148810 w 469299"/>
              <a:gd name="connsiteY165" fmla="*/ 117795 h 512845"/>
              <a:gd name="connsiteX166" fmla="*/ 152256 w 469299"/>
              <a:gd name="connsiteY166" fmla="*/ 122807 h 512845"/>
              <a:gd name="connsiteX167" fmla="*/ 158522 w 469299"/>
              <a:gd name="connsiteY167" fmla="*/ 134399 h 512845"/>
              <a:gd name="connsiteX168" fmla="*/ 161968 w 469299"/>
              <a:gd name="connsiteY168" fmla="*/ 136592 h 512845"/>
              <a:gd name="connsiteX169" fmla="*/ 168547 w 469299"/>
              <a:gd name="connsiteY169" fmla="*/ 138471 h 512845"/>
              <a:gd name="connsiteX170" fmla="*/ 172933 w 469299"/>
              <a:gd name="connsiteY170" fmla="*/ 142231 h 512845"/>
              <a:gd name="connsiteX171" fmla="*/ 176379 w 469299"/>
              <a:gd name="connsiteY171" fmla="*/ 146304 h 512845"/>
              <a:gd name="connsiteX172" fmla="*/ 182644 w 469299"/>
              <a:gd name="connsiteY172" fmla="*/ 142544 h 512845"/>
              <a:gd name="connsiteX173" fmla="*/ 187344 w 469299"/>
              <a:gd name="connsiteY173" fmla="*/ 137218 h 512845"/>
              <a:gd name="connsiteX174" fmla="*/ 188284 w 469299"/>
              <a:gd name="connsiteY174" fmla="*/ 131266 h 512845"/>
              <a:gd name="connsiteX175" fmla="*/ 187657 w 469299"/>
              <a:gd name="connsiteY175" fmla="*/ 124687 h 512845"/>
              <a:gd name="connsiteX176" fmla="*/ 187657 w 469299"/>
              <a:gd name="connsiteY176" fmla="*/ 117481 h 512845"/>
              <a:gd name="connsiteX177" fmla="*/ 189537 w 469299"/>
              <a:gd name="connsiteY177" fmla="*/ 110276 h 512845"/>
              <a:gd name="connsiteX178" fmla="*/ 195176 w 469299"/>
              <a:gd name="connsiteY178" fmla="*/ 96805 h 512845"/>
              <a:gd name="connsiteX179" fmla="*/ 196742 w 469299"/>
              <a:gd name="connsiteY179" fmla="*/ 89599 h 512845"/>
              <a:gd name="connsiteX180" fmla="*/ 199562 w 469299"/>
              <a:gd name="connsiteY180" fmla="*/ 61717 h 512845"/>
              <a:gd name="connsiteX181" fmla="*/ 203948 w 469299"/>
              <a:gd name="connsiteY181" fmla="*/ 48872 h 512845"/>
              <a:gd name="connsiteX182" fmla="*/ 212720 w 469299"/>
              <a:gd name="connsiteY182" fmla="*/ 36654 h 512845"/>
              <a:gd name="connsiteX183" fmla="*/ 216792 w 469299"/>
              <a:gd name="connsiteY183" fmla="*/ 32895 h 512845"/>
              <a:gd name="connsiteX184" fmla="*/ 221805 w 469299"/>
              <a:gd name="connsiteY184" fmla="*/ 23496 h 512845"/>
              <a:gd name="connsiteX185" fmla="*/ 224938 w 469299"/>
              <a:gd name="connsiteY185" fmla="*/ 19424 h 512845"/>
              <a:gd name="connsiteX186" fmla="*/ 230577 w 469299"/>
              <a:gd name="connsiteY186" fmla="*/ 15351 h 512845"/>
              <a:gd name="connsiteX187" fmla="*/ 235903 w 469299"/>
              <a:gd name="connsiteY187" fmla="*/ 14098 h 512845"/>
              <a:gd name="connsiteX188" fmla="*/ 248121 w 469299"/>
              <a:gd name="connsiteY188" fmla="*/ 12845 h 512845"/>
              <a:gd name="connsiteX189" fmla="*/ 284462 w 469299"/>
              <a:gd name="connsiteY189" fmla="*/ 0 h 512845"/>
              <a:gd name="connsiteX190" fmla="*/ 296367 w 469299"/>
              <a:gd name="connsiteY190" fmla="*/ 313 h 512845"/>
              <a:gd name="connsiteX191" fmla="*/ 292920 w 469299"/>
              <a:gd name="connsiteY191" fmla="*/ 9399 h 512845"/>
              <a:gd name="connsiteX192" fmla="*/ 291041 w 469299"/>
              <a:gd name="connsiteY192" fmla="*/ 19110 h 512845"/>
              <a:gd name="connsiteX193" fmla="*/ 291354 w 469299"/>
              <a:gd name="connsiteY193" fmla="*/ 29135 h 512845"/>
              <a:gd name="connsiteX194" fmla="*/ 294487 w 469299"/>
              <a:gd name="connsiteY194" fmla="*/ 38221 h 512845"/>
              <a:gd name="connsiteX195" fmla="*/ 299813 w 469299"/>
              <a:gd name="connsiteY195" fmla="*/ 44486 h 512845"/>
              <a:gd name="connsiteX196" fmla="*/ 322996 w 469299"/>
              <a:gd name="connsiteY196" fmla="*/ 55451 h 512845"/>
              <a:gd name="connsiteX197" fmla="*/ 332081 w 469299"/>
              <a:gd name="connsiteY197" fmla="*/ 61090 h 512845"/>
              <a:gd name="connsiteX198" fmla="*/ 338347 w 469299"/>
              <a:gd name="connsiteY198" fmla="*/ 63910 h 512845"/>
              <a:gd name="connsiteX199" fmla="*/ 344925 w 469299"/>
              <a:gd name="connsiteY199" fmla="*/ 62970 h 512845"/>
              <a:gd name="connsiteX200" fmla="*/ 347432 w 469299"/>
              <a:gd name="connsiteY200" fmla="*/ 61090 h 51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69299" h="512845">
                <a:moveTo>
                  <a:pt x="347432" y="61090"/>
                </a:moveTo>
                <a:lnTo>
                  <a:pt x="347432" y="63597"/>
                </a:lnTo>
                <a:lnTo>
                  <a:pt x="348685" y="69549"/>
                </a:lnTo>
                <a:lnTo>
                  <a:pt x="350878" y="72055"/>
                </a:lnTo>
                <a:lnTo>
                  <a:pt x="355577" y="75188"/>
                </a:lnTo>
                <a:lnTo>
                  <a:pt x="368735" y="77694"/>
                </a:lnTo>
                <a:lnTo>
                  <a:pt x="373121" y="80201"/>
                </a:lnTo>
                <a:lnTo>
                  <a:pt x="376254" y="83333"/>
                </a:lnTo>
                <a:lnTo>
                  <a:pt x="379073" y="87406"/>
                </a:lnTo>
                <a:lnTo>
                  <a:pt x="394424" y="106830"/>
                </a:lnTo>
                <a:lnTo>
                  <a:pt x="397244" y="111529"/>
                </a:lnTo>
                <a:lnTo>
                  <a:pt x="397557" y="114349"/>
                </a:lnTo>
                <a:lnTo>
                  <a:pt x="395991" y="116228"/>
                </a:lnTo>
                <a:lnTo>
                  <a:pt x="385026" y="116542"/>
                </a:lnTo>
                <a:lnTo>
                  <a:pt x="381580" y="119048"/>
                </a:lnTo>
                <a:lnTo>
                  <a:pt x="380953" y="125000"/>
                </a:lnTo>
                <a:lnTo>
                  <a:pt x="383146" y="137845"/>
                </a:lnTo>
                <a:lnTo>
                  <a:pt x="388472" y="149750"/>
                </a:lnTo>
                <a:lnTo>
                  <a:pt x="390978" y="158208"/>
                </a:lnTo>
                <a:lnTo>
                  <a:pt x="391918" y="165101"/>
                </a:lnTo>
                <a:lnTo>
                  <a:pt x="391605" y="178572"/>
                </a:lnTo>
                <a:lnTo>
                  <a:pt x="393798" y="187030"/>
                </a:lnTo>
                <a:lnTo>
                  <a:pt x="398810" y="193296"/>
                </a:lnTo>
                <a:lnTo>
                  <a:pt x="413535" y="202381"/>
                </a:lnTo>
                <a:lnTo>
                  <a:pt x="427632" y="208960"/>
                </a:lnTo>
                <a:lnTo>
                  <a:pt x="434211" y="213346"/>
                </a:lnTo>
                <a:lnTo>
                  <a:pt x="440164" y="218672"/>
                </a:lnTo>
                <a:lnTo>
                  <a:pt x="446429" y="227131"/>
                </a:lnTo>
                <a:lnTo>
                  <a:pt x="449249" y="234963"/>
                </a:lnTo>
                <a:lnTo>
                  <a:pt x="449562" y="242482"/>
                </a:lnTo>
                <a:lnTo>
                  <a:pt x="446116" y="256893"/>
                </a:lnTo>
                <a:lnTo>
                  <a:pt x="445176" y="263158"/>
                </a:lnTo>
                <a:lnTo>
                  <a:pt x="446116" y="269111"/>
                </a:lnTo>
                <a:lnTo>
                  <a:pt x="448309" y="272244"/>
                </a:lnTo>
                <a:lnTo>
                  <a:pt x="450815" y="272557"/>
                </a:lnTo>
                <a:lnTo>
                  <a:pt x="453635" y="270677"/>
                </a:lnTo>
                <a:lnTo>
                  <a:pt x="460841" y="260965"/>
                </a:lnTo>
                <a:lnTo>
                  <a:pt x="462407" y="275063"/>
                </a:lnTo>
                <a:lnTo>
                  <a:pt x="468359" y="288848"/>
                </a:lnTo>
                <a:lnTo>
                  <a:pt x="469299" y="295427"/>
                </a:lnTo>
                <a:lnTo>
                  <a:pt x="468046" y="300439"/>
                </a:lnTo>
                <a:lnTo>
                  <a:pt x="464287" y="302945"/>
                </a:lnTo>
                <a:lnTo>
                  <a:pt x="458647" y="304825"/>
                </a:lnTo>
                <a:lnTo>
                  <a:pt x="452382" y="308898"/>
                </a:lnTo>
                <a:lnTo>
                  <a:pt x="446429" y="315477"/>
                </a:lnTo>
                <a:lnTo>
                  <a:pt x="439537" y="327382"/>
                </a:lnTo>
                <a:lnTo>
                  <a:pt x="434211" y="333647"/>
                </a:lnTo>
                <a:lnTo>
                  <a:pt x="429512" y="335527"/>
                </a:lnTo>
                <a:lnTo>
                  <a:pt x="424186" y="333647"/>
                </a:lnTo>
                <a:lnTo>
                  <a:pt x="395364" y="313597"/>
                </a:lnTo>
                <a:lnTo>
                  <a:pt x="386279" y="311091"/>
                </a:lnTo>
                <a:lnTo>
                  <a:pt x="376880" y="311404"/>
                </a:lnTo>
                <a:lnTo>
                  <a:pt x="363409" y="317670"/>
                </a:lnTo>
                <a:lnTo>
                  <a:pt x="357144" y="325502"/>
                </a:lnTo>
                <a:lnTo>
                  <a:pt x="355577" y="333647"/>
                </a:lnTo>
                <a:lnTo>
                  <a:pt x="359023" y="343046"/>
                </a:lnTo>
                <a:lnTo>
                  <a:pt x="376880" y="375001"/>
                </a:lnTo>
                <a:lnTo>
                  <a:pt x="380953" y="384399"/>
                </a:lnTo>
                <a:lnTo>
                  <a:pt x="382520" y="392858"/>
                </a:lnTo>
                <a:lnTo>
                  <a:pt x="382206" y="400690"/>
                </a:lnTo>
                <a:lnTo>
                  <a:pt x="379073" y="409775"/>
                </a:lnTo>
                <a:lnTo>
                  <a:pt x="374374" y="416981"/>
                </a:lnTo>
                <a:lnTo>
                  <a:pt x="368422" y="422933"/>
                </a:lnTo>
                <a:lnTo>
                  <a:pt x="361216" y="426066"/>
                </a:lnTo>
                <a:lnTo>
                  <a:pt x="353071" y="425439"/>
                </a:lnTo>
                <a:lnTo>
                  <a:pt x="342732" y="422307"/>
                </a:lnTo>
                <a:lnTo>
                  <a:pt x="307645" y="406016"/>
                </a:lnTo>
                <a:lnTo>
                  <a:pt x="296680" y="399750"/>
                </a:lnTo>
                <a:lnTo>
                  <a:pt x="292294" y="397870"/>
                </a:lnTo>
                <a:lnTo>
                  <a:pt x="288848" y="398810"/>
                </a:lnTo>
                <a:lnTo>
                  <a:pt x="287595" y="402256"/>
                </a:lnTo>
                <a:lnTo>
                  <a:pt x="288221" y="407582"/>
                </a:lnTo>
                <a:lnTo>
                  <a:pt x="287908" y="414161"/>
                </a:lnTo>
                <a:lnTo>
                  <a:pt x="285715" y="421053"/>
                </a:lnTo>
                <a:lnTo>
                  <a:pt x="281329" y="428886"/>
                </a:lnTo>
                <a:lnTo>
                  <a:pt x="277569" y="431079"/>
                </a:lnTo>
                <a:lnTo>
                  <a:pt x="273497" y="430452"/>
                </a:lnTo>
                <a:lnTo>
                  <a:pt x="269424" y="426693"/>
                </a:lnTo>
                <a:lnTo>
                  <a:pt x="264098" y="422933"/>
                </a:lnTo>
                <a:lnTo>
                  <a:pt x="257519" y="420114"/>
                </a:lnTo>
                <a:lnTo>
                  <a:pt x="249687" y="418547"/>
                </a:lnTo>
                <a:lnTo>
                  <a:pt x="231830" y="416981"/>
                </a:lnTo>
                <a:lnTo>
                  <a:pt x="223058" y="415414"/>
                </a:lnTo>
                <a:lnTo>
                  <a:pt x="215539" y="412282"/>
                </a:lnTo>
                <a:lnTo>
                  <a:pt x="208020" y="407269"/>
                </a:lnTo>
                <a:lnTo>
                  <a:pt x="196116" y="395364"/>
                </a:lnTo>
                <a:lnTo>
                  <a:pt x="191103" y="391918"/>
                </a:lnTo>
                <a:lnTo>
                  <a:pt x="186717" y="391292"/>
                </a:lnTo>
                <a:lnTo>
                  <a:pt x="183898" y="394111"/>
                </a:lnTo>
                <a:lnTo>
                  <a:pt x="176379" y="412908"/>
                </a:lnTo>
                <a:lnTo>
                  <a:pt x="167607" y="427319"/>
                </a:lnTo>
                <a:lnTo>
                  <a:pt x="160401" y="435151"/>
                </a:lnTo>
                <a:lnTo>
                  <a:pt x="157268" y="439537"/>
                </a:lnTo>
                <a:lnTo>
                  <a:pt x="156015" y="442983"/>
                </a:lnTo>
                <a:lnTo>
                  <a:pt x="156955" y="446429"/>
                </a:lnTo>
                <a:lnTo>
                  <a:pt x="170740" y="468673"/>
                </a:lnTo>
                <a:lnTo>
                  <a:pt x="173559" y="474625"/>
                </a:lnTo>
                <a:lnTo>
                  <a:pt x="173873" y="480264"/>
                </a:lnTo>
                <a:lnTo>
                  <a:pt x="172619" y="486530"/>
                </a:lnTo>
                <a:lnTo>
                  <a:pt x="166980" y="499061"/>
                </a:lnTo>
                <a:lnTo>
                  <a:pt x="161968" y="507833"/>
                </a:lnTo>
                <a:lnTo>
                  <a:pt x="149436" y="511279"/>
                </a:lnTo>
                <a:lnTo>
                  <a:pt x="141918" y="512846"/>
                </a:lnTo>
                <a:lnTo>
                  <a:pt x="132832" y="509713"/>
                </a:lnTo>
                <a:lnTo>
                  <a:pt x="123434" y="501881"/>
                </a:lnTo>
                <a:lnTo>
                  <a:pt x="70802" y="442983"/>
                </a:lnTo>
                <a:lnTo>
                  <a:pt x="62657" y="427946"/>
                </a:lnTo>
                <a:lnTo>
                  <a:pt x="43860" y="377507"/>
                </a:lnTo>
                <a:lnTo>
                  <a:pt x="38534" y="368422"/>
                </a:lnTo>
                <a:lnTo>
                  <a:pt x="31328" y="362783"/>
                </a:lnTo>
                <a:lnTo>
                  <a:pt x="26003" y="360276"/>
                </a:lnTo>
                <a:lnTo>
                  <a:pt x="10652" y="364036"/>
                </a:lnTo>
                <a:lnTo>
                  <a:pt x="17544" y="325189"/>
                </a:lnTo>
                <a:lnTo>
                  <a:pt x="20363" y="317670"/>
                </a:lnTo>
                <a:lnTo>
                  <a:pt x="24123" y="310151"/>
                </a:lnTo>
                <a:lnTo>
                  <a:pt x="32895" y="296680"/>
                </a:lnTo>
                <a:lnTo>
                  <a:pt x="38221" y="291354"/>
                </a:lnTo>
                <a:lnTo>
                  <a:pt x="44486" y="286968"/>
                </a:lnTo>
                <a:lnTo>
                  <a:pt x="65790" y="280702"/>
                </a:lnTo>
                <a:lnTo>
                  <a:pt x="72055" y="276316"/>
                </a:lnTo>
                <a:lnTo>
                  <a:pt x="77381" y="270990"/>
                </a:lnTo>
                <a:lnTo>
                  <a:pt x="96491" y="247181"/>
                </a:lnTo>
                <a:lnTo>
                  <a:pt x="105890" y="229324"/>
                </a:lnTo>
                <a:lnTo>
                  <a:pt x="108709" y="220865"/>
                </a:lnTo>
                <a:lnTo>
                  <a:pt x="109336" y="212720"/>
                </a:lnTo>
                <a:lnTo>
                  <a:pt x="106203" y="204261"/>
                </a:lnTo>
                <a:lnTo>
                  <a:pt x="99938" y="196116"/>
                </a:lnTo>
                <a:lnTo>
                  <a:pt x="86153" y="186717"/>
                </a:lnTo>
                <a:lnTo>
                  <a:pt x="76441" y="183898"/>
                </a:lnTo>
                <a:lnTo>
                  <a:pt x="67356" y="184524"/>
                </a:lnTo>
                <a:lnTo>
                  <a:pt x="60464" y="186404"/>
                </a:lnTo>
                <a:lnTo>
                  <a:pt x="53258" y="187970"/>
                </a:lnTo>
                <a:lnTo>
                  <a:pt x="46053" y="187657"/>
                </a:lnTo>
                <a:lnTo>
                  <a:pt x="37907" y="185151"/>
                </a:lnTo>
                <a:lnTo>
                  <a:pt x="29135" y="180138"/>
                </a:lnTo>
                <a:lnTo>
                  <a:pt x="18484" y="171993"/>
                </a:lnTo>
                <a:lnTo>
                  <a:pt x="13784" y="164787"/>
                </a:lnTo>
                <a:lnTo>
                  <a:pt x="14411" y="157895"/>
                </a:lnTo>
                <a:lnTo>
                  <a:pt x="18484" y="152569"/>
                </a:lnTo>
                <a:lnTo>
                  <a:pt x="23496" y="147243"/>
                </a:lnTo>
                <a:lnTo>
                  <a:pt x="27882" y="141918"/>
                </a:lnTo>
                <a:lnTo>
                  <a:pt x="29449" y="134085"/>
                </a:lnTo>
                <a:lnTo>
                  <a:pt x="27569" y="124060"/>
                </a:lnTo>
                <a:lnTo>
                  <a:pt x="24436" y="113409"/>
                </a:lnTo>
                <a:lnTo>
                  <a:pt x="11591" y="88973"/>
                </a:lnTo>
                <a:lnTo>
                  <a:pt x="2193" y="81141"/>
                </a:lnTo>
                <a:lnTo>
                  <a:pt x="0" y="61717"/>
                </a:lnTo>
                <a:lnTo>
                  <a:pt x="1253" y="57331"/>
                </a:lnTo>
                <a:lnTo>
                  <a:pt x="10025" y="46053"/>
                </a:lnTo>
                <a:lnTo>
                  <a:pt x="13784" y="38847"/>
                </a:lnTo>
                <a:lnTo>
                  <a:pt x="16291" y="31955"/>
                </a:lnTo>
                <a:lnTo>
                  <a:pt x="19424" y="26316"/>
                </a:lnTo>
                <a:lnTo>
                  <a:pt x="25376" y="22556"/>
                </a:lnTo>
                <a:lnTo>
                  <a:pt x="43546" y="11905"/>
                </a:lnTo>
                <a:lnTo>
                  <a:pt x="48559" y="14724"/>
                </a:lnTo>
                <a:lnTo>
                  <a:pt x="77381" y="50125"/>
                </a:lnTo>
                <a:lnTo>
                  <a:pt x="106203" y="76128"/>
                </a:lnTo>
                <a:lnTo>
                  <a:pt x="110902" y="81767"/>
                </a:lnTo>
                <a:lnTo>
                  <a:pt x="112782" y="85840"/>
                </a:lnTo>
                <a:lnTo>
                  <a:pt x="121241" y="99311"/>
                </a:lnTo>
                <a:lnTo>
                  <a:pt x="124060" y="102444"/>
                </a:lnTo>
                <a:lnTo>
                  <a:pt x="127507" y="104010"/>
                </a:lnTo>
                <a:lnTo>
                  <a:pt x="136905" y="114975"/>
                </a:lnTo>
                <a:lnTo>
                  <a:pt x="139411" y="115915"/>
                </a:lnTo>
                <a:lnTo>
                  <a:pt x="146304" y="116542"/>
                </a:lnTo>
                <a:lnTo>
                  <a:pt x="148810" y="117795"/>
                </a:lnTo>
                <a:lnTo>
                  <a:pt x="152256" y="122807"/>
                </a:lnTo>
                <a:lnTo>
                  <a:pt x="158522" y="134399"/>
                </a:lnTo>
                <a:lnTo>
                  <a:pt x="161968" y="136592"/>
                </a:lnTo>
                <a:lnTo>
                  <a:pt x="168547" y="138471"/>
                </a:lnTo>
                <a:lnTo>
                  <a:pt x="172933" y="142231"/>
                </a:lnTo>
                <a:lnTo>
                  <a:pt x="176379" y="146304"/>
                </a:lnTo>
                <a:lnTo>
                  <a:pt x="182644" y="142544"/>
                </a:lnTo>
                <a:lnTo>
                  <a:pt x="187344" y="137218"/>
                </a:lnTo>
                <a:lnTo>
                  <a:pt x="188284" y="131266"/>
                </a:lnTo>
                <a:lnTo>
                  <a:pt x="187657" y="124687"/>
                </a:lnTo>
                <a:lnTo>
                  <a:pt x="187657" y="117481"/>
                </a:lnTo>
                <a:lnTo>
                  <a:pt x="189537" y="110276"/>
                </a:lnTo>
                <a:lnTo>
                  <a:pt x="195176" y="96805"/>
                </a:lnTo>
                <a:lnTo>
                  <a:pt x="196742" y="89599"/>
                </a:lnTo>
                <a:lnTo>
                  <a:pt x="199562" y="61717"/>
                </a:lnTo>
                <a:lnTo>
                  <a:pt x="203948" y="48872"/>
                </a:lnTo>
                <a:lnTo>
                  <a:pt x="212720" y="36654"/>
                </a:lnTo>
                <a:lnTo>
                  <a:pt x="216792" y="32895"/>
                </a:lnTo>
                <a:lnTo>
                  <a:pt x="221805" y="23496"/>
                </a:lnTo>
                <a:lnTo>
                  <a:pt x="224938" y="19424"/>
                </a:lnTo>
                <a:lnTo>
                  <a:pt x="230577" y="15351"/>
                </a:lnTo>
                <a:lnTo>
                  <a:pt x="235903" y="14098"/>
                </a:lnTo>
                <a:lnTo>
                  <a:pt x="248121" y="12845"/>
                </a:lnTo>
                <a:lnTo>
                  <a:pt x="284462" y="0"/>
                </a:lnTo>
                <a:lnTo>
                  <a:pt x="296367" y="313"/>
                </a:lnTo>
                <a:lnTo>
                  <a:pt x="292920" y="9399"/>
                </a:lnTo>
                <a:lnTo>
                  <a:pt x="291041" y="19110"/>
                </a:lnTo>
                <a:lnTo>
                  <a:pt x="291354" y="29135"/>
                </a:lnTo>
                <a:lnTo>
                  <a:pt x="294487" y="38221"/>
                </a:lnTo>
                <a:lnTo>
                  <a:pt x="299813" y="44486"/>
                </a:lnTo>
                <a:lnTo>
                  <a:pt x="322996" y="55451"/>
                </a:lnTo>
                <a:lnTo>
                  <a:pt x="332081" y="61090"/>
                </a:lnTo>
                <a:lnTo>
                  <a:pt x="338347" y="63910"/>
                </a:lnTo>
                <a:lnTo>
                  <a:pt x="344925" y="62970"/>
                </a:lnTo>
                <a:lnTo>
                  <a:pt x="347432" y="61090"/>
                </a:lnTo>
                <a:close/>
              </a:path>
            </a:pathLst>
          </a:custGeom>
          <a:solidFill>
            <a:srgbClr val="D9A41F"/>
          </a:solidFill>
          <a:ln w="12700" cap="rnd">
            <a:solidFill>
              <a:schemeClr val="bg1"/>
            </a:solidFill>
            <a:prstDash val="solid"/>
            <a:round/>
          </a:ln>
        </p:spPr>
        <p:txBody>
          <a:bodyPr rtlCol="0" anchor="ctr"/>
          <a:lstStyle/>
          <a:p>
            <a:endParaRPr lang="vi-VN"/>
          </a:p>
        </p:txBody>
      </p:sp>
      <p:sp>
        <p:nvSpPr>
          <p:cNvPr id="71" name="Freeform: Shape 70">
            <a:extLst>
              <a:ext uri="{FF2B5EF4-FFF2-40B4-BE49-F238E27FC236}">
                <a16:creationId xmlns:a16="http://schemas.microsoft.com/office/drawing/2014/main" id="{558D55F3-5BA6-87AB-1CCD-82FC36856ED4}"/>
              </a:ext>
            </a:extLst>
          </p:cNvPr>
          <p:cNvSpPr/>
          <p:nvPr/>
        </p:nvSpPr>
        <p:spPr>
          <a:xfrm>
            <a:off x="7148888" y="5906945"/>
            <a:ext cx="6265" cy="6265"/>
          </a:xfrm>
          <a:custGeom>
            <a:avLst/>
            <a:gdLst>
              <a:gd name="connsiteX0" fmla="*/ 6266 w 6265"/>
              <a:gd name="connsiteY0" fmla="*/ 3133 h 6265"/>
              <a:gd name="connsiteX1" fmla="*/ 3133 w 6265"/>
              <a:gd name="connsiteY1" fmla="*/ 6266 h 6265"/>
              <a:gd name="connsiteX2" fmla="*/ 0 w 6265"/>
              <a:gd name="connsiteY2" fmla="*/ 3133 h 6265"/>
              <a:gd name="connsiteX3" fmla="*/ 3133 w 6265"/>
              <a:gd name="connsiteY3" fmla="*/ 0 h 6265"/>
              <a:gd name="connsiteX4" fmla="*/ 6266 w 6265"/>
              <a:gd name="connsiteY4" fmla="*/ 3133 h 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5" h="6265">
                <a:moveTo>
                  <a:pt x="6266" y="3133"/>
                </a:moveTo>
                <a:cubicBezTo>
                  <a:pt x="6266" y="4863"/>
                  <a:pt x="4863" y="6266"/>
                  <a:pt x="3133" y="6266"/>
                </a:cubicBezTo>
                <a:cubicBezTo>
                  <a:pt x="1402" y="6266"/>
                  <a:pt x="0" y="4863"/>
                  <a:pt x="0" y="3133"/>
                </a:cubicBezTo>
                <a:cubicBezTo>
                  <a:pt x="0" y="1403"/>
                  <a:pt x="1402" y="0"/>
                  <a:pt x="3133" y="0"/>
                </a:cubicBezTo>
                <a:cubicBezTo>
                  <a:pt x="4863" y="0"/>
                  <a:pt x="6266" y="1403"/>
                  <a:pt x="6266" y="3133"/>
                </a:cubicBezTo>
                <a:close/>
              </a:path>
            </a:pathLst>
          </a:custGeom>
          <a:solidFill>
            <a:srgbClr val="7C7C7C"/>
          </a:solidFill>
          <a:ln w="12700" cap="rnd">
            <a:solidFill>
              <a:schemeClr val="bg1"/>
            </a:solidFill>
            <a:prstDash val="solid"/>
            <a:round/>
          </a:ln>
        </p:spPr>
        <p:txBody>
          <a:bodyPr rtlCol="0" anchor="ctr"/>
          <a:lstStyle/>
          <a:p>
            <a:endParaRPr lang="vi-VN"/>
          </a:p>
        </p:txBody>
      </p:sp>
      <p:sp>
        <p:nvSpPr>
          <p:cNvPr id="72" name="Freeform: Shape 71">
            <a:extLst>
              <a:ext uri="{FF2B5EF4-FFF2-40B4-BE49-F238E27FC236}">
                <a16:creationId xmlns:a16="http://schemas.microsoft.com/office/drawing/2014/main" id="{4AF868DD-9E25-7685-4E42-682FE22EB3B7}"/>
              </a:ext>
            </a:extLst>
          </p:cNvPr>
          <p:cNvSpPr/>
          <p:nvPr/>
        </p:nvSpPr>
        <p:spPr>
          <a:xfrm>
            <a:off x="6914865" y="6007822"/>
            <a:ext cx="6265" cy="6265"/>
          </a:xfrm>
          <a:custGeom>
            <a:avLst/>
            <a:gdLst>
              <a:gd name="connsiteX0" fmla="*/ 6266 w 6265"/>
              <a:gd name="connsiteY0" fmla="*/ 3133 h 6265"/>
              <a:gd name="connsiteX1" fmla="*/ 3133 w 6265"/>
              <a:gd name="connsiteY1" fmla="*/ 6266 h 6265"/>
              <a:gd name="connsiteX2" fmla="*/ 0 w 6265"/>
              <a:gd name="connsiteY2" fmla="*/ 3133 h 6265"/>
              <a:gd name="connsiteX3" fmla="*/ 3133 w 6265"/>
              <a:gd name="connsiteY3" fmla="*/ 0 h 6265"/>
              <a:gd name="connsiteX4" fmla="*/ 6266 w 6265"/>
              <a:gd name="connsiteY4" fmla="*/ 3133 h 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5" h="6265">
                <a:moveTo>
                  <a:pt x="6266" y="3133"/>
                </a:moveTo>
                <a:cubicBezTo>
                  <a:pt x="6266" y="4863"/>
                  <a:pt x="4863" y="6266"/>
                  <a:pt x="3133" y="6266"/>
                </a:cubicBezTo>
                <a:cubicBezTo>
                  <a:pt x="1403" y="6266"/>
                  <a:pt x="0" y="4863"/>
                  <a:pt x="0" y="3133"/>
                </a:cubicBezTo>
                <a:cubicBezTo>
                  <a:pt x="0" y="1403"/>
                  <a:pt x="1403" y="0"/>
                  <a:pt x="3133" y="0"/>
                </a:cubicBezTo>
                <a:cubicBezTo>
                  <a:pt x="4863" y="0"/>
                  <a:pt x="6266" y="1403"/>
                  <a:pt x="6266" y="3133"/>
                </a:cubicBezTo>
                <a:close/>
              </a:path>
            </a:pathLst>
          </a:custGeom>
          <a:solidFill>
            <a:srgbClr val="7C7C7C"/>
          </a:solidFill>
          <a:ln w="12700" cap="rnd">
            <a:solidFill>
              <a:schemeClr val="bg1"/>
            </a:solidFill>
            <a:prstDash val="solid"/>
            <a:round/>
          </a:ln>
        </p:spPr>
        <p:txBody>
          <a:bodyPr rtlCol="0" anchor="ctr"/>
          <a:lstStyle/>
          <a:p>
            <a:endParaRPr lang="vi-VN"/>
          </a:p>
        </p:txBody>
      </p:sp>
      <p:sp>
        <p:nvSpPr>
          <p:cNvPr id="73" name="Freeform: Shape 72">
            <a:extLst>
              <a:ext uri="{FF2B5EF4-FFF2-40B4-BE49-F238E27FC236}">
                <a16:creationId xmlns:a16="http://schemas.microsoft.com/office/drawing/2014/main" id="{7582A739-3882-748E-626A-CF86ACB9C97F}"/>
              </a:ext>
            </a:extLst>
          </p:cNvPr>
          <p:cNvSpPr/>
          <p:nvPr/>
        </p:nvSpPr>
        <p:spPr>
          <a:xfrm>
            <a:off x="6922071" y="5971795"/>
            <a:ext cx="6265" cy="6265"/>
          </a:xfrm>
          <a:custGeom>
            <a:avLst/>
            <a:gdLst>
              <a:gd name="connsiteX0" fmla="*/ 6266 w 6265"/>
              <a:gd name="connsiteY0" fmla="*/ 3133 h 6265"/>
              <a:gd name="connsiteX1" fmla="*/ 3133 w 6265"/>
              <a:gd name="connsiteY1" fmla="*/ 6266 h 6265"/>
              <a:gd name="connsiteX2" fmla="*/ 0 w 6265"/>
              <a:gd name="connsiteY2" fmla="*/ 3133 h 6265"/>
              <a:gd name="connsiteX3" fmla="*/ 3133 w 6265"/>
              <a:gd name="connsiteY3" fmla="*/ 0 h 6265"/>
              <a:gd name="connsiteX4" fmla="*/ 6266 w 6265"/>
              <a:gd name="connsiteY4" fmla="*/ 3133 h 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5" h="6265">
                <a:moveTo>
                  <a:pt x="6266" y="3133"/>
                </a:moveTo>
                <a:cubicBezTo>
                  <a:pt x="6266" y="4863"/>
                  <a:pt x="4863" y="6266"/>
                  <a:pt x="3133" y="6266"/>
                </a:cubicBezTo>
                <a:cubicBezTo>
                  <a:pt x="1403" y="6266"/>
                  <a:pt x="0" y="4863"/>
                  <a:pt x="0" y="3133"/>
                </a:cubicBezTo>
                <a:cubicBezTo>
                  <a:pt x="0" y="1403"/>
                  <a:pt x="1403" y="0"/>
                  <a:pt x="3133" y="0"/>
                </a:cubicBezTo>
                <a:cubicBezTo>
                  <a:pt x="4863" y="0"/>
                  <a:pt x="6266" y="1403"/>
                  <a:pt x="6266" y="3133"/>
                </a:cubicBezTo>
                <a:close/>
              </a:path>
            </a:pathLst>
          </a:custGeom>
          <a:solidFill>
            <a:srgbClr val="7C7C7C"/>
          </a:solidFill>
          <a:ln w="12700" cap="rnd">
            <a:solidFill>
              <a:schemeClr val="bg1"/>
            </a:solidFill>
            <a:prstDash val="solid"/>
            <a:round/>
          </a:ln>
        </p:spPr>
        <p:txBody>
          <a:bodyPr rtlCol="0" anchor="ctr"/>
          <a:lstStyle/>
          <a:p>
            <a:endParaRPr lang="vi-VN"/>
          </a:p>
        </p:txBody>
      </p:sp>
      <p:sp>
        <p:nvSpPr>
          <p:cNvPr id="1128" name="Graphic 2">
            <a:extLst>
              <a:ext uri="{FF2B5EF4-FFF2-40B4-BE49-F238E27FC236}">
                <a16:creationId xmlns:a16="http://schemas.microsoft.com/office/drawing/2014/main" id="{768E5FC6-4548-46D7-AB38-02951D83BEE1}"/>
              </a:ext>
            </a:extLst>
          </p:cNvPr>
          <p:cNvSpPr/>
          <p:nvPr/>
        </p:nvSpPr>
        <p:spPr>
          <a:xfrm>
            <a:off x="10140122" y="5183167"/>
            <a:ext cx="1216274" cy="1411843"/>
          </a:xfrm>
          <a:custGeom>
            <a:avLst/>
            <a:gdLst>
              <a:gd name="connsiteX0" fmla="*/ 167384 w 841953"/>
              <a:gd name="connsiteY0" fmla="*/ 654748 h 710547"/>
              <a:gd name="connsiteX1" fmla="*/ 174236 w 841953"/>
              <a:gd name="connsiteY1" fmla="*/ 674391 h 710547"/>
              <a:gd name="connsiteX2" fmla="*/ 180175 w 841953"/>
              <a:gd name="connsiteY2" fmla="*/ 691521 h 710547"/>
              <a:gd name="connsiteX3" fmla="*/ 187865 w 841953"/>
              <a:gd name="connsiteY3" fmla="*/ 704997 h 710547"/>
              <a:gd name="connsiteX4" fmla="*/ 203244 w 841953"/>
              <a:gd name="connsiteY4" fmla="*/ 704997 h 710547"/>
              <a:gd name="connsiteX5" fmla="*/ 203244 w 841953"/>
              <a:gd name="connsiteY5" fmla="*/ 680481 h 710547"/>
              <a:gd name="connsiteX6" fmla="*/ 190453 w 841953"/>
              <a:gd name="connsiteY6" fmla="*/ 664493 h 710547"/>
              <a:gd name="connsiteX7" fmla="*/ 167384 w 841953"/>
              <a:gd name="connsiteY7" fmla="*/ 654748 h 710547"/>
              <a:gd name="connsiteX8" fmla="*/ 167384 w 841953"/>
              <a:gd name="connsiteY8" fmla="*/ 654748 h 710547"/>
              <a:gd name="connsiteX9" fmla="*/ 270091 w 841953"/>
              <a:gd name="connsiteY9" fmla="*/ 576328 h 710547"/>
              <a:gd name="connsiteX10" fmla="*/ 270091 w 841953"/>
              <a:gd name="connsiteY10" fmla="*/ 576328 h 710547"/>
              <a:gd name="connsiteX11" fmla="*/ 264153 w 841953"/>
              <a:gd name="connsiteY11" fmla="*/ 554553 h 710547"/>
              <a:gd name="connsiteX12" fmla="*/ 285851 w 841953"/>
              <a:gd name="connsiteY12" fmla="*/ 554553 h 710547"/>
              <a:gd name="connsiteX13" fmla="*/ 285851 w 841953"/>
              <a:gd name="connsiteY13" fmla="*/ 555314 h 710547"/>
              <a:gd name="connsiteX14" fmla="*/ 291790 w 841953"/>
              <a:gd name="connsiteY14" fmla="*/ 557598 h 710547"/>
              <a:gd name="connsiteX15" fmla="*/ 281892 w 841953"/>
              <a:gd name="connsiteY15" fmla="*/ 583332 h 710547"/>
              <a:gd name="connsiteX16" fmla="*/ 270015 w 841953"/>
              <a:gd name="connsiteY16" fmla="*/ 580134 h 710547"/>
              <a:gd name="connsiteX17" fmla="*/ 270015 w 841953"/>
              <a:gd name="connsiteY17" fmla="*/ 576328 h 710547"/>
              <a:gd name="connsiteX18" fmla="*/ 270091 w 841953"/>
              <a:gd name="connsiteY18" fmla="*/ 576328 h 710547"/>
              <a:gd name="connsiteX19" fmla="*/ 336634 w 841953"/>
              <a:gd name="connsiteY19" fmla="*/ 545417 h 710547"/>
              <a:gd name="connsiteX20" fmla="*/ 336634 w 841953"/>
              <a:gd name="connsiteY20" fmla="*/ 545417 h 710547"/>
              <a:gd name="connsiteX21" fmla="*/ 351633 w 841953"/>
              <a:gd name="connsiteY21" fmla="*/ 551812 h 710547"/>
              <a:gd name="connsiteX22" fmla="*/ 355439 w 841953"/>
              <a:gd name="connsiteY22" fmla="*/ 557370 h 710547"/>
              <a:gd name="connsiteX23" fmla="*/ 355439 w 841953"/>
              <a:gd name="connsiteY23" fmla="*/ 570846 h 710547"/>
              <a:gd name="connsiteX24" fmla="*/ 374702 w 841953"/>
              <a:gd name="connsiteY24" fmla="*/ 574044 h 710547"/>
              <a:gd name="connsiteX25" fmla="*/ 390766 w 841953"/>
              <a:gd name="connsiteY25" fmla="*/ 548386 h 710547"/>
              <a:gd name="connsiteX26" fmla="*/ 383381 w 841953"/>
              <a:gd name="connsiteY26" fmla="*/ 546483 h 710547"/>
              <a:gd name="connsiteX27" fmla="*/ 381935 w 841953"/>
              <a:gd name="connsiteY27" fmla="*/ 536509 h 710547"/>
              <a:gd name="connsiteX28" fmla="*/ 366403 w 841953"/>
              <a:gd name="connsiteY28" fmla="*/ 516790 h 710547"/>
              <a:gd name="connsiteX29" fmla="*/ 351480 w 841953"/>
              <a:gd name="connsiteY29" fmla="*/ 521662 h 710547"/>
              <a:gd name="connsiteX30" fmla="*/ 336634 w 841953"/>
              <a:gd name="connsiteY30" fmla="*/ 545417 h 710547"/>
              <a:gd name="connsiteX31" fmla="*/ 336634 w 841953"/>
              <a:gd name="connsiteY31" fmla="*/ 545417 h 710547"/>
              <a:gd name="connsiteX32" fmla="*/ 827862 w 841953"/>
              <a:gd name="connsiteY32" fmla="*/ 39266 h 710547"/>
              <a:gd name="connsiteX33" fmla="*/ 827862 w 841953"/>
              <a:gd name="connsiteY33" fmla="*/ 39266 h 710547"/>
              <a:gd name="connsiteX34" fmla="*/ 825502 w 841953"/>
              <a:gd name="connsiteY34" fmla="*/ 37362 h 710547"/>
              <a:gd name="connsiteX35" fmla="*/ 836237 w 841953"/>
              <a:gd name="connsiteY35" fmla="*/ 14902 h 710547"/>
              <a:gd name="connsiteX36" fmla="*/ 808600 w 841953"/>
              <a:gd name="connsiteY36" fmla="*/ 12923 h 710547"/>
              <a:gd name="connsiteX37" fmla="*/ 801519 w 841953"/>
              <a:gd name="connsiteY37" fmla="*/ 3939 h 710547"/>
              <a:gd name="connsiteX38" fmla="*/ 781800 w 841953"/>
              <a:gd name="connsiteY38" fmla="*/ 3939 h 710547"/>
              <a:gd name="connsiteX39" fmla="*/ 781800 w 841953"/>
              <a:gd name="connsiteY39" fmla="*/ 21221 h 710547"/>
              <a:gd name="connsiteX40" fmla="*/ 798245 w 841953"/>
              <a:gd name="connsiteY40" fmla="*/ 32413 h 710547"/>
              <a:gd name="connsiteX41" fmla="*/ 800834 w 841953"/>
              <a:gd name="connsiteY41" fmla="*/ 32946 h 710547"/>
              <a:gd name="connsiteX42" fmla="*/ 800834 w 841953"/>
              <a:gd name="connsiteY42" fmla="*/ 37362 h 710547"/>
              <a:gd name="connsiteX43" fmla="*/ 820096 w 841953"/>
              <a:gd name="connsiteY43" fmla="*/ 40560 h 710547"/>
              <a:gd name="connsiteX44" fmla="*/ 823979 w 841953"/>
              <a:gd name="connsiteY44" fmla="*/ 38276 h 710547"/>
              <a:gd name="connsiteX45" fmla="*/ 827862 w 841953"/>
              <a:gd name="connsiteY45" fmla="*/ 39266 h 710547"/>
              <a:gd name="connsiteX46" fmla="*/ 827862 w 841953"/>
              <a:gd name="connsiteY46" fmla="*/ 39266 h 710547"/>
              <a:gd name="connsiteX47" fmla="*/ 733834 w 841953"/>
              <a:gd name="connsiteY47" fmla="*/ 81216 h 710547"/>
              <a:gd name="connsiteX48" fmla="*/ 733834 w 841953"/>
              <a:gd name="connsiteY48" fmla="*/ 81216 h 710547"/>
              <a:gd name="connsiteX49" fmla="*/ 740154 w 841953"/>
              <a:gd name="connsiteY49" fmla="*/ 79009 h 710547"/>
              <a:gd name="connsiteX50" fmla="*/ 750051 w 841953"/>
              <a:gd name="connsiteY50" fmla="*/ 69568 h 710547"/>
              <a:gd name="connsiteX51" fmla="*/ 769770 w 841953"/>
              <a:gd name="connsiteY51" fmla="*/ 69568 h 710547"/>
              <a:gd name="connsiteX52" fmla="*/ 769770 w 841953"/>
              <a:gd name="connsiteY52" fmla="*/ 86851 h 710547"/>
              <a:gd name="connsiteX53" fmla="*/ 753325 w 841953"/>
              <a:gd name="connsiteY53" fmla="*/ 98043 h 710547"/>
              <a:gd name="connsiteX54" fmla="*/ 748757 w 841953"/>
              <a:gd name="connsiteY54" fmla="*/ 98956 h 710547"/>
              <a:gd name="connsiteX55" fmla="*/ 748757 w 841953"/>
              <a:gd name="connsiteY55" fmla="*/ 106417 h 710547"/>
              <a:gd name="connsiteX56" fmla="*/ 729495 w 841953"/>
              <a:gd name="connsiteY56" fmla="*/ 109615 h 710547"/>
              <a:gd name="connsiteX57" fmla="*/ 713430 w 841953"/>
              <a:gd name="connsiteY57" fmla="*/ 83957 h 710547"/>
              <a:gd name="connsiteX58" fmla="*/ 733834 w 841953"/>
              <a:gd name="connsiteY58" fmla="*/ 81216 h 710547"/>
              <a:gd name="connsiteX59" fmla="*/ 733834 w 841953"/>
              <a:gd name="connsiteY59" fmla="*/ 81216 h 710547"/>
              <a:gd name="connsiteX60" fmla="*/ 436905 w 841953"/>
              <a:gd name="connsiteY60" fmla="*/ 485954 h 710547"/>
              <a:gd name="connsiteX61" fmla="*/ 436905 w 841953"/>
              <a:gd name="connsiteY61" fmla="*/ 485954 h 710547"/>
              <a:gd name="connsiteX62" fmla="*/ 436981 w 841953"/>
              <a:gd name="connsiteY62" fmla="*/ 471489 h 710547"/>
              <a:gd name="connsiteX63" fmla="*/ 452513 w 841953"/>
              <a:gd name="connsiteY63" fmla="*/ 468672 h 710547"/>
              <a:gd name="connsiteX64" fmla="*/ 452741 w 841953"/>
              <a:gd name="connsiteY64" fmla="*/ 468063 h 710547"/>
              <a:gd name="connsiteX65" fmla="*/ 452817 w 841953"/>
              <a:gd name="connsiteY65" fmla="*/ 468672 h 710547"/>
              <a:gd name="connsiteX66" fmla="*/ 472308 w 841953"/>
              <a:gd name="connsiteY66" fmla="*/ 471489 h 710547"/>
              <a:gd name="connsiteX67" fmla="*/ 472308 w 841953"/>
              <a:gd name="connsiteY67" fmla="*/ 493949 h 710547"/>
              <a:gd name="connsiteX68" fmla="*/ 457081 w 841953"/>
              <a:gd name="connsiteY68" fmla="*/ 496461 h 710547"/>
              <a:gd name="connsiteX69" fmla="*/ 450305 w 841953"/>
              <a:gd name="connsiteY69" fmla="*/ 511993 h 710547"/>
              <a:gd name="connsiteX70" fmla="*/ 429672 w 841953"/>
              <a:gd name="connsiteY70" fmla="*/ 525241 h 710547"/>
              <a:gd name="connsiteX71" fmla="*/ 421449 w 841953"/>
              <a:gd name="connsiteY71" fmla="*/ 512297 h 710547"/>
              <a:gd name="connsiteX72" fmla="*/ 428682 w 841953"/>
              <a:gd name="connsiteY72" fmla="*/ 498593 h 710547"/>
              <a:gd name="connsiteX73" fmla="*/ 436905 w 841953"/>
              <a:gd name="connsiteY73" fmla="*/ 485954 h 710547"/>
              <a:gd name="connsiteX74" fmla="*/ 436905 w 841953"/>
              <a:gd name="connsiteY74" fmla="*/ 485954 h 710547"/>
              <a:gd name="connsiteX75" fmla="*/ 21812 w 841953"/>
              <a:gd name="connsiteY75" fmla="*/ 700125 h 710547"/>
              <a:gd name="connsiteX76" fmla="*/ 21812 w 841953"/>
              <a:gd name="connsiteY76" fmla="*/ 700125 h 710547"/>
              <a:gd name="connsiteX77" fmla="*/ 5748 w 841953"/>
              <a:gd name="connsiteY77" fmla="*/ 674467 h 710547"/>
              <a:gd name="connsiteX78" fmla="*/ 41075 w 841953"/>
              <a:gd name="connsiteY78" fmla="*/ 674467 h 710547"/>
              <a:gd name="connsiteX79" fmla="*/ 41075 w 841953"/>
              <a:gd name="connsiteY79" fmla="*/ 696927 h 710547"/>
              <a:gd name="connsiteX80" fmla="*/ 21812 w 841953"/>
              <a:gd name="connsiteY80" fmla="*/ 700125 h 710547"/>
              <a:gd name="connsiteX81" fmla="*/ 21812 w 841953"/>
              <a:gd name="connsiteY81" fmla="*/ 700125 h 710547"/>
              <a:gd name="connsiteX82" fmla="*/ 728276 w 841953"/>
              <a:gd name="connsiteY82" fmla="*/ 479026 h 710547"/>
              <a:gd name="connsiteX83" fmla="*/ 728276 w 841953"/>
              <a:gd name="connsiteY83" fmla="*/ 479026 h 710547"/>
              <a:gd name="connsiteX84" fmla="*/ 720054 w 841953"/>
              <a:gd name="connsiteY84" fmla="*/ 491132 h 710547"/>
              <a:gd name="connsiteX85" fmla="*/ 741372 w 841953"/>
              <a:gd name="connsiteY85" fmla="*/ 503390 h 710547"/>
              <a:gd name="connsiteX86" fmla="*/ 749214 w 841953"/>
              <a:gd name="connsiteY86" fmla="*/ 512374 h 710547"/>
              <a:gd name="connsiteX87" fmla="*/ 764898 w 841953"/>
              <a:gd name="connsiteY87" fmla="*/ 512374 h 710547"/>
              <a:gd name="connsiteX88" fmla="*/ 764898 w 841953"/>
              <a:gd name="connsiteY88" fmla="*/ 496157 h 710547"/>
              <a:gd name="connsiteX89" fmla="*/ 751802 w 841953"/>
              <a:gd name="connsiteY89" fmla="*/ 485574 h 710547"/>
              <a:gd name="connsiteX90" fmla="*/ 728276 w 841953"/>
              <a:gd name="connsiteY90" fmla="*/ 479026 h 710547"/>
              <a:gd name="connsiteX91" fmla="*/ 728276 w 841953"/>
              <a:gd name="connsiteY91" fmla="*/ 479026 h 710547"/>
              <a:gd name="connsiteX92" fmla="*/ 694701 w 841953"/>
              <a:gd name="connsiteY92" fmla="*/ 520216 h 710547"/>
              <a:gd name="connsiteX93" fmla="*/ 694701 w 841953"/>
              <a:gd name="connsiteY93" fmla="*/ 520216 h 710547"/>
              <a:gd name="connsiteX94" fmla="*/ 688838 w 841953"/>
              <a:gd name="connsiteY94" fmla="*/ 526992 h 710547"/>
              <a:gd name="connsiteX95" fmla="*/ 687011 w 841953"/>
              <a:gd name="connsiteY95" fmla="*/ 535976 h 710547"/>
              <a:gd name="connsiteX96" fmla="*/ 688381 w 841953"/>
              <a:gd name="connsiteY96" fmla="*/ 544503 h 710547"/>
              <a:gd name="connsiteX97" fmla="*/ 703076 w 841953"/>
              <a:gd name="connsiteY97" fmla="*/ 551660 h 710547"/>
              <a:gd name="connsiteX98" fmla="*/ 713887 w 841953"/>
              <a:gd name="connsiteY98" fmla="*/ 542752 h 710547"/>
              <a:gd name="connsiteX99" fmla="*/ 708710 w 841953"/>
              <a:gd name="connsiteY99" fmla="*/ 531027 h 710547"/>
              <a:gd name="connsiteX100" fmla="*/ 694701 w 841953"/>
              <a:gd name="connsiteY100" fmla="*/ 520216 h 710547"/>
              <a:gd name="connsiteX101" fmla="*/ 694701 w 841953"/>
              <a:gd name="connsiteY101" fmla="*/ 520216 h 710547"/>
              <a:gd name="connsiteX102" fmla="*/ 559331 w 841953"/>
              <a:gd name="connsiteY102" fmla="*/ 517779 h 710547"/>
              <a:gd name="connsiteX103" fmla="*/ 559331 w 841953"/>
              <a:gd name="connsiteY103" fmla="*/ 517779 h 710547"/>
              <a:gd name="connsiteX104" fmla="*/ 568087 w 841953"/>
              <a:gd name="connsiteY104" fmla="*/ 537346 h 710547"/>
              <a:gd name="connsiteX105" fmla="*/ 575776 w 841953"/>
              <a:gd name="connsiteY105" fmla="*/ 554477 h 710547"/>
              <a:gd name="connsiteX106" fmla="*/ 585598 w 841953"/>
              <a:gd name="connsiteY106" fmla="*/ 567953 h 710547"/>
              <a:gd name="connsiteX107" fmla="*/ 605317 w 841953"/>
              <a:gd name="connsiteY107" fmla="*/ 567953 h 710547"/>
              <a:gd name="connsiteX108" fmla="*/ 605317 w 841953"/>
              <a:gd name="connsiteY108" fmla="*/ 543437 h 710547"/>
              <a:gd name="connsiteX109" fmla="*/ 588872 w 841953"/>
              <a:gd name="connsiteY109" fmla="*/ 527525 h 710547"/>
              <a:gd name="connsiteX110" fmla="*/ 559331 w 841953"/>
              <a:gd name="connsiteY110" fmla="*/ 517779 h 71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841953" h="710547">
                <a:moveTo>
                  <a:pt x="167384" y="654748"/>
                </a:moveTo>
                <a:cubicBezTo>
                  <a:pt x="167384" y="654748"/>
                  <a:pt x="175074" y="664493"/>
                  <a:pt x="174236" y="674391"/>
                </a:cubicBezTo>
                <a:cubicBezTo>
                  <a:pt x="173399" y="684212"/>
                  <a:pt x="173399" y="690303"/>
                  <a:pt x="180175" y="691521"/>
                </a:cubicBezTo>
                <a:cubicBezTo>
                  <a:pt x="187027" y="692739"/>
                  <a:pt x="186113" y="698906"/>
                  <a:pt x="187865" y="704997"/>
                </a:cubicBezTo>
                <a:cubicBezTo>
                  <a:pt x="189540" y="711088"/>
                  <a:pt x="199818" y="713601"/>
                  <a:pt x="203244" y="704997"/>
                </a:cubicBezTo>
                <a:cubicBezTo>
                  <a:pt x="206594" y="696394"/>
                  <a:pt x="206594" y="686648"/>
                  <a:pt x="203244" y="680481"/>
                </a:cubicBezTo>
                <a:cubicBezTo>
                  <a:pt x="199818" y="674314"/>
                  <a:pt x="197305" y="667005"/>
                  <a:pt x="190453" y="664493"/>
                </a:cubicBezTo>
                <a:cubicBezTo>
                  <a:pt x="183601" y="662133"/>
                  <a:pt x="167384" y="654748"/>
                  <a:pt x="167384" y="654748"/>
                </a:cubicBezTo>
                <a:lnTo>
                  <a:pt x="167384" y="654748"/>
                </a:lnTo>
                <a:close/>
                <a:moveTo>
                  <a:pt x="270091" y="576328"/>
                </a:moveTo>
                <a:lnTo>
                  <a:pt x="270091" y="576328"/>
                </a:lnTo>
                <a:cubicBezTo>
                  <a:pt x="264457" y="570389"/>
                  <a:pt x="255625" y="559121"/>
                  <a:pt x="264153" y="554553"/>
                </a:cubicBezTo>
                <a:cubicBezTo>
                  <a:pt x="275954" y="548158"/>
                  <a:pt x="285851" y="554553"/>
                  <a:pt x="285851" y="554553"/>
                </a:cubicBezTo>
                <a:lnTo>
                  <a:pt x="285851" y="555314"/>
                </a:lnTo>
                <a:cubicBezTo>
                  <a:pt x="287755" y="555771"/>
                  <a:pt x="289734" y="556456"/>
                  <a:pt x="291790" y="557598"/>
                </a:cubicBezTo>
                <a:cubicBezTo>
                  <a:pt x="303667" y="564070"/>
                  <a:pt x="281892" y="583332"/>
                  <a:pt x="281892" y="583332"/>
                </a:cubicBezTo>
                <a:lnTo>
                  <a:pt x="270015" y="580134"/>
                </a:lnTo>
                <a:lnTo>
                  <a:pt x="270015" y="576328"/>
                </a:lnTo>
                <a:lnTo>
                  <a:pt x="270091" y="576328"/>
                </a:lnTo>
                <a:close/>
                <a:moveTo>
                  <a:pt x="336634" y="545417"/>
                </a:moveTo>
                <a:lnTo>
                  <a:pt x="336634" y="545417"/>
                </a:lnTo>
                <a:cubicBezTo>
                  <a:pt x="336634" y="545417"/>
                  <a:pt x="345694" y="542752"/>
                  <a:pt x="351633" y="551812"/>
                </a:cubicBezTo>
                <a:cubicBezTo>
                  <a:pt x="353003" y="553944"/>
                  <a:pt x="354221" y="555847"/>
                  <a:pt x="355439" y="557370"/>
                </a:cubicBezTo>
                <a:lnTo>
                  <a:pt x="355439" y="570846"/>
                </a:lnTo>
                <a:lnTo>
                  <a:pt x="374702" y="574044"/>
                </a:lnTo>
                <a:cubicBezTo>
                  <a:pt x="374702" y="574044"/>
                  <a:pt x="410029" y="554781"/>
                  <a:pt x="390766" y="548386"/>
                </a:cubicBezTo>
                <a:cubicBezTo>
                  <a:pt x="388254" y="547548"/>
                  <a:pt x="385742" y="546863"/>
                  <a:pt x="383381" y="546483"/>
                </a:cubicBezTo>
                <a:cubicBezTo>
                  <a:pt x="383534" y="543361"/>
                  <a:pt x="383153" y="539935"/>
                  <a:pt x="381935" y="536509"/>
                </a:cubicBezTo>
                <a:cubicBezTo>
                  <a:pt x="377747" y="524936"/>
                  <a:pt x="371504" y="517018"/>
                  <a:pt x="366403" y="516790"/>
                </a:cubicBezTo>
                <a:cubicBezTo>
                  <a:pt x="361226" y="516561"/>
                  <a:pt x="355592" y="514201"/>
                  <a:pt x="351480" y="521662"/>
                </a:cubicBezTo>
                <a:cubicBezTo>
                  <a:pt x="347293" y="528971"/>
                  <a:pt x="336634" y="545417"/>
                  <a:pt x="336634" y="545417"/>
                </a:cubicBezTo>
                <a:lnTo>
                  <a:pt x="336634" y="545417"/>
                </a:lnTo>
                <a:close/>
                <a:moveTo>
                  <a:pt x="827862" y="39266"/>
                </a:moveTo>
                <a:lnTo>
                  <a:pt x="827862" y="39266"/>
                </a:lnTo>
                <a:cubicBezTo>
                  <a:pt x="827862" y="39266"/>
                  <a:pt x="826872" y="38581"/>
                  <a:pt x="825502" y="37362"/>
                </a:cubicBezTo>
                <a:cubicBezTo>
                  <a:pt x="834562" y="31576"/>
                  <a:pt x="850551" y="19699"/>
                  <a:pt x="836237" y="14902"/>
                </a:cubicBezTo>
                <a:cubicBezTo>
                  <a:pt x="825121" y="11248"/>
                  <a:pt x="815147" y="11781"/>
                  <a:pt x="808600" y="12923"/>
                </a:cubicBezTo>
                <a:cubicBezTo>
                  <a:pt x="802813" y="11476"/>
                  <a:pt x="803422" y="7669"/>
                  <a:pt x="801519" y="3939"/>
                </a:cubicBezTo>
                <a:cubicBezTo>
                  <a:pt x="799311" y="-401"/>
                  <a:pt x="786216" y="-2152"/>
                  <a:pt x="781800" y="3939"/>
                </a:cubicBezTo>
                <a:cubicBezTo>
                  <a:pt x="777384" y="9953"/>
                  <a:pt x="777384" y="16882"/>
                  <a:pt x="781800" y="21221"/>
                </a:cubicBezTo>
                <a:cubicBezTo>
                  <a:pt x="786216" y="25561"/>
                  <a:pt x="789490" y="30662"/>
                  <a:pt x="798245" y="32413"/>
                </a:cubicBezTo>
                <a:cubicBezTo>
                  <a:pt x="799007" y="32566"/>
                  <a:pt x="799920" y="32794"/>
                  <a:pt x="800834" y="32946"/>
                </a:cubicBezTo>
                <a:lnTo>
                  <a:pt x="800834" y="37362"/>
                </a:lnTo>
                <a:lnTo>
                  <a:pt x="820096" y="40560"/>
                </a:lnTo>
                <a:cubicBezTo>
                  <a:pt x="820096" y="40560"/>
                  <a:pt x="821695" y="39722"/>
                  <a:pt x="823979" y="38276"/>
                </a:cubicBezTo>
                <a:cubicBezTo>
                  <a:pt x="826416" y="38885"/>
                  <a:pt x="827862" y="39266"/>
                  <a:pt x="827862" y="39266"/>
                </a:cubicBezTo>
                <a:lnTo>
                  <a:pt x="827862" y="39266"/>
                </a:lnTo>
                <a:close/>
                <a:moveTo>
                  <a:pt x="733834" y="81216"/>
                </a:moveTo>
                <a:lnTo>
                  <a:pt x="733834" y="81216"/>
                </a:lnTo>
                <a:cubicBezTo>
                  <a:pt x="735053" y="80075"/>
                  <a:pt x="737108" y="79389"/>
                  <a:pt x="740154" y="79009"/>
                </a:cubicBezTo>
                <a:cubicBezTo>
                  <a:pt x="748909" y="78171"/>
                  <a:pt x="747843" y="73831"/>
                  <a:pt x="750051" y="69568"/>
                </a:cubicBezTo>
                <a:cubicBezTo>
                  <a:pt x="752259" y="65228"/>
                  <a:pt x="765355" y="63553"/>
                  <a:pt x="769770" y="69568"/>
                </a:cubicBezTo>
                <a:cubicBezTo>
                  <a:pt x="774186" y="75583"/>
                  <a:pt x="774186" y="82511"/>
                  <a:pt x="769770" y="86851"/>
                </a:cubicBezTo>
                <a:cubicBezTo>
                  <a:pt x="765355" y="91114"/>
                  <a:pt x="762081" y="96368"/>
                  <a:pt x="753325" y="98043"/>
                </a:cubicBezTo>
                <a:cubicBezTo>
                  <a:pt x="752031" y="98271"/>
                  <a:pt x="750508" y="98652"/>
                  <a:pt x="748757" y="98956"/>
                </a:cubicBezTo>
                <a:lnTo>
                  <a:pt x="748757" y="106417"/>
                </a:lnTo>
                <a:lnTo>
                  <a:pt x="729495" y="109615"/>
                </a:lnTo>
                <a:cubicBezTo>
                  <a:pt x="729495" y="109615"/>
                  <a:pt x="694168" y="90353"/>
                  <a:pt x="713430" y="83957"/>
                </a:cubicBezTo>
                <a:cubicBezTo>
                  <a:pt x="720967" y="81521"/>
                  <a:pt x="728048" y="80988"/>
                  <a:pt x="733834" y="81216"/>
                </a:cubicBezTo>
                <a:lnTo>
                  <a:pt x="733834" y="81216"/>
                </a:lnTo>
                <a:close/>
                <a:moveTo>
                  <a:pt x="436905" y="485954"/>
                </a:moveTo>
                <a:lnTo>
                  <a:pt x="436905" y="485954"/>
                </a:lnTo>
                <a:cubicBezTo>
                  <a:pt x="431042" y="480549"/>
                  <a:pt x="427768" y="474534"/>
                  <a:pt x="436981" y="471489"/>
                </a:cubicBezTo>
                <a:cubicBezTo>
                  <a:pt x="442539" y="469661"/>
                  <a:pt x="447792" y="468900"/>
                  <a:pt x="452513" y="468672"/>
                </a:cubicBezTo>
                <a:cubicBezTo>
                  <a:pt x="452665" y="468291"/>
                  <a:pt x="452741" y="468063"/>
                  <a:pt x="452741" y="468063"/>
                </a:cubicBezTo>
                <a:cubicBezTo>
                  <a:pt x="452741" y="468063"/>
                  <a:pt x="452741" y="468291"/>
                  <a:pt x="452817" y="468672"/>
                </a:cubicBezTo>
                <a:cubicBezTo>
                  <a:pt x="464314" y="468291"/>
                  <a:pt x="472308" y="471489"/>
                  <a:pt x="472308" y="471489"/>
                </a:cubicBezTo>
                <a:lnTo>
                  <a:pt x="472308" y="493949"/>
                </a:lnTo>
                <a:lnTo>
                  <a:pt x="457081" y="496461"/>
                </a:lnTo>
                <a:cubicBezTo>
                  <a:pt x="456700" y="502019"/>
                  <a:pt x="452969" y="506968"/>
                  <a:pt x="450305" y="511993"/>
                </a:cubicBezTo>
                <a:cubicBezTo>
                  <a:pt x="446955" y="518236"/>
                  <a:pt x="438732" y="523489"/>
                  <a:pt x="429672" y="525241"/>
                </a:cubicBezTo>
                <a:cubicBezTo>
                  <a:pt x="420612" y="526992"/>
                  <a:pt x="417186" y="517018"/>
                  <a:pt x="421449" y="512297"/>
                </a:cubicBezTo>
                <a:cubicBezTo>
                  <a:pt x="425713" y="507577"/>
                  <a:pt x="431347" y="504988"/>
                  <a:pt x="428682" y="498593"/>
                </a:cubicBezTo>
                <a:cubicBezTo>
                  <a:pt x="426322" y="492959"/>
                  <a:pt x="430053" y="489685"/>
                  <a:pt x="436905" y="485954"/>
                </a:cubicBezTo>
                <a:lnTo>
                  <a:pt x="436905" y="485954"/>
                </a:lnTo>
                <a:close/>
                <a:moveTo>
                  <a:pt x="21812" y="700125"/>
                </a:moveTo>
                <a:lnTo>
                  <a:pt x="21812" y="700125"/>
                </a:lnTo>
                <a:cubicBezTo>
                  <a:pt x="21812" y="700125"/>
                  <a:pt x="-13515" y="680862"/>
                  <a:pt x="5748" y="674467"/>
                </a:cubicBezTo>
                <a:cubicBezTo>
                  <a:pt x="25010" y="668071"/>
                  <a:pt x="41075" y="674467"/>
                  <a:pt x="41075" y="674467"/>
                </a:cubicBezTo>
                <a:lnTo>
                  <a:pt x="41075" y="696927"/>
                </a:lnTo>
                <a:lnTo>
                  <a:pt x="21812" y="700125"/>
                </a:lnTo>
                <a:lnTo>
                  <a:pt x="21812" y="700125"/>
                </a:lnTo>
                <a:close/>
                <a:moveTo>
                  <a:pt x="728276" y="479026"/>
                </a:moveTo>
                <a:lnTo>
                  <a:pt x="728276" y="479026"/>
                </a:lnTo>
                <a:cubicBezTo>
                  <a:pt x="728276" y="479026"/>
                  <a:pt x="720891" y="484584"/>
                  <a:pt x="720054" y="491132"/>
                </a:cubicBezTo>
                <a:cubicBezTo>
                  <a:pt x="719140" y="497603"/>
                  <a:pt x="734367" y="502628"/>
                  <a:pt x="741372" y="503390"/>
                </a:cubicBezTo>
                <a:cubicBezTo>
                  <a:pt x="748376" y="504227"/>
                  <a:pt x="747539" y="508262"/>
                  <a:pt x="749214" y="512374"/>
                </a:cubicBezTo>
                <a:cubicBezTo>
                  <a:pt x="750965" y="516409"/>
                  <a:pt x="761472" y="518008"/>
                  <a:pt x="764898" y="512374"/>
                </a:cubicBezTo>
                <a:cubicBezTo>
                  <a:pt x="768400" y="506663"/>
                  <a:pt x="768400" y="500192"/>
                  <a:pt x="764898" y="496157"/>
                </a:cubicBezTo>
                <a:cubicBezTo>
                  <a:pt x="761395" y="492045"/>
                  <a:pt x="758807" y="487249"/>
                  <a:pt x="751802" y="485574"/>
                </a:cubicBezTo>
                <a:cubicBezTo>
                  <a:pt x="744874" y="488391"/>
                  <a:pt x="728276" y="483518"/>
                  <a:pt x="728276" y="479026"/>
                </a:cubicBezTo>
                <a:lnTo>
                  <a:pt x="728276" y="479026"/>
                </a:lnTo>
                <a:close/>
                <a:moveTo>
                  <a:pt x="694701" y="520216"/>
                </a:moveTo>
                <a:lnTo>
                  <a:pt x="694701" y="520216"/>
                </a:lnTo>
                <a:cubicBezTo>
                  <a:pt x="694701" y="520216"/>
                  <a:pt x="693939" y="523794"/>
                  <a:pt x="688838" y="526992"/>
                </a:cubicBezTo>
                <a:cubicBezTo>
                  <a:pt x="683661" y="530189"/>
                  <a:pt x="680996" y="532397"/>
                  <a:pt x="687011" y="535976"/>
                </a:cubicBezTo>
                <a:cubicBezTo>
                  <a:pt x="693026" y="539630"/>
                  <a:pt x="689447" y="541458"/>
                  <a:pt x="688381" y="544503"/>
                </a:cubicBezTo>
                <a:cubicBezTo>
                  <a:pt x="687315" y="547548"/>
                  <a:pt x="695995" y="553182"/>
                  <a:pt x="703076" y="551660"/>
                </a:cubicBezTo>
                <a:cubicBezTo>
                  <a:pt x="710156" y="550137"/>
                  <a:pt x="714496" y="546559"/>
                  <a:pt x="713887" y="542752"/>
                </a:cubicBezTo>
                <a:cubicBezTo>
                  <a:pt x="713278" y="538945"/>
                  <a:pt x="714115" y="535062"/>
                  <a:pt x="708710" y="531027"/>
                </a:cubicBezTo>
                <a:cubicBezTo>
                  <a:pt x="710689" y="525469"/>
                  <a:pt x="699193" y="519378"/>
                  <a:pt x="694701" y="520216"/>
                </a:cubicBezTo>
                <a:lnTo>
                  <a:pt x="694701" y="520216"/>
                </a:lnTo>
                <a:close/>
                <a:moveTo>
                  <a:pt x="559331" y="517779"/>
                </a:moveTo>
                <a:lnTo>
                  <a:pt x="559331" y="517779"/>
                </a:lnTo>
                <a:cubicBezTo>
                  <a:pt x="559331" y="517779"/>
                  <a:pt x="569229" y="527601"/>
                  <a:pt x="568087" y="537346"/>
                </a:cubicBezTo>
                <a:cubicBezTo>
                  <a:pt x="566945" y="547092"/>
                  <a:pt x="567021" y="553259"/>
                  <a:pt x="575776" y="554477"/>
                </a:cubicBezTo>
                <a:cubicBezTo>
                  <a:pt x="584532" y="555695"/>
                  <a:pt x="583466" y="561786"/>
                  <a:pt x="585598" y="567953"/>
                </a:cubicBezTo>
                <a:cubicBezTo>
                  <a:pt x="587806" y="574044"/>
                  <a:pt x="600977" y="576556"/>
                  <a:pt x="605317" y="567953"/>
                </a:cubicBezTo>
                <a:cubicBezTo>
                  <a:pt x="609733" y="559349"/>
                  <a:pt x="609733" y="549604"/>
                  <a:pt x="605317" y="543437"/>
                </a:cubicBezTo>
                <a:cubicBezTo>
                  <a:pt x="600901" y="537270"/>
                  <a:pt x="597627" y="529961"/>
                  <a:pt x="588872" y="527525"/>
                </a:cubicBezTo>
                <a:cubicBezTo>
                  <a:pt x="585598" y="512754"/>
                  <a:pt x="562833" y="509785"/>
                  <a:pt x="559331" y="517779"/>
                </a:cubicBezTo>
                <a:close/>
              </a:path>
            </a:pathLst>
          </a:custGeom>
          <a:solidFill>
            <a:srgbClr val="0070C0"/>
          </a:solidFill>
          <a:ln w="3175"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29" name="Graphic 2">
            <a:extLst>
              <a:ext uri="{FF2B5EF4-FFF2-40B4-BE49-F238E27FC236}">
                <a16:creationId xmlns:a16="http://schemas.microsoft.com/office/drawing/2014/main" id="{768E5FC6-4548-46D7-AB38-02951D83BEE1}"/>
              </a:ext>
            </a:extLst>
          </p:cNvPr>
          <p:cNvSpPr/>
          <p:nvPr/>
        </p:nvSpPr>
        <p:spPr>
          <a:xfrm>
            <a:off x="9456210" y="2774953"/>
            <a:ext cx="1313707" cy="1411843"/>
          </a:xfrm>
          <a:custGeom>
            <a:avLst/>
            <a:gdLst>
              <a:gd name="connsiteX0" fmla="*/ 765807 w 828188"/>
              <a:gd name="connsiteY0" fmla="*/ 628265 h 776012"/>
              <a:gd name="connsiteX1" fmla="*/ 761543 w 828188"/>
              <a:gd name="connsiteY1" fmla="*/ 615855 h 776012"/>
              <a:gd name="connsiteX2" fmla="*/ 757812 w 828188"/>
              <a:gd name="connsiteY2" fmla="*/ 604968 h 776012"/>
              <a:gd name="connsiteX3" fmla="*/ 752940 w 828188"/>
              <a:gd name="connsiteY3" fmla="*/ 596440 h 776012"/>
              <a:gd name="connsiteX4" fmla="*/ 743270 w 828188"/>
              <a:gd name="connsiteY4" fmla="*/ 596440 h 776012"/>
              <a:gd name="connsiteX5" fmla="*/ 743270 w 828188"/>
              <a:gd name="connsiteY5" fmla="*/ 611972 h 776012"/>
              <a:gd name="connsiteX6" fmla="*/ 751341 w 828188"/>
              <a:gd name="connsiteY6" fmla="*/ 622098 h 776012"/>
              <a:gd name="connsiteX7" fmla="*/ 765807 w 828188"/>
              <a:gd name="connsiteY7" fmla="*/ 628265 h 776012"/>
              <a:gd name="connsiteX8" fmla="*/ 765807 w 828188"/>
              <a:gd name="connsiteY8" fmla="*/ 628265 h 776012"/>
              <a:gd name="connsiteX9" fmla="*/ 581101 w 828188"/>
              <a:gd name="connsiteY9" fmla="*/ 106659 h 776012"/>
              <a:gd name="connsiteX10" fmla="*/ 581101 w 828188"/>
              <a:gd name="connsiteY10" fmla="*/ 106659 h 776012"/>
              <a:gd name="connsiteX11" fmla="*/ 577675 w 828188"/>
              <a:gd name="connsiteY11" fmla="*/ 87016 h 776012"/>
              <a:gd name="connsiteX12" fmla="*/ 590161 w 828188"/>
              <a:gd name="connsiteY12" fmla="*/ 87016 h 776012"/>
              <a:gd name="connsiteX13" fmla="*/ 590161 w 828188"/>
              <a:gd name="connsiteY13" fmla="*/ 87777 h 776012"/>
              <a:gd name="connsiteX14" fmla="*/ 593587 w 828188"/>
              <a:gd name="connsiteY14" fmla="*/ 89833 h 776012"/>
              <a:gd name="connsiteX15" fmla="*/ 587877 w 828188"/>
              <a:gd name="connsiteY15" fmla="*/ 112902 h 776012"/>
              <a:gd name="connsiteX16" fmla="*/ 581101 w 828188"/>
              <a:gd name="connsiteY16" fmla="*/ 110009 h 776012"/>
              <a:gd name="connsiteX17" fmla="*/ 581101 w 828188"/>
              <a:gd name="connsiteY17" fmla="*/ 106659 h 776012"/>
              <a:gd name="connsiteX18" fmla="*/ 581101 w 828188"/>
              <a:gd name="connsiteY18" fmla="*/ 106659 h 776012"/>
              <a:gd name="connsiteX19" fmla="*/ 702538 w 828188"/>
              <a:gd name="connsiteY19" fmla="*/ 173430 h 776012"/>
              <a:gd name="connsiteX20" fmla="*/ 702538 w 828188"/>
              <a:gd name="connsiteY20" fmla="*/ 173430 h 776012"/>
              <a:gd name="connsiteX21" fmla="*/ 702766 w 828188"/>
              <a:gd name="connsiteY21" fmla="*/ 172973 h 776012"/>
              <a:gd name="connsiteX22" fmla="*/ 689062 w 828188"/>
              <a:gd name="connsiteY22" fmla="*/ 172745 h 776012"/>
              <a:gd name="connsiteX23" fmla="*/ 685027 w 828188"/>
              <a:gd name="connsiteY23" fmla="*/ 174496 h 776012"/>
              <a:gd name="connsiteX24" fmla="*/ 682057 w 828188"/>
              <a:gd name="connsiteY24" fmla="*/ 177922 h 776012"/>
              <a:gd name="connsiteX25" fmla="*/ 676956 w 828188"/>
              <a:gd name="connsiteY25" fmla="*/ 185840 h 776012"/>
              <a:gd name="connsiteX26" fmla="*/ 681220 w 828188"/>
              <a:gd name="connsiteY26" fmla="*/ 194139 h 776012"/>
              <a:gd name="connsiteX27" fmla="*/ 690356 w 828188"/>
              <a:gd name="connsiteY27" fmla="*/ 196880 h 776012"/>
              <a:gd name="connsiteX28" fmla="*/ 690356 w 828188"/>
              <a:gd name="connsiteY28" fmla="*/ 197489 h 776012"/>
              <a:gd name="connsiteX29" fmla="*/ 701015 w 828188"/>
              <a:gd name="connsiteY29" fmla="*/ 200382 h 776012"/>
              <a:gd name="connsiteX30" fmla="*/ 709923 w 828188"/>
              <a:gd name="connsiteY30" fmla="*/ 177313 h 776012"/>
              <a:gd name="connsiteX31" fmla="*/ 704593 w 828188"/>
              <a:gd name="connsiteY31" fmla="*/ 175257 h 776012"/>
              <a:gd name="connsiteX32" fmla="*/ 704593 w 828188"/>
              <a:gd name="connsiteY32" fmla="*/ 174572 h 776012"/>
              <a:gd name="connsiteX33" fmla="*/ 702538 w 828188"/>
              <a:gd name="connsiteY33" fmla="*/ 173430 h 776012"/>
              <a:gd name="connsiteX34" fmla="*/ 702538 w 828188"/>
              <a:gd name="connsiteY34" fmla="*/ 173430 h 776012"/>
              <a:gd name="connsiteX35" fmla="*/ 645817 w 828188"/>
              <a:gd name="connsiteY35" fmla="*/ 187743 h 776012"/>
              <a:gd name="connsiteX36" fmla="*/ 645817 w 828188"/>
              <a:gd name="connsiteY36" fmla="*/ 187743 h 776012"/>
              <a:gd name="connsiteX37" fmla="*/ 645055 w 828188"/>
              <a:gd name="connsiteY37" fmla="*/ 185383 h 776012"/>
              <a:gd name="connsiteX38" fmla="*/ 651603 w 828188"/>
              <a:gd name="connsiteY38" fmla="*/ 187134 h 776012"/>
              <a:gd name="connsiteX39" fmla="*/ 660511 w 828188"/>
              <a:gd name="connsiteY39" fmla="*/ 164065 h 776012"/>
              <a:gd name="connsiteX40" fmla="*/ 655105 w 828188"/>
              <a:gd name="connsiteY40" fmla="*/ 162009 h 776012"/>
              <a:gd name="connsiteX41" fmla="*/ 655105 w 828188"/>
              <a:gd name="connsiteY41" fmla="*/ 161324 h 776012"/>
              <a:gd name="connsiteX42" fmla="*/ 653126 w 828188"/>
              <a:gd name="connsiteY42" fmla="*/ 160334 h 776012"/>
              <a:gd name="connsiteX43" fmla="*/ 632341 w 828188"/>
              <a:gd name="connsiteY43" fmla="*/ 161553 h 776012"/>
              <a:gd name="connsiteX44" fmla="*/ 615286 w 828188"/>
              <a:gd name="connsiteY44" fmla="*/ 174343 h 776012"/>
              <a:gd name="connsiteX45" fmla="*/ 621453 w 828188"/>
              <a:gd name="connsiteY45" fmla="*/ 182642 h 776012"/>
              <a:gd name="connsiteX46" fmla="*/ 645817 w 828188"/>
              <a:gd name="connsiteY46" fmla="*/ 187743 h 776012"/>
              <a:gd name="connsiteX47" fmla="*/ 645817 w 828188"/>
              <a:gd name="connsiteY47" fmla="*/ 187743 h 776012"/>
              <a:gd name="connsiteX48" fmla="*/ 621529 w 828188"/>
              <a:gd name="connsiteY48" fmla="*/ 115414 h 776012"/>
              <a:gd name="connsiteX49" fmla="*/ 621529 w 828188"/>
              <a:gd name="connsiteY49" fmla="*/ 115414 h 776012"/>
              <a:gd name="connsiteX50" fmla="*/ 616200 w 828188"/>
              <a:gd name="connsiteY50" fmla="*/ 95847 h 776012"/>
              <a:gd name="connsiteX51" fmla="*/ 635767 w 828188"/>
              <a:gd name="connsiteY51" fmla="*/ 95847 h 776012"/>
              <a:gd name="connsiteX52" fmla="*/ 635767 w 828188"/>
              <a:gd name="connsiteY52" fmla="*/ 96533 h 776012"/>
              <a:gd name="connsiteX53" fmla="*/ 641096 w 828188"/>
              <a:gd name="connsiteY53" fmla="*/ 98588 h 776012"/>
              <a:gd name="connsiteX54" fmla="*/ 632188 w 828188"/>
              <a:gd name="connsiteY54" fmla="*/ 121657 h 776012"/>
              <a:gd name="connsiteX55" fmla="*/ 621529 w 828188"/>
              <a:gd name="connsiteY55" fmla="*/ 118764 h 776012"/>
              <a:gd name="connsiteX56" fmla="*/ 621529 w 828188"/>
              <a:gd name="connsiteY56" fmla="*/ 115414 h 776012"/>
              <a:gd name="connsiteX57" fmla="*/ 621529 w 828188"/>
              <a:gd name="connsiteY57" fmla="*/ 115414 h 776012"/>
              <a:gd name="connsiteX58" fmla="*/ 312646 w 828188"/>
              <a:gd name="connsiteY58" fmla="*/ 499900 h 776012"/>
              <a:gd name="connsiteX59" fmla="*/ 312646 w 828188"/>
              <a:gd name="connsiteY59" fmla="*/ 499900 h 776012"/>
              <a:gd name="connsiteX60" fmla="*/ 312570 w 828188"/>
              <a:gd name="connsiteY60" fmla="*/ 494190 h 776012"/>
              <a:gd name="connsiteX61" fmla="*/ 313484 w 828188"/>
              <a:gd name="connsiteY61" fmla="*/ 495180 h 776012"/>
              <a:gd name="connsiteX62" fmla="*/ 313484 w 828188"/>
              <a:gd name="connsiteY62" fmla="*/ 498530 h 776012"/>
              <a:gd name="connsiteX63" fmla="*/ 324143 w 828188"/>
              <a:gd name="connsiteY63" fmla="*/ 501423 h 776012"/>
              <a:gd name="connsiteX64" fmla="*/ 332975 w 828188"/>
              <a:gd name="connsiteY64" fmla="*/ 478354 h 776012"/>
              <a:gd name="connsiteX65" fmla="*/ 327645 w 828188"/>
              <a:gd name="connsiteY65" fmla="*/ 476298 h 776012"/>
              <a:gd name="connsiteX66" fmla="*/ 327645 w 828188"/>
              <a:gd name="connsiteY66" fmla="*/ 475613 h 776012"/>
              <a:gd name="connsiteX67" fmla="*/ 320184 w 828188"/>
              <a:gd name="connsiteY67" fmla="*/ 473176 h 776012"/>
              <a:gd name="connsiteX68" fmla="*/ 299323 w 828188"/>
              <a:gd name="connsiteY68" fmla="*/ 473709 h 776012"/>
              <a:gd name="connsiteX69" fmla="*/ 282344 w 828188"/>
              <a:gd name="connsiteY69" fmla="*/ 486500 h 776012"/>
              <a:gd name="connsiteX70" fmla="*/ 288511 w 828188"/>
              <a:gd name="connsiteY70" fmla="*/ 494799 h 776012"/>
              <a:gd name="connsiteX71" fmla="*/ 312646 w 828188"/>
              <a:gd name="connsiteY71" fmla="*/ 499900 h 776012"/>
              <a:gd name="connsiteX72" fmla="*/ 312646 w 828188"/>
              <a:gd name="connsiteY72" fmla="*/ 499900 h 776012"/>
              <a:gd name="connsiteX73" fmla="*/ 325970 w 828188"/>
              <a:gd name="connsiteY73" fmla="*/ 609155 h 776012"/>
              <a:gd name="connsiteX74" fmla="*/ 325970 w 828188"/>
              <a:gd name="connsiteY74" fmla="*/ 609155 h 776012"/>
              <a:gd name="connsiteX75" fmla="*/ 327569 w 828188"/>
              <a:gd name="connsiteY75" fmla="*/ 608774 h 776012"/>
              <a:gd name="connsiteX76" fmla="*/ 326122 w 828188"/>
              <a:gd name="connsiteY76" fmla="*/ 609536 h 776012"/>
              <a:gd name="connsiteX77" fmla="*/ 331452 w 828188"/>
              <a:gd name="connsiteY77" fmla="*/ 629179 h 776012"/>
              <a:gd name="connsiteX78" fmla="*/ 331452 w 828188"/>
              <a:gd name="connsiteY78" fmla="*/ 632529 h 776012"/>
              <a:gd name="connsiteX79" fmla="*/ 342111 w 828188"/>
              <a:gd name="connsiteY79" fmla="*/ 635422 h 776012"/>
              <a:gd name="connsiteX80" fmla="*/ 354140 w 828188"/>
              <a:gd name="connsiteY80" fmla="*/ 616769 h 776012"/>
              <a:gd name="connsiteX81" fmla="*/ 354064 w 828188"/>
              <a:gd name="connsiteY81" fmla="*/ 600552 h 776012"/>
              <a:gd name="connsiteX82" fmla="*/ 344395 w 828188"/>
              <a:gd name="connsiteY82" fmla="*/ 581594 h 776012"/>
              <a:gd name="connsiteX83" fmla="*/ 335182 w 828188"/>
              <a:gd name="connsiteY83" fmla="*/ 586238 h 776012"/>
              <a:gd name="connsiteX84" fmla="*/ 325970 w 828188"/>
              <a:gd name="connsiteY84" fmla="*/ 609155 h 776012"/>
              <a:gd name="connsiteX85" fmla="*/ 325970 w 828188"/>
              <a:gd name="connsiteY85" fmla="*/ 609155 h 776012"/>
              <a:gd name="connsiteX86" fmla="*/ 819635 w 828188"/>
              <a:gd name="connsiteY86" fmla="*/ 599714 h 776012"/>
              <a:gd name="connsiteX87" fmla="*/ 819635 w 828188"/>
              <a:gd name="connsiteY87" fmla="*/ 599714 h 776012"/>
              <a:gd name="connsiteX88" fmla="*/ 817731 w 828188"/>
              <a:gd name="connsiteY88" fmla="*/ 594689 h 776012"/>
              <a:gd name="connsiteX89" fmla="*/ 816741 w 828188"/>
              <a:gd name="connsiteY89" fmla="*/ 587685 h 776012"/>
              <a:gd name="connsiteX90" fmla="*/ 796109 w 828188"/>
              <a:gd name="connsiteY90" fmla="*/ 587685 h 776012"/>
              <a:gd name="connsiteX91" fmla="*/ 779130 w 828188"/>
              <a:gd name="connsiteY91" fmla="*/ 600476 h 776012"/>
              <a:gd name="connsiteX92" fmla="*/ 785297 w 828188"/>
              <a:gd name="connsiteY92" fmla="*/ 608774 h 776012"/>
              <a:gd name="connsiteX93" fmla="*/ 799687 w 828188"/>
              <a:gd name="connsiteY93" fmla="*/ 611744 h 776012"/>
              <a:gd name="connsiteX94" fmla="*/ 805473 w 828188"/>
              <a:gd name="connsiteY94" fmla="*/ 618977 h 776012"/>
              <a:gd name="connsiteX95" fmla="*/ 805473 w 828188"/>
              <a:gd name="connsiteY95" fmla="*/ 622327 h 776012"/>
              <a:gd name="connsiteX96" fmla="*/ 816132 w 828188"/>
              <a:gd name="connsiteY96" fmla="*/ 625220 h 776012"/>
              <a:gd name="connsiteX97" fmla="*/ 825040 w 828188"/>
              <a:gd name="connsiteY97" fmla="*/ 602074 h 776012"/>
              <a:gd name="connsiteX98" fmla="*/ 819711 w 828188"/>
              <a:gd name="connsiteY98" fmla="*/ 600019 h 776012"/>
              <a:gd name="connsiteX99" fmla="*/ 819711 w 828188"/>
              <a:gd name="connsiteY99" fmla="*/ 599714 h 776012"/>
              <a:gd name="connsiteX100" fmla="*/ 819635 w 828188"/>
              <a:gd name="connsiteY100" fmla="*/ 599714 h 776012"/>
              <a:gd name="connsiteX101" fmla="*/ 315463 w 828188"/>
              <a:gd name="connsiteY101" fmla="*/ 371687 h 776012"/>
              <a:gd name="connsiteX102" fmla="*/ 315463 w 828188"/>
              <a:gd name="connsiteY102" fmla="*/ 371687 h 776012"/>
              <a:gd name="connsiteX103" fmla="*/ 310591 w 828188"/>
              <a:gd name="connsiteY103" fmla="*/ 372906 h 776012"/>
              <a:gd name="connsiteX104" fmla="*/ 300921 w 828188"/>
              <a:gd name="connsiteY104" fmla="*/ 379301 h 776012"/>
              <a:gd name="connsiteX105" fmla="*/ 304424 w 828188"/>
              <a:gd name="connsiteY105" fmla="*/ 383488 h 776012"/>
              <a:gd name="connsiteX106" fmla="*/ 314017 w 828188"/>
              <a:gd name="connsiteY106" fmla="*/ 385240 h 776012"/>
              <a:gd name="connsiteX107" fmla="*/ 319422 w 828188"/>
              <a:gd name="connsiteY107" fmla="*/ 391940 h 776012"/>
              <a:gd name="connsiteX108" fmla="*/ 319422 w 828188"/>
              <a:gd name="connsiteY108" fmla="*/ 395290 h 776012"/>
              <a:gd name="connsiteX109" fmla="*/ 330081 w 828188"/>
              <a:gd name="connsiteY109" fmla="*/ 398183 h 776012"/>
              <a:gd name="connsiteX110" fmla="*/ 338989 w 828188"/>
              <a:gd name="connsiteY110" fmla="*/ 375114 h 776012"/>
              <a:gd name="connsiteX111" fmla="*/ 333660 w 828188"/>
              <a:gd name="connsiteY111" fmla="*/ 373058 h 776012"/>
              <a:gd name="connsiteX112" fmla="*/ 333660 w 828188"/>
              <a:gd name="connsiteY112" fmla="*/ 372297 h 776012"/>
              <a:gd name="connsiteX113" fmla="*/ 315463 w 828188"/>
              <a:gd name="connsiteY113" fmla="*/ 371687 h 776012"/>
              <a:gd name="connsiteX114" fmla="*/ 315463 w 828188"/>
              <a:gd name="connsiteY114" fmla="*/ 371687 h 776012"/>
              <a:gd name="connsiteX115" fmla="*/ 6428 w 828188"/>
              <a:gd name="connsiteY115" fmla="*/ 773989 h 776012"/>
              <a:gd name="connsiteX116" fmla="*/ 6428 w 828188"/>
              <a:gd name="connsiteY116" fmla="*/ 773989 h 776012"/>
              <a:gd name="connsiteX117" fmla="*/ 9397 w 828188"/>
              <a:gd name="connsiteY117" fmla="*/ 772390 h 776012"/>
              <a:gd name="connsiteX118" fmla="*/ 8560 w 828188"/>
              <a:gd name="connsiteY118" fmla="*/ 772162 h 776012"/>
              <a:gd name="connsiteX119" fmla="*/ 8560 w 828188"/>
              <a:gd name="connsiteY119" fmla="*/ 768812 h 776012"/>
              <a:gd name="connsiteX120" fmla="*/ 3154 w 828188"/>
              <a:gd name="connsiteY120" fmla="*/ 749169 h 776012"/>
              <a:gd name="connsiteX121" fmla="*/ 22721 w 828188"/>
              <a:gd name="connsiteY121" fmla="*/ 749169 h 776012"/>
              <a:gd name="connsiteX122" fmla="*/ 22721 w 828188"/>
              <a:gd name="connsiteY122" fmla="*/ 749930 h 776012"/>
              <a:gd name="connsiteX123" fmla="*/ 28051 w 828188"/>
              <a:gd name="connsiteY123" fmla="*/ 751986 h 776012"/>
              <a:gd name="connsiteX124" fmla="*/ 28736 w 828188"/>
              <a:gd name="connsiteY124" fmla="*/ 752443 h 776012"/>
              <a:gd name="connsiteX125" fmla="*/ 30030 w 828188"/>
              <a:gd name="connsiteY125" fmla="*/ 749397 h 776012"/>
              <a:gd name="connsiteX126" fmla="*/ 47770 w 828188"/>
              <a:gd name="connsiteY126" fmla="*/ 754803 h 776012"/>
              <a:gd name="connsiteX127" fmla="*/ 47770 w 828188"/>
              <a:gd name="connsiteY127" fmla="*/ 770335 h 776012"/>
              <a:gd name="connsiteX128" fmla="*/ 33000 w 828188"/>
              <a:gd name="connsiteY128" fmla="*/ 775892 h 776012"/>
              <a:gd name="connsiteX129" fmla="*/ 19447 w 828188"/>
              <a:gd name="connsiteY129" fmla="*/ 774750 h 776012"/>
              <a:gd name="connsiteX130" fmla="*/ 19143 w 828188"/>
              <a:gd name="connsiteY130" fmla="*/ 774979 h 776012"/>
              <a:gd name="connsiteX131" fmla="*/ 17696 w 828188"/>
              <a:gd name="connsiteY131" fmla="*/ 774598 h 776012"/>
              <a:gd name="connsiteX132" fmla="*/ 6428 w 828188"/>
              <a:gd name="connsiteY132" fmla="*/ 773989 h 776012"/>
              <a:gd name="connsiteX133" fmla="*/ 6428 w 828188"/>
              <a:gd name="connsiteY133" fmla="*/ 773989 h 776012"/>
              <a:gd name="connsiteX134" fmla="*/ 382311 w 828188"/>
              <a:gd name="connsiteY134" fmla="*/ 517031 h 776012"/>
              <a:gd name="connsiteX135" fmla="*/ 382311 w 828188"/>
              <a:gd name="connsiteY135" fmla="*/ 517031 h 776012"/>
              <a:gd name="connsiteX136" fmla="*/ 376981 w 828188"/>
              <a:gd name="connsiteY136" fmla="*/ 497388 h 776012"/>
              <a:gd name="connsiteX137" fmla="*/ 396548 w 828188"/>
              <a:gd name="connsiteY137" fmla="*/ 497388 h 776012"/>
              <a:gd name="connsiteX138" fmla="*/ 396548 w 828188"/>
              <a:gd name="connsiteY138" fmla="*/ 498149 h 776012"/>
              <a:gd name="connsiteX139" fmla="*/ 401877 w 828188"/>
              <a:gd name="connsiteY139" fmla="*/ 500205 h 776012"/>
              <a:gd name="connsiteX140" fmla="*/ 392970 w 828188"/>
              <a:gd name="connsiteY140" fmla="*/ 523274 h 776012"/>
              <a:gd name="connsiteX141" fmla="*/ 382311 w 828188"/>
              <a:gd name="connsiteY141" fmla="*/ 520381 h 776012"/>
              <a:gd name="connsiteX142" fmla="*/ 382311 w 828188"/>
              <a:gd name="connsiteY142" fmla="*/ 517031 h 776012"/>
              <a:gd name="connsiteX143" fmla="*/ 382311 w 828188"/>
              <a:gd name="connsiteY143" fmla="*/ 517031 h 776012"/>
              <a:gd name="connsiteX144" fmla="*/ 679849 w 828188"/>
              <a:gd name="connsiteY144" fmla="*/ 135362 h 776012"/>
              <a:gd name="connsiteX145" fmla="*/ 679849 w 828188"/>
              <a:gd name="connsiteY145" fmla="*/ 135362 h 776012"/>
              <a:gd name="connsiteX146" fmla="*/ 682666 w 828188"/>
              <a:gd name="connsiteY146" fmla="*/ 125084 h 776012"/>
              <a:gd name="connsiteX147" fmla="*/ 685103 w 828188"/>
              <a:gd name="connsiteY147" fmla="*/ 116100 h 776012"/>
              <a:gd name="connsiteX148" fmla="*/ 684494 w 828188"/>
              <a:gd name="connsiteY148" fmla="*/ 109019 h 776012"/>
              <a:gd name="connsiteX149" fmla="*/ 671627 w 828188"/>
              <a:gd name="connsiteY149" fmla="*/ 109019 h 776012"/>
              <a:gd name="connsiteX150" fmla="*/ 661044 w 828188"/>
              <a:gd name="connsiteY150" fmla="*/ 121810 h 776012"/>
              <a:gd name="connsiteX151" fmla="*/ 664927 w 828188"/>
              <a:gd name="connsiteY151" fmla="*/ 130109 h 776012"/>
              <a:gd name="connsiteX152" fmla="*/ 679849 w 828188"/>
              <a:gd name="connsiteY152" fmla="*/ 135362 h 776012"/>
              <a:gd name="connsiteX153" fmla="*/ 679849 w 828188"/>
              <a:gd name="connsiteY153" fmla="*/ 135362 h 776012"/>
              <a:gd name="connsiteX154" fmla="*/ 159613 w 828188"/>
              <a:gd name="connsiteY154" fmla="*/ 28087 h 776012"/>
              <a:gd name="connsiteX155" fmla="*/ 159613 w 828188"/>
              <a:gd name="connsiteY155" fmla="*/ 28087 h 776012"/>
              <a:gd name="connsiteX156" fmla="*/ 168978 w 828188"/>
              <a:gd name="connsiteY156" fmla="*/ 34177 h 776012"/>
              <a:gd name="connsiteX157" fmla="*/ 177125 w 828188"/>
              <a:gd name="connsiteY157" fmla="*/ 39507 h 776012"/>
              <a:gd name="connsiteX158" fmla="*/ 184205 w 828188"/>
              <a:gd name="connsiteY158" fmla="*/ 39811 h 776012"/>
              <a:gd name="connsiteX159" fmla="*/ 187707 w 828188"/>
              <a:gd name="connsiteY159" fmla="*/ 19483 h 776012"/>
              <a:gd name="connsiteX160" fmla="*/ 178038 w 828188"/>
              <a:gd name="connsiteY160" fmla="*/ 525 h 776012"/>
              <a:gd name="connsiteX161" fmla="*/ 168826 w 828188"/>
              <a:gd name="connsiteY161" fmla="*/ 5170 h 776012"/>
              <a:gd name="connsiteX162" fmla="*/ 159613 w 828188"/>
              <a:gd name="connsiteY162" fmla="*/ 28087 h 776012"/>
              <a:gd name="connsiteX163" fmla="*/ 159613 w 828188"/>
              <a:gd name="connsiteY163" fmla="*/ 28087 h 776012"/>
              <a:gd name="connsiteX164" fmla="*/ 295440 w 828188"/>
              <a:gd name="connsiteY164" fmla="*/ 356384 h 776012"/>
              <a:gd name="connsiteX165" fmla="*/ 295440 w 828188"/>
              <a:gd name="connsiteY165" fmla="*/ 356384 h 776012"/>
              <a:gd name="connsiteX166" fmla="*/ 297952 w 828188"/>
              <a:gd name="connsiteY166" fmla="*/ 346106 h 776012"/>
              <a:gd name="connsiteX167" fmla="*/ 300160 w 828188"/>
              <a:gd name="connsiteY167" fmla="*/ 337122 h 776012"/>
              <a:gd name="connsiteX168" fmla="*/ 299627 w 828188"/>
              <a:gd name="connsiteY168" fmla="*/ 330117 h 776012"/>
              <a:gd name="connsiteX169" fmla="*/ 287826 w 828188"/>
              <a:gd name="connsiteY169" fmla="*/ 330117 h 776012"/>
              <a:gd name="connsiteX170" fmla="*/ 278081 w 828188"/>
              <a:gd name="connsiteY170" fmla="*/ 342908 h 776012"/>
              <a:gd name="connsiteX171" fmla="*/ 281583 w 828188"/>
              <a:gd name="connsiteY171" fmla="*/ 351207 h 776012"/>
              <a:gd name="connsiteX172" fmla="*/ 295440 w 828188"/>
              <a:gd name="connsiteY172" fmla="*/ 356384 h 77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828188" h="776012">
                <a:moveTo>
                  <a:pt x="765807" y="628265"/>
                </a:moveTo>
                <a:cubicBezTo>
                  <a:pt x="765807" y="628265"/>
                  <a:pt x="760934" y="622098"/>
                  <a:pt x="761543" y="615855"/>
                </a:cubicBezTo>
                <a:cubicBezTo>
                  <a:pt x="762076" y="609612"/>
                  <a:pt x="762076" y="605729"/>
                  <a:pt x="757812" y="604968"/>
                </a:cubicBezTo>
                <a:cubicBezTo>
                  <a:pt x="753549" y="604206"/>
                  <a:pt x="754082" y="600323"/>
                  <a:pt x="752940" y="596440"/>
                </a:cubicBezTo>
                <a:cubicBezTo>
                  <a:pt x="751874" y="592557"/>
                  <a:pt x="745402" y="591035"/>
                  <a:pt x="743270" y="596440"/>
                </a:cubicBezTo>
                <a:cubicBezTo>
                  <a:pt x="741139" y="601846"/>
                  <a:pt x="741139" y="608089"/>
                  <a:pt x="743270" y="611972"/>
                </a:cubicBezTo>
                <a:cubicBezTo>
                  <a:pt x="745402" y="615855"/>
                  <a:pt x="747001" y="620499"/>
                  <a:pt x="751341" y="622098"/>
                </a:cubicBezTo>
                <a:cubicBezTo>
                  <a:pt x="755604" y="623621"/>
                  <a:pt x="765807" y="628265"/>
                  <a:pt x="765807" y="628265"/>
                </a:cubicBezTo>
                <a:lnTo>
                  <a:pt x="765807" y="628265"/>
                </a:lnTo>
                <a:close/>
                <a:moveTo>
                  <a:pt x="581101" y="106659"/>
                </a:moveTo>
                <a:lnTo>
                  <a:pt x="581101" y="106659"/>
                </a:lnTo>
                <a:cubicBezTo>
                  <a:pt x="577827" y="101329"/>
                  <a:pt x="572802" y="91203"/>
                  <a:pt x="577675" y="87016"/>
                </a:cubicBezTo>
                <a:cubicBezTo>
                  <a:pt x="584451" y="81229"/>
                  <a:pt x="590161" y="87016"/>
                  <a:pt x="590161" y="87016"/>
                </a:cubicBezTo>
                <a:lnTo>
                  <a:pt x="590161" y="87777"/>
                </a:lnTo>
                <a:cubicBezTo>
                  <a:pt x="591303" y="88158"/>
                  <a:pt x="592369" y="88843"/>
                  <a:pt x="593587" y="89833"/>
                </a:cubicBezTo>
                <a:cubicBezTo>
                  <a:pt x="600363" y="95619"/>
                  <a:pt x="587877" y="112902"/>
                  <a:pt x="587877" y="112902"/>
                </a:cubicBezTo>
                <a:lnTo>
                  <a:pt x="581101" y="110009"/>
                </a:lnTo>
                <a:lnTo>
                  <a:pt x="581101" y="106659"/>
                </a:lnTo>
                <a:lnTo>
                  <a:pt x="581101" y="106659"/>
                </a:lnTo>
                <a:close/>
                <a:moveTo>
                  <a:pt x="702538" y="173430"/>
                </a:moveTo>
                <a:lnTo>
                  <a:pt x="702538" y="173430"/>
                </a:lnTo>
                <a:cubicBezTo>
                  <a:pt x="702614" y="173278"/>
                  <a:pt x="702690" y="173125"/>
                  <a:pt x="702766" y="172973"/>
                </a:cubicBezTo>
                <a:cubicBezTo>
                  <a:pt x="704060" y="169851"/>
                  <a:pt x="696142" y="168557"/>
                  <a:pt x="689062" y="172745"/>
                </a:cubicBezTo>
                <a:cubicBezTo>
                  <a:pt x="687767" y="173125"/>
                  <a:pt x="686397" y="173658"/>
                  <a:pt x="685027" y="174496"/>
                </a:cubicBezTo>
                <a:cubicBezTo>
                  <a:pt x="683352" y="175333"/>
                  <a:pt x="682438" y="176551"/>
                  <a:pt x="682057" y="177922"/>
                </a:cubicBezTo>
                <a:cubicBezTo>
                  <a:pt x="678707" y="180891"/>
                  <a:pt x="676804" y="183784"/>
                  <a:pt x="676956" y="185840"/>
                </a:cubicBezTo>
                <a:cubicBezTo>
                  <a:pt x="677184" y="189038"/>
                  <a:pt x="676042" y="192844"/>
                  <a:pt x="681220" y="194139"/>
                </a:cubicBezTo>
                <a:cubicBezTo>
                  <a:pt x="683504" y="194748"/>
                  <a:pt x="687082" y="195814"/>
                  <a:pt x="690356" y="196880"/>
                </a:cubicBezTo>
                <a:lnTo>
                  <a:pt x="690356" y="197489"/>
                </a:lnTo>
                <a:lnTo>
                  <a:pt x="701015" y="200382"/>
                </a:lnTo>
                <a:cubicBezTo>
                  <a:pt x="701015" y="200382"/>
                  <a:pt x="720582" y="183099"/>
                  <a:pt x="709923" y="177313"/>
                </a:cubicBezTo>
                <a:cubicBezTo>
                  <a:pt x="708019" y="176323"/>
                  <a:pt x="706268" y="175714"/>
                  <a:pt x="704593" y="175257"/>
                </a:cubicBezTo>
                <a:lnTo>
                  <a:pt x="704593" y="174572"/>
                </a:lnTo>
                <a:cubicBezTo>
                  <a:pt x="704517" y="174420"/>
                  <a:pt x="703832" y="173963"/>
                  <a:pt x="702538" y="173430"/>
                </a:cubicBezTo>
                <a:lnTo>
                  <a:pt x="702538" y="173430"/>
                </a:lnTo>
                <a:close/>
                <a:moveTo>
                  <a:pt x="645817" y="187743"/>
                </a:moveTo>
                <a:lnTo>
                  <a:pt x="645817" y="187743"/>
                </a:lnTo>
                <a:cubicBezTo>
                  <a:pt x="645817" y="187743"/>
                  <a:pt x="645207" y="186830"/>
                  <a:pt x="645055" y="185383"/>
                </a:cubicBezTo>
                <a:lnTo>
                  <a:pt x="651603" y="187134"/>
                </a:lnTo>
                <a:cubicBezTo>
                  <a:pt x="651603" y="187134"/>
                  <a:pt x="671170" y="169775"/>
                  <a:pt x="660511" y="164065"/>
                </a:cubicBezTo>
                <a:cubicBezTo>
                  <a:pt x="658683" y="163075"/>
                  <a:pt x="656856" y="162390"/>
                  <a:pt x="655105" y="162009"/>
                </a:cubicBezTo>
                <a:lnTo>
                  <a:pt x="655105" y="161324"/>
                </a:lnTo>
                <a:cubicBezTo>
                  <a:pt x="655105" y="161324"/>
                  <a:pt x="654420" y="160867"/>
                  <a:pt x="653126" y="160334"/>
                </a:cubicBezTo>
                <a:cubicBezTo>
                  <a:pt x="651603" y="158126"/>
                  <a:pt x="641477" y="157746"/>
                  <a:pt x="632341" y="161553"/>
                </a:cubicBezTo>
                <a:cubicBezTo>
                  <a:pt x="621758" y="166045"/>
                  <a:pt x="614905" y="171146"/>
                  <a:pt x="615286" y="174343"/>
                </a:cubicBezTo>
                <a:cubicBezTo>
                  <a:pt x="615667" y="177541"/>
                  <a:pt x="613916" y="181424"/>
                  <a:pt x="621453" y="182642"/>
                </a:cubicBezTo>
                <a:cubicBezTo>
                  <a:pt x="629067" y="183937"/>
                  <a:pt x="645817" y="187743"/>
                  <a:pt x="645817" y="187743"/>
                </a:cubicBezTo>
                <a:lnTo>
                  <a:pt x="645817" y="187743"/>
                </a:lnTo>
                <a:close/>
                <a:moveTo>
                  <a:pt x="621529" y="115414"/>
                </a:moveTo>
                <a:lnTo>
                  <a:pt x="621529" y="115414"/>
                </a:lnTo>
                <a:cubicBezTo>
                  <a:pt x="616428" y="110085"/>
                  <a:pt x="608510" y="99959"/>
                  <a:pt x="616200" y="95847"/>
                </a:cubicBezTo>
                <a:cubicBezTo>
                  <a:pt x="626859" y="90061"/>
                  <a:pt x="635767" y="95847"/>
                  <a:pt x="635767" y="95847"/>
                </a:cubicBezTo>
                <a:lnTo>
                  <a:pt x="635767" y="96533"/>
                </a:lnTo>
                <a:cubicBezTo>
                  <a:pt x="637442" y="96913"/>
                  <a:pt x="639269" y="97599"/>
                  <a:pt x="641096" y="98588"/>
                </a:cubicBezTo>
                <a:cubicBezTo>
                  <a:pt x="651755" y="104375"/>
                  <a:pt x="632188" y="121657"/>
                  <a:pt x="632188" y="121657"/>
                </a:cubicBezTo>
                <a:lnTo>
                  <a:pt x="621529" y="118764"/>
                </a:lnTo>
                <a:lnTo>
                  <a:pt x="621529" y="115414"/>
                </a:lnTo>
                <a:lnTo>
                  <a:pt x="621529" y="115414"/>
                </a:lnTo>
                <a:close/>
                <a:moveTo>
                  <a:pt x="312646" y="499900"/>
                </a:moveTo>
                <a:lnTo>
                  <a:pt x="312646" y="499900"/>
                </a:lnTo>
                <a:cubicBezTo>
                  <a:pt x="312646" y="499900"/>
                  <a:pt x="310971" y="497464"/>
                  <a:pt x="312570" y="494190"/>
                </a:cubicBezTo>
                <a:cubicBezTo>
                  <a:pt x="312875" y="494571"/>
                  <a:pt x="313179" y="494875"/>
                  <a:pt x="313484" y="495180"/>
                </a:cubicBezTo>
                <a:lnTo>
                  <a:pt x="313484" y="498530"/>
                </a:lnTo>
                <a:lnTo>
                  <a:pt x="324143" y="501423"/>
                </a:lnTo>
                <a:cubicBezTo>
                  <a:pt x="324143" y="501423"/>
                  <a:pt x="343634" y="484064"/>
                  <a:pt x="332975" y="478354"/>
                </a:cubicBezTo>
                <a:cubicBezTo>
                  <a:pt x="331147" y="477364"/>
                  <a:pt x="329320" y="476679"/>
                  <a:pt x="327645" y="476298"/>
                </a:cubicBezTo>
                <a:lnTo>
                  <a:pt x="327645" y="475613"/>
                </a:lnTo>
                <a:cubicBezTo>
                  <a:pt x="327645" y="475613"/>
                  <a:pt x="324676" y="473709"/>
                  <a:pt x="320184" y="473176"/>
                </a:cubicBezTo>
                <a:cubicBezTo>
                  <a:pt x="320564" y="470359"/>
                  <a:pt x="309296" y="469446"/>
                  <a:pt x="299323" y="473709"/>
                </a:cubicBezTo>
                <a:cubicBezTo>
                  <a:pt x="288816" y="478201"/>
                  <a:pt x="281964" y="483303"/>
                  <a:pt x="282344" y="486500"/>
                </a:cubicBezTo>
                <a:cubicBezTo>
                  <a:pt x="282649" y="489698"/>
                  <a:pt x="280974" y="493581"/>
                  <a:pt x="288511" y="494799"/>
                </a:cubicBezTo>
                <a:cubicBezTo>
                  <a:pt x="295973" y="496093"/>
                  <a:pt x="312646" y="499900"/>
                  <a:pt x="312646" y="499900"/>
                </a:cubicBezTo>
                <a:lnTo>
                  <a:pt x="312646" y="499900"/>
                </a:lnTo>
                <a:close/>
                <a:moveTo>
                  <a:pt x="325970" y="609155"/>
                </a:moveTo>
                <a:lnTo>
                  <a:pt x="325970" y="609155"/>
                </a:lnTo>
                <a:cubicBezTo>
                  <a:pt x="325970" y="609155"/>
                  <a:pt x="326579" y="608850"/>
                  <a:pt x="327569" y="608774"/>
                </a:cubicBezTo>
                <a:cubicBezTo>
                  <a:pt x="327036" y="609003"/>
                  <a:pt x="326579" y="609231"/>
                  <a:pt x="326122" y="609536"/>
                </a:cubicBezTo>
                <a:cubicBezTo>
                  <a:pt x="318433" y="613723"/>
                  <a:pt x="326351" y="623773"/>
                  <a:pt x="331452" y="629179"/>
                </a:cubicBezTo>
                <a:lnTo>
                  <a:pt x="331452" y="632529"/>
                </a:lnTo>
                <a:lnTo>
                  <a:pt x="342111" y="635422"/>
                </a:lnTo>
                <a:cubicBezTo>
                  <a:pt x="342111" y="635422"/>
                  <a:pt x="354826" y="624154"/>
                  <a:pt x="354140" y="616769"/>
                </a:cubicBezTo>
                <a:cubicBezTo>
                  <a:pt x="355130" y="612733"/>
                  <a:pt x="355511" y="606566"/>
                  <a:pt x="354064" y="600552"/>
                </a:cubicBezTo>
                <a:cubicBezTo>
                  <a:pt x="351476" y="589436"/>
                  <a:pt x="347593" y="581822"/>
                  <a:pt x="344395" y="581594"/>
                </a:cubicBezTo>
                <a:cubicBezTo>
                  <a:pt x="341197" y="581365"/>
                  <a:pt x="337695" y="579081"/>
                  <a:pt x="335182" y="586238"/>
                </a:cubicBezTo>
                <a:cubicBezTo>
                  <a:pt x="332670" y="593319"/>
                  <a:pt x="325970" y="609155"/>
                  <a:pt x="325970" y="609155"/>
                </a:cubicBezTo>
                <a:lnTo>
                  <a:pt x="325970" y="609155"/>
                </a:lnTo>
                <a:close/>
                <a:moveTo>
                  <a:pt x="819635" y="599714"/>
                </a:moveTo>
                <a:lnTo>
                  <a:pt x="819635" y="599714"/>
                </a:lnTo>
                <a:cubicBezTo>
                  <a:pt x="823289" y="596897"/>
                  <a:pt x="823670" y="595146"/>
                  <a:pt x="817731" y="594689"/>
                </a:cubicBezTo>
                <a:cubicBezTo>
                  <a:pt x="809432" y="594080"/>
                  <a:pt x="814838" y="590882"/>
                  <a:pt x="816741" y="587685"/>
                </a:cubicBezTo>
                <a:cubicBezTo>
                  <a:pt x="818721" y="584487"/>
                  <a:pt x="806615" y="583193"/>
                  <a:pt x="796109" y="587685"/>
                </a:cubicBezTo>
                <a:cubicBezTo>
                  <a:pt x="785526" y="592177"/>
                  <a:pt x="778750" y="597278"/>
                  <a:pt x="779130" y="600476"/>
                </a:cubicBezTo>
                <a:cubicBezTo>
                  <a:pt x="779435" y="603673"/>
                  <a:pt x="777760" y="607556"/>
                  <a:pt x="785297" y="608774"/>
                </a:cubicBezTo>
                <a:cubicBezTo>
                  <a:pt x="788876" y="609383"/>
                  <a:pt x="794662" y="610602"/>
                  <a:pt x="799687" y="611744"/>
                </a:cubicBezTo>
                <a:cubicBezTo>
                  <a:pt x="801362" y="614408"/>
                  <a:pt x="803570" y="617073"/>
                  <a:pt x="805473" y="618977"/>
                </a:cubicBezTo>
                <a:lnTo>
                  <a:pt x="805473" y="622327"/>
                </a:lnTo>
                <a:lnTo>
                  <a:pt x="816132" y="625220"/>
                </a:lnTo>
                <a:cubicBezTo>
                  <a:pt x="816132" y="625220"/>
                  <a:pt x="835623" y="607937"/>
                  <a:pt x="825040" y="602074"/>
                </a:cubicBezTo>
                <a:cubicBezTo>
                  <a:pt x="823213" y="601085"/>
                  <a:pt x="821386" y="600476"/>
                  <a:pt x="819711" y="600019"/>
                </a:cubicBezTo>
                <a:lnTo>
                  <a:pt x="819711" y="599714"/>
                </a:lnTo>
                <a:lnTo>
                  <a:pt x="819635" y="599714"/>
                </a:lnTo>
                <a:close/>
                <a:moveTo>
                  <a:pt x="315463" y="371687"/>
                </a:moveTo>
                <a:lnTo>
                  <a:pt x="315463" y="371687"/>
                </a:lnTo>
                <a:cubicBezTo>
                  <a:pt x="313864" y="371916"/>
                  <a:pt x="312189" y="372297"/>
                  <a:pt x="310591" y="372906"/>
                </a:cubicBezTo>
                <a:cubicBezTo>
                  <a:pt x="304576" y="375190"/>
                  <a:pt x="300693" y="377702"/>
                  <a:pt x="300921" y="379301"/>
                </a:cubicBezTo>
                <a:cubicBezTo>
                  <a:pt x="301150" y="380900"/>
                  <a:pt x="300160" y="382803"/>
                  <a:pt x="304424" y="383488"/>
                </a:cubicBezTo>
                <a:cubicBezTo>
                  <a:pt x="306784" y="383869"/>
                  <a:pt x="310971" y="384631"/>
                  <a:pt x="314017" y="385240"/>
                </a:cubicBezTo>
                <a:cubicBezTo>
                  <a:pt x="315692" y="387752"/>
                  <a:pt x="317671" y="390112"/>
                  <a:pt x="319422" y="391940"/>
                </a:cubicBezTo>
                <a:lnTo>
                  <a:pt x="319422" y="395290"/>
                </a:lnTo>
                <a:lnTo>
                  <a:pt x="330081" y="398183"/>
                </a:lnTo>
                <a:cubicBezTo>
                  <a:pt x="330081" y="398183"/>
                  <a:pt x="349648" y="380900"/>
                  <a:pt x="338989" y="375114"/>
                </a:cubicBezTo>
                <a:cubicBezTo>
                  <a:pt x="337086" y="374124"/>
                  <a:pt x="335335" y="373439"/>
                  <a:pt x="333660" y="373058"/>
                </a:cubicBezTo>
                <a:lnTo>
                  <a:pt x="333660" y="372297"/>
                </a:lnTo>
                <a:cubicBezTo>
                  <a:pt x="333736" y="372297"/>
                  <a:pt x="325513" y="366967"/>
                  <a:pt x="315463" y="371687"/>
                </a:cubicBezTo>
                <a:lnTo>
                  <a:pt x="315463" y="371687"/>
                </a:lnTo>
                <a:close/>
                <a:moveTo>
                  <a:pt x="6428" y="773989"/>
                </a:moveTo>
                <a:lnTo>
                  <a:pt x="6428" y="773989"/>
                </a:lnTo>
                <a:cubicBezTo>
                  <a:pt x="6428" y="773989"/>
                  <a:pt x="7799" y="773456"/>
                  <a:pt x="9397" y="772390"/>
                </a:cubicBezTo>
                <a:lnTo>
                  <a:pt x="8560" y="772162"/>
                </a:lnTo>
                <a:lnTo>
                  <a:pt x="8560" y="768812"/>
                </a:lnTo>
                <a:cubicBezTo>
                  <a:pt x="3459" y="763482"/>
                  <a:pt x="-4459" y="753356"/>
                  <a:pt x="3154" y="749169"/>
                </a:cubicBezTo>
                <a:cubicBezTo>
                  <a:pt x="13813" y="743382"/>
                  <a:pt x="22721" y="749169"/>
                  <a:pt x="22721" y="749169"/>
                </a:cubicBezTo>
                <a:lnTo>
                  <a:pt x="22721" y="749930"/>
                </a:lnTo>
                <a:cubicBezTo>
                  <a:pt x="24396" y="750311"/>
                  <a:pt x="26223" y="750996"/>
                  <a:pt x="28051" y="751986"/>
                </a:cubicBezTo>
                <a:cubicBezTo>
                  <a:pt x="28279" y="752138"/>
                  <a:pt x="28508" y="752290"/>
                  <a:pt x="28736" y="752443"/>
                </a:cubicBezTo>
                <a:cubicBezTo>
                  <a:pt x="29117" y="751453"/>
                  <a:pt x="29421" y="750387"/>
                  <a:pt x="30030" y="749397"/>
                </a:cubicBezTo>
                <a:cubicBezTo>
                  <a:pt x="32010" y="746123"/>
                  <a:pt x="43887" y="748179"/>
                  <a:pt x="47770" y="754803"/>
                </a:cubicBezTo>
                <a:cubicBezTo>
                  <a:pt x="51729" y="761427"/>
                  <a:pt x="51729" y="767670"/>
                  <a:pt x="47770" y="770335"/>
                </a:cubicBezTo>
                <a:cubicBezTo>
                  <a:pt x="43811" y="772999"/>
                  <a:pt x="40842" y="776730"/>
                  <a:pt x="33000" y="775892"/>
                </a:cubicBezTo>
                <a:cubicBezTo>
                  <a:pt x="29650" y="775512"/>
                  <a:pt x="24396" y="775131"/>
                  <a:pt x="19447" y="774750"/>
                </a:cubicBezTo>
                <a:cubicBezTo>
                  <a:pt x="19219" y="774903"/>
                  <a:pt x="19143" y="774979"/>
                  <a:pt x="19143" y="774979"/>
                </a:cubicBezTo>
                <a:lnTo>
                  <a:pt x="17696" y="774598"/>
                </a:lnTo>
                <a:cubicBezTo>
                  <a:pt x="11605" y="774294"/>
                  <a:pt x="6428" y="773989"/>
                  <a:pt x="6428" y="773989"/>
                </a:cubicBezTo>
                <a:lnTo>
                  <a:pt x="6428" y="773989"/>
                </a:lnTo>
                <a:close/>
                <a:moveTo>
                  <a:pt x="382311" y="517031"/>
                </a:moveTo>
                <a:lnTo>
                  <a:pt x="382311" y="517031"/>
                </a:lnTo>
                <a:cubicBezTo>
                  <a:pt x="377209" y="511625"/>
                  <a:pt x="369291" y="501575"/>
                  <a:pt x="376981" y="497388"/>
                </a:cubicBezTo>
                <a:cubicBezTo>
                  <a:pt x="387640" y="491601"/>
                  <a:pt x="396548" y="497388"/>
                  <a:pt x="396548" y="497388"/>
                </a:cubicBezTo>
                <a:lnTo>
                  <a:pt x="396548" y="498149"/>
                </a:lnTo>
                <a:cubicBezTo>
                  <a:pt x="398223" y="498530"/>
                  <a:pt x="400050" y="499139"/>
                  <a:pt x="401877" y="500205"/>
                </a:cubicBezTo>
                <a:cubicBezTo>
                  <a:pt x="412536" y="505991"/>
                  <a:pt x="392970" y="523274"/>
                  <a:pt x="392970" y="523274"/>
                </a:cubicBezTo>
                <a:lnTo>
                  <a:pt x="382311" y="520381"/>
                </a:lnTo>
                <a:lnTo>
                  <a:pt x="382311" y="517031"/>
                </a:lnTo>
                <a:lnTo>
                  <a:pt x="382311" y="517031"/>
                </a:lnTo>
                <a:close/>
                <a:moveTo>
                  <a:pt x="679849" y="135362"/>
                </a:moveTo>
                <a:lnTo>
                  <a:pt x="679849" y="135362"/>
                </a:lnTo>
                <a:cubicBezTo>
                  <a:pt x="679849" y="135362"/>
                  <a:pt x="677717" y="130261"/>
                  <a:pt x="682666" y="125084"/>
                </a:cubicBezTo>
                <a:cubicBezTo>
                  <a:pt x="687615" y="119982"/>
                  <a:pt x="690280" y="116785"/>
                  <a:pt x="685103" y="116100"/>
                </a:cubicBezTo>
                <a:cubicBezTo>
                  <a:pt x="679925" y="115490"/>
                  <a:pt x="683275" y="112217"/>
                  <a:pt x="684494" y="109019"/>
                </a:cubicBezTo>
                <a:cubicBezTo>
                  <a:pt x="685712" y="105821"/>
                  <a:pt x="678174" y="104527"/>
                  <a:pt x="671627" y="109019"/>
                </a:cubicBezTo>
                <a:cubicBezTo>
                  <a:pt x="665079" y="113511"/>
                  <a:pt x="660815" y="118612"/>
                  <a:pt x="661044" y="121810"/>
                </a:cubicBezTo>
                <a:cubicBezTo>
                  <a:pt x="661272" y="125007"/>
                  <a:pt x="660206" y="128890"/>
                  <a:pt x="664927" y="130109"/>
                </a:cubicBezTo>
                <a:cubicBezTo>
                  <a:pt x="669495" y="131479"/>
                  <a:pt x="679849" y="135362"/>
                  <a:pt x="679849" y="135362"/>
                </a:cubicBezTo>
                <a:lnTo>
                  <a:pt x="679849" y="135362"/>
                </a:lnTo>
                <a:close/>
                <a:moveTo>
                  <a:pt x="159613" y="28087"/>
                </a:moveTo>
                <a:lnTo>
                  <a:pt x="159613" y="28087"/>
                </a:lnTo>
                <a:cubicBezTo>
                  <a:pt x="159613" y="28087"/>
                  <a:pt x="165247" y="25498"/>
                  <a:pt x="168978" y="34177"/>
                </a:cubicBezTo>
                <a:cubicBezTo>
                  <a:pt x="172633" y="42857"/>
                  <a:pt x="175069" y="47653"/>
                  <a:pt x="177125" y="39507"/>
                </a:cubicBezTo>
                <a:cubicBezTo>
                  <a:pt x="179180" y="31436"/>
                  <a:pt x="181388" y="37299"/>
                  <a:pt x="184205" y="39811"/>
                </a:cubicBezTo>
                <a:cubicBezTo>
                  <a:pt x="187022" y="42248"/>
                  <a:pt x="190372" y="30599"/>
                  <a:pt x="187707" y="19483"/>
                </a:cubicBezTo>
                <a:cubicBezTo>
                  <a:pt x="185119" y="8367"/>
                  <a:pt x="181236" y="754"/>
                  <a:pt x="178038" y="525"/>
                </a:cubicBezTo>
                <a:cubicBezTo>
                  <a:pt x="174841" y="297"/>
                  <a:pt x="171338" y="-1987"/>
                  <a:pt x="168826" y="5170"/>
                </a:cubicBezTo>
                <a:cubicBezTo>
                  <a:pt x="166237" y="12326"/>
                  <a:pt x="159613" y="28087"/>
                  <a:pt x="159613" y="28087"/>
                </a:cubicBezTo>
                <a:lnTo>
                  <a:pt x="159613" y="28087"/>
                </a:lnTo>
                <a:close/>
                <a:moveTo>
                  <a:pt x="295440" y="356384"/>
                </a:moveTo>
                <a:lnTo>
                  <a:pt x="295440" y="356384"/>
                </a:lnTo>
                <a:cubicBezTo>
                  <a:pt x="295440" y="356384"/>
                  <a:pt x="293460" y="351207"/>
                  <a:pt x="297952" y="346106"/>
                </a:cubicBezTo>
                <a:cubicBezTo>
                  <a:pt x="302444" y="341005"/>
                  <a:pt x="304880" y="337807"/>
                  <a:pt x="300160" y="337122"/>
                </a:cubicBezTo>
                <a:cubicBezTo>
                  <a:pt x="295440" y="336513"/>
                  <a:pt x="298485" y="333315"/>
                  <a:pt x="299627" y="330117"/>
                </a:cubicBezTo>
                <a:cubicBezTo>
                  <a:pt x="300769" y="326920"/>
                  <a:pt x="293841" y="325625"/>
                  <a:pt x="287826" y="330117"/>
                </a:cubicBezTo>
                <a:cubicBezTo>
                  <a:pt x="281811" y="334609"/>
                  <a:pt x="277928" y="339710"/>
                  <a:pt x="278081" y="342908"/>
                </a:cubicBezTo>
                <a:cubicBezTo>
                  <a:pt x="278309" y="346106"/>
                  <a:pt x="277319" y="349913"/>
                  <a:pt x="281583" y="351207"/>
                </a:cubicBezTo>
                <a:cubicBezTo>
                  <a:pt x="285923" y="352577"/>
                  <a:pt x="295440" y="356384"/>
                  <a:pt x="295440" y="356384"/>
                </a:cubicBezTo>
                <a:close/>
              </a:path>
            </a:pathLst>
          </a:custGeom>
          <a:solidFill>
            <a:schemeClr val="bg2"/>
          </a:solidFill>
          <a:ln w="3175"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5" name="Star: 5 Points 154">
            <a:extLst>
              <a:ext uri="{FF2B5EF4-FFF2-40B4-BE49-F238E27FC236}">
                <a16:creationId xmlns:a16="http://schemas.microsoft.com/office/drawing/2014/main" id="{AF78C75D-A992-8593-DE18-79DF557E6009}"/>
              </a:ext>
            </a:extLst>
          </p:cNvPr>
          <p:cNvSpPr/>
          <p:nvPr/>
        </p:nvSpPr>
        <p:spPr>
          <a:xfrm>
            <a:off x="6905960" y="1168550"/>
            <a:ext cx="182880" cy="182880"/>
          </a:xfrm>
          <a:prstGeom prst="star5">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08" name="Freeform: Shape 1307">
            <a:extLst>
              <a:ext uri="{FF2B5EF4-FFF2-40B4-BE49-F238E27FC236}">
                <a16:creationId xmlns:a16="http://schemas.microsoft.com/office/drawing/2014/main" id="{605CCC46-20BE-D95F-5585-9DC2B858B153}"/>
              </a:ext>
            </a:extLst>
          </p:cNvPr>
          <p:cNvSpPr/>
          <p:nvPr/>
        </p:nvSpPr>
        <p:spPr>
          <a:xfrm>
            <a:off x="6287084" y="-549729"/>
            <a:ext cx="18181" cy="33169"/>
          </a:xfrm>
          <a:custGeom>
            <a:avLst/>
            <a:gdLst>
              <a:gd name="connsiteX0" fmla="*/ 9582 w 18181"/>
              <a:gd name="connsiteY0" fmla="*/ 14251 h 33169"/>
              <a:gd name="connsiteX1" fmla="*/ 18182 w 18181"/>
              <a:gd name="connsiteY1" fmla="*/ 26781 h 33169"/>
              <a:gd name="connsiteX2" fmla="*/ 7616 w 18181"/>
              <a:gd name="connsiteY2" fmla="*/ 33169 h 33169"/>
              <a:gd name="connsiteX3" fmla="*/ 2948 w 18181"/>
              <a:gd name="connsiteY3" fmla="*/ 16217 h 33169"/>
              <a:gd name="connsiteX4" fmla="*/ 9582 w 18181"/>
              <a:gd name="connsiteY4" fmla="*/ 14251 h 33169"/>
              <a:gd name="connsiteX5" fmla="*/ 9091 w 18181"/>
              <a:gd name="connsiteY5" fmla="*/ 0 h 33169"/>
              <a:gd name="connsiteX6" fmla="*/ 12531 w 18181"/>
              <a:gd name="connsiteY6" fmla="*/ 8108 h 33169"/>
              <a:gd name="connsiteX7" fmla="*/ 0 w 18181"/>
              <a:gd name="connsiteY7" fmla="*/ 9828 h 33169"/>
              <a:gd name="connsiteX8" fmla="*/ 9091 w 18181"/>
              <a:gd name="connsiteY8" fmla="*/ 0 h 3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1" h="33169">
                <a:moveTo>
                  <a:pt x="9582" y="14251"/>
                </a:moveTo>
                <a:lnTo>
                  <a:pt x="18182" y="26781"/>
                </a:lnTo>
                <a:lnTo>
                  <a:pt x="7616" y="33169"/>
                </a:lnTo>
                <a:lnTo>
                  <a:pt x="2948" y="16217"/>
                </a:lnTo>
                <a:lnTo>
                  <a:pt x="9582" y="14251"/>
                </a:lnTo>
                <a:close/>
                <a:moveTo>
                  <a:pt x="9091" y="0"/>
                </a:moveTo>
                <a:lnTo>
                  <a:pt x="12531" y="8108"/>
                </a:lnTo>
                <a:lnTo>
                  <a:pt x="0" y="9828"/>
                </a:lnTo>
                <a:lnTo>
                  <a:pt x="9091" y="0"/>
                </a:lnTo>
                <a:close/>
              </a:path>
            </a:pathLst>
          </a:custGeom>
          <a:solidFill>
            <a:srgbClr val="000000"/>
          </a:solidFill>
          <a:ln w="24563" cap="flat">
            <a:noFill/>
            <a:prstDash val="solid"/>
            <a:miter/>
          </a:ln>
        </p:spPr>
        <p:txBody>
          <a:bodyPr rtlCol="0" anchor="ctr"/>
          <a:lstStyle/>
          <a:p>
            <a:endParaRPr lang="vi-VN"/>
          </a:p>
        </p:txBody>
      </p:sp>
      <p:sp>
        <p:nvSpPr>
          <p:cNvPr id="4" name="TextBox 3">
            <a:extLst>
              <a:ext uri="{FF2B5EF4-FFF2-40B4-BE49-F238E27FC236}">
                <a16:creationId xmlns:a16="http://schemas.microsoft.com/office/drawing/2014/main" id="{4D0410F8-B76E-496F-B611-8D73135DDC77}"/>
              </a:ext>
            </a:extLst>
          </p:cNvPr>
          <p:cNvSpPr txBox="1"/>
          <p:nvPr/>
        </p:nvSpPr>
        <p:spPr>
          <a:xfrm>
            <a:off x="536161" y="254666"/>
            <a:ext cx="4179736" cy="1077218"/>
          </a:xfrm>
          <a:prstGeom prst="rect">
            <a:avLst/>
          </a:prstGeom>
          <a:noFill/>
          <a:effectLst>
            <a:glow rad="63500">
              <a:schemeClr val="accent4">
                <a:satMod val="175000"/>
                <a:alpha val="40000"/>
              </a:schemeClr>
            </a:glow>
          </a:effectLst>
        </p:spPr>
        <p:txBody>
          <a:bodyPr wrap="square" rtlCol="0">
            <a:spAutoFit/>
          </a:bodyPr>
          <a:lstStyle/>
          <a:p>
            <a:pPr algn="ctr"/>
            <a:r>
              <a:rPr lang="en-US" sz="32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Cascadia Mono" panose="020B0609020000020004" pitchFamily="49" charset="0"/>
                <a:cs typeface="Times New Roman" panose="02020603050405020304" pitchFamily="18" charset="0"/>
              </a:rPr>
              <a:t>CẨM NANG ĐỊA LÍ </a:t>
            </a:r>
          </a:p>
          <a:p>
            <a:pPr algn="ctr"/>
            <a:r>
              <a:rPr lang="en-US" sz="32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Cascadia Mono" panose="020B0609020000020004" pitchFamily="49" charset="0"/>
                <a:cs typeface="Times New Roman" panose="02020603050405020304" pitchFamily="18" charset="0"/>
              </a:rPr>
              <a:t>VIỆT NAM</a:t>
            </a:r>
          </a:p>
        </p:txBody>
      </p:sp>
      <p:pic>
        <p:nvPicPr>
          <p:cNvPr id="226" name="Picture 225">
            <a:extLst>
              <a:ext uri="{FF2B5EF4-FFF2-40B4-BE49-F238E27FC236}">
                <a16:creationId xmlns:a16="http://schemas.microsoft.com/office/drawing/2014/main" id="{2602ACEA-851B-4680-9B57-43EF472A2854}"/>
              </a:ext>
            </a:extLst>
          </p:cNvPr>
          <p:cNvPicPr>
            <a:picLocks noChangeAspect="1"/>
          </p:cNvPicPr>
          <p:nvPr/>
        </p:nvPicPr>
        <p:blipFill rotWithShape="1">
          <a:blip r:embed="rId6">
            <a:extLst>
              <a:ext uri="{28A0092B-C50C-407E-A947-70E740481C1C}">
                <a14:useLocalDpi xmlns:a14="http://schemas.microsoft.com/office/drawing/2010/main" val="0"/>
              </a:ext>
            </a:extLst>
          </a:blip>
          <a:srcRect l="8014" t="5724" r="4842" b="12421"/>
          <a:stretch/>
        </p:blipFill>
        <p:spPr>
          <a:xfrm>
            <a:off x="8399095" y="115571"/>
            <a:ext cx="3386621" cy="1789392"/>
          </a:xfrm>
          <a:prstGeom prst="rect">
            <a:avLst/>
          </a:prstGeom>
          <a:solidFill>
            <a:schemeClr val="tx1">
              <a:lumMod val="75000"/>
              <a:alpha val="38000"/>
            </a:schemeClr>
          </a:solidFill>
        </p:spPr>
      </p:pic>
      <p:sp>
        <p:nvSpPr>
          <p:cNvPr id="154" name="TextBox 153">
            <a:extLst>
              <a:ext uri="{FF2B5EF4-FFF2-40B4-BE49-F238E27FC236}">
                <a16:creationId xmlns:a16="http://schemas.microsoft.com/office/drawing/2014/main" id="{99D6AB6F-F2CC-4E9B-8A98-613889E08A87}"/>
              </a:ext>
            </a:extLst>
          </p:cNvPr>
          <p:cNvSpPr txBox="1"/>
          <p:nvPr/>
        </p:nvSpPr>
        <p:spPr>
          <a:xfrm rot="19684554">
            <a:off x="9000737" y="3017985"/>
            <a:ext cx="2452772" cy="646331"/>
          </a:xfrm>
          <a:prstGeom prst="rect">
            <a:avLst/>
          </a:prstGeom>
          <a:noFill/>
        </p:spPr>
        <p:txBody>
          <a:bodyPr wrap="square" rtlCol="0">
            <a:prstTxWarp prst="textArchUp">
              <a:avLst/>
            </a:prstTxWarp>
            <a:spAutoFit/>
          </a:bodyPr>
          <a:lstStyle/>
          <a:p>
            <a:pPr algn="ctr"/>
            <a:r>
              <a:rPr lang="vi-VN" sz="1050" dirty="0">
                <a:solidFill>
                  <a:srgbClr val="FF0000"/>
                </a:solidFill>
              </a:rPr>
              <a:t>Quần đảo Hoàng Sa </a:t>
            </a:r>
          </a:p>
          <a:p>
            <a:pPr algn="ctr"/>
            <a:r>
              <a:rPr lang="vi-VN" sz="1050" dirty="0">
                <a:solidFill>
                  <a:srgbClr val="FF0000"/>
                </a:solidFill>
              </a:rPr>
              <a:t>(Đà Nẵng-Việt Nam)</a:t>
            </a:r>
            <a:endParaRPr lang="en-US" sz="1050" dirty="0">
              <a:solidFill>
                <a:srgbClr val="FF0000"/>
              </a:solidFill>
            </a:endParaRPr>
          </a:p>
        </p:txBody>
      </p:sp>
      <p:sp>
        <p:nvSpPr>
          <p:cNvPr id="156" name="TextBox 155">
            <a:extLst>
              <a:ext uri="{FF2B5EF4-FFF2-40B4-BE49-F238E27FC236}">
                <a16:creationId xmlns:a16="http://schemas.microsoft.com/office/drawing/2014/main" id="{EB3D3C9F-1553-4748-977F-D4C4802A89B9}"/>
              </a:ext>
            </a:extLst>
          </p:cNvPr>
          <p:cNvSpPr txBox="1"/>
          <p:nvPr/>
        </p:nvSpPr>
        <p:spPr>
          <a:xfrm rot="252803">
            <a:off x="9784117" y="5918827"/>
            <a:ext cx="2452772" cy="646331"/>
          </a:xfrm>
          <a:prstGeom prst="rect">
            <a:avLst/>
          </a:prstGeom>
          <a:noFill/>
        </p:spPr>
        <p:txBody>
          <a:bodyPr wrap="square" rtlCol="0">
            <a:prstTxWarp prst="textArchUp">
              <a:avLst/>
            </a:prstTxWarp>
            <a:spAutoFit/>
          </a:bodyPr>
          <a:lstStyle/>
          <a:p>
            <a:pPr algn="ctr"/>
            <a:r>
              <a:rPr lang="vi-VN" sz="1050" dirty="0">
                <a:solidFill>
                  <a:srgbClr val="FF0000"/>
                </a:solidFill>
              </a:rPr>
              <a:t>Quần đảo Trường Sa </a:t>
            </a:r>
          </a:p>
          <a:p>
            <a:pPr algn="ctr"/>
            <a:r>
              <a:rPr lang="vi-VN" sz="1050" dirty="0">
                <a:solidFill>
                  <a:srgbClr val="FF0000"/>
                </a:solidFill>
              </a:rPr>
              <a:t>(Khánh Hòa-Việt Nam)</a:t>
            </a:r>
            <a:endParaRPr lang="en-US" sz="1050" dirty="0">
              <a:solidFill>
                <a:srgbClr val="FF0000"/>
              </a:solidFill>
            </a:endParaRPr>
          </a:p>
        </p:txBody>
      </p:sp>
      <p:sp>
        <p:nvSpPr>
          <p:cNvPr id="157" name="TextBox 156">
            <a:extLst>
              <a:ext uri="{FF2B5EF4-FFF2-40B4-BE49-F238E27FC236}">
                <a16:creationId xmlns:a16="http://schemas.microsoft.com/office/drawing/2014/main" id="{B7117C36-E13E-4322-97A1-2C8802131B51}"/>
              </a:ext>
            </a:extLst>
          </p:cNvPr>
          <p:cNvSpPr txBox="1"/>
          <p:nvPr/>
        </p:nvSpPr>
        <p:spPr>
          <a:xfrm>
            <a:off x="9772014" y="4657297"/>
            <a:ext cx="1093245" cy="276999"/>
          </a:xfrm>
          <a:prstGeom prst="rect">
            <a:avLst/>
          </a:prstGeom>
          <a:noFill/>
        </p:spPr>
        <p:txBody>
          <a:bodyPr wrap="square" rtlCol="0">
            <a:spAutoFit/>
          </a:bodyPr>
          <a:lstStyle/>
          <a:p>
            <a:r>
              <a:rPr lang="vi-VN" sz="1200" b="1" dirty="0">
                <a:solidFill>
                  <a:srgbClr val="0070C0"/>
                </a:solidFill>
                <a:latin typeface="Times New Roman" panose="02020603050405020304" pitchFamily="18" charset="0"/>
                <a:cs typeface="Times New Roman" panose="02020603050405020304" pitchFamily="18" charset="0"/>
              </a:rPr>
              <a:t>BIỂN ĐÔNG</a:t>
            </a:r>
            <a:endParaRPr lang="en-US" sz="1200" b="1" dirty="0">
              <a:solidFill>
                <a:srgbClr val="0070C0"/>
              </a:solidFill>
              <a:latin typeface="Times New Roman" panose="02020603050405020304" pitchFamily="18" charset="0"/>
              <a:cs typeface="Times New Roman" panose="02020603050405020304" pitchFamily="18" charset="0"/>
            </a:endParaRPr>
          </a:p>
        </p:txBody>
      </p:sp>
      <p:pic>
        <p:nvPicPr>
          <p:cNvPr id="179" name="Picture 2" descr="HOÀNG SA TRƯỜNG SA LÀ CỦA VIỆT NAM!!! on X: &quot;CHÚNG TA KHÔNG THỂ GÓP SỨC NHƯ  NHỮNG NGƯỜI LÍNH HẢI QUÂN NGÀY ĐÊM BẢO VỆ BIỂN ĐẢO, THÌ CHÚNG TA HÃY">
            <a:extLst>
              <a:ext uri="{FF2B5EF4-FFF2-40B4-BE49-F238E27FC236}">
                <a16:creationId xmlns:a16="http://schemas.microsoft.com/office/drawing/2014/main" id="{AC69EBAE-B217-4443-87F5-C5497372EE5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042" b="99479" l="2500" r="97500">
                        <a14:foregroundMark x1="18333" y1="15937" x2="30729" y2="23958"/>
                        <a14:foregroundMark x1="40000" y1="53125" x2="26771" y2="55313"/>
                        <a14:foregroundMark x1="26771" y1="55313" x2="15000" y2="63958"/>
                        <a14:foregroundMark x1="15000" y1="63958" x2="13021" y2="69375"/>
                        <a14:foregroundMark x1="9375" y1="75000" x2="11667" y2="88333"/>
                        <a14:foregroundMark x1="11667" y1="88333" x2="21458" y2="97708"/>
                        <a14:foregroundMark x1="21458" y1="97708" x2="34688" y2="94896"/>
                        <a14:foregroundMark x1="34688" y1="94896" x2="74479" y2="98646"/>
                        <a14:foregroundMark x1="74479" y1="98646" x2="87708" y2="97396"/>
                        <a14:foregroundMark x1="87708" y1="97396" x2="91563" y2="95208"/>
                        <a14:foregroundMark x1="25625" y1="86146" x2="35313" y2="78438"/>
                        <a14:foregroundMark x1="9063" y1="91771" x2="2917" y2="80729"/>
                        <a14:foregroundMark x1="2917" y1="80729" x2="2500" y2="73333"/>
                        <a14:foregroundMark x1="37083" y1="85000" x2="33125" y2="87188"/>
                        <a14:foregroundMark x1="29792" y1="92708" x2="26354" y2="88854"/>
                        <a14:foregroundMark x1="32708" y1="86667" x2="31979" y2="89583"/>
                        <a14:foregroundMark x1="58021" y1="79375" x2="67188" y2="79375"/>
                        <a14:foregroundMark x1="71875" y1="77188" x2="79583" y2="78854"/>
                        <a14:foregroundMark x1="70104" y1="79583" x2="72813" y2="79583"/>
                        <a14:foregroundMark x1="86146" y1="77188" x2="89375" y2="79167"/>
                        <a14:foregroundMark x1="14688" y1="29271" x2="35313" y2="17083"/>
                        <a14:foregroundMark x1="12708" y1="25104" x2="36458" y2="13438"/>
                        <a14:foregroundMark x1="36458" y1="13438" x2="36563" y2="13229"/>
                        <a14:foregroundMark x1="37500" y1="24167" x2="38542" y2="11563"/>
                        <a14:foregroundMark x1="38542" y1="11563" x2="38542" y2="11563"/>
                        <a14:foregroundMark x1="12292" y1="30729" x2="25521" y2="30938"/>
                        <a14:foregroundMark x1="25521" y1="30938" x2="37083" y2="27604"/>
                        <a14:foregroundMark x1="61667" y1="42917" x2="61667" y2="41875"/>
                        <a14:foregroundMark x1="74479" y1="40417" x2="75208" y2="41875"/>
                        <a14:foregroundMark x1="57500" y1="91250" x2="84167" y2="94479"/>
                        <a14:foregroundMark x1="85399" y1="94138" x2="93958" y2="91771"/>
                        <a14:foregroundMark x1="3542" y1="92292" x2="7187" y2="96146"/>
                        <a14:foregroundMark x1="8125" y1="92708" x2="2500" y2="96354"/>
                        <a14:foregroundMark x1="95417" y1="98854" x2="96875" y2="91563"/>
                        <a14:foregroundMark x1="97604" y1="90104" x2="88125" y2="91250"/>
                        <a14:foregroundMark x1="71875" y1="70417" x2="68229" y2="31458"/>
                        <a14:foregroundMark x1="63854" y1="71146" x2="61354" y2="56563"/>
                        <a14:foregroundMark x1="79896" y1="62813" x2="80625" y2="55313"/>
                        <a14:foregroundMark x1="83229" y1="74063" x2="77396" y2="66458"/>
                        <a14:foregroundMark x1="85417" y1="66250" x2="87396" y2="65313"/>
                        <a14:foregroundMark x1="72083" y1="33854" x2="62813" y2="34583"/>
                        <a14:foregroundMark x1="15625" y1="19063" x2="34167" y2="12292"/>
                        <a14:foregroundMark x1="34167" y1="13438" x2="37500" y2="10104"/>
                        <a14:foregroundMark x1="75729" y1="63542" x2="72813" y2="61667"/>
                        <a14:foregroundMark x1="75208" y1="37813" x2="66979" y2="28542"/>
                        <a14:foregroundMark x1="40729" y1="29271" x2="40729" y2="39688"/>
                        <a14:foregroundMark x1="82500" y1="70625" x2="83542" y2="67188"/>
                        <a14:foregroundMark x1="40938" y1="6042" x2="40938" y2="18333"/>
                        <a14:foregroundMark x1="45313" y1="48438" x2="42500" y2="59583"/>
                        <a14:foregroundMark x1="40000" y1="41458" x2="37396" y2="57813"/>
                        <a14:foregroundMark x1="37396" y1="57813" x2="20625" y2="58646"/>
                        <a14:foregroundMark x1="20625" y1="58646" x2="4792" y2="63646"/>
                        <a14:foregroundMark x1="4792" y1="63646" x2="12083" y2="78854"/>
                        <a14:foregroundMark x1="12083" y1="78854" x2="14896" y2="95938"/>
                        <a14:foregroundMark x1="14896" y1="95938" x2="11458" y2="97604"/>
                        <a14:foregroundMark x1="20938" y1="75417" x2="14896" y2="80208"/>
                        <a14:foregroundMark x1="25417" y1="85208" x2="25729" y2="94479"/>
                        <a14:foregroundMark x1="22188" y1="94063" x2="14271" y2="85208"/>
                        <a14:foregroundMark x1="6979" y1="97917" x2="41250" y2="98854"/>
                        <a14:foregroundMark x1="41250" y1="98854" x2="35521" y2="91875"/>
                        <a14:foregroundMark x1="42813" y1="93125" x2="54479" y2="92188"/>
                        <a14:foregroundMark x1="44063" y1="98854" x2="59583" y2="99479"/>
                        <a14:foregroundMark x1="26042" y1="52917" x2="30729" y2="51042"/>
                        <a14:backgroundMark x1="85000" y1="93438" x2="83333" y2="93125"/>
                      </a14:backgroundRemoval>
                    </a14:imgEffect>
                  </a14:imgLayer>
                </a14:imgProps>
              </a:ext>
              <a:ext uri="{28A0092B-C50C-407E-A947-70E740481C1C}">
                <a14:useLocalDpi xmlns:a14="http://schemas.microsoft.com/office/drawing/2010/main" val="0"/>
              </a:ext>
            </a:extLst>
          </a:blip>
          <a:srcRect/>
          <a:stretch>
            <a:fillRect/>
          </a:stretch>
        </p:blipFill>
        <p:spPr bwMode="auto">
          <a:xfrm>
            <a:off x="0" y="5042120"/>
            <a:ext cx="1819530" cy="1819530"/>
          </a:xfrm>
          <a:prstGeom prst="rect">
            <a:avLst/>
          </a:prstGeom>
          <a:noFill/>
          <a:extLst>
            <a:ext uri="{909E8E84-426E-40DD-AFC4-6F175D3DCCD1}">
              <a14:hiddenFill xmlns:a14="http://schemas.microsoft.com/office/drawing/2010/main">
                <a:solidFill>
                  <a:srgbClr val="FFFFFF"/>
                </a:solidFill>
              </a14:hiddenFill>
            </a:ext>
          </a:extLst>
        </p:spPr>
      </p:pic>
      <p:sp>
        <p:nvSpPr>
          <p:cNvPr id="180" name="Rectangle 179">
            <a:hlinkClick r:id="rId9" action="ppaction://hlinksldjump"/>
            <a:extLst>
              <a:ext uri="{FF2B5EF4-FFF2-40B4-BE49-F238E27FC236}">
                <a16:creationId xmlns:a16="http://schemas.microsoft.com/office/drawing/2014/main" id="{0AB49ED1-A5F4-4EC1-B405-A73AAA42DC03}"/>
              </a:ext>
            </a:extLst>
          </p:cNvPr>
          <p:cNvSpPr/>
          <p:nvPr/>
        </p:nvSpPr>
        <p:spPr>
          <a:xfrm>
            <a:off x="4112968" y="5796138"/>
            <a:ext cx="572574" cy="356578"/>
          </a:xfrm>
          <a:prstGeom prst="rect">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1" name="Graphic 180" descr="Arrow Slight curve">
            <a:hlinkClick r:id="rId9" action="ppaction://hlinksldjump"/>
            <a:extLst>
              <a:ext uri="{FF2B5EF4-FFF2-40B4-BE49-F238E27FC236}">
                <a16:creationId xmlns:a16="http://schemas.microsoft.com/office/drawing/2014/main" id="{69A0F23F-3504-4EBF-AE5E-03F4F2285FD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82912" y="5670454"/>
            <a:ext cx="411503" cy="513947"/>
          </a:xfrm>
          <a:prstGeom prst="rect">
            <a:avLst/>
          </a:prstGeom>
        </p:spPr>
      </p:pic>
      <p:sp>
        <p:nvSpPr>
          <p:cNvPr id="184" name="TextBox 183">
            <a:extLst>
              <a:ext uri="{FF2B5EF4-FFF2-40B4-BE49-F238E27FC236}">
                <a16:creationId xmlns:a16="http://schemas.microsoft.com/office/drawing/2014/main" id="{01709B21-C67E-45D3-A937-A58BAE08F275}"/>
              </a:ext>
            </a:extLst>
          </p:cNvPr>
          <p:cNvSpPr txBox="1"/>
          <p:nvPr/>
        </p:nvSpPr>
        <p:spPr>
          <a:xfrm>
            <a:off x="1659827" y="6229113"/>
            <a:ext cx="1038233" cy="523220"/>
          </a:xfrm>
          <a:prstGeom prst="rect">
            <a:avLst/>
          </a:prstGeom>
          <a:noFill/>
        </p:spPr>
        <p:txBody>
          <a:bodyPr wrap="square">
            <a:spAutoFit/>
          </a:bodyPr>
          <a:lstStyle/>
          <a:p>
            <a:pPr algn="ctr"/>
            <a:r>
              <a:rPr lang="en-US" sz="1400" b="1" i="1" dirty="0" err="1">
                <a:solidFill>
                  <a:srgbClr val="0F0F0F"/>
                </a:solidFill>
                <a:effectLst/>
                <a:latin typeface="Times New Roman" panose="02020603050405020304" pitchFamily="18" charset="0"/>
                <a:cs typeface="Times New Roman" panose="02020603050405020304" pitchFamily="18" charset="0"/>
              </a:rPr>
              <a:t>Hướng</a:t>
            </a:r>
            <a:r>
              <a:rPr lang="en-US" sz="1400" b="1" i="1" dirty="0">
                <a:solidFill>
                  <a:srgbClr val="0F0F0F"/>
                </a:solidFill>
                <a:effectLst/>
                <a:latin typeface="Times New Roman" panose="02020603050405020304" pitchFamily="18" charset="0"/>
                <a:cs typeface="Times New Roman" panose="02020603050405020304" pitchFamily="18" charset="0"/>
              </a:rPr>
              <a:t> </a:t>
            </a:r>
            <a:r>
              <a:rPr lang="en-US" sz="1400" b="1" i="1" dirty="0" err="1">
                <a:solidFill>
                  <a:srgbClr val="0F0F0F"/>
                </a:solidFill>
                <a:effectLst/>
                <a:latin typeface="Times New Roman" panose="02020603050405020304" pitchFamily="18" charset="0"/>
                <a:cs typeface="Times New Roman" panose="02020603050405020304" pitchFamily="18" charset="0"/>
              </a:rPr>
              <a:t>dẫn</a:t>
            </a:r>
            <a:r>
              <a:rPr lang="en-US" sz="1400" b="1" i="1" dirty="0">
                <a:solidFill>
                  <a:srgbClr val="0F0F0F"/>
                </a:solidFill>
                <a:effectLst/>
                <a:latin typeface="Times New Roman" panose="02020603050405020304" pitchFamily="18" charset="0"/>
                <a:cs typeface="Times New Roman" panose="02020603050405020304" pitchFamily="18" charset="0"/>
              </a:rPr>
              <a:t> </a:t>
            </a:r>
            <a:r>
              <a:rPr lang="en-US" sz="1400" b="1" i="1" dirty="0" err="1">
                <a:solidFill>
                  <a:srgbClr val="0F0F0F"/>
                </a:solidFill>
                <a:effectLst/>
                <a:latin typeface="Times New Roman" panose="02020603050405020304" pitchFamily="18" charset="0"/>
                <a:cs typeface="Times New Roman" panose="02020603050405020304" pitchFamily="18" charset="0"/>
              </a:rPr>
              <a:t>sử</a:t>
            </a:r>
            <a:r>
              <a:rPr lang="en-US" sz="1400" b="1" i="1" dirty="0">
                <a:solidFill>
                  <a:srgbClr val="0F0F0F"/>
                </a:solidFill>
                <a:effectLst/>
                <a:latin typeface="Times New Roman" panose="02020603050405020304" pitchFamily="18" charset="0"/>
                <a:cs typeface="Times New Roman" panose="02020603050405020304" pitchFamily="18" charset="0"/>
              </a:rPr>
              <a:t> </a:t>
            </a:r>
            <a:r>
              <a:rPr lang="en-US" sz="1400" b="1" i="1" dirty="0" err="1">
                <a:solidFill>
                  <a:srgbClr val="0F0F0F"/>
                </a:solidFill>
                <a:effectLst/>
                <a:latin typeface="Times New Roman" panose="02020603050405020304" pitchFamily="18" charset="0"/>
                <a:cs typeface="Times New Roman" panose="02020603050405020304" pitchFamily="18" charset="0"/>
              </a:rPr>
              <a:t>dụng</a:t>
            </a:r>
            <a:endParaRPr lang="en-US" sz="1400" b="1" i="1" dirty="0">
              <a:solidFill>
                <a:srgbClr val="0F0F0F"/>
              </a:solidFill>
              <a:effectLst/>
              <a:latin typeface="Times New Roman" panose="02020603050405020304" pitchFamily="18" charset="0"/>
              <a:cs typeface="Times New Roman" panose="02020603050405020304" pitchFamily="18" charset="0"/>
            </a:endParaRPr>
          </a:p>
        </p:txBody>
      </p:sp>
      <p:sp>
        <p:nvSpPr>
          <p:cNvPr id="162" name="TextBox 161">
            <a:extLst>
              <a:ext uri="{FF2B5EF4-FFF2-40B4-BE49-F238E27FC236}">
                <a16:creationId xmlns:a16="http://schemas.microsoft.com/office/drawing/2014/main" id="{BCBB1A45-7068-495F-BE50-C4E1509BA5EA}"/>
              </a:ext>
            </a:extLst>
          </p:cNvPr>
          <p:cNvSpPr txBox="1"/>
          <p:nvPr/>
        </p:nvSpPr>
        <p:spPr>
          <a:xfrm>
            <a:off x="3954213" y="6282002"/>
            <a:ext cx="1038233" cy="307777"/>
          </a:xfrm>
          <a:prstGeom prst="rect">
            <a:avLst/>
          </a:prstGeom>
          <a:noFill/>
        </p:spPr>
        <p:txBody>
          <a:bodyPr wrap="square">
            <a:spAutoFit/>
          </a:bodyPr>
          <a:lstStyle/>
          <a:p>
            <a:pPr algn="ctr"/>
            <a:r>
              <a:rPr lang="en-US" sz="1400" b="1" i="1" dirty="0" err="1">
                <a:solidFill>
                  <a:srgbClr val="0F0F0F"/>
                </a:solidFill>
                <a:effectLst/>
                <a:latin typeface="Times New Roman" panose="02020603050405020304" pitchFamily="18" charset="0"/>
                <a:cs typeface="Times New Roman" panose="02020603050405020304" pitchFamily="18" charset="0"/>
              </a:rPr>
              <a:t>Bắ</a:t>
            </a:r>
            <a:r>
              <a:rPr lang="en-US" sz="1400" b="1" i="1" dirty="0" err="1">
                <a:solidFill>
                  <a:srgbClr val="0F0F0F"/>
                </a:solidFill>
                <a:latin typeface="Times New Roman" panose="02020603050405020304" pitchFamily="18" charset="0"/>
                <a:cs typeface="Times New Roman" panose="02020603050405020304" pitchFamily="18" charset="0"/>
              </a:rPr>
              <a:t>t</a:t>
            </a:r>
            <a:r>
              <a:rPr lang="en-US" sz="1400" b="1" i="1" dirty="0">
                <a:solidFill>
                  <a:srgbClr val="0F0F0F"/>
                </a:solidFill>
                <a:latin typeface="Times New Roman" panose="02020603050405020304" pitchFamily="18" charset="0"/>
                <a:cs typeface="Times New Roman" panose="02020603050405020304" pitchFamily="18" charset="0"/>
              </a:rPr>
              <a:t> </a:t>
            </a:r>
            <a:r>
              <a:rPr lang="en-US" sz="1400" b="1" i="1" dirty="0" err="1">
                <a:solidFill>
                  <a:srgbClr val="0F0F0F"/>
                </a:solidFill>
                <a:latin typeface="Times New Roman" panose="02020603050405020304" pitchFamily="18" charset="0"/>
                <a:cs typeface="Times New Roman" panose="02020603050405020304" pitchFamily="18" charset="0"/>
              </a:rPr>
              <a:t>đầu</a:t>
            </a:r>
            <a:endParaRPr lang="en-US" sz="1400" b="1" i="1" dirty="0">
              <a:solidFill>
                <a:srgbClr val="0F0F0F"/>
              </a:solidFill>
              <a:effectLst/>
              <a:latin typeface="Times New Roman" panose="02020603050405020304" pitchFamily="18" charset="0"/>
              <a:cs typeface="Times New Roman" panose="02020603050405020304" pitchFamily="18" charset="0"/>
            </a:endParaRPr>
          </a:p>
        </p:txBody>
      </p:sp>
      <p:pic>
        <p:nvPicPr>
          <p:cNvPr id="224" name="Graphic 223" descr="Open book">
            <a:hlinkClick r:id="rId12" action="ppaction://hlinkfile"/>
            <a:extLst>
              <a:ext uri="{FF2B5EF4-FFF2-40B4-BE49-F238E27FC236}">
                <a16:creationId xmlns:a16="http://schemas.microsoft.com/office/drawing/2014/main" id="{F51EAB5C-96E7-4CEC-95DF-4FCC4802D2D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829259" y="5686271"/>
            <a:ext cx="547236" cy="547236"/>
          </a:xfrm>
          <a:prstGeom prst="rect">
            <a:avLst/>
          </a:prstGeom>
        </p:spPr>
      </p:pic>
      <p:pic>
        <p:nvPicPr>
          <p:cNvPr id="160" name="Picture 159">
            <a:hlinkClick r:id="rId15"/>
          </p:cNvPr>
          <p:cNvPicPr/>
          <p:nvPr/>
        </p:nvPicPr>
        <p:blipFill rotWithShape="1">
          <a:blip r:embed="rId16"/>
          <a:srcRect l="16672" t="83165" r="78564" b="8670"/>
          <a:stretch/>
        </p:blipFill>
        <p:spPr bwMode="auto">
          <a:xfrm>
            <a:off x="2981332" y="5737995"/>
            <a:ext cx="677637" cy="567358"/>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2777374" y="6268845"/>
            <a:ext cx="1122328" cy="523220"/>
          </a:xfrm>
          <a:prstGeom prst="rect">
            <a:avLst/>
          </a:prstGeom>
        </p:spPr>
        <p:txBody>
          <a:bodyPr wrap="square">
            <a:spAutoFit/>
          </a:bodyPr>
          <a:lstStyle/>
          <a:p>
            <a:pPr algn="ctr"/>
            <a:r>
              <a:rPr lang="vi-VN" sz="1400" b="1" i="1" dirty="0">
                <a:solidFill>
                  <a:srgbClr val="000000"/>
                </a:solidFill>
                <a:latin typeface="Times New Roman" panose="02020603050405020304" pitchFamily="18" charset="0"/>
                <a:ea typeface="Calibri" panose="020F0502020204030204" pitchFamily="34" charset="0"/>
              </a:rPr>
              <a:t>Những trái tim </a:t>
            </a:r>
            <a:r>
              <a:rPr lang="en-US" sz="1400" b="1" i="1" dirty="0">
                <a:solidFill>
                  <a:srgbClr val="000000"/>
                </a:solidFill>
                <a:latin typeface="Times New Roman" panose="02020603050405020304" pitchFamily="18" charset="0"/>
                <a:ea typeface="Calibri" panose="020F0502020204030204" pitchFamily="34" charset="0"/>
              </a:rPr>
              <a:t>VN</a:t>
            </a:r>
            <a:endParaRPr lang="en-US" sz="1400" b="1" i="1" dirty="0"/>
          </a:p>
        </p:txBody>
      </p:sp>
    </p:spTree>
    <p:controls>
      <mc:AlternateContent xmlns:mc="http://schemas.openxmlformats.org/markup-compatibility/2006">
        <mc:Choice xmlns:v="urn:schemas-microsoft-com:vml" Requires="v">
          <p:control r:id="rId1" imgW="409680" imgH="276120"/>
        </mc:Choice>
        <mc:Fallback>
          <p:control r:id="rId1" imgW="409680" imgH="276120">
            <p:pic>
              <p:nvPicPr>
                <p:cNvPr id="176" name="CommandButton1">
                  <a:extLst>
                    <a:ext uri="{FF2B5EF4-FFF2-40B4-BE49-F238E27FC236}">
                      <a16:creationId xmlns:a16="http://schemas.microsoft.com/office/drawing/2014/main" id="{99AA1A01-C364-4474-8399-D077D90F93B4}"/>
                    </a:ext>
                  </a:extLst>
                </p:cNvPr>
                <p:cNvPicPr>
                  <a:picLocks/>
                </p:cNvPicPr>
                <p:nvPr/>
              </p:nvPicPr>
              <p:blipFill>
                <a:blip r:embed="rId17"/>
                <a:stretch>
                  <a:fillRect/>
                </a:stretch>
              </p:blipFill>
              <p:spPr>
                <a:xfrm>
                  <a:off x="52359" y="41416"/>
                  <a:ext cx="409354" cy="276999"/>
                </a:xfrm>
                <a:prstGeom prst="rect">
                  <a:avLst/>
                </a:prstGeom>
              </p:spPr>
            </p:pic>
          </p:control>
        </mc:Fallback>
      </mc:AlternateContent>
    </p:controls>
    <p:extLst>
      <p:ext uri="{BB962C8B-B14F-4D97-AF65-F5344CB8AC3E}">
        <p14:creationId xmlns:p14="http://schemas.microsoft.com/office/powerpoint/2010/main" val="3260497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55"/>
                                        </p:tgtEl>
                                      </p:cBhvr>
                                    </p:animEffect>
                                    <p:animScale>
                                      <p:cBhvr>
                                        <p:cTn id="7" dur="250" autoRev="1" fill="hold"/>
                                        <p:tgtEl>
                                          <p:spTgt spid="155"/>
                                        </p:tgtEl>
                                      </p:cBhvr>
                                      <p:by x="105000" y="105000"/>
                                    </p:animScale>
                                  </p:childTnLst>
                                </p:cTn>
                              </p:par>
                              <p:par>
                                <p:cTn id="8" presetID="8" presetClass="emph" presetSubtype="0" repeatCount="indefinite" fill="hold" nodeType="withEffect">
                                  <p:stCondLst>
                                    <p:cond delay="0"/>
                                  </p:stCondLst>
                                  <p:childTnLst>
                                    <p:animRot by="21600000">
                                      <p:cBhvr>
                                        <p:cTn id="9" dur="20000" fill="hold"/>
                                        <p:tgtEl>
                                          <p:spTgt spid="17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8" name="Freeform: Shape 1307">
            <a:extLst>
              <a:ext uri="{FF2B5EF4-FFF2-40B4-BE49-F238E27FC236}">
                <a16:creationId xmlns:a16="http://schemas.microsoft.com/office/drawing/2014/main" id="{605CCC46-20BE-D95F-5585-9DC2B858B153}"/>
              </a:ext>
            </a:extLst>
          </p:cNvPr>
          <p:cNvSpPr/>
          <p:nvPr/>
        </p:nvSpPr>
        <p:spPr>
          <a:xfrm>
            <a:off x="6287084" y="-549729"/>
            <a:ext cx="18181" cy="33169"/>
          </a:xfrm>
          <a:custGeom>
            <a:avLst/>
            <a:gdLst>
              <a:gd name="connsiteX0" fmla="*/ 9582 w 18181"/>
              <a:gd name="connsiteY0" fmla="*/ 14251 h 33169"/>
              <a:gd name="connsiteX1" fmla="*/ 18182 w 18181"/>
              <a:gd name="connsiteY1" fmla="*/ 26781 h 33169"/>
              <a:gd name="connsiteX2" fmla="*/ 7616 w 18181"/>
              <a:gd name="connsiteY2" fmla="*/ 33169 h 33169"/>
              <a:gd name="connsiteX3" fmla="*/ 2948 w 18181"/>
              <a:gd name="connsiteY3" fmla="*/ 16217 h 33169"/>
              <a:gd name="connsiteX4" fmla="*/ 9582 w 18181"/>
              <a:gd name="connsiteY4" fmla="*/ 14251 h 33169"/>
              <a:gd name="connsiteX5" fmla="*/ 9091 w 18181"/>
              <a:gd name="connsiteY5" fmla="*/ 0 h 33169"/>
              <a:gd name="connsiteX6" fmla="*/ 12531 w 18181"/>
              <a:gd name="connsiteY6" fmla="*/ 8108 h 33169"/>
              <a:gd name="connsiteX7" fmla="*/ 0 w 18181"/>
              <a:gd name="connsiteY7" fmla="*/ 9828 h 33169"/>
              <a:gd name="connsiteX8" fmla="*/ 9091 w 18181"/>
              <a:gd name="connsiteY8" fmla="*/ 0 h 3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1" h="33169">
                <a:moveTo>
                  <a:pt x="9582" y="14251"/>
                </a:moveTo>
                <a:lnTo>
                  <a:pt x="18182" y="26781"/>
                </a:lnTo>
                <a:lnTo>
                  <a:pt x="7616" y="33169"/>
                </a:lnTo>
                <a:lnTo>
                  <a:pt x="2948" y="16217"/>
                </a:lnTo>
                <a:lnTo>
                  <a:pt x="9582" y="14251"/>
                </a:lnTo>
                <a:close/>
                <a:moveTo>
                  <a:pt x="9091" y="0"/>
                </a:moveTo>
                <a:lnTo>
                  <a:pt x="12531" y="8108"/>
                </a:lnTo>
                <a:lnTo>
                  <a:pt x="0" y="9828"/>
                </a:lnTo>
                <a:lnTo>
                  <a:pt x="9091" y="0"/>
                </a:lnTo>
                <a:close/>
              </a:path>
            </a:pathLst>
          </a:custGeom>
          <a:solidFill>
            <a:srgbClr val="000000"/>
          </a:solidFill>
          <a:ln w="24563" cap="flat">
            <a:noFill/>
            <a:prstDash val="solid"/>
            <a:miter/>
          </a:ln>
        </p:spPr>
        <p:txBody>
          <a:bodyPr rtlCol="0" anchor="ctr"/>
          <a:lstStyle/>
          <a:p>
            <a:endParaRPr lang="vi-VN"/>
          </a:p>
        </p:txBody>
      </p:sp>
      <p:sp>
        <p:nvSpPr>
          <p:cNvPr id="4" name="TextBox 3">
            <a:extLst>
              <a:ext uri="{FF2B5EF4-FFF2-40B4-BE49-F238E27FC236}">
                <a16:creationId xmlns:a16="http://schemas.microsoft.com/office/drawing/2014/main" id="{4D0410F8-B76E-496F-B611-8D73135DDC77}"/>
              </a:ext>
            </a:extLst>
          </p:cNvPr>
          <p:cNvSpPr txBox="1"/>
          <p:nvPr/>
        </p:nvSpPr>
        <p:spPr>
          <a:xfrm>
            <a:off x="6528934" y="85765"/>
            <a:ext cx="5138377" cy="830997"/>
          </a:xfrm>
          <a:prstGeom prst="rect">
            <a:avLst/>
          </a:prstGeom>
          <a:noFill/>
          <a:effectLst>
            <a:glow rad="63500">
              <a:schemeClr val="accent4">
                <a:satMod val="175000"/>
                <a:alpha val="40000"/>
              </a:schemeClr>
            </a:glow>
            <a:reflection blurRad="6350" stA="52000" endA="300" endPos="35000" dir="5400000" sy="-100000" algn="bl" rotWithShape="0"/>
          </a:effectLst>
        </p:spPr>
        <p:txBody>
          <a:bodyPr wrap="square" rtlCol="0">
            <a:spAutoFit/>
          </a:bodyPr>
          <a:lstStyle/>
          <a:p>
            <a:pPr algn="ctr"/>
            <a:r>
              <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BẢN ĐỒ </a:t>
            </a:r>
            <a:r>
              <a:rPr lang="en-US" sz="480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VIỆT NAM</a:t>
            </a:r>
            <a:endPar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endParaRPr>
          </a:p>
        </p:txBody>
      </p:sp>
      <p:pic>
        <p:nvPicPr>
          <p:cNvPr id="226" name="Picture 225">
            <a:hlinkClick r:id="rId2" action="ppaction://hlinksldjump"/>
            <a:extLst>
              <a:ext uri="{FF2B5EF4-FFF2-40B4-BE49-F238E27FC236}">
                <a16:creationId xmlns:a16="http://schemas.microsoft.com/office/drawing/2014/main" id="{2602ACEA-851B-4680-9B57-43EF472A28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14" t="5724" r="4842" b="12421"/>
          <a:stretch/>
        </p:blipFill>
        <p:spPr>
          <a:xfrm>
            <a:off x="11466402" y="104926"/>
            <a:ext cx="636910" cy="336525"/>
          </a:xfrm>
          <a:prstGeom prst="rect">
            <a:avLst/>
          </a:prstGeom>
          <a:solidFill>
            <a:schemeClr val="tx1">
              <a:lumMod val="75000"/>
              <a:alpha val="38000"/>
            </a:schemeClr>
          </a:solidFill>
        </p:spPr>
      </p:pic>
      <p:grpSp>
        <p:nvGrpSpPr>
          <p:cNvPr id="168" name="Group 167">
            <a:extLst>
              <a:ext uri="{FF2B5EF4-FFF2-40B4-BE49-F238E27FC236}">
                <a16:creationId xmlns:a16="http://schemas.microsoft.com/office/drawing/2014/main" id="{312B6E42-4932-4545-9DA7-F40EFFD49B5D}"/>
              </a:ext>
            </a:extLst>
          </p:cNvPr>
          <p:cNvGrpSpPr/>
          <p:nvPr/>
        </p:nvGrpSpPr>
        <p:grpSpPr>
          <a:xfrm>
            <a:off x="7739761" y="792522"/>
            <a:ext cx="4243025" cy="523220"/>
            <a:chOff x="7739761" y="792522"/>
            <a:chExt cx="4243025" cy="523220"/>
          </a:xfrm>
        </p:grpSpPr>
        <p:sp>
          <p:nvSpPr>
            <p:cNvPr id="169" name="TextBox 168">
              <a:extLst>
                <a:ext uri="{FF2B5EF4-FFF2-40B4-BE49-F238E27FC236}">
                  <a16:creationId xmlns:a16="http://schemas.microsoft.com/office/drawing/2014/main" id="{D0BB5657-A32D-4102-80A8-C42D8B55E4C3}"/>
                </a:ext>
              </a:extLst>
            </p:cNvPr>
            <p:cNvSpPr txBox="1"/>
            <p:nvPr/>
          </p:nvSpPr>
          <p:spPr>
            <a:xfrm>
              <a:off x="7739761" y="792522"/>
              <a:ext cx="4243025" cy="523220"/>
            </a:xfrm>
            <a:prstGeom prst="rect">
              <a:avLst/>
            </a:prstGeom>
            <a:noFill/>
          </p:spPr>
          <p:txBody>
            <a:bodyPr wrap="square" rtlCol="0">
              <a:spAutoFit/>
            </a:bodyPr>
            <a:lstStyle/>
            <a:p>
              <a:pPr algn="ct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Nam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trong</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tôi</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a:t>
              </a:r>
            </a:p>
          </p:txBody>
        </p:sp>
        <mc:AlternateContent xmlns:mc="http://schemas.openxmlformats.org/markup-compatibility/2006">
          <mc:Choice xmlns:am3d="http://schemas.microsoft.com/office/drawing/2017/model3d" Requires="am3d">
            <p:graphicFrame>
              <p:nvGraphicFramePr>
                <p:cNvPr id="170" name="3D Model 169" descr="Red heart">
                  <a:hlinkClick r:id="rId4"/>
                  <a:extLst>
                    <a:ext uri="{FF2B5EF4-FFF2-40B4-BE49-F238E27FC236}">
                      <a16:creationId xmlns:a16="http://schemas.microsoft.com/office/drawing/2014/main" id="{A7970AA3-3A9A-4434-9CA3-D92CB97E851C}"/>
                    </a:ext>
                  </a:extLst>
                </p:cNvPr>
                <p:cNvGraphicFramePr>
                  <a:graphicFrameLocks noChangeAspect="1"/>
                </p:cNvGraphicFramePr>
                <p:nvPr/>
              </p:nvGraphicFramePr>
              <p:xfrm>
                <a:off x="10450652" y="826337"/>
                <a:ext cx="579536" cy="484531"/>
              </p:xfrm>
              <a:graphic>
                <a:graphicData uri="http://schemas.microsoft.com/office/drawing/2017/model3d">
                  <am3d:model3d r:embed="rId5">
                    <am3d:spPr>
                      <a:xfrm>
                        <a:off x="0" y="0"/>
                        <a:ext cx="579536" cy="484531"/>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588784" ay="1987067" az="10118498"/>
                      <am3d:postTrans dx="0" dy="0" dz="0"/>
                    </am3d:trans>
                    <am3d:raster rName="Office3DRenderer" rVer="16.0.8326">
                      <am3d:blip r:embed="rId6"/>
                    </am3d:raster>
                    <am3d:objViewport viewportSz="7505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0" name="3D Model 169" descr="Red heart">
                  <a:hlinkClick r:id="rId4"/>
                  <a:extLst>
                    <a:ext uri="{FF2B5EF4-FFF2-40B4-BE49-F238E27FC236}">
                      <a16:creationId xmlns:a16="http://schemas.microsoft.com/office/drawing/2014/main" id="{A7970AA3-3A9A-4434-9CA3-D92CB97E851C}"/>
                    </a:ext>
                  </a:extLst>
                </p:cNvPr>
                <p:cNvPicPr>
                  <a:picLocks noGrp="1" noRot="1" noChangeAspect="1" noMove="1" noResize="1" noEditPoints="1" noAdjustHandles="1" noChangeArrowheads="1" noChangeShapeType="1" noCrop="1"/>
                </p:cNvPicPr>
                <p:nvPr/>
              </p:nvPicPr>
              <p:blipFill>
                <a:blip r:embed="rId6"/>
                <a:stretch>
                  <a:fillRect/>
                </a:stretch>
              </p:blipFill>
              <p:spPr>
                <a:xfrm>
                  <a:off x="10450652" y="826337"/>
                  <a:ext cx="579536" cy="484531"/>
                </a:xfrm>
                <a:prstGeom prst="rect">
                  <a:avLst/>
                </a:prstGeom>
              </p:spPr>
            </p:pic>
          </mc:Fallback>
        </mc:AlternateContent>
      </p:grpSp>
      <p:grpSp>
        <p:nvGrpSpPr>
          <p:cNvPr id="1120" name="Group 1119">
            <a:extLst>
              <a:ext uri="{FF2B5EF4-FFF2-40B4-BE49-F238E27FC236}">
                <a16:creationId xmlns:a16="http://schemas.microsoft.com/office/drawing/2014/main" id="{33F8B905-7E84-414F-A3A4-15A45D2CEF83}"/>
              </a:ext>
            </a:extLst>
          </p:cNvPr>
          <p:cNvGrpSpPr/>
          <p:nvPr/>
        </p:nvGrpSpPr>
        <p:grpSpPr>
          <a:xfrm>
            <a:off x="7403578" y="1520750"/>
            <a:ext cx="4579208" cy="954246"/>
            <a:chOff x="7403578" y="1520750"/>
            <a:chExt cx="4579208" cy="954246"/>
          </a:xfrm>
        </p:grpSpPr>
        <p:sp>
          <p:nvSpPr>
            <p:cNvPr id="2" name="Ribbon: Tilted Up 1">
              <a:extLst>
                <a:ext uri="{FF2B5EF4-FFF2-40B4-BE49-F238E27FC236}">
                  <a16:creationId xmlns:a16="http://schemas.microsoft.com/office/drawing/2014/main" id="{C74BA388-4B58-4216-AF7E-923ACC091B36}"/>
                </a:ext>
              </a:extLst>
            </p:cNvPr>
            <p:cNvSpPr/>
            <p:nvPr/>
          </p:nvSpPr>
          <p:spPr>
            <a:xfrm>
              <a:off x="7403578" y="1520889"/>
              <a:ext cx="4579208" cy="954107"/>
            </a:xfrm>
            <a:prstGeom prst="ribbon2">
              <a:avLst>
                <a:gd name="adj1" fmla="val 24886"/>
                <a:gd name="adj2" fmla="val 75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A3DEBDCA-637D-4E3D-BD82-8D5FB5AD85C3}"/>
                </a:ext>
              </a:extLst>
            </p:cNvPr>
            <p:cNvSpPr txBox="1"/>
            <p:nvPr/>
          </p:nvSpPr>
          <p:spPr>
            <a:xfrm>
              <a:off x="7541832" y="1520750"/>
              <a:ext cx="4243025" cy="707886"/>
            </a:xfrm>
            <a:prstGeom prst="rect">
              <a:avLst/>
            </a:prstGeom>
            <a:noFill/>
          </p:spPr>
          <p:txBody>
            <a:bodyPr wrap="square" rtlCol="0">
              <a:spAutoFit/>
            </a:bodyPr>
            <a:lstStyle/>
            <a:p>
              <a:pPr algn="ct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Hoàng</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Sa, </a:t>
              </a: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Trường</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Sa </a:t>
              </a:r>
            </a:p>
            <a:p>
              <a:pPr algn="ct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là</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của</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Nam!!</a:t>
              </a:r>
            </a:p>
          </p:txBody>
        </p:sp>
      </p:grpSp>
      <p:pic>
        <p:nvPicPr>
          <p:cNvPr id="6" name="Picture 5">
            <a:extLst>
              <a:ext uri="{FF2B5EF4-FFF2-40B4-BE49-F238E27FC236}">
                <a16:creationId xmlns:a16="http://schemas.microsoft.com/office/drawing/2014/main" id="{BF790E3E-6E3D-44D0-B836-1A36606A9240}"/>
              </a:ext>
            </a:extLst>
          </p:cNvPr>
          <p:cNvPicPr>
            <a:picLocks noChangeAspect="1"/>
          </p:cNvPicPr>
          <p:nvPr/>
        </p:nvPicPr>
        <p:blipFill>
          <a:blip r:embed="rId7"/>
          <a:stretch>
            <a:fillRect/>
          </a:stretch>
        </p:blipFill>
        <p:spPr>
          <a:xfrm>
            <a:off x="44940" y="2474996"/>
            <a:ext cx="1719090" cy="1760021"/>
          </a:xfrm>
          <a:prstGeom prst="rect">
            <a:avLst/>
          </a:prstGeom>
          <a:ln>
            <a:solidFill>
              <a:schemeClr val="bg1"/>
            </a:solidFill>
          </a:ln>
        </p:spPr>
      </p:pic>
      <p:pic>
        <p:nvPicPr>
          <p:cNvPr id="1122" name="Picture 1121">
            <a:extLst>
              <a:ext uri="{FF2B5EF4-FFF2-40B4-BE49-F238E27FC236}">
                <a16:creationId xmlns:a16="http://schemas.microsoft.com/office/drawing/2014/main" id="{B4CD5BA1-04FF-484A-9582-9121188289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40" y="4274149"/>
            <a:ext cx="2535743" cy="2521656"/>
          </a:xfrm>
          <a:prstGeom prst="rect">
            <a:avLst/>
          </a:prstGeom>
          <a:ln>
            <a:solidFill>
              <a:schemeClr val="bg1"/>
            </a:solidFill>
          </a:ln>
        </p:spPr>
      </p:pic>
      <p:pic>
        <p:nvPicPr>
          <p:cNvPr id="182" name="Graphic 181" descr="Repeat">
            <a:hlinkClick r:id="rId9" action="ppaction://hlinksldjump"/>
            <a:extLst>
              <a:ext uri="{FF2B5EF4-FFF2-40B4-BE49-F238E27FC236}">
                <a16:creationId xmlns:a16="http://schemas.microsoft.com/office/drawing/2014/main" id="{61E873B5-09B2-4532-BFA5-9FB58BB166A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549590" y="6134590"/>
            <a:ext cx="559838" cy="559838"/>
          </a:xfrm>
          <a:prstGeom prst="rect">
            <a:avLst/>
          </a:prstGeom>
        </p:spPr>
      </p:pic>
      <p:sp>
        <p:nvSpPr>
          <p:cNvPr id="184" name="TextBox 183">
            <a:extLst>
              <a:ext uri="{FF2B5EF4-FFF2-40B4-BE49-F238E27FC236}">
                <a16:creationId xmlns:a16="http://schemas.microsoft.com/office/drawing/2014/main" id="{BBC5B41C-B6CE-4D1A-8769-3FD79BABBFD2}"/>
              </a:ext>
            </a:extLst>
          </p:cNvPr>
          <p:cNvSpPr txBox="1"/>
          <p:nvPr/>
        </p:nvSpPr>
        <p:spPr>
          <a:xfrm>
            <a:off x="11273672" y="655166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[Back]</a:t>
            </a:r>
          </a:p>
        </p:txBody>
      </p:sp>
      <p:sp>
        <p:nvSpPr>
          <p:cNvPr id="187" name="TextBox 186">
            <a:extLst>
              <a:ext uri="{FF2B5EF4-FFF2-40B4-BE49-F238E27FC236}">
                <a16:creationId xmlns:a16="http://schemas.microsoft.com/office/drawing/2014/main" id="{D7CD65A0-A73F-4684-829F-393824E2C2BC}"/>
              </a:ext>
            </a:extLst>
          </p:cNvPr>
          <p:cNvSpPr txBox="1"/>
          <p:nvPr/>
        </p:nvSpPr>
        <p:spPr>
          <a:xfrm>
            <a:off x="6096001" y="2589374"/>
            <a:ext cx="5809860" cy="1631216"/>
          </a:xfrm>
          <a:prstGeom prst="rect">
            <a:avLst/>
          </a:prstGeom>
          <a:noFill/>
        </p:spPr>
        <p:txBody>
          <a:bodyPr wrap="square">
            <a:spAutoFit/>
          </a:bodyPr>
          <a:lstStyle/>
          <a:p>
            <a:pPr algn="just"/>
            <a:r>
              <a:rPr lang="en-US" dirty="0">
                <a:solidFill>
                  <a:srgbClr val="333333"/>
                </a:solidFill>
                <a:effectLst/>
                <a:latin typeface="Times New Roman" panose="02020603050405020304" pitchFamily="18" charset="0"/>
                <a:cs typeface="Times New Roman" panose="02020603050405020304" pitchFamily="18" charset="0"/>
              </a:rPr>
              <a:t>	</a:t>
            </a:r>
            <a:r>
              <a:rPr lang="vi-VN" sz="2000" dirty="0">
                <a:solidFill>
                  <a:srgbClr val="333333"/>
                </a:solidFill>
                <a:effectLst/>
                <a:latin typeface="Times New Roman" panose="02020603050405020304" pitchFamily="18" charset="0"/>
                <a:cs typeface="Times New Roman" panose="02020603050405020304" pitchFamily="18" charset="0"/>
              </a:rPr>
              <a:t>Quần đảo Hoàng Sa là một quần đảo san hô, phân bố rải rác trong phạm vi từ khoảng kinh tuyến 111</a:t>
            </a:r>
            <a:r>
              <a:rPr lang="vi-VN" sz="2000" baseline="30000" dirty="0">
                <a:solidFill>
                  <a:srgbClr val="333333"/>
                </a:solidFill>
                <a:effectLst/>
                <a:latin typeface="Times New Roman" panose="02020603050405020304" pitchFamily="18" charset="0"/>
                <a:cs typeface="Times New Roman" panose="02020603050405020304" pitchFamily="18" charset="0"/>
              </a:rPr>
              <a:t>0</a:t>
            </a:r>
            <a:r>
              <a:rPr lang="vi-VN" sz="2000" dirty="0">
                <a:solidFill>
                  <a:srgbClr val="333333"/>
                </a:solidFill>
                <a:effectLst/>
                <a:latin typeface="Times New Roman" panose="02020603050405020304" pitchFamily="18" charset="0"/>
                <a:cs typeface="Times New Roman" panose="02020603050405020304" pitchFamily="18" charset="0"/>
              </a:rPr>
              <a:t> Đông đến 113</a:t>
            </a:r>
            <a:r>
              <a:rPr lang="vi-VN" sz="2000" baseline="30000" dirty="0">
                <a:solidFill>
                  <a:srgbClr val="333333"/>
                </a:solidFill>
                <a:effectLst/>
                <a:latin typeface="Times New Roman" panose="02020603050405020304" pitchFamily="18" charset="0"/>
                <a:cs typeface="Times New Roman" panose="02020603050405020304" pitchFamily="18" charset="0"/>
              </a:rPr>
              <a:t>0</a:t>
            </a:r>
            <a:r>
              <a:rPr lang="vi-VN" sz="2000" dirty="0">
                <a:solidFill>
                  <a:srgbClr val="333333"/>
                </a:solidFill>
                <a:effectLst/>
                <a:latin typeface="Times New Roman" panose="02020603050405020304" pitchFamily="18" charset="0"/>
                <a:cs typeface="Times New Roman" panose="02020603050405020304" pitchFamily="18" charset="0"/>
              </a:rPr>
              <a:t> Đông; từ vĩ tuyến 15</a:t>
            </a:r>
            <a:r>
              <a:rPr lang="vi-VN" sz="2000" baseline="30000" dirty="0">
                <a:solidFill>
                  <a:srgbClr val="333333"/>
                </a:solidFill>
                <a:effectLst/>
                <a:latin typeface="Times New Roman" panose="02020603050405020304" pitchFamily="18" charset="0"/>
                <a:cs typeface="Times New Roman" panose="02020603050405020304" pitchFamily="18" charset="0"/>
              </a:rPr>
              <a:t>0</a:t>
            </a:r>
            <a:r>
              <a:rPr lang="vi-VN" sz="2000" dirty="0">
                <a:solidFill>
                  <a:srgbClr val="333333"/>
                </a:solidFill>
                <a:effectLst/>
                <a:latin typeface="Times New Roman" panose="02020603050405020304" pitchFamily="18" charset="0"/>
                <a:cs typeface="Times New Roman" panose="02020603050405020304" pitchFamily="18" charset="0"/>
              </a:rPr>
              <a:t>45' Bắc đến 17</a:t>
            </a:r>
            <a:r>
              <a:rPr lang="vi-VN" sz="2000" baseline="30000" dirty="0">
                <a:solidFill>
                  <a:srgbClr val="333333"/>
                </a:solidFill>
                <a:effectLst/>
                <a:latin typeface="Times New Roman" panose="02020603050405020304" pitchFamily="18" charset="0"/>
                <a:cs typeface="Times New Roman" panose="02020603050405020304" pitchFamily="18" charset="0"/>
              </a:rPr>
              <a:t>0</a:t>
            </a:r>
            <a:r>
              <a:rPr lang="vi-VN" sz="2000" dirty="0">
                <a:solidFill>
                  <a:srgbClr val="333333"/>
                </a:solidFill>
                <a:effectLst/>
                <a:latin typeface="Times New Roman" panose="02020603050405020304" pitchFamily="18" charset="0"/>
                <a:cs typeface="Times New Roman" panose="02020603050405020304" pitchFamily="18" charset="0"/>
              </a:rPr>
              <a:t>15' Bắc, ngang với Huế và Đà Nẵng, phía ngoài cửa Vịnh Bắc Bộ, ở khu vực phía Bắc Biển Đông.</a:t>
            </a:r>
          </a:p>
        </p:txBody>
      </p:sp>
      <mc:AlternateContent xmlns:mc="http://schemas.openxmlformats.org/markup-compatibility/2006">
        <mc:Choice xmlns:am3d="http://schemas.microsoft.com/office/drawing/2017/model3d" Requires="am3d">
          <p:graphicFrame>
            <p:nvGraphicFramePr>
              <p:cNvPr id="1125" name="3D Model 1124" descr="Red straight thick arrow">
                <a:hlinkClick r:id="" action="ppaction://noaction"/>
                <a:extLst>
                  <a:ext uri="{FF2B5EF4-FFF2-40B4-BE49-F238E27FC236}">
                    <a16:creationId xmlns:a16="http://schemas.microsoft.com/office/drawing/2014/main" id="{9C3B8964-9B51-4907-99C2-9D0C6522A2E8}"/>
                  </a:ext>
                </a:extLst>
              </p:cNvPr>
              <p:cNvGraphicFramePr>
                <a:graphicFrameLocks noChangeAspect="1"/>
              </p:cNvGraphicFramePr>
              <p:nvPr/>
            </p:nvGraphicFramePr>
            <p:xfrm>
              <a:off x="10858454" y="6183898"/>
              <a:ext cx="557166" cy="523220"/>
            </p:xfrm>
            <a:graphic>
              <a:graphicData uri="http://schemas.microsoft.com/office/drawing/2017/model3d">
                <am3d:model3d r:embed="rId12">
                  <am3d:spPr>
                    <a:xfrm>
                      <a:off x="0" y="0"/>
                      <a:ext cx="557166" cy="523220"/>
                    </a:xfrm>
                    <a:prstGeom prst="rect">
                      <a:avLst/>
                    </a:prstGeom>
                  </am3d:spPr>
                  <am3d:camera>
                    <am3d:pos x="0" y="0" z="49265132"/>
                    <am3d:up dx="0" dy="36000000" dz="0"/>
                    <am3d:lookAt x="0" y="0" z="0"/>
                    <am3d:perspective fov="2700000"/>
                  </am3d:camera>
                  <am3d:trans>
                    <am3d:meterPerModelUnit n="2106943" d="1000000"/>
                    <am3d:preTrans dx="0" dy="-9860495" dz="-1482"/>
                    <am3d:scale>
                      <am3d:sx n="1000000" d="1000000"/>
                      <am3d:sy n="1000000" d="1000000"/>
                      <am3d:sz n="1000000" d="1000000"/>
                    </am3d:scale>
                    <am3d:rot ax="633187" ay="3886724" az="573988"/>
                    <am3d:postTrans dx="0" dy="0" dz="0"/>
                  </am3d:trans>
                  <am3d:raster rName="Office3DRenderer" rVer="16.0.8326">
                    <am3d:blip r:embed="rId13"/>
                  </am3d:raster>
                  <am3d:objViewport viewportSz="91274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25" name="3D Model 1124" descr="Red straight thick arrow">
                <a:hlinkClick r:id="" action="ppaction://noaction"/>
                <a:extLst>
                  <a:ext uri="{FF2B5EF4-FFF2-40B4-BE49-F238E27FC236}">
                    <a16:creationId xmlns:a16="http://schemas.microsoft.com/office/drawing/2014/main" id="{9C3B8964-9B51-4907-99C2-9D0C6522A2E8}"/>
                  </a:ext>
                </a:extLst>
              </p:cNvPr>
              <p:cNvPicPr>
                <a:picLocks noGrp="1" noRot="1" noChangeAspect="1" noMove="1" noResize="1" noEditPoints="1" noAdjustHandles="1" noChangeArrowheads="1" noChangeShapeType="1" noCrop="1"/>
              </p:cNvPicPr>
              <p:nvPr/>
            </p:nvPicPr>
            <p:blipFill>
              <a:blip r:embed="rId13"/>
              <a:stretch>
                <a:fillRect/>
              </a:stretch>
            </p:blipFill>
            <p:spPr>
              <a:xfrm>
                <a:off x="10858454" y="6183898"/>
                <a:ext cx="557166" cy="523220"/>
              </a:xfrm>
              <a:prstGeom prst="rect">
                <a:avLst/>
              </a:prstGeom>
            </p:spPr>
          </p:pic>
        </mc:Fallback>
      </mc:AlternateContent>
      <p:sp>
        <p:nvSpPr>
          <p:cNvPr id="28" name="TextBox 27">
            <a:extLst>
              <a:ext uri="{FF2B5EF4-FFF2-40B4-BE49-F238E27FC236}">
                <a16:creationId xmlns:a16="http://schemas.microsoft.com/office/drawing/2014/main" id="{4CAA39F1-A051-4A7C-9E03-FE950219FD8F}"/>
              </a:ext>
            </a:extLst>
          </p:cNvPr>
          <p:cNvSpPr txBox="1"/>
          <p:nvPr/>
        </p:nvSpPr>
        <p:spPr>
          <a:xfrm>
            <a:off x="3479839" y="4223429"/>
            <a:ext cx="8069751" cy="1938992"/>
          </a:xfrm>
          <a:prstGeom prst="rect">
            <a:avLst/>
          </a:prstGeom>
          <a:noFill/>
        </p:spPr>
        <p:txBody>
          <a:bodyPr wrap="square">
            <a:spAutoFit/>
          </a:bodyPr>
          <a:lstStyle/>
          <a:p>
            <a:pPr algn="just"/>
            <a:r>
              <a:rPr lang="en-US" sz="2000" b="0" dirty="0">
                <a:solidFill>
                  <a:srgbClr val="333333"/>
                </a:solidFill>
                <a:effectLst/>
                <a:latin typeface="Times New Roman" panose="02020603050405020304" pitchFamily="18" charset="0"/>
                <a:cs typeface="Times New Roman" panose="02020603050405020304" pitchFamily="18" charset="0"/>
              </a:rPr>
              <a:t>	</a:t>
            </a:r>
            <a:r>
              <a:rPr lang="vi-VN" sz="2000" b="0" dirty="0">
                <a:solidFill>
                  <a:srgbClr val="333333"/>
                </a:solidFill>
                <a:effectLst/>
                <a:latin typeface="Times New Roman" panose="02020603050405020304" pitchFamily="18" charset="0"/>
                <a:cs typeface="Times New Roman" panose="02020603050405020304" pitchFamily="18" charset="0"/>
              </a:rPr>
              <a:t>Quần đảo Hoàng Sa gồm hơn 37 đảo, đá, bãi cạn, chia làm hai nhóm: nhóm phía Đông có tên là nhóm An Vĩnh, gồm khoảng 12 đảo, đá, bãi cạn; trong đó có hai đảo lớn là Phú Lâm và Linh Côn, mỗi đảo rộng khoảng 1,5 km</a:t>
            </a:r>
            <a:r>
              <a:rPr lang="vi-VN" sz="2000" b="0" baseline="30000" dirty="0">
                <a:solidFill>
                  <a:srgbClr val="333333"/>
                </a:solidFill>
                <a:effectLst/>
                <a:latin typeface="Times New Roman" panose="02020603050405020304" pitchFamily="18" charset="0"/>
                <a:cs typeface="Times New Roman" panose="02020603050405020304" pitchFamily="18" charset="0"/>
              </a:rPr>
              <a:t>2</a:t>
            </a:r>
            <a:r>
              <a:rPr lang="vi-VN" sz="2000" b="0" dirty="0">
                <a:solidFill>
                  <a:srgbClr val="333333"/>
                </a:solidFill>
                <a:effectLst/>
                <a:latin typeface="Times New Roman" panose="02020603050405020304" pitchFamily="18" charset="0"/>
                <a:cs typeface="Times New Roman" panose="02020603050405020304" pitchFamily="18" charset="0"/>
              </a:rPr>
              <a:t>; nhóm phía Tây gồm nhiều đảo xếp thành hình vòng cung nên còn gọi là nhóm Lưỡi Liềm, trong đó có các đảo Hoàng Sa (diện tích gần 1 km</a:t>
            </a:r>
            <a:r>
              <a:rPr lang="vi-VN" sz="2000" b="0" baseline="30000" dirty="0">
                <a:solidFill>
                  <a:srgbClr val="333333"/>
                </a:solidFill>
                <a:effectLst/>
                <a:latin typeface="Times New Roman" panose="02020603050405020304" pitchFamily="18" charset="0"/>
                <a:cs typeface="Times New Roman" panose="02020603050405020304" pitchFamily="18" charset="0"/>
              </a:rPr>
              <a:t>2</a:t>
            </a:r>
            <a:r>
              <a:rPr lang="vi-VN" sz="2000" b="0" dirty="0">
                <a:solidFill>
                  <a:srgbClr val="333333"/>
                </a:solidFill>
                <a:effectLst/>
                <a:latin typeface="Times New Roman" panose="02020603050405020304" pitchFamily="18" charset="0"/>
                <a:cs typeface="Times New Roman" panose="02020603050405020304" pitchFamily="18" charset="0"/>
              </a:rPr>
              <a:t>), Quang Ảnh, Hữu Nhật, Quang Hòa, Duy Mộng, Chim Yến, Tri Tôn...</a:t>
            </a:r>
          </a:p>
        </p:txBody>
      </p:sp>
      <p:sp>
        <p:nvSpPr>
          <p:cNvPr id="36" name="Graphic 2">
            <a:extLst>
              <a:ext uri="{FF2B5EF4-FFF2-40B4-BE49-F238E27FC236}">
                <a16:creationId xmlns:a16="http://schemas.microsoft.com/office/drawing/2014/main" id="{5FE6408B-6D11-4042-A999-99F31B0DF15A}"/>
              </a:ext>
            </a:extLst>
          </p:cNvPr>
          <p:cNvSpPr/>
          <p:nvPr/>
        </p:nvSpPr>
        <p:spPr>
          <a:xfrm>
            <a:off x="2111455" y="865235"/>
            <a:ext cx="2836841" cy="3048758"/>
          </a:xfrm>
          <a:custGeom>
            <a:avLst/>
            <a:gdLst>
              <a:gd name="connsiteX0" fmla="*/ 765807 w 828188"/>
              <a:gd name="connsiteY0" fmla="*/ 628265 h 776012"/>
              <a:gd name="connsiteX1" fmla="*/ 761543 w 828188"/>
              <a:gd name="connsiteY1" fmla="*/ 615855 h 776012"/>
              <a:gd name="connsiteX2" fmla="*/ 757812 w 828188"/>
              <a:gd name="connsiteY2" fmla="*/ 604968 h 776012"/>
              <a:gd name="connsiteX3" fmla="*/ 752940 w 828188"/>
              <a:gd name="connsiteY3" fmla="*/ 596440 h 776012"/>
              <a:gd name="connsiteX4" fmla="*/ 743270 w 828188"/>
              <a:gd name="connsiteY4" fmla="*/ 596440 h 776012"/>
              <a:gd name="connsiteX5" fmla="*/ 743270 w 828188"/>
              <a:gd name="connsiteY5" fmla="*/ 611972 h 776012"/>
              <a:gd name="connsiteX6" fmla="*/ 751341 w 828188"/>
              <a:gd name="connsiteY6" fmla="*/ 622098 h 776012"/>
              <a:gd name="connsiteX7" fmla="*/ 765807 w 828188"/>
              <a:gd name="connsiteY7" fmla="*/ 628265 h 776012"/>
              <a:gd name="connsiteX8" fmla="*/ 765807 w 828188"/>
              <a:gd name="connsiteY8" fmla="*/ 628265 h 776012"/>
              <a:gd name="connsiteX9" fmla="*/ 581101 w 828188"/>
              <a:gd name="connsiteY9" fmla="*/ 106659 h 776012"/>
              <a:gd name="connsiteX10" fmla="*/ 581101 w 828188"/>
              <a:gd name="connsiteY10" fmla="*/ 106659 h 776012"/>
              <a:gd name="connsiteX11" fmla="*/ 577675 w 828188"/>
              <a:gd name="connsiteY11" fmla="*/ 87016 h 776012"/>
              <a:gd name="connsiteX12" fmla="*/ 590161 w 828188"/>
              <a:gd name="connsiteY12" fmla="*/ 87016 h 776012"/>
              <a:gd name="connsiteX13" fmla="*/ 590161 w 828188"/>
              <a:gd name="connsiteY13" fmla="*/ 87777 h 776012"/>
              <a:gd name="connsiteX14" fmla="*/ 593587 w 828188"/>
              <a:gd name="connsiteY14" fmla="*/ 89833 h 776012"/>
              <a:gd name="connsiteX15" fmla="*/ 587877 w 828188"/>
              <a:gd name="connsiteY15" fmla="*/ 112902 h 776012"/>
              <a:gd name="connsiteX16" fmla="*/ 581101 w 828188"/>
              <a:gd name="connsiteY16" fmla="*/ 110009 h 776012"/>
              <a:gd name="connsiteX17" fmla="*/ 581101 w 828188"/>
              <a:gd name="connsiteY17" fmla="*/ 106659 h 776012"/>
              <a:gd name="connsiteX18" fmla="*/ 581101 w 828188"/>
              <a:gd name="connsiteY18" fmla="*/ 106659 h 776012"/>
              <a:gd name="connsiteX19" fmla="*/ 702538 w 828188"/>
              <a:gd name="connsiteY19" fmla="*/ 173430 h 776012"/>
              <a:gd name="connsiteX20" fmla="*/ 702538 w 828188"/>
              <a:gd name="connsiteY20" fmla="*/ 173430 h 776012"/>
              <a:gd name="connsiteX21" fmla="*/ 702766 w 828188"/>
              <a:gd name="connsiteY21" fmla="*/ 172973 h 776012"/>
              <a:gd name="connsiteX22" fmla="*/ 689062 w 828188"/>
              <a:gd name="connsiteY22" fmla="*/ 172745 h 776012"/>
              <a:gd name="connsiteX23" fmla="*/ 685027 w 828188"/>
              <a:gd name="connsiteY23" fmla="*/ 174496 h 776012"/>
              <a:gd name="connsiteX24" fmla="*/ 682057 w 828188"/>
              <a:gd name="connsiteY24" fmla="*/ 177922 h 776012"/>
              <a:gd name="connsiteX25" fmla="*/ 676956 w 828188"/>
              <a:gd name="connsiteY25" fmla="*/ 185840 h 776012"/>
              <a:gd name="connsiteX26" fmla="*/ 681220 w 828188"/>
              <a:gd name="connsiteY26" fmla="*/ 194139 h 776012"/>
              <a:gd name="connsiteX27" fmla="*/ 690356 w 828188"/>
              <a:gd name="connsiteY27" fmla="*/ 196880 h 776012"/>
              <a:gd name="connsiteX28" fmla="*/ 690356 w 828188"/>
              <a:gd name="connsiteY28" fmla="*/ 197489 h 776012"/>
              <a:gd name="connsiteX29" fmla="*/ 701015 w 828188"/>
              <a:gd name="connsiteY29" fmla="*/ 200382 h 776012"/>
              <a:gd name="connsiteX30" fmla="*/ 709923 w 828188"/>
              <a:gd name="connsiteY30" fmla="*/ 177313 h 776012"/>
              <a:gd name="connsiteX31" fmla="*/ 704593 w 828188"/>
              <a:gd name="connsiteY31" fmla="*/ 175257 h 776012"/>
              <a:gd name="connsiteX32" fmla="*/ 704593 w 828188"/>
              <a:gd name="connsiteY32" fmla="*/ 174572 h 776012"/>
              <a:gd name="connsiteX33" fmla="*/ 702538 w 828188"/>
              <a:gd name="connsiteY33" fmla="*/ 173430 h 776012"/>
              <a:gd name="connsiteX34" fmla="*/ 702538 w 828188"/>
              <a:gd name="connsiteY34" fmla="*/ 173430 h 776012"/>
              <a:gd name="connsiteX35" fmla="*/ 645817 w 828188"/>
              <a:gd name="connsiteY35" fmla="*/ 187743 h 776012"/>
              <a:gd name="connsiteX36" fmla="*/ 645817 w 828188"/>
              <a:gd name="connsiteY36" fmla="*/ 187743 h 776012"/>
              <a:gd name="connsiteX37" fmla="*/ 645055 w 828188"/>
              <a:gd name="connsiteY37" fmla="*/ 185383 h 776012"/>
              <a:gd name="connsiteX38" fmla="*/ 651603 w 828188"/>
              <a:gd name="connsiteY38" fmla="*/ 187134 h 776012"/>
              <a:gd name="connsiteX39" fmla="*/ 660511 w 828188"/>
              <a:gd name="connsiteY39" fmla="*/ 164065 h 776012"/>
              <a:gd name="connsiteX40" fmla="*/ 655105 w 828188"/>
              <a:gd name="connsiteY40" fmla="*/ 162009 h 776012"/>
              <a:gd name="connsiteX41" fmla="*/ 655105 w 828188"/>
              <a:gd name="connsiteY41" fmla="*/ 161324 h 776012"/>
              <a:gd name="connsiteX42" fmla="*/ 653126 w 828188"/>
              <a:gd name="connsiteY42" fmla="*/ 160334 h 776012"/>
              <a:gd name="connsiteX43" fmla="*/ 632341 w 828188"/>
              <a:gd name="connsiteY43" fmla="*/ 161553 h 776012"/>
              <a:gd name="connsiteX44" fmla="*/ 615286 w 828188"/>
              <a:gd name="connsiteY44" fmla="*/ 174343 h 776012"/>
              <a:gd name="connsiteX45" fmla="*/ 621453 w 828188"/>
              <a:gd name="connsiteY45" fmla="*/ 182642 h 776012"/>
              <a:gd name="connsiteX46" fmla="*/ 645817 w 828188"/>
              <a:gd name="connsiteY46" fmla="*/ 187743 h 776012"/>
              <a:gd name="connsiteX47" fmla="*/ 645817 w 828188"/>
              <a:gd name="connsiteY47" fmla="*/ 187743 h 776012"/>
              <a:gd name="connsiteX48" fmla="*/ 621529 w 828188"/>
              <a:gd name="connsiteY48" fmla="*/ 115414 h 776012"/>
              <a:gd name="connsiteX49" fmla="*/ 621529 w 828188"/>
              <a:gd name="connsiteY49" fmla="*/ 115414 h 776012"/>
              <a:gd name="connsiteX50" fmla="*/ 616200 w 828188"/>
              <a:gd name="connsiteY50" fmla="*/ 95847 h 776012"/>
              <a:gd name="connsiteX51" fmla="*/ 635767 w 828188"/>
              <a:gd name="connsiteY51" fmla="*/ 95847 h 776012"/>
              <a:gd name="connsiteX52" fmla="*/ 635767 w 828188"/>
              <a:gd name="connsiteY52" fmla="*/ 96533 h 776012"/>
              <a:gd name="connsiteX53" fmla="*/ 641096 w 828188"/>
              <a:gd name="connsiteY53" fmla="*/ 98588 h 776012"/>
              <a:gd name="connsiteX54" fmla="*/ 632188 w 828188"/>
              <a:gd name="connsiteY54" fmla="*/ 121657 h 776012"/>
              <a:gd name="connsiteX55" fmla="*/ 621529 w 828188"/>
              <a:gd name="connsiteY55" fmla="*/ 118764 h 776012"/>
              <a:gd name="connsiteX56" fmla="*/ 621529 w 828188"/>
              <a:gd name="connsiteY56" fmla="*/ 115414 h 776012"/>
              <a:gd name="connsiteX57" fmla="*/ 621529 w 828188"/>
              <a:gd name="connsiteY57" fmla="*/ 115414 h 776012"/>
              <a:gd name="connsiteX58" fmla="*/ 312646 w 828188"/>
              <a:gd name="connsiteY58" fmla="*/ 499900 h 776012"/>
              <a:gd name="connsiteX59" fmla="*/ 312646 w 828188"/>
              <a:gd name="connsiteY59" fmla="*/ 499900 h 776012"/>
              <a:gd name="connsiteX60" fmla="*/ 312570 w 828188"/>
              <a:gd name="connsiteY60" fmla="*/ 494190 h 776012"/>
              <a:gd name="connsiteX61" fmla="*/ 313484 w 828188"/>
              <a:gd name="connsiteY61" fmla="*/ 495180 h 776012"/>
              <a:gd name="connsiteX62" fmla="*/ 313484 w 828188"/>
              <a:gd name="connsiteY62" fmla="*/ 498530 h 776012"/>
              <a:gd name="connsiteX63" fmla="*/ 324143 w 828188"/>
              <a:gd name="connsiteY63" fmla="*/ 501423 h 776012"/>
              <a:gd name="connsiteX64" fmla="*/ 332975 w 828188"/>
              <a:gd name="connsiteY64" fmla="*/ 478354 h 776012"/>
              <a:gd name="connsiteX65" fmla="*/ 327645 w 828188"/>
              <a:gd name="connsiteY65" fmla="*/ 476298 h 776012"/>
              <a:gd name="connsiteX66" fmla="*/ 327645 w 828188"/>
              <a:gd name="connsiteY66" fmla="*/ 475613 h 776012"/>
              <a:gd name="connsiteX67" fmla="*/ 320184 w 828188"/>
              <a:gd name="connsiteY67" fmla="*/ 473176 h 776012"/>
              <a:gd name="connsiteX68" fmla="*/ 299323 w 828188"/>
              <a:gd name="connsiteY68" fmla="*/ 473709 h 776012"/>
              <a:gd name="connsiteX69" fmla="*/ 282344 w 828188"/>
              <a:gd name="connsiteY69" fmla="*/ 486500 h 776012"/>
              <a:gd name="connsiteX70" fmla="*/ 288511 w 828188"/>
              <a:gd name="connsiteY70" fmla="*/ 494799 h 776012"/>
              <a:gd name="connsiteX71" fmla="*/ 312646 w 828188"/>
              <a:gd name="connsiteY71" fmla="*/ 499900 h 776012"/>
              <a:gd name="connsiteX72" fmla="*/ 312646 w 828188"/>
              <a:gd name="connsiteY72" fmla="*/ 499900 h 776012"/>
              <a:gd name="connsiteX73" fmla="*/ 325970 w 828188"/>
              <a:gd name="connsiteY73" fmla="*/ 609155 h 776012"/>
              <a:gd name="connsiteX74" fmla="*/ 325970 w 828188"/>
              <a:gd name="connsiteY74" fmla="*/ 609155 h 776012"/>
              <a:gd name="connsiteX75" fmla="*/ 327569 w 828188"/>
              <a:gd name="connsiteY75" fmla="*/ 608774 h 776012"/>
              <a:gd name="connsiteX76" fmla="*/ 326122 w 828188"/>
              <a:gd name="connsiteY76" fmla="*/ 609536 h 776012"/>
              <a:gd name="connsiteX77" fmla="*/ 331452 w 828188"/>
              <a:gd name="connsiteY77" fmla="*/ 629179 h 776012"/>
              <a:gd name="connsiteX78" fmla="*/ 331452 w 828188"/>
              <a:gd name="connsiteY78" fmla="*/ 632529 h 776012"/>
              <a:gd name="connsiteX79" fmla="*/ 342111 w 828188"/>
              <a:gd name="connsiteY79" fmla="*/ 635422 h 776012"/>
              <a:gd name="connsiteX80" fmla="*/ 354140 w 828188"/>
              <a:gd name="connsiteY80" fmla="*/ 616769 h 776012"/>
              <a:gd name="connsiteX81" fmla="*/ 354064 w 828188"/>
              <a:gd name="connsiteY81" fmla="*/ 600552 h 776012"/>
              <a:gd name="connsiteX82" fmla="*/ 344395 w 828188"/>
              <a:gd name="connsiteY82" fmla="*/ 581594 h 776012"/>
              <a:gd name="connsiteX83" fmla="*/ 335182 w 828188"/>
              <a:gd name="connsiteY83" fmla="*/ 586238 h 776012"/>
              <a:gd name="connsiteX84" fmla="*/ 325970 w 828188"/>
              <a:gd name="connsiteY84" fmla="*/ 609155 h 776012"/>
              <a:gd name="connsiteX85" fmla="*/ 325970 w 828188"/>
              <a:gd name="connsiteY85" fmla="*/ 609155 h 776012"/>
              <a:gd name="connsiteX86" fmla="*/ 819635 w 828188"/>
              <a:gd name="connsiteY86" fmla="*/ 599714 h 776012"/>
              <a:gd name="connsiteX87" fmla="*/ 819635 w 828188"/>
              <a:gd name="connsiteY87" fmla="*/ 599714 h 776012"/>
              <a:gd name="connsiteX88" fmla="*/ 817731 w 828188"/>
              <a:gd name="connsiteY88" fmla="*/ 594689 h 776012"/>
              <a:gd name="connsiteX89" fmla="*/ 816741 w 828188"/>
              <a:gd name="connsiteY89" fmla="*/ 587685 h 776012"/>
              <a:gd name="connsiteX90" fmla="*/ 796109 w 828188"/>
              <a:gd name="connsiteY90" fmla="*/ 587685 h 776012"/>
              <a:gd name="connsiteX91" fmla="*/ 779130 w 828188"/>
              <a:gd name="connsiteY91" fmla="*/ 600476 h 776012"/>
              <a:gd name="connsiteX92" fmla="*/ 785297 w 828188"/>
              <a:gd name="connsiteY92" fmla="*/ 608774 h 776012"/>
              <a:gd name="connsiteX93" fmla="*/ 799687 w 828188"/>
              <a:gd name="connsiteY93" fmla="*/ 611744 h 776012"/>
              <a:gd name="connsiteX94" fmla="*/ 805473 w 828188"/>
              <a:gd name="connsiteY94" fmla="*/ 618977 h 776012"/>
              <a:gd name="connsiteX95" fmla="*/ 805473 w 828188"/>
              <a:gd name="connsiteY95" fmla="*/ 622327 h 776012"/>
              <a:gd name="connsiteX96" fmla="*/ 816132 w 828188"/>
              <a:gd name="connsiteY96" fmla="*/ 625220 h 776012"/>
              <a:gd name="connsiteX97" fmla="*/ 825040 w 828188"/>
              <a:gd name="connsiteY97" fmla="*/ 602074 h 776012"/>
              <a:gd name="connsiteX98" fmla="*/ 819711 w 828188"/>
              <a:gd name="connsiteY98" fmla="*/ 600019 h 776012"/>
              <a:gd name="connsiteX99" fmla="*/ 819711 w 828188"/>
              <a:gd name="connsiteY99" fmla="*/ 599714 h 776012"/>
              <a:gd name="connsiteX100" fmla="*/ 819635 w 828188"/>
              <a:gd name="connsiteY100" fmla="*/ 599714 h 776012"/>
              <a:gd name="connsiteX101" fmla="*/ 315463 w 828188"/>
              <a:gd name="connsiteY101" fmla="*/ 371687 h 776012"/>
              <a:gd name="connsiteX102" fmla="*/ 315463 w 828188"/>
              <a:gd name="connsiteY102" fmla="*/ 371687 h 776012"/>
              <a:gd name="connsiteX103" fmla="*/ 310591 w 828188"/>
              <a:gd name="connsiteY103" fmla="*/ 372906 h 776012"/>
              <a:gd name="connsiteX104" fmla="*/ 300921 w 828188"/>
              <a:gd name="connsiteY104" fmla="*/ 379301 h 776012"/>
              <a:gd name="connsiteX105" fmla="*/ 304424 w 828188"/>
              <a:gd name="connsiteY105" fmla="*/ 383488 h 776012"/>
              <a:gd name="connsiteX106" fmla="*/ 314017 w 828188"/>
              <a:gd name="connsiteY106" fmla="*/ 385240 h 776012"/>
              <a:gd name="connsiteX107" fmla="*/ 319422 w 828188"/>
              <a:gd name="connsiteY107" fmla="*/ 391940 h 776012"/>
              <a:gd name="connsiteX108" fmla="*/ 319422 w 828188"/>
              <a:gd name="connsiteY108" fmla="*/ 395290 h 776012"/>
              <a:gd name="connsiteX109" fmla="*/ 330081 w 828188"/>
              <a:gd name="connsiteY109" fmla="*/ 398183 h 776012"/>
              <a:gd name="connsiteX110" fmla="*/ 338989 w 828188"/>
              <a:gd name="connsiteY110" fmla="*/ 375114 h 776012"/>
              <a:gd name="connsiteX111" fmla="*/ 333660 w 828188"/>
              <a:gd name="connsiteY111" fmla="*/ 373058 h 776012"/>
              <a:gd name="connsiteX112" fmla="*/ 333660 w 828188"/>
              <a:gd name="connsiteY112" fmla="*/ 372297 h 776012"/>
              <a:gd name="connsiteX113" fmla="*/ 315463 w 828188"/>
              <a:gd name="connsiteY113" fmla="*/ 371687 h 776012"/>
              <a:gd name="connsiteX114" fmla="*/ 315463 w 828188"/>
              <a:gd name="connsiteY114" fmla="*/ 371687 h 776012"/>
              <a:gd name="connsiteX115" fmla="*/ 6428 w 828188"/>
              <a:gd name="connsiteY115" fmla="*/ 773989 h 776012"/>
              <a:gd name="connsiteX116" fmla="*/ 6428 w 828188"/>
              <a:gd name="connsiteY116" fmla="*/ 773989 h 776012"/>
              <a:gd name="connsiteX117" fmla="*/ 9397 w 828188"/>
              <a:gd name="connsiteY117" fmla="*/ 772390 h 776012"/>
              <a:gd name="connsiteX118" fmla="*/ 8560 w 828188"/>
              <a:gd name="connsiteY118" fmla="*/ 772162 h 776012"/>
              <a:gd name="connsiteX119" fmla="*/ 8560 w 828188"/>
              <a:gd name="connsiteY119" fmla="*/ 768812 h 776012"/>
              <a:gd name="connsiteX120" fmla="*/ 3154 w 828188"/>
              <a:gd name="connsiteY120" fmla="*/ 749169 h 776012"/>
              <a:gd name="connsiteX121" fmla="*/ 22721 w 828188"/>
              <a:gd name="connsiteY121" fmla="*/ 749169 h 776012"/>
              <a:gd name="connsiteX122" fmla="*/ 22721 w 828188"/>
              <a:gd name="connsiteY122" fmla="*/ 749930 h 776012"/>
              <a:gd name="connsiteX123" fmla="*/ 28051 w 828188"/>
              <a:gd name="connsiteY123" fmla="*/ 751986 h 776012"/>
              <a:gd name="connsiteX124" fmla="*/ 28736 w 828188"/>
              <a:gd name="connsiteY124" fmla="*/ 752443 h 776012"/>
              <a:gd name="connsiteX125" fmla="*/ 30030 w 828188"/>
              <a:gd name="connsiteY125" fmla="*/ 749397 h 776012"/>
              <a:gd name="connsiteX126" fmla="*/ 47770 w 828188"/>
              <a:gd name="connsiteY126" fmla="*/ 754803 h 776012"/>
              <a:gd name="connsiteX127" fmla="*/ 47770 w 828188"/>
              <a:gd name="connsiteY127" fmla="*/ 770335 h 776012"/>
              <a:gd name="connsiteX128" fmla="*/ 33000 w 828188"/>
              <a:gd name="connsiteY128" fmla="*/ 775892 h 776012"/>
              <a:gd name="connsiteX129" fmla="*/ 19447 w 828188"/>
              <a:gd name="connsiteY129" fmla="*/ 774750 h 776012"/>
              <a:gd name="connsiteX130" fmla="*/ 19143 w 828188"/>
              <a:gd name="connsiteY130" fmla="*/ 774979 h 776012"/>
              <a:gd name="connsiteX131" fmla="*/ 17696 w 828188"/>
              <a:gd name="connsiteY131" fmla="*/ 774598 h 776012"/>
              <a:gd name="connsiteX132" fmla="*/ 6428 w 828188"/>
              <a:gd name="connsiteY132" fmla="*/ 773989 h 776012"/>
              <a:gd name="connsiteX133" fmla="*/ 6428 w 828188"/>
              <a:gd name="connsiteY133" fmla="*/ 773989 h 776012"/>
              <a:gd name="connsiteX134" fmla="*/ 382311 w 828188"/>
              <a:gd name="connsiteY134" fmla="*/ 517031 h 776012"/>
              <a:gd name="connsiteX135" fmla="*/ 382311 w 828188"/>
              <a:gd name="connsiteY135" fmla="*/ 517031 h 776012"/>
              <a:gd name="connsiteX136" fmla="*/ 376981 w 828188"/>
              <a:gd name="connsiteY136" fmla="*/ 497388 h 776012"/>
              <a:gd name="connsiteX137" fmla="*/ 396548 w 828188"/>
              <a:gd name="connsiteY137" fmla="*/ 497388 h 776012"/>
              <a:gd name="connsiteX138" fmla="*/ 396548 w 828188"/>
              <a:gd name="connsiteY138" fmla="*/ 498149 h 776012"/>
              <a:gd name="connsiteX139" fmla="*/ 401877 w 828188"/>
              <a:gd name="connsiteY139" fmla="*/ 500205 h 776012"/>
              <a:gd name="connsiteX140" fmla="*/ 392970 w 828188"/>
              <a:gd name="connsiteY140" fmla="*/ 523274 h 776012"/>
              <a:gd name="connsiteX141" fmla="*/ 382311 w 828188"/>
              <a:gd name="connsiteY141" fmla="*/ 520381 h 776012"/>
              <a:gd name="connsiteX142" fmla="*/ 382311 w 828188"/>
              <a:gd name="connsiteY142" fmla="*/ 517031 h 776012"/>
              <a:gd name="connsiteX143" fmla="*/ 382311 w 828188"/>
              <a:gd name="connsiteY143" fmla="*/ 517031 h 776012"/>
              <a:gd name="connsiteX144" fmla="*/ 679849 w 828188"/>
              <a:gd name="connsiteY144" fmla="*/ 135362 h 776012"/>
              <a:gd name="connsiteX145" fmla="*/ 679849 w 828188"/>
              <a:gd name="connsiteY145" fmla="*/ 135362 h 776012"/>
              <a:gd name="connsiteX146" fmla="*/ 682666 w 828188"/>
              <a:gd name="connsiteY146" fmla="*/ 125084 h 776012"/>
              <a:gd name="connsiteX147" fmla="*/ 685103 w 828188"/>
              <a:gd name="connsiteY147" fmla="*/ 116100 h 776012"/>
              <a:gd name="connsiteX148" fmla="*/ 684494 w 828188"/>
              <a:gd name="connsiteY148" fmla="*/ 109019 h 776012"/>
              <a:gd name="connsiteX149" fmla="*/ 671627 w 828188"/>
              <a:gd name="connsiteY149" fmla="*/ 109019 h 776012"/>
              <a:gd name="connsiteX150" fmla="*/ 661044 w 828188"/>
              <a:gd name="connsiteY150" fmla="*/ 121810 h 776012"/>
              <a:gd name="connsiteX151" fmla="*/ 664927 w 828188"/>
              <a:gd name="connsiteY151" fmla="*/ 130109 h 776012"/>
              <a:gd name="connsiteX152" fmla="*/ 679849 w 828188"/>
              <a:gd name="connsiteY152" fmla="*/ 135362 h 776012"/>
              <a:gd name="connsiteX153" fmla="*/ 679849 w 828188"/>
              <a:gd name="connsiteY153" fmla="*/ 135362 h 776012"/>
              <a:gd name="connsiteX154" fmla="*/ 159613 w 828188"/>
              <a:gd name="connsiteY154" fmla="*/ 28087 h 776012"/>
              <a:gd name="connsiteX155" fmla="*/ 159613 w 828188"/>
              <a:gd name="connsiteY155" fmla="*/ 28087 h 776012"/>
              <a:gd name="connsiteX156" fmla="*/ 168978 w 828188"/>
              <a:gd name="connsiteY156" fmla="*/ 34177 h 776012"/>
              <a:gd name="connsiteX157" fmla="*/ 177125 w 828188"/>
              <a:gd name="connsiteY157" fmla="*/ 39507 h 776012"/>
              <a:gd name="connsiteX158" fmla="*/ 184205 w 828188"/>
              <a:gd name="connsiteY158" fmla="*/ 39811 h 776012"/>
              <a:gd name="connsiteX159" fmla="*/ 187707 w 828188"/>
              <a:gd name="connsiteY159" fmla="*/ 19483 h 776012"/>
              <a:gd name="connsiteX160" fmla="*/ 178038 w 828188"/>
              <a:gd name="connsiteY160" fmla="*/ 525 h 776012"/>
              <a:gd name="connsiteX161" fmla="*/ 168826 w 828188"/>
              <a:gd name="connsiteY161" fmla="*/ 5170 h 776012"/>
              <a:gd name="connsiteX162" fmla="*/ 159613 w 828188"/>
              <a:gd name="connsiteY162" fmla="*/ 28087 h 776012"/>
              <a:gd name="connsiteX163" fmla="*/ 159613 w 828188"/>
              <a:gd name="connsiteY163" fmla="*/ 28087 h 776012"/>
              <a:gd name="connsiteX164" fmla="*/ 295440 w 828188"/>
              <a:gd name="connsiteY164" fmla="*/ 356384 h 776012"/>
              <a:gd name="connsiteX165" fmla="*/ 295440 w 828188"/>
              <a:gd name="connsiteY165" fmla="*/ 356384 h 776012"/>
              <a:gd name="connsiteX166" fmla="*/ 297952 w 828188"/>
              <a:gd name="connsiteY166" fmla="*/ 346106 h 776012"/>
              <a:gd name="connsiteX167" fmla="*/ 300160 w 828188"/>
              <a:gd name="connsiteY167" fmla="*/ 337122 h 776012"/>
              <a:gd name="connsiteX168" fmla="*/ 299627 w 828188"/>
              <a:gd name="connsiteY168" fmla="*/ 330117 h 776012"/>
              <a:gd name="connsiteX169" fmla="*/ 287826 w 828188"/>
              <a:gd name="connsiteY169" fmla="*/ 330117 h 776012"/>
              <a:gd name="connsiteX170" fmla="*/ 278081 w 828188"/>
              <a:gd name="connsiteY170" fmla="*/ 342908 h 776012"/>
              <a:gd name="connsiteX171" fmla="*/ 281583 w 828188"/>
              <a:gd name="connsiteY171" fmla="*/ 351207 h 776012"/>
              <a:gd name="connsiteX172" fmla="*/ 295440 w 828188"/>
              <a:gd name="connsiteY172" fmla="*/ 356384 h 77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828188" h="776012">
                <a:moveTo>
                  <a:pt x="765807" y="628265"/>
                </a:moveTo>
                <a:cubicBezTo>
                  <a:pt x="765807" y="628265"/>
                  <a:pt x="760934" y="622098"/>
                  <a:pt x="761543" y="615855"/>
                </a:cubicBezTo>
                <a:cubicBezTo>
                  <a:pt x="762076" y="609612"/>
                  <a:pt x="762076" y="605729"/>
                  <a:pt x="757812" y="604968"/>
                </a:cubicBezTo>
                <a:cubicBezTo>
                  <a:pt x="753549" y="604206"/>
                  <a:pt x="754082" y="600323"/>
                  <a:pt x="752940" y="596440"/>
                </a:cubicBezTo>
                <a:cubicBezTo>
                  <a:pt x="751874" y="592557"/>
                  <a:pt x="745402" y="591035"/>
                  <a:pt x="743270" y="596440"/>
                </a:cubicBezTo>
                <a:cubicBezTo>
                  <a:pt x="741139" y="601846"/>
                  <a:pt x="741139" y="608089"/>
                  <a:pt x="743270" y="611972"/>
                </a:cubicBezTo>
                <a:cubicBezTo>
                  <a:pt x="745402" y="615855"/>
                  <a:pt x="747001" y="620499"/>
                  <a:pt x="751341" y="622098"/>
                </a:cubicBezTo>
                <a:cubicBezTo>
                  <a:pt x="755604" y="623621"/>
                  <a:pt x="765807" y="628265"/>
                  <a:pt x="765807" y="628265"/>
                </a:cubicBezTo>
                <a:lnTo>
                  <a:pt x="765807" y="628265"/>
                </a:lnTo>
                <a:close/>
                <a:moveTo>
                  <a:pt x="581101" y="106659"/>
                </a:moveTo>
                <a:lnTo>
                  <a:pt x="581101" y="106659"/>
                </a:lnTo>
                <a:cubicBezTo>
                  <a:pt x="577827" y="101329"/>
                  <a:pt x="572802" y="91203"/>
                  <a:pt x="577675" y="87016"/>
                </a:cubicBezTo>
                <a:cubicBezTo>
                  <a:pt x="584451" y="81229"/>
                  <a:pt x="590161" y="87016"/>
                  <a:pt x="590161" y="87016"/>
                </a:cubicBezTo>
                <a:lnTo>
                  <a:pt x="590161" y="87777"/>
                </a:lnTo>
                <a:cubicBezTo>
                  <a:pt x="591303" y="88158"/>
                  <a:pt x="592369" y="88843"/>
                  <a:pt x="593587" y="89833"/>
                </a:cubicBezTo>
                <a:cubicBezTo>
                  <a:pt x="600363" y="95619"/>
                  <a:pt x="587877" y="112902"/>
                  <a:pt x="587877" y="112902"/>
                </a:cubicBezTo>
                <a:lnTo>
                  <a:pt x="581101" y="110009"/>
                </a:lnTo>
                <a:lnTo>
                  <a:pt x="581101" y="106659"/>
                </a:lnTo>
                <a:lnTo>
                  <a:pt x="581101" y="106659"/>
                </a:lnTo>
                <a:close/>
                <a:moveTo>
                  <a:pt x="702538" y="173430"/>
                </a:moveTo>
                <a:lnTo>
                  <a:pt x="702538" y="173430"/>
                </a:lnTo>
                <a:cubicBezTo>
                  <a:pt x="702614" y="173278"/>
                  <a:pt x="702690" y="173125"/>
                  <a:pt x="702766" y="172973"/>
                </a:cubicBezTo>
                <a:cubicBezTo>
                  <a:pt x="704060" y="169851"/>
                  <a:pt x="696142" y="168557"/>
                  <a:pt x="689062" y="172745"/>
                </a:cubicBezTo>
                <a:cubicBezTo>
                  <a:pt x="687767" y="173125"/>
                  <a:pt x="686397" y="173658"/>
                  <a:pt x="685027" y="174496"/>
                </a:cubicBezTo>
                <a:cubicBezTo>
                  <a:pt x="683352" y="175333"/>
                  <a:pt x="682438" y="176551"/>
                  <a:pt x="682057" y="177922"/>
                </a:cubicBezTo>
                <a:cubicBezTo>
                  <a:pt x="678707" y="180891"/>
                  <a:pt x="676804" y="183784"/>
                  <a:pt x="676956" y="185840"/>
                </a:cubicBezTo>
                <a:cubicBezTo>
                  <a:pt x="677184" y="189038"/>
                  <a:pt x="676042" y="192844"/>
                  <a:pt x="681220" y="194139"/>
                </a:cubicBezTo>
                <a:cubicBezTo>
                  <a:pt x="683504" y="194748"/>
                  <a:pt x="687082" y="195814"/>
                  <a:pt x="690356" y="196880"/>
                </a:cubicBezTo>
                <a:lnTo>
                  <a:pt x="690356" y="197489"/>
                </a:lnTo>
                <a:lnTo>
                  <a:pt x="701015" y="200382"/>
                </a:lnTo>
                <a:cubicBezTo>
                  <a:pt x="701015" y="200382"/>
                  <a:pt x="720582" y="183099"/>
                  <a:pt x="709923" y="177313"/>
                </a:cubicBezTo>
                <a:cubicBezTo>
                  <a:pt x="708019" y="176323"/>
                  <a:pt x="706268" y="175714"/>
                  <a:pt x="704593" y="175257"/>
                </a:cubicBezTo>
                <a:lnTo>
                  <a:pt x="704593" y="174572"/>
                </a:lnTo>
                <a:cubicBezTo>
                  <a:pt x="704517" y="174420"/>
                  <a:pt x="703832" y="173963"/>
                  <a:pt x="702538" y="173430"/>
                </a:cubicBezTo>
                <a:lnTo>
                  <a:pt x="702538" y="173430"/>
                </a:lnTo>
                <a:close/>
                <a:moveTo>
                  <a:pt x="645817" y="187743"/>
                </a:moveTo>
                <a:lnTo>
                  <a:pt x="645817" y="187743"/>
                </a:lnTo>
                <a:cubicBezTo>
                  <a:pt x="645817" y="187743"/>
                  <a:pt x="645207" y="186830"/>
                  <a:pt x="645055" y="185383"/>
                </a:cubicBezTo>
                <a:lnTo>
                  <a:pt x="651603" y="187134"/>
                </a:lnTo>
                <a:cubicBezTo>
                  <a:pt x="651603" y="187134"/>
                  <a:pt x="671170" y="169775"/>
                  <a:pt x="660511" y="164065"/>
                </a:cubicBezTo>
                <a:cubicBezTo>
                  <a:pt x="658683" y="163075"/>
                  <a:pt x="656856" y="162390"/>
                  <a:pt x="655105" y="162009"/>
                </a:cubicBezTo>
                <a:lnTo>
                  <a:pt x="655105" y="161324"/>
                </a:lnTo>
                <a:cubicBezTo>
                  <a:pt x="655105" y="161324"/>
                  <a:pt x="654420" y="160867"/>
                  <a:pt x="653126" y="160334"/>
                </a:cubicBezTo>
                <a:cubicBezTo>
                  <a:pt x="651603" y="158126"/>
                  <a:pt x="641477" y="157746"/>
                  <a:pt x="632341" y="161553"/>
                </a:cubicBezTo>
                <a:cubicBezTo>
                  <a:pt x="621758" y="166045"/>
                  <a:pt x="614905" y="171146"/>
                  <a:pt x="615286" y="174343"/>
                </a:cubicBezTo>
                <a:cubicBezTo>
                  <a:pt x="615667" y="177541"/>
                  <a:pt x="613916" y="181424"/>
                  <a:pt x="621453" y="182642"/>
                </a:cubicBezTo>
                <a:cubicBezTo>
                  <a:pt x="629067" y="183937"/>
                  <a:pt x="645817" y="187743"/>
                  <a:pt x="645817" y="187743"/>
                </a:cubicBezTo>
                <a:lnTo>
                  <a:pt x="645817" y="187743"/>
                </a:lnTo>
                <a:close/>
                <a:moveTo>
                  <a:pt x="621529" y="115414"/>
                </a:moveTo>
                <a:lnTo>
                  <a:pt x="621529" y="115414"/>
                </a:lnTo>
                <a:cubicBezTo>
                  <a:pt x="616428" y="110085"/>
                  <a:pt x="608510" y="99959"/>
                  <a:pt x="616200" y="95847"/>
                </a:cubicBezTo>
                <a:cubicBezTo>
                  <a:pt x="626859" y="90061"/>
                  <a:pt x="635767" y="95847"/>
                  <a:pt x="635767" y="95847"/>
                </a:cubicBezTo>
                <a:lnTo>
                  <a:pt x="635767" y="96533"/>
                </a:lnTo>
                <a:cubicBezTo>
                  <a:pt x="637442" y="96913"/>
                  <a:pt x="639269" y="97599"/>
                  <a:pt x="641096" y="98588"/>
                </a:cubicBezTo>
                <a:cubicBezTo>
                  <a:pt x="651755" y="104375"/>
                  <a:pt x="632188" y="121657"/>
                  <a:pt x="632188" y="121657"/>
                </a:cubicBezTo>
                <a:lnTo>
                  <a:pt x="621529" y="118764"/>
                </a:lnTo>
                <a:lnTo>
                  <a:pt x="621529" y="115414"/>
                </a:lnTo>
                <a:lnTo>
                  <a:pt x="621529" y="115414"/>
                </a:lnTo>
                <a:close/>
                <a:moveTo>
                  <a:pt x="312646" y="499900"/>
                </a:moveTo>
                <a:lnTo>
                  <a:pt x="312646" y="499900"/>
                </a:lnTo>
                <a:cubicBezTo>
                  <a:pt x="312646" y="499900"/>
                  <a:pt x="310971" y="497464"/>
                  <a:pt x="312570" y="494190"/>
                </a:cubicBezTo>
                <a:cubicBezTo>
                  <a:pt x="312875" y="494571"/>
                  <a:pt x="313179" y="494875"/>
                  <a:pt x="313484" y="495180"/>
                </a:cubicBezTo>
                <a:lnTo>
                  <a:pt x="313484" y="498530"/>
                </a:lnTo>
                <a:lnTo>
                  <a:pt x="324143" y="501423"/>
                </a:lnTo>
                <a:cubicBezTo>
                  <a:pt x="324143" y="501423"/>
                  <a:pt x="343634" y="484064"/>
                  <a:pt x="332975" y="478354"/>
                </a:cubicBezTo>
                <a:cubicBezTo>
                  <a:pt x="331147" y="477364"/>
                  <a:pt x="329320" y="476679"/>
                  <a:pt x="327645" y="476298"/>
                </a:cubicBezTo>
                <a:lnTo>
                  <a:pt x="327645" y="475613"/>
                </a:lnTo>
                <a:cubicBezTo>
                  <a:pt x="327645" y="475613"/>
                  <a:pt x="324676" y="473709"/>
                  <a:pt x="320184" y="473176"/>
                </a:cubicBezTo>
                <a:cubicBezTo>
                  <a:pt x="320564" y="470359"/>
                  <a:pt x="309296" y="469446"/>
                  <a:pt x="299323" y="473709"/>
                </a:cubicBezTo>
                <a:cubicBezTo>
                  <a:pt x="288816" y="478201"/>
                  <a:pt x="281964" y="483303"/>
                  <a:pt x="282344" y="486500"/>
                </a:cubicBezTo>
                <a:cubicBezTo>
                  <a:pt x="282649" y="489698"/>
                  <a:pt x="280974" y="493581"/>
                  <a:pt x="288511" y="494799"/>
                </a:cubicBezTo>
                <a:cubicBezTo>
                  <a:pt x="295973" y="496093"/>
                  <a:pt x="312646" y="499900"/>
                  <a:pt x="312646" y="499900"/>
                </a:cubicBezTo>
                <a:lnTo>
                  <a:pt x="312646" y="499900"/>
                </a:lnTo>
                <a:close/>
                <a:moveTo>
                  <a:pt x="325970" y="609155"/>
                </a:moveTo>
                <a:lnTo>
                  <a:pt x="325970" y="609155"/>
                </a:lnTo>
                <a:cubicBezTo>
                  <a:pt x="325970" y="609155"/>
                  <a:pt x="326579" y="608850"/>
                  <a:pt x="327569" y="608774"/>
                </a:cubicBezTo>
                <a:cubicBezTo>
                  <a:pt x="327036" y="609003"/>
                  <a:pt x="326579" y="609231"/>
                  <a:pt x="326122" y="609536"/>
                </a:cubicBezTo>
                <a:cubicBezTo>
                  <a:pt x="318433" y="613723"/>
                  <a:pt x="326351" y="623773"/>
                  <a:pt x="331452" y="629179"/>
                </a:cubicBezTo>
                <a:lnTo>
                  <a:pt x="331452" y="632529"/>
                </a:lnTo>
                <a:lnTo>
                  <a:pt x="342111" y="635422"/>
                </a:lnTo>
                <a:cubicBezTo>
                  <a:pt x="342111" y="635422"/>
                  <a:pt x="354826" y="624154"/>
                  <a:pt x="354140" y="616769"/>
                </a:cubicBezTo>
                <a:cubicBezTo>
                  <a:pt x="355130" y="612733"/>
                  <a:pt x="355511" y="606566"/>
                  <a:pt x="354064" y="600552"/>
                </a:cubicBezTo>
                <a:cubicBezTo>
                  <a:pt x="351476" y="589436"/>
                  <a:pt x="347593" y="581822"/>
                  <a:pt x="344395" y="581594"/>
                </a:cubicBezTo>
                <a:cubicBezTo>
                  <a:pt x="341197" y="581365"/>
                  <a:pt x="337695" y="579081"/>
                  <a:pt x="335182" y="586238"/>
                </a:cubicBezTo>
                <a:cubicBezTo>
                  <a:pt x="332670" y="593319"/>
                  <a:pt x="325970" y="609155"/>
                  <a:pt x="325970" y="609155"/>
                </a:cubicBezTo>
                <a:lnTo>
                  <a:pt x="325970" y="609155"/>
                </a:lnTo>
                <a:close/>
                <a:moveTo>
                  <a:pt x="819635" y="599714"/>
                </a:moveTo>
                <a:lnTo>
                  <a:pt x="819635" y="599714"/>
                </a:lnTo>
                <a:cubicBezTo>
                  <a:pt x="823289" y="596897"/>
                  <a:pt x="823670" y="595146"/>
                  <a:pt x="817731" y="594689"/>
                </a:cubicBezTo>
                <a:cubicBezTo>
                  <a:pt x="809432" y="594080"/>
                  <a:pt x="814838" y="590882"/>
                  <a:pt x="816741" y="587685"/>
                </a:cubicBezTo>
                <a:cubicBezTo>
                  <a:pt x="818721" y="584487"/>
                  <a:pt x="806615" y="583193"/>
                  <a:pt x="796109" y="587685"/>
                </a:cubicBezTo>
                <a:cubicBezTo>
                  <a:pt x="785526" y="592177"/>
                  <a:pt x="778750" y="597278"/>
                  <a:pt x="779130" y="600476"/>
                </a:cubicBezTo>
                <a:cubicBezTo>
                  <a:pt x="779435" y="603673"/>
                  <a:pt x="777760" y="607556"/>
                  <a:pt x="785297" y="608774"/>
                </a:cubicBezTo>
                <a:cubicBezTo>
                  <a:pt x="788876" y="609383"/>
                  <a:pt x="794662" y="610602"/>
                  <a:pt x="799687" y="611744"/>
                </a:cubicBezTo>
                <a:cubicBezTo>
                  <a:pt x="801362" y="614408"/>
                  <a:pt x="803570" y="617073"/>
                  <a:pt x="805473" y="618977"/>
                </a:cubicBezTo>
                <a:lnTo>
                  <a:pt x="805473" y="622327"/>
                </a:lnTo>
                <a:lnTo>
                  <a:pt x="816132" y="625220"/>
                </a:lnTo>
                <a:cubicBezTo>
                  <a:pt x="816132" y="625220"/>
                  <a:pt x="835623" y="607937"/>
                  <a:pt x="825040" y="602074"/>
                </a:cubicBezTo>
                <a:cubicBezTo>
                  <a:pt x="823213" y="601085"/>
                  <a:pt x="821386" y="600476"/>
                  <a:pt x="819711" y="600019"/>
                </a:cubicBezTo>
                <a:lnTo>
                  <a:pt x="819711" y="599714"/>
                </a:lnTo>
                <a:lnTo>
                  <a:pt x="819635" y="599714"/>
                </a:lnTo>
                <a:close/>
                <a:moveTo>
                  <a:pt x="315463" y="371687"/>
                </a:moveTo>
                <a:lnTo>
                  <a:pt x="315463" y="371687"/>
                </a:lnTo>
                <a:cubicBezTo>
                  <a:pt x="313864" y="371916"/>
                  <a:pt x="312189" y="372297"/>
                  <a:pt x="310591" y="372906"/>
                </a:cubicBezTo>
                <a:cubicBezTo>
                  <a:pt x="304576" y="375190"/>
                  <a:pt x="300693" y="377702"/>
                  <a:pt x="300921" y="379301"/>
                </a:cubicBezTo>
                <a:cubicBezTo>
                  <a:pt x="301150" y="380900"/>
                  <a:pt x="300160" y="382803"/>
                  <a:pt x="304424" y="383488"/>
                </a:cubicBezTo>
                <a:cubicBezTo>
                  <a:pt x="306784" y="383869"/>
                  <a:pt x="310971" y="384631"/>
                  <a:pt x="314017" y="385240"/>
                </a:cubicBezTo>
                <a:cubicBezTo>
                  <a:pt x="315692" y="387752"/>
                  <a:pt x="317671" y="390112"/>
                  <a:pt x="319422" y="391940"/>
                </a:cubicBezTo>
                <a:lnTo>
                  <a:pt x="319422" y="395290"/>
                </a:lnTo>
                <a:lnTo>
                  <a:pt x="330081" y="398183"/>
                </a:lnTo>
                <a:cubicBezTo>
                  <a:pt x="330081" y="398183"/>
                  <a:pt x="349648" y="380900"/>
                  <a:pt x="338989" y="375114"/>
                </a:cubicBezTo>
                <a:cubicBezTo>
                  <a:pt x="337086" y="374124"/>
                  <a:pt x="335335" y="373439"/>
                  <a:pt x="333660" y="373058"/>
                </a:cubicBezTo>
                <a:lnTo>
                  <a:pt x="333660" y="372297"/>
                </a:lnTo>
                <a:cubicBezTo>
                  <a:pt x="333736" y="372297"/>
                  <a:pt x="325513" y="366967"/>
                  <a:pt x="315463" y="371687"/>
                </a:cubicBezTo>
                <a:lnTo>
                  <a:pt x="315463" y="371687"/>
                </a:lnTo>
                <a:close/>
                <a:moveTo>
                  <a:pt x="6428" y="773989"/>
                </a:moveTo>
                <a:lnTo>
                  <a:pt x="6428" y="773989"/>
                </a:lnTo>
                <a:cubicBezTo>
                  <a:pt x="6428" y="773989"/>
                  <a:pt x="7799" y="773456"/>
                  <a:pt x="9397" y="772390"/>
                </a:cubicBezTo>
                <a:lnTo>
                  <a:pt x="8560" y="772162"/>
                </a:lnTo>
                <a:lnTo>
                  <a:pt x="8560" y="768812"/>
                </a:lnTo>
                <a:cubicBezTo>
                  <a:pt x="3459" y="763482"/>
                  <a:pt x="-4459" y="753356"/>
                  <a:pt x="3154" y="749169"/>
                </a:cubicBezTo>
                <a:cubicBezTo>
                  <a:pt x="13813" y="743382"/>
                  <a:pt x="22721" y="749169"/>
                  <a:pt x="22721" y="749169"/>
                </a:cubicBezTo>
                <a:lnTo>
                  <a:pt x="22721" y="749930"/>
                </a:lnTo>
                <a:cubicBezTo>
                  <a:pt x="24396" y="750311"/>
                  <a:pt x="26223" y="750996"/>
                  <a:pt x="28051" y="751986"/>
                </a:cubicBezTo>
                <a:cubicBezTo>
                  <a:pt x="28279" y="752138"/>
                  <a:pt x="28508" y="752290"/>
                  <a:pt x="28736" y="752443"/>
                </a:cubicBezTo>
                <a:cubicBezTo>
                  <a:pt x="29117" y="751453"/>
                  <a:pt x="29421" y="750387"/>
                  <a:pt x="30030" y="749397"/>
                </a:cubicBezTo>
                <a:cubicBezTo>
                  <a:pt x="32010" y="746123"/>
                  <a:pt x="43887" y="748179"/>
                  <a:pt x="47770" y="754803"/>
                </a:cubicBezTo>
                <a:cubicBezTo>
                  <a:pt x="51729" y="761427"/>
                  <a:pt x="51729" y="767670"/>
                  <a:pt x="47770" y="770335"/>
                </a:cubicBezTo>
                <a:cubicBezTo>
                  <a:pt x="43811" y="772999"/>
                  <a:pt x="40842" y="776730"/>
                  <a:pt x="33000" y="775892"/>
                </a:cubicBezTo>
                <a:cubicBezTo>
                  <a:pt x="29650" y="775512"/>
                  <a:pt x="24396" y="775131"/>
                  <a:pt x="19447" y="774750"/>
                </a:cubicBezTo>
                <a:cubicBezTo>
                  <a:pt x="19219" y="774903"/>
                  <a:pt x="19143" y="774979"/>
                  <a:pt x="19143" y="774979"/>
                </a:cubicBezTo>
                <a:lnTo>
                  <a:pt x="17696" y="774598"/>
                </a:lnTo>
                <a:cubicBezTo>
                  <a:pt x="11605" y="774294"/>
                  <a:pt x="6428" y="773989"/>
                  <a:pt x="6428" y="773989"/>
                </a:cubicBezTo>
                <a:lnTo>
                  <a:pt x="6428" y="773989"/>
                </a:lnTo>
                <a:close/>
                <a:moveTo>
                  <a:pt x="382311" y="517031"/>
                </a:moveTo>
                <a:lnTo>
                  <a:pt x="382311" y="517031"/>
                </a:lnTo>
                <a:cubicBezTo>
                  <a:pt x="377209" y="511625"/>
                  <a:pt x="369291" y="501575"/>
                  <a:pt x="376981" y="497388"/>
                </a:cubicBezTo>
                <a:cubicBezTo>
                  <a:pt x="387640" y="491601"/>
                  <a:pt x="396548" y="497388"/>
                  <a:pt x="396548" y="497388"/>
                </a:cubicBezTo>
                <a:lnTo>
                  <a:pt x="396548" y="498149"/>
                </a:lnTo>
                <a:cubicBezTo>
                  <a:pt x="398223" y="498530"/>
                  <a:pt x="400050" y="499139"/>
                  <a:pt x="401877" y="500205"/>
                </a:cubicBezTo>
                <a:cubicBezTo>
                  <a:pt x="412536" y="505991"/>
                  <a:pt x="392970" y="523274"/>
                  <a:pt x="392970" y="523274"/>
                </a:cubicBezTo>
                <a:lnTo>
                  <a:pt x="382311" y="520381"/>
                </a:lnTo>
                <a:lnTo>
                  <a:pt x="382311" y="517031"/>
                </a:lnTo>
                <a:lnTo>
                  <a:pt x="382311" y="517031"/>
                </a:lnTo>
                <a:close/>
                <a:moveTo>
                  <a:pt x="679849" y="135362"/>
                </a:moveTo>
                <a:lnTo>
                  <a:pt x="679849" y="135362"/>
                </a:lnTo>
                <a:cubicBezTo>
                  <a:pt x="679849" y="135362"/>
                  <a:pt x="677717" y="130261"/>
                  <a:pt x="682666" y="125084"/>
                </a:cubicBezTo>
                <a:cubicBezTo>
                  <a:pt x="687615" y="119982"/>
                  <a:pt x="690280" y="116785"/>
                  <a:pt x="685103" y="116100"/>
                </a:cubicBezTo>
                <a:cubicBezTo>
                  <a:pt x="679925" y="115490"/>
                  <a:pt x="683275" y="112217"/>
                  <a:pt x="684494" y="109019"/>
                </a:cubicBezTo>
                <a:cubicBezTo>
                  <a:pt x="685712" y="105821"/>
                  <a:pt x="678174" y="104527"/>
                  <a:pt x="671627" y="109019"/>
                </a:cubicBezTo>
                <a:cubicBezTo>
                  <a:pt x="665079" y="113511"/>
                  <a:pt x="660815" y="118612"/>
                  <a:pt x="661044" y="121810"/>
                </a:cubicBezTo>
                <a:cubicBezTo>
                  <a:pt x="661272" y="125007"/>
                  <a:pt x="660206" y="128890"/>
                  <a:pt x="664927" y="130109"/>
                </a:cubicBezTo>
                <a:cubicBezTo>
                  <a:pt x="669495" y="131479"/>
                  <a:pt x="679849" y="135362"/>
                  <a:pt x="679849" y="135362"/>
                </a:cubicBezTo>
                <a:lnTo>
                  <a:pt x="679849" y="135362"/>
                </a:lnTo>
                <a:close/>
                <a:moveTo>
                  <a:pt x="159613" y="28087"/>
                </a:moveTo>
                <a:lnTo>
                  <a:pt x="159613" y="28087"/>
                </a:lnTo>
                <a:cubicBezTo>
                  <a:pt x="159613" y="28087"/>
                  <a:pt x="165247" y="25498"/>
                  <a:pt x="168978" y="34177"/>
                </a:cubicBezTo>
                <a:cubicBezTo>
                  <a:pt x="172633" y="42857"/>
                  <a:pt x="175069" y="47653"/>
                  <a:pt x="177125" y="39507"/>
                </a:cubicBezTo>
                <a:cubicBezTo>
                  <a:pt x="179180" y="31436"/>
                  <a:pt x="181388" y="37299"/>
                  <a:pt x="184205" y="39811"/>
                </a:cubicBezTo>
                <a:cubicBezTo>
                  <a:pt x="187022" y="42248"/>
                  <a:pt x="190372" y="30599"/>
                  <a:pt x="187707" y="19483"/>
                </a:cubicBezTo>
                <a:cubicBezTo>
                  <a:pt x="185119" y="8367"/>
                  <a:pt x="181236" y="754"/>
                  <a:pt x="178038" y="525"/>
                </a:cubicBezTo>
                <a:cubicBezTo>
                  <a:pt x="174841" y="297"/>
                  <a:pt x="171338" y="-1987"/>
                  <a:pt x="168826" y="5170"/>
                </a:cubicBezTo>
                <a:cubicBezTo>
                  <a:pt x="166237" y="12326"/>
                  <a:pt x="159613" y="28087"/>
                  <a:pt x="159613" y="28087"/>
                </a:cubicBezTo>
                <a:lnTo>
                  <a:pt x="159613" y="28087"/>
                </a:lnTo>
                <a:close/>
                <a:moveTo>
                  <a:pt x="295440" y="356384"/>
                </a:moveTo>
                <a:lnTo>
                  <a:pt x="295440" y="356384"/>
                </a:lnTo>
                <a:cubicBezTo>
                  <a:pt x="295440" y="356384"/>
                  <a:pt x="293460" y="351207"/>
                  <a:pt x="297952" y="346106"/>
                </a:cubicBezTo>
                <a:cubicBezTo>
                  <a:pt x="302444" y="341005"/>
                  <a:pt x="304880" y="337807"/>
                  <a:pt x="300160" y="337122"/>
                </a:cubicBezTo>
                <a:cubicBezTo>
                  <a:pt x="295440" y="336513"/>
                  <a:pt x="298485" y="333315"/>
                  <a:pt x="299627" y="330117"/>
                </a:cubicBezTo>
                <a:cubicBezTo>
                  <a:pt x="300769" y="326920"/>
                  <a:pt x="293841" y="325625"/>
                  <a:pt x="287826" y="330117"/>
                </a:cubicBezTo>
                <a:cubicBezTo>
                  <a:pt x="281811" y="334609"/>
                  <a:pt x="277928" y="339710"/>
                  <a:pt x="278081" y="342908"/>
                </a:cubicBezTo>
                <a:cubicBezTo>
                  <a:pt x="278309" y="346106"/>
                  <a:pt x="277319" y="349913"/>
                  <a:pt x="281583" y="351207"/>
                </a:cubicBezTo>
                <a:cubicBezTo>
                  <a:pt x="285923" y="352577"/>
                  <a:pt x="295440" y="356384"/>
                  <a:pt x="295440" y="356384"/>
                </a:cubicBezTo>
                <a:close/>
              </a:path>
            </a:pathLst>
          </a:custGeom>
          <a:grpFill/>
          <a:ln w="6248" cap="rnd">
            <a:solidFill>
              <a:srgbClr val="0070C0"/>
            </a:solidFill>
            <a:prstDash val="solid"/>
            <a:round/>
          </a:ln>
          <a:effectLst>
            <a:glow rad="63500">
              <a:srgbClr val="00B0F0">
                <a:alpha val="40000"/>
              </a:srgbClr>
            </a:glo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Graphic 2">
            <a:hlinkClick r:id="rId9" action="ppaction://hlinksldjump"/>
            <a:extLst>
              <a:ext uri="{FF2B5EF4-FFF2-40B4-BE49-F238E27FC236}">
                <a16:creationId xmlns:a16="http://schemas.microsoft.com/office/drawing/2014/main" id="{31E8DA41-02F4-4173-A05F-B2657C1D56BF}"/>
              </a:ext>
            </a:extLst>
          </p:cNvPr>
          <p:cNvSpPr/>
          <p:nvPr/>
        </p:nvSpPr>
        <p:spPr>
          <a:xfrm>
            <a:off x="2100538" y="882466"/>
            <a:ext cx="2836841" cy="3048758"/>
          </a:xfrm>
          <a:custGeom>
            <a:avLst/>
            <a:gdLst>
              <a:gd name="connsiteX0" fmla="*/ 765807 w 828188"/>
              <a:gd name="connsiteY0" fmla="*/ 628265 h 776012"/>
              <a:gd name="connsiteX1" fmla="*/ 761543 w 828188"/>
              <a:gd name="connsiteY1" fmla="*/ 615855 h 776012"/>
              <a:gd name="connsiteX2" fmla="*/ 757812 w 828188"/>
              <a:gd name="connsiteY2" fmla="*/ 604968 h 776012"/>
              <a:gd name="connsiteX3" fmla="*/ 752940 w 828188"/>
              <a:gd name="connsiteY3" fmla="*/ 596440 h 776012"/>
              <a:gd name="connsiteX4" fmla="*/ 743270 w 828188"/>
              <a:gd name="connsiteY4" fmla="*/ 596440 h 776012"/>
              <a:gd name="connsiteX5" fmla="*/ 743270 w 828188"/>
              <a:gd name="connsiteY5" fmla="*/ 611972 h 776012"/>
              <a:gd name="connsiteX6" fmla="*/ 751341 w 828188"/>
              <a:gd name="connsiteY6" fmla="*/ 622098 h 776012"/>
              <a:gd name="connsiteX7" fmla="*/ 765807 w 828188"/>
              <a:gd name="connsiteY7" fmla="*/ 628265 h 776012"/>
              <a:gd name="connsiteX8" fmla="*/ 765807 w 828188"/>
              <a:gd name="connsiteY8" fmla="*/ 628265 h 776012"/>
              <a:gd name="connsiteX9" fmla="*/ 581101 w 828188"/>
              <a:gd name="connsiteY9" fmla="*/ 106659 h 776012"/>
              <a:gd name="connsiteX10" fmla="*/ 581101 w 828188"/>
              <a:gd name="connsiteY10" fmla="*/ 106659 h 776012"/>
              <a:gd name="connsiteX11" fmla="*/ 577675 w 828188"/>
              <a:gd name="connsiteY11" fmla="*/ 87016 h 776012"/>
              <a:gd name="connsiteX12" fmla="*/ 590161 w 828188"/>
              <a:gd name="connsiteY12" fmla="*/ 87016 h 776012"/>
              <a:gd name="connsiteX13" fmla="*/ 590161 w 828188"/>
              <a:gd name="connsiteY13" fmla="*/ 87777 h 776012"/>
              <a:gd name="connsiteX14" fmla="*/ 593587 w 828188"/>
              <a:gd name="connsiteY14" fmla="*/ 89833 h 776012"/>
              <a:gd name="connsiteX15" fmla="*/ 587877 w 828188"/>
              <a:gd name="connsiteY15" fmla="*/ 112902 h 776012"/>
              <a:gd name="connsiteX16" fmla="*/ 581101 w 828188"/>
              <a:gd name="connsiteY16" fmla="*/ 110009 h 776012"/>
              <a:gd name="connsiteX17" fmla="*/ 581101 w 828188"/>
              <a:gd name="connsiteY17" fmla="*/ 106659 h 776012"/>
              <a:gd name="connsiteX18" fmla="*/ 581101 w 828188"/>
              <a:gd name="connsiteY18" fmla="*/ 106659 h 776012"/>
              <a:gd name="connsiteX19" fmla="*/ 702538 w 828188"/>
              <a:gd name="connsiteY19" fmla="*/ 173430 h 776012"/>
              <a:gd name="connsiteX20" fmla="*/ 702538 w 828188"/>
              <a:gd name="connsiteY20" fmla="*/ 173430 h 776012"/>
              <a:gd name="connsiteX21" fmla="*/ 702766 w 828188"/>
              <a:gd name="connsiteY21" fmla="*/ 172973 h 776012"/>
              <a:gd name="connsiteX22" fmla="*/ 689062 w 828188"/>
              <a:gd name="connsiteY22" fmla="*/ 172745 h 776012"/>
              <a:gd name="connsiteX23" fmla="*/ 685027 w 828188"/>
              <a:gd name="connsiteY23" fmla="*/ 174496 h 776012"/>
              <a:gd name="connsiteX24" fmla="*/ 682057 w 828188"/>
              <a:gd name="connsiteY24" fmla="*/ 177922 h 776012"/>
              <a:gd name="connsiteX25" fmla="*/ 676956 w 828188"/>
              <a:gd name="connsiteY25" fmla="*/ 185840 h 776012"/>
              <a:gd name="connsiteX26" fmla="*/ 681220 w 828188"/>
              <a:gd name="connsiteY26" fmla="*/ 194139 h 776012"/>
              <a:gd name="connsiteX27" fmla="*/ 690356 w 828188"/>
              <a:gd name="connsiteY27" fmla="*/ 196880 h 776012"/>
              <a:gd name="connsiteX28" fmla="*/ 690356 w 828188"/>
              <a:gd name="connsiteY28" fmla="*/ 197489 h 776012"/>
              <a:gd name="connsiteX29" fmla="*/ 701015 w 828188"/>
              <a:gd name="connsiteY29" fmla="*/ 200382 h 776012"/>
              <a:gd name="connsiteX30" fmla="*/ 709923 w 828188"/>
              <a:gd name="connsiteY30" fmla="*/ 177313 h 776012"/>
              <a:gd name="connsiteX31" fmla="*/ 704593 w 828188"/>
              <a:gd name="connsiteY31" fmla="*/ 175257 h 776012"/>
              <a:gd name="connsiteX32" fmla="*/ 704593 w 828188"/>
              <a:gd name="connsiteY32" fmla="*/ 174572 h 776012"/>
              <a:gd name="connsiteX33" fmla="*/ 702538 w 828188"/>
              <a:gd name="connsiteY33" fmla="*/ 173430 h 776012"/>
              <a:gd name="connsiteX34" fmla="*/ 702538 w 828188"/>
              <a:gd name="connsiteY34" fmla="*/ 173430 h 776012"/>
              <a:gd name="connsiteX35" fmla="*/ 645817 w 828188"/>
              <a:gd name="connsiteY35" fmla="*/ 187743 h 776012"/>
              <a:gd name="connsiteX36" fmla="*/ 645817 w 828188"/>
              <a:gd name="connsiteY36" fmla="*/ 187743 h 776012"/>
              <a:gd name="connsiteX37" fmla="*/ 645055 w 828188"/>
              <a:gd name="connsiteY37" fmla="*/ 185383 h 776012"/>
              <a:gd name="connsiteX38" fmla="*/ 651603 w 828188"/>
              <a:gd name="connsiteY38" fmla="*/ 187134 h 776012"/>
              <a:gd name="connsiteX39" fmla="*/ 660511 w 828188"/>
              <a:gd name="connsiteY39" fmla="*/ 164065 h 776012"/>
              <a:gd name="connsiteX40" fmla="*/ 655105 w 828188"/>
              <a:gd name="connsiteY40" fmla="*/ 162009 h 776012"/>
              <a:gd name="connsiteX41" fmla="*/ 655105 w 828188"/>
              <a:gd name="connsiteY41" fmla="*/ 161324 h 776012"/>
              <a:gd name="connsiteX42" fmla="*/ 653126 w 828188"/>
              <a:gd name="connsiteY42" fmla="*/ 160334 h 776012"/>
              <a:gd name="connsiteX43" fmla="*/ 632341 w 828188"/>
              <a:gd name="connsiteY43" fmla="*/ 161553 h 776012"/>
              <a:gd name="connsiteX44" fmla="*/ 615286 w 828188"/>
              <a:gd name="connsiteY44" fmla="*/ 174343 h 776012"/>
              <a:gd name="connsiteX45" fmla="*/ 621453 w 828188"/>
              <a:gd name="connsiteY45" fmla="*/ 182642 h 776012"/>
              <a:gd name="connsiteX46" fmla="*/ 645817 w 828188"/>
              <a:gd name="connsiteY46" fmla="*/ 187743 h 776012"/>
              <a:gd name="connsiteX47" fmla="*/ 645817 w 828188"/>
              <a:gd name="connsiteY47" fmla="*/ 187743 h 776012"/>
              <a:gd name="connsiteX48" fmla="*/ 621529 w 828188"/>
              <a:gd name="connsiteY48" fmla="*/ 115414 h 776012"/>
              <a:gd name="connsiteX49" fmla="*/ 621529 w 828188"/>
              <a:gd name="connsiteY49" fmla="*/ 115414 h 776012"/>
              <a:gd name="connsiteX50" fmla="*/ 616200 w 828188"/>
              <a:gd name="connsiteY50" fmla="*/ 95847 h 776012"/>
              <a:gd name="connsiteX51" fmla="*/ 635767 w 828188"/>
              <a:gd name="connsiteY51" fmla="*/ 95847 h 776012"/>
              <a:gd name="connsiteX52" fmla="*/ 635767 w 828188"/>
              <a:gd name="connsiteY52" fmla="*/ 96533 h 776012"/>
              <a:gd name="connsiteX53" fmla="*/ 641096 w 828188"/>
              <a:gd name="connsiteY53" fmla="*/ 98588 h 776012"/>
              <a:gd name="connsiteX54" fmla="*/ 632188 w 828188"/>
              <a:gd name="connsiteY54" fmla="*/ 121657 h 776012"/>
              <a:gd name="connsiteX55" fmla="*/ 621529 w 828188"/>
              <a:gd name="connsiteY55" fmla="*/ 118764 h 776012"/>
              <a:gd name="connsiteX56" fmla="*/ 621529 w 828188"/>
              <a:gd name="connsiteY56" fmla="*/ 115414 h 776012"/>
              <a:gd name="connsiteX57" fmla="*/ 621529 w 828188"/>
              <a:gd name="connsiteY57" fmla="*/ 115414 h 776012"/>
              <a:gd name="connsiteX58" fmla="*/ 312646 w 828188"/>
              <a:gd name="connsiteY58" fmla="*/ 499900 h 776012"/>
              <a:gd name="connsiteX59" fmla="*/ 312646 w 828188"/>
              <a:gd name="connsiteY59" fmla="*/ 499900 h 776012"/>
              <a:gd name="connsiteX60" fmla="*/ 312570 w 828188"/>
              <a:gd name="connsiteY60" fmla="*/ 494190 h 776012"/>
              <a:gd name="connsiteX61" fmla="*/ 313484 w 828188"/>
              <a:gd name="connsiteY61" fmla="*/ 495180 h 776012"/>
              <a:gd name="connsiteX62" fmla="*/ 313484 w 828188"/>
              <a:gd name="connsiteY62" fmla="*/ 498530 h 776012"/>
              <a:gd name="connsiteX63" fmla="*/ 324143 w 828188"/>
              <a:gd name="connsiteY63" fmla="*/ 501423 h 776012"/>
              <a:gd name="connsiteX64" fmla="*/ 332975 w 828188"/>
              <a:gd name="connsiteY64" fmla="*/ 478354 h 776012"/>
              <a:gd name="connsiteX65" fmla="*/ 327645 w 828188"/>
              <a:gd name="connsiteY65" fmla="*/ 476298 h 776012"/>
              <a:gd name="connsiteX66" fmla="*/ 327645 w 828188"/>
              <a:gd name="connsiteY66" fmla="*/ 475613 h 776012"/>
              <a:gd name="connsiteX67" fmla="*/ 320184 w 828188"/>
              <a:gd name="connsiteY67" fmla="*/ 473176 h 776012"/>
              <a:gd name="connsiteX68" fmla="*/ 299323 w 828188"/>
              <a:gd name="connsiteY68" fmla="*/ 473709 h 776012"/>
              <a:gd name="connsiteX69" fmla="*/ 282344 w 828188"/>
              <a:gd name="connsiteY69" fmla="*/ 486500 h 776012"/>
              <a:gd name="connsiteX70" fmla="*/ 288511 w 828188"/>
              <a:gd name="connsiteY70" fmla="*/ 494799 h 776012"/>
              <a:gd name="connsiteX71" fmla="*/ 312646 w 828188"/>
              <a:gd name="connsiteY71" fmla="*/ 499900 h 776012"/>
              <a:gd name="connsiteX72" fmla="*/ 312646 w 828188"/>
              <a:gd name="connsiteY72" fmla="*/ 499900 h 776012"/>
              <a:gd name="connsiteX73" fmla="*/ 325970 w 828188"/>
              <a:gd name="connsiteY73" fmla="*/ 609155 h 776012"/>
              <a:gd name="connsiteX74" fmla="*/ 325970 w 828188"/>
              <a:gd name="connsiteY74" fmla="*/ 609155 h 776012"/>
              <a:gd name="connsiteX75" fmla="*/ 327569 w 828188"/>
              <a:gd name="connsiteY75" fmla="*/ 608774 h 776012"/>
              <a:gd name="connsiteX76" fmla="*/ 326122 w 828188"/>
              <a:gd name="connsiteY76" fmla="*/ 609536 h 776012"/>
              <a:gd name="connsiteX77" fmla="*/ 331452 w 828188"/>
              <a:gd name="connsiteY77" fmla="*/ 629179 h 776012"/>
              <a:gd name="connsiteX78" fmla="*/ 331452 w 828188"/>
              <a:gd name="connsiteY78" fmla="*/ 632529 h 776012"/>
              <a:gd name="connsiteX79" fmla="*/ 342111 w 828188"/>
              <a:gd name="connsiteY79" fmla="*/ 635422 h 776012"/>
              <a:gd name="connsiteX80" fmla="*/ 354140 w 828188"/>
              <a:gd name="connsiteY80" fmla="*/ 616769 h 776012"/>
              <a:gd name="connsiteX81" fmla="*/ 354064 w 828188"/>
              <a:gd name="connsiteY81" fmla="*/ 600552 h 776012"/>
              <a:gd name="connsiteX82" fmla="*/ 344395 w 828188"/>
              <a:gd name="connsiteY82" fmla="*/ 581594 h 776012"/>
              <a:gd name="connsiteX83" fmla="*/ 335182 w 828188"/>
              <a:gd name="connsiteY83" fmla="*/ 586238 h 776012"/>
              <a:gd name="connsiteX84" fmla="*/ 325970 w 828188"/>
              <a:gd name="connsiteY84" fmla="*/ 609155 h 776012"/>
              <a:gd name="connsiteX85" fmla="*/ 325970 w 828188"/>
              <a:gd name="connsiteY85" fmla="*/ 609155 h 776012"/>
              <a:gd name="connsiteX86" fmla="*/ 819635 w 828188"/>
              <a:gd name="connsiteY86" fmla="*/ 599714 h 776012"/>
              <a:gd name="connsiteX87" fmla="*/ 819635 w 828188"/>
              <a:gd name="connsiteY87" fmla="*/ 599714 h 776012"/>
              <a:gd name="connsiteX88" fmla="*/ 817731 w 828188"/>
              <a:gd name="connsiteY88" fmla="*/ 594689 h 776012"/>
              <a:gd name="connsiteX89" fmla="*/ 816741 w 828188"/>
              <a:gd name="connsiteY89" fmla="*/ 587685 h 776012"/>
              <a:gd name="connsiteX90" fmla="*/ 796109 w 828188"/>
              <a:gd name="connsiteY90" fmla="*/ 587685 h 776012"/>
              <a:gd name="connsiteX91" fmla="*/ 779130 w 828188"/>
              <a:gd name="connsiteY91" fmla="*/ 600476 h 776012"/>
              <a:gd name="connsiteX92" fmla="*/ 785297 w 828188"/>
              <a:gd name="connsiteY92" fmla="*/ 608774 h 776012"/>
              <a:gd name="connsiteX93" fmla="*/ 799687 w 828188"/>
              <a:gd name="connsiteY93" fmla="*/ 611744 h 776012"/>
              <a:gd name="connsiteX94" fmla="*/ 805473 w 828188"/>
              <a:gd name="connsiteY94" fmla="*/ 618977 h 776012"/>
              <a:gd name="connsiteX95" fmla="*/ 805473 w 828188"/>
              <a:gd name="connsiteY95" fmla="*/ 622327 h 776012"/>
              <a:gd name="connsiteX96" fmla="*/ 816132 w 828188"/>
              <a:gd name="connsiteY96" fmla="*/ 625220 h 776012"/>
              <a:gd name="connsiteX97" fmla="*/ 825040 w 828188"/>
              <a:gd name="connsiteY97" fmla="*/ 602074 h 776012"/>
              <a:gd name="connsiteX98" fmla="*/ 819711 w 828188"/>
              <a:gd name="connsiteY98" fmla="*/ 600019 h 776012"/>
              <a:gd name="connsiteX99" fmla="*/ 819711 w 828188"/>
              <a:gd name="connsiteY99" fmla="*/ 599714 h 776012"/>
              <a:gd name="connsiteX100" fmla="*/ 819635 w 828188"/>
              <a:gd name="connsiteY100" fmla="*/ 599714 h 776012"/>
              <a:gd name="connsiteX101" fmla="*/ 315463 w 828188"/>
              <a:gd name="connsiteY101" fmla="*/ 371687 h 776012"/>
              <a:gd name="connsiteX102" fmla="*/ 315463 w 828188"/>
              <a:gd name="connsiteY102" fmla="*/ 371687 h 776012"/>
              <a:gd name="connsiteX103" fmla="*/ 310591 w 828188"/>
              <a:gd name="connsiteY103" fmla="*/ 372906 h 776012"/>
              <a:gd name="connsiteX104" fmla="*/ 300921 w 828188"/>
              <a:gd name="connsiteY104" fmla="*/ 379301 h 776012"/>
              <a:gd name="connsiteX105" fmla="*/ 304424 w 828188"/>
              <a:gd name="connsiteY105" fmla="*/ 383488 h 776012"/>
              <a:gd name="connsiteX106" fmla="*/ 314017 w 828188"/>
              <a:gd name="connsiteY106" fmla="*/ 385240 h 776012"/>
              <a:gd name="connsiteX107" fmla="*/ 319422 w 828188"/>
              <a:gd name="connsiteY107" fmla="*/ 391940 h 776012"/>
              <a:gd name="connsiteX108" fmla="*/ 319422 w 828188"/>
              <a:gd name="connsiteY108" fmla="*/ 395290 h 776012"/>
              <a:gd name="connsiteX109" fmla="*/ 330081 w 828188"/>
              <a:gd name="connsiteY109" fmla="*/ 398183 h 776012"/>
              <a:gd name="connsiteX110" fmla="*/ 338989 w 828188"/>
              <a:gd name="connsiteY110" fmla="*/ 375114 h 776012"/>
              <a:gd name="connsiteX111" fmla="*/ 333660 w 828188"/>
              <a:gd name="connsiteY111" fmla="*/ 373058 h 776012"/>
              <a:gd name="connsiteX112" fmla="*/ 333660 w 828188"/>
              <a:gd name="connsiteY112" fmla="*/ 372297 h 776012"/>
              <a:gd name="connsiteX113" fmla="*/ 315463 w 828188"/>
              <a:gd name="connsiteY113" fmla="*/ 371687 h 776012"/>
              <a:gd name="connsiteX114" fmla="*/ 315463 w 828188"/>
              <a:gd name="connsiteY114" fmla="*/ 371687 h 776012"/>
              <a:gd name="connsiteX115" fmla="*/ 6428 w 828188"/>
              <a:gd name="connsiteY115" fmla="*/ 773989 h 776012"/>
              <a:gd name="connsiteX116" fmla="*/ 6428 w 828188"/>
              <a:gd name="connsiteY116" fmla="*/ 773989 h 776012"/>
              <a:gd name="connsiteX117" fmla="*/ 9397 w 828188"/>
              <a:gd name="connsiteY117" fmla="*/ 772390 h 776012"/>
              <a:gd name="connsiteX118" fmla="*/ 8560 w 828188"/>
              <a:gd name="connsiteY118" fmla="*/ 772162 h 776012"/>
              <a:gd name="connsiteX119" fmla="*/ 8560 w 828188"/>
              <a:gd name="connsiteY119" fmla="*/ 768812 h 776012"/>
              <a:gd name="connsiteX120" fmla="*/ 3154 w 828188"/>
              <a:gd name="connsiteY120" fmla="*/ 749169 h 776012"/>
              <a:gd name="connsiteX121" fmla="*/ 22721 w 828188"/>
              <a:gd name="connsiteY121" fmla="*/ 749169 h 776012"/>
              <a:gd name="connsiteX122" fmla="*/ 22721 w 828188"/>
              <a:gd name="connsiteY122" fmla="*/ 749930 h 776012"/>
              <a:gd name="connsiteX123" fmla="*/ 28051 w 828188"/>
              <a:gd name="connsiteY123" fmla="*/ 751986 h 776012"/>
              <a:gd name="connsiteX124" fmla="*/ 28736 w 828188"/>
              <a:gd name="connsiteY124" fmla="*/ 752443 h 776012"/>
              <a:gd name="connsiteX125" fmla="*/ 30030 w 828188"/>
              <a:gd name="connsiteY125" fmla="*/ 749397 h 776012"/>
              <a:gd name="connsiteX126" fmla="*/ 47770 w 828188"/>
              <a:gd name="connsiteY126" fmla="*/ 754803 h 776012"/>
              <a:gd name="connsiteX127" fmla="*/ 47770 w 828188"/>
              <a:gd name="connsiteY127" fmla="*/ 770335 h 776012"/>
              <a:gd name="connsiteX128" fmla="*/ 33000 w 828188"/>
              <a:gd name="connsiteY128" fmla="*/ 775892 h 776012"/>
              <a:gd name="connsiteX129" fmla="*/ 19447 w 828188"/>
              <a:gd name="connsiteY129" fmla="*/ 774750 h 776012"/>
              <a:gd name="connsiteX130" fmla="*/ 19143 w 828188"/>
              <a:gd name="connsiteY130" fmla="*/ 774979 h 776012"/>
              <a:gd name="connsiteX131" fmla="*/ 17696 w 828188"/>
              <a:gd name="connsiteY131" fmla="*/ 774598 h 776012"/>
              <a:gd name="connsiteX132" fmla="*/ 6428 w 828188"/>
              <a:gd name="connsiteY132" fmla="*/ 773989 h 776012"/>
              <a:gd name="connsiteX133" fmla="*/ 6428 w 828188"/>
              <a:gd name="connsiteY133" fmla="*/ 773989 h 776012"/>
              <a:gd name="connsiteX134" fmla="*/ 382311 w 828188"/>
              <a:gd name="connsiteY134" fmla="*/ 517031 h 776012"/>
              <a:gd name="connsiteX135" fmla="*/ 382311 w 828188"/>
              <a:gd name="connsiteY135" fmla="*/ 517031 h 776012"/>
              <a:gd name="connsiteX136" fmla="*/ 376981 w 828188"/>
              <a:gd name="connsiteY136" fmla="*/ 497388 h 776012"/>
              <a:gd name="connsiteX137" fmla="*/ 396548 w 828188"/>
              <a:gd name="connsiteY137" fmla="*/ 497388 h 776012"/>
              <a:gd name="connsiteX138" fmla="*/ 396548 w 828188"/>
              <a:gd name="connsiteY138" fmla="*/ 498149 h 776012"/>
              <a:gd name="connsiteX139" fmla="*/ 401877 w 828188"/>
              <a:gd name="connsiteY139" fmla="*/ 500205 h 776012"/>
              <a:gd name="connsiteX140" fmla="*/ 392970 w 828188"/>
              <a:gd name="connsiteY140" fmla="*/ 523274 h 776012"/>
              <a:gd name="connsiteX141" fmla="*/ 382311 w 828188"/>
              <a:gd name="connsiteY141" fmla="*/ 520381 h 776012"/>
              <a:gd name="connsiteX142" fmla="*/ 382311 w 828188"/>
              <a:gd name="connsiteY142" fmla="*/ 517031 h 776012"/>
              <a:gd name="connsiteX143" fmla="*/ 382311 w 828188"/>
              <a:gd name="connsiteY143" fmla="*/ 517031 h 776012"/>
              <a:gd name="connsiteX144" fmla="*/ 679849 w 828188"/>
              <a:gd name="connsiteY144" fmla="*/ 135362 h 776012"/>
              <a:gd name="connsiteX145" fmla="*/ 679849 w 828188"/>
              <a:gd name="connsiteY145" fmla="*/ 135362 h 776012"/>
              <a:gd name="connsiteX146" fmla="*/ 682666 w 828188"/>
              <a:gd name="connsiteY146" fmla="*/ 125084 h 776012"/>
              <a:gd name="connsiteX147" fmla="*/ 685103 w 828188"/>
              <a:gd name="connsiteY147" fmla="*/ 116100 h 776012"/>
              <a:gd name="connsiteX148" fmla="*/ 684494 w 828188"/>
              <a:gd name="connsiteY148" fmla="*/ 109019 h 776012"/>
              <a:gd name="connsiteX149" fmla="*/ 671627 w 828188"/>
              <a:gd name="connsiteY149" fmla="*/ 109019 h 776012"/>
              <a:gd name="connsiteX150" fmla="*/ 661044 w 828188"/>
              <a:gd name="connsiteY150" fmla="*/ 121810 h 776012"/>
              <a:gd name="connsiteX151" fmla="*/ 664927 w 828188"/>
              <a:gd name="connsiteY151" fmla="*/ 130109 h 776012"/>
              <a:gd name="connsiteX152" fmla="*/ 679849 w 828188"/>
              <a:gd name="connsiteY152" fmla="*/ 135362 h 776012"/>
              <a:gd name="connsiteX153" fmla="*/ 679849 w 828188"/>
              <a:gd name="connsiteY153" fmla="*/ 135362 h 776012"/>
              <a:gd name="connsiteX154" fmla="*/ 159613 w 828188"/>
              <a:gd name="connsiteY154" fmla="*/ 28087 h 776012"/>
              <a:gd name="connsiteX155" fmla="*/ 159613 w 828188"/>
              <a:gd name="connsiteY155" fmla="*/ 28087 h 776012"/>
              <a:gd name="connsiteX156" fmla="*/ 168978 w 828188"/>
              <a:gd name="connsiteY156" fmla="*/ 34177 h 776012"/>
              <a:gd name="connsiteX157" fmla="*/ 177125 w 828188"/>
              <a:gd name="connsiteY157" fmla="*/ 39507 h 776012"/>
              <a:gd name="connsiteX158" fmla="*/ 184205 w 828188"/>
              <a:gd name="connsiteY158" fmla="*/ 39811 h 776012"/>
              <a:gd name="connsiteX159" fmla="*/ 187707 w 828188"/>
              <a:gd name="connsiteY159" fmla="*/ 19483 h 776012"/>
              <a:gd name="connsiteX160" fmla="*/ 178038 w 828188"/>
              <a:gd name="connsiteY160" fmla="*/ 525 h 776012"/>
              <a:gd name="connsiteX161" fmla="*/ 168826 w 828188"/>
              <a:gd name="connsiteY161" fmla="*/ 5170 h 776012"/>
              <a:gd name="connsiteX162" fmla="*/ 159613 w 828188"/>
              <a:gd name="connsiteY162" fmla="*/ 28087 h 776012"/>
              <a:gd name="connsiteX163" fmla="*/ 159613 w 828188"/>
              <a:gd name="connsiteY163" fmla="*/ 28087 h 776012"/>
              <a:gd name="connsiteX164" fmla="*/ 295440 w 828188"/>
              <a:gd name="connsiteY164" fmla="*/ 356384 h 776012"/>
              <a:gd name="connsiteX165" fmla="*/ 295440 w 828188"/>
              <a:gd name="connsiteY165" fmla="*/ 356384 h 776012"/>
              <a:gd name="connsiteX166" fmla="*/ 297952 w 828188"/>
              <a:gd name="connsiteY166" fmla="*/ 346106 h 776012"/>
              <a:gd name="connsiteX167" fmla="*/ 300160 w 828188"/>
              <a:gd name="connsiteY167" fmla="*/ 337122 h 776012"/>
              <a:gd name="connsiteX168" fmla="*/ 299627 w 828188"/>
              <a:gd name="connsiteY168" fmla="*/ 330117 h 776012"/>
              <a:gd name="connsiteX169" fmla="*/ 287826 w 828188"/>
              <a:gd name="connsiteY169" fmla="*/ 330117 h 776012"/>
              <a:gd name="connsiteX170" fmla="*/ 278081 w 828188"/>
              <a:gd name="connsiteY170" fmla="*/ 342908 h 776012"/>
              <a:gd name="connsiteX171" fmla="*/ 281583 w 828188"/>
              <a:gd name="connsiteY171" fmla="*/ 351207 h 776012"/>
              <a:gd name="connsiteX172" fmla="*/ 295440 w 828188"/>
              <a:gd name="connsiteY172" fmla="*/ 356384 h 77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828188" h="776012">
                <a:moveTo>
                  <a:pt x="765807" y="628265"/>
                </a:moveTo>
                <a:cubicBezTo>
                  <a:pt x="765807" y="628265"/>
                  <a:pt x="760934" y="622098"/>
                  <a:pt x="761543" y="615855"/>
                </a:cubicBezTo>
                <a:cubicBezTo>
                  <a:pt x="762076" y="609612"/>
                  <a:pt x="762076" y="605729"/>
                  <a:pt x="757812" y="604968"/>
                </a:cubicBezTo>
                <a:cubicBezTo>
                  <a:pt x="753549" y="604206"/>
                  <a:pt x="754082" y="600323"/>
                  <a:pt x="752940" y="596440"/>
                </a:cubicBezTo>
                <a:cubicBezTo>
                  <a:pt x="751874" y="592557"/>
                  <a:pt x="745402" y="591035"/>
                  <a:pt x="743270" y="596440"/>
                </a:cubicBezTo>
                <a:cubicBezTo>
                  <a:pt x="741139" y="601846"/>
                  <a:pt x="741139" y="608089"/>
                  <a:pt x="743270" y="611972"/>
                </a:cubicBezTo>
                <a:cubicBezTo>
                  <a:pt x="745402" y="615855"/>
                  <a:pt x="747001" y="620499"/>
                  <a:pt x="751341" y="622098"/>
                </a:cubicBezTo>
                <a:cubicBezTo>
                  <a:pt x="755604" y="623621"/>
                  <a:pt x="765807" y="628265"/>
                  <a:pt x="765807" y="628265"/>
                </a:cubicBezTo>
                <a:lnTo>
                  <a:pt x="765807" y="628265"/>
                </a:lnTo>
                <a:close/>
                <a:moveTo>
                  <a:pt x="581101" y="106659"/>
                </a:moveTo>
                <a:lnTo>
                  <a:pt x="581101" y="106659"/>
                </a:lnTo>
                <a:cubicBezTo>
                  <a:pt x="577827" y="101329"/>
                  <a:pt x="572802" y="91203"/>
                  <a:pt x="577675" y="87016"/>
                </a:cubicBezTo>
                <a:cubicBezTo>
                  <a:pt x="584451" y="81229"/>
                  <a:pt x="590161" y="87016"/>
                  <a:pt x="590161" y="87016"/>
                </a:cubicBezTo>
                <a:lnTo>
                  <a:pt x="590161" y="87777"/>
                </a:lnTo>
                <a:cubicBezTo>
                  <a:pt x="591303" y="88158"/>
                  <a:pt x="592369" y="88843"/>
                  <a:pt x="593587" y="89833"/>
                </a:cubicBezTo>
                <a:cubicBezTo>
                  <a:pt x="600363" y="95619"/>
                  <a:pt x="587877" y="112902"/>
                  <a:pt x="587877" y="112902"/>
                </a:cubicBezTo>
                <a:lnTo>
                  <a:pt x="581101" y="110009"/>
                </a:lnTo>
                <a:lnTo>
                  <a:pt x="581101" y="106659"/>
                </a:lnTo>
                <a:lnTo>
                  <a:pt x="581101" y="106659"/>
                </a:lnTo>
                <a:close/>
                <a:moveTo>
                  <a:pt x="702538" y="173430"/>
                </a:moveTo>
                <a:lnTo>
                  <a:pt x="702538" y="173430"/>
                </a:lnTo>
                <a:cubicBezTo>
                  <a:pt x="702614" y="173278"/>
                  <a:pt x="702690" y="173125"/>
                  <a:pt x="702766" y="172973"/>
                </a:cubicBezTo>
                <a:cubicBezTo>
                  <a:pt x="704060" y="169851"/>
                  <a:pt x="696142" y="168557"/>
                  <a:pt x="689062" y="172745"/>
                </a:cubicBezTo>
                <a:cubicBezTo>
                  <a:pt x="687767" y="173125"/>
                  <a:pt x="686397" y="173658"/>
                  <a:pt x="685027" y="174496"/>
                </a:cubicBezTo>
                <a:cubicBezTo>
                  <a:pt x="683352" y="175333"/>
                  <a:pt x="682438" y="176551"/>
                  <a:pt x="682057" y="177922"/>
                </a:cubicBezTo>
                <a:cubicBezTo>
                  <a:pt x="678707" y="180891"/>
                  <a:pt x="676804" y="183784"/>
                  <a:pt x="676956" y="185840"/>
                </a:cubicBezTo>
                <a:cubicBezTo>
                  <a:pt x="677184" y="189038"/>
                  <a:pt x="676042" y="192844"/>
                  <a:pt x="681220" y="194139"/>
                </a:cubicBezTo>
                <a:cubicBezTo>
                  <a:pt x="683504" y="194748"/>
                  <a:pt x="687082" y="195814"/>
                  <a:pt x="690356" y="196880"/>
                </a:cubicBezTo>
                <a:lnTo>
                  <a:pt x="690356" y="197489"/>
                </a:lnTo>
                <a:lnTo>
                  <a:pt x="701015" y="200382"/>
                </a:lnTo>
                <a:cubicBezTo>
                  <a:pt x="701015" y="200382"/>
                  <a:pt x="720582" y="183099"/>
                  <a:pt x="709923" y="177313"/>
                </a:cubicBezTo>
                <a:cubicBezTo>
                  <a:pt x="708019" y="176323"/>
                  <a:pt x="706268" y="175714"/>
                  <a:pt x="704593" y="175257"/>
                </a:cubicBezTo>
                <a:lnTo>
                  <a:pt x="704593" y="174572"/>
                </a:lnTo>
                <a:cubicBezTo>
                  <a:pt x="704517" y="174420"/>
                  <a:pt x="703832" y="173963"/>
                  <a:pt x="702538" y="173430"/>
                </a:cubicBezTo>
                <a:lnTo>
                  <a:pt x="702538" y="173430"/>
                </a:lnTo>
                <a:close/>
                <a:moveTo>
                  <a:pt x="645817" y="187743"/>
                </a:moveTo>
                <a:lnTo>
                  <a:pt x="645817" y="187743"/>
                </a:lnTo>
                <a:cubicBezTo>
                  <a:pt x="645817" y="187743"/>
                  <a:pt x="645207" y="186830"/>
                  <a:pt x="645055" y="185383"/>
                </a:cubicBezTo>
                <a:lnTo>
                  <a:pt x="651603" y="187134"/>
                </a:lnTo>
                <a:cubicBezTo>
                  <a:pt x="651603" y="187134"/>
                  <a:pt x="671170" y="169775"/>
                  <a:pt x="660511" y="164065"/>
                </a:cubicBezTo>
                <a:cubicBezTo>
                  <a:pt x="658683" y="163075"/>
                  <a:pt x="656856" y="162390"/>
                  <a:pt x="655105" y="162009"/>
                </a:cubicBezTo>
                <a:lnTo>
                  <a:pt x="655105" y="161324"/>
                </a:lnTo>
                <a:cubicBezTo>
                  <a:pt x="655105" y="161324"/>
                  <a:pt x="654420" y="160867"/>
                  <a:pt x="653126" y="160334"/>
                </a:cubicBezTo>
                <a:cubicBezTo>
                  <a:pt x="651603" y="158126"/>
                  <a:pt x="641477" y="157746"/>
                  <a:pt x="632341" y="161553"/>
                </a:cubicBezTo>
                <a:cubicBezTo>
                  <a:pt x="621758" y="166045"/>
                  <a:pt x="614905" y="171146"/>
                  <a:pt x="615286" y="174343"/>
                </a:cubicBezTo>
                <a:cubicBezTo>
                  <a:pt x="615667" y="177541"/>
                  <a:pt x="613916" y="181424"/>
                  <a:pt x="621453" y="182642"/>
                </a:cubicBezTo>
                <a:cubicBezTo>
                  <a:pt x="629067" y="183937"/>
                  <a:pt x="645817" y="187743"/>
                  <a:pt x="645817" y="187743"/>
                </a:cubicBezTo>
                <a:lnTo>
                  <a:pt x="645817" y="187743"/>
                </a:lnTo>
                <a:close/>
                <a:moveTo>
                  <a:pt x="621529" y="115414"/>
                </a:moveTo>
                <a:lnTo>
                  <a:pt x="621529" y="115414"/>
                </a:lnTo>
                <a:cubicBezTo>
                  <a:pt x="616428" y="110085"/>
                  <a:pt x="608510" y="99959"/>
                  <a:pt x="616200" y="95847"/>
                </a:cubicBezTo>
                <a:cubicBezTo>
                  <a:pt x="626859" y="90061"/>
                  <a:pt x="635767" y="95847"/>
                  <a:pt x="635767" y="95847"/>
                </a:cubicBezTo>
                <a:lnTo>
                  <a:pt x="635767" y="96533"/>
                </a:lnTo>
                <a:cubicBezTo>
                  <a:pt x="637442" y="96913"/>
                  <a:pt x="639269" y="97599"/>
                  <a:pt x="641096" y="98588"/>
                </a:cubicBezTo>
                <a:cubicBezTo>
                  <a:pt x="651755" y="104375"/>
                  <a:pt x="632188" y="121657"/>
                  <a:pt x="632188" y="121657"/>
                </a:cubicBezTo>
                <a:lnTo>
                  <a:pt x="621529" y="118764"/>
                </a:lnTo>
                <a:lnTo>
                  <a:pt x="621529" y="115414"/>
                </a:lnTo>
                <a:lnTo>
                  <a:pt x="621529" y="115414"/>
                </a:lnTo>
                <a:close/>
                <a:moveTo>
                  <a:pt x="312646" y="499900"/>
                </a:moveTo>
                <a:lnTo>
                  <a:pt x="312646" y="499900"/>
                </a:lnTo>
                <a:cubicBezTo>
                  <a:pt x="312646" y="499900"/>
                  <a:pt x="310971" y="497464"/>
                  <a:pt x="312570" y="494190"/>
                </a:cubicBezTo>
                <a:cubicBezTo>
                  <a:pt x="312875" y="494571"/>
                  <a:pt x="313179" y="494875"/>
                  <a:pt x="313484" y="495180"/>
                </a:cubicBezTo>
                <a:lnTo>
                  <a:pt x="313484" y="498530"/>
                </a:lnTo>
                <a:lnTo>
                  <a:pt x="324143" y="501423"/>
                </a:lnTo>
                <a:cubicBezTo>
                  <a:pt x="324143" y="501423"/>
                  <a:pt x="343634" y="484064"/>
                  <a:pt x="332975" y="478354"/>
                </a:cubicBezTo>
                <a:cubicBezTo>
                  <a:pt x="331147" y="477364"/>
                  <a:pt x="329320" y="476679"/>
                  <a:pt x="327645" y="476298"/>
                </a:cubicBezTo>
                <a:lnTo>
                  <a:pt x="327645" y="475613"/>
                </a:lnTo>
                <a:cubicBezTo>
                  <a:pt x="327645" y="475613"/>
                  <a:pt x="324676" y="473709"/>
                  <a:pt x="320184" y="473176"/>
                </a:cubicBezTo>
                <a:cubicBezTo>
                  <a:pt x="320564" y="470359"/>
                  <a:pt x="309296" y="469446"/>
                  <a:pt x="299323" y="473709"/>
                </a:cubicBezTo>
                <a:cubicBezTo>
                  <a:pt x="288816" y="478201"/>
                  <a:pt x="281964" y="483303"/>
                  <a:pt x="282344" y="486500"/>
                </a:cubicBezTo>
                <a:cubicBezTo>
                  <a:pt x="282649" y="489698"/>
                  <a:pt x="280974" y="493581"/>
                  <a:pt x="288511" y="494799"/>
                </a:cubicBezTo>
                <a:cubicBezTo>
                  <a:pt x="295973" y="496093"/>
                  <a:pt x="312646" y="499900"/>
                  <a:pt x="312646" y="499900"/>
                </a:cubicBezTo>
                <a:lnTo>
                  <a:pt x="312646" y="499900"/>
                </a:lnTo>
                <a:close/>
                <a:moveTo>
                  <a:pt x="325970" y="609155"/>
                </a:moveTo>
                <a:lnTo>
                  <a:pt x="325970" y="609155"/>
                </a:lnTo>
                <a:cubicBezTo>
                  <a:pt x="325970" y="609155"/>
                  <a:pt x="326579" y="608850"/>
                  <a:pt x="327569" y="608774"/>
                </a:cubicBezTo>
                <a:cubicBezTo>
                  <a:pt x="327036" y="609003"/>
                  <a:pt x="326579" y="609231"/>
                  <a:pt x="326122" y="609536"/>
                </a:cubicBezTo>
                <a:cubicBezTo>
                  <a:pt x="318433" y="613723"/>
                  <a:pt x="326351" y="623773"/>
                  <a:pt x="331452" y="629179"/>
                </a:cubicBezTo>
                <a:lnTo>
                  <a:pt x="331452" y="632529"/>
                </a:lnTo>
                <a:lnTo>
                  <a:pt x="342111" y="635422"/>
                </a:lnTo>
                <a:cubicBezTo>
                  <a:pt x="342111" y="635422"/>
                  <a:pt x="354826" y="624154"/>
                  <a:pt x="354140" y="616769"/>
                </a:cubicBezTo>
                <a:cubicBezTo>
                  <a:pt x="355130" y="612733"/>
                  <a:pt x="355511" y="606566"/>
                  <a:pt x="354064" y="600552"/>
                </a:cubicBezTo>
                <a:cubicBezTo>
                  <a:pt x="351476" y="589436"/>
                  <a:pt x="347593" y="581822"/>
                  <a:pt x="344395" y="581594"/>
                </a:cubicBezTo>
                <a:cubicBezTo>
                  <a:pt x="341197" y="581365"/>
                  <a:pt x="337695" y="579081"/>
                  <a:pt x="335182" y="586238"/>
                </a:cubicBezTo>
                <a:cubicBezTo>
                  <a:pt x="332670" y="593319"/>
                  <a:pt x="325970" y="609155"/>
                  <a:pt x="325970" y="609155"/>
                </a:cubicBezTo>
                <a:lnTo>
                  <a:pt x="325970" y="609155"/>
                </a:lnTo>
                <a:close/>
                <a:moveTo>
                  <a:pt x="819635" y="599714"/>
                </a:moveTo>
                <a:lnTo>
                  <a:pt x="819635" y="599714"/>
                </a:lnTo>
                <a:cubicBezTo>
                  <a:pt x="823289" y="596897"/>
                  <a:pt x="823670" y="595146"/>
                  <a:pt x="817731" y="594689"/>
                </a:cubicBezTo>
                <a:cubicBezTo>
                  <a:pt x="809432" y="594080"/>
                  <a:pt x="814838" y="590882"/>
                  <a:pt x="816741" y="587685"/>
                </a:cubicBezTo>
                <a:cubicBezTo>
                  <a:pt x="818721" y="584487"/>
                  <a:pt x="806615" y="583193"/>
                  <a:pt x="796109" y="587685"/>
                </a:cubicBezTo>
                <a:cubicBezTo>
                  <a:pt x="785526" y="592177"/>
                  <a:pt x="778750" y="597278"/>
                  <a:pt x="779130" y="600476"/>
                </a:cubicBezTo>
                <a:cubicBezTo>
                  <a:pt x="779435" y="603673"/>
                  <a:pt x="777760" y="607556"/>
                  <a:pt x="785297" y="608774"/>
                </a:cubicBezTo>
                <a:cubicBezTo>
                  <a:pt x="788876" y="609383"/>
                  <a:pt x="794662" y="610602"/>
                  <a:pt x="799687" y="611744"/>
                </a:cubicBezTo>
                <a:cubicBezTo>
                  <a:pt x="801362" y="614408"/>
                  <a:pt x="803570" y="617073"/>
                  <a:pt x="805473" y="618977"/>
                </a:cubicBezTo>
                <a:lnTo>
                  <a:pt x="805473" y="622327"/>
                </a:lnTo>
                <a:lnTo>
                  <a:pt x="816132" y="625220"/>
                </a:lnTo>
                <a:cubicBezTo>
                  <a:pt x="816132" y="625220"/>
                  <a:pt x="835623" y="607937"/>
                  <a:pt x="825040" y="602074"/>
                </a:cubicBezTo>
                <a:cubicBezTo>
                  <a:pt x="823213" y="601085"/>
                  <a:pt x="821386" y="600476"/>
                  <a:pt x="819711" y="600019"/>
                </a:cubicBezTo>
                <a:lnTo>
                  <a:pt x="819711" y="599714"/>
                </a:lnTo>
                <a:lnTo>
                  <a:pt x="819635" y="599714"/>
                </a:lnTo>
                <a:close/>
                <a:moveTo>
                  <a:pt x="315463" y="371687"/>
                </a:moveTo>
                <a:lnTo>
                  <a:pt x="315463" y="371687"/>
                </a:lnTo>
                <a:cubicBezTo>
                  <a:pt x="313864" y="371916"/>
                  <a:pt x="312189" y="372297"/>
                  <a:pt x="310591" y="372906"/>
                </a:cubicBezTo>
                <a:cubicBezTo>
                  <a:pt x="304576" y="375190"/>
                  <a:pt x="300693" y="377702"/>
                  <a:pt x="300921" y="379301"/>
                </a:cubicBezTo>
                <a:cubicBezTo>
                  <a:pt x="301150" y="380900"/>
                  <a:pt x="300160" y="382803"/>
                  <a:pt x="304424" y="383488"/>
                </a:cubicBezTo>
                <a:cubicBezTo>
                  <a:pt x="306784" y="383869"/>
                  <a:pt x="310971" y="384631"/>
                  <a:pt x="314017" y="385240"/>
                </a:cubicBezTo>
                <a:cubicBezTo>
                  <a:pt x="315692" y="387752"/>
                  <a:pt x="317671" y="390112"/>
                  <a:pt x="319422" y="391940"/>
                </a:cubicBezTo>
                <a:lnTo>
                  <a:pt x="319422" y="395290"/>
                </a:lnTo>
                <a:lnTo>
                  <a:pt x="330081" y="398183"/>
                </a:lnTo>
                <a:cubicBezTo>
                  <a:pt x="330081" y="398183"/>
                  <a:pt x="349648" y="380900"/>
                  <a:pt x="338989" y="375114"/>
                </a:cubicBezTo>
                <a:cubicBezTo>
                  <a:pt x="337086" y="374124"/>
                  <a:pt x="335335" y="373439"/>
                  <a:pt x="333660" y="373058"/>
                </a:cubicBezTo>
                <a:lnTo>
                  <a:pt x="333660" y="372297"/>
                </a:lnTo>
                <a:cubicBezTo>
                  <a:pt x="333736" y="372297"/>
                  <a:pt x="325513" y="366967"/>
                  <a:pt x="315463" y="371687"/>
                </a:cubicBezTo>
                <a:lnTo>
                  <a:pt x="315463" y="371687"/>
                </a:lnTo>
                <a:close/>
                <a:moveTo>
                  <a:pt x="6428" y="773989"/>
                </a:moveTo>
                <a:lnTo>
                  <a:pt x="6428" y="773989"/>
                </a:lnTo>
                <a:cubicBezTo>
                  <a:pt x="6428" y="773989"/>
                  <a:pt x="7799" y="773456"/>
                  <a:pt x="9397" y="772390"/>
                </a:cubicBezTo>
                <a:lnTo>
                  <a:pt x="8560" y="772162"/>
                </a:lnTo>
                <a:lnTo>
                  <a:pt x="8560" y="768812"/>
                </a:lnTo>
                <a:cubicBezTo>
                  <a:pt x="3459" y="763482"/>
                  <a:pt x="-4459" y="753356"/>
                  <a:pt x="3154" y="749169"/>
                </a:cubicBezTo>
                <a:cubicBezTo>
                  <a:pt x="13813" y="743382"/>
                  <a:pt x="22721" y="749169"/>
                  <a:pt x="22721" y="749169"/>
                </a:cubicBezTo>
                <a:lnTo>
                  <a:pt x="22721" y="749930"/>
                </a:lnTo>
                <a:cubicBezTo>
                  <a:pt x="24396" y="750311"/>
                  <a:pt x="26223" y="750996"/>
                  <a:pt x="28051" y="751986"/>
                </a:cubicBezTo>
                <a:cubicBezTo>
                  <a:pt x="28279" y="752138"/>
                  <a:pt x="28508" y="752290"/>
                  <a:pt x="28736" y="752443"/>
                </a:cubicBezTo>
                <a:cubicBezTo>
                  <a:pt x="29117" y="751453"/>
                  <a:pt x="29421" y="750387"/>
                  <a:pt x="30030" y="749397"/>
                </a:cubicBezTo>
                <a:cubicBezTo>
                  <a:pt x="32010" y="746123"/>
                  <a:pt x="43887" y="748179"/>
                  <a:pt x="47770" y="754803"/>
                </a:cubicBezTo>
                <a:cubicBezTo>
                  <a:pt x="51729" y="761427"/>
                  <a:pt x="51729" y="767670"/>
                  <a:pt x="47770" y="770335"/>
                </a:cubicBezTo>
                <a:cubicBezTo>
                  <a:pt x="43811" y="772999"/>
                  <a:pt x="40842" y="776730"/>
                  <a:pt x="33000" y="775892"/>
                </a:cubicBezTo>
                <a:cubicBezTo>
                  <a:pt x="29650" y="775512"/>
                  <a:pt x="24396" y="775131"/>
                  <a:pt x="19447" y="774750"/>
                </a:cubicBezTo>
                <a:cubicBezTo>
                  <a:pt x="19219" y="774903"/>
                  <a:pt x="19143" y="774979"/>
                  <a:pt x="19143" y="774979"/>
                </a:cubicBezTo>
                <a:lnTo>
                  <a:pt x="17696" y="774598"/>
                </a:lnTo>
                <a:cubicBezTo>
                  <a:pt x="11605" y="774294"/>
                  <a:pt x="6428" y="773989"/>
                  <a:pt x="6428" y="773989"/>
                </a:cubicBezTo>
                <a:lnTo>
                  <a:pt x="6428" y="773989"/>
                </a:lnTo>
                <a:close/>
                <a:moveTo>
                  <a:pt x="382311" y="517031"/>
                </a:moveTo>
                <a:lnTo>
                  <a:pt x="382311" y="517031"/>
                </a:lnTo>
                <a:cubicBezTo>
                  <a:pt x="377209" y="511625"/>
                  <a:pt x="369291" y="501575"/>
                  <a:pt x="376981" y="497388"/>
                </a:cubicBezTo>
                <a:cubicBezTo>
                  <a:pt x="387640" y="491601"/>
                  <a:pt x="396548" y="497388"/>
                  <a:pt x="396548" y="497388"/>
                </a:cubicBezTo>
                <a:lnTo>
                  <a:pt x="396548" y="498149"/>
                </a:lnTo>
                <a:cubicBezTo>
                  <a:pt x="398223" y="498530"/>
                  <a:pt x="400050" y="499139"/>
                  <a:pt x="401877" y="500205"/>
                </a:cubicBezTo>
                <a:cubicBezTo>
                  <a:pt x="412536" y="505991"/>
                  <a:pt x="392970" y="523274"/>
                  <a:pt x="392970" y="523274"/>
                </a:cubicBezTo>
                <a:lnTo>
                  <a:pt x="382311" y="520381"/>
                </a:lnTo>
                <a:lnTo>
                  <a:pt x="382311" y="517031"/>
                </a:lnTo>
                <a:lnTo>
                  <a:pt x="382311" y="517031"/>
                </a:lnTo>
                <a:close/>
                <a:moveTo>
                  <a:pt x="679849" y="135362"/>
                </a:moveTo>
                <a:lnTo>
                  <a:pt x="679849" y="135362"/>
                </a:lnTo>
                <a:cubicBezTo>
                  <a:pt x="679849" y="135362"/>
                  <a:pt x="677717" y="130261"/>
                  <a:pt x="682666" y="125084"/>
                </a:cubicBezTo>
                <a:cubicBezTo>
                  <a:pt x="687615" y="119982"/>
                  <a:pt x="690280" y="116785"/>
                  <a:pt x="685103" y="116100"/>
                </a:cubicBezTo>
                <a:cubicBezTo>
                  <a:pt x="679925" y="115490"/>
                  <a:pt x="683275" y="112217"/>
                  <a:pt x="684494" y="109019"/>
                </a:cubicBezTo>
                <a:cubicBezTo>
                  <a:pt x="685712" y="105821"/>
                  <a:pt x="678174" y="104527"/>
                  <a:pt x="671627" y="109019"/>
                </a:cubicBezTo>
                <a:cubicBezTo>
                  <a:pt x="665079" y="113511"/>
                  <a:pt x="660815" y="118612"/>
                  <a:pt x="661044" y="121810"/>
                </a:cubicBezTo>
                <a:cubicBezTo>
                  <a:pt x="661272" y="125007"/>
                  <a:pt x="660206" y="128890"/>
                  <a:pt x="664927" y="130109"/>
                </a:cubicBezTo>
                <a:cubicBezTo>
                  <a:pt x="669495" y="131479"/>
                  <a:pt x="679849" y="135362"/>
                  <a:pt x="679849" y="135362"/>
                </a:cubicBezTo>
                <a:lnTo>
                  <a:pt x="679849" y="135362"/>
                </a:lnTo>
                <a:close/>
                <a:moveTo>
                  <a:pt x="159613" y="28087"/>
                </a:moveTo>
                <a:lnTo>
                  <a:pt x="159613" y="28087"/>
                </a:lnTo>
                <a:cubicBezTo>
                  <a:pt x="159613" y="28087"/>
                  <a:pt x="165247" y="25498"/>
                  <a:pt x="168978" y="34177"/>
                </a:cubicBezTo>
                <a:cubicBezTo>
                  <a:pt x="172633" y="42857"/>
                  <a:pt x="175069" y="47653"/>
                  <a:pt x="177125" y="39507"/>
                </a:cubicBezTo>
                <a:cubicBezTo>
                  <a:pt x="179180" y="31436"/>
                  <a:pt x="181388" y="37299"/>
                  <a:pt x="184205" y="39811"/>
                </a:cubicBezTo>
                <a:cubicBezTo>
                  <a:pt x="187022" y="42248"/>
                  <a:pt x="190372" y="30599"/>
                  <a:pt x="187707" y="19483"/>
                </a:cubicBezTo>
                <a:cubicBezTo>
                  <a:pt x="185119" y="8367"/>
                  <a:pt x="181236" y="754"/>
                  <a:pt x="178038" y="525"/>
                </a:cubicBezTo>
                <a:cubicBezTo>
                  <a:pt x="174841" y="297"/>
                  <a:pt x="171338" y="-1987"/>
                  <a:pt x="168826" y="5170"/>
                </a:cubicBezTo>
                <a:cubicBezTo>
                  <a:pt x="166237" y="12326"/>
                  <a:pt x="159613" y="28087"/>
                  <a:pt x="159613" y="28087"/>
                </a:cubicBezTo>
                <a:lnTo>
                  <a:pt x="159613" y="28087"/>
                </a:lnTo>
                <a:close/>
                <a:moveTo>
                  <a:pt x="295440" y="356384"/>
                </a:moveTo>
                <a:lnTo>
                  <a:pt x="295440" y="356384"/>
                </a:lnTo>
                <a:cubicBezTo>
                  <a:pt x="295440" y="356384"/>
                  <a:pt x="293460" y="351207"/>
                  <a:pt x="297952" y="346106"/>
                </a:cubicBezTo>
                <a:cubicBezTo>
                  <a:pt x="302444" y="341005"/>
                  <a:pt x="304880" y="337807"/>
                  <a:pt x="300160" y="337122"/>
                </a:cubicBezTo>
                <a:cubicBezTo>
                  <a:pt x="295440" y="336513"/>
                  <a:pt x="298485" y="333315"/>
                  <a:pt x="299627" y="330117"/>
                </a:cubicBezTo>
                <a:cubicBezTo>
                  <a:pt x="300769" y="326920"/>
                  <a:pt x="293841" y="325625"/>
                  <a:pt x="287826" y="330117"/>
                </a:cubicBezTo>
                <a:cubicBezTo>
                  <a:pt x="281811" y="334609"/>
                  <a:pt x="277928" y="339710"/>
                  <a:pt x="278081" y="342908"/>
                </a:cubicBezTo>
                <a:cubicBezTo>
                  <a:pt x="278309" y="346106"/>
                  <a:pt x="277319" y="349913"/>
                  <a:pt x="281583" y="351207"/>
                </a:cubicBezTo>
                <a:cubicBezTo>
                  <a:pt x="285923" y="352577"/>
                  <a:pt x="295440" y="356384"/>
                  <a:pt x="295440" y="356384"/>
                </a:cubicBezTo>
                <a:close/>
              </a:path>
            </a:pathLst>
          </a:custGeom>
          <a:solidFill>
            <a:schemeClr val="bg2"/>
          </a:solidFill>
          <a:ln w="3175"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8" name="TextBox 37">
            <a:hlinkClick r:id="rId9" action="ppaction://hlinksldjump"/>
            <a:extLst>
              <a:ext uri="{FF2B5EF4-FFF2-40B4-BE49-F238E27FC236}">
                <a16:creationId xmlns:a16="http://schemas.microsoft.com/office/drawing/2014/main" id="{8E536598-EF9C-4333-973E-453037B7EAB5}"/>
              </a:ext>
            </a:extLst>
          </p:cNvPr>
          <p:cNvSpPr txBox="1"/>
          <p:nvPr/>
        </p:nvSpPr>
        <p:spPr>
          <a:xfrm rot="19684554">
            <a:off x="870680" y="1380612"/>
            <a:ext cx="5296557" cy="1395698"/>
          </a:xfrm>
          <a:prstGeom prst="rect">
            <a:avLst/>
          </a:prstGeom>
          <a:noFill/>
        </p:spPr>
        <p:txBody>
          <a:bodyPr wrap="square" rtlCol="0">
            <a:prstTxWarp prst="textArchUp">
              <a:avLst/>
            </a:prstTxWarp>
            <a:spAutoFit/>
          </a:bodyPr>
          <a:lstStyle/>
          <a:p>
            <a:pPr algn="ctr"/>
            <a:r>
              <a:rPr lang="vi-VN" sz="2000" dirty="0">
                <a:solidFill>
                  <a:srgbClr val="FF0000"/>
                </a:solidFill>
              </a:rPr>
              <a:t>Quần đảo Hoàng Sa </a:t>
            </a:r>
          </a:p>
          <a:p>
            <a:pPr algn="ctr"/>
            <a:r>
              <a:rPr lang="vi-VN" sz="2000" dirty="0">
                <a:solidFill>
                  <a:srgbClr val="FF0000"/>
                </a:solidFill>
              </a:rPr>
              <a:t>(Đà Nẵng-Việt Nam)</a:t>
            </a:r>
            <a:endParaRPr lang="en-US" sz="2000" dirty="0">
              <a:solidFill>
                <a:srgbClr val="FF0000"/>
              </a:solidFill>
            </a:endParaRPr>
          </a:p>
        </p:txBody>
      </p:sp>
      <p:sp>
        <p:nvSpPr>
          <p:cNvPr id="23" name="Rectangle: Rounded Corners 22">
            <a:hlinkClick r:id="rId14" action="ppaction://hlinksldjump"/>
            <a:extLst>
              <a:ext uri="{FF2B5EF4-FFF2-40B4-BE49-F238E27FC236}">
                <a16:creationId xmlns:a16="http://schemas.microsoft.com/office/drawing/2014/main" id="{AF8A81C7-0793-4836-AA60-7A2219B3914C}"/>
              </a:ext>
            </a:extLst>
          </p:cNvPr>
          <p:cNvSpPr/>
          <p:nvPr/>
        </p:nvSpPr>
        <p:spPr>
          <a:xfrm>
            <a:off x="7359666" y="6176985"/>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Segoe UI Black" panose="020B0A02040204020203" pitchFamily="34" charset="0"/>
                <a:ea typeface="Segoe UI Black" panose="020B0A02040204020203" pitchFamily="34" charset="0"/>
              </a:rPr>
              <a:t>Giao </a:t>
            </a:r>
            <a:r>
              <a:rPr lang="en-US" sz="1400" dirty="0" err="1">
                <a:solidFill>
                  <a:schemeClr val="bg1"/>
                </a:solidFill>
                <a:latin typeface="Segoe UI Black" panose="020B0A02040204020203" pitchFamily="34" charset="0"/>
                <a:ea typeface="Segoe UI Black" panose="020B0A02040204020203" pitchFamily="34" charset="0"/>
              </a:rPr>
              <a:t>thông</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vận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tải</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4" name="Rectangle: Rounded Corners 23">
            <a:hlinkClick r:id="rId15" action="ppaction://hlinksldjump"/>
            <a:extLst>
              <a:ext uri="{FF2B5EF4-FFF2-40B4-BE49-F238E27FC236}">
                <a16:creationId xmlns:a16="http://schemas.microsoft.com/office/drawing/2014/main" id="{2F9854BC-3B56-474E-BCEC-F8E9E18ACAA3}"/>
              </a:ext>
            </a:extLst>
          </p:cNvPr>
          <p:cNvSpPr/>
          <p:nvPr/>
        </p:nvSpPr>
        <p:spPr>
          <a:xfrm>
            <a:off x="6096000" y="6176985"/>
            <a:ext cx="1178944" cy="517443"/>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Khái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quát</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5" name="Rectangle: Rounded Corners 24">
            <a:hlinkClick r:id="rId16" action="ppaction://hlinksldjump"/>
            <a:extLst>
              <a:ext uri="{FF2B5EF4-FFF2-40B4-BE49-F238E27FC236}">
                <a16:creationId xmlns:a16="http://schemas.microsoft.com/office/drawing/2014/main" id="{572E0B63-8232-4ECA-8E1A-8794A500C273}"/>
              </a:ext>
            </a:extLst>
          </p:cNvPr>
          <p:cNvSpPr/>
          <p:nvPr/>
        </p:nvSpPr>
        <p:spPr>
          <a:xfrm>
            <a:off x="8694861" y="6171208"/>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Khẳng</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định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chủ</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quyền</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6" name="Rectangle: Rounded Corners 25">
            <a:extLst>
              <a:ext uri="{FF2B5EF4-FFF2-40B4-BE49-F238E27FC236}">
                <a16:creationId xmlns:a16="http://schemas.microsoft.com/office/drawing/2014/main" id="{E0165CD7-7937-40E9-A3D1-82D152E1BECF}"/>
              </a:ext>
            </a:extLst>
          </p:cNvPr>
          <p:cNvSpPr/>
          <p:nvPr/>
        </p:nvSpPr>
        <p:spPr>
          <a:xfrm>
            <a:off x="6069566" y="6185908"/>
            <a:ext cx="1188720" cy="50851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hlinkClick r:id="rId9" action="ppaction://hlinksldjump"/>
            <a:extLst>
              <a:ext uri="{FF2B5EF4-FFF2-40B4-BE49-F238E27FC236}">
                <a16:creationId xmlns:a16="http://schemas.microsoft.com/office/drawing/2014/main" id="{A705FBBA-108A-4336-A1F4-E8B5F83F8CE6}"/>
              </a:ext>
            </a:extLst>
          </p:cNvPr>
          <p:cNvSpPr/>
          <p:nvPr/>
        </p:nvSpPr>
        <p:spPr>
          <a:xfrm>
            <a:off x="236772" y="110447"/>
            <a:ext cx="2935635" cy="517443"/>
          </a:xfrm>
          <a:prstGeom prst="roundRect">
            <a:avLst/>
          </a:prstGeom>
          <a:solidFill>
            <a:srgbClr val="FF0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Segoe UI Black" panose="020B0A02040204020203" pitchFamily="34" charset="0"/>
                <a:ea typeface="Segoe UI Black" panose="020B0A02040204020203" pitchFamily="34" charset="0"/>
              </a:rPr>
              <a:t>3. </a:t>
            </a:r>
            <a:r>
              <a:rPr lang="en-US" sz="2800" dirty="0" err="1">
                <a:solidFill>
                  <a:schemeClr val="tx1"/>
                </a:solidFill>
                <a:latin typeface="Segoe UI Black" panose="020B0A02040204020203" pitchFamily="34" charset="0"/>
                <a:ea typeface="Segoe UI Black" panose="020B0A02040204020203" pitchFamily="34" charset="0"/>
              </a:rPr>
              <a:t>Hoàng</a:t>
            </a:r>
            <a:r>
              <a:rPr lang="en-US" sz="2800" dirty="0">
                <a:solidFill>
                  <a:schemeClr val="tx1"/>
                </a:solidFill>
                <a:latin typeface="Segoe UI Black" panose="020B0A02040204020203" pitchFamily="34" charset="0"/>
                <a:ea typeface="Segoe UI Black" panose="020B0A02040204020203" pitchFamily="34" charset="0"/>
              </a:rPr>
              <a:t> Sa</a:t>
            </a:r>
          </a:p>
        </p:txBody>
      </p:sp>
    </p:spTree>
    <p:extLst>
      <p:ext uri="{BB962C8B-B14F-4D97-AF65-F5344CB8AC3E}">
        <p14:creationId xmlns:p14="http://schemas.microsoft.com/office/powerpoint/2010/main" val="3192217569"/>
      </p:ext>
    </p:extLst>
  </p:cSld>
  <p:clrMapOvr>
    <a:masterClrMapping/>
  </p:clrMapOvr>
  <p:transition spd="slow"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8" name="Freeform: Shape 1307">
            <a:extLst>
              <a:ext uri="{FF2B5EF4-FFF2-40B4-BE49-F238E27FC236}">
                <a16:creationId xmlns:a16="http://schemas.microsoft.com/office/drawing/2014/main" id="{605CCC46-20BE-D95F-5585-9DC2B858B153}"/>
              </a:ext>
            </a:extLst>
          </p:cNvPr>
          <p:cNvSpPr/>
          <p:nvPr/>
        </p:nvSpPr>
        <p:spPr>
          <a:xfrm>
            <a:off x="6287084" y="-549729"/>
            <a:ext cx="18181" cy="33169"/>
          </a:xfrm>
          <a:custGeom>
            <a:avLst/>
            <a:gdLst>
              <a:gd name="connsiteX0" fmla="*/ 9582 w 18181"/>
              <a:gd name="connsiteY0" fmla="*/ 14251 h 33169"/>
              <a:gd name="connsiteX1" fmla="*/ 18182 w 18181"/>
              <a:gd name="connsiteY1" fmla="*/ 26781 h 33169"/>
              <a:gd name="connsiteX2" fmla="*/ 7616 w 18181"/>
              <a:gd name="connsiteY2" fmla="*/ 33169 h 33169"/>
              <a:gd name="connsiteX3" fmla="*/ 2948 w 18181"/>
              <a:gd name="connsiteY3" fmla="*/ 16217 h 33169"/>
              <a:gd name="connsiteX4" fmla="*/ 9582 w 18181"/>
              <a:gd name="connsiteY4" fmla="*/ 14251 h 33169"/>
              <a:gd name="connsiteX5" fmla="*/ 9091 w 18181"/>
              <a:gd name="connsiteY5" fmla="*/ 0 h 33169"/>
              <a:gd name="connsiteX6" fmla="*/ 12531 w 18181"/>
              <a:gd name="connsiteY6" fmla="*/ 8108 h 33169"/>
              <a:gd name="connsiteX7" fmla="*/ 0 w 18181"/>
              <a:gd name="connsiteY7" fmla="*/ 9828 h 33169"/>
              <a:gd name="connsiteX8" fmla="*/ 9091 w 18181"/>
              <a:gd name="connsiteY8" fmla="*/ 0 h 3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1" h="33169">
                <a:moveTo>
                  <a:pt x="9582" y="14251"/>
                </a:moveTo>
                <a:lnTo>
                  <a:pt x="18182" y="26781"/>
                </a:lnTo>
                <a:lnTo>
                  <a:pt x="7616" y="33169"/>
                </a:lnTo>
                <a:lnTo>
                  <a:pt x="2948" y="16217"/>
                </a:lnTo>
                <a:lnTo>
                  <a:pt x="9582" y="14251"/>
                </a:lnTo>
                <a:close/>
                <a:moveTo>
                  <a:pt x="9091" y="0"/>
                </a:moveTo>
                <a:lnTo>
                  <a:pt x="12531" y="8108"/>
                </a:lnTo>
                <a:lnTo>
                  <a:pt x="0" y="9828"/>
                </a:lnTo>
                <a:lnTo>
                  <a:pt x="9091" y="0"/>
                </a:lnTo>
                <a:close/>
              </a:path>
            </a:pathLst>
          </a:custGeom>
          <a:solidFill>
            <a:srgbClr val="000000"/>
          </a:solidFill>
          <a:ln w="24563" cap="flat">
            <a:noFill/>
            <a:prstDash val="solid"/>
            <a:miter/>
          </a:ln>
        </p:spPr>
        <p:txBody>
          <a:bodyPr rtlCol="0" anchor="ctr"/>
          <a:lstStyle/>
          <a:p>
            <a:endParaRPr lang="vi-VN"/>
          </a:p>
        </p:txBody>
      </p:sp>
      <p:sp>
        <p:nvSpPr>
          <p:cNvPr id="4" name="TextBox 3">
            <a:extLst>
              <a:ext uri="{FF2B5EF4-FFF2-40B4-BE49-F238E27FC236}">
                <a16:creationId xmlns:a16="http://schemas.microsoft.com/office/drawing/2014/main" id="{4D0410F8-B76E-496F-B611-8D73135DDC77}"/>
              </a:ext>
            </a:extLst>
          </p:cNvPr>
          <p:cNvSpPr txBox="1"/>
          <p:nvPr/>
        </p:nvSpPr>
        <p:spPr>
          <a:xfrm>
            <a:off x="6528934" y="85765"/>
            <a:ext cx="5138377" cy="830997"/>
          </a:xfrm>
          <a:prstGeom prst="rect">
            <a:avLst/>
          </a:prstGeom>
          <a:noFill/>
          <a:effectLst>
            <a:glow rad="63500">
              <a:schemeClr val="accent4">
                <a:satMod val="175000"/>
                <a:alpha val="40000"/>
              </a:schemeClr>
            </a:glow>
            <a:reflection blurRad="6350" stA="52000" endA="300" endPos="35000" dir="5400000" sy="-100000" algn="bl" rotWithShape="0"/>
          </a:effectLst>
        </p:spPr>
        <p:txBody>
          <a:bodyPr wrap="square" rtlCol="0">
            <a:spAutoFit/>
          </a:bodyPr>
          <a:lstStyle/>
          <a:p>
            <a:pPr algn="ctr"/>
            <a:r>
              <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BẢN ĐỒ </a:t>
            </a:r>
            <a:r>
              <a:rPr lang="en-US" sz="480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VIỆT NAM</a:t>
            </a:r>
            <a:endPar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endParaRPr>
          </a:p>
        </p:txBody>
      </p:sp>
      <p:pic>
        <p:nvPicPr>
          <p:cNvPr id="226" name="Picture 225">
            <a:hlinkClick r:id="rId2" action="ppaction://hlinksldjump"/>
            <a:extLst>
              <a:ext uri="{FF2B5EF4-FFF2-40B4-BE49-F238E27FC236}">
                <a16:creationId xmlns:a16="http://schemas.microsoft.com/office/drawing/2014/main" id="{2602ACEA-851B-4680-9B57-43EF472A28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14" t="5724" r="4842" b="12421"/>
          <a:stretch/>
        </p:blipFill>
        <p:spPr>
          <a:xfrm>
            <a:off x="11466402" y="104926"/>
            <a:ext cx="636910" cy="336525"/>
          </a:xfrm>
          <a:prstGeom prst="rect">
            <a:avLst/>
          </a:prstGeom>
          <a:solidFill>
            <a:schemeClr val="tx1">
              <a:lumMod val="75000"/>
              <a:alpha val="38000"/>
            </a:schemeClr>
          </a:solidFill>
        </p:spPr>
      </p:pic>
      <p:grpSp>
        <p:nvGrpSpPr>
          <p:cNvPr id="168" name="Group 167">
            <a:extLst>
              <a:ext uri="{FF2B5EF4-FFF2-40B4-BE49-F238E27FC236}">
                <a16:creationId xmlns:a16="http://schemas.microsoft.com/office/drawing/2014/main" id="{312B6E42-4932-4545-9DA7-F40EFFD49B5D}"/>
              </a:ext>
            </a:extLst>
          </p:cNvPr>
          <p:cNvGrpSpPr/>
          <p:nvPr/>
        </p:nvGrpSpPr>
        <p:grpSpPr>
          <a:xfrm>
            <a:off x="7739761" y="792522"/>
            <a:ext cx="4243025" cy="523220"/>
            <a:chOff x="7739761" y="792522"/>
            <a:chExt cx="4243025" cy="523220"/>
          </a:xfrm>
        </p:grpSpPr>
        <p:sp>
          <p:nvSpPr>
            <p:cNvPr id="169" name="TextBox 168">
              <a:extLst>
                <a:ext uri="{FF2B5EF4-FFF2-40B4-BE49-F238E27FC236}">
                  <a16:creationId xmlns:a16="http://schemas.microsoft.com/office/drawing/2014/main" id="{D0BB5657-A32D-4102-80A8-C42D8B55E4C3}"/>
                </a:ext>
              </a:extLst>
            </p:cNvPr>
            <p:cNvSpPr txBox="1"/>
            <p:nvPr/>
          </p:nvSpPr>
          <p:spPr>
            <a:xfrm>
              <a:off x="7739761" y="792522"/>
              <a:ext cx="4243025" cy="523220"/>
            </a:xfrm>
            <a:prstGeom prst="rect">
              <a:avLst/>
            </a:prstGeom>
            <a:noFill/>
          </p:spPr>
          <p:txBody>
            <a:bodyPr wrap="square" rtlCol="0">
              <a:spAutoFit/>
            </a:bodyPr>
            <a:lstStyle/>
            <a:p>
              <a:pPr algn="ct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Nam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trong</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tôi</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a:t>
              </a:r>
            </a:p>
          </p:txBody>
        </p:sp>
        <mc:AlternateContent xmlns:mc="http://schemas.openxmlformats.org/markup-compatibility/2006">
          <mc:Choice xmlns:am3d="http://schemas.microsoft.com/office/drawing/2017/model3d" Requires="am3d">
            <p:graphicFrame>
              <p:nvGraphicFramePr>
                <p:cNvPr id="170" name="3D Model 169" descr="Red heart">
                  <a:hlinkClick r:id="rId4"/>
                  <a:extLst>
                    <a:ext uri="{FF2B5EF4-FFF2-40B4-BE49-F238E27FC236}">
                      <a16:creationId xmlns:a16="http://schemas.microsoft.com/office/drawing/2014/main" id="{A7970AA3-3A9A-4434-9CA3-D92CB97E851C}"/>
                    </a:ext>
                  </a:extLst>
                </p:cNvPr>
                <p:cNvGraphicFramePr>
                  <a:graphicFrameLocks noChangeAspect="1"/>
                </p:cNvGraphicFramePr>
                <p:nvPr/>
              </p:nvGraphicFramePr>
              <p:xfrm>
                <a:off x="10450652" y="826337"/>
                <a:ext cx="579536" cy="484531"/>
              </p:xfrm>
              <a:graphic>
                <a:graphicData uri="http://schemas.microsoft.com/office/drawing/2017/model3d">
                  <am3d:model3d r:embed="rId5">
                    <am3d:spPr>
                      <a:xfrm>
                        <a:off x="0" y="0"/>
                        <a:ext cx="579536" cy="484531"/>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588784" ay="1987067" az="10118498"/>
                      <am3d:postTrans dx="0" dy="0" dz="0"/>
                    </am3d:trans>
                    <am3d:raster rName="Office3DRenderer" rVer="16.0.8326">
                      <am3d:blip r:embed="rId6"/>
                    </am3d:raster>
                    <am3d:objViewport viewportSz="7505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0" name="3D Model 169" descr="Red heart">
                  <a:hlinkClick r:id="rId4"/>
                  <a:extLst>
                    <a:ext uri="{FF2B5EF4-FFF2-40B4-BE49-F238E27FC236}">
                      <a16:creationId xmlns:a16="http://schemas.microsoft.com/office/drawing/2014/main" id="{A7970AA3-3A9A-4434-9CA3-D92CB97E851C}"/>
                    </a:ext>
                  </a:extLst>
                </p:cNvPr>
                <p:cNvPicPr>
                  <a:picLocks noGrp="1" noRot="1" noChangeAspect="1" noMove="1" noResize="1" noEditPoints="1" noAdjustHandles="1" noChangeArrowheads="1" noChangeShapeType="1" noCrop="1"/>
                </p:cNvPicPr>
                <p:nvPr/>
              </p:nvPicPr>
              <p:blipFill>
                <a:blip r:embed="rId6"/>
                <a:stretch>
                  <a:fillRect/>
                </a:stretch>
              </p:blipFill>
              <p:spPr>
                <a:xfrm>
                  <a:off x="10450652" y="826337"/>
                  <a:ext cx="579536" cy="484531"/>
                </a:xfrm>
                <a:prstGeom prst="rect">
                  <a:avLst/>
                </a:prstGeom>
              </p:spPr>
            </p:pic>
          </mc:Fallback>
        </mc:AlternateContent>
      </p:grpSp>
      <p:grpSp>
        <p:nvGrpSpPr>
          <p:cNvPr id="1120" name="Group 1119">
            <a:extLst>
              <a:ext uri="{FF2B5EF4-FFF2-40B4-BE49-F238E27FC236}">
                <a16:creationId xmlns:a16="http://schemas.microsoft.com/office/drawing/2014/main" id="{33F8B905-7E84-414F-A3A4-15A45D2CEF83}"/>
              </a:ext>
            </a:extLst>
          </p:cNvPr>
          <p:cNvGrpSpPr/>
          <p:nvPr/>
        </p:nvGrpSpPr>
        <p:grpSpPr>
          <a:xfrm>
            <a:off x="7403578" y="1520750"/>
            <a:ext cx="4579208" cy="954246"/>
            <a:chOff x="7403578" y="1520750"/>
            <a:chExt cx="4579208" cy="954246"/>
          </a:xfrm>
        </p:grpSpPr>
        <p:sp>
          <p:nvSpPr>
            <p:cNvPr id="2" name="Ribbon: Tilted Up 1">
              <a:extLst>
                <a:ext uri="{FF2B5EF4-FFF2-40B4-BE49-F238E27FC236}">
                  <a16:creationId xmlns:a16="http://schemas.microsoft.com/office/drawing/2014/main" id="{C74BA388-4B58-4216-AF7E-923ACC091B36}"/>
                </a:ext>
              </a:extLst>
            </p:cNvPr>
            <p:cNvSpPr/>
            <p:nvPr/>
          </p:nvSpPr>
          <p:spPr>
            <a:xfrm>
              <a:off x="7403578" y="1520889"/>
              <a:ext cx="4579208" cy="954107"/>
            </a:xfrm>
            <a:prstGeom prst="ribbon2">
              <a:avLst>
                <a:gd name="adj1" fmla="val 24886"/>
                <a:gd name="adj2" fmla="val 75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A3DEBDCA-637D-4E3D-BD82-8D5FB5AD85C3}"/>
                </a:ext>
              </a:extLst>
            </p:cNvPr>
            <p:cNvSpPr txBox="1"/>
            <p:nvPr/>
          </p:nvSpPr>
          <p:spPr>
            <a:xfrm>
              <a:off x="7541832" y="1520750"/>
              <a:ext cx="4243025" cy="707886"/>
            </a:xfrm>
            <a:prstGeom prst="rect">
              <a:avLst/>
            </a:prstGeom>
            <a:noFill/>
          </p:spPr>
          <p:txBody>
            <a:bodyPr wrap="square" rtlCol="0">
              <a:spAutoFit/>
            </a:bodyPr>
            <a:lstStyle/>
            <a:p>
              <a:pPr algn="ct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Hoàng</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Sa, </a:t>
              </a: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Trường</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Sa </a:t>
              </a:r>
            </a:p>
            <a:p>
              <a:pPr algn="ct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là</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của</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Nam!!</a:t>
              </a:r>
            </a:p>
          </p:txBody>
        </p:sp>
      </p:grpSp>
      <p:pic>
        <p:nvPicPr>
          <p:cNvPr id="6" name="Picture 5">
            <a:extLst>
              <a:ext uri="{FF2B5EF4-FFF2-40B4-BE49-F238E27FC236}">
                <a16:creationId xmlns:a16="http://schemas.microsoft.com/office/drawing/2014/main" id="{BF790E3E-6E3D-44D0-B836-1A36606A9240}"/>
              </a:ext>
            </a:extLst>
          </p:cNvPr>
          <p:cNvPicPr>
            <a:picLocks noChangeAspect="1"/>
          </p:cNvPicPr>
          <p:nvPr/>
        </p:nvPicPr>
        <p:blipFill>
          <a:blip r:embed="rId7"/>
          <a:stretch>
            <a:fillRect/>
          </a:stretch>
        </p:blipFill>
        <p:spPr>
          <a:xfrm>
            <a:off x="44940" y="2474996"/>
            <a:ext cx="1719090" cy="1760021"/>
          </a:xfrm>
          <a:prstGeom prst="rect">
            <a:avLst/>
          </a:prstGeom>
          <a:ln>
            <a:solidFill>
              <a:schemeClr val="bg1"/>
            </a:solidFill>
          </a:ln>
        </p:spPr>
      </p:pic>
      <p:pic>
        <p:nvPicPr>
          <p:cNvPr id="1122" name="Picture 1121">
            <a:extLst>
              <a:ext uri="{FF2B5EF4-FFF2-40B4-BE49-F238E27FC236}">
                <a16:creationId xmlns:a16="http://schemas.microsoft.com/office/drawing/2014/main" id="{B4CD5BA1-04FF-484A-9582-9121188289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40" y="4274149"/>
            <a:ext cx="2535743" cy="2521656"/>
          </a:xfrm>
          <a:prstGeom prst="rect">
            <a:avLst/>
          </a:prstGeom>
          <a:ln>
            <a:solidFill>
              <a:schemeClr val="bg1"/>
            </a:solidFill>
          </a:ln>
        </p:spPr>
      </p:pic>
      <p:sp>
        <p:nvSpPr>
          <p:cNvPr id="184" name="TextBox 183">
            <a:extLst>
              <a:ext uri="{FF2B5EF4-FFF2-40B4-BE49-F238E27FC236}">
                <a16:creationId xmlns:a16="http://schemas.microsoft.com/office/drawing/2014/main" id="{BBC5B41C-B6CE-4D1A-8769-3FD79BABBFD2}"/>
              </a:ext>
            </a:extLst>
          </p:cNvPr>
          <p:cNvSpPr txBox="1"/>
          <p:nvPr/>
        </p:nvSpPr>
        <p:spPr>
          <a:xfrm>
            <a:off x="11273672" y="655166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[Back]</a:t>
            </a:r>
          </a:p>
        </p:txBody>
      </p:sp>
      <p:sp>
        <p:nvSpPr>
          <p:cNvPr id="25" name="TextBox 24">
            <a:extLst>
              <a:ext uri="{FF2B5EF4-FFF2-40B4-BE49-F238E27FC236}">
                <a16:creationId xmlns:a16="http://schemas.microsoft.com/office/drawing/2014/main" id="{06151F26-0577-40D2-B86A-320FA98F0694}"/>
              </a:ext>
            </a:extLst>
          </p:cNvPr>
          <p:cNvSpPr txBox="1"/>
          <p:nvPr/>
        </p:nvSpPr>
        <p:spPr>
          <a:xfrm>
            <a:off x="5184118" y="2519787"/>
            <a:ext cx="6600739" cy="4031873"/>
          </a:xfrm>
          <a:prstGeom prst="rect">
            <a:avLst/>
          </a:prstGeom>
          <a:noFill/>
        </p:spPr>
        <p:txBody>
          <a:bodyPr wrap="square">
            <a:spAutoFit/>
          </a:bodyPr>
          <a:lstStyle/>
          <a:p>
            <a:pPr algn="just"/>
            <a:r>
              <a:rPr lang="en-US" i="1" dirty="0">
                <a:solidFill>
                  <a:srgbClr val="333333"/>
                </a:solidFill>
                <a:latin typeface="Times New Roman" panose="02020603050405020304" pitchFamily="18" charset="0"/>
                <a:cs typeface="Times New Roman" panose="02020603050405020304" pitchFamily="18" charset="0"/>
              </a:rPr>
              <a:t>- </a:t>
            </a:r>
            <a:r>
              <a:rPr lang="vi-VN" b="0" i="0" dirty="0">
                <a:solidFill>
                  <a:srgbClr val="202122"/>
                </a:solidFill>
                <a:effectLst/>
                <a:latin typeface="Times New Roman" panose="02020603050405020304" pitchFamily="18" charset="0"/>
                <a:cs typeface="Times New Roman" panose="02020603050405020304" pitchFamily="18" charset="0"/>
              </a:rPr>
              <a:t>Hải đăng: được xây dựng ở phía bắc của đảo. "Đèn hiệu này thấy xa chừng 12 hải lý, thuộc loại hải đăng chớp tắt có chu kỳ mà "thời khoảng sáng" dài hơn "thời khoảng tắt"</a:t>
            </a:r>
            <a:r>
              <a:rPr lang="en-US" b="0" i="0" dirty="0">
                <a:solidFill>
                  <a:srgbClr val="202122"/>
                </a:solidFill>
                <a:effectLst/>
                <a:latin typeface="Times New Roman" panose="02020603050405020304" pitchFamily="18" charset="0"/>
                <a:cs typeface="Times New Roman" panose="02020603050405020304" pitchFamily="18" charset="0"/>
              </a:rPr>
              <a:t>.</a:t>
            </a:r>
          </a:p>
          <a:p>
            <a:pPr algn="just"/>
            <a:r>
              <a:rPr lang="en-US" dirty="0">
                <a:solidFill>
                  <a:srgbClr val="202122"/>
                </a:solidFill>
                <a:latin typeface="Times New Roman" panose="02020603050405020304" pitchFamily="18" charset="0"/>
                <a:cs typeface="Times New Roman" panose="02020603050405020304" pitchFamily="18" charset="0"/>
              </a:rPr>
              <a:t>- </a:t>
            </a:r>
            <a:r>
              <a:rPr lang="vi-VN" b="0" i="0" dirty="0">
                <a:solidFill>
                  <a:srgbClr val="202122"/>
                </a:solidFill>
                <a:effectLst/>
                <a:latin typeface="Times New Roman" panose="02020603050405020304" pitchFamily="18" charset="0"/>
                <a:cs typeface="Times New Roman" panose="02020603050405020304" pitchFamily="18" charset="0"/>
              </a:rPr>
              <a:t>Cầu tàu: được xây dựng ở phía nam của đảo. Có một rạch nước khá sâu dẫn từ ngoài biển vào cầu tàu. Cầu tàu là điểm cuối của một đường goòng bằng sắt dài 180m</a:t>
            </a:r>
            <a:r>
              <a:rPr lang="en-US" dirty="0">
                <a:solidFill>
                  <a:schemeClr val="bg1"/>
                </a:solidFill>
                <a:latin typeface="Times New Roman" panose="02020603050405020304" pitchFamily="18" charset="0"/>
                <a:cs typeface="Times New Roman" panose="02020603050405020304" pitchFamily="18" charset="0"/>
              </a:rPr>
              <a:t>,</a:t>
            </a:r>
            <a:r>
              <a:rPr lang="vi-VN" b="0" i="0" dirty="0">
                <a:solidFill>
                  <a:srgbClr val="202122"/>
                </a:solidFill>
                <a:effectLst/>
                <a:latin typeface="Times New Roman" panose="02020603050405020304" pitchFamily="18" charset="0"/>
                <a:cs typeface="Times New Roman" panose="02020603050405020304" pitchFamily="18" charset="0"/>
              </a:rPr>
              <a:t> nhằm phục vụ hoạt động khai thác </a:t>
            </a:r>
            <a:r>
              <a:rPr lang="vi-VN" dirty="0">
                <a:solidFill>
                  <a:schemeClr val="bg1"/>
                </a:solidFill>
                <a:latin typeface="Times New Roman" panose="02020603050405020304" pitchFamily="18" charset="0"/>
                <a:cs typeface="Times New Roman" panose="02020603050405020304" pitchFamily="18" charset="0"/>
              </a:rPr>
              <a:t>phân chim</a:t>
            </a:r>
            <a:r>
              <a:rPr lang="vi-VN" b="0" i="0" dirty="0">
                <a:solidFill>
                  <a:schemeClr val="bg1"/>
                </a:solidFill>
                <a:effectLst/>
                <a:latin typeface="Times New Roman" panose="02020603050405020304" pitchFamily="18" charset="0"/>
                <a:cs typeface="Times New Roman" panose="02020603050405020304" pitchFamily="18" charset="0"/>
              </a:rPr>
              <a:t>. </a:t>
            </a:r>
            <a:endParaRPr lang="en-US" b="0" i="0" dirty="0">
              <a:solidFill>
                <a:schemeClr val="bg1"/>
              </a:solidFill>
              <a:effectLst/>
              <a:latin typeface="Times New Roman" panose="02020603050405020304" pitchFamily="18" charset="0"/>
              <a:cs typeface="Times New Roman" panose="02020603050405020304" pitchFamily="18" charset="0"/>
            </a:endParaRPr>
          </a:p>
          <a:p>
            <a:pPr algn="just"/>
            <a:r>
              <a:rPr lang="en-US" dirty="0">
                <a:solidFill>
                  <a:srgbClr val="202122"/>
                </a:solidFill>
                <a:latin typeface="Times New Roman" panose="02020603050405020304" pitchFamily="18" charset="0"/>
                <a:cs typeface="Times New Roman" panose="02020603050405020304" pitchFamily="18" charset="0"/>
              </a:rPr>
              <a:t>-  </a:t>
            </a:r>
            <a:r>
              <a:rPr lang="vi-VN" b="0" i="0" dirty="0">
                <a:solidFill>
                  <a:srgbClr val="202122"/>
                </a:solidFill>
                <a:effectLst/>
                <a:latin typeface="Times New Roman" panose="02020603050405020304" pitchFamily="18" charset="0"/>
                <a:cs typeface="Times New Roman" panose="02020603050405020304" pitchFamily="18" charset="0"/>
              </a:rPr>
              <a:t>Đường sá: có ba con đường chủ chốt trên đảo</a:t>
            </a:r>
            <a:r>
              <a:rPr lang="en-US" b="0" i="0" dirty="0">
                <a:solidFill>
                  <a:srgbClr val="202122"/>
                </a:solidFill>
                <a:effectLst/>
                <a:latin typeface="Times New Roman" panose="02020603050405020304" pitchFamily="18" charset="0"/>
                <a:cs typeface="Times New Roman" panose="02020603050405020304" pitchFamily="18" charset="0"/>
              </a:rPr>
              <a:t>:</a:t>
            </a:r>
            <a:endParaRPr lang="vi-VN" b="0" i="0" dirty="0">
              <a:solidFill>
                <a:srgbClr val="202122"/>
              </a:solidFill>
              <a:effectLst/>
              <a:latin typeface="Times New Roman" panose="02020603050405020304" pitchFamily="18" charset="0"/>
              <a:cs typeface="Times New Roman" panose="02020603050405020304" pitchFamily="18" charset="0"/>
            </a:endParaRPr>
          </a:p>
          <a:p>
            <a:pPr marL="52388" lvl="1" algn="just"/>
            <a:r>
              <a:rPr lang="en-US" b="0" i="0" dirty="0">
                <a:solidFill>
                  <a:srgbClr val="202122"/>
                </a:solidFill>
                <a:effectLst/>
                <a:latin typeface="Times New Roman" panose="02020603050405020304" pitchFamily="18" charset="0"/>
                <a:cs typeface="Times New Roman" panose="02020603050405020304" pitchFamily="18" charset="0"/>
              </a:rPr>
              <a:t>	+ </a:t>
            </a:r>
            <a:r>
              <a:rPr lang="vi-VN" b="0" i="0" dirty="0">
                <a:solidFill>
                  <a:srgbClr val="202122"/>
                </a:solidFill>
                <a:effectLst/>
                <a:latin typeface="Times New Roman" panose="02020603050405020304" pitchFamily="18" charset="0"/>
                <a:cs typeface="Times New Roman" panose="02020603050405020304" pitchFamily="18" charset="0"/>
              </a:rPr>
              <a:t>Đường chính hướng </a:t>
            </a:r>
            <a:r>
              <a:rPr lang="en-US" b="0" i="0" dirty="0">
                <a:solidFill>
                  <a:srgbClr val="202122"/>
                </a:solidFill>
                <a:effectLst/>
                <a:latin typeface="Times New Roman" panose="02020603050405020304" pitchFamily="18" charset="0"/>
                <a:cs typeface="Times New Roman" panose="02020603050405020304" pitchFamily="18" charset="0"/>
              </a:rPr>
              <a:t>N</a:t>
            </a:r>
            <a:r>
              <a:rPr lang="vi-VN" b="0" i="0" dirty="0">
                <a:solidFill>
                  <a:srgbClr val="202122"/>
                </a:solidFill>
                <a:effectLst/>
                <a:latin typeface="Times New Roman" panose="02020603050405020304" pitchFamily="18" charset="0"/>
                <a:cs typeface="Times New Roman" panose="02020603050405020304" pitchFamily="18" charset="0"/>
              </a:rPr>
              <a:t>am</a:t>
            </a:r>
            <a:r>
              <a:rPr lang="en-US" b="0" i="0" dirty="0">
                <a:solidFill>
                  <a:srgbClr val="202122"/>
                </a:solidFill>
                <a:effectLst/>
                <a:latin typeface="Times New Roman" panose="02020603050405020304" pitchFamily="18" charset="0"/>
                <a:cs typeface="Times New Roman" panose="02020603050405020304" pitchFamily="18" charset="0"/>
              </a:rPr>
              <a:t> </a:t>
            </a:r>
            <a:r>
              <a:rPr lang="vi-VN" b="0" i="0" dirty="0">
                <a:solidFill>
                  <a:srgbClr val="202122"/>
                </a:solidFill>
                <a:effectLst/>
                <a:latin typeface="Times New Roman" panose="02020603050405020304" pitchFamily="18" charset="0"/>
                <a:cs typeface="Times New Roman" panose="02020603050405020304" pitchFamily="18" charset="0"/>
              </a:rPr>
              <a:t>-</a:t>
            </a:r>
            <a:r>
              <a:rPr lang="en-US" b="0" i="0" dirty="0">
                <a:solidFill>
                  <a:srgbClr val="202122"/>
                </a:solidFill>
                <a:effectLst/>
                <a:latin typeface="Times New Roman" panose="02020603050405020304" pitchFamily="18" charset="0"/>
                <a:cs typeface="Times New Roman" panose="02020603050405020304" pitchFamily="18" charset="0"/>
              </a:rPr>
              <a:t> </a:t>
            </a:r>
            <a:r>
              <a:rPr lang="en-US" dirty="0">
                <a:solidFill>
                  <a:srgbClr val="202122"/>
                </a:solidFill>
                <a:latin typeface="Times New Roman" panose="02020603050405020304" pitchFamily="18" charset="0"/>
                <a:cs typeface="Times New Roman" panose="02020603050405020304" pitchFamily="18" charset="0"/>
              </a:rPr>
              <a:t>B</a:t>
            </a:r>
            <a:r>
              <a:rPr lang="vi-VN" b="0" i="0" dirty="0">
                <a:solidFill>
                  <a:srgbClr val="202122"/>
                </a:solidFill>
                <a:effectLst/>
                <a:latin typeface="Times New Roman" panose="02020603050405020304" pitchFamily="18" charset="0"/>
                <a:cs typeface="Times New Roman" panose="02020603050405020304" pitchFamily="18" charset="0"/>
              </a:rPr>
              <a:t>ắc nối từ cầu tàu vào giữa đảo, rộng khoảng 2m. Điểm cuối là một giếng nước.</a:t>
            </a:r>
          </a:p>
          <a:p>
            <a:pPr marL="0" lvl="1" indent="457200" algn="just"/>
            <a:r>
              <a:rPr lang="en-US" b="0" i="0" dirty="0">
                <a:solidFill>
                  <a:srgbClr val="202122"/>
                </a:solidFill>
                <a:effectLst/>
                <a:latin typeface="Times New Roman" panose="02020603050405020304" pitchFamily="18" charset="0"/>
                <a:cs typeface="Times New Roman" panose="02020603050405020304" pitchFamily="18" charset="0"/>
              </a:rPr>
              <a:t>+ </a:t>
            </a:r>
            <a:r>
              <a:rPr lang="vi-VN" b="0" i="0" dirty="0">
                <a:solidFill>
                  <a:srgbClr val="202122"/>
                </a:solidFill>
                <a:effectLst/>
                <a:latin typeface="Times New Roman" panose="02020603050405020304" pitchFamily="18" charset="0"/>
                <a:cs typeface="Times New Roman" panose="02020603050405020304" pitchFamily="18" charset="0"/>
              </a:rPr>
              <a:t>Đường từ sau nhà của trạm khí tượng đến cuối đảo, song song với đường chính.</a:t>
            </a:r>
          </a:p>
          <a:p>
            <a:pPr lvl="1" algn="just"/>
            <a:r>
              <a:rPr lang="en-US" b="0" i="0" dirty="0">
                <a:solidFill>
                  <a:srgbClr val="202122"/>
                </a:solidFill>
                <a:effectLst/>
                <a:latin typeface="Times New Roman" panose="02020603050405020304" pitchFamily="18" charset="0"/>
                <a:cs typeface="Times New Roman" panose="02020603050405020304" pitchFamily="18" charset="0"/>
              </a:rPr>
              <a:t>+ </a:t>
            </a:r>
            <a:r>
              <a:rPr lang="vi-VN" b="0" i="0" dirty="0">
                <a:solidFill>
                  <a:srgbClr val="202122"/>
                </a:solidFill>
                <a:effectLst/>
                <a:latin typeface="Times New Roman" panose="02020603050405020304" pitchFamily="18" charset="0"/>
                <a:cs typeface="Times New Roman" panose="02020603050405020304" pitchFamily="18" charset="0"/>
              </a:rPr>
              <a:t>Đường từ giếng nước hướng lên phía bắc của đảo.</a:t>
            </a:r>
          </a:p>
          <a:p>
            <a:pPr algn="just"/>
            <a:endParaRPr lang="vi-VN" b="0" i="1" dirty="0">
              <a:solidFill>
                <a:srgbClr val="333333"/>
              </a:solidFill>
              <a:effectLst/>
              <a:latin typeface="Times New Roman" panose="02020603050405020304" pitchFamily="18" charset="0"/>
              <a:cs typeface="Times New Roman" panose="02020603050405020304" pitchFamily="18" charset="0"/>
            </a:endParaRPr>
          </a:p>
        </p:txBody>
      </p:sp>
      <p:pic>
        <p:nvPicPr>
          <p:cNvPr id="32" name="Picture 31">
            <a:extLst>
              <a:ext uri="{FF2B5EF4-FFF2-40B4-BE49-F238E27FC236}">
                <a16:creationId xmlns:a16="http://schemas.microsoft.com/office/drawing/2014/main" id="{E9F0FAC7-13B9-47CA-B7CE-B649097C06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7687" y="4108756"/>
            <a:ext cx="2069934" cy="1681747"/>
          </a:xfrm>
          <a:prstGeom prst="rect">
            <a:avLst/>
          </a:prstGeom>
        </p:spPr>
      </p:pic>
      <p:sp>
        <p:nvSpPr>
          <p:cNvPr id="33" name="Graphic 2">
            <a:extLst>
              <a:ext uri="{FF2B5EF4-FFF2-40B4-BE49-F238E27FC236}">
                <a16:creationId xmlns:a16="http://schemas.microsoft.com/office/drawing/2014/main" id="{D8CB3070-E2EA-477B-A0F7-A4DB23A09BD4}"/>
              </a:ext>
            </a:extLst>
          </p:cNvPr>
          <p:cNvSpPr/>
          <p:nvPr/>
        </p:nvSpPr>
        <p:spPr>
          <a:xfrm>
            <a:off x="2111455" y="865235"/>
            <a:ext cx="2836841" cy="3048758"/>
          </a:xfrm>
          <a:custGeom>
            <a:avLst/>
            <a:gdLst>
              <a:gd name="connsiteX0" fmla="*/ 765807 w 828188"/>
              <a:gd name="connsiteY0" fmla="*/ 628265 h 776012"/>
              <a:gd name="connsiteX1" fmla="*/ 761543 w 828188"/>
              <a:gd name="connsiteY1" fmla="*/ 615855 h 776012"/>
              <a:gd name="connsiteX2" fmla="*/ 757812 w 828188"/>
              <a:gd name="connsiteY2" fmla="*/ 604968 h 776012"/>
              <a:gd name="connsiteX3" fmla="*/ 752940 w 828188"/>
              <a:gd name="connsiteY3" fmla="*/ 596440 h 776012"/>
              <a:gd name="connsiteX4" fmla="*/ 743270 w 828188"/>
              <a:gd name="connsiteY4" fmla="*/ 596440 h 776012"/>
              <a:gd name="connsiteX5" fmla="*/ 743270 w 828188"/>
              <a:gd name="connsiteY5" fmla="*/ 611972 h 776012"/>
              <a:gd name="connsiteX6" fmla="*/ 751341 w 828188"/>
              <a:gd name="connsiteY6" fmla="*/ 622098 h 776012"/>
              <a:gd name="connsiteX7" fmla="*/ 765807 w 828188"/>
              <a:gd name="connsiteY7" fmla="*/ 628265 h 776012"/>
              <a:gd name="connsiteX8" fmla="*/ 765807 w 828188"/>
              <a:gd name="connsiteY8" fmla="*/ 628265 h 776012"/>
              <a:gd name="connsiteX9" fmla="*/ 581101 w 828188"/>
              <a:gd name="connsiteY9" fmla="*/ 106659 h 776012"/>
              <a:gd name="connsiteX10" fmla="*/ 581101 w 828188"/>
              <a:gd name="connsiteY10" fmla="*/ 106659 h 776012"/>
              <a:gd name="connsiteX11" fmla="*/ 577675 w 828188"/>
              <a:gd name="connsiteY11" fmla="*/ 87016 h 776012"/>
              <a:gd name="connsiteX12" fmla="*/ 590161 w 828188"/>
              <a:gd name="connsiteY12" fmla="*/ 87016 h 776012"/>
              <a:gd name="connsiteX13" fmla="*/ 590161 w 828188"/>
              <a:gd name="connsiteY13" fmla="*/ 87777 h 776012"/>
              <a:gd name="connsiteX14" fmla="*/ 593587 w 828188"/>
              <a:gd name="connsiteY14" fmla="*/ 89833 h 776012"/>
              <a:gd name="connsiteX15" fmla="*/ 587877 w 828188"/>
              <a:gd name="connsiteY15" fmla="*/ 112902 h 776012"/>
              <a:gd name="connsiteX16" fmla="*/ 581101 w 828188"/>
              <a:gd name="connsiteY16" fmla="*/ 110009 h 776012"/>
              <a:gd name="connsiteX17" fmla="*/ 581101 w 828188"/>
              <a:gd name="connsiteY17" fmla="*/ 106659 h 776012"/>
              <a:gd name="connsiteX18" fmla="*/ 581101 w 828188"/>
              <a:gd name="connsiteY18" fmla="*/ 106659 h 776012"/>
              <a:gd name="connsiteX19" fmla="*/ 702538 w 828188"/>
              <a:gd name="connsiteY19" fmla="*/ 173430 h 776012"/>
              <a:gd name="connsiteX20" fmla="*/ 702538 w 828188"/>
              <a:gd name="connsiteY20" fmla="*/ 173430 h 776012"/>
              <a:gd name="connsiteX21" fmla="*/ 702766 w 828188"/>
              <a:gd name="connsiteY21" fmla="*/ 172973 h 776012"/>
              <a:gd name="connsiteX22" fmla="*/ 689062 w 828188"/>
              <a:gd name="connsiteY22" fmla="*/ 172745 h 776012"/>
              <a:gd name="connsiteX23" fmla="*/ 685027 w 828188"/>
              <a:gd name="connsiteY23" fmla="*/ 174496 h 776012"/>
              <a:gd name="connsiteX24" fmla="*/ 682057 w 828188"/>
              <a:gd name="connsiteY24" fmla="*/ 177922 h 776012"/>
              <a:gd name="connsiteX25" fmla="*/ 676956 w 828188"/>
              <a:gd name="connsiteY25" fmla="*/ 185840 h 776012"/>
              <a:gd name="connsiteX26" fmla="*/ 681220 w 828188"/>
              <a:gd name="connsiteY26" fmla="*/ 194139 h 776012"/>
              <a:gd name="connsiteX27" fmla="*/ 690356 w 828188"/>
              <a:gd name="connsiteY27" fmla="*/ 196880 h 776012"/>
              <a:gd name="connsiteX28" fmla="*/ 690356 w 828188"/>
              <a:gd name="connsiteY28" fmla="*/ 197489 h 776012"/>
              <a:gd name="connsiteX29" fmla="*/ 701015 w 828188"/>
              <a:gd name="connsiteY29" fmla="*/ 200382 h 776012"/>
              <a:gd name="connsiteX30" fmla="*/ 709923 w 828188"/>
              <a:gd name="connsiteY30" fmla="*/ 177313 h 776012"/>
              <a:gd name="connsiteX31" fmla="*/ 704593 w 828188"/>
              <a:gd name="connsiteY31" fmla="*/ 175257 h 776012"/>
              <a:gd name="connsiteX32" fmla="*/ 704593 w 828188"/>
              <a:gd name="connsiteY32" fmla="*/ 174572 h 776012"/>
              <a:gd name="connsiteX33" fmla="*/ 702538 w 828188"/>
              <a:gd name="connsiteY33" fmla="*/ 173430 h 776012"/>
              <a:gd name="connsiteX34" fmla="*/ 702538 w 828188"/>
              <a:gd name="connsiteY34" fmla="*/ 173430 h 776012"/>
              <a:gd name="connsiteX35" fmla="*/ 645817 w 828188"/>
              <a:gd name="connsiteY35" fmla="*/ 187743 h 776012"/>
              <a:gd name="connsiteX36" fmla="*/ 645817 w 828188"/>
              <a:gd name="connsiteY36" fmla="*/ 187743 h 776012"/>
              <a:gd name="connsiteX37" fmla="*/ 645055 w 828188"/>
              <a:gd name="connsiteY37" fmla="*/ 185383 h 776012"/>
              <a:gd name="connsiteX38" fmla="*/ 651603 w 828188"/>
              <a:gd name="connsiteY38" fmla="*/ 187134 h 776012"/>
              <a:gd name="connsiteX39" fmla="*/ 660511 w 828188"/>
              <a:gd name="connsiteY39" fmla="*/ 164065 h 776012"/>
              <a:gd name="connsiteX40" fmla="*/ 655105 w 828188"/>
              <a:gd name="connsiteY40" fmla="*/ 162009 h 776012"/>
              <a:gd name="connsiteX41" fmla="*/ 655105 w 828188"/>
              <a:gd name="connsiteY41" fmla="*/ 161324 h 776012"/>
              <a:gd name="connsiteX42" fmla="*/ 653126 w 828188"/>
              <a:gd name="connsiteY42" fmla="*/ 160334 h 776012"/>
              <a:gd name="connsiteX43" fmla="*/ 632341 w 828188"/>
              <a:gd name="connsiteY43" fmla="*/ 161553 h 776012"/>
              <a:gd name="connsiteX44" fmla="*/ 615286 w 828188"/>
              <a:gd name="connsiteY44" fmla="*/ 174343 h 776012"/>
              <a:gd name="connsiteX45" fmla="*/ 621453 w 828188"/>
              <a:gd name="connsiteY45" fmla="*/ 182642 h 776012"/>
              <a:gd name="connsiteX46" fmla="*/ 645817 w 828188"/>
              <a:gd name="connsiteY46" fmla="*/ 187743 h 776012"/>
              <a:gd name="connsiteX47" fmla="*/ 645817 w 828188"/>
              <a:gd name="connsiteY47" fmla="*/ 187743 h 776012"/>
              <a:gd name="connsiteX48" fmla="*/ 621529 w 828188"/>
              <a:gd name="connsiteY48" fmla="*/ 115414 h 776012"/>
              <a:gd name="connsiteX49" fmla="*/ 621529 w 828188"/>
              <a:gd name="connsiteY49" fmla="*/ 115414 h 776012"/>
              <a:gd name="connsiteX50" fmla="*/ 616200 w 828188"/>
              <a:gd name="connsiteY50" fmla="*/ 95847 h 776012"/>
              <a:gd name="connsiteX51" fmla="*/ 635767 w 828188"/>
              <a:gd name="connsiteY51" fmla="*/ 95847 h 776012"/>
              <a:gd name="connsiteX52" fmla="*/ 635767 w 828188"/>
              <a:gd name="connsiteY52" fmla="*/ 96533 h 776012"/>
              <a:gd name="connsiteX53" fmla="*/ 641096 w 828188"/>
              <a:gd name="connsiteY53" fmla="*/ 98588 h 776012"/>
              <a:gd name="connsiteX54" fmla="*/ 632188 w 828188"/>
              <a:gd name="connsiteY54" fmla="*/ 121657 h 776012"/>
              <a:gd name="connsiteX55" fmla="*/ 621529 w 828188"/>
              <a:gd name="connsiteY55" fmla="*/ 118764 h 776012"/>
              <a:gd name="connsiteX56" fmla="*/ 621529 w 828188"/>
              <a:gd name="connsiteY56" fmla="*/ 115414 h 776012"/>
              <a:gd name="connsiteX57" fmla="*/ 621529 w 828188"/>
              <a:gd name="connsiteY57" fmla="*/ 115414 h 776012"/>
              <a:gd name="connsiteX58" fmla="*/ 312646 w 828188"/>
              <a:gd name="connsiteY58" fmla="*/ 499900 h 776012"/>
              <a:gd name="connsiteX59" fmla="*/ 312646 w 828188"/>
              <a:gd name="connsiteY59" fmla="*/ 499900 h 776012"/>
              <a:gd name="connsiteX60" fmla="*/ 312570 w 828188"/>
              <a:gd name="connsiteY60" fmla="*/ 494190 h 776012"/>
              <a:gd name="connsiteX61" fmla="*/ 313484 w 828188"/>
              <a:gd name="connsiteY61" fmla="*/ 495180 h 776012"/>
              <a:gd name="connsiteX62" fmla="*/ 313484 w 828188"/>
              <a:gd name="connsiteY62" fmla="*/ 498530 h 776012"/>
              <a:gd name="connsiteX63" fmla="*/ 324143 w 828188"/>
              <a:gd name="connsiteY63" fmla="*/ 501423 h 776012"/>
              <a:gd name="connsiteX64" fmla="*/ 332975 w 828188"/>
              <a:gd name="connsiteY64" fmla="*/ 478354 h 776012"/>
              <a:gd name="connsiteX65" fmla="*/ 327645 w 828188"/>
              <a:gd name="connsiteY65" fmla="*/ 476298 h 776012"/>
              <a:gd name="connsiteX66" fmla="*/ 327645 w 828188"/>
              <a:gd name="connsiteY66" fmla="*/ 475613 h 776012"/>
              <a:gd name="connsiteX67" fmla="*/ 320184 w 828188"/>
              <a:gd name="connsiteY67" fmla="*/ 473176 h 776012"/>
              <a:gd name="connsiteX68" fmla="*/ 299323 w 828188"/>
              <a:gd name="connsiteY68" fmla="*/ 473709 h 776012"/>
              <a:gd name="connsiteX69" fmla="*/ 282344 w 828188"/>
              <a:gd name="connsiteY69" fmla="*/ 486500 h 776012"/>
              <a:gd name="connsiteX70" fmla="*/ 288511 w 828188"/>
              <a:gd name="connsiteY70" fmla="*/ 494799 h 776012"/>
              <a:gd name="connsiteX71" fmla="*/ 312646 w 828188"/>
              <a:gd name="connsiteY71" fmla="*/ 499900 h 776012"/>
              <a:gd name="connsiteX72" fmla="*/ 312646 w 828188"/>
              <a:gd name="connsiteY72" fmla="*/ 499900 h 776012"/>
              <a:gd name="connsiteX73" fmla="*/ 325970 w 828188"/>
              <a:gd name="connsiteY73" fmla="*/ 609155 h 776012"/>
              <a:gd name="connsiteX74" fmla="*/ 325970 w 828188"/>
              <a:gd name="connsiteY74" fmla="*/ 609155 h 776012"/>
              <a:gd name="connsiteX75" fmla="*/ 327569 w 828188"/>
              <a:gd name="connsiteY75" fmla="*/ 608774 h 776012"/>
              <a:gd name="connsiteX76" fmla="*/ 326122 w 828188"/>
              <a:gd name="connsiteY76" fmla="*/ 609536 h 776012"/>
              <a:gd name="connsiteX77" fmla="*/ 331452 w 828188"/>
              <a:gd name="connsiteY77" fmla="*/ 629179 h 776012"/>
              <a:gd name="connsiteX78" fmla="*/ 331452 w 828188"/>
              <a:gd name="connsiteY78" fmla="*/ 632529 h 776012"/>
              <a:gd name="connsiteX79" fmla="*/ 342111 w 828188"/>
              <a:gd name="connsiteY79" fmla="*/ 635422 h 776012"/>
              <a:gd name="connsiteX80" fmla="*/ 354140 w 828188"/>
              <a:gd name="connsiteY80" fmla="*/ 616769 h 776012"/>
              <a:gd name="connsiteX81" fmla="*/ 354064 w 828188"/>
              <a:gd name="connsiteY81" fmla="*/ 600552 h 776012"/>
              <a:gd name="connsiteX82" fmla="*/ 344395 w 828188"/>
              <a:gd name="connsiteY82" fmla="*/ 581594 h 776012"/>
              <a:gd name="connsiteX83" fmla="*/ 335182 w 828188"/>
              <a:gd name="connsiteY83" fmla="*/ 586238 h 776012"/>
              <a:gd name="connsiteX84" fmla="*/ 325970 w 828188"/>
              <a:gd name="connsiteY84" fmla="*/ 609155 h 776012"/>
              <a:gd name="connsiteX85" fmla="*/ 325970 w 828188"/>
              <a:gd name="connsiteY85" fmla="*/ 609155 h 776012"/>
              <a:gd name="connsiteX86" fmla="*/ 819635 w 828188"/>
              <a:gd name="connsiteY86" fmla="*/ 599714 h 776012"/>
              <a:gd name="connsiteX87" fmla="*/ 819635 w 828188"/>
              <a:gd name="connsiteY87" fmla="*/ 599714 h 776012"/>
              <a:gd name="connsiteX88" fmla="*/ 817731 w 828188"/>
              <a:gd name="connsiteY88" fmla="*/ 594689 h 776012"/>
              <a:gd name="connsiteX89" fmla="*/ 816741 w 828188"/>
              <a:gd name="connsiteY89" fmla="*/ 587685 h 776012"/>
              <a:gd name="connsiteX90" fmla="*/ 796109 w 828188"/>
              <a:gd name="connsiteY90" fmla="*/ 587685 h 776012"/>
              <a:gd name="connsiteX91" fmla="*/ 779130 w 828188"/>
              <a:gd name="connsiteY91" fmla="*/ 600476 h 776012"/>
              <a:gd name="connsiteX92" fmla="*/ 785297 w 828188"/>
              <a:gd name="connsiteY92" fmla="*/ 608774 h 776012"/>
              <a:gd name="connsiteX93" fmla="*/ 799687 w 828188"/>
              <a:gd name="connsiteY93" fmla="*/ 611744 h 776012"/>
              <a:gd name="connsiteX94" fmla="*/ 805473 w 828188"/>
              <a:gd name="connsiteY94" fmla="*/ 618977 h 776012"/>
              <a:gd name="connsiteX95" fmla="*/ 805473 w 828188"/>
              <a:gd name="connsiteY95" fmla="*/ 622327 h 776012"/>
              <a:gd name="connsiteX96" fmla="*/ 816132 w 828188"/>
              <a:gd name="connsiteY96" fmla="*/ 625220 h 776012"/>
              <a:gd name="connsiteX97" fmla="*/ 825040 w 828188"/>
              <a:gd name="connsiteY97" fmla="*/ 602074 h 776012"/>
              <a:gd name="connsiteX98" fmla="*/ 819711 w 828188"/>
              <a:gd name="connsiteY98" fmla="*/ 600019 h 776012"/>
              <a:gd name="connsiteX99" fmla="*/ 819711 w 828188"/>
              <a:gd name="connsiteY99" fmla="*/ 599714 h 776012"/>
              <a:gd name="connsiteX100" fmla="*/ 819635 w 828188"/>
              <a:gd name="connsiteY100" fmla="*/ 599714 h 776012"/>
              <a:gd name="connsiteX101" fmla="*/ 315463 w 828188"/>
              <a:gd name="connsiteY101" fmla="*/ 371687 h 776012"/>
              <a:gd name="connsiteX102" fmla="*/ 315463 w 828188"/>
              <a:gd name="connsiteY102" fmla="*/ 371687 h 776012"/>
              <a:gd name="connsiteX103" fmla="*/ 310591 w 828188"/>
              <a:gd name="connsiteY103" fmla="*/ 372906 h 776012"/>
              <a:gd name="connsiteX104" fmla="*/ 300921 w 828188"/>
              <a:gd name="connsiteY104" fmla="*/ 379301 h 776012"/>
              <a:gd name="connsiteX105" fmla="*/ 304424 w 828188"/>
              <a:gd name="connsiteY105" fmla="*/ 383488 h 776012"/>
              <a:gd name="connsiteX106" fmla="*/ 314017 w 828188"/>
              <a:gd name="connsiteY106" fmla="*/ 385240 h 776012"/>
              <a:gd name="connsiteX107" fmla="*/ 319422 w 828188"/>
              <a:gd name="connsiteY107" fmla="*/ 391940 h 776012"/>
              <a:gd name="connsiteX108" fmla="*/ 319422 w 828188"/>
              <a:gd name="connsiteY108" fmla="*/ 395290 h 776012"/>
              <a:gd name="connsiteX109" fmla="*/ 330081 w 828188"/>
              <a:gd name="connsiteY109" fmla="*/ 398183 h 776012"/>
              <a:gd name="connsiteX110" fmla="*/ 338989 w 828188"/>
              <a:gd name="connsiteY110" fmla="*/ 375114 h 776012"/>
              <a:gd name="connsiteX111" fmla="*/ 333660 w 828188"/>
              <a:gd name="connsiteY111" fmla="*/ 373058 h 776012"/>
              <a:gd name="connsiteX112" fmla="*/ 333660 w 828188"/>
              <a:gd name="connsiteY112" fmla="*/ 372297 h 776012"/>
              <a:gd name="connsiteX113" fmla="*/ 315463 w 828188"/>
              <a:gd name="connsiteY113" fmla="*/ 371687 h 776012"/>
              <a:gd name="connsiteX114" fmla="*/ 315463 w 828188"/>
              <a:gd name="connsiteY114" fmla="*/ 371687 h 776012"/>
              <a:gd name="connsiteX115" fmla="*/ 6428 w 828188"/>
              <a:gd name="connsiteY115" fmla="*/ 773989 h 776012"/>
              <a:gd name="connsiteX116" fmla="*/ 6428 w 828188"/>
              <a:gd name="connsiteY116" fmla="*/ 773989 h 776012"/>
              <a:gd name="connsiteX117" fmla="*/ 9397 w 828188"/>
              <a:gd name="connsiteY117" fmla="*/ 772390 h 776012"/>
              <a:gd name="connsiteX118" fmla="*/ 8560 w 828188"/>
              <a:gd name="connsiteY118" fmla="*/ 772162 h 776012"/>
              <a:gd name="connsiteX119" fmla="*/ 8560 w 828188"/>
              <a:gd name="connsiteY119" fmla="*/ 768812 h 776012"/>
              <a:gd name="connsiteX120" fmla="*/ 3154 w 828188"/>
              <a:gd name="connsiteY120" fmla="*/ 749169 h 776012"/>
              <a:gd name="connsiteX121" fmla="*/ 22721 w 828188"/>
              <a:gd name="connsiteY121" fmla="*/ 749169 h 776012"/>
              <a:gd name="connsiteX122" fmla="*/ 22721 w 828188"/>
              <a:gd name="connsiteY122" fmla="*/ 749930 h 776012"/>
              <a:gd name="connsiteX123" fmla="*/ 28051 w 828188"/>
              <a:gd name="connsiteY123" fmla="*/ 751986 h 776012"/>
              <a:gd name="connsiteX124" fmla="*/ 28736 w 828188"/>
              <a:gd name="connsiteY124" fmla="*/ 752443 h 776012"/>
              <a:gd name="connsiteX125" fmla="*/ 30030 w 828188"/>
              <a:gd name="connsiteY125" fmla="*/ 749397 h 776012"/>
              <a:gd name="connsiteX126" fmla="*/ 47770 w 828188"/>
              <a:gd name="connsiteY126" fmla="*/ 754803 h 776012"/>
              <a:gd name="connsiteX127" fmla="*/ 47770 w 828188"/>
              <a:gd name="connsiteY127" fmla="*/ 770335 h 776012"/>
              <a:gd name="connsiteX128" fmla="*/ 33000 w 828188"/>
              <a:gd name="connsiteY128" fmla="*/ 775892 h 776012"/>
              <a:gd name="connsiteX129" fmla="*/ 19447 w 828188"/>
              <a:gd name="connsiteY129" fmla="*/ 774750 h 776012"/>
              <a:gd name="connsiteX130" fmla="*/ 19143 w 828188"/>
              <a:gd name="connsiteY130" fmla="*/ 774979 h 776012"/>
              <a:gd name="connsiteX131" fmla="*/ 17696 w 828188"/>
              <a:gd name="connsiteY131" fmla="*/ 774598 h 776012"/>
              <a:gd name="connsiteX132" fmla="*/ 6428 w 828188"/>
              <a:gd name="connsiteY132" fmla="*/ 773989 h 776012"/>
              <a:gd name="connsiteX133" fmla="*/ 6428 w 828188"/>
              <a:gd name="connsiteY133" fmla="*/ 773989 h 776012"/>
              <a:gd name="connsiteX134" fmla="*/ 382311 w 828188"/>
              <a:gd name="connsiteY134" fmla="*/ 517031 h 776012"/>
              <a:gd name="connsiteX135" fmla="*/ 382311 w 828188"/>
              <a:gd name="connsiteY135" fmla="*/ 517031 h 776012"/>
              <a:gd name="connsiteX136" fmla="*/ 376981 w 828188"/>
              <a:gd name="connsiteY136" fmla="*/ 497388 h 776012"/>
              <a:gd name="connsiteX137" fmla="*/ 396548 w 828188"/>
              <a:gd name="connsiteY137" fmla="*/ 497388 h 776012"/>
              <a:gd name="connsiteX138" fmla="*/ 396548 w 828188"/>
              <a:gd name="connsiteY138" fmla="*/ 498149 h 776012"/>
              <a:gd name="connsiteX139" fmla="*/ 401877 w 828188"/>
              <a:gd name="connsiteY139" fmla="*/ 500205 h 776012"/>
              <a:gd name="connsiteX140" fmla="*/ 392970 w 828188"/>
              <a:gd name="connsiteY140" fmla="*/ 523274 h 776012"/>
              <a:gd name="connsiteX141" fmla="*/ 382311 w 828188"/>
              <a:gd name="connsiteY141" fmla="*/ 520381 h 776012"/>
              <a:gd name="connsiteX142" fmla="*/ 382311 w 828188"/>
              <a:gd name="connsiteY142" fmla="*/ 517031 h 776012"/>
              <a:gd name="connsiteX143" fmla="*/ 382311 w 828188"/>
              <a:gd name="connsiteY143" fmla="*/ 517031 h 776012"/>
              <a:gd name="connsiteX144" fmla="*/ 679849 w 828188"/>
              <a:gd name="connsiteY144" fmla="*/ 135362 h 776012"/>
              <a:gd name="connsiteX145" fmla="*/ 679849 w 828188"/>
              <a:gd name="connsiteY145" fmla="*/ 135362 h 776012"/>
              <a:gd name="connsiteX146" fmla="*/ 682666 w 828188"/>
              <a:gd name="connsiteY146" fmla="*/ 125084 h 776012"/>
              <a:gd name="connsiteX147" fmla="*/ 685103 w 828188"/>
              <a:gd name="connsiteY147" fmla="*/ 116100 h 776012"/>
              <a:gd name="connsiteX148" fmla="*/ 684494 w 828188"/>
              <a:gd name="connsiteY148" fmla="*/ 109019 h 776012"/>
              <a:gd name="connsiteX149" fmla="*/ 671627 w 828188"/>
              <a:gd name="connsiteY149" fmla="*/ 109019 h 776012"/>
              <a:gd name="connsiteX150" fmla="*/ 661044 w 828188"/>
              <a:gd name="connsiteY150" fmla="*/ 121810 h 776012"/>
              <a:gd name="connsiteX151" fmla="*/ 664927 w 828188"/>
              <a:gd name="connsiteY151" fmla="*/ 130109 h 776012"/>
              <a:gd name="connsiteX152" fmla="*/ 679849 w 828188"/>
              <a:gd name="connsiteY152" fmla="*/ 135362 h 776012"/>
              <a:gd name="connsiteX153" fmla="*/ 679849 w 828188"/>
              <a:gd name="connsiteY153" fmla="*/ 135362 h 776012"/>
              <a:gd name="connsiteX154" fmla="*/ 159613 w 828188"/>
              <a:gd name="connsiteY154" fmla="*/ 28087 h 776012"/>
              <a:gd name="connsiteX155" fmla="*/ 159613 w 828188"/>
              <a:gd name="connsiteY155" fmla="*/ 28087 h 776012"/>
              <a:gd name="connsiteX156" fmla="*/ 168978 w 828188"/>
              <a:gd name="connsiteY156" fmla="*/ 34177 h 776012"/>
              <a:gd name="connsiteX157" fmla="*/ 177125 w 828188"/>
              <a:gd name="connsiteY157" fmla="*/ 39507 h 776012"/>
              <a:gd name="connsiteX158" fmla="*/ 184205 w 828188"/>
              <a:gd name="connsiteY158" fmla="*/ 39811 h 776012"/>
              <a:gd name="connsiteX159" fmla="*/ 187707 w 828188"/>
              <a:gd name="connsiteY159" fmla="*/ 19483 h 776012"/>
              <a:gd name="connsiteX160" fmla="*/ 178038 w 828188"/>
              <a:gd name="connsiteY160" fmla="*/ 525 h 776012"/>
              <a:gd name="connsiteX161" fmla="*/ 168826 w 828188"/>
              <a:gd name="connsiteY161" fmla="*/ 5170 h 776012"/>
              <a:gd name="connsiteX162" fmla="*/ 159613 w 828188"/>
              <a:gd name="connsiteY162" fmla="*/ 28087 h 776012"/>
              <a:gd name="connsiteX163" fmla="*/ 159613 w 828188"/>
              <a:gd name="connsiteY163" fmla="*/ 28087 h 776012"/>
              <a:gd name="connsiteX164" fmla="*/ 295440 w 828188"/>
              <a:gd name="connsiteY164" fmla="*/ 356384 h 776012"/>
              <a:gd name="connsiteX165" fmla="*/ 295440 w 828188"/>
              <a:gd name="connsiteY165" fmla="*/ 356384 h 776012"/>
              <a:gd name="connsiteX166" fmla="*/ 297952 w 828188"/>
              <a:gd name="connsiteY166" fmla="*/ 346106 h 776012"/>
              <a:gd name="connsiteX167" fmla="*/ 300160 w 828188"/>
              <a:gd name="connsiteY167" fmla="*/ 337122 h 776012"/>
              <a:gd name="connsiteX168" fmla="*/ 299627 w 828188"/>
              <a:gd name="connsiteY168" fmla="*/ 330117 h 776012"/>
              <a:gd name="connsiteX169" fmla="*/ 287826 w 828188"/>
              <a:gd name="connsiteY169" fmla="*/ 330117 h 776012"/>
              <a:gd name="connsiteX170" fmla="*/ 278081 w 828188"/>
              <a:gd name="connsiteY170" fmla="*/ 342908 h 776012"/>
              <a:gd name="connsiteX171" fmla="*/ 281583 w 828188"/>
              <a:gd name="connsiteY171" fmla="*/ 351207 h 776012"/>
              <a:gd name="connsiteX172" fmla="*/ 295440 w 828188"/>
              <a:gd name="connsiteY172" fmla="*/ 356384 h 77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828188" h="776012">
                <a:moveTo>
                  <a:pt x="765807" y="628265"/>
                </a:moveTo>
                <a:cubicBezTo>
                  <a:pt x="765807" y="628265"/>
                  <a:pt x="760934" y="622098"/>
                  <a:pt x="761543" y="615855"/>
                </a:cubicBezTo>
                <a:cubicBezTo>
                  <a:pt x="762076" y="609612"/>
                  <a:pt x="762076" y="605729"/>
                  <a:pt x="757812" y="604968"/>
                </a:cubicBezTo>
                <a:cubicBezTo>
                  <a:pt x="753549" y="604206"/>
                  <a:pt x="754082" y="600323"/>
                  <a:pt x="752940" y="596440"/>
                </a:cubicBezTo>
                <a:cubicBezTo>
                  <a:pt x="751874" y="592557"/>
                  <a:pt x="745402" y="591035"/>
                  <a:pt x="743270" y="596440"/>
                </a:cubicBezTo>
                <a:cubicBezTo>
                  <a:pt x="741139" y="601846"/>
                  <a:pt x="741139" y="608089"/>
                  <a:pt x="743270" y="611972"/>
                </a:cubicBezTo>
                <a:cubicBezTo>
                  <a:pt x="745402" y="615855"/>
                  <a:pt x="747001" y="620499"/>
                  <a:pt x="751341" y="622098"/>
                </a:cubicBezTo>
                <a:cubicBezTo>
                  <a:pt x="755604" y="623621"/>
                  <a:pt x="765807" y="628265"/>
                  <a:pt x="765807" y="628265"/>
                </a:cubicBezTo>
                <a:lnTo>
                  <a:pt x="765807" y="628265"/>
                </a:lnTo>
                <a:close/>
                <a:moveTo>
                  <a:pt x="581101" y="106659"/>
                </a:moveTo>
                <a:lnTo>
                  <a:pt x="581101" y="106659"/>
                </a:lnTo>
                <a:cubicBezTo>
                  <a:pt x="577827" y="101329"/>
                  <a:pt x="572802" y="91203"/>
                  <a:pt x="577675" y="87016"/>
                </a:cubicBezTo>
                <a:cubicBezTo>
                  <a:pt x="584451" y="81229"/>
                  <a:pt x="590161" y="87016"/>
                  <a:pt x="590161" y="87016"/>
                </a:cubicBezTo>
                <a:lnTo>
                  <a:pt x="590161" y="87777"/>
                </a:lnTo>
                <a:cubicBezTo>
                  <a:pt x="591303" y="88158"/>
                  <a:pt x="592369" y="88843"/>
                  <a:pt x="593587" y="89833"/>
                </a:cubicBezTo>
                <a:cubicBezTo>
                  <a:pt x="600363" y="95619"/>
                  <a:pt x="587877" y="112902"/>
                  <a:pt x="587877" y="112902"/>
                </a:cubicBezTo>
                <a:lnTo>
                  <a:pt x="581101" y="110009"/>
                </a:lnTo>
                <a:lnTo>
                  <a:pt x="581101" y="106659"/>
                </a:lnTo>
                <a:lnTo>
                  <a:pt x="581101" y="106659"/>
                </a:lnTo>
                <a:close/>
                <a:moveTo>
                  <a:pt x="702538" y="173430"/>
                </a:moveTo>
                <a:lnTo>
                  <a:pt x="702538" y="173430"/>
                </a:lnTo>
                <a:cubicBezTo>
                  <a:pt x="702614" y="173278"/>
                  <a:pt x="702690" y="173125"/>
                  <a:pt x="702766" y="172973"/>
                </a:cubicBezTo>
                <a:cubicBezTo>
                  <a:pt x="704060" y="169851"/>
                  <a:pt x="696142" y="168557"/>
                  <a:pt x="689062" y="172745"/>
                </a:cubicBezTo>
                <a:cubicBezTo>
                  <a:pt x="687767" y="173125"/>
                  <a:pt x="686397" y="173658"/>
                  <a:pt x="685027" y="174496"/>
                </a:cubicBezTo>
                <a:cubicBezTo>
                  <a:pt x="683352" y="175333"/>
                  <a:pt x="682438" y="176551"/>
                  <a:pt x="682057" y="177922"/>
                </a:cubicBezTo>
                <a:cubicBezTo>
                  <a:pt x="678707" y="180891"/>
                  <a:pt x="676804" y="183784"/>
                  <a:pt x="676956" y="185840"/>
                </a:cubicBezTo>
                <a:cubicBezTo>
                  <a:pt x="677184" y="189038"/>
                  <a:pt x="676042" y="192844"/>
                  <a:pt x="681220" y="194139"/>
                </a:cubicBezTo>
                <a:cubicBezTo>
                  <a:pt x="683504" y="194748"/>
                  <a:pt x="687082" y="195814"/>
                  <a:pt x="690356" y="196880"/>
                </a:cubicBezTo>
                <a:lnTo>
                  <a:pt x="690356" y="197489"/>
                </a:lnTo>
                <a:lnTo>
                  <a:pt x="701015" y="200382"/>
                </a:lnTo>
                <a:cubicBezTo>
                  <a:pt x="701015" y="200382"/>
                  <a:pt x="720582" y="183099"/>
                  <a:pt x="709923" y="177313"/>
                </a:cubicBezTo>
                <a:cubicBezTo>
                  <a:pt x="708019" y="176323"/>
                  <a:pt x="706268" y="175714"/>
                  <a:pt x="704593" y="175257"/>
                </a:cubicBezTo>
                <a:lnTo>
                  <a:pt x="704593" y="174572"/>
                </a:lnTo>
                <a:cubicBezTo>
                  <a:pt x="704517" y="174420"/>
                  <a:pt x="703832" y="173963"/>
                  <a:pt x="702538" y="173430"/>
                </a:cubicBezTo>
                <a:lnTo>
                  <a:pt x="702538" y="173430"/>
                </a:lnTo>
                <a:close/>
                <a:moveTo>
                  <a:pt x="645817" y="187743"/>
                </a:moveTo>
                <a:lnTo>
                  <a:pt x="645817" y="187743"/>
                </a:lnTo>
                <a:cubicBezTo>
                  <a:pt x="645817" y="187743"/>
                  <a:pt x="645207" y="186830"/>
                  <a:pt x="645055" y="185383"/>
                </a:cubicBezTo>
                <a:lnTo>
                  <a:pt x="651603" y="187134"/>
                </a:lnTo>
                <a:cubicBezTo>
                  <a:pt x="651603" y="187134"/>
                  <a:pt x="671170" y="169775"/>
                  <a:pt x="660511" y="164065"/>
                </a:cubicBezTo>
                <a:cubicBezTo>
                  <a:pt x="658683" y="163075"/>
                  <a:pt x="656856" y="162390"/>
                  <a:pt x="655105" y="162009"/>
                </a:cubicBezTo>
                <a:lnTo>
                  <a:pt x="655105" y="161324"/>
                </a:lnTo>
                <a:cubicBezTo>
                  <a:pt x="655105" y="161324"/>
                  <a:pt x="654420" y="160867"/>
                  <a:pt x="653126" y="160334"/>
                </a:cubicBezTo>
                <a:cubicBezTo>
                  <a:pt x="651603" y="158126"/>
                  <a:pt x="641477" y="157746"/>
                  <a:pt x="632341" y="161553"/>
                </a:cubicBezTo>
                <a:cubicBezTo>
                  <a:pt x="621758" y="166045"/>
                  <a:pt x="614905" y="171146"/>
                  <a:pt x="615286" y="174343"/>
                </a:cubicBezTo>
                <a:cubicBezTo>
                  <a:pt x="615667" y="177541"/>
                  <a:pt x="613916" y="181424"/>
                  <a:pt x="621453" y="182642"/>
                </a:cubicBezTo>
                <a:cubicBezTo>
                  <a:pt x="629067" y="183937"/>
                  <a:pt x="645817" y="187743"/>
                  <a:pt x="645817" y="187743"/>
                </a:cubicBezTo>
                <a:lnTo>
                  <a:pt x="645817" y="187743"/>
                </a:lnTo>
                <a:close/>
                <a:moveTo>
                  <a:pt x="621529" y="115414"/>
                </a:moveTo>
                <a:lnTo>
                  <a:pt x="621529" y="115414"/>
                </a:lnTo>
                <a:cubicBezTo>
                  <a:pt x="616428" y="110085"/>
                  <a:pt x="608510" y="99959"/>
                  <a:pt x="616200" y="95847"/>
                </a:cubicBezTo>
                <a:cubicBezTo>
                  <a:pt x="626859" y="90061"/>
                  <a:pt x="635767" y="95847"/>
                  <a:pt x="635767" y="95847"/>
                </a:cubicBezTo>
                <a:lnTo>
                  <a:pt x="635767" y="96533"/>
                </a:lnTo>
                <a:cubicBezTo>
                  <a:pt x="637442" y="96913"/>
                  <a:pt x="639269" y="97599"/>
                  <a:pt x="641096" y="98588"/>
                </a:cubicBezTo>
                <a:cubicBezTo>
                  <a:pt x="651755" y="104375"/>
                  <a:pt x="632188" y="121657"/>
                  <a:pt x="632188" y="121657"/>
                </a:cubicBezTo>
                <a:lnTo>
                  <a:pt x="621529" y="118764"/>
                </a:lnTo>
                <a:lnTo>
                  <a:pt x="621529" y="115414"/>
                </a:lnTo>
                <a:lnTo>
                  <a:pt x="621529" y="115414"/>
                </a:lnTo>
                <a:close/>
                <a:moveTo>
                  <a:pt x="312646" y="499900"/>
                </a:moveTo>
                <a:lnTo>
                  <a:pt x="312646" y="499900"/>
                </a:lnTo>
                <a:cubicBezTo>
                  <a:pt x="312646" y="499900"/>
                  <a:pt x="310971" y="497464"/>
                  <a:pt x="312570" y="494190"/>
                </a:cubicBezTo>
                <a:cubicBezTo>
                  <a:pt x="312875" y="494571"/>
                  <a:pt x="313179" y="494875"/>
                  <a:pt x="313484" y="495180"/>
                </a:cubicBezTo>
                <a:lnTo>
                  <a:pt x="313484" y="498530"/>
                </a:lnTo>
                <a:lnTo>
                  <a:pt x="324143" y="501423"/>
                </a:lnTo>
                <a:cubicBezTo>
                  <a:pt x="324143" y="501423"/>
                  <a:pt x="343634" y="484064"/>
                  <a:pt x="332975" y="478354"/>
                </a:cubicBezTo>
                <a:cubicBezTo>
                  <a:pt x="331147" y="477364"/>
                  <a:pt x="329320" y="476679"/>
                  <a:pt x="327645" y="476298"/>
                </a:cubicBezTo>
                <a:lnTo>
                  <a:pt x="327645" y="475613"/>
                </a:lnTo>
                <a:cubicBezTo>
                  <a:pt x="327645" y="475613"/>
                  <a:pt x="324676" y="473709"/>
                  <a:pt x="320184" y="473176"/>
                </a:cubicBezTo>
                <a:cubicBezTo>
                  <a:pt x="320564" y="470359"/>
                  <a:pt x="309296" y="469446"/>
                  <a:pt x="299323" y="473709"/>
                </a:cubicBezTo>
                <a:cubicBezTo>
                  <a:pt x="288816" y="478201"/>
                  <a:pt x="281964" y="483303"/>
                  <a:pt x="282344" y="486500"/>
                </a:cubicBezTo>
                <a:cubicBezTo>
                  <a:pt x="282649" y="489698"/>
                  <a:pt x="280974" y="493581"/>
                  <a:pt x="288511" y="494799"/>
                </a:cubicBezTo>
                <a:cubicBezTo>
                  <a:pt x="295973" y="496093"/>
                  <a:pt x="312646" y="499900"/>
                  <a:pt x="312646" y="499900"/>
                </a:cubicBezTo>
                <a:lnTo>
                  <a:pt x="312646" y="499900"/>
                </a:lnTo>
                <a:close/>
                <a:moveTo>
                  <a:pt x="325970" y="609155"/>
                </a:moveTo>
                <a:lnTo>
                  <a:pt x="325970" y="609155"/>
                </a:lnTo>
                <a:cubicBezTo>
                  <a:pt x="325970" y="609155"/>
                  <a:pt x="326579" y="608850"/>
                  <a:pt x="327569" y="608774"/>
                </a:cubicBezTo>
                <a:cubicBezTo>
                  <a:pt x="327036" y="609003"/>
                  <a:pt x="326579" y="609231"/>
                  <a:pt x="326122" y="609536"/>
                </a:cubicBezTo>
                <a:cubicBezTo>
                  <a:pt x="318433" y="613723"/>
                  <a:pt x="326351" y="623773"/>
                  <a:pt x="331452" y="629179"/>
                </a:cubicBezTo>
                <a:lnTo>
                  <a:pt x="331452" y="632529"/>
                </a:lnTo>
                <a:lnTo>
                  <a:pt x="342111" y="635422"/>
                </a:lnTo>
                <a:cubicBezTo>
                  <a:pt x="342111" y="635422"/>
                  <a:pt x="354826" y="624154"/>
                  <a:pt x="354140" y="616769"/>
                </a:cubicBezTo>
                <a:cubicBezTo>
                  <a:pt x="355130" y="612733"/>
                  <a:pt x="355511" y="606566"/>
                  <a:pt x="354064" y="600552"/>
                </a:cubicBezTo>
                <a:cubicBezTo>
                  <a:pt x="351476" y="589436"/>
                  <a:pt x="347593" y="581822"/>
                  <a:pt x="344395" y="581594"/>
                </a:cubicBezTo>
                <a:cubicBezTo>
                  <a:pt x="341197" y="581365"/>
                  <a:pt x="337695" y="579081"/>
                  <a:pt x="335182" y="586238"/>
                </a:cubicBezTo>
                <a:cubicBezTo>
                  <a:pt x="332670" y="593319"/>
                  <a:pt x="325970" y="609155"/>
                  <a:pt x="325970" y="609155"/>
                </a:cubicBezTo>
                <a:lnTo>
                  <a:pt x="325970" y="609155"/>
                </a:lnTo>
                <a:close/>
                <a:moveTo>
                  <a:pt x="819635" y="599714"/>
                </a:moveTo>
                <a:lnTo>
                  <a:pt x="819635" y="599714"/>
                </a:lnTo>
                <a:cubicBezTo>
                  <a:pt x="823289" y="596897"/>
                  <a:pt x="823670" y="595146"/>
                  <a:pt x="817731" y="594689"/>
                </a:cubicBezTo>
                <a:cubicBezTo>
                  <a:pt x="809432" y="594080"/>
                  <a:pt x="814838" y="590882"/>
                  <a:pt x="816741" y="587685"/>
                </a:cubicBezTo>
                <a:cubicBezTo>
                  <a:pt x="818721" y="584487"/>
                  <a:pt x="806615" y="583193"/>
                  <a:pt x="796109" y="587685"/>
                </a:cubicBezTo>
                <a:cubicBezTo>
                  <a:pt x="785526" y="592177"/>
                  <a:pt x="778750" y="597278"/>
                  <a:pt x="779130" y="600476"/>
                </a:cubicBezTo>
                <a:cubicBezTo>
                  <a:pt x="779435" y="603673"/>
                  <a:pt x="777760" y="607556"/>
                  <a:pt x="785297" y="608774"/>
                </a:cubicBezTo>
                <a:cubicBezTo>
                  <a:pt x="788876" y="609383"/>
                  <a:pt x="794662" y="610602"/>
                  <a:pt x="799687" y="611744"/>
                </a:cubicBezTo>
                <a:cubicBezTo>
                  <a:pt x="801362" y="614408"/>
                  <a:pt x="803570" y="617073"/>
                  <a:pt x="805473" y="618977"/>
                </a:cubicBezTo>
                <a:lnTo>
                  <a:pt x="805473" y="622327"/>
                </a:lnTo>
                <a:lnTo>
                  <a:pt x="816132" y="625220"/>
                </a:lnTo>
                <a:cubicBezTo>
                  <a:pt x="816132" y="625220"/>
                  <a:pt x="835623" y="607937"/>
                  <a:pt x="825040" y="602074"/>
                </a:cubicBezTo>
                <a:cubicBezTo>
                  <a:pt x="823213" y="601085"/>
                  <a:pt x="821386" y="600476"/>
                  <a:pt x="819711" y="600019"/>
                </a:cubicBezTo>
                <a:lnTo>
                  <a:pt x="819711" y="599714"/>
                </a:lnTo>
                <a:lnTo>
                  <a:pt x="819635" y="599714"/>
                </a:lnTo>
                <a:close/>
                <a:moveTo>
                  <a:pt x="315463" y="371687"/>
                </a:moveTo>
                <a:lnTo>
                  <a:pt x="315463" y="371687"/>
                </a:lnTo>
                <a:cubicBezTo>
                  <a:pt x="313864" y="371916"/>
                  <a:pt x="312189" y="372297"/>
                  <a:pt x="310591" y="372906"/>
                </a:cubicBezTo>
                <a:cubicBezTo>
                  <a:pt x="304576" y="375190"/>
                  <a:pt x="300693" y="377702"/>
                  <a:pt x="300921" y="379301"/>
                </a:cubicBezTo>
                <a:cubicBezTo>
                  <a:pt x="301150" y="380900"/>
                  <a:pt x="300160" y="382803"/>
                  <a:pt x="304424" y="383488"/>
                </a:cubicBezTo>
                <a:cubicBezTo>
                  <a:pt x="306784" y="383869"/>
                  <a:pt x="310971" y="384631"/>
                  <a:pt x="314017" y="385240"/>
                </a:cubicBezTo>
                <a:cubicBezTo>
                  <a:pt x="315692" y="387752"/>
                  <a:pt x="317671" y="390112"/>
                  <a:pt x="319422" y="391940"/>
                </a:cubicBezTo>
                <a:lnTo>
                  <a:pt x="319422" y="395290"/>
                </a:lnTo>
                <a:lnTo>
                  <a:pt x="330081" y="398183"/>
                </a:lnTo>
                <a:cubicBezTo>
                  <a:pt x="330081" y="398183"/>
                  <a:pt x="349648" y="380900"/>
                  <a:pt x="338989" y="375114"/>
                </a:cubicBezTo>
                <a:cubicBezTo>
                  <a:pt x="337086" y="374124"/>
                  <a:pt x="335335" y="373439"/>
                  <a:pt x="333660" y="373058"/>
                </a:cubicBezTo>
                <a:lnTo>
                  <a:pt x="333660" y="372297"/>
                </a:lnTo>
                <a:cubicBezTo>
                  <a:pt x="333736" y="372297"/>
                  <a:pt x="325513" y="366967"/>
                  <a:pt x="315463" y="371687"/>
                </a:cubicBezTo>
                <a:lnTo>
                  <a:pt x="315463" y="371687"/>
                </a:lnTo>
                <a:close/>
                <a:moveTo>
                  <a:pt x="6428" y="773989"/>
                </a:moveTo>
                <a:lnTo>
                  <a:pt x="6428" y="773989"/>
                </a:lnTo>
                <a:cubicBezTo>
                  <a:pt x="6428" y="773989"/>
                  <a:pt x="7799" y="773456"/>
                  <a:pt x="9397" y="772390"/>
                </a:cubicBezTo>
                <a:lnTo>
                  <a:pt x="8560" y="772162"/>
                </a:lnTo>
                <a:lnTo>
                  <a:pt x="8560" y="768812"/>
                </a:lnTo>
                <a:cubicBezTo>
                  <a:pt x="3459" y="763482"/>
                  <a:pt x="-4459" y="753356"/>
                  <a:pt x="3154" y="749169"/>
                </a:cubicBezTo>
                <a:cubicBezTo>
                  <a:pt x="13813" y="743382"/>
                  <a:pt x="22721" y="749169"/>
                  <a:pt x="22721" y="749169"/>
                </a:cubicBezTo>
                <a:lnTo>
                  <a:pt x="22721" y="749930"/>
                </a:lnTo>
                <a:cubicBezTo>
                  <a:pt x="24396" y="750311"/>
                  <a:pt x="26223" y="750996"/>
                  <a:pt x="28051" y="751986"/>
                </a:cubicBezTo>
                <a:cubicBezTo>
                  <a:pt x="28279" y="752138"/>
                  <a:pt x="28508" y="752290"/>
                  <a:pt x="28736" y="752443"/>
                </a:cubicBezTo>
                <a:cubicBezTo>
                  <a:pt x="29117" y="751453"/>
                  <a:pt x="29421" y="750387"/>
                  <a:pt x="30030" y="749397"/>
                </a:cubicBezTo>
                <a:cubicBezTo>
                  <a:pt x="32010" y="746123"/>
                  <a:pt x="43887" y="748179"/>
                  <a:pt x="47770" y="754803"/>
                </a:cubicBezTo>
                <a:cubicBezTo>
                  <a:pt x="51729" y="761427"/>
                  <a:pt x="51729" y="767670"/>
                  <a:pt x="47770" y="770335"/>
                </a:cubicBezTo>
                <a:cubicBezTo>
                  <a:pt x="43811" y="772999"/>
                  <a:pt x="40842" y="776730"/>
                  <a:pt x="33000" y="775892"/>
                </a:cubicBezTo>
                <a:cubicBezTo>
                  <a:pt x="29650" y="775512"/>
                  <a:pt x="24396" y="775131"/>
                  <a:pt x="19447" y="774750"/>
                </a:cubicBezTo>
                <a:cubicBezTo>
                  <a:pt x="19219" y="774903"/>
                  <a:pt x="19143" y="774979"/>
                  <a:pt x="19143" y="774979"/>
                </a:cubicBezTo>
                <a:lnTo>
                  <a:pt x="17696" y="774598"/>
                </a:lnTo>
                <a:cubicBezTo>
                  <a:pt x="11605" y="774294"/>
                  <a:pt x="6428" y="773989"/>
                  <a:pt x="6428" y="773989"/>
                </a:cubicBezTo>
                <a:lnTo>
                  <a:pt x="6428" y="773989"/>
                </a:lnTo>
                <a:close/>
                <a:moveTo>
                  <a:pt x="382311" y="517031"/>
                </a:moveTo>
                <a:lnTo>
                  <a:pt x="382311" y="517031"/>
                </a:lnTo>
                <a:cubicBezTo>
                  <a:pt x="377209" y="511625"/>
                  <a:pt x="369291" y="501575"/>
                  <a:pt x="376981" y="497388"/>
                </a:cubicBezTo>
                <a:cubicBezTo>
                  <a:pt x="387640" y="491601"/>
                  <a:pt x="396548" y="497388"/>
                  <a:pt x="396548" y="497388"/>
                </a:cubicBezTo>
                <a:lnTo>
                  <a:pt x="396548" y="498149"/>
                </a:lnTo>
                <a:cubicBezTo>
                  <a:pt x="398223" y="498530"/>
                  <a:pt x="400050" y="499139"/>
                  <a:pt x="401877" y="500205"/>
                </a:cubicBezTo>
                <a:cubicBezTo>
                  <a:pt x="412536" y="505991"/>
                  <a:pt x="392970" y="523274"/>
                  <a:pt x="392970" y="523274"/>
                </a:cubicBezTo>
                <a:lnTo>
                  <a:pt x="382311" y="520381"/>
                </a:lnTo>
                <a:lnTo>
                  <a:pt x="382311" y="517031"/>
                </a:lnTo>
                <a:lnTo>
                  <a:pt x="382311" y="517031"/>
                </a:lnTo>
                <a:close/>
                <a:moveTo>
                  <a:pt x="679849" y="135362"/>
                </a:moveTo>
                <a:lnTo>
                  <a:pt x="679849" y="135362"/>
                </a:lnTo>
                <a:cubicBezTo>
                  <a:pt x="679849" y="135362"/>
                  <a:pt x="677717" y="130261"/>
                  <a:pt x="682666" y="125084"/>
                </a:cubicBezTo>
                <a:cubicBezTo>
                  <a:pt x="687615" y="119982"/>
                  <a:pt x="690280" y="116785"/>
                  <a:pt x="685103" y="116100"/>
                </a:cubicBezTo>
                <a:cubicBezTo>
                  <a:pt x="679925" y="115490"/>
                  <a:pt x="683275" y="112217"/>
                  <a:pt x="684494" y="109019"/>
                </a:cubicBezTo>
                <a:cubicBezTo>
                  <a:pt x="685712" y="105821"/>
                  <a:pt x="678174" y="104527"/>
                  <a:pt x="671627" y="109019"/>
                </a:cubicBezTo>
                <a:cubicBezTo>
                  <a:pt x="665079" y="113511"/>
                  <a:pt x="660815" y="118612"/>
                  <a:pt x="661044" y="121810"/>
                </a:cubicBezTo>
                <a:cubicBezTo>
                  <a:pt x="661272" y="125007"/>
                  <a:pt x="660206" y="128890"/>
                  <a:pt x="664927" y="130109"/>
                </a:cubicBezTo>
                <a:cubicBezTo>
                  <a:pt x="669495" y="131479"/>
                  <a:pt x="679849" y="135362"/>
                  <a:pt x="679849" y="135362"/>
                </a:cubicBezTo>
                <a:lnTo>
                  <a:pt x="679849" y="135362"/>
                </a:lnTo>
                <a:close/>
                <a:moveTo>
                  <a:pt x="159613" y="28087"/>
                </a:moveTo>
                <a:lnTo>
                  <a:pt x="159613" y="28087"/>
                </a:lnTo>
                <a:cubicBezTo>
                  <a:pt x="159613" y="28087"/>
                  <a:pt x="165247" y="25498"/>
                  <a:pt x="168978" y="34177"/>
                </a:cubicBezTo>
                <a:cubicBezTo>
                  <a:pt x="172633" y="42857"/>
                  <a:pt x="175069" y="47653"/>
                  <a:pt x="177125" y="39507"/>
                </a:cubicBezTo>
                <a:cubicBezTo>
                  <a:pt x="179180" y="31436"/>
                  <a:pt x="181388" y="37299"/>
                  <a:pt x="184205" y="39811"/>
                </a:cubicBezTo>
                <a:cubicBezTo>
                  <a:pt x="187022" y="42248"/>
                  <a:pt x="190372" y="30599"/>
                  <a:pt x="187707" y="19483"/>
                </a:cubicBezTo>
                <a:cubicBezTo>
                  <a:pt x="185119" y="8367"/>
                  <a:pt x="181236" y="754"/>
                  <a:pt x="178038" y="525"/>
                </a:cubicBezTo>
                <a:cubicBezTo>
                  <a:pt x="174841" y="297"/>
                  <a:pt x="171338" y="-1987"/>
                  <a:pt x="168826" y="5170"/>
                </a:cubicBezTo>
                <a:cubicBezTo>
                  <a:pt x="166237" y="12326"/>
                  <a:pt x="159613" y="28087"/>
                  <a:pt x="159613" y="28087"/>
                </a:cubicBezTo>
                <a:lnTo>
                  <a:pt x="159613" y="28087"/>
                </a:lnTo>
                <a:close/>
                <a:moveTo>
                  <a:pt x="295440" y="356384"/>
                </a:moveTo>
                <a:lnTo>
                  <a:pt x="295440" y="356384"/>
                </a:lnTo>
                <a:cubicBezTo>
                  <a:pt x="295440" y="356384"/>
                  <a:pt x="293460" y="351207"/>
                  <a:pt x="297952" y="346106"/>
                </a:cubicBezTo>
                <a:cubicBezTo>
                  <a:pt x="302444" y="341005"/>
                  <a:pt x="304880" y="337807"/>
                  <a:pt x="300160" y="337122"/>
                </a:cubicBezTo>
                <a:cubicBezTo>
                  <a:pt x="295440" y="336513"/>
                  <a:pt x="298485" y="333315"/>
                  <a:pt x="299627" y="330117"/>
                </a:cubicBezTo>
                <a:cubicBezTo>
                  <a:pt x="300769" y="326920"/>
                  <a:pt x="293841" y="325625"/>
                  <a:pt x="287826" y="330117"/>
                </a:cubicBezTo>
                <a:cubicBezTo>
                  <a:pt x="281811" y="334609"/>
                  <a:pt x="277928" y="339710"/>
                  <a:pt x="278081" y="342908"/>
                </a:cubicBezTo>
                <a:cubicBezTo>
                  <a:pt x="278309" y="346106"/>
                  <a:pt x="277319" y="349913"/>
                  <a:pt x="281583" y="351207"/>
                </a:cubicBezTo>
                <a:cubicBezTo>
                  <a:pt x="285923" y="352577"/>
                  <a:pt x="295440" y="356384"/>
                  <a:pt x="295440" y="356384"/>
                </a:cubicBezTo>
                <a:close/>
              </a:path>
            </a:pathLst>
          </a:custGeom>
          <a:grpFill/>
          <a:ln w="6248" cap="rnd">
            <a:solidFill>
              <a:srgbClr val="0070C0"/>
            </a:solidFill>
            <a:prstDash val="solid"/>
            <a:round/>
          </a:ln>
          <a:effectLst>
            <a:glow rad="63500">
              <a:srgbClr val="00B0F0">
                <a:alpha val="40000"/>
              </a:srgbClr>
            </a:glo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4" name="Graphic 2">
            <a:hlinkClick r:id="rId10" action="ppaction://hlinksldjump"/>
            <a:extLst>
              <a:ext uri="{FF2B5EF4-FFF2-40B4-BE49-F238E27FC236}">
                <a16:creationId xmlns:a16="http://schemas.microsoft.com/office/drawing/2014/main" id="{680EA6E5-C6D5-471E-B077-946F57052D81}"/>
              </a:ext>
            </a:extLst>
          </p:cNvPr>
          <p:cNvSpPr/>
          <p:nvPr/>
        </p:nvSpPr>
        <p:spPr>
          <a:xfrm>
            <a:off x="2100538" y="882466"/>
            <a:ext cx="2836841" cy="3048758"/>
          </a:xfrm>
          <a:custGeom>
            <a:avLst/>
            <a:gdLst>
              <a:gd name="connsiteX0" fmla="*/ 765807 w 828188"/>
              <a:gd name="connsiteY0" fmla="*/ 628265 h 776012"/>
              <a:gd name="connsiteX1" fmla="*/ 761543 w 828188"/>
              <a:gd name="connsiteY1" fmla="*/ 615855 h 776012"/>
              <a:gd name="connsiteX2" fmla="*/ 757812 w 828188"/>
              <a:gd name="connsiteY2" fmla="*/ 604968 h 776012"/>
              <a:gd name="connsiteX3" fmla="*/ 752940 w 828188"/>
              <a:gd name="connsiteY3" fmla="*/ 596440 h 776012"/>
              <a:gd name="connsiteX4" fmla="*/ 743270 w 828188"/>
              <a:gd name="connsiteY4" fmla="*/ 596440 h 776012"/>
              <a:gd name="connsiteX5" fmla="*/ 743270 w 828188"/>
              <a:gd name="connsiteY5" fmla="*/ 611972 h 776012"/>
              <a:gd name="connsiteX6" fmla="*/ 751341 w 828188"/>
              <a:gd name="connsiteY6" fmla="*/ 622098 h 776012"/>
              <a:gd name="connsiteX7" fmla="*/ 765807 w 828188"/>
              <a:gd name="connsiteY7" fmla="*/ 628265 h 776012"/>
              <a:gd name="connsiteX8" fmla="*/ 765807 w 828188"/>
              <a:gd name="connsiteY8" fmla="*/ 628265 h 776012"/>
              <a:gd name="connsiteX9" fmla="*/ 581101 w 828188"/>
              <a:gd name="connsiteY9" fmla="*/ 106659 h 776012"/>
              <a:gd name="connsiteX10" fmla="*/ 581101 w 828188"/>
              <a:gd name="connsiteY10" fmla="*/ 106659 h 776012"/>
              <a:gd name="connsiteX11" fmla="*/ 577675 w 828188"/>
              <a:gd name="connsiteY11" fmla="*/ 87016 h 776012"/>
              <a:gd name="connsiteX12" fmla="*/ 590161 w 828188"/>
              <a:gd name="connsiteY12" fmla="*/ 87016 h 776012"/>
              <a:gd name="connsiteX13" fmla="*/ 590161 w 828188"/>
              <a:gd name="connsiteY13" fmla="*/ 87777 h 776012"/>
              <a:gd name="connsiteX14" fmla="*/ 593587 w 828188"/>
              <a:gd name="connsiteY14" fmla="*/ 89833 h 776012"/>
              <a:gd name="connsiteX15" fmla="*/ 587877 w 828188"/>
              <a:gd name="connsiteY15" fmla="*/ 112902 h 776012"/>
              <a:gd name="connsiteX16" fmla="*/ 581101 w 828188"/>
              <a:gd name="connsiteY16" fmla="*/ 110009 h 776012"/>
              <a:gd name="connsiteX17" fmla="*/ 581101 w 828188"/>
              <a:gd name="connsiteY17" fmla="*/ 106659 h 776012"/>
              <a:gd name="connsiteX18" fmla="*/ 581101 w 828188"/>
              <a:gd name="connsiteY18" fmla="*/ 106659 h 776012"/>
              <a:gd name="connsiteX19" fmla="*/ 702538 w 828188"/>
              <a:gd name="connsiteY19" fmla="*/ 173430 h 776012"/>
              <a:gd name="connsiteX20" fmla="*/ 702538 w 828188"/>
              <a:gd name="connsiteY20" fmla="*/ 173430 h 776012"/>
              <a:gd name="connsiteX21" fmla="*/ 702766 w 828188"/>
              <a:gd name="connsiteY21" fmla="*/ 172973 h 776012"/>
              <a:gd name="connsiteX22" fmla="*/ 689062 w 828188"/>
              <a:gd name="connsiteY22" fmla="*/ 172745 h 776012"/>
              <a:gd name="connsiteX23" fmla="*/ 685027 w 828188"/>
              <a:gd name="connsiteY23" fmla="*/ 174496 h 776012"/>
              <a:gd name="connsiteX24" fmla="*/ 682057 w 828188"/>
              <a:gd name="connsiteY24" fmla="*/ 177922 h 776012"/>
              <a:gd name="connsiteX25" fmla="*/ 676956 w 828188"/>
              <a:gd name="connsiteY25" fmla="*/ 185840 h 776012"/>
              <a:gd name="connsiteX26" fmla="*/ 681220 w 828188"/>
              <a:gd name="connsiteY26" fmla="*/ 194139 h 776012"/>
              <a:gd name="connsiteX27" fmla="*/ 690356 w 828188"/>
              <a:gd name="connsiteY27" fmla="*/ 196880 h 776012"/>
              <a:gd name="connsiteX28" fmla="*/ 690356 w 828188"/>
              <a:gd name="connsiteY28" fmla="*/ 197489 h 776012"/>
              <a:gd name="connsiteX29" fmla="*/ 701015 w 828188"/>
              <a:gd name="connsiteY29" fmla="*/ 200382 h 776012"/>
              <a:gd name="connsiteX30" fmla="*/ 709923 w 828188"/>
              <a:gd name="connsiteY30" fmla="*/ 177313 h 776012"/>
              <a:gd name="connsiteX31" fmla="*/ 704593 w 828188"/>
              <a:gd name="connsiteY31" fmla="*/ 175257 h 776012"/>
              <a:gd name="connsiteX32" fmla="*/ 704593 w 828188"/>
              <a:gd name="connsiteY32" fmla="*/ 174572 h 776012"/>
              <a:gd name="connsiteX33" fmla="*/ 702538 w 828188"/>
              <a:gd name="connsiteY33" fmla="*/ 173430 h 776012"/>
              <a:gd name="connsiteX34" fmla="*/ 702538 w 828188"/>
              <a:gd name="connsiteY34" fmla="*/ 173430 h 776012"/>
              <a:gd name="connsiteX35" fmla="*/ 645817 w 828188"/>
              <a:gd name="connsiteY35" fmla="*/ 187743 h 776012"/>
              <a:gd name="connsiteX36" fmla="*/ 645817 w 828188"/>
              <a:gd name="connsiteY36" fmla="*/ 187743 h 776012"/>
              <a:gd name="connsiteX37" fmla="*/ 645055 w 828188"/>
              <a:gd name="connsiteY37" fmla="*/ 185383 h 776012"/>
              <a:gd name="connsiteX38" fmla="*/ 651603 w 828188"/>
              <a:gd name="connsiteY38" fmla="*/ 187134 h 776012"/>
              <a:gd name="connsiteX39" fmla="*/ 660511 w 828188"/>
              <a:gd name="connsiteY39" fmla="*/ 164065 h 776012"/>
              <a:gd name="connsiteX40" fmla="*/ 655105 w 828188"/>
              <a:gd name="connsiteY40" fmla="*/ 162009 h 776012"/>
              <a:gd name="connsiteX41" fmla="*/ 655105 w 828188"/>
              <a:gd name="connsiteY41" fmla="*/ 161324 h 776012"/>
              <a:gd name="connsiteX42" fmla="*/ 653126 w 828188"/>
              <a:gd name="connsiteY42" fmla="*/ 160334 h 776012"/>
              <a:gd name="connsiteX43" fmla="*/ 632341 w 828188"/>
              <a:gd name="connsiteY43" fmla="*/ 161553 h 776012"/>
              <a:gd name="connsiteX44" fmla="*/ 615286 w 828188"/>
              <a:gd name="connsiteY44" fmla="*/ 174343 h 776012"/>
              <a:gd name="connsiteX45" fmla="*/ 621453 w 828188"/>
              <a:gd name="connsiteY45" fmla="*/ 182642 h 776012"/>
              <a:gd name="connsiteX46" fmla="*/ 645817 w 828188"/>
              <a:gd name="connsiteY46" fmla="*/ 187743 h 776012"/>
              <a:gd name="connsiteX47" fmla="*/ 645817 w 828188"/>
              <a:gd name="connsiteY47" fmla="*/ 187743 h 776012"/>
              <a:gd name="connsiteX48" fmla="*/ 621529 w 828188"/>
              <a:gd name="connsiteY48" fmla="*/ 115414 h 776012"/>
              <a:gd name="connsiteX49" fmla="*/ 621529 w 828188"/>
              <a:gd name="connsiteY49" fmla="*/ 115414 h 776012"/>
              <a:gd name="connsiteX50" fmla="*/ 616200 w 828188"/>
              <a:gd name="connsiteY50" fmla="*/ 95847 h 776012"/>
              <a:gd name="connsiteX51" fmla="*/ 635767 w 828188"/>
              <a:gd name="connsiteY51" fmla="*/ 95847 h 776012"/>
              <a:gd name="connsiteX52" fmla="*/ 635767 w 828188"/>
              <a:gd name="connsiteY52" fmla="*/ 96533 h 776012"/>
              <a:gd name="connsiteX53" fmla="*/ 641096 w 828188"/>
              <a:gd name="connsiteY53" fmla="*/ 98588 h 776012"/>
              <a:gd name="connsiteX54" fmla="*/ 632188 w 828188"/>
              <a:gd name="connsiteY54" fmla="*/ 121657 h 776012"/>
              <a:gd name="connsiteX55" fmla="*/ 621529 w 828188"/>
              <a:gd name="connsiteY55" fmla="*/ 118764 h 776012"/>
              <a:gd name="connsiteX56" fmla="*/ 621529 w 828188"/>
              <a:gd name="connsiteY56" fmla="*/ 115414 h 776012"/>
              <a:gd name="connsiteX57" fmla="*/ 621529 w 828188"/>
              <a:gd name="connsiteY57" fmla="*/ 115414 h 776012"/>
              <a:gd name="connsiteX58" fmla="*/ 312646 w 828188"/>
              <a:gd name="connsiteY58" fmla="*/ 499900 h 776012"/>
              <a:gd name="connsiteX59" fmla="*/ 312646 w 828188"/>
              <a:gd name="connsiteY59" fmla="*/ 499900 h 776012"/>
              <a:gd name="connsiteX60" fmla="*/ 312570 w 828188"/>
              <a:gd name="connsiteY60" fmla="*/ 494190 h 776012"/>
              <a:gd name="connsiteX61" fmla="*/ 313484 w 828188"/>
              <a:gd name="connsiteY61" fmla="*/ 495180 h 776012"/>
              <a:gd name="connsiteX62" fmla="*/ 313484 w 828188"/>
              <a:gd name="connsiteY62" fmla="*/ 498530 h 776012"/>
              <a:gd name="connsiteX63" fmla="*/ 324143 w 828188"/>
              <a:gd name="connsiteY63" fmla="*/ 501423 h 776012"/>
              <a:gd name="connsiteX64" fmla="*/ 332975 w 828188"/>
              <a:gd name="connsiteY64" fmla="*/ 478354 h 776012"/>
              <a:gd name="connsiteX65" fmla="*/ 327645 w 828188"/>
              <a:gd name="connsiteY65" fmla="*/ 476298 h 776012"/>
              <a:gd name="connsiteX66" fmla="*/ 327645 w 828188"/>
              <a:gd name="connsiteY66" fmla="*/ 475613 h 776012"/>
              <a:gd name="connsiteX67" fmla="*/ 320184 w 828188"/>
              <a:gd name="connsiteY67" fmla="*/ 473176 h 776012"/>
              <a:gd name="connsiteX68" fmla="*/ 299323 w 828188"/>
              <a:gd name="connsiteY68" fmla="*/ 473709 h 776012"/>
              <a:gd name="connsiteX69" fmla="*/ 282344 w 828188"/>
              <a:gd name="connsiteY69" fmla="*/ 486500 h 776012"/>
              <a:gd name="connsiteX70" fmla="*/ 288511 w 828188"/>
              <a:gd name="connsiteY70" fmla="*/ 494799 h 776012"/>
              <a:gd name="connsiteX71" fmla="*/ 312646 w 828188"/>
              <a:gd name="connsiteY71" fmla="*/ 499900 h 776012"/>
              <a:gd name="connsiteX72" fmla="*/ 312646 w 828188"/>
              <a:gd name="connsiteY72" fmla="*/ 499900 h 776012"/>
              <a:gd name="connsiteX73" fmla="*/ 325970 w 828188"/>
              <a:gd name="connsiteY73" fmla="*/ 609155 h 776012"/>
              <a:gd name="connsiteX74" fmla="*/ 325970 w 828188"/>
              <a:gd name="connsiteY74" fmla="*/ 609155 h 776012"/>
              <a:gd name="connsiteX75" fmla="*/ 327569 w 828188"/>
              <a:gd name="connsiteY75" fmla="*/ 608774 h 776012"/>
              <a:gd name="connsiteX76" fmla="*/ 326122 w 828188"/>
              <a:gd name="connsiteY76" fmla="*/ 609536 h 776012"/>
              <a:gd name="connsiteX77" fmla="*/ 331452 w 828188"/>
              <a:gd name="connsiteY77" fmla="*/ 629179 h 776012"/>
              <a:gd name="connsiteX78" fmla="*/ 331452 w 828188"/>
              <a:gd name="connsiteY78" fmla="*/ 632529 h 776012"/>
              <a:gd name="connsiteX79" fmla="*/ 342111 w 828188"/>
              <a:gd name="connsiteY79" fmla="*/ 635422 h 776012"/>
              <a:gd name="connsiteX80" fmla="*/ 354140 w 828188"/>
              <a:gd name="connsiteY80" fmla="*/ 616769 h 776012"/>
              <a:gd name="connsiteX81" fmla="*/ 354064 w 828188"/>
              <a:gd name="connsiteY81" fmla="*/ 600552 h 776012"/>
              <a:gd name="connsiteX82" fmla="*/ 344395 w 828188"/>
              <a:gd name="connsiteY82" fmla="*/ 581594 h 776012"/>
              <a:gd name="connsiteX83" fmla="*/ 335182 w 828188"/>
              <a:gd name="connsiteY83" fmla="*/ 586238 h 776012"/>
              <a:gd name="connsiteX84" fmla="*/ 325970 w 828188"/>
              <a:gd name="connsiteY84" fmla="*/ 609155 h 776012"/>
              <a:gd name="connsiteX85" fmla="*/ 325970 w 828188"/>
              <a:gd name="connsiteY85" fmla="*/ 609155 h 776012"/>
              <a:gd name="connsiteX86" fmla="*/ 819635 w 828188"/>
              <a:gd name="connsiteY86" fmla="*/ 599714 h 776012"/>
              <a:gd name="connsiteX87" fmla="*/ 819635 w 828188"/>
              <a:gd name="connsiteY87" fmla="*/ 599714 h 776012"/>
              <a:gd name="connsiteX88" fmla="*/ 817731 w 828188"/>
              <a:gd name="connsiteY88" fmla="*/ 594689 h 776012"/>
              <a:gd name="connsiteX89" fmla="*/ 816741 w 828188"/>
              <a:gd name="connsiteY89" fmla="*/ 587685 h 776012"/>
              <a:gd name="connsiteX90" fmla="*/ 796109 w 828188"/>
              <a:gd name="connsiteY90" fmla="*/ 587685 h 776012"/>
              <a:gd name="connsiteX91" fmla="*/ 779130 w 828188"/>
              <a:gd name="connsiteY91" fmla="*/ 600476 h 776012"/>
              <a:gd name="connsiteX92" fmla="*/ 785297 w 828188"/>
              <a:gd name="connsiteY92" fmla="*/ 608774 h 776012"/>
              <a:gd name="connsiteX93" fmla="*/ 799687 w 828188"/>
              <a:gd name="connsiteY93" fmla="*/ 611744 h 776012"/>
              <a:gd name="connsiteX94" fmla="*/ 805473 w 828188"/>
              <a:gd name="connsiteY94" fmla="*/ 618977 h 776012"/>
              <a:gd name="connsiteX95" fmla="*/ 805473 w 828188"/>
              <a:gd name="connsiteY95" fmla="*/ 622327 h 776012"/>
              <a:gd name="connsiteX96" fmla="*/ 816132 w 828188"/>
              <a:gd name="connsiteY96" fmla="*/ 625220 h 776012"/>
              <a:gd name="connsiteX97" fmla="*/ 825040 w 828188"/>
              <a:gd name="connsiteY97" fmla="*/ 602074 h 776012"/>
              <a:gd name="connsiteX98" fmla="*/ 819711 w 828188"/>
              <a:gd name="connsiteY98" fmla="*/ 600019 h 776012"/>
              <a:gd name="connsiteX99" fmla="*/ 819711 w 828188"/>
              <a:gd name="connsiteY99" fmla="*/ 599714 h 776012"/>
              <a:gd name="connsiteX100" fmla="*/ 819635 w 828188"/>
              <a:gd name="connsiteY100" fmla="*/ 599714 h 776012"/>
              <a:gd name="connsiteX101" fmla="*/ 315463 w 828188"/>
              <a:gd name="connsiteY101" fmla="*/ 371687 h 776012"/>
              <a:gd name="connsiteX102" fmla="*/ 315463 w 828188"/>
              <a:gd name="connsiteY102" fmla="*/ 371687 h 776012"/>
              <a:gd name="connsiteX103" fmla="*/ 310591 w 828188"/>
              <a:gd name="connsiteY103" fmla="*/ 372906 h 776012"/>
              <a:gd name="connsiteX104" fmla="*/ 300921 w 828188"/>
              <a:gd name="connsiteY104" fmla="*/ 379301 h 776012"/>
              <a:gd name="connsiteX105" fmla="*/ 304424 w 828188"/>
              <a:gd name="connsiteY105" fmla="*/ 383488 h 776012"/>
              <a:gd name="connsiteX106" fmla="*/ 314017 w 828188"/>
              <a:gd name="connsiteY106" fmla="*/ 385240 h 776012"/>
              <a:gd name="connsiteX107" fmla="*/ 319422 w 828188"/>
              <a:gd name="connsiteY107" fmla="*/ 391940 h 776012"/>
              <a:gd name="connsiteX108" fmla="*/ 319422 w 828188"/>
              <a:gd name="connsiteY108" fmla="*/ 395290 h 776012"/>
              <a:gd name="connsiteX109" fmla="*/ 330081 w 828188"/>
              <a:gd name="connsiteY109" fmla="*/ 398183 h 776012"/>
              <a:gd name="connsiteX110" fmla="*/ 338989 w 828188"/>
              <a:gd name="connsiteY110" fmla="*/ 375114 h 776012"/>
              <a:gd name="connsiteX111" fmla="*/ 333660 w 828188"/>
              <a:gd name="connsiteY111" fmla="*/ 373058 h 776012"/>
              <a:gd name="connsiteX112" fmla="*/ 333660 w 828188"/>
              <a:gd name="connsiteY112" fmla="*/ 372297 h 776012"/>
              <a:gd name="connsiteX113" fmla="*/ 315463 w 828188"/>
              <a:gd name="connsiteY113" fmla="*/ 371687 h 776012"/>
              <a:gd name="connsiteX114" fmla="*/ 315463 w 828188"/>
              <a:gd name="connsiteY114" fmla="*/ 371687 h 776012"/>
              <a:gd name="connsiteX115" fmla="*/ 6428 w 828188"/>
              <a:gd name="connsiteY115" fmla="*/ 773989 h 776012"/>
              <a:gd name="connsiteX116" fmla="*/ 6428 w 828188"/>
              <a:gd name="connsiteY116" fmla="*/ 773989 h 776012"/>
              <a:gd name="connsiteX117" fmla="*/ 9397 w 828188"/>
              <a:gd name="connsiteY117" fmla="*/ 772390 h 776012"/>
              <a:gd name="connsiteX118" fmla="*/ 8560 w 828188"/>
              <a:gd name="connsiteY118" fmla="*/ 772162 h 776012"/>
              <a:gd name="connsiteX119" fmla="*/ 8560 w 828188"/>
              <a:gd name="connsiteY119" fmla="*/ 768812 h 776012"/>
              <a:gd name="connsiteX120" fmla="*/ 3154 w 828188"/>
              <a:gd name="connsiteY120" fmla="*/ 749169 h 776012"/>
              <a:gd name="connsiteX121" fmla="*/ 22721 w 828188"/>
              <a:gd name="connsiteY121" fmla="*/ 749169 h 776012"/>
              <a:gd name="connsiteX122" fmla="*/ 22721 w 828188"/>
              <a:gd name="connsiteY122" fmla="*/ 749930 h 776012"/>
              <a:gd name="connsiteX123" fmla="*/ 28051 w 828188"/>
              <a:gd name="connsiteY123" fmla="*/ 751986 h 776012"/>
              <a:gd name="connsiteX124" fmla="*/ 28736 w 828188"/>
              <a:gd name="connsiteY124" fmla="*/ 752443 h 776012"/>
              <a:gd name="connsiteX125" fmla="*/ 30030 w 828188"/>
              <a:gd name="connsiteY125" fmla="*/ 749397 h 776012"/>
              <a:gd name="connsiteX126" fmla="*/ 47770 w 828188"/>
              <a:gd name="connsiteY126" fmla="*/ 754803 h 776012"/>
              <a:gd name="connsiteX127" fmla="*/ 47770 w 828188"/>
              <a:gd name="connsiteY127" fmla="*/ 770335 h 776012"/>
              <a:gd name="connsiteX128" fmla="*/ 33000 w 828188"/>
              <a:gd name="connsiteY128" fmla="*/ 775892 h 776012"/>
              <a:gd name="connsiteX129" fmla="*/ 19447 w 828188"/>
              <a:gd name="connsiteY129" fmla="*/ 774750 h 776012"/>
              <a:gd name="connsiteX130" fmla="*/ 19143 w 828188"/>
              <a:gd name="connsiteY130" fmla="*/ 774979 h 776012"/>
              <a:gd name="connsiteX131" fmla="*/ 17696 w 828188"/>
              <a:gd name="connsiteY131" fmla="*/ 774598 h 776012"/>
              <a:gd name="connsiteX132" fmla="*/ 6428 w 828188"/>
              <a:gd name="connsiteY132" fmla="*/ 773989 h 776012"/>
              <a:gd name="connsiteX133" fmla="*/ 6428 w 828188"/>
              <a:gd name="connsiteY133" fmla="*/ 773989 h 776012"/>
              <a:gd name="connsiteX134" fmla="*/ 382311 w 828188"/>
              <a:gd name="connsiteY134" fmla="*/ 517031 h 776012"/>
              <a:gd name="connsiteX135" fmla="*/ 382311 w 828188"/>
              <a:gd name="connsiteY135" fmla="*/ 517031 h 776012"/>
              <a:gd name="connsiteX136" fmla="*/ 376981 w 828188"/>
              <a:gd name="connsiteY136" fmla="*/ 497388 h 776012"/>
              <a:gd name="connsiteX137" fmla="*/ 396548 w 828188"/>
              <a:gd name="connsiteY137" fmla="*/ 497388 h 776012"/>
              <a:gd name="connsiteX138" fmla="*/ 396548 w 828188"/>
              <a:gd name="connsiteY138" fmla="*/ 498149 h 776012"/>
              <a:gd name="connsiteX139" fmla="*/ 401877 w 828188"/>
              <a:gd name="connsiteY139" fmla="*/ 500205 h 776012"/>
              <a:gd name="connsiteX140" fmla="*/ 392970 w 828188"/>
              <a:gd name="connsiteY140" fmla="*/ 523274 h 776012"/>
              <a:gd name="connsiteX141" fmla="*/ 382311 w 828188"/>
              <a:gd name="connsiteY141" fmla="*/ 520381 h 776012"/>
              <a:gd name="connsiteX142" fmla="*/ 382311 w 828188"/>
              <a:gd name="connsiteY142" fmla="*/ 517031 h 776012"/>
              <a:gd name="connsiteX143" fmla="*/ 382311 w 828188"/>
              <a:gd name="connsiteY143" fmla="*/ 517031 h 776012"/>
              <a:gd name="connsiteX144" fmla="*/ 679849 w 828188"/>
              <a:gd name="connsiteY144" fmla="*/ 135362 h 776012"/>
              <a:gd name="connsiteX145" fmla="*/ 679849 w 828188"/>
              <a:gd name="connsiteY145" fmla="*/ 135362 h 776012"/>
              <a:gd name="connsiteX146" fmla="*/ 682666 w 828188"/>
              <a:gd name="connsiteY146" fmla="*/ 125084 h 776012"/>
              <a:gd name="connsiteX147" fmla="*/ 685103 w 828188"/>
              <a:gd name="connsiteY147" fmla="*/ 116100 h 776012"/>
              <a:gd name="connsiteX148" fmla="*/ 684494 w 828188"/>
              <a:gd name="connsiteY148" fmla="*/ 109019 h 776012"/>
              <a:gd name="connsiteX149" fmla="*/ 671627 w 828188"/>
              <a:gd name="connsiteY149" fmla="*/ 109019 h 776012"/>
              <a:gd name="connsiteX150" fmla="*/ 661044 w 828188"/>
              <a:gd name="connsiteY150" fmla="*/ 121810 h 776012"/>
              <a:gd name="connsiteX151" fmla="*/ 664927 w 828188"/>
              <a:gd name="connsiteY151" fmla="*/ 130109 h 776012"/>
              <a:gd name="connsiteX152" fmla="*/ 679849 w 828188"/>
              <a:gd name="connsiteY152" fmla="*/ 135362 h 776012"/>
              <a:gd name="connsiteX153" fmla="*/ 679849 w 828188"/>
              <a:gd name="connsiteY153" fmla="*/ 135362 h 776012"/>
              <a:gd name="connsiteX154" fmla="*/ 159613 w 828188"/>
              <a:gd name="connsiteY154" fmla="*/ 28087 h 776012"/>
              <a:gd name="connsiteX155" fmla="*/ 159613 w 828188"/>
              <a:gd name="connsiteY155" fmla="*/ 28087 h 776012"/>
              <a:gd name="connsiteX156" fmla="*/ 168978 w 828188"/>
              <a:gd name="connsiteY156" fmla="*/ 34177 h 776012"/>
              <a:gd name="connsiteX157" fmla="*/ 177125 w 828188"/>
              <a:gd name="connsiteY157" fmla="*/ 39507 h 776012"/>
              <a:gd name="connsiteX158" fmla="*/ 184205 w 828188"/>
              <a:gd name="connsiteY158" fmla="*/ 39811 h 776012"/>
              <a:gd name="connsiteX159" fmla="*/ 187707 w 828188"/>
              <a:gd name="connsiteY159" fmla="*/ 19483 h 776012"/>
              <a:gd name="connsiteX160" fmla="*/ 178038 w 828188"/>
              <a:gd name="connsiteY160" fmla="*/ 525 h 776012"/>
              <a:gd name="connsiteX161" fmla="*/ 168826 w 828188"/>
              <a:gd name="connsiteY161" fmla="*/ 5170 h 776012"/>
              <a:gd name="connsiteX162" fmla="*/ 159613 w 828188"/>
              <a:gd name="connsiteY162" fmla="*/ 28087 h 776012"/>
              <a:gd name="connsiteX163" fmla="*/ 159613 w 828188"/>
              <a:gd name="connsiteY163" fmla="*/ 28087 h 776012"/>
              <a:gd name="connsiteX164" fmla="*/ 295440 w 828188"/>
              <a:gd name="connsiteY164" fmla="*/ 356384 h 776012"/>
              <a:gd name="connsiteX165" fmla="*/ 295440 w 828188"/>
              <a:gd name="connsiteY165" fmla="*/ 356384 h 776012"/>
              <a:gd name="connsiteX166" fmla="*/ 297952 w 828188"/>
              <a:gd name="connsiteY166" fmla="*/ 346106 h 776012"/>
              <a:gd name="connsiteX167" fmla="*/ 300160 w 828188"/>
              <a:gd name="connsiteY167" fmla="*/ 337122 h 776012"/>
              <a:gd name="connsiteX168" fmla="*/ 299627 w 828188"/>
              <a:gd name="connsiteY168" fmla="*/ 330117 h 776012"/>
              <a:gd name="connsiteX169" fmla="*/ 287826 w 828188"/>
              <a:gd name="connsiteY169" fmla="*/ 330117 h 776012"/>
              <a:gd name="connsiteX170" fmla="*/ 278081 w 828188"/>
              <a:gd name="connsiteY170" fmla="*/ 342908 h 776012"/>
              <a:gd name="connsiteX171" fmla="*/ 281583 w 828188"/>
              <a:gd name="connsiteY171" fmla="*/ 351207 h 776012"/>
              <a:gd name="connsiteX172" fmla="*/ 295440 w 828188"/>
              <a:gd name="connsiteY172" fmla="*/ 356384 h 77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828188" h="776012">
                <a:moveTo>
                  <a:pt x="765807" y="628265"/>
                </a:moveTo>
                <a:cubicBezTo>
                  <a:pt x="765807" y="628265"/>
                  <a:pt x="760934" y="622098"/>
                  <a:pt x="761543" y="615855"/>
                </a:cubicBezTo>
                <a:cubicBezTo>
                  <a:pt x="762076" y="609612"/>
                  <a:pt x="762076" y="605729"/>
                  <a:pt x="757812" y="604968"/>
                </a:cubicBezTo>
                <a:cubicBezTo>
                  <a:pt x="753549" y="604206"/>
                  <a:pt x="754082" y="600323"/>
                  <a:pt x="752940" y="596440"/>
                </a:cubicBezTo>
                <a:cubicBezTo>
                  <a:pt x="751874" y="592557"/>
                  <a:pt x="745402" y="591035"/>
                  <a:pt x="743270" y="596440"/>
                </a:cubicBezTo>
                <a:cubicBezTo>
                  <a:pt x="741139" y="601846"/>
                  <a:pt x="741139" y="608089"/>
                  <a:pt x="743270" y="611972"/>
                </a:cubicBezTo>
                <a:cubicBezTo>
                  <a:pt x="745402" y="615855"/>
                  <a:pt x="747001" y="620499"/>
                  <a:pt x="751341" y="622098"/>
                </a:cubicBezTo>
                <a:cubicBezTo>
                  <a:pt x="755604" y="623621"/>
                  <a:pt x="765807" y="628265"/>
                  <a:pt x="765807" y="628265"/>
                </a:cubicBezTo>
                <a:lnTo>
                  <a:pt x="765807" y="628265"/>
                </a:lnTo>
                <a:close/>
                <a:moveTo>
                  <a:pt x="581101" y="106659"/>
                </a:moveTo>
                <a:lnTo>
                  <a:pt x="581101" y="106659"/>
                </a:lnTo>
                <a:cubicBezTo>
                  <a:pt x="577827" y="101329"/>
                  <a:pt x="572802" y="91203"/>
                  <a:pt x="577675" y="87016"/>
                </a:cubicBezTo>
                <a:cubicBezTo>
                  <a:pt x="584451" y="81229"/>
                  <a:pt x="590161" y="87016"/>
                  <a:pt x="590161" y="87016"/>
                </a:cubicBezTo>
                <a:lnTo>
                  <a:pt x="590161" y="87777"/>
                </a:lnTo>
                <a:cubicBezTo>
                  <a:pt x="591303" y="88158"/>
                  <a:pt x="592369" y="88843"/>
                  <a:pt x="593587" y="89833"/>
                </a:cubicBezTo>
                <a:cubicBezTo>
                  <a:pt x="600363" y="95619"/>
                  <a:pt x="587877" y="112902"/>
                  <a:pt x="587877" y="112902"/>
                </a:cubicBezTo>
                <a:lnTo>
                  <a:pt x="581101" y="110009"/>
                </a:lnTo>
                <a:lnTo>
                  <a:pt x="581101" y="106659"/>
                </a:lnTo>
                <a:lnTo>
                  <a:pt x="581101" y="106659"/>
                </a:lnTo>
                <a:close/>
                <a:moveTo>
                  <a:pt x="702538" y="173430"/>
                </a:moveTo>
                <a:lnTo>
                  <a:pt x="702538" y="173430"/>
                </a:lnTo>
                <a:cubicBezTo>
                  <a:pt x="702614" y="173278"/>
                  <a:pt x="702690" y="173125"/>
                  <a:pt x="702766" y="172973"/>
                </a:cubicBezTo>
                <a:cubicBezTo>
                  <a:pt x="704060" y="169851"/>
                  <a:pt x="696142" y="168557"/>
                  <a:pt x="689062" y="172745"/>
                </a:cubicBezTo>
                <a:cubicBezTo>
                  <a:pt x="687767" y="173125"/>
                  <a:pt x="686397" y="173658"/>
                  <a:pt x="685027" y="174496"/>
                </a:cubicBezTo>
                <a:cubicBezTo>
                  <a:pt x="683352" y="175333"/>
                  <a:pt x="682438" y="176551"/>
                  <a:pt x="682057" y="177922"/>
                </a:cubicBezTo>
                <a:cubicBezTo>
                  <a:pt x="678707" y="180891"/>
                  <a:pt x="676804" y="183784"/>
                  <a:pt x="676956" y="185840"/>
                </a:cubicBezTo>
                <a:cubicBezTo>
                  <a:pt x="677184" y="189038"/>
                  <a:pt x="676042" y="192844"/>
                  <a:pt x="681220" y="194139"/>
                </a:cubicBezTo>
                <a:cubicBezTo>
                  <a:pt x="683504" y="194748"/>
                  <a:pt x="687082" y="195814"/>
                  <a:pt x="690356" y="196880"/>
                </a:cubicBezTo>
                <a:lnTo>
                  <a:pt x="690356" y="197489"/>
                </a:lnTo>
                <a:lnTo>
                  <a:pt x="701015" y="200382"/>
                </a:lnTo>
                <a:cubicBezTo>
                  <a:pt x="701015" y="200382"/>
                  <a:pt x="720582" y="183099"/>
                  <a:pt x="709923" y="177313"/>
                </a:cubicBezTo>
                <a:cubicBezTo>
                  <a:pt x="708019" y="176323"/>
                  <a:pt x="706268" y="175714"/>
                  <a:pt x="704593" y="175257"/>
                </a:cubicBezTo>
                <a:lnTo>
                  <a:pt x="704593" y="174572"/>
                </a:lnTo>
                <a:cubicBezTo>
                  <a:pt x="704517" y="174420"/>
                  <a:pt x="703832" y="173963"/>
                  <a:pt x="702538" y="173430"/>
                </a:cubicBezTo>
                <a:lnTo>
                  <a:pt x="702538" y="173430"/>
                </a:lnTo>
                <a:close/>
                <a:moveTo>
                  <a:pt x="645817" y="187743"/>
                </a:moveTo>
                <a:lnTo>
                  <a:pt x="645817" y="187743"/>
                </a:lnTo>
                <a:cubicBezTo>
                  <a:pt x="645817" y="187743"/>
                  <a:pt x="645207" y="186830"/>
                  <a:pt x="645055" y="185383"/>
                </a:cubicBezTo>
                <a:lnTo>
                  <a:pt x="651603" y="187134"/>
                </a:lnTo>
                <a:cubicBezTo>
                  <a:pt x="651603" y="187134"/>
                  <a:pt x="671170" y="169775"/>
                  <a:pt x="660511" y="164065"/>
                </a:cubicBezTo>
                <a:cubicBezTo>
                  <a:pt x="658683" y="163075"/>
                  <a:pt x="656856" y="162390"/>
                  <a:pt x="655105" y="162009"/>
                </a:cubicBezTo>
                <a:lnTo>
                  <a:pt x="655105" y="161324"/>
                </a:lnTo>
                <a:cubicBezTo>
                  <a:pt x="655105" y="161324"/>
                  <a:pt x="654420" y="160867"/>
                  <a:pt x="653126" y="160334"/>
                </a:cubicBezTo>
                <a:cubicBezTo>
                  <a:pt x="651603" y="158126"/>
                  <a:pt x="641477" y="157746"/>
                  <a:pt x="632341" y="161553"/>
                </a:cubicBezTo>
                <a:cubicBezTo>
                  <a:pt x="621758" y="166045"/>
                  <a:pt x="614905" y="171146"/>
                  <a:pt x="615286" y="174343"/>
                </a:cubicBezTo>
                <a:cubicBezTo>
                  <a:pt x="615667" y="177541"/>
                  <a:pt x="613916" y="181424"/>
                  <a:pt x="621453" y="182642"/>
                </a:cubicBezTo>
                <a:cubicBezTo>
                  <a:pt x="629067" y="183937"/>
                  <a:pt x="645817" y="187743"/>
                  <a:pt x="645817" y="187743"/>
                </a:cubicBezTo>
                <a:lnTo>
                  <a:pt x="645817" y="187743"/>
                </a:lnTo>
                <a:close/>
                <a:moveTo>
                  <a:pt x="621529" y="115414"/>
                </a:moveTo>
                <a:lnTo>
                  <a:pt x="621529" y="115414"/>
                </a:lnTo>
                <a:cubicBezTo>
                  <a:pt x="616428" y="110085"/>
                  <a:pt x="608510" y="99959"/>
                  <a:pt x="616200" y="95847"/>
                </a:cubicBezTo>
                <a:cubicBezTo>
                  <a:pt x="626859" y="90061"/>
                  <a:pt x="635767" y="95847"/>
                  <a:pt x="635767" y="95847"/>
                </a:cubicBezTo>
                <a:lnTo>
                  <a:pt x="635767" y="96533"/>
                </a:lnTo>
                <a:cubicBezTo>
                  <a:pt x="637442" y="96913"/>
                  <a:pt x="639269" y="97599"/>
                  <a:pt x="641096" y="98588"/>
                </a:cubicBezTo>
                <a:cubicBezTo>
                  <a:pt x="651755" y="104375"/>
                  <a:pt x="632188" y="121657"/>
                  <a:pt x="632188" y="121657"/>
                </a:cubicBezTo>
                <a:lnTo>
                  <a:pt x="621529" y="118764"/>
                </a:lnTo>
                <a:lnTo>
                  <a:pt x="621529" y="115414"/>
                </a:lnTo>
                <a:lnTo>
                  <a:pt x="621529" y="115414"/>
                </a:lnTo>
                <a:close/>
                <a:moveTo>
                  <a:pt x="312646" y="499900"/>
                </a:moveTo>
                <a:lnTo>
                  <a:pt x="312646" y="499900"/>
                </a:lnTo>
                <a:cubicBezTo>
                  <a:pt x="312646" y="499900"/>
                  <a:pt x="310971" y="497464"/>
                  <a:pt x="312570" y="494190"/>
                </a:cubicBezTo>
                <a:cubicBezTo>
                  <a:pt x="312875" y="494571"/>
                  <a:pt x="313179" y="494875"/>
                  <a:pt x="313484" y="495180"/>
                </a:cubicBezTo>
                <a:lnTo>
                  <a:pt x="313484" y="498530"/>
                </a:lnTo>
                <a:lnTo>
                  <a:pt x="324143" y="501423"/>
                </a:lnTo>
                <a:cubicBezTo>
                  <a:pt x="324143" y="501423"/>
                  <a:pt x="343634" y="484064"/>
                  <a:pt x="332975" y="478354"/>
                </a:cubicBezTo>
                <a:cubicBezTo>
                  <a:pt x="331147" y="477364"/>
                  <a:pt x="329320" y="476679"/>
                  <a:pt x="327645" y="476298"/>
                </a:cubicBezTo>
                <a:lnTo>
                  <a:pt x="327645" y="475613"/>
                </a:lnTo>
                <a:cubicBezTo>
                  <a:pt x="327645" y="475613"/>
                  <a:pt x="324676" y="473709"/>
                  <a:pt x="320184" y="473176"/>
                </a:cubicBezTo>
                <a:cubicBezTo>
                  <a:pt x="320564" y="470359"/>
                  <a:pt x="309296" y="469446"/>
                  <a:pt x="299323" y="473709"/>
                </a:cubicBezTo>
                <a:cubicBezTo>
                  <a:pt x="288816" y="478201"/>
                  <a:pt x="281964" y="483303"/>
                  <a:pt x="282344" y="486500"/>
                </a:cubicBezTo>
                <a:cubicBezTo>
                  <a:pt x="282649" y="489698"/>
                  <a:pt x="280974" y="493581"/>
                  <a:pt x="288511" y="494799"/>
                </a:cubicBezTo>
                <a:cubicBezTo>
                  <a:pt x="295973" y="496093"/>
                  <a:pt x="312646" y="499900"/>
                  <a:pt x="312646" y="499900"/>
                </a:cubicBezTo>
                <a:lnTo>
                  <a:pt x="312646" y="499900"/>
                </a:lnTo>
                <a:close/>
                <a:moveTo>
                  <a:pt x="325970" y="609155"/>
                </a:moveTo>
                <a:lnTo>
                  <a:pt x="325970" y="609155"/>
                </a:lnTo>
                <a:cubicBezTo>
                  <a:pt x="325970" y="609155"/>
                  <a:pt x="326579" y="608850"/>
                  <a:pt x="327569" y="608774"/>
                </a:cubicBezTo>
                <a:cubicBezTo>
                  <a:pt x="327036" y="609003"/>
                  <a:pt x="326579" y="609231"/>
                  <a:pt x="326122" y="609536"/>
                </a:cubicBezTo>
                <a:cubicBezTo>
                  <a:pt x="318433" y="613723"/>
                  <a:pt x="326351" y="623773"/>
                  <a:pt x="331452" y="629179"/>
                </a:cubicBezTo>
                <a:lnTo>
                  <a:pt x="331452" y="632529"/>
                </a:lnTo>
                <a:lnTo>
                  <a:pt x="342111" y="635422"/>
                </a:lnTo>
                <a:cubicBezTo>
                  <a:pt x="342111" y="635422"/>
                  <a:pt x="354826" y="624154"/>
                  <a:pt x="354140" y="616769"/>
                </a:cubicBezTo>
                <a:cubicBezTo>
                  <a:pt x="355130" y="612733"/>
                  <a:pt x="355511" y="606566"/>
                  <a:pt x="354064" y="600552"/>
                </a:cubicBezTo>
                <a:cubicBezTo>
                  <a:pt x="351476" y="589436"/>
                  <a:pt x="347593" y="581822"/>
                  <a:pt x="344395" y="581594"/>
                </a:cubicBezTo>
                <a:cubicBezTo>
                  <a:pt x="341197" y="581365"/>
                  <a:pt x="337695" y="579081"/>
                  <a:pt x="335182" y="586238"/>
                </a:cubicBezTo>
                <a:cubicBezTo>
                  <a:pt x="332670" y="593319"/>
                  <a:pt x="325970" y="609155"/>
                  <a:pt x="325970" y="609155"/>
                </a:cubicBezTo>
                <a:lnTo>
                  <a:pt x="325970" y="609155"/>
                </a:lnTo>
                <a:close/>
                <a:moveTo>
                  <a:pt x="819635" y="599714"/>
                </a:moveTo>
                <a:lnTo>
                  <a:pt x="819635" y="599714"/>
                </a:lnTo>
                <a:cubicBezTo>
                  <a:pt x="823289" y="596897"/>
                  <a:pt x="823670" y="595146"/>
                  <a:pt x="817731" y="594689"/>
                </a:cubicBezTo>
                <a:cubicBezTo>
                  <a:pt x="809432" y="594080"/>
                  <a:pt x="814838" y="590882"/>
                  <a:pt x="816741" y="587685"/>
                </a:cubicBezTo>
                <a:cubicBezTo>
                  <a:pt x="818721" y="584487"/>
                  <a:pt x="806615" y="583193"/>
                  <a:pt x="796109" y="587685"/>
                </a:cubicBezTo>
                <a:cubicBezTo>
                  <a:pt x="785526" y="592177"/>
                  <a:pt x="778750" y="597278"/>
                  <a:pt x="779130" y="600476"/>
                </a:cubicBezTo>
                <a:cubicBezTo>
                  <a:pt x="779435" y="603673"/>
                  <a:pt x="777760" y="607556"/>
                  <a:pt x="785297" y="608774"/>
                </a:cubicBezTo>
                <a:cubicBezTo>
                  <a:pt x="788876" y="609383"/>
                  <a:pt x="794662" y="610602"/>
                  <a:pt x="799687" y="611744"/>
                </a:cubicBezTo>
                <a:cubicBezTo>
                  <a:pt x="801362" y="614408"/>
                  <a:pt x="803570" y="617073"/>
                  <a:pt x="805473" y="618977"/>
                </a:cubicBezTo>
                <a:lnTo>
                  <a:pt x="805473" y="622327"/>
                </a:lnTo>
                <a:lnTo>
                  <a:pt x="816132" y="625220"/>
                </a:lnTo>
                <a:cubicBezTo>
                  <a:pt x="816132" y="625220"/>
                  <a:pt x="835623" y="607937"/>
                  <a:pt x="825040" y="602074"/>
                </a:cubicBezTo>
                <a:cubicBezTo>
                  <a:pt x="823213" y="601085"/>
                  <a:pt x="821386" y="600476"/>
                  <a:pt x="819711" y="600019"/>
                </a:cubicBezTo>
                <a:lnTo>
                  <a:pt x="819711" y="599714"/>
                </a:lnTo>
                <a:lnTo>
                  <a:pt x="819635" y="599714"/>
                </a:lnTo>
                <a:close/>
                <a:moveTo>
                  <a:pt x="315463" y="371687"/>
                </a:moveTo>
                <a:lnTo>
                  <a:pt x="315463" y="371687"/>
                </a:lnTo>
                <a:cubicBezTo>
                  <a:pt x="313864" y="371916"/>
                  <a:pt x="312189" y="372297"/>
                  <a:pt x="310591" y="372906"/>
                </a:cubicBezTo>
                <a:cubicBezTo>
                  <a:pt x="304576" y="375190"/>
                  <a:pt x="300693" y="377702"/>
                  <a:pt x="300921" y="379301"/>
                </a:cubicBezTo>
                <a:cubicBezTo>
                  <a:pt x="301150" y="380900"/>
                  <a:pt x="300160" y="382803"/>
                  <a:pt x="304424" y="383488"/>
                </a:cubicBezTo>
                <a:cubicBezTo>
                  <a:pt x="306784" y="383869"/>
                  <a:pt x="310971" y="384631"/>
                  <a:pt x="314017" y="385240"/>
                </a:cubicBezTo>
                <a:cubicBezTo>
                  <a:pt x="315692" y="387752"/>
                  <a:pt x="317671" y="390112"/>
                  <a:pt x="319422" y="391940"/>
                </a:cubicBezTo>
                <a:lnTo>
                  <a:pt x="319422" y="395290"/>
                </a:lnTo>
                <a:lnTo>
                  <a:pt x="330081" y="398183"/>
                </a:lnTo>
                <a:cubicBezTo>
                  <a:pt x="330081" y="398183"/>
                  <a:pt x="349648" y="380900"/>
                  <a:pt x="338989" y="375114"/>
                </a:cubicBezTo>
                <a:cubicBezTo>
                  <a:pt x="337086" y="374124"/>
                  <a:pt x="335335" y="373439"/>
                  <a:pt x="333660" y="373058"/>
                </a:cubicBezTo>
                <a:lnTo>
                  <a:pt x="333660" y="372297"/>
                </a:lnTo>
                <a:cubicBezTo>
                  <a:pt x="333736" y="372297"/>
                  <a:pt x="325513" y="366967"/>
                  <a:pt x="315463" y="371687"/>
                </a:cubicBezTo>
                <a:lnTo>
                  <a:pt x="315463" y="371687"/>
                </a:lnTo>
                <a:close/>
                <a:moveTo>
                  <a:pt x="6428" y="773989"/>
                </a:moveTo>
                <a:lnTo>
                  <a:pt x="6428" y="773989"/>
                </a:lnTo>
                <a:cubicBezTo>
                  <a:pt x="6428" y="773989"/>
                  <a:pt x="7799" y="773456"/>
                  <a:pt x="9397" y="772390"/>
                </a:cubicBezTo>
                <a:lnTo>
                  <a:pt x="8560" y="772162"/>
                </a:lnTo>
                <a:lnTo>
                  <a:pt x="8560" y="768812"/>
                </a:lnTo>
                <a:cubicBezTo>
                  <a:pt x="3459" y="763482"/>
                  <a:pt x="-4459" y="753356"/>
                  <a:pt x="3154" y="749169"/>
                </a:cubicBezTo>
                <a:cubicBezTo>
                  <a:pt x="13813" y="743382"/>
                  <a:pt x="22721" y="749169"/>
                  <a:pt x="22721" y="749169"/>
                </a:cubicBezTo>
                <a:lnTo>
                  <a:pt x="22721" y="749930"/>
                </a:lnTo>
                <a:cubicBezTo>
                  <a:pt x="24396" y="750311"/>
                  <a:pt x="26223" y="750996"/>
                  <a:pt x="28051" y="751986"/>
                </a:cubicBezTo>
                <a:cubicBezTo>
                  <a:pt x="28279" y="752138"/>
                  <a:pt x="28508" y="752290"/>
                  <a:pt x="28736" y="752443"/>
                </a:cubicBezTo>
                <a:cubicBezTo>
                  <a:pt x="29117" y="751453"/>
                  <a:pt x="29421" y="750387"/>
                  <a:pt x="30030" y="749397"/>
                </a:cubicBezTo>
                <a:cubicBezTo>
                  <a:pt x="32010" y="746123"/>
                  <a:pt x="43887" y="748179"/>
                  <a:pt x="47770" y="754803"/>
                </a:cubicBezTo>
                <a:cubicBezTo>
                  <a:pt x="51729" y="761427"/>
                  <a:pt x="51729" y="767670"/>
                  <a:pt x="47770" y="770335"/>
                </a:cubicBezTo>
                <a:cubicBezTo>
                  <a:pt x="43811" y="772999"/>
                  <a:pt x="40842" y="776730"/>
                  <a:pt x="33000" y="775892"/>
                </a:cubicBezTo>
                <a:cubicBezTo>
                  <a:pt x="29650" y="775512"/>
                  <a:pt x="24396" y="775131"/>
                  <a:pt x="19447" y="774750"/>
                </a:cubicBezTo>
                <a:cubicBezTo>
                  <a:pt x="19219" y="774903"/>
                  <a:pt x="19143" y="774979"/>
                  <a:pt x="19143" y="774979"/>
                </a:cubicBezTo>
                <a:lnTo>
                  <a:pt x="17696" y="774598"/>
                </a:lnTo>
                <a:cubicBezTo>
                  <a:pt x="11605" y="774294"/>
                  <a:pt x="6428" y="773989"/>
                  <a:pt x="6428" y="773989"/>
                </a:cubicBezTo>
                <a:lnTo>
                  <a:pt x="6428" y="773989"/>
                </a:lnTo>
                <a:close/>
                <a:moveTo>
                  <a:pt x="382311" y="517031"/>
                </a:moveTo>
                <a:lnTo>
                  <a:pt x="382311" y="517031"/>
                </a:lnTo>
                <a:cubicBezTo>
                  <a:pt x="377209" y="511625"/>
                  <a:pt x="369291" y="501575"/>
                  <a:pt x="376981" y="497388"/>
                </a:cubicBezTo>
                <a:cubicBezTo>
                  <a:pt x="387640" y="491601"/>
                  <a:pt x="396548" y="497388"/>
                  <a:pt x="396548" y="497388"/>
                </a:cubicBezTo>
                <a:lnTo>
                  <a:pt x="396548" y="498149"/>
                </a:lnTo>
                <a:cubicBezTo>
                  <a:pt x="398223" y="498530"/>
                  <a:pt x="400050" y="499139"/>
                  <a:pt x="401877" y="500205"/>
                </a:cubicBezTo>
                <a:cubicBezTo>
                  <a:pt x="412536" y="505991"/>
                  <a:pt x="392970" y="523274"/>
                  <a:pt x="392970" y="523274"/>
                </a:cubicBezTo>
                <a:lnTo>
                  <a:pt x="382311" y="520381"/>
                </a:lnTo>
                <a:lnTo>
                  <a:pt x="382311" y="517031"/>
                </a:lnTo>
                <a:lnTo>
                  <a:pt x="382311" y="517031"/>
                </a:lnTo>
                <a:close/>
                <a:moveTo>
                  <a:pt x="679849" y="135362"/>
                </a:moveTo>
                <a:lnTo>
                  <a:pt x="679849" y="135362"/>
                </a:lnTo>
                <a:cubicBezTo>
                  <a:pt x="679849" y="135362"/>
                  <a:pt x="677717" y="130261"/>
                  <a:pt x="682666" y="125084"/>
                </a:cubicBezTo>
                <a:cubicBezTo>
                  <a:pt x="687615" y="119982"/>
                  <a:pt x="690280" y="116785"/>
                  <a:pt x="685103" y="116100"/>
                </a:cubicBezTo>
                <a:cubicBezTo>
                  <a:pt x="679925" y="115490"/>
                  <a:pt x="683275" y="112217"/>
                  <a:pt x="684494" y="109019"/>
                </a:cubicBezTo>
                <a:cubicBezTo>
                  <a:pt x="685712" y="105821"/>
                  <a:pt x="678174" y="104527"/>
                  <a:pt x="671627" y="109019"/>
                </a:cubicBezTo>
                <a:cubicBezTo>
                  <a:pt x="665079" y="113511"/>
                  <a:pt x="660815" y="118612"/>
                  <a:pt x="661044" y="121810"/>
                </a:cubicBezTo>
                <a:cubicBezTo>
                  <a:pt x="661272" y="125007"/>
                  <a:pt x="660206" y="128890"/>
                  <a:pt x="664927" y="130109"/>
                </a:cubicBezTo>
                <a:cubicBezTo>
                  <a:pt x="669495" y="131479"/>
                  <a:pt x="679849" y="135362"/>
                  <a:pt x="679849" y="135362"/>
                </a:cubicBezTo>
                <a:lnTo>
                  <a:pt x="679849" y="135362"/>
                </a:lnTo>
                <a:close/>
                <a:moveTo>
                  <a:pt x="159613" y="28087"/>
                </a:moveTo>
                <a:lnTo>
                  <a:pt x="159613" y="28087"/>
                </a:lnTo>
                <a:cubicBezTo>
                  <a:pt x="159613" y="28087"/>
                  <a:pt x="165247" y="25498"/>
                  <a:pt x="168978" y="34177"/>
                </a:cubicBezTo>
                <a:cubicBezTo>
                  <a:pt x="172633" y="42857"/>
                  <a:pt x="175069" y="47653"/>
                  <a:pt x="177125" y="39507"/>
                </a:cubicBezTo>
                <a:cubicBezTo>
                  <a:pt x="179180" y="31436"/>
                  <a:pt x="181388" y="37299"/>
                  <a:pt x="184205" y="39811"/>
                </a:cubicBezTo>
                <a:cubicBezTo>
                  <a:pt x="187022" y="42248"/>
                  <a:pt x="190372" y="30599"/>
                  <a:pt x="187707" y="19483"/>
                </a:cubicBezTo>
                <a:cubicBezTo>
                  <a:pt x="185119" y="8367"/>
                  <a:pt x="181236" y="754"/>
                  <a:pt x="178038" y="525"/>
                </a:cubicBezTo>
                <a:cubicBezTo>
                  <a:pt x="174841" y="297"/>
                  <a:pt x="171338" y="-1987"/>
                  <a:pt x="168826" y="5170"/>
                </a:cubicBezTo>
                <a:cubicBezTo>
                  <a:pt x="166237" y="12326"/>
                  <a:pt x="159613" y="28087"/>
                  <a:pt x="159613" y="28087"/>
                </a:cubicBezTo>
                <a:lnTo>
                  <a:pt x="159613" y="28087"/>
                </a:lnTo>
                <a:close/>
                <a:moveTo>
                  <a:pt x="295440" y="356384"/>
                </a:moveTo>
                <a:lnTo>
                  <a:pt x="295440" y="356384"/>
                </a:lnTo>
                <a:cubicBezTo>
                  <a:pt x="295440" y="356384"/>
                  <a:pt x="293460" y="351207"/>
                  <a:pt x="297952" y="346106"/>
                </a:cubicBezTo>
                <a:cubicBezTo>
                  <a:pt x="302444" y="341005"/>
                  <a:pt x="304880" y="337807"/>
                  <a:pt x="300160" y="337122"/>
                </a:cubicBezTo>
                <a:cubicBezTo>
                  <a:pt x="295440" y="336513"/>
                  <a:pt x="298485" y="333315"/>
                  <a:pt x="299627" y="330117"/>
                </a:cubicBezTo>
                <a:cubicBezTo>
                  <a:pt x="300769" y="326920"/>
                  <a:pt x="293841" y="325625"/>
                  <a:pt x="287826" y="330117"/>
                </a:cubicBezTo>
                <a:cubicBezTo>
                  <a:pt x="281811" y="334609"/>
                  <a:pt x="277928" y="339710"/>
                  <a:pt x="278081" y="342908"/>
                </a:cubicBezTo>
                <a:cubicBezTo>
                  <a:pt x="278309" y="346106"/>
                  <a:pt x="277319" y="349913"/>
                  <a:pt x="281583" y="351207"/>
                </a:cubicBezTo>
                <a:cubicBezTo>
                  <a:pt x="285923" y="352577"/>
                  <a:pt x="295440" y="356384"/>
                  <a:pt x="295440" y="356384"/>
                </a:cubicBezTo>
                <a:close/>
              </a:path>
            </a:pathLst>
          </a:custGeom>
          <a:solidFill>
            <a:schemeClr val="bg2"/>
          </a:solidFill>
          <a:ln w="3175"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TextBox 34">
            <a:hlinkClick r:id="rId10" action="ppaction://hlinksldjump"/>
            <a:extLst>
              <a:ext uri="{FF2B5EF4-FFF2-40B4-BE49-F238E27FC236}">
                <a16:creationId xmlns:a16="http://schemas.microsoft.com/office/drawing/2014/main" id="{927D274F-E957-42B7-9842-45EDBCD4E329}"/>
              </a:ext>
            </a:extLst>
          </p:cNvPr>
          <p:cNvSpPr txBox="1"/>
          <p:nvPr/>
        </p:nvSpPr>
        <p:spPr>
          <a:xfrm rot="19684554">
            <a:off x="870680" y="1380612"/>
            <a:ext cx="5296557" cy="1395698"/>
          </a:xfrm>
          <a:prstGeom prst="rect">
            <a:avLst/>
          </a:prstGeom>
          <a:noFill/>
        </p:spPr>
        <p:txBody>
          <a:bodyPr wrap="square" rtlCol="0">
            <a:prstTxWarp prst="textArchUp">
              <a:avLst/>
            </a:prstTxWarp>
            <a:spAutoFit/>
          </a:bodyPr>
          <a:lstStyle/>
          <a:p>
            <a:pPr algn="ctr"/>
            <a:r>
              <a:rPr lang="vi-VN" sz="2000" dirty="0">
                <a:solidFill>
                  <a:srgbClr val="FF0000"/>
                </a:solidFill>
              </a:rPr>
              <a:t>Quần đảo Hoàng Sa </a:t>
            </a:r>
          </a:p>
          <a:p>
            <a:pPr algn="ctr"/>
            <a:r>
              <a:rPr lang="vi-VN" sz="2000" dirty="0">
                <a:solidFill>
                  <a:srgbClr val="FF0000"/>
                </a:solidFill>
              </a:rPr>
              <a:t>(Đà Nẵng-Việt Nam)</a:t>
            </a:r>
            <a:endParaRPr lang="en-US" sz="2000" dirty="0">
              <a:solidFill>
                <a:srgbClr val="FF0000"/>
              </a:solidFill>
            </a:endParaRPr>
          </a:p>
        </p:txBody>
      </p:sp>
      <p:sp>
        <p:nvSpPr>
          <p:cNvPr id="22" name="Rectangle: Rounded Corners 21">
            <a:hlinkClick r:id="rId11" action="ppaction://hlinksldjump"/>
            <a:extLst>
              <a:ext uri="{FF2B5EF4-FFF2-40B4-BE49-F238E27FC236}">
                <a16:creationId xmlns:a16="http://schemas.microsoft.com/office/drawing/2014/main" id="{E3A7F309-39ED-44E4-BD29-1AD33050C3ED}"/>
              </a:ext>
            </a:extLst>
          </p:cNvPr>
          <p:cNvSpPr/>
          <p:nvPr/>
        </p:nvSpPr>
        <p:spPr>
          <a:xfrm>
            <a:off x="7359666" y="6176985"/>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Segoe UI Black" panose="020B0A02040204020203" pitchFamily="34" charset="0"/>
                <a:ea typeface="Segoe UI Black" panose="020B0A02040204020203" pitchFamily="34" charset="0"/>
              </a:rPr>
              <a:t>Giao </a:t>
            </a:r>
            <a:r>
              <a:rPr lang="en-US" sz="1400" dirty="0" err="1">
                <a:solidFill>
                  <a:schemeClr val="bg1"/>
                </a:solidFill>
                <a:latin typeface="Segoe UI Black" panose="020B0A02040204020203" pitchFamily="34" charset="0"/>
                <a:ea typeface="Segoe UI Black" panose="020B0A02040204020203" pitchFamily="34" charset="0"/>
              </a:rPr>
              <a:t>thông</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vận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tải</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3" name="Rectangle: Rounded Corners 22">
            <a:hlinkClick r:id="rId12" action="ppaction://hlinksldjump"/>
            <a:extLst>
              <a:ext uri="{FF2B5EF4-FFF2-40B4-BE49-F238E27FC236}">
                <a16:creationId xmlns:a16="http://schemas.microsoft.com/office/drawing/2014/main" id="{7C02387A-7A33-4DCF-826D-AB8CB27B6674}"/>
              </a:ext>
            </a:extLst>
          </p:cNvPr>
          <p:cNvSpPr/>
          <p:nvPr/>
        </p:nvSpPr>
        <p:spPr>
          <a:xfrm>
            <a:off x="6096000" y="6176985"/>
            <a:ext cx="1178944" cy="517443"/>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Khái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quát</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4" name="Rectangle: Rounded Corners 23">
            <a:hlinkClick r:id="rId13" action="ppaction://hlinksldjump"/>
            <a:extLst>
              <a:ext uri="{FF2B5EF4-FFF2-40B4-BE49-F238E27FC236}">
                <a16:creationId xmlns:a16="http://schemas.microsoft.com/office/drawing/2014/main" id="{2F730987-89A7-47ED-BD01-91A863125C4F}"/>
              </a:ext>
            </a:extLst>
          </p:cNvPr>
          <p:cNvSpPr/>
          <p:nvPr/>
        </p:nvSpPr>
        <p:spPr>
          <a:xfrm>
            <a:off x="8694861" y="6171208"/>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Khẳng</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định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chủ</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quyền</a:t>
            </a:r>
            <a:endParaRPr lang="vi-VN" sz="1400" dirty="0">
              <a:solidFill>
                <a:schemeClr val="bg1"/>
              </a:solidFill>
              <a:latin typeface="Segoe UI Black" panose="020B0A02040204020203" pitchFamily="34" charset="0"/>
              <a:ea typeface="Segoe UI Black" panose="020B0A02040204020203" pitchFamily="34" charset="0"/>
            </a:endParaRPr>
          </a:p>
        </p:txBody>
      </p:sp>
      <p:pic>
        <p:nvPicPr>
          <p:cNvPr id="26" name="Graphic 25" descr="Repeat">
            <a:hlinkClick r:id="rId10" action="ppaction://hlinksldjump"/>
            <a:extLst>
              <a:ext uri="{FF2B5EF4-FFF2-40B4-BE49-F238E27FC236}">
                <a16:creationId xmlns:a16="http://schemas.microsoft.com/office/drawing/2014/main" id="{5B73E818-33BC-4CAA-AF69-025FD8C9CE4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549590" y="6134590"/>
            <a:ext cx="559838" cy="559838"/>
          </a:xfrm>
          <a:prstGeom prst="rect">
            <a:avLst/>
          </a:prstGeom>
        </p:spPr>
      </p:pic>
      <p:sp>
        <p:nvSpPr>
          <p:cNvPr id="28" name="Rectangle: Rounded Corners 27">
            <a:extLst>
              <a:ext uri="{FF2B5EF4-FFF2-40B4-BE49-F238E27FC236}">
                <a16:creationId xmlns:a16="http://schemas.microsoft.com/office/drawing/2014/main" id="{1040F344-D6D4-45E8-9A03-D0EBFF6F4336}"/>
              </a:ext>
            </a:extLst>
          </p:cNvPr>
          <p:cNvSpPr/>
          <p:nvPr/>
        </p:nvSpPr>
        <p:spPr>
          <a:xfrm>
            <a:off x="7375040" y="6197029"/>
            <a:ext cx="1246446" cy="50851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hlinkClick r:id="rId10" action="ppaction://hlinksldjump"/>
            <a:extLst>
              <a:ext uri="{FF2B5EF4-FFF2-40B4-BE49-F238E27FC236}">
                <a16:creationId xmlns:a16="http://schemas.microsoft.com/office/drawing/2014/main" id="{73B7174F-95E4-4244-8837-7DC294B2F5DE}"/>
              </a:ext>
            </a:extLst>
          </p:cNvPr>
          <p:cNvSpPr/>
          <p:nvPr/>
        </p:nvSpPr>
        <p:spPr>
          <a:xfrm>
            <a:off x="236772" y="110447"/>
            <a:ext cx="2935635" cy="517443"/>
          </a:xfrm>
          <a:prstGeom prst="roundRect">
            <a:avLst/>
          </a:prstGeom>
          <a:solidFill>
            <a:srgbClr val="FF0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Segoe UI Black" panose="020B0A02040204020203" pitchFamily="34" charset="0"/>
                <a:ea typeface="Segoe UI Black" panose="020B0A02040204020203" pitchFamily="34" charset="0"/>
              </a:rPr>
              <a:t>3. </a:t>
            </a:r>
            <a:r>
              <a:rPr lang="en-US" sz="2800" dirty="0" err="1">
                <a:solidFill>
                  <a:schemeClr val="tx1"/>
                </a:solidFill>
                <a:latin typeface="Segoe UI Black" panose="020B0A02040204020203" pitchFamily="34" charset="0"/>
                <a:ea typeface="Segoe UI Black" panose="020B0A02040204020203" pitchFamily="34" charset="0"/>
              </a:rPr>
              <a:t>Hoàng</a:t>
            </a:r>
            <a:r>
              <a:rPr lang="en-US" sz="2800" dirty="0">
                <a:solidFill>
                  <a:schemeClr val="tx1"/>
                </a:solidFill>
                <a:latin typeface="Segoe UI Black" panose="020B0A02040204020203" pitchFamily="34" charset="0"/>
                <a:ea typeface="Segoe UI Black" panose="020B0A02040204020203" pitchFamily="34" charset="0"/>
              </a:rPr>
              <a:t> Sa</a:t>
            </a:r>
          </a:p>
        </p:txBody>
      </p:sp>
    </p:spTree>
    <p:extLst>
      <p:ext uri="{BB962C8B-B14F-4D97-AF65-F5344CB8AC3E}">
        <p14:creationId xmlns:p14="http://schemas.microsoft.com/office/powerpoint/2010/main" val="2615425287"/>
      </p:ext>
    </p:extLst>
  </p:cSld>
  <p:clrMapOvr>
    <a:masterClrMapping/>
  </p:clrMapOvr>
  <p:transition spd="slow" advClick="0"/>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80000">
              <a:schemeClr val="tx2">
                <a:lumMod val="40000"/>
                <a:lumOff val="60000"/>
              </a:schemeClr>
            </a:gs>
            <a:gs pos="14000">
              <a:schemeClr val="tx2">
                <a:lumMod val="40000"/>
                <a:lumOff val="60000"/>
              </a:schemeClr>
            </a:gs>
            <a:gs pos="55000">
              <a:schemeClr val="bg2">
                <a:tint val="97000"/>
                <a:hueMod val="92000"/>
                <a:satMod val="169000"/>
                <a:lumMod val="164000"/>
              </a:schemeClr>
            </a:gs>
            <a:gs pos="99000">
              <a:schemeClr val="accent1">
                <a:lumMod val="60000"/>
                <a:lumOff val="40000"/>
              </a:schemeClr>
            </a:gs>
          </a:gsLst>
          <a:lin ang="6120000" scaled="1"/>
        </a:gradFill>
        <a:effectLst/>
      </p:bgPr>
    </p:bg>
    <p:spTree>
      <p:nvGrpSpPr>
        <p:cNvPr id="1" name=""/>
        <p:cNvGrpSpPr/>
        <p:nvPr/>
      </p:nvGrpSpPr>
      <p:grpSpPr>
        <a:xfrm>
          <a:off x="0" y="0"/>
          <a:ext cx="0" cy="0"/>
          <a:chOff x="0" y="0"/>
          <a:chExt cx="0" cy="0"/>
        </a:xfrm>
      </p:grpSpPr>
      <p:sp>
        <p:nvSpPr>
          <p:cNvPr id="144" name="Graphic 2">
            <a:extLst>
              <a:ext uri="{FF2B5EF4-FFF2-40B4-BE49-F238E27FC236}">
                <a16:creationId xmlns:a16="http://schemas.microsoft.com/office/drawing/2014/main" id="{16238BB0-0FB6-4809-9B40-F41BC268F11C}"/>
              </a:ext>
            </a:extLst>
          </p:cNvPr>
          <p:cNvSpPr/>
          <p:nvPr/>
        </p:nvSpPr>
        <p:spPr>
          <a:xfrm>
            <a:off x="2120708" y="792522"/>
            <a:ext cx="2591580" cy="3008289"/>
          </a:xfrm>
          <a:custGeom>
            <a:avLst/>
            <a:gdLst>
              <a:gd name="connsiteX0" fmla="*/ 167384 w 841953"/>
              <a:gd name="connsiteY0" fmla="*/ 654748 h 710547"/>
              <a:gd name="connsiteX1" fmla="*/ 174236 w 841953"/>
              <a:gd name="connsiteY1" fmla="*/ 674391 h 710547"/>
              <a:gd name="connsiteX2" fmla="*/ 180175 w 841953"/>
              <a:gd name="connsiteY2" fmla="*/ 691521 h 710547"/>
              <a:gd name="connsiteX3" fmla="*/ 187865 w 841953"/>
              <a:gd name="connsiteY3" fmla="*/ 704997 h 710547"/>
              <a:gd name="connsiteX4" fmla="*/ 203244 w 841953"/>
              <a:gd name="connsiteY4" fmla="*/ 704997 h 710547"/>
              <a:gd name="connsiteX5" fmla="*/ 203244 w 841953"/>
              <a:gd name="connsiteY5" fmla="*/ 680481 h 710547"/>
              <a:gd name="connsiteX6" fmla="*/ 190453 w 841953"/>
              <a:gd name="connsiteY6" fmla="*/ 664493 h 710547"/>
              <a:gd name="connsiteX7" fmla="*/ 167384 w 841953"/>
              <a:gd name="connsiteY7" fmla="*/ 654748 h 710547"/>
              <a:gd name="connsiteX8" fmla="*/ 167384 w 841953"/>
              <a:gd name="connsiteY8" fmla="*/ 654748 h 710547"/>
              <a:gd name="connsiteX9" fmla="*/ 270091 w 841953"/>
              <a:gd name="connsiteY9" fmla="*/ 576328 h 710547"/>
              <a:gd name="connsiteX10" fmla="*/ 270091 w 841953"/>
              <a:gd name="connsiteY10" fmla="*/ 576328 h 710547"/>
              <a:gd name="connsiteX11" fmla="*/ 264153 w 841953"/>
              <a:gd name="connsiteY11" fmla="*/ 554553 h 710547"/>
              <a:gd name="connsiteX12" fmla="*/ 285851 w 841953"/>
              <a:gd name="connsiteY12" fmla="*/ 554553 h 710547"/>
              <a:gd name="connsiteX13" fmla="*/ 285851 w 841953"/>
              <a:gd name="connsiteY13" fmla="*/ 555314 h 710547"/>
              <a:gd name="connsiteX14" fmla="*/ 291790 w 841953"/>
              <a:gd name="connsiteY14" fmla="*/ 557598 h 710547"/>
              <a:gd name="connsiteX15" fmla="*/ 281892 w 841953"/>
              <a:gd name="connsiteY15" fmla="*/ 583332 h 710547"/>
              <a:gd name="connsiteX16" fmla="*/ 270015 w 841953"/>
              <a:gd name="connsiteY16" fmla="*/ 580134 h 710547"/>
              <a:gd name="connsiteX17" fmla="*/ 270015 w 841953"/>
              <a:gd name="connsiteY17" fmla="*/ 576328 h 710547"/>
              <a:gd name="connsiteX18" fmla="*/ 270091 w 841953"/>
              <a:gd name="connsiteY18" fmla="*/ 576328 h 710547"/>
              <a:gd name="connsiteX19" fmla="*/ 336634 w 841953"/>
              <a:gd name="connsiteY19" fmla="*/ 545417 h 710547"/>
              <a:gd name="connsiteX20" fmla="*/ 336634 w 841953"/>
              <a:gd name="connsiteY20" fmla="*/ 545417 h 710547"/>
              <a:gd name="connsiteX21" fmla="*/ 351633 w 841953"/>
              <a:gd name="connsiteY21" fmla="*/ 551812 h 710547"/>
              <a:gd name="connsiteX22" fmla="*/ 355439 w 841953"/>
              <a:gd name="connsiteY22" fmla="*/ 557370 h 710547"/>
              <a:gd name="connsiteX23" fmla="*/ 355439 w 841953"/>
              <a:gd name="connsiteY23" fmla="*/ 570846 h 710547"/>
              <a:gd name="connsiteX24" fmla="*/ 374702 w 841953"/>
              <a:gd name="connsiteY24" fmla="*/ 574044 h 710547"/>
              <a:gd name="connsiteX25" fmla="*/ 390766 w 841953"/>
              <a:gd name="connsiteY25" fmla="*/ 548386 h 710547"/>
              <a:gd name="connsiteX26" fmla="*/ 383381 w 841953"/>
              <a:gd name="connsiteY26" fmla="*/ 546483 h 710547"/>
              <a:gd name="connsiteX27" fmla="*/ 381935 w 841953"/>
              <a:gd name="connsiteY27" fmla="*/ 536509 h 710547"/>
              <a:gd name="connsiteX28" fmla="*/ 366403 w 841953"/>
              <a:gd name="connsiteY28" fmla="*/ 516790 h 710547"/>
              <a:gd name="connsiteX29" fmla="*/ 351480 w 841953"/>
              <a:gd name="connsiteY29" fmla="*/ 521662 h 710547"/>
              <a:gd name="connsiteX30" fmla="*/ 336634 w 841953"/>
              <a:gd name="connsiteY30" fmla="*/ 545417 h 710547"/>
              <a:gd name="connsiteX31" fmla="*/ 336634 w 841953"/>
              <a:gd name="connsiteY31" fmla="*/ 545417 h 710547"/>
              <a:gd name="connsiteX32" fmla="*/ 827862 w 841953"/>
              <a:gd name="connsiteY32" fmla="*/ 39266 h 710547"/>
              <a:gd name="connsiteX33" fmla="*/ 827862 w 841953"/>
              <a:gd name="connsiteY33" fmla="*/ 39266 h 710547"/>
              <a:gd name="connsiteX34" fmla="*/ 825502 w 841953"/>
              <a:gd name="connsiteY34" fmla="*/ 37362 h 710547"/>
              <a:gd name="connsiteX35" fmla="*/ 836237 w 841953"/>
              <a:gd name="connsiteY35" fmla="*/ 14902 h 710547"/>
              <a:gd name="connsiteX36" fmla="*/ 808600 w 841953"/>
              <a:gd name="connsiteY36" fmla="*/ 12923 h 710547"/>
              <a:gd name="connsiteX37" fmla="*/ 801519 w 841953"/>
              <a:gd name="connsiteY37" fmla="*/ 3939 h 710547"/>
              <a:gd name="connsiteX38" fmla="*/ 781800 w 841953"/>
              <a:gd name="connsiteY38" fmla="*/ 3939 h 710547"/>
              <a:gd name="connsiteX39" fmla="*/ 781800 w 841953"/>
              <a:gd name="connsiteY39" fmla="*/ 21221 h 710547"/>
              <a:gd name="connsiteX40" fmla="*/ 798245 w 841953"/>
              <a:gd name="connsiteY40" fmla="*/ 32413 h 710547"/>
              <a:gd name="connsiteX41" fmla="*/ 800834 w 841953"/>
              <a:gd name="connsiteY41" fmla="*/ 32946 h 710547"/>
              <a:gd name="connsiteX42" fmla="*/ 800834 w 841953"/>
              <a:gd name="connsiteY42" fmla="*/ 37362 h 710547"/>
              <a:gd name="connsiteX43" fmla="*/ 820096 w 841953"/>
              <a:gd name="connsiteY43" fmla="*/ 40560 h 710547"/>
              <a:gd name="connsiteX44" fmla="*/ 823979 w 841953"/>
              <a:gd name="connsiteY44" fmla="*/ 38276 h 710547"/>
              <a:gd name="connsiteX45" fmla="*/ 827862 w 841953"/>
              <a:gd name="connsiteY45" fmla="*/ 39266 h 710547"/>
              <a:gd name="connsiteX46" fmla="*/ 827862 w 841953"/>
              <a:gd name="connsiteY46" fmla="*/ 39266 h 710547"/>
              <a:gd name="connsiteX47" fmla="*/ 733834 w 841953"/>
              <a:gd name="connsiteY47" fmla="*/ 81216 h 710547"/>
              <a:gd name="connsiteX48" fmla="*/ 733834 w 841953"/>
              <a:gd name="connsiteY48" fmla="*/ 81216 h 710547"/>
              <a:gd name="connsiteX49" fmla="*/ 740154 w 841953"/>
              <a:gd name="connsiteY49" fmla="*/ 79009 h 710547"/>
              <a:gd name="connsiteX50" fmla="*/ 750051 w 841953"/>
              <a:gd name="connsiteY50" fmla="*/ 69568 h 710547"/>
              <a:gd name="connsiteX51" fmla="*/ 769770 w 841953"/>
              <a:gd name="connsiteY51" fmla="*/ 69568 h 710547"/>
              <a:gd name="connsiteX52" fmla="*/ 769770 w 841953"/>
              <a:gd name="connsiteY52" fmla="*/ 86851 h 710547"/>
              <a:gd name="connsiteX53" fmla="*/ 753325 w 841953"/>
              <a:gd name="connsiteY53" fmla="*/ 98043 h 710547"/>
              <a:gd name="connsiteX54" fmla="*/ 748757 w 841953"/>
              <a:gd name="connsiteY54" fmla="*/ 98956 h 710547"/>
              <a:gd name="connsiteX55" fmla="*/ 748757 w 841953"/>
              <a:gd name="connsiteY55" fmla="*/ 106417 h 710547"/>
              <a:gd name="connsiteX56" fmla="*/ 729495 w 841953"/>
              <a:gd name="connsiteY56" fmla="*/ 109615 h 710547"/>
              <a:gd name="connsiteX57" fmla="*/ 713430 w 841953"/>
              <a:gd name="connsiteY57" fmla="*/ 83957 h 710547"/>
              <a:gd name="connsiteX58" fmla="*/ 733834 w 841953"/>
              <a:gd name="connsiteY58" fmla="*/ 81216 h 710547"/>
              <a:gd name="connsiteX59" fmla="*/ 733834 w 841953"/>
              <a:gd name="connsiteY59" fmla="*/ 81216 h 710547"/>
              <a:gd name="connsiteX60" fmla="*/ 436905 w 841953"/>
              <a:gd name="connsiteY60" fmla="*/ 485954 h 710547"/>
              <a:gd name="connsiteX61" fmla="*/ 436905 w 841953"/>
              <a:gd name="connsiteY61" fmla="*/ 485954 h 710547"/>
              <a:gd name="connsiteX62" fmla="*/ 436981 w 841953"/>
              <a:gd name="connsiteY62" fmla="*/ 471489 h 710547"/>
              <a:gd name="connsiteX63" fmla="*/ 452513 w 841953"/>
              <a:gd name="connsiteY63" fmla="*/ 468672 h 710547"/>
              <a:gd name="connsiteX64" fmla="*/ 452741 w 841953"/>
              <a:gd name="connsiteY64" fmla="*/ 468063 h 710547"/>
              <a:gd name="connsiteX65" fmla="*/ 452817 w 841953"/>
              <a:gd name="connsiteY65" fmla="*/ 468672 h 710547"/>
              <a:gd name="connsiteX66" fmla="*/ 472308 w 841953"/>
              <a:gd name="connsiteY66" fmla="*/ 471489 h 710547"/>
              <a:gd name="connsiteX67" fmla="*/ 472308 w 841953"/>
              <a:gd name="connsiteY67" fmla="*/ 493949 h 710547"/>
              <a:gd name="connsiteX68" fmla="*/ 457081 w 841953"/>
              <a:gd name="connsiteY68" fmla="*/ 496461 h 710547"/>
              <a:gd name="connsiteX69" fmla="*/ 450305 w 841953"/>
              <a:gd name="connsiteY69" fmla="*/ 511993 h 710547"/>
              <a:gd name="connsiteX70" fmla="*/ 429672 w 841953"/>
              <a:gd name="connsiteY70" fmla="*/ 525241 h 710547"/>
              <a:gd name="connsiteX71" fmla="*/ 421449 w 841953"/>
              <a:gd name="connsiteY71" fmla="*/ 512297 h 710547"/>
              <a:gd name="connsiteX72" fmla="*/ 428682 w 841953"/>
              <a:gd name="connsiteY72" fmla="*/ 498593 h 710547"/>
              <a:gd name="connsiteX73" fmla="*/ 436905 w 841953"/>
              <a:gd name="connsiteY73" fmla="*/ 485954 h 710547"/>
              <a:gd name="connsiteX74" fmla="*/ 436905 w 841953"/>
              <a:gd name="connsiteY74" fmla="*/ 485954 h 710547"/>
              <a:gd name="connsiteX75" fmla="*/ 21812 w 841953"/>
              <a:gd name="connsiteY75" fmla="*/ 700125 h 710547"/>
              <a:gd name="connsiteX76" fmla="*/ 21812 w 841953"/>
              <a:gd name="connsiteY76" fmla="*/ 700125 h 710547"/>
              <a:gd name="connsiteX77" fmla="*/ 5748 w 841953"/>
              <a:gd name="connsiteY77" fmla="*/ 674467 h 710547"/>
              <a:gd name="connsiteX78" fmla="*/ 41075 w 841953"/>
              <a:gd name="connsiteY78" fmla="*/ 674467 h 710547"/>
              <a:gd name="connsiteX79" fmla="*/ 41075 w 841953"/>
              <a:gd name="connsiteY79" fmla="*/ 696927 h 710547"/>
              <a:gd name="connsiteX80" fmla="*/ 21812 w 841953"/>
              <a:gd name="connsiteY80" fmla="*/ 700125 h 710547"/>
              <a:gd name="connsiteX81" fmla="*/ 21812 w 841953"/>
              <a:gd name="connsiteY81" fmla="*/ 700125 h 710547"/>
              <a:gd name="connsiteX82" fmla="*/ 728276 w 841953"/>
              <a:gd name="connsiteY82" fmla="*/ 479026 h 710547"/>
              <a:gd name="connsiteX83" fmla="*/ 728276 w 841953"/>
              <a:gd name="connsiteY83" fmla="*/ 479026 h 710547"/>
              <a:gd name="connsiteX84" fmla="*/ 720054 w 841953"/>
              <a:gd name="connsiteY84" fmla="*/ 491132 h 710547"/>
              <a:gd name="connsiteX85" fmla="*/ 741372 w 841953"/>
              <a:gd name="connsiteY85" fmla="*/ 503390 h 710547"/>
              <a:gd name="connsiteX86" fmla="*/ 749214 w 841953"/>
              <a:gd name="connsiteY86" fmla="*/ 512374 h 710547"/>
              <a:gd name="connsiteX87" fmla="*/ 764898 w 841953"/>
              <a:gd name="connsiteY87" fmla="*/ 512374 h 710547"/>
              <a:gd name="connsiteX88" fmla="*/ 764898 w 841953"/>
              <a:gd name="connsiteY88" fmla="*/ 496157 h 710547"/>
              <a:gd name="connsiteX89" fmla="*/ 751802 w 841953"/>
              <a:gd name="connsiteY89" fmla="*/ 485574 h 710547"/>
              <a:gd name="connsiteX90" fmla="*/ 728276 w 841953"/>
              <a:gd name="connsiteY90" fmla="*/ 479026 h 710547"/>
              <a:gd name="connsiteX91" fmla="*/ 728276 w 841953"/>
              <a:gd name="connsiteY91" fmla="*/ 479026 h 710547"/>
              <a:gd name="connsiteX92" fmla="*/ 694701 w 841953"/>
              <a:gd name="connsiteY92" fmla="*/ 520216 h 710547"/>
              <a:gd name="connsiteX93" fmla="*/ 694701 w 841953"/>
              <a:gd name="connsiteY93" fmla="*/ 520216 h 710547"/>
              <a:gd name="connsiteX94" fmla="*/ 688838 w 841953"/>
              <a:gd name="connsiteY94" fmla="*/ 526992 h 710547"/>
              <a:gd name="connsiteX95" fmla="*/ 687011 w 841953"/>
              <a:gd name="connsiteY95" fmla="*/ 535976 h 710547"/>
              <a:gd name="connsiteX96" fmla="*/ 688381 w 841953"/>
              <a:gd name="connsiteY96" fmla="*/ 544503 h 710547"/>
              <a:gd name="connsiteX97" fmla="*/ 703076 w 841953"/>
              <a:gd name="connsiteY97" fmla="*/ 551660 h 710547"/>
              <a:gd name="connsiteX98" fmla="*/ 713887 w 841953"/>
              <a:gd name="connsiteY98" fmla="*/ 542752 h 710547"/>
              <a:gd name="connsiteX99" fmla="*/ 708710 w 841953"/>
              <a:gd name="connsiteY99" fmla="*/ 531027 h 710547"/>
              <a:gd name="connsiteX100" fmla="*/ 694701 w 841953"/>
              <a:gd name="connsiteY100" fmla="*/ 520216 h 710547"/>
              <a:gd name="connsiteX101" fmla="*/ 694701 w 841953"/>
              <a:gd name="connsiteY101" fmla="*/ 520216 h 710547"/>
              <a:gd name="connsiteX102" fmla="*/ 559331 w 841953"/>
              <a:gd name="connsiteY102" fmla="*/ 517779 h 710547"/>
              <a:gd name="connsiteX103" fmla="*/ 559331 w 841953"/>
              <a:gd name="connsiteY103" fmla="*/ 517779 h 710547"/>
              <a:gd name="connsiteX104" fmla="*/ 568087 w 841953"/>
              <a:gd name="connsiteY104" fmla="*/ 537346 h 710547"/>
              <a:gd name="connsiteX105" fmla="*/ 575776 w 841953"/>
              <a:gd name="connsiteY105" fmla="*/ 554477 h 710547"/>
              <a:gd name="connsiteX106" fmla="*/ 585598 w 841953"/>
              <a:gd name="connsiteY106" fmla="*/ 567953 h 710547"/>
              <a:gd name="connsiteX107" fmla="*/ 605317 w 841953"/>
              <a:gd name="connsiteY107" fmla="*/ 567953 h 710547"/>
              <a:gd name="connsiteX108" fmla="*/ 605317 w 841953"/>
              <a:gd name="connsiteY108" fmla="*/ 543437 h 710547"/>
              <a:gd name="connsiteX109" fmla="*/ 588872 w 841953"/>
              <a:gd name="connsiteY109" fmla="*/ 527525 h 710547"/>
              <a:gd name="connsiteX110" fmla="*/ 559331 w 841953"/>
              <a:gd name="connsiteY110" fmla="*/ 517779 h 71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841953" h="710547">
                <a:moveTo>
                  <a:pt x="167384" y="654748"/>
                </a:moveTo>
                <a:cubicBezTo>
                  <a:pt x="167384" y="654748"/>
                  <a:pt x="175074" y="664493"/>
                  <a:pt x="174236" y="674391"/>
                </a:cubicBezTo>
                <a:cubicBezTo>
                  <a:pt x="173399" y="684212"/>
                  <a:pt x="173399" y="690303"/>
                  <a:pt x="180175" y="691521"/>
                </a:cubicBezTo>
                <a:cubicBezTo>
                  <a:pt x="187027" y="692739"/>
                  <a:pt x="186113" y="698906"/>
                  <a:pt x="187865" y="704997"/>
                </a:cubicBezTo>
                <a:cubicBezTo>
                  <a:pt x="189540" y="711088"/>
                  <a:pt x="199818" y="713601"/>
                  <a:pt x="203244" y="704997"/>
                </a:cubicBezTo>
                <a:cubicBezTo>
                  <a:pt x="206594" y="696394"/>
                  <a:pt x="206594" y="686648"/>
                  <a:pt x="203244" y="680481"/>
                </a:cubicBezTo>
                <a:cubicBezTo>
                  <a:pt x="199818" y="674314"/>
                  <a:pt x="197305" y="667005"/>
                  <a:pt x="190453" y="664493"/>
                </a:cubicBezTo>
                <a:cubicBezTo>
                  <a:pt x="183601" y="662133"/>
                  <a:pt x="167384" y="654748"/>
                  <a:pt x="167384" y="654748"/>
                </a:cubicBezTo>
                <a:lnTo>
                  <a:pt x="167384" y="654748"/>
                </a:lnTo>
                <a:close/>
                <a:moveTo>
                  <a:pt x="270091" y="576328"/>
                </a:moveTo>
                <a:lnTo>
                  <a:pt x="270091" y="576328"/>
                </a:lnTo>
                <a:cubicBezTo>
                  <a:pt x="264457" y="570389"/>
                  <a:pt x="255625" y="559121"/>
                  <a:pt x="264153" y="554553"/>
                </a:cubicBezTo>
                <a:cubicBezTo>
                  <a:pt x="275954" y="548158"/>
                  <a:pt x="285851" y="554553"/>
                  <a:pt x="285851" y="554553"/>
                </a:cubicBezTo>
                <a:lnTo>
                  <a:pt x="285851" y="555314"/>
                </a:lnTo>
                <a:cubicBezTo>
                  <a:pt x="287755" y="555771"/>
                  <a:pt x="289734" y="556456"/>
                  <a:pt x="291790" y="557598"/>
                </a:cubicBezTo>
                <a:cubicBezTo>
                  <a:pt x="303667" y="564070"/>
                  <a:pt x="281892" y="583332"/>
                  <a:pt x="281892" y="583332"/>
                </a:cubicBezTo>
                <a:lnTo>
                  <a:pt x="270015" y="580134"/>
                </a:lnTo>
                <a:lnTo>
                  <a:pt x="270015" y="576328"/>
                </a:lnTo>
                <a:lnTo>
                  <a:pt x="270091" y="576328"/>
                </a:lnTo>
                <a:close/>
                <a:moveTo>
                  <a:pt x="336634" y="545417"/>
                </a:moveTo>
                <a:lnTo>
                  <a:pt x="336634" y="545417"/>
                </a:lnTo>
                <a:cubicBezTo>
                  <a:pt x="336634" y="545417"/>
                  <a:pt x="345694" y="542752"/>
                  <a:pt x="351633" y="551812"/>
                </a:cubicBezTo>
                <a:cubicBezTo>
                  <a:pt x="353003" y="553944"/>
                  <a:pt x="354221" y="555847"/>
                  <a:pt x="355439" y="557370"/>
                </a:cubicBezTo>
                <a:lnTo>
                  <a:pt x="355439" y="570846"/>
                </a:lnTo>
                <a:lnTo>
                  <a:pt x="374702" y="574044"/>
                </a:lnTo>
                <a:cubicBezTo>
                  <a:pt x="374702" y="574044"/>
                  <a:pt x="410029" y="554781"/>
                  <a:pt x="390766" y="548386"/>
                </a:cubicBezTo>
                <a:cubicBezTo>
                  <a:pt x="388254" y="547548"/>
                  <a:pt x="385742" y="546863"/>
                  <a:pt x="383381" y="546483"/>
                </a:cubicBezTo>
                <a:cubicBezTo>
                  <a:pt x="383534" y="543361"/>
                  <a:pt x="383153" y="539935"/>
                  <a:pt x="381935" y="536509"/>
                </a:cubicBezTo>
                <a:cubicBezTo>
                  <a:pt x="377747" y="524936"/>
                  <a:pt x="371504" y="517018"/>
                  <a:pt x="366403" y="516790"/>
                </a:cubicBezTo>
                <a:cubicBezTo>
                  <a:pt x="361226" y="516561"/>
                  <a:pt x="355592" y="514201"/>
                  <a:pt x="351480" y="521662"/>
                </a:cubicBezTo>
                <a:cubicBezTo>
                  <a:pt x="347293" y="528971"/>
                  <a:pt x="336634" y="545417"/>
                  <a:pt x="336634" y="545417"/>
                </a:cubicBezTo>
                <a:lnTo>
                  <a:pt x="336634" y="545417"/>
                </a:lnTo>
                <a:close/>
                <a:moveTo>
                  <a:pt x="827862" y="39266"/>
                </a:moveTo>
                <a:lnTo>
                  <a:pt x="827862" y="39266"/>
                </a:lnTo>
                <a:cubicBezTo>
                  <a:pt x="827862" y="39266"/>
                  <a:pt x="826872" y="38581"/>
                  <a:pt x="825502" y="37362"/>
                </a:cubicBezTo>
                <a:cubicBezTo>
                  <a:pt x="834562" y="31576"/>
                  <a:pt x="850551" y="19699"/>
                  <a:pt x="836237" y="14902"/>
                </a:cubicBezTo>
                <a:cubicBezTo>
                  <a:pt x="825121" y="11248"/>
                  <a:pt x="815147" y="11781"/>
                  <a:pt x="808600" y="12923"/>
                </a:cubicBezTo>
                <a:cubicBezTo>
                  <a:pt x="802813" y="11476"/>
                  <a:pt x="803422" y="7669"/>
                  <a:pt x="801519" y="3939"/>
                </a:cubicBezTo>
                <a:cubicBezTo>
                  <a:pt x="799311" y="-401"/>
                  <a:pt x="786216" y="-2152"/>
                  <a:pt x="781800" y="3939"/>
                </a:cubicBezTo>
                <a:cubicBezTo>
                  <a:pt x="777384" y="9953"/>
                  <a:pt x="777384" y="16882"/>
                  <a:pt x="781800" y="21221"/>
                </a:cubicBezTo>
                <a:cubicBezTo>
                  <a:pt x="786216" y="25561"/>
                  <a:pt x="789490" y="30662"/>
                  <a:pt x="798245" y="32413"/>
                </a:cubicBezTo>
                <a:cubicBezTo>
                  <a:pt x="799007" y="32566"/>
                  <a:pt x="799920" y="32794"/>
                  <a:pt x="800834" y="32946"/>
                </a:cubicBezTo>
                <a:lnTo>
                  <a:pt x="800834" y="37362"/>
                </a:lnTo>
                <a:lnTo>
                  <a:pt x="820096" y="40560"/>
                </a:lnTo>
                <a:cubicBezTo>
                  <a:pt x="820096" y="40560"/>
                  <a:pt x="821695" y="39722"/>
                  <a:pt x="823979" y="38276"/>
                </a:cubicBezTo>
                <a:cubicBezTo>
                  <a:pt x="826416" y="38885"/>
                  <a:pt x="827862" y="39266"/>
                  <a:pt x="827862" y="39266"/>
                </a:cubicBezTo>
                <a:lnTo>
                  <a:pt x="827862" y="39266"/>
                </a:lnTo>
                <a:close/>
                <a:moveTo>
                  <a:pt x="733834" y="81216"/>
                </a:moveTo>
                <a:lnTo>
                  <a:pt x="733834" y="81216"/>
                </a:lnTo>
                <a:cubicBezTo>
                  <a:pt x="735053" y="80075"/>
                  <a:pt x="737108" y="79389"/>
                  <a:pt x="740154" y="79009"/>
                </a:cubicBezTo>
                <a:cubicBezTo>
                  <a:pt x="748909" y="78171"/>
                  <a:pt x="747843" y="73831"/>
                  <a:pt x="750051" y="69568"/>
                </a:cubicBezTo>
                <a:cubicBezTo>
                  <a:pt x="752259" y="65228"/>
                  <a:pt x="765355" y="63553"/>
                  <a:pt x="769770" y="69568"/>
                </a:cubicBezTo>
                <a:cubicBezTo>
                  <a:pt x="774186" y="75583"/>
                  <a:pt x="774186" y="82511"/>
                  <a:pt x="769770" y="86851"/>
                </a:cubicBezTo>
                <a:cubicBezTo>
                  <a:pt x="765355" y="91114"/>
                  <a:pt x="762081" y="96368"/>
                  <a:pt x="753325" y="98043"/>
                </a:cubicBezTo>
                <a:cubicBezTo>
                  <a:pt x="752031" y="98271"/>
                  <a:pt x="750508" y="98652"/>
                  <a:pt x="748757" y="98956"/>
                </a:cubicBezTo>
                <a:lnTo>
                  <a:pt x="748757" y="106417"/>
                </a:lnTo>
                <a:lnTo>
                  <a:pt x="729495" y="109615"/>
                </a:lnTo>
                <a:cubicBezTo>
                  <a:pt x="729495" y="109615"/>
                  <a:pt x="694168" y="90353"/>
                  <a:pt x="713430" y="83957"/>
                </a:cubicBezTo>
                <a:cubicBezTo>
                  <a:pt x="720967" y="81521"/>
                  <a:pt x="728048" y="80988"/>
                  <a:pt x="733834" y="81216"/>
                </a:cubicBezTo>
                <a:lnTo>
                  <a:pt x="733834" y="81216"/>
                </a:lnTo>
                <a:close/>
                <a:moveTo>
                  <a:pt x="436905" y="485954"/>
                </a:moveTo>
                <a:lnTo>
                  <a:pt x="436905" y="485954"/>
                </a:lnTo>
                <a:cubicBezTo>
                  <a:pt x="431042" y="480549"/>
                  <a:pt x="427768" y="474534"/>
                  <a:pt x="436981" y="471489"/>
                </a:cubicBezTo>
                <a:cubicBezTo>
                  <a:pt x="442539" y="469661"/>
                  <a:pt x="447792" y="468900"/>
                  <a:pt x="452513" y="468672"/>
                </a:cubicBezTo>
                <a:cubicBezTo>
                  <a:pt x="452665" y="468291"/>
                  <a:pt x="452741" y="468063"/>
                  <a:pt x="452741" y="468063"/>
                </a:cubicBezTo>
                <a:cubicBezTo>
                  <a:pt x="452741" y="468063"/>
                  <a:pt x="452741" y="468291"/>
                  <a:pt x="452817" y="468672"/>
                </a:cubicBezTo>
                <a:cubicBezTo>
                  <a:pt x="464314" y="468291"/>
                  <a:pt x="472308" y="471489"/>
                  <a:pt x="472308" y="471489"/>
                </a:cubicBezTo>
                <a:lnTo>
                  <a:pt x="472308" y="493949"/>
                </a:lnTo>
                <a:lnTo>
                  <a:pt x="457081" y="496461"/>
                </a:lnTo>
                <a:cubicBezTo>
                  <a:pt x="456700" y="502019"/>
                  <a:pt x="452969" y="506968"/>
                  <a:pt x="450305" y="511993"/>
                </a:cubicBezTo>
                <a:cubicBezTo>
                  <a:pt x="446955" y="518236"/>
                  <a:pt x="438732" y="523489"/>
                  <a:pt x="429672" y="525241"/>
                </a:cubicBezTo>
                <a:cubicBezTo>
                  <a:pt x="420612" y="526992"/>
                  <a:pt x="417186" y="517018"/>
                  <a:pt x="421449" y="512297"/>
                </a:cubicBezTo>
                <a:cubicBezTo>
                  <a:pt x="425713" y="507577"/>
                  <a:pt x="431347" y="504988"/>
                  <a:pt x="428682" y="498593"/>
                </a:cubicBezTo>
                <a:cubicBezTo>
                  <a:pt x="426322" y="492959"/>
                  <a:pt x="430053" y="489685"/>
                  <a:pt x="436905" y="485954"/>
                </a:cubicBezTo>
                <a:lnTo>
                  <a:pt x="436905" y="485954"/>
                </a:lnTo>
                <a:close/>
                <a:moveTo>
                  <a:pt x="21812" y="700125"/>
                </a:moveTo>
                <a:lnTo>
                  <a:pt x="21812" y="700125"/>
                </a:lnTo>
                <a:cubicBezTo>
                  <a:pt x="21812" y="700125"/>
                  <a:pt x="-13515" y="680862"/>
                  <a:pt x="5748" y="674467"/>
                </a:cubicBezTo>
                <a:cubicBezTo>
                  <a:pt x="25010" y="668071"/>
                  <a:pt x="41075" y="674467"/>
                  <a:pt x="41075" y="674467"/>
                </a:cubicBezTo>
                <a:lnTo>
                  <a:pt x="41075" y="696927"/>
                </a:lnTo>
                <a:lnTo>
                  <a:pt x="21812" y="700125"/>
                </a:lnTo>
                <a:lnTo>
                  <a:pt x="21812" y="700125"/>
                </a:lnTo>
                <a:close/>
                <a:moveTo>
                  <a:pt x="728276" y="479026"/>
                </a:moveTo>
                <a:lnTo>
                  <a:pt x="728276" y="479026"/>
                </a:lnTo>
                <a:cubicBezTo>
                  <a:pt x="728276" y="479026"/>
                  <a:pt x="720891" y="484584"/>
                  <a:pt x="720054" y="491132"/>
                </a:cubicBezTo>
                <a:cubicBezTo>
                  <a:pt x="719140" y="497603"/>
                  <a:pt x="734367" y="502628"/>
                  <a:pt x="741372" y="503390"/>
                </a:cubicBezTo>
                <a:cubicBezTo>
                  <a:pt x="748376" y="504227"/>
                  <a:pt x="747539" y="508262"/>
                  <a:pt x="749214" y="512374"/>
                </a:cubicBezTo>
                <a:cubicBezTo>
                  <a:pt x="750965" y="516409"/>
                  <a:pt x="761472" y="518008"/>
                  <a:pt x="764898" y="512374"/>
                </a:cubicBezTo>
                <a:cubicBezTo>
                  <a:pt x="768400" y="506663"/>
                  <a:pt x="768400" y="500192"/>
                  <a:pt x="764898" y="496157"/>
                </a:cubicBezTo>
                <a:cubicBezTo>
                  <a:pt x="761395" y="492045"/>
                  <a:pt x="758807" y="487249"/>
                  <a:pt x="751802" y="485574"/>
                </a:cubicBezTo>
                <a:cubicBezTo>
                  <a:pt x="744874" y="488391"/>
                  <a:pt x="728276" y="483518"/>
                  <a:pt x="728276" y="479026"/>
                </a:cubicBezTo>
                <a:lnTo>
                  <a:pt x="728276" y="479026"/>
                </a:lnTo>
                <a:close/>
                <a:moveTo>
                  <a:pt x="694701" y="520216"/>
                </a:moveTo>
                <a:lnTo>
                  <a:pt x="694701" y="520216"/>
                </a:lnTo>
                <a:cubicBezTo>
                  <a:pt x="694701" y="520216"/>
                  <a:pt x="693939" y="523794"/>
                  <a:pt x="688838" y="526992"/>
                </a:cubicBezTo>
                <a:cubicBezTo>
                  <a:pt x="683661" y="530189"/>
                  <a:pt x="680996" y="532397"/>
                  <a:pt x="687011" y="535976"/>
                </a:cubicBezTo>
                <a:cubicBezTo>
                  <a:pt x="693026" y="539630"/>
                  <a:pt x="689447" y="541458"/>
                  <a:pt x="688381" y="544503"/>
                </a:cubicBezTo>
                <a:cubicBezTo>
                  <a:pt x="687315" y="547548"/>
                  <a:pt x="695995" y="553182"/>
                  <a:pt x="703076" y="551660"/>
                </a:cubicBezTo>
                <a:cubicBezTo>
                  <a:pt x="710156" y="550137"/>
                  <a:pt x="714496" y="546559"/>
                  <a:pt x="713887" y="542752"/>
                </a:cubicBezTo>
                <a:cubicBezTo>
                  <a:pt x="713278" y="538945"/>
                  <a:pt x="714115" y="535062"/>
                  <a:pt x="708710" y="531027"/>
                </a:cubicBezTo>
                <a:cubicBezTo>
                  <a:pt x="710689" y="525469"/>
                  <a:pt x="699193" y="519378"/>
                  <a:pt x="694701" y="520216"/>
                </a:cubicBezTo>
                <a:lnTo>
                  <a:pt x="694701" y="520216"/>
                </a:lnTo>
                <a:close/>
                <a:moveTo>
                  <a:pt x="559331" y="517779"/>
                </a:moveTo>
                <a:lnTo>
                  <a:pt x="559331" y="517779"/>
                </a:lnTo>
                <a:cubicBezTo>
                  <a:pt x="559331" y="517779"/>
                  <a:pt x="569229" y="527601"/>
                  <a:pt x="568087" y="537346"/>
                </a:cubicBezTo>
                <a:cubicBezTo>
                  <a:pt x="566945" y="547092"/>
                  <a:pt x="567021" y="553259"/>
                  <a:pt x="575776" y="554477"/>
                </a:cubicBezTo>
                <a:cubicBezTo>
                  <a:pt x="584532" y="555695"/>
                  <a:pt x="583466" y="561786"/>
                  <a:pt x="585598" y="567953"/>
                </a:cubicBezTo>
                <a:cubicBezTo>
                  <a:pt x="587806" y="574044"/>
                  <a:pt x="600977" y="576556"/>
                  <a:pt x="605317" y="567953"/>
                </a:cubicBezTo>
                <a:cubicBezTo>
                  <a:pt x="609733" y="559349"/>
                  <a:pt x="609733" y="549604"/>
                  <a:pt x="605317" y="543437"/>
                </a:cubicBezTo>
                <a:cubicBezTo>
                  <a:pt x="600901" y="537270"/>
                  <a:pt x="597627" y="529961"/>
                  <a:pt x="588872" y="527525"/>
                </a:cubicBezTo>
                <a:cubicBezTo>
                  <a:pt x="585598" y="512754"/>
                  <a:pt x="562833" y="509785"/>
                  <a:pt x="559331" y="517779"/>
                </a:cubicBezTo>
                <a:close/>
              </a:path>
            </a:pathLst>
          </a:custGeom>
          <a:grpFill/>
          <a:ln w="6248" cap="rnd">
            <a:solidFill>
              <a:srgbClr val="0070C0"/>
            </a:solidFill>
            <a:prstDash val="solid"/>
            <a:round/>
          </a:ln>
          <a:effectLst>
            <a:glow rad="63500">
              <a:srgbClr val="00B0F0">
                <a:alpha val="40000"/>
              </a:srgbClr>
            </a:glo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200"/>
          </a:p>
        </p:txBody>
      </p:sp>
      <p:sp>
        <p:nvSpPr>
          <p:cNvPr id="1128" name="Graphic 2">
            <a:extLst>
              <a:ext uri="{FF2B5EF4-FFF2-40B4-BE49-F238E27FC236}">
                <a16:creationId xmlns:a16="http://schemas.microsoft.com/office/drawing/2014/main" id="{768E5FC6-4548-46D7-AB38-02951D83BEE1}"/>
              </a:ext>
            </a:extLst>
          </p:cNvPr>
          <p:cNvSpPr/>
          <p:nvPr/>
        </p:nvSpPr>
        <p:spPr>
          <a:xfrm>
            <a:off x="2129554" y="792522"/>
            <a:ext cx="2591580" cy="3008289"/>
          </a:xfrm>
          <a:custGeom>
            <a:avLst/>
            <a:gdLst>
              <a:gd name="connsiteX0" fmla="*/ 167384 w 841953"/>
              <a:gd name="connsiteY0" fmla="*/ 654748 h 710547"/>
              <a:gd name="connsiteX1" fmla="*/ 174236 w 841953"/>
              <a:gd name="connsiteY1" fmla="*/ 674391 h 710547"/>
              <a:gd name="connsiteX2" fmla="*/ 180175 w 841953"/>
              <a:gd name="connsiteY2" fmla="*/ 691521 h 710547"/>
              <a:gd name="connsiteX3" fmla="*/ 187865 w 841953"/>
              <a:gd name="connsiteY3" fmla="*/ 704997 h 710547"/>
              <a:gd name="connsiteX4" fmla="*/ 203244 w 841953"/>
              <a:gd name="connsiteY4" fmla="*/ 704997 h 710547"/>
              <a:gd name="connsiteX5" fmla="*/ 203244 w 841953"/>
              <a:gd name="connsiteY5" fmla="*/ 680481 h 710547"/>
              <a:gd name="connsiteX6" fmla="*/ 190453 w 841953"/>
              <a:gd name="connsiteY6" fmla="*/ 664493 h 710547"/>
              <a:gd name="connsiteX7" fmla="*/ 167384 w 841953"/>
              <a:gd name="connsiteY7" fmla="*/ 654748 h 710547"/>
              <a:gd name="connsiteX8" fmla="*/ 167384 w 841953"/>
              <a:gd name="connsiteY8" fmla="*/ 654748 h 710547"/>
              <a:gd name="connsiteX9" fmla="*/ 270091 w 841953"/>
              <a:gd name="connsiteY9" fmla="*/ 576328 h 710547"/>
              <a:gd name="connsiteX10" fmla="*/ 270091 w 841953"/>
              <a:gd name="connsiteY10" fmla="*/ 576328 h 710547"/>
              <a:gd name="connsiteX11" fmla="*/ 264153 w 841953"/>
              <a:gd name="connsiteY11" fmla="*/ 554553 h 710547"/>
              <a:gd name="connsiteX12" fmla="*/ 285851 w 841953"/>
              <a:gd name="connsiteY12" fmla="*/ 554553 h 710547"/>
              <a:gd name="connsiteX13" fmla="*/ 285851 w 841953"/>
              <a:gd name="connsiteY13" fmla="*/ 555314 h 710547"/>
              <a:gd name="connsiteX14" fmla="*/ 291790 w 841953"/>
              <a:gd name="connsiteY14" fmla="*/ 557598 h 710547"/>
              <a:gd name="connsiteX15" fmla="*/ 281892 w 841953"/>
              <a:gd name="connsiteY15" fmla="*/ 583332 h 710547"/>
              <a:gd name="connsiteX16" fmla="*/ 270015 w 841953"/>
              <a:gd name="connsiteY16" fmla="*/ 580134 h 710547"/>
              <a:gd name="connsiteX17" fmla="*/ 270015 w 841953"/>
              <a:gd name="connsiteY17" fmla="*/ 576328 h 710547"/>
              <a:gd name="connsiteX18" fmla="*/ 270091 w 841953"/>
              <a:gd name="connsiteY18" fmla="*/ 576328 h 710547"/>
              <a:gd name="connsiteX19" fmla="*/ 336634 w 841953"/>
              <a:gd name="connsiteY19" fmla="*/ 545417 h 710547"/>
              <a:gd name="connsiteX20" fmla="*/ 336634 w 841953"/>
              <a:gd name="connsiteY20" fmla="*/ 545417 h 710547"/>
              <a:gd name="connsiteX21" fmla="*/ 351633 w 841953"/>
              <a:gd name="connsiteY21" fmla="*/ 551812 h 710547"/>
              <a:gd name="connsiteX22" fmla="*/ 355439 w 841953"/>
              <a:gd name="connsiteY22" fmla="*/ 557370 h 710547"/>
              <a:gd name="connsiteX23" fmla="*/ 355439 w 841953"/>
              <a:gd name="connsiteY23" fmla="*/ 570846 h 710547"/>
              <a:gd name="connsiteX24" fmla="*/ 374702 w 841953"/>
              <a:gd name="connsiteY24" fmla="*/ 574044 h 710547"/>
              <a:gd name="connsiteX25" fmla="*/ 390766 w 841953"/>
              <a:gd name="connsiteY25" fmla="*/ 548386 h 710547"/>
              <a:gd name="connsiteX26" fmla="*/ 383381 w 841953"/>
              <a:gd name="connsiteY26" fmla="*/ 546483 h 710547"/>
              <a:gd name="connsiteX27" fmla="*/ 381935 w 841953"/>
              <a:gd name="connsiteY27" fmla="*/ 536509 h 710547"/>
              <a:gd name="connsiteX28" fmla="*/ 366403 w 841953"/>
              <a:gd name="connsiteY28" fmla="*/ 516790 h 710547"/>
              <a:gd name="connsiteX29" fmla="*/ 351480 w 841953"/>
              <a:gd name="connsiteY29" fmla="*/ 521662 h 710547"/>
              <a:gd name="connsiteX30" fmla="*/ 336634 w 841953"/>
              <a:gd name="connsiteY30" fmla="*/ 545417 h 710547"/>
              <a:gd name="connsiteX31" fmla="*/ 336634 w 841953"/>
              <a:gd name="connsiteY31" fmla="*/ 545417 h 710547"/>
              <a:gd name="connsiteX32" fmla="*/ 827862 w 841953"/>
              <a:gd name="connsiteY32" fmla="*/ 39266 h 710547"/>
              <a:gd name="connsiteX33" fmla="*/ 827862 w 841953"/>
              <a:gd name="connsiteY33" fmla="*/ 39266 h 710547"/>
              <a:gd name="connsiteX34" fmla="*/ 825502 w 841953"/>
              <a:gd name="connsiteY34" fmla="*/ 37362 h 710547"/>
              <a:gd name="connsiteX35" fmla="*/ 836237 w 841953"/>
              <a:gd name="connsiteY35" fmla="*/ 14902 h 710547"/>
              <a:gd name="connsiteX36" fmla="*/ 808600 w 841953"/>
              <a:gd name="connsiteY36" fmla="*/ 12923 h 710547"/>
              <a:gd name="connsiteX37" fmla="*/ 801519 w 841953"/>
              <a:gd name="connsiteY37" fmla="*/ 3939 h 710547"/>
              <a:gd name="connsiteX38" fmla="*/ 781800 w 841953"/>
              <a:gd name="connsiteY38" fmla="*/ 3939 h 710547"/>
              <a:gd name="connsiteX39" fmla="*/ 781800 w 841953"/>
              <a:gd name="connsiteY39" fmla="*/ 21221 h 710547"/>
              <a:gd name="connsiteX40" fmla="*/ 798245 w 841953"/>
              <a:gd name="connsiteY40" fmla="*/ 32413 h 710547"/>
              <a:gd name="connsiteX41" fmla="*/ 800834 w 841953"/>
              <a:gd name="connsiteY41" fmla="*/ 32946 h 710547"/>
              <a:gd name="connsiteX42" fmla="*/ 800834 w 841953"/>
              <a:gd name="connsiteY42" fmla="*/ 37362 h 710547"/>
              <a:gd name="connsiteX43" fmla="*/ 820096 w 841953"/>
              <a:gd name="connsiteY43" fmla="*/ 40560 h 710547"/>
              <a:gd name="connsiteX44" fmla="*/ 823979 w 841953"/>
              <a:gd name="connsiteY44" fmla="*/ 38276 h 710547"/>
              <a:gd name="connsiteX45" fmla="*/ 827862 w 841953"/>
              <a:gd name="connsiteY45" fmla="*/ 39266 h 710547"/>
              <a:gd name="connsiteX46" fmla="*/ 827862 w 841953"/>
              <a:gd name="connsiteY46" fmla="*/ 39266 h 710547"/>
              <a:gd name="connsiteX47" fmla="*/ 733834 w 841953"/>
              <a:gd name="connsiteY47" fmla="*/ 81216 h 710547"/>
              <a:gd name="connsiteX48" fmla="*/ 733834 w 841953"/>
              <a:gd name="connsiteY48" fmla="*/ 81216 h 710547"/>
              <a:gd name="connsiteX49" fmla="*/ 740154 w 841953"/>
              <a:gd name="connsiteY49" fmla="*/ 79009 h 710547"/>
              <a:gd name="connsiteX50" fmla="*/ 750051 w 841953"/>
              <a:gd name="connsiteY50" fmla="*/ 69568 h 710547"/>
              <a:gd name="connsiteX51" fmla="*/ 769770 w 841953"/>
              <a:gd name="connsiteY51" fmla="*/ 69568 h 710547"/>
              <a:gd name="connsiteX52" fmla="*/ 769770 w 841953"/>
              <a:gd name="connsiteY52" fmla="*/ 86851 h 710547"/>
              <a:gd name="connsiteX53" fmla="*/ 753325 w 841953"/>
              <a:gd name="connsiteY53" fmla="*/ 98043 h 710547"/>
              <a:gd name="connsiteX54" fmla="*/ 748757 w 841953"/>
              <a:gd name="connsiteY54" fmla="*/ 98956 h 710547"/>
              <a:gd name="connsiteX55" fmla="*/ 748757 w 841953"/>
              <a:gd name="connsiteY55" fmla="*/ 106417 h 710547"/>
              <a:gd name="connsiteX56" fmla="*/ 729495 w 841953"/>
              <a:gd name="connsiteY56" fmla="*/ 109615 h 710547"/>
              <a:gd name="connsiteX57" fmla="*/ 713430 w 841953"/>
              <a:gd name="connsiteY57" fmla="*/ 83957 h 710547"/>
              <a:gd name="connsiteX58" fmla="*/ 733834 w 841953"/>
              <a:gd name="connsiteY58" fmla="*/ 81216 h 710547"/>
              <a:gd name="connsiteX59" fmla="*/ 733834 w 841953"/>
              <a:gd name="connsiteY59" fmla="*/ 81216 h 710547"/>
              <a:gd name="connsiteX60" fmla="*/ 436905 w 841953"/>
              <a:gd name="connsiteY60" fmla="*/ 485954 h 710547"/>
              <a:gd name="connsiteX61" fmla="*/ 436905 w 841953"/>
              <a:gd name="connsiteY61" fmla="*/ 485954 h 710547"/>
              <a:gd name="connsiteX62" fmla="*/ 436981 w 841953"/>
              <a:gd name="connsiteY62" fmla="*/ 471489 h 710547"/>
              <a:gd name="connsiteX63" fmla="*/ 452513 w 841953"/>
              <a:gd name="connsiteY63" fmla="*/ 468672 h 710547"/>
              <a:gd name="connsiteX64" fmla="*/ 452741 w 841953"/>
              <a:gd name="connsiteY64" fmla="*/ 468063 h 710547"/>
              <a:gd name="connsiteX65" fmla="*/ 452817 w 841953"/>
              <a:gd name="connsiteY65" fmla="*/ 468672 h 710547"/>
              <a:gd name="connsiteX66" fmla="*/ 472308 w 841953"/>
              <a:gd name="connsiteY66" fmla="*/ 471489 h 710547"/>
              <a:gd name="connsiteX67" fmla="*/ 472308 w 841953"/>
              <a:gd name="connsiteY67" fmla="*/ 493949 h 710547"/>
              <a:gd name="connsiteX68" fmla="*/ 457081 w 841953"/>
              <a:gd name="connsiteY68" fmla="*/ 496461 h 710547"/>
              <a:gd name="connsiteX69" fmla="*/ 450305 w 841953"/>
              <a:gd name="connsiteY69" fmla="*/ 511993 h 710547"/>
              <a:gd name="connsiteX70" fmla="*/ 429672 w 841953"/>
              <a:gd name="connsiteY70" fmla="*/ 525241 h 710547"/>
              <a:gd name="connsiteX71" fmla="*/ 421449 w 841953"/>
              <a:gd name="connsiteY71" fmla="*/ 512297 h 710547"/>
              <a:gd name="connsiteX72" fmla="*/ 428682 w 841953"/>
              <a:gd name="connsiteY72" fmla="*/ 498593 h 710547"/>
              <a:gd name="connsiteX73" fmla="*/ 436905 w 841953"/>
              <a:gd name="connsiteY73" fmla="*/ 485954 h 710547"/>
              <a:gd name="connsiteX74" fmla="*/ 436905 w 841953"/>
              <a:gd name="connsiteY74" fmla="*/ 485954 h 710547"/>
              <a:gd name="connsiteX75" fmla="*/ 21812 w 841953"/>
              <a:gd name="connsiteY75" fmla="*/ 700125 h 710547"/>
              <a:gd name="connsiteX76" fmla="*/ 21812 w 841953"/>
              <a:gd name="connsiteY76" fmla="*/ 700125 h 710547"/>
              <a:gd name="connsiteX77" fmla="*/ 5748 w 841953"/>
              <a:gd name="connsiteY77" fmla="*/ 674467 h 710547"/>
              <a:gd name="connsiteX78" fmla="*/ 41075 w 841953"/>
              <a:gd name="connsiteY78" fmla="*/ 674467 h 710547"/>
              <a:gd name="connsiteX79" fmla="*/ 41075 w 841953"/>
              <a:gd name="connsiteY79" fmla="*/ 696927 h 710547"/>
              <a:gd name="connsiteX80" fmla="*/ 21812 w 841953"/>
              <a:gd name="connsiteY80" fmla="*/ 700125 h 710547"/>
              <a:gd name="connsiteX81" fmla="*/ 21812 w 841953"/>
              <a:gd name="connsiteY81" fmla="*/ 700125 h 710547"/>
              <a:gd name="connsiteX82" fmla="*/ 728276 w 841953"/>
              <a:gd name="connsiteY82" fmla="*/ 479026 h 710547"/>
              <a:gd name="connsiteX83" fmla="*/ 728276 w 841953"/>
              <a:gd name="connsiteY83" fmla="*/ 479026 h 710547"/>
              <a:gd name="connsiteX84" fmla="*/ 720054 w 841953"/>
              <a:gd name="connsiteY84" fmla="*/ 491132 h 710547"/>
              <a:gd name="connsiteX85" fmla="*/ 741372 w 841953"/>
              <a:gd name="connsiteY85" fmla="*/ 503390 h 710547"/>
              <a:gd name="connsiteX86" fmla="*/ 749214 w 841953"/>
              <a:gd name="connsiteY86" fmla="*/ 512374 h 710547"/>
              <a:gd name="connsiteX87" fmla="*/ 764898 w 841953"/>
              <a:gd name="connsiteY87" fmla="*/ 512374 h 710547"/>
              <a:gd name="connsiteX88" fmla="*/ 764898 w 841953"/>
              <a:gd name="connsiteY88" fmla="*/ 496157 h 710547"/>
              <a:gd name="connsiteX89" fmla="*/ 751802 w 841953"/>
              <a:gd name="connsiteY89" fmla="*/ 485574 h 710547"/>
              <a:gd name="connsiteX90" fmla="*/ 728276 w 841953"/>
              <a:gd name="connsiteY90" fmla="*/ 479026 h 710547"/>
              <a:gd name="connsiteX91" fmla="*/ 728276 w 841953"/>
              <a:gd name="connsiteY91" fmla="*/ 479026 h 710547"/>
              <a:gd name="connsiteX92" fmla="*/ 694701 w 841953"/>
              <a:gd name="connsiteY92" fmla="*/ 520216 h 710547"/>
              <a:gd name="connsiteX93" fmla="*/ 694701 w 841953"/>
              <a:gd name="connsiteY93" fmla="*/ 520216 h 710547"/>
              <a:gd name="connsiteX94" fmla="*/ 688838 w 841953"/>
              <a:gd name="connsiteY94" fmla="*/ 526992 h 710547"/>
              <a:gd name="connsiteX95" fmla="*/ 687011 w 841953"/>
              <a:gd name="connsiteY95" fmla="*/ 535976 h 710547"/>
              <a:gd name="connsiteX96" fmla="*/ 688381 w 841953"/>
              <a:gd name="connsiteY96" fmla="*/ 544503 h 710547"/>
              <a:gd name="connsiteX97" fmla="*/ 703076 w 841953"/>
              <a:gd name="connsiteY97" fmla="*/ 551660 h 710547"/>
              <a:gd name="connsiteX98" fmla="*/ 713887 w 841953"/>
              <a:gd name="connsiteY98" fmla="*/ 542752 h 710547"/>
              <a:gd name="connsiteX99" fmla="*/ 708710 w 841953"/>
              <a:gd name="connsiteY99" fmla="*/ 531027 h 710547"/>
              <a:gd name="connsiteX100" fmla="*/ 694701 w 841953"/>
              <a:gd name="connsiteY100" fmla="*/ 520216 h 710547"/>
              <a:gd name="connsiteX101" fmla="*/ 694701 w 841953"/>
              <a:gd name="connsiteY101" fmla="*/ 520216 h 710547"/>
              <a:gd name="connsiteX102" fmla="*/ 559331 w 841953"/>
              <a:gd name="connsiteY102" fmla="*/ 517779 h 710547"/>
              <a:gd name="connsiteX103" fmla="*/ 559331 w 841953"/>
              <a:gd name="connsiteY103" fmla="*/ 517779 h 710547"/>
              <a:gd name="connsiteX104" fmla="*/ 568087 w 841953"/>
              <a:gd name="connsiteY104" fmla="*/ 537346 h 710547"/>
              <a:gd name="connsiteX105" fmla="*/ 575776 w 841953"/>
              <a:gd name="connsiteY105" fmla="*/ 554477 h 710547"/>
              <a:gd name="connsiteX106" fmla="*/ 585598 w 841953"/>
              <a:gd name="connsiteY106" fmla="*/ 567953 h 710547"/>
              <a:gd name="connsiteX107" fmla="*/ 605317 w 841953"/>
              <a:gd name="connsiteY107" fmla="*/ 567953 h 710547"/>
              <a:gd name="connsiteX108" fmla="*/ 605317 w 841953"/>
              <a:gd name="connsiteY108" fmla="*/ 543437 h 710547"/>
              <a:gd name="connsiteX109" fmla="*/ 588872 w 841953"/>
              <a:gd name="connsiteY109" fmla="*/ 527525 h 710547"/>
              <a:gd name="connsiteX110" fmla="*/ 559331 w 841953"/>
              <a:gd name="connsiteY110" fmla="*/ 517779 h 71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841953" h="710547">
                <a:moveTo>
                  <a:pt x="167384" y="654748"/>
                </a:moveTo>
                <a:cubicBezTo>
                  <a:pt x="167384" y="654748"/>
                  <a:pt x="175074" y="664493"/>
                  <a:pt x="174236" y="674391"/>
                </a:cubicBezTo>
                <a:cubicBezTo>
                  <a:pt x="173399" y="684212"/>
                  <a:pt x="173399" y="690303"/>
                  <a:pt x="180175" y="691521"/>
                </a:cubicBezTo>
                <a:cubicBezTo>
                  <a:pt x="187027" y="692739"/>
                  <a:pt x="186113" y="698906"/>
                  <a:pt x="187865" y="704997"/>
                </a:cubicBezTo>
                <a:cubicBezTo>
                  <a:pt x="189540" y="711088"/>
                  <a:pt x="199818" y="713601"/>
                  <a:pt x="203244" y="704997"/>
                </a:cubicBezTo>
                <a:cubicBezTo>
                  <a:pt x="206594" y="696394"/>
                  <a:pt x="206594" y="686648"/>
                  <a:pt x="203244" y="680481"/>
                </a:cubicBezTo>
                <a:cubicBezTo>
                  <a:pt x="199818" y="674314"/>
                  <a:pt x="197305" y="667005"/>
                  <a:pt x="190453" y="664493"/>
                </a:cubicBezTo>
                <a:cubicBezTo>
                  <a:pt x="183601" y="662133"/>
                  <a:pt x="167384" y="654748"/>
                  <a:pt x="167384" y="654748"/>
                </a:cubicBezTo>
                <a:lnTo>
                  <a:pt x="167384" y="654748"/>
                </a:lnTo>
                <a:close/>
                <a:moveTo>
                  <a:pt x="270091" y="576328"/>
                </a:moveTo>
                <a:lnTo>
                  <a:pt x="270091" y="576328"/>
                </a:lnTo>
                <a:cubicBezTo>
                  <a:pt x="264457" y="570389"/>
                  <a:pt x="255625" y="559121"/>
                  <a:pt x="264153" y="554553"/>
                </a:cubicBezTo>
                <a:cubicBezTo>
                  <a:pt x="275954" y="548158"/>
                  <a:pt x="285851" y="554553"/>
                  <a:pt x="285851" y="554553"/>
                </a:cubicBezTo>
                <a:lnTo>
                  <a:pt x="285851" y="555314"/>
                </a:lnTo>
                <a:cubicBezTo>
                  <a:pt x="287755" y="555771"/>
                  <a:pt x="289734" y="556456"/>
                  <a:pt x="291790" y="557598"/>
                </a:cubicBezTo>
                <a:cubicBezTo>
                  <a:pt x="303667" y="564070"/>
                  <a:pt x="281892" y="583332"/>
                  <a:pt x="281892" y="583332"/>
                </a:cubicBezTo>
                <a:lnTo>
                  <a:pt x="270015" y="580134"/>
                </a:lnTo>
                <a:lnTo>
                  <a:pt x="270015" y="576328"/>
                </a:lnTo>
                <a:lnTo>
                  <a:pt x="270091" y="576328"/>
                </a:lnTo>
                <a:close/>
                <a:moveTo>
                  <a:pt x="336634" y="545417"/>
                </a:moveTo>
                <a:lnTo>
                  <a:pt x="336634" y="545417"/>
                </a:lnTo>
                <a:cubicBezTo>
                  <a:pt x="336634" y="545417"/>
                  <a:pt x="345694" y="542752"/>
                  <a:pt x="351633" y="551812"/>
                </a:cubicBezTo>
                <a:cubicBezTo>
                  <a:pt x="353003" y="553944"/>
                  <a:pt x="354221" y="555847"/>
                  <a:pt x="355439" y="557370"/>
                </a:cubicBezTo>
                <a:lnTo>
                  <a:pt x="355439" y="570846"/>
                </a:lnTo>
                <a:lnTo>
                  <a:pt x="374702" y="574044"/>
                </a:lnTo>
                <a:cubicBezTo>
                  <a:pt x="374702" y="574044"/>
                  <a:pt x="410029" y="554781"/>
                  <a:pt x="390766" y="548386"/>
                </a:cubicBezTo>
                <a:cubicBezTo>
                  <a:pt x="388254" y="547548"/>
                  <a:pt x="385742" y="546863"/>
                  <a:pt x="383381" y="546483"/>
                </a:cubicBezTo>
                <a:cubicBezTo>
                  <a:pt x="383534" y="543361"/>
                  <a:pt x="383153" y="539935"/>
                  <a:pt x="381935" y="536509"/>
                </a:cubicBezTo>
                <a:cubicBezTo>
                  <a:pt x="377747" y="524936"/>
                  <a:pt x="371504" y="517018"/>
                  <a:pt x="366403" y="516790"/>
                </a:cubicBezTo>
                <a:cubicBezTo>
                  <a:pt x="361226" y="516561"/>
                  <a:pt x="355592" y="514201"/>
                  <a:pt x="351480" y="521662"/>
                </a:cubicBezTo>
                <a:cubicBezTo>
                  <a:pt x="347293" y="528971"/>
                  <a:pt x="336634" y="545417"/>
                  <a:pt x="336634" y="545417"/>
                </a:cubicBezTo>
                <a:lnTo>
                  <a:pt x="336634" y="545417"/>
                </a:lnTo>
                <a:close/>
                <a:moveTo>
                  <a:pt x="827862" y="39266"/>
                </a:moveTo>
                <a:lnTo>
                  <a:pt x="827862" y="39266"/>
                </a:lnTo>
                <a:cubicBezTo>
                  <a:pt x="827862" y="39266"/>
                  <a:pt x="826872" y="38581"/>
                  <a:pt x="825502" y="37362"/>
                </a:cubicBezTo>
                <a:cubicBezTo>
                  <a:pt x="834562" y="31576"/>
                  <a:pt x="850551" y="19699"/>
                  <a:pt x="836237" y="14902"/>
                </a:cubicBezTo>
                <a:cubicBezTo>
                  <a:pt x="825121" y="11248"/>
                  <a:pt x="815147" y="11781"/>
                  <a:pt x="808600" y="12923"/>
                </a:cubicBezTo>
                <a:cubicBezTo>
                  <a:pt x="802813" y="11476"/>
                  <a:pt x="803422" y="7669"/>
                  <a:pt x="801519" y="3939"/>
                </a:cubicBezTo>
                <a:cubicBezTo>
                  <a:pt x="799311" y="-401"/>
                  <a:pt x="786216" y="-2152"/>
                  <a:pt x="781800" y="3939"/>
                </a:cubicBezTo>
                <a:cubicBezTo>
                  <a:pt x="777384" y="9953"/>
                  <a:pt x="777384" y="16882"/>
                  <a:pt x="781800" y="21221"/>
                </a:cubicBezTo>
                <a:cubicBezTo>
                  <a:pt x="786216" y="25561"/>
                  <a:pt x="789490" y="30662"/>
                  <a:pt x="798245" y="32413"/>
                </a:cubicBezTo>
                <a:cubicBezTo>
                  <a:pt x="799007" y="32566"/>
                  <a:pt x="799920" y="32794"/>
                  <a:pt x="800834" y="32946"/>
                </a:cubicBezTo>
                <a:lnTo>
                  <a:pt x="800834" y="37362"/>
                </a:lnTo>
                <a:lnTo>
                  <a:pt x="820096" y="40560"/>
                </a:lnTo>
                <a:cubicBezTo>
                  <a:pt x="820096" y="40560"/>
                  <a:pt x="821695" y="39722"/>
                  <a:pt x="823979" y="38276"/>
                </a:cubicBezTo>
                <a:cubicBezTo>
                  <a:pt x="826416" y="38885"/>
                  <a:pt x="827862" y="39266"/>
                  <a:pt x="827862" y="39266"/>
                </a:cubicBezTo>
                <a:lnTo>
                  <a:pt x="827862" y="39266"/>
                </a:lnTo>
                <a:close/>
                <a:moveTo>
                  <a:pt x="733834" y="81216"/>
                </a:moveTo>
                <a:lnTo>
                  <a:pt x="733834" y="81216"/>
                </a:lnTo>
                <a:cubicBezTo>
                  <a:pt x="735053" y="80075"/>
                  <a:pt x="737108" y="79389"/>
                  <a:pt x="740154" y="79009"/>
                </a:cubicBezTo>
                <a:cubicBezTo>
                  <a:pt x="748909" y="78171"/>
                  <a:pt x="747843" y="73831"/>
                  <a:pt x="750051" y="69568"/>
                </a:cubicBezTo>
                <a:cubicBezTo>
                  <a:pt x="752259" y="65228"/>
                  <a:pt x="765355" y="63553"/>
                  <a:pt x="769770" y="69568"/>
                </a:cubicBezTo>
                <a:cubicBezTo>
                  <a:pt x="774186" y="75583"/>
                  <a:pt x="774186" y="82511"/>
                  <a:pt x="769770" y="86851"/>
                </a:cubicBezTo>
                <a:cubicBezTo>
                  <a:pt x="765355" y="91114"/>
                  <a:pt x="762081" y="96368"/>
                  <a:pt x="753325" y="98043"/>
                </a:cubicBezTo>
                <a:cubicBezTo>
                  <a:pt x="752031" y="98271"/>
                  <a:pt x="750508" y="98652"/>
                  <a:pt x="748757" y="98956"/>
                </a:cubicBezTo>
                <a:lnTo>
                  <a:pt x="748757" y="106417"/>
                </a:lnTo>
                <a:lnTo>
                  <a:pt x="729495" y="109615"/>
                </a:lnTo>
                <a:cubicBezTo>
                  <a:pt x="729495" y="109615"/>
                  <a:pt x="694168" y="90353"/>
                  <a:pt x="713430" y="83957"/>
                </a:cubicBezTo>
                <a:cubicBezTo>
                  <a:pt x="720967" y="81521"/>
                  <a:pt x="728048" y="80988"/>
                  <a:pt x="733834" y="81216"/>
                </a:cubicBezTo>
                <a:lnTo>
                  <a:pt x="733834" y="81216"/>
                </a:lnTo>
                <a:close/>
                <a:moveTo>
                  <a:pt x="436905" y="485954"/>
                </a:moveTo>
                <a:lnTo>
                  <a:pt x="436905" y="485954"/>
                </a:lnTo>
                <a:cubicBezTo>
                  <a:pt x="431042" y="480549"/>
                  <a:pt x="427768" y="474534"/>
                  <a:pt x="436981" y="471489"/>
                </a:cubicBezTo>
                <a:cubicBezTo>
                  <a:pt x="442539" y="469661"/>
                  <a:pt x="447792" y="468900"/>
                  <a:pt x="452513" y="468672"/>
                </a:cubicBezTo>
                <a:cubicBezTo>
                  <a:pt x="452665" y="468291"/>
                  <a:pt x="452741" y="468063"/>
                  <a:pt x="452741" y="468063"/>
                </a:cubicBezTo>
                <a:cubicBezTo>
                  <a:pt x="452741" y="468063"/>
                  <a:pt x="452741" y="468291"/>
                  <a:pt x="452817" y="468672"/>
                </a:cubicBezTo>
                <a:cubicBezTo>
                  <a:pt x="464314" y="468291"/>
                  <a:pt x="472308" y="471489"/>
                  <a:pt x="472308" y="471489"/>
                </a:cubicBezTo>
                <a:lnTo>
                  <a:pt x="472308" y="493949"/>
                </a:lnTo>
                <a:lnTo>
                  <a:pt x="457081" y="496461"/>
                </a:lnTo>
                <a:cubicBezTo>
                  <a:pt x="456700" y="502019"/>
                  <a:pt x="452969" y="506968"/>
                  <a:pt x="450305" y="511993"/>
                </a:cubicBezTo>
                <a:cubicBezTo>
                  <a:pt x="446955" y="518236"/>
                  <a:pt x="438732" y="523489"/>
                  <a:pt x="429672" y="525241"/>
                </a:cubicBezTo>
                <a:cubicBezTo>
                  <a:pt x="420612" y="526992"/>
                  <a:pt x="417186" y="517018"/>
                  <a:pt x="421449" y="512297"/>
                </a:cubicBezTo>
                <a:cubicBezTo>
                  <a:pt x="425713" y="507577"/>
                  <a:pt x="431347" y="504988"/>
                  <a:pt x="428682" y="498593"/>
                </a:cubicBezTo>
                <a:cubicBezTo>
                  <a:pt x="426322" y="492959"/>
                  <a:pt x="430053" y="489685"/>
                  <a:pt x="436905" y="485954"/>
                </a:cubicBezTo>
                <a:lnTo>
                  <a:pt x="436905" y="485954"/>
                </a:lnTo>
                <a:close/>
                <a:moveTo>
                  <a:pt x="21812" y="700125"/>
                </a:moveTo>
                <a:lnTo>
                  <a:pt x="21812" y="700125"/>
                </a:lnTo>
                <a:cubicBezTo>
                  <a:pt x="21812" y="700125"/>
                  <a:pt x="-13515" y="680862"/>
                  <a:pt x="5748" y="674467"/>
                </a:cubicBezTo>
                <a:cubicBezTo>
                  <a:pt x="25010" y="668071"/>
                  <a:pt x="41075" y="674467"/>
                  <a:pt x="41075" y="674467"/>
                </a:cubicBezTo>
                <a:lnTo>
                  <a:pt x="41075" y="696927"/>
                </a:lnTo>
                <a:lnTo>
                  <a:pt x="21812" y="700125"/>
                </a:lnTo>
                <a:lnTo>
                  <a:pt x="21812" y="700125"/>
                </a:lnTo>
                <a:close/>
                <a:moveTo>
                  <a:pt x="728276" y="479026"/>
                </a:moveTo>
                <a:lnTo>
                  <a:pt x="728276" y="479026"/>
                </a:lnTo>
                <a:cubicBezTo>
                  <a:pt x="728276" y="479026"/>
                  <a:pt x="720891" y="484584"/>
                  <a:pt x="720054" y="491132"/>
                </a:cubicBezTo>
                <a:cubicBezTo>
                  <a:pt x="719140" y="497603"/>
                  <a:pt x="734367" y="502628"/>
                  <a:pt x="741372" y="503390"/>
                </a:cubicBezTo>
                <a:cubicBezTo>
                  <a:pt x="748376" y="504227"/>
                  <a:pt x="747539" y="508262"/>
                  <a:pt x="749214" y="512374"/>
                </a:cubicBezTo>
                <a:cubicBezTo>
                  <a:pt x="750965" y="516409"/>
                  <a:pt x="761472" y="518008"/>
                  <a:pt x="764898" y="512374"/>
                </a:cubicBezTo>
                <a:cubicBezTo>
                  <a:pt x="768400" y="506663"/>
                  <a:pt x="768400" y="500192"/>
                  <a:pt x="764898" y="496157"/>
                </a:cubicBezTo>
                <a:cubicBezTo>
                  <a:pt x="761395" y="492045"/>
                  <a:pt x="758807" y="487249"/>
                  <a:pt x="751802" y="485574"/>
                </a:cubicBezTo>
                <a:cubicBezTo>
                  <a:pt x="744874" y="488391"/>
                  <a:pt x="728276" y="483518"/>
                  <a:pt x="728276" y="479026"/>
                </a:cubicBezTo>
                <a:lnTo>
                  <a:pt x="728276" y="479026"/>
                </a:lnTo>
                <a:close/>
                <a:moveTo>
                  <a:pt x="694701" y="520216"/>
                </a:moveTo>
                <a:lnTo>
                  <a:pt x="694701" y="520216"/>
                </a:lnTo>
                <a:cubicBezTo>
                  <a:pt x="694701" y="520216"/>
                  <a:pt x="693939" y="523794"/>
                  <a:pt x="688838" y="526992"/>
                </a:cubicBezTo>
                <a:cubicBezTo>
                  <a:pt x="683661" y="530189"/>
                  <a:pt x="680996" y="532397"/>
                  <a:pt x="687011" y="535976"/>
                </a:cubicBezTo>
                <a:cubicBezTo>
                  <a:pt x="693026" y="539630"/>
                  <a:pt x="689447" y="541458"/>
                  <a:pt x="688381" y="544503"/>
                </a:cubicBezTo>
                <a:cubicBezTo>
                  <a:pt x="687315" y="547548"/>
                  <a:pt x="695995" y="553182"/>
                  <a:pt x="703076" y="551660"/>
                </a:cubicBezTo>
                <a:cubicBezTo>
                  <a:pt x="710156" y="550137"/>
                  <a:pt x="714496" y="546559"/>
                  <a:pt x="713887" y="542752"/>
                </a:cubicBezTo>
                <a:cubicBezTo>
                  <a:pt x="713278" y="538945"/>
                  <a:pt x="714115" y="535062"/>
                  <a:pt x="708710" y="531027"/>
                </a:cubicBezTo>
                <a:cubicBezTo>
                  <a:pt x="710689" y="525469"/>
                  <a:pt x="699193" y="519378"/>
                  <a:pt x="694701" y="520216"/>
                </a:cubicBezTo>
                <a:lnTo>
                  <a:pt x="694701" y="520216"/>
                </a:lnTo>
                <a:close/>
                <a:moveTo>
                  <a:pt x="559331" y="517779"/>
                </a:moveTo>
                <a:lnTo>
                  <a:pt x="559331" y="517779"/>
                </a:lnTo>
                <a:cubicBezTo>
                  <a:pt x="559331" y="517779"/>
                  <a:pt x="569229" y="527601"/>
                  <a:pt x="568087" y="537346"/>
                </a:cubicBezTo>
                <a:cubicBezTo>
                  <a:pt x="566945" y="547092"/>
                  <a:pt x="567021" y="553259"/>
                  <a:pt x="575776" y="554477"/>
                </a:cubicBezTo>
                <a:cubicBezTo>
                  <a:pt x="584532" y="555695"/>
                  <a:pt x="583466" y="561786"/>
                  <a:pt x="585598" y="567953"/>
                </a:cubicBezTo>
                <a:cubicBezTo>
                  <a:pt x="587806" y="574044"/>
                  <a:pt x="600977" y="576556"/>
                  <a:pt x="605317" y="567953"/>
                </a:cubicBezTo>
                <a:cubicBezTo>
                  <a:pt x="609733" y="559349"/>
                  <a:pt x="609733" y="549604"/>
                  <a:pt x="605317" y="543437"/>
                </a:cubicBezTo>
                <a:cubicBezTo>
                  <a:pt x="600901" y="537270"/>
                  <a:pt x="597627" y="529961"/>
                  <a:pt x="588872" y="527525"/>
                </a:cubicBezTo>
                <a:cubicBezTo>
                  <a:pt x="585598" y="512754"/>
                  <a:pt x="562833" y="509785"/>
                  <a:pt x="559331" y="517779"/>
                </a:cubicBezTo>
                <a:close/>
              </a:path>
            </a:pathLst>
          </a:custGeom>
          <a:solidFill>
            <a:srgbClr val="0070C0"/>
          </a:solidFill>
          <a:ln w="3175"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200"/>
          </a:p>
        </p:txBody>
      </p:sp>
      <p:sp>
        <p:nvSpPr>
          <p:cNvPr id="1308" name="Freeform: Shape 1307">
            <a:extLst>
              <a:ext uri="{FF2B5EF4-FFF2-40B4-BE49-F238E27FC236}">
                <a16:creationId xmlns:a16="http://schemas.microsoft.com/office/drawing/2014/main" id="{605CCC46-20BE-D95F-5585-9DC2B858B153}"/>
              </a:ext>
            </a:extLst>
          </p:cNvPr>
          <p:cNvSpPr/>
          <p:nvPr/>
        </p:nvSpPr>
        <p:spPr>
          <a:xfrm>
            <a:off x="6287084" y="-549729"/>
            <a:ext cx="18181" cy="33169"/>
          </a:xfrm>
          <a:custGeom>
            <a:avLst/>
            <a:gdLst>
              <a:gd name="connsiteX0" fmla="*/ 9582 w 18181"/>
              <a:gd name="connsiteY0" fmla="*/ 14251 h 33169"/>
              <a:gd name="connsiteX1" fmla="*/ 18182 w 18181"/>
              <a:gd name="connsiteY1" fmla="*/ 26781 h 33169"/>
              <a:gd name="connsiteX2" fmla="*/ 7616 w 18181"/>
              <a:gd name="connsiteY2" fmla="*/ 33169 h 33169"/>
              <a:gd name="connsiteX3" fmla="*/ 2948 w 18181"/>
              <a:gd name="connsiteY3" fmla="*/ 16217 h 33169"/>
              <a:gd name="connsiteX4" fmla="*/ 9582 w 18181"/>
              <a:gd name="connsiteY4" fmla="*/ 14251 h 33169"/>
              <a:gd name="connsiteX5" fmla="*/ 9091 w 18181"/>
              <a:gd name="connsiteY5" fmla="*/ 0 h 33169"/>
              <a:gd name="connsiteX6" fmla="*/ 12531 w 18181"/>
              <a:gd name="connsiteY6" fmla="*/ 8108 h 33169"/>
              <a:gd name="connsiteX7" fmla="*/ 0 w 18181"/>
              <a:gd name="connsiteY7" fmla="*/ 9828 h 33169"/>
              <a:gd name="connsiteX8" fmla="*/ 9091 w 18181"/>
              <a:gd name="connsiteY8" fmla="*/ 0 h 3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1" h="33169">
                <a:moveTo>
                  <a:pt x="9582" y="14251"/>
                </a:moveTo>
                <a:lnTo>
                  <a:pt x="18182" y="26781"/>
                </a:lnTo>
                <a:lnTo>
                  <a:pt x="7616" y="33169"/>
                </a:lnTo>
                <a:lnTo>
                  <a:pt x="2948" y="16217"/>
                </a:lnTo>
                <a:lnTo>
                  <a:pt x="9582" y="14251"/>
                </a:lnTo>
                <a:close/>
                <a:moveTo>
                  <a:pt x="9091" y="0"/>
                </a:moveTo>
                <a:lnTo>
                  <a:pt x="12531" y="8108"/>
                </a:lnTo>
                <a:lnTo>
                  <a:pt x="0" y="9828"/>
                </a:lnTo>
                <a:lnTo>
                  <a:pt x="9091" y="0"/>
                </a:lnTo>
                <a:close/>
              </a:path>
            </a:pathLst>
          </a:custGeom>
          <a:solidFill>
            <a:srgbClr val="000000"/>
          </a:solidFill>
          <a:ln w="24563" cap="flat">
            <a:noFill/>
            <a:prstDash val="solid"/>
            <a:miter/>
          </a:ln>
        </p:spPr>
        <p:txBody>
          <a:bodyPr rtlCol="0" anchor="ctr"/>
          <a:lstStyle/>
          <a:p>
            <a:endParaRPr lang="vi-VN"/>
          </a:p>
        </p:txBody>
      </p:sp>
      <p:sp>
        <p:nvSpPr>
          <p:cNvPr id="4" name="TextBox 3">
            <a:extLst>
              <a:ext uri="{FF2B5EF4-FFF2-40B4-BE49-F238E27FC236}">
                <a16:creationId xmlns:a16="http://schemas.microsoft.com/office/drawing/2014/main" id="{4D0410F8-B76E-496F-B611-8D73135DDC77}"/>
              </a:ext>
            </a:extLst>
          </p:cNvPr>
          <p:cNvSpPr txBox="1"/>
          <p:nvPr/>
        </p:nvSpPr>
        <p:spPr>
          <a:xfrm>
            <a:off x="6528934" y="85765"/>
            <a:ext cx="5138377" cy="830997"/>
          </a:xfrm>
          <a:prstGeom prst="rect">
            <a:avLst/>
          </a:prstGeom>
          <a:noFill/>
          <a:effectLst>
            <a:glow rad="63500">
              <a:schemeClr val="accent4">
                <a:satMod val="175000"/>
                <a:alpha val="40000"/>
              </a:schemeClr>
            </a:glow>
            <a:reflection blurRad="6350" stA="52000" endA="300" endPos="35000" dir="5400000" sy="-100000" algn="bl" rotWithShape="0"/>
          </a:effectLst>
        </p:spPr>
        <p:txBody>
          <a:bodyPr wrap="square" rtlCol="0">
            <a:spAutoFit/>
          </a:bodyPr>
          <a:lstStyle/>
          <a:p>
            <a:pPr algn="ctr"/>
            <a:r>
              <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BẢN ĐỒ </a:t>
            </a:r>
            <a:r>
              <a:rPr lang="en-US" sz="480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VIỆT NAM</a:t>
            </a:r>
            <a:endPar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endParaRPr>
          </a:p>
        </p:txBody>
      </p:sp>
      <p:sp>
        <p:nvSpPr>
          <p:cNvPr id="156" name="TextBox 155">
            <a:extLst>
              <a:ext uri="{FF2B5EF4-FFF2-40B4-BE49-F238E27FC236}">
                <a16:creationId xmlns:a16="http://schemas.microsoft.com/office/drawing/2014/main" id="{EB3D3C9F-1553-4748-977F-D4C4802A89B9}"/>
              </a:ext>
            </a:extLst>
          </p:cNvPr>
          <p:cNvSpPr txBox="1"/>
          <p:nvPr/>
        </p:nvSpPr>
        <p:spPr>
          <a:xfrm rot="252803">
            <a:off x="1341737" y="2325327"/>
            <a:ext cx="5226252" cy="1377172"/>
          </a:xfrm>
          <a:prstGeom prst="rect">
            <a:avLst/>
          </a:prstGeom>
          <a:noFill/>
        </p:spPr>
        <p:txBody>
          <a:bodyPr wrap="square" rtlCol="0">
            <a:prstTxWarp prst="textArchUp">
              <a:avLst/>
            </a:prstTxWarp>
            <a:spAutoFit/>
          </a:bodyPr>
          <a:lstStyle/>
          <a:p>
            <a:pPr algn="ctr"/>
            <a:r>
              <a:rPr lang="vi-VN" sz="2400" dirty="0">
                <a:solidFill>
                  <a:srgbClr val="FF0000"/>
                </a:solidFill>
              </a:rPr>
              <a:t>Quần đảo Trường Sa </a:t>
            </a:r>
          </a:p>
          <a:p>
            <a:pPr algn="ctr"/>
            <a:r>
              <a:rPr lang="vi-VN" sz="2400" dirty="0">
                <a:solidFill>
                  <a:srgbClr val="FF0000"/>
                </a:solidFill>
              </a:rPr>
              <a:t>(Khánh Hòa-Việt Nam)</a:t>
            </a:r>
            <a:endParaRPr lang="en-US" sz="2400" dirty="0">
              <a:solidFill>
                <a:srgbClr val="FF0000"/>
              </a:solidFill>
            </a:endParaRPr>
          </a:p>
        </p:txBody>
      </p:sp>
      <p:grpSp>
        <p:nvGrpSpPr>
          <p:cNvPr id="168" name="Group 167">
            <a:extLst>
              <a:ext uri="{FF2B5EF4-FFF2-40B4-BE49-F238E27FC236}">
                <a16:creationId xmlns:a16="http://schemas.microsoft.com/office/drawing/2014/main" id="{312B6E42-4932-4545-9DA7-F40EFFD49B5D}"/>
              </a:ext>
            </a:extLst>
          </p:cNvPr>
          <p:cNvGrpSpPr/>
          <p:nvPr/>
        </p:nvGrpSpPr>
        <p:grpSpPr>
          <a:xfrm>
            <a:off x="7739761" y="792522"/>
            <a:ext cx="4243025" cy="523220"/>
            <a:chOff x="7739761" y="792522"/>
            <a:chExt cx="4243025" cy="523220"/>
          </a:xfrm>
        </p:grpSpPr>
        <p:sp>
          <p:nvSpPr>
            <p:cNvPr id="169" name="TextBox 168">
              <a:extLst>
                <a:ext uri="{FF2B5EF4-FFF2-40B4-BE49-F238E27FC236}">
                  <a16:creationId xmlns:a16="http://schemas.microsoft.com/office/drawing/2014/main" id="{D0BB5657-A32D-4102-80A8-C42D8B55E4C3}"/>
                </a:ext>
              </a:extLst>
            </p:cNvPr>
            <p:cNvSpPr txBox="1"/>
            <p:nvPr/>
          </p:nvSpPr>
          <p:spPr>
            <a:xfrm>
              <a:off x="7739761" y="792522"/>
              <a:ext cx="4243025" cy="523220"/>
            </a:xfrm>
            <a:prstGeom prst="rect">
              <a:avLst/>
            </a:prstGeom>
            <a:noFill/>
          </p:spPr>
          <p:txBody>
            <a:bodyPr wrap="square" rtlCol="0">
              <a:spAutoFit/>
            </a:bodyPr>
            <a:lstStyle/>
            <a:p>
              <a:pPr algn="ct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Nam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trong</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tôi</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a:t>
              </a:r>
            </a:p>
          </p:txBody>
        </p:sp>
        <mc:AlternateContent xmlns:mc="http://schemas.openxmlformats.org/markup-compatibility/2006">
          <mc:Choice xmlns:am3d="http://schemas.microsoft.com/office/drawing/2017/model3d" Requires="am3d">
            <p:graphicFrame>
              <p:nvGraphicFramePr>
                <p:cNvPr id="170" name="3D Model 169" descr="Red heart">
                  <a:hlinkClick r:id="rId2"/>
                  <a:extLst>
                    <a:ext uri="{FF2B5EF4-FFF2-40B4-BE49-F238E27FC236}">
                      <a16:creationId xmlns:a16="http://schemas.microsoft.com/office/drawing/2014/main" id="{A7970AA3-3A9A-4434-9CA3-D92CB97E851C}"/>
                    </a:ext>
                  </a:extLst>
                </p:cNvPr>
                <p:cNvGraphicFramePr>
                  <a:graphicFrameLocks noChangeAspect="1"/>
                </p:cNvGraphicFramePr>
                <p:nvPr>
                  <p:extLst>
                    <p:ext uri="{D42A27DB-BD31-4B8C-83A1-F6EECF244321}">
                      <p14:modId xmlns:p14="http://schemas.microsoft.com/office/powerpoint/2010/main" val="1619125638"/>
                    </p:ext>
                  </p:extLst>
                </p:nvPr>
              </p:nvGraphicFramePr>
              <p:xfrm>
                <a:off x="10450652" y="826337"/>
                <a:ext cx="579536" cy="484531"/>
              </p:xfrm>
              <a:graphic>
                <a:graphicData uri="http://schemas.microsoft.com/office/drawing/2017/model3d">
                  <am3d:model3d r:embed="rId3">
                    <am3d:spPr>
                      <a:xfrm>
                        <a:off x="0" y="0"/>
                        <a:ext cx="579536" cy="484531"/>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588784" ay="1987067" az="10118498"/>
                      <am3d:postTrans dx="0" dy="0" dz="0"/>
                    </am3d:trans>
                    <am3d:raster rName="Office3DRenderer" rVer="16.0.8326">
                      <am3d:blip r:embed="rId4"/>
                    </am3d:raster>
                    <am3d:objViewport viewportSz="7505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0" name="3D Model 169" descr="Red heart">
                  <a:hlinkClick r:id="rId2"/>
                  <a:extLst>
                    <a:ext uri="{FF2B5EF4-FFF2-40B4-BE49-F238E27FC236}">
                      <a16:creationId xmlns:a16="http://schemas.microsoft.com/office/drawing/2014/main" id="{A7970AA3-3A9A-4434-9CA3-D92CB97E851C}"/>
                    </a:ext>
                  </a:extLst>
                </p:cNvPr>
                <p:cNvPicPr>
                  <a:picLocks noGrp="1" noRot="1" noChangeAspect="1" noMove="1" noResize="1" noEditPoints="1" noAdjustHandles="1" noChangeArrowheads="1" noChangeShapeType="1" noCrop="1"/>
                </p:cNvPicPr>
                <p:nvPr/>
              </p:nvPicPr>
              <p:blipFill>
                <a:blip r:embed="rId4"/>
                <a:stretch>
                  <a:fillRect/>
                </a:stretch>
              </p:blipFill>
              <p:spPr>
                <a:xfrm>
                  <a:off x="10450652" y="826337"/>
                  <a:ext cx="579536" cy="484531"/>
                </a:xfrm>
                <a:prstGeom prst="rect">
                  <a:avLst/>
                </a:prstGeom>
              </p:spPr>
            </p:pic>
          </mc:Fallback>
        </mc:AlternateContent>
      </p:grpSp>
      <p:pic>
        <p:nvPicPr>
          <p:cNvPr id="167" name="Picture 166">
            <a:hlinkClick r:id="rId5" action="ppaction://hlinksldjump"/>
            <a:extLst>
              <a:ext uri="{FF2B5EF4-FFF2-40B4-BE49-F238E27FC236}">
                <a16:creationId xmlns:a16="http://schemas.microsoft.com/office/drawing/2014/main" id="{72B38E42-5959-419E-9B21-6D34B3AE48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14" t="5724" r="4842" b="12421"/>
          <a:stretch/>
        </p:blipFill>
        <p:spPr>
          <a:xfrm>
            <a:off x="11466402" y="104926"/>
            <a:ext cx="636910" cy="336525"/>
          </a:xfrm>
          <a:prstGeom prst="rect">
            <a:avLst/>
          </a:prstGeom>
          <a:solidFill>
            <a:schemeClr val="tx1">
              <a:lumMod val="75000"/>
              <a:alpha val="38000"/>
            </a:schemeClr>
          </a:solidFill>
        </p:spPr>
      </p:pic>
      <p:pic>
        <p:nvPicPr>
          <p:cNvPr id="13" name="Picture 12">
            <a:extLst>
              <a:ext uri="{FF2B5EF4-FFF2-40B4-BE49-F238E27FC236}">
                <a16:creationId xmlns:a16="http://schemas.microsoft.com/office/drawing/2014/main" id="{22F7927E-0288-4777-A753-BF032E535663}"/>
              </a:ext>
            </a:extLst>
          </p:cNvPr>
          <p:cNvPicPr>
            <a:picLocks noChangeAspect="1"/>
          </p:cNvPicPr>
          <p:nvPr/>
        </p:nvPicPr>
        <p:blipFill>
          <a:blip r:embed="rId7"/>
          <a:stretch>
            <a:fillRect/>
          </a:stretch>
        </p:blipFill>
        <p:spPr>
          <a:xfrm>
            <a:off x="44940" y="2474996"/>
            <a:ext cx="1719090" cy="1760021"/>
          </a:xfrm>
          <a:prstGeom prst="rect">
            <a:avLst/>
          </a:prstGeom>
          <a:ln>
            <a:solidFill>
              <a:schemeClr val="bg1"/>
            </a:solidFill>
          </a:ln>
        </p:spPr>
      </p:pic>
      <p:pic>
        <p:nvPicPr>
          <p:cNvPr id="14" name="Picture 13">
            <a:extLst>
              <a:ext uri="{FF2B5EF4-FFF2-40B4-BE49-F238E27FC236}">
                <a16:creationId xmlns:a16="http://schemas.microsoft.com/office/drawing/2014/main" id="{95FD5A71-5DD1-4F3B-86F2-CBEA8A0E93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40" y="4268134"/>
            <a:ext cx="2535743" cy="2521656"/>
          </a:xfrm>
          <a:prstGeom prst="rect">
            <a:avLst/>
          </a:prstGeom>
          <a:ln>
            <a:solidFill>
              <a:schemeClr val="bg1"/>
            </a:solidFill>
          </a:ln>
        </p:spPr>
      </p:pic>
      <p:sp>
        <p:nvSpPr>
          <p:cNvPr id="16" name="Rectangle: Rounded Corners 15">
            <a:hlinkClick r:id="rId9" action="ppaction://hlinksldjump"/>
            <a:extLst>
              <a:ext uri="{FF2B5EF4-FFF2-40B4-BE49-F238E27FC236}">
                <a16:creationId xmlns:a16="http://schemas.microsoft.com/office/drawing/2014/main" id="{AE009C55-1307-4358-9A1D-5A9442BD0EBF}"/>
              </a:ext>
            </a:extLst>
          </p:cNvPr>
          <p:cNvSpPr/>
          <p:nvPr/>
        </p:nvSpPr>
        <p:spPr>
          <a:xfrm>
            <a:off x="7359666" y="6176985"/>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Dân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cư</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17" name="Rectangle: Rounded Corners 16">
            <a:hlinkClick r:id="rId10" action="ppaction://hlinksldjump"/>
            <a:extLst>
              <a:ext uri="{FF2B5EF4-FFF2-40B4-BE49-F238E27FC236}">
                <a16:creationId xmlns:a16="http://schemas.microsoft.com/office/drawing/2014/main" id="{233A2C75-E334-4037-88CF-C88548533143}"/>
              </a:ext>
            </a:extLst>
          </p:cNvPr>
          <p:cNvSpPr/>
          <p:nvPr/>
        </p:nvSpPr>
        <p:spPr>
          <a:xfrm>
            <a:off x="6096000" y="6176985"/>
            <a:ext cx="1178944" cy="517443"/>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Khái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quát</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18" name="Rectangle: Rounded Corners 17">
            <a:hlinkClick r:id="rId11" action="ppaction://hlinksldjump"/>
            <a:extLst>
              <a:ext uri="{FF2B5EF4-FFF2-40B4-BE49-F238E27FC236}">
                <a16:creationId xmlns:a16="http://schemas.microsoft.com/office/drawing/2014/main" id="{471046D7-B7A4-460E-9DFA-CC45AC9B5F8B}"/>
              </a:ext>
            </a:extLst>
          </p:cNvPr>
          <p:cNvSpPr/>
          <p:nvPr/>
        </p:nvSpPr>
        <p:spPr>
          <a:xfrm>
            <a:off x="8694861" y="6171208"/>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Khẳng</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định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chủ</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quyền</a:t>
            </a:r>
            <a:endParaRPr lang="vi-VN" sz="1400" dirty="0">
              <a:solidFill>
                <a:schemeClr val="bg1"/>
              </a:solidFill>
              <a:latin typeface="Segoe UI Black" panose="020B0A02040204020203" pitchFamily="34" charset="0"/>
              <a:ea typeface="Segoe UI Black" panose="020B0A02040204020203" pitchFamily="34" charset="0"/>
            </a:endParaRPr>
          </a:p>
        </p:txBody>
      </p:sp>
      <p:grpSp>
        <p:nvGrpSpPr>
          <p:cNvPr id="20" name="Group 19">
            <a:extLst>
              <a:ext uri="{FF2B5EF4-FFF2-40B4-BE49-F238E27FC236}">
                <a16:creationId xmlns:a16="http://schemas.microsoft.com/office/drawing/2014/main" id="{61B0DE36-1F83-4166-9B15-A9FCF506661F}"/>
              </a:ext>
            </a:extLst>
          </p:cNvPr>
          <p:cNvGrpSpPr/>
          <p:nvPr/>
        </p:nvGrpSpPr>
        <p:grpSpPr>
          <a:xfrm>
            <a:off x="7403578" y="1520750"/>
            <a:ext cx="4579208" cy="954246"/>
            <a:chOff x="7403578" y="1520750"/>
            <a:chExt cx="4579208" cy="954246"/>
          </a:xfrm>
        </p:grpSpPr>
        <p:sp>
          <p:nvSpPr>
            <p:cNvPr id="21" name="Ribbon: Tilted Up 20">
              <a:extLst>
                <a:ext uri="{FF2B5EF4-FFF2-40B4-BE49-F238E27FC236}">
                  <a16:creationId xmlns:a16="http://schemas.microsoft.com/office/drawing/2014/main" id="{4508257D-EBF4-4D93-BFDB-8FA24A3F68A6}"/>
                </a:ext>
              </a:extLst>
            </p:cNvPr>
            <p:cNvSpPr/>
            <p:nvPr/>
          </p:nvSpPr>
          <p:spPr>
            <a:xfrm>
              <a:off x="7403578" y="1520889"/>
              <a:ext cx="4579208" cy="954107"/>
            </a:xfrm>
            <a:prstGeom prst="ribbon2">
              <a:avLst>
                <a:gd name="adj1" fmla="val 24886"/>
                <a:gd name="adj2" fmla="val 75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EBA8315-7B92-4262-B516-745A5F717881}"/>
                </a:ext>
              </a:extLst>
            </p:cNvPr>
            <p:cNvSpPr txBox="1"/>
            <p:nvPr/>
          </p:nvSpPr>
          <p:spPr>
            <a:xfrm>
              <a:off x="7541832" y="1520750"/>
              <a:ext cx="4243025" cy="707886"/>
            </a:xfrm>
            <a:prstGeom prst="rect">
              <a:avLst/>
            </a:prstGeom>
            <a:noFill/>
          </p:spPr>
          <p:txBody>
            <a:bodyPr wrap="square" rtlCol="0">
              <a:spAutoFit/>
            </a:bodyPr>
            <a:lstStyle/>
            <a:p>
              <a:pPr algn="ct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Hoàng</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Sa, </a:t>
              </a: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Trường</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Sa </a:t>
              </a:r>
            </a:p>
            <a:p>
              <a:pPr algn="ct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là</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của</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Nam!!</a:t>
              </a:r>
            </a:p>
          </p:txBody>
        </p:sp>
      </p:grpSp>
      <mc:AlternateContent xmlns:mc="http://schemas.openxmlformats.org/markup-compatibility/2006">
        <mc:Choice xmlns:am3d="http://schemas.microsoft.com/office/drawing/2017/model3d" Requires="am3d">
          <p:graphicFrame>
            <p:nvGraphicFramePr>
              <p:cNvPr id="23" name="3D Model 22" descr="The Earth">
                <a:hlinkClick r:id="rId12"/>
                <a:extLst>
                  <a:ext uri="{FF2B5EF4-FFF2-40B4-BE49-F238E27FC236}">
                    <a16:creationId xmlns:a16="http://schemas.microsoft.com/office/drawing/2014/main" id="{C47F1795-4AB4-44D6-BC83-14CE7E8A07DB}"/>
                  </a:ext>
                </a:extLst>
              </p:cNvPr>
              <p:cNvGraphicFramePr>
                <a:graphicFrameLocks noChangeAspect="1"/>
              </p:cNvGraphicFramePr>
              <p:nvPr>
                <p:extLst>
                  <p:ext uri="{D42A27DB-BD31-4B8C-83A1-F6EECF244321}">
                    <p14:modId xmlns:p14="http://schemas.microsoft.com/office/powerpoint/2010/main" val="2972245620"/>
                  </p:ext>
                </p:extLst>
              </p:nvPr>
            </p:nvGraphicFramePr>
            <p:xfrm>
              <a:off x="11528082" y="5296727"/>
              <a:ext cx="598958" cy="598958"/>
            </p:xfrm>
            <a:graphic>
              <a:graphicData uri="http://schemas.microsoft.com/office/drawing/2017/model3d">
                <am3d:model3d r:embed="rId13">
                  <am3d:spPr>
                    <a:xfrm>
                      <a:off x="0" y="0"/>
                      <a:ext cx="598958" cy="598958"/>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1786542" ay="-1703204" az="-912997"/>
                    <am3d:postTrans dx="0" dy="0" dz="0"/>
                  </am3d:trans>
                  <am3d:raster rName="Office3DRenderer" rVer="16.0.8326">
                    <am3d:blip r:embed="rId14"/>
                  </am3d:raster>
                  <am3d:objViewport viewportSz="9222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3D Model 22" descr="The Earth">
                <a:hlinkClick r:id="rId12"/>
                <a:extLst>
                  <a:ext uri="{FF2B5EF4-FFF2-40B4-BE49-F238E27FC236}">
                    <a16:creationId xmlns:a16="http://schemas.microsoft.com/office/drawing/2014/main" id="{C47F1795-4AB4-44D6-BC83-14CE7E8A07DB}"/>
                  </a:ext>
                </a:extLst>
              </p:cNvPr>
              <p:cNvPicPr>
                <a:picLocks noGrp="1" noRot="1" noChangeAspect="1" noMove="1" noResize="1" noEditPoints="1" noAdjustHandles="1" noChangeArrowheads="1" noChangeShapeType="1" noCrop="1"/>
              </p:cNvPicPr>
              <p:nvPr/>
            </p:nvPicPr>
            <p:blipFill>
              <a:blip r:embed="rId14"/>
              <a:stretch>
                <a:fillRect/>
              </a:stretch>
            </p:blipFill>
            <p:spPr>
              <a:xfrm>
                <a:off x="11528082" y="5296727"/>
                <a:ext cx="598958" cy="598958"/>
              </a:xfrm>
              <a:prstGeom prst="rect">
                <a:avLst/>
              </a:prstGeom>
            </p:spPr>
          </p:pic>
        </mc:Fallback>
      </mc:AlternateContent>
      <p:pic>
        <p:nvPicPr>
          <p:cNvPr id="24" name="Graphic 23" descr="Repeat">
            <a:hlinkClick r:id="rId15" action="ppaction://hlinksldjump"/>
            <a:extLst>
              <a:ext uri="{FF2B5EF4-FFF2-40B4-BE49-F238E27FC236}">
                <a16:creationId xmlns:a16="http://schemas.microsoft.com/office/drawing/2014/main" id="{3E8220F1-2BDE-491B-A670-022C676A7BCF}"/>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549590" y="6134590"/>
            <a:ext cx="559838" cy="559838"/>
          </a:xfrm>
          <a:prstGeom prst="rect">
            <a:avLst/>
          </a:prstGeom>
        </p:spPr>
      </p:pic>
      <p:sp>
        <p:nvSpPr>
          <p:cNvPr id="25" name="TextBox 24">
            <a:extLst>
              <a:ext uri="{FF2B5EF4-FFF2-40B4-BE49-F238E27FC236}">
                <a16:creationId xmlns:a16="http://schemas.microsoft.com/office/drawing/2014/main" id="{A5454E5C-3223-4597-9F3E-64325A4199CC}"/>
              </a:ext>
            </a:extLst>
          </p:cNvPr>
          <p:cNvSpPr txBox="1"/>
          <p:nvPr/>
        </p:nvSpPr>
        <p:spPr>
          <a:xfrm>
            <a:off x="11271726" y="581007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[Link]</a:t>
            </a:r>
          </a:p>
        </p:txBody>
      </p:sp>
      <p:sp>
        <p:nvSpPr>
          <p:cNvPr id="26" name="TextBox 25">
            <a:extLst>
              <a:ext uri="{FF2B5EF4-FFF2-40B4-BE49-F238E27FC236}">
                <a16:creationId xmlns:a16="http://schemas.microsoft.com/office/drawing/2014/main" id="{25EFBAB6-FFEC-4A63-8B4D-2512C3E169E1}"/>
              </a:ext>
            </a:extLst>
          </p:cNvPr>
          <p:cNvSpPr txBox="1"/>
          <p:nvPr/>
        </p:nvSpPr>
        <p:spPr>
          <a:xfrm>
            <a:off x="11273672" y="655166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[Back]</a:t>
            </a:r>
          </a:p>
        </p:txBody>
      </p:sp>
      <p:sp>
        <p:nvSpPr>
          <p:cNvPr id="27" name="Rectangle: Rounded Corners 26">
            <a:hlinkClick r:id="rId18" action="ppaction://hlinksldjump"/>
            <a:extLst>
              <a:ext uri="{FF2B5EF4-FFF2-40B4-BE49-F238E27FC236}">
                <a16:creationId xmlns:a16="http://schemas.microsoft.com/office/drawing/2014/main" id="{77A28667-97F1-470B-810B-5DCF08107BA4}"/>
              </a:ext>
            </a:extLst>
          </p:cNvPr>
          <p:cNvSpPr/>
          <p:nvPr/>
        </p:nvSpPr>
        <p:spPr>
          <a:xfrm>
            <a:off x="199355" y="110696"/>
            <a:ext cx="3038367" cy="681826"/>
          </a:xfrm>
          <a:prstGeom prst="roundRect">
            <a:avLst/>
          </a:prstGeom>
          <a:solidFill>
            <a:srgbClr val="FF0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Segoe UI Black" panose="020B0A02040204020203" pitchFamily="34" charset="0"/>
                <a:ea typeface="Segoe UI Black" panose="020B0A02040204020203" pitchFamily="34" charset="0"/>
              </a:rPr>
              <a:t>4. </a:t>
            </a:r>
            <a:r>
              <a:rPr lang="en-US" sz="2800" dirty="0" err="1">
                <a:solidFill>
                  <a:schemeClr val="tx1"/>
                </a:solidFill>
                <a:latin typeface="Segoe UI Black" panose="020B0A02040204020203" pitchFamily="34" charset="0"/>
                <a:ea typeface="Segoe UI Black" panose="020B0A02040204020203" pitchFamily="34" charset="0"/>
              </a:rPr>
              <a:t>Trường</a:t>
            </a:r>
            <a:r>
              <a:rPr lang="en-US" sz="2800" dirty="0">
                <a:solidFill>
                  <a:schemeClr val="tx1"/>
                </a:solidFill>
                <a:latin typeface="Segoe UI Black" panose="020B0A02040204020203" pitchFamily="34" charset="0"/>
                <a:ea typeface="Segoe UI Black" panose="020B0A02040204020203" pitchFamily="34" charset="0"/>
              </a:rPr>
              <a:t> Sa</a:t>
            </a:r>
            <a:endParaRPr lang="vi-VN" sz="2800" dirty="0">
              <a:solidFill>
                <a:schemeClr val="tx1"/>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2755706345"/>
      </p:ext>
    </p:extLst>
  </p:cSld>
  <p:clrMapOvr>
    <a:masterClrMapping/>
  </p:clrMapOvr>
  <mc:AlternateContent xmlns:mc="http://schemas.openxmlformats.org/markup-compatibility/2006" xmlns:p159="http://schemas.microsoft.com/office/powerpoint/2015/09/main">
    <mc:Choice Requires="p159">
      <p:transition spd="slow"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accel="10000" decel="10000" fill="hold" nodeType="withEffect">
                                  <p:stCondLst>
                                    <p:cond delay="0"/>
                                  </p:stCondLst>
                                  <p:childTnLst>
                                    <p:animRot by="21600000">
                                      <p:cBhvr>
                                        <p:cTn id="6" dur="3000" fill="hold"/>
                                        <p:tgtEl>
                                          <p:spTgt spid="23"/>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Graphic 2">
            <a:extLst>
              <a:ext uri="{FF2B5EF4-FFF2-40B4-BE49-F238E27FC236}">
                <a16:creationId xmlns:a16="http://schemas.microsoft.com/office/drawing/2014/main" id="{16238BB0-0FB6-4809-9B40-F41BC268F11C}"/>
              </a:ext>
            </a:extLst>
          </p:cNvPr>
          <p:cNvSpPr/>
          <p:nvPr/>
        </p:nvSpPr>
        <p:spPr>
          <a:xfrm>
            <a:off x="2120708" y="792522"/>
            <a:ext cx="2591580" cy="3008289"/>
          </a:xfrm>
          <a:custGeom>
            <a:avLst/>
            <a:gdLst>
              <a:gd name="connsiteX0" fmla="*/ 167384 w 841953"/>
              <a:gd name="connsiteY0" fmla="*/ 654748 h 710547"/>
              <a:gd name="connsiteX1" fmla="*/ 174236 w 841953"/>
              <a:gd name="connsiteY1" fmla="*/ 674391 h 710547"/>
              <a:gd name="connsiteX2" fmla="*/ 180175 w 841953"/>
              <a:gd name="connsiteY2" fmla="*/ 691521 h 710547"/>
              <a:gd name="connsiteX3" fmla="*/ 187865 w 841953"/>
              <a:gd name="connsiteY3" fmla="*/ 704997 h 710547"/>
              <a:gd name="connsiteX4" fmla="*/ 203244 w 841953"/>
              <a:gd name="connsiteY4" fmla="*/ 704997 h 710547"/>
              <a:gd name="connsiteX5" fmla="*/ 203244 w 841953"/>
              <a:gd name="connsiteY5" fmla="*/ 680481 h 710547"/>
              <a:gd name="connsiteX6" fmla="*/ 190453 w 841953"/>
              <a:gd name="connsiteY6" fmla="*/ 664493 h 710547"/>
              <a:gd name="connsiteX7" fmla="*/ 167384 w 841953"/>
              <a:gd name="connsiteY7" fmla="*/ 654748 h 710547"/>
              <a:gd name="connsiteX8" fmla="*/ 167384 w 841953"/>
              <a:gd name="connsiteY8" fmla="*/ 654748 h 710547"/>
              <a:gd name="connsiteX9" fmla="*/ 270091 w 841953"/>
              <a:gd name="connsiteY9" fmla="*/ 576328 h 710547"/>
              <a:gd name="connsiteX10" fmla="*/ 270091 w 841953"/>
              <a:gd name="connsiteY10" fmla="*/ 576328 h 710547"/>
              <a:gd name="connsiteX11" fmla="*/ 264153 w 841953"/>
              <a:gd name="connsiteY11" fmla="*/ 554553 h 710547"/>
              <a:gd name="connsiteX12" fmla="*/ 285851 w 841953"/>
              <a:gd name="connsiteY12" fmla="*/ 554553 h 710547"/>
              <a:gd name="connsiteX13" fmla="*/ 285851 w 841953"/>
              <a:gd name="connsiteY13" fmla="*/ 555314 h 710547"/>
              <a:gd name="connsiteX14" fmla="*/ 291790 w 841953"/>
              <a:gd name="connsiteY14" fmla="*/ 557598 h 710547"/>
              <a:gd name="connsiteX15" fmla="*/ 281892 w 841953"/>
              <a:gd name="connsiteY15" fmla="*/ 583332 h 710547"/>
              <a:gd name="connsiteX16" fmla="*/ 270015 w 841953"/>
              <a:gd name="connsiteY16" fmla="*/ 580134 h 710547"/>
              <a:gd name="connsiteX17" fmla="*/ 270015 w 841953"/>
              <a:gd name="connsiteY17" fmla="*/ 576328 h 710547"/>
              <a:gd name="connsiteX18" fmla="*/ 270091 w 841953"/>
              <a:gd name="connsiteY18" fmla="*/ 576328 h 710547"/>
              <a:gd name="connsiteX19" fmla="*/ 336634 w 841953"/>
              <a:gd name="connsiteY19" fmla="*/ 545417 h 710547"/>
              <a:gd name="connsiteX20" fmla="*/ 336634 w 841953"/>
              <a:gd name="connsiteY20" fmla="*/ 545417 h 710547"/>
              <a:gd name="connsiteX21" fmla="*/ 351633 w 841953"/>
              <a:gd name="connsiteY21" fmla="*/ 551812 h 710547"/>
              <a:gd name="connsiteX22" fmla="*/ 355439 w 841953"/>
              <a:gd name="connsiteY22" fmla="*/ 557370 h 710547"/>
              <a:gd name="connsiteX23" fmla="*/ 355439 w 841953"/>
              <a:gd name="connsiteY23" fmla="*/ 570846 h 710547"/>
              <a:gd name="connsiteX24" fmla="*/ 374702 w 841953"/>
              <a:gd name="connsiteY24" fmla="*/ 574044 h 710547"/>
              <a:gd name="connsiteX25" fmla="*/ 390766 w 841953"/>
              <a:gd name="connsiteY25" fmla="*/ 548386 h 710547"/>
              <a:gd name="connsiteX26" fmla="*/ 383381 w 841953"/>
              <a:gd name="connsiteY26" fmla="*/ 546483 h 710547"/>
              <a:gd name="connsiteX27" fmla="*/ 381935 w 841953"/>
              <a:gd name="connsiteY27" fmla="*/ 536509 h 710547"/>
              <a:gd name="connsiteX28" fmla="*/ 366403 w 841953"/>
              <a:gd name="connsiteY28" fmla="*/ 516790 h 710547"/>
              <a:gd name="connsiteX29" fmla="*/ 351480 w 841953"/>
              <a:gd name="connsiteY29" fmla="*/ 521662 h 710547"/>
              <a:gd name="connsiteX30" fmla="*/ 336634 w 841953"/>
              <a:gd name="connsiteY30" fmla="*/ 545417 h 710547"/>
              <a:gd name="connsiteX31" fmla="*/ 336634 w 841953"/>
              <a:gd name="connsiteY31" fmla="*/ 545417 h 710547"/>
              <a:gd name="connsiteX32" fmla="*/ 827862 w 841953"/>
              <a:gd name="connsiteY32" fmla="*/ 39266 h 710547"/>
              <a:gd name="connsiteX33" fmla="*/ 827862 w 841953"/>
              <a:gd name="connsiteY33" fmla="*/ 39266 h 710547"/>
              <a:gd name="connsiteX34" fmla="*/ 825502 w 841953"/>
              <a:gd name="connsiteY34" fmla="*/ 37362 h 710547"/>
              <a:gd name="connsiteX35" fmla="*/ 836237 w 841953"/>
              <a:gd name="connsiteY35" fmla="*/ 14902 h 710547"/>
              <a:gd name="connsiteX36" fmla="*/ 808600 w 841953"/>
              <a:gd name="connsiteY36" fmla="*/ 12923 h 710547"/>
              <a:gd name="connsiteX37" fmla="*/ 801519 w 841953"/>
              <a:gd name="connsiteY37" fmla="*/ 3939 h 710547"/>
              <a:gd name="connsiteX38" fmla="*/ 781800 w 841953"/>
              <a:gd name="connsiteY38" fmla="*/ 3939 h 710547"/>
              <a:gd name="connsiteX39" fmla="*/ 781800 w 841953"/>
              <a:gd name="connsiteY39" fmla="*/ 21221 h 710547"/>
              <a:gd name="connsiteX40" fmla="*/ 798245 w 841953"/>
              <a:gd name="connsiteY40" fmla="*/ 32413 h 710547"/>
              <a:gd name="connsiteX41" fmla="*/ 800834 w 841953"/>
              <a:gd name="connsiteY41" fmla="*/ 32946 h 710547"/>
              <a:gd name="connsiteX42" fmla="*/ 800834 w 841953"/>
              <a:gd name="connsiteY42" fmla="*/ 37362 h 710547"/>
              <a:gd name="connsiteX43" fmla="*/ 820096 w 841953"/>
              <a:gd name="connsiteY43" fmla="*/ 40560 h 710547"/>
              <a:gd name="connsiteX44" fmla="*/ 823979 w 841953"/>
              <a:gd name="connsiteY44" fmla="*/ 38276 h 710547"/>
              <a:gd name="connsiteX45" fmla="*/ 827862 w 841953"/>
              <a:gd name="connsiteY45" fmla="*/ 39266 h 710547"/>
              <a:gd name="connsiteX46" fmla="*/ 827862 w 841953"/>
              <a:gd name="connsiteY46" fmla="*/ 39266 h 710547"/>
              <a:gd name="connsiteX47" fmla="*/ 733834 w 841953"/>
              <a:gd name="connsiteY47" fmla="*/ 81216 h 710547"/>
              <a:gd name="connsiteX48" fmla="*/ 733834 w 841953"/>
              <a:gd name="connsiteY48" fmla="*/ 81216 h 710547"/>
              <a:gd name="connsiteX49" fmla="*/ 740154 w 841953"/>
              <a:gd name="connsiteY49" fmla="*/ 79009 h 710547"/>
              <a:gd name="connsiteX50" fmla="*/ 750051 w 841953"/>
              <a:gd name="connsiteY50" fmla="*/ 69568 h 710547"/>
              <a:gd name="connsiteX51" fmla="*/ 769770 w 841953"/>
              <a:gd name="connsiteY51" fmla="*/ 69568 h 710547"/>
              <a:gd name="connsiteX52" fmla="*/ 769770 w 841953"/>
              <a:gd name="connsiteY52" fmla="*/ 86851 h 710547"/>
              <a:gd name="connsiteX53" fmla="*/ 753325 w 841953"/>
              <a:gd name="connsiteY53" fmla="*/ 98043 h 710547"/>
              <a:gd name="connsiteX54" fmla="*/ 748757 w 841953"/>
              <a:gd name="connsiteY54" fmla="*/ 98956 h 710547"/>
              <a:gd name="connsiteX55" fmla="*/ 748757 w 841953"/>
              <a:gd name="connsiteY55" fmla="*/ 106417 h 710547"/>
              <a:gd name="connsiteX56" fmla="*/ 729495 w 841953"/>
              <a:gd name="connsiteY56" fmla="*/ 109615 h 710547"/>
              <a:gd name="connsiteX57" fmla="*/ 713430 w 841953"/>
              <a:gd name="connsiteY57" fmla="*/ 83957 h 710547"/>
              <a:gd name="connsiteX58" fmla="*/ 733834 w 841953"/>
              <a:gd name="connsiteY58" fmla="*/ 81216 h 710547"/>
              <a:gd name="connsiteX59" fmla="*/ 733834 w 841953"/>
              <a:gd name="connsiteY59" fmla="*/ 81216 h 710547"/>
              <a:gd name="connsiteX60" fmla="*/ 436905 w 841953"/>
              <a:gd name="connsiteY60" fmla="*/ 485954 h 710547"/>
              <a:gd name="connsiteX61" fmla="*/ 436905 w 841953"/>
              <a:gd name="connsiteY61" fmla="*/ 485954 h 710547"/>
              <a:gd name="connsiteX62" fmla="*/ 436981 w 841953"/>
              <a:gd name="connsiteY62" fmla="*/ 471489 h 710547"/>
              <a:gd name="connsiteX63" fmla="*/ 452513 w 841953"/>
              <a:gd name="connsiteY63" fmla="*/ 468672 h 710547"/>
              <a:gd name="connsiteX64" fmla="*/ 452741 w 841953"/>
              <a:gd name="connsiteY64" fmla="*/ 468063 h 710547"/>
              <a:gd name="connsiteX65" fmla="*/ 452817 w 841953"/>
              <a:gd name="connsiteY65" fmla="*/ 468672 h 710547"/>
              <a:gd name="connsiteX66" fmla="*/ 472308 w 841953"/>
              <a:gd name="connsiteY66" fmla="*/ 471489 h 710547"/>
              <a:gd name="connsiteX67" fmla="*/ 472308 w 841953"/>
              <a:gd name="connsiteY67" fmla="*/ 493949 h 710547"/>
              <a:gd name="connsiteX68" fmla="*/ 457081 w 841953"/>
              <a:gd name="connsiteY68" fmla="*/ 496461 h 710547"/>
              <a:gd name="connsiteX69" fmla="*/ 450305 w 841953"/>
              <a:gd name="connsiteY69" fmla="*/ 511993 h 710547"/>
              <a:gd name="connsiteX70" fmla="*/ 429672 w 841953"/>
              <a:gd name="connsiteY70" fmla="*/ 525241 h 710547"/>
              <a:gd name="connsiteX71" fmla="*/ 421449 w 841953"/>
              <a:gd name="connsiteY71" fmla="*/ 512297 h 710547"/>
              <a:gd name="connsiteX72" fmla="*/ 428682 w 841953"/>
              <a:gd name="connsiteY72" fmla="*/ 498593 h 710547"/>
              <a:gd name="connsiteX73" fmla="*/ 436905 w 841953"/>
              <a:gd name="connsiteY73" fmla="*/ 485954 h 710547"/>
              <a:gd name="connsiteX74" fmla="*/ 436905 w 841953"/>
              <a:gd name="connsiteY74" fmla="*/ 485954 h 710547"/>
              <a:gd name="connsiteX75" fmla="*/ 21812 w 841953"/>
              <a:gd name="connsiteY75" fmla="*/ 700125 h 710547"/>
              <a:gd name="connsiteX76" fmla="*/ 21812 w 841953"/>
              <a:gd name="connsiteY76" fmla="*/ 700125 h 710547"/>
              <a:gd name="connsiteX77" fmla="*/ 5748 w 841953"/>
              <a:gd name="connsiteY77" fmla="*/ 674467 h 710547"/>
              <a:gd name="connsiteX78" fmla="*/ 41075 w 841953"/>
              <a:gd name="connsiteY78" fmla="*/ 674467 h 710547"/>
              <a:gd name="connsiteX79" fmla="*/ 41075 w 841953"/>
              <a:gd name="connsiteY79" fmla="*/ 696927 h 710547"/>
              <a:gd name="connsiteX80" fmla="*/ 21812 w 841953"/>
              <a:gd name="connsiteY80" fmla="*/ 700125 h 710547"/>
              <a:gd name="connsiteX81" fmla="*/ 21812 w 841953"/>
              <a:gd name="connsiteY81" fmla="*/ 700125 h 710547"/>
              <a:gd name="connsiteX82" fmla="*/ 728276 w 841953"/>
              <a:gd name="connsiteY82" fmla="*/ 479026 h 710547"/>
              <a:gd name="connsiteX83" fmla="*/ 728276 w 841953"/>
              <a:gd name="connsiteY83" fmla="*/ 479026 h 710547"/>
              <a:gd name="connsiteX84" fmla="*/ 720054 w 841953"/>
              <a:gd name="connsiteY84" fmla="*/ 491132 h 710547"/>
              <a:gd name="connsiteX85" fmla="*/ 741372 w 841953"/>
              <a:gd name="connsiteY85" fmla="*/ 503390 h 710547"/>
              <a:gd name="connsiteX86" fmla="*/ 749214 w 841953"/>
              <a:gd name="connsiteY86" fmla="*/ 512374 h 710547"/>
              <a:gd name="connsiteX87" fmla="*/ 764898 w 841953"/>
              <a:gd name="connsiteY87" fmla="*/ 512374 h 710547"/>
              <a:gd name="connsiteX88" fmla="*/ 764898 w 841953"/>
              <a:gd name="connsiteY88" fmla="*/ 496157 h 710547"/>
              <a:gd name="connsiteX89" fmla="*/ 751802 w 841953"/>
              <a:gd name="connsiteY89" fmla="*/ 485574 h 710547"/>
              <a:gd name="connsiteX90" fmla="*/ 728276 w 841953"/>
              <a:gd name="connsiteY90" fmla="*/ 479026 h 710547"/>
              <a:gd name="connsiteX91" fmla="*/ 728276 w 841953"/>
              <a:gd name="connsiteY91" fmla="*/ 479026 h 710547"/>
              <a:gd name="connsiteX92" fmla="*/ 694701 w 841953"/>
              <a:gd name="connsiteY92" fmla="*/ 520216 h 710547"/>
              <a:gd name="connsiteX93" fmla="*/ 694701 w 841953"/>
              <a:gd name="connsiteY93" fmla="*/ 520216 h 710547"/>
              <a:gd name="connsiteX94" fmla="*/ 688838 w 841953"/>
              <a:gd name="connsiteY94" fmla="*/ 526992 h 710547"/>
              <a:gd name="connsiteX95" fmla="*/ 687011 w 841953"/>
              <a:gd name="connsiteY95" fmla="*/ 535976 h 710547"/>
              <a:gd name="connsiteX96" fmla="*/ 688381 w 841953"/>
              <a:gd name="connsiteY96" fmla="*/ 544503 h 710547"/>
              <a:gd name="connsiteX97" fmla="*/ 703076 w 841953"/>
              <a:gd name="connsiteY97" fmla="*/ 551660 h 710547"/>
              <a:gd name="connsiteX98" fmla="*/ 713887 w 841953"/>
              <a:gd name="connsiteY98" fmla="*/ 542752 h 710547"/>
              <a:gd name="connsiteX99" fmla="*/ 708710 w 841953"/>
              <a:gd name="connsiteY99" fmla="*/ 531027 h 710547"/>
              <a:gd name="connsiteX100" fmla="*/ 694701 w 841953"/>
              <a:gd name="connsiteY100" fmla="*/ 520216 h 710547"/>
              <a:gd name="connsiteX101" fmla="*/ 694701 w 841953"/>
              <a:gd name="connsiteY101" fmla="*/ 520216 h 710547"/>
              <a:gd name="connsiteX102" fmla="*/ 559331 w 841953"/>
              <a:gd name="connsiteY102" fmla="*/ 517779 h 710547"/>
              <a:gd name="connsiteX103" fmla="*/ 559331 w 841953"/>
              <a:gd name="connsiteY103" fmla="*/ 517779 h 710547"/>
              <a:gd name="connsiteX104" fmla="*/ 568087 w 841953"/>
              <a:gd name="connsiteY104" fmla="*/ 537346 h 710547"/>
              <a:gd name="connsiteX105" fmla="*/ 575776 w 841953"/>
              <a:gd name="connsiteY105" fmla="*/ 554477 h 710547"/>
              <a:gd name="connsiteX106" fmla="*/ 585598 w 841953"/>
              <a:gd name="connsiteY106" fmla="*/ 567953 h 710547"/>
              <a:gd name="connsiteX107" fmla="*/ 605317 w 841953"/>
              <a:gd name="connsiteY107" fmla="*/ 567953 h 710547"/>
              <a:gd name="connsiteX108" fmla="*/ 605317 w 841953"/>
              <a:gd name="connsiteY108" fmla="*/ 543437 h 710547"/>
              <a:gd name="connsiteX109" fmla="*/ 588872 w 841953"/>
              <a:gd name="connsiteY109" fmla="*/ 527525 h 710547"/>
              <a:gd name="connsiteX110" fmla="*/ 559331 w 841953"/>
              <a:gd name="connsiteY110" fmla="*/ 517779 h 71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841953" h="710547">
                <a:moveTo>
                  <a:pt x="167384" y="654748"/>
                </a:moveTo>
                <a:cubicBezTo>
                  <a:pt x="167384" y="654748"/>
                  <a:pt x="175074" y="664493"/>
                  <a:pt x="174236" y="674391"/>
                </a:cubicBezTo>
                <a:cubicBezTo>
                  <a:pt x="173399" y="684212"/>
                  <a:pt x="173399" y="690303"/>
                  <a:pt x="180175" y="691521"/>
                </a:cubicBezTo>
                <a:cubicBezTo>
                  <a:pt x="187027" y="692739"/>
                  <a:pt x="186113" y="698906"/>
                  <a:pt x="187865" y="704997"/>
                </a:cubicBezTo>
                <a:cubicBezTo>
                  <a:pt x="189540" y="711088"/>
                  <a:pt x="199818" y="713601"/>
                  <a:pt x="203244" y="704997"/>
                </a:cubicBezTo>
                <a:cubicBezTo>
                  <a:pt x="206594" y="696394"/>
                  <a:pt x="206594" y="686648"/>
                  <a:pt x="203244" y="680481"/>
                </a:cubicBezTo>
                <a:cubicBezTo>
                  <a:pt x="199818" y="674314"/>
                  <a:pt x="197305" y="667005"/>
                  <a:pt x="190453" y="664493"/>
                </a:cubicBezTo>
                <a:cubicBezTo>
                  <a:pt x="183601" y="662133"/>
                  <a:pt x="167384" y="654748"/>
                  <a:pt x="167384" y="654748"/>
                </a:cubicBezTo>
                <a:lnTo>
                  <a:pt x="167384" y="654748"/>
                </a:lnTo>
                <a:close/>
                <a:moveTo>
                  <a:pt x="270091" y="576328"/>
                </a:moveTo>
                <a:lnTo>
                  <a:pt x="270091" y="576328"/>
                </a:lnTo>
                <a:cubicBezTo>
                  <a:pt x="264457" y="570389"/>
                  <a:pt x="255625" y="559121"/>
                  <a:pt x="264153" y="554553"/>
                </a:cubicBezTo>
                <a:cubicBezTo>
                  <a:pt x="275954" y="548158"/>
                  <a:pt x="285851" y="554553"/>
                  <a:pt x="285851" y="554553"/>
                </a:cubicBezTo>
                <a:lnTo>
                  <a:pt x="285851" y="555314"/>
                </a:lnTo>
                <a:cubicBezTo>
                  <a:pt x="287755" y="555771"/>
                  <a:pt x="289734" y="556456"/>
                  <a:pt x="291790" y="557598"/>
                </a:cubicBezTo>
                <a:cubicBezTo>
                  <a:pt x="303667" y="564070"/>
                  <a:pt x="281892" y="583332"/>
                  <a:pt x="281892" y="583332"/>
                </a:cubicBezTo>
                <a:lnTo>
                  <a:pt x="270015" y="580134"/>
                </a:lnTo>
                <a:lnTo>
                  <a:pt x="270015" y="576328"/>
                </a:lnTo>
                <a:lnTo>
                  <a:pt x="270091" y="576328"/>
                </a:lnTo>
                <a:close/>
                <a:moveTo>
                  <a:pt x="336634" y="545417"/>
                </a:moveTo>
                <a:lnTo>
                  <a:pt x="336634" y="545417"/>
                </a:lnTo>
                <a:cubicBezTo>
                  <a:pt x="336634" y="545417"/>
                  <a:pt x="345694" y="542752"/>
                  <a:pt x="351633" y="551812"/>
                </a:cubicBezTo>
                <a:cubicBezTo>
                  <a:pt x="353003" y="553944"/>
                  <a:pt x="354221" y="555847"/>
                  <a:pt x="355439" y="557370"/>
                </a:cubicBezTo>
                <a:lnTo>
                  <a:pt x="355439" y="570846"/>
                </a:lnTo>
                <a:lnTo>
                  <a:pt x="374702" y="574044"/>
                </a:lnTo>
                <a:cubicBezTo>
                  <a:pt x="374702" y="574044"/>
                  <a:pt x="410029" y="554781"/>
                  <a:pt x="390766" y="548386"/>
                </a:cubicBezTo>
                <a:cubicBezTo>
                  <a:pt x="388254" y="547548"/>
                  <a:pt x="385742" y="546863"/>
                  <a:pt x="383381" y="546483"/>
                </a:cubicBezTo>
                <a:cubicBezTo>
                  <a:pt x="383534" y="543361"/>
                  <a:pt x="383153" y="539935"/>
                  <a:pt x="381935" y="536509"/>
                </a:cubicBezTo>
                <a:cubicBezTo>
                  <a:pt x="377747" y="524936"/>
                  <a:pt x="371504" y="517018"/>
                  <a:pt x="366403" y="516790"/>
                </a:cubicBezTo>
                <a:cubicBezTo>
                  <a:pt x="361226" y="516561"/>
                  <a:pt x="355592" y="514201"/>
                  <a:pt x="351480" y="521662"/>
                </a:cubicBezTo>
                <a:cubicBezTo>
                  <a:pt x="347293" y="528971"/>
                  <a:pt x="336634" y="545417"/>
                  <a:pt x="336634" y="545417"/>
                </a:cubicBezTo>
                <a:lnTo>
                  <a:pt x="336634" y="545417"/>
                </a:lnTo>
                <a:close/>
                <a:moveTo>
                  <a:pt x="827862" y="39266"/>
                </a:moveTo>
                <a:lnTo>
                  <a:pt x="827862" y="39266"/>
                </a:lnTo>
                <a:cubicBezTo>
                  <a:pt x="827862" y="39266"/>
                  <a:pt x="826872" y="38581"/>
                  <a:pt x="825502" y="37362"/>
                </a:cubicBezTo>
                <a:cubicBezTo>
                  <a:pt x="834562" y="31576"/>
                  <a:pt x="850551" y="19699"/>
                  <a:pt x="836237" y="14902"/>
                </a:cubicBezTo>
                <a:cubicBezTo>
                  <a:pt x="825121" y="11248"/>
                  <a:pt x="815147" y="11781"/>
                  <a:pt x="808600" y="12923"/>
                </a:cubicBezTo>
                <a:cubicBezTo>
                  <a:pt x="802813" y="11476"/>
                  <a:pt x="803422" y="7669"/>
                  <a:pt x="801519" y="3939"/>
                </a:cubicBezTo>
                <a:cubicBezTo>
                  <a:pt x="799311" y="-401"/>
                  <a:pt x="786216" y="-2152"/>
                  <a:pt x="781800" y="3939"/>
                </a:cubicBezTo>
                <a:cubicBezTo>
                  <a:pt x="777384" y="9953"/>
                  <a:pt x="777384" y="16882"/>
                  <a:pt x="781800" y="21221"/>
                </a:cubicBezTo>
                <a:cubicBezTo>
                  <a:pt x="786216" y="25561"/>
                  <a:pt x="789490" y="30662"/>
                  <a:pt x="798245" y="32413"/>
                </a:cubicBezTo>
                <a:cubicBezTo>
                  <a:pt x="799007" y="32566"/>
                  <a:pt x="799920" y="32794"/>
                  <a:pt x="800834" y="32946"/>
                </a:cubicBezTo>
                <a:lnTo>
                  <a:pt x="800834" y="37362"/>
                </a:lnTo>
                <a:lnTo>
                  <a:pt x="820096" y="40560"/>
                </a:lnTo>
                <a:cubicBezTo>
                  <a:pt x="820096" y="40560"/>
                  <a:pt x="821695" y="39722"/>
                  <a:pt x="823979" y="38276"/>
                </a:cubicBezTo>
                <a:cubicBezTo>
                  <a:pt x="826416" y="38885"/>
                  <a:pt x="827862" y="39266"/>
                  <a:pt x="827862" y="39266"/>
                </a:cubicBezTo>
                <a:lnTo>
                  <a:pt x="827862" y="39266"/>
                </a:lnTo>
                <a:close/>
                <a:moveTo>
                  <a:pt x="733834" y="81216"/>
                </a:moveTo>
                <a:lnTo>
                  <a:pt x="733834" y="81216"/>
                </a:lnTo>
                <a:cubicBezTo>
                  <a:pt x="735053" y="80075"/>
                  <a:pt x="737108" y="79389"/>
                  <a:pt x="740154" y="79009"/>
                </a:cubicBezTo>
                <a:cubicBezTo>
                  <a:pt x="748909" y="78171"/>
                  <a:pt x="747843" y="73831"/>
                  <a:pt x="750051" y="69568"/>
                </a:cubicBezTo>
                <a:cubicBezTo>
                  <a:pt x="752259" y="65228"/>
                  <a:pt x="765355" y="63553"/>
                  <a:pt x="769770" y="69568"/>
                </a:cubicBezTo>
                <a:cubicBezTo>
                  <a:pt x="774186" y="75583"/>
                  <a:pt x="774186" y="82511"/>
                  <a:pt x="769770" y="86851"/>
                </a:cubicBezTo>
                <a:cubicBezTo>
                  <a:pt x="765355" y="91114"/>
                  <a:pt x="762081" y="96368"/>
                  <a:pt x="753325" y="98043"/>
                </a:cubicBezTo>
                <a:cubicBezTo>
                  <a:pt x="752031" y="98271"/>
                  <a:pt x="750508" y="98652"/>
                  <a:pt x="748757" y="98956"/>
                </a:cubicBezTo>
                <a:lnTo>
                  <a:pt x="748757" y="106417"/>
                </a:lnTo>
                <a:lnTo>
                  <a:pt x="729495" y="109615"/>
                </a:lnTo>
                <a:cubicBezTo>
                  <a:pt x="729495" y="109615"/>
                  <a:pt x="694168" y="90353"/>
                  <a:pt x="713430" y="83957"/>
                </a:cubicBezTo>
                <a:cubicBezTo>
                  <a:pt x="720967" y="81521"/>
                  <a:pt x="728048" y="80988"/>
                  <a:pt x="733834" y="81216"/>
                </a:cubicBezTo>
                <a:lnTo>
                  <a:pt x="733834" y="81216"/>
                </a:lnTo>
                <a:close/>
                <a:moveTo>
                  <a:pt x="436905" y="485954"/>
                </a:moveTo>
                <a:lnTo>
                  <a:pt x="436905" y="485954"/>
                </a:lnTo>
                <a:cubicBezTo>
                  <a:pt x="431042" y="480549"/>
                  <a:pt x="427768" y="474534"/>
                  <a:pt x="436981" y="471489"/>
                </a:cubicBezTo>
                <a:cubicBezTo>
                  <a:pt x="442539" y="469661"/>
                  <a:pt x="447792" y="468900"/>
                  <a:pt x="452513" y="468672"/>
                </a:cubicBezTo>
                <a:cubicBezTo>
                  <a:pt x="452665" y="468291"/>
                  <a:pt x="452741" y="468063"/>
                  <a:pt x="452741" y="468063"/>
                </a:cubicBezTo>
                <a:cubicBezTo>
                  <a:pt x="452741" y="468063"/>
                  <a:pt x="452741" y="468291"/>
                  <a:pt x="452817" y="468672"/>
                </a:cubicBezTo>
                <a:cubicBezTo>
                  <a:pt x="464314" y="468291"/>
                  <a:pt x="472308" y="471489"/>
                  <a:pt x="472308" y="471489"/>
                </a:cubicBezTo>
                <a:lnTo>
                  <a:pt x="472308" y="493949"/>
                </a:lnTo>
                <a:lnTo>
                  <a:pt x="457081" y="496461"/>
                </a:lnTo>
                <a:cubicBezTo>
                  <a:pt x="456700" y="502019"/>
                  <a:pt x="452969" y="506968"/>
                  <a:pt x="450305" y="511993"/>
                </a:cubicBezTo>
                <a:cubicBezTo>
                  <a:pt x="446955" y="518236"/>
                  <a:pt x="438732" y="523489"/>
                  <a:pt x="429672" y="525241"/>
                </a:cubicBezTo>
                <a:cubicBezTo>
                  <a:pt x="420612" y="526992"/>
                  <a:pt x="417186" y="517018"/>
                  <a:pt x="421449" y="512297"/>
                </a:cubicBezTo>
                <a:cubicBezTo>
                  <a:pt x="425713" y="507577"/>
                  <a:pt x="431347" y="504988"/>
                  <a:pt x="428682" y="498593"/>
                </a:cubicBezTo>
                <a:cubicBezTo>
                  <a:pt x="426322" y="492959"/>
                  <a:pt x="430053" y="489685"/>
                  <a:pt x="436905" y="485954"/>
                </a:cubicBezTo>
                <a:lnTo>
                  <a:pt x="436905" y="485954"/>
                </a:lnTo>
                <a:close/>
                <a:moveTo>
                  <a:pt x="21812" y="700125"/>
                </a:moveTo>
                <a:lnTo>
                  <a:pt x="21812" y="700125"/>
                </a:lnTo>
                <a:cubicBezTo>
                  <a:pt x="21812" y="700125"/>
                  <a:pt x="-13515" y="680862"/>
                  <a:pt x="5748" y="674467"/>
                </a:cubicBezTo>
                <a:cubicBezTo>
                  <a:pt x="25010" y="668071"/>
                  <a:pt x="41075" y="674467"/>
                  <a:pt x="41075" y="674467"/>
                </a:cubicBezTo>
                <a:lnTo>
                  <a:pt x="41075" y="696927"/>
                </a:lnTo>
                <a:lnTo>
                  <a:pt x="21812" y="700125"/>
                </a:lnTo>
                <a:lnTo>
                  <a:pt x="21812" y="700125"/>
                </a:lnTo>
                <a:close/>
                <a:moveTo>
                  <a:pt x="728276" y="479026"/>
                </a:moveTo>
                <a:lnTo>
                  <a:pt x="728276" y="479026"/>
                </a:lnTo>
                <a:cubicBezTo>
                  <a:pt x="728276" y="479026"/>
                  <a:pt x="720891" y="484584"/>
                  <a:pt x="720054" y="491132"/>
                </a:cubicBezTo>
                <a:cubicBezTo>
                  <a:pt x="719140" y="497603"/>
                  <a:pt x="734367" y="502628"/>
                  <a:pt x="741372" y="503390"/>
                </a:cubicBezTo>
                <a:cubicBezTo>
                  <a:pt x="748376" y="504227"/>
                  <a:pt x="747539" y="508262"/>
                  <a:pt x="749214" y="512374"/>
                </a:cubicBezTo>
                <a:cubicBezTo>
                  <a:pt x="750965" y="516409"/>
                  <a:pt x="761472" y="518008"/>
                  <a:pt x="764898" y="512374"/>
                </a:cubicBezTo>
                <a:cubicBezTo>
                  <a:pt x="768400" y="506663"/>
                  <a:pt x="768400" y="500192"/>
                  <a:pt x="764898" y="496157"/>
                </a:cubicBezTo>
                <a:cubicBezTo>
                  <a:pt x="761395" y="492045"/>
                  <a:pt x="758807" y="487249"/>
                  <a:pt x="751802" y="485574"/>
                </a:cubicBezTo>
                <a:cubicBezTo>
                  <a:pt x="744874" y="488391"/>
                  <a:pt x="728276" y="483518"/>
                  <a:pt x="728276" y="479026"/>
                </a:cubicBezTo>
                <a:lnTo>
                  <a:pt x="728276" y="479026"/>
                </a:lnTo>
                <a:close/>
                <a:moveTo>
                  <a:pt x="694701" y="520216"/>
                </a:moveTo>
                <a:lnTo>
                  <a:pt x="694701" y="520216"/>
                </a:lnTo>
                <a:cubicBezTo>
                  <a:pt x="694701" y="520216"/>
                  <a:pt x="693939" y="523794"/>
                  <a:pt x="688838" y="526992"/>
                </a:cubicBezTo>
                <a:cubicBezTo>
                  <a:pt x="683661" y="530189"/>
                  <a:pt x="680996" y="532397"/>
                  <a:pt x="687011" y="535976"/>
                </a:cubicBezTo>
                <a:cubicBezTo>
                  <a:pt x="693026" y="539630"/>
                  <a:pt x="689447" y="541458"/>
                  <a:pt x="688381" y="544503"/>
                </a:cubicBezTo>
                <a:cubicBezTo>
                  <a:pt x="687315" y="547548"/>
                  <a:pt x="695995" y="553182"/>
                  <a:pt x="703076" y="551660"/>
                </a:cubicBezTo>
                <a:cubicBezTo>
                  <a:pt x="710156" y="550137"/>
                  <a:pt x="714496" y="546559"/>
                  <a:pt x="713887" y="542752"/>
                </a:cubicBezTo>
                <a:cubicBezTo>
                  <a:pt x="713278" y="538945"/>
                  <a:pt x="714115" y="535062"/>
                  <a:pt x="708710" y="531027"/>
                </a:cubicBezTo>
                <a:cubicBezTo>
                  <a:pt x="710689" y="525469"/>
                  <a:pt x="699193" y="519378"/>
                  <a:pt x="694701" y="520216"/>
                </a:cubicBezTo>
                <a:lnTo>
                  <a:pt x="694701" y="520216"/>
                </a:lnTo>
                <a:close/>
                <a:moveTo>
                  <a:pt x="559331" y="517779"/>
                </a:moveTo>
                <a:lnTo>
                  <a:pt x="559331" y="517779"/>
                </a:lnTo>
                <a:cubicBezTo>
                  <a:pt x="559331" y="517779"/>
                  <a:pt x="569229" y="527601"/>
                  <a:pt x="568087" y="537346"/>
                </a:cubicBezTo>
                <a:cubicBezTo>
                  <a:pt x="566945" y="547092"/>
                  <a:pt x="567021" y="553259"/>
                  <a:pt x="575776" y="554477"/>
                </a:cubicBezTo>
                <a:cubicBezTo>
                  <a:pt x="584532" y="555695"/>
                  <a:pt x="583466" y="561786"/>
                  <a:pt x="585598" y="567953"/>
                </a:cubicBezTo>
                <a:cubicBezTo>
                  <a:pt x="587806" y="574044"/>
                  <a:pt x="600977" y="576556"/>
                  <a:pt x="605317" y="567953"/>
                </a:cubicBezTo>
                <a:cubicBezTo>
                  <a:pt x="609733" y="559349"/>
                  <a:pt x="609733" y="549604"/>
                  <a:pt x="605317" y="543437"/>
                </a:cubicBezTo>
                <a:cubicBezTo>
                  <a:pt x="600901" y="537270"/>
                  <a:pt x="597627" y="529961"/>
                  <a:pt x="588872" y="527525"/>
                </a:cubicBezTo>
                <a:cubicBezTo>
                  <a:pt x="585598" y="512754"/>
                  <a:pt x="562833" y="509785"/>
                  <a:pt x="559331" y="517779"/>
                </a:cubicBezTo>
                <a:close/>
              </a:path>
            </a:pathLst>
          </a:custGeom>
          <a:grpFill/>
          <a:ln w="6248" cap="rnd">
            <a:solidFill>
              <a:srgbClr val="0070C0"/>
            </a:solidFill>
            <a:prstDash val="solid"/>
            <a:round/>
          </a:ln>
          <a:effectLst>
            <a:glow rad="63500">
              <a:srgbClr val="00B0F0">
                <a:alpha val="40000"/>
              </a:srgbClr>
            </a:glo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200"/>
          </a:p>
        </p:txBody>
      </p:sp>
      <p:sp>
        <p:nvSpPr>
          <p:cNvPr id="1128" name="Graphic 2">
            <a:extLst>
              <a:ext uri="{FF2B5EF4-FFF2-40B4-BE49-F238E27FC236}">
                <a16:creationId xmlns:a16="http://schemas.microsoft.com/office/drawing/2014/main" id="{768E5FC6-4548-46D7-AB38-02951D83BEE1}"/>
              </a:ext>
            </a:extLst>
          </p:cNvPr>
          <p:cNvSpPr/>
          <p:nvPr/>
        </p:nvSpPr>
        <p:spPr>
          <a:xfrm>
            <a:off x="2129554" y="792522"/>
            <a:ext cx="2591580" cy="3008289"/>
          </a:xfrm>
          <a:custGeom>
            <a:avLst/>
            <a:gdLst>
              <a:gd name="connsiteX0" fmla="*/ 167384 w 841953"/>
              <a:gd name="connsiteY0" fmla="*/ 654748 h 710547"/>
              <a:gd name="connsiteX1" fmla="*/ 174236 w 841953"/>
              <a:gd name="connsiteY1" fmla="*/ 674391 h 710547"/>
              <a:gd name="connsiteX2" fmla="*/ 180175 w 841953"/>
              <a:gd name="connsiteY2" fmla="*/ 691521 h 710547"/>
              <a:gd name="connsiteX3" fmla="*/ 187865 w 841953"/>
              <a:gd name="connsiteY3" fmla="*/ 704997 h 710547"/>
              <a:gd name="connsiteX4" fmla="*/ 203244 w 841953"/>
              <a:gd name="connsiteY4" fmla="*/ 704997 h 710547"/>
              <a:gd name="connsiteX5" fmla="*/ 203244 w 841953"/>
              <a:gd name="connsiteY5" fmla="*/ 680481 h 710547"/>
              <a:gd name="connsiteX6" fmla="*/ 190453 w 841953"/>
              <a:gd name="connsiteY6" fmla="*/ 664493 h 710547"/>
              <a:gd name="connsiteX7" fmla="*/ 167384 w 841953"/>
              <a:gd name="connsiteY7" fmla="*/ 654748 h 710547"/>
              <a:gd name="connsiteX8" fmla="*/ 167384 w 841953"/>
              <a:gd name="connsiteY8" fmla="*/ 654748 h 710547"/>
              <a:gd name="connsiteX9" fmla="*/ 270091 w 841953"/>
              <a:gd name="connsiteY9" fmla="*/ 576328 h 710547"/>
              <a:gd name="connsiteX10" fmla="*/ 270091 w 841953"/>
              <a:gd name="connsiteY10" fmla="*/ 576328 h 710547"/>
              <a:gd name="connsiteX11" fmla="*/ 264153 w 841953"/>
              <a:gd name="connsiteY11" fmla="*/ 554553 h 710547"/>
              <a:gd name="connsiteX12" fmla="*/ 285851 w 841953"/>
              <a:gd name="connsiteY12" fmla="*/ 554553 h 710547"/>
              <a:gd name="connsiteX13" fmla="*/ 285851 w 841953"/>
              <a:gd name="connsiteY13" fmla="*/ 555314 h 710547"/>
              <a:gd name="connsiteX14" fmla="*/ 291790 w 841953"/>
              <a:gd name="connsiteY14" fmla="*/ 557598 h 710547"/>
              <a:gd name="connsiteX15" fmla="*/ 281892 w 841953"/>
              <a:gd name="connsiteY15" fmla="*/ 583332 h 710547"/>
              <a:gd name="connsiteX16" fmla="*/ 270015 w 841953"/>
              <a:gd name="connsiteY16" fmla="*/ 580134 h 710547"/>
              <a:gd name="connsiteX17" fmla="*/ 270015 w 841953"/>
              <a:gd name="connsiteY17" fmla="*/ 576328 h 710547"/>
              <a:gd name="connsiteX18" fmla="*/ 270091 w 841953"/>
              <a:gd name="connsiteY18" fmla="*/ 576328 h 710547"/>
              <a:gd name="connsiteX19" fmla="*/ 336634 w 841953"/>
              <a:gd name="connsiteY19" fmla="*/ 545417 h 710547"/>
              <a:gd name="connsiteX20" fmla="*/ 336634 w 841953"/>
              <a:gd name="connsiteY20" fmla="*/ 545417 h 710547"/>
              <a:gd name="connsiteX21" fmla="*/ 351633 w 841953"/>
              <a:gd name="connsiteY21" fmla="*/ 551812 h 710547"/>
              <a:gd name="connsiteX22" fmla="*/ 355439 w 841953"/>
              <a:gd name="connsiteY22" fmla="*/ 557370 h 710547"/>
              <a:gd name="connsiteX23" fmla="*/ 355439 w 841953"/>
              <a:gd name="connsiteY23" fmla="*/ 570846 h 710547"/>
              <a:gd name="connsiteX24" fmla="*/ 374702 w 841953"/>
              <a:gd name="connsiteY24" fmla="*/ 574044 h 710547"/>
              <a:gd name="connsiteX25" fmla="*/ 390766 w 841953"/>
              <a:gd name="connsiteY25" fmla="*/ 548386 h 710547"/>
              <a:gd name="connsiteX26" fmla="*/ 383381 w 841953"/>
              <a:gd name="connsiteY26" fmla="*/ 546483 h 710547"/>
              <a:gd name="connsiteX27" fmla="*/ 381935 w 841953"/>
              <a:gd name="connsiteY27" fmla="*/ 536509 h 710547"/>
              <a:gd name="connsiteX28" fmla="*/ 366403 w 841953"/>
              <a:gd name="connsiteY28" fmla="*/ 516790 h 710547"/>
              <a:gd name="connsiteX29" fmla="*/ 351480 w 841953"/>
              <a:gd name="connsiteY29" fmla="*/ 521662 h 710547"/>
              <a:gd name="connsiteX30" fmla="*/ 336634 w 841953"/>
              <a:gd name="connsiteY30" fmla="*/ 545417 h 710547"/>
              <a:gd name="connsiteX31" fmla="*/ 336634 w 841953"/>
              <a:gd name="connsiteY31" fmla="*/ 545417 h 710547"/>
              <a:gd name="connsiteX32" fmla="*/ 827862 w 841953"/>
              <a:gd name="connsiteY32" fmla="*/ 39266 h 710547"/>
              <a:gd name="connsiteX33" fmla="*/ 827862 w 841953"/>
              <a:gd name="connsiteY33" fmla="*/ 39266 h 710547"/>
              <a:gd name="connsiteX34" fmla="*/ 825502 w 841953"/>
              <a:gd name="connsiteY34" fmla="*/ 37362 h 710547"/>
              <a:gd name="connsiteX35" fmla="*/ 836237 w 841953"/>
              <a:gd name="connsiteY35" fmla="*/ 14902 h 710547"/>
              <a:gd name="connsiteX36" fmla="*/ 808600 w 841953"/>
              <a:gd name="connsiteY36" fmla="*/ 12923 h 710547"/>
              <a:gd name="connsiteX37" fmla="*/ 801519 w 841953"/>
              <a:gd name="connsiteY37" fmla="*/ 3939 h 710547"/>
              <a:gd name="connsiteX38" fmla="*/ 781800 w 841953"/>
              <a:gd name="connsiteY38" fmla="*/ 3939 h 710547"/>
              <a:gd name="connsiteX39" fmla="*/ 781800 w 841953"/>
              <a:gd name="connsiteY39" fmla="*/ 21221 h 710547"/>
              <a:gd name="connsiteX40" fmla="*/ 798245 w 841953"/>
              <a:gd name="connsiteY40" fmla="*/ 32413 h 710547"/>
              <a:gd name="connsiteX41" fmla="*/ 800834 w 841953"/>
              <a:gd name="connsiteY41" fmla="*/ 32946 h 710547"/>
              <a:gd name="connsiteX42" fmla="*/ 800834 w 841953"/>
              <a:gd name="connsiteY42" fmla="*/ 37362 h 710547"/>
              <a:gd name="connsiteX43" fmla="*/ 820096 w 841953"/>
              <a:gd name="connsiteY43" fmla="*/ 40560 h 710547"/>
              <a:gd name="connsiteX44" fmla="*/ 823979 w 841953"/>
              <a:gd name="connsiteY44" fmla="*/ 38276 h 710547"/>
              <a:gd name="connsiteX45" fmla="*/ 827862 w 841953"/>
              <a:gd name="connsiteY45" fmla="*/ 39266 h 710547"/>
              <a:gd name="connsiteX46" fmla="*/ 827862 w 841953"/>
              <a:gd name="connsiteY46" fmla="*/ 39266 h 710547"/>
              <a:gd name="connsiteX47" fmla="*/ 733834 w 841953"/>
              <a:gd name="connsiteY47" fmla="*/ 81216 h 710547"/>
              <a:gd name="connsiteX48" fmla="*/ 733834 w 841953"/>
              <a:gd name="connsiteY48" fmla="*/ 81216 h 710547"/>
              <a:gd name="connsiteX49" fmla="*/ 740154 w 841953"/>
              <a:gd name="connsiteY49" fmla="*/ 79009 h 710547"/>
              <a:gd name="connsiteX50" fmla="*/ 750051 w 841953"/>
              <a:gd name="connsiteY50" fmla="*/ 69568 h 710547"/>
              <a:gd name="connsiteX51" fmla="*/ 769770 w 841953"/>
              <a:gd name="connsiteY51" fmla="*/ 69568 h 710547"/>
              <a:gd name="connsiteX52" fmla="*/ 769770 w 841953"/>
              <a:gd name="connsiteY52" fmla="*/ 86851 h 710547"/>
              <a:gd name="connsiteX53" fmla="*/ 753325 w 841953"/>
              <a:gd name="connsiteY53" fmla="*/ 98043 h 710547"/>
              <a:gd name="connsiteX54" fmla="*/ 748757 w 841953"/>
              <a:gd name="connsiteY54" fmla="*/ 98956 h 710547"/>
              <a:gd name="connsiteX55" fmla="*/ 748757 w 841953"/>
              <a:gd name="connsiteY55" fmla="*/ 106417 h 710547"/>
              <a:gd name="connsiteX56" fmla="*/ 729495 w 841953"/>
              <a:gd name="connsiteY56" fmla="*/ 109615 h 710547"/>
              <a:gd name="connsiteX57" fmla="*/ 713430 w 841953"/>
              <a:gd name="connsiteY57" fmla="*/ 83957 h 710547"/>
              <a:gd name="connsiteX58" fmla="*/ 733834 w 841953"/>
              <a:gd name="connsiteY58" fmla="*/ 81216 h 710547"/>
              <a:gd name="connsiteX59" fmla="*/ 733834 w 841953"/>
              <a:gd name="connsiteY59" fmla="*/ 81216 h 710547"/>
              <a:gd name="connsiteX60" fmla="*/ 436905 w 841953"/>
              <a:gd name="connsiteY60" fmla="*/ 485954 h 710547"/>
              <a:gd name="connsiteX61" fmla="*/ 436905 w 841953"/>
              <a:gd name="connsiteY61" fmla="*/ 485954 h 710547"/>
              <a:gd name="connsiteX62" fmla="*/ 436981 w 841953"/>
              <a:gd name="connsiteY62" fmla="*/ 471489 h 710547"/>
              <a:gd name="connsiteX63" fmla="*/ 452513 w 841953"/>
              <a:gd name="connsiteY63" fmla="*/ 468672 h 710547"/>
              <a:gd name="connsiteX64" fmla="*/ 452741 w 841953"/>
              <a:gd name="connsiteY64" fmla="*/ 468063 h 710547"/>
              <a:gd name="connsiteX65" fmla="*/ 452817 w 841953"/>
              <a:gd name="connsiteY65" fmla="*/ 468672 h 710547"/>
              <a:gd name="connsiteX66" fmla="*/ 472308 w 841953"/>
              <a:gd name="connsiteY66" fmla="*/ 471489 h 710547"/>
              <a:gd name="connsiteX67" fmla="*/ 472308 w 841953"/>
              <a:gd name="connsiteY67" fmla="*/ 493949 h 710547"/>
              <a:gd name="connsiteX68" fmla="*/ 457081 w 841953"/>
              <a:gd name="connsiteY68" fmla="*/ 496461 h 710547"/>
              <a:gd name="connsiteX69" fmla="*/ 450305 w 841953"/>
              <a:gd name="connsiteY69" fmla="*/ 511993 h 710547"/>
              <a:gd name="connsiteX70" fmla="*/ 429672 w 841953"/>
              <a:gd name="connsiteY70" fmla="*/ 525241 h 710547"/>
              <a:gd name="connsiteX71" fmla="*/ 421449 w 841953"/>
              <a:gd name="connsiteY71" fmla="*/ 512297 h 710547"/>
              <a:gd name="connsiteX72" fmla="*/ 428682 w 841953"/>
              <a:gd name="connsiteY72" fmla="*/ 498593 h 710547"/>
              <a:gd name="connsiteX73" fmla="*/ 436905 w 841953"/>
              <a:gd name="connsiteY73" fmla="*/ 485954 h 710547"/>
              <a:gd name="connsiteX74" fmla="*/ 436905 w 841953"/>
              <a:gd name="connsiteY74" fmla="*/ 485954 h 710547"/>
              <a:gd name="connsiteX75" fmla="*/ 21812 w 841953"/>
              <a:gd name="connsiteY75" fmla="*/ 700125 h 710547"/>
              <a:gd name="connsiteX76" fmla="*/ 21812 w 841953"/>
              <a:gd name="connsiteY76" fmla="*/ 700125 h 710547"/>
              <a:gd name="connsiteX77" fmla="*/ 5748 w 841953"/>
              <a:gd name="connsiteY77" fmla="*/ 674467 h 710547"/>
              <a:gd name="connsiteX78" fmla="*/ 41075 w 841953"/>
              <a:gd name="connsiteY78" fmla="*/ 674467 h 710547"/>
              <a:gd name="connsiteX79" fmla="*/ 41075 w 841953"/>
              <a:gd name="connsiteY79" fmla="*/ 696927 h 710547"/>
              <a:gd name="connsiteX80" fmla="*/ 21812 w 841953"/>
              <a:gd name="connsiteY80" fmla="*/ 700125 h 710547"/>
              <a:gd name="connsiteX81" fmla="*/ 21812 w 841953"/>
              <a:gd name="connsiteY81" fmla="*/ 700125 h 710547"/>
              <a:gd name="connsiteX82" fmla="*/ 728276 w 841953"/>
              <a:gd name="connsiteY82" fmla="*/ 479026 h 710547"/>
              <a:gd name="connsiteX83" fmla="*/ 728276 w 841953"/>
              <a:gd name="connsiteY83" fmla="*/ 479026 h 710547"/>
              <a:gd name="connsiteX84" fmla="*/ 720054 w 841953"/>
              <a:gd name="connsiteY84" fmla="*/ 491132 h 710547"/>
              <a:gd name="connsiteX85" fmla="*/ 741372 w 841953"/>
              <a:gd name="connsiteY85" fmla="*/ 503390 h 710547"/>
              <a:gd name="connsiteX86" fmla="*/ 749214 w 841953"/>
              <a:gd name="connsiteY86" fmla="*/ 512374 h 710547"/>
              <a:gd name="connsiteX87" fmla="*/ 764898 w 841953"/>
              <a:gd name="connsiteY87" fmla="*/ 512374 h 710547"/>
              <a:gd name="connsiteX88" fmla="*/ 764898 w 841953"/>
              <a:gd name="connsiteY88" fmla="*/ 496157 h 710547"/>
              <a:gd name="connsiteX89" fmla="*/ 751802 w 841953"/>
              <a:gd name="connsiteY89" fmla="*/ 485574 h 710547"/>
              <a:gd name="connsiteX90" fmla="*/ 728276 w 841953"/>
              <a:gd name="connsiteY90" fmla="*/ 479026 h 710547"/>
              <a:gd name="connsiteX91" fmla="*/ 728276 w 841953"/>
              <a:gd name="connsiteY91" fmla="*/ 479026 h 710547"/>
              <a:gd name="connsiteX92" fmla="*/ 694701 w 841953"/>
              <a:gd name="connsiteY92" fmla="*/ 520216 h 710547"/>
              <a:gd name="connsiteX93" fmla="*/ 694701 w 841953"/>
              <a:gd name="connsiteY93" fmla="*/ 520216 h 710547"/>
              <a:gd name="connsiteX94" fmla="*/ 688838 w 841953"/>
              <a:gd name="connsiteY94" fmla="*/ 526992 h 710547"/>
              <a:gd name="connsiteX95" fmla="*/ 687011 w 841953"/>
              <a:gd name="connsiteY95" fmla="*/ 535976 h 710547"/>
              <a:gd name="connsiteX96" fmla="*/ 688381 w 841953"/>
              <a:gd name="connsiteY96" fmla="*/ 544503 h 710547"/>
              <a:gd name="connsiteX97" fmla="*/ 703076 w 841953"/>
              <a:gd name="connsiteY97" fmla="*/ 551660 h 710547"/>
              <a:gd name="connsiteX98" fmla="*/ 713887 w 841953"/>
              <a:gd name="connsiteY98" fmla="*/ 542752 h 710547"/>
              <a:gd name="connsiteX99" fmla="*/ 708710 w 841953"/>
              <a:gd name="connsiteY99" fmla="*/ 531027 h 710547"/>
              <a:gd name="connsiteX100" fmla="*/ 694701 w 841953"/>
              <a:gd name="connsiteY100" fmla="*/ 520216 h 710547"/>
              <a:gd name="connsiteX101" fmla="*/ 694701 w 841953"/>
              <a:gd name="connsiteY101" fmla="*/ 520216 h 710547"/>
              <a:gd name="connsiteX102" fmla="*/ 559331 w 841953"/>
              <a:gd name="connsiteY102" fmla="*/ 517779 h 710547"/>
              <a:gd name="connsiteX103" fmla="*/ 559331 w 841953"/>
              <a:gd name="connsiteY103" fmla="*/ 517779 h 710547"/>
              <a:gd name="connsiteX104" fmla="*/ 568087 w 841953"/>
              <a:gd name="connsiteY104" fmla="*/ 537346 h 710547"/>
              <a:gd name="connsiteX105" fmla="*/ 575776 w 841953"/>
              <a:gd name="connsiteY105" fmla="*/ 554477 h 710547"/>
              <a:gd name="connsiteX106" fmla="*/ 585598 w 841953"/>
              <a:gd name="connsiteY106" fmla="*/ 567953 h 710547"/>
              <a:gd name="connsiteX107" fmla="*/ 605317 w 841953"/>
              <a:gd name="connsiteY107" fmla="*/ 567953 h 710547"/>
              <a:gd name="connsiteX108" fmla="*/ 605317 w 841953"/>
              <a:gd name="connsiteY108" fmla="*/ 543437 h 710547"/>
              <a:gd name="connsiteX109" fmla="*/ 588872 w 841953"/>
              <a:gd name="connsiteY109" fmla="*/ 527525 h 710547"/>
              <a:gd name="connsiteX110" fmla="*/ 559331 w 841953"/>
              <a:gd name="connsiteY110" fmla="*/ 517779 h 71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841953" h="710547">
                <a:moveTo>
                  <a:pt x="167384" y="654748"/>
                </a:moveTo>
                <a:cubicBezTo>
                  <a:pt x="167384" y="654748"/>
                  <a:pt x="175074" y="664493"/>
                  <a:pt x="174236" y="674391"/>
                </a:cubicBezTo>
                <a:cubicBezTo>
                  <a:pt x="173399" y="684212"/>
                  <a:pt x="173399" y="690303"/>
                  <a:pt x="180175" y="691521"/>
                </a:cubicBezTo>
                <a:cubicBezTo>
                  <a:pt x="187027" y="692739"/>
                  <a:pt x="186113" y="698906"/>
                  <a:pt x="187865" y="704997"/>
                </a:cubicBezTo>
                <a:cubicBezTo>
                  <a:pt x="189540" y="711088"/>
                  <a:pt x="199818" y="713601"/>
                  <a:pt x="203244" y="704997"/>
                </a:cubicBezTo>
                <a:cubicBezTo>
                  <a:pt x="206594" y="696394"/>
                  <a:pt x="206594" y="686648"/>
                  <a:pt x="203244" y="680481"/>
                </a:cubicBezTo>
                <a:cubicBezTo>
                  <a:pt x="199818" y="674314"/>
                  <a:pt x="197305" y="667005"/>
                  <a:pt x="190453" y="664493"/>
                </a:cubicBezTo>
                <a:cubicBezTo>
                  <a:pt x="183601" y="662133"/>
                  <a:pt x="167384" y="654748"/>
                  <a:pt x="167384" y="654748"/>
                </a:cubicBezTo>
                <a:lnTo>
                  <a:pt x="167384" y="654748"/>
                </a:lnTo>
                <a:close/>
                <a:moveTo>
                  <a:pt x="270091" y="576328"/>
                </a:moveTo>
                <a:lnTo>
                  <a:pt x="270091" y="576328"/>
                </a:lnTo>
                <a:cubicBezTo>
                  <a:pt x="264457" y="570389"/>
                  <a:pt x="255625" y="559121"/>
                  <a:pt x="264153" y="554553"/>
                </a:cubicBezTo>
                <a:cubicBezTo>
                  <a:pt x="275954" y="548158"/>
                  <a:pt x="285851" y="554553"/>
                  <a:pt x="285851" y="554553"/>
                </a:cubicBezTo>
                <a:lnTo>
                  <a:pt x="285851" y="555314"/>
                </a:lnTo>
                <a:cubicBezTo>
                  <a:pt x="287755" y="555771"/>
                  <a:pt x="289734" y="556456"/>
                  <a:pt x="291790" y="557598"/>
                </a:cubicBezTo>
                <a:cubicBezTo>
                  <a:pt x="303667" y="564070"/>
                  <a:pt x="281892" y="583332"/>
                  <a:pt x="281892" y="583332"/>
                </a:cubicBezTo>
                <a:lnTo>
                  <a:pt x="270015" y="580134"/>
                </a:lnTo>
                <a:lnTo>
                  <a:pt x="270015" y="576328"/>
                </a:lnTo>
                <a:lnTo>
                  <a:pt x="270091" y="576328"/>
                </a:lnTo>
                <a:close/>
                <a:moveTo>
                  <a:pt x="336634" y="545417"/>
                </a:moveTo>
                <a:lnTo>
                  <a:pt x="336634" y="545417"/>
                </a:lnTo>
                <a:cubicBezTo>
                  <a:pt x="336634" y="545417"/>
                  <a:pt x="345694" y="542752"/>
                  <a:pt x="351633" y="551812"/>
                </a:cubicBezTo>
                <a:cubicBezTo>
                  <a:pt x="353003" y="553944"/>
                  <a:pt x="354221" y="555847"/>
                  <a:pt x="355439" y="557370"/>
                </a:cubicBezTo>
                <a:lnTo>
                  <a:pt x="355439" y="570846"/>
                </a:lnTo>
                <a:lnTo>
                  <a:pt x="374702" y="574044"/>
                </a:lnTo>
                <a:cubicBezTo>
                  <a:pt x="374702" y="574044"/>
                  <a:pt x="410029" y="554781"/>
                  <a:pt x="390766" y="548386"/>
                </a:cubicBezTo>
                <a:cubicBezTo>
                  <a:pt x="388254" y="547548"/>
                  <a:pt x="385742" y="546863"/>
                  <a:pt x="383381" y="546483"/>
                </a:cubicBezTo>
                <a:cubicBezTo>
                  <a:pt x="383534" y="543361"/>
                  <a:pt x="383153" y="539935"/>
                  <a:pt x="381935" y="536509"/>
                </a:cubicBezTo>
                <a:cubicBezTo>
                  <a:pt x="377747" y="524936"/>
                  <a:pt x="371504" y="517018"/>
                  <a:pt x="366403" y="516790"/>
                </a:cubicBezTo>
                <a:cubicBezTo>
                  <a:pt x="361226" y="516561"/>
                  <a:pt x="355592" y="514201"/>
                  <a:pt x="351480" y="521662"/>
                </a:cubicBezTo>
                <a:cubicBezTo>
                  <a:pt x="347293" y="528971"/>
                  <a:pt x="336634" y="545417"/>
                  <a:pt x="336634" y="545417"/>
                </a:cubicBezTo>
                <a:lnTo>
                  <a:pt x="336634" y="545417"/>
                </a:lnTo>
                <a:close/>
                <a:moveTo>
                  <a:pt x="827862" y="39266"/>
                </a:moveTo>
                <a:lnTo>
                  <a:pt x="827862" y="39266"/>
                </a:lnTo>
                <a:cubicBezTo>
                  <a:pt x="827862" y="39266"/>
                  <a:pt x="826872" y="38581"/>
                  <a:pt x="825502" y="37362"/>
                </a:cubicBezTo>
                <a:cubicBezTo>
                  <a:pt x="834562" y="31576"/>
                  <a:pt x="850551" y="19699"/>
                  <a:pt x="836237" y="14902"/>
                </a:cubicBezTo>
                <a:cubicBezTo>
                  <a:pt x="825121" y="11248"/>
                  <a:pt x="815147" y="11781"/>
                  <a:pt x="808600" y="12923"/>
                </a:cubicBezTo>
                <a:cubicBezTo>
                  <a:pt x="802813" y="11476"/>
                  <a:pt x="803422" y="7669"/>
                  <a:pt x="801519" y="3939"/>
                </a:cubicBezTo>
                <a:cubicBezTo>
                  <a:pt x="799311" y="-401"/>
                  <a:pt x="786216" y="-2152"/>
                  <a:pt x="781800" y="3939"/>
                </a:cubicBezTo>
                <a:cubicBezTo>
                  <a:pt x="777384" y="9953"/>
                  <a:pt x="777384" y="16882"/>
                  <a:pt x="781800" y="21221"/>
                </a:cubicBezTo>
                <a:cubicBezTo>
                  <a:pt x="786216" y="25561"/>
                  <a:pt x="789490" y="30662"/>
                  <a:pt x="798245" y="32413"/>
                </a:cubicBezTo>
                <a:cubicBezTo>
                  <a:pt x="799007" y="32566"/>
                  <a:pt x="799920" y="32794"/>
                  <a:pt x="800834" y="32946"/>
                </a:cubicBezTo>
                <a:lnTo>
                  <a:pt x="800834" y="37362"/>
                </a:lnTo>
                <a:lnTo>
                  <a:pt x="820096" y="40560"/>
                </a:lnTo>
                <a:cubicBezTo>
                  <a:pt x="820096" y="40560"/>
                  <a:pt x="821695" y="39722"/>
                  <a:pt x="823979" y="38276"/>
                </a:cubicBezTo>
                <a:cubicBezTo>
                  <a:pt x="826416" y="38885"/>
                  <a:pt x="827862" y="39266"/>
                  <a:pt x="827862" y="39266"/>
                </a:cubicBezTo>
                <a:lnTo>
                  <a:pt x="827862" y="39266"/>
                </a:lnTo>
                <a:close/>
                <a:moveTo>
                  <a:pt x="733834" y="81216"/>
                </a:moveTo>
                <a:lnTo>
                  <a:pt x="733834" y="81216"/>
                </a:lnTo>
                <a:cubicBezTo>
                  <a:pt x="735053" y="80075"/>
                  <a:pt x="737108" y="79389"/>
                  <a:pt x="740154" y="79009"/>
                </a:cubicBezTo>
                <a:cubicBezTo>
                  <a:pt x="748909" y="78171"/>
                  <a:pt x="747843" y="73831"/>
                  <a:pt x="750051" y="69568"/>
                </a:cubicBezTo>
                <a:cubicBezTo>
                  <a:pt x="752259" y="65228"/>
                  <a:pt x="765355" y="63553"/>
                  <a:pt x="769770" y="69568"/>
                </a:cubicBezTo>
                <a:cubicBezTo>
                  <a:pt x="774186" y="75583"/>
                  <a:pt x="774186" y="82511"/>
                  <a:pt x="769770" y="86851"/>
                </a:cubicBezTo>
                <a:cubicBezTo>
                  <a:pt x="765355" y="91114"/>
                  <a:pt x="762081" y="96368"/>
                  <a:pt x="753325" y="98043"/>
                </a:cubicBezTo>
                <a:cubicBezTo>
                  <a:pt x="752031" y="98271"/>
                  <a:pt x="750508" y="98652"/>
                  <a:pt x="748757" y="98956"/>
                </a:cubicBezTo>
                <a:lnTo>
                  <a:pt x="748757" y="106417"/>
                </a:lnTo>
                <a:lnTo>
                  <a:pt x="729495" y="109615"/>
                </a:lnTo>
                <a:cubicBezTo>
                  <a:pt x="729495" y="109615"/>
                  <a:pt x="694168" y="90353"/>
                  <a:pt x="713430" y="83957"/>
                </a:cubicBezTo>
                <a:cubicBezTo>
                  <a:pt x="720967" y="81521"/>
                  <a:pt x="728048" y="80988"/>
                  <a:pt x="733834" y="81216"/>
                </a:cubicBezTo>
                <a:lnTo>
                  <a:pt x="733834" y="81216"/>
                </a:lnTo>
                <a:close/>
                <a:moveTo>
                  <a:pt x="436905" y="485954"/>
                </a:moveTo>
                <a:lnTo>
                  <a:pt x="436905" y="485954"/>
                </a:lnTo>
                <a:cubicBezTo>
                  <a:pt x="431042" y="480549"/>
                  <a:pt x="427768" y="474534"/>
                  <a:pt x="436981" y="471489"/>
                </a:cubicBezTo>
                <a:cubicBezTo>
                  <a:pt x="442539" y="469661"/>
                  <a:pt x="447792" y="468900"/>
                  <a:pt x="452513" y="468672"/>
                </a:cubicBezTo>
                <a:cubicBezTo>
                  <a:pt x="452665" y="468291"/>
                  <a:pt x="452741" y="468063"/>
                  <a:pt x="452741" y="468063"/>
                </a:cubicBezTo>
                <a:cubicBezTo>
                  <a:pt x="452741" y="468063"/>
                  <a:pt x="452741" y="468291"/>
                  <a:pt x="452817" y="468672"/>
                </a:cubicBezTo>
                <a:cubicBezTo>
                  <a:pt x="464314" y="468291"/>
                  <a:pt x="472308" y="471489"/>
                  <a:pt x="472308" y="471489"/>
                </a:cubicBezTo>
                <a:lnTo>
                  <a:pt x="472308" y="493949"/>
                </a:lnTo>
                <a:lnTo>
                  <a:pt x="457081" y="496461"/>
                </a:lnTo>
                <a:cubicBezTo>
                  <a:pt x="456700" y="502019"/>
                  <a:pt x="452969" y="506968"/>
                  <a:pt x="450305" y="511993"/>
                </a:cubicBezTo>
                <a:cubicBezTo>
                  <a:pt x="446955" y="518236"/>
                  <a:pt x="438732" y="523489"/>
                  <a:pt x="429672" y="525241"/>
                </a:cubicBezTo>
                <a:cubicBezTo>
                  <a:pt x="420612" y="526992"/>
                  <a:pt x="417186" y="517018"/>
                  <a:pt x="421449" y="512297"/>
                </a:cubicBezTo>
                <a:cubicBezTo>
                  <a:pt x="425713" y="507577"/>
                  <a:pt x="431347" y="504988"/>
                  <a:pt x="428682" y="498593"/>
                </a:cubicBezTo>
                <a:cubicBezTo>
                  <a:pt x="426322" y="492959"/>
                  <a:pt x="430053" y="489685"/>
                  <a:pt x="436905" y="485954"/>
                </a:cubicBezTo>
                <a:lnTo>
                  <a:pt x="436905" y="485954"/>
                </a:lnTo>
                <a:close/>
                <a:moveTo>
                  <a:pt x="21812" y="700125"/>
                </a:moveTo>
                <a:lnTo>
                  <a:pt x="21812" y="700125"/>
                </a:lnTo>
                <a:cubicBezTo>
                  <a:pt x="21812" y="700125"/>
                  <a:pt x="-13515" y="680862"/>
                  <a:pt x="5748" y="674467"/>
                </a:cubicBezTo>
                <a:cubicBezTo>
                  <a:pt x="25010" y="668071"/>
                  <a:pt x="41075" y="674467"/>
                  <a:pt x="41075" y="674467"/>
                </a:cubicBezTo>
                <a:lnTo>
                  <a:pt x="41075" y="696927"/>
                </a:lnTo>
                <a:lnTo>
                  <a:pt x="21812" y="700125"/>
                </a:lnTo>
                <a:lnTo>
                  <a:pt x="21812" y="700125"/>
                </a:lnTo>
                <a:close/>
                <a:moveTo>
                  <a:pt x="728276" y="479026"/>
                </a:moveTo>
                <a:lnTo>
                  <a:pt x="728276" y="479026"/>
                </a:lnTo>
                <a:cubicBezTo>
                  <a:pt x="728276" y="479026"/>
                  <a:pt x="720891" y="484584"/>
                  <a:pt x="720054" y="491132"/>
                </a:cubicBezTo>
                <a:cubicBezTo>
                  <a:pt x="719140" y="497603"/>
                  <a:pt x="734367" y="502628"/>
                  <a:pt x="741372" y="503390"/>
                </a:cubicBezTo>
                <a:cubicBezTo>
                  <a:pt x="748376" y="504227"/>
                  <a:pt x="747539" y="508262"/>
                  <a:pt x="749214" y="512374"/>
                </a:cubicBezTo>
                <a:cubicBezTo>
                  <a:pt x="750965" y="516409"/>
                  <a:pt x="761472" y="518008"/>
                  <a:pt x="764898" y="512374"/>
                </a:cubicBezTo>
                <a:cubicBezTo>
                  <a:pt x="768400" y="506663"/>
                  <a:pt x="768400" y="500192"/>
                  <a:pt x="764898" y="496157"/>
                </a:cubicBezTo>
                <a:cubicBezTo>
                  <a:pt x="761395" y="492045"/>
                  <a:pt x="758807" y="487249"/>
                  <a:pt x="751802" y="485574"/>
                </a:cubicBezTo>
                <a:cubicBezTo>
                  <a:pt x="744874" y="488391"/>
                  <a:pt x="728276" y="483518"/>
                  <a:pt x="728276" y="479026"/>
                </a:cubicBezTo>
                <a:lnTo>
                  <a:pt x="728276" y="479026"/>
                </a:lnTo>
                <a:close/>
                <a:moveTo>
                  <a:pt x="694701" y="520216"/>
                </a:moveTo>
                <a:lnTo>
                  <a:pt x="694701" y="520216"/>
                </a:lnTo>
                <a:cubicBezTo>
                  <a:pt x="694701" y="520216"/>
                  <a:pt x="693939" y="523794"/>
                  <a:pt x="688838" y="526992"/>
                </a:cubicBezTo>
                <a:cubicBezTo>
                  <a:pt x="683661" y="530189"/>
                  <a:pt x="680996" y="532397"/>
                  <a:pt x="687011" y="535976"/>
                </a:cubicBezTo>
                <a:cubicBezTo>
                  <a:pt x="693026" y="539630"/>
                  <a:pt x="689447" y="541458"/>
                  <a:pt x="688381" y="544503"/>
                </a:cubicBezTo>
                <a:cubicBezTo>
                  <a:pt x="687315" y="547548"/>
                  <a:pt x="695995" y="553182"/>
                  <a:pt x="703076" y="551660"/>
                </a:cubicBezTo>
                <a:cubicBezTo>
                  <a:pt x="710156" y="550137"/>
                  <a:pt x="714496" y="546559"/>
                  <a:pt x="713887" y="542752"/>
                </a:cubicBezTo>
                <a:cubicBezTo>
                  <a:pt x="713278" y="538945"/>
                  <a:pt x="714115" y="535062"/>
                  <a:pt x="708710" y="531027"/>
                </a:cubicBezTo>
                <a:cubicBezTo>
                  <a:pt x="710689" y="525469"/>
                  <a:pt x="699193" y="519378"/>
                  <a:pt x="694701" y="520216"/>
                </a:cubicBezTo>
                <a:lnTo>
                  <a:pt x="694701" y="520216"/>
                </a:lnTo>
                <a:close/>
                <a:moveTo>
                  <a:pt x="559331" y="517779"/>
                </a:moveTo>
                <a:lnTo>
                  <a:pt x="559331" y="517779"/>
                </a:lnTo>
                <a:cubicBezTo>
                  <a:pt x="559331" y="517779"/>
                  <a:pt x="569229" y="527601"/>
                  <a:pt x="568087" y="537346"/>
                </a:cubicBezTo>
                <a:cubicBezTo>
                  <a:pt x="566945" y="547092"/>
                  <a:pt x="567021" y="553259"/>
                  <a:pt x="575776" y="554477"/>
                </a:cubicBezTo>
                <a:cubicBezTo>
                  <a:pt x="584532" y="555695"/>
                  <a:pt x="583466" y="561786"/>
                  <a:pt x="585598" y="567953"/>
                </a:cubicBezTo>
                <a:cubicBezTo>
                  <a:pt x="587806" y="574044"/>
                  <a:pt x="600977" y="576556"/>
                  <a:pt x="605317" y="567953"/>
                </a:cubicBezTo>
                <a:cubicBezTo>
                  <a:pt x="609733" y="559349"/>
                  <a:pt x="609733" y="549604"/>
                  <a:pt x="605317" y="543437"/>
                </a:cubicBezTo>
                <a:cubicBezTo>
                  <a:pt x="600901" y="537270"/>
                  <a:pt x="597627" y="529961"/>
                  <a:pt x="588872" y="527525"/>
                </a:cubicBezTo>
                <a:cubicBezTo>
                  <a:pt x="585598" y="512754"/>
                  <a:pt x="562833" y="509785"/>
                  <a:pt x="559331" y="517779"/>
                </a:cubicBezTo>
                <a:close/>
              </a:path>
            </a:pathLst>
          </a:custGeom>
          <a:solidFill>
            <a:srgbClr val="0070C0"/>
          </a:solidFill>
          <a:ln w="3175"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200"/>
          </a:p>
        </p:txBody>
      </p:sp>
      <p:sp>
        <p:nvSpPr>
          <p:cNvPr id="1308" name="Freeform: Shape 1307">
            <a:extLst>
              <a:ext uri="{FF2B5EF4-FFF2-40B4-BE49-F238E27FC236}">
                <a16:creationId xmlns:a16="http://schemas.microsoft.com/office/drawing/2014/main" id="{605CCC46-20BE-D95F-5585-9DC2B858B153}"/>
              </a:ext>
            </a:extLst>
          </p:cNvPr>
          <p:cNvSpPr/>
          <p:nvPr/>
        </p:nvSpPr>
        <p:spPr>
          <a:xfrm>
            <a:off x="6287084" y="-549729"/>
            <a:ext cx="18181" cy="33169"/>
          </a:xfrm>
          <a:custGeom>
            <a:avLst/>
            <a:gdLst>
              <a:gd name="connsiteX0" fmla="*/ 9582 w 18181"/>
              <a:gd name="connsiteY0" fmla="*/ 14251 h 33169"/>
              <a:gd name="connsiteX1" fmla="*/ 18182 w 18181"/>
              <a:gd name="connsiteY1" fmla="*/ 26781 h 33169"/>
              <a:gd name="connsiteX2" fmla="*/ 7616 w 18181"/>
              <a:gd name="connsiteY2" fmla="*/ 33169 h 33169"/>
              <a:gd name="connsiteX3" fmla="*/ 2948 w 18181"/>
              <a:gd name="connsiteY3" fmla="*/ 16217 h 33169"/>
              <a:gd name="connsiteX4" fmla="*/ 9582 w 18181"/>
              <a:gd name="connsiteY4" fmla="*/ 14251 h 33169"/>
              <a:gd name="connsiteX5" fmla="*/ 9091 w 18181"/>
              <a:gd name="connsiteY5" fmla="*/ 0 h 33169"/>
              <a:gd name="connsiteX6" fmla="*/ 12531 w 18181"/>
              <a:gd name="connsiteY6" fmla="*/ 8108 h 33169"/>
              <a:gd name="connsiteX7" fmla="*/ 0 w 18181"/>
              <a:gd name="connsiteY7" fmla="*/ 9828 h 33169"/>
              <a:gd name="connsiteX8" fmla="*/ 9091 w 18181"/>
              <a:gd name="connsiteY8" fmla="*/ 0 h 3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1" h="33169">
                <a:moveTo>
                  <a:pt x="9582" y="14251"/>
                </a:moveTo>
                <a:lnTo>
                  <a:pt x="18182" y="26781"/>
                </a:lnTo>
                <a:lnTo>
                  <a:pt x="7616" y="33169"/>
                </a:lnTo>
                <a:lnTo>
                  <a:pt x="2948" y="16217"/>
                </a:lnTo>
                <a:lnTo>
                  <a:pt x="9582" y="14251"/>
                </a:lnTo>
                <a:close/>
                <a:moveTo>
                  <a:pt x="9091" y="0"/>
                </a:moveTo>
                <a:lnTo>
                  <a:pt x="12531" y="8108"/>
                </a:lnTo>
                <a:lnTo>
                  <a:pt x="0" y="9828"/>
                </a:lnTo>
                <a:lnTo>
                  <a:pt x="9091" y="0"/>
                </a:lnTo>
                <a:close/>
              </a:path>
            </a:pathLst>
          </a:custGeom>
          <a:solidFill>
            <a:srgbClr val="000000"/>
          </a:solidFill>
          <a:ln w="24563" cap="flat">
            <a:noFill/>
            <a:prstDash val="solid"/>
            <a:miter/>
          </a:ln>
        </p:spPr>
        <p:txBody>
          <a:bodyPr rtlCol="0" anchor="ctr"/>
          <a:lstStyle/>
          <a:p>
            <a:endParaRPr lang="vi-VN"/>
          </a:p>
        </p:txBody>
      </p:sp>
      <p:sp>
        <p:nvSpPr>
          <p:cNvPr id="4" name="TextBox 3">
            <a:extLst>
              <a:ext uri="{FF2B5EF4-FFF2-40B4-BE49-F238E27FC236}">
                <a16:creationId xmlns:a16="http://schemas.microsoft.com/office/drawing/2014/main" id="{4D0410F8-B76E-496F-B611-8D73135DDC77}"/>
              </a:ext>
            </a:extLst>
          </p:cNvPr>
          <p:cNvSpPr txBox="1"/>
          <p:nvPr/>
        </p:nvSpPr>
        <p:spPr>
          <a:xfrm>
            <a:off x="6528934" y="85765"/>
            <a:ext cx="5138377" cy="830997"/>
          </a:xfrm>
          <a:prstGeom prst="rect">
            <a:avLst/>
          </a:prstGeom>
          <a:noFill/>
          <a:effectLst>
            <a:glow rad="63500">
              <a:schemeClr val="accent4">
                <a:satMod val="175000"/>
                <a:alpha val="40000"/>
              </a:schemeClr>
            </a:glow>
            <a:reflection blurRad="6350" stA="52000" endA="300" endPos="35000" dir="5400000" sy="-100000" algn="bl" rotWithShape="0"/>
          </a:effectLst>
        </p:spPr>
        <p:txBody>
          <a:bodyPr wrap="square" rtlCol="0">
            <a:spAutoFit/>
          </a:bodyPr>
          <a:lstStyle/>
          <a:p>
            <a:pPr algn="ctr"/>
            <a:r>
              <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BẢN ĐỒ </a:t>
            </a:r>
            <a:r>
              <a:rPr lang="en-US" sz="480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VIỆT NAM</a:t>
            </a:r>
            <a:endPar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endParaRPr>
          </a:p>
        </p:txBody>
      </p:sp>
      <p:sp>
        <p:nvSpPr>
          <p:cNvPr id="156" name="TextBox 155">
            <a:extLst>
              <a:ext uri="{FF2B5EF4-FFF2-40B4-BE49-F238E27FC236}">
                <a16:creationId xmlns:a16="http://schemas.microsoft.com/office/drawing/2014/main" id="{EB3D3C9F-1553-4748-977F-D4C4802A89B9}"/>
              </a:ext>
            </a:extLst>
          </p:cNvPr>
          <p:cNvSpPr txBox="1"/>
          <p:nvPr/>
        </p:nvSpPr>
        <p:spPr>
          <a:xfrm rot="252803">
            <a:off x="1341737" y="2325327"/>
            <a:ext cx="5226252" cy="1377172"/>
          </a:xfrm>
          <a:prstGeom prst="rect">
            <a:avLst/>
          </a:prstGeom>
          <a:noFill/>
        </p:spPr>
        <p:txBody>
          <a:bodyPr wrap="square" rtlCol="0">
            <a:prstTxWarp prst="textArchUp">
              <a:avLst/>
            </a:prstTxWarp>
            <a:spAutoFit/>
          </a:bodyPr>
          <a:lstStyle/>
          <a:p>
            <a:pPr algn="ctr"/>
            <a:r>
              <a:rPr lang="vi-VN" sz="2400" dirty="0">
                <a:solidFill>
                  <a:srgbClr val="FF0000"/>
                </a:solidFill>
              </a:rPr>
              <a:t>Quần đảo Trường Sa </a:t>
            </a:r>
          </a:p>
          <a:p>
            <a:pPr algn="ctr"/>
            <a:r>
              <a:rPr lang="vi-VN" sz="2400" dirty="0">
                <a:solidFill>
                  <a:srgbClr val="FF0000"/>
                </a:solidFill>
              </a:rPr>
              <a:t>(Khánh Hòa-Việt Nam)</a:t>
            </a:r>
            <a:endParaRPr lang="en-US" sz="2400" dirty="0">
              <a:solidFill>
                <a:srgbClr val="FF0000"/>
              </a:solidFill>
            </a:endParaRPr>
          </a:p>
        </p:txBody>
      </p:sp>
      <p:grpSp>
        <p:nvGrpSpPr>
          <p:cNvPr id="168" name="Group 167">
            <a:extLst>
              <a:ext uri="{FF2B5EF4-FFF2-40B4-BE49-F238E27FC236}">
                <a16:creationId xmlns:a16="http://schemas.microsoft.com/office/drawing/2014/main" id="{312B6E42-4932-4545-9DA7-F40EFFD49B5D}"/>
              </a:ext>
            </a:extLst>
          </p:cNvPr>
          <p:cNvGrpSpPr/>
          <p:nvPr/>
        </p:nvGrpSpPr>
        <p:grpSpPr>
          <a:xfrm>
            <a:off x="7739761" y="792522"/>
            <a:ext cx="4243025" cy="523220"/>
            <a:chOff x="7739761" y="792522"/>
            <a:chExt cx="4243025" cy="523220"/>
          </a:xfrm>
        </p:grpSpPr>
        <p:sp>
          <p:nvSpPr>
            <p:cNvPr id="169" name="TextBox 168">
              <a:extLst>
                <a:ext uri="{FF2B5EF4-FFF2-40B4-BE49-F238E27FC236}">
                  <a16:creationId xmlns:a16="http://schemas.microsoft.com/office/drawing/2014/main" id="{D0BB5657-A32D-4102-80A8-C42D8B55E4C3}"/>
                </a:ext>
              </a:extLst>
            </p:cNvPr>
            <p:cNvSpPr txBox="1"/>
            <p:nvPr/>
          </p:nvSpPr>
          <p:spPr>
            <a:xfrm>
              <a:off x="7739761" y="792522"/>
              <a:ext cx="4243025" cy="523220"/>
            </a:xfrm>
            <a:prstGeom prst="rect">
              <a:avLst/>
            </a:prstGeom>
            <a:noFill/>
          </p:spPr>
          <p:txBody>
            <a:bodyPr wrap="square" rtlCol="0">
              <a:spAutoFit/>
            </a:bodyPr>
            <a:lstStyle/>
            <a:p>
              <a:pPr algn="ct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Nam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trong</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tôi</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a:t>
              </a:r>
            </a:p>
          </p:txBody>
        </p:sp>
        <mc:AlternateContent xmlns:mc="http://schemas.openxmlformats.org/markup-compatibility/2006">
          <mc:Choice xmlns:am3d="http://schemas.microsoft.com/office/drawing/2017/model3d" Requires="am3d">
            <p:graphicFrame>
              <p:nvGraphicFramePr>
                <p:cNvPr id="170" name="3D Model 169" descr="Red heart">
                  <a:hlinkClick r:id="rId2"/>
                  <a:extLst>
                    <a:ext uri="{FF2B5EF4-FFF2-40B4-BE49-F238E27FC236}">
                      <a16:creationId xmlns:a16="http://schemas.microsoft.com/office/drawing/2014/main" id="{A7970AA3-3A9A-4434-9CA3-D92CB97E851C}"/>
                    </a:ext>
                  </a:extLst>
                </p:cNvPr>
                <p:cNvGraphicFramePr>
                  <a:graphicFrameLocks noChangeAspect="1"/>
                </p:cNvGraphicFramePr>
                <p:nvPr/>
              </p:nvGraphicFramePr>
              <p:xfrm>
                <a:off x="10450652" y="826337"/>
                <a:ext cx="579536" cy="484531"/>
              </p:xfrm>
              <a:graphic>
                <a:graphicData uri="http://schemas.microsoft.com/office/drawing/2017/model3d">
                  <am3d:model3d r:embed="rId3">
                    <am3d:spPr>
                      <a:xfrm>
                        <a:off x="0" y="0"/>
                        <a:ext cx="579536" cy="484531"/>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588784" ay="1987067" az="10118498"/>
                      <am3d:postTrans dx="0" dy="0" dz="0"/>
                    </am3d:trans>
                    <am3d:raster rName="Office3DRenderer" rVer="16.0.8326">
                      <am3d:blip r:embed="rId4"/>
                    </am3d:raster>
                    <am3d:objViewport viewportSz="7505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0" name="3D Model 169" descr="Red heart">
                  <a:hlinkClick r:id="rId2"/>
                  <a:extLst>
                    <a:ext uri="{FF2B5EF4-FFF2-40B4-BE49-F238E27FC236}">
                      <a16:creationId xmlns:a16="http://schemas.microsoft.com/office/drawing/2014/main" id="{A7970AA3-3A9A-4434-9CA3-D92CB97E851C}"/>
                    </a:ext>
                  </a:extLst>
                </p:cNvPr>
                <p:cNvPicPr>
                  <a:picLocks noGrp="1" noRot="1" noChangeAspect="1" noMove="1" noResize="1" noEditPoints="1" noAdjustHandles="1" noChangeArrowheads="1" noChangeShapeType="1" noCrop="1"/>
                </p:cNvPicPr>
                <p:nvPr/>
              </p:nvPicPr>
              <p:blipFill>
                <a:blip r:embed="rId4"/>
                <a:stretch>
                  <a:fillRect/>
                </a:stretch>
              </p:blipFill>
              <p:spPr>
                <a:xfrm>
                  <a:off x="10450652" y="826337"/>
                  <a:ext cx="579536" cy="484531"/>
                </a:xfrm>
                <a:prstGeom prst="rect">
                  <a:avLst/>
                </a:prstGeom>
              </p:spPr>
            </p:pic>
          </mc:Fallback>
        </mc:AlternateContent>
      </p:grpSp>
      <p:pic>
        <p:nvPicPr>
          <p:cNvPr id="167" name="Picture 166">
            <a:hlinkClick r:id="rId5" action="ppaction://hlinksldjump"/>
            <a:extLst>
              <a:ext uri="{FF2B5EF4-FFF2-40B4-BE49-F238E27FC236}">
                <a16:creationId xmlns:a16="http://schemas.microsoft.com/office/drawing/2014/main" id="{72B38E42-5959-419E-9B21-6D34B3AE48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14" t="5724" r="4842" b="12421"/>
          <a:stretch/>
        </p:blipFill>
        <p:spPr>
          <a:xfrm>
            <a:off x="11466402" y="104926"/>
            <a:ext cx="636910" cy="336525"/>
          </a:xfrm>
          <a:prstGeom prst="rect">
            <a:avLst/>
          </a:prstGeom>
          <a:solidFill>
            <a:schemeClr val="tx1">
              <a:lumMod val="75000"/>
              <a:alpha val="38000"/>
            </a:schemeClr>
          </a:solidFill>
        </p:spPr>
      </p:pic>
      <p:pic>
        <p:nvPicPr>
          <p:cNvPr id="13" name="Picture 12">
            <a:extLst>
              <a:ext uri="{FF2B5EF4-FFF2-40B4-BE49-F238E27FC236}">
                <a16:creationId xmlns:a16="http://schemas.microsoft.com/office/drawing/2014/main" id="{22F7927E-0288-4777-A753-BF032E535663}"/>
              </a:ext>
            </a:extLst>
          </p:cNvPr>
          <p:cNvPicPr>
            <a:picLocks noChangeAspect="1"/>
          </p:cNvPicPr>
          <p:nvPr/>
        </p:nvPicPr>
        <p:blipFill>
          <a:blip r:embed="rId7"/>
          <a:stretch>
            <a:fillRect/>
          </a:stretch>
        </p:blipFill>
        <p:spPr>
          <a:xfrm>
            <a:off x="44940" y="2474996"/>
            <a:ext cx="1719090" cy="1760021"/>
          </a:xfrm>
          <a:prstGeom prst="rect">
            <a:avLst/>
          </a:prstGeom>
          <a:ln>
            <a:solidFill>
              <a:schemeClr val="bg1"/>
            </a:solidFill>
          </a:ln>
        </p:spPr>
      </p:pic>
      <p:pic>
        <p:nvPicPr>
          <p:cNvPr id="14" name="Picture 13">
            <a:extLst>
              <a:ext uri="{FF2B5EF4-FFF2-40B4-BE49-F238E27FC236}">
                <a16:creationId xmlns:a16="http://schemas.microsoft.com/office/drawing/2014/main" id="{95FD5A71-5DD1-4F3B-86F2-CBEA8A0E93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40" y="4268134"/>
            <a:ext cx="2535743" cy="2521656"/>
          </a:xfrm>
          <a:prstGeom prst="rect">
            <a:avLst/>
          </a:prstGeom>
          <a:ln>
            <a:solidFill>
              <a:schemeClr val="bg1"/>
            </a:solidFill>
          </a:ln>
        </p:spPr>
      </p:pic>
      <p:sp>
        <p:nvSpPr>
          <p:cNvPr id="19" name="TextBox 18">
            <a:extLst>
              <a:ext uri="{FF2B5EF4-FFF2-40B4-BE49-F238E27FC236}">
                <a16:creationId xmlns:a16="http://schemas.microsoft.com/office/drawing/2014/main" id="{02D15B64-A977-4352-9CAD-D2AEE6E33070}"/>
              </a:ext>
            </a:extLst>
          </p:cNvPr>
          <p:cNvSpPr txBox="1"/>
          <p:nvPr/>
        </p:nvSpPr>
        <p:spPr>
          <a:xfrm>
            <a:off x="5534788" y="2631544"/>
            <a:ext cx="6447998" cy="1015663"/>
          </a:xfrm>
          <a:prstGeom prst="rect">
            <a:avLst/>
          </a:prstGeom>
          <a:noFill/>
        </p:spPr>
        <p:txBody>
          <a:bodyPr wrap="square">
            <a:spAutoFit/>
          </a:bodyPr>
          <a:lstStyle/>
          <a:p>
            <a:pPr algn="just"/>
            <a:r>
              <a:rPr lang="en-US" sz="2000" b="0" i="1" dirty="0">
                <a:solidFill>
                  <a:srgbClr val="333333"/>
                </a:solidFill>
                <a:effectLst/>
                <a:latin typeface="Times New Roman" panose="02020603050405020304" pitchFamily="18" charset="0"/>
                <a:cs typeface="Times New Roman" panose="02020603050405020304" pitchFamily="18" charset="0"/>
              </a:rPr>
              <a:t>	</a:t>
            </a:r>
            <a:r>
              <a:rPr lang="vi-VN" sz="2000" b="0" dirty="0">
                <a:solidFill>
                  <a:srgbClr val="333333"/>
                </a:solidFill>
                <a:effectLst/>
                <a:latin typeface="Times New Roman" panose="02020603050405020304" pitchFamily="18" charset="0"/>
                <a:cs typeface="Times New Roman" panose="02020603050405020304" pitchFamily="18" charset="0"/>
              </a:rPr>
              <a:t>Quần đảo Trường Sa là một tập hợp các thực thể địa lý được bao quanh bởi những vùng ngư nghiệp trù phú đồng thời sở hữu trữ lượng dầu mỏ, khí đốt lớn thuộc biển Đông. </a:t>
            </a:r>
          </a:p>
        </p:txBody>
      </p:sp>
      <p:grpSp>
        <p:nvGrpSpPr>
          <p:cNvPr id="20" name="Group 19">
            <a:extLst>
              <a:ext uri="{FF2B5EF4-FFF2-40B4-BE49-F238E27FC236}">
                <a16:creationId xmlns:a16="http://schemas.microsoft.com/office/drawing/2014/main" id="{61B0DE36-1F83-4166-9B15-A9FCF506661F}"/>
              </a:ext>
            </a:extLst>
          </p:cNvPr>
          <p:cNvGrpSpPr/>
          <p:nvPr/>
        </p:nvGrpSpPr>
        <p:grpSpPr>
          <a:xfrm>
            <a:off x="7403578" y="1520750"/>
            <a:ext cx="4579208" cy="954246"/>
            <a:chOff x="7403578" y="1520750"/>
            <a:chExt cx="4579208" cy="954246"/>
          </a:xfrm>
        </p:grpSpPr>
        <p:sp>
          <p:nvSpPr>
            <p:cNvPr id="21" name="Ribbon: Tilted Up 20">
              <a:extLst>
                <a:ext uri="{FF2B5EF4-FFF2-40B4-BE49-F238E27FC236}">
                  <a16:creationId xmlns:a16="http://schemas.microsoft.com/office/drawing/2014/main" id="{4508257D-EBF4-4D93-BFDB-8FA24A3F68A6}"/>
                </a:ext>
              </a:extLst>
            </p:cNvPr>
            <p:cNvSpPr/>
            <p:nvPr/>
          </p:nvSpPr>
          <p:spPr>
            <a:xfrm>
              <a:off x="7403578" y="1520889"/>
              <a:ext cx="4579208" cy="954107"/>
            </a:xfrm>
            <a:prstGeom prst="ribbon2">
              <a:avLst>
                <a:gd name="adj1" fmla="val 24886"/>
                <a:gd name="adj2" fmla="val 75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EBA8315-7B92-4262-B516-745A5F717881}"/>
                </a:ext>
              </a:extLst>
            </p:cNvPr>
            <p:cNvSpPr txBox="1"/>
            <p:nvPr/>
          </p:nvSpPr>
          <p:spPr>
            <a:xfrm>
              <a:off x="7541832" y="1520750"/>
              <a:ext cx="4243025" cy="707886"/>
            </a:xfrm>
            <a:prstGeom prst="rect">
              <a:avLst/>
            </a:prstGeom>
            <a:noFill/>
          </p:spPr>
          <p:txBody>
            <a:bodyPr wrap="square" rtlCol="0">
              <a:spAutoFit/>
            </a:bodyPr>
            <a:lstStyle/>
            <a:p>
              <a:pPr algn="ct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Hoàng</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Sa, </a:t>
              </a: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Trường</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Sa </a:t>
              </a:r>
            </a:p>
            <a:p>
              <a:pPr algn="ct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là</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của</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Nam!!</a:t>
              </a:r>
            </a:p>
          </p:txBody>
        </p:sp>
      </p:grpSp>
      <p:sp>
        <p:nvSpPr>
          <p:cNvPr id="24" name="TextBox 23">
            <a:extLst>
              <a:ext uri="{FF2B5EF4-FFF2-40B4-BE49-F238E27FC236}">
                <a16:creationId xmlns:a16="http://schemas.microsoft.com/office/drawing/2014/main" id="{8B7BE9AB-9A52-4E8E-9E91-9804E276FC6D}"/>
              </a:ext>
            </a:extLst>
          </p:cNvPr>
          <p:cNvSpPr txBox="1"/>
          <p:nvPr/>
        </p:nvSpPr>
        <p:spPr>
          <a:xfrm>
            <a:off x="11273672" y="655166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[Back]</a:t>
            </a:r>
          </a:p>
        </p:txBody>
      </p:sp>
      <p:sp>
        <p:nvSpPr>
          <p:cNvPr id="25" name="TextBox 24">
            <a:extLst>
              <a:ext uri="{FF2B5EF4-FFF2-40B4-BE49-F238E27FC236}">
                <a16:creationId xmlns:a16="http://schemas.microsoft.com/office/drawing/2014/main" id="{5F36492C-3690-4F87-ACA2-6C92200841A2}"/>
              </a:ext>
            </a:extLst>
          </p:cNvPr>
          <p:cNvSpPr txBox="1"/>
          <p:nvPr/>
        </p:nvSpPr>
        <p:spPr>
          <a:xfrm>
            <a:off x="5622954" y="3595225"/>
            <a:ext cx="6359831" cy="2246769"/>
          </a:xfrm>
          <a:prstGeom prst="rect">
            <a:avLst/>
          </a:prstGeom>
          <a:noFill/>
        </p:spPr>
        <p:txBody>
          <a:bodyPr wrap="square">
            <a:spAutoFit/>
          </a:bodyPr>
          <a:lstStyle/>
          <a:p>
            <a:pPr algn="just"/>
            <a:r>
              <a:rPr lang="en-US" sz="2000" b="0" dirty="0">
                <a:solidFill>
                  <a:srgbClr val="333333"/>
                </a:solidFill>
                <a:effectLst/>
                <a:latin typeface="Times New Roman" panose="02020603050405020304" pitchFamily="18" charset="0"/>
                <a:cs typeface="Times New Roman" panose="02020603050405020304" pitchFamily="18" charset="0"/>
              </a:rPr>
              <a:t>	</a:t>
            </a:r>
            <a:r>
              <a:rPr lang="vi-VN" sz="2000" b="0" dirty="0">
                <a:solidFill>
                  <a:srgbClr val="333333"/>
                </a:solidFill>
                <a:effectLst/>
                <a:latin typeface="Times New Roman" panose="02020603050405020304" pitchFamily="18" charset="0"/>
                <a:cs typeface="Times New Roman" panose="02020603050405020304" pitchFamily="18" charset="0"/>
              </a:rPr>
              <a:t>Quần đảo Trường Sa là một tập hợp gồm nhiều đảo san hô, cồn cát, rạn đá (ám tiêu) san hô nói chung (trong đó có rất nhiều rạn san hô vòng, tức rạn vòng hay rạn đá san hô vòng, "đảo" san hô vòng) và bãi ngầm rải rác từ 6°12' đến 12°00' vĩ Bắc và từ 111°30' đến 117°20' kinh Đông, trên một diện tích gần 160.000 km²  (nguồn khác: 410.000 km²) ở giữa biển Đông.</a:t>
            </a:r>
          </a:p>
        </p:txBody>
      </p:sp>
      <p:pic>
        <p:nvPicPr>
          <p:cNvPr id="3" name="Picture 2">
            <a:extLst>
              <a:ext uri="{FF2B5EF4-FFF2-40B4-BE49-F238E27FC236}">
                <a16:creationId xmlns:a16="http://schemas.microsoft.com/office/drawing/2014/main" id="{142C4736-C4ED-454B-B1B1-5FC59CC0B9A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28662" y="4268134"/>
            <a:ext cx="2756333" cy="2296345"/>
          </a:xfrm>
          <a:prstGeom prst="rect">
            <a:avLst/>
          </a:prstGeom>
        </p:spPr>
      </p:pic>
      <mc:AlternateContent xmlns:mc="http://schemas.openxmlformats.org/markup-compatibility/2006">
        <mc:Choice xmlns:am3d="http://schemas.microsoft.com/office/drawing/2017/model3d" Requires="am3d">
          <p:graphicFrame>
            <p:nvGraphicFramePr>
              <p:cNvPr id="26" name="3D Model 25" descr="Red straight thick arrow">
                <a:hlinkClick r:id="rId10" action="ppaction://hlinksldjump"/>
                <a:extLst>
                  <a:ext uri="{FF2B5EF4-FFF2-40B4-BE49-F238E27FC236}">
                    <a16:creationId xmlns:a16="http://schemas.microsoft.com/office/drawing/2014/main" id="{9C9D715C-636F-43C6-8928-B124D1C98086}"/>
                  </a:ext>
                </a:extLst>
              </p:cNvPr>
              <p:cNvGraphicFramePr>
                <a:graphicFrameLocks noChangeAspect="1"/>
              </p:cNvGraphicFramePr>
              <p:nvPr>
                <p:extLst>
                  <p:ext uri="{D42A27DB-BD31-4B8C-83A1-F6EECF244321}">
                    <p14:modId xmlns:p14="http://schemas.microsoft.com/office/powerpoint/2010/main" val="828711118"/>
                  </p:ext>
                </p:extLst>
              </p:nvPr>
            </p:nvGraphicFramePr>
            <p:xfrm>
              <a:off x="10858453" y="6236337"/>
              <a:ext cx="557166" cy="418341"/>
            </p:xfrm>
            <a:graphic>
              <a:graphicData uri="http://schemas.microsoft.com/office/drawing/2017/model3d">
                <am3d:model3d r:embed="rId11">
                  <am3d:spPr>
                    <a:xfrm>
                      <a:off x="0" y="0"/>
                      <a:ext cx="557166" cy="418341"/>
                    </a:xfrm>
                    <a:prstGeom prst="rect">
                      <a:avLst/>
                    </a:prstGeom>
                  </am3d:spPr>
                  <am3d:camera>
                    <am3d:pos x="0" y="0" z="49265132"/>
                    <am3d:up dx="0" dy="36000000" dz="0"/>
                    <am3d:lookAt x="0" y="0" z="0"/>
                    <am3d:perspective fov="2700000"/>
                  </am3d:camera>
                  <am3d:trans>
                    <am3d:meterPerModelUnit n="2106943" d="1000000"/>
                    <am3d:preTrans dx="0" dy="-9860495" dz="-1482"/>
                    <am3d:scale>
                      <am3d:sx n="1000000" d="1000000"/>
                      <am3d:sy n="1000000" d="1000000"/>
                      <am3d:sz n="1000000" d="1000000"/>
                    </am3d:scale>
                    <am3d:rot ax="633187" ay="3886725" az="573988"/>
                    <am3d:postTrans dx="0" dy="0" dz="0"/>
                  </am3d:trans>
                  <am3d:raster rName="Office3DRenderer" rVer="16.0.8326">
                    <am3d:blip r:embed="rId12"/>
                  </am3d:raster>
                  <am3d:objViewport viewportSz="91274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3D Model 25" descr="Red straight thick arrow">
                <a:hlinkClick r:id="rId10" action="ppaction://hlinksldjump"/>
                <a:extLst>
                  <a:ext uri="{FF2B5EF4-FFF2-40B4-BE49-F238E27FC236}">
                    <a16:creationId xmlns:a16="http://schemas.microsoft.com/office/drawing/2014/main" id="{9C9D715C-636F-43C6-8928-B124D1C98086}"/>
                  </a:ext>
                </a:extLst>
              </p:cNvPr>
              <p:cNvPicPr>
                <a:picLocks noGrp="1" noRot="1" noChangeAspect="1" noMove="1" noResize="1" noEditPoints="1" noAdjustHandles="1" noChangeArrowheads="1" noChangeShapeType="1" noCrop="1"/>
              </p:cNvPicPr>
              <p:nvPr/>
            </p:nvPicPr>
            <p:blipFill>
              <a:blip r:embed="rId12"/>
              <a:stretch>
                <a:fillRect/>
              </a:stretch>
            </p:blipFill>
            <p:spPr>
              <a:xfrm>
                <a:off x="10858453" y="6236337"/>
                <a:ext cx="557166" cy="418341"/>
              </a:xfrm>
              <a:prstGeom prst="rect">
                <a:avLst/>
              </a:prstGeom>
            </p:spPr>
          </p:pic>
        </mc:Fallback>
      </mc:AlternateContent>
      <p:sp>
        <p:nvSpPr>
          <p:cNvPr id="27" name="Rectangle: Rounded Corners 26">
            <a:hlinkClick r:id="rId10" action="ppaction://hlinksldjump"/>
            <a:extLst>
              <a:ext uri="{FF2B5EF4-FFF2-40B4-BE49-F238E27FC236}">
                <a16:creationId xmlns:a16="http://schemas.microsoft.com/office/drawing/2014/main" id="{35A362F8-6C59-4F20-A6C8-6C2E3E6C06B4}"/>
              </a:ext>
            </a:extLst>
          </p:cNvPr>
          <p:cNvSpPr/>
          <p:nvPr/>
        </p:nvSpPr>
        <p:spPr>
          <a:xfrm>
            <a:off x="7359666" y="6176985"/>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Dân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cư</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8" name="Rectangle: Rounded Corners 27">
            <a:hlinkClick r:id="rId13" action="ppaction://hlinksldjump"/>
            <a:extLst>
              <a:ext uri="{FF2B5EF4-FFF2-40B4-BE49-F238E27FC236}">
                <a16:creationId xmlns:a16="http://schemas.microsoft.com/office/drawing/2014/main" id="{A9FC99A7-4C83-4F20-AA23-7ECEDD7424EE}"/>
              </a:ext>
            </a:extLst>
          </p:cNvPr>
          <p:cNvSpPr/>
          <p:nvPr/>
        </p:nvSpPr>
        <p:spPr>
          <a:xfrm>
            <a:off x="6096000" y="6176985"/>
            <a:ext cx="1178944" cy="517443"/>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Khái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quát</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9" name="Rectangle: Rounded Corners 28">
            <a:hlinkClick r:id="rId14" action="ppaction://hlinksldjump"/>
            <a:extLst>
              <a:ext uri="{FF2B5EF4-FFF2-40B4-BE49-F238E27FC236}">
                <a16:creationId xmlns:a16="http://schemas.microsoft.com/office/drawing/2014/main" id="{F080F318-1C15-41D8-B0B2-9814B8DD04AE}"/>
              </a:ext>
            </a:extLst>
          </p:cNvPr>
          <p:cNvSpPr/>
          <p:nvPr/>
        </p:nvSpPr>
        <p:spPr>
          <a:xfrm>
            <a:off x="8694861" y="6171208"/>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Khẳng</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định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chủ</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quyền</a:t>
            </a:r>
            <a:endParaRPr lang="vi-VN" sz="1400" dirty="0">
              <a:solidFill>
                <a:schemeClr val="bg1"/>
              </a:solidFill>
              <a:latin typeface="Segoe UI Black" panose="020B0A02040204020203" pitchFamily="34" charset="0"/>
              <a:ea typeface="Segoe UI Black" panose="020B0A02040204020203" pitchFamily="34" charset="0"/>
            </a:endParaRPr>
          </a:p>
        </p:txBody>
      </p:sp>
      <p:pic>
        <p:nvPicPr>
          <p:cNvPr id="30" name="Graphic 29" descr="Repeat">
            <a:hlinkClick r:id="rId15" action="ppaction://hlinksldjump"/>
            <a:extLst>
              <a:ext uri="{FF2B5EF4-FFF2-40B4-BE49-F238E27FC236}">
                <a16:creationId xmlns:a16="http://schemas.microsoft.com/office/drawing/2014/main" id="{FAC4FD22-D462-4491-936D-1FF1EB7924B8}"/>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549590" y="6134590"/>
            <a:ext cx="559838" cy="559838"/>
          </a:xfrm>
          <a:prstGeom prst="rect">
            <a:avLst/>
          </a:prstGeom>
        </p:spPr>
      </p:pic>
      <p:sp>
        <p:nvSpPr>
          <p:cNvPr id="31" name="Rectangle: Rounded Corners 30">
            <a:extLst>
              <a:ext uri="{FF2B5EF4-FFF2-40B4-BE49-F238E27FC236}">
                <a16:creationId xmlns:a16="http://schemas.microsoft.com/office/drawing/2014/main" id="{4D99D2EA-2298-4275-BC5D-8FD5B0D2AD17}"/>
              </a:ext>
            </a:extLst>
          </p:cNvPr>
          <p:cNvSpPr/>
          <p:nvPr/>
        </p:nvSpPr>
        <p:spPr>
          <a:xfrm>
            <a:off x="6086668" y="6178558"/>
            <a:ext cx="1212695" cy="50851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hlinkClick r:id="rId15" action="ppaction://hlinksldjump"/>
            <a:extLst>
              <a:ext uri="{FF2B5EF4-FFF2-40B4-BE49-F238E27FC236}">
                <a16:creationId xmlns:a16="http://schemas.microsoft.com/office/drawing/2014/main" id="{1F6B9D0D-081F-4E8D-B7D6-20A034B8BB3B}"/>
              </a:ext>
            </a:extLst>
          </p:cNvPr>
          <p:cNvSpPr/>
          <p:nvPr/>
        </p:nvSpPr>
        <p:spPr>
          <a:xfrm>
            <a:off x="199355" y="110696"/>
            <a:ext cx="3038367" cy="681826"/>
          </a:xfrm>
          <a:prstGeom prst="roundRect">
            <a:avLst/>
          </a:prstGeom>
          <a:solidFill>
            <a:srgbClr val="FF0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Segoe UI Black" panose="020B0A02040204020203" pitchFamily="34" charset="0"/>
                <a:ea typeface="Segoe UI Black" panose="020B0A02040204020203" pitchFamily="34" charset="0"/>
              </a:rPr>
              <a:t>4. </a:t>
            </a:r>
            <a:r>
              <a:rPr lang="en-US" sz="2800" dirty="0" err="1">
                <a:solidFill>
                  <a:schemeClr val="tx1"/>
                </a:solidFill>
                <a:latin typeface="Segoe UI Black" panose="020B0A02040204020203" pitchFamily="34" charset="0"/>
                <a:ea typeface="Segoe UI Black" panose="020B0A02040204020203" pitchFamily="34" charset="0"/>
              </a:rPr>
              <a:t>Trường</a:t>
            </a:r>
            <a:r>
              <a:rPr lang="en-US" sz="2800" dirty="0">
                <a:solidFill>
                  <a:schemeClr val="tx1"/>
                </a:solidFill>
                <a:latin typeface="Segoe UI Black" panose="020B0A02040204020203" pitchFamily="34" charset="0"/>
                <a:ea typeface="Segoe UI Black" panose="020B0A02040204020203" pitchFamily="34" charset="0"/>
              </a:rPr>
              <a:t> Sa</a:t>
            </a:r>
            <a:endParaRPr lang="vi-VN" sz="2800" dirty="0">
              <a:solidFill>
                <a:schemeClr val="tx1"/>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809896329"/>
      </p:ext>
    </p:extLst>
  </p:cSld>
  <p:clrMapOvr>
    <a:masterClrMapping/>
  </p:clrMapOvr>
  <p:transition spd="slow"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Graphic 2">
            <a:extLst>
              <a:ext uri="{FF2B5EF4-FFF2-40B4-BE49-F238E27FC236}">
                <a16:creationId xmlns:a16="http://schemas.microsoft.com/office/drawing/2014/main" id="{16238BB0-0FB6-4809-9B40-F41BC268F11C}"/>
              </a:ext>
            </a:extLst>
          </p:cNvPr>
          <p:cNvSpPr/>
          <p:nvPr/>
        </p:nvSpPr>
        <p:spPr>
          <a:xfrm>
            <a:off x="2120708" y="792522"/>
            <a:ext cx="2591580" cy="3008289"/>
          </a:xfrm>
          <a:custGeom>
            <a:avLst/>
            <a:gdLst>
              <a:gd name="connsiteX0" fmla="*/ 167384 w 841953"/>
              <a:gd name="connsiteY0" fmla="*/ 654748 h 710547"/>
              <a:gd name="connsiteX1" fmla="*/ 174236 w 841953"/>
              <a:gd name="connsiteY1" fmla="*/ 674391 h 710547"/>
              <a:gd name="connsiteX2" fmla="*/ 180175 w 841953"/>
              <a:gd name="connsiteY2" fmla="*/ 691521 h 710547"/>
              <a:gd name="connsiteX3" fmla="*/ 187865 w 841953"/>
              <a:gd name="connsiteY3" fmla="*/ 704997 h 710547"/>
              <a:gd name="connsiteX4" fmla="*/ 203244 w 841953"/>
              <a:gd name="connsiteY4" fmla="*/ 704997 h 710547"/>
              <a:gd name="connsiteX5" fmla="*/ 203244 w 841953"/>
              <a:gd name="connsiteY5" fmla="*/ 680481 h 710547"/>
              <a:gd name="connsiteX6" fmla="*/ 190453 w 841953"/>
              <a:gd name="connsiteY6" fmla="*/ 664493 h 710547"/>
              <a:gd name="connsiteX7" fmla="*/ 167384 w 841953"/>
              <a:gd name="connsiteY7" fmla="*/ 654748 h 710547"/>
              <a:gd name="connsiteX8" fmla="*/ 167384 w 841953"/>
              <a:gd name="connsiteY8" fmla="*/ 654748 h 710547"/>
              <a:gd name="connsiteX9" fmla="*/ 270091 w 841953"/>
              <a:gd name="connsiteY9" fmla="*/ 576328 h 710547"/>
              <a:gd name="connsiteX10" fmla="*/ 270091 w 841953"/>
              <a:gd name="connsiteY10" fmla="*/ 576328 h 710547"/>
              <a:gd name="connsiteX11" fmla="*/ 264153 w 841953"/>
              <a:gd name="connsiteY11" fmla="*/ 554553 h 710547"/>
              <a:gd name="connsiteX12" fmla="*/ 285851 w 841953"/>
              <a:gd name="connsiteY12" fmla="*/ 554553 h 710547"/>
              <a:gd name="connsiteX13" fmla="*/ 285851 w 841953"/>
              <a:gd name="connsiteY13" fmla="*/ 555314 h 710547"/>
              <a:gd name="connsiteX14" fmla="*/ 291790 w 841953"/>
              <a:gd name="connsiteY14" fmla="*/ 557598 h 710547"/>
              <a:gd name="connsiteX15" fmla="*/ 281892 w 841953"/>
              <a:gd name="connsiteY15" fmla="*/ 583332 h 710547"/>
              <a:gd name="connsiteX16" fmla="*/ 270015 w 841953"/>
              <a:gd name="connsiteY16" fmla="*/ 580134 h 710547"/>
              <a:gd name="connsiteX17" fmla="*/ 270015 w 841953"/>
              <a:gd name="connsiteY17" fmla="*/ 576328 h 710547"/>
              <a:gd name="connsiteX18" fmla="*/ 270091 w 841953"/>
              <a:gd name="connsiteY18" fmla="*/ 576328 h 710547"/>
              <a:gd name="connsiteX19" fmla="*/ 336634 w 841953"/>
              <a:gd name="connsiteY19" fmla="*/ 545417 h 710547"/>
              <a:gd name="connsiteX20" fmla="*/ 336634 w 841953"/>
              <a:gd name="connsiteY20" fmla="*/ 545417 h 710547"/>
              <a:gd name="connsiteX21" fmla="*/ 351633 w 841953"/>
              <a:gd name="connsiteY21" fmla="*/ 551812 h 710547"/>
              <a:gd name="connsiteX22" fmla="*/ 355439 w 841953"/>
              <a:gd name="connsiteY22" fmla="*/ 557370 h 710547"/>
              <a:gd name="connsiteX23" fmla="*/ 355439 w 841953"/>
              <a:gd name="connsiteY23" fmla="*/ 570846 h 710547"/>
              <a:gd name="connsiteX24" fmla="*/ 374702 w 841953"/>
              <a:gd name="connsiteY24" fmla="*/ 574044 h 710547"/>
              <a:gd name="connsiteX25" fmla="*/ 390766 w 841953"/>
              <a:gd name="connsiteY25" fmla="*/ 548386 h 710547"/>
              <a:gd name="connsiteX26" fmla="*/ 383381 w 841953"/>
              <a:gd name="connsiteY26" fmla="*/ 546483 h 710547"/>
              <a:gd name="connsiteX27" fmla="*/ 381935 w 841953"/>
              <a:gd name="connsiteY27" fmla="*/ 536509 h 710547"/>
              <a:gd name="connsiteX28" fmla="*/ 366403 w 841953"/>
              <a:gd name="connsiteY28" fmla="*/ 516790 h 710547"/>
              <a:gd name="connsiteX29" fmla="*/ 351480 w 841953"/>
              <a:gd name="connsiteY29" fmla="*/ 521662 h 710547"/>
              <a:gd name="connsiteX30" fmla="*/ 336634 w 841953"/>
              <a:gd name="connsiteY30" fmla="*/ 545417 h 710547"/>
              <a:gd name="connsiteX31" fmla="*/ 336634 w 841953"/>
              <a:gd name="connsiteY31" fmla="*/ 545417 h 710547"/>
              <a:gd name="connsiteX32" fmla="*/ 827862 w 841953"/>
              <a:gd name="connsiteY32" fmla="*/ 39266 h 710547"/>
              <a:gd name="connsiteX33" fmla="*/ 827862 w 841953"/>
              <a:gd name="connsiteY33" fmla="*/ 39266 h 710547"/>
              <a:gd name="connsiteX34" fmla="*/ 825502 w 841953"/>
              <a:gd name="connsiteY34" fmla="*/ 37362 h 710547"/>
              <a:gd name="connsiteX35" fmla="*/ 836237 w 841953"/>
              <a:gd name="connsiteY35" fmla="*/ 14902 h 710547"/>
              <a:gd name="connsiteX36" fmla="*/ 808600 w 841953"/>
              <a:gd name="connsiteY36" fmla="*/ 12923 h 710547"/>
              <a:gd name="connsiteX37" fmla="*/ 801519 w 841953"/>
              <a:gd name="connsiteY37" fmla="*/ 3939 h 710547"/>
              <a:gd name="connsiteX38" fmla="*/ 781800 w 841953"/>
              <a:gd name="connsiteY38" fmla="*/ 3939 h 710547"/>
              <a:gd name="connsiteX39" fmla="*/ 781800 w 841953"/>
              <a:gd name="connsiteY39" fmla="*/ 21221 h 710547"/>
              <a:gd name="connsiteX40" fmla="*/ 798245 w 841953"/>
              <a:gd name="connsiteY40" fmla="*/ 32413 h 710547"/>
              <a:gd name="connsiteX41" fmla="*/ 800834 w 841953"/>
              <a:gd name="connsiteY41" fmla="*/ 32946 h 710547"/>
              <a:gd name="connsiteX42" fmla="*/ 800834 w 841953"/>
              <a:gd name="connsiteY42" fmla="*/ 37362 h 710547"/>
              <a:gd name="connsiteX43" fmla="*/ 820096 w 841953"/>
              <a:gd name="connsiteY43" fmla="*/ 40560 h 710547"/>
              <a:gd name="connsiteX44" fmla="*/ 823979 w 841953"/>
              <a:gd name="connsiteY44" fmla="*/ 38276 h 710547"/>
              <a:gd name="connsiteX45" fmla="*/ 827862 w 841953"/>
              <a:gd name="connsiteY45" fmla="*/ 39266 h 710547"/>
              <a:gd name="connsiteX46" fmla="*/ 827862 w 841953"/>
              <a:gd name="connsiteY46" fmla="*/ 39266 h 710547"/>
              <a:gd name="connsiteX47" fmla="*/ 733834 w 841953"/>
              <a:gd name="connsiteY47" fmla="*/ 81216 h 710547"/>
              <a:gd name="connsiteX48" fmla="*/ 733834 w 841953"/>
              <a:gd name="connsiteY48" fmla="*/ 81216 h 710547"/>
              <a:gd name="connsiteX49" fmla="*/ 740154 w 841953"/>
              <a:gd name="connsiteY49" fmla="*/ 79009 h 710547"/>
              <a:gd name="connsiteX50" fmla="*/ 750051 w 841953"/>
              <a:gd name="connsiteY50" fmla="*/ 69568 h 710547"/>
              <a:gd name="connsiteX51" fmla="*/ 769770 w 841953"/>
              <a:gd name="connsiteY51" fmla="*/ 69568 h 710547"/>
              <a:gd name="connsiteX52" fmla="*/ 769770 w 841953"/>
              <a:gd name="connsiteY52" fmla="*/ 86851 h 710547"/>
              <a:gd name="connsiteX53" fmla="*/ 753325 w 841953"/>
              <a:gd name="connsiteY53" fmla="*/ 98043 h 710547"/>
              <a:gd name="connsiteX54" fmla="*/ 748757 w 841953"/>
              <a:gd name="connsiteY54" fmla="*/ 98956 h 710547"/>
              <a:gd name="connsiteX55" fmla="*/ 748757 w 841953"/>
              <a:gd name="connsiteY55" fmla="*/ 106417 h 710547"/>
              <a:gd name="connsiteX56" fmla="*/ 729495 w 841953"/>
              <a:gd name="connsiteY56" fmla="*/ 109615 h 710547"/>
              <a:gd name="connsiteX57" fmla="*/ 713430 w 841953"/>
              <a:gd name="connsiteY57" fmla="*/ 83957 h 710547"/>
              <a:gd name="connsiteX58" fmla="*/ 733834 w 841953"/>
              <a:gd name="connsiteY58" fmla="*/ 81216 h 710547"/>
              <a:gd name="connsiteX59" fmla="*/ 733834 w 841953"/>
              <a:gd name="connsiteY59" fmla="*/ 81216 h 710547"/>
              <a:gd name="connsiteX60" fmla="*/ 436905 w 841953"/>
              <a:gd name="connsiteY60" fmla="*/ 485954 h 710547"/>
              <a:gd name="connsiteX61" fmla="*/ 436905 w 841953"/>
              <a:gd name="connsiteY61" fmla="*/ 485954 h 710547"/>
              <a:gd name="connsiteX62" fmla="*/ 436981 w 841953"/>
              <a:gd name="connsiteY62" fmla="*/ 471489 h 710547"/>
              <a:gd name="connsiteX63" fmla="*/ 452513 w 841953"/>
              <a:gd name="connsiteY63" fmla="*/ 468672 h 710547"/>
              <a:gd name="connsiteX64" fmla="*/ 452741 w 841953"/>
              <a:gd name="connsiteY64" fmla="*/ 468063 h 710547"/>
              <a:gd name="connsiteX65" fmla="*/ 452817 w 841953"/>
              <a:gd name="connsiteY65" fmla="*/ 468672 h 710547"/>
              <a:gd name="connsiteX66" fmla="*/ 472308 w 841953"/>
              <a:gd name="connsiteY66" fmla="*/ 471489 h 710547"/>
              <a:gd name="connsiteX67" fmla="*/ 472308 w 841953"/>
              <a:gd name="connsiteY67" fmla="*/ 493949 h 710547"/>
              <a:gd name="connsiteX68" fmla="*/ 457081 w 841953"/>
              <a:gd name="connsiteY68" fmla="*/ 496461 h 710547"/>
              <a:gd name="connsiteX69" fmla="*/ 450305 w 841953"/>
              <a:gd name="connsiteY69" fmla="*/ 511993 h 710547"/>
              <a:gd name="connsiteX70" fmla="*/ 429672 w 841953"/>
              <a:gd name="connsiteY70" fmla="*/ 525241 h 710547"/>
              <a:gd name="connsiteX71" fmla="*/ 421449 w 841953"/>
              <a:gd name="connsiteY71" fmla="*/ 512297 h 710547"/>
              <a:gd name="connsiteX72" fmla="*/ 428682 w 841953"/>
              <a:gd name="connsiteY72" fmla="*/ 498593 h 710547"/>
              <a:gd name="connsiteX73" fmla="*/ 436905 w 841953"/>
              <a:gd name="connsiteY73" fmla="*/ 485954 h 710547"/>
              <a:gd name="connsiteX74" fmla="*/ 436905 w 841953"/>
              <a:gd name="connsiteY74" fmla="*/ 485954 h 710547"/>
              <a:gd name="connsiteX75" fmla="*/ 21812 w 841953"/>
              <a:gd name="connsiteY75" fmla="*/ 700125 h 710547"/>
              <a:gd name="connsiteX76" fmla="*/ 21812 w 841953"/>
              <a:gd name="connsiteY76" fmla="*/ 700125 h 710547"/>
              <a:gd name="connsiteX77" fmla="*/ 5748 w 841953"/>
              <a:gd name="connsiteY77" fmla="*/ 674467 h 710547"/>
              <a:gd name="connsiteX78" fmla="*/ 41075 w 841953"/>
              <a:gd name="connsiteY78" fmla="*/ 674467 h 710547"/>
              <a:gd name="connsiteX79" fmla="*/ 41075 w 841953"/>
              <a:gd name="connsiteY79" fmla="*/ 696927 h 710547"/>
              <a:gd name="connsiteX80" fmla="*/ 21812 w 841953"/>
              <a:gd name="connsiteY80" fmla="*/ 700125 h 710547"/>
              <a:gd name="connsiteX81" fmla="*/ 21812 w 841953"/>
              <a:gd name="connsiteY81" fmla="*/ 700125 h 710547"/>
              <a:gd name="connsiteX82" fmla="*/ 728276 w 841953"/>
              <a:gd name="connsiteY82" fmla="*/ 479026 h 710547"/>
              <a:gd name="connsiteX83" fmla="*/ 728276 w 841953"/>
              <a:gd name="connsiteY83" fmla="*/ 479026 h 710547"/>
              <a:gd name="connsiteX84" fmla="*/ 720054 w 841953"/>
              <a:gd name="connsiteY84" fmla="*/ 491132 h 710547"/>
              <a:gd name="connsiteX85" fmla="*/ 741372 w 841953"/>
              <a:gd name="connsiteY85" fmla="*/ 503390 h 710547"/>
              <a:gd name="connsiteX86" fmla="*/ 749214 w 841953"/>
              <a:gd name="connsiteY86" fmla="*/ 512374 h 710547"/>
              <a:gd name="connsiteX87" fmla="*/ 764898 w 841953"/>
              <a:gd name="connsiteY87" fmla="*/ 512374 h 710547"/>
              <a:gd name="connsiteX88" fmla="*/ 764898 w 841953"/>
              <a:gd name="connsiteY88" fmla="*/ 496157 h 710547"/>
              <a:gd name="connsiteX89" fmla="*/ 751802 w 841953"/>
              <a:gd name="connsiteY89" fmla="*/ 485574 h 710547"/>
              <a:gd name="connsiteX90" fmla="*/ 728276 w 841953"/>
              <a:gd name="connsiteY90" fmla="*/ 479026 h 710547"/>
              <a:gd name="connsiteX91" fmla="*/ 728276 w 841953"/>
              <a:gd name="connsiteY91" fmla="*/ 479026 h 710547"/>
              <a:gd name="connsiteX92" fmla="*/ 694701 w 841953"/>
              <a:gd name="connsiteY92" fmla="*/ 520216 h 710547"/>
              <a:gd name="connsiteX93" fmla="*/ 694701 w 841953"/>
              <a:gd name="connsiteY93" fmla="*/ 520216 h 710547"/>
              <a:gd name="connsiteX94" fmla="*/ 688838 w 841953"/>
              <a:gd name="connsiteY94" fmla="*/ 526992 h 710547"/>
              <a:gd name="connsiteX95" fmla="*/ 687011 w 841953"/>
              <a:gd name="connsiteY95" fmla="*/ 535976 h 710547"/>
              <a:gd name="connsiteX96" fmla="*/ 688381 w 841953"/>
              <a:gd name="connsiteY96" fmla="*/ 544503 h 710547"/>
              <a:gd name="connsiteX97" fmla="*/ 703076 w 841953"/>
              <a:gd name="connsiteY97" fmla="*/ 551660 h 710547"/>
              <a:gd name="connsiteX98" fmla="*/ 713887 w 841953"/>
              <a:gd name="connsiteY98" fmla="*/ 542752 h 710547"/>
              <a:gd name="connsiteX99" fmla="*/ 708710 w 841953"/>
              <a:gd name="connsiteY99" fmla="*/ 531027 h 710547"/>
              <a:gd name="connsiteX100" fmla="*/ 694701 w 841953"/>
              <a:gd name="connsiteY100" fmla="*/ 520216 h 710547"/>
              <a:gd name="connsiteX101" fmla="*/ 694701 w 841953"/>
              <a:gd name="connsiteY101" fmla="*/ 520216 h 710547"/>
              <a:gd name="connsiteX102" fmla="*/ 559331 w 841953"/>
              <a:gd name="connsiteY102" fmla="*/ 517779 h 710547"/>
              <a:gd name="connsiteX103" fmla="*/ 559331 w 841953"/>
              <a:gd name="connsiteY103" fmla="*/ 517779 h 710547"/>
              <a:gd name="connsiteX104" fmla="*/ 568087 w 841953"/>
              <a:gd name="connsiteY104" fmla="*/ 537346 h 710547"/>
              <a:gd name="connsiteX105" fmla="*/ 575776 w 841953"/>
              <a:gd name="connsiteY105" fmla="*/ 554477 h 710547"/>
              <a:gd name="connsiteX106" fmla="*/ 585598 w 841953"/>
              <a:gd name="connsiteY106" fmla="*/ 567953 h 710547"/>
              <a:gd name="connsiteX107" fmla="*/ 605317 w 841953"/>
              <a:gd name="connsiteY107" fmla="*/ 567953 h 710547"/>
              <a:gd name="connsiteX108" fmla="*/ 605317 w 841953"/>
              <a:gd name="connsiteY108" fmla="*/ 543437 h 710547"/>
              <a:gd name="connsiteX109" fmla="*/ 588872 w 841953"/>
              <a:gd name="connsiteY109" fmla="*/ 527525 h 710547"/>
              <a:gd name="connsiteX110" fmla="*/ 559331 w 841953"/>
              <a:gd name="connsiteY110" fmla="*/ 517779 h 71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841953" h="710547">
                <a:moveTo>
                  <a:pt x="167384" y="654748"/>
                </a:moveTo>
                <a:cubicBezTo>
                  <a:pt x="167384" y="654748"/>
                  <a:pt x="175074" y="664493"/>
                  <a:pt x="174236" y="674391"/>
                </a:cubicBezTo>
                <a:cubicBezTo>
                  <a:pt x="173399" y="684212"/>
                  <a:pt x="173399" y="690303"/>
                  <a:pt x="180175" y="691521"/>
                </a:cubicBezTo>
                <a:cubicBezTo>
                  <a:pt x="187027" y="692739"/>
                  <a:pt x="186113" y="698906"/>
                  <a:pt x="187865" y="704997"/>
                </a:cubicBezTo>
                <a:cubicBezTo>
                  <a:pt x="189540" y="711088"/>
                  <a:pt x="199818" y="713601"/>
                  <a:pt x="203244" y="704997"/>
                </a:cubicBezTo>
                <a:cubicBezTo>
                  <a:pt x="206594" y="696394"/>
                  <a:pt x="206594" y="686648"/>
                  <a:pt x="203244" y="680481"/>
                </a:cubicBezTo>
                <a:cubicBezTo>
                  <a:pt x="199818" y="674314"/>
                  <a:pt x="197305" y="667005"/>
                  <a:pt x="190453" y="664493"/>
                </a:cubicBezTo>
                <a:cubicBezTo>
                  <a:pt x="183601" y="662133"/>
                  <a:pt x="167384" y="654748"/>
                  <a:pt x="167384" y="654748"/>
                </a:cubicBezTo>
                <a:lnTo>
                  <a:pt x="167384" y="654748"/>
                </a:lnTo>
                <a:close/>
                <a:moveTo>
                  <a:pt x="270091" y="576328"/>
                </a:moveTo>
                <a:lnTo>
                  <a:pt x="270091" y="576328"/>
                </a:lnTo>
                <a:cubicBezTo>
                  <a:pt x="264457" y="570389"/>
                  <a:pt x="255625" y="559121"/>
                  <a:pt x="264153" y="554553"/>
                </a:cubicBezTo>
                <a:cubicBezTo>
                  <a:pt x="275954" y="548158"/>
                  <a:pt x="285851" y="554553"/>
                  <a:pt x="285851" y="554553"/>
                </a:cubicBezTo>
                <a:lnTo>
                  <a:pt x="285851" y="555314"/>
                </a:lnTo>
                <a:cubicBezTo>
                  <a:pt x="287755" y="555771"/>
                  <a:pt x="289734" y="556456"/>
                  <a:pt x="291790" y="557598"/>
                </a:cubicBezTo>
                <a:cubicBezTo>
                  <a:pt x="303667" y="564070"/>
                  <a:pt x="281892" y="583332"/>
                  <a:pt x="281892" y="583332"/>
                </a:cubicBezTo>
                <a:lnTo>
                  <a:pt x="270015" y="580134"/>
                </a:lnTo>
                <a:lnTo>
                  <a:pt x="270015" y="576328"/>
                </a:lnTo>
                <a:lnTo>
                  <a:pt x="270091" y="576328"/>
                </a:lnTo>
                <a:close/>
                <a:moveTo>
                  <a:pt x="336634" y="545417"/>
                </a:moveTo>
                <a:lnTo>
                  <a:pt x="336634" y="545417"/>
                </a:lnTo>
                <a:cubicBezTo>
                  <a:pt x="336634" y="545417"/>
                  <a:pt x="345694" y="542752"/>
                  <a:pt x="351633" y="551812"/>
                </a:cubicBezTo>
                <a:cubicBezTo>
                  <a:pt x="353003" y="553944"/>
                  <a:pt x="354221" y="555847"/>
                  <a:pt x="355439" y="557370"/>
                </a:cubicBezTo>
                <a:lnTo>
                  <a:pt x="355439" y="570846"/>
                </a:lnTo>
                <a:lnTo>
                  <a:pt x="374702" y="574044"/>
                </a:lnTo>
                <a:cubicBezTo>
                  <a:pt x="374702" y="574044"/>
                  <a:pt x="410029" y="554781"/>
                  <a:pt x="390766" y="548386"/>
                </a:cubicBezTo>
                <a:cubicBezTo>
                  <a:pt x="388254" y="547548"/>
                  <a:pt x="385742" y="546863"/>
                  <a:pt x="383381" y="546483"/>
                </a:cubicBezTo>
                <a:cubicBezTo>
                  <a:pt x="383534" y="543361"/>
                  <a:pt x="383153" y="539935"/>
                  <a:pt x="381935" y="536509"/>
                </a:cubicBezTo>
                <a:cubicBezTo>
                  <a:pt x="377747" y="524936"/>
                  <a:pt x="371504" y="517018"/>
                  <a:pt x="366403" y="516790"/>
                </a:cubicBezTo>
                <a:cubicBezTo>
                  <a:pt x="361226" y="516561"/>
                  <a:pt x="355592" y="514201"/>
                  <a:pt x="351480" y="521662"/>
                </a:cubicBezTo>
                <a:cubicBezTo>
                  <a:pt x="347293" y="528971"/>
                  <a:pt x="336634" y="545417"/>
                  <a:pt x="336634" y="545417"/>
                </a:cubicBezTo>
                <a:lnTo>
                  <a:pt x="336634" y="545417"/>
                </a:lnTo>
                <a:close/>
                <a:moveTo>
                  <a:pt x="827862" y="39266"/>
                </a:moveTo>
                <a:lnTo>
                  <a:pt x="827862" y="39266"/>
                </a:lnTo>
                <a:cubicBezTo>
                  <a:pt x="827862" y="39266"/>
                  <a:pt x="826872" y="38581"/>
                  <a:pt x="825502" y="37362"/>
                </a:cubicBezTo>
                <a:cubicBezTo>
                  <a:pt x="834562" y="31576"/>
                  <a:pt x="850551" y="19699"/>
                  <a:pt x="836237" y="14902"/>
                </a:cubicBezTo>
                <a:cubicBezTo>
                  <a:pt x="825121" y="11248"/>
                  <a:pt x="815147" y="11781"/>
                  <a:pt x="808600" y="12923"/>
                </a:cubicBezTo>
                <a:cubicBezTo>
                  <a:pt x="802813" y="11476"/>
                  <a:pt x="803422" y="7669"/>
                  <a:pt x="801519" y="3939"/>
                </a:cubicBezTo>
                <a:cubicBezTo>
                  <a:pt x="799311" y="-401"/>
                  <a:pt x="786216" y="-2152"/>
                  <a:pt x="781800" y="3939"/>
                </a:cubicBezTo>
                <a:cubicBezTo>
                  <a:pt x="777384" y="9953"/>
                  <a:pt x="777384" y="16882"/>
                  <a:pt x="781800" y="21221"/>
                </a:cubicBezTo>
                <a:cubicBezTo>
                  <a:pt x="786216" y="25561"/>
                  <a:pt x="789490" y="30662"/>
                  <a:pt x="798245" y="32413"/>
                </a:cubicBezTo>
                <a:cubicBezTo>
                  <a:pt x="799007" y="32566"/>
                  <a:pt x="799920" y="32794"/>
                  <a:pt x="800834" y="32946"/>
                </a:cubicBezTo>
                <a:lnTo>
                  <a:pt x="800834" y="37362"/>
                </a:lnTo>
                <a:lnTo>
                  <a:pt x="820096" y="40560"/>
                </a:lnTo>
                <a:cubicBezTo>
                  <a:pt x="820096" y="40560"/>
                  <a:pt x="821695" y="39722"/>
                  <a:pt x="823979" y="38276"/>
                </a:cubicBezTo>
                <a:cubicBezTo>
                  <a:pt x="826416" y="38885"/>
                  <a:pt x="827862" y="39266"/>
                  <a:pt x="827862" y="39266"/>
                </a:cubicBezTo>
                <a:lnTo>
                  <a:pt x="827862" y="39266"/>
                </a:lnTo>
                <a:close/>
                <a:moveTo>
                  <a:pt x="733834" y="81216"/>
                </a:moveTo>
                <a:lnTo>
                  <a:pt x="733834" y="81216"/>
                </a:lnTo>
                <a:cubicBezTo>
                  <a:pt x="735053" y="80075"/>
                  <a:pt x="737108" y="79389"/>
                  <a:pt x="740154" y="79009"/>
                </a:cubicBezTo>
                <a:cubicBezTo>
                  <a:pt x="748909" y="78171"/>
                  <a:pt x="747843" y="73831"/>
                  <a:pt x="750051" y="69568"/>
                </a:cubicBezTo>
                <a:cubicBezTo>
                  <a:pt x="752259" y="65228"/>
                  <a:pt x="765355" y="63553"/>
                  <a:pt x="769770" y="69568"/>
                </a:cubicBezTo>
                <a:cubicBezTo>
                  <a:pt x="774186" y="75583"/>
                  <a:pt x="774186" y="82511"/>
                  <a:pt x="769770" y="86851"/>
                </a:cubicBezTo>
                <a:cubicBezTo>
                  <a:pt x="765355" y="91114"/>
                  <a:pt x="762081" y="96368"/>
                  <a:pt x="753325" y="98043"/>
                </a:cubicBezTo>
                <a:cubicBezTo>
                  <a:pt x="752031" y="98271"/>
                  <a:pt x="750508" y="98652"/>
                  <a:pt x="748757" y="98956"/>
                </a:cubicBezTo>
                <a:lnTo>
                  <a:pt x="748757" y="106417"/>
                </a:lnTo>
                <a:lnTo>
                  <a:pt x="729495" y="109615"/>
                </a:lnTo>
                <a:cubicBezTo>
                  <a:pt x="729495" y="109615"/>
                  <a:pt x="694168" y="90353"/>
                  <a:pt x="713430" y="83957"/>
                </a:cubicBezTo>
                <a:cubicBezTo>
                  <a:pt x="720967" y="81521"/>
                  <a:pt x="728048" y="80988"/>
                  <a:pt x="733834" y="81216"/>
                </a:cubicBezTo>
                <a:lnTo>
                  <a:pt x="733834" y="81216"/>
                </a:lnTo>
                <a:close/>
                <a:moveTo>
                  <a:pt x="436905" y="485954"/>
                </a:moveTo>
                <a:lnTo>
                  <a:pt x="436905" y="485954"/>
                </a:lnTo>
                <a:cubicBezTo>
                  <a:pt x="431042" y="480549"/>
                  <a:pt x="427768" y="474534"/>
                  <a:pt x="436981" y="471489"/>
                </a:cubicBezTo>
                <a:cubicBezTo>
                  <a:pt x="442539" y="469661"/>
                  <a:pt x="447792" y="468900"/>
                  <a:pt x="452513" y="468672"/>
                </a:cubicBezTo>
                <a:cubicBezTo>
                  <a:pt x="452665" y="468291"/>
                  <a:pt x="452741" y="468063"/>
                  <a:pt x="452741" y="468063"/>
                </a:cubicBezTo>
                <a:cubicBezTo>
                  <a:pt x="452741" y="468063"/>
                  <a:pt x="452741" y="468291"/>
                  <a:pt x="452817" y="468672"/>
                </a:cubicBezTo>
                <a:cubicBezTo>
                  <a:pt x="464314" y="468291"/>
                  <a:pt x="472308" y="471489"/>
                  <a:pt x="472308" y="471489"/>
                </a:cubicBezTo>
                <a:lnTo>
                  <a:pt x="472308" y="493949"/>
                </a:lnTo>
                <a:lnTo>
                  <a:pt x="457081" y="496461"/>
                </a:lnTo>
                <a:cubicBezTo>
                  <a:pt x="456700" y="502019"/>
                  <a:pt x="452969" y="506968"/>
                  <a:pt x="450305" y="511993"/>
                </a:cubicBezTo>
                <a:cubicBezTo>
                  <a:pt x="446955" y="518236"/>
                  <a:pt x="438732" y="523489"/>
                  <a:pt x="429672" y="525241"/>
                </a:cubicBezTo>
                <a:cubicBezTo>
                  <a:pt x="420612" y="526992"/>
                  <a:pt x="417186" y="517018"/>
                  <a:pt x="421449" y="512297"/>
                </a:cubicBezTo>
                <a:cubicBezTo>
                  <a:pt x="425713" y="507577"/>
                  <a:pt x="431347" y="504988"/>
                  <a:pt x="428682" y="498593"/>
                </a:cubicBezTo>
                <a:cubicBezTo>
                  <a:pt x="426322" y="492959"/>
                  <a:pt x="430053" y="489685"/>
                  <a:pt x="436905" y="485954"/>
                </a:cubicBezTo>
                <a:lnTo>
                  <a:pt x="436905" y="485954"/>
                </a:lnTo>
                <a:close/>
                <a:moveTo>
                  <a:pt x="21812" y="700125"/>
                </a:moveTo>
                <a:lnTo>
                  <a:pt x="21812" y="700125"/>
                </a:lnTo>
                <a:cubicBezTo>
                  <a:pt x="21812" y="700125"/>
                  <a:pt x="-13515" y="680862"/>
                  <a:pt x="5748" y="674467"/>
                </a:cubicBezTo>
                <a:cubicBezTo>
                  <a:pt x="25010" y="668071"/>
                  <a:pt x="41075" y="674467"/>
                  <a:pt x="41075" y="674467"/>
                </a:cubicBezTo>
                <a:lnTo>
                  <a:pt x="41075" y="696927"/>
                </a:lnTo>
                <a:lnTo>
                  <a:pt x="21812" y="700125"/>
                </a:lnTo>
                <a:lnTo>
                  <a:pt x="21812" y="700125"/>
                </a:lnTo>
                <a:close/>
                <a:moveTo>
                  <a:pt x="728276" y="479026"/>
                </a:moveTo>
                <a:lnTo>
                  <a:pt x="728276" y="479026"/>
                </a:lnTo>
                <a:cubicBezTo>
                  <a:pt x="728276" y="479026"/>
                  <a:pt x="720891" y="484584"/>
                  <a:pt x="720054" y="491132"/>
                </a:cubicBezTo>
                <a:cubicBezTo>
                  <a:pt x="719140" y="497603"/>
                  <a:pt x="734367" y="502628"/>
                  <a:pt x="741372" y="503390"/>
                </a:cubicBezTo>
                <a:cubicBezTo>
                  <a:pt x="748376" y="504227"/>
                  <a:pt x="747539" y="508262"/>
                  <a:pt x="749214" y="512374"/>
                </a:cubicBezTo>
                <a:cubicBezTo>
                  <a:pt x="750965" y="516409"/>
                  <a:pt x="761472" y="518008"/>
                  <a:pt x="764898" y="512374"/>
                </a:cubicBezTo>
                <a:cubicBezTo>
                  <a:pt x="768400" y="506663"/>
                  <a:pt x="768400" y="500192"/>
                  <a:pt x="764898" y="496157"/>
                </a:cubicBezTo>
                <a:cubicBezTo>
                  <a:pt x="761395" y="492045"/>
                  <a:pt x="758807" y="487249"/>
                  <a:pt x="751802" y="485574"/>
                </a:cubicBezTo>
                <a:cubicBezTo>
                  <a:pt x="744874" y="488391"/>
                  <a:pt x="728276" y="483518"/>
                  <a:pt x="728276" y="479026"/>
                </a:cubicBezTo>
                <a:lnTo>
                  <a:pt x="728276" y="479026"/>
                </a:lnTo>
                <a:close/>
                <a:moveTo>
                  <a:pt x="694701" y="520216"/>
                </a:moveTo>
                <a:lnTo>
                  <a:pt x="694701" y="520216"/>
                </a:lnTo>
                <a:cubicBezTo>
                  <a:pt x="694701" y="520216"/>
                  <a:pt x="693939" y="523794"/>
                  <a:pt x="688838" y="526992"/>
                </a:cubicBezTo>
                <a:cubicBezTo>
                  <a:pt x="683661" y="530189"/>
                  <a:pt x="680996" y="532397"/>
                  <a:pt x="687011" y="535976"/>
                </a:cubicBezTo>
                <a:cubicBezTo>
                  <a:pt x="693026" y="539630"/>
                  <a:pt x="689447" y="541458"/>
                  <a:pt x="688381" y="544503"/>
                </a:cubicBezTo>
                <a:cubicBezTo>
                  <a:pt x="687315" y="547548"/>
                  <a:pt x="695995" y="553182"/>
                  <a:pt x="703076" y="551660"/>
                </a:cubicBezTo>
                <a:cubicBezTo>
                  <a:pt x="710156" y="550137"/>
                  <a:pt x="714496" y="546559"/>
                  <a:pt x="713887" y="542752"/>
                </a:cubicBezTo>
                <a:cubicBezTo>
                  <a:pt x="713278" y="538945"/>
                  <a:pt x="714115" y="535062"/>
                  <a:pt x="708710" y="531027"/>
                </a:cubicBezTo>
                <a:cubicBezTo>
                  <a:pt x="710689" y="525469"/>
                  <a:pt x="699193" y="519378"/>
                  <a:pt x="694701" y="520216"/>
                </a:cubicBezTo>
                <a:lnTo>
                  <a:pt x="694701" y="520216"/>
                </a:lnTo>
                <a:close/>
                <a:moveTo>
                  <a:pt x="559331" y="517779"/>
                </a:moveTo>
                <a:lnTo>
                  <a:pt x="559331" y="517779"/>
                </a:lnTo>
                <a:cubicBezTo>
                  <a:pt x="559331" y="517779"/>
                  <a:pt x="569229" y="527601"/>
                  <a:pt x="568087" y="537346"/>
                </a:cubicBezTo>
                <a:cubicBezTo>
                  <a:pt x="566945" y="547092"/>
                  <a:pt x="567021" y="553259"/>
                  <a:pt x="575776" y="554477"/>
                </a:cubicBezTo>
                <a:cubicBezTo>
                  <a:pt x="584532" y="555695"/>
                  <a:pt x="583466" y="561786"/>
                  <a:pt x="585598" y="567953"/>
                </a:cubicBezTo>
                <a:cubicBezTo>
                  <a:pt x="587806" y="574044"/>
                  <a:pt x="600977" y="576556"/>
                  <a:pt x="605317" y="567953"/>
                </a:cubicBezTo>
                <a:cubicBezTo>
                  <a:pt x="609733" y="559349"/>
                  <a:pt x="609733" y="549604"/>
                  <a:pt x="605317" y="543437"/>
                </a:cubicBezTo>
                <a:cubicBezTo>
                  <a:pt x="600901" y="537270"/>
                  <a:pt x="597627" y="529961"/>
                  <a:pt x="588872" y="527525"/>
                </a:cubicBezTo>
                <a:cubicBezTo>
                  <a:pt x="585598" y="512754"/>
                  <a:pt x="562833" y="509785"/>
                  <a:pt x="559331" y="517779"/>
                </a:cubicBezTo>
                <a:close/>
              </a:path>
            </a:pathLst>
          </a:custGeom>
          <a:grpFill/>
          <a:ln w="6248" cap="rnd">
            <a:solidFill>
              <a:srgbClr val="0070C0"/>
            </a:solidFill>
            <a:prstDash val="solid"/>
            <a:round/>
          </a:ln>
          <a:effectLst>
            <a:glow rad="63500">
              <a:srgbClr val="00B0F0">
                <a:alpha val="40000"/>
              </a:srgbClr>
            </a:glo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200"/>
          </a:p>
        </p:txBody>
      </p:sp>
      <p:sp>
        <p:nvSpPr>
          <p:cNvPr id="1128" name="Graphic 2">
            <a:extLst>
              <a:ext uri="{FF2B5EF4-FFF2-40B4-BE49-F238E27FC236}">
                <a16:creationId xmlns:a16="http://schemas.microsoft.com/office/drawing/2014/main" id="{768E5FC6-4548-46D7-AB38-02951D83BEE1}"/>
              </a:ext>
            </a:extLst>
          </p:cNvPr>
          <p:cNvSpPr/>
          <p:nvPr/>
        </p:nvSpPr>
        <p:spPr>
          <a:xfrm>
            <a:off x="2129554" y="792522"/>
            <a:ext cx="2591580" cy="3008289"/>
          </a:xfrm>
          <a:custGeom>
            <a:avLst/>
            <a:gdLst>
              <a:gd name="connsiteX0" fmla="*/ 167384 w 841953"/>
              <a:gd name="connsiteY0" fmla="*/ 654748 h 710547"/>
              <a:gd name="connsiteX1" fmla="*/ 174236 w 841953"/>
              <a:gd name="connsiteY1" fmla="*/ 674391 h 710547"/>
              <a:gd name="connsiteX2" fmla="*/ 180175 w 841953"/>
              <a:gd name="connsiteY2" fmla="*/ 691521 h 710547"/>
              <a:gd name="connsiteX3" fmla="*/ 187865 w 841953"/>
              <a:gd name="connsiteY3" fmla="*/ 704997 h 710547"/>
              <a:gd name="connsiteX4" fmla="*/ 203244 w 841953"/>
              <a:gd name="connsiteY4" fmla="*/ 704997 h 710547"/>
              <a:gd name="connsiteX5" fmla="*/ 203244 w 841953"/>
              <a:gd name="connsiteY5" fmla="*/ 680481 h 710547"/>
              <a:gd name="connsiteX6" fmla="*/ 190453 w 841953"/>
              <a:gd name="connsiteY6" fmla="*/ 664493 h 710547"/>
              <a:gd name="connsiteX7" fmla="*/ 167384 w 841953"/>
              <a:gd name="connsiteY7" fmla="*/ 654748 h 710547"/>
              <a:gd name="connsiteX8" fmla="*/ 167384 w 841953"/>
              <a:gd name="connsiteY8" fmla="*/ 654748 h 710547"/>
              <a:gd name="connsiteX9" fmla="*/ 270091 w 841953"/>
              <a:gd name="connsiteY9" fmla="*/ 576328 h 710547"/>
              <a:gd name="connsiteX10" fmla="*/ 270091 w 841953"/>
              <a:gd name="connsiteY10" fmla="*/ 576328 h 710547"/>
              <a:gd name="connsiteX11" fmla="*/ 264153 w 841953"/>
              <a:gd name="connsiteY11" fmla="*/ 554553 h 710547"/>
              <a:gd name="connsiteX12" fmla="*/ 285851 w 841953"/>
              <a:gd name="connsiteY12" fmla="*/ 554553 h 710547"/>
              <a:gd name="connsiteX13" fmla="*/ 285851 w 841953"/>
              <a:gd name="connsiteY13" fmla="*/ 555314 h 710547"/>
              <a:gd name="connsiteX14" fmla="*/ 291790 w 841953"/>
              <a:gd name="connsiteY14" fmla="*/ 557598 h 710547"/>
              <a:gd name="connsiteX15" fmla="*/ 281892 w 841953"/>
              <a:gd name="connsiteY15" fmla="*/ 583332 h 710547"/>
              <a:gd name="connsiteX16" fmla="*/ 270015 w 841953"/>
              <a:gd name="connsiteY16" fmla="*/ 580134 h 710547"/>
              <a:gd name="connsiteX17" fmla="*/ 270015 w 841953"/>
              <a:gd name="connsiteY17" fmla="*/ 576328 h 710547"/>
              <a:gd name="connsiteX18" fmla="*/ 270091 w 841953"/>
              <a:gd name="connsiteY18" fmla="*/ 576328 h 710547"/>
              <a:gd name="connsiteX19" fmla="*/ 336634 w 841953"/>
              <a:gd name="connsiteY19" fmla="*/ 545417 h 710547"/>
              <a:gd name="connsiteX20" fmla="*/ 336634 w 841953"/>
              <a:gd name="connsiteY20" fmla="*/ 545417 h 710547"/>
              <a:gd name="connsiteX21" fmla="*/ 351633 w 841953"/>
              <a:gd name="connsiteY21" fmla="*/ 551812 h 710547"/>
              <a:gd name="connsiteX22" fmla="*/ 355439 w 841953"/>
              <a:gd name="connsiteY22" fmla="*/ 557370 h 710547"/>
              <a:gd name="connsiteX23" fmla="*/ 355439 w 841953"/>
              <a:gd name="connsiteY23" fmla="*/ 570846 h 710547"/>
              <a:gd name="connsiteX24" fmla="*/ 374702 w 841953"/>
              <a:gd name="connsiteY24" fmla="*/ 574044 h 710547"/>
              <a:gd name="connsiteX25" fmla="*/ 390766 w 841953"/>
              <a:gd name="connsiteY25" fmla="*/ 548386 h 710547"/>
              <a:gd name="connsiteX26" fmla="*/ 383381 w 841953"/>
              <a:gd name="connsiteY26" fmla="*/ 546483 h 710547"/>
              <a:gd name="connsiteX27" fmla="*/ 381935 w 841953"/>
              <a:gd name="connsiteY27" fmla="*/ 536509 h 710547"/>
              <a:gd name="connsiteX28" fmla="*/ 366403 w 841953"/>
              <a:gd name="connsiteY28" fmla="*/ 516790 h 710547"/>
              <a:gd name="connsiteX29" fmla="*/ 351480 w 841953"/>
              <a:gd name="connsiteY29" fmla="*/ 521662 h 710547"/>
              <a:gd name="connsiteX30" fmla="*/ 336634 w 841953"/>
              <a:gd name="connsiteY30" fmla="*/ 545417 h 710547"/>
              <a:gd name="connsiteX31" fmla="*/ 336634 w 841953"/>
              <a:gd name="connsiteY31" fmla="*/ 545417 h 710547"/>
              <a:gd name="connsiteX32" fmla="*/ 827862 w 841953"/>
              <a:gd name="connsiteY32" fmla="*/ 39266 h 710547"/>
              <a:gd name="connsiteX33" fmla="*/ 827862 w 841953"/>
              <a:gd name="connsiteY33" fmla="*/ 39266 h 710547"/>
              <a:gd name="connsiteX34" fmla="*/ 825502 w 841953"/>
              <a:gd name="connsiteY34" fmla="*/ 37362 h 710547"/>
              <a:gd name="connsiteX35" fmla="*/ 836237 w 841953"/>
              <a:gd name="connsiteY35" fmla="*/ 14902 h 710547"/>
              <a:gd name="connsiteX36" fmla="*/ 808600 w 841953"/>
              <a:gd name="connsiteY36" fmla="*/ 12923 h 710547"/>
              <a:gd name="connsiteX37" fmla="*/ 801519 w 841953"/>
              <a:gd name="connsiteY37" fmla="*/ 3939 h 710547"/>
              <a:gd name="connsiteX38" fmla="*/ 781800 w 841953"/>
              <a:gd name="connsiteY38" fmla="*/ 3939 h 710547"/>
              <a:gd name="connsiteX39" fmla="*/ 781800 w 841953"/>
              <a:gd name="connsiteY39" fmla="*/ 21221 h 710547"/>
              <a:gd name="connsiteX40" fmla="*/ 798245 w 841953"/>
              <a:gd name="connsiteY40" fmla="*/ 32413 h 710547"/>
              <a:gd name="connsiteX41" fmla="*/ 800834 w 841953"/>
              <a:gd name="connsiteY41" fmla="*/ 32946 h 710547"/>
              <a:gd name="connsiteX42" fmla="*/ 800834 w 841953"/>
              <a:gd name="connsiteY42" fmla="*/ 37362 h 710547"/>
              <a:gd name="connsiteX43" fmla="*/ 820096 w 841953"/>
              <a:gd name="connsiteY43" fmla="*/ 40560 h 710547"/>
              <a:gd name="connsiteX44" fmla="*/ 823979 w 841953"/>
              <a:gd name="connsiteY44" fmla="*/ 38276 h 710547"/>
              <a:gd name="connsiteX45" fmla="*/ 827862 w 841953"/>
              <a:gd name="connsiteY45" fmla="*/ 39266 h 710547"/>
              <a:gd name="connsiteX46" fmla="*/ 827862 w 841953"/>
              <a:gd name="connsiteY46" fmla="*/ 39266 h 710547"/>
              <a:gd name="connsiteX47" fmla="*/ 733834 w 841953"/>
              <a:gd name="connsiteY47" fmla="*/ 81216 h 710547"/>
              <a:gd name="connsiteX48" fmla="*/ 733834 w 841953"/>
              <a:gd name="connsiteY48" fmla="*/ 81216 h 710547"/>
              <a:gd name="connsiteX49" fmla="*/ 740154 w 841953"/>
              <a:gd name="connsiteY49" fmla="*/ 79009 h 710547"/>
              <a:gd name="connsiteX50" fmla="*/ 750051 w 841953"/>
              <a:gd name="connsiteY50" fmla="*/ 69568 h 710547"/>
              <a:gd name="connsiteX51" fmla="*/ 769770 w 841953"/>
              <a:gd name="connsiteY51" fmla="*/ 69568 h 710547"/>
              <a:gd name="connsiteX52" fmla="*/ 769770 w 841953"/>
              <a:gd name="connsiteY52" fmla="*/ 86851 h 710547"/>
              <a:gd name="connsiteX53" fmla="*/ 753325 w 841953"/>
              <a:gd name="connsiteY53" fmla="*/ 98043 h 710547"/>
              <a:gd name="connsiteX54" fmla="*/ 748757 w 841953"/>
              <a:gd name="connsiteY54" fmla="*/ 98956 h 710547"/>
              <a:gd name="connsiteX55" fmla="*/ 748757 w 841953"/>
              <a:gd name="connsiteY55" fmla="*/ 106417 h 710547"/>
              <a:gd name="connsiteX56" fmla="*/ 729495 w 841953"/>
              <a:gd name="connsiteY56" fmla="*/ 109615 h 710547"/>
              <a:gd name="connsiteX57" fmla="*/ 713430 w 841953"/>
              <a:gd name="connsiteY57" fmla="*/ 83957 h 710547"/>
              <a:gd name="connsiteX58" fmla="*/ 733834 w 841953"/>
              <a:gd name="connsiteY58" fmla="*/ 81216 h 710547"/>
              <a:gd name="connsiteX59" fmla="*/ 733834 w 841953"/>
              <a:gd name="connsiteY59" fmla="*/ 81216 h 710547"/>
              <a:gd name="connsiteX60" fmla="*/ 436905 w 841953"/>
              <a:gd name="connsiteY60" fmla="*/ 485954 h 710547"/>
              <a:gd name="connsiteX61" fmla="*/ 436905 w 841953"/>
              <a:gd name="connsiteY61" fmla="*/ 485954 h 710547"/>
              <a:gd name="connsiteX62" fmla="*/ 436981 w 841953"/>
              <a:gd name="connsiteY62" fmla="*/ 471489 h 710547"/>
              <a:gd name="connsiteX63" fmla="*/ 452513 w 841953"/>
              <a:gd name="connsiteY63" fmla="*/ 468672 h 710547"/>
              <a:gd name="connsiteX64" fmla="*/ 452741 w 841953"/>
              <a:gd name="connsiteY64" fmla="*/ 468063 h 710547"/>
              <a:gd name="connsiteX65" fmla="*/ 452817 w 841953"/>
              <a:gd name="connsiteY65" fmla="*/ 468672 h 710547"/>
              <a:gd name="connsiteX66" fmla="*/ 472308 w 841953"/>
              <a:gd name="connsiteY66" fmla="*/ 471489 h 710547"/>
              <a:gd name="connsiteX67" fmla="*/ 472308 w 841953"/>
              <a:gd name="connsiteY67" fmla="*/ 493949 h 710547"/>
              <a:gd name="connsiteX68" fmla="*/ 457081 w 841953"/>
              <a:gd name="connsiteY68" fmla="*/ 496461 h 710547"/>
              <a:gd name="connsiteX69" fmla="*/ 450305 w 841953"/>
              <a:gd name="connsiteY69" fmla="*/ 511993 h 710547"/>
              <a:gd name="connsiteX70" fmla="*/ 429672 w 841953"/>
              <a:gd name="connsiteY70" fmla="*/ 525241 h 710547"/>
              <a:gd name="connsiteX71" fmla="*/ 421449 w 841953"/>
              <a:gd name="connsiteY71" fmla="*/ 512297 h 710547"/>
              <a:gd name="connsiteX72" fmla="*/ 428682 w 841953"/>
              <a:gd name="connsiteY72" fmla="*/ 498593 h 710547"/>
              <a:gd name="connsiteX73" fmla="*/ 436905 w 841953"/>
              <a:gd name="connsiteY73" fmla="*/ 485954 h 710547"/>
              <a:gd name="connsiteX74" fmla="*/ 436905 w 841953"/>
              <a:gd name="connsiteY74" fmla="*/ 485954 h 710547"/>
              <a:gd name="connsiteX75" fmla="*/ 21812 w 841953"/>
              <a:gd name="connsiteY75" fmla="*/ 700125 h 710547"/>
              <a:gd name="connsiteX76" fmla="*/ 21812 w 841953"/>
              <a:gd name="connsiteY76" fmla="*/ 700125 h 710547"/>
              <a:gd name="connsiteX77" fmla="*/ 5748 w 841953"/>
              <a:gd name="connsiteY77" fmla="*/ 674467 h 710547"/>
              <a:gd name="connsiteX78" fmla="*/ 41075 w 841953"/>
              <a:gd name="connsiteY78" fmla="*/ 674467 h 710547"/>
              <a:gd name="connsiteX79" fmla="*/ 41075 w 841953"/>
              <a:gd name="connsiteY79" fmla="*/ 696927 h 710547"/>
              <a:gd name="connsiteX80" fmla="*/ 21812 w 841953"/>
              <a:gd name="connsiteY80" fmla="*/ 700125 h 710547"/>
              <a:gd name="connsiteX81" fmla="*/ 21812 w 841953"/>
              <a:gd name="connsiteY81" fmla="*/ 700125 h 710547"/>
              <a:gd name="connsiteX82" fmla="*/ 728276 w 841953"/>
              <a:gd name="connsiteY82" fmla="*/ 479026 h 710547"/>
              <a:gd name="connsiteX83" fmla="*/ 728276 w 841953"/>
              <a:gd name="connsiteY83" fmla="*/ 479026 h 710547"/>
              <a:gd name="connsiteX84" fmla="*/ 720054 w 841953"/>
              <a:gd name="connsiteY84" fmla="*/ 491132 h 710547"/>
              <a:gd name="connsiteX85" fmla="*/ 741372 w 841953"/>
              <a:gd name="connsiteY85" fmla="*/ 503390 h 710547"/>
              <a:gd name="connsiteX86" fmla="*/ 749214 w 841953"/>
              <a:gd name="connsiteY86" fmla="*/ 512374 h 710547"/>
              <a:gd name="connsiteX87" fmla="*/ 764898 w 841953"/>
              <a:gd name="connsiteY87" fmla="*/ 512374 h 710547"/>
              <a:gd name="connsiteX88" fmla="*/ 764898 w 841953"/>
              <a:gd name="connsiteY88" fmla="*/ 496157 h 710547"/>
              <a:gd name="connsiteX89" fmla="*/ 751802 w 841953"/>
              <a:gd name="connsiteY89" fmla="*/ 485574 h 710547"/>
              <a:gd name="connsiteX90" fmla="*/ 728276 w 841953"/>
              <a:gd name="connsiteY90" fmla="*/ 479026 h 710547"/>
              <a:gd name="connsiteX91" fmla="*/ 728276 w 841953"/>
              <a:gd name="connsiteY91" fmla="*/ 479026 h 710547"/>
              <a:gd name="connsiteX92" fmla="*/ 694701 w 841953"/>
              <a:gd name="connsiteY92" fmla="*/ 520216 h 710547"/>
              <a:gd name="connsiteX93" fmla="*/ 694701 w 841953"/>
              <a:gd name="connsiteY93" fmla="*/ 520216 h 710547"/>
              <a:gd name="connsiteX94" fmla="*/ 688838 w 841953"/>
              <a:gd name="connsiteY94" fmla="*/ 526992 h 710547"/>
              <a:gd name="connsiteX95" fmla="*/ 687011 w 841953"/>
              <a:gd name="connsiteY95" fmla="*/ 535976 h 710547"/>
              <a:gd name="connsiteX96" fmla="*/ 688381 w 841953"/>
              <a:gd name="connsiteY96" fmla="*/ 544503 h 710547"/>
              <a:gd name="connsiteX97" fmla="*/ 703076 w 841953"/>
              <a:gd name="connsiteY97" fmla="*/ 551660 h 710547"/>
              <a:gd name="connsiteX98" fmla="*/ 713887 w 841953"/>
              <a:gd name="connsiteY98" fmla="*/ 542752 h 710547"/>
              <a:gd name="connsiteX99" fmla="*/ 708710 w 841953"/>
              <a:gd name="connsiteY99" fmla="*/ 531027 h 710547"/>
              <a:gd name="connsiteX100" fmla="*/ 694701 w 841953"/>
              <a:gd name="connsiteY100" fmla="*/ 520216 h 710547"/>
              <a:gd name="connsiteX101" fmla="*/ 694701 w 841953"/>
              <a:gd name="connsiteY101" fmla="*/ 520216 h 710547"/>
              <a:gd name="connsiteX102" fmla="*/ 559331 w 841953"/>
              <a:gd name="connsiteY102" fmla="*/ 517779 h 710547"/>
              <a:gd name="connsiteX103" fmla="*/ 559331 w 841953"/>
              <a:gd name="connsiteY103" fmla="*/ 517779 h 710547"/>
              <a:gd name="connsiteX104" fmla="*/ 568087 w 841953"/>
              <a:gd name="connsiteY104" fmla="*/ 537346 h 710547"/>
              <a:gd name="connsiteX105" fmla="*/ 575776 w 841953"/>
              <a:gd name="connsiteY105" fmla="*/ 554477 h 710547"/>
              <a:gd name="connsiteX106" fmla="*/ 585598 w 841953"/>
              <a:gd name="connsiteY106" fmla="*/ 567953 h 710547"/>
              <a:gd name="connsiteX107" fmla="*/ 605317 w 841953"/>
              <a:gd name="connsiteY107" fmla="*/ 567953 h 710547"/>
              <a:gd name="connsiteX108" fmla="*/ 605317 w 841953"/>
              <a:gd name="connsiteY108" fmla="*/ 543437 h 710547"/>
              <a:gd name="connsiteX109" fmla="*/ 588872 w 841953"/>
              <a:gd name="connsiteY109" fmla="*/ 527525 h 710547"/>
              <a:gd name="connsiteX110" fmla="*/ 559331 w 841953"/>
              <a:gd name="connsiteY110" fmla="*/ 517779 h 71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841953" h="710547">
                <a:moveTo>
                  <a:pt x="167384" y="654748"/>
                </a:moveTo>
                <a:cubicBezTo>
                  <a:pt x="167384" y="654748"/>
                  <a:pt x="175074" y="664493"/>
                  <a:pt x="174236" y="674391"/>
                </a:cubicBezTo>
                <a:cubicBezTo>
                  <a:pt x="173399" y="684212"/>
                  <a:pt x="173399" y="690303"/>
                  <a:pt x="180175" y="691521"/>
                </a:cubicBezTo>
                <a:cubicBezTo>
                  <a:pt x="187027" y="692739"/>
                  <a:pt x="186113" y="698906"/>
                  <a:pt x="187865" y="704997"/>
                </a:cubicBezTo>
                <a:cubicBezTo>
                  <a:pt x="189540" y="711088"/>
                  <a:pt x="199818" y="713601"/>
                  <a:pt x="203244" y="704997"/>
                </a:cubicBezTo>
                <a:cubicBezTo>
                  <a:pt x="206594" y="696394"/>
                  <a:pt x="206594" y="686648"/>
                  <a:pt x="203244" y="680481"/>
                </a:cubicBezTo>
                <a:cubicBezTo>
                  <a:pt x="199818" y="674314"/>
                  <a:pt x="197305" y="667005"/>
                  <a:pt x="190453" y="664493"/>
                </a:cubicBezTo>
                <a:cubicBezTo>
                  <a:pt x="183601" y="662133"/>
                  <a:pt x="167384" y="654748"/>
                  <a:pt x="167384" y="654748"/>
                </a:cubicBezTo>
                <a:lnTo>
                  <a:pt x="167384" y="654748"/>
                </a:lnTo>
                <a:close/>
                <a:moveTo>
                  <a:pt x="270091" y="576328"/>
                </a:moveTo>
                <a:lnTo>
                  <a:pt x="270091" y="576328"/>
                </a:lnTo>
                <a:cubicBezTo>
                  <a:pt x="264457" y="570389"/>
                  <a:pt x="255625" y="559121"/>
                  <a:pt x="264153" y="554553"/>
                </a:cubicBezTo>
                <a:cubicBezTo>
                  <a:pt x="275954" y="548158"/>
                  <a:pt x="285851" y="554553"/>
                  <a:pt x="285851" y="554553"/>
                </a:cubicBezTo>
                <a:lnTo>
                  <a:pt x="285851" y="555314"/>
                </a:lnTo>
                <a:cubicBezTo>
                  <a:pt x="287755" y="555771"/>
                  <a:pt x="289734" y="556456"/>
                  <a:pt x="291790" y="557598"/>
                </a:cubicBezTo>
                <a:cubicBezTo>
                  <a:pt x="303667" y="564070"/>
                  <a:pt x="281892" y="583332"/>
                  <a:pt x="281892" y="583332"/>
                </a:cubicBezTo>
                <a:lnTo>
                  <a:pt x="270015" y="580134"/>
                </a:lnTo>
                <a:lnTo>
                  <a:pt x="270015" y="576328"/>
                </a:lnTo>
                <a:lnTo>
                  <a:pt x="270091" y="576328"/>
                </a:lnTo>
                <a:close/>
                <a:moveTo>
                  <a:pt x="336634" y="545417"/>
                </a:moveTo>
                <a:lnTo>
                  <a:pt x="336634" y="545417"/>
                </a:lnTo>
                <a:cubicBezTo>
                  <a:pt x="336634" y="545417"/>
                  <a:pt x="345694" y="542752"/>
                  <a:pt x="351633" y="551812"/>
                </a:cubicBezTo>
                <a:cubicBezTo>
                  <a:pt x="353003" y="553944"/>
                  <a:pt x="354221" y="555847"/>
                  <a:pt x="355439" y="557370"/>
                </a:cubicBezTo>
                <a:lnTo>
                  <a:pt x="355439" y="570846"/>
                </a:lnTo>
                <a:lnTo>
                  <a:pt x="374702" y="574044"/>
                </a:lnTo>
                <a:cubicBezTo>
                  <a:pt x="374702" y="574044"/>
                  <a:pt x="410029" y="554781"/>
                  <a:pt x="390766" y="548386"/>
                </a:cubicBezTo>
                <a:cubicBezTo>
                  <a:pt x="388254" y="547548"/>
                  <a:pt x="385742" y="546863"/>
                  <a:pt x="383381" y="546483"/>
                </a:cubicBezTo>
                <a:cubicBezTo>
                  <a:pt x="383534" y="543361"/>
                  <a:pt x="383153" y="539935"/>
                  <a:pt x="381935" y="536509"/>
                </a:cubicBezTo>
                <a:cubicBezTo>
                  <a:pt x="377747" y="524936"/>
                  <a:pt x="371504" y="517018"/>
                  <a:pt x="366403" y="516790"/>
                </a:cubicBezTo>
                <a:cubicBezTo>
                  <a:pt x="361226" y="516561"/>
                  <a:pt x="355592" y="514201"/>
                  <a:pt x="351480" y="521662"/>
                </a:cubicBezTo>
                <a:cubicBezTo>
                  <a:pt x="347293" y="528971"/>
                  <a:pt x="336634" y="545417"/>
                  <a:pt x="336634" y="545417"/>
                </a:cubicBezTo>
                <a:lnTo>
                  <a:pt x="336634" y="545417"/>
                </a:lnTo>
                <a:close/>
                <a:moveTo>
                  <a:pt x="827862" y="39266"/>
                </a:moveTo>
                <a:lnTo>
                  <a:pt x="827862" y="39266"/>
                </a:lnTo>
                <a:cubicBezTo>
                  <a:pt x="827862" y="39266"/>
                  <a:pt x="826872" y="38581"/>
                  <a:pt x="825502" y="37362"/>
                </a:cubicBezTo>
                <a:cubicBezTo>
                  <a:pt x="834562" y="31576"/>
                  <a:pt x="850551" y="19699"/>
                  <a:pt x="836237" y="14902"/>
                </a:cubicBezTo>
                <a:cubicBezTo>
                  <a:pt x="825121" y="11248"/>
                  <a:pt x="815147" y="11781"/>
                  <a:pt x="808600" y="12923"/>
                </a:cubicBezTo>
                <a:cubicBezTo>
                  <a:pt x="802813" y="11476"/>
                  <a:pt x="803422" y="7669"/>
                  <a:pt x="801519" y="3939"/>
                </a:cubicBezTo>
                <a:cubicBezTo>
                  <a:pt x="799311" y="-401"/>
                  <a:pt x="786216" y="-2152"/>
                  <a:pt x="781800" y="3939"/>
                </a:cubicBezTo>
                <a:cubicBezTo>
                  <a:pt x="777384" y="9953"/>
                  <a:pt x="777384" y="16882"/>
                  <a:pt x="781800" y="21221"/>
                </a:cubicBezTo>
                <a:cubicBezTo>
                  <a:pt x="786216" y="25561"/>
                  <a:pt x="789490" y="30662"/>
                  <a:pt x="798245" y="32413"/>
                </a:cubicBezTo>
                <a:cubicBezTo>
                  <a:pt x="799007" y="32566"/>
                  <a:pt x="799920" y="32794"/>
                  <a:pt x="800834" y="32946"/>
                </a:cubicBezTo>
                <a:lnTo>
                  <a:pt x="800834" y="37362"/>
                </a:lnTo>
                <a:lnTo>
                  <a:pt x="820096" y="40560"/>
                </a:lnTo>
                <a:cubicBezTo>
                  <a:pt x="820096" y="40560"/>
                  <a:pt x="821695" y="39722"/>
                  <a:pt x="823979" y="38276"/>
                </a:cubicBezTo>
                <a:cubicBezTo>
                  <a:pt x="826416" y="38885"/>
                  <a:pt x="827862" y="39266"/>
                  <a:pt x="827862" y="39266"/>
                </a:cubicBezTo>
                <a:lnTo>
                  <a:pt x="827862" y="39266"/>
                </a:lnTo>
                <a:close/>
                <a:moveTo>
                  <a:pt x="733834" y="81216"/>
                </a:moveTo>
                <a:lnTo>
                  <a:pt x="733834" y="81216"/>
                </a:lnTo>
                <a:cubicBezTo>
                  <a:pt x="735053" y="80075"/>
                  <a:pt x="737108" y="79389"/>
                  <a:pt x="740154" y="79009"/>
                </a:cubicBezTo>
                <a:cubicBezTo>
                  <a:pt x="748909" y="78171"/>
                  <a:pt x="747843" y="73831"/>
                  <a:pt x="750051" y="69568"/>
                </a:cubicBezTo>
                <a:cubicBezTo>
                  <a:pt x="752259" y="65228"/>
                  <a:pt x="765355" y="63553"/>
                  <a:pt x="769770" y="69568"/>
                </a:cubicBezTo>
                <a:cubicBezTo>
                  <a:pt x="774186" y="75583"/>
                  <a:pt x="774186" y="82511"/>
                  <a:pt x="769770" y="86851"/>
                </a:cubicBezTo>
                <a:cubicBezTo>
                  <a:pt x="765355" y="91114"/>
                  <a:pt x="762081" y="96368"/>
                  <a:pt x="753325" y="98043"/>
                </a:cubicBezTo>
                <a:cubicBezTo>
                  <a:pt x="752031" y="98271"/>
                  <a:pt x="750508" y="98652"/>
                  <a:pt x="748757" y="98956"/>
                </a:cubicBezTo>
                <a:lnTo>
                  <a:pt x="748757" y="106417"/>
                </a:lnTo>
                <a:lnTo>
                  <a:pt x="729495" y="109615"/>
                </a:lnTo>
                <a:cubicBezTo>
                  <a:pt x="729495" y="109615"/>
                  <a:pt x="694168" y="90353"/>
                  <a:pt x="713430" y="83957"/>
                </a:cubicBezTo>
                <a:cubicBezTo>
                  <a:pt x="720967" y="81521"/>
                  <a:pt x="728048" y="80988"/>
                  <a:pt x="733834" y="81216"/>
                </a:cubicBezTo>
                <a:lnTo>
                  <a:pt x="733834" y="81216"/>
                </a:lnTo>
                <a:close/>
                <a:moveTo>
                  <a:pt x="436905" y="485954"/>
                </a:moveTo>
                <a:lnTo>
                  <a:pt x="436905" y="485954"/>
                </a:lnTo>
                <a:cubicBezTo>
                  <a:pt x="431042" y="480549"/>
                  <a:pt x="427768" y="474534"/>
                  <a:pt x="436981" y="471489"/>
                </a:cubicBezTo>
                <a:cubicBezTo>
                  <a:pt x="442539" y="469661"/>
                  <a:pt x="447792" y="468900"/>
                  <a:pt x="452513" y="468672"/>
                </a:cubicBezTo>
                <a:cubicBezTo>
                  <a:pt x="452665" y="468291"/>
                  <a:pt x="452741" y="468063"/>
                  <a:pt x="452741" y="468063"/>
                </a:cubicBezTo>
                <a:cubicBezTo>
                  <a:pt x="452741" y="468063"/>
                  <a:pt x="452741" y="468291"/>
                  <a:pt x="452817" y="468672"/>
                </a:cubicBezTo>
                <a:cubicBezTo>
                  <a:pt x="464314" y="468291"/>
                  <a:pt x="472308" y="471489"/>
                  <a:pt x="472308" y="471489"/>
                </a:cubicBezTo>
                <a:lnTo>
                  <a:pt x="472308" y="493949"/>
                </a:lnTo>
                <a:lnTo>
                  <a:pt x="457081" y="496461"/>
                </a:lnTo>
                <a:cubicBezTo>
                  <a:pt x="456700" y="502019"/>
                  <a:pt x="452969" y="506968"/>
                  <a:pt x="450305" y="511993"/>
                </a:cubicBezTo>
                <a:cubicBezTo>
                  <a:pt x="446955" y="518236"/>
                  <a:pt x="438732" y="523489"/>
                  <a:pt x="429672" y="525241"/>
                </a:cubicBezTo>
                <a:cubicBezTo>
                  <a:pt x="420612" y="526992"/>
                  <a:pt x="417186" y="517018"/>
                  <a:pt x="421449" y="512297"/>
                </a:cubicBezTo>
                <a:cubicBezTo>
                  <a:pt x="425713" y="507577"/>
                  <a:pt x="431347" y="504988"/>
                  <a:pt x="428682" y="498593"/>
                </a:cubicBezTo>
                <a:cubicBezTo>
                  <a:pt x="426322" y="492959"/>
                  <a:pt x="430053" y="489685"/>
                  <a:pt x="436905" y="485954"/>
                </a:cubicBezTo>
                <a:lnTo>
                  <a:pt x="436905" y="485954"/>
                </a:lnTo>
                <a:close/>
                <a:moveTo>
                  <a:pt x="21812" y="700125"/>
                </a:moveTo>
                <a:lnTo>
                  <a:pt x="21812" y="700125"/>
                </a:lnTo>
                <a:cubicBezTo>
                  <a:pt x="21812" y="700125"/>
                  <a:pt x="-13515" y="680862"/>
                  <a:pt x="5748" y="674467"/>
                </a:cubicBezTo>
                <a:cubicBezTo>
                  <a:pt x="25010" y="668071"/>
                  <a:pt x="41075" y="674467"/>
                  <a:pt x="41075" y="674467"/>
                </a:cubicBezTo>
                <a:lnTo>
                  <a:pt x="41075" y="696927"/>
                </a:lnTo>
                <a:lnTo>
                  <a:pt x="21812" y="700125"/>
                </a:lnTo>
                <a:lnTo>
                  <a:pt x="21812" y="700125"/>
                </a:lnTo>
                <a:close/>
                <a:moveTo>
                  <a:pt x="728276" y="479026"/>
                </a:moveTo>
                <a:lnTo>
                  <a:pt x="728276" y="479026"/>
                </a:lnTo>
                <a:cubicBezTo>
                  <a:pt x="728276" y="479026"/>
                  <a:pt x="720891" y="484584"/>
                  <a:pt x="720054" y="491132"/>
                </a:cubicBezTo>
                <a:cubicBezTo>
                  <a:pt x="719140" y="497603"/>
                  <a:pt x="734367" y="502628"/>
                  <a:pt x="741372" y="503390"/>
                </a:cubicBezTo>
                <a:cubicBezTo>
                  <a:pt x="748376" y="504227"/>
                  <a:pt x="747539" y="508262"/>
                  <a:pt x="749214" y="512374"/>
                </a:cubicBezTo>
                <a:cubicBezTo>
                  <a:pt x="750965" y="516409"/>
                  <a:pt x="761472" y="518008"/>
                  <a:pt x="764898" y="512374"/>
                </a:cubicBezTo>
                <a:cubicBezTo>
                  <a:pt x="768400" y="506663"/>
                  <a:pt x="768400" y="500192"/>
                  <a:pt x="764898" y="496157"/>
                </a:cubicBezTo>
                <a:cubicBezTo>
                  <a:pt x="761395" y="492045"/>
                  <a:pt x="758807" y="487249"/>
                  <a:pt x="751802" y="485574"/>
                </a:cubicBezTo>
                <a:cubicBezTo>
                  <a:pt x="744874" y="488391"/>
                  <a:pt x="728276" y="483518"/>
                  <a:pt x="728276" y="479026"/>
                </a:cubicBezTo>
                <a:lnTo>
                  <a:pt x="728276" y="479026"/>
                </a:lnTo>
                <a:close/>
                <a:moveTo>
                  <a:pt x="694701" y="520216"/>
                </a:moveTo>
                <a:lnTo>
                  <a:pt x="694701" y="520216"/>
                </a:lnTo>
                <a:cubicBezTo>
                  <a:pt x="694701" y="520216"/>
                  <a:pt x="693939" y="523794"/>
                  <a:pt x="688838" y="526992"/>
                </a:cubicBezTo>
                <a:cubicBezTo>
                  <a:pt x="683661" y="530189"/>
                  <a:pt x="680996" y="532397"/>
                  <a:pt x="687011" y="535976"/>
                </a:cubicBezTo>
                <a:cubicBezTo>
                  <a:pt x="693026" y="539630"/>
                  <a:pt x="689447" y="541458"/>
                  <a:pt x="688381" y="544503"/>
                </a:cubicBezTo>
                <a:cubicBezTo>
                  <a:pt x="687315" y="547548"/>
                  <a:pt x="695995" y="553182"/>
                  <a:pt x="703076" y="551660"/>
                </a:cubicBezTo>
                <a:cubicBezTo>
                  <a:pt x="710156" y="550137"/>
                  <a:pt x="714496" y="546559"/>
                  <a:pt x="713887" y="542752"/>
                </a:cubicBezTo>
                <a:cubicBezTo>
                  <a:pt x="713278" y="538945"/>
                  <a:pt x="714115" y="535062"/>
                  <a:pt x="708710" y="531027"/>
                </a:cubicBezTo>
                <a:cubicBezTo>
                  <a:pt x="710689" y="525469"/>
                  <a:pt x="699193" y="519378"/>
                  <a:pt x="694701" y="520216"/>
                </a:cubicBezTo>
                <a:lnTo>
                  <a:pt x="694701" y="520216"/>
                </a:lnTo>
                <a:close/>
                <a:moveTo>
                  <a:pt x="559331" y="517779"/>
                </a:moveTo>
                <a:lnTo>
                  <a:pt x="559331" y="517779"/>
                </a:lnTo>
                <a:cubicBezTo>
                  <a:pt x="559331" y="517779"/>
                  <a:pt x="569229" y="527601"/>
                  <a:pt x="568087" y="537346"/>
                </a:cubicBezTo>
                <a:cubicBezTo>
                  <a:pt x="566945" y="547092"/>
                  <a:pt x="567021" y="553259"/>
                  <a:pt x="575776" y="554477"/>
                </a:cubicBezTo>
                <a:cubicBezTo>
                  <a:pt x="584532" y="555695"/>
                  <a:pt x="583466" y="561786"/>
                  <a:pt x="585598" y="567953"/>
                </a:cubicBezTo>
                <a:cubicBezTo>
                  <a:pt x="587806" y="574044"/>
                  <a:pt x="600977" y="576556"/>
                  <a:pt x="605317" y="567953"/>
                </a:cubicBezTo>
                <a:cubicBezTo>
                  <a:pt x="609733" y="559349"/>
                  <a:pt x="609733" y="549604"/>
                  <a:pt x="605317" y="543437"/>
                </a:cubicBezTo>
                <a:cubicBezTo>
                  <a:pt x="600901" y="537270"/>
                  <a:pt x="597627" y="529961"/>
                  <a:pt x="588872" y="527525"/>
                </a:cubicBezTo>
                <a:cubicBezTo>
                  <a:pt x="585598" y="512754"/>
                  <a:pt x="562833" y="509785"/>
                  <a:pt x="559331" y="517779"/>
                </a:cubicBezTo>
                <a:close/>
              </a:path>
            </a:pathLst>
          </a:custGeom>
          <a:solidFill>
            <a:srgbClr val="0070C0"/>
          </a:solidFill>
          <a:ln w="3175"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200"/>
          </a:p>
        </p:txBody>
      </p:sp>
      <p:sp>
        <p:nvSpPr>
          <p:cNvPr id="1308" name="Freeform: Shape 1307">
            <a:extLst>
              <a:ext uri="{FF2B5EF4-FFF2-40B4-BE49-F238E27FC236}">
                <a16:creationId xmlns:a16="http://schemas.microsoft.com/office/drawing/2014/main" id="{605CCC46-20BE-D95F-5585-9DC2B858B153}"/>
              </a:ext>
            </a:extLst>
          </p:cNvPr>
          <p:cNvSpPr/>
          <p:nvPr/>
        </p:nvSpPr>
        <p:spPr>
          <a:xfrm>
            <a:off x="6287084" y="-549729"/>
            <a:ext cx="18181" cy="33169"/>
          </a:xfrm>
          <a:custGeom>
            <a:avLst/>
            <a:gdLst>
              <a:gd name="connsiteX0" fmla="*/ 9582 w 18181"/>
              <a:gd name="connsiteY0" fmla="*/ 14251 h 33169"/>
              <a:gd name="connsiteX1" fmla="*/ 18182 w 18181"/>
              <a:gd name="connsiteY1" fmla="*/ 26781 h 33169"/>
              <a:gd name="connsiteX2" fmla="*/ 7616 w 18181"/>
              <a:gd name="connsiteY2" fmla="*/ 33169 h 33169"/>
              <a:gd name="connsiteX3" fmla="*/ 2948 w 18181"/>
              <a:gd name="connsiteY3" fmla="*/ 16217 h 33169"/>
              <a:gd name="connsiteX4" fmla="*/ 9582 w 18181"/>
              <a:gd name="connsiteY4" fmla="*/ 14251 h 33169"/>
              <a:gd name="connsiteX5" fmla="*/ 9091 w 18181"/>
              <a:gd name="connsiteY5" fmla="*/ 0 h 33169"/>
              <a:gd name="connsiteX6" fmla="*/ 12531 w 18181"/>
              <a:gd name="connsiteY6" fmla="*/ 8108 h 33169"/>
              <a:gd name="connsiteX7" fmla="*/ 0 w 18181"/>
              <a:gd name="connsiteY7" fmla="*/ 9828 h 33169"/>
              <a:gd name="connsiteX8" fmla="*/ 9091 w 18181"/>
              <a:gd name="connsiteY8" fmla="*/ 0 h 3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1" h="33169">
                <a:moveTo>
                  <a:pt x="9582" y="14251"/>
                </a:moveTo>
                <a:lnTo>
                  <a:pt x="18182" y="26781"/>
                </a:lnTo>
                <a:lnTo>
                  <a:pt x="7616" y="33169"/>
                </a:lnTo>
                <a:lnTo>
                  <a:pt x="2948" y="16217"/>
                </a:lnTo>
                <a:lnTo>
                  <a:pt x="9582" y="14251"/>
                </a:lnTo>
                <a:close/>
                <a:moveTo>
                  <a:pt x="9091" y="0"/>
                </a:moveTo>
                <a:lnTo>
                  <a:pt x="12531" y="8108"/>
                </a:lnTo>
                <a:lnTo>
                  <a:pt x="0" y="9828"/>
                </a:lnTo>
                <a:lnTo>
                  <a:pt x="9091" y="0"/>
                </a:lnTo>
                <a:close/>
              </a:path>
            </a:pathLst>
          </a:custGeom>
          <a:solidFill>
            <a:srgbClr val="000000"/>
          </a:solidFill>
          <a:ln w="24563" cap="flat">
            <a:noFill/>
            <a:prstDash val="solid"/>
            <a:miter/>
          </a:ln>
        </p:spPr>
        <p:txBody>
          <a:bodyPr rtlCol="0" anchor="ctr"/>
          <a:lstStyle/>
          <a:p>
            <a:endParaRPr lang="vi-VN"/>
          </a:p>
        </p:txBody>
      </p:sp>
      <p:sp>
        <p:nvSpPr>
          <p:cNvPr id="4" name="TextBox 3">
            <a:extLst>
              <a:ext uri="{FF2B5EF4-FFF2-40B4-BE49-F238E27FC236}">
                <a16:creationId xmlns:a16="http://schemas.microsoft.com/office/drawing/2014/main" id="{4D0410F8-B76E-496F-B611-8D73135DDC77}"/>
              </a:ext>
            </a:extLst>
          </p:cNvPr>
          <p:cNvSpPr txBox="1"/>
          <p:nvPr/>
        </p:nvSpPr>
        <p:spPr>
          <a:xfrm>
            <a:off x="6528934" y="85765"/>
            <a:ext cx="5138377" cy="830997"/>
          </a:xfrm>
          <a:prstGeom prst="rect">
            <a:avLst/>
          </a:prstGeom>
          <a:noFill/>
          <a:effectLst>
            <a:glow rad="63500">
              <a:schemeClr val="accent4">
                <a:satMod val="175000"/>
                <a:alpha val="40000"/>
              </a:schemeClr>
            </a:glow>
            <a:reflection blurRad="6350" stA="52000" endA="300" endPos="35000" dir="5400000" sy="-100000" algn="bl" rotWithShape="0"/>
          </a:effectLst>
        </p:spPr>
        <p:txBody>
          <a:bodyPr wrap="square" rtlCol="0">
            <a:spAutoFit/>
          </a:bodyPr>
          <a:lstStyle/>
          <a:p>
            <a:pPr algn="ctr"/>
            <a:r>
              <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BẢN ĐỒ </a:t>
            </a:r>
            <a:r>
              <a:rPr lang="en-US" sz="480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VIỆT NAM</a:t>
            </a:r>
            <a:endPar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endParaRPr>
          </a:p>
        </p:txBody>
      </p:sp>
      <p:sp>
        <p:nvSpPr>
          <p:cNvPr id="156" name="TextBox 155">
            <a:extLst>
              <a:ext uri="{FF2B5EF4-FFF2-40B4-BE49-F238E27FC236}">
                <a16:creationId xmlns:a16="http://schemas.microsoft.com/office/drawing/2014/main" id="{EB3D3C9F-1553-4748-977F-D4C4802A89B9}"/>
              </a:ext>
            </a:extLst>
          </p:cNvPr>
          <p:cNvSpPr txBox="1"/>
          <p:nvPr/>
        </p:nvSpPr>
        <p:spPr>
          <a:xfrm rot="252803">
            <a:off x="1341737" y="2325327"/>
            <a:ext cx="5226252" cy="1377172"/>
          </a:xfrm>
          <a:prstGeom prst="rect">
            <a:avLst/>
          </a:prstGeom>
          <a:noFill/>
        </p:spPr>
        <p:txBody>
          <a:bodyPr wrap="square" rtlCol="0">
            <a:prstTxWarp prst="textArchUp">
              <a:avLst/>
            </a:prstTxWarp>
            <a:spAutoFit/>
          </a:bodyPr>
          <a:lstStyle/>
          <a:p>
            <a:pPr algn="ctr"/>
            <a:r>
              <a:rPr lang="vi-VN" sz="2400" dirty="0">
                <a:solidFill>
                  <a:srgbClr val="FF0000"/>
                </a:solidFill>
              </a:rPr>
              <a:t>Quần đảo Trường Sa </a:t>
            </a:r>
          </a:p>
          <a:p>
            <a:pPr algn="ctr"/>
            <a:r>
              <a:rPr lang="vi-VN" sz="2400" dirty="0">
                <a:solidFill>
                  <a:srgbClr val="FF0000"/>
                </a:solidFill>
              </a:rPr>
              <a:t>(Khánh Hòa-Việt Nam)</a:t>
            </a:r>
            <a:endParaRPr lang="en-US" sz="2400" dirty="0">
              <a:solidFill>
                <a:srgbClr val="FF0000"/>
              </a:solidFill>
            </a:endParaRPr>
          </a:p>
        </p:txBody>
      </p:sp>
      <p:grpSp>
        <p:nvGrpSpPr>
          <p:cNvPr id="168" name="Group 167">
            <a:extLst>
              <a:ext uri="{FF2B5EF4-FFF2-40B4-BE49-F238E27FC236}">
                <a16:creationId xmlns:a16="http://schemas.microsoft.com/office/drawing/2014/main" id="{312B6E42-4932-4545-9DA7-F40EFFD49B5D}"/>
              </a:ext>
            </a:extLst>
          </p:cNvPr>
          <p:cNvGrpSpPr/>
          <p:nvPr/>
        </p:nvGrpSpPr>
        <p:grpSpPr>
          <a:xfrm>
            <a:off x="7739761" y="792522"/>
            <a:ext cx="4243025" cy="523220"/>
            <a:chOff x="7739761" y="792522"/>
            <a:chExt cx="4243025" cy="523220"/>
          </a:xfrm>
        </p:grpSpPr>
        <p:sp>
          <p:nvSpPr>
            <p:cNvPr id="169" name="TextBox 168">
              <a:extLst>
                <a:ext uri="{FF2B5EF4-FFF2-40B4-BE49-F238E27FC236}">
                  <a16:creationId xmlns:a16="http://schemas.microsoft.com/office/drawing/2014/main" id="{D0BB5657-A32D-4102-80A8-C42D8B55E4C3}"/>
                </a:ext>
              </a:extLst>
            </p:cNvPr>
            <p:cNvSpPr txBox="1"/>
            <p:nvPr/>
          </p:nvSpPr>
          <p:spPr>
            <a:xfrm>
              <a:off x="7739761" y="792522"/>
              <a:ext cx="4243025" cy="523220"/>
            </a:xfrm>
            <a:prstGeom prst="rect">
              <a:avLst/>
            </a:prstGeom>
            <a:noFill/>
          </p:spPr>
          <p:txBody>
            <a:bodyPr wrap="square" rtlCol="0">
              <a:spAutoFit/>
            </a:bodyPr>
            <a:lstStyle/>
            <a:p>
              <a:pPr algn="ct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Nam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trong</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tôi</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a:t>
              </a:r>
            </a:p>
          </p:txBody>
        </p:sp>
        <mc:AlternateContent xmlns:mc="http://schemas.openxmlformats.org/markup-compatibility/2006">
          <mc:Choice xmlns:am3d="http://schemas.microsoft.com/office/drawing/2017/model3d" Requires="am3d">
            <p:graphicFrame>
              <p:nvGraphicFramePr>
                <p:cNvPr id="170" name="3D Model 169" descr="Red heart">
                  <a:hlinkClick r:id="rId2"/>
                  <a:extLst>
                    <a:ext uri="{FF2B5EF4-FFF2-40B4-BE49-F238E27FC236}">
                      <a16:creationId xmlns:a16="http://schemas.microsoft.com/office/drawing/2014/main" id="{A7970AA3-3A9A-4434-9CA3-D92CB97E851C}"/>
                    </a:ext>
                  </a:extLst>
                </p:cNvPr>
                <p:cNvGraphicFramePr>
                  <a:graphicFrameLocks noChangeAspect="1"/>
                </p:cNvGraphicFramePr>
                <p:nvPr/>
              </p:nvGraphicFramePr>
              <p:xfrm>
                <a:off x="10450652" y="826337"/>
                <a:ext cx="579536" cy="484531"/>
              </p:xfrm>
              <a:graphic>
                <a:graphicData uri="http://schemas.microsoft.com/office/drawing/2017/model3d">
                  <am3d:model3d r:embed="rId3">
                    <am3d:spPr>
                      <a:xfrm>
                        <a:off x="0" y="0"/>
                        <a:ext cx="579536" cy="484531"/>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588784" ay="1987067" az="10118498"/>
                      <am3d:postTrans dx="0" dy="0" dz="0"/>
                    </am3d:trans>
                    <am3d:raster rName="Office3DRenderer" rVer="16.0.8326">
                      <am3d:blip r:embed="rId4"/>
                    </am3d:raster>
                    <am3d:objViewport viewportSz="7505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0" name="3D Model 169" descr="Red heart">
                  <a:hlinkClick r:id="rId2"/>
                  <a:extLst>
                    <a:ext uri="{FF2B5EF4-FFF2-40B4-BE49-F238E27FC236}">
                      <a16:creationId xmlns:a16="http://schemas.microsoft.com/office/drawing/2014/main" id="{A7970AA3-3A9A-4434-9CA3-D92CB97E851C}"/>
                    </a:ext>
                  </a:extLst>
                </p:cNvPr>
                <p:cNvPicPr>
                  <a:picLocks noGrp="1" noRot="1" noChangeAspect="1" noMove="1" noResize="1" noEditPoints="1" noAdjustHandles="1" noChangeArrowheads="1" noChangeShapeType="1" noCrop="1"/>
                </p:cNvPicPr>
                <p:nvPr/>
              </p:nvPicPr>
              <p:blipFill>
                <a:blip r:embed="rId4"/>
                <a:stretch>
                  <a:fillRect/>
                </a:stretch>
              </p:blipFill>
              <p:spPr>
                <a:xfrm>
                  <a:off x="10450652" y="826337"/>
                  <a:ext cx="579536" cy="484531"/>
                </a:xfrm>
                <a:prstGeom prst="rect">
                  <a:avLst/>
                </a:prstGeom>
              </p:spPr>
            </p:pic>
          </mc:Fallback>
        </mc:AlternateContent>
      </p:grpSp>
      <p:pic>
        <p:nvPicPr>
          <p:cNvPr id="167" name="Picture 166">
            <a:hlinkClick r:id="rId5" action="ppaction://hlinksldjump"/>
            <a:extLst>
              <a:ext uri="{FF2B5EF4-FFF2-40B4-BE49-F238E27FC236}">
                <a16:creationId xmlns:a16="http://schemas.microsoft.com/office/drawing/2014/main" id="{72B38E42-5959-419E-9B21-6D34B3AE48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14" t="5724" r="4842" b="12421"/>
          <a:stretch/>
        </p:blipFill>
        <p:spPr>
          <a:xfrm>
            <a:off x="11466402" y="104926"/>
            <a:ext cx="636910" cy="336525"/>
          </a:xfrm>
          <a:prstGeom prst="rect">
            <a:avLst/>
          </a:prstGeom>
          <a:solidFill>
            <a:schemeClr val="tx1">
              <a:lumMod val="75000"/>
              <a:alpha val="38000"/>
            </a:schemeClr>
          </a:solidFill>
        </p:spPr>
      </p:pic>
      <p:pic>
        <p:nvPicPr>
          <p:cNvPr id="13" name="Picture 12">
            <a:extLst>
              <a:ext uri="{FF2B5EF4-FFF2-40B4-BE49-F238E27FC236}">
                <a16:creationId xmlns:a16="http://schemas.microsoft.com/office/drawing/2014/main" id="{22F7927E-0288-4777-A753-BF032E535663}"/>
              </a:ext>
            </a:extLst>
          </p:cNvPr>
          <p:cNvPicPr>
            <a:picLocks noChangeAspect="1"/>
          </p:cNvPicPr>
          <p:nvPr/>
        </p:nvPicPr>
        <p:blipFill>
          <a:blip r:embed="rId7"/>
          <a:stretch>
            <a:fillRect/>
          </a:stretch>
        </p:blipFill>
        <p:spPr>
          <a:xfrm>
            <a:off x="44940" y="2474996"/>
            <a:ext cx="1719090" cy="1760021"/>
          </a:xfrm>
          <a:prstGeom prst="rect">
            <a:avLst/>
          </a:prstGeom>
          <a:ln>
            <a:solidFill>
              <a:schemeClr val="bg1"/>
            </a:solidFill>
          </a:ln>
        </p:spPr>
      </p:pic>
      <p:pic>
        <p:nvPicPr>
          <p:cNvPr id="14" name="Picture 13">
            <a:extLst>
              <a:ext uri="{FF2B5EF4-FFF2-40B4-BE49-F238E27FC236}">
                <a16:creationId xmlns:a16="http://schemas.microsoft.com/office/drawing/2014/main" id="{95FD5A71-5DD1-4F3B-86F2-CBEA8A0E93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40" y="4268134"/>
            <a:ext cx="2535743" cy="2521656"/>
          </a:xfrm>
          <a:prstGeom prst="rect">
            <a:avLst/>
          </a:prstGeom>
          <a:ln>
            <a:solidFill>
              <a:schemeClr val="bg1"/>
            </a:solidFill>
          </a:ln>
        </p:spPr>
      </p:pic>
      <p:sp>
        <p:nvSpPr>
          <p:cNvPr id="19" name="TextBox 18">
            <a:extLst>
              <a:ext uri="{FF2B5EF4-FFF2-40B4-BE49-F238E27FC236}">
                <a16:creationId xmlns:a16="http://schemas.microsoft.com/office/drawing/2014/main" id="{02D15B64-A977-4352-9CAD-D2AEE6E33070}"/>
              </a:ext>
            </a:extLst>
          </p:cNvPr>
          <p:cNvSpPr txBox="1"/>
          <p:nvPr/>
        </p:nvSpPr>
        <p:spPr>
          <a:xfrm>
            <a:off x="4712288" y="2622353"/>
            <a:ext cx="7261652" cy="1938992"/>
          </a:xfrm>
          <a:prstGeom prst="rect">
            <a:avLst/>
          </a:prstGeom>
          <a:noFill/>
        </p:spPr>
        <p:txBody>
          <a:bodyPr wrap="square">
            <a:spAutoFit/>
          </a:bodyPr>
          <a:lstStyle/>
          <a:p>
            <a:pPr algn="just"/>
            <a:r>
              <a:rPr lang="en-US" sz="2000" b="0" dirty="0">
                <a:solidFill>
                  <a:srgbClr val="333333"/>
                </a:solidFill>
                <a:effectLst/>
                <a:latin typeface="Times New Roman" panose="02020603050405020304" pitchFamily="18" charset="0"/>
                <a:cs typeface="Times New Roman" panose="02020603050405020304" pitchFamily="18" charset="0"/>
              </a:rPr>
              <a:t>	</a:t>
            </a:r>
            <a:r>
              <a:rPr lang="vi-VN" sz="2000" b="0" dirty="0">
                <a:solidFill>
                  <a:srgbClr val="333333"/>
                </a:solidFill>
                <a:effectLst/>
                <a:latin typeface="Times New Roman" panose="02020603050405020304" pitchFamily="18" charset="0"/>
                <a:cs typeface="Times New Roman" panose="02020603050405020304" pitchFamily="18" charset="0"/>
              </a:rPr>
              <a:t>Quần đảo này có độ dài từ tây sang đông là 800 km, từ bắc xuống nam là 600 km với độ dài đường bờ biển đạt 926 km. Mỗi tài liệu lại có một con số thống kê riêng về số lượng thực thể địa lý của quần đảo này: hơn 100 đảo và rạn đá ngầm,</a:t>
            </a:r>
            <a:r>
              <a:rPr lang="en-US" sz="2000" b="0" dirty="0">
                <a:solidFill>
                  <a:srgbClr val="333333"/>
                </a:solidFill>
                <a:effectLst/>
                <a:latin typeface="Times New Roman" panose="02020603050405020304" pitchFamily="18" charset="0"/>
                <a:cs typeface="Times New Roman" panose="02020603050405020304" pitchFamily="18" charset="0"/>
              </a:rPr>
              <a:t> </a:t>
            </a:r>
            <a:r>
              <a:rPr lang="vi-VN" sz="2000" b="0" dirty="0">
                <a:solidFill>
                  <a:srgbClr val="333333"/>
                </a:solidFill>
                <a:effectLst/>
                <a:latin typeface="Times New Roman" panose="02020603050405020304" pitchFamily="18" charset="0"/>
                <a:cs typeface="Times New Roman" panose="02020603050405020304" pitchFamily="18" charset="0"/>
              </a:rPr>
              <a:t>137 "đảo-đá-bãi",</a:t>
            </a:r>
            <a:r>
              <a:rPr lang="en-US" sz="2000" b="0" dirty="0">
                <a:solidFill>
                  <a:srgbClr val="333333"/>
                </a:solidFill>
                <a:effectLst/>
                <a:latin typeface="Times New Roman" panose="02020603050405020304" pitchFamily="18" charset="0"/>
                <a:cs typeface="Times New Roman" panose="02020603050405020304" pitchFamily="18" charset="0"/>
              </a:rPr>
              <a:t> </a:t>
            </a:r>
            <a:r>
              <a:rPr lang="vi-VN" sz="2000" b="0" dirty="0">
                <a:solidFill>
                  <a:srgbClr val="333333"/>
                </a:solidFill>
                <a:effectLst/>
                <a:latin typeface="Times New Roman" panose="02020603050405020304" pitchFamily="18" charset="0"/>
                <a:cs typeface="Times New Roman" panose="02020603050405020304" pitchFamily="18" charset="0"/>
              </a:rPr>
              <a:t>khoảng 160 đảo nhỏ-cồn cát-rạn đá ngầm-bãi cát ngầm/bãi cạn-bãi ngầm đã đặt tên</a:t>
            </a:r>
            <a:r>
              <a:rPr lang="en-US" sz="2000" b="0" dirty="0">
                <a:solidFill>
                  <a:srgbClr val="333333"/>
                </a:solidFill>
                <a:effectLst/>
                <a:latin typeface="Times New Roman" panose="02020603050405020304" pitchFamily="18" charset="0"/>
                <a:cs typeface="Times New Roman" panose="02020603050405020304" pitchFamily="18" charset="0"/>
              </a:rPr>
              <a:t>.</a:t>
            </a:r>
            <a:endParaRPr lang="vi-VN" sz="2000" b="0" dirty="0">
              <a:solidFill>
                <a:srgbClr val="333333"/>
              </a:solidFill>
              <a:effectLst/>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61B0DE36-1F83-4166-9B15-A9FCF506661F}"/>
              </a:ext>
            </a:extLst>
          </p:cNvPr>
          <p:cNvGrpSpPr/>
          <p:nvPr/>
        </p:nvGrpSpPr>
        <p:grpSpPr>
          <a:xfrm>
            <a:off x="7403578" y="1520750"/>
            <a:ext cx="4579208" cy="954246"/>
            <a:chOff x="7403578" y="1520750"/>
            <a:chExt cx="4579208" cy="954246"/>
          </a:xfrm>
        </p:grpSpPr>
        <p:sp>
          <p:nvSpPr>
            <p:cNvPr id="21" name="Ribbon: Tilted Up 20">
              <a:extLst>
                <a:ext uri="{FF2B5EF4-FFF2-40B4-BE49-F238E27FC236}">
                  <a16:creationId xmlns:a16="http://schemas.microsoft.com/office/drawing/2014/main" id="{4508257D-EBF4-4D93-BFDB-8FA24A3F68A6}"/>
                </a:ext>
              </a:extLst>
            </p:cNvPr>
            <p:cNvSpPr/>
            <p:nvPr/>
          </p:nvSpPr>
          <p:spPr>
            <a:xfrm>
              <a:off x="7403578" y="1520889"/>
              <a:ext cx="4579208" cy="954107"/>
            </a:xfrm>
            <a:prstGeom prst="ribbon2">
              <a:avLst>
                <a:gd name="adj1" fmla="val 24886"/>
                <a:gd name="adj2" fmla="val 75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EBA8315-7B92-4262-B516-745A5F717881}"/>
                </a:ext>
              </a:extLst>
            </p:cNvPr>
            <p:cNvSpPr txBox="1"/>
            <p:nvPr/>
          </p:nvSpPr>
          <p:spPr>
            <a:xfrm>
              <a:off x="7541832" y="1520750"/>
              <a:ext cx="4243025" cy="707886"/>
            </a:xfrm>
            <a:prstGeom prst="rect">
              <a:avLst/>
            </a:prstGeom>
            <a:noFill/>
          </p:spPr>
          <p:txBody>
            <a:bodyPr wrap="square" rtlCol="0">
              <a:spAutoFit/>
            </a:bodyPr>
            <a:lstStyle/>
            <a:p>
              <a:pPr algn="ct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Hoàng</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Sa, </a:t>
              </a: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Trường</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Sa </a:t>
              </a:r>
            </a:p>
            <a:p>
              <a:pPr algn="ct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là</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của</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Nam!!</a:t>
              </a:r>
            </a:p>
          </p:txBody>
        </p:sp>
      </p:grpSp>
      <p:sp>
        <p:nvSpPr>
          <p:cNvPr id="24" name="TextBox 23">
            <a:extLst>
              <a:ext uri="{FF2B5EF4-FFF2-40B4-BE49-F238E27FC236}">
                <a16:creationId xmlns:a16="http://schemas.microsoft.com/office/drawing/2014/main" id="{8B7BE9AB-9A52-4E8E-9E91-9804E276FC6D}"/>
              </a:ext>
            </a:extLst>
          </p:cNvPr>
          <p:cNvSpPr txBox="1"/>
          <p:nvPr/>
        </p:nvSpPr>
        <p:spPr>
          <a:xfrm>
            <a:off x="11273672" y="655166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[Back]</a:t>
            </a:r>
          </a:p>
        </p:txBody>
      </p:sp>
      <p:sp>
        <p:nvSpPr>
          <p:cNvPr id="31" name="TextBox 30">
            <a:extLst>
              <a:ext uri="{FF2B5EF4-FFF2-40B4-BE49-F238E27FC236}">
                <a16:creationId xmlns:a16="http://schemas.microsoft.com/office/drawing/2014/main" id="{3804C21D-4955-4CE8-8205-18655932BE95}"/>
              </a:ext>
            </a:extLst>
          </p:cNvPr>
          <p:cNvSpPr txBox="1"/>
          <p:nvPr/>
        </p:nvSpPr>
        <p:spPr>
          <a:xfrm>
            <a:off x="2901368" y="4514494"/>
            <a:ext cx="8765943" cy="1938992"/>
          </a:xfrm>
          <a:prstGeom prst="rect">
            <a:avLst/>
          </a:prstGeom>
          <a:noFill/>
        </p:spPr>
        <p:txBody>
          <a:bodyPr wrap="square">
            <a:spAutoFit/>
          </a:bodyPr>
          <a:lstStyle/>
          <a:p>
            <a:pPr algn="just"/>
            <a:r>
              <a:rPr lang="en-US" sz="2000" b="0" dirty="0">
                <a:solidFill>
                  <a:srgbClr val="333333"/>
                </a:solidFill>
                <a:effectLst/>
                <a:latin typeface="Times New Roman" panose="02020603050405020304" pitchFamily="18" charset="0"/>
                <a:cs typeface="Times New Roman" panose="02020603050405020304" pitchFamily="18" charset="0"/>
              </a:rPr>
              <a:t>	</a:t>
            </a:r>
            <a:r>
              <a:rPr lang="vi-VN" sz="2000" b="0" dirty="0">
                <a:solidFill>
                  <a:srgbClr val="333333"/>
                </a:solidFill>
                <a:effectLst/>
                <a:latin typeface="Times New Roman" panose="02020603050405020304" pitchFamily="18" charset="0"/>
                <a:cs typeface="Times New Roman" panose="02020603050405020304" pitchFamily="18" charset="0"/>
              </a:rPr>
              <a:t>Tổng diện tích đất nổi của quần đảo rất nhỏ, không quá 5km² do số lượng đảo thực sự rất ít mà chủ yếu là các rạn san hô thường và rạn san hô vòng chìm ngập dưới nước khi thủy triều lên. Các hòn đảo san hô ở Trường Sa tương đối bằng phẳng và thấp, ngay cả khi so sánh với một quần đảo san hô khác gần đó là quần đảo Hoàng Sa. </a:t>
            </a:r>
            <a:r>
              <a:rPr lang="en-US" sz="2000" b="0" dirty="0">
                <a:solidFill>
                  <a:srgbClr val="333333"/>
                </a:solidFill>
                <a:effectLst/>
                <a:latin typeface="Times New Roman" panose="02020603050405020304" pitchFamily="18" charset="0"/>
                <a:cs typeface="Times New Roman" panose="02020603050405020304" pitchFamily="18" charset="0"/>
              </a:rPr>
              <a:t>Đ</a:t>
            </a:r>
            <a:r>
              <a:rPr lang="vi-VN" sz="2000" b="0" dirty="0">
                <a:solidFill>
                  <a:srgbClr val="333333"/>
                </a:solidFill>
                <a:effectLst/>
                <a:latin typeface="Times New Roman" panose="02020603050405020304" pitchFamily="18" charset="0"/>
                <a:cs typeface="Times New Roman" panose="02020603050405020304" pitchFamily="18" charset="0"/>
              </a:rPr>
              <a:t>iểm cao nhất của Trường Sa nằm trên đảo Song Tử Tây với cao độ 4m so với mực nước biể</a:t>
            </a:r>
            <a:r>
              <a:rPr lang="en-US" sz="2000" b="0" dirty="0">
                <a:solidFill>
                  <a:srgbClr val="333333"/>
                </a:solidFill>
                <a:effectLst/>
                <a:latin typeface="Times New Roman" panose="02020603050405020304" pitchFamily="18" charset="0"/>
                <a:cs typeface="Times New Roman" panose="02020603050405020304" pitchFamily="18" charset="0"/>
              </a:rPr>
              <a:t>n.</a:t>
            </a:r>
            <a:endParaRPr lang="vi-VN" sz="2000" b="0" dirty="0">
              <a:solidFill>
                <a:srgbClr val="333333"/>
              </a:solidFill>
              <a:effectLst/>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m3d="http://schemas.microsoft.com/office/drawing/2017/model3d" Requires="am3d">
          <p:graphicFrame>
            <p:nvGraphicFramePr>
              <p:cNvPr id="29" name="3D Model 28" descr="Red straight thick arrow">
                <a:hlinkClick r:id="" action="ppaction://hlinkshowjump?jump=nextslide"/>
                <a:extLst>
                  <a:ext uri="{FF2B5EF4-FFF2-40B4-BE49-F238E27FC236}">
                    <a16:creationId xmlns:a16="http://schemas.microsoft.com/office/drawing/2014/main" id="{C4C840BA-4E4C-4D8A-B9F9-AFACF1F6F7CC}"/>
                  </a:ext>
                </a:extLst>
              </p:cNvPr>
              <p:cNvGraphicFramePr>
                <a:graphicFrameLocks noChangeAspect="1"/>
              </p:cNvGraphicFramePr>
              <p:nvPr>
                <p:extLst>
                  <p:ext uri="{D42A27DB-BD31-4B8C-83A1-F6EECF244321}">
                    <p14:modId xmlns:p14="http://schemas.microsoft.com/office/powerpoint/2010/main" val="4259982293"/>
                  </p:ext>
                </p:extLst>
              </p:nvPr>
            </p:nvGraphicFramePr>
            <p:xfrm>
              <a:off x="10858454" y="6183898"/>
              <a:ext cx="557166" cy="523220"/>
            </p:xfrm>
            <a:graphic>
              <a:graphicData uri="http://schemas.microsoft.com/office/drawing/2017/model3d">
                <am3d:model3d r:embed="rId9">
                  <am3d:spPr>
                    <a:xfrm>
                      <a:off x="0" y="0"/>
                      <a:ext cx="557166" cy="523220"/>
                    </a:xfrm>
                    <a:prstGeom prst="rect">
                      <a:avLst/>
                    </a:prstGeom>
                  </am3d:spPr>
                  <am3d:camera>
                    <am3d:pos x="0" y="0" z="49265132"/>
                    <am3d:up dx="0" dy="36000000" dz="0"/>
                    <am3d:lookAt x="0" y="0" z="0"/>
                    <am3d:perspective fov="2700000"/>
                  </am3d:camera>
                  <am3d:trans>
                    <am3d:meterPerModelUnit n="2106943" d="1000000"/>
                    <am3d:preTrans dx="0" dy="-9860495" dz="-1482"/>
                    <am3d:scale>
                      <am3d:sx n="1000000" d="1000000"/>
                      <am3d:sy n="1000000" d="1000000"/>
                      <am3d:sz n="1000000" d="1000000"/>
                    </am3d:scale>
                    <am3d:rot ax="633187" ay="3886724" az="573988"/>
                    <am3d:postTrans dx="0" dy="0" dz="0"/>
                  </am3d:trans>
                  <am3d:raster rName="Office3DRenderer" rVer="16.0.8326">
                    <am3d:blip r:embed="rId10"/>
                  </am3d:raster>
                  <am3d:objViewport viewportSz="91274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9" name="3D Model 28" descr="Red straight thick arrow">
                <a:hlinkClick r:id="" action="ppaction://hlinkshowjump?jump=nextslide"/>
                <a:extLst>
                  <a:ext uri="{FF2B5EF4-FFF2-40B4-BE49-F238E27FC236}">
                    <a16:creationId xmlns:a16="http://schemas.microsoft.com/office/drawing/2014/main" id="{C4C840BA-4E4C-4D8A-B9F9-AFACF1F6F7CC}"/>
                  </a:ext>
                </a:extLst>
              </p:cNvPr>
              <p:cNvPicPr>
                <a:picLocks noGrp="1" noRot="1" noChangeAspect="1" noMove="1" noResize="1" noEditPoints="1" noAdjustHandles="1" noChangeArrowheads="1" noChangeShapeType="1" noCrop="1"/>
              </p:cNvPicPr>
              <p:nvPr/>
            </p:nvPicPr>
            <p:blipFill>
              <a:blip r:embed="rId10"/>
              <a:stretch>
                <a:fillRect/>
              </a:stretch>
            </p:blipFill>
            <p:spPr>
              <a:xfrm>
                <a:off x="10858454" y="6183898"/>
                <a:ext cx="557166" cy="52322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0" name="3D Model 29" descr="Red straight thick arrow">
                <a:hlinkClick r:id="" action="ppaction://hlinkshowjump?jump=previousslide"/>
                <a:extLst>
                  <a:ext uri="{FF2B5EF4-FFF2-40B4-BE49-F238E27FC236}">
                    <a16:creationId xmlns:a16="http://schemas.microsoft.com/office/drawing/2014/main" id="{E81C18D0-8C2F-446B-93A8-3E60E23DCB84}"/>
                  </a:ext>
                </a:extLst>
              </p:cNvPr>
              <p:cNvGraphicFramePr>
                <a:graphicFrameLocks noChangeAspect="1"/>
              </p:cNvGraphicFramePr>
              <p:nvPr>
                <p:extLst>
                  <p:ext uri="{D42A27DB-BD31-4B8C-83A1-F6EECF244321}">
                    <p14:modId xmlns:p14="http://schemas.microsoft.com/office/powerpoint/2010/main" val="2852289075"/>
                  </p:ext>
                </p:extLst>
              </p:nvPr>
            </p:nvGraphicFramePr>
            <p:xfrm flipH="1">
              <a:off x="10214395" y="6245048"/>
              <a:ext cx="619804" cy="400920"/>
            </p:xfrm>
            <a:graphic>
              <a:graphicData uri="http://schemas.microsoft.com/office/drawing/2017/model3d">
                <am3d:model3d r:embed="rId9">
                  <am3d:spPr>
                    <a:xfrm flipH="1">
                      <a:off x="0" y="0"/>
                      <a:ext cx="619804" cy="400920"/>
                    </a:xfrm>
                    <a:prstGeom prst="rect">
                      <a:avLst/>
                    </a:prstGeom>
                  </am3d:spPr>
                  <am3d:camera>
                    <am3d:pos x="0" y="0" z="49265132"/>
                    <am3d:up dx="0" dy="36000000" dz="0"/>
                    <am3d:lookAt x="0" y="0" z="0"/>
                    <am3d:perspective fov="2700000"/>
                  </am3d:camera>
                  <am3d:trans>
                    <am3d:meterPerModelUnit n="2106943" d="1000000"/>
                    <am3d:preTrans dx="0" dy="-9860495" dz="-1482"/>
                    <am3d:scale>
                      <am3d:sx n="1000000" d="1000000"/>
                      <am3d:sy n="1000000" d="1000000"/>
                      <am3d:sz n="1000000" d="1000000"/>
                    </am3d:scale>
                    <am3d:rot ax="662610" ay="3957456" az="606354"/>
                    <am3d:postTrans dx="0" dy="0" dz="0"/>
                  </am3d:trans>
                  <am3d:raster rName="Office3DRenderer" rVer="16.0.8326">
                    <am3d:blip r:embed="rId11"/>
                  </am3d:raster>
                  <am3d:objViewport viewportSz="9082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Red straight thick arrow">
                <a:hlinkClick r:id="" action="ppaction://hlinkshowjump?jump=previousslide"/>
                <a:extLst>
                  <a:ext uri="{FF2B5EF4-FFF2-40B4-BE49-F238E27FC236}">
                    <a16:creationId xmlns:a16="http://schemas.microsoft.com/office/drawing/2014/main" id="{E81C18D0-8C2F-446B-93A8-3E60E23DCB84}"/>
                  </a:ext>
                </a:extLst>
              </p:cNvPr>
              <p:cNvPicPr>
                <a:picLocks noGrp="1" noRot="1" noChangeAspect="1" noMove="1" noResize="1" noEditPoints="1" noAdjustHandles="1" noChangeArrowheads="1" noChangeShapeType="1" noCrop="1"/>
              </p:cNvPicPr>
              <p:nvPr/>
            </p:nvPicPr>
            <p:blipFill>
              <a:blip r:embed="rId11"/>
              <a:stretch>
                <a:fillRect/>
              </a:stretch>
            </p:blipFill>
            <p:spPr>
              <a:xfrm flipH="1">
                <a:off x="10214395" y="6245048"/>
                <a:ext cx="619804" cy="400920"/>
              </a:xfrm>
              <a:prstGeom prst="rect">
                <a:avLst/>
              </a:prstGeom>
            </p:spPr>
          </p:pic>
        </mc:Fallback>
      </mc:AlternateContent>
      <p:sp>
        <p:nvSpPr>
          <p:cNvPr id="25" name="Rectangle: Rounded Corners 24">
            <a:hlinkClick r:id="rId12" action="ppaction://hlinksldjump"/>
            <a:extLst>
              <a:ext uri="{FF2B5EF4-FFF2-40B4-BE49-F238E27FC236}">
                <a16:creationId xmlns:a16="http://schemas.microsoft.com/office/drawing/2014/main" id="{23A520A3-9C73-4588-BCDD-F0B6E13B5B67}"/>
              </a:ext>
            </a:extLst>
          </p:cNvPr>
          <p:cNvSpPr/>
          <p:nvPr/>
        </p:nvSpPr>
        <p:spPr>
          <a:xfrm>
            <a:off x="7359666" y="6176985"/>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Dân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cư</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6" name="Rectangle: Rounded Corners 25">
            <a:hlinkClick r:id="rId13" action="ppaction://hlinksldjump"/>
            <a:extLst>
              <a:ext uri="{FF2B5EF4-FFF2-40B4-BE49-F238E27FC236}">
                <a16:creationId xmlns:a16="http://schemas.microsoft.com/office/drawing/2014/main" id="{9306932C-E49C-4795-B316-D0DE96D8640A}"/>
              </a:ext>
            </a:extLst>
          </p:cNvPr>
          <p:cNvSpPr/>
          <p:nvPr/>
        </p:nvSpPr>
        <p:spPr>
          <a:xfrm>
            <a:off x="6096000" y="6176985"/>
            <a:ext cx="1178944" cy="517443"/>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Khái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quát</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7" name="Rectangle: Rounded Corners 26">
            <a:hlinkClick r:id="rId14" action="ppaction://hlinksldjump"/>
            <a:extLst>
              <a:ext uri="{FF2B5EF4-FFF2-40B4-BE49-F238E27FC236}">
                <a16:creationId xmlns:a16="http://schemas.microsoft.com/office/drawing/2014/main" id="{30FE02E9-4205-431E-8E3E-D2BFD70CC731}"/>
              </a:ext>
            </a:extLst>
          </p:cNvPr>
          <p:cNvSpPr/>
          <p:nvPr/>
        </p:nvSpPr>
        <p:spPr>
          <a:xfrm>
            <a:off x="8694861" y="6171208"/>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Khẳng</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định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chủ</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quyền</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32" name="Rectangle: Rounded Corners 31">
            <a:extLst>
              <a:ext uri="{FF2B5EF4-FFF2-40B4-BE49-F238E27FC236}">
                <a16:creationId xmlns:a16="http://schemas.microsoft.com/office/drawing/2014/main" id="{D8B4888D-3C9A-4A29-850E-77A738148060}"/>
              </a:ext>
            </a:extLst>
          </p:cNvPr>
          <p:cNvSpPr/>
          <p:nvPr/>
        </p:nvSpPr>
        <p:spPr>
          <a:xfrm>
            <a:off x="6086668" y="6178558"/>
            <a:ext cx="1212695" cy="50851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hlinkClick r:id="rId15" action="ppaction://hlinksldjump"/>
            <a:extLst>
              <a:ext uri="{FF2B5EF4-FFF2-40B4-BE49-F238E27FC236}">
                <a16:creationId xmlns:a16="http://schemas.microsoft.com/office/drawing/2014/main" id="{2400E4E4-EDE8-4B42-8C4C-394C07ADFDE5}"/>
              </a:ext>
            </a:extLst>
          </p:cNvPr>
          <p:cNvSpPr/>
          <p:nvPr/>
        </p:nvSpPr>
        <p:spPr>
          <a:xfrm>
            <a:off x="199355" y="110696"/>
            <a:ext cx="3038367" cy="681826"/>
          </a:xfrm>
          <a:prstGeom prst="roundRect">
            <a:avLst/>
          </a:prstGeom>
          <a:solidFill>
            <a:srgbClr val="FF0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Segoe UI Black" panose="020B0A02040204020203" pitchFamily="34" charset="0"/>
                <a:ea typeface="Segoe UI Black" panose="020B0A02040204020203" pitchFamily="34" charset="0"/>
              </a:rPr>
              <a:t>4. </a:t>
            </a:r>
            <a:r>
              <a:rPr lang="en-US" sz="2800" dirty="0" err="1">
                <a:solidFill>
                  <a:schemeClr val="tx1"/>
                </a:solidFill>
                <a:latin typeface="Segoe UI Black" panose="020B0A02040204020203" pitchFamily="34" charset="0"/>
                <a:ea typeface="Segoe UI Black" panose="020B0A02040204020203" pitchFamily="34" charset="0"/>
              </a:rPr>
              <a:t>Trường</a:t>
            </a:r>
            <a:r>
              <a:rPr lang="en-US" sz="2800" dirty="0">
                <a:solidFill>
                  <a:schemeClr val="tx1"/>
                </a:solidFill>
                <a:latin typeface="Segoe UI Black" panose="020B0A02040204020203" pitchFamily="34" charset="0"/>
                <a:ea typeface="Segoe UI Black" panose="020B0A02040204020203" pitchFamily="34" charset="0"/>
              </a:rPr>
              <a:t> Sa</a:t>
            </a:r>
            <a:endParaRPr lang="vi-VN" sz="2800" dirty="0">
              <a:solidFill>
                <a:schemeClr val="tx1"/>
              </a:solidFill>
              <a:latin typeface="Segoe UI Black" panose="020B0A02040204020203" pitchFamily="34" charset="0"/>
              <a:ea typeface="Segoe UI Black" panose="020B0A02040204020203" pitchFamily="34" charset="0"/>
            </a:endParaRPr>
          </a:p>
        </p:txBody>
      </p:sp>
      <p:pic>
        <p:nvPicPr>
          <p:cNvPr id="2" name="Graphic 1" descr="Repeat">
            <a:hlinkClick r:id="rId15" action="ppaction://hlinksldjump"/>
            <a:extLst>
              <a:ext uri="{FF2B5EF4-FFF2-40B4-BE49-F238E27FC236}">
                <a16:creationId xmlns:a16="http://schemas.microsoft.com/office/drawing/2014/main" id="{F3F737B3-DFDB-95F9-061B-A3132D1BA60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549590" y="6134590"/>
            <a:ext cx="559838" cy="559838"/>
          </a:xfrm>
          <a:prstGeom prst="rect">
            <a:avLst/>
          </a:prstGeom>
        </p:spPr>
      </p:pic>
    </p:spTree>
    <p:extLst>
      <p:ext uri="{BB962C8B-B14F-4D97-AF65-F5344CB8AC3E}">
        <p14:creationId xmlns:p14="http://schemas.microsoft.com/office/powerpoint/2010/main" val="2851618674"/>
      </p:ext>
    </p:extLst>
  </p:cSld>
  <p:clrMapOvr>
    <a:masterClrMapping/>
  </p:clrMapOvr>
  <p:transition spd="slow"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Graphic 2">
            <a:extLst>
              <a:ext uri="{FF2B5EF4-FFF2-40B4-BE49-F238E27FC236}">
                <a16:creationId xmlns:a16="http://schemas.microsoft.com/office/drawing/2014/main" id="{16238BB0-0FB6-4809-9B40-F41BC268F11C}"/>
              </a:ext>
            </a:extLst>
          </p:cNvPr>
          <p:cNvSpPr/>
          <p:nvPr/>
        </p:nvSpPr>
        <p:spPr>
          <a:xfrm>
            <a:off x="2120708" y="792522"/>
            <a:ext cx="2591580" cy="3008289"/>
          </a:xfrm>
          <a:custGeom>
            <a:avLst/>
            <a:gdLst>
              <a:gd name="connsiteX0" fmla="*/ 167384 w 841953"/>
              <a:gd name="connsiteY0" fmla="*/ 654748 h 710547"/>
              <a:gd name="connsiteX1" fmla="*/ 174236 w 841953"/>
              <a:gd name="connsiteY1" fmla="*/ 674391 h 710547"/>
              <a:gd name="connsiteX2" fmla="*/ 180175 w 841953"/>
              <a:gd name="connsiteY2" fmla="*/ 691521 h 710547"/>
              <a:gd name="connsiteX3" fmla="*/ 187865 w 841953"/>
              <a:gd name="connsiteY3" fmla="*/ 704997 h 710547"/>
              <a:gd name="connsiteX4" fmla="*/ 203244 w 841953"/>
              <a:gd name="connsiteY4" fmla="*/ 704997 h 710547"/>
              <a:gd name="connsiteX5" fmla="*/ 203244 w 841953"/>
              <a:gd name="connsiteY5" fmla="*/ 680481 h 710547"/>
              <a:gd name="connsiteX6" fmla="*/ 190453 w 841953"/>
              <a:gd name="connsiteY6" fmla="*/ 664493 h 710547"/>
              <a:gd name="connsiteX7" fmla="*/ 167384 w 841953"/>
              <a:gd name="connsiteY7" fmla="*/ 654748 h 710547"/>
              <a:gd name="connsiteX8" fmla="*/ 167384 w 841953"/>
              <a:gd name="connsiteY8" fmla="*/ 654748 h 710547"/>
              <a:gd name="connsiteX9" fmla="*/ 270091 w 841953"/>
              <a:gd name="connsiteY9" fmla="*/ 576328 h 710547"/>
              <a:gd name="connsiteX10" fmla="*/ 270091 w 841953"/>
              <a:gd name="connsiteY10" fmla="*/ 576328 h 710547"/>
              <a:gd name="connsiteX11" fmla="*/ 264153 w 841953"/>
              <a:gd name="connsiteY11" fmla="*/ 554553 h 710547"/>
              <a:gd name="connsiteX12" fmla="*/ 285851 w 841953"/>
              <a:gd name="connsiteY12" fmla="*/ 554553 h 710547"/>
              <a:gd name="connsiteX13" fmla="*/ 285851 w 841953"/>
              <a:gd name="connsiteY13" fmla="*/ 555314 h 710547"/>
              <a:gd name="connsiteX14" fmla="*/ 291790 w 841953"/>
              <a:gd name="connsiteY14" fmla="*/ 557598 h 710547"/>
              <a:gd name="connsiteX15" fmla="*/ 281892 w 841953"/>
              <a:gd name="connsiteY15" fmla="*/ 583332 h 710547"/>
              <a:gd name="connsiteX16" fmla="*/ 270015 w 841953"/>
              <a:gd name="connsiteY16" fmla="*/ 580134 h 710547"/>
              <a:gd name="connsiteX17" fmla="*/ 270015 w 841953"/>
              <a:gd name="connsiteY17" fmla="*/ 576328 h 710547"/>
              <a:gd name="connsiteX18" fmla="*/ 270091 w 841953"/>
              <a:gd name="connsiteY18" fmla="*/ 576328 h 710547"/>
              <a:gd name="connsiteX19" fmla="*/ 336634 w 841953"/>
              <a:gd name="connsiteY19" fmla="*/ 545417 h 710547"/>
              <a:gd name="connsiteX20" fmla="*/ 336634 w 841953"/>
              <a:gd name="connsiteY20" fmla="*/ 545417 h 710547"/>
              <a:gd name="connsiteX21" fmla="*/ 351633 w 841953"/>
              <a:gd name="connsiteY21" fmla="*/ 551812 h 710547"/>
              <a:gd name="connsiteX22" fmla="*/ 355439 w 841953"/>
              <a:gd name="connsiteY22" fmla="*/ 557370 h 710547"/>
              <a:gd name="connsiteX23" fmla="*/ 355439 w 841953"/>
              <a:gd name="connsiteY23" fmla="*/ 570846 h 710547"/>
              <a:gd name="connsiteX24" fmla="*/ 374702 w 841953"/>
              <a:gd name="connsiteY24" fmla="*/ 574044 h 710547"/>
              <a:gd name="connsiteX25" fmla="*/ 390766 w 841953"/>
              <a:gd name="connsiteY25" fmla="*/ 548386 h 710547"/>
              <a:gd name="connsiteX26" fmla="*/ 383381 w 841953"/>
              <a:gd name="connsiteY26" fmla="*/ 546483 h 710547"/>
              <a:gd name="connsiteX27" fmla="*/ 381935 w 841953"/>
              <a:gd name="connsiteY27" fmla="*/ 536509 h 710547"/>
              <a:gd name="connsiteX28" fmla="*/ 366403 w 841953"/>
              <a:gd name="connsiteY28" fmla="*/ 516790 h 710547"/>
              <a:gd name="connsiteX29" fmla="*/ 351480 w 841953"/>
              <a:gd name="connsiteY29" fmla="*/ 521662 h 710547"/>
              <a:gd name="connsiteX30" fmla="*/ 336634 w 841953"/>
              <a:gd name="connsiteY30" fmla="*/ 545417 h 710547"/>
              <a:gd name="connsiteX31" fmla="*/ 336634 w 841953"/>
              <a:gd name="connsiteY31" fmla="*/ 545417 h 710547"/>
              <a:gd name="connsiteX32" fmla="*/ 827862 w 841953"/>
              <a:gd name="connsiteY32" fmla="*/ 39266 h 710547"/>
              <a:gd name="connsiteX33" fmla="*/ 827862 w 841953"/>
              <a:gd name="connsiteY33" fmla="*/ 39266 h 710547"/>
              <a:gd name="connsiteX34" fmla="*/ 825502 w 841953"/>
              <a:gd name="connsiteY34" fmla="*/ 37362 h 710547"/>
              <a:gd name="connsiteX35" fmla="*/ 836237 w 841953"/>
              <a:gd name="connsiteY35" fmla="*/ 14902 h 710547"/>
              <a:gd name="connsiteX36" fmla="*/ 808600 w 841953"/>
              <a:gd name="connsiteY36" fmla="*/ 12923 h 710547"/>
              <a:gd name="connsiteX37" fmla="*/ 801519 w 841953"/>
              <a:gd name="connsiteY37" fmla="*/ 3939 h 710547"/>
              <a:gd name="connsiteX38" fmla="*/ 781800 w 841953"/>
              <a:gd name="connsiteY38" fmla="*/ 3939 h 710547"/>
              <a:gd name="connsiteX39" fmla="*/ 781800 w 841953"/>
              <a:gd name="connsiteY39" fmla="*/ 21221 h 710547"/>
              <a:gd name="connsiteX40" fmla="*/ 798245 w 841953"/>
              <a:gd name="connsiteY40" fmla="*/ 32413 h 710547"/>
              <a:gd name="connsiteX41" fmla="*/ 800834 w 841953"/>
              <a:gd name="connsiteY41" fmla="*/ 32946 h 710547"/>
              <a:gd name="connsiteX42" fmla="*/ 800834 w 841953"/>
              <a:gd name="connsiteY42" fmla="*/ 37362 h 710547"/>
              <a:gd name="connsiteX43" fmla="*/ 820096 w 841953"/>
              <a:gd name="connsiteY43" fmla="*/ 40560 h 710547"/>
              <a:gd name="connsiteX44" fmla="*/ 823979 w 841953"/>
              <a:gd name="connsiteY44" fmla="*/ 38276 h 710547"/>
              <a:gd name="connsiteX45" fmla="*/ 827862 w 841953"/>
              <a:gd name="connsiteY45" fmla="*/ 39266 h 710547"/>
              <a:gd name="connsiteX46" fmla="*/ 827862 w 841953"/>
              <a:gd name="connsiteY46" fmla="*/ 39266 h 710547"/>
              <a:gd name="connsiteX47" fmla="*/ 733834 w 841953"/>
              <a:gd name="connsiteY47" fmla="*/ 81216 h 710547"/>
              <a:gd name="connsiteX48" fmla="*/ 733834 w 841953"/>
              <a:gd name="connsiteY48" fmla="*/ 81216 h 710547"/>
              <a:gd name="connsiteX49" fmla="*/ 740154 w 841953"/>
              <a:gd name="connsiteY49" fmla="*/ 79009 h 710547"/>
              <a:gd name="connsiteX50" fmla="*/ 750051 w 841953"/>
              <a:gd name="connsiteY50" fmla="*/ 69568 h 710547"/>
              <a:gd name="connsiteX51" fmla="*/ 769770 w 841953"/>
              <a:gd name="connsiteY51" fmla="*/ 69568 h 710547"/>
              <a:gd name="connsiteX52" fmla="*/ 769770 w 841953"/>
              <a:gd name="connsiteY52" fmla="*/ 86851 h 710547"/>
              <a:gd name="connsiteX53" fmla="*/ 753325 w 841953"/>
              <a:gd name="connsiteY53" fmla="*/ 98043 h 710547"/>
              <a:gd name="connsiteX54" fmla="*/ 748757 w 841953"/>
              <a:gd name="connsiteY54" fmla="*/ 98956 h 710547"/>
              <a:gd name="connsiteX55" fmla="*/ 748757 w 841953"/>
              <a:gd name="connsiteY55" fmla="*/ 106417 h 710547"/>
              <a:gd name="connsiteX56" fmla="*/ 729495 w 841953"/>
              <a:gd name="connsiteY56" fmla="*/ 109615 h 710547"/>
              <a:gd name="connsiteX57" fmla="*/ 713430 w 841953"/>
              <a:gd name="connsiteY57" fmla="*/ 83957 h 710547"/>
              <a:gd name="connsiteX58" fmla="*/ 733834 w 841953"/>
              <a:gd name="connsiteY58" fmla="*/ 81216 h 710547"/>
              <a:gd name="connsiteX59" fmla="*/ 733834 w 841953"/>
              <a:gd name="connsiteY59" fmla="*/ 81216 h 710547"/>
              <a:gd name="connsiteX60" fmla="*/ 436905 w 841953"/>
              <a:gd name="connsiteY60" fmla="*/ 485954 h 710547"/>
              <a:gd name="connsiteX61" fmla="*/ 436905 w 841953"/>
              <a:gd name="connsiteY61" fmla="*/ 485954 h 710547"/>
              <a:gd name="connsiteX62" fmla="*/ 436981 w 841953"/>
              <a:gd name="connsiteY62" fmla="*/ 471489 h 710547"/>
              <a:gd name="connsiteX63" fmla="*/ 452513 w 841953"/>
              <a:gd name="connsiteY63" fmla="*/ 468672 h 710547"/>
              <a:gd name="connsiteX64" fmla="*/ 452741 w 841953"/>
              <a:gd name="connsiteY64" fmla="*/ 468063 h 710547"/>
              <a:gd name="connsiteX65" fmla="*/ 452817 w 841953"/>
              <a:gd name="connsiteY65" fmla="*/ 468672 h 710547"/>
              <a:gd name="connsiteX66" fmla="*/ 472308 w 841953"/>
              <a:gd name="connsiteY66" fmla="*/ 471489 h 710547"/>
              <a:gd name="connsiteX67" fmla="*/ 472308 w 841953"/>
              <a:gd name="connsiteY67" fmla="*/ 493949 h 710547"/>
              <a:gd name="connsiteX68" fmla="*/ 457081 w 841953"/>
              <a:gd name="connsiteY68" fmla="*/ 496461 h 710547"/>
              <a:gd name="connsiteX69" fmla="*/ 450305 w 841953"/>
              <a:gd name="connsiteY69" fmla="*/ 511993 h 710547"/>
              <a:gd name="connsiteX70" fmla="*/ 429672 w 841953"/>
              <a:gd name="connsiteY70" fmla="*/ 525241 h 710547"/>
              <a:gd name="connsiteX71" fmla="*/ 421449 w 841953"/>
              <a:gd name="connsiteY71" fmla="*/ 512297 h 710547"/>
              <a:gd name="connsiteX72" fmla="*/ 428682 w 841953"/>
              <a:gd name="connsiteY72" fmla="*/ 498593 h 710547"/>
              <a:gd name="connsiteX73" fmla="*/ 436905 w 841953"/>
              <a:gd name="connsiteY73" fmla="*/ 485954 h 710547"/>
              <a:gd name="connsiteX74" fmla="*/ 436905 w 841953"/>
              <a:gd name="connsiteY74" fmla="*/ 485954 h 710547"/>
              <a:gd name="connsiteX75" fmla="*/ 21812 w 841953"/>
              <a:gd name="connsiteY75" fmla="*/ 700125 h 710547"/>
              <a:gd name="connsiteX76" fmla="*/ 21812 w 841953"/>
              <a:gd name="connsiteY76" fmla="*/ 700125 h 710547"/>
              <a:gd name="connsiteX77" fmla="*/ 5748 w 841953"/>
              <a:gd name="connsiteY77" fmla="*/ 674467 h 710547"/>
              <a:gd name="connsiteX78" fmla="*/ 41075 w 841953"/>
              <a:gd name="connsiteY78" fmla="*/ 674467 h 710547"/>
              <a:gd name="connsiteX79" fmla="*/ 41075 w 841953"/>
              <a:gd name="connsiteY79" fmla="*/ 696927 h 710547"/>
              <a:gd name="connsiteX80" fmla="*/ 21812 w 841953"/>
              <a:gd name="connsiteY80" fmla="*/ 700125 h 710547"/>
              <a:gd name="connsiteX81" fmla="*/ 21812 w 841953"/>
              <a:gd name="connsiteY81" fmla="*/ 700125 h 710547"/>
              <a:gd name="connsiteX82" fmla="*/ 728276 w 841953"/>
              <a:gd name="connsiteY82" fmla="*/ 479026 h 710547"/>
              <a:gd name="connsiteX83" fmla="*/ 728276 w 841953"/>
              <a:gd name="connsiteY83" fmla="*/ 479026 h 710547"/>
              <a:gd name="connsiteX84" fmla="*/ 720054 w 841953"/>
              <a:gd name="connsiteY84" fmla="*/ 491132 h 710547"/>
              <a:gd name="connsiteX85" fmla="*/ 741372 w 841953"/>
              <a:gd name="connsiteY85" fmla="*/ 503390 h 710547"/>
              <a:gd name="connsiteX86" fmla="*/ 749214 w 841953"/>
              <a:gd name="connsiteY86" fmla="*/ 512374 h 710547"/>
              <a:gd name="connsiteX87" fmla="*/ 764898 w 841953"/>
              <a:gd name="connsiteY87" fmla="*/ 512374 h 710547"/>
              <a:gd name="connsiteX88" fmla="*/ 764898 w 841953"/>
              <a:gd name="connsiteY88" fmla="*/ 496157 h 710547"/>
              <a:gd name="connsiteX89" fmla="*/ 751802 w 841953"/>
              <a:gd name="connsiteY89" fmla="*/ 485574 h 710547"/>
              <a:gd name="connsiteX90" fmla="*/ 728276 w 841953"/>
              <a:gd name="connsiteY90" fmla="*/ 479026 h 710547"/>
              <a:gd name="connsiteX91" fmla="*/ 728276 w 841953"/>
              <a:gd name="connsiteY91" fmla="*/ 479026 h 710547"/>
              <a:gd name="connsiteX92" fmla="*/ 694701 w 841953"/>
              <a:gd name="connsiteY92" fmla="*/ 520216 h 710547"/>
              <a:gd name="connsiteX93" fmla="*/ 694701 w 841953"/>
              <a:gd name="connsiteY93" fmla="*/ 520216 h 710547"/>
              <a:gd name="connsiteX94" fmla="*/ 688838 w 841953"/>
              <a:gd name="connsiteY94" fmla="*/ 526992 h 710547"/>
              <a:gd name="connsiteX95" fmla="*/ 687011 w 841953"/>
              <a:gd name="connsiteY95" fmla="*/ 535976 h 710547"/>
              <a:gd name="connsiteX96" fmla="*/ 688381 w 841953"/>
              <a:gd name="connsiteY96" fmla="*/ 544503 h 710547"/>
              <a:gd name="connsiteX97" fmla="*/ 703076 w 841953"/>
              <a:gd name="connsiteY97" fmla="*/ 551660 h 710547"/>
              <a:gd name="connsiteX98" fmla="*/ 713887 w 841953"/>
              <a:gd name="connsiteY98" fmla="*/ 542752 h 710547"/>
              <a:gd name="connsiteX99" fmla="*/ 708710 w 841953"/>
              <a:gd name="connsiteY99" fmla="*/ 531027 h 710547"/>
              <a:gd name="connsiteX100" fmla="*/ 694701 w 841953"/>
              <a:gd name="connsiteY100" fmla="*/ 520216 h 710547"/>
              <a:gd name="connsiteX101" fmla="*/ 694701 w 841953"/>
              <a:gd name="connsiteY101" fmla="*/ 520216 h 710547"/>
              <a:gd name="connsiteX102" fmla="*/ 559331 w 841953"/>
              <a:gd name="connsiteY102" fmla="*/ 517779 h 710547"/>
              <a:gd name="connsiteX103" fmla="*/ 559331 w 841953"/>
              <a:gd name="connsiteY103" fmla="*/ 517779 h 710547"/>
              <a:gd name="connsiteX104" fmla="*/ 568087 w 841953"/>
              <a:gd name="connsiteY104" fmla="*/ 537346 h 710547"/>
              <a:gd name="connsiteX105" fmla="*/ 575776 w 841953"/>
              <a:gd name="connsiteY105" fmla="*/ 554477 h 710547"/>
              <a:gd name="connsiteX106" fmla="*/ 585598 w 841953"/>
              <a:gd name="connsiteY106" fmla="*/ 567953 h 710547"/>
              <a:gd name="connsiteX107" fmla="*/ 605317 w 841953"/>
              <a:gd name="connsiteY107" fmla="*/ 567953 h 710547"/>
              <a:gd name="connsiteX108" fmla="*/ 605317 w 841953"/>
              <a:gd name="connsiteY108" fmla="*/ 543437 h 710547"/>
              <a:gd name="connsiteX109" fmla="*/ 588872 w 841953"/>
              <a:gd name="connsiteY109" fmla="*/ 527525 h 710547"/>
              <a:gd name="connsiteX110" fmla="*/ 559331 w 841953"/>
              <a:gd name="connsiteY110" fmla="*/ 517779 h 71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841953" h="710547">
                <a:moveTo>
                  <a:pt x="167384" y="654748"/>
                </a:moveTo>
                <a:cubicBezTo>
                  <a:pt x="167384" y="654748"/>
                  <a:pt x="175074" y="664493"/>
                  <a:pt x="174236" y="674391"/>
                </a:cubicBezTo>
                <a:cubicBezTo>
                  <a:pt x="173399" y="684212"/>
                  <a:pt x="173399" y="690303"/>
                  <a:pt x="180175" y="691521"/>
                </a:cubicBezTo>
                <a:cubicBezTo>
                  <a:pt x="187027" y="692739"/>
                  <a:pt x="186113" y="698906"/>
                  <a:pt x="187865" y="704997"/>
                </a:cubicBezTo>
                <a:cubicBezTo>
                  <a:pt x="189540" y="711088"/>
                  <a:pt x="199818" y="713601"/>
                  <a:pt x="203244" y="704997"/>
                </a:cubicBezTo>
                <a:cubicBezTo>
                  <a:pt x="206594" y="696394"/>
                  <a:pt x="206594" y="686648"/>
                  <a:pt x="203244" y="680481"/>
                </a:cubicBezTo>
                <a:cubicBezTo>
                  <a:pt x="199818" y="674314"/>
                  <a:pt x="197305" y="667005"/>
                  <a:pt x="190453" y="664493"/>
                </a:cubicBezTo>
                <a:cubicBezTo>
                  <a:pt x="183601" y="662133"/>
                  <a:pt x="167384" y="654748"/>
                  <a:pt x="167384" y="654748"/>
                </a:cubicBezTo>
                <a:lnTo>
                  <a:pt x="167384" y="654748"/>
                </a:lnTo>
                <a:close/>
                <a:moveTo>
                  <a:pt x="270091" y="576328"/>
                </a:moveTo>
                <a:lnTo>
                  <a:pt x="270091" y="576328"/>
                </a:lnTo>
                <a:cubicBezTo>
                  <a:pt x="264457" y="570389"/>
                  <a:pt x="255625" y="559121"/>
                  <a:pt x="264153" y="554553"/>
                </a:cubicBezTo>
                <a:cubicBezTo>
                  <a:pt x="275954" y="548158"/>
                  <a:pt x="285851" y="554553"/>
                  <a:pt x="285851" y="554553"/>
                </a:cubicBezTo>
                <a:lnTo>
                  <a:pt x="285851" y="555314"/>
                </a:lnTo>
                <a:cubicBezTo>
                  <a:pt x="287755" y="555771"/>
                  <a:pt x="289734" y="556456"/>
                  <a:pt x="291790" y="557598"/>
                </a:cubicBezTo>
                <a:cubicBezTo>
                  <a:pt x="303667" y="564070"/>
                  <a:pt x="281892" y="583332"/>
                  <a:pt x="281892" y="583332"/>
                </a:cubicBezTo>
                <a:lnTo>
                  <a:pt x="270015" y="580134"/>
                </a:lnTo>
                <a:lnTo>
                  <a:pt x="270015" y="576328"/>
                </a:lnTo>
                <a:lnTo>
                  <a:pt x="270091" y="576328"/>
                </a:lnTo>
                <a:close/>
                <a:moveTo>
                  <a:pt x="336634" y="545417"/>
                </a:moveTo>
                <a:lnTo>
                  <a:pt x="336634" y="545417"/>
                </a:lnTo>
                <a:cubicBezTo>
                  <a:pt x="336634" y="545417"/>
                  <a:pt x="345694" y="542752"/>
                  <a:pt x="351633" y="551812"/>
                </a:cubicBezTo>
                <a:cubicBezTo>
                  <a:pt x="353003" y="553944"/>
                  <a:pt x="354221" y="555847"/>
                  <a:pt x="355439" y="557370"/>
                </a:cubicBezTo>
                <a:lnTo>
                  <a:pt x="355439" y="570846"/>
                </a:lnTo>
                <a:lnTo>
                  <a:pt x="374702" y="574044"/>
                </a:lnTo>
                <a:cubicBezTo>
                  <a:pt x="374702" y="574044"/>
                  <a:pt x="410029" y="554781"/>
                  <a:pt x="390766" y="548386"/>
                </a:cubicBezTo>
                <a:cubicBezTo>
                  <a:pt x="388254" y="547548"/>
                  <a:pt x="385742" y="546863"/>
                  <a:pt x="383381" y="546483"/>
                </a:cubicBezTo>
                <a:cubicBezTo>
                  <a:pt x="383534" y="543361"/>
                  <a:pt x="383153" y="539935"/>
                  <a:pt x="381935" y="536509"/>
                </a:cubicBezTo>
                <a:cubicBezTo>
                  <a:pt x="377747" y="524936"/>
                  <a:pt x="371504" y="517018"/>
                  <a:pt x="366403" y="516790"/>
                </a:cubicBezTo>
                <a:cubicBezTo>
                  <a:pt x="361226" y="516561"/>
                  <a:pt x="355592" y="514201"/>
                  <a:pt x="351480" y="521662"/>
                </a:cubicBezTo>
                <a:cubicBezTo>
                  <a:pt x="347293" y="528971"/>
                  <a:pt x="336634" y="545417"/>
                  <a:pt x="336634" y="545417"/>
                </a:cubicBezTo>
                <a:lnTo>
                  <a:pt x="336634" y="545417"/>
                </a:lnTo>
                <a:close/>
                <a:moveTo>
                  <a:pt x="827862" y="39266"/>
                </a:moveTo>
                <a:lnTo>
                  <a:pt x="827862" y="39266"/>
                </a:lnTo>
                <a:cubicBezTo>
                  <a:pt x="827862" y="39266"/>
                  <a:pt x="826872" y="38581"/>
                  <a:pt x="825502" y="37362"/>
                </a:cubicBezTo>
                <a:cubicBezTo>
                  <a:pt x="834562" y="31576"/>
                  <a:pt x="850551" y="19699"/>
                  <a:pt x="836237" y="14902"/>
                </a:cubicBezTo>
                <a:cubicBezTo>
                  <a:pt x="825121" y="11248"/>
                  <a:pt x="815147" y="11781"/>
                  <a:pt x="808600" y="12923"/>
                </a:cubicBezTo>
                <a:cubicBezTo>
                  <a:pt x="802813" y="11476"/>
                  <a:pt x="803422" y="7669"/>
                  <a:pt x="801519" y="3939"/>
                </a:cubicBezTo>
                <a:cubicBezTo>
                  <a:pt x="799311" y="-401"/>
                  <a:pt x="786216" y="-2152"/>
                  <a:pt x="781800" y="3939"/>
                </a:cubicBezTo>
                <a:cubicBezTo>
                  <a:pt x="777384" y="9953"/>
                  <a:pt x="777384" y="16882"/>
                  <a:pt x="781800" y="21221"/>
                </a:cubicBezTo>
                <a:cubicBezTo>
                  <a:pt x="786216" y="25561"/>
                  <a:pt x="789490" y="30662"/>
                  <a:pt x="798245" y="32413"/>
                </a:cubicBezTo>
                <a:cubicBezTo>
                  <a:pt x="799007" y="32566"/>
                  <a:pt x="799920" y="32794"/>
                  <a:pt x="800834" y="32946"/>
                </a:cubicBezTo>
                <a:lnTo>
                  <a:pt x="800834" y="37362"/>
                </a:lnTo>
                <a:lnTo>
                  <a:pt x="820096" y="40560"/>
                </a:lnTo>
                <a:cubicBezTo>
                  <a:pt x="820096" y="40560"/>
                  <a:pt x="821695" y="39722"/>
                  <a:pt x="823979" y="38276"/>
                </a:cubicBezTo>
                <a:cubicBezTo>
                  <a:pt x="826416" y="38885"/>
                  <a:pt x="827862" y="39266"/>
                  <a:pt x="827862" y="39266"/>
                </a:cubicBezTo>
                <a:lnTo>
                  <a:pt x="827862" y="39266"/>
                </a:lnTo>
                <a:close/>
                <a:moveTo>
                  <a:pt x="733834" y="81216"/>
                </a:moveTo>
                <a:lnTo>
                  <a:pt x="733834" y="81216"/>
                </a:lnTo>
                <a:cubicBezTo>
                  <a:pt x="735053" y="80075"/>
                  <a:pt x="737108" y="79389"/>
                  <a:pt x="740154" y="79009"/>
                </a:cubicBezTo>
                <a:cubicBezTo>
                  <a:pt x="748909" y="78171"/>
                  <a:pt x="747843" y="73831"/>
                  <a:pt x="750051" y="69568"/>
                </a:cubicBezTo>
                <a:cubicBezTo>
                  <a:pt x="752259" y="65228"/>
                  <a:pt x="765355" y="63553"/>
                  <a:pt x="769770" y="69568"/>
                </a:cubicBezTo>
                <a:cubicBezTo>
                  <a:pt x="774186" y="75583"/>
                  <a:pt x="774186" y="82511"/>
                  <a:pt x="769770" y="86851"/>
                </a:cubicBezTo>
                <a:cubicBezTo>
                  <a:pt x="765355" y="91114"/>
                  <a:pt x="762081" y="96368"/>
                  <a:pt x="753325" y="98043"/>
                </a:cubicBezTo>
                <a:cubicBezTo>
                  <a:pt x="752031" y="98271"/>
                  <a:pt x="750508" y="98652"/>
                  <a:pt x="748757" y="98956"/>
                </a:cubicBezTo>
                <a:lnTo>
                  <a:pt x="748757" y="106417"/>
                </a:lnTo>
                <a:lnTo>
                  <a:pt x="729495" y="109615"/>
                </a:lnTo>
                <a:cubicBezTo>
                  <a:pt x="729495" y="109615"/>
                  <a:pt x="694168" y="90353"/>
                  <a:pt x="713430" y="83957"/>
                </a:cubicBezTo>
                <a:cubicBezTo>
                  <a:pt x="720967" y="81521"/>
                  <a:pt x="728048" y="80988"/>
                  <a:pt x="733834" y="81216"/>
                </a:cubicBezTo>
                <a:lnTo>
                  <a:pt x="733834" y="81216"/>
                </a:lnTo>
                <a:close/>
                <a:moveTo>
                  <a:pt x="436905" y="485954"/>
                </a:moveTo>
                <a:lnTo>
                  <a:pt x="436905" y="485954"/>
                </a:lnTo>
                <a:cubicBezTo>
                  <a:pt x="431042" y="480549"/>
                  <a:pt x="427768" y="474534"/>
                  <a:pt x="436981" y="471489"/>
                </a:cubicBezTo>
                <a:cubicBezTo>
                  <a:pt x="442539" y="469661"/>
                  <a:pt x="447792" y="468900"/>
                  <a:pt x="452513" y="468672"/>
                </a:cubicBezTo>
                <a:cubicBezTo>
                  <a:pt x="452665" y="468291"/>
                  <a:pt x="452741" y="468063"/>
                  <a:pt x="452741" y="468063"/>
                </a:cubicBezTo>
                <a:cubicBezTo>
                  <a:pt x="452741" y="468063"/>
                  <a:pt x="452741" y="468291"/>
                  <a:pt x="452817" y="468672"/>
                </a:cubicBezTo>
                <a:cubicBezTo>
                  <a:pt x="464314" y="468291"/>
                  <a:pt x="472308" y="471489"/>
                  <a:pt x="472308" y="471489"/>
                </a:cubicBezTo>
                <a:lnTo>
                  <a:pt x="472308" y="493949"/>
                </a:lnTo>
                <a:lnTo>
                  <a:pt x="457081" y="496461"/>
                </a:lnTo>
                <a:cubicBezTo>
                  <a:pt x="456700" y="502019"/>
                  <a:pt x="452969" y="506968"/>
                  <a:pt x="450305" y="511993"/>
                </a:cubicBezTo>
                <a:cubicBezTo>
                  <a:pt x="446955" y="518236"/>
                  <a:pt x="438732" y="523489"/>
                  <a:pt x="429672" y="525241"/>
                </a:cubicBezTo>
                <a:cubicBezTo>
                  <a:pt x="420612" y="526992"/>
                  <a:pt x="417186" y="517018"/>
                  <a:pt x="421449" y="512297"/>
                </a:cubicBezTo>
                <a:cubicBezTo>
                  <a:pt x="425713" y="507577"/>
                  <a:pt x="431347" y="504988"/>
                  <a:pt x="428682" y="498593"/>
                </a:cubicBezTo>
                <a:cubicBezTo>
                  <a:pt x="426322" y="492959"/>
                  <a:pt x="430053" y="489685"/>
                  <a:pt x="436905" y="485954"/>
                </a:cubicBezTo>
                <a:lnTo>
                  <a:pt x="436905" y="485954"/>
                </a:lnTo>
                <a:close/>
                <a:moveTo>
                  <a:pt x="21812" y="700125"/>
                </a:moveTo>
                <a:lnTo>
                  <a:pt x="21812" y="700125"/>
                </a:lnTo>
                <a:cubicBezTo>
                  <a:pt x="21812" y="700125"/>
                  <a:pt x="-13515" y="680862"/>
                  <a:pt x="5748" y="674467"/>
                </a:cubicBezTo>
                <a:cubicBezTo>
                  <a:pt x="25010" y="668071"/>
                  <a:pt x="41075" y="674467"/>
                  <a:pt x="41075" y="674467"/>
                </a:cubicBezTo>
                <a:lnTo>
                  <a:pt x="41075" y="696927"/>
                </a:lnTo>
                <a:lnTo>
                  <a:pt x="21812" y="700125"/>
                </a:lnTo>
                <a:lnTo>
                  <a:pt x="21812" y="700125"/>
                </a:lnTo>
                <a:close/>
                <a:moveTo>
                  <a:pt x="728276" y="479026"/>
                </a:moveTo>
                <a:lnTo>
                  <a:pt x="728276" y="479026"/>
                </a:lnTo>
                <a:cubicBezTo>
                  <a:pt x="728276" y="479026"/>
                  <a:pt x="720891" y="484584"/>
                  <a:pt x="720054" y="491132"/>
                </a:cubicBezTo>
                <a:cubicBezTo>
                  <a:pt x="719140" y="497603"/>
                  <a:pt x="734367" y="502628"/>
                  <a:pt x="741372" y="503390"/>
                </a:cubicBezTo>
                <a:cubicBezTo>
                  <a:pt x="748376" y="504227"/>
                  <a:pt x="747539" y="508262"/>
                  <a:pt x="749214" y="512374"/>
                </a:cubicBezTo>
                <a:cubicBezTo>
                  <a:pt x="750965" y="516409"/>
                  <a:pt x="761472" y="518008"/>
                  <a:pt x="764898" y="512374"/>
                </a:cubicBezTo>
                <a:cubicBezTo>
                  <a:pt x="768400" y="506663"/>
                  <a:pt x="768400" y="500192"/>
                  <a:pt x="764898" y="496157"/>
                </a:cubicBezTo>
                <a:cubicBezTo>
                  <a:pt x="761395" y="492045"/>
                  <a:pt x="758807" y="487249"/>
                  <a:pt x="751802" y="485574"/>
                </a:cubicBezTo>
                <a:cubicBezTo>
                  <a:pt x="744874" y="488391"/>
                  <a:pt x="728276" y="483518"/>
                  <a:pt x="728276" y="479026"/>
                </a:cubicBezTo>
                <a:lnTo>
                  <a:pt x="728276" y="479026"/>
                </a:lnTo>
                <a:close/>
                <a:moveTo>
                  <a:pt x="694701" y="520216"/>
                </a:moveTo>
                <a:lnTo>
                  <a:pt x="694701" y="520216"/>
                </a:lnTo>
                <a:cubicBezTo>
                  <a:pt x="694701" y="520216"/>
                  <a:pt x="693939" y="523794"/>
                  <a:pt x="688838" y="526992"/>
                </a:cubicBezTo>
                <a:cubicBezTo>
                  <a:pt x="683661" y="530189"/>
                  <a:pt x="680996" y="532397"/>
                  <a:pt x="687011" y="535976"/>
                </a:cubicBezTo>
                <a:cubicBezTo>
                  <a:pt x="693026" y="539630"/>
                  <a:pt x="689447" y="541458"/>
                  <a:pt x="688381" y="544503"/>
                </a:cubicBezTo>
                <a:cubicBezTo>
                  <a:pt x="687315" y="547548"/>
                  <a:pt x="695995" y="553182"/>
                  <a:pt x="703076" y="551660"/>
                </a:cubicBezTo>
                <a:cubicBezTo>
                  <a:pt x="710156" y="550137"/>
                  <a:pt x="714496" y="546559"/>
                  <a:pt x="713887" y="542752"/>
                </a:cubicBezTo>
                <a:cubicBezTo>
                  <a:pt x="713278" y="538945"/>
                  <a:pt x="714115" y="535062"/>
                  <a:pt x="708710" y="531027"/>
                </a:cubicBezTo>
                <a:cubicBezTo>
                  <a:pt x="710689" y="525469"/>
                  <a:pt x="699193" y="519378"/>
                  <a:pt x="694701" y="520216"/>
                </a:cubicBezTo>
                <a:lnTo>
                  <a:pt x="694701" y="520216"/>
                </a:lnTo>
                <a:close/>
                <a:moveTo>
                  <a:pt x="559331" y="517779"/>
                </a:moveTo>
                <a:lnTo>
                  <a:pt x="559331" y="517779"/>
                </a:lnTo>
                <a:cubicBezTo>
                  <a:pt x="559331" y="517779"/>
                  <a:pt x="569229" y="527601"/>
                  <a:pt x="568087" y="537346"/>
                </a:cubicBezTo>
                <a:cubicBezTo>
                  <a:pt x="566945" y="547092"/>
                  <a:pt x="567021" y="553259"/>
                  <a:pt x="575776" y="554477"/>
                </a:cubicBezTo>
                <a:cubicBezTo>
                  <a:pt x="584532" y="555695"/>
                  <a:pt x="583466" y="561786"/>
                  <a:pt x="585598" y="567953"/>
                </a:cubicBezTo>
                <a:cubicBezTo>
                  <a:pt x="587806" y="574044"/>
                  <a:pt x="600977" y="576556"/>
                  <a:pt x="605317" y="567953"/>
                </a:cubicBezTo>
                <a:cubicBezTo>
                  <a:pt x="609733" y="559349"/>
                  <a:pt x="609733" y="549604"/>
                  <a:pt x="605317" y="543437"/>
                </a:cubicBezTo>
                <a:cubicBezTo>
                  <a:pt x="600901" y="537270"/>
                  <a:pt x="597627" y="529961"/>
                  <a:pt x="588872" y="527525"/>
                </a:cubicBezTo>
                <a:cubicBezTo>
                  <a:pt x="585598" y="512754"/>
                  <a:pt x="562833" y="509785"/>
                  <a:pt x="559331" y="517779"/>
                </a:cubicBezTo>
                <a:close/>
              </a:path>
            </a:pathLst>
          </a:custGeom>
          <a:grpFill/>
          <a:ln w="6248" cap="rnd">
            <a:solidFill>
              <a:srgbClr val="0070C0"/>
            </a:solidFill>
            <a:prstDash val="solid"/>
            <a:round/>
          </a:ln>
          <a:effectLst>
            <a:glow rad="63500">
              <a:srgbClr val="00B0F0">
                <a:alpha val="40000"/>
              </a:srgbClr>
            </a:glo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200"/>
          </a:p>
        </p:txBody>
      </p:sp>
      <p:sp>
        <p:nvSpPr>
          <p:cNvPr id="1128" name="Graphic 2">
            <a:extLst>
              <a:ext uri="{FF2B5EF4-FFF2-40B4-BE49-F238E27FC236}">
                <a16:creationId xmlns:a16="http://schemas.microsoft.com/office/drawing/2014/main" id="{768E5FC6-4548-46D7-AB38-02951D83BEE1}"/>
              </a:ext>
            </a:extLst>
          </p:cNvPr>
          <p:cNvSpPr/>
          <p:nvPr/>
        </p:nvSpPr>
        <p:spPr>
          <a:xfrm>
            <a:off x="2129554" y="792522"/>
            <a:ext cx="2591580" cy="3008289"/>
          </a:xfrm>
          <a:custGeom>
            <a:avLst/>
            <a:gdLst>
              <a:gd name="connsiteX0" fmla="*/ 167384 w 841953"/>
              <a:gd name="connsiteY0" fmla="*/ 654748 h 710547"/>
              <a:gd name="connsiteX1" fmla="*/ 174236 w 841953"/>
              <a:gd name="connsiteY1" fmla="*/ 674391 h 710547"/>
              <a:gd name="connsiteX2" fmla="*/ 180175 w 841953"/>
              <a:gd name="connsiteY2" fmla="*/ 691521 h 710547"/>
              <a:gd name="connsiteX3" fmla="*/ 187865 w 841953"/>
              <a:gd name="connsiteY3" fmla="*/ 704997 h 710547"/>
              <a:gd name="connsiteX4" fmla="*/ 203244 w 841953"/>
              <a:gd name="connsiteY4" fmla="*/ 704997 h 710547"/>
              <a:gd name="connsiteX5" fmla="*/ 203244 w 841953"/>
              <a:gd name="connsiteY5" fmla="*/ 680481 h 710547"/>
              <a:gd name="connsiteX6" fmla="*/ 190453 w 841953"/>
              <a:gd name="connsiteY6" fmla="*/ 664493 h 710547"/>
              <a:gd name="connsiteX7" fmla="*/ 167384 w 841953"/>
              <a:gd name="connsiteY7" fmla="*/ 654748 h 710547"/>
              <a:gd name="connsiteX8" fmla="*/ 167384 w 841953"/>
              <a:gd name="connsiteY8" fmla="*/ 654748 h 710547"/>
              <a:gd name="connsiteX9" fmla="*/ 270091 w 841953"/>
              <a:gd name="connsiteY9" fmla="*/ 576328 h 710547"/>
              <a:gd name="connsiteX10" fmla="*/ 270091 w 841953"/>
              <a:gd name="connsiteY10" fmla="*/ 576328 h 710547"/>
              <a:gd name="connsiteX11" fmla="*/ 264153 w 841953"/>
              <a:gd name="connsiteY11" fmla="*/ 554553 h 710547"/>
              <a:gd name="connsiteX12" fmla="*/ 285851 w 841953"/>
              <a:gd name="connsiteY12" fmla="*/ 554553 h 710547"/>
              <a:gd name="connsiteX13" fmla="*/ 285851 w 841953"/>
              <a:gd name="connsiteY13" fmla="*/ 555314 h 710547"/>
              <a:gd name="connsiteX14" fmla="*/ 291790 w 841953"/>
              <a:gd name="connsiteY14" fmla="*/ 557598 h 710547"/>
              <a:gd name="connsiteX15" fmla="*/ 281892 w 841953"/>
              <a:gd name="connsiteY15" fmla="*/ 583332 h 710547"/>
              <a:gd name="connsiteX16" fmla="*/ 270015 w 841953"/>
              <a:gd name="connsiteY16" fmla="*/ 580134 h 710547"/>
              <a:gd name="connsiteX17" fmla="*/ 270015 w 841953"/>
              <a:gd name="connsiteY17" fmla="*/ 576328 h 710547"/>
              <a:gd name="connsiteX18" fmla="*/ 270091 w 841953"/>
              <a:gd name="connsiteY18" fmla="*/ 576328 h 710547"/>
              <a:gd name="connsiteX19" fmla="*/ 336634 w 841953"/>
              <a:gd name="connsiteY19" fmla="*/ 545417 h 710547"/>
              <a:gd name="connsiteX20" fmla="*/ 336634 w 841953"/>
              <a:gd name="connsiteY20" fmla="*/ 545417 h 710547"/>
              <a:gd name="connsiteX21" fmla="*/ 351633 w 841953"/>
              <a:gd name="connsiteY21" fmla="*/ 551812 h 710547"/>
              <a:gd name="connsiteX22" fmla="*/ 355439 w 841953"/>
              <a:gd name="connsiteY22" fmla="*/ 557370 h 710547"/>
              <a:gd name="connsiteX23" fmla="*/ 355439 w 841953"/>
              <a:gd name="connsiteY23" fmla="*/ 570846 h 710547"/>
              <a:gd name="connsiteX24" fmla="*/ 374702 w 841953"/>
              <a:gd name="connsiteY24" fmla="*/ 574044 h 710547"/>
              <a:gd name="connsiteX25" fmla="*/ 390766 w 841953"/>
              <a:gd name="connsiteY25" fmla="*/ 548386 h 710547"/>
              <a:gd name="connsiteX26" fmla="*/ 383381 w 841953"/>
              <a:gd name="connsiteY26" fmla="*/ 546483 h 710547"/>
              <a:gd name="connsiteX27" fmla="*/ 381935 w 841953"/>
              <a:gd name="connsiteY27" fmla="*/ 536509 h 710547"/>
              <a:gd name="connsiteX28" fmla="*/ 366403 w 841953"/>
              <a:gd name="connsiteY28" fmla="*/ 516790 h 710547"/>
              <a:gd name="connsiteX29" fmla="*/ 351480 w 841953"/>
              <a:gd name="connsiteY29" fmla="*/ 521662 h 710547"/>
              <a:gd name="connsiteX30" fmla="*/ 336634 w 841953"/>
              <a:gd name="connsiteY30" fmla="*/ 545417 h 710547"/>
              <a:gd name="connsiteX31" fmla="*/ 336634 w 841953"/>
              <a:gd name="connsiteY31" fmla="*/ 545417 h 710547"/>
              <a:gd name="connsiteX32" fmla="*/ 827862 w 841953"/>
              <a:gd name="connsiteY32" fmla="*/ 39266 h 710547"/>
              <a:gd name="connsiteX33" fmla="*/ 827862 w 841953"/>
              <a:gd name="connsiteY33" fmla="*/ 39266 h 710547"/>
              <a:gd name="connsiteX34" fmla="*/ 825502 w 841953"/>
              <a:gd name="connsiteY34" fmla="*/ 37362 h 710547"/>
              <a:gd name="connsiteX35" fmla="*/ 836237 w 841953"/>
              <a:gd name="connsiteY35" fmla="*/ 14902 h 710547"/>
              <a:gd name="connsiteX36" fmla="*/ 808600 w 841953"/>
              <a:gd name="connsiteY36" fmla="*/ 12923 h 710547"/>
              <a:gd name="connsiteX37" fmla="*/ 801519 w 841953"/>
              <a:gd name="connsiteY37" fmla="*/ 3939 h 710547"/>
              <a:gd name="connsiteX38" fmla="*/ 781800 w 841953"/>
              <a:gd name="connsiteY38" fmla="*/ 3939 h 710547"/>
              <a:gd name="connsiteX39" fmla="*/ 781800 w 841953"/>
              <a:gd name="connsiteY39" fmla="*/ 21221 h 710547"/>
              <a:gd name="connsiteX40" fmla="*/ 798245 w 841953"/>
              <a:gd name="connsiteY40" fmla="*/ 32413 h 710547"/>
              <a:gd name="connsiteX41" fmla="*/ 800834 w 841953"/>
              <a:gd name="connsiteY41" fmla="*/ 32946 h 710547"/>
              <a:gd name="connsiteX42" fmla="*/ 800834 w 841953"/>
              <a:gd name="connsiteY42" fmla="*/ 37362 h 710547"/>
              <a:gd name="connsiteX43" fmla="*/ 820096 w 841953"/>
              <a:gd name="connsiteY43" fmla="*/ 40560 h 710547"/>
              <a:gd name="connsiteX44" fmla="*/ 823979 w 841953"/>
              <a:gd name="connsiteY44" fmla="*/ 38276 h 710547"/>
              <a:gd name="connsiteX45" fmla="*/ 827862 w 841953"/>
              <a:gd name="connsiteY45" fmla="*/ 39266 h 710547"/>
              <a:gd name="connsiteX46" fmla="*/ 827862 w 841953"/>
              <a:gd name="connsiteY46" fmla="*/ 39266 h 710547"/>
              <a:gd name="connsiteX47" fmla="*/ 733834 w 841953"/>
              <a:gd name="connsiteY47" fmla="*/ 81216 h 710547"/>
              <a:gd name="connsiteX48" fmla="*/ 733834 w 841953"/>
              <a:gd name="connsiteY48" fmla="*/ 81216 h 710547"/>
              <a:gd name="connsiteX49" fmla="*/ 740154 w 841953"/>
              <a:gd name="connsiteY49" fmla="*/ 79009 h 710547"/>
              <a:gd name="connsiteX50" fmla="*/ 750051 w 841953"/>
              <a:gd name="connsiteY50" fmla="*/ 69568 h 710547"/>
              <a:gd name="connsiteX51" fmla="*/ 769770 w 841953"/>
              <a:gd name="connsiteY51" fmla="*/ 69568 h 710547"/>
              <a:gd name="connsiteX52" fmla="*/ 769770 w 841953"/>
              <a:gd name="connsiteY52" fmla="*/ 86851 h 710547"/>
              <a:gd name="connsiteX53" fmla="*/ 753325 w 841953"/>
              <a:gd name="connsiteY53" fmla="*/ 98043 h 710547"/>
              <a:gd name="connsiteX54" fmla="*/ 748757 w 841953"/>
              <a:gd name="connsiteY54" fmla="*/ 98956 h 710547"/>
              <a:gd name="connsiteX55" fmla="*/ 748757 w 841953"/>
              <a:gd name="connsiteY55" fmla="*/ 106417 h 710547"/>
              <a:gd name="connsiteX56" fmla="*/ 729495 w 841953"/>
              <a:gd name="connsiteY56" fmla="*/ 109615 h 710547"/>
              <a:gd name="connsiteX57" fmla="*/ 713430 w 841953"/>
              <a:gd name="connsiteY57" fmla="*/ 83957 h 710547"/>
              <a:gd name="connsiteX58" fmla="*/ 733834 w 841953"/>
              <a:gd name="connsiteY58" fmla="*/ 81216 h 710547"/>
              <a:gd name="connsiteX59" fmla="*/ 733834 w 841953"/>
              <a:gd name="connsiteY59" fmla="*/ 81216 h 710547"/>
              <a:gd name="connsiteX60" fmla="*/ 436905 w 841953"/>
              <a:gd name="connsiteY60" fmla="*/ 485954 h 710547"/>
              <a:gd name="connsiteX61" fmla="*/ 436905 w 841953"/>
              <a:gd name="connsiteY61" fmla="*/ 485954 h 710547"/>
              <a:gd name="connsiteX62" fmla="*/ 436981 w 841953"/>
              <a:gd name="connsiteY62" fmla="*/ 471489 h 710547"/>
              <a:gd name="connsiteX63" fmla="*/ 452513 w 841953"/>
              <a:gd name="connsiteY63" fmla="*/ 468672 h 710547"/>
              <a:gd name="connsiteX64" fmla="*/ 452741 w 841953"/>
              <a:gd name="connsiteY64" fmla="*/ 468063 h 710547"/>
              <a:gd name="connsiteX65" fmla="*/ 452817 w 841953"/>
              <a:gd name="connsiteY65" fmla="*/ 468672 h 710547"/>
              <a:gd name="connsiteX66" fmla="*/ 472308 w 841953"/>
              <a:gd name="connsiteY66" fmla="*/ 471489 h 710547"/>
              <a:gd name="connsiteX67" fmla="*/ 472308 w 841953"/>
              <a:gd name="connsiteY67" fmla="*/ 493949 h 710547"/>
              <a:gd name="connsiteX68" fmla="*/ 457081 w 841953"/>
              <a:gd name="connsiteY68" fmla="*/ 496461 h 710547"/>
              <a:gd name="connsiteX69" fmla="*/ 450305 w 841953"/>
              <a:gd name="connsiteY69" fmla="*/ 511993 h 710547"/>
              <a:gd name="connsiteX70" fmla="*/ 429672 w 841953"/>
              <a:gd name="connsiteY70" fmla="*/ 525241 h 710547"/>
              <a:gd name="connsiteX71" fmla="*/ 421449 w 841953"/>
              <a:gd name="connsiteY71" fmla="*/ 512297 h 710547"/>
              <a:gd name="connsiteX72" fmla="*/ 428682 w 841953"/>
              <a:gd name="connsiteY72" fmla="*/ 498593 h 710547"/>
              <a:gd name="connsiteX73" fmla="*/ 436905 w 841953"/>
              <a:gd name="connsiteY73" fmla="*/ 485954 h 710547"/>
              <a:gd name="connsiteX74" fmla="*/ 436905 w 841953"/>
              <a:gd name="connsiteY74" fmla="*/ 485954 h 710547"/>
              <a:gd name="connsiteX75" fmla="*/ 21812 w 841953"/>
              <a:gd name="connsiteY75" fmla="*/ 700125 h 710547"/>
              <a:gd name="connsiteX76" fmla="*/ 21812 w 841953"/>
              <a:gd name="connsiteY76" fmla="*/ 700125 h 710547"/>
              <a:gd name="connsiteX77" fmla="*/ 5748 w 841953"/>
              <a:gd name="connsiteY77" fmla="*/ 674467 h 710547"/>
              <a:gd name="connsiteX78" fmla="*/ 41075 w 841953"/>
              <a:gd name="connsiteY78" fmla="*/ 674467 h 710547"/>
              <a:gd name="connsiteX79" fmla="*/ 41075 w 841953"/>
              <a:gd name="connsiteY79" fmla="*/ 696927 h 710547"/>
              <a:gd name="connsiteX80" fmla="*/ 21812 w 841953"/>
              <a:gd name="connsiteY80" fmla="*/ 700125 h 710547"/>
              <a:gd name="connsiteX81" fmla="*/ 21812 w 841953"/>
              <a:gd name="connsiteY81" fmla="*/ 700125 h 710547"/>
              <a:gd name="connsiteX82" fmla="*/ 728276 w 841953"/>
              <a:gd name="connsiteY82" fmla="*/ 479026 h 710547"/>
              <a:gd name="connsiteX83" fmla="*/ 728276 w 841953"/>
              <a:gd name="connsiteY83" fmla="*/ 479026 h 710547"/>
              <a:gd name="connsiteX84" fmla="*/ 720054 w 841953"/>
              <a:gd name="connsiteY84" fmla="*/ 491132 h 710547"/>
              <a:gd name="connsiteX85" fmla="*/ 741372 w 841953"/>
              <a:gd name="connsiteY85" fmla="*/ 503390 h 710547"/>
              <a:gd name="connsiteX86" fmla="*/ 749214 w 841953"/>
              <a:gd name="connsiteY86" fmla="*/ 512374 h 710547"/>
              <a:gd name="connsiteX87" fmla="*/ 764898 w 841953"/>
              <a:gd name="connsiteY87" fmla="*/ 512374 h 710547"/>
              <a:gd name="connsiteX88" fmla="*/ 764898 w 841953"/>
              <a:gd name="connsiteY88" fmla="*/ 496157 h 710547"/>
              <a:gd name="connsiteX89" fmla="*/ 751802 w 841953"/>
              <a:gd name="connsiteY89" fmla="*/ 485574 h 710547"/>
              <a:gd name="connsiteX90" fmla="*/ 728276 w 841953"/>
              <a:gd name="connsiteY90" fmla="*/ 479026 h 710547"/>
              <a:gd name="connsiteX91" fmla="*/ 728276 w 841953"/>
              <a:gd name="connsiteY91" fmla="*/ 479026 h 710547"/>
              <a:gd name="connsiteX92" fmla="*/ 694701 w 841953"/>
              <a:gd name="connsiteY92" fmla="*/ 520216 h 710547"/>
              <a:gd name="connsiteX93" fmla="*/ 694701 w 841953"/>
              <a:gd name="connsiteY93" fmla="*/ 520216 h 710547"/>
              <a:gd name="connsiteX94" fmla="*/ 688838 w 841953"/>
              <a:gd name="connsiteY94" fmla="*/ 526992 h 710547"/>
              <a:gd name="connsiteX95" fmla="*/ 687011 w 841953"/>
              <a:gd name="connsiteY95" fmla="*/ 535976 h 710547"/>
              <a:gd name="connsiteX96" fmla="*/ 688381 w 841953"/>
              <a:gd name="connsiteY96" fmla="*/ 544503 h 710547"/>
              <a:gd name="connsiteX97" fmla="*/ 703076 w 841953"/>
              <a:gd name="connsiteY97" fmla="*/ 551660 h 710547"/>
              <a:gd name="connsiteX98" fmla="*/ 713887 w 841953"/>
              <a:gd name="connsiteY98" fmla="*/ 542752 h 710547"/>
              <a:gd name="connsiteX99" fmla="*/ 708710 w 841953"/>
              <a:gd name="connsiteY99" fmla="*/ 531027 h 710547"/>
              <a:gd name="connsiteX100" fmla="*/ 694701 w 841953"/>
              <a:gd name="connsiteY100" fmla="*/ 520216 h 710547"/>
              <a:gd name="connsiteX101" fmla="*/ 694701 w 841953"/>
              <a:gd name="connsiteY101" fmla="*/ 520216 h 710547"/>
              <a:gd name="connsiteX102" fmla="*/ 559331 w 841953"/>
              <a:gd name="connsiteY102" fmla="*/ 517779 h 710547"/>
              <a:gd name="connsiteX103" fmla="*/ 559331 w 841953"/>
              <a:gd name="connsiteY103" fmla="*/ 517779 h 710547"/>
              <a:gd name="connsiteX104" fmla="*/ 568087 w 841953"/>
              <a:gd name="connsiteY104" fmla="*/ 537346 h 710547"/>
              <a:gd name="connsiteX105" fmla="*/ 575776 w 841953"/>
              <a:gd name="connsiteY105" fmla="*/ 554477 h 710547"/>
              <a:gd name="connsiteX106" fmla="*/ 585598 w 841953"/>
              <a:gd name="connsiteY106" fmla="*/ 567953 h 710547"/>
              <a:gd name="connsiteX107" fmla="*/ 605317 w 841953"/>
              <a:gd name="connsiteY107" fmla="*/ 567953 h 710547"/>
              <a:gd name="connsiteX108" fmla="*/ 605317 w 841953"/>
              <a:gd name="connsiteY108" fmla="*/ 543437 h 710547"/>
              <a:gd name="connsiteX109" fmla="*/ 588872 w 841953"/>
              <a:gd name="connsiteY109" fmla="*/ 527525 h 710547"/>
              <a:gd name="connsiteX110" fmla="*/ 559331 w 841953"/>
              <a:gd name="connsiteY110" fmla="*/ 517779 h 71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841953" h="710547">
                <a:moveTo>
                  <a:pt x="167384" y="654748"/>
                </a:moveTo>
                <a:cubicBezTo>
                  <a:pt x="167384" y="654748"/>
                  <a:pt x="175074" y="664493"/>
                  <a:pt x="174236" y="674391"/>
                </a:cubicBezTo>
                <a:cubicBezTo>
                  <a:pt x="173399" y="684212"/>
                  <a:pt x="173399" y="690303"/>
                  <a:pt x="180175" y="691521"/>
                </a:cubicBezTo>
                <a:cubicBezTo>
                  <a:pt x="187027" y="692739"/>
                  <a:pt x="186113" y="698906"/>
                  <a:pt x="187865" y="704997"/>
                </a:cubicBezTo>
                <a:cubicBezTo>
                  <a:pt x="189540" y="711088"/>
                  <a:pt x="199818" y="713601"/>
                  <a:pt x="203244" y="704997"/>
                </a:cubicBezTo>
                <a:cubicBezTo>
                  <a:pt x="206594" y="696394"/>
                  <a:pt x="206594" y="686648"/>
                  <a:pt x="203244" y="680481"/>
                </a:cubicBezTo>
                <a:cubicBezTo>
                  <a:pt x="199818" y="674314"/>
                  <a:pt x="197305" y="667005"/>
                  <a:pt x="190453" y="664493"/>
                </a:cubicBezTo>
                <a:cubicBezTo>
                  <a:pt x="183601" y="662133"/>
                  <a:pt x="167384" y="654748"/>
                  <a:pt x="167384" y="654748"/>
                </a:cubicBezTo>
                <a:lnTo>
                  <a:pt x="167384" y="654748"/>
                </a:lnTo>
                <a:close/>
                <a:moveTo>
                  <a:pt x="270091" y="576328"/>
                </a:moveTo>
                <a:lnTo>
                  <a:pt x="270091" y="576328"/>
                </a:lnTo>
                <a:cubicBezTo>
                  <a:pt x="264457" y="570389"/>
                  <a:pt x="255625" y="559121"/>
                  <a:pt x="264153" y="554553"/>
                </a:cubicBezTo>
                <a:cubicBezTo>
                  <a:pt x="275954" y="548158"/>
                  <a:pt x="285851" y="554553"/>
                  <a:pt x="285851" y="554553"/>
                </a:cubicBezTo>
                <a:lnTo>
                  <a:pt x="285851" y="555314"/>
                </a:lnTo>
                <a:cubicBezTo>
                  <a:pt x="287755" y="555771"/>
                  <a:pt x="289734" y="556456"/>
                  <a:pt x="291790" y="557598"/>
                </a:cubicBezTo>
                <a:cubicBezTo>
                  <a:pt x="303667" y="564070"/>
                  <a:pt x="281892" y="583332"/>
                  <a:pt x="281892" y="583332"/>
                </a:cubicBezTo>
                <a:lnTo>
                  <a:pt x="270015" y="580134"/>
                </a:lnTo>
                <a:lnTo>
                  <a:pt x="270015" y="576328"/>
                </a:lnTo>
                <a:lnTo>
                  <a:pt x="270091" y="576328"/>
                </a:lnTo>
                <a:close/>
                <a:moveTo>
                  <a:pt x="336634" y="545417"/>
                </a:moveTo>
                <a:lnTo>
                  <a:pt x="336634" y="545417"/>
                </a:lnTo>
                <a:cubicBezTo>
                  <a:pt x="336634" y="545417"/>
                  <a:pt x="345694" y="542752"/>
                  <a:pt x="351633" y="551812"/>
                </a:cubicBezTo>
                <a:cubicBezTo>
                  <a:pt x="353003" y="553944"/>
                  <a:pt x="354221" y="555847"/>
                  <a:pt x="355439" y="557370"/>
                </a:cubicBezTo>
                <a:lnTo>
                  <a:pt x="355439" y="570846"/>
                </a:lnTo>
                <a:lnTo>
                  <a:pt x="374702" y="574044"/>
                </a:lnTo>
                <a:cubicBezTo>
                  <a:pt x="374702" y="574044"/>
                  <a:pt x="410029" y="554781"/>
                  <a:pt x="390766" y="548386"/>
                </a:cubicBezTo>
                <a:cubicBezTo>
                  <a:pt x="388254" y="547548"/>
                  <a:pt x="385742" y="546863"/>
                  <a:pt x="383381" y="546483"/>
                </a:cubicBezTo>
                <a:cubicBezTo>
                  <a:pt x="383534" y="543361"/>
                  <a:pt x="383153" y="539935"/>
                  <a:pt x="381935" y="536509"/>
                </a:cubicBezTo>
                <a:cubicBezTo>
                  <a:pt x="377747" y="524936"/>
                  <a:pt x="371504" y="517018"/>
                  <a:pt x="366403" y="516790"/>
                </a:cubicBezTo>
                <a:cubicBezTo>
                  <a:pt x="361226" y="516561"/>
                  <a:pt x="355592" y="514201"/>
                  <a:pt x="351480" y="521662"/>
                </a:cubicBezTo>
                <a:cubicBezTo>
                  <a:pt x="347293" y="528971"/>
                  <a:pt x="336634" y="545417"/>
                  <a:pt x="336634" y="545417"/>
                </a:cubicBezTo>
                <a:lnTo>
                  <a:pt x="336634" y="545417"/>
                </a:lnTo>
                <a:close/>
                <a:moveTo>
                  <a:pt x="827862" y="39266"/>
                </a:moveTo>
                <a:lnTo>
                  <a:pt x="827862" y="39266"/>
                </a:lnTo>
                <a:cubicBezTo>
                  <a:pt x="827862" y="39266"/>
                  <a:pt x="826872" y="38581"/>
                  <a:pt x="825502" y="37362"/>
                </a:cubicBezTo>
                <a:cubicBezTo>
                  <a:pt x="834562" y="31576"/>
                  <a:pt x="850551" y="19699"/>
                  <a:pt x="836237" y="14902"/>
                </a:cubicBezTo>
                <a:cubicBezTo>
                  <a:pt x="825121" y="11248"/>
                  <a:pt x="815147" y="11781"/>
                  <a:pt x="808600" y="12923"/>
                </a:cubicBezTo>
                <a:cubicBezTo>
                  <a:pt x="802813" y="11476"/>
                  <a:pt x="803422" y="7669"/>
                  <a:pt x="801519" y="3939"/>
                </a:cubicBezTo>
                <a:cubicBezTo>
                  <a:pt x="799311" y="-401"/>
                  <a:pt x="786216" y="-2152"/>
                  <a:pt x="781800" y="3939"/>
                </a:cubicBezTo>
                <a:cubicBezTo>
                  <a:pt x="777384" y="9953"/>
                  <a:pt x="777384" y="16882"/>
                  <a:pt x="781800" y="21221"/>
                </a:cubicBezTo>
                <a:cubicBezTo>
                  <a:pt x="786216" y="25561"/>
                  <a:pt x="789490" y="30662"/>
                  <a:pt x="798245" y="32413"/>
                </a:cubicBezTo>
                <a:cubicBezTo>
                  <a:pt x="799007" y="32566"/>
                  <a:pt x="799920" y="32794"/>
                  <a:pt x="800834" y="32946"/>
                </a:cubicBezTo>
                <a:lnTo>
                  <a:pt x="800834" y="37362"/>
                </a:lnTo>
                <a:lnTo>
                  <a:pt x="820096" y="40560"/>
                </a:lnTo>
                <a:cubicBezTo>
                  <a:pt x="820096" y="40560"/>
                  <a:pt x="821695" y="39722"/>
                  <a:pt x="823979" y="38276"/>
                </a:cubicBezTo>
                <a:cubicBezTo>
                  <a:pt x="826416" y="38885"/>
                  <a:pt x="827862" y="39266"/>
                  <a:pt x="827862" y="39266"/>
                </a:cubicBezTo>
                <a:lnTo>
                  <a:pt x="827862" y="39266"/>
                </a:lnTo>
                <a:close/>
                <a:moveTo>
                  <a:pt x="733834" y="81216"/>
                </a:moveTo>
                <a:lnTo>
                  <a:pt x="733834" y="81216"/>
                </a:lnTo>
                <a:cubicBezTo>
                  <a:pt x="735053" y="80075"/>
                  <a:pt x="737108" y="79389"/>
                  <a:pt x="740154" y="79009"/>
                </a:cubicBezTo>
                <a:cubicBezTo>
                  <a:pt x="748909" y="78171"/>
                  <a:pt x="747843" y="73831"/>
                  <a:pt x="750051" y="69568"/>
                </a:cubicBezTo>
                <a:cubicBezTo>
                  <a:pt x="752259" y="65228"/>
                  <a:pt x="765355" y="63553"/>
                  <a:pt x="769770" y="69568"/>
                </a:cubicBezTo>
                <a:cubicBezTo>
                  <a:pt x="774186" y="75583"/>
                  <a:pt x="774186" y="82511"/>
                  <a:pt x="769770" y="86851"/>
                </a:cubicBezTo>
                <a:cubicBezTo>
                  <a:pt x="765355" y="91114"/>
                  <a:pt x="762081" y="96368"/>
                  <a:pt x="753325" y="98043"/>
                </a:cubicBezTo>
                <a:cubicBezTo>
                  <a:pt x="752031" y="98271"/>
                  <a:pt x="750508" y="98652"/>
                  <a:pt x="748757" y="98956"/>
                </a:cubicBezTo>
                <a:lnTo>
                  <a:pt x="748757" y="106417"/>
                </a:lnTo>
                <a:lnTo>
                  <a:pt x="729495" y="109615"/>
                </a:lnTo>
                <a:cubicBezTo>
                  <a:pt x="729495" y="109615"/>
                  <a:pt x="694168" y="90353"/>
                  <a:pt x="713430" y="83957"/>
                </a:cubicBezTo>
                <a:cubicBezTo>
                  <a:pt x="720967" y="81521"/>
                  <a:pt x="728048" y="80988"/>
                  <a:pt x="733834" y="81216"/>
                </a:cubicBezTo>
                <a:lnTo>
                  <a:pt x="733834" y="81216"/>
                </a:lnTo>
                <a:close/>
                <a:moveTo>
                  <a:pt x="436905" y="485954"/>
                </a:moveTo>
                <a:lnTo>
                  <a:pt x="436905" y="485954"/>
                </a:lnTo>
                <a:cubicBezTo>
                  <a:pt x="431042" y="480549"/>
                  <a:pt x="427768" y="474534"/>
                  <a:pt x="436981" y="471489"/>
                </a:cubicBezTo>
                <a:cubicBezTo>
                  <a:pt x="442539" y="469661"/>
                  <a:pt x="447792" y="468900"/>
                  <a:pt x="452513" y="468672"/>
                </a:cubicBezTo>
                <a:cubicBezTo>
                  <a:pt x="452665" y="468291"/>
                  <a:pt x="452741" y="468063"/>
                  <a:pt x="452741" y="468063"/>
                </a:cubicBezTo>
                <a:cubicBezTo>
                  <a:pt x="452741" y="468063"/>
                  <a:pt x="452741" y="468291"/>
                  <a:pt x="452817" y="468672"/>
                </a:cubicBezTo>
                <a:cubicBezTo>
                  <a:pt x="464314" y="468291"/>
                  <a:pt x="472308" y="471489"/>
                  <a:pt x="472308" y="471489"/>
                </a:cubicBezTo>
                <a:lnTo>
                  <a:pt x="472308" y="493949"/>
                </a:lnTo>
                <a:lnTo>
                  <a:pt x="457081" y="496461"/>
                </a:lnTo>
                <a:cubicBezTo>
                  <a:pt x="456700" y="502019"/>
                  <a:pt x="452969" y="506968"/>
                  <a:pt x="450305" y="511993"/>
                </a:cubicBezTo>
                <a:cubicBezTo>
                  <a:pt x="446955" y="518236"/>
                  <a:pt x="438732" y="523489"/>
                  <a:pt x="429672" y="525241"/>
                </a:cubicBezTo>
                <a:cubicBezTo>
                  <a:pt x="420612" y="526992"/>
                  <a:pt x="417186" y="517018"/>
                  <a:pt x="421449" y="512297"/>
                </a:cubicBezTo>
                <a:cubicBezTo>
                  <a:pt x="425713" y="507577"/>
                  <a:pt x="431347" y="504988"/>
                  <a:pt x="428682" y="498593"/>
                </a:cubicBezTo>
                <a:cubicBezTo>
                  <a:pt x="426322" y="492959"/>
                  <a:pt x="430053" y="489685"/>
                  <a:pt x="436905" y="485954"/>
                </a:cubicBezTo>
                <a:lnTo>
                  <a:pt x="436905" y="485954"/>
                </a:lnTo>
                <a:close/>
                <a:moveTo>
                  <a:pt x="21812" y="700125"/>
                </a:moveTo>
                <a:lnTo>
                  <a:pt x="21812" y="700125"/>
                </a:lnTo>
                <a:cubicBezTo>
                  <a:pt x="21812" y="700125"/>
                  <a:pt x="-13515" y="680862"/>
                  <a:pt x="5748" y="674467"/>
                </a:cubicBezTo>
                <a:cubicBezTo>
                  <a:pt x="25010" y="668071"/>
                  <a:pt x="41075" y="674467"/>
                  <a:pt x="41075" y="674467"/>
                </a:cubicBezTo>
                <a:lnTo>
                  <a:pt x="41075" y="696927"/>
                </a:lnTo>
                <a:lnTo>
                  <a:pt x="21812" y="700125"/>
                </a:lnTo>
                <a:lnTo>
                  <a:pt x="21812" y="700125"/>
                </a:lnTo>
                <a:close/>
                <a:moveTo>
                  <a:pt x="728276" y="479026"/>
                </a:moveTo>
                <a:lnTo>
                  <a:pt x="728276" y="479026"/>
                </a:lnTo>
                <a:cubicBezTo>
                  <a:pt x="728276" y="479026"/>
                  <a:pt x="720891" y="484584"/>
                  <a:pt x="720054" y="491132"/>
                </a:cubicBezTo>
                <a:cubicBezTo>
                  <a:pt x="719140" y="497603"/>
                  <a:pt x="734367" y="502628"/>
                  <a:pt x="741372" y="503390"/>
                </a:cubicBezTo>
                <a:cubicBezTo>
                  <a:pt x="748376" y="504227"/>
                  <a:pt x="747539" y="508262"/>
                  <a:pt x="749214" y="512374"/>
                </a:cubicBezTo>
                <a:cubicBezTo>
                  <a:pt x="750965" y="516409"/>
                  <a:pt x="761472" y="518008"/>
                  <a:pt x="764898" y="512374"/>
                </a:cubicBezTo>
                <a:cubicBezTo>
                  <a:pt x="768400" y="506663"/>
                  <a:pt x="768400" y="500192"/>
                  <a:pt x="764898" y="496157"/>
                </a:cubicBezTo>
                <a:cubicBezTo>
                  <a:pt x="761395" y="492045"/>
                  <a:pt x="758807" y="487249"/>
                  <a:pt x="751802" y="485574"/>
                </a:cubicBezTo>
                <a:cubicBezTo>
                  <a:pt x="744874" y="488391"/>
                  <a:pt x="728276" y="483518"/>
                  <a:pt x="728276" y="479026"/>
                </a:cubicBezTo>
                <a:lnTo>
                  <a:pt x="728276" y="479026"/>
                </a:lnTo>
                <a:close/>
                <a:moveTo>
                  <a:pt x="694701" y="520216"/>
                </a:moveTo>
                <a:lnTo>
                  <a:pt x="694701" y="520216"/>
                </a:lnTo>
                <a:cubicBezTo>
                  <a:pt x="694701" y="520216"/>
                  <a:pt x="693939" y="523794"/>
                  <a:pt x="688838" y="526992"/>
                </a:cubicBezTo>
                <a:cubicBezTo>
                  <a:pt x="683661" y="530189"/>
                  <a:pt x="680996" y="532397"/>
                  <a:pt x="687011" y="535976"/>
                </a:cubicBezTo>
                <a:cubicBezTo>
                  <a:pt x="693026" y="539630"/>
                  <a:pt x="689447" y="541458"/>
                  <a:pt x="688381" y="544503"/>
                </a:cubicBezTo>
                <a:cubicBezTo>
                  <a:pt x="687315" y="547548"/>
                  <a:pt x="695995" y="553182"/>
                  <a:pt x="703076" y="551660"/>
                </a:cubicBezTo>
                <a:cubicBezTo>
                  <a:pt x="710156" y="550137"/>
                  <a:pt x="714496" y="546559"/>
                  <a:pt x="713887" y="542752"/>
                </a:cubicBezTo>
                <a:cubicBezTo>
                  <a:pt x="713278" y="538945"/>
                  <a:pt x="714115" y="535062"/>
                  <a:pt x="708710" y="531027"/>
                </a:cubicBezTo>
                <a:cubicBezTo>
                  <a:pt x="710689" y="525469"/>
                  <a:pt x="699193" y="519378"/>
                  <a:pt x="694701" y="520216"/>
                </a:cubicBezTo>
                <a:lnTo>
                  <a:pt x="694701" y="520216"/>
                </a:lnTo>
                <a:close/>
                <a:moveTo>
                  <a:pt x="559331" y="517779"/>
                </a:moveTo>
                <a:lnTo>
                  <a:pt x="559331" y="517779"/>
                </a:lnTo>
                <a:cubicBezTo>
                  <a:pt x="559331" y="517779"/>
                  <a:pt x="569229" y="527601"/>
                  <a:pt x="568087" y="537346"/>
                </a:cubicBezTo>
                <a:cubicBezTo>
                  <a:pt x="566945" y="547092"/>
                  <a:pt x="567021" y="553259"/>
                  <a:pt x="575776" y="554477"/>
                </a:cubicBezTo>
                <a:cubicBezTo>
                  <a:pt x="584532" y="555695"/>
                  <a:pt x="583466" y="561786"/>
                  <a:pt x="585598" y="567953"/>
                </a:cubicBezTo>
                <a:cubicBezTo>
                  <a:pt x="587806" y="574044"/>
                  <a:pt x="600977" y="576556"/>
                  <a:pt x="605317" y="567953"/>
                </a:cubicBezTo>
                <a:cubicBezTo>
                  <a:pt x="609733" y="559349"/>
                  <a:pt x="609733" y="549604"/>
                  <a:pt x="605317" y="543437"/>
                </a:cubicBezTo>
                <a:cubicBezTo>
                  <a:pt x="600901" y="537270"/>
                  <a:pt x="597627" y="529961"/>
                  <a:pt x="588872" y="527525"/>
                </a:cubicBezTo>
                <a:cubicBezTo>
                  <a:pt x="585598" y="512754"/>
                  <a:pt x="562833" y="509785"/>
                  <a:pt x="559331" y="517779"/>
                </a:cubicBezTo>
                <a:close/>
              </a:path>
            </a:pathLst>
          </a:custGeom>
          <a:solidFill>
            <a:srgbClr val="0070C0"/>
          </a:solidFill>
          <a:ln w="3175"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200"/>
          </a:p>
        </p:txBody>
      </p:sp>
      <p:sp>
        <p:nvSpPr>
          <p:cNvPr id="1308" name="Freeform: Shape 1307">
            <a:extLst>
              <a:ext uri="{FF2B5EF4-FFF2-40B4-BE49-F238E27FC236}">
                <a16:creationId xmlns:a16="http://schemas.microsoft.com/office/drawing/2014/main" id="{605CCC46-20BE-D95F-5585-9DC2B858B153}"/>
              </a:ext>
            </a:extLst>
          </p:cNvPr>
          <p:cNvSpPr/>
          <p:nvPr/>
        </p:nvSpPr>
        <p:spPr>
          <a:xfrm>
            <a:off x="6287084" y="-549729"/>
            <a:ext cx="18181" cy="33169"/>
          </a:xfrm>
          <a:custGeom>
            <a:avLst/>
            <a:gdLst>
              <a:gd name="connsiteX0" fmla="*/ 9582 w 18181"/>
              <a:gd name="connsiteY0" fmla="*/ 14251 h 33169"/>
              <a:gd name="connsiteX1" fmla="*/ 18182 w 18181"/>
              <a:gd name="connsiteY1" fmla="*/ 26781 h 33169"/>
              <a:gd name="connsiteX2" fmla="*/ 7616 w 18181"/>
              <a:gd name="connsiteY2" fmla="*/ 33169 h 33169"/>
              <a:gd name="connsiteX3" fmla="*/ 2948 w 18181"/>
              <a:gd name="connsiteY3" fmla="*/ 16217 h 33169"/>
              <a:gd name="connsiteX4" fmla="*/ 9582 w 18181"/>
              <a:gd name="connsiteY4" fmla="*/ 14251 h 33169"/>
              <a:gd name="connsiteX5" fmla="*/ 9091 w 18181"/>
              <a:gd name="connsiteY5" fmla="*/ 0 h 33169"/>
              <a:gd name="connsiteX6" fmla="*/ 12531 w 18181"/>
              <a:gd name="connsiteY6" fmla="*/ 8108 h 33169"/>
              <a:gd name="connsiteX7" fmla="*/ 0 w 18181"/>
              <a:gd name="connsiteY7" fmla="*/ 9828 h 33169"/>
              <a:gd name="connsiteX8" fmla="*/ 9091 w 18181"/>
              <a:gd name="connsiteY8" fmla="*/ 0 h 3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1" h="33169">
                <a:moveTo>
                  <a:pt x="9582" y="14251"/>
                </a:moveTo>
                <a:lnTo>
                  <a:pt x="18182" y="26781"/>
                </a:lnTo>
                <a:lnTo>
                  <a:pt x="7616" y="33169"/>
                </a:lnTo>
                <a:lnTo>
                  <a:pt x="2948" y="16217"/>
                </a:lnTo>
                <a:lnTo>
                  <a:pt x="9582" y="14251"/>
                </a:lnTo>
                <a:close/>
                <a:moveTo>
                  <a:pt x="9091" y="0"/>
                </a:moveTo>
                <a:lnTo>
                  <a:pt x="12531" y="8108"/>
                </a:lnTo>
                <a:lnTo>
                  <a:pt x="0" y="9828"/>
                </a:lnTo>
                <a:lnTo>
                  <a:pt x="9091" y="0"/>
                </a:lnTo>
                <a:close/>
              </a:path>
            </a:pathLst>
          </a:custGeom>
          <a:solidFill>
            <a:srgbClr val="000000"/>
          </a:solidFill>
          <a:ln w="24563" cap="flat">
            <a:noFill/>
            <a:prstDash val="solid"/>
            <a:miter/>
          </a:ln>
        </p:spPr>
        <p:txBody>
          <a:bodyPr rtlCol="0" anchor="ctr"/>
          <a:lstStyle/>
          <a:p>
            <a:endParaRPr lang="vi-VN"/>
          </a:p>
        </p:txBody>
      </p:sp>
      <p:sp>
        <p:nvSpPr>
          <p:cNvPr id="4" name="TextBox 3">
            <a:extLst>
              <a:ext uri="{FF2B5EF4-FFF2-40B4-BE49-F238E27FC236}">
                <a16:creationId xmlns:a16="http://schemas.microsoft.com/office/drawing/2014/main" id="{4D0410F8-B76E-496F-B611-8D73135DDC77}"/>
              </a:ext>
            </a:extLst>
          </p:cNvPr>
          <p:cNvSpPr txBox="1"/>
          <p:nvPr/>
        </p:nvSpPr>
        <p:spPr>
          <a:xfrm>
            <a:off x="6528934" y="85765"/>
            <a:ext cx="5138377" cy="830997"/>
          </a:xfrm>
          <a:prstGeom prst="rect">
            <a:avLst/>
          </a:prstGeom>
          <a:noFill/>
          <a:effectLst>
            <a:glow rad="63500">
              <a:schemeClr val="accent4">
                <a:satMod val="175000"/>
                <a:alpha val="40000"/>
              </a:schemeClr>
            </a:glow>
            <a:reflection blurRad="6350" stA="52000" endA="300" endPos="35000" dir="5400000" sy="-100000" algn="bl" rotWithShape="0"/>
          </a:effectLst>
        </p:spPr>
        <p:txBody>
          <a:bodyPr wrap="square" rtlCol="0">
            <a:spAutoFit/>
          </a:bodyPr>
          <a:lstStyle/>
          <a:p>
            <a:pPr algn="ctr"/>
            <a:r>
              <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BẢN ĐỒ </a:t>
            </a:r>
            <a:r>
              <a:rPr lang="en-US" sz="480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VIỆT NAM</a:t>
            </a:r>
            <a:endPar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endParaRPr>
          </a:p>
        </p:txBody>
      </p:sp>
      <p:sp>
        <p:nvSpPr>
          <p:cNvPr id="156" name="TextBox 155">
            <a:extLst>
              <a:ext uri="{FF2B5EF4-FFF2-40B4-BE49-F238E27FC236}">
                <a16:creationId xmlns:a16="http://schemas.microsoft.com/office/drawing/2014/main" id="{EB3D3C9F-1553-4748-977F-D4C4802A89B9}"/>
              </a:ext>
            </a:extLst>
          </p:cNvPr>
          <p:cNvSpPr txBox="1"/>
          <p:nvPr/>
        </p:nvSpPr>
        <p:spPr>
          <a:xfrm rot="252803">
            <a:off x="1341737" y="2325327"/>
            <a:ext cx="5226252" cy="1377172"/>
          </a:xfrm>
          <a:prstGeom prst="rect">
            <a:avLst/>
          </a:prstGeom>
          <a:noFill/>
        </p:spPr>
        <p:txBody>
          <a:bodyPr wrap="square" rtlCol="0">
            <a:prstTxWarp prst="textArchUp">
              <a:avLst/>
            </a:prstTxWarp>
            <a:spAutoFit/>
          </a:bodyPr>
          <a:lstStyle/>
          <a:p>
            <a:pPr algn="ctr"/>
            <a:r>
              <a:rPr lang="vi-VN" sz="2400" dirty="0">
                <a:solidFill>
                  <a:srgbClr val="FF0000"/>
                </a:solidFill>
              </a:rPr>
              <a:t>Quần đảo Trường Sa </a:t>
            </a:r>
          </a:p>
          <a:p>
            <a:pPr algn="ctr"/>
            <a:r>
              <a:rPr lang="vi-VN" sz="2400" dirty="0">
                <a:solidFill>
                  <a:srgbClr val="FF0000"/>
                </a:solidFill>
              </a:rPr>
              <a:t>(Khánh Hòa-Việt Nam)</a:t>
            </a:r>
            <a:endParaRPr lang="en-US" sz="2400" dirty="0">
              <a:solidFill>
                <a:srgbClr val="FF0000"/>
              </a:solidFill>
            </a:endParaRPr>
          </a:p>
        </p:txBody>
      </p:sp>
      <p:grpSp>
        <p:nvGrpSpPr>
          <p:cNvPr id="168" name="Group 167">
            <a:extLst>
              <a:ext uri="{FF2B5EF4-FFF2-40B4-BE49-F238E27FC236}">
                <a16:creationId xmlns:a16="http://schemas.microsoft.com/office/drawing/2014/main" id="{312B6E42-4932-4545-9DA7-F40EFFD49B5D}"/>
              </a:ext>
            </a:extLst>
          </p:cNvPr>
          <p:cNvGrpSpPr/>
          <p:nvPr/>
        </p:nvGrpSpPr>
        <p:grpSpPr>
          <a:xfrm>
            <a:off x="7739761" y="792522"/>
            <a:ext cx="4243025" cy="523220"/>
            <a:chOff x="7739761" y="792522"/>
            <a:chExt cx="4243025" cy="523220"/>
          </a:xfrm>
        </p:grpSpPr>
        <p:sp>
          <p:nvSpPr>
            <p:cNvPr id="169" name="TextBox 168">
              <a:extLst>
                <a:ext uri="{FF2B5EF4-FFF2-40B4-BE49-F238E27FC236}">
                  <a16:creationId xmlns:a16="http://schemas.microsoft.com/office/drawing/2014/main" id="{D0BB5657-A32D-4102-80A8-C42D8B55E4C3}"/>
                </a:ext>
              </a:extLst>
            </p:cNvPr>
            <p:cNvSpPr txBox="1"/>
            <p:nvPr/>
          </p:nvSpPr>
          <p:spPr>
            <a:xfrm>
              <a:off x="7739761" y="792522"/>
              <a:ext cx="4243025" cy="523220"/>
            </a:xfrm>
            <a:prstGeom prst="rect">
              <a:avLst/>
            </a:prstGeom>
            <a:noFill/>
          </p:spPr>
          <p:txBody>
            <a:bodyPr wrap="square" rtlCol="0">
              <a:spAutoFit/>
            </a:bodyPr>
            <a:lstStyle/>
            <a:p>
              <a:pPr algn="ct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Nam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trong</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tôi</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a:t>
              </a:r>
            </a:p>
          </p:txBody>
        </p:sp>
        <mc:AlternateContent xmlns:mc="http://schemas.openxmlformats.org/markup-compatibility/2006">
          <mc:Choice xmlns:am3d="http://schemas.microsoft.com/office/drawing/2017/model3d" Requires="am3d">
            <p:graphicFrame>
              <p:nvGraphicFramePr>
                <p:cNvPr id="170" name="3D Model 169" descr="Red heart">
                  <a:hlinkClick r:id="rId2"/>
                  <a:extLst>
                    <a:ext uri="{FF2B5EF4-FFF2-40B4-BE49-F238E27FC236}">
                      <a16:creationId xmlns:a16="http://schemas.microsoft.com/office/drawing/2014/main" id="{A7970AA3-3A9A-4434-9CA3-D92CB97E851C}"/>
                    </a:ext>
                  </a:extLst>
                </p:cNvPr>
                <p:cNvGraphicFramePr>
                  <a:graphicFrameLocks noChangeAspect="1"/>
                </p:cNvGraphicFramePr>
                <p:nvPr/>
              </p:nvGraphicFramePr>
              <p:xfrm>
                <a:off x="10450652" y="826337"/>
                <a:ext cx="579536" cy="484531"/>
              </p:xfrm>
              <a:graphic>
                <a:graphicData uri="http://schemas.microsoft.com/office/drawing/2017/model3d">
                  <am3d:model3d r:embed="rId3">
                    <am3d:spPr>
                      <a:xfrm>
                        <a:off x="0" y="0"/>
                        <a:ext cx="579536" cy="484531"/>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588784" ay="1987067" az="10118498"/>
                      <am3d:postTrans dx="0" dy="0" dz="0"/>
                    </am3d:trans>
                    <am3d:raster rName="Office3DRenderer" rVer="16.0.8326">
                      <am3d:blip r:embed="rId4"/>
                    </am3d:raster>
                    <am3d:objViewport viewportSz="7505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0" name="3D Model 169" descr="Red heart">
                  <a:hlinkClick r:id="rId2"/>
                  <a:extLst>
                    <a:ext uri="{FF2B5EF4-FFF2-40B4-BE49-F238E27FC236}">
                      <a16:creationId xmlns:a16="http://schemas.microsoft.com/office/drawing/2014/main" id="{A7970AA3-3A9A-4434-9CA3-D92CB97E851C}"/>
                    </a:ext>
                  </a:extLst>
                </p:cNvPr>
                <p:cNvPicPr>
                  <a:picLocks noGrp="1" noRot="1" noChangeAspect="1" noMove="1" noResize="1" noEditPoints="1" noAdjustHandles="1" noChangeArrowheads="1" noChangeShapeType="1" noCrop="1"/>
                </p:cNvPicPr>
                <p:nvPr/>
              </p:nvPicPr>
              <p:blipFill>
                <a:blip r:embed="rId4"/>
                <a:stretch>
                  <a:fillRect/>
                </a:stretch>
              </p:blipFill>
              <p:spPr>
                <a:xfrm>
                  <a:off x="10450652" y="826337"/>
                  <a:ext cx="579536" cy="484531"/>
                </a:xfrm>
                <a:prstGeom prst="rect">
                  <a:avLst/>
                </a:prstGeom>
              </p:spPr>
            </p:pic>
          </mc:Fallback>
        </mc:AlternateContent>
      </p:grpSp>
      <p:pic>
        <p:nvPicPr>
          <p:cNvPr id="167" name="Picture 166">
            <a:hlinkClick r:id="rId5" action="ppaction://hlinksldjump"/>
            <a:extLst>
              <a:ext uri="{FF2B5EF4-FFF2-40B4-BE49-F238E27FC236}">
                <a16:creationId xmlns:a16="http://schemas.microsoft.com/office/drawing/2014/main" id="{72B38E42-5959-419E-9B21-6D34B3AE48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14" t="5724" r="4842" b="12421"/>
          <a:stretch/>
        </p:blipFill>
        <p:spPr>
          <a:xfrm>
            <a:off x="11466402" y="104926"/>
            <a:ext cx="636910" cy="336525"/>
          </a:xfrm>
          <a:prstGeom prst="rect">
            <a:avLst/>
          </a:prstGeom>
          <a:solidFill>
            <a:schemeClr val="tx1">
              <a:lumMod val="75000"/>
              <a:alpha val="38000"/>
            </a:schemeClr>
          </a:solidFill>
        </p:spPr>
      </p:pic>
      <p:pic>
        <p:nvPicPr>
          <p:cNvPr id="13" name="Picture 12">
            <a:extLst>
              <a:ext uri="{FF2B5EF4-FFF2-40B4-BE49-F238E27FC236}">
                <a16:creationId xmlns:a16="http://schemas.microsoft.com/office/drawing/2014/main" id="{22F7927E-0288-4777-A753-BF032E535663}"/>
              </a:ext>
            </a:extLst>
          </p:cNvPr>
          <p:cNvPicPr>
            <a:picLocks noChangeAspect="1"/>
          </p:cNvPicPr>
          <p:nvPr/>
        </p:nvPicPr>
        <p:blipFill>
          <a:blip r:embed="rId7"/>
          <a:stretch>
            <a:fillRect/>
          </a:stretch>
        </p:blipFill>
        <p:spPr>
          <a:xfrm>
            <a:off x="44940" y="2474996"/>
            <a:ext cx="1719090" cy="1760021"/>
          </a:xfrm>
          <a:prstGeom prst="rect">
            <a:avLst/>
          </a:prstGeom>
          <a:ln>
            <a:solidFill>
              <a:schemeClr val="bg1"/>
            </a:solidFill>
          </a:ln>
        </p:spPr>
      </p:pic>
      <p:pic>
        <p:nvPicPr>
          <p:cNvPr id="14" name="Picture 13">
            <a:extLst>
              <a:ext uri="{FF2B5EF4-FFF2-40B4-BE49-F238E27FC236}">
                <a16:creationId xmlns:a16="http://schemas.microsoft.com/office/drawing/2014/main" id="{95FD5A71-5DD1-4F3B-86F2-CBEA8A0E93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40" y="4268134"/>
            <a:ext cx="2535743" cy="2521656"/>
          </a:xfrm>
          <a:prstGeom prst="rect">
            <a:avLst/>
          </a:prstGeom>
          <a:ln>
            <a:solidFill>
              <a:schemeClr val="bg1"/>
            </a:solidFill>
          </a:ln>
        </p:spPr>
      </p:pic>
      <p:sp>
        <p:nvSpPr>
          <p:cNvPr id="19" name="TextBox 18">
            <a:extLst>
              <a:ext uri="{FF2B5EF4-FFF2-40B4-BE49-F238E27FC236}">
                <a16:creationId xmlns:a16="http://schemas.microsoft.com/office/drawing/2014/main" id="{02D15B64-A977-4352-9CAD-D2AEE6E33070}"/>
              </a:ext>
            </a:extLst>
          </p:cNvPr>
          <p:cNvSpPr txBox="1"/>
          <p:nvPr/>
        </p:nvSpPr>
        <p:spPr>
          <a:xfrm>
            <a:off x="4712288" y="2622353"/>
            <a:ext cx="7261652" cy="1631216"/>
          </a:xfrm>
          <a:prstGeom prst="rect">
            <a:avLst/>
          </a:prstGeom>
          <a:noFill/>
        </p:spPr>
        <p:txBody>
          <a:bodyPr wrap="square">
            <a:spAutoFit/>
          </a:bodyPr>
          <a:lstStyle/>
          <a:p>
            <a:pPr algn="just"/>
            <a:r>
              <a:rPr lang="en-US" sz="2000" b="0" dirty="0">
                <a:solidFill>
                  <a:srgbClr val="333333"/>
                </a:solidFill>
                <a:effectLst/>
                <a:latin typeface="Times New Roman" panose="02020603050405020304" pitchFamily="18" charset="0"/>
                <a:cs typeface="Times New Roman" panose="02020603050405020304" pitchFamily="18" charset="0"/>
              </a:rPr>
              <a:t>	</a:t>
            </a:r>
            <a:r>
              <a:rPr lang="vi-VN" sz="2000" b="0" dirty="0">
                <a:solidFill>
                  <a:srgbClr val="333333"/>
                </a:solidFill>
                <a:effectLst/>
                <a:latin typeface="Times New Roman" panose="02020603050405020304" pitchFamily="18" charset="0"/>
                <a:cs typeface="Times New Roman" panose="02020603050405020304" pitchFamily="18" charset="0"/>
              </a:rPr>
              <a:t>Quần đảo Trường Sa là một vỉ lục địa bị nhận chìm vào đầu đại Kainozoi do tách giãn lục địa Đông Nam Á, xoay chuyển và trượt dần về phía tây nam.</a:t>
            </a:r>
            <a:r>
              <a:rPr lang="en-US" sz="2000" b="0" dirty="0">
                <a:solidFill>
                  <a:srgbClr val="333333"/>
                </a:solidFill>
                <a:effectLst/>
                <a:latin typeface="Times New Roman" panose="02020603050405020304" pitchFamily="18" charset="0"/>
                <a:cs typeface="Times New Roman" panose="02020603050405020304" pitchFamily="18" charset="0"/>
              </a:rPr>
              <a:t> </a:t>
            </a:r>
            <a:r>
              <a:rPr lang="vi-VN" sz="2000" b="0" dirty="0">
                <a:solidFill>
                  <a:srgbClr val="333333"/>
                </a:solidFill>
                <a:effectLst/>
                <a:latin typeface="Times New Roman" panose="02020603050405020304" pitchFamily="18" charset="0"/>
                <a:cs typeface="Times New Roman" panose="02020603050405020304" pitchFamily="18" charset="0"/>
              </a:rPr>
              <a:t>Thềm lục địa Trường Sa là một dải địa hình tương đối hẹp, kéo dài tự nhiên của các đảo từ độ sâu 0–200 m quanh đảo, sâu từ 60 đến 80 m. </a:t>
            </a:r>
          </a:p>
        </p:txBody>
      </p:sp>
      <p:grpSp>
        <p:nvGrpSpPr>
          <p:cNvPr id="20" name="Group 19">
            <a:extLst>
              <a:ext uri="{FF2B5EF4-FFF2-40B4-BE49-F238E27FC236}">
                <a16:creationId xmlns:a16="http://schemas.microsoft.com/office/drawing/2014/main" id="{61B0DE36-1F83-4166-9B15-A9FCF506661F}"/>
              </a:ext>
            </a:extLst>
          </p:cNvPr>
          <p:cNvGrpSpPr/>
          <p:nvPr/>
        </p:nvGrpSpPr>
        <p:grpSpPr>
          <a:xfrm>
            <a:off x="7403578" y="1520750"/>
            <a:ext cx="4579208" cy="954246"/>
            <a:chOff x="7403578" y="1520750"/>
            <a:chExt cx="4579208" cy="954246"/>
          </a:xfrm>
        </p:grpSpPr>
        <p:sp>
          <p:nvSpPr>
            <p:cNvPr id="21" name="Ribbon: Tilted Up 20">
              <a:extLst>
                <a:ext uri="{FF2B5EF4-FFF2-40B4-BE49-F238E27FC236}">
                  <a16:creationId xmlns:a16="http://schemas.microsoft.com/office/drawing/2014/main" id="{4508257D-EBF4-4D93-BFDB-8FA24A3F68A6}"/>
                </a:ext>
              </a:extLst>
            </p:cNvPr>
            <p:cNvSpPr/>
            <p:nvPr/>
          </p:nvSpPr>
          <p:spPr>
            <a:xfrm>
              <a:off x="7403578" y="1520889"/>
              <a:ext cx="4579208" cy="954107"/>
            </a:xfrm>
            <a:prstGeom prst="ribbon2">
              <a:avLst>
                <a:gd name="adj1" fmla="val 24886"/>
                <a:gd name="adj2" fmla="val 75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EBA8315-7B92-4262-B516-745A5F717881}"/>
                </a:ext>
              </a:extLst>
            </p:cNvPr>
            <p:cNvSpPr txBox="1"/>
            <p:nvPr/>
          </p:nvSpPr>
          <p:spPr>
            <a:xfrm>
              <a:off x="7541832" y="1520750"/>
              <a:ext cx="4243025" cy="707886"/>
            </a:xfrm>
            <a:prstGeom prst="rect">
              <a:avLst/>
            </a:prstGeom>
            <a:noFill/>
          </p:spPr>
          <p:txBody>
            <a:bodyPr wrap="square" rtlCol="0">
              <a:spAutoFit/>
            </a:bodyPr>
            <a:lstStyle/>
            <a:p>
              <a:pPr algn="ct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Hoàng</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Sa, </a:t>
              </a: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Trường</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Sa </a:t>
              </a:r>
            </a:p>
            <a:p>
              <a:pPr algn="ct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là</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của</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Nam!!</a:t>
              </a:r>
            </a:p>
          </p:txBody>
        </p:sp>
      </p:grpSp>
      <p:sp>
        <p:nvSpPr>
          <p:cNvPr id="24" name="TextBox 23">
            <a:extLst>
              <a:ext uri="{FF2B5EF4-FFF2-40B4-BE49-F238E27FC236}">
                <a16:creationId xmlns:a16="http://schemas.microsoft.com/office/drawing/2014/main" id="{8B7BE9AB-9A52-4E8E-9E91-9804E276FC6D}"/>
              </a:ext>
            </a:extLst>
          </p:cNvPr>
          <p:cNvSpPr txBox="1"/>
          <p:nvPr/>
        </p:nvSpPr>
        <p:spPr>
          <a:xfrm>
            <a:off x="11273672" y="655166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[Back]</a:t>
            </a:r>
          </a:p>
        </p:txBody>
      </p:sp>
      <mc:AlternateContent xmlns:mc="http://schemas.openxmlformats.org/markup-compatibility/2006">
        <mc:Choice xmlns:am3d="http://schemas.microsoft.com/office/drawing/2017/model3d" Requires="am3d">
          <p:graphicFrame>
            <p:nvGraphicFramePr>
              <p:cNvPr id="30" name="3D Model 29" descr="Red straight thick arrow">
                <a:hlinkClick r:id="rId9" action="ppaction://hlinksldjump"/>
                <a:extLst>
                  <a:ext uri="{FF2B5EF4-FFF2-40B4-BE49-F238E27FC236}">
                    <a16:creationId xmlns:a16="http://schemas.microsoft.com/office/drawing/2014/main" id="{E81C18D0-8C2F-446B-93A8-3E60E23DCB84}"/>
                  </a:ext>
                </a:extLst>
              </p:cNvPr>
              <p:cNvGraphicFramePr>
                <a:graphicFrameLocks noChangeAspect="1"/>
              </p:cNvGraphicFramePr>
              <p:nvPr>
                <p:extLst>
                  <p:ext uri="{D42A27DB-BD31-4B8C-83A1-F6EECF244321}">
                    <p14:modId xmlns:p14="http://schemas.microsoft.com/office/powerpoint/2010/main" val="2249046316"/>
                  </p:ext>
                </p:extLst>
              </p:nvPr>
            </p:nvGraphicFramePr>
            <p:xfrm flipH="1">
              <a:off x="10720286" y="6266936"/>
              <a:ext cx="619804" cy="400920"/>
            </p:xfrm>
            <a:graphic>
              <a:graphicData uri="http://schemas.microsoft.com/office/drawing/2017/model3d">
                <am3d:model3d r:embed="rId10">
                  <am3d:spPr>
                    <a:xfrm flipH="1">
                      <a:off x="0" y="0"/>
                      <a:ext cx="619804" cy="400920"/>
                    </a:xfrm>
                    <a:prstGeom prst="rect">
                      <a:avLst/>
                    </a:prstGeom>
                  </am3d:spPr>
                  <am3d:camera>
                    <am3d:pos x="0" y="0" z="49265132"/>
                    <am3d:up dx="0" dy="36000000" dz="0"/>
                    <am3d:lookAt x="0" y="0" z="0"/>
                    <am3d:perspective fov="2700000"/>
                  </am3d:camera>
                  <am3d:trans>
                    <am3d:meterPerModelUnit n="2106943" d="1000000"/>
                    <am3d:preTrans dx="0" dy="-9860495" dz="-1482"/>
                    <am3d:scale>
                      <am3d:sx n="1000000" d="1000000"/>
                      <am3d:sy n="1000000" d="1000000"/>
                      <am3d:sz n="1000000" d="1000000"/>
                    </am3d:scale>
                    <am3d:rot ax="662610" ay="3957456" az="606354"/>
                    <am3d:postTrans dx="0" dy="0" dz="0"/>
                  </am3d:trans>
                  <am3d:raster rName="Office3DRenderer" rVer="16.0.8326">
                    <am3d:blip r:embed="rId11"/>
                  </am3d:raster>
                  <am3d:objViewport viewportSz="9082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Red straight thick arrow">
                <a:hlinkClick r:id="rId9" action="ppaction://hlinksldjump"/>
                <a:extLst>
                  <a:ext uri="{FF2B5EF4-FFF2-40B4-BE49-F238E27FC236}">
                    <a16:creationId xmlns:a16="http://schemas.microsoft.com/office/drawing/2014/main" id="{E81C18D0-8C2F-446B-93A8-3E60E23DCB84}"/>
                  </a:ext>
                </a:extLst>
              </p:cNvPr>
              <p:cNvPicPr>
                <a:picLocks noGrp="1" noRot="1" noChangeAspect="1" noMove="1" noResize="1" noEditPoints="1" noAdjustHandles="1" noChangeArrowheads="1" noChangeShapeType="1" noCrop="1"/>
              </p:cNvPicPr>
              <p:nvPr/>
            </p:nvPicPr>
            <p:blipFill>
              <a:blip r:embed="rId11"/>
              <a:stretch>
                <a:fillRect/>
              </a:stretch>
            </p:blipFill>
            <p:spPr>
              <a:xfrm flipH="1">
                <a:off x="10720286" y="6266936"/>
                <a:ext cx="619804" cy="400920"/>
              </a:xfrm>
              <a:prstGeom prst="rect">
                <a:avLst/>
              </a:prstGeom>
            </p:spPr>
          </p:pic>
        </mc:Fallback>
      </mc:AlternateContent>
      <p:sp>
        <p:nvSpPr>
          <p:cNvPr id="25" name="TextBox 24">
            <a:extLst>
              <a:ext uri="{FF2B5EF4-FFF2-40B4-BE49-F238E27FC236}">
                <a16:creationId xmlns:a16="http://schemas.microsoft.com/office/drawing/2014/main" id="{E68BE2CC-AB86-4DF9-8D47-52ABC219D6ED}"/>
              </a:ext>
            </a:extLst>
          </p:cNvPr>
          <p:cNvSpPr txBox="1"/>
          <p:nvPr/>
        </p:nvSpPr>
        <p:spPr>
          <a:xfrm>
            <a:off x="2905518" y="4265808"/>
            <a:ext cx="8738851" cy="1938992"/>
          </a:xfrm>
          <a:prstGeom prst="rect">
            <a:avLst/>
          </a:prstGeom>
          <a:noFill/>
        </p:spPr>
        <p:txBody>
          <a:bodyPr wrap="square">
            <a:spAutoFit/>
          </a:bodyPr>
          <a:lstStyle/>
          <a:p>
            <a:pPr algn="just"/>
            <a:r>
              <a:rPr lang="en-US" sz="2000" b="0" dirty="0">
                <a:solidFill>
                  <a:srgbClr val="333333"/>
                </a:solidFill>
                <a:effectLst/>
                <a:latin typeface="Times New Roman" panose="02020603050405020304" pitchFamily="18" charset="0"/>
                <a:cs typeface="Times New Roman" panose="02020603050405020304" pitchFamily="18" charset="0"/>
              </a:rPr>
              <a:t>	</a:t>
            </a:r>
            <a:r>
              <a:rPr lang="vi-VN" sz="2000" b="0" dirty="0">
                <a:solidFill>
                  <a:srgbClr val="333333"/>
                </a:solidFill>
                <a:effectLst/>
                <a:latin typeface="Times New Roman" panose="02020603050405020304" pitchFamily="18" charset="0"/>
                <a:cs typeface="Times New Roman" panose="02020603050405020304" pitchFamily="18" charset="0"/>
              </a:rPr>
              <a:t>Thành phần cấu tạo dải này thường là các mảnh vụn san hô, chủ yếu là hạt thô. Trong khi đó, sườn lục địa Trường Sa là một dải bao quanh thềm lục địa, kéo dài từ mép thềm lục địa đến độ sâu 2.500 m, có nơi lên tới hơn 3.000 m; thành phần cấu tạo chủ yếu là từ đá gốc. Các bãi ngầm có bề mặt sườn là các bề mặt đổ dốc từ độ sâu 170 đến 1.500 m. Sườn của các rạn đá ngầm như đá Tây, Vành Khăn, Phan Vinh có sườn dốc gần như thẳng đứng.</a:t>
            </a:r>
          </a:p>
        </p:txBody>
      </p:sp>
      <p:sp>
        <p:nvSpPr>
          <p:cNvPr id="26" name="Rectangle: Rounded Corners 25">
            <a:hlinkClick r:id="rId9" action="ppaction://hlinksldjump"/>
            <a:extLst>
              <a:ext uri="{FF2B5EF4-FFF2-40B4-BE49-F238E27FC236}">
                <a16:creationId xmlns:a16="http://schemas.microsoft.com/office/drawing/2014/main" id="{54C9E10D-F070-4E77-8E2E-F044884A0E56}"/>
              </a:ext>
            </a:extLst>
          </p:cNvPr>
          <p:cNvSpPr/>
          <p:nvPr/>
        </p:nvSpPr>
        <p:spPr>
          <a:xfrm>
            <a:off x="7359666" y="6176985"/>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Dân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cư</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7" name="Rectangle: Rounded Corners 26">
            <a:hlinkClick r:id="rId12" action="ppaction://hlinksldjump"/>
            <a:extLst>
              <a:ext uri="{FF2B5EF4-FFF2-40B4-BE49-F238E27FC236}">
                <a16:creationId xmlns:a16="http://schemas.microsoft.com/office/drawing/2014/main" id="{AEBFDDF3-DB7D-4249-928D-D7BA20E22244}"/>
              </a:ext>
            </a:extLst>
          </p:cNvPr>
          <p:cNvSpPr/>
          <p:nvPr/>
        </p:nvSpPr>
        <p:spPr>
          <a:xfrm>
            <a:off x="6096000" y="6176985"/>
            <a:ext cx="1178944" cy="517443"/>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Khái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quát</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8" name="Rectangle: Rounded Corners 27">
            <a:hlinkClick r:id="rId13" action="ppaction://hlinksldjump"/>
            <a:extLst>
              <a:ext uri="{FF2B5EF4-FFF2-40B4-BE49-F238E27FC236}">
                <a16:creationId xmlns:a16="http://schemas.microsoft.com/office/drawing/2014/main" id="{8D31D284-9198-47A0-9C51-CBFB2EC5D73F}"/>
              </a:ext>
            </a:extLst>
          </p:cNvPr>
          <p:cNvSpPr/>
          <p:nvPr/>
        </p:nvSpPr>
        <p:spPr>
          <a:xfrm>
            <a:off x="8694861" y="6171208"/>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Khẳng</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định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chủ</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quyền</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31" name="Rectangle: Rounded Corners 30">
            <a:extLst>
              <a:ext uri="{FF2B5EF4-FFF2-40B4-BE49-F238E27FC236}">
                <a16:creationId xmlns:a16="http://schemas.microsoft.com/office/drawing/2014/main" id="{6BCAE7CB-0983-41C5-9B1C-9905A1EBCE80}"/>
              </a:ext>
            </a:extLst>
          </p:cNvPr>
          <p:cNvSpPr/>
          <p:nvPr/>
        </p:nvSpPr>
        <p:spPr>
          <a:xfrm>
            <a:off x="6086668" y="6178558"/>
            <a:ext cx="1212695" cy="50851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hlinkClick r:id="rId14" action="ppaction://hlinksldjump"/>
            <a:extLst>
              <a:ext uri="{FF2B5EF4-FFF2-40B4-BE49-F238E27FC236}">
                <a16:creationId xmlns:a16="http://schemas.microsoft.com/office/drawing/2014/main" id="{E6C02B84-1DB1-473C-BB90-145C93A2FA9D}"/>
              </a:ext>
            </a:extLst>
          </p:cNvPr>
          <p:cNvSpPr/>
          <p:nvPr/>
        </p:nvSpPr>
        <p:spPr>
          <a:xfrm>
            <a:off x="199355" y="110696"/>
            <a:ext cx="3038367" cy="681826"/>
          </a:xfrm>
          <a:prstGeom prst="roundRect">
            <a:avLst/>
          </a:prstGeom>
          <a:solidFill>
            <a:srgbClr val="FF0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Segoe UI Black" panose="020B0A02040204020203" pitchFamily="34" charset="0"/>
                <a:ea typeface="Segoe UI Black" panose="020B0A02040204020203" pitchFamily="34" charset="0"/>
              </a:rPr>
              <a:t>4. </a:t>
            </a:r>
            <a:r>
              <a:rPr lang="en-US" sz="2800" dirty="0" err="1">
                <a:solidFill>
                  <a:schemeClr val="tx1"/>
                </a:solidFill>
                <a:latin typeface="Segoe UI Black" panose="020B0A02040204020203" pitchFamily="34" charset="0"/>
                <a:ea typeface="Segoe UI Black" panose="020B0A02040204020203" pitchFamily="34" charset="0"/>
              </a:rPr>
              <a:t>Trường</a:t>
            </a:r>
            <a:r>
              <a:rPr lang="en-US" sz="2800" dirty="0">
                <a:solidFill>
                  <a:schemeClr val="tx1"/>
                </a:solidFill>
                <a:latin typeface="Segoe UI Black" panose="020B0A02040204020203" pitchFamily="34" charset="0"/>
                <a:ea typeface="Segoe UI Black" panose="020B0A02040204020203" pitchFamily="34" charset="0"/>
              </a:rPr>
              <a:t> Sa</a:t>
            </a:r>
            <a:endParaRPr lang="vi-VN" sz="2800" dirty="0">
              <a:solidFill>
                <a:schemeClr val="tx1"/>
              </a:solidFill>
              <a:latin typeface="Segoe UI Black" panose="020B0A02040204020203" pitchFamily="34" charset="0"/>
              <a:ea typeface="Segoe UI Black" panose="020B0A02040204020203" pitchFamily="34" charset="0"/>
            </a:endParaRPr>
          </a:p>
        </p:txBody>
      </p:sp>
      <p:pic>
        <p:nvPicPr>
          <p:cNvPr id="2" name="Graphic 1" descr="Repeat">
            <a:hlinkClick r:id="rId14" action="ppaction://hlinksldjump"/>
            <a:extLst>
              <a:ext uri="{FF2B5EF4-FFF2-40B4-BE49-F238E27FC236}">
                <a16:creationId xmlns:a16="http://schemas.microsoft.com/office/drawing/2014/main" id="{32F24DB8-2BF7-811C-4E19-4F8C3E994A0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549590" y="6134590"/>
            <a:ext cx="559838" cy="559838"/>
          </a:xfrm>
          <a:prstGeom prst="rect">
            <a:avLst/>
          </a:prstGeom>
        </p:spPr>
      </p:pic>
    </p:spTree>
    <p:extLst>
      <p:ext uri="{BB962C8B-B14F-4D97-AF65-F5344CB8AC3E}">
        <p14:creationId xmlns:p14="http://schemas.microsoft.com/office/powerpoint/2010/main" val="2979405166"/>
      </p:ext>
    </p:extLst>
  </p:cSld>
  <p:clrMapOvr>
    <a:masterClrMapping/>
  </p:clrMapOvr>
  <p:transition spd="slow"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Graphic 2">
            <a:extLst>
              <a:ext uri="{FF2B5EF4-FFF2-40B4-BE49-F238E27FC236}">
                <a16:creationId xmlns:a16="http://schemas.microsoft.com/office/drawing/2014/main" id="{16238BB0-0FB6-4809-9B40-F41BC268F11C}"/>
              </a:ext>
            </a:extLst>
          </p:cNvPr>
          <p:cNvSpPr/>
          <p:nvPr/>
        </p:nvSpPr>
        <p:spPr>
          <a:xfrm>
            <a:off x="2120708" y="792522"/>
            <a:ext cx="2591580" cy="3008289"/>
          </a:xfrm>
          <a:custGeom>
            <a:avLst/>
            <a:gdLst>
              <a:gd name="connsiteX0" fmla="*/ 167384 w 841953"/>
              <a:gd name="connsiteY0" fmla="*/ 654748 h 710547"/>
              <a:gd name="connsiteX1" fmla="*/ 174236 w 841953"/>
              <a:gd name="connsiteY1" fmla="*/ 674391 h 710547"/>
              <a:gd name="connsiteX2" fmla="*/ 180175 w 841953"/>
              <a:gd name="connsiteY2" fmla="*/ 691521 h 710547"/>
              <a:gd name="connsiteX3" fmla="*/ 187865 w 841953"/>
              <a:gd name="connsiteY3" fmla="*/ 704997 h 710547"/>
              <a:gd name="connsiteX4" fmla="*/ 203244 w 841953"/>
              <a:gd name="connsiteY4" fmla="*/ 704997 h 710547"/>
              <a:gd name="connsiteX5" fmla="*/ 203244 w 841953"/>
              <a:gd name="connsiteY5" fmla="*/ 680481 h 710547"/>
              <a:gd name="connsiteX6" fmla="*/ 190453 w 841953"/>
              <a:gd name="connsiteY6" fmla="*/ 664493 h 710547"/>
              <a:gd name="connsiteX7" fmla="*/ 167384 w 841953"/>
              <a:gd name="connsiteY7" fmla="*/ 654748 h 710547"/>
              <a:gd name="connsiteX8" fmla="*/ 167384 w 841953"/>
              <a:gd name="connsiteY8" fmla="*/ 654748 h 710547"/>
              <a:gd name="connsiteX9" fmla="*/ 270091 w 841953"/>
              <a:gd name="connsiteY9" fmla="*/ 576328 h 710547"/>
              <a:gd name="connsiteX10" fmla="*/ 270091 w 841953"/>
              <a:gd name="connsiteY10" fmla="*/ 576328 h 710547"/>
              <a:gd name="connsiteX11" fmla="*/ 264153 w 841953"/>
              <a:gd name="connsiteY11" fmla="*/ 554553 h 710547"/>
              <a:gd name="connsiteX12" fmla="*/ 285851 w 841953"/>
              <a:gd name="connsiteY12" fmla="*/ 554553 h 710547"/>
              <a:gd name="connsiteX13" fmla="*/ 285851 w 841953"/>
              <a:gd name="connsiteY13" fmla="*/ 555314 h 710547"/>
              <a:gd name="connsiteX14" fmla="*/ 291790 w 841953"/>
              <a:gd name="connsiteY14" fmla="*/ 557598 h 710547"/>
              <a:gd name="connsiteX15" fmla="*/ 281892 w 841953"/>
              <a:gd name="connsiteY15" fmla="*/ 583332 h 710547"/>
              <a:gd name="connsiteX16" fmla="*/ 270015 w 841953"/>
              <a:gd name="connsiteY16" fmla="*/ 580134 h 710547"/>
              <a:gd name="connsiteX17" fmla="*/ 270015 w 841953"/>
              <a:gd name="connsiteY17" fmla="*/ 576328 h 710547"/>
              <a:gd name="connsiteX18" fmla="*/ 270091 w 841953"/>
              <a:gd name="connsiteY18" fmla="*/ 576328 h 710547"/>
              <a:gd name="connsiteX19" fmla="*/ 336634 w 841953"/>
              <a:gd name="connsiteY19" fmla="*/ 545417 h 710547"/>
              <a:gd name="connsiteX20" fmla="*/ 336634 w 841953"/>
              <a:gd name="connsiteY20" fmla="*/ 545417 h 710547"/>
              <a:gd name="connsiteX21" fmla="*/ 351633 w 841953"/>
              <a:gd name="connsiteY21" fmla="*/ 551812 h 710547"/>
              <a:gd name="connsiteX22" fmla="*/ 355439 w 841953"/>
              <a:gd name="connsiteY22" fmla="*/ 557370 h 710547"/>
              <a:gd name="connsiteX23" fmla="*/ 355439 w 841953"/>
              <a:gd name="connsiteY23" fmla="*/ 570846 h 710547"/>
              <a:gd name="connsiteX24" fmla="*/ 374702 w 841953"/>
              <a:gd name="connsiteY24" fmla="*/ 574044 h 710547"/>
              <a:gd name="connsiteX25" fmla="*/ 390766 w 841953"/>
              <a:gd name="connsiteY25" fmla="*/ 548386 h 710547"/>
              <a:gd name="connsiteX26" fmla="*/ 383381 w 841953"/>
              <a:gd name="connsiteY26" fmla="*/ 546483 h 710547"/>
              <a:gd name="connsiteX27" fmla="*/ 381935 w 841953"/>
              <a:gd name="connsiteY27" fmla="*/ 536509 h 710547"/>
              <a:gd name="connsiteX28" fmla="*/ 366403 w 841953"/>
              <a:gd name="connsiteY28" fmla="*/ 516790 h 710547"/>
              <a:gd name="connsiteX29" fmla="*/ 351480 w 841953"/>
              <a:gd name="connsiteY29" fmla="*/ 521662 h 710547"/>
              <a:gd name="connsiteX30" fmla="*/ 336634 w 841953"/>
              <a:gd name="connsiteY30" fmla="*/ 545417 h 710547"/>
              <a:gd name="connsiteX31" fmla="*/ 336634 w 841953"/>
              <a:gd name="connsiteY31" fmla="*/ 545417 h 710547"/>
              <a:gd name="connsiteX32" fmla="*/ 827862 w 841953"/>
              <a:gd name="connsiteY32" fmla="*/ 39266 h 710547"/>
              <a:gd name="connsiteX33" fmla="*/ 827862 w 841953"/>
              <a:gd name="connsiteY33" fmla="*/ 39266 h 710547"/>
              <a:gd name="connsiteX34" fmla="*/ 825502 w 841953"/>
              <a:gd name="connsiteY34" fmla="*/ 37362 h 710547"/>
              <a:gd name="connsiteX35" fmla="*/ 836237 w 841953"/>
              <a:gd name="connsiteY35" fmla="*/ 14902 h 710547"/>
              <a:gd name="connsiteX36" fmla="*/ 808600 w 841953"/>
              <a:gd name="connsiteY36" fmla="*/ 12923 h 710547"/>
              <a:gd name="connsiteX37" fmla="*/ 801519 w 841953"/>
              <a:gd name="connsiteY37" fmla="*/ 3939 h 710547"/>
              <a:gd name="connsiteX38" fmla="*/ 781800 w 841953"/>
              <a:gd name="connsiteY38" fmla="*/ 3939 h 710547"/>
              <a:gd name="connsiteX39" fmla="*/ 781800 w 841953"/>
              <a:gd name="connsiteY39" fmla="*/ 21221 h 710547"/>
              <a:gd name="connsiteX40" fmla="*/ 798245 w 841953"/>
              <a:gd name="connsiteY40" fmla="*/ 32413 h 710547"/>
              <a:gd name="connsiteX41" fmla="*/ 800834 w 841953"/>
              <a:gd name="connsiteY41" fmla="*/ 32946 h 710547"/>
              <a:gd name="connsiteX42" fmla="*/ 800834 w 841953"/>
              <a:gd name="connsiteY42" fmla="*/ 37362 h 710547"/>
              <a:gd name="connsiteX43" fmla="*/ 820096 w 841953"/>
              <a:gd name="connsiteY43" fmla="*/ 40560 h 710547"/>
              <a:gd name="connsiteX44" fmla="*/ 823979 w 841953"/>
              <a:gd name="connsiteY44" fmla="*/ 38276 h 710547"/>
              <a:gd name="connsiteX45" fmla="*/ 827862 w 841953"/>
              <a:gd name="connsiteY45" fmla="*/ 39266 h 710547"/>
              <a:gd name="connsiteX46" fmla="*/ 827862 w 841953"/>
              <a:gd name="connsiteY46" fmla="*/ 39266 h 710547"/>
              <a:gd name="connsiteX47" fmla="*/ 733834 w 841953"/>
              <a:gd name="connsiteY47" fmla="*/ 81216 h 710547"/>
              <a:gd name="connsiteX48" fmla="*/ 733834 w 841953"/>
              <a:gd name="connsiteY48" fmla="*/ 81216 h 710547"/>
              <a:gd name="connsiteX49" fmla="*/ 740154 w 841953"/>
              <a:gd name="connsiteY49" fmla="*/ 79009 h 710547"/>
              <a:gd name="connsiteX50" fmla="*/ 750051 w 841953"/>
              <a:gd name="connsiteY50" fmla="*/ 69568 h 710547"/>
              <a:gd name="connsiteX51" fmla="*/ 769770 w 841953"/>
              <a:gd name="connsiteY51" fmla="*/ 69568 h 710547"/>
              <a:gd name="connsiteX52" fmla="*/ 769770 w 841953"/>
              <a:gd name="connsiteY52" fmla="*/ 86851 h 710547"/>
              <a:gd name="connsiteX53" fmla="*/ 753325 w 841953"/>
              <a:gd name="connsiteY53" fmla="*/ 98043 h 710547"/>
              <a:gd name="connsiteX54" fmla="*/ 748757 w 841953"/>
              <a:gd name="connsiteY54" fmla="*/ 98956 h 710547"/>
              <a:gd name="connsiteX55" fmla="*/ 748757 w 841953"/>
              <a:gd name="connsiteY55" fmla="*/ 106417 h 710547"/>
              <a:gd name="connsiteX56" fmla="*/ 729495 w 841953"/>
              <a:gd name="connsiteY56" fmla="*/ 109615 h 710547"/>
              <a:gd name="connsiteX57" fmla="*/ 713430 w 841953"/>
              <a:gd name="connsiteY57" fmla="*/ 83957 h 710547"/>
              <a:gd name="connsiteX58" fmla="*/ 733834 w 841953"/>
              <a:gd name="connsiteY58" fmla="*/ 81216 h 710547"/>
              <a:gd name="connsiteX59" fmla="*/ 733834 w 841953"/>
              <a:gd name="connsiteY59" fmla="*/ 81216 h 710547"/>
              <a:gd name="connsiteX60" fmla="*/ 436905 w 841953"/>
              <a:gd name="connsiteY60" fmla="*/ 485954 h 710547"/>
              <a:gd name="connsiteX61" fmla="*/ 436905 w 841953"/>
              <a:gd name="connsiteY61" fmla="*/ 485954 h 710547"/>
              <a:gd name="connsiteX62" fmla="*/ 436981 w 841953"/>
              <a:gd name="connsiteY62" fmla="*/ 471489 h 710547"/>
              <a:gd name="connsiteX63" fmla="*/ 452513 w 841953"/>
              <a:gd name="connsiteY63" fmla="*/ 468672 h 710547"/>
              <a:gd name="connsiteX64" fmla="*/ 452741 w 841953"/>
              <a:gd name="connsiteY64" fmla="*/ 468063 h 710547"/>
              <a:gd name="connsiteX65" fmla="*/ 452817 w 841953"/>
              <a:gd name="connsiteY65" fmla="*/ 468672 h 710547"/>
              <a:gd name="connsiteX66" fmla="*/ 472308 w 841953"/>
              <a:gd name="connsiteY66" fmla="*/ 471489 h 710547"/>
              <a:gd name="connsiteX67" fmla="*/ 472308 w 841953"/>
              <a:gd name="connsiteY67" fmla="*/ 493949 h 710547"/>
              <a:gd name="connsiteX68" fmla="*/ 457081 w 841953"/>
              <a:gd name="connsiteY68" fmla="*/ 496461 h 710547"/>
              <a:gd name="connsiteX69" fmla="*/ 450305 w 841953"/>
              <a:gd name="connsiteY69" fmla="*/ 511993 h 710547"/>
              <a:gd name="connsiteX70" fmla="*/ 429672 w 841953"/>
              <a:gd name="connsiteY70" fmla="*/ 525241 h 710547"/>
              <a:gd name="connsiteX71" fmla="*/ 421449 w 841953"/>
              <a:gd name="connsiteY71" fmla="*/ 512297 h 710547"/>
              <a:gd name="connsiteX72" fmla="*/ 428682 w 841953"/>
              <a:gd name="connsiteY72" fmla="*/ 498593 h 710547"/>
              <a:gd name="connsiteX73" fmla="*/ 436905 w 841953"/>
              <a:gd name="connsiteY73" fmla="*/ 485954 h 710547"/>
              <a:gd name="connsiteX74" fmla="*/ 436905 w 841953"/>
              <a:gd name="connsiteY74" fmla="*/ 485954 h 710547"/>
              <a:gd name="connsiteX75" fmla="*/ 21812 w 841953"/>
              <a:gd name="connsiteY75" fmla="*/ 700125 h 710547"/>
              <a:gd name="connsiteX76" fmla="*/ 21812 w 841953"/>
              <a:gd name="connsiteY76" fmla="*/ 700125 h 710547"/>
              <a:gd name="connsiteX77" fmla="*/ 5748 w 841953"/>
              <a:gd name="connsiteY77" fmla="*/ 674467 h 710547"/>
              <a:gd name="connsiteX78" fmla="*/ 41075 w 841953"/>
              <a:gd name="connsiteY78" fmla="*/ 674467 h 710547"/>
              <a:gd name="connsiteX79" fmla="*/ 41075 w 841953"/>
              <a:gd name="connsiteY79" fmla="*/ 696927 h 710547"/>
              <a:gd name="connsiteX80" fmla="*/ 21812 w 841953"/>
              <a:gd name="connsiteY80" fmla="*/ 700125 h 710547"/>
              <a:gd name="connsiteX81" fmla="*/ 21812 w 841953"/>
              <a:gd name="connsiteY81" fmla="*/ 700125 h 710547"/>
              <a:gd name="connsiteX82" fmla="*/ 728276 w 841953"/>
              <a:gd name="connsiteY82" fmla="*/ 479026 h 710547"/>
              <a:gd name="connsiteX83" fmla="*/ 728276 w 841953"/>
              <a:gd name="connsiteY83" fmla="*/ 479026 h 710547"/>
              <a:gd name="connsiteX84" fmla="*/ 720054 w 841953"/>
              <a:gd name="connsiteY84" fmla="*/ 491132 h 710547"/>
              <a:gd name="connsiteX85" fmla="*/ 741372 w 841953"/>
              <a:gd name="connsiteY85" fmla="*/ 503390 h 710547"/>
              <a:gd name="connsiteX86" fmla="*/ 749214 w 841953"/>
              <a:gd name="connsiteY86" fmla="*/ 512374 h 710547"/>
              <a:gd name="connsiteX87" fmla="*/ 764898 w 841953"/>
              <a:gd name="connsiteY87" fmla="*/ 512374 h 710547"/>
              <a:gd name="connsiteX88" fmla="*/ 764898 w 841953"/>
              <a:gd name="connsiteY88" fmla="*/ 496157 h 710547"/>
              <a:gd name="connsiteX89" fmla="*/ 751802 w 841953"/>
              <a:gd name="connsiteY89" fmla="*/ 485574 h 710547"/>
              <a:gd name="connsiteX90" fmla="*/ 728276 w 841953"/>
              <a:gd name="connsiteY90" fmla="*/ 479026 h 710547"/>
              <a:gd name="connsiteX91" fmla="*/ 728276 w 841953"/>
              <a:gd name="connsiteY91" fmla="*/ 479026 h 710547"/>
              <a:gd name="connsiteX92" fmla="*/ 694701 w 841953"/>
              <a:gd name="connsiteY92" fmla="*/ 520216 h 710547"/>
              <a:gd name="connsiteX93" fmla="*/ 694701 w 841953"/>
              <a:gd name="connsiteY93" fmla="*/ 520216 h 710547"/>
              <a:gd name="connsiteX94" fmla="*/ 688838 w 841953"/>
              <a:gd name="connsiteY94" fmla="*/ 526992 h 710547"/>
              <a:gd name="connsiteX95" fmla="*/ 687011 w 841953"/>
              <a:gd name="connsiteY95" fmla="*/ 535976 h 710547"/>
              <a:gd name="connsiteX96" fmla="*/ 688381 w 841953"/>
              <a:gd name="connsiteY96" fmla="*/ 544503 h 710547"/>
              <a:gd name="connsiteX97" fmla="*/ 703076 w 841953"/>
              <a:gd name="connsiteY97" fmla="*/ 551660 h 710547"/>
              <a:gd name="connsiteX98" fmla="*/ 713887 w 841953"/>
              <a:gd name="connsiteY98" fmla="*/ 542752 h 710547"/>
              <a:gd name="connsiteX99" fmla="*/ 708710 w 841953"/>
              <a:gd name="connsiteY99" fmla="*/ 531027 h 710547"/>
              <a:gd name="connsiteX100" fmla="*/ 694701 w 841953"/>
              <a:gd name="connsiteY100" fmla="*/ 520216 h 710547"/>
              <a:gd name="connsiteX101" fmla="*/ 694701 w 841953"/>
              <a:gd name="connsiteY101" fmla="*/ 520216 h 710547"/>
              <a:gd name="connsiteX102" fmla="*/ 559331 w 841953"/>
              <a:gd name="connsiteY102" fmla="*/ 517779 h 710547"/>
              <a:gd name="connsiteX103" fmla="*/ 559331 w 841953"/>
              <a:gd name="connsiteY103" fmla="*/ 517779 h 710547"/>
              <a:gd name="connsiteX104" fmla="*/ 568087 w 841953"/>
              <a:gd name="connsiteY104" fmla="*/ 537346 h 710547"/>
              <a:gd name="connsiteX105" fmla="*/ 575776 w 841953"/>
              <a:gd name="connsiteY105" fmla="*/ 554477 h 710547"/>
              <a:gd name="connsiteX106" fmla="*/ 585598 w 841953"/>
              <a:gd name="connsiteY106" fmla="*/ 567953 h 710547"/>
              <a:gd name="connsiteX107" fmla="*/ 605317 w 841953"/>
              <a:gd name="connsiteY107" fmla="*/ 567953 h 710547"/>
              <a:gd name="connsiteX108" fmla="*/ 605317 w 841953"/>
              <a:gd name="connsiteY108" fmla="*/ 543437 h 710547"/>
              <a:gd name="connsiteX109" fmla="*/ 588872 w 841953"/>
              <a:gd name="connsiteY109" fmla="*/ 527525 h 710547"/>
              <a:gd name="connsiteX110" fmla="*/ 559331 w 841953"/>
              <a:gd name="connsiteY110" fmla="*/ 517779 h 71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841953" h="710547">
                <a:moveTo>
                  <a:pt x="167384" y="654748"/>
                </a:moveTo>
                <a:cubicBezTo>
                  <a:pt x="167384" y="654748"/>
                  <a:pt x="175074" y="664493"/>
                  <a:pt x="174236" y="674391"/>
                </a:cubicBezTo>
                <a:cubicBezTo>
                  <a:pt x="173399" y="684212"/>
                  <a:pt x="173399" y="690303"/>
                  <a:pt x="180175" y="691521"/>
                </a:cubicBezTo>
                <a:cubicBezTo>
                  <a:pt x="187027" y="692739"/>
                  <a:pt x="186113" y="698906"/>
                  <a:pt x="187865" y="704997"/>
                </a:cubicBezTo>
                <a:cubicBezTo>
                  <a:pt x="189540" y="711088"/>
                  <a:pt x="199818" y="713601"/>
                  <a:pt x="203244" y="704997"/>
                </a:cubicBezTo>
                <a:cubicBezTo>
                  <a:pt x="206594" y="696394"/>
                  <a:pt x="206594" y="686648"/>
                  <a:pt x="203244" y="680481"/>
                </a:cubicBezTo>
                <a:cubicBezTo>
                  <a:pt x="199818" y="674314"/>
                  <a:pt x="197305" y="667005"/>
                  <a:pt x="190453" y="664493"/>
                </a:cubicBezTo>
                <a:cubicBezTo>
                  <a:pt x="183601" y="662133"/>
                  <a:pt x="167384" y="654748"/>
                  <a:pt x="167384" y="654748"/>
                </a:cubicBezTo>
                <a:lnTo>
                  <a:pt x="167384" y="654748"/>
                </a:lnTo>
                <a:close/>
                <a:moveTo>
                  <a:pt x="270091" y="576328"/>
                </a:moveTo>
                <a:lnTo>
                  <a:pt x="270091" y="576328"/>
                </a:lnTo>
                <a:cubicBezTo>
                  <a:pt x="264457" y="570389"/>
                  <a:pt x="255625" y="559121"/>
                  <a:pt x="264153" y="554553"/>
                </a:cubicBezTo>
                <a:cubicBezTo>
                  <a:pt x="275954" y="548158"/>
                  <a:pt x="285851" y="554553"/>
                  <a:pt x="285851" y="554553"/>
                </a:cubicBezTo>
                <a:lnTo>
                  <a:pt x="285851" y="555314"/>
                </a:lnTo>
                <a:cubicBezTo>
                  <a:pt x="287755" y="555771"/>
                  <a:pt x="289734" y="556456"/>
                  <a:pt x="291790" y="557598"/>
                </a:cubicBezTo>
                <a:cubicBezTo>
                  <a:pt x="303667" y="564070"/>
                  <a:pt x="281892" y="583332"/>
                  <a:pt x="281892" y="583332"/>
                </a:cubicBezTo>
                <a:lnTo>
                  <a:pt x="270015" y="580134"/>
                </a:lnTo>
                <a:lnTo>
                  <a:pt x="270015" y="576328"/>
                </a:lnTo>
                <a:lnTo>
                  <a:pt x="270091" y="576328"/>
                </a:lnTo>
                <a:close/>
                <a:moveTo>
                  <a:pt x="336634" y="545417"/>
                </a:moveTo>
                <a:lnTo>
                  <a:pt x="336634" y="545417"/>
                </a:lnTo>
                <a:cubicBezTo>
                  <a:pt x="336634" y="545417"/>
                  <a:pt x="345694" y="542752"/>
                  <a:pt x="351633" y="551812"/>
                </a:cubicBezTo>
                <a:cubicBezTo>
                  <a:pt x="353003" y="553944"/>
                  <a:pt x="354221" y="555847"/>
                  <a:pt x="355439" y="557370"/>
                </a:cubicBezTo>
                <a:lnTo>
                  <a:pt x="355439" y="570846"/>
                </a:lnTo>
                <a:lnTo>
                  <a:pt x="374702" y="574044"/>
                </a:lnTo>
                <a:cubicBezTo>
                  <a:pt x="374702" y="574044"/>
                  <a:pt x="410029" y="554781"/>
                  <a:pt x="390766" y="548386"/>
                </a:cubicBezTo>
                <a:cubicBezTo>
                  <a:pt x="388254" y="547548"/>
                  <a:pt x="385742" y="546863"/>
                  <a:pt x="383381" y="546483"/>
                </a:cubicBezTo>
                <a:cubicBezTo>
                  <a:pt x="383534" y="543361"/>
                  <a:pt x="383153" y="539935"/>
                  <a:pt x="381935" y="536509"/>
                </a:cubicBezTo>
                <a:cubicBezTo>
                  <a:pt x="377747" y="524936"/>
                  <a:pt x="371504" y="517018"/>
                  <a:pt x="366403" y="516790"/>
                </a:cubicBezTo>
                <a:cubicBezTo>
                  <a:pt x="361226" y="516561"/>
                  <a:pt x="355592" y="514201"/>
                  <a:pt x="351480" y="521662"/>
                </a:cubicBezTo>
                <a:cubicBezTo>
                  <a:pt x="347293" y="528971"/>
                  <a:pt x="336634" y="545417"/>
                  <a:pt x="336634" y="545417"/>
                </a:cubicBezTo>
                <a:lnTo>
                  <a:pt x="336634" y="545417"/>
                </a:lnTo>
                <a:close/>
                <a:moveTo>
                  <a:pt x="827862" y="39266"/>
                </a:moveTo>
                <a:lnTo>
                  <a:pt x="827862" y="39266"/>
                </a:lnTo>
                <a:cubicBezTo>
                  <a:pt x="827862" y="39266"/>
                  <a:pt x="826872" y="38581"/>
                  <a:pt x="825502" y="37362"/>
                </a:cubicBezTo>
                <a:cubicBezTo>
                  <a:pt x="834562" y="31576"/>
                  <a:pt x="850551" y="19699"/>
                  <a:pt x="836237" y="14902"/>
                </a:cubicBezTo>
                <a:cubicBezTo>
                  <a:pt x="825121" y="11248"/>
                  <a:pt x="815147" y="11781"/>
                  <a:pt x="808600" y="12923"/>
                </a:cubicBezTo>
                <a:cubicBezTo>
                  <a:pt x="802813" y="11476"/>
                  <a:pt x="803422" y="7669"/>
                  <a:pt x="801519" y="3939"/>
                </a:cubicBezTo>
                <a:cubicBezTo>
                  <a:pt x="799311" y="-401"/>
                  <a:pt x="786216" y="-2152"/>
                  <a:pt x="781800" y="3939"/>
                </a:cubicBezTo>
                <a:cubicBezTo>
                  <a:pt x="777384" y="9953"/>
                  <a:pt x="777384" y="16882"/>
                  <a:pt x="781800" y="21221"/>
                </a:cubicBezTo>
                <a:cubicBezTo>
                  <a:pt x="786216" y="25561"/>
                  <a:pt x="789490" y="30662"/>
                  <a:pt x="798245" y="32413"/>
                </a:cubicBezTo>
                <a:cubicBezTo>
                  <a:pt x="799007" y="32566"/>
                  <a:pt x="799920" y="32794"/>
                  <a:pt x="800834" y="32946"/>
                </a:cubicBezTo>
                <a:lnTo>
                  <a:pt x="800834" y="37362"/>
                </a:lnTo>
                <a:lnTo>
                  <a:pt x="820096" y="40560"/>
                </a:lnTo>
                <a:cubicBezTo>
                  <a:pt x="820096" y="40560"/>
                  <a:pt x="821695" y="39722"/>
                  <a:pt x="823979" y="38276"/>
                </a:cubicBezTo>
                <a:cubicBezTo>
                  <a:pt x="826416" y="38885"/>
                  <a:pt x="827862" y="39266"/>
                  <a:pt x="827862" y="39266"/>
                </a:cubicBezTo>
                <a:lnTo>
                  <a:pt x="827862" y="39266"/>
                </a:lnTo>
                <a:close/>
                <a:moveTo>
                  <a:pt x="733834" y="81216"/>
                </a:moveTo>
                <a:lnTo>
                  <a:pt x="733834" y="81216"/>
                </a:lnTo>
                <a:cubicBezTo>
                  <a:pt x="735053" y="80075"/>
                  <a:pt x="737108" y="79389"/>
                  <a:pt x="740154" y="79009"/>
                </a:cubicBezTo>
                <a:cubicBezTo>
                  <a:pt x="748909" y="78171"/>
                  <a:pt x="747843" y="73831"/>
                  <a:pt x="750051" y="69568"/>
                </a:cubicBezTo>
                <a:cubicBezTo>
                  <a:pt x="752259" y="65228"/>
                  <a:pt x="765355" y="63553"/>
                  <a:pt x="769770" y="69568"/>
                </a:cubicBezTo>
                <a:cubicBezTo>
                  <a:pt x="774186" y="75583"/>
                  <a:pt x="774186" y="82511"/>
                  <a:pt x="769770" y="86851"/>
                </a:cubicBezTo>
                <a:cubicBezTo>
                  <a:pt x="765355" y="91114"/>
                  <a:pt x="762081" y="96368"/>
                  <a:pt x="753325" y="98043"/>
                </a:cubicBezTo>
                <a:cubicBezTo>
                  <a:pt x="752031" y="98271"/>
                  <a:pt x="750508" y="98652"/>
                  <a:pt x="748757" y="98956"/>
                </a:cubicBezTo>
                <a:lnTo>
                  <a:pt x="748757" y="106417"/>
                </a:lnTo>
                <a:lnTo>
                  <a:pt x="729495" y="109615"/>
                </a:lnTo>
                <a:cubicBezTo>
                  <a:pt x="729495" y="109615"/>
                  <a:pt x="694168" y="90353"/>
                  <a:pt x="713430" y="83957"/>
                </a:cubicBezTo>
                <a:cubicBezTo>
                  <a:pt x="720967" y="81521"/>
                  <a:pt x="728048" y="80988"/>
                  <a:pt x="733834" y="81216"/>
                </a:cubicBezTo>
                <a:lnTo>
                  <a:pt x="733834" y="81216"/>
                </a:lnTo>
                <a:close/>
                <a:moveTo>
                  <a:pt x="436905" y="485954"/>
                </a:moveTo>
                <a:lnTo>
                  <a:pt x="436905" y="485954"/>
                </a:lnTo>
                <a:cubicBezTo>
                  <a:pt x="431042" y="480549"/>
                  <a:pt x="427768" y="474534"/>
                  <a:pt x="436981" y="471489"/>
                </a:cubicBezTo>
                <a:cubicBezTo>
                  <a:pt x="442539" y="469661"/>
                  <a:pt x="447792" y="468900"/>
                  <a:pt x="452513" y="468672"/>
                </a:cubicBezTo>
                <a:cubicBezTo>
                  <a:pt x="452665" y="468291"/>
                  <a:pt x="452741" y="468063"/>
                  <a:pt x="452741" y="468063"/>
                </a:cubicBezTo>
                <a:cubicBezTo>
                  <a:pt x="452741" y="468063"/>
                  <a:pt x="452741" y="468291"/>
                  <a:pt x="452817" y="468672"/>
                </a:cubicBezTo>
                <a:cubicBezTo>
                  <a:pt x="464314" y="468291"/>
                  <a:pt x="472308" y="471489"/>
                  <a:pt x="472308" y="471489"/>
                </a:cubicBezTo>
                <a:lnTo>
                  <a:pt x="472308" y="493949"/>
                </a:lnTo>
                <a:lnTo>
                  <a:pt x="457081" y="496461"/>
                </a:lnTo>
                <a:cubicBezTo>
                  <a:pt x="456700" y="502019"/>
                  <a:pt x="452969" y="506968"/>
                  <a:pt x="450305" y="511993"/>
                </a:cubicBezTo>
                <a:cubicBezTo>
                  <a:pt x="446955" y="518236"/>
                  <a:pt x="438732" y="523489"/>
                  <a:pt x="429672" y="525241"/>
                </a:cubicBezTo>
                <a:cubicBezTo>
                  <a:pt x="420612" y="526992"/>
                  <a:pt x="417186" y="517018"/>
                  <a:pt x="421449" y="512297"/>
                </a:cubicBezTo>
                <a:cubicBezTo>
                  <a:pt x="425713" y="507577"/>
                  <a:pt x="431347" y="504988"/>
                  <a:pt x="428682" y="498593"/>
                </a:cubicBezTo>
                <a:cubicBezTo>
                  <a:pt x="426322" y="492959"/>
                  <a:pt x="430053" y="489685"/>
                  <a:pt x="436905" y="485954"/>
                </a:cubicBezTo>
                <a:lnTo>
                  <a:pt x="436905" y="485954"/>
                </a:lnTo>
                <a:close/>
                <a:moveTo>
                  <a:pt x="21812" y="700125"/>
                </a:moveTo>
                <a:lnTo>
                  <a:pt x="21812" y="700125"/>
                </a:lnTo>
                <a:cubicBezTo>
                  <a:pt x="21812" y="700125"/>
                  <a:pt x="-13515" y="680862"/>
                  <a:pt x="5748" y="674467"/>
                </a:cubicBezTo>
                <a:cubicBezTo>
                  <a:pt x="25010" y="668071"/>
                  <a:pt x="41075" y="674467"/>
                  <a:pt x="41075" y="674467"/>
                </a:cubicBezTo>
                <a:lnTo>
                  <a:pt x="41075" y="696927"/>
                </a:lnTo>
                <a:lnTo>
                  <a:pt x="21812" y="700125"/>
                </a:lnTo>
                <a:lnTo>
                  <a:pt x="21812" y="700125"/>
                </a:lnTo>
                <a:close/>
                <a:moveTo>
                  <a:pt x="728276" y="479026"/>
                </a:moveTo>
                <a:lnTo>
                  <a:pt x="728276" y="479026"/>
                </a:lnTo>
                <a:cubicBezTo>
                  <a:pt x="728276" y="479026"/>
                  <a:pt x="720891" y="484584"/>
                  <a:pt x="720054" y="491132"/>
                </a:cubicBezTo>
                <a:cubicBezTo>
                  <a:pt x="719140" y="497603"/>
                  <a:pt x="734367" y="502628"/>
                  <a:pt x="741372" y="503390"/>
                </a:cubicBezTo>
                <a:cubicBezTo>
                  <a:pt x="748376" y="504227"/>
                  <a:pt x="747539" y="508262"/>
                  <a:pt x="749214" y="512374"/>
                </a:cubicBezTo>
                <a:cubicBezTo>
                  <a:pt x="750965" y="516409"/>
                  <a:pt x="761472" y="518008"/>
                  <a:pt x="764898" y="512374"/>
                </a:cubicBezTo>
                <a:cubicBezTo>
                  <a:pt x="768400" y="506663"/>
                  <a:pt x="768400" y="500192"/>
                  <a:pt x="764898" y="496157"/>
                </a:cubicBezTo>
                <a:cubicBezTo>
                  <a:pt x="761395" y="492045"/>
                  <a:pt x="758807" y="487249"/>
                  <a:pt x="751802" y="485574"/>
                </a:cubicBezTo>
                <a:cubicBezTo>
                  <a:pt x="744874" y="488391"/>
                  <a:pt x="728276" y="483518"/>
                  <a:pt x="728276" y="479026"/>
                </a:cubicBezTo>
                <a:lnTo>
                  <a:pt x="728276" y="479026"/>
                </a:lnTo>
                <a:close/>
                <a:moveTo>
                  <a:pt x="694701" y="520216"/>
                </a:moveTo>
                <a:lnTo>
                  <a:pt x="694701" y="520216"/>
                </a:lnTo>
                <a:cubicBezTo>
                  <a:pt x="694701" y="520216"/>
                  <a:pt x="693939" y="523794"/>
                  <a:pt x="688838" y="526992"/>
                </a:cubicBezTo>
                <a:cubicBezTo>
                  <a:pt x="683661" y="530189"/>
                  <a:pt x="680996" y="532397"/>
                  <a:pt x="687011" y="535976"/>
                </a:cubicBezTo>
                <a:cubicBezTo>
                  <a:pt x="693026" y="539630"/>
                  <a:pt x="689447" y="541458"/>
                  <a:pt x="688381" y="544503"/>
                </a:cubicBezTo>
                <a:cubicBezTo>
                  <a:pt x="687315" y="547548"/>
                  <a:pt x="695995" y="553182"/>
                  <a:pt x="703076" y="551660"/>
                </a:cubicBezTo>
                <a:cubicBezTo>
                  <a:pt x="710156" y="550137"/>
                  <a:pt x="714496" y="546559"/>
                  <a:pt x="713887" y="542752"/>
                </a:cubicBezTo>
                <a:cubicBezTo>
                  <a:pt x="713278" y="538945"/>
                  <a:pt x="714115" y="535062"/>
                  <a:pt x="708710" y="531027"/>
                </a:cubicBezTo>
                <a:cubicBezTo>
                  <a:pt x="710689" y="525469"/>
                  <a:pt x="699193" y="519378"/>
                  <a:pt x="694701" y="520216"/>
                </a:cubicBezTo>
                <a:lnTo>
                  <a:pt x="694701" y="520216"/>
                </a:lnTo>
                <a:close/>
                <a:moveTo>
                  <a:pt x="559331" y="517779"/>
                </a:moveTo>
                <a:lnTo>
                  <a:pt x="559331" y="517779"/>
                </a:lnTo>
                <a:cubicBezTo>
                  <a:pt x="559331" y="517779"/>
                  <a:pt x="569229" y="527601"/>
                  <a:pt x="568087" y="537346"/>
                </a:cubicBezTo>
                <a:cubicBezTo>
                  <a:pt x="566945" y="547092"/>
                  <a:pt x="567021" y="553259"/>
                  <a:pt x="575776" y="554477"/>
                </a:cubicBezTo>
                <a:cubicBezTo>
                  <a:pt x="584532" y="555695"/>
                  <a:pt x="583466" y="561786"/>
                  <a:pt x="585598" y="567953"/>
                </a:cubicBezTo>
                <a:cubicBezTo>
                  <a:pt x="587806" y="574044"/>
                  <a:pt x="600977" y="576556"/>
                  <a:pt x="605317" y="567953"/>
                </a:cubicBezTo>
                <a:cubicBezTo>
                  <a:pt x="609733" y="559349"/>
                  <a:pt x="609733" y="549604"/>
                  <a:pt x="605317" y="543437"/>
                </a:cubicBezTo>
                <a:cubicBezTo>
                  <a:pt x="600901" y="537270"/>
                  <a:pt x="597627" y="529961"/>
                  <a:pt x="588872" y="527525"/>
                </a:cubicBezTo>
                <a:cubicBezTo>
                  <a:pt x="585598" y="512754"/>
                  <a:pt x="562833" y="509785"/>
                  <a:pt x="559331" y="517779"/>
                </a:cubicBezTo>
                <a:close/>
              </a:path>
            </a:pathLst>
          </a:custGeom>
          <a:grpFill/>
          <a:ln w="6248" cap="rnd">
            <a:solidFill>
              <a:srgbClr val="0070C0"/>
            </a:solidFill>
            <a:prstDash val="solid"/>
            <a:round/>
          </a:ln>
          <a:effectLst>
            <a:glow rad="63500">
              <a:srgbClr val="00B0F0">
                <a:alpha val="40000"/>
              </a:srgbClr>
            </a:glo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200"/>
          </a:p>
        </p:txBody>
      </p:sp>
      <p:sp>
        <p:nvSpPr>
          <p:cNvPr id="1128" name="Graphic 2">
            <a:extLst>
              <a:ext uri="{FF2B5EF4-FFF2-40B4-BE49-F238E27FC236}">
                <a16:creationId xmlns:a16="http://schemas.microsoft.com/office/drawing/2014/main" id="{768E5FC6-4548-46D7-AB38-02951D83BEE1}"/>
              </a:ext>
            </a:extLst>
          </p:cNvPr>
          <p:cNvSpPr/>
          <p:nvPr/>
        </p:nvSpPr>
        <p:spPr>
          <a:xfrm>
            <a:off x="2129554" y="792522"/>
            <a:ext cx="2591580" cy="3008289"/>
          </a:xfrm>
          <a:custGeom>
            <a:avLst/>
            <a:gdLst>
              <a:gd name="connsiteX0" fmla="*/ 167384 w 841953"/>
              <a:gd name="connsiteY0" fmla="*/ 654748 h 710547"/>
              <a:gd name="connsiteX1" fmla="*/ 174236 w 841953"/>
              <a:gd name="connsiteY1" fmla="*/ 674391 h 710547"/>
              <a:gd name="connsiteX2" fmla="*/ 180175 w 841953"/>
              <a:gd name="connsiteY2" fmla="*/ 691521 h 710547"/>
              <a:gd name="connsiteX3" fmla="*/ 187865 w 841953"/>
              <a:gd name="connsiteY3" fmla="*/ 704997 h 710547"/>
              <a:gd name="connsiteX4" fmla="*/ 203244 w 841953"/>
              <a:gd name="connsiteY4" fmla="*/ 704997 h 710547"/>
              <a:gd name="connsiteX5" fmla="*/ 203244 w 841953"/>
              <a:gd name="connsiteY5" fmla="*/ 680481 h 710547"/>
              <a:gd name="connsiteX6" fmla="*/ 190453 w 841953"/>
              <a:gd name="connsiteY6" fmla="*/ 664493 h 710547"/>
              <a:gd name="connsiteX7" fmla="*/ 167384 w 841953"/>
              <a:gd name="connsiteY7" fmla="*/ 654748 h 710547"/>
              <a:gd name="connsiteX8" fmla="*/ 167384 w 841953"/>
              <a:gd name="connsiteY8" fmla="*/ 654748 h 710547"/>
              <a:gd name="connsiteX9" fmla="*/ 270091 w 841953"/>
              <a:gd name="connsiteY9" fmla="*/ 576328 h 710547"/>
              <a:gd name="connsiteX10" fmla="*/ 270091 w 841953"/>
              <a:gd name="connsiteY10" fmla="*/ 576328 h 710547"/>
              <a:gd name="connsiteX11" fmla="*/ 264153 w 841953"/>
              <a:gd name="connsiteY11" fmla="*/ 554553 h 710547"/>
              <a:gd name="connsiteX12" fmla="*/ 285851 w 841953"/>
              <a:gd name="connsiteY12" fmla="*/ 554553 h 710547"/>
              <a:gd name="connsiteX13" fmla="*/ 285851 w 841953"/>
              <a:gd name="connsiteY13" fmla="*/ 555314 h 710547"/>
              <a:gd name="connsiteX14" fmla="*/ 291790 w 841953"/>
              <a:gd name="connsiteY14" fmla="*/ 557598 h 710547"/>
              <a:gd name="connsiteX15" fmla="*/ 281892 w 841953"/>
              <a:gd name="connsiteY15" fmla="*/ 583332 h 710547"/>
              <a:gd name="connsiteX16" fmla="*/ 270015 w 841953"/>
              <a:gd name="connsiteY16" fmla="*/ 580134 h 710547"/>
              <a:gd name="connsiteX17" fmla="*/ 270015 w 841953"/>
              <a:gd name="connsiteY17" fmla="*/ 576328 h 710547"/>
              <a:gd name="connsiteX18" fmla="*/ 270091 w 841953"/>
              <a:gd name="connsiteY18" fmla="*/ 576328 h 710547"/>
              <a:gd name="connsiteX19" fmla="*/ 336634 w 841953"/>
              <a:gd name="connsiteY19" fmla="*/ 545417 h 710547"/>
              <a:gd name="connsiteX20" fmla="*/ 336634 w 841953"/>
              <a:gd name="connsiteY20" fmla="*/ 545417 h 710547"/>
              <a:gd name="connsiteX21" fmla="*/ 351633 w 841953"/>
              <a:gd name="connsiteY21" fmla="*/ 551812 h 710547"/>
              <a:gd name="connsiteX22" fmla="*/ 355439 w 841953"/>
              <a:gd name="connsiteY22" fmla="*/ 557370 h 710547"/>
              <a:gd name="connsiteX23" fmla="*/ 355439 w 841953"/>
              <a:gd name="connsiteY23" fmla="*/ 570846 h 710547"/>
              <a:gd name="connsiteX24" fmla="*/ 374702 w 841953"/>
              <a:gd name="connsiteY24" fmla="*/ 574044 h 710547"/>
              <a:gd name="connsiteX25" fmla="*/ 390766 w 841953"/>
              <a:gd name="connsiteY25" fmla="*/ 548386 h 710547"/>
              <a:gd name="connsiteX26" fmla="*/ 383381 w 841953"/>
              <a:gd name="connsiteY26" fmla="*/ 546483 h 710547"/>
              <a:gd name="connsiteX27" fmla="*/ 381935 w 841953"/>
              <a:gd name="connsiteY27" fmla="*/ 536509 h 710547"/>
              <a:gd name="connsiteX28" fmla="*/ 366403 w 841953"/>
              <a:gd name="connsiteY28" fmla="*/ 516790 h 710547"/>
              <a:gd name="connsiteX29" fmla="*/ 351480 w 841953"/>
              <a:gd name="connsiteY29" fmla="*/ 521662 h 710547"/>
              <a:gd name="connsiteX30" fmla="*/ 336634 w 841953"/>
              <a:gd name="connsiteY30" fmla="*/ 545417 h 710547"/>
              <a:gd name="connsiteX31" fmla="*/ 336634 w 841953"/>
              <a:gd name="connsiteY31" fmla="*/ 545417 h 710547"/>
              <a:gd name="connsiteX32" fmla="*/ 827862 w 841953"/>
              <a:gd name="connsiteY32" fmla="*/ 39266 h 710547"/>
              <a:gd name="connsiteX33" fmla="*/ 827862 w 841953"/>
              <a:gd name="connsiteY33" fmla="*/ 39266 h 710547"/>
              <a:gd name="connsiteX34" fmla="*/ 825502 w 841953"/>
              <a:gd name="connsiteY34" fmla="*/ 37362 h 710547"/>
              <a:gd name="connsiteX35" fmla="*/ 836237 w 841953"/>
              <a:gd name="connsiteY35" fmla="*/ 14902 h 710547"/>
              <a:gd name="connsiteX36" fmla="*/ 808600 w 841953"/>
              <a:gd name="connsiteY36" fmla="*/ 12923 h 710547"/>
              <a:gd name="connsiteX37" fmla="*/ 801519 w 841953"/>
              <a:gd name="connsiteY37" fmla="*/ 3939 h 710547"/>
              <a:gd name="connsiteX38" fmla="*/ 781800 w 841953"/>
              <a:gd name="connsiteY38" fmla="*/ 3939 h 710547"/>
              <a:gd name="connsiteX39" fmla="*/ 781800 w 841953"/>
              <a:gd name="connsiteY39" fmla="*/ 21221 h 710547"/>
              <a:gd name="connsiteX40" fmla="*/ 798245 w 841953"/>
              <a:gd name="connsiteY40" fmla="*/ 32413 h 710547"/>
              <a:gd name="connsiteX41" fmla="*/ 800834 w 841953"/>
              <a:gd name="connsiteY41" fmla="*/ 32946 h 710547"/>
              <a:gd name="connsiteX42" fmla="*/ 800834 w 841953"/>
              <a:gd name="connsiteY42" fmla="*/ 37362 h 710547"/>
              <a:gd name="connsiteX43" fmla="*/ 820096 w 841953"/>
              <a:gd name="connsiteY43" fmla="*/ 40560 h 710547"/>
              <a:gd name="connsiteX44" fmla="*/ 823979 w 841953"/>
              <a:gd name="connsiteY44" fmla="*/ 38276 h 710547"/>
              <a:gd name="connsiteX45" fmla="*/ 827862 w 841953"/>
              <a:gd name="connsiteY45" fmla="*/ 39266 h 710547"/>
              <a:gd name="connsiteX46" fmla="*/ 827862 w 841953"/>
              <a:gd name="connsiteY46" fmla="*/ 39266 h 710547"/>
              <a:gd name="connsiteX47" fmla="*/ 733834 w 841953"/>
              <a:gd name="connsiteY47" fmla="*/ 81216 h 710547"/>
              <a:gd name="connsiteX48" fmla="*/ 733834 w 841953"/>
              <a:gd name="connsiteY48" fmla="*/ 81216 h 710547"/>
              <a:gd name="connsiteX49" fmla="*/ 740154 w 841953"/>
              <a:gd name="connsiteY49" fmla="*/ 79009 h 710547"/>
              <a:gd name="connsiteX50" fmla="*/ 750051 w 841953"/>
              <a:gd name="connsiteY50" fmla="*/ 69568 h 710547"/>
              <a:gd name="connsiteX51" fmla="*/ 769770 w 841953"/>
              <a:gd name="connsiteY51" fmla="*/ 69568 h 710547"/>
              <a:gd name="connsiteX52" fmla="*/ 769770 w 841953"/>
              <a:gd name="connsiteY52" fmla="*/ 86851 h 710547"/>
              <a:gd name="connsiteX53" fmla="*/ 753325 w 841953"/>
              <a:gd name="connsiteY53" fmla="*/ 98043 h 710547"/>
              <a:gd name="connsiteX54" fmla="*/ 748757 w 841953"/>
              <a:gd name="connsiteY54" fmla="*/ 98956 h 710547"/>
              <a:gd name="connsiteX55" fmla="*/ 748757 w 841953"/>
              <a:gd name="connsiteY55" fmla="*/ 106417 h 710547"/>
              <a:gd name="connsiteX56" fmla="*/ 729495 w 841953"/>
              <a:gd name="connsiteY56" fmla="*/ 109615 h 710547"/>
              <a:gd name="connsiteX57" fmla="*/ 713430 w 841953"/>
              <a:gd name="connsiteY57" fmla="*/ 83957 h 710547"/>
              <a:gd name="connsiteX58" fmla="*/ 733834 w 841953"/>
              <a:gd name="connsiteY58" fmla="*/ 81216 h 710547"/>
              <a:gd name="connsiteX59" fmla="*/ 733834 w 841953"/>
              <a:gd name="connsiteY59" fmla="*/ 81216 h 710547"/>
              <a:gd name="connsiteX60" fmla="*/ 436905 w 841953"/>
              <a:gd name="connsiteY60" fmla="*/ 485954 h 710547"/>
              <a:gd name="connsiteX61" fmla="*/ 436905 w 841953"/>
              <a:gd name="connsiteY61" fmla="*/ 485954 h 710547"/>
              <a:gd name="connsiteX62" fmla="*/ 436981 w 841953"/>
              <a:gd name="connsiteY62" fmla="*/ 471489 h 710547"/>
              <a:gd name="connsiteX63" fmla="*/ 452513 w 841953"/>
              <a:gd name="connsiteY63" fmla="*/ 468672 h 710547"/>
              <a:gd name="connsiteX64" fmla="*/ 452741 w 841953"/>
              <a:gd name="connsiteY64" fmla="*/ 468063 h 710547"/>
              <a:gd name="connsiteX65" fmla="*/ 452817 w 841953"/>
              <a:gd name="connsiteY65" fmla="*/ 468672 h 710547"/>
              <a:gd name="connsiteX66" fmla="*/ 472308 w 841953"/>
              <a:gd name="connsiteY66" fmla="*/ 471489 h 710547"/>
              <a:gd name="connsiteX67" fmla="*/ 472308 w 841953"/>
              <a:gd name="connsiteY67" fmla="*/ 493949 h 710547"/>
              <a:gd name="connsiteX68" fmla="*/ 457081 w 841953"/>
              <a:gd name="connsiteY68" fmla="*/ 496461 h 710547"/>
              <a:gd name="connsiteX69" fmla="*/ 450305 w 841953"/>
              <a:gd name="connsiteY69" fmla="*/ 511993 h 710547"/>
              <a:gd name="connsiteX70" fmla="*/ 429672 w 841953"/>
              <a:gd name="connsiteY70" fmla="*/ 525241 h 710547"/>
              <a:gd name="connsiteX71" fmla="*/ 421449 w 841953"/>
              <a:gd name="connsiteY71" fmla="*/ 512297 h 710547"/>
              <a:gd name="connsiteX72" fmla="*/ 428682 w 841953"/>
              <a:gd name="connsiteY72" fmla="*/ 498593 h 710547"/>
              <a:gd name="connsiteX73" fmla="*/ 436905 w 841953"/>
              <a:gd name="connsiteY73" fmla="*/ 485954 h 710547"/>
              <a:gd name="connsiteX74" fmla="*/ 436905 w 841953"/>
              <a:gd name="connsiteY74" fmla="*/ 485954 h 710547"/>
              <a:gd name="connsiteX75" fmla="*/ 21812 w 841953"/>
              <a:gd name="connsiteY75" fmla="*/ 700125 h 710547"/>
              <a:gd name="connsiteX76" fmla="*/ 21812 w 841953"/>
              <a:gd name="connsiteY76" fmla="*/ 700125 h 710547"/>
              <a:gd name="connsiteX77" fmla="*/ 5748 w 841953"/>
              <a:gd name="connsiteY77" fmla="*/ 674467 h 710547"/>
              <a:gd name="connsiteX78" fmla="*/ 41075 w 841953"/>
              <a:gd name="connsiteY78" fmla="*/ 674467 h 710547"/>
              <a:gd name="connsiteX79" fmla="*/ 41075 w 841953"/>
              <a:gd name="connsiteY79" fmla="*/ 696927 h 710547"/>
              <a:gd name="connsiteX80" fmla="*/ 21812 w 841953"/>
              <a:gd name="connsiteY80" fmla="*/ 700125 h 710547"/>
              <a:gd name="connsiteX81" fmla="*/ 21812 w 841953"/>
              <a:gd name="connsiteY81" fmla="*/ 700125 h 710547"/>
              <a:gd name="connsiteX82" fmla="*/ 728276 w 841953"/>
              <a:gd name="connsiteY82" fmla="*/ 479026 h 710547"/>
              <a:gd name="connsiteX83" fmla="*/ 728276 w 841953"/>
              <a:gd name="connsiteY83" fmla="*/ 479026 h 710547"/>
              <a:gd name="connsiteX84" fmla="*/ 720054 w 841953"/>
              <a:gd name="connsiteY84" fmla="*/ 491132 h 710547"/>
              <a:gd name="connsiteX85" fmla="*/ 741372 w 841953"/>
              <a:gd name="connsiteY85" fmla="*/ 503390 h 710547"/>
              <a:gd name="connsiteX86" fmla="*/ 749214 w 841953"/>
              <a:gd name="connsiteY86" fmla="*/ 512374 h 710547"/>
              <a:gd name="connsiteX87" fmla="*/ 764898 w 841953"/>
              <a:gd name="connsiteY87" fmla="*/ 512374 h 710547"/>
              <a:gd name="connsiteX88" fmla="*/ 764898 w 841953"/>
              <a:gd name="connsiteY88" fmla="*/ 496157 h 710547"/>
              <a:gd name="connsiteX89" fmla="*/ 751802 w 841953"/>
              <a:gd name="connsiteY89" fmla="*/ 485574 h 710547"/>
              <a:gd name="connsiteX90" fmla="*/ 728276 w 841953"/>
              <a:gd name="connsiteY90" fmla="*/ 479026 h 710547"/>
              <a:gd name="connsiteX91" fmla="*/ 728276 w 841953"/>
              <a:gd name="connsiteY91" fmla="*/ 479026 h 710547"/>
              <a:gd name="connsiteX92" fmla="*/ 694701 w 841953"/>
              <a:gd name="connsiteY92" fmla="*/ 520216 h 710547"/>
              <a:gd name="connsiteX93" fmla="*/ 694701 w 841953"/>
              <a:gd name="connsiteY93" fmla="*/ 520216 h 710547"/>
              <a:gd name="connsiteX94" fmla="*/ 688838 w 841953"/>
              <a:gd name="connsiteY94" fmla="*/ 526992 h 710547"/>
              <a:gd name="connsiteX95" fmla="*/ 687011 w 841953"/>
              <a:gd name="connsiteY95" fmla="*/ 535976 h 710547"/>
              <a:gd name="connsiteX96" fmla="*/ 688381 w 841953"/>
              <a:gd name="connsiteY96" fmla="*/ 544503 h 710547"/>
              <a:gd name="connsiteX97" fmla="*/ 703076 w 841953"/>
              <a:gd name="connsiteY97" fmla="*/ 551660 h 710547"/>
              <a:gd name="connsiteX98" fmla="*/ 713887 w 841953"/>
              <a:gd name="connsiteY98" fmla="*/ 542752 h 710547"/>
              <a:gd name="connsiteX99" fmla="*/ 708710 w 841953"/>
              <a:gd name="connsiteY99" fmla="*/ 531027 h 710547"/>
              <a:gd name="connsiteX100" fmla="*/ 694701 w 841953"/>
              <a:gd name="connsiteY100" fmla="*/ 520216 h 710547"/>
              <a:gd name="connsiteX101" fmla="*/ 694701 w 841953"/>
              <a:gd name="connsiteY101" fmla="*/ 520216 h 710547"/>
              <a:gd name="connsiteX102" fmla="*/ 559331 w 841953"/>
              <a:gd name="connsiteY102" fmla="*/ 517779 h 710547"/>
              <a:gd name="connsiteX103" fmla="*/ 559331 w 841953"/>
              <a:gd name="connsiteY103" fmla="*/ 517779 h 710547"/>
              <a:gd name="connsiteX104" fmla="*/ 568087 w 841953"/>
              <a:gd name="connsiteY104" fmla="*/ 537346 h 710547"/>
              <a:gd name="connsiteX105" fmla="*/ 575776 w 841953"/>
              <a:gd name="connsiteY105" fmla="*/ 554477 h 710547"/>
              <a:gd name="connsiteX106" fmla="*/ 585598 w 841953"/>
              <a:gd name="connsiteY106" fmla="*/ 567953 h 710547"/>
              <a:gd name="connsiteX107" fmla="*/ 605317 w 841953"/>
              <a:gd name="connsiteY107" fmla="*/ 567953 h 710547"/>
              <a:gd name="connsiteX108" fmla="*/ 605317 w 841953"/>
              <a:gd name="connsiteY108" fmla="*/ 543437 h 710547"/>
              <a:gd name="connsiteX109" fmla="*/ 588872 w 841953"/>
              <a:gd name="connsiteY109" fmla="*/ 527525 h 710547"/>
              <a:gd name="connsiteX110" fmla="*/ 559331 w 841953"/>
              <a:gd name="connsiteY110" fmla="*/ 517779 h 71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841953" h="710547">
                <a:moveTo>
                  <a:pt x="167384" y="654748"/>
                </a:moveTo>
                <a:cubicBezTo>
                  <a:pt x="167384" y="654748"/>
                  <a:pt x="175074" y="664493"/>
                  <a:pt x="174236" y="674391"/>
                </a:cubicBezTo>
                <a:cubicBezTo>
                  <a:pt x="173399" y="684212"/>
                  <a:pt x="173399" y="690303"/>
                  <a:pt x="180175" y="691521"/>
                </a:cubicBezTo>
                <a:cubicBezTo>
                  <a:pt x="187027" y="692739"/>
                  <a:pt x="186113" y="698906"/>
                  <a:pt x="187865" y="704997"/>
                </a:cubicBezTo>
                <a:cubicBezTo>
                  <a:pt x="189540" y="711088"/>
                  <a:pt x="199818" y="713601"/>
                  <a:pt x="203244" y="704997"/>
                </a:cubicBezTo>
                <a:cubicBezTo>
                  <a:pt x="206594" y="696394"/>
                  <a:pt x="206594" y="686648"/>
                  <a:pt x="203244" y="680481"/>
                </a:cubicBezTo>
                <a:cubicBezTo>
                  <a:pt x="199818" y="674314"/>
                  <a:pt x="197305" y="667005"/>
                  <a:pt x="190453" y="664493"/>
                </a:cubicBezTo>
                <a:cubicBezTo>
                  <a:pt x="183601" y="662133"/>
                  <a:pt x="167384" y="654748"/>
                  <a:pt x="167384" y="654748"/>
                </a:cubicBezTo>
                <a:lnTo>
                  <a:pt x="167384" y="654748"/>
                </a:lnTo>
                <a:close/>
                <a:moveTo>
                  <a:pt x="270091" y="576328"/>
                </a:moveTo>
                <a:lnTo>
                  <a:pt x="270091" y="576328"/>
                </a:lnTo>
                <a:cubicBezTo>
                  <a:pt x="264457" y="570389"/>
                  <a:pt x="255625" y="559121"/>
                  <a:pt x="264153" y="554553"/>
                </a:cubicBezTo>
                <a:cubicBezTo>
                  <a:pt x="275954" y="548158"/>
                  <a:pt x="285851" y="554553"/>
                  <a:pt x="285851" y="554553"/>
                </a:cubicBezTo>
                <a:lnTo>
                  <a:pt x="285851" y="555314"/>
                </a:lnTo>
                <a:cubicBezTo>
                  <a:pt x="287755" y="555771"/>
                  <a:pt x="289734" y="556456"/>
                  <a:pt x="291790" y="557598"/>
                </a:cubicBezTo>
                <a:cubicBezTo>
                  <a:pt x="303667" y="564070"/>
                  <a:pt x="281892" y="583332"/>
                  <a:pt x="281892" y="583332"/>
                </a:cubicBezTo>
                <a:lnTo>
                  <a:pt x="270015" y="580134"/>
                </a:lnTo>
                <a:lnTo>
                  <a:pt x="270015" y="576328"/>
                </a:lnTo>
                <a:lnTo>
                  <a:pt x="270091" y="576328"/>
                </a:lnTo>
                <a:close/>
                <a:moveTo>
                  <a:pt x="336634" y="545417"/>
                </a:moveTo>
                <a:lnTo>
                  <a:pt x="336634" y="545417"/>
                </a:lnTo>
                <a:cubicBezTo>
                  <a:pt x="336634" y="545417"/>
                  <a:pt x="345694" y="542752"/>
                  <a:pt x="351633" y="551812"/>
                </a:cubicBezTo>
                <a:cubicBezTo>
                  <a:pt x="353003" y="553944"/>
                  <a:pt x="354221" y="555847"/>
                  <a:pt x="355439" y="557370"/>
                </a:cubicBezTo>
                <a:lnTo>
                  <a:pt x="355439" y="570846"/>
                </a:lnTo>
                <a:lnTo>
                  <a:pt x="374702" y="574044"/>
                </a:lnTo>
                <a:cubicBezTo>
                  <a:pt x="374702" y="574044"/>
                  <a:pt x="410029" y="554781"/>
                  <a:pt x="390766" y="548386"/>
                </a:cubicBezTo>
                <a:cubicBezTo>
                  <a:pt x="388254" y="547548"/>
                  <a:pt x="385742" y="546863"/>
                  <a:pt x="383381" y="546483"/>
                </a:cubicBezTo>
                <a:cubicBezTo>
                  <a:pt x="383534" y="543361"/>
                  <a:pt x="383153" y="539935"/>
                  <a:pt x="381935" y="536509"/>
                </a:cubicBezTo>
                <a:cubicBezTo>
                  <a:pt x="377747" y="524936"/>
                  <a:pt x="371504" y="517018"/>
                  <a:pt x="366403" y="516790"/>
                </a:cubicBezTo>
                <a:cubicBezTo>
                  <a:pt x="361226" y="516561"/>
                  <a:pt x="355592" y="514201"/>
                  <a:pt x="351480" y="521662"/>
                </a:cubicBezTo>
                <a:cubicBezTo>
                  <a:pt x="347293" y="528971"/>
                  <a:pt x="336634" y="545417"/>
                  <a:pt x="336634" y="545417"/>
                </a:cubicBezTo>
                <a:lnTo>
                  <a:pt x="336634" y="545417"/>
                </a:lnTo>
                <a:close/>
                <a:moveTo>
                  <a:pt x="827862" y="39266"/>
                </a:moveTo>
                <a:lnTo>
                  <a:pt x="827862" y="39266"/>
                </a:lnTo>
                <a:cubicBezTo>
                  <a:pt x="827862" y="39266"/>
                  <a:pt x="826872" y="38581"/>
                  <a:pt x="825502" y="37362"/>
                </a:cubicBezTo>
                <a:cubicBezTo>
                  <a:pt x="834562" y="31576"/>
                  <a:pt x="850551" y="19699"/>
                  <a:pt x="836237" y="14902"/>
                </a:cubicBezTo>
                <a:cubicBezTo>
                  <a:pt x="825121" y="11248"/>
                  <a:pt x="815147" y="11781"/>
                  <a:pt x="808600" y="12923"/>
                </a:cubicBezTo>
                <a:cubicBezTo>
                  <a:pt x="802813" y="11476"/>
                  <a:pt x="803422" y="7669"/>
                  <a:pt x="801519" y="3939"/>
                </a:cubicBezTo>
                <a:cubicBezTo>
                  <a:pt x="799311" y="-401"/>
                  <a:pt x="786216" y="-2152"/>
                  <a:pt x="781800" y="3939"/>
                </a:cubicBezTo>
                <a:cubicBezTo>
                  <a:pt x="777384" y="9953"/>
                  <a:pt x="777384" y="16882"/>
                  <a:pt x="781800" y="21221"/>
                </a:cubicBezTo>
                <a:cubicBezTo>
                  <a:pt x="786216" y="25561"/>
                  <a:pt x="789490" y="30662"/>
                  <a:pt x="798245" y="32413"/>
                </a:cubicBezTo>
                <a:cubicBezTo>
                  <a:pt x="799007" y="32566"/>
                  <a:pt x="799920" y="32794"/>
                  <a:pt x="800834" y="32946"/>
                </a:cubicBezTo>
                <a:lnTo>
                  <a:pt x="800834" y="37362"/>
                </a:lnTo>
                <a:lnTo>
                  <a:pt x="820096" y="40560"/>
                </a:lnTo>
                <a:cubicBezTo>
                  <a:pt x="820096" y="40560"/>
                  <a:pt x="821695" y="39722"/>
                  <a:pt x="823979" y="38276"/>
                </a:cubicBezTo>
                <a:cubicBezTo>
                  <a:pt x="826416" y="38885"/>
                  <a:pt x="827862" y="39266"/>
                  <a:pt x="827862" y="39266"/>
                </a:cubicBezTo>
                <a:lnTo>
                  <a:pt x="827862" y="39266"/>
                </a:lnTo>
                <a:close/>
                <a:moveTo>
                  <a:pt x="733834" y="81216"/>
                </a:moveTo>
                <a:lnTo>
                  <a:pt x="733834" y="81216"/>
                </a:lnTo>
                <a:cubicBezTo>
                  <a:pt x="735053" y="80075"/>
                  <a:pt x="737108" y="79389"/>
                  <a:pt x="740154" y="79009"/>
                </a:cubicBezTo>
                <a:cubicBezTo>
                  <a:pt x="748909" y="78171"/>
                  <a:pt x="747843" y="73831"/>
                  <a:pt x="750051" y="69568"/>
                </a:cubicBezTo>
                <a:cubicBezTo>
                  <a:pt x="752259" y="65228"/>
                  <a:pt x="765355" y="63553"/>
                  <a:pt x="769770" y="69568"/>
                </a:cubicBezTo>
                <a:cubicBezTo>
                  <a:pt x="774186" y="75583"/>
                  <a:pt x="774186" y="82511"/>
                  <a:pt x="769770" y="86851"/>
                </a:cubicBezTo>
                <a:cubicBezTo>
                  <a:pt x="765355" y="91114"/>
                  <a:pt x="762081" y="96368"/>
                  <a:pt x="753325" y="98043"/>
                </a:cubicBezTo>
                <a:cubicBezTo>
                  <a:pt x="752031" y="98271"/>
                  <a:pt x="750508" y="98652"/>
                  <a:pt x="748757" y="98956"/>
                </a:cubicBezTo>
                <a:lnTo>
                  <a:pt x="748757" y="106417"/>
                </a:lnTo>
                <a:lnTo>
                  <a:pt x="729495" y="109615"/>
                </a:lnTo>
                <a:cubicBezTo>
                  <a:pt x="729495" y="109615"/>
                  <a:pt x="694168" y="90353"/>
                  <a:pt x="713430" y="83957"/>
                </a:cubicBezTo>
                <a:cubicBezTo>
                  <a:pt x="720967" y="81521"/>
                  <a:pt x="728048" y="80988"/>
                  <a:pt x="733834" y="81216"/>
                </a:cubicBezTo>
                <a:lnTo>
                  <a:pt x="733834" y="81216"/>
                </a:lnTo>
                <a:close/>
                <a:moveTo>
                  <a:pt x="436905" y="485954"/>
                </a:moveTo>
                <a:lnTo>
                  <a:pt x="436905" y="485954"/>
                </a:lnTo>
                <a:cubicBezTo>
                  <a:pt x="431042" y="480549"/>
                  <a:pt x="427768" y="474534"/>
                  <a:pt x="436981" y="471489"/>
                </a:cubicBezTo>
                <a:cubicBezTo>
                  <a:pt x="442539" y="469661"/>
                  <a:pt x="447792" y="468900"/>
                  <a:pt x="452513" y="468672"/>
                </a:cubicBezTo>
                <a:cubicBezTo>
                  <a:pt x="452665" y="468291"/>
                  <a:pt x="452741" y="468063"/>
                  <a:pt x="452741" y="468063"/>
                </a:cubicBezTo>
                <a:cubicBezTo>
                  <a:pt x="452741" y="468063"/>
                  <a:pt x="452741" y="468291"/>
                  <a:pt x="452817" y="468672"/>
                </a:cubicBezTo>
                <a:cubicBezTo>
                  <a:pt x="464314" y="468291"/>
                  <a:pt x="472308" y="471489"/>
                  <a:pt x="472308" y="471489"/>
                </a:cubicBezTo>
                <a:lnTo>
                  <a:pt x="472308" y="493949"/>
                </a:lnTo>
                <a:lnTo>
                  <a:pt x="457081" y="496461"/>
                </a:lnTo>
                <a:cubicBezTo>
                  <a:pt x="456700" y="502019"/>
                  <a:pt x="452969" y="506968"/>
                  <a:pt x="450305" y="511993"/>
                </a:cubicBezTo>
                <a:cubicBezTo>
                  <a:pt x="446955" y="518236"/>
                  <a:pt x="438732" y="523489"/>
                  <a:pt x="429672" y="525241"/>
                </a:cubicBezTo>
                <a:cubicBezTo>
                  <a:pt x="420612" y="526992"/>
                  <a:pt x="417186" y="517018"/>
                  <a:pt x="421449" y="512297"/>
                </a:cubicBezTo>
                <a:cubicBezTo>
                  <a:pt x="425713" y="507577"/>
                  <a:pt x="431347" y="504988"/>
                  <a:pt x="428682" y="498593"/>
                </a:cubicBezTo>
                <a:cubicBezTo>
                  <a:pt x="426322" y="492959"/>
                  <a:pt x="430053" y="489685"/>
                  <a:pt x="436905" y="485954"/>
                </a:cubicBezTo>
                <a:lnTo>
                  <a:pt x="436905" y="485954"/>
                </a:lnTo>
                <a:close/>
                <a:moveTo>
                  <a:pt x="21812" y="700125"/>
                </a:moveTo>
                <a:lnTo>
                  <a:pt x="21812" y="700125"/>
                </a:lnTo>
                <a:cubicBezTo>
                  <a:pt x="21812" y="700125"/>
                  <a:pt x="-13515" y="680862"/>
                  <a:pt x="5748" y="674467"/>
                </a:cubicBezTo>
                <a:cubicBezTo>
                  <a:pt x="25010" y="668071"/>
                  <a:pt x="41075" y="674467"/>
                  <a:pt x="41075" y="674467"/>
                </a:cubicBezTo>
                <a:lnTo>
                  <a:pt x="41075" y="696927"/>
                </a:lnTo>
                <a:lnTo>
                  <a:pt x="21812" y="700125"/>
                </a:lnTo>
                <a:lnTo>
                  <a:pt x="21812" y="700125"/>
                </a:lnTo>
                <a:close/>
                <a:moveTo>
                  <a:pt x="728276" y="479026"/>
                </a:moveTo>
                <a:lnTo>
                  <a:pt x="728276" y="479026"/>
                </a:lnTo>
                <a:cubicBezTo>
                  <a:pt x="728276" y="479026"/>
                  <a:pt x="720891" y="484584"/>
                  <a:pt x="720054" y="491132"/>
                </a:cubicBezTo>
                <a:cubicBezTo>
                  <a:pt x="719140" y="497603"/>
                  <a:pt x="734367" y="502628"/>
                  <a:pt x="741372" y="503390"/>
                </a:cubicBezTo>
                <a:cubicBezTo>
                  <a:pt x="748376" y="504227"/>
                  <a:pt x="747539" y="508262"/>
                  <a:pt x="749214" y="512374"/>
                </a:cubicBezTo>
                <a:cubicBezTo>
                  <a:pt x="750965" y="516409"/>
                  <a:pt x="761472" y="518008"/>
                  <a:pt x="764898" y="512374"/>
                </a:cubicBezTo>
                <a:cubicBezTo>
                  <a:pt x="768400" y="506663"/>
                  <a:pt x="768400" y="500192"/>
                  <a:pt x="764898" y="496157"/>
                </a:cubicBezTo>
                <a:cubicBezTo>
                  <a:pt x="761395" y="492045"/>
                  <a:pt x="758807" y="487249"/>
                  <a:pt x="751802" y="485574"/>
                </a:cubicBezTo>
                <a:cubicBezTo>
                  <a:pt x="744874" y="488391"/>
                  <a:pt x="728276" y="483518"/>
                  <a:pt x="728276" y="479026"/>
                </a:cubicBezTo>
                <a:lnTo>
                  <a:pt x="728276" y="479026"/>
                </a:lnTo>
                <a:close/>
                <a:moveTo>
                  <a:pt x="694701" y="520216"/>
                </a:moveTo>
                <a:lnTo>
                  <a:pt x="694701" y="520216"/>
                </a:lnTo>
                <a:cubicBezTo>
                  <a:pt x="694701" y="520216"/>
                  <a:pt x="693939" y="523794"/>
                  <a:pt x="688838" y="526992"/>
                </a:cubicBezTo>
                <a:cubicBezTo>
                  <a:pt x="683661" y="530189"/>
                  <a:pt x="680996" y="532397"/>
                  <a:pt x="687011" y="535976"/>
                </a:cubicBezTo>
                <a:cubicBezTo>
                  <a:pt x="693026" y="539630"/>
                  <a:pt x="689447" y="541458"/>
                  <a:pt x="688381" y="544503"/>
                </a:cubicBezTo>
                <a:cubicBezTo>
                  <a:pt x="687315" y="547548"/>
                  <a:pt x="695995" y="553182"/>
                  <a:pt x="703076" y="551660"/>
                </a:cubicBezTo>
                <a:cubicBezTo>
                  <a:pt x="710156" y="550137"/>
                  <a:pt x="714496" y="546559"/>
                  <a:pt x="713887" y="542752"/>
                </a:cubicBezTo>
                <a:cubicBezTo>
                  <a:pt x="713278" y="538945"/>
                  <a:pt x="714115" y="535062"/>
                  <a:pt x="708710" y="531027"/>
                </a:cubicBezTo>
                <a:cubicBezTo>
                  <a:pt x="710689" y="525469"/>
                  <a:pt x="699193" y="519378"/>
                  <a:pt x="694701" y="520216"/>
                </a:cubicBezTo>
                <a:lnTo>
                  <a:pt x="694701" y="520216"/>
                </a:lnTo>
                <a:close/>
                <a:moveTo>
                  <a:pt x="559331" y="517779"/>
                </a:moveTo>
                <a:lnTo>
                  <a:pt x="559331" y="517779"/>
                </a:lnTo>
                <a:cubicBezTo>
                  <a:pt x="559331" y="517779"/>
                  <a:pt x="569229" y="527601"/>
                  <a:pt x="568087" y="537346"/>
                </a:cubicBezTo>
                <a:cubicBezTo>
                  <a:pt x="566945" y="547092"/>
                  <a:pt x="567021" y="553259"/>
                  <a:pt x="575776" y="554477"/>
                </a:cubicBezTo>
                <a:cubicBezTo>
                  <a:pt x="584532" y="555695"/>
                  <a:pt x="583466" y="561786"/>
                  <a:pt x="585598" y="567953"/>
                </a:cubicBezTo>
                <a:cubicBezTo>
                  <a:pt x="587806" y="574044"/>
                  <a:pt x="600977" y="576556"/>
                  <a:pt x="605317" y="567953"/>
                </a:cubicBezTo>
                <a:cubicBezTo>
                  <a:pt x="609733" y="559349"/>
                  <a:pt x="609733" y="549604"/>
                  <a:pt x="605317" y="543437"/>
                </a:cubicBezTo>
                <a:cubicBezTo>
                  <a:pt x="600901" y="537270"/>
                  <a:pt x="597627" y="529961"/>
                  <a:pt x="588872" y="527525"/>
                </a:cubicBezTo>
                <a:cubicBezTo>
                  <a:pt x="585598" y="512754"/>
                  <a:pt x="562833" y="509785"/>
                  <a:pt x="559331" y="517779"/>
                </a:cubicBezTo>
                <a:close/>
              </a:path>
            </a:pathLst>
          </a:custGeom>
          <a:solidFill>
            <a:srgbClr val="0070C0"/>
          </a:solidFill>
          <a:ln w="3175"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200"/>
          </a:p>
        </p:txBody>
      </p:sp>
      <p:sp>
        <p:nvSpPr>
          <p:cNvPr id="1308" name="Freeform: Shape 1307">
            <a:extLst>
              <a:ext uri="{FF2B5EF4-FFF2-40B4-BE49-F238E27FC236}">
                <a16:creationId xmlns:a16="http://schemas.microsoft.com/office/drawing/2014/main" id="{605CCC46-20BE-D95F-5585-9DC2B858B153}"/>
              </a:ext>
            </a:extLst>
          </p:cNvPr>
          <p:cNvSpPr/>
          <p:nvPr/>
        </p:nvSpPr>
        <p:spPr>
          <a:xfrm>
            <a:off x="6287084" y="-549729"/>
            <a:ext cx="18181" cy="33169"/>
          </a:xfrm>
          <a:custGeom>
            <a:avLst/>
            <a:gdLst>
              <a:gd name="connsiteX0" fmla="*/ 9582 w 18181"/>
              <a:gd name="connsiteY0" fmla="*/ 14251 h 33169"/>
              <a:gd name="connsiteX1" fmla="*/ 18182 w 18181"/>
              <a:gd name="connsiteY1" fmla="*/ 26781 h 33169"/>
              <a:gd name="connsiteX2" fmla="*/ 7616 w 18181"/>
              <a:gd name="connsiteY2" fmla="*/ 33169 h 33169"/>
              <a:gd name="connsiteX3" fmla="*/ 2948 w 18181"/>
              <a:gd name="connsiteY3" fmla="*/ 16217 h 33169"/>
              <a:gd name="connsiteX4" fmla="*/ 9582 w 18181"/>
              <a:gd name="connsiteY4" fmla="*/ 14251 h 33169"/>
              <a:gd name="connsiteX5" fmla="*/ 9091 w 18181"/>
              <a:gd name="connsiteY5" fmla="*/ 0 h 33169"/>
              <a:gd name="connsiteX6" fmla="*/ 12531 w 18181"/>
              <a:gd name="connsiteY6" fmla="*/ 8108 h 33169"/>
              <a:gd name="connsiteX7" fmla="*/ 0 w 18181"/>
              <a:gd name="connsiteY7" fmla="*/ 9828 h 33169"/>
              <a:gd name="connsiteX8" fmla="*/ 9091 w 18181"/>
              <a:gd name="connsiteY8" fmla="*/ 0 h 3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1" h="33169">
                <a:moveTo>
                  <a:pt x="9582" y="14251"/>
                </a:moveTo>
                <a:lnTo>
                  <a:pt x="18182" y="26781"/>
                </a:lnTo>
                <a:lnTo>
                  <a:pt x="7616" y="33169"/>
                </a:lnTo>
                <a:lnTo>
                  <a:pt x="2948" y="16217"/>
                </a:lnTo>
                <a:lnTo>
                  <a:pt x="9582" y="14251"/>
                </a:lnTo>
                <a:close/>
                <a:moveTo>
                  <a:pt x="9091" y="0"/>
                </a:moveTo>
                <a:lnTo>
                  <a:pt x="12531" y="8108"/>
                </a:lnTo>
                <a:lnTo>
                  <a:pt x="0" y="9828"/>
                </a:lnTo>
                <a:lnTo>
                  <a:pt x="9091" y="0"/>
                </a:lnTo>
                <a:close/>
              </a:path>
            </a:pathLst>
          </a:custGeom>
          <a:solidFill>
            <a:srgbClr val="000000"/>
          </a:solidFill>
          <a:ln w="24563" cap="flat">
            <a:noFill/>
            <a:prstDash val="solid"/>
            <a:miter/>
          </a:ln>
        </p:spPr>
        <p:txBody>
          <a:bodyPr rtlCol="0" anchor="ctr"/>
          <a:lstStyle/>
          <a:p>
            <a:endParaRPr lang="vi-VN"/>
          </a:p>
        </p:txBody>
      </p:sp>
      <p:sp>
        <p:nvSpPr>
          <p:cNvPr id="4" name="TextBox 3">
            <a:extLst>
              <a:ext uri="{FF2B5EF4-FFF2-40B4-BE49-F238E27FC236}">
                <a16:creationId xmlns:a16="http://schemas.microsoft.com/office/drawing/2014/main" id="{4D0410F8-B76E-496F-B611-8D73135DDC77}"/>
              </a:ext>
            </a:extLst>
          </p:cNvPr>
          <p:cNvSpPr txBox="1"/>
          <p:nvPr/>
        </p:nvSpPr>
        <p:spPr>
          <a:xfrm>
            <a:off x="6528934" y="85765"/>
            <a:ext cx="5138377" cy="830997"/>
          </a:xfrm>
          <a:prstGeom prst="rect">
            <a:avLst/>
          </a:prstGeom>
          <a:noFill/>
          <a:effectLst>
            <a:glow rad="63500">
              <a:schemeClr val="accent4">
                <a:satMod val="175000"/>
                <a:alpha val="40000"/>
              </a:schemeClr>
            </a:glow>
            <a:reflection blurRad="6350" stA="52000" endA="300" endPos="35000" dir="5400000" sy="-100000" algn="bl" rotWithShape="0"/>
          </a:effectLst>
        </p:spPr>
        <p:txBody>
          <a:bodyPr wrap="square" rtlCol="0">
            <a:spAutoFit/>
          </a:bodyPr>
          <a:lstStyle/>
          <a:p>
            <a:pPr algn="ctr"/>
            <a:r>
              <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BẢN ĐỒ </a:t>
            </a:r>
            <a:r>
              <a:rPr lang="en-US" sz="480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VIỆT NAM</a:t>
            </a:r>
            <a:endPar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endParaRPr>
          </a:p>
        </p:txBody>
      </p:sp>
      <p:sp>
        <p:nvSpPr>
          <p:cNvPr id="156" name="TextBox 155">
            <a:extLst>
              <a:ext uri="{FF2B5EF4-FFF2-40B4-BE49-F238E27FC236}">
                <a16:creationId xmlns:a16="http://schemas.microsoft.com/office/drawing/2014/main" id="{EB3D3C9F-1553-4748-977F-D4C4802A89B9}"/>
              </a:ext>
            </a:extLst>
          </p:cNvPr>
          <p:cNvSpPr txBox="1"/>
          <p:nvPr/>
        </p:nvSpPr>
        <p:spPr>
          <a:xfrm rot="252803">
            <a:off x="1341737" y="2325327"/>
            <a:ext cx="5226252" cy="1377172"/>
          </a:xfrm>
          <a:prstGeom prst="rect">
            <a:avLst/>
          </a:prstGeom>
          <a:noFill/>
        </p:spPr>
        <p:txBody>
          <a:bodyPr wrap="square" rtlCol="0">
            <a:prstTxWarp prst="textArchUp">
              <a:avLst/>
            </a:prstTxWarp>
            <a:spAutoFit/>
          </a:bodyPr>
          <a:lstStyle/>
          <a:p>
            <a:pPr algn="ctr"/>
            <a:r>
              <a:rPr lang="vi-VN" sz="2400" dirty="0">
                <a:solidFill>
                  <a:srgbClr val="FF0000"/>
                </a:solidFill>
              </a:rPr>
              <a:t>Quần đảo Trường Sa </a:t>
            </a:r>
          </a:p>
          <a:p>
            <a:pPr algn="ctr"/>
            <a:r>
              <a:rPr lang="vi-VN" sz="2400" dirty="0">
                <a:solidFill>
                  <a:srgbClr val="FF0000"/>
                </a:solidFill>
              </a:rPr>
              <a:t>(Khánh Hòa-Việt Nam)</a:t>
            </a:r>
            <a:endParaRPr lang="en-US" sz="2400" dirty="0">
              <a:solidFill>
                <a:srgbClr val="FF0000"/>
              </a:solidFill>
            </a:endParaRPr>
          </a:p>
        </p:txBody>
      </p:sp>
      <p:grpSp>
        <p:nvGrpSpPr>
          <p:cNvPr id="168" name="Group 167">
            <a:extLst>
              <a:ext uri="{FF2B5EF4-FFF2-40B4-BE49-F238E27FC236}">
                <a16:creationId xmlns:a16="http://schemas.microsoft.com/office/drawing/2014/main" id="{312B6E42-4932-4545-9DA7-F40EFFD49B5D}"/>
              </a:ext>
            </a:extLst>
          </p:cNvPr>
          <p:cNvGrpSpPr/>
          <p:nvPr/>
        </p:nvGrpSpPr>
        <p:grpSpPr>
          <a:xfrm>
            <a:off x="7739761" y="792522"/>
            <a:ext cx="4243025" cy="523220"/>
            <a:chOff x="7739761" y="792522"/>
            <a:chExt cx="4243025" cy="523220"/>
          </a:xfrm>
        </p:grpSpPr>
        <p:sp>
          <p:nvSpPr>
            <p:cNvPr id="169" name="TextBox 168">
              <a:extLst>
                <a:ext uri="{FF2B5EF4-FFF2-40B4-BE49-F238E27FC236}">
                  <a16:creationId xmlns:a16="http://schemas.microsoft.com/office/drawing/2014/main" id="{D0BB5657-A32D-4102-80A8-C42D8B55E4C3}"/>
                </a:ext>
              </a:extLst>
            </p:cNvPr>
            <p:cNvSpPr txBox="1"/>
            <p:nvPr/>
          </p:nvSpPr>
          <p:spPr>
            <a:xfrm>
              <a:off x="7739761" y="792522"/>
              <a:ext cx="4243025" cy="523220"/>
            </a:xfrm>
            <a:prstGeom prst="rect">
              <a:avLst/>
            </a:prstGeom>
            <a:noFill/>
          </p:spPr>
          <p:txBody>
            <a:bodyPr wrap="square" rtlCol="0">
              <a:spAutoFit/>
            </a:bodyPr>
            <a:lstStyle/>
            <a:p>
              <a:pPr algn="ct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Nam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trong</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tôi</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a:t>
              </a:r>
            </a:p>
          </p:txBody>
        </p:sp>
        <mc:AlternateContent xmlns:mc="http://schemas.openxmlformats.org/markup-compatibility/2006">
          <mc:Choice xmlns:am3d="http://schemas.microsoft.com/office/drawing/2017/model3d" Requires="am3d">
            <p:graphicFrame>
              <p:nvGraphicFramePr>
                <p:cNvPr id="170" name="3D Model 169" descr="Red heart">
                  <a:hlinkClick r:id="rId2"/>
                  <a:extLst>
                    <a:ext uri="{FF2B5EF4-FFF2-40B4-BE49-F238E27FC236}">
                      <a16:creationId xmlns:a16="http://schemas.microsoft.com/office/drawing/2014/main" id="{A7970AA3-3A9A-4434-9CA3-D92CB97E851C}"/>
                    </a:ext>
                  </a:extLst>
                </p:cNvPr>
                <p:cNvGraphicFramePr>
                  <a:graphicFrameLocks noChangeAspect="1"/>
                </p:cNvGraphicFramePr>
                <p:nvPr/>
              </p:nvGraphicFramePr>
              <p:xfrm>
                <a:off x="10450652" y="826337"/>
                <a:ext cx="579536" cy="484531"/>
              </p:xfrm>
              <a:graphic>
                <a:graphicData uri="http://schemas.microsoft.com/office/drawing/2017/model3d">
                  <am3d:model3d r:embed="rId3">
                    <am3d:spPr>
                      <a:xfrm>
                        <a:off x="0" y="0"/>
                        <a:ext cx="579536" cy="484531"/>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588784" ay="1987067" az="10118498"/>
                      <am3d:postTrans dx="0" dy="0" dz="0"/>
                    </am3d:trans>
                    <am3d:raster rName="Office3DRenderer" rVer="16.0.8326">
                      <am3d:blip r:embed="rId4"/>
                    </am3d:raster>
                    <am3d:objViewport viewportSz="7505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0" name="3D Model 169" descr="Red heart">
                  <a:hlinkClick r:id="rId2"/>
                  <a:extLst>
                    <a:ext uri="{FF2B5EF4-FFF2-40B4-BE49-F238E27FC236}">
                      <a16:creationId xmlns:a16="http://schemas.microsoft.com/office/drawing/2014/main" id="{A7970AA3-3A9A-4434-9CA3-D92CB97E851C}"/>
                    </a:ext>
                  </a:extLst>
                </p:cNvPr>
                <p:cNvPicPr>
                  <a:picLocks noGrp="1" noRot="1" noChangeAspect="1" noMove="1" noResize="1" noEditPoints="1" noAdjustHandles="1" noChangeArrowheads="1" noChangeShapeType="1" noCrop="1"/>
                </p:cNvPicPr>
                <p:nvPr/>
              </p:nvPicPr>
              <p:blipFill>
                <a:blip r:embed="rId4"/>
                <a:stretch>
                  <a:fillRect/>
                </a:stretch>
              </p:blipFill>
              <p:spPr>
                <a:xfrm>
                  <a:off x="10450652" y="826337"/>
                  <a:ext cx="579536" cy="484531"/>
                </a:xfrm>
                <a:prstGeom prst="rect">
                  <a:avLst/>
                </a:prstGeom>
              </p:spPr>
            </p:pic>
          </mc:Fallback>
        </mc:AlternateContent>
      </p:grpSp>
      <p:pic>
        <p:nvPicPr>
          <p:cNvPr id="167" name="Picture 166">
            <a:hlinkClick r:id="rId5" action="ppaction://hlinksldjump"/>
            <a:extLst>
              <a:ext uri="{FF2B5EF4-FFF2-40B4-BE49-F238E27FC236}">
                <a16:creationId xmlns:a16="http://schemas.microsoft.com/office/drawing/2014/main" id="{72B38E42-5959-419E-9B21-6D34B3AE48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14" t="5724" r="4842" b="12421"/>
          <a:stretch/>
        </p:blipFill>
        <p:spPr>
          <a:xfrm>
            <a:off x="11466402" y="104926"/>
            <a:ext cx="636910" cy="336525"/>
          </a:xfrm>
          <a:prstGeom prst="rect">
            <a:avLst/>
          </a:prstGeom>
          <a:solidFill>
            <a:schemeClr val="tx1">
              <a:lumMod val="75000"/>
              <a:alpha val="38000"/>
            </a:schemeClr>
          </a:solidFill>
        </p:spPr>
      </p:pic>
      <p:pic>
        <p:nvPicPr>
          <p:cNvPr id="13" name="Picture 12">
            <a:extLst>
              <a:ext uri="{FF2B5EF4-FFF2-40B4-BE49-F238E27FC236}">
                <a16:creationId xmlns:a16="http://schemas.microsoft.com/office/drawing/2014/main" id="{22F7927E-0288-4777-A753-BF032E535663}"/>
              </a:ext>
            </a:extLst>
          </p:cNvPr>
          <p:cNvPicPr>
            <a:picLocks noChangeAspect="1"/>
          </p:cNvPicPr>
          <p:nvPr/>
        </p:nvPicPr>
        <p:blipFill>
          <a:blip r:embed="rId7"/>
          <a:stretch>
            <a:fillRect/>
          </a:stretch>
        </p:blipFill>
        <p:spPr>
          <a:xfrm>
            <a:off x="44940" y="2474996"/>
            <a:ext cx="1719090" cy="1760021"/>
          </a:xfrm>
          <a:prstGeom prst="rect">
            <a:avLst/>
          </a:prstGeom>
          <a:ln>
            <a:solidFill>
              <a:schemeClr val="bg1"/>
            </a:solidFill>
          </a:ln>
        </p:spPr>
      </p:pic>
      <p:pic>
        <p:nvPicPr>
          <p:cNvPr id="14" name="Picture 13">
            <a:extLst>
              <a:ext uri="{FF2B5EF4-FFF2-40B4-BE49-F238E27FC236}">
                <a16:creationId xmlns:a16="http://schemas.microsoft.com/office/drawing/2014/main" id="{95FD5A71-5DD1-4F3B-86F2-CBEA8A0E93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40" y="4268134"/>
            <a:ext cx="2535743" cy="2521656"/>
          </a:xfrm>
          <a:prstGeom prst="rect">
            <a:avLst/>
          </a:prstGeom>
          <a:ln>
            <a:solidFill>
              <a:schemeClr val="bg1"/>
            </a:solidFill>
          </a:ln>
        </p:spPr>
      </p:pic>
      <p:sp>
        <p:nvSpPr>
          <p:cNvPr id="19" name="TextBox 18">
            <a:extLst>
              <a:ext uri="{FF2B5EF4-FFF2-40B4-BE49-F238E27FC236}">
                <a16:creationId xmlns:a16="http://schemas.microsoft.com/office/drawing/2014/main" id="{02D15B64-A977-4352-9CAD-D2AEE6E33070}"/>
              </a:ext>
            </a:extLst>
          </p:cNvPr>
          <p:cNvSpPr txBox="1"/>
          <p:nvPr/>
        </p:nvSpPr>
        <p:spPr>
          <a:xfrm>
            <a:off x="4528457" y="2847174"/>
            <a:ext cx="7512651" cy="969496"/>
          </a:xfrm>
          <a:prstGeom prst="rect">
            <a:avLst/>
          </a:prstGeom>
          <a:noFill/>
        </p:spPr>
        <p:txBody>
          <a:bodyPr wrap="square">
            <a:spAutoFit/>
          </a:bodyPr>
          <a:lstStyle/>
          <a:p>
            <a:pPr algn="just"/>
            <a:r>
              <a:rPr lang="en-US" sz="1900" dirty="0">
                <a:solidFill>
                  <a:srgbClr val="333333"/>
                </a:solidFill>
                <a:latin typeface="Times New Roman" panose="02020603050405020304" pitchFamily="18" charset="0"/>
                <a:cs typeface="Times New Roman" panose="02020603050405020304" pitchFamily="18" charset="0"/>
              </a:rPr>
              <a:t>	</a:t>
            </a:r>
            <a:r>
              <a:rPr lang="vi-VN" sz="1900" b="1" i="1" dirty="0">
                <a:solidFill>
                  <a:srgbClr val="333333"/>
                </a:solidFill>
                <a:latin typeface="Times New Roman" panose="02020603050405020304" pitchFamily="18" charset="0"/>
                <a:cs typeface="Times New Roman" panose="02020603050405020304" pitchFamily="18" charset="0"/>
              </a:rPr>
              <a:t>Thứ nhất</a:t>
            </a:r>
            <a:r>
              <a:rPr lang="vi-VN" sz="1900" dirty="0">
                <a:solidFill>
                  <a:srgbClr val="333333"/>
                </a:solidFill>
                <a:latin typeface="Times New Roman" panose="02020603050405020304" pitchFamily="18" charset="0"/>
                <a:cs typeface="Times New Roman" panose="02020603050405020304" pitchFamily="18" charset="0"/>
              </a:rPr>
              <a:t>, các sử liệu cổ của Việt Nam ghi chép rằng các địa danh như Bãi Cát Vàng, Hoàng Sa, Vạn Lý Hoàng Sa, Đại Trường Sa hoặc Vạn Lý Trường Sa thuộc lãnh thổ của Việt Nam, ít nhất là từ thế kỉ 17. </a:t>
            </a:r>
            <a:endParaRPr lang="vi-VN" sz="1900" b="0" dirty="0">
              <a:solidFill>
                <a:srgbClr val="333333"/>
              </a:solidFill>
              <a:effectLst/>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61B0DE36-1F83-4166-9B15-A9FCF506661F}"/>
              </a:ext>
            </a:extLst>
          </p:cNvPr>
          <p:cNvGrpSpPr/>
          <p:nvPr/>
        </p:nvGrpSpPr>
        <p:grpSpPr>
          <a:xfrm>
            <a:off x="7403578" y="1520750"/>
            <a:ext cx="4579208" cy="954246"/>
            <a:chOff x="7403578" y="1520750"/>
            <a:chExt cx="4579208" cy="954246"/>
          </a:xfrm>
        </p:grpSpPr>
        <p:sp>
          <p:nvSpPr>
            <p:cNvPr id="21" name="Ribbon: Tilted Up 20">
              <a:extLst>
                <a:ext uri="{FF2B5EF4-FFF2-40B4-BE49-F238E27FC236}">
                  <a16:creationId xmlns:a16="http://schemas.microsoft.com/office/drawing/2014/main" id="{4508257D-EBF4-4D93-BFDB-8FA24A3F68A6}"/>
                </a:ext>
              </a:extLst>
            </p:cNvPr>
            <p:cNvSpPr/>
            <p:nvPr/>
          </p:nvSpPr>
          <p:spPr>
            <a:xfrm>
              <a:off x="7403578" y="1520889"/>
              <a:ext cx="4579208" cy="954107"/>
            </a:xfrm>
            <a:prstGeom prst="ribbon2">
              <a:avLst>
                <a:gd name="adj1" fmla="val 24886"/>
                <a:gd name="adj2" fmla="val 75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EBA8315-7B92-4262-B516-745A5F717881}"/>
                </a:ext>
              </a:extLst>
            </p:cNvPr>
            <p:cNvSpPr txBox="1"/>
            <p:nvPr/>
          </p:nvSpPr>
          <p:spPr>
            <a:xfrm>
              <a:off x="7541832" y="1520750"/>
              <a:ext cx="4243025" cy="707886"/>
            </a:xfrm>
            <a:prstGeom prst="rect">
              <a:avLst/>
            </a:prstGeom>
            <a:noFill/>
          </p:spPr>
          <p:txBody>
            <a:bodyPr wrap="square" rtlCol="0">
              <a:spAutoFit/>
            </a:bodyPr>
            <a:lstStyle/>
            <a:p>
              <a:pPr algn="ct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Hoàng</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Sa, </a:t>
              </a: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Trường</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Sa </a:t>
              </a:r>
            </a:p>
            <a:p>
              <a:pPr algn="ct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là</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của</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Nam!!</a:t>
              </a:r>
            </a:p>
          </p:txBody>
        </p:sp>
      </p:grpSp>
      <p:sp>
        <p:nvSpPr>
          <p:cNvPr id="23" name="TextBox 22">
            <a:extLst>
              <a:ext uri="{FF2B5EF4-FFF2-40B4-BE49-F238E27FC236}">
                <a16:creationId xmlns:a16="http://schemas.microsoft.com/office/drawing/2014/main" id="{DC745C7B-02F7-4C33-9F7A-FA79CCC16DD4}"/>
              </a:ext>
            </a:extLst>
          </p:cNvPr>
          <p:cNvSpPr txBox="1"/>
          <p:nvPr/>
        </p:nvSpPr>
        <p:spPr>
          <a:xfrm>
            <a:off x="2776093" y="3817672"/>
            <a:ext cx="8983065" cy="2431435"/>
          </a:xfrm>
          <a:prstGeom prst="rect">
            <a:avLst/>
          </a:prstGeom>
          <a:noFill/>
        </p:spPr>
        <p:txBody>
          <a:bodyPr wrap="square">
            <a:spAutoFit/>
          </a:bodyPr>
          <a:lstStyle/>
          <a:p>
            <a:pPr algn="just"/>
            <a:r>
              <a:rPr lang="en-US" sz="1900" dirty="0">
                <a:solidFill>
                  <a:srgbClr val="333333"/>
                </a:solidFill>
                <a:latin typeface="Times New Roman" panose="02020603050405020304" pitchFamily="18" charset="0"/>
                <a:cs typeface="Times New Roman" panose="02020603050405020304" pitchFamily="18" charset="0"/>
              </a:rPr>
              <a:t>	- </a:t>
            </a:r>
            <a:r>
              <a:rPr lang="vi-VN" sz="1900" dirty="0">
                <a:solidFill>
                  <a:srgbClr val="333333"/>
                </a:solidFill>
                <a:latin typeface="Times New Roman" panose="02020603050405020304" pitchFamily="18" charset="0"/>
                <a:cs typeface="Times New Roman" panose="02020603050405020304" pitchFamily="18" charset="0"/>
              </a:rPr>
              <a:t>Theo Đại Việt sử ký toàn thư, từ năm 1467, vua Lê Thánh Tông đã cho làm bản đồ lãnh thổ Đại Việt. Bộ Hồng Đức bản đồ được hoàn thành vào cuối năm 1469, được bổ sung nhiều lần về sau, gồm bản đồ cả nước và các địa phương, trong đó có vẽ quần đảo Hoàng Sa và Trường Sa.</a:t>
            </a:r>
            <a:endParaRPr lang="en-US" sz="1900" dirty="0">
              <a:solidFill>
                <a:srgbClr val="333333"/>
              </a:solidFill>
              <a:latin typeface="Times New Roman" panose="02020603050405020304" pitchFamily="18" charset="0"/>
              <a:cs typeface="Times New Roman" panose="02020603050405020304" pitchFamily="18" charset="0"/>
            </a:endParaRPr>
          </a:p>
          <a:p>
            <a:pPr algn="just"/>
            <a:r>
              <a:rPr lang="en-US" sz="1900" b="0" dirty="0">
                <a:solidFill>
                  <a:srgbClr val="333333"/>
                </a:solidFill>
                <a:effectLst/>
                <a:latin typeface="Times New Roman" panose="02020603050405020304" pitchFamily="18" charset="0"/>
                <a:cs typeface="Times New Roman" panose="02020603050405020304" pitchFamily="18" charset="0"/>
              </a:rPr>
              <a:t>	- </a:t>
            </a:r>
            <a:r>
              <a:rPr lang="vi-VN" sz="1900" b="0" dirty="0">
                <a:solidFill>
                  <a:srgbClr val="333333"/>
                </a:solidFill>
                <a:effectLst/>
                <a:latin typeface="Times New Roman" panose="02020603050405020304" pitchFamily="18" charset="0"/>
                <a:cs typeface="Times New Roman" panose="02020603050405020304" pitchFamily="18" charset="0"/>
              </a:rPr>
              <a:t>Sách Phủ biên tạp lục (1776) của Lê Quý Đôn xác định Bãi Cát Vàng thuộc về địa phận tỉnh Quảng Ngãi. Đội Hoàng Sa kiêm quản đội Bắc Hải ở phía nam, tức quần đảo Trường Sa ngày nay. Lê Quý Đôn miêu tả Bãi Cát Vàng là nơi người ta có thể khai thác các sản phẩm biển và những đồ vật sót lại từ các vụ đắm tàu.</a:t>
            </a:r>
          </a:p>
        </p:txBody>
      </p:sp>
      <p:sp>
        <p:nvSpPr>
          <p:cNvPr id="25" name="TextBox 24">
            <a:extLst>
              <a:ext uri="{FF2B5EF4-FFF2-40B4-BE49-F238E27FC236}">
                <a16:creationId xmlns:a16="http://schemas.microsoft.com/office/drawing/2014/main" id="{2228FB3E-9761-4795-8BE7-AF66A1DC418A}"/>
              </a:ext>
            </a:extLst>
          </p:cNvPr>
          <p:cNvSpPr txBox="1"/>
          <p:nvPr/>
        </p:nvSpPr>
        <p:spPr>
          <a:xfrm>
            <a:off x="11273672" y="655166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[Back]</a:t>
            </a:r>
          </a:p>
        </p:txBody>
      </p:sp>
      <mc:AlternateContent xmlns:mc="http://schemas.openxmlformats.org/markup-compatibility/2006">
        <mc:Choice xmlns:am3d="http://schemas.microsoft.com/office/drawing/2017/model3d" Requires="am3d">
          <p:graphicFrame>
            <p:nvGraphicFramePr>
              <p:cNvPr id="26" name="3D Model 25" descr="Red straight thick arrow">
                <a:hlinkClick r:id="" action="ppaction://hlinkshowjump?jump=nextslide"/>
                <a:extLst>
                  <a:ext uri="{FF2B5EF4-FFF2-40B4-BE49-F238E27FC236}">
                    <a16:creationId xmlns:a16="http://schemas.microsoft.com/office/drawing/2014/main" id="{31F88D93-0981-40CF-AD89-0346A43EE888}"/>
                  </a:ext>
                </a:extLst>
              </p:cNvPr>
              <p:cNvGraphicFramePr>
                <a:graphicFrameLocks noChangeAspect="1"/>
              </p:cNvGraphicFramePr>
              <p:nvPr>
                <p:extLst>
                  <p:ext uri="{D42A27DB-BD31-4B8C-83A1-F6EECF244321}">
                    <p14:modId xmlns:p14="http://schemas.microsoft.com/office/powerpoint/2010/main" val="737166323"/>
                  </p:ext>
                </p:extLst>
              </p:nvPr>
            </p:nvGraphicFramePr>
            <p:xfrm>
              <a:off x="10858454" y="6183898"/>
              <a:ext cx="557166" cy="523220"/>
            </p:xfrm>
            <a:graphic>
              <a:graphicData uri="http://schemas.microsoft.com/office/drawing/2017/model3d">
                <am3d:model3d r:embed="rId9">
                  <am3d:spPr>
                    <a:xfrm>
                      <a:off x="0" y="0"/>
                      <a:ext cx="557166" cy="523220"/>
                    </a:xfrm>
                    <a:prstGeom prst="rect">
                      <a:avLst/>
                    </a:prstGeom>
                  </am3d:spPr>
                  <am3d:camera>
                    <am3d:pos x="0" y="0" z="49265132"/>
                    <am3d:up dx="0" dy="36000000" dz="0"/>
                    <am3d:lookAt x="0" y="0" z="0"/>
                    <am3d:perspective fov="2700000"/>
                  </am3d:camera>
                  <am3d:trans>
                    <am3d:meterPerModelUnit n="2106943" d="1000000"/>
                    <am3d:preTrans dx="0" dy="-9860495" dz="-1482"/>
                    <am3d:scale>
                      <am3d:sx n="1000000" d="1000000"/>
                      <am3d:sy n="1000000" d="1000000"/>
                      <am3d:sz n="1000000" d="1000000"/>
                    </am3d:scale>
                    <am3d:rot ax="633187" ay="3886724" az="573988"/>
                    <am3d:postTrans dx="0" dy="0" dz="0"/>
                  </am3d:trans>
                  <am3d:raster rName="Office3DRenderer" rVer="16.0.8326">
                    <am3d:blip r:embed="rId10"/>
                  </am3d:raster>
                  <am3d:objViewport viewportSz="91274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3D Model 25" descr="Red straight thick arrow">
                <a:hlinkClick r:id="" action="ppaction://hlinkshowjump?jump=nextslide"/>
                <a:extLst>
                  <a:ext uri="{FF2B5EF4-FFF2-40B4-BE49-F238E27FC236}">
                    <a16:creationId xmlns:a16="http://schemas.microsoft.com/office/drawing/2014/main" id="{31F88D93-0981-40CF-AD89-0346A43EE888}"/>
                  </a:ext>
                </a:extLst>
              </p:cNvPr>
              <p:cNvPicPr>
                <a:picLocks noGrp="1" noRot="1" noChangeAspect="1" noMove="1" noResize="1" noEditPoints="1" noAdjustHandles="1" noChangeArrowheads="1" noChangeShapeType="1" noCrop="1"/>
              </p:cNvPicPr>
              <p:nvPr/>
            </p:nvPicPr>
            <p:blipFill>
              <a:blip r:embed="rId10"/>
              <a:stretch>
                <a:fillRect/>
              </a:stretch>
            </p:blipFill>
            <p:spPr>
              <a:xfrm>
                <a:off x="10858454" y="6183898"/>
                <a:ext cx="557166" cy="523220"/>
              </a:xfrm>
              <a:prstGeom prst="rect">
                <a:avLst/>
              </a:prstGeom>
            </p:spPr>
          </p:pic>
        </mc:Fallback>
      </mc:AlternateContent>
      <p:sp>
        <p:nvSpPr>
          <p:cNvPr id="27" name="Rectangle: Rounded Corners 26">
            <a:hlinkClick r:id="rId11" action="ppaction://hlinksldjump"/>
            <a:extLst>
              <a:ext uri="{FF2B5EF4-FFF2-40B4-BE49-F238E27FC236}">
                <a16:creationId xmlns:a16="http://schemas.microsoft.com/office/drawing/2014/main" id="{03662659-DBA4-48A1-9CEB-EBEE76890D13}"/>
              </a:ext>
            </a:extLst>
          </p:cNvPr>
          <p:cNvSpPr/>
          <p:nvPr/>
        </p:nvSpPr>
        <p:spPr>
          <a:xfrm>
            <a:off x="7359666" y="6176985"/>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Dân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cư</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8" name="Rectangle: Rounded Corners 27">
            <a:hlinkClick r:id="rId12" action="ppaction://hlinksldjump"/>
            <a:extLst>
              <a:ext uri="{FF2B5EF4-FFF2-40B4-BE49-F238E27FC236}">
                <a16:creationId xmlns:a16="http://schemas.microsoft.com/office/drawing/2014/main" id="{63D44760-2924-4206-852E-91A7D682A0BF}"/>
              </a:ext>
            </a:extLst>
          </p:cNvPr>
          <p:cNvSpPr/>
          <p:nvPr/>
        </p:nvSpPr>
        <p:spPr>
          <a:xfrm>
            <a:off x="6096000" y="6176985"/>
            <a:ext cx="1178944" cy="517443"/>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Khái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quát</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9" name="Rectangle: Rounded Corners 28">
            <a:hlinkClick r:id="rId13" action="ppaction://hlinksldjump"/>
            <a:extLst>
              <a:ext uri="{FF2B5EF4-FFF2-40B4-BE49-F238E27FC236}">
                <a16:creationId xmlns:a16="http://schemas.microsoft.com/office/drawing/2014/main" id="{779003B7-17E8-4873-B820-367566013091}"/>
              </a:ext>
            </a:extLst>
          </p:cNvPr>
          <p:cNvSpPr/>
          <p:nvPr/>
        </p:nvSpPr>
        <p:spPr>
          <a:xfrm>
            <a:off x="8694861" y="6171208"/>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Khẳng</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định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chủ</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quyền</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31" name="Rectangle: Rounded Corners 30">
            <a:extLst>
              <a:ext uri="{FF2B5EF4-FFF2-40B4-BE49-F238E27FC236}">
                <a16:creationId xmlns:a16="http://schemas.microsoft.com/office/drawing/2014/main" id="{8CFD3FAF-5960-4CC7-B40E-B004D5FEA182}"/>
              </a:ext>
            </a:extLst>
          </p:cNvPr>
          <p:cNvSpPr/>
          <p:nvPr/>
        </p:nvSpPr>
        <p:spPr>
          <a:xfrm>
            <a:off x="8713749" y="6185909"/>
            <a:ext cx="1212695" cy="50851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hlinkClick r:id="rId14" action="ppaction://hlinksldjump"/>
            <a:extLst>
              <a:ext uri="{FF2B5EF4-FFF2-40B4-BE49-F238E27FC236}">
                <a16:creationId xmlns:a16="http://schemas.microsoft.com/office/drawing/2014/main" id="{CB6EBA30-F5A0-4BE9-B618-A09F9710B1D2}"/>
              </a:ext>
            </a:extLst>
          </p:cNvPr>
          <p:cNvSpPr/>
          <p:nvPr/>
        </p:nvSpPr>
        <p:spPr>
          <a:xfrm>
            <a:off x="199355" y="110696"/>
            <a:ext cx="3038367" cy="681826"/>
          </a:xfrm>
          <a:prstGeom prst="roundRect">
            <a:avLst/>
          </a:prstGeom>
          <a:solidFill>
            <a:srgbClr val="FF0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Segoe UI Black" panose="020B0A02040204020203" pitchFamily="34" charset="0"/>
                <a:ea typeface="Segoe UI Black" panose="020B0A02040204020203" pitchFamily="34" charset="0"/>
              </a:rPr>
              <a:t>4. </a:t>
            </a:r>
            <a:r>
              <a:rPr lang="en-US" sz="2800" dirty="0" err="1">
                <a:solidFill>
                  <a:schemeClr val="tx1"/>
                </a:solidFill>
                <a:latin typeface="Segoe UI Black" panose="020B0A02040204020203" pitchFamily="34" charset="0"/>
                <a:ea typeface="Segoe UI Black" panose="020B0A02040204020203" pitchFamily="34" charset="0"/>
              </a:rPr>
              <a:t>Trường</a:t>
            </a:r>
            <a:r>
              <a:rPr lang="en-US" sz="2800" dirty="0">
                <a:solidFill>
                  <a:schemeClr val="tx1"/>
                </a:solidFill>
                <a:latin typeface="Segoe UI Black" panose="020B0A02040204020203" pitchFamily="34" charset="0"/>
                <a:ea typeface="Segoe UI Black" panose="020B0A02040204020203" pitchFamily="34" charset="0"/>
              </a:rPr>
              <a:t> Sa</a:t>
            </a:r>
            <a:endParaRPr lang="vi-VN" sz="2800" dirty="0">
              <a:solidFill>
                <a:schemeClr val="tx1"/>
              </a:solidFill>
              <a:latin typeface="Segoe UI Black" panose="020B0A02040204020203" pitchFamily="34" charset="0"/>
              <a:ea typeface="Segoe UI Black" panose="020B0A02040204020203" pitchFamily="34" charset="0"/>
            </a:endParaRPr>
          </a:p>
        </p:txBody>
      </p:sp>
      <p:pic>
        <p:nvPicPr>
          <p:cNvPr id="2" name="Graphic 1" descr="Repeat">
            <a:hlinkClick r:id="rId14" action="ppaction://hlinksldjump"/>
            <a:extLst>
              <a:ext uri="{FF2B5EF4-FFF2-40B4-BE49-F238E27FC236}">
                <a16:creationId xmlns:a16="http://schemas.microsoft.com/office/drawing/2014/main" id="{4FF31FDB-0C9B-11D6-1499-6C91CAE6E4A5}"/>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549590" y="6134590"/>
            <a:ext cx="559838" cy="559838"/>
          </a:xfrm>
          <a:prstGeom prst="rect">
            <a:avLst/>
          </a:prstGeom>
        </p:spPr>
      </p:pic>
    </p:spTree>
    <p:extLst>
      <p:ext uri="{BB962C8B-B14F-4D97-AF65-F5344CB8AC3E}">
        <p14:creationId xmlns:p14="http://schemas.microsoft.com/office/powerpoint/2010/main" val="2335954996"/>
      </p:ext>
    </p:extLst>
  </p:cSld>
  <p:clrMapOvr>
    <a:masterClrMapping/>
  </p:clrMapOvr>
  <p:transition spd="slow"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Graphic 2">
            <a:extLst>
              <a:ext uri="{FF2B5EF4-FFF2-40B4-BE49-F238E27FC236}">
                <a16:creationId xmlns:a16="http://schemas.microsoft.com/office/drawing/2014/main" id="{16238BB0-0FB6-4809-9B40-F41BC268F11C}"/>
              </a:ext>
            </a:extLst>
          </p:cNvPr>
          <p:cNvSpPr/>
          <p:nvPr/>
        </p:nvSpPr>
        <p:spPr>
          <a:xfrm>
            <a:off x="2120708" y="792522"/>
            <a:ext cx="2591580" cy="3008289"/>
          </a:xfrm>
          <a:custGeom>
            <a:avLst/>
            <a:gdLst>
              <a:gd name="connsiteX0" fmla="*/ 167384 w 841953"/>
              <a:gd name="connsiteY0" fmla="*/ 654748 h 710547"/>
              <a:gd name="connsiteX1" fmla="*/ 174236 w 841953"/>
              <a:gd name="connsiteY1" fmla="*/ 674391 h 710547"/>
              <a:gd name="connsiteX2" fmla="*/ 180175 w 841953"/>
              <a:gd name="connsiteY2" fmla="*/ 691521 h 710547"/>
              <a:gd name="connsiteX3" fmla="*/ 187865 w 841953"/>
              <a:gd name="connsiteY3" fmla="*/ 704997 h 710547"/>
              <a:gd name="connsiteX4" fmla="*/ 203244 w 841953"/>
              <a:gd name="connsiteY4" fmla="*/ 704997 h 710547"/>
              <a:gd name="connsiteX5" fmla="*/ 203244 w 841953"/>
              <a:gd name="connsiteY5" fmla="*/ 680481 h 710547"/>
              <a:gd name="connsiteX6" fmla="*/ 190453 w 841953"/>
              <a:gd name="connsiteY6" fmla="*/ 664493 h 710547"/>
              <a:gd name="connsiteX7" fmla="*/ 167384 w 841953"/>
              <a:gd name="connsiteY7" fmla="*/ 654748 h 710547"/>
              <a:gd name="connsiteX8" fmla="*/ 167384 w 841953"/>
              <a:gd name="connsiteY8" fmla="*/ 654748 h 710547"/>
              <a:gd name="connsiteX9" fmla="*/ 270091 w 841953"/>
              <a:gd name="connsiteY9" fmla="*/ 576328 h 710547"/>
              <a:gd name="connsiteX10" fmla="*/ 270091 w 841953"/>
              <a:gd name="connsiteY10" fmla="*/ 576328 h 710547"/>
              <a:gd name="connsiteX11" fmla="*/ 264153 w 841953"/>
              <a:gd name="connsiteY11" fmla="*/ 554553 h 710547"/>
              <a:gd name="connsiteX12" fmla="*/ 285851 w 841953"/>
              <a:gd name="connsiteY12" fmla="*/ 554553 h 710547"/>
              <a:gd name="connsiteX13" fmla="*/ 285851 w 841953"/>
              <a:gd name="connsiteY13" fmla="*/ 555314 h 710547"/>
              <a:gd name="connsiteX14" fmla="*/ 291790 w 841953"/>
              <a:gd name="connsiteY14" fmla="*/ 557598 h 710547"/>
              <a:gd name="connsiteX15" fmla="*/ 281892 w 841953"/>
              <a:gd name="connsiteY15" fmla="*/ 583332 h 710547"/>
              <a:gd name="connsiteX16" fmla="*/ 270015 w 841953"/>
              <a:gd name="connsiteY16" fmla="*/ 580134 h 710547"/>
              <a:gd name="connsiteX17" fmla="*/ 270015 w 841953"/>
              <a:gd name="connsiteY17" fmla="*/ 576328 h 710547"/>
              <a:gd name="connsiteX18" fmla="*/ 270091 w 841953"/>
              <a:gd name="connsiteY18" fmla="*/ 576328 h 710547"/>
              <a:gd name="connsiteX19" fmla="*/ 336634 w 841953"/>
              <a:gd name="connsiteY19" fmla="*/ 545417 h 710547"/>
              <a:gd name="connsiteX20" fmla="*/ 336634 w 841953"/>
              <a:gd name="connsiteY20" fmla="*/ 545417 h 710547"/>
              <a:gd name="connsiteX21" fmla="*/ 351633 w 841953"/>
              <a:gd name="connsiteY21" fmla="*/ 551812 h 710547"/>
              <a:gd name="connsiteX22" fmla="*/ 355439 w 841953"/>
              <a:gd name="connsiteY22" fmla="*/ 557370 h 710547"/>
              <a:gd name="connsiteX23" fmla="*/ 355439 w 841953"/>
              <a:gd name="connsiteY23" fmla="*/ 570846 h 710547"/>
              <a:gd name="connsiteX24" fmla="*/ 374702 w 841953"/>
              <a:gd name="connsiteY24" fmla="*/ 574044 h 710547"/>
              <a:gd name="connsiteX25" fmla="*/ 390766 w 841953"/>
              <a:gd name="connsiteY25" fmla="*/ 548386 h 710547"/>
              <a:gd name="connsiteX26" fmla="*/ 383381 w 841953"/>
              <a:gd name="connsiteY26" fmla="*/ 546483 h 710547"/>
              <a:gd name="connsiteX27" fmla="*/ 381935 w 841953"/>
              <a:gd name="connsiteY27" fmla="*/ 536509 h 710547"/>
              <a:gd name="connsiteX28" fmla="*/ 366403 w 841953"/>
              <a:gd name="connsiteY28" fmla="*/ 516790 h 710547"/>
              <a:gd name="connsiteX29" fmla="*/ 351480 w 841953"/>
              <a:gd name="connsiteY29" fmla="*/ 521662 h 710547"/>
              <a:gd name="connsiteX30" fmla="*/ 336634 w 841953"/>
              <a:gd name="connsiteY30" fmla="*/ 545417 h 710547"/>
              <a:gd name="connsiteX31" fmla="*/ 336634 w 841953"/>
              <a:gd name="connsiteY31" fmla="*/ 545417 h 710547"/>
              <a:gd name="connsiteX32" fmla="*/ 827862 w 841953"/>
              <a:gd name="connsiteY32" fmla="*/ 39266 h 710547"/>
              <a:gd name="connsiteX33" fmla="*/ 827862 w 841953"/>
              <a:gd name="connsiteY33" fmla="*/ 39266 h 710547"/>
              <a:gd name="connsiteX34" fmla="*/ 825502 w 841953"/>
              <a:gd name="connsiteY34" fmla="*/ 37362 h 710547"/>
              <a:gd name="connsiteX35" fmla="*/ 836237 w 841953"/>
              <a:gd name="connsiteY35" fmla="*/ 14902 h 710547"/>
              <a:gd name="connsiteX36" fmla="*/ 808600 w 841953"/>
              <a:gd name="connsiteY36" fmla="*/ 12923 h 710547"/>
              <a:gd name="connsiteX37" fmla="*/ 801519 w 841953"/>
              <a:gd name="connsiteY37" fmla="*/ 3939 h 710547"/>
              <a:gd name="connsiteX38" fmla="*/ 781800 w 841953"/>
              <a:gd name="connsiteY38" fmla="*/ 3939 h 710547"/>
              <a:gd name="connsiteX39" fmla="*/ 781800 w 841953"/>
              <a:gd name="connsiteY39" fmla="*/ 21221 h 710547"/>
              <a:gd name="connsiteX40" fmla="*/ 798245 w 841953"/>
              <a:gd name="connsiteY40" fmla="*/ 32413 h 710547"/>
              <a:gd name="connsiteX41" fmla="*/ 800834 w 841953"/>
              <a:gd name="connsiteY41" fmla="*/ 32946 h 710547"/>
              <a:gd name="connsiteX42" fmla="*/ 800834 w 841953"/>
              <a:gd name="connsiteY42" fmla="*/ 37362 h 710547"/>
              <a:gd name="connsiteX43" fmla="*/ 820096 w 841953"/>
              <a:gd name="connsiteY43" fmla="*/ 40560 h 710547"/>
              <a:gd name="connsiteX44" fmla="*/ 823979 w 841953"/>
              <a:gd name="connsiteY44" fmla="*/ 38276 h 710547"/>
              <a:gd name="connsiteX45" fmla="*/ 827862 w 841953"/>
              <a:gd name="connsiteY45" fmla="*/ 39266 h 710547"/>
              <a:gd name="connsiteX46" fmla="*/ 827862 w 841953"/>
              <a:gd name="connsiteY46" fmla="*/ 39266 h 710547"/>
              <a:gd name="connsiteX47" fmla="*/ 733834 w 841953"/>
              <a:gd name="connsiteY47" fmla="*/ 81216 h 710547"/>
              <a:gd name="connsiteX48" fmla="*/ 733834 w 841953"/>
              <a:gd name="connsiteY48" fmla="*/ 81216 h 710547"/>
              <a:gd name="connsiteX49" fmla="*/ 740154 w 841953"/>
              <a:gd name="connsiteY49" fmla="*/ 79009 h 710547"/>
              <a:gd name="connsiteX50" fmla="*/ 750051 w 841953"/>
              <a:gd name="connsiteY50" fmla="*/ 69568 h 710547"/>
              <a:gd name="connsiteX51" fmla="*/ 769770 w 841953"/>
              <a:gd name="connsiteY51" fmla="*/ 69568 h 710547"/>
              <a:gd name="connsiteX52" fmla="*/ 769770 w 841953"/>
              <a:gd name="connsiteY52" fmla="*/ 86851 h 710547"/>
              <a:gd name="connsiteX53" fmla="*/ 753325 w 841953"/>
              <a:gd name="connsiteY53" fmla="*/ 98043 h 710547"/>
              <a:gd name="connsiteX54" fmla="*/ 748757 w 841953"/>
              <a:gd name="connsiteY54" fmla="*/ 98956 h 710547"/>
              <a:gd name="connsiteX55" fmla="*/ 748757 w 841953"/>
              <a:gd name="connsiteY55" fmla="*/ 106417 h 710547"/>
              <a:gd name="connsiteX56" fmla="*/ 729495 w 841953"/>
              <a:gd name="connsiteY56" fmla="*/ 109615 h 710547"/>
              <a:gd name="connsiteX57" fmla="*/ 713430 w 841953"/>
              <a:gd name="connsiteY57" fmla="*/ 83957 h 710547"/>
              <a:gd name="connsiteX58" fmla="*/ 733834 w 841953"/>
              <a:gd name="connsiteY58" fmla="*/ 81216 h 710547"/>
              <a:gd name="connsiteX59" fmla="*/ 733834 w 841953"/>
              <a:gd name="connsiteY59" fmla="*/ 81216 h 710547"/>
              <a:gd name="connsiteX60" fmla="*/ 436905 w 841953"/>
              <a:gd name="connsiteY60" fmla="*/ 485954 h 710547"/>
              <a:gd name="connsiteX61" fmla="*/ 436905 w 841953"/>
              <a:gd name="connsiteY61" fmla="*/ 485954 h 710547"/>
              <a:gd name="connsiteX62" fmla="*/ 436981 w 841953"/>
              <a:gd name="connsiteY62" fmla="*/ 471489 h 710547"/>
              <a:gd name="connsiteX63" fmla="*/ 452513 w 841953"/>
              <a:gd name="connsiteY63" fmla="*/ 468672 h 710547"/>
              <a:gd name="connsiteX64" fmla="*/ 452741 w 841953"/>
              <a:gd name="connsiteY64" fmla="*/ 468063 h 710547"/>
              <a:gd name="connsiteX65" fmla="*/ 452817 w 841953"/>
              <a:gd name="connsiteY65" fmla="*/ 468672 h 710547"/>
              <a:gd name="connsiteX66" fmla="*/ 472308 w 841953"/>
              <a:gd name="connsiteY66" fmla="*/ 471489 h 710547"/>
              <a:gd name="connsiteX67" fmla="*/ 472308 w 841953"/>
              <a:gd name="connsiteY67" fmla="*/ 493949 h 710547"/>
              <a:gd name="connsiteX68" fmla="*/ 457081 w 841953"/>
              <a:gd name="connsiteY68" fmla="*/ 496461 h 710547"/>
              <a:gd name="connsiteX69" fmla="*/ 450305 w 841953"/>
              <a:gd name="connsiteY69" fmla="*/ 511993 h 710547"/>
              <a:gd name="connsiteX70" fmla="*/ 429672 w 841953"/>
              <a:gd name="connsiteY70" fmla="*/ 525241 h 710547"/>
              <a:gd name="connsiteX71" fmla="*/ 421449 w 841953"/>
              <a:gd name="connsiteY71" fmla="*/ 512297 h 710547"/>
              <a:gd name="connsiteX72" fmla="*/ 428682 w 841953"/>
              <a:gd name="connsiteY72" fmla="*/ 498593 h 710547"/>
              <a:gd name="connsiteX73" fmla="*/ 436905 w 841953"/>
              <a:gd name="connsiteY73" fmla="*/ 485954 h 710547"/>
              <a:gd name="connsiteX74" fmla="*/ 436905 w 841953"/>
              <a:gd name="connsiteY74" fmla="*/ 485954 h 710547"/>
              <a:gd name="connsiteX75" fmla="*/ 21812 w 841953"/>
              <a:gd name="connsiteY75" fmla="*/ 700125 h 710547"/>
              <a:gd name="connsiteX76" fmla="*/ 21812 w 841953"/>
              <a:gd name="connsiteY76" fmla="*/ 700125 h 710547"/>
              <a:gd name="connsiteX77" fmla="*/ 5748 w 841953"/>
              <a:gd name="connsiteY77" fmla="*/ 674467 h 710547"/>
              <a:gd name="connsiteX78" fmla="*/ 41075 w 841953"/>
              <a:gd name="connsiteY78" fmla="*/ 674467 h 710547"/>
              <a:gd name="connsiteX79" fmla="*/ 41075 w 841953"/>
              <a:gd name="connsiteY79" fmla="*/ 696927 h 710547"/>
              <a:gd name="connsiteX80" fmla="*/ 21812 w 841953"/>
              <a:gd name="connsiteY80" fmla="*/ 700125 h 710547"/>
              <a:gd name="connsiteX81" fmla="*/ 21812 w 841953"/>
              <a:gd name="connsiteY81" fmla="*/ 700125 h 710547"/>
              <a:gd name="connsiteX82" fmla="*/ 728276 w 841953"/>
              <a:gd name="connsiteY82" fmla="*/ 479026 h 710547"/>
              <a:gd name="connsiteX83" fmla="*/ 728276 w 841953"/>
              <a:gd name="connsiteY83" fmla="*/ 479026 h 710547"/>
              <a:gd name="connsiteX84" fmla="*/ 720054 w 841953"/>
              <a:gd name="connsiteY84" fmla="*/ 491132 h 710547"/>
              <a:gd name="connsiteX85" fmla="*/ 741372 w 841953"/>
              <a:gd name="connsiteY85" fmla="*/ 503390 h 710547"/>
              <a:gd name="connsiteX86" fmla="*/ 749214 w 841953"/>
              <a:gd name="connsiteY86" fmla="*/ 512374 h 710547"/>
              <a:gd name="connsiteX87" fmla="*/ 764898 w 841953"/>
              <a:gd name="connsiteY87" fmla="*/ 512374 h 710547"/>
              <a:gd name="connsiteX88" fmla="*/ 764898 w 841953"/>
              <a:gd name="connsiteY88" fmla="*/ 496157 h 710547"/>
              <a:gd name="connsiteX89" fmla="*/ 751802 w 841953"/>
              <a:gd name="connsiteY89" fmla="*/ 485574 h 710547"/>
              <a:gd name="connsiteX90" fmla="*/ 728276 w 841953"/>
              <a:gd name="connsiteY90" fmla="*/ 479026 h 710547"/>
              <a:gd name="connsiteX91" fmla="*/ 728276 w 841953"/>
              <a:gd name="connsiteY91" fmla="*/ 479026 h 710547"/>
              <a:gd name="connsiteX92" fmla="*/ 694701 w 841953"/>
              <a:gd name="connsiteY92" fmla="*/ 520216 h 710547"/>
              <a:gd name="connsiteX93" fmla="*/ 694701 w 841953"/>
              <a:gd name="connsiteY93" fmla="*/ 520216 h 710547"/>
              <a:gd name="connsiteX94" fmla="*/ 688838 w 841953"/>
              <a:gd name="connsiteY94" fmla="*/ 526992 h 710547"/>
              <a:gd name="connsiteX95" fmla="*/ 687011 w 841953"/>
              <a:gd name="connsiteY95" fmla="*/ 535976 h 710547"/>
              <a:gd name="connsiteX96" fmla="*/ 688381 w 841953"/>
              <a:gd name="connsiteY96" fmla="*/ 544503 h 710547"/>
              <a:gd name="connsiteX97" fmla="*/ 703076 w 841953"/>
              <a:gd name="connsiteY97" fmla="*/ 551660 h 710547"/>
              <a:gd name="connsiteX98" fmla="*/ 713887 w 841953"/>
              <a:gd name="connsiteY98" fmla="*/ 542752 h 710547"/>
              <a:gd name="connsiteX99" fmla="*/ 708710 w 841953"/>
              <a:gd name="connsiteY99" fmla="*/ 531027 h 710547"/>
              <a:gd name="connsiteX100" fmla="*/ 694701 w 841953"/>
              <a:gd name="connsiteY100" fmla="*/ 520216 h 710547"/>
              <a:gd name="connsiteX101" fmla="*/ 694701 w 841953"/>
              <a:gd name="connsiteY101" fmla="*/ 520216 h 710547"/>
              <a:gd name="connsiteX102" fmla="*/ 559331 w 841953"/>
              <a:gd name="connsiteY102" fmla="*/ 517779 h 710547"/>
              <a:gd name="connsiteX103" fmla="*/ 559331 w 841953"/>
              <a:gd name="connsiteY103" fmla="*/ 517779 h 710547"/>
              <a:gd name="connsiteX104" fmla="*/ 568087 w 841953"/>
              <a:gd name="connsiteY104" fmla="*/ 537346 h 710547"/>
              <a:gd name="connsiteX105" fmla="*/ 575776 w 841953"/>
              <a:gd name="connsiteY105" fmla="*/ 554477 h 710547"/>
              <a:gd name="connsiteX106" fmla="*/ 585598 w 841953"/>
              <a:gd name="connsiteY106" fmla="*/ 567953 h 710547"/>
              <a:gd name="connsiteX107" fmla="*/ 605317 w 841953"/>
              <a:gd name="connsiteY107" fmla="*/ 567953 h 710547"/>
              <a:gd name="connsiteX108" fmla="*/ 605317 w 841953"/>
              <a:gd name="connsiteY108" fmla="*/ 543437 h 710547"/>
              <a:gd name="connsiteX109" fmla="*/ 588872 w 841953"/>
              <a:gd name="connsiteY109" fmla="*/ 527525 h 710547"/>
              <a:gd name="connsiteX110" fmla="*/ 559331 w 841953"/>
              <a:gd name="connsiteY110" fmla="*/ 517779 h 71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841953" h="710547">
                <a:moveTo>
                  <a:pt x="167384" y="654748"/>
                </a:moveTo>
                <a:cubicBezTo>
                  <a:pt x="167384" y="654748"/>
                  <a:pt x="175074" y="664493"/>
                  <a:pt x="174236" y="674391"/>
                </a:cubicBezTo>
                <a:cubicBezTo>
                  <a:pt x="173399" y="684212"/>
                  <a:pt x="173399" y="690303"/>
                  <a:pt x="180175" y="691521"/>
                </a:cubicBezTo>
                <a:cubicBezTo>
                  <a:pt x="187027" y="692739"/>
                  <a:pt x="186113" y="698906"/>
                  <a:pt x="187865" y="704997"/>
                </a:cubicBezTo>
                <a:cubicBezTo>
                  <a:pt x="189540" y="711088"/>
                  <a:pt x="199818" y="713601"/>
                  <a:pt x="203244" y="704997"/>
                </a:cubicBezTo>
                <a:cubicBezTo>
                  <a:pt x="206594" y="696394"/>
                  <a:pt x="206594" y="686648"/>
                  <a:pt x="203244" y="680481"/>
                </a:cubicBezTo>
                <a:cubicBezTo>
                  <a:pt x="199818" y="674314"/>
                  <a:pt x="197305" y="667005"/>
                  <a:pt x="190453" y="664493"/>
                </a:cubicBezTo>
                <a:cubicBezTo>
                  <a:pt x="183601" y="662133"/>
                  <a:pt x="167384" y="654748"/>
                  <a:pt x="167384" y="654748"/>
                </a:cubicBezTo>
                <a:lnTo>
                  <a:pt x="167384" y="654748"/>
                </a:lnTo>
                <a:close/>
                <a:moveTo>
                  <a:pt x="270091" y="576328"/>
                </a:moveTo>
                <a:lnTo>
                  <a:pt x="270091" y="576328"/>
                </a:lnTo>
                <a:cubicBezTo>
                  <a:pt x="264457" y="570389"/>
                  <a:pt x="255625" y="559121"/>
                  <a:pt x="264153" y="554553"/>
                </a:cubicBezTo>
                <a:cubicBezTo>
                  <a:pt x="275954" y="548158"/>
                  <a:pt x="285851" y="554553"/>
                  <a:pt x="285851" y="554553"/>
                </a:cubicBezTo>
                <a:lnTo>
                  <a:pt x="285851" y="555314"/>
                </a:lnTo>
                <a:cubicBezTo>
                  <a:pt x="287755" y="555771"/>
                  <a:pt x="289734" y="556456"/>
                  <a:pt x="291790" y="557598"/>
                </a:cubicBezTo>
                <a:cubicBezTo>
                  <a:pt x="303667" y="564070"/>
                  <a:pt x="281892" y="583332"/>
                  <a:pt x="281892" y="583332"/>
                </a:cubicBezTo>
                <a:lnTo>
                  <a:pt x="270015" y="580134"/>
                </a:lnTo>
                <a:lnTo>
                  <a:pt x="270015" y="576328"/>
                </a:lnTo>
                <a:lnTo>
                  <a:pt x="270091" y="576328"/>
                </a:lnTo>
                <a:close/>
                <a:moveTo>
                  <a:pt x="336634" y="545417"/>
                </a:moveTo>
                <a:lnTo>
                  <a:pt x="336634" y="545417"/>
                </a:lnTo>
                <a:cubicBezTo>
                  <a:pt x="336634" y="545417"/>
                  <a:pt x="345694" y="542752"/>
                  <a:pt x="351633" y="551812"/>
                </a:cubicBezTo>
                <a:cubicBezTo>
                  <a:pt x="353003" y="553944"/>
                  <a:pt x="354221" y="555847"/>
                  <a:pt x="355439" y="557370"/>
                </a:cubicBezTo>
                <a:lnTo>
                  <a:pt x="355439" y="570846"/>
                </a:lnTo>
                <a:lnTo>
                  <a:pt x="374702" y="574044"/>
                </a:lnTo>
                <a:cubicBezTo>
                  <a:pt x="374702" y="574044"/>
                  <a:pt x="410029" y="554781"/>
                  <a:pt x="390766" y="548386"/>
                </a:cubicBezTo>
                <a:cubicBezTo>
                  <a:pt x="388254" y="547548"/>
                  <a:pt x="385742" y="546863"/>
                  <a:pt x="383381" y="546483"/>
                </a:cubicBezTo>
                <a:cubicBezTo>
                  <a:pt x="383534" y="543361"/>
                  <a:pt x="383153" y="539935"/>
                  <a:pt x="381935" y="536509"/>
                </a:cubicBezTo>
                <a:cubicBezTo>
                  <a:pt x="377747" y="524936"/>
                  <a:pt x="371504" y="517018"/>
                  <a:pt x="366403" y="516790"/>
                </a:cubicBezTo>
                <a:cubicBezTo>
                  <a:pt x="361226" y="516561"/>
                  <a:pt x="355592" y="514201"/>
                  <a:pt x="351480" y="521662"/>
                </a:cubicBezTo>
                <a:cubicBezTo>
                  <a:pt x="347293" y="528971"/>
                  <a:pt x="336634" y="545417"/>
                  <a:pt x="336634" y="545417"/>
                </a:cubicBezTo>
                <a:lnTo>
                  <a:pt x="336634" y="545417"/>
                </a:lnTo>
                <a:close/>
                <a:moveTo>
                  <a:pt x="827862" y="39266"/>
                </a:moveTo>
                <a:lnTo>
                  <a:pt x="827862" y="39266"/>
                </a:lnTo>
                <a:cubicBezTo>
                  <a:pt x="827862" y="39266"/>
                  <a:pt x="826872" y="38581"/>
                  <a:pt x="825502" y="37362"/>
                </a:cubicBezTo>
                <a:cubicBezTo>
                  <a:pt x="834562" y="31576"/>
                  <a:pt x="850551" y="19699"/>
                  <a:pt x="836237" y="14902"/>
                </a:cubicBezTo>
                <a:cubicBezTo>
                  <a:pt x="825121" y="11248"/>
                  <a:pt x="815147" y="11781"/>
                  <a:pt x="808600" y="12923"/>
                </a:cubicBezTo>
                <a:cubicBezTo>
                  <a:pt x="802813" y="11476"/>
                  <a:pt x="803422" y="7669"/>
                  <a:pt x="801519" y="3939"/>
                </a:cubicBezTo>
                <a:cubicBezTo>
                  <a:pt x="799311" y="-401"/>
                  <a:pt x="786216" y="-2152"/>
                  <a:pt x="781800" y="3939"/>
                </a:cubicBezTo>
                <a:cubicBezTo>
                  <a:pt x="777384" y="9953"/>
                  <a:pt x="777384" y="16882"/>
                  <a:pt x="781800" y="21221"/>
                </a:cubicBezTo>
                <a:cubicBezTo>
                  <a:pt x="786216" y="25561"/>
                  <a:pt x="789490" y="30662"/>
                  <a:pt x="798245" y="32413"/>
                </a:cubicBezTo>
                <a:cubicBezTo>
                  <a:pt x="799007" y="32566"/>
                  <a:pt x="799920" y="32794"/>
                  <a:pt x="800834" y="32946"/>
                </a:cubicBezTo>
                <a:lnTo>
                  <a:pt x="800834" y="37362"/>
                </a:lnTo>
                <a:lnTo>
                  <a:pt x="820096" y="40560"/>
                </a:lnTo>
                <a:cubicBezTo>
                  <a:pt x="820096" y="40560"/>
                  <a:pt x="821695" y="39722"/>
                  <a:pt x="823979" y="38276"/>
                </a:cubicBezTo>
                <a:cubicBezTo>
                  <a:pt x="826416" y="38885"/>
                  <a:pt x="827862" y="39266"/>
                  <a:pt x="827862" y="39266"/>
                </a:cubicBezTo>
                <a:lnTo>
                  <a:pt x="827862" y="39266"/>
                </a:lnTo>
                <a:close/>
                <a:moveTo>
                  <a:pt x="733834" y="81216"/>
                </a:moveTo>
                <a:lnTo>
                  <a:pt x="733834" y="81216"/>
                </a:lnTo>
                <a:cubicBezTo>
                  <a:pt x="735053" y="80075"/>
                  <a:pt x="737108" y="79389"/>
                  <a:pt x="740154" y="79009"/>
                </a:cubicBezTo>
                <a:cubicBezTo>
                  <a:pt x="748909" y="78171"/>
                  <a:pt x="747843" y="73831"/>
                  <a:pt x="750051" y="69568"/>
                </a:cubicBezTo>
                <a:cubicBezTo>
                  <a:pt x="752259" y="65228"/>
                  <a:pt x="765355" y="63553"/>
                  <a:pt x="769770" y="69568"/>
                </a:cubicBezTo>
                <a:cubicBezTo>
                  <a:pt x="774186" y="75583"/>
                  <a:pt x="774186" y="82511"/>
                  <a:pt x="769770" y="86851"/>
                </a:cubicBezTo>
                <a:cubicBezTo>
                  <a:pt x="765355" y="91114"/>
                  <a:pt x="762081" y="96368"/>
                  <a:pt x="753325" y="98043"/>
                </a:cubicBezTo>
                <a:cubicBezTo>
                  <a:pt x="752031" y="98271"/>
                  <a:pt x="750508" y="98652"/>
                  <a:pt x="748757" y="98956"/>
                </a:cubicBezTo>
                <a:lnTo>
                  <a:pt x="748757" y="106417"/>
                </a:lnTo>
                <a:lnTo>
                  <a:pt x="729495" y="109615"/>
                </a:lnTo>
                <a:cubicBezTo>
                  <a:pt x="729495" y="109615"/>
                  <a:pt x="694168" y="90353"/>
                  <a:pt x="713430" y="83957"/>
                </a:cubicBezTo>
                <a:cubicBezTo>
                  <a:pt x="720967" y="81521"/>
                  <a:pt x="728048" y="80988"/>
                  <a:pt x="733834" y="81216"/>
                </a:cubicBezTo>
                <a:lnTo>
                  <a:pt x="733834" y="81216"/>
                </a:lnTo>
                <a:close/>
                <a:moveTo>
                  <a:pt x="436905" y="485954"/>
                </a:moveTo>
                <a:lnTo>
                  <a:pt x="436905" y="485954"/>
                </a:lnTo>
                <a:cubicBezTo>
                  <a:pt x="431042" y="480549"/>
                  <a:pt x="427768" y="474534"/>
                  <a:pt x="436981" y="471489"/>
                </a:cubicBezTo>
                <a:cubicBezTo>
                  <a:pt x="442539" y="469661"/>
                  <a:pt x="447792" y="468900"/>
                  <a:pt x="452513" y="468672"/>
                </a:cubicBezTo>
                <a:cubicBezTo>
                  <a:pt x="452665" y="468291"/>
                  <a:pt x="452741" y="468063"/>
                  <a:pt x="452741" y="468063"/>
                </a:cubicBezTo>
                <a:cubicBezTo>
                  <a:pt x="452741" y="468063"/>
                  <a:pt x="452741" y="468291"/>
                  <a:pt x="452817" y="468672"/>
                </a:cubicBezTo>
                <a:cubicBezTo>
                  <a:pt x="464314" y="468291"/>
                  <a:pt x="472308" y="471489"/>
                  <a:pt x="472308" y="471489"/>
                </a:cubicBezTo>
                <a:lnTo>
                  <a:pt x="472308" y="493949"/>
                </a:lnTo>
                <a:lnTo>
                  <a:pt x="457081" y="496461"/>
                </a:lnTo>
                <a:cubicBezTo>
                  <a:pt x="456700" y="502019"/>
                  <a:pt x="452969" y="506968"/>
                  <a:pt x="450305" y="511993"/>
                </a:cubicBezTo>
                <a:cubicBezTo>
                  <a:pt x="446955" y="518236"/>
                  <a:pt x="438732" y="523489"/>
                  <a:pt x="429672" y="525241"/>
                </a:cubicBezTo>
                <a:cubicBezTo>
                  <a:pt x="420612" y="526992"/>
                  <a:pt x="417186" y="517018"/>
                  <a:pt x="421449" y="512297"/>
                </a:cubicBezTo>
                <a:cubicBezTo>
                  <a:pt x="425713" y="507577"/>
                  <a:pt x="431347" y="504988"/>
                  <a:pt x="428682" y="498593"/>
                </a:cubicBezTo>
                <a:cubicBezTo>
                  <a:pt x="426322" y="492959"/>
                  <a:pt x="430053" y="489685"/>
                  <a:pt x="436905" y="485954"/>
                </a:cubicBezTo>
                <a:lnTo>
                  <a:pt x="436905" y="485954"/>
                </a:lnTo>
                <a:close/>
                <a:moveTo>
                  <a:pt x="21812" y="700125"/>
                </a:moveTo>
                <a:lnTo>
                  <a:pt x="21812" y="700125"/>
                </a:lnTo>
                <a:cubicBezTo>
                  <a:pt x="21812" y="700125"/>
                  <a:pt x="-13515" y="680862"/>
                  <a:pt x="5748" y="674467"/>
                </a:cubicBezTo>
                <a:cubicBezTo>
                  <a:pt x="25010" y="668071"/>
                  <a:pt x="41075" y="674467"/>
                  <a:pt x="41075" y="674467"/>
                </a:cubicBezTo>
                <a:lnTo>
                  <a:pt x="41075" y="696927"/>
                </a:lnTo>
                <a:lnTo>
                  <a:pt x="21812" y="700125"/>
                </a:lnTo>
                <a:lnTo>
                  <a:pt x="21812" y="700125"/>
                </a:lnTo>
                <a:close/>
                <a:moveTo>
                  <a:pt x="728276" y="479026"/>
                </a:moveTo>
                <a:lnTo>
                  <a:pt x="728276" y="479026"/>
                </a:lnTo>
                <a:cubicBezTo>
                  <a:pt x="728276" y="479026"/>
                  <a:pt x="720891" y="484584"/>
                  <a:pt x="720054" y="491132"/>
                </a:cubicBezTo>
                <a:cubicBezTo>
                  <a:pt x="719140" y="497603"/>
                  <a:pt x="734367" y="502628"/>
                  <a:pt x="741372" y="503390"/>
                </a:cubicBezTo>
                <a:cubicBezTo>
                  <a:pt x="748376" y="504227"/>
                  <a:pt x="747539" y="508262"/>
                  <a:pt x="749214" y="512374"/>
                </a:cubicBezTo>
                <a:cubicBezTo>
                  <a:pt x="750965" y="516409"/>
                  <a:pt x="761472" y="518008"/>
                  <a:pt x="764898" y="512374"/>
                </a:cubicBezTo>
                <a:cubicBezTo>
                  <a:pt x="768400" y="506663"/>
                  <a:pt x="768400" y="500192"/>
                  <a:pt x="764898" y="496157"/>
                </a:cubicBezTo>
                <a:cubicBezTo>
                  <a:pt x="761395" y="492045"/>
                  <a:pt x="758807" y="487249"/>
                  <a:pt x="751802" y="485574"/>
                </a:cubicBezTo>
                <a:cubicBezTo>
                  <a:pt x="744874" y="488391"/>
                  <a:pt x="728276" y="483518"/>
                  <a:pt x="728276" y="479026"/>
                </a:cubicBezTo>
                <a:lnTo>
                  <a:pt x="728276" y="479026"/>
                </a:lnTo>
                <a:close/>
                <a:moveTo>
                  <a:pt x="694701" y="520216"/>
                </a:moveTo>
                <a:lnTo>
                  <a:pt x="694701" y="520216"/>
                </a:lnTo>
                <a:cubicBezTo>
                  <a:pt x="694701" y="520216"/>
                  <a:pt x="693939" y="523794"/>
                  <a:pt x="688838" y="526992"/>
                </a:cubicBezTo>
                <a:cubicBezTo>
                  <a:pt x="683661" y="530189"/>
                  <a:pt x="680996" y="532397"/>
                  <a:pt x="687011" y="535976"/>
                </a:cubicBezTo>
                <a:cubicBezTo>
                  <a:pt x="693026" y="539630"/>
                  <a:pt x="689447" y="541458"/>
                  <a:pt x="688381" y="544503"/>
                </a:cubicBezTo>
                <a:cubicBezTo>
                  <a:pt x="687315" y="547548"/>
                  <a:pt x="695995" y="553182"/>
                  <a:pt x="703076" y="551660"/>
                </a:cubicBezTo>
                <a:cubicBezTo>
                  <a:pt x="710156" y="550137"/>
                  <a:pt x="714496" y="546559"/>
                  <a:pt x="713887" y="542752"/>
                </a:cubicBezTo>
                <a:cubicBezTo>
                  <a:pt x="713278" y="538945"/>
                  <a:pt x="714115" y="535062"/>
                  <a:pt x="708710" y="531027"/>
                </a:cubicBezTo>
                <a:cubicBezTo>
                  <a:pt x="710689" y="525469"/>
                  <a:pt x="699193" y="519378"/>
                  <a:pt x="694701" y="520216"/>
                </a:cubicBezTo>
                <a:lnTo>
                  <a:pt x="694701" y="520216"/>
                </a:lnTo>
                <a:close/>
                <a:moveTo>
                  <a:pt x="559331" y="517779"/>
                </a:moveTo>
                <a:lnTo>
                  <a:pt x="559331" y="517779"/>
                </a:lnTo>
                <a:cubicBezTo>
                  <a:pt x="559331" y="517779"/>
                  <a:pt x="569229" y="527601"/>
                  <a:pt x="568087" y="537346"/>
                </a:cubicBezTo>
                <a:cubicBezTo>
                  <a:pt x="566945" y="547092"/>
                  <a:pt x="567021" y="553259"/>
                  <a:pt x="575776" y="554477"/>
                </a:cubicBezTo>
                <a:cubicBezTo>
                  <a:pt x="584532" y="555695"/>
                  <a:pt x="583466" y="561786"/>
                  <a:pt x="585598" y="567953"/>
                </a:cubicBezTo>
                <a:cubicBezTo>
                  <a:pt x="587806" y="574044"/>
                  <a:pt x="600977" y="576556"/>
                  <a:pt x="605317" y="567953"/>
                </a:cubicBezTo>
                <a:cubicBezTo>
                  <a:pt x="609733" y="559349"/>
                  <a:pt x="609733" y="549604"/>
                  <a:pt x="605317" y="543437"/>
                </a:cubicBezTo>
                <a:cubicBezTo>
                  <a:pt x="600901" y="537270"/>
                  <a:pt x="597627" y="529961"/>
                  <a:pt x="588872" y="527525"/>
                </a:cubicBezTo>
                <a:cubicBezTo>
                  <a:pt x="585598" y="512754"/>
                  <a:pt x="562833" y="509785"/>
                  <a:pt x="559331" y="517779"/>
                </a:cubicBezTo>
                <a:close/>
              </a:path>
            </a:pathLst>
          </a:custGeom>
          <a:grpFill/>
          <a:ln w="6248" cap="rnd">
            <a:solidFill>
              <a:srgbClr val="0070C0"/>
            </a:solidFill>
            <a:prstDash val="solid"/>
            <a:round/>
          </a:ln>
          <a:effectLst>
            <a:glow rad="63500">
              <a:srgbClr val="00B0F0">
                <a:alpha val="40000"/>
              </a:srgbClr>
            </a:glo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200"/>
          </a:p>
        </p:txBody>
      </p:sp>
      <p:sp>
        <p:nvSpPr>
          <p:cNvPr id="1128" name="Graphic 2">
            <a:extLst>
              <a:ext uri="{FF2B5EF4-FFF2-40B4-BE49-F238E27FC236}">
                <a16:creationId xmlns:a16="http://schemas.microsoft.com/office/drawing/2014/main" id="{768E5FC6-4548-46D7-AB38-02951D83BEE1}"/>
              </a:ext>
            </a:extLst>
          </p:cNvPr>
          <p:cNvSpPr/>
          <p:nvPr/>
        </p:nvSpPr>
        <p:spPr>
          <a:xfrm>
            <a:off x="2129554" y="792522"/>
            <a:ext cx="2591580" cy="3008289"/>
          </a:xfrm>
          <a:custGeom>
            <a:avLst/>
            <a:gdLst>
              <a:gd name="connsiteX0" fmla="*/ 167384 w 841953"/>
              <a:gd name="connsiteY0" fmla="*/ 654748 h 710547"/>
              <a:gd name="connsiteX1" fmla="*/ 174236 w 841953"/>
              <a:gd name="connsiteY1" fmla="*/ 674391 h 710547"/>
              <a:gd name="connsiteX2" fmla="*/ 180175 w 841953"/>
              <a:gd name="connsiteY2" fmla="*/ 691521 h 710547"/>
              <a:gd name="connsiteX3" fmla="*/ 187865 w 841953"/>
              <a:gd name="connsiteY3" fmla="*/ 704997 h 710547"/>
              <a:gd name="connsiteX4" fmla="*/ 203244 w 841953"/>
              <a:gd name="connsiteY4" fmla="*/ 704997 h 710547"/>
              <a:gd name="connsiteX5" fmla="*/ 203244 w 841953"/>
              <a:gd name="connsiteY5" fmla="*/ 680481 h 710547"/>
              <a:gd name="connsiteX6" fmla="*/ 190453 w 841953"/>
              <a:gd name="connsiteY6" fmla="*/ 664493 h 710547"/>
              <a:gd name="connsiteX7" fmla="*/ 167384 w 841953"/>
              <a:gd name="connsiteY7" fmla="*/ 654748 h 710547"/>
              <a:gd name="connsiteX8" fmla="*/ 167384 w 841953"/>
              <a:gd name="connsiteY8" fmla="*/ 654748 h 710547"/>
              <a:gd name="connsiteX9" fmla="*/ 270091 w 841953"/>
              <a:gd name="connsiteY9" fmla="*/ 576328 h 710547"/>
              <a:gd name="connsiteX10" fmla="*/ 270091 w 841953"/>
              <a:gd name="connsiteY10" fmla="*/ 576328 h 710547"/>
              <a:gd name="connsiteX11" fmla="*/ 264153 w 841953"/>
              <a:gd name="connsiteY11" fmla="*/ 554553 h 710547"/>
              <a:gd name="connsiteX12" fmla="*/ 285851 w 841953"/>
              <a:gd name="connsiteY12" fmla="*/ 554553 h 710547"/>
              <a:gd name="connsiteX13" fmla="*/ 285851 w 841953"/>
              <a:gd name="connsiteY13" fmla="*/ 555314 h 710547"/>
              <a:gd name="connsiteX14" fmla="*/ 291790 w 841953"/>
              <a:gd name="connsiteY14" fmla="*/ 557598 h 710547"/>
              <a:gd name="connsiteX15" fmla="*/ 281892 w 841953"/>
              <a:gd name="connsiteY15" fmla="*/ 583332 h 710547"/>
              <a:gd name="connsiteX16" fmla="*/ 270015 w 841953"/>
              <a:gd name="connsiteY16" fmla="*/ 580134 h 710547"/>
              <a:gd name="connsiteX17" fmla="*/ 270015 w 841953"/>
              <a:gd name="connsiteY17" fmla="*/ 576328 h 710547"/>
              <a:gd name="connsiteX18" fmla="*/ 270091 w 841953"/>
              <a:gd name="connsiteY18" fmla="*/ 576328 h 710547"/>
              <a:gd name="connsiteX19" fmla="*/ 336634 w 841953"/>
              <a:gd name="connsiteY19" fmla="*/ 545417 h 710547"/>
              <a:gd name="connsiteX20" fmla="*/ 336634 w 841953"/>
              <a:gd name="connsiteY20" fmla="*/ 545417 h 710547"/>
              <a:gd name="connsiteX21" fmla="*/ 351633 w 841953"/>
              <a:gd name="connsiteY21" fmla="*/ 551812 h 710547"/>
              <a:gd name="connsiteX22" fmla="*/ 355439 w 841953"/>
              <a:gd name="connsiteY22" fmla="*/ 557370 h 710547"/>
              <a:gd name="connsiteX23" fmla="*/ 355439 w 841953"/>
              <a:gd name="connsiteY23" fmla="*/ 570846 h 710547"/>
              <a:gd name="connsiteX24" fmla="*/ 374702 w 841953"/>
              <a:gd name="connsiteY24" fmla="*/ 574044 h 710547"/>
              <a:gd name="connsiteX25" fmla="*/ 390766 w 841953"/>
              <a:gd name="connsiteY25" fmla="*/ 548386 h 710547"/>
              <a:gd name="connsiteX26" fmla="*/ 383381 w 841953"/>
              <a:gd name="connsiteY26" fmla="*/ 546483 h 710547"/>
              <a:gd name="connsiteX27" fmla="*/ 381935 w 841953"/>
              <a:gd name="connsiteY27" fmla="*/ 536509 h 710547"/>
              <a:gd name="connsiteX28" fmla="*/ 366403 w 841953"/>
              <a:gd name="connsiteY28" fmla="*/ 516790 h 710547"/>
              <a:gd name="connsiteX29" fmla="*/ 351480 w 841953"/>
              <a:gd name="connsiteY29" fmla="*/ 521662 h 710547"/>
              <a:gd name="connsiteX30" fmla="*/ 336634 w 841953"/>
              <a:gd name="connsiteY30" fmla="*/ 545417 h 710547"/>
              <a:gd name="connsiteX31" fmla="*/ 336634 w 841953"/>
              <a:gd name="connsiteY31" fmla="*/ 545417 h 710547"/>
              <a:gd name="connsiteX32" fmla="*/ 827862 w 841953"/>
              <a:gd name="connsiteY32" fmla="*/ 39266 h 710547"/>
              <a:gd name="connsiteX33" fmla="*/ 827862 w 841953"/>
              <a:gd name="connsiteY33" fmla="*/ 39266 h 710547"/>
              <a:gd name="connsiteX34" fmla="*/ 825502 w 841953"/>
              <a:gd name="connsiteY34" fmla="*/ 37362 h 710547"/>
              <a:gd name="connsiteX35" fmla="*/ 836237 w 841953"/>
              <a:gd name="connsiteY35" fmla="*/ 14902 h 710547"/>
              <a:gd name="connsiteX36" fmla="*/ 808600 w 841953"/>
              <a:gd name="connsiteY36" fmla="*/ 12923 h 710547"/>
              <a:gd name="connsiteX37" fmla="*/ 801519 w 841953"/>
              <a:gd name="connsiteY37" fmla="*/ 3939 h 710547"/>
              <a:gd name="connsiteX38" fmla="*/ 781800 w 841953"/>
              <a:gd name="connsiteY38" fmla="*/ 3939 h 710547"/>
              <a:gd name="connsiteX39" fmla="*/ 781800 w 841953"/>
              <a:gd name="connsiteY39" fmla="*/ 21221 h 710547"/>
              <a:gd name="connsiteX40" fmla="*/ 798245 w 841953"/>
              <a:gd name="connsiteY40" fmla="*/ 32413 h 710547"/>
              <a:gd name="connsiteX41" fmla="*/ 800834 w 841953"/>
              <a:gd name="connsiteY41" fmla="*/ 32946 h 710547"/>
              <a:gd name="connsiteX42" fmla="*/ 800834 w 841953"/>
              <a:gd name="connsiteY42" fmla="*/ 37362 h 710547"/>
              <a:gd name="connsiteX43" fmla="*/ 820096 w 841953"/>
              <a:gd name="connsiteY43" fmla="*/ 40560 h 710547"/>
              <a:gd name="connsiteX44" fmla="*/ 823979 w 841953"/>
              <a:gd name="connsiteY44" fmla="*/ 38276 h 710547"/>
              <a:gd name="connsiteX45" fmla="*/ 827862 w 841953"/>
              <a:gd name="connsiteY45" fmla="*/ 39266 h 710547"/>
              <a:gd name="connsiteX46" fmla="*/ 827862 w 841953"/>
              <a:gd name="connsiteY46" fmla="*/ 39266 h 710547"/>
              <a:gd name="connsiteX47" fmla="*/ 733834 w 841953"/>
              <a:gd name="connsiteY47" fmla="*/ 81216 h 710547"/>
              <a:gd name="connsiteX48" fmla="*/ 733834 w 841953"/>
              <a:gd name="connsiteY48" fmla="*/ 81216 h 710547"/>
              <a:gd name="connsiteX49" fmla="*/ 740154 w 841953"/>
              <a:gd name="connsiteY49" fmla="*/ 79009 h 710547"/>
              <a:gd name="connsiteX50" fmla="*/ 750051 w 841953"/>
              <a:gd name="connsiteY50" fmla="*/ 69568 h 710547"/>
              <a:gd name="connsiteX51" fmla="*/ 769770 w 841953"/>
              <a:gd name="connsiteY51" fmla="*/ 69568 h 710547"/>
              <a:gd name="connsiteX52" fmla="*/ 769770 w 841953"/>
              <a:gd name="connsiteY52" fmla="*/ 86851 h 710547"/>
              <a:gd name="connsiteX53" fmla="*/ 753325 w 841953"/>
              <a:gd name="connsiteY53" fmla="*/ 98043 h 710547"/>
              <a:gd name="connsiteX54" fmla="*/ 748757 w 841953"/>
              <a:gd name="connsiteY54" fmla="*/ 98956 h 710547"/>
              <a:gd name="connsiteX55" fmla="*/ 748757 w 841953"/>
              <a:gd name="connsiteY55" fmla="*/ 106417 h 710547"/>
              <a:gd name="connsiteX56" fmla="*/ 729495 w 841953"/>
              <a:gd name="connsiteY56" fmla="*/ 109615 h 710547"/>
              <a:gd name="connsiteX57" fmla="*/ 713430 w 841953"/>
              <a:gd name="connsiteY57" fmla="*/ 83957 h 710547"/>
              <a:gd name="connsiteX58" fmla="*/ 733834 w 841953"/>
              <a:gd name="connsiteY58" fmla="*/ 81216 h 710547"/>
              <a:gd name="connsiteX59" fmla="*/ 733834 w 841953"/>
              <a:gd name="connsiteY59" fmla="*/ 81216 h 710547"/>
              <a:gd name="connsiteX60" fmla="*/ 436905 w 841953"/>
              <a:gd name="connsiteY60" fmla="*/ 485954 h 710547"/>
              <a:gd name="connsiteX61" fmla="*/ 436905 w 841953"/>
              <a:gd name="connsiteY61" fmla="*/ 485954 h 710547"/>
              <a:gd name="connsiteX62" fmla="*/ 436981 w 841953"/>
              <a:gd name="connsiteY62" fmla="*/ 471489 h 710547"/>
              <a:gd name="connsiteX63" fmla="*/ 452513 w 841953"/>
              <a:gd name="connsiteY63" fmla="*/ 468672 h 710547"/>
              <a:gd name="connsiteX64" fmla="*/ 452741 w 841953"/>
              <a:gd name="connsiteY64" fmla="*/ 468063 h 710547"/>
              <a:gd name="connsiteX65" fmla="*/ 452817 w 841953"/>
              <a:gd name="connsiteY65" fmla="*/ 468672 h 710547"/>
              <a:gd name="connsiteX66" fmla="*/ 472308 w 841953"/>
              <a:gd name="connsiteY66" fmla="*/ 471489 h 710547"/>
              <a:gd name="connsiteX67" fmla="*/ 472308 w 841953"/>
              <a:gd name="connsiteY67" fmla="*/ 493949 h 710547"/>
              <a:gd name="connsiteX68" fmla="*/ 457081 w 841953"/>
              <a:gd name="connsiteY68" fmla="*/ 496461 h 710547"/>
              <a:gd name="connsiteX69" fmla="*/ 450305 w 841953"/>
              <a:gd name="connsiteY69" fmla="*/ 511993 h 710547"/>
              <a:gd name="connsiteX70" fmla="*/ 429672 w 841953"/>
              <a:gd name="connsiteY70" fmla="*/ 525241 h 710547"/>
              <a:gd name="connsiteX71" fmla="*/ 421449 w 841953"/>
              <a:gd name="connsiteY71" fmla="*/ 512297 h 710547"/>
              <a:gd name="connsiteX72" fmla="*/ 428682 w 841953"/>
              <a:gd name="connsiteY72" fmla="*/ 498593 h 710547"/>
              <a:gd name="connsiteX73" fmla="*/ 436905 w 841953"/>
              <a:gd name="connsiteY73" fmla="*/ 485954 h 710547"/>
              <a:gd name="connsiteX74" fmla="*/ 436905 w 841953"/>
              <a:gd name="connsiteY74" fmla="*/ 485954 h 710547"/>
              <a:gd name="connsiteX75" fmla="*/ 21812 w 841953"/>
              <a:gd name="connsiteY75" fmla="*/ 700125 h 710547"/>
              <a:gd name="connsiteX76" fmla="*/ 21812 w 841953"/>
              <a:gd name="connsiteY76" fmla="*/ 700125 h 710547"/>
              <a:gd name="connsiteX77" fmla="*/ 5748 w 841953"/>
              <a:gd name="connsiteY77" fmla="*/ 674467 h 710547"/>
              <a:gd name="connsiteX78" fmla="*/ 41075 w 841953"/>
              <a:gd name="connsiteY78" fmla="*/ 674467 h 710547"/>
              <a:gd name="connsiteX79" fmla="*/ 41075 w 841953"/>
              <a:gd name="connsiteY79" fmla="*/ 696927 h 710547"/>
              <a:gd name="connsiteX80" fmla="*/ 21812 w 841953"/>
              <a:gd name="connsiteY80" fmla="*/ 700125 h 710547"/>
              <a:gd name="connsiteX81" fmla="*/ 21812 w 841953"/>
              <a:gd name="connsiteY81" fmla="*/ 700125 h 710547"/>
              <a:gd name="connsiteX82" fmla="*/ 728276 w 841953"/>
              <a:gd name="connsiteY82" fmla="*/ 479026 h 710547"/>
              <a:gd name="connsiteX83" fmla="*/ 728276 w 841953"/>
              <a:gd name="connsiteY83" fmla="*/ 479026 h 710547"/>
              <a:gd name="connsiteX84" fmla="*/ 720054 w 841953"/>
              <a:gd name="connsiteY84" fmla="*/ 491132 h 710547"/>
              <a:gd name="connsiteX85" fmla="*/ 741372 w 841953"/>
              <a:gd name="connsiteY85" fmla="*/ 503390 h 710547"/>
              <a:gd name="connsiteX86" fmla="*/ 749214 w 841953"/>
              <a:gd name="connsiteY86" fmla="*/ 512374 h 710547"/>
              <a:gd name="connsiteX87" fmla="*/ 764898 w 841953"/>
              <a:gd name="connsiteY87" fmla="*/ 512374 h 710547"/>
              <a:gd name="connsiteX88" fmla="*/ 764898 w 841953"/>
              <a:gd name="connsiteY88" fmla="*/ 496157 h 710547"/>
              <a:gd name="connsiteX89" fmla="*/ 751802 w 841953"/>
              <a:gd name="connsiteY89" fmla="*/ 485574 h 710547"/>
              <a:gd name="connsiteX90" fmla="*/ 728276 w 841953"/>
              <a:gd name="connsiteY90" fmla="*/ 479026 h 710547"/>
              <a:gd name="connsiteX91" fmla="*/ 728276 w 841953"/>
              <a:gd name="connsiteY91" fmla="*/ 479026 h 710547"/>
              <a:gd name="connsiteX92" fmla="*/ 694701 w 841953"/>
              <a:gd name="connsiteY92" fmla="*/ 520216 h 710547"/>
              <a:gd name="connsiteX93" fmla="*/ 694701 w 841953"/>
              <a:gd name="connsiteY93" fmla="*/ 520216 h 710547"/>
              <a:gd name="connsiteX94" fmla="*/ 688838 w 841953"/>
              <a:gd name="connsiteY94" fmla="*/ 526992 h 710547"/>
              <a:gd name="connsiteX95" fmla="*/ 687011 w 841953"/>
              <a:gd name="connsiteY95" fmla="*/ 535976 h 710547"/>
              <a:gd name="connsiteX96" fmla="*/ 688381 w 841953"/>
              <a:gd name="connsiteY96" fmla="*/ 544503 h 710547"/>
              <a:gd name="connsiteX97" fmla="*/ 703076 w 841953"/>
              <a:gd name="connsiteY97" fmla="*/ 551660 h 710547"/>
              <a:gd name="connsiteX98" fmla="*/ 713887 w 841953"/>
              <a:gd name="connsiteY98" fmla="*/ 542752 h 710547"/>
              <a:gd name="connsiteX99" fmla="*/ 708710 w 841953"/>
              <a:gd name="connsiteY99" fmla="*/ 531027 h 710547"/>
              <a:gd name="connsiteX100" fmla="*/ 694701 w 841953"/>
              <a:gd name="connsiteY100" fmla="*/ 520216 h 710547"/>
              <a:gd name="connsiteX101" fmla="*/ 694701 w 841953"/>
              <a:gd name="connsiteY101" fmla="*/ 520216 h 710547"/>
              <a:gd name="connsiteX102" fmla="*/ 559331 w 841953"/>
              <a:gd name="connsiteY102" fmla="*/ 517779 h 710547"/>
              <a:gd name="connsiteX103" fmla="*/ 559331 w 841953"/>
              <a:gd name="connsiteY103" fmla="*/ 517779 h 710547"/>
              <a:gd name="connsiteX104" fmla="*/ 568087 w 841953"/>
              <a:gd name="connsiteY104" fmla="*/ 537346 h 710547"/>
              <a:gd name="connsiteX105" fmla="*/ 575776 w 841953"/>
              <a:gd name="connsiteY105" fmla="*/ 554477 h 710547"/>
              <a:gd name="connsiteX106" fmla="*/ 585598 w 841953"/>
              <a:gd name="connsiteY106" fmla="*/ 567953 h 710547"/>
              <a:gd name="connsiteX107" fmla="*/ 605317 w 841953"/>
              <a:gd name="connsiteY107" fmla="*/ 567953 h 710547"/>
              <a:gd name="connsiteX108" fmla="*/ 605317 w 841953"/>
              <a:gd name="connsiteY108" fmla="*/ 543437 h 710547"/>
              <a:gd name="connsiteX109" fmla="*/ 588872 w 841953"/>
              <a:gd name="connsiteY109" fmla="*/ 527525 h 710547"/>
              <a:gd name="connsiteX110" fmla="*/ 559331 w 841953"/>
              <a:gd name="connsiteY110" fmla="*/ 517779 h 71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841953" h="710547">
                <a:moveTo>
                  <a:pt x="167384" y="654748"/>
                </a:moveTo>
                <a:cubicBezTo>
                  <a:pt x="167384" y="654748"/>
                  <a:pt x="175074" y="664493"/>
                  <a:pt x="174236" y="674391"/>
                </a:cubicBezTo>
                <a:cubicBezTo>
                  <a:pt x="173399" y="684212"/>
                  <a:pt x="173399" y="690303"/>
                  <a:pt x="180175" y="691521"/>
                </a:cubicBezTo>
                <a:cubicBezTo>
                  <a:pt x="187027" y="692739"/>
                  <a:pt x="186113" y="698906"/>
                  <a:pt x="187865" y="704997"/>
                </a:cubicBezTo>
                <a:cubicBezTo>
                  <a:pt x="189540" y="711088"/>
                  <a:pt x="199818" y="713601"/>
                  <a:pt x="203244" y="704997"/>
                </a:cubicBezTo>
                <a:cubicBezTo>
                  <a:pt x="206594" y="696394"/>
                  <a:pt x="206594" y="686648"/>
                  <a:pt x="203244" y="680481"/>
                </a:cubicBezTo>
                <a:cubicBezTo>
                  <a:pt x="199818" y="674314"/>
                  <a:pt x="197305" y="667005"/>
                  <a:pt x="190453" y="664493"/>
                </a:cubicBezTo>
                <a:cubicBezTo>
                  <a:pt x="183601" y="662133"/>
                  <a:pt x="167384" y="654748"/>
                  <a:pt x="167384" y="654748"/>
                </a:cubicBezTo>
                <a:lnTo>
                  <a:pt x="167384" y="654748"/>
                </a:lnTo>
                <a:close/>
                <a:moveTo>
                  <a:pt x="270091" y="576328"/>
                </a:moveTo>
                <a:lnTo>
                  <a:pt x="270091" y="576328"/>
                </a:lnTo>
                <a:cubicBezTo>
                  <a:pt x="264457" y="570389"/>
                  <a:pt x="255625" y="559121"/>
                  <a:pt x="264153" y="554553"/>
                </a:cubicBezTo>
                <a:cubicBezTo>
                  <a:pt x="275954" y="548158"/>
                  <a:pt x="285851" y="554553"/>
                  <a:pt x="285851" y="554553"/>
                </a:cubicBezTo>
                <a:lnTo>
                  <a:pt x="285851" y="555314"/>
                </a:lnTo>
                <a:cubicBezTo>
                  <a:pt x="287755" y="555771"/>
                  <a:pt x="289734" y="556456"/>
                  <a:pt x="291790" y="557598"/>
                </a:cubicBezTo>
                <a:cubicBezTo>
                  <a:pt x="303667" y="564070"/>
                  <a:pt x="281892" y="583332"/>
                  <a:pt x="281892" y="583332"/>
                </a:cubicBezTo>
                <a:lnTo>
                  <a:pt x="270015" y="580134"/>
                </a:lnTo>
                <a:lnTo>
                  <a:pt x="270015" y="576328"/>
                </a:lnTo>
                <a:lnTo>
                  <a:pt x="270091" y="576328"/>
                </a:lnTo>
                <a:close/>
                <a:moveTo>
                  <a:pt x="336634" y="545417"/>
                </a:moveTo>
                <a:lnTo>
                  <a:pt x="336634" y="545417"/>
                </a:lnTo>
                <a:cubicBezTo>
                  <a:pt x="336634" y="545417"/>
                  <a:pt x="345694" y="542752"/>
                  <a:pt x="351633" y="551812"/>
                </a:cubicBezTo>
                <a:cubicBezTo>
                  <a:pt x="353003" y="553944"/>
                  <a:pt x="354221" y="555847"/>
                  <a:pt x="355439" y="557370"/>
                </a:cubicBezTo>
                <a:lnTo>
                  <a:pt x="355439" y="570846"/>
                </a:lnTo>
                <a:lnTo>
                  <a:pt x="374702" y="574044"/>
                </a:lnTo>
                <a:cubicBezTo>
                  <a:pt x="374702" y="574044"/>
                  <a:pt x="410029" y="554781"/>
                  <a:pt x="390766" y="548386"/>
                </a:cubicBezTo>
                <a:cubicBezTo>
                  <a:pt x="388254" y="547548"/>
                  <a:pt x="385742" y="546863"/>
                  <a:pt x="383381" y="546483"/>
                </a:cubicBezTo>
                <a:cubicBezTo>
                  <a:pt x="383534" y="543361"/>
                  <a:pt x="383153" y="539935"/>
                  <a:pt x="381935" y="536509"/>
                </a:cubicBezTo>
                <a:cubicBezTo>
                  <a:pt x="377747" y="524936"/>
                  <a:pt x="371504" y="517018"/>
                  <a:pt x="366403" y="516790"/>
                </a:cubicBezTo>
                <a:cubicBezTo>
                  <a:pt x="361226" y="516561"/>
                  <a:pt x="355592" y="514201"/>
                  <a:pt x="351480" y="521662"/>
                </a:cubicBezTo>
                <a:cubicBezTo>
                  <a:pt x="347293" y="528971"/>
                  <a:pt x="336634" y="545417"/>
                  <a:pt x="336634" y="545417"/>
                </a:cubicBezTo>
                <a:lnTo>
                  <a:pt x="336634" y="545417"/>
                </a:lnTo>
                <a:close/>
                <a:moveTo>
                  <a:pt x="827862" y="39266"/>
                </a:moveTo>
                <a:lnTo>
                  <a:pt x="827862" y="39266"/>
                </a:lnTo>
                <a:cubicBezTo>
                  <a:pt x="827862" y="39266"/>
                  <a:pt x="826872" y="38581"/>
                  <a:pt x="825502" y="37362"/>
                </a:cubicBezTo>
                <a:cubicBezTo>
                  <a:pt x="834562" y="31576"/>
                  <a:pt x="850551" y="19699"/>
                  <a:pt x="836237" y="14902"/>
                </a:cubicBezTo>
                <a:cubicBezTo>
                  <a:pt x="825121" y="11248"/>
                  <a:pt x="815147" y="11781"/>
                  <a:pt x="808600" y="12923"/>
                </a:cubicBezTo>
                <a:cubicBezTo>
                  <a:pt x="802813" y="11476"/>
                  <a:pt x="803422" y="7669"/>
                  <a:pt x="801519" y="3939"/>
                </a:cubicBezTo>
                <a:cubicBezTo>
                  <a:pt x="799311" y="-401"/>
                  <a:pt x="786216" y="-2152"/>
                  <a:pt x="781800" y="3939"/>
                </a:cubicBezTo>
                <a:cubicBezTo>
                  <a:pt x="777384" y="9953"/>
                  <a:pt x="777384" y="16882"/>
                  <a:pt x="781800" y="21221"/>
                </a:cubicBezTo>
                <a:cubicBezTo>
                  <a:pt x="786216" y="25561"/>
                  <a:pt x="789490" y="30662"/>
                  <a:pt x="798245" y="32413"/>
                </a:cubicBezTo>
                <a:cubicBezTo>
                  <a:pt x="799007" y="32566"/>
                  <a:pt x="799920" y="32794"/>
                  <a:pt x="800834" y="32946"/>
                </a:cubicBezTo>
                <a:lnTo>
                  <a:pt x="800834" y="37362"/>
                </a:lnTo>
                <a:lnTo>
                  <a:pt x="820096" y="40560"/>
                </a:lnTo>
                <a:cubicBezTo>
                  <a:pt x="820096" y="40560"/>
                  <a:pt x="821695" y="39722"/>
                  <a:pt x="823979" y="38276"/>
                </a:cubicBezTo>
                <a:cubicBezTo>
                  <a:pt x="826416" y="38885"/>
                  <a:pt x="827862" y="39266"/>
                  <a:pt x="827862" y="39266"/>
                </a:cubicBezTo>
                <a:lnTo>
                  <a:pt x="827862" y="39266"/>
                </a:lnTo>
                <a:close/>
                <a:moveTo>
                  <a:pt x="733834" y="81216"/>
                </a:moveTo>
                <a:lnTo>
                  <a:pt x="733834" y="81216"/>
                </a:lnTo>
                <a:cubicBezTo>
                  <a:pt x="735053" y="80075"/>
                  <a:pt x="737108" y="79389"/>
                  <a:pt x="740154" y="79009"/>
                </a:cubicBezTo>
                <a:cubicBezTo>
                  <a:pt x="748909" y="78171"/>
                  <a:pt x="747843" y="73831"/>
                  <a:pt x="750051" y="69568"/>
                </a:cubicBezTo>
                <a:cubicBezTo>
                  <a:pt x="752259" y="65228"/>
                  <a:pt x="765355" y="63553"/>
                  <a:pt x="769770" y="69568"/>
                </a:cubicBezTo>
                <a:cubicBezTo>
                  <a:pt x="774186" y="75583"/>
                  <a:pt x="774186" y="82511"/>
                  <a:pt x="769770" y="86851"/>
                </a:cubicBezTo>
                <a:cubicBezTo>
                  <a:pt x="765355" y="91114"/>
                  <a:pt x="762081" y="96368"/>
                  <a:pt x="753325" y="98043"/>
                </a:cubicBezTo>
                <a:cubicBezTo>
                  <a:pt x="752031" y="98271"/>
                  <a:pt x="750508" y="98652"/>
                  <a:pt x="748757" y="98956"/>
                </a:cubicBezTo>
                <a:lnTo>
                  <a:pt x="748757" y="106417"/>
                </a:lnTo>
                <a:lnTo>
                  <a:pt x="729495" y="109615"/>
                </a:lnTo>
                <a:cubicBezTo>
                  <a:pt x="729495" y="109615"/>
                  <a:pt x="694168" y="90353"/>
                  <a:pt x="713430" y="83957"/>
                </a:cubicBezTo>
                <a:cubicBezTo>
                  <a:pt x="720967" y="81521"/>
                  <a:pt x="728048" y="80988"/>
                  <a:pt x="733834" y="81216"/>
                </a:cubicBezTo>
                <a:lnTo>
                  <a:pt x="733834" y="81216"/>
                </a:lnTo>
                <a:close/>
                <a:moveTo>
                  <a:pt x="436905" y="485954"/>
                </a:moveTo>
                <a:lnTo>
                  <a:pt x="436905" y="485954"/>
                </a:lnTo>
                <a:cubicBezTo>
                  <a:pt x="431042" y="480549"/>
                  <a:pt x="427768" y="474534"/>
                  <a:pt x="436981" y="471489"/>
                </a:cubicBezTo>
                <a:cubicBezTo>
                  <a:pt x="442539" y="469661"/>
                  <a:pt x="447792" y="468900"/>
                  <a:pt x="452513" y="468672"/>
                </a:cubicBezTo>
                <a:cubicBezTo>
                  <a:pt x="452665" y="468291"/>
                  <a:pt x="452741" y="468063"/>
                  <a:pt x="452741" y="468063"/>
                </a:cubicBezTo>
                <a:cubicBezTo>
                  <a:pt x="452741" y="468063"/>
                  <a:pt x="452741" y="468291"/>
                  <a:pt x="452817" y="468672"/>
                </a:cubicBezTo>
                <a:cubicBezTo>
                  <a:pt x="464314" y="468291"/>
                  <a:pt x="472308" y="471489"/>
                  <a:pt x="472308" y="471489"/>
                </a:cubicBezTo>
                <a:lnTo>
                  <a:pt x="472308" y="493949"/>
                </a:lnTo>
                <a:lnTo>
                  <a:pt x="457081" y="496461"/>
                </a:lnTo>
                <a:cubicBezTo>
                  <a:pt x="456700" y="502019"/>
                  <a:pt x="452969" y="506968"/>
                  <a:pt x="450305" y="511993"/>
                </a:cubicBezTo>
                <a:cubicBezTo>
                  <a:pt x="446955" y="518236"/>
                  <a:pt x="438732" y="523489"/>
                  <a:pt x="429672" y="525241"/>
                </a:cubicBezTo>
                <a:cubicBezTo>
                  <a:pt x="420612" y="526992"/>
                  <a:pt x="417186" y="517018"/>
                  <a:pt x="421449" y="512297"/>
                </a:cubicBezTo>
                <a:cubicBezTo>
                  <a:pt x="425713" y="507577"/>
                  <a:pt x="431347" y="504988"/>
                  <a:pt x="428682" y="498593"/>
                </a:cubicBezTo>
                <a:cubicBezTo>
                  <a:pt x="426322" y="492959"/>
                  <a:pt x="430053" y="489685"/>
                  <a:pt x="436905" y="485954"/>
                </a:cubicBezTo>
                <a:lnTo>
                  <a:pt x="436905" y="485954"/>
                </a:lnTo>
                <a:close/>
                <a:moveTo>
                  <a:pt x="21812" y="700125"/>
                </a:moveTo>
                <a:lnTo>
                  <a:pt x="21812" y="700125"/>
                </a:lnTo>
                <a:cubicBezTo>
                  <a:pt x="21812" y="700125"/>
                  <a:pt x="-13515" y="680862"/>
                  <a:pt x="5748" y="674467"/>
                </a:cubicBezTo>
                <a:cubicBezTo>
                  <a:pt x="25010" y="668071"/>
                  <a:pt x="41075" y="674467"/>
                  <a:pt x="41075" y="674467"/>
                </a:cubicBezTo>
                <a:lnTo>
                  <a:pt x="41075" y="696927"/>
                </a:lnTo>
                <a:lnTo>
                  <a:pt x="21812" y="700125"/>
                </a:lnTo>
                <a:lnTo>
                  <a:pt x="21812" y="700125"/>
                </a:lnTo>
                <a:close/>
                <a:moveTo>
                  <a:pt x="728276" y="479026"/>
                </a:moveTo>
                <a:lnTo>
                  <a:pt x="728276" y="479026"/>
                </a:lnTo>
                <a:cubicBezTo>
                  <a:pt x="728276" y="479026"/>
                  <a:pt x="720891" y="484584"/>
                  <a:pt x="720054" y="491132"/>
                </a:cubicBezTo>
                <a:cubicBezTo>
                  <a:pt x="719140" y="497603"/>
                  <a:pt x="734367" y="502628"/>
                  <a:pt x="741372" y="503390"/>
                </a:cubicBezTo>
                <a:cubicBezTo>
                  <a:pt x="748376" y="504227"/>
                  <a:pt x="747539" y="508262"/>
                  <a:pt x="749214" y="512374"/>
                </a:cubicBezTo>
                <a:cubicBezTo>
                  <a:pt x="750965" y="516409"/>
                  <a:pt x="761472" y="518008"/>
                  <a:pt x="764898" y="512374"/>
                </a:cubicBezTo>
                <a:cubicBezTo>
                  <a:pt x="768400" y="506663"/>
                  <a:pt x="768400" y="500192"/>
                  <a:pt x="764898" y="496157"/>
                </a:cubicBezTo>
                <a:cubicBezTo>
                  <a:pt x="761395" y="492045"/>
                  <a:pt x="758807" y="487249"/>
                  <a:pt x="751802" y="485574"/>
                </a:cubicBezTo>
                <a:cubicBezTo>
                  <a:pt x="744874" y="488391"/>
                  <a:pt x="728276" y="483518"/>
                  <a:pt x="728276" y="479026"/>
                </a:cubicBezTo>
                <a:lnTo>
                  <a:pt x="728276" y="479026"/>
                </a:lnTo>
                <a:close/>
                <a:moveTo>
                  <a:pt x="694701" y="520216"/>
                </a:moveTo>
                <a:lnTo>
                  <a:pt x="694701" y="520216"/>
                </a:lnTo>
                <a:cubicBezTo>
                  <a:pt x="694701" y="520216"/>
                  <a:pt x="693939" y="523794"/>
                  <a:pt x="688838" y="526992"/>
                </a:cubicBezTo>
                <a:cubicBezTo>
                  <a:pt x="683661" y="530189"/>
                  <a:pt x="680996" y="532397"/>
                  <a:pt x="687011" y="535976"/>
                </a:cubicBezTo>
                <a:cubicBezTo>
                  <a:pt x="693026" y="539630"/>
                  <a:pt x="689447" y="541458"/>
                  <a:pt x="688381" y="544503"/>
                </a:cubicBezTo>
                <a:cubicBezTo>
                  <a:pt x="687315" y="547548"/>
                  <a:pt x="695995" y="553182"/>
                  <a:pt x="703076" y="551660"/>
                </a:cubicBezTo>
                <a:cubicBezTo>
                  <a:pt x="710156" y="550137"/>
                  <a:pt x="714496" y="546559"/>
                  <a:pt x="713887" y="542752"/>
                </a:cubicBezTo>
                <a:cubicBezTo>
                  <a:pt x="713278" y="538945"/>
                  <a:pt x="714115" y="535062"/>
                  <a:pt x="708710" y="531027"/>
                </a:cubicBezTo>
                <a:cubicBezTo>
                  <a:pt x="710689" y="525469"/>
                  <a:pt x="699193" y="519378"/>
                  <a:pt x="694701" y="520216"/>
                </a:cubicBezTo>
                <a:lnTo>
                  <a:pt x="694701" y="520216"/>
                </a:lnTo>
                <a:close/>
                <a:moveTo>
                  <a:pt x="559331" y="517779"/>
                </a:moveTo>
                <a:lnTo>
                  <a:pt x="559331" y="517779"/>
                </a:lnTo>
                <a:cubicBezTo>
                  <a:pt x="559331" y="517779"/>
                  <a:pt x="569229" y="527601"/>
                  <a:pt x="568087" y="537346"/>
                </a:cubicBezTo>
                <a:cubicBezTo>
                  <a:pt x="566945" y="547092"/>
                  <a:pt x="567021" y="553259"/>
                  <a:pt x="575776" y="554477"/>
                </a:cubicBezTo>
                <a:cubicBezTo>
                  <a:pt x="584532" y="555695"/>
                  <a:pt x="583466" y="561786"/>
                  <a:pt x="585598" y="567953"/>
                </a:cubicBezTo>
                <a:cubicBezTo>
                  <a:pt x="587806" y="574044"/>
                  <a:pt x="600977" y="576556"/>
                  <a:pt x="605317" y="567953"/>
                </a:cubicBezTo>
                <a:cubicBezTo>
                  <a:pt x="609733" y="559349"/>
                  <a:pt x="609733" y="549604"/>
                  <a:pt x="605317" y="543437"/>
                </a:cubicBezTo>
                <a:cubicBezTo>
                  <a:pt x="600901" y="537270"/>
                  <a:pt x="597627" y="529961"/>
                  <a:pt x="588872" y="527525"/>
                </a:cubicBezTo>
                <a:cubicBezTo>
                  <a:pt x="585598" y="512754"/>
                  <a:pt x="562833" y="509785"/>
                  <a:pt x="559331" y="517779"/>
                </a:cubicBezTo>
                <a:close/>
              </a:path>
            </a:pathLst>
          </a:custGeom>
          <a:solidFill>
            <a:srgbClr val="0070C0"/>
          </a:solidFill>
          <a:ln w="3175"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200"/>
          </a:p>
        </p:txBody>
      </p:sp>
      <p:sp>
        <p:nvSpPr>
          <p:cNvPr id="1308" name="Freeform: Shape 1307">
            <a:extLst>
              <a:ext uri="{FF2B5EF4-FFF2-40B4-BE49-F238E27FC236}">
                <a16:creationId xmlns:a16="http://schemas.microsoft.com/office/drawing/2014/main" id="{605CCC46-20BE-D95F-5585-9DC2B858B153}"/>
              </a:ext>
            </a:extLst>
          </p:cNvPr>
          <p:cNvSpPr/>
          <p:nvPr/>
        </p:nvSpPr>
        <p:spPr>
          <a:xfrm>
            <a:off x="6287084" y="-549729"/>
            <a:ext cx="18181" cy="33169"/>
          </a:xfrm>
          <a:custGeom>
            <a:avLst/>
            <a:gdLst>
              <a:gd name="connsiteX0" fmla="*/ 9582 w 18181"/>
              <a:gd name="connsiteY0" fmla="*/ 14251 h 33169"/>
              <a:gd name="connsiteX1" fmla="*/ 18182 w 18181"/>
              <a:gd name="connsiteY1" fmla="*/ 26781 h 33169"/>
              <a:gd name="connsiteX2" fmla="*/ 7616 w 18181"/>
              <a:gd name="connsiteY2" fmla="*/ 33169 h 33169"/>
              <a:gd name="connsiteX3" fmla="*/ 2948 w 18181"/>
              <a:gd name="connsiteY3" fmla="*/ 16217 h 33169"/>
              <a:gd name="connsiteX4" fmla="*/ 9582 w 18181"/>
              <a:gd name="connsiteY4" fmla="*/ 14251 h 33169"/>
              <a:gd name="connsiteX5" fmla="*/ 9091 w 18181"/>
              <a:gd name="connsiteY5" fmla="*/ 0 h 33169"/>
              <a:gd name="connsiteX6" fmla="*/ 12531 w 18181"/>
              <a:gd name="connsiteY6" fmla="*/ 8108 h 33169"/>
              <a:gd name="connsiteX7" fmla="*/ 0 w 18181"/>
              <a:gd name="connsiteY7" fmla="*/ 9828 h 33169"/>
              <a:gd name="connsiteX8" fmla="*/ 9091 w 18181"/>
              <a:gd name="connsiteY8" fmla="*/ 0 h 3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1" h="33169">
                <a:moveTo>
                  <a:pt x="9582" y="14251"/>
                </a:moveTo>
                <a:lnTo>
                  <a:pt x="18182" y="26781"/>
                </a:lnTo>
                <a:lnTo>
                  <a:pt x="7616" y="33169"/>
                </a:lnTo>
                <a:lnTo>
                  <a:pt x="2948" y="16217"/>
                </a:lnTo>
                <a:lnTo>
                  <a:pt x="9582" y="14251"/>
                </a:lnTo>
                <a:close/>
                <a:moveTo>
                  <a:pt x="9091" y="0"/>
                </a:moveTo>
                <a:lnTo>
                  <a:pt x="12531" y="8108"/>
                </a:lnTo>
                <a:lnTo>
                  <a:pt x="0" y="9828"/>
                </a:lnTo>
                <a:lnTo>
                  <a:pt x="9091" y="0"/>
                </a:lnTo>
                <a:close/>
              </a:path>
            </a:pathLst>
          </a:custGeom>
          <a:solidFill>
            <a:srgbClr val="000000"/>
          </a:solidFill>
          <a:ln w="24563" cap="flat">
            <a:noFill/>
            <a:prstDash val="solid"/>
            <a:miter/>
          </a:ln>
        </p:spPr>
        <p:txBody>
          <a:bodyPr rtlCol="0" anchor="ctr"/>
          <a:lstStyle/>
          <a:p>
            <a:endParaRPr lang="vi-VN"/>
          </a:p>
        </p:txBody>
      </p:sp>
      <p:sp>
        <p:nvSpPr>
          <p:cNvPr id="4" name="TextBox 3">
            <a:extLst>
              <a:ext uri="{FF2B5EF4-FFF2-40B4-BE49-F238E27FC236}">
                <a16:creationId xmlns:a16="http://schemas.microsoft.com/office/drawing/2014/main" id="{4D0410F8-B76E-496F-B611-8D73135DDC77}"/>
              </a:ext>
            </a:extLst>
          </p:cNvPr>
          <p:cNvSpPr txBox="1"/>
          <p:nvPr/>
        </p:nvSpPr>
        <p:spPr>
          <a:xfrm>
            <a:off x="6528934" y="85765"/>
            <a:ext cx="5138377" cy="830997"/>
          </a:xfrm>
          <a:prstGeom prst="rect">
            <a:avLst/>
          </a:prstGeom>
          <a:noFill/>
          <a:effectLst>
            <a:glow rad="63500">
              <a:schemeClr val="accent4">
                <a:satMod val="175000"/>
                <a:alpha val="40000"/>
              </a:schemeClr>
            </a:glow>
            <a:reflection blurRad="6350" stA="52000" endA="300" endPos="35000" dir="5400000" sy="-100000" algn="bl" rotWithShape="0"/>
          </a:effectLst>
        </p:spPr>
        <p:txBody>
          <a:bodyPr wrap="square" rtlCol="0">
            <a:spAutoFit/>
          </a:bodyPr>
          <a:lstStyle/>
          <a:p>
            <a:pPr algn="ctr"/>
            <a:r>
              <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BẢN ĐỒ </a:t>
            </a:r>
            <a:r>
              <a:rPr lang="en-US" sz="480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VIỆT NAM</a:t>
            </a:r>
            <a:endPar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endParaRPr>
          </a:p>
        </p:txBody>
      </p:sp>
      <p:sp>
        <p:nvSpPr>
          <p:cNvPr id="156" name="TextBox 155">
            <a:extLst>
              <a:ext uri="{FF2B5EF4-FFF2-40B4-BE49-F238E27FC236}">
                <a16:creationId xmlns:a16="http://schemas.microsoft.com/office/drawing/2014/main" id="{EB3D3C9F-1553-4748-977F-D4C4802A89B9}"/>
              </a:ext>
            </a:extLst>
          </p:cNvPr>
          <p:cNvSpPr txBox="1"/>
          <p:nvPr/>
        </p:nvSpPr>
        <p:spPr>
          <a:xfrm rot="252803">
            <a:off x="1341737" y="2325327"/>
            <a:ext cx="5226252" cy="1377172"/>
          </a:xfrm>
          <a:prstGeom prst="rect">
            <a:avLst/>
          </a:prstGeom>
          <a:noFill/>
        </p:spPr>
        <p:txBody>
          <a:bodyPr wrap="square" rtlCol="0">
            <a:prstTxWarp prst="textArchUp">
              <a:avLst/>
            </a:prstTxWarp>
            <a:spAutoFit/>
          </a:bodyPr>
          <a:lstStyle/>
          <a:p>
            <a:pPr algn="ctr"/>
            <a:r>
              <a:rPr lang="vi-VN" sz="2400" dirty="0">
                <a:solidFill>
                  <a:srgbClr val="FF0000"/>
                </a:solidFill>
              </a:rPr>
              <a:t>Quần đảo Trường Sa </a:t>
            </a:r>
          </a:p>
          <a:p>
            <a:pPr algn="ctr"/>
            <a:r>
              <a:rPr lang="vi-VN" sz="2400" dirty="0">
                <a:solidFill>
                  <a:srgbClr val="FF0000"/>
                </a:solidFill>
              </a:rPr>
              <a:t>(Khánh Hòa-Việt Nam)</a:t>
            </a:r>
            <a:endParaRPr lang="en-US" sz="2400" dirty="0">
              <a:solidFill>
                <a:srgbClr val="FF0000"/>
              </a:solidFill>
            </a:endParaRPr>
          </a:p>
        </p:txBody>
      </p:sp>
      <p:grpSp>
        <p:nvGrpSpPr>
          <p:cNvPr id="168" name="Group 167">
            <a:extLst>
              <a:ext uri="{FF2B5EF4-FFF2-40B4-BE49-F238E27FC236}">
                <a16:creationId xmlns:a16="http://schemas.microsoft.com/office/drawing/2014/main" id="{312B6E42-4932-4545-9DA7-F40EFFD49B5D}"/>
              </a:ext>
            </a:extLst>
          </p:cNvPr>
          <p:cNvGrpSpPr/>
          <p:nvPr/>
        </p:nvGrpSpPr>
        <p:grpSpPr>
          <a:xfrm>
            <a:off x="7739761" y="792522"/>
            <a:ext cx="4243025" cy="523220"/>
            <a:chOff x="7739761" y="792522"/>
            <a:chExt cx="4243025" cy="523220"/>
          </a:xfrm>
        </p:grpSpPr>
        <p:sp>
          <p:nvSpPr>
            <p:cNvPr id="169" name="TextBox 168">
              <a:extLst>
                <a:ext uri="{FF2B5EF4-FFF2-40B4-BE49-F238E27FC236}">
                  <a16:creationId xmlns:a16="http://schemas.microsoft.com/office/drawing/2014/main" id="{D0BB5657-A32D-4102-80A8-C42D8B55E4C3}"/>
                </a:ext>
              </a:extLst>
            </p:cNvPr>
            <p:cNvSpPr txBox="1"/>
            <p:nvPr/>
          </p:nvSpPr>
          <p:spPr>
            <a:xfrm>
              <a:off x="7739761" y="792522"/>
              <a:ext cx="4243025" cy="523220"/>
            </a:xfrm>
            <a:prstGeom prst="rect">
              <a:avLst/>
            </a:prstGeom>
            <a:noFill/>
          </p:spPr>
          <p:txBody>
            <a:bodyPr wrap="square" rtlCol="0">
              <a:spAutoFit/>
            </a:bodyPr>
            <a:lstStyle/>
            <a:p>
              <a:pPr algn="ct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Nam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trong</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tôi</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a:t>
              </a:r>
            </a:p>
          </p:txBody>
        </p:sp>
        <mc:AlternateContent xmlns:mc="http://schemas.openxmlformats.org/markup-compatibility/2006">
          <mc:Choice xmlns:am3d="http://schemas.microsoft.com/office/drawing/2017/model3d" Requires="am3d">
            <p:graphicFrame>
              <p:nvGraphicFramePr>
                <p:cNvPr id="170" name="3D Model 169" descr="Red heart">
                  <a:hlinkClick r:id="rId2"/>
                  <a:extLst>
                    <a:ext uri="{FF2B5EF4-FFF2-40B4-BE49-F238E27FC236}">
                      <a16:creationId xmlns:a16="http://schemas.microsoft.com/office/drawing/2014/main" id="{A7970AA3-3A9A-4434-9CA3-D92CB97E851C}"/>
                    </a:ext>
                  </a:extLst>
                </p:cNvPr>
                <p:cNvGraphicFramePr>
                  <a:graphicFrameLocks noChangeAspect="1"/>
                </p:cNvGraphicFramePr>
                <p:nvPr/>
              </p:nvGraphicFramePr>
              <p:xfrm>
                <a:off x="10450652" y="826337"/>
                <a:ext cx="579536" cy="484531"/>
              </p:xfrm>
              <a:graphic>
                <a:graphicData uri="http://schemas.microsoft.com/office/drawing/2017/model3d">
                  <am3d:model3d r:embed="rId3">
                    <am3d:spPr>
                      <a:xfrm>
                        <a:off x="0" y="0"/>
                        <a:ext cx="579536" cy="484531"/>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588784" ay="1987067" az="10118498"/>
                      <am3d:postTrans dx="0" dy="0" dz="0"/>
                    </am3d:trans>
                    <am3d:raster rName="Office3DRenderer" rVer="16.0.8326">
                      <am3d:blip r:embed="rId4"/>
                    </am3d:raster>
                    <am3d:objViewport viewportSz="7505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0" name="3D Model 169" descr="Red heart">
                  <a:hlinkClick r:id="rId2"/>
                  <a:extLst>
                    <a:ext uri="{FF2B5EF4-FFF2-40B4-BE49-F238E27FC236}">
                      <a16:creationId xmlns:a16="http://schemas.microsoft.com/office/drawing/2014/main" id="{A7970AA3-3A9A-4434-9CA3-D92CB97E851C}"/>
                    </a:ext>
                  </a:extLst>
                </p:cNvPr>
                <p:cNvPicPr>
                  <a:picLocks noGrp="1" noRot="1" noChangeAspect="1" noMove="1" noResize="1" noEditPoints="1" noAdjustHandles="1" noChangeArrowheads="1" noChangeShapeType="1" noCrop="1"/>
                </p:cNvPicPr>
                <p:nvPr/>
              </p:nvPicPr>
              <p:blipFill>
                <a:blip r:embed="rId4"/>
                <a:stretch>
                  <a:fillRect/>
                </a:stretch>
              </p:blipFill>
              <p:spPr>
                <a:xfrm>
                  <a:off x="10450652" y="826337"/>
                  <a:ext cx="579536" cy="484531"/>
                </a:xfrm>
                <a:prstGeom prst="rect">
                  <a:avLst/>
                </a:prstGeom>
              </p:spPr>
            </p:pic>
          </mc:Fallback>
        </mc:AlternateContent>
      </p:grpSp>
      <p:pic>
        <p:nvPicPr>
          <p:cNvPr id="167" name="Picture 166">
            <a:hlinkClick r:id="rId5" action="ppaction://hlinksldjump"/>
            <a:extLst>
              <a:ext uri="{FF2B5EF4-FFF2-40B4-BE49-F238E27FC236}">
                <a16:creationId xmlns:a16="http://schemas.microsoft.com/office/drawing/2014/main" id="{72B38E42-5959-419E-9B21-6D34B3AE48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14" t="5724" r="4842" b="12421"/>
          <a:stretch/>
        </p:blipFill>
        <p:spPr>
          <a:xfrm>
            <a:off x="11466402" y="104926"/>
            <a:ext cx="636910" cy="336525"/>
          </a:xfrm>
          <a:prstGeom prst="rect">
            <a:avLst/>
          </a:prstGeom>
          <a:solidFill>
            <a:schemeClr val="tx1">
              <a:lumMod val="75000"/>
              <a:alpha val="38000"/>
            </a:schemeClr>
          </a:solidFill>
        </p:spPr>
      </p:pic>
      <p:pic>
        <p:nvPicPr>
          <p:cNvPr id="13" name="Picture 12">
            <a:extLst>
              <a:ext uri="{FF2B5EF4-FFF2-40B4-BE49-F238E27FC236}">
                <a16:creationId xmlns:a16="http://schemas.microsoft.com/office/drawing/2014/main" id="{22F7927E-0288-4777-A753-BF032E535663}"/>
              </a:ext>
            </a:extLst>
          </p:cNvPr>
          <p:cNvPicPr>
            <a:picLocks noChangeAspect="1"/>
          </p:cNvPicPr>
          <p:nvPr/>
        </p:nvPicPr>
        <p:blipFill>
          <a:blip r:embed="rId7"/>
          <a:stretch>
            <a:fillRect/>
          </a:stretch>
        </p:blipFill>
        <p:spPr>
          <a:xfrm>
            <a:off x="44940" y="2474996"/>
            <a:ext cx="1719090" cy="1760021"/>
          </a:xfrm>
          <a:prstGeom prst="rect">
            <a:avLst/>
          </a:prstGeom>
          <a:ln>
            <a:solidFill>
              <a:schemeClr val="bg1"/>
            </a:solidFill>
          </a:ln>
        </p:spPr>
      </p:pic>
      <p:pic>
        <p:nvPicPr>
          <p:cNvPr id="14" name="Picture 13">
            <a:extLst>
              <a:ext uri="{FF2B5EF4-FFF2-40B4-BE49-F238E27FC236}">
                <a16:creationId xmlns:a16="http://schemas.microsoft.com/office/drawing/2014/main" id="{95FD5A71-5DD1-4F3B-86F2-CBEA8A0E93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40" y="4268134"/>
            <a:ext cx="2535743" cy="2521656"/>
          </a:xfrm>
          <a:prstGeom prst="rect">
            <a:avLst/>
          </a:prstGeom>
          <a:ln>
            <a:solidFill>
              <a:schemeClr val="bg1"/>
            </a:solidFill>
          </a:ln>
        </p:spPr>
      </p:pic>
      <p:sp>
        <p:nvSpPr>
          <p:cNvPr id="19" name="TextBox 18">
            <a:extLst>
              <a:ext uri="{FF2B5EF4-FFF2-40B4-BE49-F238E27FC236}">
                <a16:creationId xmlns:a16="http://schemas.microsoft.com/office/drawing/2014/main" id="{02D15B64-A977-4352-9CAD-D2AEE6E33070}"/>
              </a:ext>
            </a:extLst>
          </p:cNvPr>
          <p:cNvSpPr txBox="1"/>
          <p:nvPr/>
        </p:nvSpPr>
        <p:spPr>
          <a:xfrm>
            <a:off x="4590661" y="2893847"/>
            <a:ext cx="7392125" cy="2246769"/>
          </a:xfrm>
          <a:prstGeom prst="rect">
            <a:avLst/>
          </a:prstGeom>
          <a:noFill/>
        </p:spPr>
        <p:txBody>
          <a:bodyPr wrap="square">
            <a:spAutoFit/>
          </a:bodyPr>
          <a:lstStyle/>
          <a:p>
            <a:pPr algn="just"/>
            <a:r>
              <a:rPr lang="en-US" sz="2000" dirty="0">
                <a:solidFill>
                  <a:srgbClr val="333333"/>
                </a:solidFill>
                <a:latin typeface="Times New Roman" panose="02020603050405020304" pitchFamily="18" charset="0"/>
                <a:cs typeface="Times New Roman" panose="02020603050405020304" pitchFamily="18" charset="0"/>
              </a:rPr>
              <a:t>	- </a:t>
            </a:r>
            <a:r>
              <a:rPr lang="vi-VN" sz="2000" dirty="0">
                <a:solidFill>
                  <a:srgbClr val="333333"/>
                </a:solidFill>
                <a:latin typeface="Times New Roman" panose="02020603050405020304" pitchFamily="18" charset="0"/>
                <a:cs typeface="Times New Roman" panose="02020603050405020304" pitchFamily="18" charset="0"/>
              </a:rPr>
              <a:t>Năm 1771, sau khi kiểm soát từ Quảng Ngãi tới Bình Thuận (trên danh nghĩa vẫn thuộc triều Lê), nhà Tây Sơn đã khôi phục đội Hoàng Sa để khai thác tài nguyên và làm chủ hai quần đảo Hoàng Sa và Trường Sa. Đội Hoàng Sa được ấn định số lượng 70 suất và chỉ chọn lấy người xã An Vĩnh. Vua Quang Trung còn chiêu nạp một số người Hoa bị nhà Thanh truy đuổi, gọi là "Tàu ô” để họ cai quản, bảo vệ an ninh vùng Biển Đông cho nhà Tây Sơn</a:t>
            </a:r>
            <a:endParaRPr lang="vi-VN" sz="2000" b="0" dirty="0">
              <a:solidFill>
                <a:srgbClr val="333333"/>
              </a:solidFill>
              <a:effectLst/>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61B0DE36-1F83-4166-9B15-A9FCF506661F}"/>
              </a:ext>
            </a:extLst>
          </p:cNvPr>
          <p:cNvGrpSpPr/>
          <p:nvPr/>
        </p:nvGrpSpPr>
        <p:grpSpPr>
          <a:xfrm>
            <a:off x="7403578" y="1520750"/>
            <a:ext cx="4579208" cy="954246"/>
            <a:chOff x="7403578" y="1520750"/>
            <a:chExt cx="4579208" cy="954246"/>
          </a:xfrm>
        </p:grpSpPr>
        <p:sp>
          <p:nvSpPr>
            <p:cNvPr id="21" name="Ribbon: Tilted Up 20">
              <a:extLst>
                <a:ext uri="{FF2B5EF4-FFF2-40B4-BE49-F238E27FC236}">
                  <a16:creationId xmlns:a16="http://schemas.microsoft.com/office/drawing/2014/main" id="{4508257D-EBF4-4D93-BFDB-8FA24A3F68A6}"/>
                </a:ext>
              </a:extLst>
            </p:cNvPr>
            <p:cNvSpPr/>
            <p:nvPr/>
          </p:nvSpPr>
          <p:spPr>
            <a:xfrm>
              <a:off x="7403578" y="1520889"/>
              <a:ext cx="4579208" cy="954107"/>
            </a:xfrm>
            <a:prstGeom prst="ribbon2">
              <a:avLst>
                <a:gd name="adj1" fmla="val 24886"/>
                <a:gd name="adj2" fmla="val 75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EBA8315-7B92-4262-B516-745A5F717881}"/>
                </a:ext>
              </a:extLst>
            </p:cNvPr>
            <p:cNvSpPr txBox="1"/>
            <p:nvPr/>
          </p:nvSpPr>
          <p:spPr>
            <a:xfrm>
              <a:off x="7541832" y="1520750"/>
              <a:ext cx="4243025" cy="707886"/>
            </a:xfrm>
            <a:prstGeom prst="rect">
              <a:avLst/>
            </a:prstGeom>
            <a:noFill/>
          </p:spPr>
          <p:txBody>
            <a:bodyPr wrap="square" rtlCol="0">
              <a:spAutoFit/>
            </a:bodyPr>
            <a:lstStyle/>
            <a:p>
              <a:pPr algn="ct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Hoàng</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Sa, </a:t>
              </a: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Trường</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Sa </a:t>
              </a:r>
            </a:p>
            <a:p>
              <a:pPr algn="ct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là</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của</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0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0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Nam!!</a:t>
              </a:r>
            </a:p>
          </p:txBody>
        </p:sp>
      </p:grpSp>
      <p:sp>
        <p:nvSpPr>
          <p:cNvPr id="23" name="TextBox 22">
            <a:extLst>
              <a:ext uri="{FF2B5EF4-FFF2-40B4-BE49-F238E27FC236}">
                <a16:creationId xmlns:a16="http://schemas.microsoft.com/office/drawing/2014/main" id="{DC745C7B-02F7-4C33-9F7A-FA79CCC16DD4}"/>
              </a:ext>
            </a:extLst>
          </p:cNvPr>
          <p:cNvSpPr txBox="1"/>
          <p:nvPr/>
        </p:nvSpPr>
        <p:spPr>
          <a:xfrm>
            <a:off x="2811122" y="5159357"/>
            <a:ext cx="8983065" cy="1015663"/>
          </a:xfrm>
          <a:prstGeom prst="rect">
            <a:avLst/>
          </a:prstGeom>
          <a:noFill/>
        </p:spPr>
        <p:txBody>
          <a:bodyPr wrap="square">
            <a:spAutoFit/>
          </a:bodyPr>
          <a:lstStyle/>
          <a:p>
            <a:pPr algn="just"/>
            <a:r>
              <a:rPr lang="en-US" sz="2000" dirty="0">
                <a:solidFill>
                  <a:srgbClr val="333333"/>
                </a:solidFill>
                <a:latin typeface="Times New Roman" panose="02020603050405020304" pitchFamily="18" charset="0"/>
                <a:cs typeface="Times New Roman" panose="02020603050405020304" pitchFamily="18" charset="0"/>
              </a:rPr>
              <a:t>	</a:t>
            </a:r>
            <a:r>
              <a:rPr lang="en-US" sz="2000" b="0" dirty="0">
                <a:solidFill>
                  <a:srgbClr val="333333"/>
                </a:solidFill>
                <a:effectLst/>
                <a:latin typeface="Times New Roman" panose="02020603050405020304" pitchFamily="18" charset="0"/>
                <a:cs typeface="Times New Roman" panose="02020603050405020304" pitchFamily="18" charset="0"/>
              </a:rPr>
              <a:t>- </a:t>
            </a:r>
            <a:r>
              <a:rPr lang="vi-VN" sz="2000" b="0" dirty="0">
                <a:solidFill>
                  <a:srgbClr val="333333"/>
                </a:solidFill>
                <a:effectLst/>
                <a:latin typeface="Times New Roman" panose="02020603050405020304" pitchFamily="18" charset="0"/>
                <a:cs typeface="Times New Roman" panose="02020603050405020304" pitchFamily="18" charset="0"/>
              </a:rPr>
              <a:t>Đại Nam nhất thống toàn đồ (1838) thể hiện địa danh Vạn Lý Trường Sa và địa danh Hoàng Sa là bộ phận của lãnh thổ nước Đại Nam, dù rằng bản đồ vẫn vẽ cả hai vào chung một quần thể đảo.</a:t>
            </a:r>
          </a:p>
        </p:txBody>
      </p:sp>
      <p:sp>
        <p:nvSpPr>
          <p:cNvPr id="25" name="TextBox 24">
            <a:extLst>
              <a:ext uri="{FF2B5EF4-FFF2-40B4-BE49-F238E27FC236}">
                <a16:creationId xmlns:a16="http://schemas.microsoft.com/office/drawing/2014/main" id="{2228FB3E-9761-4795-8BE7-AF66A1DC418A}"/>
              </a:ext>
            </a:extLst>
          </p:cNvPr>
          <p:cNvSpPr txBox="1"/>
          <p:nvPr/>
        </p:nvSpPr>
        <p:spPr>
          <a:xfrm>
            <a:off x="11273672" y="655166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[Back]</a:t>
            </a:r>
          </a:p>
        </p:txBody>
      </p:sp>
      <mc:AlternateContent xmlns:mc="http://schemas.openxmlformats.org/markup-compatibility/2006">
        <mc:Choice xmlns:am3d="http://schemas.microsoft.com/office/drawing/2017/model3d" Requires="am3d">
          <p:graphicFrame>
            <p:nvGraphicFramePr>
              <p:cNvPr id="28" name="3D Model 27" descr="Red straight thick arrow">
                <a:hlinkClick r:id="" action="ppaction://noaction"/>
                <a:extLst>
                  <a:ext uri="{FF2B5EF4-FFF2-40B4-BE49-F238E27FC236}">
                    <a16:creationId xmlns:a16="http://schemas.microsoft.com/office/drawing/2014/main" id="{4AD5CAC3-5754-4B0C-8670-D44D98C2EFA2}"/>
                  </a:ext>
                </a:extLst>
              </p:cNvPr>
              <p:cNvGraphicFramePr>
                <a:graphicFrameLocks noChangeAspect="1"/>
              </p:cNvGraphicFramePr>
              <p:nvPr>
                <p:extLst>
                  <p:ext uri="{D42A27DB-BD31-4B8C-83A1-F6EECF244321}">
                    <p14:modId xmlns:p14="http://schemas.microsoft.com/office/powerpoint/2010/main" val="1319496557"/>
                  </p:ext>
                </p:extLst>
              </p:nvPr>
            </p:nvGraphicFramePr>
            <p:xfrm>
              <a:off x="10858454" y="6183898"/>
              <a:ext cx="557166" cy="523220"/>
            </p:xfrm>
            <a:graphic>
              <a:graphicData uri="http://schemas.microsoft.com/office/drawing/2017/model3d">
                <am3d:model3d r:embed="rId9">
                  <am3d:spPr>
                    <a:xfrm>
                      <a:off x="0" y="0"/>
                      <a:ext cx="557166" cy="523220"/>
                    </a:xfrm>
                    <a:prstGeom prst="rect">
                      <a:avLst/>
                    </a:prstGeom>
                  </am3d:spPr>
                  <am3d:camera>
                    <am3d:pos x="0" y="0" z="49265132"/>
                    <am3d:up dx="0" dy="36000000" dz="0"/>
                    <am3d:lookAt x="0" y="0" z="0"/>
                    <am3d:perspective fov="2700000"/>
                  </am3d:camera>
                  <am3d:trans>
                    <am3d:meterPerModelUnit n="2106943" d="1000000"/>
                    <am3d:preTrans dx="0" dy="-9860495" dz="-1482"/>
                    <am3d:scale>
                      <am3d:sx n="1000000" d="1000000"/>
                      <am3d:sy n="1000000" d="1000000"/>
                      <am3d:sz n="1000000" d="1000000"/>
                    </am3d:scale>
                    <am3d:rot ax="633187" ay="3886724" az="573988"/>
                    <am3d:postTrans dx="0" dy="0" dz="0"/>
                  </am3d:trans>
                  <am3d:raster rName="Office3DRenderer" rVer="16.0.8326">
                    <am3d:blip r:embed="rId10"/>
                  </am3d:raster>
                  <am3d:objViewport viewportSz="91274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3D Model 27" descr="Red straight thick arrow">
                <a:hlinkClick r:id="" action="ppaction://noaction"/>
                <a:extLst>
                  <a:ext uri="{FF2B5EF4-FFF2-40B4-BE49-F238E27FC236}">
                    <a16:creationId xmlns:a16="http://schemas.microsoft.com/office/drawing/2014/main" id="{4AD5CAC3-5754-4B0C-8670-D44D98C2EFA2}"/>
                  </a:ext>
                </a:extLst>
              </p:cNvPr>
              <p:cNvPicPr>
                <a:picLocks noGrp="1" noRot="1" noChangeAspect="1" noMove="1" noResize="1" noEditPoints="1" noAdjustHandles="1" noChangeArrowheads="1" noChangeShapeType="1" noCrop="1"/>
              </p:cNvPicPr>
              <p:nvPr/>
            </p:nvPicPr>
            <p:blipFill>
              <a:blip r:embed="rId10"/>
              <a:stretch>
                <a:fillRect/>
              </a:stretch>
            </p:blipFill>
            <p:spPr>
              <a:xfrm>
                <a:off x="10858454" y="6183898"/>
                <a:ext cx="557166" cy="52322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9" name="3D Model 28" descr="Red straight thick arrow">
                <a:hlinkClick r:id="rId11" action="ppaction://hlinksldjump"/>
                <a:extLst>
                  <a:ext uri="{FF2B5EF4-FFF2-40B4-BE49-F238E27FC236}">
                    <a16:creationId xmlns:a16="http://schemas.microsoft.com/office/drawing/2014/main" id="{AC757E03-AA61-4BC0-8619-D08C478C2D97}"/>
                  </a:ext>
                </a:extLst>
              </p:cNvPr>
              <p:cNvGraphicFramePr>
                <a:graphicFrameLocks noChangeAspect="1"/>
              </p:cNvGraphicFramePr>
              <p:nvPr>
                <p:extLst>
                  <p:ext uri="{D42A27DB-BD31-4B8C-83A1-F6EECF244321}">
                    <p14:modId xmlns:p14="http://schemas.microsoft.com/office/powerpoint/2010/main" val="21701462"/>
                  </p:ext>
                </p:extLst>
              </p:nvPr>
            </p:nvGraphicFramePr>
            <p:xfrm flipH="1">
              <a:off x="10214395" y="6245048"/>
              <a:ext cx="619804" cy="400920"/>
            </p:xfrm>
            <a:graphic>
              <a:graphicData uri="http://schemas.microsoft.com/office/drawing/2017/model3d">
                <am3d:model3d r:embed="rId9">
                  <am3d:spPr>
                    <a:xfrm flipH="1">
                      <a:off x="0" y="0"/>
                      <a:ext cx="619804" cy="400920"/>
                    </a:xfrm>
                    <a:prstGeom prst="rect">
                      <a:avLst/>
                    </a:prstGeom>
                  </am3d:spPr>
                  <am3d:camera>
                    <am3d:pos x="0" y="0" z="49265132"/>
                    <am3d:up dx="0" dy="36000000" dz="0"/>
                    <am3d:lookAt x="0" y="0" z="0"/>
                    <am3d:perspective fov="2700000"/>
                  </am3d:camera>
                  <am3d:trans>
                    <am3d:meterPerModelUnit n="2106943" d="1000000"/>
                    <am3d:preTrans dx="0" dy="-9860495" dz="-1482"/>
                    <am3d:scale>
                      <am3d:sx n="1000000" d="1000000"/>
                      <am3d:sy n="1000000" d="1000000"/>
                      <am3d:sz n="1000000" d="1000000"/>
                    </am3d:scale>
                    <am3d:rot ax="662610" ay="3957456" az="606354"/>
                    <am3d:postTrans dx="0" dy="0" dz="0"/>
                  </am3d:trans>
                  <am3d:raster rName="Office3DRenderer" rVer="16.0.8326">
                    <am3d:blip r:embed="rId12"/>
                  </am3d:raster>
                  <am3d:objViewport viewportSz="9082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9" name="3D Model 28" descr="Red straight thick arrow">
                <a:hlinkClick r:id="rId11" action="ppaction://hlinksldjump"/>
                <a:extLst>
                  <a:ext uri="{FF2B5EF4-FFF2-40B4-BE49-F238E27FC236}">
                    <a16:creationId xmlns:a16="http://schemas.microsoft.com/office/drawing/2014/main" id="{AC757E03-AA61-4BC0-8619-D08C478C2D97}"/>
                  </a:ext>
                </a:extLst>
              </p:cNvPr>
              <p:cNvPicPr>
                <a:picLocks noGrp="1" noRot="1" noChangeAspect="1" noMove="1" noResize="1" noEditPoints="1" noAdjustHandles="1" noChangeArrowheads="1" noChangeShapeType="1" noCrop="1"/>
              </p:cNvPicPr>
              <p:nvPr/>
            </p:nvPicPr>
            <p:blipFill>
              <a:blip r:embed="rId12"/>
              <a:stretch>
                <a:fillRect/>
              </a:stretch>
            </p:blipFill>
            <p:spPr>
              <a:xfrm flipH="1">
                <a:off x="10214395" y="6245048"/>
                <a:ext cx="619804" cy="400920"/>
              </a:xfrm>
              <a:prstGeom prst="rect">
                <a:avLst/>
              </a:prstGeom>
            </p:spPr>
          </p:pic>
        </mc:Fallback>
      </mc:AlternateContent>
      <p:sp>
        <p:nvSpPr>
          <p:cNvPr id="26" name="Rectangle: Rounded Corners 25">
            <a:hlinkClick r:id="rId13" action="ppaction://hlinksldjump"/>
            <a:extLst>
              <a:ext uri="{FF2B5EF4-FFF2-40B4-BE49-F238E27FC236}">
                <a16:creationId xmlns:a16="http://schemas.microsoft.com/office/drawing/2014/main" id="{76507DDA-B542-4B8A-A755-694E3317D026}"/>
              </a:ext>
            </a:extLst>
          </p:cNvPr>
          <p:cNvSpPr/>
          <p:nvPr/>
        </p:nvSpPr>
        <p:spPr>
          <a:xfrm>
            <a:off x="7359666" y="6176985"/>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Dân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cư</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7" name="Rectangle: Rounded Corners 26">
            <a:hlinkClick r:id="rId14" action="ppaction://hlinksldjump"/>
            <a:extLst>
              <a:ext uri="{FF2B5EF4-FFF2-40B4-BE49-F238E27FC236}">
                <a16:creationId xmlns:a16="http://schemas.microsoft.com/office/drawing/2014/main" id="{17EBF7DA-7ED7-410C-8DCE-94BE875E699A}"/>
              </a:ext>
            </a:extLst>
          </p:cNvPr>
          <p:cNvSpPr/>
          <p:nvPr/>
        </p:nvSpPr>
        <p:spPr>
          <a:xfrm>
            <a:off x="6096000" y="6176985"/>
            <a:ext cx="1178944" cy="517443"/>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Khái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quát</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30" name="Rectangle: Rounded Corners 29">
            <a:hlinkClick r:id="rId11" action="ppaction://hlinksldjump"/>
            <a:extLst>
              <a:ext uri="{FF2B5EF4-FFF2-40B4-BE49-F238E27FC236}">
                <a16:creationId xmlns:a16="http://schemas.microsoft.com/office/drawing/2014/main" id="{C9C77E4F-8DE1-495B-A93D-235BC1B13580}"/>
              </a:ext>
            </a:extLst>
          </p:cNvPr>
          <p:cNvSpPr/>
          <p:nvPr/>
        </p:nvSpPr>
        <p:spPr>
          <a:xfrm>
            <a:off x="8694861" y="6171208"/>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Khẳng</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định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chủ</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quyền</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33" name="Rectangle: Rounded Corners 32">
            <a:extLst>
              <a:ext uri="{FF2B5EF4-FFF2-40B4-BE49-F238E27FC236}">
                <a16:creationId xmlns:a16="http://schemas.microsoft.com/office/drawing/2014/main" id="{0FCBFBCA-65C7-41AC-B1BE-435D05AE56C4}"/>
              </a:ext>
            </a:extLst>
          </p:cNvPr>
          <p:cNvSpPr/>
          <p:nvPr/>
        </p:nvSpPr>
        <p:spPr>
          <a:xfrm>
            <a:off x="8713749" y="6185909"/>
            <a:ext cx="1212695" cy="50851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hlinkClick r:id="rId15" action="ppaction://hlinksldjump"/>
            <a:extLst>
              <a:ext uri="{FF2B5EF4-FFF2-40B4-BE49-F238E27FC236}">
                <a16:creationId xmlns:a16="http://schemas.microsoft.com/office/drawing/2014/main" id="{0B8D1851-FDF2-440E-9ACC-47AA5587C5B4}"/>
              </a:ext>
            </a:extLst>
          </p:cNvPr>
          <p:cNvSpPr/>
          <p:nvPr/>
        </p:nvSpPr>
        <p:spPr>
          <a:xfrm>
            <a:off x="199355" y="110696"/>
            <a:ext cx="3038367" cy="681826"/>
          </a:xfrm>
          <a:prstGeom prst="roundRect">
            <a:avLst/>
          </a:prstGeom>
          <a:solidFill>
            <a:srgbClr val="FF0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Segoe UI Black" panose="020B0A02040204020203" pitchFamily="34" charset="0"/>
                <a:ea typeface="Segoe UI Black" panose="020B0A02040204020203" pitchFamily="34" charset="0"/>
              </a:rPr>
              <a:t>4. </a:t>
            </a:r>
            <a:r>
              <a:rPr lang="en-US" sz="2800" dirty="0" err="1">
                <a:solidFill>
                  <a:schemeClr val="tx1"/>
                </a:solidFill>
                <a:latin typeface="Segoe UI Black" panose="020B0A02040204020203" pitchFamily="34" charset="0"/>
                <a:ea typeface="Segoe UI Black" panose="020B0A02040204020203" pitchFamily="34" charset="0"/>
              </a:rPr>
              <a:t>Trường</a:t>
            </a:r>
            <a:r>
              <a:rPr lang="en-US" sz="2800" dirty="0">
                <a:solidFill>
                  <a:schemeClr val="tx1"/>
                </a:solidFill>
                <a:latin typeface="Segoe UI Black" panose="020B0A02040204020203" pitchFamily="34" charset="0"/>
                <a:ea typeface="Segoe UI Black" panose="020B0A02040204020203" pitchFamily="34" charset="0"/>
              </a:rPr>
              <a:t> Sa</a:t>
            </a:r>
            <a:endParaRPr lang="vi-VN" sz="2800" dirty="0">
              <a:solidFill>
                <a:schemeClr val="tx1"/>
              </a:solidFill>
              <a:latin typeface="Segoe UI Black" panose="020B0A02040204020203" pitchFamily="34" charset="0"/>
              <a:ea typeface="Segoe UI Black" panose="020B0A02040204020203" pitchFamily="34" charset="0"/>
            </a:endParaRPr>
          </a:p>
        </p:txBody>
      </p:sp>
      <p:pic>
        <p:nvPicPr>
          <p:cNvPr id="2" name="Graphic 1" descr="Repeat">
            <a:hlinkClick r:id="rId15" action="ppaction://hlinksldjump"/>
            <a:extLst>
              <a:ext uri="{FF2B5EF4-FFF2-40B4-BE49-F238E27FC236}">
                <a16:creationId xmlns:a16="http://schemas.microsoft.com/office/drawing/2014/main" id="{C8B727CF-F0D0-D802-BF2A-DDEB8F747FC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549590" y="6134590"/>
            <a:ext cx="559838" cy="559838"/>
          </a:xfrm>
          <a:prstGeom prst="rect">
            <a:avLst/>
          </a:prstGeom>
        </p:spPr>
      </p:pic>
    </p:spTree>
    <p:extLst>
      <p:ext uri="{BB962C8B-B14F-4D97-AF65-F5344CB8AC3E}">
        <p14:creationId xmlns:p14="http://schemas.microsoft.com/office/powerpoint/2010/main" val="2303063243"/>
      </p:ext>
    </p:extLst>
  </p:cSld>
  <p:clrMapOvr>
    <a:masterClrMapping/>
  </p:clrMapOvr>
  <p:transition spd="slow" advClick="0"/>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8" name="Freeform: Shape 1307">
            <a:extLst>
              <a:ext uri="{FF2B5EF4-FFF2-40B4-BE49-F238E27FC236}">
                <a16:creationId xmlns:a16="http://schemas.microsoft.com/office/drawing/2014/main" id="{605CCC46-20BE-D95F-5585-9DC2B858B153}"/>
              </a:ext>
            </a:extLst>
          </p:cNvPr>
          <p:cNvSpPr/>
          <p:nvPr/>
        </p:nvSpPr>
        <p:spPr>
          <a:xfrm>
            <a:off x="6287084" y="-549729"/>
            <a:ext cx="18181" cy="33169"/>
          </a:xfrm>
          <a:custGeom>
            <a:avLst/>
            <a:gdLst>
              <a:gd name="connsiteX0" fmla="*/ 9582 w 18181"/>
              <a:gd name="connsiteY0" fmla="*/ 14251 h 33169"/>
              <a:gd name="connsiteX1" fmla="*/ 18182 w 18181"/>
              <a:gd name="connsiteY1" fmla="*/ 26781 h 33169"/>
              <a:gd name="connsiteX2" fmla="*/ 7616 w 18181"/>
              <a:gd name="connsiteY2" fmla="*/ 33169 h 33169"/>
              <a:gd name="connsiteX3" fmla="*/ 2948 w 18181"/>
              <a:gd name="connsiteY3" fmla="*/ 16217 h 33169"/>
              <a:gd name="connsiteX4" fmla="*/ 9582 w 18181"/>
              <a:gd name="connsiteY4" fmla="*/ 14251 h 33169"/>
              <a:gd name="connsiteX5" fmla="*/ 9091 w 18181"/>
              <a:gd name="connsiteY5" fmla="*/ 0 h 33169"/>
              <a:gd name="connsiteX6" fmla="*/ 12531 w 18181"/>
              <a:gd name="connsiteY6" fmla="*/ 8108 h 33169"/>
              <a:gd name="connsiteX7" fmla="*/ 0 w 18181"/>
              <a:gd name="connsiteY7" fmla="*/ 9828 h 33169"/>
              <a:gd name="connsiteX8" fmla="*/ 9091 w 18181"/>
              <a:gd name="connsiteY8" fmla="*/ 0 h 3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1" h="33169">
                <a:moveTo>
                  <a:pt x="9582" y="14251"/>
                </a:moveTo>
                <a:lnTo>
                  <a:pt x="18182" y="26781"/>
                </a:lnTo>
                <a:lnTo>
                  <a:pt x="7616" y="33169"/>
                </a:lnTo>
                <a:lnTo>
                  <a:pt x="2948" y="16217"/>
                </a:lnTo>
                <a:lnTo>
                  <a:pt x="9582" y="14251"/>
                </a:lnTo>
                <a:close/>
                <a:moveTo>
                  <a:pt x="9091" y="0"/>
                </a:moveTo>
                <a:lnTo>
                  <a:pt x="12531" y="8108"/>
                </a:lnTo>
                <a:lnTo>
                  <a:pt x="0" y="9828"/>
                </a:lnTo>
                <a:lnTo>
                  <a:pt x="9091" y="0"/>
                </a:lnTo>
                <a:close/>
              </a:path>
            </a:pathLst>
          </a:custGeom>
          <a:solidFill>
            <a:srgbClr val="000000"/>
          </a:solidFill>
          <a:ln w="24563" cap="flat">
            <a:noFill/>
            <a:prstDash val="solid"/>
            <a:miter/>
          </a:ln>
        </p:spPr>
        <p:txBody>
          <a:bodyPr rtlCol="0" anchor="ctr"/>
          <a:lstStyle/>
          <a:p>
            <a:endParaRPr lang="vi-VN"/>
          </a:p>
        </p:txBody>
      </p:sp>
      <p:sp>
        <p:nvSpPr>
          <p:cNvPr id="4" name="TextBox 3">
            <a:extLst>
              <a:ext uri="{FF2B5EF4-FFF2-40B4-BE49-F238E27FC236}">
                <a16:creationId xmlns:a16="http://schemas.microsoft.com/office/drawing/2014/main" id="{4D0410F8-B76E-496F-B611-8D73135DDC77}"/>
              </a:ext>
            </a:extLst>
          </p:cNvPr>
          <p:cNvSpPr txBox="1"/>
          <p:nvPr/>
        </p:nvSpPr>
        <p:spPr>
          <a:xfrm>
            <a:off x="6528934" y="85765"/>
            <a:ext cx="5138377" cy="830997"/>
          </a:xfrm>
          <a:prstGeom prst="rect">
            <a:avLst/>
          </a:prstGeom>
          <a:noFill/>
          <a:effectLst>
            <a:glow rad="63500">
              <a:schemeClr val="accent4">
                <a:satMod val="175000"/>
                <a:alpha val="40000"/>
              </a:schemeClr>
            </a:glow>
            <a:reflection blurRad="6350" stA="52000" endA="300" endPos="35000" dir="5400000" sy="-100000" algn="bl" rotWithShape="0"/>
          </a:effectLst>
        </p:spPr>
        <p:txBody>
          <a:bodyPr wrap="square" rtlCol="0">
            <a:spAutoFit/>
          </a:bodyPr>
          <a:lstStyle/>
          <a:p>
            <a:pPr algn="ctr"/>
            <a:r>
              <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BẢN ĐỒ </a:t>
            </a:r>
            <a:r>
              <a:rPr lang="en-US" sz="480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VIỆT NAM</a:t>
            </a:r>
            <a:endPar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endParaRPr>
          </a:p>
        </p:txBody>
      </p:sp>
      <p:grpSp>
        <p:nvGrpSpPr>
          <p:cNvPr id="168" name="Group 167">
            <a:extLst>
              <a:ext uri="{FF2B5EF4-FFF2-40B4-BE49-F238E27FC236}">
                <a16:creationId xmlns:a16="http://schemas.microsoft.com/office/drawing/2014/main" id="{312B6E42-4932-4545-9DA7-F40EFFD49B5D}"/>
              </a:ext>
            </a:extLst>
          </p:cNvPr>
          <p:cNvGrpSpPr/>
          <p:nvPr/>
        </p:nvGrpSpPr>
        <p:grpSpPr>
          <a:xfrm>
            <a:off x="7739761" y="792522"/>
            <a:ext cx="4243025" cy="523220"/>
            <a:chOff x="7739761" y="792522"/>
            <a:chExt cx="4243025" cy="523220"/>
          </a:xfrm>
        </p:grpSpPr>
        <p:sp>
          <p:nvSpPr>
            <p:cNvPr id="169" name="TextBox 168">
              <a:extLst>
                <a:ext uri="{FF2B5EF4-FFF2-40B4-BE49-F238E27FC236}">
                  <a16:creationId xmlns:a16="http://schemas.microsoft.com/office/drawing/2014/main" id="{D0BB5657-A32D-4102-80A8-C42D8B55E4C3}"/>
                </a:ext>
              </a:extLst>
            </p:cNvPr>
            <p:cNvSpPr txBox="1"/>
            <p:nvPr/>
          </p:nvSpPr>
          <p:spPr>
            <a:xfrm>
              <a:off x="7739761" y="792522"/>
              <a:ext cx="4243025" cy="523220"/>
            </a:xfrm>
            <a:prstGeom prst="rect">
              <a:avLst/>
            </a:prstGeom>
            <a:noFill/>
          </p:spPr>
          <p:txBody>
            <a:bodyPr wrap="square" rtlCol="0">
              <a:spAutoFit/>
            </a:bodyPr>
            <a:lstStyle/>
            <a:p>
              <a:pPr algn="ct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Nam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trong</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tôi</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a:t>
              </a:r>
            </a:p>
          </p:txBody>
        </p:sp>
        <mc:AlternateContent xmlns:mc="http://schemas.openxmlformats.org/markup-compatibility/2006">
          <mc:Choice xmlns:am3d="http://schemas.microsoft.com/office/drawing/2017/model3d" Requires="am3d">
            <p:graphicFrame>
              <p:nvGraphicFramePr>
                <p:cNvPr id="170" name="3D Model 169" descr="Red heart">
                  <a:hlinkClick r:id="rId2"/>
                  <a:extLst>
                    <a:ext uri="{FF2B5EF4-FFF2-40B4-BE49-F238E27FC236}">
                      <a16:creationId xmlns:a16="http://schemas.microsoft.com/office/drawing/2014/main" id="{A7970AA3-3A9A-4434-9CA3-D92CB97E851C}"/>
                    </a:ext>
                  </a:extLst>
                </p:cNvPr>
                <p:cNvGraphicFramePr>
                  <a:graphicFrameLocks noChangeAspect="1"/>
                </p:cNvGraphicFramePr>
                <p:nvPr/>
              </p:nvGraphicFramePr>
              <p:xfrm>
                <a:off x="10450652" y="826337"/>
                <a:ext cx="579536" cy="484531"/>
              </p:xfrm>
              <a:graphic>
                <a:graphicData uri="http://schemas.microsoft.com/office/drawing/2017/model3d">
                  <am3d:model3d r:embed="rId3">
                    <am3d:spPr>
                      <a:xfrm>
                        <a:off x="0" y="0"/>
                        <a:ext cx="579536" cy="484531"/>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588784" ay="1987067" az="10118498"/>
                      <am3d:postTrans dx="0" dy="0" dz="0"/>
                    </am3d:trans>
                    <am3d:raster rName="Office3DRenderer" rVer="16.0.8326">
                      <am3d:blip r:embed="rId4"/>
                    </am3d:raster>
                    <am3d:objViewport viewportSz="7505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0" name="3D Model 169" descr="Red heart">
                  <a:hlinkClick r:id="rId2"/>
                  <a:extLst>
                    <a:ext uri="{FF2B5EF4-FFF2-40B4-BE49-F238E27FC236}">
                      <a16:creationId xmlns:a16="http://schemas.microsoft.com/office/drawing/2014/main" id="{A7970AA3-3A9A-4434-9CA3-D92CB97E851C}"/>
                    </a:ext>
                  </a:extLst>
                </p:cNvPr>
                <p:cNvPicPr>
                  <a:picLocks noGrp="1" noRot="1" noChangeAspect="1" noMove="1" noResize="1" noEditPoints="1" noAdjustHandles="1" noChangeArrowheads="1" noChangeShapeType="1" noCrop="1"/>
                </p:cNvPicPr>
                <p:nvPr/>
              </p:nvPicPr>
              <p:blipFill>
                <a:blip r:embed="rId4"/>
                <a:stretch>
                  <a:fillRect/>
                </a:stretch>
              </p:blipFill>
              <p:spPr>
                <a:xfrm>
                  <a:off x="10450652" y="826337"/>
                  <a:ext cx="579536" cy="484531"/>
                </a:xfrm>
                <a:prstGeom prst="rect">
                  <a:avLst/>
                </a:prstGeom>
              </p:spPr>
            </p:pic>
          </mc:Fallback>
        </mc:AlternateContent>
      </p:grpSp>
      <p:sp>
        <p:nvSpPr>
          <p:cNvPr id="172" name="TextBox 171">
            <a:extLst>
              <a:ext uri="{FF2B5EF4-FFF2-40B4-BE49-F238E27FC236}">
                <a16:creationId xmlns:a16="http://schemas.microsoft.com/office/drawing/2014/main" id="{377315E3-CF7E-430D-AF0A-6AFADD0E990F}"/>
              </a:ext>
            </a:extLst>
          </p:cNvPr>
          <p:cNvSpPr txBox="1"/>
          <p:nvPr/>
        </p:nvSpPr>
        <p:spPr>
          <a:xfrm>
            <a:off x="11969" y="208875"/>
            <a:ext cx="5564367" cy="584775"/>
          </a:xfrm>
          <a:prstGeom prst="rect">
            <a:avLst/>
          </a:prstGeom>
          <a:noFill/>
        </p:spPr>
        <p:txBody>
          <a:bodyPr wrap="square" rtlCol="0">
            <a:spAutoFit/>
          </a:bodyPr>
          <a:lstStyle/>
          <a:p>
            <a:pPr algn="ctr"/>
            <a:r>
              <a:rPr lang="en-US" sz="3200" b="1" dirty="0" err="1">
                <a:solidFill>
                  <a:srgbClr val="00B050"/>
                </a:solidFill>
                <a:latin typeface="Times New Roman" panose="02020603050405020304" pitchFamily="18" charset="0"/>
                <a:cs typeface="Times New Roman" panose="02020603050405020304" pitchFamily="18" charset="0"/>
              </a:rPr>
              <a:t>Thủ</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đô</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Hà</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Nội</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quê</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tôi</a:t>
            </a:r>
            <a:endParaRPr lang="vi-VN" sz="32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m3d="http://schemas.microsoft.com/office/drawing/2017/model3d" Requires="am3d">
          <p:graphicFrame>
            <p:nvGraphicFramePr>
              <p:cNvPr id="173" name="3D Model 172" descr="Red heart">
                <a:hlinkClick r:id="rId5"/>
                <a:extLst>
                  <a:ext uri="{FF2B5EF4-FFF2-40B4-BE49-F238E27FC236}">
                    <a16:creationId xmlns:a16="http://schemas.microsoft.com/office/drawing/2014/main" id="{EE31E993-A964-42BE-9DF8-F9A95FB6AF5E}"/>
                  </a:ext>
                </a:extLst>
              </p:cNvPr>
              <p:cNvGraphicFramePr>
                <a:graphicFrameLocks noChangeAspect="1"/>
              </p:cNvGraphicFramePr>
              <p:nvPr>
                <p:extLst>
                  <p:ext uri="{D42A27DB-BD31-4B8C-83A1-F6EECF244321}">
                    <p14:modId xmlns:p14="http://schemas.microsoft.com/office/powerpoint/2010/main" val="2397376598"/>
                  </p:ext>
                </p:extLst>
              </p:nvPr>
            </p:nvGraphicFramePr>
            <p:xfrm>
              <a:off x="5539918" y="208875"/>
              <a:ext cx="673541" cy="690968"/>
            </p:xfrm>
            <a:graphic>
              <a:graphicData uri="http://schemas.microsoft.com/office/drawing/2017/model3d">
                <am3d:model3d r:embed="rId3">
                  <am3d:spPr>
                    <a:xfrm>
                      <a:off x="0" y="0"/>
                      <a:ext cx="673541" cy="690968"/>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10085005" ay="-2698537" az="-10290965"/>
                    <am3d:postTrans dx="0" dy="0" dz="0"/>
                  </am3d:trans>
                  <am3d:raster rName="Office3DRenderer" rVer="16.0.8326">
                    <am3d:blip r:embed="rId6"/>
                  </am3d:raster>
                  <am3d:objViewport viewportSz="101505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3" name="3D Model 172" descr="Red heart">
                <a:hlinkClick r:id="rId5"/>
                <a:extLst>
                  <a:ext uri="{FF2B5EF4-FFF2-40B4-BE49-F238E27FC236}">
                    <a16:creationId xmlns:a16="http://schemas.microsoft.com/office/drawing/2014/main" id="{EE31E993-A964-42BE-9DF8-F9A95FB6AF5E}"/>
                  </a:ext>
                </a:extLst>
              </p:cNvPr>
              <p:cNvPicPr>
                <a:picLocks noGrp="1" noRot="1" noChangeAspect="1" noMove="1" noResize="1" noEditPoints="1" noAdjustHandles="1" noChangeArrowheads="1" noChangeShapeType="1" noCrop="1"/>
              </p:cNvPicPr>
              <p:nvPr/>
            </p:nvPicPr>
            <p:blipFill>
              <a:blip r:embed="rId6"/>
              <a:stretch>
                <a:fillRect/>
              </a:stretch>
            </p:blipFill>
            <p:spPr>
              <a:xfrm>
                <a:off x="5539918" y="208875"/>
                <a:ext cx="673541" cy="690968"/>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75" name="3D Model 174" descr="The Earth">
                <a:hlinkClick r:id="rId7"/>
                <a:extLst>
                  <a:ext uri="{FF2B5EF4-FFF2-40B4-BE49-F238E27FC236}">
                    <a16:creationId xmlns:a16="http://schemas.microsoft.com/office/drawing/2014/main" id="{943EC047-7768-407C-B68C-5E0363DE6958}"/>
                  </a:ext>
                </a:extLst>
              </p:cNvPr>
              <p:cNvGraphicFramePr>
                <a:graphicFrameLocks noChangeAspect="1"/>
              </p:cNvGraphicFramePr>
              <p:nvPr>
                <p:extLst>
                  <p:ext uri="{D42A27DB-BD31-4B8C-83A1-F6EECF244321}">
                    <p14:modId xmlns:p14="http://schemas.microsoft.com/office/powerpoint/2010/main" val="2292630508"/>
                  </p:ext>
                </p:extLst>
              </p:nvPr>
            </p:nvGraphicFramePr>
            <p:xfrm>
              <a:off x="11528082" y="5296727"/>
              <a:ext cx="598957" cy="598957"/>
            </p:xfrm>
            <a:graphic>
              <a:graphicData uri="http://schemas.microsoft.com/office/drawing/2017/model3d">
                <am3d:model3d r:embed="rId8">
                  <am3d:spPr>
                    <a:xfrm>
                      <a:off x="0" y="0"/>
                      <a:ext cx="598957" cy="598957"/>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1786542" ay="-1703204" az="-912997"/>
                    <am3d:postTrans dx="0" dy="0" dz="0"/>
                  </am3d:trans>
                  <am3d:raster rName="Office3DRenderer" rVer="16.0.8326">
                    <am3d:blip r:embed="rId9"/>
                  </am3d:raster>
                  <am3d:objViewport viewportSz="9222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5" name="3D Model 174" descr="The Earth">
                <a:hlinkClick r:id="rId7"/>
                <a:extLst>
                  <a:ext uri="{FF2B5EF4-FFF2-40B4-BE49-F238E27FC236}">
                    <a16:creationId xmlns:a16="http://schemas.microsoft.com/office/drawing/2014/main" id="{943EC047-7768-407C-B68C-5E0363DE6958}"/>
                  </a:ext>
                </a:extLst>
              </p:cNvPr>
              <p:cNvPicPr>
                <a:picLocks noGrp="1" noRot="1" noChangeAspect="1" noMove="1" noResize="1" noEditPoints="1" noAdjustHandles="1" noChangeArrowheads="1" noChangeShapeType="1" noCrop="1"/>
              </p:cNvPicPr>
              <p:nvPr/>
            </p:nvPicPr>
            <p:blipFill>
              <a:blip r:embed="rId9"/>
              <a:stretch>
                <a:fillRect/>
              </a:stretch>
            </p:blipFill>
            <p:spPr>
              <a:xfrm>
                <a:off x="11528082" y="5296727"/>
                <a:ext cx="598957" cy="598957"/>
              </a:xfrm>
              <a:prstGeom prst="rect">
                <a:avLst/>
              </a:prstGeom>
            </p:spPr>
          </p:pic>
        </mc:Fallback>
      </mc:AlternateContent>
      <p:pic>
        <p:nvPicPr>
          <p:cNvPr id="176" name="Graphic 175" descr="Repeat">
            <a:hlinkClick r:id="rId10" action="ppaction://hlinksldjump"/>
            <a:extLst>
              <a:ext uri="{FF2B5EF4-FFF2-40B4-BE49-F238E27FC236}">
                <a16:creationId xmlns:a16="http://schemas.microsoft.com/office/drawing/2014/main" id="{684982CF-FB9C-4BBF-8F2F-6FE79D9FEF1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549590" y="6134590"/>
            <a:ext cx="559838" cy="559838"/>
          </a:xfrm>
          <a:prstGeom prst="rect">
            <a:avLst/>
          </a:prstGeom>
        </p:spPr>
      </p:pic>
      <p:sp>
        <p:nvSpPr>
          <p:cNvPr id="177" name="TextBox 176">
            <a:extLst>
              <a:ext uri="{FF2B5EF4-FFF2-40B4-BE49-F238E27FC236}">
                <a16:creationId xmlns:a16="http://schemas.microsoft.com/office/drawing/2014/main" id="{3A55F951-854F-4EE6-B4AA-1AC31BAED601}"/>
              </a:ext>
            </a:extLst>
          </p:cNvPr>
          <p:cNvSpPr txBox="1"/>
          <p:nvPr/>
        </p:nvSpPr>
        <p:spPr>
          <a:xfrm>
            <a:off x="11271726" y="581007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[Link]</a:t>
            </a:r>
          </a:p>
        </p:txBody>
      </p:sp>
      <p:sp>
        <p:nvSpPr>
          <p:cNvPr id="178" name="TextBox 177">
            <a:extLst>
              <a:ext uri="{FF2B5EF4-FFF2-40B4-BE49-F238E27FC236}">
                <a16:creationId xmlns:a16="http://schemas.microsoft.com/office/drawing/2014/main" id="{068CCD58-3B13-4A24-9C1B-C11C052E2AE8}"/>
              </a:ext>
            </a:extLst>
          </p:cNvPr>
          <p:cNvSpPr txBox="1"/>
          <p:nvPr/>
        </p:nvSpPr>
        <p:spPr>
          <a:xfrm>
            <a:off x="11273672" y="655166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[Back]</a:t>
            </a:r>
          </a:p>
        </p:txBody>
      </p:sp>
      <p:sp>
        <p:nvSpPr>
          <p:cNvPr id="182" name="Rectangle: Rounded Corners 181">
            <a:hlinkClick r:id="rId13" action="ppaction://hlinksldjump"/>
            <a:extLst>
              <a:ext uri="{FF2B5EF4-FFF2-40B4-BE49-F238E27FC236}">
                <a16:creationId xmlns:a16="http://schemas.microsoft.com/office/drawing/2014/main" id="{9CCA9451-4A8C-448E-924F-AFF2AE6EE0A0}"/>
              </a:ext>
            </a:extLst>
          </p:cNvPr>
          <p:cNvSpPr/>
          <p:nvPr/>
        </p:nvSpPr>
        <p:spPr>
          <a:xfrm>
            <a:off x="1977590" y="6132021"/>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Khái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quát</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183" name="Rectangle: Rounded Corners 182">
            <a:hlinkClick r:id="rId14" action="ppaction://hlinksldjump"/>
            <a:extLst>
              <a:ext uri="{FF2B5EF4-FFF2-40B4-BE49-F238E27FC236}">
                <a16:creationId xmlns:a16="http://schemas.microsoft.com/office/drawing/2014/main" id="{E8AE848C-E687-4E0D-8FF7-AD032D0EE3CE}"/>
              </a:ext>
            </a:extLst>
          </p:cNvPr>
          <p:cNvSpPr/>
          <p:nvPr/>
        </p:nvSpPr>
        <p:spPr>
          <a:xfrm>
            <a:off x="7378988" y="6138373"/>
            <a:ext cx="1266961"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Dân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cư</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184" name="Rectangle: Rounded Corners 183">
            <a:hlinkClick r:id="rId15" action="ppaction://hlinksldjump"/>
            <a:extLst>
              <a:ext uri="{FF2B5EF4-FFF2-40B4-BE49-F238E27FC236}">
                <a16:creationId xmlns:a16="http://schemas.microsoft.com/office/drawing/2014/main" id="{8C541301-7EDB-41C5-83BA-D4364613ECC2}"/>
              </a:ext>
            </a:extLst>
          </p:cNvPr>
          <p:cNvSpPr/>
          <p:nvPr/>
        </p:nvSpPr>
        <p:spPr>
          <a:xfrm>
            <a:off x="8734343" y="6132021"/>
            <a:ext cx="1268491" cy="51976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Kinh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tế</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185" name="Rectangle: Rounded Corners 184">
            <a:hlinkClick r:id="rId16" action="ppaction://hlinksldjump"/>
            <a:extLst>
              <a:ext uri="{FF2B5EF4-FFF2-40B4-BE49-F238E27FC236}">
                <a16:creationId xmlns:a16="http://schemas.microsoft.com/office/drawing/2014/main" id="{78B27FAC-AE2E-4D4B-9F39-B2F7A701D446}"/>
              </a:ext>
            </a:extLst>
          </p:cNvPr>
          <p:cNvSpPr/>
          <p:nvPr/>
        </p:nvSpPr>
        <p:spPr>
          <a:xfrm>
            <a:off x="4642732" y="6114271"/>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Vị</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trí</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địa</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lý</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186" name="Rectangle: Rounded Corners 185">
            <a:hlinkClick r:id="rId17" action="ppaction://hlinksldjump"/>
            <a:extLst>
              <a:ext uri="{FF2B5EF4-FFF2-40B4-BE49-F238E27FC236}">
                <a16:creationId xmlns:a16="http://schemas.microsoft.com/office/drawing/2014/main" id="{42AE26A4-73A3-47D7-AA4D-91F343334B58}"/>
              </a:ext>
            </a:extLst>
          </p:cNvPr>
          <p:cNvSpPr/>
          <p:nvPr/>
        </p:nvSpPr>
        <p:spPr>
          <a:xfrm>
            <a:off x="5984066" y="6141213"/>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Segoe UI Black" panose="020B0A02040204020203" pitchFamily="34" charset="0"/>
                <a:ea typeface="Segoe UI Black" panose="020B0A02040204020203" pitchFamily="34" charset="0"/>
              </a:rPr>
              <a:t>ĐKTN</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187" name="Rectangle: Rounded Corners 186">
            <a:hlinkClick r:id="" action="ppaction://noaction"/>
            <a:extLst>
              <a:ext uri="{FF2B5EF4-FFF2-40B4-BE49-F238E27FC236}">
                <a16:creationId xmlns:a16="http://schemas.microsoft.com/office/drawing/2014/main" id="{244E9F12-9BA4-4AA8-BCA7-8E9D9B31B1DF}"/>
              </a:ext>
            </a:extLst>
          </p:cNvPr>
          <p:cNvSpPr/>
          <p:nvPr/>
        </p:nvSpPr>
        <p:spPr>
          <a:xfrm>
            <a:off x="3310161" y="6149651"/>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Hành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chính</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188" name="Rectangle: Rounded Corners 187">
            <a:hlinkClick r:id="rId18"/>
            <a:extLst>
              <a:ext uri="{FF2B5EF4-FFF2-40B4-BE49-F238E27FC236}">
                <a16:creationId xmlns:a16="http://schemas.microsoft.com/office/drawing/2014/main" id="{2EEFAA2B-856B-4C67-A8F0-9C3AADE7B754}"/>
              </a:ext>
            </a:extLst>
          </p:cNvPr>
          <p:cNvSpPr/>
          <p:nvPr/>
        </p:nvSpPr>
        <p:spPr>
          <a:xfrm>
            <a:off x="10091228" y="6149651"/>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Địa</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danh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nổi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tiếng</a:t>
            </a:r>
            <a:r>
              <a:rPr lang="en-US" sz="1400" dirty="0">
                <a:solidFill>
                  <a:schemeClr val="bg1"/>
                </a:solidFill>
                <a:latin typeface="Segoe UI Black" panose="020B0A02040204020203" pitchFamily="34" charset="0"/>
                <a:ea typeface="Segoe UI Black" panose="020B0A02040204020203" pitchFamily="34" charset="0"/>
              </a:rPr>
              <a:t> </a:t>
            </a:r>
            <a:endParaRPr lang="vi-VN" sz="1400" dirty="0">
              <a:solidFill>
                <a:schemeClr val="bg1"/>
              </a:solidFill>
              <a:latin typeface="Segoe UI Black" panose="020B0A02040204020203" pitchFamily="34" charset="0"/>
              <a:ea typeface="Segoe UI Black" panose="020B0A02040204020203" pitchFamily="34" charset="0"/>
            </a:endParaRPr>
          </a:p>
        </p:txBody>
      </p:sp>
      <p:pic>
        <p:nvPicPr>
          <p:cNvPr id="23" name="Picture 22">
            <a:hlinkClick r:id="rId19" action="ppaction://hlinksldjump"/>
            <a:extLst>
              <a:ext uri="{FF2B5EF4-FFF2-40B4-BE49-F238E27FC236}">
                <a16:creationId xmlns:a16="http://schemas.microsoft.com/office/drawing/2014/main" id="{1D3503F4-019D-4C77-896F-5491F7A09DD6}"/>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8014" t="5724" r="4842" b="12421"/>
          <a:stretch/>
        </p:blipFill>
        <p:spPr>
          <a:xfrm flipH="1">
            <a:off x="11506274" y="85765"/>
            <a:ext cx="622065" cy="328681"/>
          </a:xfrm>
          <a:prstGeom prst="rect">
            <a:avLst/>
          </a:prstGeom>
          <a:solidFill>
            <a:schemeClr val="tx1">
              <a:lumMod val="75000"/>
              <a:alpha val="38000"/>
            </a:schemeClr>
          </a:solidFill>
        </p:spPr>
      </p:pic>
      <p:sp>
        <p:nvSpPr>
          <p:cNvPr id="25" name="Freeform: Shape 24">
            <a:extLst>
              <a:ext uri="{FF2B5EF4-FFF2-40B4-BE49-F238E27FC236}">
                <a16:creationId xmlns:a16="http://schemas.microsoft.com/office/drawing/2014/main" id="{3D5EAB4C-2F32-4B2B-9E74-22BBB747161E}"/>
              </a:ext>
            </a:extLst>
          </p:cNvPr>
          <p:cNvSpPr/>
          <p:nvPr/>
        </p:nvSpPr>
        <p:spPr>
          <a:xfrm>
            <a:off x="270018" y="2482736"/>
            <a:ext cx="1929592" cy="2183298"/>
          </a:xfrm>
          <a:custGeom>
            <a:avLst/>
            <a:gdLst>
              <a:gd name="connsiteX0" fmla="*/ 271617 w 311090"/>
              <a:gd name="connsiteY0" fmla="*/ 20677 h 366542"/>
              <a:gd name="connsiteX1" fmla="*/ 280076 w 311090"/>
              <a:gd name="connsiteY1" fmla="*/ 38534 h 366542"/>
              <a:gd name="connsiteX2" fmla="*/ 282269 w 311090"/>
              <a:gd name="connsiteY2" fmla="*/ 48872 h 366542"/>
              <a:gd name="connsiteX3" fmla="*/ 281955 w 311090"/>
              <a:gd name="connsiteY3" fmla="*/ 57331 h 366542"/>
              <a:gd name="connsiteX4" fmla="*/ 273184 w 311090"/>
              <a:gd name="connsiteY4" fmla="*/ 69236 h 366542"/>
              <a:gd name="connsiteX5" fmla="*/ 271617 w 311090"/>
              <a:gd name="connsiteY5" fmla="*/ 75188 h 366542"/>
              <a:gd name="connsiteX6" fmla="*/ 270364 w 311090"/>
              <a:gd name="connsiteY6" fmla="*/ 82707 h 366542"/>
              <a:gd name="connsiteX7" fmla="*/ 270677 w 311090"/>
              <a:gd name="connsiteY7" fmla="*/ 91792 h 366542"/>
              <a:gd name="connsiteX8" fmla="*/ 272244 w 311090"/>
              <a:gd name="connsiteY8" fmla="*/ 101504 h 366542"/>
              <a:gd name="connsiteX9" fmla="*/ 275063 w 311090"/>
              <a:gd name="connsiteY9" fmla="*/ 112156 h 366542"/>
              <a:gd name="connsiteX10" fmla="*/ 279449 w 311090"/>
              <a:gd name="connsiteY10" fmla="*/ 120614 h 366542"/>
              <a:gd name="connsiteX11" fmla="*/ 284775 w 311090"/>
              <a:gd name="connsiteY11" fmla="*/ 126567 h 366542"/>
              <a:gd name="connsiteX12" fmla="*/ 298559 w 311090"/>
              <a:gd name="connsiteY12" fmla="*/ 136278 h 366542"/>
              <a:gd name="connsiteX13" fmla="*/ 304512 w 311090"/>
              <a:gd name="connsiteY13" fmla="*/ 141604 h 366542"/>
              <a:gd name="connsiteX14" fmla="*/ 309524 w 311090"/>
              <a:gd name="connsiteY14" fmla="*/ 149436 h 366542"/>
              <a:gd name="connsiteX15" fmla="*/ 311091 w 311090"/>
              <a:gd name="connsiteY15" fmla="*/ 156015 h 366542"/>
              <a:gd name="connsiteX16" fmla="*/ 310778 w 311090"/>
              <a:gd name="connsiteY16" fmla="*/ 162594 h 366542"/>
              <a:gd name="connsiteX17" fmla="*/ 307332 w 311090"/>
              <a:gd name="connsiteY17" fmla="*/ 174186 h 366542"/>
              <a:gd name="connsiteX18" fmla="*/ 276943 w 311090"/>
              <a:gd name="connsiteY18" fmla="*/ 179512 h 366542"/>
              <a:gd name="connsiteX19" fmla="*/ 272870 w 311090"/>
              <a:gd name="connsiteY19" fmla="*/ 181705 h 366542"/>
              <a:gd name="connsiteX20" fmla="*/ 268171 w 311090"/>
              <a:gd name="connsiteY20" fmla="*/ 185777 h 366542"/>
              <a:gd name="connsiteX21" fmla="*/ 264412 w 311090"/>
              <a:gd name="connsiteY21" fmla="*/ 194236 h 366542"/>
              <a:gd name="connsiteX22" fmla="*/ 262219 w 311090"/>
              <a:gd name="connsiteY22" fmla="*/ 201755 h 366542"/>
              <a:gd name="connsiteX23" fmla="*/ 260652 w 311090"/>
              <a:gd name="connsiteY23" fmla="*/ 209274 h 366542"/>
              <a:gd name="connsiteX24" fmla="*/ 261279 w 311090"/>
              <a:gd name="connsiteY24" fmla="*/ 212406 h 366542"/>
              <a:gd name="connsiteX25" fmla="*/ 263158 w 311090"/>
              <a:gd name="connsiteY25" fmla="*/ 214913 h 366542"/>
              <a:gd name="connsiteX26" fmla="*/ 267231 w 311090"/>
              <a:gd name="connsiteY26" fmla="*/ 216792 h 366542"/>
              <a:gd name="connsiteX27" fmla="*/ 273184 w 311090"/>
              <a:gd name="connsiteY27" fmla="*/ 221805 h 366542"/>
              <a:gd name="connsiteX28" fmla="*/ 272870 w 311090"/>
              <a:gd name="connsiteY28" fmla="*/ 228384 h 366542"/>
              <a:gd name="connsiteX29" fmla="*/ 269737 w 311090"/>
              <a:gd name="connsiteY29" fmla="*/ 235903 h 366542"/>
              <a:gd name="connsiteX30" fmla="*/ 267858 w 311090"/>
              <a:gd name="connsiteY30" fmla="*/ 243108 h 366542"/>
              <a:gd name="connsiteX31" fmla="*/ 268171 w 311090"/>
              <a:gd name="connsiteY31" fmla="*/ 252507 h 366542"/>
              <a:gd name="connsiteX32" fmla="*/ 269111 w 311090"/>
              <a:gd name="connsiteY32" fmla="*/ 256893 h 366542"/>
              <a:gd name="connsiteX33" fmla="*/ 271304 w 311090"/>
              <a:gd name="connsiteY33" fmla="*/ 260652 h 366542"/>
              <a:gd name="connsiteX34" fmla="*/ 275063 w 311090"/>
              <a:gd name="connsiteY34" fmla="*/ 263158 h 366542"/>
              <a:gd name="connsiteX35" fmla="*/ 282895 w 311090"/>
              <a:gd name="connsiteY35" fmla="*/ 265351 h 366542"/>
              <a:gd name="connsiteX36" fmla="*/ 286655 w 311090"/>
              <a:gd name="connsiteY36" fmla="*/ 267231 h 366542"/>
              <a:gd name="connsiteX37" fmla="*/ 290414 w 311090"/>
              <a:gd name="connsiteY37" fmla="*/ 274437 h 366542"/>
              <a:gd name="connsiteX38" fmla="*/ 291981 w 311090"/>
              <a:gd name="connsiteY38" fmla="*/ 292294 h 366542"/>
              <a:gd name="connsiteX39" fmla="*/ 297306 w 311090"/>
              <a:gd name="connsiteY39" fmla="*/ 298873 h 366542"/>
              <a:gd name="connsiteX40" fmla="*/ 301379 w 311090"/>
              <a:gd name="connsiteY40" fmla="*/ 300126 h 366542"/>
              <a:gd name="connsiteX41" fmla="*/ 308271 w 311090"/>
              <a:gd name="connsiteY41" fmla="*/ 300752 h 366542"/>
              <a:gd name="connsiteX42" fmla="*/ 299813 w 311090"/>
              <a:gd name="connsiteY42" fmla="*/ 312344 h 366542"/>
              <a:gd name="connsiteX43" fmla="*/ 295427 w 311090"/>
              <a:gd name="connsiteY43" fmla="*/ 315477 h 366542"/>
              <a:gd name="connsiteX44" fmla="*/ 286028 w 311090"/>
              <a:gd name="connsiteY44" fmla="*/ 317983 h 366542"/>
              <a:gd name="connsiteX45" fmla="*/ 271617 w 311090"/>
              <a:gd name="connsiteY45" fmla="*/ 316417 h 366542"/>
              <a:gd name="connsiteX46" fmla="*/ 248121 w 311090"/>
              <a:gd name="connsiteY46" fmla="*/ 326442 h 366542"/>
              <a:gd name="connsiteX47" fmla="*/ 241542 w 311090"/>
              <a:gd name="connsiteY47" fmla="*/ 326442 h 366542"/>
              <a:gd name="connsiteX48" fmla="*/ 236529 w 311090"/>
              <a:gd name="connsiteY48" fmla="*/ 325189 h 366542"/>
              <a:gd name="connsiteX49" fmla="*/ 234023 w 311090"/>
              <a:gd name="connsiteY49" fmla="*/ 323309 h 366542"/>
              <a:gd name="connsiteX50" fmla="*/ 231204 w 311090"/>
              <a:gd name="connsiteY50" fmla="*/ 324875 h 366542"/>
              <a:gd name="connsiteX51" fmla="*/ 227444 w 311090"/>
              <a:gd name="connsiteY51" fmla="*/ 330514 h 366542"/>
              <a:gd name="connsiteX52" fmla="*/ 224311 w 311090"/>
              <a:gd name="connsiteY52" fmla="*/ 342419 h 366542"/>
              <a:gd name="connsiteX53" fmla="*/ 214286 w 311090"/>
              <a:gd name="connsiteY53" fmla="*/ 366542 h 366542"/>
              <a:gd name="connsiteX54" fmla="*/ 200815 w 311090"/>
              <a:gd name="connsiteY54" fmla="*/ 351818 h 366542"/>
              <a:gd name="connsiteX55" fmla="*/ 193923 w 311090"/>
              <a:gd name="connsiteY55" fmla="*/ 348058 h 366542"/>
              <a:gd name="connsiteX56" fmla="*/ 186091 w 311090"/>
              <a:gd name="connsiteY56" fmla="*/ 344612 h 366542"/>
              <a:gd name="connsiteX57" fmla="*/ 179825 w 311090"/>
              <a:gd name="connsiteY57" fmla="*/ 343046 h 366542"/>
              <a:gd name="connsiteX58" fmla="*/ 173873 w 311090"/>
              <a:gd name="connsiteY58" fmla="*/ 339913 h 366542"/>
              <a:gd name="connsiteX59" fmla="*/ 169173 w 311090"/>
              <a:gd name="connsiteY59" fmla="*/ 335214 h 366542"/>
              <a:gd name="connsiteX60" fmla="*/ 162281 w 311090"/>
              <a:gd name="connsiteY60" fmla="*/ 324562 h 366542"/>
              <a:gd name="connsiteX61" fmla="*/ 157895 w 311090"/>
              <a:gd name="connsiteY61" fmla="*/ 315790 h 366542"/>
              <a:gd name="connsiteX62" fmla="*/ 152256 w 311090"/>
              <a:gd name="connsiteY62" fmla="*/ 296680 h 366542"/>
              <a:gd name="connsiteX63" fmla="*/ 147870 w 311090"/>
              <a:gd name="connsiteY63" fmla="*/ 287595 h 366542"/>
              <a:gd name="connsiteX64" fmla="*/ 140665 w 311090"/>
              <a:gd name="connsiteY64" fmla="*/ 278823 h 366542"/>
              <a:gd name="connsiteX65" fmla="*/ 106203 w 311090"/>
              <a:gd name="connsiteY65" fmla="*/ 255013 h 366542"/>
              <a:gd name="connsiteX66" fmla="*/ 99624 w 311090"/>
              <a:gd name="connsiteY66" fmla="*/ 248121 h 366542"/>
              <a:gd name="connsiteX67" fmla="*/ 95865 w 311090"/>
              <a:gd name="connsiteY67" fmla="*/ 239975 h 366542"/>
              <a:gd name="connsiteX68" fmla="*/ 95238 w 311090"/>
              <a:gd name="connsiteY68" fmla="*/ 232770 h 366542"/>
              <a:gd name="connsiteX69" fmla="*/ 96491 w 311090"/>
              <a:gd name="connsiteY69" fmla="*/ 225564 h 366542"/>
              <a:gd name="connsiteX70" fmla="*/ 105890 w 311090"/>
              <a:gd name="connsiteY70" fmla="*/ 208334 h 366542"/>
              <a:gd name="connsiteX71" fmla="*/ 106830 w 311090"/>
              <a:gd name="connsiteY71" fmla="*/ 203321 h 366542"/>
              <a:gd name="connsiteX72" fmla="*/ 106203 w 311090"/>
              <a:gd name="connsiteY72" fmla="*/ 197682 h 366542"/>
              <a:gd name="connsiteX73" fmla="*/ 104324 w 311090"/>
              <a:gd name="connsiteY73" fmla="*/ 190790 h 366542"/>
              <a:gd name="connsiteX74" fmla="*/ 100251 w 311090"/>
              <a:gd name="connsiteY74" fmla="*/ 183584 h 366542"/>
              <a:gd name="connsiteX75" fmla="*/ 94612 w 311090"/>
              <a:gd name="connsiteY75" fmla="*/ 176065 h 366542"/>
              <a:gd name="connsiteX76" fmla="*/ 86780 w 311090"/>
              <a:gd name="connsiteY76" fmla="*/ 170113 h 366542"/>
              <a:gd name="connsiteX77" fmla="*/ 77694 w 311090"/>
              <a:gd name="connsiteY77" fmla="*/ 165101 h 366542"/>
              <a:gd name="connsiteX78" fmla="*/ 66103 w 311090"/>
              <a:gd name="connsiteY78" fmla="*/ 161654 h 366542"/>
              <a:gd name="connsiteX79" fmla="*/ 40100 w 311090"/>
              <a:gd name="connsiteY79" fmla="*/ 159775 h 366542"/>
              <a:gd name="connsiteX80" fmla="*/ 10965 w 311090"/>
              <a:gd name="connsiteY80" fmla="*/ 164787 h 366542"/>
              <a:gd name="connsiteX81" fmla="*/ 3759 w 311090"/>
              <a:gd name="connsiteY81" fmla="*/ 152882 h 366542"/>
              <a:gd name="connsiteX82" fmla="*/ 1253 w 311090"/>
              <a:gd name="connsiteY82" fmla="*/ 145364 h 366542"/>
              <a:gd name="connsiteX83" fmla="*/ 2193 w 311090"/>
              <a:gd name="connsiteY83" fmla="*/ 135652 h 366542"/>
              <a:gd name="connsiteX84" fmla="*/ 8772 w 311090"/>
              <a:gd name="connsiteY84" fmla="*/ 122494 h 366542"/>
              <a:gd name="connsiteX85" fmla="*/ 10338 w 311090"/>
              <a:gd name="connsiteY85" fmla="*/ 112469 h 366542"/>
              <a:gd name="connsiteX86" fmla="*/ 7832 w 311090"/>
              <a:gd name="connsiteY86" fmla="*/ 105890 h 366542"/>
              <a:gd name="connsiteX87" fmla="*/ 3446 w 311090"/>
              <a:gd name="connsiteY87" fmla="*/ 99624 h 366542"/>
              <a:gd name="connsiteX88" fmla="*/ 0 w 311090"/>
              <a:gd name="connsiteY88" fmla="*/ 92419 h 366542"/>
              <a:gd name="connsiteX89" fmla="*/ 1253 w 311090"/>
              <a:gd name="connsiteY89" fmla="*/ 83020 h 366542"/>
              <a:gd name="connsiteX90" fmla="*/ 9085 w 311090"/>
              <a:gd name="connsiteY90" fmla="*/ 74562 h 366542"/>
              <a:gd name="connsiteX91" fmla="*/ 19110 w 311090"/>
              <a:gd name="connsiteY91" fmla="*/ 69549 h 366542"/>
              <a:gd name="connsiteX92" fmla="*/ 26003 w 311090"/>
              <a:gd name="connsiteY92" fmla="*/ 61717 h 366542"/>
              <a:gd name="connsiteX93" fmla="*/ 24749 w 311090"/>
              <a:gd name="connsiteY93" fmla="*/ 45426 h 366542"/>
              <a:gd name="connsiteX94" fmla="*/ 28509 w 311090"/>
              <a:gd name="connsiteY94" fmla="*/ 36967 h 366542"/>
              <a:gd name="connsiteX95" fmla="*/ 30702 w 311090"/>
              <a:gd name="connsiteY95" fmla="*/ 32895 h 366542"/>
              <a:gd name="connsiteX96" fmla="*/ 39160 w 311090"/>
              <a:gd name="connsiteY96" fmla="*/ 29135 h 366542"/>
              <a:gd name="connsiteX97" fmla="*/ 48246 w 311090"/>
              <a:gd name="connsiteY97" fmla="*/ 28196 h 366542"/>
              <a:gd name="connsiteX98" fmla="*/ 56391 w 311090"/>
              <a:gd name="connsiteY98" fmla="*/ 30075 h 366542"/>
              <a:gd name="connsiteX99" fmla="*/ 61404 w 311090"/>
              <a:gd name="connsiteY99" fmla="*/ 36967 h 366542"/>
              <a:gd name="connsiteX100" fmla="*/ 62657 w 311090"/>
              <a:gd name="connsiteY100" fmla="*/ 44173 h 366542"/>
              <a:gd name="connsiteX101" fmla="*/ 64850 w 311090"/>
              <a:gd name="connsiteY101" fmla="*/ 55138 h 366542"/>
              <a:gd name="connsiteX102" fmla="*/ 67043 w 311090"/>
              <a:gd name="connsiteY102" fmla="*/ 62657 h 366542"/>
              <a:gd name="connsiteX103" fmla="*/ 73935 w 311090"/>
              <a:gd name="connsiteY103" fmla="*/ 75188 h 366542"/>
              <a:gd name="connsiteX104" fmla="*/ 78008 w 311090"/>
              <a:gd name="connsiteY104" fmla="*/ 80514 h 366542"/>
              <a:gd name="connsiteX105" fmla="*/ 83020 w 311090"/>
              <a:gd name="connsiteY105" fmla="*/ 85526 h 366542"/>
              <a:gd name="connsiteX106" fmla="*/ 90226 w 311090"/>
              <a:gd name="connsiteY106" fmla="*/ 91166 h 366542"/>
              <a:gd name="connsiteX107" fmla="*/ 94298 w 311090"/>
              <a:gd name="connsiteY107" fmla="*/ 93045 h 366542"/>
              <a:gd name="connsiteX108" fmla="*/ 98684 w 311090"/>
              <a:gd name="connsiteY108" fmla="*/ 93985 h 366542"/>
              <a:gd name="connsiteX109" fmla="*/ 159462 w 311090"/>
              <a:gd name="connsiteY109" fmla="*/ 97118 h 366542"/>
              <a:gd name="connsiteX110" fmla="*/ 165101 w 311090"/>
              <a:gd name="connsiteY110" fmla="*/ 98371 h 366542"/>
              <a:gd name="connsiteX111" fmla="*/ 181391 w 311090"/>
              <a:gd name="connsiteY111" fmla="*/ 107770 h 366542"/>
              <a:gd name="connsiteX112" fmla="*/ 194236 w 311090"/>
              <a:gd name="connsiteY112" fmla="*/ 118108 h 366542"/>
              <a:gd name="connsiteX113" fmla="*/ 198622 w 311090"/>
              <a:gd name="connsiteY113" fmla="*/ 120301 h 366542"/>
              <a:gd name="connsiteX114" fmla="*/ 204261 w 311090"/>
              <a:gd name="connsiteY114" fmla="*/ 122494 h 366542"/>
              <a:gd name="connsiteX115" fmla="*/ 203948 w 311090"/>
              <a:gd name="connsiteY115" fmla="*/ 114975 h 366542"/>
              <a:gd name="connsiteX116" fmla="*/ 210840 w 311090"/>
              <a:gd name="connsiteY116" fmla="*/ 98684 h 366542"/>
              <a:gd name="connsiteX117" fmla="*/ 211780 w 311090"/>
              <a:gd name="connsiteY117" fmla="*/ 88659 h 366542"/>
              <a:gd name="connsiteX118" fmla="*/ 205828 w 311090"/>
              <a:gd name="connsiteY118" fmla="*/ 50125 h 366542"/>
              <a:gd name="connsiteX119" fmla="*/ 209274 w 311090"/>
              <a:gd name="connsiteY119" fmla="*/ 20677 h 366542"/>
              <a:gd name="connsiteX120" fmla="*/ 208334 w 311090"/>
              <a:gd name="connsiteY120" fmla="*/ 5013 h 366542"/>
              <a:gd name="connsiteX121" fmla="*/ 213973 w 311090"/>
              <a:gd name="connsiteY121" fmla="*/ 1253 h 366542"/>
              <a:gd name="connsiteX122" fmla="*/ 222432 w 311090"/>
              <a:gd name="connsiteY122" fmla="*/ 0 h 366542"/>
              <a:gd name="connsiteX123" fmla="*/ 240915 w 311090"/>
              <a:gd name="connsiteY123" fmla="*/ 4386 h 366542"/>
              <a:gd name="connsiteX124" fmla="*/ 260652 w 311090"/>
              <a:gd name="connsiteY124" fmla="*/ 17857 h 366542"/>
              <a:gd name="connsiteX125" fmla="*/ 271617 w 311090"/>
              <a:gd name="connsiteY125" fmla="*/ 20677 h 36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311090" h="366542">
                <a:moveTo>
                  <a:pt x="271617" y="20677"/>
                </a:moveTo>
                <a:lnTo>
                  <a:pt x="280076" y="38534"/>
                </a:lnTo>
                <a:lnTo>
                  <a:pt x="282269" y="48872"/>
                </a:lnTo>
                <a:lnTo>
                  <a:pt x="281955" y="57331"/>
                </a:lnTo>
                <a:lnTo>
                  <a:pt x="273184" y="69236"/>
                </a:lnTo>
                <a:lnTo>
                  <a:pt x="271617" y="75188"/>
                </a:lnTo>
                <a:lnTo>
                  <a:pt x="270364" y="82707"/>
                </a:lnTo>
                <a:lnTo>
                  <a:pt x="270677" y="91792"/>
                </a:lnTo>
                <a:lnTo>
                  <a:pt x="272244" y="101504"/>
                </a:lnTo>
                <a:lnTo>
                  <a:pt x="275063" y="112156"/>
                </a:lnTo>
                <a:lnTo>
                  <a:pt x="279449" y="120614"/>
                </a:lnTo>
                <a:lnTo>
                  <a:pt x="284775" y="126567"/>
                </a:lnTo>
                <a:lnTo>
                  <a:pt x="298559" y="136278"/>
                </a:lnTo>
                <a:lnTo>
                  <a:pt x="304512" y="141604"/>
                </a:lnTo>
                <a:lnTo>
                  <a:pt x="309524" y="149436"/>
                </a:lnTo>
                <a:lnTo>
                  <a:pt x="311091" y="156015"/>
                </a:lnTo>
                <a:lnTo>
                  <a:pt x="310778" y="162594"/>
                </a:lnTo>
                <a:lnTo>
                  <a:pt x="307332" y="174186"/>
                </a:lnTo>
                <a:lnTo>
                  <a:pt x="276943" y="179512"/>
                </a:lnTo>
                <a:lnTo>
                  <a:pt x="272870" y="181705"/>
                </a:lnTo>
                <a:lnTo>
                  <a:pt x="268171" y="185777"/>
                </a:lnTo>
                <a:lnTo>
                  <a:pt x="264412" y="194236"/>
                </a:lnTo>
                <a:lnTo>
                  <a:pt x="262219" y="201755"/>
                </a:lnTo>
                <a:lnTo>
                  <a:pt x="260652" y="209274"/>
                </a:lnTo>
                <a:lnTo>
                  <a:pt x="261279" y="212406"/>
                </a:lnTo>
                <a:lnTo>
                  <a:pt x="263158" y="214913"/>
                </a:lnTo>
                <a:lnTo>
                  <a:pt x="267231" y="216792"/>
                </a:lnTo>
                <a:lnTo>
                  <a:pt x="273184" y="221805"/>
                </a:lnTo>
                <a:lnTo>
                  <a:pt x="272870" y="228384"/>
                </a:lnTo>
                <a:lnTo>
                  <a:pt x="269737" y="235903"/>
                </a:lnTo>
                <a:lnTo>
                  <a:pt x="267858" y="243108"/>
                </a:lnTo>
                <a:lnTo>
                  <a:pt x="268171" y="252507"/>
                </a:lnTo>
                <a:lnTo>
                  <a:pt x="269111" y="256893"/>
                </a:lnTo>
                <a:lnTo>
                  <a:pt x="271304" y="260652"/>
                </a:lnTo>
                <a:lnTo>
                  <a:pt x="275063" y="263158"/>
                </a:lnTo>
                <a:lnTo>
                  <a:pt x="282895" y="265351"/>
                </a:lnTo>
                <a:lnTo>
                  <a:pt x="286655" y="267231"/>
                </a:lnTo>
                <a:lnTo>
                  <a:pt x="290414" y="274437"/>
                </a:lnTo>
                <a:lnTo>
                  <a:pt x="291981" y="292294"/>
                </a:lnTo>
                <a:lnTo>
                  <a:pt x="297306" y="298873"/>
                </a:lnTo>
                <a:lnTo>
                  <a:pt x="301379" y="300126"/>
                </a:lnTo>
                <a:lnTo>
                  <a:pt x="308271" y="300752"/>
                </a:lnTo>
                <a:lnTo>
                  <a:pt x="299813" y="312344"/>
                </a:lnTo>
                <a:lnTo>
                  <a:pt x="295427" y="315477"/>
                </a:lnTo>
                <a:lnTo>
                  <a:pt x="286028" y="317983"/>
                </a:lnTo>
                <a:lnTo>
                  <a:pt x="271617" y="316417"/>
                </a:lnTo>
                <a:lnTo>
                  <a:pt x="248121" y="326442"/>
                </a:lnTo>
                <a:lnTo>
                  <a:pt x="241542" y="326442"/>
                </a:lnTo>
                <a:lnTo>
                  <a:pt x="236529" y="325189"/>
                </a:lnTo>
                <a:lnTo>
                  <a:pt x="234023" y="323309"/>
                </a:lnTo>
                <a:lnTo>
                  <a:pt x="231204" y="324875"/>
                </a:lnTo>
                <a:lnTo>
                  <a:pt x="227444" y="330514"/>
                </a:lnTo>
                <a:lnTo>
                  <a:pt x="224311" y="342419"/>
                </a:lnTo>
                <a:lnTo>
                  <a:pt x="214286" y="366542"/>
                </a:lnTo>
                <a:lnTo>
                  <a:pt x="200815" y="351818"/>
                </a:lnTo>
                <a:lnTo>
                  <a:pt x="193923" y="348058"/>
                </a:lnTo>
                <a:lnTo>
                  <a:pt x="186091" y="344612"/>
                </a:lnTo>
                <a:lnTo>
                  <a:pt x="179825" y="343046"/>
                </a:lnTo>
                <a:lnTo>
                  <a:pt x="173873" y="339913"/>
                </a:lnTo>
                <a:lnTo>
                  <a:pt x="169173" y="335214"/>
                </a:lnTo>
                <a:lnTo>
                  <a:pt x="162281" y="324562"/>
                </a:lnTo>
                <a:lnTo>
                  <a:pt x="157895" y="315790"/>
                </a:lnTo>
                <a:lnTo>
                  <a:pt x="152256" y="296680"/>
                </a:lnTo>
                <a:lnTo>
                  <a:pt x="147870" y="287595"/>
                </a:lnTo>
                <a:lnTo>
                  <a:pt x="140665" y="278823"/>
                </a:lnTo>
                <a:lnTo>
                  <a:pt x="106203" y="255013"/>
                </a:lnTo>
                <a:lnTo>
                  <a:pt x="99624" y="248121"/>
                </a:lnTo>
                <a:lnTo>
                  <a:pt x="95865" y="239975"/>
                </a:lnTo>
                <a:lnTo>
                  <a:pt x="95238" y="232770"/>
                </a:lnTo>
                <a:lnTo>
                  <a:pt x="96491" y="225564"/>
                </a:lnTo>
                <a:lnTo>
                  <a:pt x="105890" y="208334"/>
                </a:lnTo>
                <a:lnTo>
                  <a:pt x="106830" y="203321"/>
                </a:lnTo>
                <a:lnTo>
                  <a:pt x="106203" y="197682"/>
                </a:lnTo>
                <a:lnTo>
                  <a:pt x="104324" y="190790"/>
                </a:lnTo>
                <a:lnTo>
                  <a:pt x="100251" y="183584"/>
                </a:lnTo>
                <a:lnTo>
                  <a:pt x="94612" y="176065"/>
                </a:lnTo>
                <a:lnTo>
                  <a:pt x="86780" y="170113"/>
                </a:lnTo>
                <a:lnTo>
                  <a:pt x="77694" y="165101"/>
                </a:lnTo>
                <a:lnTo>
                  <a:pt x="66103" y="161654"/>
                </a:lnTo>
                <a:lnTo>
                  <a:pt x="40100" y="159775"/>
                </a:lnTo>
                <a:lnTo>
                  <a:pt x="10965" y="164787"/>
                </a:lnTo>
                <a:lnTo>
                  <a:pt x="3759" y="152882"/>
                </a:lnTo>
                <a:lnTo>
                  <a:pt x="1253" y="145364"/>
                </a:lnTo>
                <a:lnTo>
                  <a:pt x="2193" y="135652"/>
                </a:lnTo>
                <a:lnTo>
                  <a:pt x="8772" y="122494"/>
                </a:lnTo>
                <a:lnTo>
                  <a:pt x="10338" y="112469"/>
                </a:lnTo>
                <a:lnTo>
                  <a:pt x="7832" y="105890"/>
                </a:lnTo>
                <a:lnTo>
                  <a:pt x="3446" y="99624"/>
                </a:lnTo>
                <a:lnTo>
                  <a:pt x="0" y="92419"/>
                </a:lnTo>
                <a:lnTo>
                  <a:pt x="1253" y="83020"/>
                </a:lnTo>
                <a:lnTo>
                  <a:pt x="9085" y="74562"/>
                </a:lnTo>
                <a:lnTo>
                  <a:pt x="19110" y="69549"/>
                </a:lnTo>
                <a:lnTo>
                  <a:pt x="26003" y="61717"/>
                </a:lnTo>
                <a:lnTo>
                  <a:pt x="24749" y="45426"/>
                </a:lnTo>
                <a:lnTo>
                  <a:pt x="28509" y="36967"/>
                </a:lnTo>
                <a:lnTo>
                  <a:pt x="30702" y="32895"/>
                </a:lnTo>
                <a:lnTo>
                  <a:pt x="39160" y="29135"/>
                </a:lnTo>
                <a:lnTo>
                  <a:pt x="48246" y="28196"/>
                </a:lnTo>
                <a:lnTo>
                  <a:pt x="56391" y="30075"/>
                </a:lnTo>
                <a:lnTo>
                  <a:pt x="61404" y="36967"/>
                </a:lnTo>
                <a:lnTo>
                  <a:pt x="62657" y="44173"/>
                </a:lnTo>
                <a:lnTo>
                  <a:pt x="64850" y="55138"/>
                </a:lnTo>
                <a:lnTo>
                  <a:pt x="67043" y="62657"/>
                </a:lnTo>
                <a:lnTo>
                  <a:pt x="73935" y="75188"/>
                </a:lnTo>
                <a:lnTo>
                  <a:pt x="78008" y="80514"/>
                </a:lnTo>
                <a:lnTo>
                  <a:pt x="83020" y="85526"/>
                </a:lnTo>
                <a:lnTo>
                  <a:pt x="90226" y="91166"/>
                </a:lnTo>
                <a:lnTo>
                  <a:pt x="94298" y="93045"/>
                </a:lnTo>
                <a:lnTo>
                  <a:pt x="98684" y="93985"/>
                </a:lnTo>
                <a:lnTo>
                  <a:pt x="159462" y="97118"/>
                </a:lnTo>
                <a:lnTo>
                  <a:pt x="165101" y="98371"/>
                </a:lnTo>
                <a:lnTo>
                  <a:pt x="181391" y="107770"/>
                </a:lnTo>
                <a:lnTo>
                  <a:pt x="194236" y="118108"/>
                </a:lnTo>
                <a:lnTo>
                  <a:pt x="198622" y="120301"/>
                </a:lnTo>
                <a:lnTo>
                  <a:pt x="204261" y="122494"/>
                </a:lnTo>
                <a:lnTo>
                  <a:pt x="203948" y="114975"/>
                </a:lnTo>
                <a:lnTo>
                  <a:pt x="210840" y="98684"/>
                </a:lnTo>
                <a:lnTo>
                  <a:pt x="211780" y="88659"/>
                </a:lnTo>
                <a:lnTo>
                  <a:pt x="205828" y="50125"/>
                </a:lnTo>
                <a:lnTo>
                  <a:pt x="209274" y="20677"/>
                </a:lnTo>
                <a:lnTo>
                  <a:pt x="208334" y="5013"/>
                </a:lnTo>
                <a:lnTo>
                  <a:pt x="213973" y="1253"/>
                </a:lnTo>
                <a:lnTo>
                  <a:pt x="222432" y="0"/>
                </a:lnTo>
                <a:lnTo>
                  <a:pt x="240915" y="4386"/>
                </a:lnTo>
                <a:lnTo>
                  <a:pt x="260652" y="17857"/>
                </a:lnTo>
                <a:lnTo>
                  <a:pt x="271617" y="20677"/>
                </a:lnTo>
                <a:close/>
              </a:path>
            </a:pathLst>
          </a:custGeom>
          <a:solidFill>
            <a:srgbClr val="FFFF00"/>
          </a:solidFill>
          <a:ln w="12700" cap="rnd">
            <a:noFill/>
            <a:prstDash val="solid"/>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endParaRPr lang="vi-VN" dirty="0">
              <a:latin typeface="Times New Roman" panose="02020603050405020304" pitchFamily="18" charset="0"/>
              <a:cs typeface="Times New Roman" panose="02020603050405020304" pitchFamily="18" charset="0"/>
            </a:endParaRPr>
          </a:p>
        </p:txBody>
      </p:sp>
      <p:pic>
        <p:nvPicPr>
          <p:cNvPr id="26" name="Picture 2">
            <a:extLst>
              <a:ext uri="{FF2B5EF4-FFF2-40B4-BE49-F238E27FC236}">
                <a16:creationId xmlns:a16="http://schemas.microsoft.com/office/drawing/2014/main" id="{F7F1ED19-67A6-4175-9501-C6B69265E18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632024" y="1848284"/>
            <a:ext cx="3149020" cy="314465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AAD0932C-C0D8-4AFB-B307-75282560C45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64552" y="1070638"/>
            <a:ext cx="1192257" cy="11922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1C06D31-F3DE-4ACF-B6B4-897D8ADEF4BB}"/>
              </a:ext>
            </a:extLst>
          </p:cNvPr>
          <p:cNvPicPr>
            <a:picLocks noChangeAspect="1"/>
          </p:cNvPicPr>
          <p:nvPr/>
        </p:nvPicPr>
        <p:blipFill>
          <a:blip r:embed="rId23"/>
          <a:stretch>
            <a:fillRect/>
          </a:stretch>
        </p:blipFill>
        <p:spPr>
          <a:xfrm>
            <a:off x="5967425" y="1438067"/>
            <a:ext cx="2964437" cy="4221846"/>
          </a:xfrm>
          <a:prstGeom prst="rect">
            <a:avLst/>
          </a:prstGeom>
        </p:spPr>
      </p:pic>
      <p:sp>
        <p:nvSpPr>
          <p:cNvPr id="28" name="Star: 5 Points 27">
            <a:extLst>
              <a:ext uri="{FF2B5EF4-FFF2-40B4-BE49-F238E27FC236}">
                <a16:creationId xmlns:a16="http://schemas.microsoft.com/office/drawing/2014/main" id="{53E99A69-085E-4212-A148-64872605C574}"/>
              </a:ext>
            </a:extLst>
          </p:cNvPr>
          <p:cNvSpPr/>
          <p:nvPr/>
        </p:nvSpPr>
        <p:spPr>
          <a:xfrm>
            <a:off x="1198880" y="3459819"/>
            <a:ext cx="485096" cy="492162"/>
          </a:xfrm>
          <a:prstGeom prst="star5">
            <a:avLst/>
          </a:prstGeom>
          <a:solidFill>
            <a:srgbClr val="C00000"/>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30" name="Rectangle: Rounded Corners 29">
            <a:hlinkClick r:id="rId24" action="ppaction://hlinksldjump"/>
            <a:extLst>
              <a:ext uri="{FF2B5EF4-FFF2-40B4-BE49-F238E27FC236}">
                <a16:creationId xmlns:a16="http://schemas.microsoft.com/office/drawing/2014/main" id="{887EB602-0377-40EF-96B1-0A230F04FB1F}"/>
              </a:ext>
            </a:extLst>
          </p:cNvPr>
          <p:cNvSpPr/>
          <p:nvPr/>
        </p:nvSpPr>
        <p:spPr>
          <a:xfrm>
            <a:off x="10042776" y="5069840"/>
            <a:ext cx="1298925" cy="825844"/>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Quận</a:t>
            </a:r>
            <a:r>
              <a:rPr lang="en-US" sz="1400" dirty="0">
                <a:solidFill>
                  <a:schemeClr val="bg1"/>
                </a:solidFill>
                <a:latin typeface="Segoe UI Black" panose="020B0A02040204020203" pitchFamily="34" charset="0"/>
                <a:ea typeface="Segoe UI Black" panose="020B0A02040204020203" pitchFamily="34" charset="0"/>
              </a:rPr>
              <a:t> </a:t>
            </a:r>
          </a:p>
          <a:p>
            <a:pPr algn="ctr"/>
            <a:r>
              <a:rPr lang="en-US" sz="1400" dirty="0">
                <a:solidFill>
                  <a:schemeClr val="bg1"/>
                </a:solidFill>
                <a:latin typeface="Segoe UI Black" panose="020B0A02040204020203" pitchFamily="34" charset="0"/>
                <a:ea typeface="Segoe UI Black" panose="020B0A02040204020203" pitchFamily="34" charset="0"/>
              </a:rPr>
              <a:t>Long </a:t>
            </a:r>
            <a:r>
              <a:rPr lang="en-US" sz="1400" dirty="0" err="1">
                <a:solidFill>
                  <a:schemeClr val="bg1"/>
                </a:solidFill>
                <a:latin typeface="Segoe UI Black" panose="020B0A02040204020203" pitchFamily="34" charset="0"/>
                <a:ea typeface="Segoe UI Black" panose="020B0A02040204020203" pitchFamily="34" charset="0"/>
              </a:rPr>
              <a:t>Biên</a:t>
            </a:r>
            <a:endParaRPr lang="vi-VN" sz="1400" dirty="0">
              <a:solidFill>
                <a:schemeClr val="bg1"/>
              </a:solidFill>
              <a:latin typeface="Segoe UI Black" panose="020B0A02040204020203" pitchFamily="34" charset="0"/>
              <a:ea typeface="Segoe UI Black" panose="020B0A02040204020203" pitchFamily="34" charset="0"/>
            </a:endParaRPr>
          </a:p>
        </p:txBody>
      </p:sp>
      <p:pic>
        <p:nvPicPr>
          <p:cNvPr id="7" name="Picture 6">
            <a:extLst>
              <a:ext uri="{FF2B5EF4-FFF2-40B4-BE49-F238E27FC236}">
                <a16:creationId xmlns:a16="http://schemas.microsoft.com/office/drawing/2014/main" id="{1DC4566F-1C28-4314-BD7F-CE9B81C9A632}"/>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183484" y="1436031"/>
            <a:ext cx="2717442" cy="1808394"/>
          </a:xfrm>
          <a:prstGeom prst="rect">
            <a:avLst/>
          </a:prstGeom>
        </p:spPr>
      </p:pic>
      <p:pic>
        <p:nvPicPr>
          <p:cNvPr id="2" name="Picture 1"/>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183484" y="3304424"/>
            <a:ext cx="2717442" cy="1692967"/>
          </a:xfrm>
          <a:prstGeom prst="rect">
            <a:avLst/>
          </a:prstGeom>
        </p:spPr>
      </p:pic>
    </p:spTree>
    <p:extLst>
      <p:ext uri="{BB962C8B-B14F-4D97-AF65-F5344CB8AC3E}">
        <p14:creationId xmlns:p14="http://schemas.microsoft.com/office/powerpoint/2010/main" val="4232546232"/>
      </p:ext>
    </p:extLst>
  </p:cSld>
  <p:clrMapOvr>
    <a:masterClrMapping/>
  </p:clrMapOvr>
  <mc:AlternateContent xmlns:mc="http://schemas.openxmlformats.org/markup-compatibility/2006" xmlns:p159="http://schemas.microsoft.com/office/powerpoint/2015/09/main">
    <mc:Choice Requires="p159">
      <p:transition spd="slow"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accel="10000" decel="10000" fill="hold" nodeType="withEffect">
                                  <p:stCondLst>
                                    <p:cond delay="0"/>
                                  </p:stCondLst>
                                  <p:childTnLst>
                                    <p:animRot by="21600000">
                                      <p:cBhvr>
                                        <p:cTn id="6" dur="5000" fill="hold"/>
                                        <p:tgtEl>
                                          <p:spTgt spid="173"/>
                                        </p:tgtEl>
                                        <p:attrNameLst>
                                          <p:attrName>3d.view.rotation.y</p:attrName>
                                        </p:attrNameLst>
                                      </p:cBhvr>
                                    </p:animRot>
                                  </p:childTnLst>
                                </p:cTn>
                              </p:par>
                              <p:par>
                                <p:cTn id="7" presetID="37" presetClass="emph" presetSubtype="128" repeatCount="indefinite" accel="10000" decel="10000" fill="hold" nodeType="withEffect">
                                  <p:stCondLst>
                                    <p:cond delay="0"/>
                                  </p:stCondLst>
                                  <p:childTnLst>
                                    <p:animRot by="21600000">
                                      <p:cBhvr>
                                        <p:cTn id="8" dur="3000" fill="hold"/>
                                        <p:tgtEl>
                                          <p:spTgt spid="175"/>
                                        </p:tgtEl>
                                        <p:attrNameLst>
                                          <p:attrName>3d.view.rotation.y</p:attrName>
                                        </p:attrNameLst>
                                      </p:cBhvr>
                                    </p:animRot>
                                  </p:childTnLst>
                                </p:cTn>
                              </p:par>
                              <p:par>
                                <p:cTn id="9" presetID="26" presetClass="emph" presetSubtype="0" repeatCount="indefinite" fill="hold" grpId="0" nodeType="withEffect">
                                  <p:stCondLst>
                                    <p:cond delay="0"/>
                                  </p:stCondLst>
                                  <p:childTnLst>
                                    <p:animEffect transition="out" filter="fade">
                                      <p:cBhvr>
                                        <p:cTn id="10" dur="500" tmFilter="0, 0; .2, .5; .8, .5; 1, 0"/>
                                        <p:tgtEl>
                                          <p:spTgt spid="28"/>
                                        </p:tgtEl>
                                      </p:cBhvr>
                                    </p:animEffect>
                                    <p:animScale>
                                      <p:cBhvr>
                                        <p:cTn id="11" dur="250"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8" name="Freeform: Shape 1307">
            <a:extLst>
              <a:ext uri="{FF2B5EF4-FFF2-40B4-BE49-F238E27FC236}">
                <a16:creationId xmlns:a16="http://schemas.microsoft.com/office/drawing/2014/main" id="{605CCC46-20BE-D95F-5585-9DC2B858B153}"/>
              </a:ext>
            </a:extLst>
          </p:cNvPr>
          <p:cNvSpPr/>
          <p:nvPr/>
        </p:nvSpPr>
        <p:spPr>
          <a:xfrm>
            <a:off x="6287084" y="-549729"/>
            <a:ext cx="18181" cy="33169"/>
          </a:xfrm>
          <a:custGeom>
            <a:avLst/>
            <a:gdLst>
              <a:gd name="connsiteX0" fmla="*/ 9582 w 18181"/>
              <a:gd name="connsiteY0" fmla="*/ 14251 h 33169"/>
              <a:gd name="connsiteX1" fmla="*/ 18182 w 18181"/>
              <a:gd name="connsiteY1" fmla="*/ 26781 h 33169"/>
              <a:gd name="connsiteX2" fmla="*/ 7616 w 18181"/>
              <a:gd name="connsiteY2" fmla="*/ 33169 h 33169"/>
              <a:gd name="connsiteX3" fmla="*/ 2948 w 18181"/>
              <a:gd name="connsiteY3" fmla="*/ 16217 h 33169"/>
              <a:gd name="connsiteX4" fmla="*/ 9582 w 18181"/>
              <a:gd name="connsiteY4" fmla="*/ 14251 h 33169"/>
              <a:gd name="connsiteX5" fmla="*/ 9091 w 18181"/>
              <a:gd name="connsiteY5" fmla="*/ 0 h 33169"/>
              <a:gd name="connsiteX6" fmla="*/ 12531 w 18181"/>
              <a:gd name="connsiteY6" fmla="*/ 8108 h 33169"/>
              <a:gd name="connsiteX7" fmla="*/ 0 w 18181"/>
              <a:gd name="connsiteY7" fmla="*/ 9828 h 33169"/>
              <a:gd name="connsiteX8" fmla="*/ 9091 w 18181"/>
              <a:gd name="connsiteY8" fmla="*/ 0 h 3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1" h="33169">
                <a:moveTo>
                  <a:pt x="9582" y="14251"/>
                </a:moveTo>
                <a:lnTo>
                  <a:pt x="18182" y="26781"/>
                </a:lnTo>
                <a:lnTo>
                  <a:pt x="7616" y="33169"/>
                </a:lnTo>
                <a:lnTo>
                  <a:pt x="2948" y="16217"/>
                </a:lnTo>
                <a:lnTo>
                  <a:pt x="9582" y="14251"/>
                </a:lnTo>
                <a:close/>
                <a:moveTo>
                  <a:pt x="9091" y="0"/>
                </a:moveTo>
                <a:lnTo>
                  <a:pt x="12531" y="8108"/>
                </a:lnTo>
                <a:lnTo>
                  <a:pt x="0" y="9828"/>
                </a:lnTo>
                <a:lnTo>
                  <a:pt x="9091" y="0"/>
                </a:lnTo>
                <a:close/>
              </a:path>
            </a:pathLst>
          </a:custGeom>
          <a:solidFill>
            <a:srgbClr val="000000"/>
          </a:solidFill>
          <a:ln w="24563" cap="flat">
            <a:noFill/>
            <a:prstDash val="solid"/>
            <a:miter/>
          </a:ln>
        </p:spPr>
        <p:txBody>
          <a:bodyPr rtlCol="0" anchor="ctr"/>
          <a:lstStyle/>
          <a:p>
            <a:endParaRPr lang="vi-VN"/>
          </a:p>
        </p:txBody>
      </p:sp>
      <p:sp>
        <p:nvSpPr>
          <p:cNvPr id="4" name="TextBox 3">
            <a:extLst>
              <a:ext uri="{FF2B5EF4-FFF2-40B4-BE49-F238E27FC236}">
                <a16:creationId xmlns:a16="http://schemas.microsoft.com/office/drawing/2014/main" id="{4D0410F8-B76E-496F-B611-8D73135DDC77}"/>
              </a:ext>
            </a:extLst>
          </p:cNvPr>
          <p:cNvSpPr txBox="1"/>
          <p:nvPr/>
        </p:nvSpPr>
        <p:spPr>
          <a:xfrm>
            <a:off x="6528934" y="85765"/>
            <a:ext cx="5138377" cy="830997"/>
          </a:xfrm>
          <a:prstGeom prst="rect">
            <a:avLst/>
          </a:prstGeom>
          <a:noFill/>
          <a:effectLst>
            <a:glow rad="63500">
              <a:schemeClr val="accent4">
                <a:satMod val="175000"/>
                <a:alpha val="40000"/>
              </a:schemeClr>
            </a:glow>
            <a:reflection blurRad="6350" stA="52000" endA="300" endPos="35000" dir="5400000" sy="-100000" algn="bl" rotWithShape="0"/>
          </a:effectLst>
        </p:spPr>
        <p:txBody>
          <a:bodyPr wrap="square" rtlCol="0">
            <a:spAutoFit/>
          </a:bodyPr>
          <a:lstStyle/>
          <a:p>
            <a:pPr algn="ctr"/>
            <a:r>
              <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BẢN ĐỒ </a:t>
            </a:r>
            <a:r>
              <a:rPr lang="en-US" sz="480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VIỆT NAM</a:t>
            </a:r>
            <a:endPar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endParaRPr>
          </a:p>
        </p:txBody>
      </p:sp>
      <p:grpSp>
        <p:nvGrpSpPr>
          <p:cNvPr id="168" name="Group 167">
            <a:extLst>
              <a:ext uri="{FF2B5EF4-FFF2-40B4-BE49-F238E27FC236}">
                <a16:creationId xmlns:a16="http://schemas.microsoft.com/office/drawing/2014/main" id="{312B6E42-4932-4545-9DA7-F40EFFD49B5D}"/>
              </a:ext>
            </a:extLst>
          </p:cNvPr>
          <p:cNvGrpSpPr/>
          <p:nvPr/>
        </p:nvGrpSpPr>
        <p:grpSpPr>
          <a:xfrm>
            <a:off x="7739761" y="792522"/>
            <a:ext cx="4243025" cy="523220"/>
            <a:chOff x="7739761" y="792522"/>
            <a:chExt cx="4243025" cy="523220"/>
          </a:xfrm>
        </p:grpSpPr>
        <p:sp>
          <p:nvSpPr>
            <p:cNvPr id="169" name="TextBox 168">
              <a:extLst>
                <a:ext uri="{FF2B5EF4-FFF2-40B4-BE49-F238E27FC236}">
                  <a16:creationId xmlns:a16="http://schemas.microsoft.com/office/drawing/2014/main" id="{D0BB5657-A32D-4102-80A8-C42D8B55E4C3}"/>
                </a:ext>
              </a:extLst>
            </p:cNvPr>
            <p:cNvSpPr txBox="1"/>
            <p:nvPr/>
          </p:nvSpPr>
          <p:spPr>
            <a:xfrm>
              <a:off x="7739761" y="792522"/>
              <a:ext cx="4243025" cy="523220"/>
            </a:xfrm>
            <a:prstGeom prst="rect">
              <a:avLst/>
            </a:prstGeom>
            <a:noFill/>
          </p:spPr>
          <p:txBody>
            <a:bodyPr wrap="square" rtlCol="0">
              <a:spAutoFit/>
            </a:bodyPr>
            <a:lstStyle/>
            <a:p>
              <a:pPr algn="ct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Nam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trong</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tôi</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a:t>
              </a:r>
            </a:p>
          </p:txBody>
        </p:sp>
        <mc:AlternateContent xmlns:mc="http://schemas.openxmlformats.org/markup-compatibility/2006">
          <mc:Choice xmlns:am3d="http://schemas.microsoft.com/office/drawing/2017/model3d" Requires="am3d">
            <p:graphicFrame>
              <p:nvGraphicFramePr>
                <p:cNvPr id="170" name="3D Model 169" descr="Red heart">
                  <a:hlinkClick r:id="rId2"/>
                  <a:extLst>
                    <a:ext uri="{FF2B5EF4-FFF2-40B4-BE49-F238E27FC236}">
                      <a16:creationId xmlns:a16="http://schemas.microsoft.com/office/drawing/2014/main" id="{A7970AA3-3A9A-4434-9CA3-D92CB97E851C}"/>
                    </a:ext>
                  </a:extLst>
                </p:cNvPr>
                <p:cNvGraphicFramePr>
                  <a:graphicFrameLocks noChangeAspect="1"/>
                </p:cNvGraphicFramePr>
                <p:nvPr/>
              </p:nvGraphicFramePr>
              <p:xfrm>
                <a:off x="10450652" y="826337"/>
                <a:ext cx="579536" cy="484531"/>
              </p:xfrm>
              <a:graphic>
                <a:graphicData uri="http://schemas.microsoft.com/office/drawing/2017/model3d">
                  <am3d:model3d r:embed="rId3">
                    <am3d:spPr>
                      <a:xfrm>
                        <a:off x="0" y="0"/>
                        <a:ext cx="579536" cy="484531"/>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588784" ay="1987067" az="10118498"/>
                      <am3d:postTrans dx="0" dy="0" dz="0"/>
                    </am3d:trans>
                    <am3d:raster rName="Office3DRenderer" rVer="16.0.8326">
                      <am3d:blip r:embed="rId4"/>
                    </am3d:raster>
                    <am3d:objViewport viewportSz="7505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0" name="3D Model 169" descr="Red heart">
                  <a:hlinkClick r:id="rId2"/>
                  <a:extLst>
                    <a:ext uri="{FF2B5EF4-FFF2-40B4-BE49-F238E27FC236}">
                      <a16:creationId xmlns:a16="http://schemas.microsoft.com/office/drawing/2014/main" id="{A7970AA3-3A9A-4434-9CA3-D92CB97E851C}"/>
                    </a:ext>
                  </a:extLst>
                </p:cNvPr>
                <p:cNvPicPr>
                  <a:picLocks noGrp="1" noRot="1" noChangeAspect="1" noMove="1" noResize="1" noEditPoints="1" noAdjustHandles="1" noChangeArrowheads="1" noChangeShapeType="1" noCrop="1"/>
                </p:cNvPicPr>
                <p:nvPr/>
              </p:nvPicPr>
              <p:blipFill>
                <a:blip r:embed="rId4"/>
                <a:stretch>
                  <a:fillRect/>
                </a:stretch>
              </p:blipFill>
              <p:spPr>
                <a:xfrm>
                  <a:off x="10450652" y="826337"/>
                  <a:ext cx="579536" cy="484531"/>
                </a:xfrm>
                <a:prstGeom prst="rect">
                  <a:avLst/>
                </a:prstGeom>
              </p:spPr>
            </p:pic>
          </mc:Fallback>
        </mc:AlternateContent>
      </p:grpSp>
      <mc:AlternateContent xmlns:mc="http://schemas.openxmlformats.org/markup-compatibility/2006">
        <mc:Choice xmlns:am3d="http://schemas.microsoft.com/office/drawing/2017/model3d" Requires="am3d">
          <p:graphicFrame>
            <p:nvGraphicFramePr>
              <p:cNvPr id="175" name="3D Model 174" descr="The Earth">
                <a:hlinkClick r:id="rId5"/>
                <a:extLst>
                  <a:ext uri="{FF2B5EF4-FFF2-40B4-BE49-F238E27FC236}">
                    <a16:creationId xmlns:a16="http://schemas.microsoft.com/office/drawing/2014/main" id="{943EC047-7768-407C-B68C-5E0363DE6958}"/>
                  </a:ext>
                </a:extLst>
              </p:cNvPr>
              <p:cNvGraphicFramePr>
                <a:graphicFrameLocks noChangeAspect="1"/>
              </p:cNvGraphicFramePr>
              <p:nvPr>
                <p:extLst>
                  <p:ext uri="{D42A27DB-BD31-4B8C-83A1-F6EECF244321}">
                    <p14:modId xmlns:p14="http://schemas.microsoft.com/office/powerpoint/2010/main" val="3299454967"/>
                  </p:ext>
                </p:extLst>
              </p:nvPr>
            </p:nvGraphicFramePr>
            <p:xfrm>
              <a:off x="11528082" y="5296727"/>
              <a:ext cx="598957" cy="598957"/>
            </p:xfrm>
            <a:graphic>
              <a:graphicData uri="http://schemas.microsoft.com/office/drawing/2017/model3d">
                <am3d:model3d r:embed="rId6">
                  <am3d:spPr>
                    <a:xfrm>
                      <a:off x="0" y="0"/>
                      <a:ext cx="598957" cy="598957"/>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1786542" ay="-1703204" az="-912997"/>
                    <am3d:postTrans dx="0" dy="0" dz="0"/>
                  </am3d:trans>
                  <am3d:raster rName="Office3DRenderer" rVer="16.0.8326">
                    <am3d:blip r:embed="rId7"/>
                  </am3d:raster>
                  <am3d:objViewport viewportSz="9222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5" name="3D Model 174" descr="The Earth">
                <a:hlinkClick r:id="rId5"/>
                <a:extLst>
                  <a:ext uri="{FF2B5EF4-FFF2-40B4-BE49-F238E27FC236}">
                    <a16:creationId xmlns:a16="http://schemas.microsoft.com/office/drawing/2014/main" id="{943EC047-7768-407C-B68C-5E0363DE6958}"/>
                  </a:ext>
                </a:extLst>
              </p:cNvPr>
              <p:cNvPicPr>
                <a:picLocks noGrp="1" noRot="1" noChangeAspect="1" noMove="1" noResize="1" noEditPoints="1" noAdjustHandles="1" noChangeArrowheads="1" noChangeShapeType="1" noCrop="1"/>
              </p:cNvPicPr>
              <p:nvPr/>
            </p:nvPicPr>
            <p:blipFill>
              <a:blip r:embed="rId7"/>
              <a:stretch>
                <a:fillRect/>
              </a:stretch>
            </p:blipFill>
            <p:spPr>
              <a:xfrm>
                <a:off x="11528082" y="5296727"/>
                <a:ext cx="598957" cy="598957"/>
              </a:xfrm>
              <a:prstGeom prst="rect">
                <a:avLst/>
              </a:prstGeom>
            </p:spPr>
          </p:pic>
        </mc:Fallback>
      </mc:AlternateContent>
      <p:pic>
        <p:nvPicPr>
          <p:cNvPr id="176" name="Graphic 175" descr="Repeat">
            <a:hlinkClick r:id="rId8" action="ppaction://hlinksldjump"/>
            <a:extLst>
              <a:ext uri="{FF2B5EF4-FFF2-40B4-BE49-F238E27FC236}">
                <a16:creationId xmlns:a16="http://schemas.microsoft.com/office/drawing/2014/main" id="{684982CF-FB9C-4BBF-8F2F-6FE79D9FEF1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49590" y="6134590"/>
            <a:ext cx="559838" cy="559838"/>
          </a:xfrm>
          <a:prstGeom prst="rect">
            <a:avLst/>
          </a:prstGeom>
        </p:spPr>
      </p:pic>
      <p:sp>
        <p:nvSpPr>
          <p:cNvPr id="177" name="TextBox 176">
            <a:extLst>
              <a:ext uri="{FF2B5EF4-FFF2-40B4-BE49-F238E27FC236}">
                <a16:creationId xmlns:a16="http://schemas.microsoft.com/office/drawing/2014/main" id="{3A55F951-854F-4EE6-B4AA-1AC31BAED601}"/>
              </a:ext>
            </a:extLst>
          </p:cNvPr>
          <p:cNvSpPr txBox="1"/>
          <p:nvPr/>
        </p:nvSpPr>
        <p:spPr>
          <a:xfrm>
            <a:off x="11271726" y="581007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[Link]</a:t>
            </a:r>
          </a:p>
        </p:txBody>
      </p:sp>
      <p:sp>
        <p:nvSpPr>
          <p:cNvPr id="178" name="TextBox 177">
            <a:extLst>
              <a:ext uri="{FF2B5EF4-FFF2-40B4-BE49-F238E27FC236}">
                <a16:creationId xmlns:a16="http://schemas.microsoft.com/office/drawing/2014/main" id="{068CCD58-3B13-4A24-9C1B-C11C052E2AE8}"/>
              </a:ext>
            </a:extLst>
          </p:cNvPr>
          <p:cNvSpPr txBox="1"/>
          <p:nvPr/>
        </p:nvSpPr>
        <p:spPr>
          <a:xfrm>
            <a:off x="11273672" y="655166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[Back]</a:t>
            </a:r>
          </a:p>
        </p:txBody>
      </p:sp>
      <p:sp>
        <p:nvSpPr>
          <p:cNvPr id="182" name="Rectangle: Rounded Corners 181">
            <a:hlinkClick r:id="rId11" action="ppaction://hlinksldjump"/>
            <a:extLst>
              <a:ext uri="{FF2B5EF4-FFF2-40B4-BE49-F238E27FC236}">
                <a16:creationId xmlns:a16="http://schemas.microsoft.com/office/drawing/2014/main" id="{9CCA9451-4A8C-448E-924F-AFF2AE6EE0A0}"/>
              </a:ext>
            </a:extLst>
          </p:cNvPr>
          <p:cNvSpPr/>
          <p:nvPr/>
        </p:nvSpPr>
        <p:spPr>
          <a:xfrm>
            <a:off x="259049" y="6134590"/>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Khái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quát</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183" name="Rectangle: Rounded Corners 182">
            <a:hlinkClick r:id="rId12" action="ppaction://hlinksldjump"/>
            <a:extLst>
              <a:ext uri="{FF2B5EF4-FFF2-40B4-BE49-F238E27FC236}">
                <a16:creationId xmlns:a16="http://schemas.microsoft.com/office/drawing/2014/main" id="{E8AE848C-E687-4E0D-8FF7-AD032D0EE3CE}"/>
              </a:ext>
            </a:extLst>
          </p:cNvPr>
          <p:cNvSpPr/>
          <p:nvPr/>
        </p:nvSpPr>
        <p:spPr>
          <a:xfrm>
            <a:off x="2853363" y="6153763"/>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Dân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cư</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184" name="Rectangle: Rounded Corners 183">
            <a:hlinkClick r:id="rId13" action="ppaction://hlinksldjump"/>
            <a:extLst>
              <a:ext uri="{FF2B5EF4-FFF2-40B4-BE49-F238E27FC236}">
                <a16:creationId xmlns:a16="http://schemas.microsoft.com/office/drawing/2014/main" id="{8C541301-7EDB-41C5-83BA-D4364613ECC2}"/>
              </a:ext>
            </a:extLst>
          </p:cNvPr>
          <p:cNvSpPr/>
          <p:nvPr/>
        </p:nvSpPr>
        <p:spPr>
          <a:xfrm>
            <a:off x="4195159" y="6164299"/>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Nguồn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gốc</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tên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gọi</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185" name="Rectangle: Rounded Corners 184">
            <a:hlinkClick r:id="rId14" action="ppaction://hlinksldjump"/>
            <a:extLst>
              <a:ext uri="{FF2B5EF4-FFF2-40B4-BE49-F238E27FC236}">
                <a16:creationId xmlns:a16="http://schemas.microsoft.com/office/drawing/2014/main" id="{78B27FAC-AE2E-4D4B-9F39-B2F7A701D446}"/>
              </a:ext>
            </a:extLst>
          </p:cNvPr>
          <p:cNvSpPr/>
          <p:nvPr/>
        </p:nvSpPr>
        <p:spPr>
          <a:xfrm>
            <a:off x="1542639" y="6143715"/>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Vị</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trí</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địa</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lý</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187" name="Rectangle: Rounded Corners 186">
            <a:hlinkClick r:id="rId15" action="ppaction://hlinksldjump"/>
            <a:extLst>
              <a:ext uri="{FF2B5EF4-FFF2-40B4-BE49-F238E27FC236}">
                <a16:creationId xmlns:a16="http://schemas.microsoft.com/office/drawing/2014/main" id="{244E9F12-9BA4-4AA8-BCA7-8E9D9B31B1DF}"/>
              </a:ext>
            </a:extLst>
          </p:cNvPr>
          <p:cNvSpPr/>
          <p:nvPr/>
        </p:nvSpPr>
        <p:spPr>
          <a:xfrm>
            <a:off x="5521525" y="6148669"/>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Hành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chính</a:t>
            </a:r>
            <a:endParaRPr lang="vi-VN" sz="1400" dirty="0">
              <a:solidFill>
                <a:schemeClr val="bg1"/>
              </a:solidFill>
              <a:latin typeface="Segoe UI Black" panose="020B0A02040204020203" pitchFamily="34" charset="0"/>
              <a:ea typeface="Segoe UI Black" panose="020B0A02040204020203" pitchFamily="34" charset="0"/>
            </a:endParaRPr>
          </a:p>
        </p:txBody>
      </p:sp>
      <p:pic>
        <p:nvPicPr>
          <p:cNvPr id="23" name="Picture 22">
            <a:hlinkClick r:id="rId16" action="ppaction://hlinksldjump"/>
            <a:extLst>
              <a:ext uri="{FF2B5EF4-FFF2-40B4-BE49-F238E27FC236}">
                <a16:creationId xmlns:a16="http://schemas.microsoft.com/office/drawing/2014/main" id="{1D3503F4-019D-4C77-896F-5491F7A09DD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8014" t="5724" r="4842" b="12421"/>
          <a:stretch/>
        </p:blipFill>
        <p:spPr>
          <a:xfrm flipH="1">
            <a:off x="11506274" y="85765"/>
            <a:ext cx="622065" cy="328681"/>
          </a:xfrm>
          <a:prstGeom prst="rect">
            <a:avLst/>
          </a:prstGeom>
          <a:solidFill>
            <a:schemeClr val="tx1">
              <a:lumMod val="75000"/>
              <a:alpha val="38000"/>
            </a:schemeClr>
          </a:solidFill>
        </p:spPr>
      </p:pic>
      <p:sp>
        <p:nvSpPr>
          <p:cNvPr id="35" name="Rectangle: Rounded Corners 34">
            <a:hlinkClick r:id="rId18" action="ppaction://hlinksldjump"/>
            <a:extLst>
              <a:ext uri="{FF2B5EF4-FFF2-40B4-BE49-F238E27FC236}">
                <a16:creationId xmlns:a16="http://schemas.microsoft.com/office/drawing/2014/main" id="{1CBB184B-5450-45BF-98BF-EE34A289201D}"/>
              </a:ext>
            </a:extLst>
          </p:cNvPr>
          <p:cNvSpPr/>
          <p:nvPr/>
        </p:nvSpPr>
        <p:spPr>
          <a:xfrm>
            <a:off x="642523" y="228288"/>
            <a:ext cx="2687264" cy="825844"/>
          </a:xfrm>
          <a:prstGeom prst="roundRect">
            <a:avLst/>
          </a:prstGeom>
          <a:solidFill>
            <a:srgbClr val="00B0F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Segoe UI Black" panose="020B0A02040204020203" pitchFamily="34" charset="0"/>
                <a:ea typeface="Segoe UI Black" panose="020B0A02040204020203" pitchFamily="34" charset="0"/>
              </a:rPr>
              <a:t>Quận</a:t>
            </a:r>
            <a:r>
              <a:rPr lang="en-US" sz="2400" dirty="0">
                <a:solidFill>
                  <a:schemeClr val="tx1"/>
                </a:solidFill>
                <a:latin typeface="Segoe UI Black" panose="020B0A02040204020203" pitchFamily="34" charset="0"/>
                <a:ea typeface="Segoe UI Black" panose="020B0A02040204020203" pitchFamily="34" charset="0"/>
              </a:rPr>
              <a:t> </a:t>
            </a:r>
          </a:p>
          <a:p>
            <a:pPr algn="ctr"/>
            <a:r>
              <a:rPr lang="en-US" sz="2400" dirty="0">
                <a:solidFill>
                  <a:schemeClr val="tx1"/>
                </a:solidFill>
                <a:latin typeface="Segoe UI Black" panose="020B0A02040204020203" pitchFamily="34" charset="0"/>
                <a:ea typeface="Segoe UI Black" panose="020B0A02040204020203" pitchFamily="34" charset="0"/>
              </a:rPr>
              <a:t>Long </a:t>
            </a:r>
            <a:r>
              <a:rPr lang="en-US" sz="2400" dirty="0" err="1">
                <a:solidFill>
                  <a:schemeClr val="tx1"/>
                </a:solidFill>
                <a:latin typeface="Segoe UI Black" panose="020B0A02040204020203" pitchFamily="34" charset="0"/>
                <a:ea typeface="Segoe UI Black" panose="020B0A02040204020203" pitchFamily="34" charset="0"/>
              </a:rPr>
              <a:t>Biên</a:t>
            </a:r>
            <a:endParaRPr lang="vi-VN" sz="2400" dirty="0">
              <a:solidFill>
                <a:schemeClr val="tx1"/>
              </a:solidFill>
              <a:latin typeface="Segoe UI Black" panose="020B0A02040204020203" pitchFamily="34" charset="0"/>
              <a:ea typeface="Segoe UI Black" panose="020B0A02040204020203" pitchFamily="34" charset="0"/>
            </a:endParaRPr>
          </a:p>
        </p:txBody>
      </p:sp>
      <mc:AlternateContent xmlns:mc="http://schemas.openxmlformats.org/markup-compatibility/2006">
        <mc:Choice xmlns:am3d="http://schemas.microsoft.com/office/drawing/2017/model3d" Requires="am3d">
          <p:graphicFrame>
            <p:nvGraphicFramePr>
              <p:cNvPr id="173" name="3D Model 172" descr="Red heart">
                <a:hlinkClick r:id="rId19"/>
                <a:extLst>
                  <a:ext uri="{FF2B5EF4-FFF2-40B4-BE49-F238E27FC236}">
                    <a16:creationId xmlns:a16="http://schemas.microsoft.com/office/drawing/2014/main" id="{EE31E993-A964-42BE-9DF8-F9A95FB6AF5E}"/>
                  </a:ext>
                </a:extLst>
              </p:cNvPr>
              <p:cNvGraphicFramePr>
                <a:graphicFrameLocks noChangeAspect="1"/>
              </p:cNvGraphicFramePr>
              <p:nvPr>
                <p:extLst>
                  <p:ext uri="{D42A27DB-BD31-4B8C-83A1-F6EECF244321}">
                    <p14:modId xmlns:p14="http://schemas.microsoft.com/office/powerpoint/2010/main" val="3925768615"/>
                  </p:ext>
                </p:extLst>
              </p:nvPr>
            </p:nvGraphicFramePr>
            <p:xfrm>
              <a:off x="2993016" y="432258"/>
              <a:ext cx="673542" cy="627043"/>
            </p:xfrm>
            <a:graphic>
              <a:graphicData uri="http://schemas.microsoft.com/office/drawing/2017/model3d">
                <am3d:model3d r:embed="rId3">
                  <am3d:spPr>
                    <a:xfrm>
                      <a:off x="0" y="0"/>
                      <a:ext cx="673542" cy="627043"/>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450210" ay="-2456685" az="-9888929"/>
                    <am3d:postTrans dx="0" dy="0" dz="0"/>
                  </am3d:trans>
                  <am3d:raster rName="Office3DRenderer" rVer="16.0.8326">
                    <am3d:blip r:embed="rId20"/>
                  </am3d:raster>
                  <am3d:objViewport viewportSz="10150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3" name="3D Model 172" descr="Red heart">
                <a:hlinkClick r:id="rId19"/>
                <a:extLst>
                  <a:ext uri="{FF2B5EF4-FFF2-40B4-BE49-F238E27FC236}">
                    <a16:creationId xmlns:a16="http://schemas.microsoft.com/office/drawing/2014/main" id="{EE31E993-A964-42BE-9DF8-F9A95FB6AF5E}"/>
                  </a:ext>
                </a:extLst>
              </p:cNvPr>
              <p:cNvPicPr>
                <a:picLocks noGrp="1" noRot="1" noChangeAspect="1" noMove="1" noResize="1" noEditPoints="1" noAdjustHandles="1" noChangeArrowheads="1" noChangeShapeType="1" noCrop="1"/>
              </p:cNvPicPr>
              <p:nvPr/>
            </p:nvPicPr>
            <p:blipFill>
              <a:blip r:embed="rId20"/>
              <a:stretch>
                <a:fillRect/>
              </a:stretch>
            </p:blipFill>
            <p:spPr>
              <a:xfrm>
                <a:off x="2993016" y="432258"/>
                <a:ext cx="673542" cy="627043"/>
              </a:xfrm>
              <a:prstGeom prst="rect">
                <a:avLst/>
              </a:prstGeom>
            </p:spPr>
          </p:pic>
        </mc:Fallback>
      </mc:AlternateContent>
      <p:pic>
        <p:nvPicPr>
          <p:cNvPr id="5" name="Picture 4">
            <a:extLst>
              <a:ext uri="{FF2B5EF4-FFF2-40B4-BE49-F238E27FC236}">
                <a16:creationId xmlns:a16="http://schemas.microsoft.com/office/drawing/2014/main" id="{D62EEA8D-660E-457D-93A2-7E2A9139382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325864" y="173213"/>
            <a:ext cx="1362393" cy="974868"/>
          </a:xfrm>
          <a:prstGeom prst="rect">
            <a:avLst/>
          </a:prstGeom>
        </p:spPr>
      </p:pic>
      <p:pic>
        <p:nvPicPr>
          <p:cNvPr id="8" name="Picture 7">
            <a:extLst>
              <a:ext uri="{FF2B5EF4-FFF2-40B4-BE49-F238E27FC236}">
                <a16:creationId xmlns:a16="http://schemas.microsoft.com/office/drawing/2014/main" id="{218234CB-04E3-49F0-8639-5A2E6F83C39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460006" y="1972217"/>
            <a:ext cx="2906628" cy="2743130"/>
          </a:xfrm>
          <a:prstGeom prst="rect">
            <a:avLst/>
          </a:prstGeom>
        </p:spPr>
      </p:pic>
      <p:pic>
        <p:nvPicPr>
          <p:cNvPr id="11" name="Picture 10">
            <a:extLst>
              <a:ext uri="{FF2B5EF4-FFF2-40B4-BE49-F238E27FC236}">
                <a16:creationId xmlns:a16="http://schemas.microsoft.com/office/drawing/2014/main" id="{775C8867-9568-4607-BB78-C882EDEDCCD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681648" y="1693818"/>
            <a:ext cx="3432626" cy="3593951"/>
          </a:xfrm>
          <a:prstGeom prst="rect">
            <a:avLst/>
          </a:prstGeom>
        </p:spPr>
      </p:pic>
      <p:pic>
        <p:nvPicPr>
          <p:cNvPr id="13" name="Picture 12">
            <a:extLst>
              <a:ext uri="{FF2B5EF4-FFF2-40B4-BE49-F238E27FC236}">
                <a16:creationId xmlns:a16="http://schemas.microsoft.com/office/drawing/2014/main" id="{AF981B6E-6481-4979-8CEE-1AE2E89D276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452313" y="1558347"/>
            <a:ext cx="2591271" cy="1710238"/>
          </a:xfrm>
          <a:prstGeom prst="rect">
            <a:avLst/>
          </a:prstGeom>
        </p:spPr>
      </p:pic>
      <p:pic>
        <p:nvPicPr>
          <p:cNvPr id="15" name="Picture 14">
            <a:extLst>
              <a:ext uri="{FF2B5EF4-FFF2-40B4-BE49-F238E27FC236}">
                <a16:creationId xmlns:a16="http://schemas.microsoft.com/office/drawing/2014/main" id="{FD20077E-BD7F-49ED-B5F7-5A3029358D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60826" y="3490793"/>
            <a:ext cx="3214098" cy="2011107"/>
          </a:xfrm>
          <a:prstGeom prst="rect">
            <a:avLst/>
          </a:prstGeom>
        </p:spPr>
      </p:pic>
      <p:sp>
        <p:nvSpPr>
          <p:cNvPr id="48" name="Rectangle: Rounded Corners 47">
            <a:hlinkClick r:id="rId26"/>
            <a:extLst>
              <a:ext uri="{FF2B5EF4-FFF2-40B4-BE49-F238E27FC236}">
                <a16:creationId xmlns:a16="http://schemas.microsoft.com/office/drawing/2014/main" id="{2E18EACC-38E3-4F0D-B51B-DDE6E9406A09}"/>
              </a:ext>
            </a:extLst>
          </p:cNvPr>
          <p:cNvSpPr/>
          <p:nvPr/>
        </p:nvSpPr>
        <p:spPr>
          <a:xfrm>
            <a:off x="6829868" y="6149651"/>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Địa</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danh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nổi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tiếng</a:t>
            </a:r>
            <a:r>
              <a:rPr lang="en-US" sz="1400" dirty="0">
                <a:solidFill>
                  <a:schemeClr val="bg1"/>
                </a:solidFill>
                <a:latin typeface="Segoe UI Black" panose="020B0A02040204020203" pitchFamily="34" charset="0"/>
                <a:ea typeface="Segoe UI Black" panose="020B0A02040204020203" pitchFamily="34" charset="0"/>
              </a:rPr>
              <a:t> </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49" name="Rectangle: Rounded Corners 48">
            <a:hlinkClick r:id="rId27"/>
            <a:extLst>
              <a:ext uri="{FF2B5EF4-FFF2-40B4-BE49-F238E27FC236}">
                <a16:creationId xmlns:a16="http://schemas.microsoft.com/office/drawing/2014/main" id="{F7CEECE8-CF0F-44CD-86A6-A9620FB87556}"/>
              </a:ext>
            </a:extLst>
          </p:cNvPr>
          <p:cNvSpPr/>
          <p:nvPr/>
        </p:nvSpPr>
        <p:spPr>
          <a:xfrm>
            <a:off x="8151927" y="6143715"/>
            <a:ext cx="191663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Cầu</a:t>
            </a:r>
            <a:r>
              <a:rPr lang="en-US" sz="1400" dirty="0">
                <a:solidFill>
                  <a:schemeClr val="bg1"/>
                </a:solidFill>
                <a:latin typeface="Segoe UI Black" panose="020B0A02040204020203" pitchFamily="34" charset="0"/>
                <a:ea typeface="Segoe UI Black" panose="020B0A02040204020203" pitchFamily="34" charset="0"/>
              </a:rPr>
              <a:t> Long </a:t>
            </a:r>
            <a:r>
              <a:rPr lang="en-US" sz="1400" dirty="0" err="1">
                <a:solidFill>
                  <a:schemeClr val="bg1"/>
                </a:solidFill>
                <a:latin typeface="Segoe UI Black" panose="020B0A02040204020203" pitchFamily="34" charset="0"/>
                <a:ea typeface="Segoe UI Black" panose="020B0A02040204020203" pitchFamily="34" charset="0"/>
              </a:rPr>
              <a:t>Biên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chứng</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nhân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lịch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sử</a:t>
            </a:r>
            <a:endParaRPr lang="vi-VN" sz="1400" dirty="0">
              <a:solidFill>
                <a:schemeClr val="bg1"/>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3439396099"/>
      </p:ext>
    </p:extLst>
  </p:cSld>
  <p:clrMapOvr>
    <a:masterClrMapping/>
  </p:clrMapOvr>
  <mc:AlternateContent xmlns:mc="http://schemas.openxmlformats.org/markup-compatibility/2006" xmlns:p159="http://schemas.microsoft.com/office/powerpoint/2015/09/main">
    <mc:Choice Requires="p159">
      <p:transition spd="slow"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accel="10000" decel="10000" fill="hold" nodeType="withEffect">
                                  <p:stCondLst>
                                    <p:cond delay="0"/>
                                  </p:stCondLst>
                                  <p:childTnLst>
                                    <p:animRot by="21600000">
                                      <p:cBhvr>
                                        <p:cTn id="6" dur="5000" fill="hold"/>
                                        <p:tgtEl>
                                          <p:spTgt spid="173"/>
                                        </p:tgtEl>
                                        <p:attrNameLst>
                                          <p:attrName>3d.view.rotation.y</p:attrName>
                                        </p:attrNameLst>
                                      </p:cBhvr>
                                    </p:animRot>
                                  </p:childTnLst>
                                </p:cTn>
                              </p:par>
                              <p:par>
                                <p:cTn id="7" presetID="37" presetClass="emph" presetSubtype="128" repeatCount="indefinite" accel="10000" decel="10000" fill="hold" nodeType="withEffect">
                                  <p:stCondLst>
                                    <p:cond delay="0"/>
                                  </p:stCondLst>
                                  <p:childTnLst>
                                    <p:animRot by="21600000">
                                      <p:cBhvr>
                                        <p:cTn id="8" dur="3000" fill="hold"/>
                                        <p:tgtEl>
                                          <p:spTgt spid="175"/>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149FDA-0B91-4B84-B82D-E641974AF6C0}"/>
              </a:ext>
            </a:extLst>
          </p:cNvPr>
          <p:cNvPicPr>
            <a:picLocks noChangeAspect="1"/>
          </p:cNvPicPr>
          <p:nvPr/>
        </p:nvPicPr>
        <p:blipFill>
          <a:blip r:embed="rId3"/>
          <a:stretch>
            <a:fillRect/>
          </a:stretch>
        </p:blipFill>
        <p:spPr>
          <a:xfrm>
            <a:off x="8255382" y="2783787"/>
            <a:ext cx="3355752" cy="1887610"/>
          </a:xfrm>
          <a:prstGeom prst="rect">
            <a:avLst/>
          </a:prstGeom>
        </p:spPr>
      </p:pic>
      <p:pic>
        <p:nvPicPr>
          <p:cNvPr id="178" name="Picture 12" descr="Chia sẻ 108+ hình về hình nền trống đồng mới nhất 2023 - iedunet.edu.vn">
            <a:extLst>
              <a:ext uri="{FF2B5EF4-FFF2-40B4-BE49-F238E27FC236}">
                <a16:creationId xmlns:a16="http://schemas.microsoft.com/office/drawing/2014/main" id="{0381657C-387C-4F55-85B3-B73C7F8BCAD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96081" y="283596"/>
            <a:ext cx="6594914" cy="6594914"/>
          </a:xfrm>
          <a:prstGeom prst="rect">
            <a:avLst/>
          </a:prstGeom>
          <a:noFill/>
          <a:effectLst/>
        </p:spPr>
      </p:pic>
      <p:pic>
        <p:nvPicPr>
          <p:cNvPr id="236" name="Picture 235">
            <a:extLst>
              <a:ext uri="{FF2B5EF4-FFF2-40B4-BE49-F238E27FC236}">
                <a16:creationId xmlns:a16="http://schemas.microsoft.com/office/drawing/2014/main" id="{FCFD0760-0833-4E72-A63F-960D100B2A4C}"/>
              </a:ext>
            </a:extLst>
          </p:cNvPr>
          <p:cNvPicPr>
            <a:picLocks noChangeAspect="1"/>
          </p:cNvPicPr>
          <p:nvPr/>
        </p:nvPicPr>
        <p:blipFill rotWithShape="1">
          <a:blip r:embed="rId6">
            <a:extLst>
              <a:ext uri="{28A0092B-C50C-407E-A947-70E740481C1C}">
                <a14:useLocalDpi xmlns:a14="http://schemas.microsoft.com/office/drawing/2010/main" val="0"/>
              </a:ext>
            </a:extLst>
          </a:blip>
          <a:srcRect l="19769" t="-535"/>
          <a:stretch/>
        </p:blipFill>
        <p:spPr>
          <a:xfrm>
            <a:off x="10989" y="-81280"/>
            <a:ext cx="6769537" cy="6396902"/>
          </a:xfrm>
          <a:prstGeom prst="rect">
            <a:avLst/>
          </a:prstGeom>
        </p:spPr>
      </p:pic>
      <p:sp>
        <p:nvSpPr>
          <p:cNvPr id="144" name="Graphic 2">
            <a:extLst>
              <a:ext uri="{FF2B5EF4-FFF2-40B4-BE49-F238E27FC236}">
                <a16:creationId xmlns:a16="http://schemas.microsoft.com/office/drawing/2014/main" id="{16238BB0-0FB6-4809-9B40-F41BC268F11C}"/>
              </a:ext>
            </a:extLst>
          </p:cNvPr>
          <p:cNvSpPr/>
          <p:nvPr/>
        </p:nvSpPr>
        <p:spPr>
          <a:xfrm>
            <a:off x="5116102" y="5267964"/>
            <a:ext cx="1216274" cy="1411843"/>
          </a:xfrm>
          <a:custGeom>
            <a:avLst/>
            <a:gdLst>
              <a:gd name="connsiteX0" fmla="*/ 167384 w 841953"/>
              <a:gd name="connsiteY0" fmla="*/ 654748 h 710547"/>
              <a:gd name="connsiteX1" fmla="*/ 174236 w 841953"/>
              <a:gd name="connsiteY1" fmla="*/ 674391 h 710547"/>
              <a:gd name="connsiteX2" fmla="*/ 180175 w 841953"/>
              <a:gd name="connsiteY2" fmla="*/ 691521 h 710547"/>
              <a:gd name="connsiteX3" fmla="*/ 187865 w 841953"/>
              <a:gd name="connsiteY3" fmla="*/ 704997 h 710547"/>
              <a:gd name="connsiteX4" fmla="*/ 203244 w 841953"/>
              <a:gd name="connsiteY4" fmla="*/ 704997 h 710547"/>
              <a:gd name="connsiteX5" fmla="*/ 203244 w 841953"/>
              <a:gd name="connsiteY5" fmla="*/ 680481 h 710547"/>
              <a:gd name="connsiteX6" fmla="*/ 190453 w 841953"/>
              <a:gd name="connsiteY6" fmla="*/ 664493 h 710547"/>
              <a:gd name="connsiteX7" fmla="*/ 167384 w 841953"/>
              <a:gd name="connsiteY7" fmla="*/ 654748 h 710547"/>
              <a:gd name="connsiteX8" fmla="*/ 167384 w 841953"/>
              <a:gd name="connsiteY8" fmla="*/ 654748 h 710547"/>
              <a:gd name="connsiteX9" fmla="*/ 270091 w 841953"/>
              <a:gd name="connsiteY9" fmla="*/ 576328 h 710547"/>
              <a:gd name="connsiteX10" fmla="*/ 270091 w 841953"/>
              <a:gd name="connsiteY10" fmla="*/ 576328 h 710547"/>
              <a:gd name="connsiteX11" fmla="*/ 264153 w 841953"/>
              <a:gd name="connsiteY11" fmla="*/ 554553 h 710547"/>
              <a:gd name="connsiteX12" fmla="*/ 285851 w 841953"/>
              <a:gd name="connsiteY12" fmla="*/ 554553 h 710547"/>
              <a:gd name="connsiteX13" fmla="*/ 285851 w 841953"/>
              <a:gd name="connsiteY13" fmla="*/ 555314 h 710547"/>
              <a:gd name="connsiteX14" fmla="*/ 291790 w 841953"/>
              <a:gd name="connsiteY14" fmla="*/ 557598 h 710547"/>
              <a:gd name="connsiteX15" fmla="*/ 281892 w 841953"/>
              <a:gd name="connsiteY15" fmla="*/ 583332 h 710547"/>
              <a:gd name="connsiteX16" fmla="*/ 270015 w 841953"/>
              <a:gd name="connsiteY16" fmla="*/ 580134 h 710547"/>
              <a:gd name="connsiteX17" fmla="*/ 270015 w 841953"/>
              <a:gd name="connsiteY17" fmla="*/ 576328 h 710547"/>
              <a:gd name="connsiteX18" fmla="*/ 270091 w 841953"/>
              <a:gd name="connsiteY18" fmla="*/ 576328 h 710547"/>
              <a:gd name="connsiteX19" fmla="*/ 336634 w 841953"/>
              <a:gd name="connsiteY19" fmla="*/ 545417 h 710547"/>
              <a:gd name="connsiteX20" fmla="*/ 336634 w 841953"/>
              <a:gd name="connsiteY20" fmla="*/ 545417 h 710547"/>
              <a:gd name="connsiteX21" fmla="*/ 351633 w 841953"/>
              <a:gd name="connsiteY21" fmla="*/ 551812 h 710547"/>
              <a:gd name="connsiteX22" fmla="*/ 355439 w 841953"/>
              <a:gd name="connsiteY22" fmla="*/ 557370 h 710547"/>
              <a:gd name="connsiteX23" fmla="*/ 355439 w 841953"/>
              <a:gd name="connsiteY23" fmla="*/ 570846 h 710547"/>
              <a:gd name="connsiteX24" fmla="*/ 374702 w 841953"/>
              <a:gd name="connsiteY24" fmla="*/ 574044 h 710547"/>
              <a:gd name="connsiteX25" fmla="*/ 390766 w 841953"/>
              <a:gd name="connsiteY25" fmla="*/ 548386 h 710547"/>
              <a:gd name="connsiteX26" fmla="*/ 383381 w 841953"/>
              <a:gd name="connsiteY26" fmla="*/ 546483 h 710547"/>
              <a:gd name="connsiteX27" fmla="*/ 381935 w 841953"/>
              <a:gd name="connsiteY27" fmla="*/ 536509 h 710547"/>
              <a:gd name="connsiteX28" fmla="*/ 366403 w 841953"/>
              <a:gd name="connsiteY28" fmla="*/ 516790 h 710547"/>
              <a:gd name="connsiteX29" fmla="*/ 351480 w 841953"/>
              <a:gd name="connsiteY29" fmla="*/ 521662 h 710547"/>
              <a:gd name="connsiteX30" fmla="*/ 336634 w 841953"/>
              <a:gd name="connsiteY30" fmla="*/ 545417 h 710547"/>
              <a:gd name="connsiteX31" fmla="*/ 336634 w 841953"/>
              <a:gd name="connsiteY31" fmla="*/ 545417 h 710547"/>
              <a:gd name="connsiteX32" fmla="*/ 827862 w 841953"/>
              <a:gd name="connsiteY32" fmla="*/ 39266 h 710547"/>
              <a:gd name="connsiteX33" fmla="*/ 827862 w 841953"/>
              <a:gd name="connsiteY33" fmla="*/ 39266 h 710547"/>
              <a:gd name="connsiteX34" fmla="*/ 825502 w 841953"/>
              <a:gd name="connsiteY34" fmla="*/ 37362 h 710547"/>
              <a:gd name="connsiteX35" fmla="*/ 836237 w 841953"/>
              <a:gd name="connsiteY35" fmla="*/ 14902 h 710547"/>
              <a:gd name="connsiteX36" fmla="*/ 808600 w 841953"/>
              <a:gd name="connsiteY36" fmla="*/ 12923 h 710547"/>
              <a:gd name="connsiteX37" fmla="*/ 801519 w 841953"/>
              <a:gd name="connsiteY37" fmla="*/ 3939 h 710547"/>
              <a:gd name="connsiteX38" fmla="*/ 781800 w 841953"/>
              <a:gd name="connsiteY38" fmla="*/ 3939 h 710547"/>
              <a:gd name="connsiteX39" fmla="*/ 781800 w 841953"/>
              <a:gd name="connsiteY39" fmla="*/ 21221 h 710547"/>
              <a:gd name="connsiteX40" fmla="*/ 798245 w 841953"/>
              <a:gd name="connsiteY40" fmla="*/ 32413 h 710547"/>
              <a:gd name="connsiteX41" fmla="*/ 800834 w 841953"/>
              <a:gd name="connsiteY41" fmla="*/ 32946 h 710547"/>
              <a:gd name="connsiteX42" fmla="*/ 800834 w 841953"/>
              <a:gd name="connsiteY42" fmla="*/ 37362 h 710547"/>
              <a:gd name="connsiteX43" fmla="*/ 820096 w 841953"/>
              <a:gd name="connsiteY43" fmla="*/ 40560 h 710547"/>
              <a:gd name="connsiteX44" fmla="*/ 823979 w 841953"/>
              <a:gd name="connsiteY44" fmla="*/ 38276 h 710547"/>
              <a:gd name="connsiteX45" fmla="*/ 827862 w 841953"/>
              <a:gd name="connsiteY45" fmla="*/ 39266 h 710547"/>
              <a:gd name="connsiteX46" fmla="*/ 827862 w 841953"/>
              <a:gd name="connsiteY46" fmla="*/ 39266 h 710547"/>
              <a:gd name="connsiteX47" fmla="*/ 733834 w 841953"/>
              <a:gd name="connsiteY47" fmla="*/ 81216 h 710547"/>
              <a:gd name="connsiteX48" fmla="*/ 733834 w 841953"/>
              <a:gd name="connsiteY48" fmla="*/ 81216 h 710547"/>
              <a:gd name="connsiteX49" fmla="*/ 740154 w 841953"/>
              <a:gd name="connsiteY49" fmla="*/ 79009 h 710547"/>
              <a:gd name="connsiteX50" fmla="*/ 750051 w 841953"/>
              <a:gd name="connsiteY50" fmla="*/ 69568 h 710547"/>
              <a:gd name="connsiteX51" fmla="*/ 769770 w 841953"/>
              <a:gd name="connsiteY51" fmla="*/ 69568 h 710547"/>
              <a:gd name="connsiteX52" fmla="*/ 769770 w 841953"/>
              <a:gd name="connsiteY52" fmla="*/ 86851 h 710547"/>
              <a:gd name="connsiteX53" fmla="*/ 753325 w 841953"/>
              <a:gd name="connsiteY53" fmla="*/ 98043 h 710547"/>
              <a:gd name="connsiteX54" fmla="*/ 748757 w 841953"/>
              <a:gd name="connsiteY54" fmla="*/ 98956 h 710547"/>
              <a:gd name="connsiteX55" fmla="*/ 748757 w 841953"/>
              <a:gd name="connsiteY55" fmla="*/ 106417 h 710547"/>
              <a:gd name="connsiteX56" fmla="*/ 729495 w 841953"/>
              <a:gd name="connsiteY56" fmla="*/ 109615 h 710547"/>
              <a:gd name="connsiteX57" fmla="*/ 713430 w 841953"/>
              <a:gd name="connsiteY57" fmla="*/ 83957 h 710547"/>
              <a:gd name="connsiteX58" fmla="*/ 733834 w 841953"/>
              <a:gd name="connsiteY58" fmla="*/ 81216 h 710547"/>
              <a:gd name="connsiteX59" fmla="*/ 733834 w 841953"/>
              <a:gd name="connsiteY59" fmla="*/ 81216 h 710547"/>
              <a:gd name="connsiteX60" fmla="*/ 436905 w 841953"/>
              <a:gd name="connsiteY60" fmla="*/ 485954 h 710547"/>
              <a:gd name="connsiteX61" fmla="*/ 436905 w 841953"/>
              <a:gd name="connsiteY61" fmla="*/ 485954 h 710547"/>
              <a:gd name="connsiteX62" fmla="*/ 436981 w 841953"/>
              <a:gd name="connsiteY62" fmla="*/ 471489 h 710547"/>
              <a:gd name="connsiteX63" fmla="*/ 452513 w 841953"/>
              <a:gd name="connsiteY63" fmla="*/ 468672 h 710547"/>
              <a:gd name="connsiteX64" fmla="*/ 452741 w 841953"/>
              <a:gd name="connsiteY64" fmla="*/ 468063 h 710547"/>
              <a:gd name="connsiteX65" fmla="*/ 452817 w 841953"/>
              <a:gd name="connsiteY65" fmla="*/ 468672 h 710547"/>
              <a:gd name="connsiteX66" fmla="*/ 472308 w 841953"/>
              <a:gd name="connsiteY66" fmla="*/ 471489 h 710547"/>
              <a:gd name="connsiteX67" fmla="*/ 472308 w 841953"/>
              <a:gd name="connsiteY67" fmla="*/ 493949 h 710547"/>
              <a:gd name="connsiteX68" fmla="*/ 457081 w 841953"/>
              <a:gd name="connsiteY68" fmla="*/ 496461 h 710547"/>
              <a:gd name="connsiteX69" fmla="*/ 450305 w 841953"/>
              <a:gd name="connsiteY69" fmla="*/ 511993 h 710547"/>
              <a:gd name="connsiteX70" fmla="*/ 429672 w 841953"/>
              <a:gd name="connsiteY70" fmla="*/ 525241 h 710547"/>
              <a:gd name="connsiteX71" fmla="*/ 421449 w 841953"/>
              <a:gd name="connsiteY71" fmla="*/ 512297 h 710547"/>
              <a:gd name="connsiteX72" fmla="*/ 428682 w 841953"/>
              <a:gd name="connsiteY72" fmla="*/ 498593 h 710547"/>
              <a:gd name="connsiteX73" fmla="*/ 436905 w 841953"/>
              <a:gd name="connsiteY73" fmla="*/ 485954 h 710547"/>
              <a:gd name="connsiteX74" fmla="*/ 436905 w 841953"/>
              <a:gd name="connsiteY74" fmla="*/ 485954 h 710547"/>
              <a:gd name="connsiteX75" fmla="*/ 21812 w 841953"/>
              <a:gd name="connsiteY75" fmla="*/ 700125 h 710547"/>
              <a:gd name="connsiteX76" fmla="*/ 21812 w 841953"/>
              <a:gd name="connsiteY76" fmla="*/ 700125 h 710547"/>
              <a:gd name="connsiteX77" fmla="*/ 5748 w 841953"/>
              <a:gd name="connsiteY77" fmla="*/ 674467 h 710547"/>
              <a:gd name="connsiteX78" fmla="*/ 41075 w 841953"/>
              <a:gd name="connsiteY78" fmla="*/ 674467 h 710547"/>
              <a:gd name="connsiteX79" fmla="*/ 41075 w 841953"/>
              <a:gd name="connsiteY79" fmla="*/ 696927 h 710547"/>
              <a:gd name="connsiteX80" fmla="*/ 21812 w 841953"/>
              <a:gd name="connsiteY80" fmla="*/ 700125 h 710547"/>
              <a:gd name="connsiteX81" fmla="*/ 21812 w 841953"/>
              <a:gd name="connsiteY81" fmla="*/ 700125 h 710547"/>
              <a:gd name="connsiteX82" fmla="*/ 728276 w 841953"/>
              <a:gd name="connsiteY82" fmla="*/ 479026 h 710547"/>
              <a:gd name="connsiteX83" fmla="*/ 728276 w 841953"/>
              <a:gd name="connsiteY83" fmla="*/ 479026 h 710547"/>
              <a:gd name="connsiteX84" fmla="*/ 720054 w 841953"/>
              <a:gd name="connsiteY84" fmla="*/ 491132 h 710547"/>
              <a:gd name="connsiteX85" fmla="*/ 741372 w 841953"/>
              <a:gd name="connsiteY85" fmla="*/ 503390 h 710547"/>
              <a:gd name="connsiteX86" fmla="*/ 749214 w 841953"/>
              <a:gd name="connsiteY86" fmla="*/ 512374 h 710547"/>
              <a:gd name="connsiteX87" fmla="*/ 764898 w 841953"/>
              <a:gd name="connsiteY87" fmla="*/ 512374 h 710547"/>
              <a:gd name="connsiteX88" fmla="*/ 764898 w 841953"/>
              <a:gd name="connsiteY88" fmla="*/ 496157 h 710547"/>
              <a:gd name="connsiteX89" fmla="*/ 751802 w 841953"/>
              <a:gd name="connsiteY89" fmla="*/ 485574 h 710547"/>
              <a:gd name="connsiteX90" fmla="*/ 728276 w 841953"/>
              <a:gd name="connsiteY90" fmla="*/ 479026 h 710547"/>
              <a:gd name="connsiteX91" fmla="*/ 728276 w 841953"/>
              <a:gd name="connsiteY91" fmla="*/ 479026 h 710547"/>
              <a:gd name="connsiteX92" fmla="*/ 694701 w 841953"/>
              <a:gd name="connsiteY92" fmla="*/ 520216 h 710547"/>
              <a:gd name="connsiteX93" fmla="*/ 694701 w 841953"/>
              <a:gd name="connsiteY93" fmla="*/ 520216 h 710547"/>
              <a:gd name="connsiteX94" fmla="*/ 688838 w 841953"/>
              <a:gd name="connsiteY94" fmla="*/ 526992 h 710547"/>
              <a:gd name="connsiteX95" fmla="*/ 687011 w 841953"/>
              <a:gd name="connsiteY95" fmla="*/ 535976 h 710547"/>
              <a:gd name="connsiteX96" fmla="*/ 688381 w 841953"/>
              <a:gd name="connsiteY96" fmla="*/ 544503 h 710547"/>
              <a:gd name="connsiteX97" fmla="*/ 703076 w 841953"/>
              <a:gd name="connsiteY97" fmla="*/ 551660 h 710547"/>
              <a:gd name="connsiteX98" fmla="*/ 713887 w 841953"/>
              <a:gd name="connsiteY98" fmla="*/ 542752 h 710547"/>
              <a:gd name="connsiteX99" fmla="*/ 708710 w 841953"/>
              <a:gd name="connsiteY99" fmla="*/ 531027 h 710547"/>
              <a:gd name="connsiteX100" fmla="*/ 694701 w 841953"/>
              <a:gd name="connsiteY100" fmla="*/ 520216 h 710547"/>
              <a:gd name="connsiteX101" fmla="*/ 694701 w 841953"/>
              <a:gd name="connsiteY101" fmla="*/ 520216 h 710547"/>
              <a:gd name="connsiteX102" fmla="*/ 559331 w 841953"/>
              <a:gd name="connsiteY102" fmla="*/ 517779 h 710547"/>
              <a:gd name="connsiteX103" fmla="*/ 559331 w 841953"/>
              <a:gd name="connsiteY103" fmla="*/ 517779 h 710547"/>
              <a:gd name="connsiteX104" fmla="*/ 568087 w 841953"/>
              <a:gd name="connsiteY104" fmla="*/ 537346 h 710547"/>
              <a:gd name="connsiteX105" fmla="*/ 575776 w 841953"/>
              <a:gd name="connsiteY105" fmla="*/ 554477 h 710547"/>
              <a:gd name="connsiteX106" fmla="*/ 585598 w 841953"/>
              <a:gd name="connsiteY106" fmla="*/ 567953 h 710547"/>
              <a:gd name="connsiteX107" fmla="*/ 605317 w 841953"/>
              <a:gd name="connsiteY107" fmla="*/ 567953 h 710547"/>
              <a:gd name="connsiteX108" fmla="*/ 605317 w 841953"/>
              <a:gd name="connsiteY108" fmla="*/ 543437 h 710547"/>
              <a:gd name="connsiteX109" fmla="*/ 588872 w 841953"/>
              <a:gd name="connsiteY109" fmla="*/ 527525 h 710547"/>
              <a:gd name="connsiteX110" fmla="*/ 559331 w 841953"/>
              <a:gd name="connsiteY110" fmla="*/ 517779 h 71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841953" h="710547">
                <a:moveTo>
                  <a:pt x="167384" y="654748"/>
                </a:moveTo>
                <a:cubicBezTo>
                  <a:pt x="167384" y="654748"/>
                  <a:pt x="175074" y="664493"/>
                  <a:pt x="174236" y="674391"/>
                </a:cubicBezTo>
                <a:cubicBezTo>
                  <a:pt x="173399" y="684212"/>
                  <a:pt x="173399" y="690303"/>
                  <a:pt x="180175" y="691521"/>
                </a:cubicBezTo>
                <a:cubicBezTo>
                  <a:pt x="187027" y="692739"/>
                  <a:pt x="186113" y="698906"/>
                  <a:pt x="187865" y="704997"/>
                </a:cubicBezTo>
                <a:cubicBezTo>
                  <a:pt x="189540" y="711088"/>
                  <a:pt x="199818" y="713601"/>
                  <a:pt x="203244" y="704997"/>
                </a:cubicBezTo>
                <a:cubicBezTo>
                  <a:pt x="206594" y="696394"/>
                  <a:pt x="206594" y="686648"/>
                  <a:pt x="203244" y="680481"/>
                </a:cubicBezTo>
                <a:cubicBezTo>
                  <a:pt x="199818" y="674314"/>
                  <a:pt x="197305" y="667005"/>
                  <a:pt x="190453" y="664493"/>
                </a:cubicBezTo>
                <a:cubicBezTo>
                  <a:pt x="183601" y="662133"/>
                  <a:pt x="167384" y="654748"/>
                  <a:pt x="167384" y="654748"/>
                </a:cubicBezTo>
                <a:lnTo>
                  <a:pt x="167384" y="654748"/>
                </a:lnTo>
                <a:close/>
                <a:moveTo>
                  <a:pt x="270091" y="576328"/>
                </a:moveTo>
                <a:lnTo>
                  <a:pt x="270091" y="576328"/>
                </a:lnTo>
                <a:cubicBezTo>
                  <a:pt x="264457" y="570389"/>
                  <a:pt x="255625" y="559121"/>
                  <a:pt x="264153" y="554553"/>
                </a:cubicBezTo>
                <a:cubicBezTo>
                  <a:pt x="275954" y="548158"/>
                  <a:pt x="285851" y="554553"/>
                  <a:pt x="285851" y="554553"/>
                </a:cubicBezTo>
                <a:lnTo>
                  <a:pt x="285851" y="555314"/>
                </a:lnTo>
                <a:cubicBezTo>
                  <a:pt x="287755" y="555771"/>
                  <a:pt x="289734" y="556456"/>
                  <a:pt x="291790" y="557598"/>
                </a:cubicBezTo>
                <a:cubicBezTo>
                  <a:pt x="303667" y="564070"/>
                  <a:pt x="281892" y="583332"/>
                  <a:pt x="281892" y="583332"/>
                </a:cubicBezTo>
                <a:lnTo>
                  <a:pt x="270015" y="580134"/>
                </a:lnTo>
                <a:lnTo>
                  <a:pt x="270015" y="576328"/>
                </a:lnTo>
                <a:lnTo>
                  <a:pt x="270091" y="576328"/>
                </a:lnTo>
                <a:close/>
                <a:moveTo>
                  <a:pt x="336634" y="545417"/>
                </a:moveTo>
                <a:lnTo>
                  <a:pt x="336634" y="545417"/>
                </a:lnTo>
                <a:cubicBezTo>
                  <a:pt x="336634" y="545417"/>
                  <a:pt x="345694" y="542752"/>
                  <a:pt x="351633" y="551812"/>
                </a:cubicBezTo>
                <a:cubicBezTo>
                  <a:pt x="353003" y="553944"/>
                  <a:pt x="354221" y="555847"/>
                  <a:pt x="355439" y="557370"/>
                </a:cubicBezTo>
                <a:lnTo>
                  <a:pt x="355439" y="570846"/>
                </a:lnTo>
                <a:lnTo>
                  <a:pt x="374702" y="574044"/>
                </a:lnTo>
                <a:cubicBezTo>
                  <a:pt x="374702" y="574044"/>
                  <a:pt x="410029" y="554781"/>
                  <a:pt x="390766" y="548386"/>
                </a:cubicBezTo>
                <a:cubicBezTo>
                  <a:pt x="388254" y="547548"/>
                  <a:pt x="385742" y="546863"/>
                  <a:pt x="383381" y="546483"/>
                </a:cubicBezTo>
                <a:cubicBezTo>
                  <a:pt x="383534" y="543361"/>
                  <a:pt x="383153" y="539935"/>
                  <a:pt x="381935" y="536509"/>
                </a:cubicBezTo>
                <a:cubicBezTo>
                  <a:pt x="377747" y="524936"/>
                  <a:pt x="371504" y="517018"/>
                  <a:pt x="366403" y="516790"/>
                </a:cubicBezTo>
                <a:cubicBezTo>
                  <a:pt x="361226" y="516561"/>
                  <a:pt x="355592" y="514201"/>
                  <a:pt x="351480" y="521662"/>
                </a:cubicBezTo>
                <a:cubicBezTo>
                  <a:pt x="347293" y="528971"/>
                  <a:pt x="336634" y="545417"/>
                  <a:pt x="336634" y="545417"/>
                </a:cubicBezTo>
                <a:lnTo>
                  <a:pt x="336634" y="545417"/>
                </a:lnTo>
                <a:close/>
                <a:moveTo>
                  <a:pt x="827862" y="39266"/>
                </a:moveTo>
                <a:lnTo>
                  <a:pt x="827862" y="39266"/>
                </a:lnTo>
                <a:cubicBezTo>
                  <a:pt x="827862" y="39266"/>
                  <a:pt x="826872" y="38581"/>
                  <a:pt x="825502" y="37362"/>
                </a:cubicBezTo>
                <a:cubicBezTo>
                  <a:pt x="834562" y="31576"/>
                  <a:pt x="850551" y="19699"/>
                  <a:pt x="836237" y="14902"/>
                </a:cubicBezTo>
                <a:cubicBezTo>
                  <a:pt x="825121" y="11248"/>
                  <a:pt x="815147" y="11781"/>
                  <a:pt x="808600" y="12923"/>
                </a:cubicBezTo>
                <a:cubicBezTo>
                  <a:pt x="802813" y="11476"/>
                  <a:pt x="803422" y="7669"/>
                  <a:pt x="801519" y="3939"/>
                </a:cubicBezTo>
                <a:cubicBezTo>
                  <a:pt x="799311" y="-401"/>
                  <a:pt x="786216" y="-2152"/>
                  <a:pt x="781800" y="3939"/>
                </a:cubicBezTo>
                <a:cubicBezTo>
                  <a:pt x="777384" y="9953"/>
                  <a:pt x="777384" y="16882"/>
                  <a:pt x="781800" y="21221"/>
                </a:cubicBezTo>
                <a:cubicBezTo>
                  <a:pt x="786216" y="25561"/>
                  <a:pt x="789490" y="30662"/>
                  <a:pt x="798245" y="32413"/>
                </a:cubicBezTo>
                <a:cubicBezTo>
                  <a:pt x="799007" y="32566"/>
                  <a:pt x="799920" y="32794"/>
                  <a:pt x="800834" y="32946"/>
                </a:cubicBezTo>
                <a:lnTo>
                  <a:pt x="800834" y="37362"/>
                </a:lnTo>
                <a:lnTo>
                  <a:pt x="820096" y="40560"/>
                </a:lnTo>
                <a:cubicBezTo>
                  <a:pt x="820096" y="40560"/>
                  <a:pt x="821695" y="39722"/>
                  <a:pt x="823979" y="38276"/>
                </a:cubicBezTo>
                <a:cubicBezTo>
                  <a:pt x="826416" y="38885"/>
                  <a:pt x="827862" y="39266"/>
                  <a:pt x="827862" y="39266"/>
                </a:cubicBezTo>
                <a:lnTo>
                  <a:pt x="827862" y="39266"/>
                </a:lnTo>
                <a:close/>
                <a:moveTo>
                  <a:pt x="733834" y="81216"/>
                </a:moveTo>
                <a:lnTo>
                  <a:pt x="733834" y="81216"/>
                </a:lnTo>
                <a:cubicBezTo>
                  <a:pt x="735053" y="80075"/>
                  <a:pt x="737108" y="79389"/>
                  <a:pt x="740154" y="79009"/>
                </a:cubicBezTo>
                <a:cubicBezTo>
                  <a:pt x="748909" y="78171"/>
                  <a:pt x="747843" y="73831"/>
                  <a:pt x="750051" y="69568"/>
                </a:cubicBezTo>
                <a:cubicBezTo>
                  <a:pt x="752259" y="65228"/>
                  <a:pt x="765355" y="63553"/>
                  <a:pt x="769770" y="69568"/>
                </a:cubicBezTo>
                <a:cubicBezTo>
                  <a:pt x="774186" y="75583"/>
                  <a:pt x="774186" y="82511"/>
                  <a:pt x="769770" y="86851"/>
                </a:cubicBezTo>
                <a:cubicBezTo>
                  <a:pt x="765355" y="91114"/>
                  <a:pt x="762081" y="96368"/>
                  <a:pt x="753325" y="98043"/>
                </a:cubicBezTo>
                <a:cubicBezTo>
                  <a:pt x="752031" y="98271"/>
                  <a:pt x="750508" y="98652"/>
                  <a:pt x="748757" y="98956"/>
                </a:cubicBezTo>
                <a:lnTo>
                  <a:pt x="748757" y="106417"/>
                </a:lnTo>
                <a:lnTo>
                  <a:pt x="729495" y="109615"/>
                </a:lnTo>
                <a:cubicBezTo>
                  <a:pt x="729495" y="109615"/>
                  <a:pt x="694168" y="90353"/>
                  <a:pt x="713430" y="83957"/>
                </a:cubicBezTo>
                <a:cubicBezTo>
                  <a:pt x="720967" y="81521"/>
                  <a:pt x="728048" y="80988"/>
                  <a:pt x="733834" y="81216"/>
                </a:cubicBezTo>
                <a:lnTo>
                  <a:pt x="733834" y="81216"/>
                </a:lnTo>
                <a:close/>
                <a:moveTo>
                  <a:pt x="436905" y="485954"/>
                </a:moveTo>
                <a:lnTo>
                  <a:pt x="436905" y="485954"/>
                </a:lnTo>
                <a:cubicBezTo>
                  <a:pt x="431042" y="480549"/>
                  <a:pt x="427768" y="474534"/>
                  <a:pt x="436981" y="471489"/>
                </a:cubicBezTo>
                <a:cubicBezTo>
                  <a:pt x="442539" y="469661"/>
                  <a:pt x="447792" y="468900"/>
                  <a:pt x="452513" y="468672"/>
                </a:cubicBezTo>
                <a:cubicBezTo>
                  <a:pt x="452665" y="468291"/>
                  <a:pt x="452741" y="468063"/>
                  <a:pt x="452741" y="468063"/>
                </a:cubicBezTo>
                <a:cubicBezTo>
                  <a:pt x="452741" y="468063"/>
                  <a:pt x="452741" y="468291"/>
                  <a:pt x="452817" y="468672"/>
                </a:cubicBezTo>
                <a:cubicBezTo>
                  <a:pt x="464314" y="468291"/>
                  <a:pt x="472308" y="471489"/>
                  <a:pt x="472308" y="471489"/>
                </a:cubicBezTo>
                <a:lnTo>
                  <a:pt x="472308" y="493949"/>
                </a:lnTo>
                <a:lnTo>
                  <a:pt x="457081" y="496461"/>
                </a:lnTo>
                <a:cubicBezTo>
                  <a:pt x="456700" y="502019"/>
                  <a:pt x="452969" y="506968"/>
                  <a:pt x="450305" y="511993"/>
                </a:cubicBezTo>
                <a:cubicBezTo>
                  <a:pt x="446955" y="518236"/>
                  <a:pt x="438732" y="523489"/>
                  <a:pt x="429672" y="525241"/>
                </a:cubicBezTo>
                <a:cubicBezTo>
                  <a:pt x="420612" y="526992"/>
                  <a:pt x="417186" y="517018"/>
                  <a:pt x="421449" y="512297"/>
                </a:cubicBezTo>
                <a:cubicBezTo>
                  <a:pt x="425713" y="507577"/>
                  <a:pt x="431347" y="504988"/>
                  <a:pt x="428682" y="498593"/>
                </a:cubicBezTo>
                <a:cubicBezTo>
                  <a:pt x="426322" y="492959"/>
                  <a:pt x="430053" y="489685"/>
                  <a:pt x="436905" y="485954"/>
                </a:cubicBezTo>
                <a:lnTo>
                  <a:pt x="436905" y="485954"/>
                </a:lnTo>
                <a:close/>
                <a:moveTo>
                  <a:pt x="21812" y="700125"/>
                </a:moveTo>
                <a:lnTo>
                  <a:pt x="21812" y="700125"/>
                </a:lnTo>
                <a:cubicBezTo>
                  <a:pt x="21812" y="700125"/>
                  <a:pt x="-13515" y="680862"/>
                  <a:pt x="5748" y="674467"/>
                </a:cubicBezTo>
                <a:cubicBezTo>
                  <a:pt x="25010" y="668071"/>
                  <a:pt x="41075" y="674467"/>
                  <a:pt x="41075" y="674467"/>
                </a:cubicBezTo>
                <a:lnTo>
                  <a:pt x="41075" y="696927"/>
                </a:lnTo>
                <a:lnTo>
                  <a:pt x="21812" y="700125"/>
                </a:lnTo>
                <a:lnTo>
                  <a:pt x="21812" y="700125"/>
                </a:lnTo>
                <a:close/>
                <a:moveTo>
                  <a:pt x="728276" y="479026"/>
                </a:moveTo>
                <a:lnTo>
                  <a:pt x="728276" y="479026"/>
                </a:lnTo>
                <a:cubicBezTo>
                  <a:pt x="728276" y="479026"/>
                  <a:pt x="720891" y="484584"/>
                  <a:pt x="720054" y="491132"/>
                </a:cubicBezTo>
                <a:cubicBezTo>
                  <a:pt x="719140" y="497603"/>
                  <a:pt x="734367" y="502628"/>
                  <a:pt x="741372" y="503390"/>
                </a:cubicBezTo>
                <a:cubicBezTo>
                  <a:pt x="748376" y="504227"/>
                  <a:pt x="747539" y="508262"/>
                  <a:pt x="749214" y="512374"/>
                </a:cubicBezTo>
                <a:cubicBezTo>
                  <a:pt x="750965" y="516409"/>
                  <a:pt x="761472" y="518008"/>
                  <a:pt x="764898" y="512374"/>
                </a:cubicBezTo>
                <a:cubicBezTo>
                  <a:pt x="768400" y="506663"/>
                  <a:pt x="768400" y="500192"/>
                  <a:pt x="764898" y="496157"/>
                </a:cubicBezTo>
                <a:cubicBezTo>
                  <a:pt x="761395" y="492045"/>
                  <a:pt x="758807" y="487249"/>
                  <a:pt x="751802" y="485574"/>
                </a:cubicBezTo>
                <a:cubicBezTo>
                  <a:pt x="744874" y="488391"/>
                  <a:pt x="728276" y="483518"/>
                  <a:pt x="728276" y="479026"/>
                </a:cubicBezTo>
                <a:lnTo>
                  <a:pt x="728276" y="479026"/>
                </a:lnTo>
                <a:close/>
                <a:moveTo>
                  <a:pt x="694701" y="520216"/>
                </a:moveTo>
                <a:lnTo>
                  <a:pt x="694701" y="520216"/>
                </a:lnTo>
                <a:cubicBezTo>
                  <a:pt x="694701" y="520216"/>
                  <a:pt x="693939" y="523794"/>
                  <a:pt x="688838" y="526992"/>
                </a:cubicBezTo>
                <a:cubicBezTo>
                  <a:pt x="683661" y="530189"/>
                  <a:pt x="680996" y="532397"/>
                  <a:pt x="687011" y="535976"/>
                </a:cubicBezTo>
                <a:cubicBezTo>
                  <a:pt x="693026" y="539630"/>
                  <a:pt x="689447" y="541458"/>
                  <a:pt x="688381" y="544503"/>
                </a:cubicBezTo>
                <a:cubicBezTo>
                  <a:pt x="687315" y="547548"/>
                  <a:pt x="695995" y="553182"/>
                  <a:pt x="703076" y="551660"/>
                </a:cubicBezTo>
                <a:cubicBezTo>
                  <a:pt x="710156" y="550137"/>
                  <a:pt x="714496" y="546559"/>
                  <a:pt x="713887" y="542752"/>
                </a:cubicBezTo>
                <a:cubicBezTo>
                  <a:pt x="713278" y="538945"/>
                  <a:pt x="714115" y="535062"/>
                  <a:pt x="708710" y="531027"/>
                </a:cubicBezTo>
                <a:cubicBezTo>
                  <a:pt x="710689" y="525469"/>
                  <a:pt x="699193" y="519378"/>
                  <a:pt x="694701" y="520216"/>
                </a:cubicBezTo>
                <a:lnTo>
                  <a:pt x="694701" y="520216"/>
                </a:lnTo>
                <a:close/>
                <a:moveTo>
                  <a:pt x="559331" y="517779"/>
                </a:moveTo>
                <a:lnTo>
                  <a:pt x="559331" y="517779"/>
                </a:lnTo>
                <a:cubicBezTo>
                  <a:pt x="559331" y="517779"/>
                  <a:pt x="569229" y="527601"/>
                  <a:pt x="568087" y="537346"/>
                </a:cubicBezTo>
                <a:cubicBezTo>
                  <a:pt x="566945" y="547092"/>
                  <a:pt x="567021" y="553259"/>
                  <a:pt x="575776" y="554477"/>
                </a:cubicBezTo>
                <a:cubicBezTo>
                  <a:pt x="584532" y="555695"/>
                  <a:pt x="583466" y="561786"/>
                  <a:pt x="585598" y="567953"/>
                </a:cubicBezTo>
                <a:cubicBezTo>
                  <a:pt x="587806" y="574044"/>
                  <a:pt x="600977" y="576556"/>
                  <a:pt x="605317" y="567953"/>
                </a:cubicBezTo>
                <a:cubicBezTo>
                  <a:pt x="609733" y="559349"/>
                  <a:pt x="609733" y="549604"/>
                  <a:pt x="605317" y="543437"/>
                </a:cubicBezTo>
                <a:cubicBezTo>
                  <a:pt x="600901" y="537270"/>
                  <a:pt x="597627" y="529961"/>
                  <a:pt x="588872" y="527525"/>
                </a:cubicBezTo>
                <a:cubicBezTo>
                  <a:pt x="585598" y="512754"/>
                  <a:pt x="562833" y="509785"/>
                  <a:pt x="559331" y="517779"/>
                </a:cubicBezTo>
                <a:close/>
              </a:path>
            </a:pathLst>
          </a:custGeom>
          <a:grpFill/>
          <a:ln w="6248" cap="rnd">
            <a:solidFill>
              <a:srgbClr val="0070C0"/>
            </a:solidFill>
            <a:prstDash val="solid"/>
            <a:round/>
          </a:ln>
          <a:effectLst>
            <a:glow rad="63500">
              <a:srgbClr val="00B0F0">
                <a:alpha val="40000"/>
              </a:srgbClr>
            </a:glo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3" name="Graphic 2">
            <a:extLst>
              <a:ext uri="{FF2B5EF4-FFF2-40B4-BE49-F238E27FC236}">
                <a16:creationId xmlns:a16="http://schemas.microsoft.com/office/drawing/2014/main" id="{0D44742F-BA7F-4B71-BEBF-E973879510E9}"/>
              </a:ext>
            </a:extLst>
          </p:cNvPr>
          <p:cNvSpPr/>
          <p:nvPr/>
        </p:nvSpPr>
        <p:spPr>
          <a:xfrm>
            <a:off x="4451953" y="2842519"/>
            <a:ext cx="1313707" cy="1411843"/>
          </a:xfrm>
          <a:custGeom>
            <a:avLst/>
            <a:gdLst>
              <a:gd name="connsiteX0" fmla="*/ 765807 w 828188"/>
              <a:gd name="connsiteY0" fmla="*/ 628265 h 776012"/>
              <a:gd name="connsiteX1" fmla="*/ 761543 w 828188"/>
              <a:gd name="connsiteY1" fmla="*/ 615855 h 776012"/>
              <a:gd name="connsiteX2" fmla="*/ 757812 w 828188"/>
              <a:gd name="connsiteY2" fmla="*/ 604968 h 776012"/>
              <a:gd name="connsiteX3" fmla="*/ 752940 w 828188"/>
              <a:gd name="connsiteY3" fmla="*/ 596440 h 776012"/>
              <a:gd name="connsiteX4" fmla="*/ 743270 w 828188"/>
              <a:gd name="connsiteY4" fmla="*/ 596440 h 776012"/>
              <a:gd name="connsiteX5" fmla="*/ 743270 w 828188"/>
              <a:gd name="connsiteY5" fmla="*/ 611972 h 776012"/>
              <a:gd name="connsiteX6" fmla="*/ 751341 w 828188"/>
              <a:gd name="connsiteY6" fmla="*/ 622098 h 776012"/>
              <a:gd name="connsiteX7" fmla="*/ 765807 w 828188"/>
              <a:gd name="connsiteY7" fmla="*/ 628265 h 776012"/>
              <a:gd name="connsiteX8" fmla="*/ 765807 w 828188"/>
              <a:gd name="connsiteY8" fmla="*/ 628265 h 776012"/>
              <a:gd name="connsiteX9" fmla="*/ 581101 w 828188"/>
              <a:gd name="connsiteY9" fmla="*/ 106659 h 776012"/>
              <a:gd name="connsiteX10" fmla="*/ 581101 w 828188"/>
              <a:gd name="connsiteY10" fmla="*/ 106659 h 776012"/>
              <a:gd name="connsiteX11" fmla="*/ 577675 w 828188"/>
              <a:gd name="connsiteY11" fmla="*/ 87016 h 776012"/>
              <a:gd name="connsiteX12" fmla="*/ 590161 w 828188"/>
              <a:gd name="connsiteY12" fmla="*/ 87016 h 776012"/>
              <a:gd name="connsiteX13" fmla="*/ 590161 w 828188"/>
              <a:gd name="connsiteY13" fmla="*/ 87777 h 776012"/>
              <a:gd name="connsiteX14" fmla="*/ 593587 w 828188"/>
              <a:gd name="connsiteY14" fmla="*/ 89833 h 776012"/>
              <a:gd name="connsiteX15" fmla="*/ 587877 w 828188"/>
              <a:gd name="connsiteY15" fmla="*/ 112902 h 776012"/>
              <a:gd name="connsiteX16" fmla="*/ 581101 w 828188"/>
              <a:gd name="connsiteY16" fmla="*/ 110009 h 776012"/>
              <a:gd name="connsiteX17" fmla="*/ 581101 w 828188"/>
              <a:gd name="connsiteY17" fmla="*/ 106659 h 776012"/>
              <a:gd name="connsiteX18" fmla="*/ 581101 w 828188"/>
              <a:gd name="connsiteY18" fmla="*/ 106659 h 776012"/>
              <a:gd name="connsiteX19" fmla="*/ 702538 w 828188"/>
              <a:gd name="connsiteY19" fmla="*/ 173430 h 776012"/>
              <a:gd name="connsiteX20" fmla="*/ 702538 w 828188"/>
              <a:gd name="connsiteY20" fmla="*/ 173430 h 776012"/>
              <a:gd name="connsiteX21" fmla="*/ 702766 w 828188"/>
              <a:gd name="connsiteY21" fmla="*/ 172973 h 776012"/>
              <a:gd name="connsiteX22" fmla="*/ 689062 w 828188"/>
              <a:gd name="connsiteY22" fmla="*/ 172745 h 776012"/>
              <a:gd name="connsiteX23" fmla="*/ 685027 w 828188"/>
              <a:gd name="connsiteY23" fmla="*/ 174496 h 776012"/>
              <a:gd name="connsiteX24" fmla="*/ 682057 w 828188"/>
              <a:gd name="connsiteY24" fmla="*/ 177922 h 776012"/>
              <a:gd name="connsiteX25" fmla="*/ 676956 w 828188"/>
              <a:gd name="connsiteY25" fmla="*/ 185840 h 776012"/>
              <a:gd name="connsiteX26" fmla="*/ 681220 w 828188"/>
              <a:gd name="connsiteY26" fmla="*/ 194139 h 776012"/>
              <a:gd name="connsiteX27" fmla="*/ 690356 w 828188"/>
              <a:gd name="connsiteY27" fmla="*/ 196880 h 776012"/>
              <a:gd name="connsiteX28" fmla="*/ 690356 w 828188"/>
              <a:gd name="connsiteY28" fmla="*/ 197489 h 776012"/>
              <a:gd name="connsiteX29" fmla="*/ 701015 w 828188"/>
              <a:gd name="connsiteY29" fmla="*/ 200382 h 776012"/>
              <a:gd name="connsiteX30" fmla="*/ 709923 w 828188"/>
              <a:gd name="connsiteY30" fmla="*/ 177313 h 776012"/>
              <a:gd name="connsiteX31" fmla="*/ 704593 w 828188"/>
              <a:gd name="connsiteY31" fmla="*/ 175257 h 776012"/>
              <a:gd name="connsiteX32" fmla="*/ 704593 w 828188"/>
              <a:gd name="connsiteY32" fmla="*/ 174572 h 776012"/>
              <a:gd name="connsiteX33" fmla="*/ 702538 w 828188"/>
              <a:gd name="connsiteY33" fmla="*/ 173430 h 776012"/>
              <a:gd name="connsiteX34" fmla="*/ 702538 w 828188"/>
              <a:gd name="connsiteY34" fmla="*/ 173430 h 776012"/>
              <a:gd name="connsiteX35" fmla="*/ 645817 w 828188"/>
              <a:gd name="connsiteY35" fmla="*/ 187743 h 776012"/>
              <a:gd name="connsiteX36" fmla="*/ 645817 w 828188"/>
              <a:gd name="connsiteY36" fmla="*/ 187743 h 776012"/>
              <a:gd name="connsiteX37" fmla="*/ 645055 w 828188"/>
              <a:gd name="connsiteY37" fmla="*/ 185383 h 776012"/>
              <a:gd name="connsiteX38" fmla="*/ 651603 w 828188"/>
              <a:gd name="connsiteY38" fmla="*/ 187134 h 776012"/>
              <a:gd name="connsiteX39" fmla="*/ 660511 w 828188"/>
              <a:gd name="connsiteY39" fmla="*/ 164065 h 776012"/>
              <a:gd name="connsiteX40" fmla="*/ 655105 w 828188"/>
              <a:gd name="connsiteY40" fmla="*/ 162009 h 776012"/>
              <a:gd name="connsiteX41" fmla="*/ 655105 w 828188"/>
              <a:gd name="connsiteY41" fmla="*/ 161324 h 776012"/>
              <a:gd name="connsiteX42" fmla="*/ 653126 w 828188"/>
              <a:gd name="connsiteY42" fmla="*/ 160334 h 776012"/>
              <a:gd name="connsiteX43" fmla="*/ 632341 w 828188"/>
              <a:gd name="connsiteY43" fmla="*/ 161553 h 776012"/>
              <a:gd name="connsiteX44" fmla="*/ 615286 w 828188"/>
              <a:gd name="connsiteY44" fmla="*/ 174343 h 776012"/>
              <a:gd name="connsiteX45" fmla="*/ 621453 w 828188"/>
              <a:gd name="connsiteY45" fmla="*/ 182642 h 776012"/>
              <a:gd name="connsiteX46" fmla="*/ 645817 w 828188"/>
              <a:gd name="connsiteY46" fmla="*/ 187743 h 776012"/>
              <a:gd name="connsiteX47" fmla="*/ 645817 w 828188"/>
              <a:gd name="connsiteY47" fmla="*/ 187743 h 776012"/>
              <a:gd name="connsiteX48" fmla="*/ 621529 w 828188"/>
              <a:gd name="connsiteY48" fmla="*/ 115414 h 776012"/>
              <a:gd name="connsiteX49" fmla="*/ 621529 w 828188"/>
              <a:gd name="connsiteY49" fmla="*/ 115414 h 776012"/>
              <a:gd name="connsiteX50" fmla="*/ 616200 w 828188"/>
              <a:gd name="connsiteY50" fmla="*/ 95847 h 776012"/>
              <a:gd name="connsiteX51" fmla="*/ 635767 w 828188"/>
              <a:gd name="connsiteY51" fmla="*/ 95847 h 776012"/>
              <a:gd name="connsiteX52" fmla="*/ 635767 w 828188"/>
              <a:gd name="connsiteY52" fmla="*/ 96533 h 776012"/>
              <a:gd name="connsiteX53" fmla="*/ 641096 w 828188"/>
              <a:gd name="connsiteY53" fmla="*/ 98588 h 776012"/>
              <a:gd name="connsiteX54" fmla="*/ 632188 w 828188"/>
              <a:gd name="connsiteY54" fmla="*/ 121657 h 776012"/>
              <a:gd name="connsiteX55" fmla="*/ 621529 w 828188"/>
              <a:gd name="connsiteY55" fmla="*/ 118764 h 776012"/>
              <a:gd name="connsiteX56" fmla="*/ 621529 w 828188"/>
              <a:gd name="connsiteY56" fmla="*/ 115414 h 776012"/>
              <a:gd name="connsiteX57" fmla="*/ 621529 w 828188"/>
              <a:gd name="connsiteY57" fmla="*/ 115414 h 776012"/>
              <a:gd name="connsiteX58" fmla="*/ 312646 w 828188"/>
              <a:gd name="connsiteY58" fmla="*/ 499900 h 776012"/>
              <a:gd name="connsiteX59" fmla="*/ 312646 w 828188"/>
              <a:gd name="connsiteY59" fmla="*/ 499900 h 776012"/>
              <a:gd name="connsiteX60" fmla="*/ 312570 w 828188"/>
              <a:gd name="connsiteY60" fmla="*/ 494190 h 776012"/>
              <a:gd name="connsiteX61" fmla="*/ 313484 w 828188"/>
              <a:gd name="connsiteY61" fmla="*/ 495180 h 776012"/>
              <a:gd name="connsiteX62" fmla="*/ 313484 w 828188"/>
              <a:gd name="connsiteY62" fmla="*/ 498530 h 776012"/>
              <a:gd name="connsiteX63" fmla="*/ 324143 w 828188"/>
              <a:gd name="connsiteY63" fmla="*/ 501423 h 776012"/>
              <a:gd name="connsiteX64" fmla="*/ 332975 w 828188"/>
              <a:gd name="connsiteY64" fmla="*/ 478354 h 776012"/>
              <a:gd name="connsiteX65" fmla="*/ 327645 w 828188"/>
              <a:gd name="connsiteY65" fmla="*/ 476298 h 776012"/>
              <a:gd name="connsiteX66" fmla="*/ 327645 w 828188"/>
              <a:gd name="connsiteY66" fmla="*/ 475613 h 776012"/>
              <a:gd name="connsiteX67" fmla="*/ 320184 w 828188"/>
              <a:gd name="connsiteY67" fmla="*/ 473176 h 776012"/>
              <a:gd name="connsiteX68" fmla="*/ 299323 w 828188"/>
              <a:gd name="connsiteY68" fmla="*/ 473709 h 776012"/>
              <a:gd name="connsiteX69" fmla="*/ 282344 w 828188"/>
              <a:gd name="connsiteY69" fmla="*/ 486500 h 776012"/>
              <a:gd name="connsiteX70" fmla="*/ 288511 w 828188"/>
              <a:gd name="connsiteY70" fmla="*/ 494799 h 776012"/>
              <a:gd name="connsiteX71" fmla="*/ 312646 w 828188"/>
              <a:gd name="connsiteY71" fmla="*/ 499900 h 776012"/>
              <a:gd name="connsiteX72" fmla="*/ 312646 w 828188"/>
              <a:gd name="connsiteY72" fmla="*/ 499900 h 776012"/>
              <a:gd name="connsiteX73" fmla="*/ 325970 w 828188"/>
              <a:gd name="connsiteY73" fmla="*/ 609155 h 776012"/>
              <a:gd name="connsiteX74" fmla="*/ 325970 w 828188"/>
              <a:gd name="connsiteY74" fmla="*/ 609155 h 776012"/>
              <a:gd name="connsiteX75" fmla="*/ 327569 w 828188"/>
              <a:gd name="connsiteY75" fmla="*/ 608774 h 776012"/>
              <a:gd name="connsiteX76" fmla="*/ 326122 w 828188"/>
              <a:gd name="connsiteY76" fmla="*/ 609536 h 776012"/>
              <a:gd name="connsiteX77" fmla="*/ 331452 w 828188"/>
              <a:gd name="connsiteY77" fmla="*/ 629179 h 776012"/>
              <a:gd name="connsiteX78" fmla="*/ 331452 w 828188"/>
              <a:gd name="connsiteY78" fmla="*/ 632529 h 776012"/>
              <a:gd name="connsiteX79" fmla="*/ 342111 w 828188"/>
              <a:gd name="connsiteY79" fmla="*/ 635422 h 776012"/>
              <a:gd name="connsiteX80" fmla="*/ 354140 w 828188"/>
              <a:gd name="connsiteY80" fmla="*/ 616769 h 776012"/>
              <a:gd name="connsiteX81" fmla="*/ 354064 w 828188"/>
              <a:gd name="connsiteY81" fmla="*/ 600552 h 776012"/>
              <a:gd name="connsiteX82" fmla="*/ 344395 w 828188"/>
              <a:gd name="connsiteY82" fmla="*/ 581594 h 776012"/>
              <a:gd name="connsiteX83" fmla="*/ 335182 w 828188"/>
              <a:gd name="connsiteY83" fmla="*/ 586238 h 776012"/>
              <a:gd name="connsiteX84" fmla="*/ 325970 w 828188"/>
              <a:gd name="connsiteY84" fmla="*/ 609155 h 776012"/>
              <a:gd name="connsiteX85" fmla="*/ 325970 w 828188"/>
              <a:gd name="connsiteY85" fmla="*/ 609155 h 776012"/>
              <a:gd name="connsiteX86" fmla="*/ 819635 w 828188"/>
              <a:gd name="connsiteY86" fmla="*/ 599714 h 776012"/>
              <a:gd name="connsiteX87" fmla="*/ 819635 w 828188"/>
              <a:gd name="connsiteY87" fmla="*/ 599714 h 776012"/>
              <a:gd name="connsiteX88" fmla="*/ 817731 w 828188"/>
              <a:gd name="connsiteY88" fmla="*/ 594689 h 776012"/>
              <a:gd name="connsiteX89" fmla="*/ 816741 w 828188"/>
              <a:gd name="connsiteY89" fmla="*/ 587685 h 776012"/>
              <a:gd name="connsiteX90" fmla="*/ 796109 w 828188"/>
              <a:gd name="connsiteY90" fmla="*/ 587685 h 776012"/>
              <a:gd name="connsiteX91" fmla="*/ 779130 w 828188"/>
              <a:gd name="connsiteY91" fmla="*/ 600476 h 776012"/>
              <a:gd name="connsiteX92" fmla="*/ 785297 w 828188"/>
              <a:gd name="connsiteY92" fmla="*/ 608774 h 776012"/>
              <a:gd name="connsiteX93" fmla="*/ 799687 w 828188"/>
              <a:gd name="connsiteY93" fmla="*/ 611744 h 776012"/>
              <a:gd name="connsiteX94" fmla="*/ 805473 w 828188"/>
              <a:gd name="connsiteY94" fmla="*/ 618977 h 776012"/>
              <a:gd name="connsiteX95" fmla="*/ 805473 w 828188"/>
              <a:gd name="connsiteY95" fmla="*/ 622327 h 776012"/>
              <a:gd name="connsiteX96" fmla="*/ 816132 w 828188"/>
              <a:gd name="connsiteY96" fmla="*/ 625220 h 776012"/>
              <a:gd name="connsiteX97" fmla="*/ 825040 w 828188"/>
              <a:gd name="connsiteY97" fmla="*/ 602074 h 776012"/>
              <a:gd name="connsiteX98" fmla="*/ 819711 w 828188"/>
              <a:gd name="connsiteY98" fmla="*/ 600019 h 776012"/>
              <a:gd name="connsiteX99" fmla="*/ 819711 w 828188"/>
              <a:gd name="connsiteY99" fmla="*/ 599714 h 776012"/>
              <a:gd name="connsiteX100" fmla="*/ 819635 w 828188"/>
              <a:gd name="connsiteY100" fmla="*/ 599714 h 776012"/>
              <a:gd name="connsiteX101" fmla="*/ 315463 w 828188"/>
              <a:gd name="connsiteY101" fmla="*/ 371687 h 776012"/>
              <a:gd name="connsiteX102" fmla="*/ 315463 w 828188"/>
              <a:gd name="connsiteY102" fmla="*/ 371687 h 776012"/>
              <a:gd name="connsiteX103" fmla="*/ 310591 w 828188"/>
              <a:gd name="connsiteY103" fmla="*/ 372906 h 776012"/>
              <a:gd name="connsiteX104" fmla="*/ 300921 w 828188"/>
              <a:gd name="connsiteY104" fmla="*/ 379301 h 776012"/>
              <a:gd name="connsiteX105" fmla="*/ 304424 w 828188"/>
              <a:gd name="connsiteY105" fmla="*/ 383488 h 776012"/>
              <a:gd name="connsiteX106" fmla="*/ 314017 w 828188"/>
              <a:gd name="connsiteY106" fmla="*/ 385240 h 776012"/>
              <a:gd name="connsiteX107" fmla="*/ 319422 w 828188"/>
              <a:gd name="connsiteY107" fmla="*/ 391940 h 776012"/>
              <a:gd name="connsiteX108" fmla="*/ 319422 w 828188"/>
              <a:gd name="connsiteY108" fmla="*/ 395290 h 776012"/>
              <a:gd name="connsiteX109" fmla="*/ 330081 w 828188"/>
              <a:gd name="connsiteY109" fmla="*/ 398183 h 776012"/>
              <a:gd name="connsiteX110" fmla="*/ 338989 w 828188"/>
              <a:gd name="connsiteY110" fmla="*/ 375114 h 776012"/>
              <a:gd name="connsiteX111" fmla="*/ 333660 w 828188"/>
              <a:gd name="connsiteY111" fmla="*/ 373058 h 776012"/>
              <a:gd name="connsiteX112" fmla="*/ 333660 w 828188"/>
              <a:gd name="connsiteY112" fmla="*/ 372297 h 776012"/>
              <a:gd name="connsiteX113" fmla="*/ 315463 w 828188"/>
              <a:gd name="connsiteY113" fmla="*/ 371687 h 776012"/>
              <a:gd name="connsiteX114" fmla="*/ 315463 w 828188"/>
              <a:gd name="connsiteY114" fmla="*/ 371687 h 776012"/>
              <a:gd name="connsiteX115" fmla="*/ 6428 w 828188"/>
              <a:gd name="connsiteY115" fmla="*/ 773989 h 776012"/>
              <a:gd name="connsiteX116" fmla="*/ 6428 w 828188"/>
              <a:gd name="connsiteY116" fmla="*/ 773989 h 776012"/>
              <a:gd name="connsiteX117" fmla="*/ 9397 w 828188"/>
              <a:gd name="connsiteY117" fmla="*/ 772390 h 776012"/>
              <a:gd name="connsiteX118" fmla="*/ 8560 w 828188"/>
              <a:gd name="connsiteY118" fmla="*/ 772162 h 776012"/>
              <a:gd name="connsiteX119" fmla="*/ 8560 w 828188"/>
              <a:gd name="connsiteY119" fmla="*/ 768812 h 776012"/>
              <a:gd name="connsiteX120" fmla="*/ 3154 w 828188"/>
              <a:gd name="connsiteY120" fmla="*/ 749169 h 776012"/>
              <a:gd name="connsiteX121" fmla="*/ 22721 w 828188"/>
              <a:gd name="connsiteY121" fmla="*/ 749169 h 776012"/>
              <a:gd name="connsiteX122" fmla="*/ 22721 w 828188"/>
              <a:gd name="connsiteY122" fmla="*/ 749930 h 776012"/>
              <a:gd name="connsiteX123" fmla="*/ 28051 w 828188"/>
              <a:gd name="connsiteY123" fmla="*/ 751986 h 776012"/>
              <a:gd name="connsiteX124" fmla="*/ 28736 w 828188"/>
              <a:gd name="connsiteY124" fmla="*/ 752443 h 776012"/>
              <a:gd name="connsiteX125" fmla="*/ 30030 w 828188"/>
              <a:gd name="connsiteY125" fmla="*/ 749397 h 776012"/>
              <a:gd name="connsiteX126" fmla="*/ 47770 w 828188"/>
              <a:gd name="connsiteY126" fmla="*/ 754803 h 776012"/>
              <a:gd name="connsiteX127" fmla="*/ 47770 w 828188"/>
              <a:gd name="connsiteY127" fmla="*/ 770335 h 776012"/>
              <a:gd name="connsiteX128" fmla="*/ 33000 w 828188"/>
              <a:gd name="connsiteY128" fmla="*/ 775892 h 776012"/>
              <a:gd name="connsiteX129" fmla="*/ 19447 w 828188"/>
              <a:gd name="connsiteY129" fmla="*/ 774750 h 776012"/>
              <a:gd name="connsiteX130" fmla="*/ 19143 w 828188"/>
              <a:gd name="connsiteY130" fmla="*/ 774979 h 776012"/>
              <a:gd name="connsiteX131" fmla="*/ 17696 w 828188"/>
              <a:gd name="connsiteY131" fmla="*/ 774598 h 776012"/>
              <a:gd name="connsiteX132" fmla="*/ 6428 w 828188"/>
              <a:gd name="connsiteY132" fmla="*/ 773989 h 776012"/>
              <a:gd name="connsiteX133" fmla="*/ 6428 w 828188"/>
              <a:gd name="connsiteY133" fmla="*/ 773989 h 776012"/>
              <a:gd name="connsiteX134" fmla="*/ 382311 w 828188"/>
              <a:gd name="connsiteY134" fmla="*/ 517031 h 776012"/>
              <a:gd name="connsiteX135" fmla="*/ 382311 w 828188"/>
              <a:gd name="connsiteY135" fmla="*/ 517031 h 776012"/>
              <a:gd name="connsiteX136" fmla="*/ 376981 w 828188"/>
              <a:gd name="connsiteY136" fmla="*/ 497388 h 776012"/>
              <a:gd name="connsiteX137" fmla="*/ 396548 w 828188"/>
              <a:gd name="connsiteY137" fmla="*/ 497388 h 776012"/>
              <a:gd name="connsiteX138" fmla="*/ 396548 w 828188"/>
              <a:gd name="connsiteY138" fmla="*/ 498149 h 776012"/>
              <a:gd name="connsiteX139" fmla="*/ 401877 w 828188"/>
              <a:gd name="connsiteY139" fmla="*/ 500205 h 776012"/>
              <a:gd name="connsiteX140" fmla="*/ 392970 w 828188"/>
              <a:gd name="connsiteY140" fmla="*/ 523274 h 776012"/>
              <a:gd name="connsiteX141" fmla="*/ 382311 w 828188"/>
              <a:gd name="connsiteY141" fmla="*/ 520381 h 776012"/>
              <a:gd name="connsiteX142" fmla="*/ 382311 w 828188"/>
              <a:gd name="connsiteY142" fmla="*/ 517031 h 776012"/>
              <a:gd name="connsiteX143" fmla="*/ 382311 w 828188"/>
              <a:gd name="connsiteY143" fmla="*/ 517031 h 776012"/>
              <a:gd name="connsiteX144" fmla="*/ 679849 w 828188"/>
              <a:gd name="connsiteY144" fmla="*/ 135362 h 776012"/>
              <a:gd name="connsiteX145" fmla="*/ 679849 w 828188"/>
              <a:gd name="connsiteY145" fmla="*/ 135362 h 776012"/>
              <a:gd name="connsiteX146" fmla="*/ 682666 w 828188"/>
              <a:gd name="connsiteY146" fmla="*/ 125084 h 776012"/>
              <a:gd name="connsiteX147" fmla="*/ 685103 w 828188"/>
              <a:gd name="connsiteY147" fmla="*/ 116100 h 776012"/>
              <a:gd name="connsiteX148" fmla="*/ 684494 w 828188"/>
              <a:gd name="connsiteY148" fmla="*/ 109019 h 776012"/>
              <a:gd name="connsiteX149" fmla="*/ 671627 w 828188"/>
              <a:gd name="connsiteY149" fmla="*/ 109019 h 776012"/>
              <a:gd name="connsiteX150" fmla="*/ 661044 w 828188"/>
              <a:gd name="connsiteY150" fmla="*/ 121810 h 776012"/>
              <a:gd name="connsiteX151" fmla="*/ 664927 w 828188"/>
              <a:gd name="connsiteY151" fmla="*/ 130109 h 776012"/>
              <a:gd name="connsiteX152" fmla="*/ 679849 w 828188"/>
              <a:gd name="connsiteY152" fmla="*/ 135362 h 776012"/>
              <a:gd name="connsiteX153" fmla="*/ 679849 w 828188"/>
              <a:gd name="connsiteY153" fmla="*/ 135362 h 776012"/>
              <a:gd name="connsiteX154" fmla="*/ 159613 w 828188"/>
              <a:gd name="connsiteY154" fmla="*/ 28087 h 776012"/>
              <a:gd name="connsiteX155" fmla="*/ 159613 w 828188"/>
              <a:gd name="connsiteY155" fmla="*/ 28087 h 776012"/>
              <a:gd name="connsiteX156" fmla="*/ 168978 w 828188"/>
              <a:gd name="connsiteY156" fmla="*/ 34177 h 776012"/>
              <a:gd name="connsiteX157" fmla="*/ 177125 w 828188"/>
              <a:gd name="connsiteY157" fmla="*/ 39507 h 776012"/>
              <a:gd name="connsiteX158" fmla="*/ 184205 w 828188"/>
              <a:gd name="connsiteY158" fmla="*/ 39811 h 776012"/>
              <a:gd name="connsiteX159" fmla="*/ 187707 w 828188"/>
              <a:gd name="connsiteY159" fmla="*/ 19483 h 776012"/>
              <a:gd name="connsiteX160" fmla="*/ 178038 w 828188"/>
              <a:gd name="connsiteY160" fmla="*/ 525 h 776012"/>
              <a:gd name="connsiteX161" fmla="*/ 168826 w 828188"/>
              <a:gd name="connsiteY161" fmla="*/ 5170 h 776012"/>
              <a:gd name="connsiteX162" fmla="*/ 159613 w 828188"/>
              <a:gd name="connsiteY162" fmla="*/ 28087 h 776012"/>
              <a:gd name="connsiteX163" fmla="*/ 159613 w 828188"/>
              <a:gd name="connsiteY163" fmla="*/ 28087 h 776012"/>
              <a:gd name="connsiteX164" fmla="*/ 295440 w 828188"/>
              <a:gd name="connsiteY164" fmla="*/ 356384 h 776012"/>
              <a:gd name="connsiteX165" fmla="*/ 295440 w 828188"/>
              <a:gd name="connsiteY165" fmla="*/ 356384 h 776012"/>
              <a:gd name="connsiteX166" fmla="*/ 297952 w 828188"/>
              <a:gd name="connsiteY166" fmla="*/ 346106 h 776012"/>
              <a:gd name="connsiteX167" fmla="*/ 300160 w 828188"/>
              <a:gd name="connsiteY167" fmla="*/ 337122 h 776012"/>
              <a:gd name="connsiteX168" fmla="*/ 299627 w 828188"/>
              <a:gd name="connsiteY168" fmla="*/ 330117 h 776012"/>
              <a:gd name="connsiteX169" fmla="*/ 287826 w 828188"/>
              <a:gd name="connsiteY169" fmla="*/ 330117 h 776012"/>
              <a:gd name="connsiteX170" fmla="*/ 278081 w 828188"/>
              <a:gd name="connsiteY170" fmla="*/ 342908 h 776012"/>
              <a:gd name="connsiteX171" fmla="*/ 281583 w 828188"/>
              <a:gd name="connsiteY171" fmla="*/ 351207 h 776012"/>
              <a:gd name="connsiteX172" fmla="*/ 295440 w 828188"/>
              <a:gd name="connsiteY172" fmla="*/ 356384 h 77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828188" h="776012">
                <a:moveTo>
                  <a:pt x="765807" y="628265"/>
                </a:moveTo>
                <a:cubicBezTo>
                  <a:pt x="765807" y="628265"/>
                  <a:pt x="760934" y="622098"/>
                  <a:pt x="761543" y="615855"/>
                </a:cubicBezTo>
                <a:cubicBezTo>
                  <a:pt x="762076" y="609612"/>
                  <a:pt x="762076" y="605729"/>
                  <a:pt x="757812" y="604968"/>
                </a:cubicBezTo>
                <a:cubicBezTo>
                  <a:pt x="753549" y="604206"/>
                  <a:pt x="754082" y="600323"/>
                  <a:pt x="752940" y="596440"/>
                </a:cubicBezTo>
                <a:cubicBezTo>
                  <a:pt x="751874" y="592557"/>
                  <a:pt x="745402" y="591035"/>
                  <a:pt x="743270" y="596440"/>
                </a:cubicBezTo>
                <a:cubicBezTo>
                  <a:pt x="741139" y="601846"/>
                  <a:pt x="741139" y="608089"/>
                  <a:pt x="743270" y="611972"/>
                </a:cubicBezTo>
                <a:cubicBezTo>
                  <a:pt x="745402" y="615855"/>
                  <a:pt x="747001" y="620499"/>
                  <a:pt x="751341" y="622098"/>
                </a:cubicBezTo>
                <a:cubicBezTo>
                  <a:pt x="755604" y="623621"/>
                  <a:pt x="765807" y="628265"/>
                  <a:pt x="765807" y="628265"/>
                </a:cubicBezTo>
                <a:lnTo>
                  <a:pt x="765807" y="628265"/>
                </a:lnTo>
                <a:close/>
                <a:moveTo>
                  <a:pt x="581101" y="106659"/>
                </a:moveTo>
                <a:lnTo>
                  <a:pt x="581101" y="106659"/>
                </a:lnTo>
                <a:cubicBezTo>
                  <a:pt x="577827" y="101329"/>
                  <a:pt x="572802" y="91203"/>
                  <a:pt x="577675" y="87016"/>
                </a:cubicBezTo>
                <a:cubicBezTo>
                  <a:pt x="584451" y="81229"/>
                  <a:pt x="590161" y="87016"/>
                  <a:pt x="590161" y="87016"/>
                </a:cubicBezTo>
                <a:lnTo>
                  <a:pt x="590161" y="87777"/>
                </a:lnTo>
                <a:cubicBezTo>
                  <a:pt x="591303" y="88158"/>
                  <a:pt x="592369" y="88843"/>
                  <a:pt x="593587" y="89833"/>
                </a:cubicBezTo>
                <a:cubicBezTo>
                  <a:pt x="600363" y="95619"/>
                  <a:pt x="587877" y="112902"/>
                  <a:pt x="587877" y="112902"/>
                </a:cubicBezTo>
                <a:lnTo>
                  <a:pt x="581101" y="110009"/>
                </a:lnTo>
                <a:lnTo>
                  <a:pt x="581101" y="106659"/>
                </a:lnTo>
                <a:lnTo>
                  <a:pt x="581101" y="106659"/>
                </a:lnTo>
                <a:close/>
                <a:moveTo>
                  <a:pt x="702538" y="173430"/>
                </a:moveTo>
                <a:lnTo>
                  <a:pt x="702538" y="173430"/>
                </a:lnTo>
                <a:cubicBezTo>
                  <a:pt x="702614" y="173278"/>
                  <a:pt x="702690" y="173125"/>
                  <a:pt x="702766" y="172973"/>
                </a:cubicBezTo>
                <a:cubicBezTo>
                  <a:pt x="704060" y="169851"/>
                  <a:pt x="696142" y="168557"/>
                  <a:pt x="689062" y="172745"/>
                </a:cubicBezTo>
                <a:cubicBezTo>
                  <a:pt x="687767" y="173125"/>
                  <a:pt x="686397" y="173658"/>
                  <a:pt x="685027" y="174496"/>
                </a:cubicBezTo>
                <a:cubicBezTo>
                  <a:pt x="683352" y="175333"/>
                  <a:pt x="682438" y="176551"/>
                  <a:pt x="682057" y="177922"/>
                </a:cubicBezTo>
                <a:cubicBezTo>
                  <a:pt x="678707" y="180891"/>
                  <a:pt x="676804" y="183784"/>
                  <a:pt x="676956" y="185840"/>
                </a:cubicBezTo>
                <a:cubicBezTo>
                  <a:pt x="677184" y="189038"/>
                  <a:pt x="676042" y="192844"/>
                  <a:pt x="681220" y="194139"/>
                </a:cubicBezTo>
                <a:cubicBezTo>
                  <a:pt x="683504" y="194748"/>
                  <a:pt x="687082" y="195814"/>
                  <a:pt x="690356" y="196880"/>
                </a:cubicBezTo>
                <a:lnTo>
                  <a:pt x="690356" y="197489"/>
                </a:lnTo>
                <a:lnTo>
                  <a:pt x="701015" y="200382"/>
                </a:lnTo>
                <a:cubicBezTo>
                  <a:pt x="701015" y="200382"/>
                  <a:pt x="720582" y="183099"/>
                  <a:pt x="709923" y="177313"/>
                </a:cubicBezTo>
                <a:cubicBezTo>
                  <a:pt x="708019" y="176323"/>
                  <a:pt x="706268" y="175714"/>
                  <a:pt x="704593" y="175257"/>
                </a:cubicBezTo>
                <a:lnTo>
                  <a:pt x="704593" y="174572"/>
                </a:lnTo>
                <a:cubicBezTo>
                  <a:pt x="704517" y="174420"/>
                  <a:pt x="703832" y="173963"/>
                  <a:pt x="702538" y="173430"/>
                </a:cubicBezTo>
                <a:lnTo>
                  <a:pt x="702538" y="173430"/>
                </a:lnTo>
                <a:close/>
                <a:moveTo>
                  <a:pt x="645817" y="187743"/>
                </a:moveTo>
                <a:lnTo>
                  <a:pt x="645817" y="187743"/>
                </a:lnTo>
                <a:cubicBezTo>
                  <a:pt x="645817" y="187743"/>
                  <a:pt x="645207" y="186830"/>
                  <a:pt x="645055" y="185383"/>
                </a:cubicBezTo>
                <a:lnTo>
                  <a:pt x="651603" y="187134"/>
                </a:lnTo>
                <a:cubicBezTo>
                  <a:pt x="651603" y="187134"/>
                  <a:pt x="671170" y="169775"/>
                  <a:pt x="660511" y="164065"/>
                </a:cubicBezTo>
                <a:cubicBezTo>
                  <a:pt x="658683" y="163075"/>
                  <a:pt x="656856" y="162390"/>
                  <a:pt x="655105" y="162009"/>
                </a:cubicBezTo>
                <a:lnTo>
                  <a:pt x="655105" y="161324"/>
                </a:lnTo>
                <a:cubicBezTo>
                  <a:pt x="655105" y="161324"/>
                  <a:pt x="654420" y="160867"/>
                  <a:pt x="653126" y="160334"/>
                </a:cubicBezTo>
                <a:cubicBezTo>
                  <a:pt x="651603" y="158126"/>
                  <a:pt x="641477" y="157746"/>
                  <a:pt x="632341" y="161553"/>
                </a:cubicBezTo>
                <a:cubicBezTo>
                  <a:pt x="621758" y="166045"/>
                  <a:pt x="614905" y="171146"/>
                  <a:pt x="615286" y="174343"/>
                </a:cubicBezTo>
                <a:cubicBezTo>
                  <a:pt x="615667" y="177541"/>
                  <a:pt x="613916" y="181424"/>
                  <a:pt x="621453" y="182642"/>
                </a:cubicBezTo>
                <a:cubicBezTo>
                  <a:pt x="629067" y="183937"/>
                  <a:pt x="645817" y="187743"/>
                  <a:pt x="645817" y="187743"/>
                </a:cubicBezTo>
                <a:lnTo>
                  <a:pt x="645817" y="187743"/>
                </a:lnTo>
                <a:close/>
                <a:moveTo>
                  <a:pt x="621529" y="115414"/>
                </a:moveTo>
                <a:lnTo>
                  <a:pt x="621529" y="115414"/>
                </a:lnTo>
                <a:cubicBezTo>
                  <a:pt x="616428" y="110085"/>
                  <a:pt x="608510" y="99959"/>
                  <a:pt x="616200" y="95847"/>
                </a:cubicBezTo>
                <a:cubicBezTo>
                  <a:pt x="626859" y="90061"/>
                  <a:pt x="635767" y="95847"/>
                  <a:pt x="635767" y="95847"/>
                </a:cubicBezTo>
                <a:lnTo>
                  <a:pt x="635767" y="96533"/>
                </a:lnTo>
                <a:cubicBezTo>
                  <a:pt x="637442" y="96913"/>
                  <a:pt x="639269" y="97599"/>
                  <a:pt x="641096" y="98588"/>
                </a:cubicBezTo>
                <a:cubicBezTo>
                  <a:pt x="651755" y="104375"/>
                  <a:pt x="632188" y="121657"/>
                  <a:pt x="632188" y="121657"/>
                </a:cubicBezTo>
                <a:lnTo>
                  <a:pt x="621529" y="118764"/>
                </a:lnTo>
                <a:lnTo>
                  <a:pt x="621529" y="115414"/>
                </a:lnTo>
                <a:lnTo>
                  <a:pt x="621529" y="115414"/>
                </a:lnTo>
                <a:close/>
                <a:moveTo>
                  <a:pt x="312646" y="499900"/>
                </a:moveTo>
                <a:lnTo>
                  <a:pt x="312646" y="499900"/>
                </a:lnTo>
                <a:cubicBezTo>
                  <a:pt x="312646" y="499900"/>
                  <a:pt x="310971" y="497464"/>
                  <a:pt x="312570" y="494190"/>
                </a:cubicBezTo>
                <a:cubicBezTo>
                  <a:pt x="312875" y="494571"/>
                  <a:pt x="313179" y="494875"/>
                  <a:pt x="313484" y="495180"/>
                </a:cubicBezTo>
                <a:lnTo>
                  <a:pt x="313484" y="498530"/>
                </a:lnTo>
                <a:lnTo>
                  <a:pt x="324143" y="501423"/>
                </a:lnTo>
                <a:cubicBezTo>
                  <a:pt x="324143" y="501423"/>
                  <a:pt x="343634" y="484064"/>
                  <a:pt x="332975" y="478354"/>
                </a:cubicBezTo>
                <a:cubicBezTo>
                  <a:pt x="331147" y="477364"/>
                  <a:pt x="329320" y="476679"/>
                  <a:pt x="327645" y="476298"/>
                </a:cubicBezTo>
                <a:lnTo>
                  <a:pt x="327645" y="475613"/>
                </a:lnTo>
                <a:cubicBezTo>
                  <a:pt x="327645" y="475613"/>
                  <a:pt x="324676" y="473709"/>
                  <a:pt x="320184" y="473176"/>
                </a:cubicBezTo>
                <a:cubicBezTo>
                  <a:pt x="320564" y="470359"/>
                  <a:pt x="309296" y="469446"/>
                  <a:pt x="299323" y="473709"/>
                </a:cubicBezTo>
                <a:cubicBezTo>
                  <a:pt x="288816" y="478201"/>
                  <a:pt x="281964" y="483303"/>
                  <a:pt x="282344" y="486500"/>
                </a:cubicBezTo>
                <a:cubicBezTo>
                  <a:pt x="282649" y="489698"/>
                  <a:pt x="280974" y="493581"/>
                  <a:pt x="288511" y="494799"/>
                </a:cubicBezTo>
                <a:cubicBezTo>
                  <a:pt x="295973" y="496093"/>
                  <a:pt x="312646" y="499900"/>
                  <a:pt x="312646" y="499900"/>
                </a:cubicBezTo>
                <a:lnTo>
                  <a:pt x="312646" y="499900"/>
                </a:lnTo>
                <a:close/>
                <a:moveTo>
                  <a:pt x="325970" y="609155"/>
                </a:moveTo>
                <a:lnTo>
                  <a:pt x="325970" y="609155"/>
                </a:lnTo>
                <a:cubicBezTo>
                  <a:pt x="325970" y="609155"/>
                  <a:pt x="326579" y="608850"/>
                  <a:pt x="327569" y="608774"/>
                </a:cubicBezTo>
                <a:cubicBezTo>
                  <a:pt x="327036" y="609003"/>
                  <a:pt x="326579" y="609231"/>
                  <a:pt x="326122" y="609536"/>
                </a:cubicBezTo>
                <a:cubicBezTo>
                  <a:pt x="318433" y="613723"/>
                  <a:pt x="326351" y="623773"/>
                  <a:pt x="331452" y="629179"/>
                </a:cubicBezTo>
                <a:lnTo>
                  <a:pt x="331452" y="632529"/>
                </a:lnTo>
                <a:lnTo>
                  <a:pt x="342111" y="635422"/>
                </a:lnTo>
                <a:cubicBezTo>
                  <a:pt x="342111" y="635422"/>
                  <a:pt x="354826" y="624154"/>
                  <a:pt x="354140" y="616769"/>
                </a:cubicBezTo>
                <a:cubicBezTo>
                  <a:pt x="355130" y="612733"/>
                  <a:pt x="355511" y="606566"/>
                  <a:pt x="354064" y="600552"/>
                </a:cubicBezTo>
                <a:cubicBezTo>
                  <a:pt x="351476" y="589436"/>
                  <a:pt x="347593" y="581822"/>
                  <a:pt x="344395" y="581594"/>
                </a:cubicBezTo>
                <a:cubicBezTo>
                  <a:pt x="341197" y="581365"/>
                  <a:pt x="337695" y="579081"/>
                  <a:pt x="335182" y="586238"/>
                </a:cubicBezTo>
                <a:cubicBezTo>
                  <a:pt x="332670" y="593319"/>
                  <a:pt x="325970" y="609155"/>
                  <a:pt x="325970" y="609155"/>
                </a:cubicBezTo>
                <a:lnTo>
                  <a:pt x="325970" y="609155"/>
                </a:lnTo>
                <a:close/>
                <a:moveTo>
                  <a:pt x="819635" y="599714"/>
                </a:moveTo>
                <a:lnTo>
                  <a:pt x="819635" y="599714"/>
                </a:lnTo>
                <a:cubicBezTo>
                  <a:pt x="823289" y="596897"/>
                  <a:pt x="823670" y="595146"/>
                  <a:pt x="817731" y="594689"/>
                </a:cubicBezTo>
                <a:cubicBezTo>
                  <a:pt x="809432" y="594080"/>
                  <a:pt x="814838" y="590882"/>
                  <a:pt x="816741" y="587685"/>
                </a:cubicBezTo>
                <a:cubicBezTo>
                  <a:pt x="818721" y="584487"/>
                  <a:pt x="806615" y="583193"/>
                  <a:pt x="796109" y="587685"/>
                </a:cubicBezTo>
                <a:cubicBezTo>
                  <a:pt x="785526" y="592177"/>
                  <a:pt x="778750" y="597278"/>
                  <a:pt x="779130" y="600476"/>
                </a:cubicBezTo>
                <a:cubicBezTo>
                  <a:pt x="779435" y="603673"/>
                  <a:pt x="777760" y="607556"/>
                  <a:pt x="785297" y="608774"/>
                </a:cubicBezTo>
                <a:cubicBezTo>
                  <a:pt x="788876" y="609383"/>
                  <a:pt x="794662" y="610602"/>
                  <a:pt x="799687" y="611744"/>
                </a:cubicBezTo>
                <a:cubicBezTo>
                  <a:pt x="801362" y="614408"/>
                  <a:pt x="803570" y="617073"/>
                  <a:pt x="805473" y="618977"/>
                </a:cubicBezTo>
                <a:lnTo>
                  <a:pt x="805473" y="622327"/>
                </a:lnTo>
                <a:lnTo>
                  <a:pt x="816132" y="625220"/>
                </a:lnTo>
                <a:cubicBezTo>
                  <a:pt x="816132" y="625220"/>
                  <a:pt x="835623" y="607937"/>
                  <a:pt x="825040" y="602074"/>
                </a:cubicBezTo>
                <a:cubicBezTo>
                  <a:pt x="823213" y="601085"/>
                  <a:pt x="821386" y="600476"/>
                  <a:pt x="819711" y="600019"/>
                </a:cubicBezTo>
                <a:lnTo>
                  <a:pt x="819711" y="599714"/>
                </a:lnTo>
                <a:lnTo>
                  <a:pt x="819635" y="599714"/>
                </a:lnTo>
                <a:close/>
                <a:moveTo>
                  <a:pt x="315463" y="371687"/>
                </a:moveTo>
                <a:lnTo>
                  <a:pt x="315463" y="371687"/>
                </a:lnTo>
                <a:cubicBezTo>
                  <a:pt x="313864" y="371916"/>
                  <a:pt x="312189" y="372297"/>
                  <a:pt x="310591" y="372906"/>
                </a:cubicBezTo>
                <a:cubicBezTo>
                  <a:pt x="304576" y="375190"/>
                  <a:pt x="300693" y="377702"/>
                  <a:pt x="300921" y="379301"/>
                </a:cubicBezTo>
                <a:cubicBezTo>
                  <a:pt x="301150" y="380900"/>
                  <a:pt x="300160" y="382803"/>
                  <a:pt x="304424" y="383488"/>
                </a:cubicBezTo>
                <a:cubicBezTo>
                  <a:pt x="306784" y="383869"/>
                  <a:pt x="310971" y="384631"/>
                  <a:pt x="314017" y="385240"/>
                </a:cubicBezTo>
                <a:cubicBezTo>
                  <a:pt x="315692" y="387752"/>
                  <a:pt x="317671" y="390112"/>
                  <a:pt x="319422" y="391940"/>
                </a:cubicBezTo>
                <a:lnTo>
                  <a:pt x="319422" y="395290"/>
                </a:lnTo>
                <a:lnTo>
                  <a:pt x="330081" y="398183"/>
                </a:lnTo>
                <a:cubicBezTo>
                  <a:pt x="330081" y="398183"/>
                  <a:pt x="349648" y="380900"/>
                  <a:pt x="338989" y="375114"/>
                </a:cubicBezTo>
                <a:cubicBezTo>
                  <a:pt x="337086" y="374124"/>
                  <a:pt x="335335" y="373439"/>
                  <a:pt x="333660" y="373058"/>
                </a:cubicBezTo>
                <a:lnTo>
                  <a:pt x="333660" y="372297"/>
                </a:lnTo>
                <a:cubicBezTo>
                  <a:pt x="333736" y="372297"/>
                  <a:pt x="325513" y="366967"/>
                  <a:pt x="315463" y="371687"/>
                </a:cubicBezTo>
                <a:lnTo>
                  <a:pt x="315463" y="371687"/>
                </a:lnTo>
                <a:close/>
                <a:moveTo>
                  <a:pt x="6428" y="773989"/>
                </a:moveTo>
                <a:lnTo>
                  <a:pt x="6428" y="773989"/>
                </a:lnTo>
                <a:cubicBezTo>
                  <a:pt x="6428" y="773989"/>
                  <a:pt x="7799" y="773456"/>
                  <a:pt x="9397" y="772390"/>
                </a:cubicBezTo>
                <a:lnTo>
                  <a:pt x="8560" y="772162"/>
                </a:lnTo>
                <a:lnTo>
                  <a:pt x="8560" y="768812"/>
                </a:lnTo>
                <a:cubicBezTo>
                  <a:pt x="3459" y="763482"/>
                  <a:pt x="-4459" y="753356"/>
                  <a:pt x="3154" y="749169"/>
                </a:cubicBezTo>
                <a:cubicBezTo>
                  <a:pt x="13813" y="743382"/>
                  <a:pt x="22721" y="749169"/>
                  <a:pt x="22721" y="749169"/>
                </a:cubicBezTo>
                <a:lnTo>
                  <a:pt x="22721" y="749930"/>
                </a:lnTo>
                <a:cubicBezTo>
                  <a:pt x="24396" y="750311"/>
                  <a:pt x="26223" y="750996"/>
                  <a:pt x="28051" y="751986"/>
                </a:cubicBezTo>
                <a:cubicBezTo>
                  <a:pt x="28279" y="752138"/>
                  <a:pt x="28508" y="752290"/>
                  <a:pt x="28736" y="752443"/>
                </a:cubicBezTo>
                <a:cubicBezTo>
                  <a:pt x="29117" y="751453"/>
                  <a:pt x="29421" y="750387"/>
                  <a:pt x="30030" y="749397"/>
                </a:cubicBezTo>
                <a:cubicBezTo>
                  <a:pt x="32010" y="746123"/>
                  <a:pt x="43887" y="748179"/>
                  <a:pt x="47770" y="754803"/>
                </a:cubicBezTo>
                <a:cubicBezTo>
                  <a:pt x="51729" y="761427"/>
                  <a:pt x="51729" y="767670"/>
                  <a:pt x="47770" y="770335"/>
                </a:cubicBezTo>
                <a:cubicBezTo>
                  <a:pt x="43811" y="772999"/>
                  <a:pt x="40842" y="776730"/>
                  <a:pt x="33000" y="775892"/>
                </a:cubicBezTo>
                <a:cubicBezTo>
                  <a:pt x="29650" y="775512"/>
                  <a:pt x="24396" y="775131"/>
                  <a:pt x="19447" y="774750"/>
                </a:cubicBezTo>
                <a:cubicBezTo>
                  <a:pt x="19219" y="774903"/>
                  <a:pt x="19143" y="774979"/>
                  <a:pt x="19143" y="774979"/>
                </a:cubicBezTo>
                <a:lnTo>
                  <a:pt x="17696" y="774598"/>
                </a:lnTo>
                <a:cubicBezTo>
                  <a:pt x="11605" y="774294"/>
                  <a:pt x="6428" y="773989"/>
                  <a:pt x="6428" y="773989"/>
                </a:cubicBezTo>
                <a:lnTo>
                  <a:pt x="6428" y="773989"/>
                </a:lnTo>
                <a:close/>
                <a:moveTo>
                  <a:pt x="382311" y="517031"/>
                </a:moveTo>
                <a:lnTo>
                  <a:pt x="382311" y="517031"/>
                </a:lnTo>
                <a:cubicBezTo>
                  <a:pt x="377209" y="511625"/>
                  <a:pt x="369291" y="501575"/>
                  <a:pt x="376981" y="497388"/>
                </a:cubicBezTo>
                <a:cubicBezTo>
                  <a:pt x="387640" y="491601"/>
                  <a:pt x="396548" y="497388"/>
                  <a:pt x="396548" y="497388"/>
                </a:cubicBezTo>
                <a:lnTo>
                  <a:pt x="396548" y="498149"/>
                </a:lnTo>
                <a:cubicBezTo>
                  <a:pt x="398223" y="498530"/>
                  <a:pt x="400050" y="499139"/>
                  <a:pt x="401877" y="500205"/>
                </a:cubicBezTo>
                <a:cubicBezTo>
                  <a:pt x="412536" y="505991"/>
                  <a:pt x="392970" y="523274"/>
                  <a:pt x="392970" y="523274"/>
                </a:cubicBezTo>
                <a:lnTo>
                  <a:pt x="382311" y="520381"/>
                </a:lnTo>
                <a:lnTo>
                  <a:pt x="382311" y="517031"/>
                </a:lnTo>
                <a:lnTo>
                  <a:pt x="382311" y="517031"/>
                </a:lnTo>
                <a:close/>
                <a:moveTo>
                  <a:pt x="679849" y="135362"/>
                </a:moveTo>
                <a:lnTo>
                  <a:pt x="679849" y="135362"/>
                </a:lnTo>
                <a:cubicBezTo>
                  <a:pt x="679849" y="135362"/>
                  <a:pt x="677717" y="130261"/>
                  <a:pt x="682666" y="125084"/>
                </a:cubicBezTo>
                <a:cubicBezTo>
                  <a:pt x="687615" y="119982"/>
                  <a:pt x="690280" y="116785"/>
                  <a:pt x="685103" y="116100"/>
                </a:cubicBezTo>
                <a:cubicBezTo>
                  <a:pt x="679925" y="115490"/>
                  <a:pt x="683275" y="112217"/>
                  <a:pt x="684494" y="109019"/>
                </a:cubicBezTo>
                <a:cubicBezTo>
                  <a:pt x="685712" y="105821"/>
                  <a:pt x="678174" y="104527"/>
                  <a:pt x="671627" y="109019"/>
                </a:cubicBezTo>
                <a:cubicBezTo>
                  <a:pt x="665079" y="113511"/>
                  <a:pt x="660815" y="118612"/>
                  <a:pt x="661044" y="121810"/>
                </a:cubicBezTo>
                <a:cubicBezTo>
                  <a:pt x="661272" y="125007"/>
                  <a:pt x="660206" y="128890"/>
                  <a:pt x="664927" y="130109"/>
                </a:cubicBezTo>
                <a:cubicBezTo>
                  <a:pt x="669495" y="131479"/>
                  <a:pt x="679849" y="135362"/>
                  <a:pt x="679849" y="135362"/>
                </a:cubicBezTo>
                <a:lnTo>
                  <a:pt x="679849" y="135362"/>
                </a:lnTo>
                <a:close/>
                <a:moveTo>
                  <a:pt x="159613" y="28087"/>
                </a:moveTo>
                <a:lnTo>
                  <a:pt x="159613" y="28087"/>
                </a:lnTo>
                <a:cubicBezTo>
                  <a:pt x="159613" y="28087"/>
                  <a:pt x="165247" y="25498"/>
                  <a:pt x="168978" y="34177"/>
                </a:cubicBezTo>
                <a:cubicBezTo>
                  <a:pt x="172633" y="42857"/>
                  <a:pt x="175069" y="47653"/>
                  <a:pt x="177125" y="39507"/>
                </a:cubicBezTo>
                <a:cubicBezTo>
                  <a:pt x="179180" y="31436"/>
                  <a:pt x="181388" y="37299"/>
                  <a:pt x="184205" y="39811"/>
                </a:cubicBezTo>
                <a:cubicBezTo>
                  <a:pt x="187022" y="42248"/>
                  <a:pt x="190372" y="30599"/>
                  <a:pt x="187707" y="19483"/>
                </a:cubicBezTo>
                <a:cubicBezTo>
                  <a:pt x="185119" y="8367"/>
                  <a:pt x="181236" y="754"/>
                  <a:pt x="178038" y="525"/>
                </a:cubicBezTo>
                <a:cubicBezTo>
                  <a:pt x="174841" y="297"/>
                  <a:pt x="171338" y="-1987"/>
                  <a:pt x="168826" y="5170"/>
                </a:cubicBezTo>
                <a:cubicBezTo>
                  <a:pt x="166237" y="12326"/>
                  <a:pt x="159613" y="28087"/>
                  <a:pt x="159613" y="28087"/>
                </a:cubicBezTo>
                <a:lnTo>
                  <a:pt x="159613" y="28087"/>
                </a:lnTo>
                <a:close/>
                <a:moveTo>
                  <a:pt x="295440" y="356384"/>
                </a:moveTo>
                <a:lnTo>
                  <a:pt x="295440" y="356384"/>
                </a:lnTo>
                <a:cubicBezTo>
                  <a:pt x="295440" y="356384"/>
                  <a:pt x="293460" y="351207"/>
                  <a:pt x="297952" y="346106"/>
                </a:cubicBezTo>
                <a:cubicBezTo>
                  <a:pt x="302444" y="341005"/>
                  <a:pt x="304880" y="337807"/>
                  <a:pt x="300160" y="337122"/>
                </a:cubicBezTo>
                <a:cubicBezTo>
                  <a:pt x="295440" y="336513"/>
                  <a:pt x="298485" y="333315"/>
                  <a:pt x="299627" y="330117"/>
                </a:cubicBezTo>
                <a:cubicBezTo>
                  <a:pt x="300769" y="326920"/>
                  <a:pt x="293841" y="325625"/>
                  <a:pt x="287826" y="330117"/>
                </a:cubicBezTo>
                <a:cubicBezTo>
                  <a:pt x="281811" y="334609"/>
                  <a:pt x="277928" y="339710"/>
                  <a:pt x="278081" y="342908"/>
                </a:cubicBezTo>
                <a:cubicBezTo>
                  <a:pt x="278309" y="346106"/>
                  <a:pt x="277319" y="349913"/>
                  <a:pt x="281583" y="351207"/>
                </a:cubicBezTo>
                <a:cubicBezTo>
                  <a:pt x="285923" y="352577"/>
                  <a:pt x="295440" y="356384"/>
                  <a:pt x="295440" y="356384"/>
                </a:cubicBezTo>
                <a:close/>
              </a:path>
            </a:pathLst>
          </a:custGeom>
          <a:grpFill/>
          <a:ln w="6248" cap="rnd">
            <a:solidFill>
              <a:srgbClr val="0070C0"/>
            </a:solidFill>
            <a:prstDash val="solid"/>
            <a:round/>
          </a:ln>
          <a:effectLst>
            <a:glow rad="63500">
              <a:srgbClr val="00B0F0">
                <a:alpha val="40000"/>
              </a:srgbClr>
            </a:glo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5" name="Group 4">
            <a:extLst>
              <a:ext uri="{FF2B5EF4-FFF2-40B4-BE49-F238E27FC236}">
                <a16:creationId xmlns:a16="http://schemas.microsoft.com/office/drawing/2014/main" id="{ACF71B32-FEE6-4E3E-8D09-472FEC3083B3}"/>
              </a:ext>
            </a:extLst>
          </p:cNvPr>
          <p:cNvGrpSpPr/>
          <p:nvPr/>
        </p:nvGrpSpPr>
        <p:grpSpPr>
          <a:xfrm>
            <a:off x="366992" y="224814"/>
            <a:ext cx="3150810" cy="6632218"/>
            <a:chOff x="2368418" y="375048"/>
            <a:chExt cx="3126572" cy="6632218"/>
          </a:xfrm>
          <a:solidFill>
            <a:srgbClr val="0070C0"/>
          </a:solidFill>
          <a:effectLst>
            <a:glow rad="101600">
              <a:srgbClr val="00B0F0">
                <a:alpha val="60000"/>
              </a:srgbClr>
            </a:glow>
          </a:effectLst>
        </p:grpSpPr>
        <p:sp>
          <p:nvSpPr>
            <p:cNvPr id="75" name="Freeform: Shape 74">
              <a:extLst>
                <a:ext uri="{FF2B5EF4-FFF2-40B4-BE49-F238E27FC236}">
                  <a16:creationId xmlns:a16="http://schemas.microsoft.com/office/drawing/2014/main" id="{57269AA1-B62A-4A24-9EF1-4F7D23415425}"/>
                </a:ext>
              </a:extLst>
            </p:cNvPr>
            <p:cNvSpPr/>
            <p:nvPr/>
          </p:nvSpPr>
          <p:spPr>
            <a:xfrm>
              <a:off x="2933582" y="1350301"/>
              <a:ext cx="2515669" cy="5656965"/>
            </a:xfrm>
            <a:custGeom>
              <a:avLst/>
              <a:gdLst>
                <a:gd name="connsiteX0" fmla="*/ 593360 w 2515669"/>
                <a:gd name="connsiteY0" fmla="*/ 5654460 h 5656965"/>
                <a:gd name="connsiteX1" fmla="*/ 588347 w 2515669"/>
                <a:gd name="connsiteY1" fmla="*/ 5656966 h 5656965"/>
                <a:gd name="connsiteX2" fmla="*/ 584588 w 2515669"/>
                <a:gd name="connsiteY2" fmla="*/ 5653207 h 5656965"/>
                <a:gd name="connsiteX3" fmla="*/ 593360 w 2515669"/>
                <a:gd name="connsiteY3" fmla="*/ 5643182 h 5656965"/>
                <a:gd name="connsiteX4" fmla="*/ 595239 w 2515669"/>
                <a:gd name="connsiteY4" fmla="*/ 5642868 h 5656965"/>
                <a:gd name="connsiteX5" fmla="*/ 595553 w 2515669"/>
                <a:gd name="connsiteY5" fmla="*/ 5647881 h 5656965"/>
                <a:gd name="connsiteX6" fmla="*/ 592733 w 2515669"/>
                <a:gd name="connsiteY6" fmla="*/ 5650387 h 5656965"/>
                <a:gd name="connsiteX7" fmla="*/ 593360 w 2515669"/>
                <a:gd name="connsiteY7" fmla="*/ 5654460 h 5656965"/>
                <a:gd name="connsiteX8" fmla="*/ 12218 w 2515669"/>
                <a:gd name="connsiteY8" fmla="*/ 5283532 h 5656965"/>
                <a:gd name="connsiteX9" fmla="*/ 4073 w 2515669"/>
                <a:gd name="connsiteY9" fmla="*/ 5286038 h 5656965"/>
                <a:gd name="connsiteX10" fmla="*/ 3759 w 2515669"/>
                <a:gd name="connsiteY10" fmla="*/ 5278833 h 5656965"/>
                <a:gd name="connsiteX11" fmla="*/ 0 w 2515669"/>
                <a:gd name="connsiteY11" fmla="*/ 5274760 h 5656965"/>
                <a:gd name="connsiteX12" fmla="*/ 15038 w 2515669"/>
                <a:gd name="connsiteY12" fmla="*/ 5272880 h 5656965"/>
                <a:gd name="connsiteX13" fmla="*/ 20050 w 2515669"/>
                <a:gd name="connsiteY13" fmla="*/ 5274760 h 5656965"/>
                <a:gd name="connsiteX14" fmla="*/ 15351 w 2515669"/>
                <a:gd name="connsiteY14" fmla="*/ 5279459 h 5656965"/>
                <a:gd name="connsiteX15" fmla="*/ 12218 w 2515669"/>
                <a:gd name="connsiteY15" fmla="*/ 5283532 h 5656965"/>
                <a:gd name="connsiteX16" fmla="*/ 389725 w 2515669"/>
                <a:gd name="connsiteY16" fmla="*/ 5119684 h 5656965"/>
                <a:gd name="connsiteX17" fmla="*/ 389725 w 2515669"/>
                <a:gd name="connsiteY17" fmla="*/ 5123130 h 5656965"/>
                <a:gd name="connsiteX18" fmla="*/ 384399 w 2515669"/>
                <a:gd name="connsiteY18" fmla="*/ 5117805 h 5656965"/>
                <a:gd name="connsiteX19" fmla="*/ 386592 w 2515669"/>
                <a:gd name="connsiteY19" fmla="*/ 5104020 h 5656965"/>
                <a:gd name="connsiteX20" fmla="*/ 389412 w 2515669"/>
                <a:gd name="connsiteY20" fmla="*/ 5103394 h 5656965"/>
                <a:gd name="connsiteX21" fmla="*/ 388785 w 2515669"/>
                <a:gd name="connsiteY21" fmla="*/ 5109346 h 5656965"/>
                <a:gd name="connsiteX22" fmla="*/ 390038 w 2515669"/>
                <a:gd name="connsiteY22" fmla="*/ 5116238 h 5656965"/>
                <a:gd name="connsiteX23" fmla="*/ 389725 w 2515669"/>
                <a:gd name="connsiteY23" fmla="*/ 5119684 h 5656965"/>
                <a:gd name="connsiteX24" fmla="*/ 515978 w 2515669"/>
                <a:gd name="connsiteY24" fmla="*/ 5057028 h 5656965"/>
                <a:gd name="connsiteX25" fmla="*/ 513159 w 2515669"/>
                <a:gd name="connsiteY25" fmla="*/ 5062980 h 5656965"/>
                <a:gd name="connsiteX26" fmla="*/ 507520 w 2515669"/>
                <a:gd name="connsiteY26" fmla="*/ 5065173 h 5656965"/>
                <a:gd name="connsiteX27" fmla="*/ 503134 w 2515669"/>
                <a:gd name="connsiteY27" fmla="*/ 5062980 h 5656965"/>
                <a:gd name="connsiteX28" fmla="*/ 496868 w 2515669"/>
                <a:gd name="connsiteY28" fmla="*/ 5062980 h 5656965"/>
                <a:gd name="connsiteX29" fmla="*/ 495615 w 2515669"/>
                <a:gd name="connsiteY29" fmla="*/ 5060787 h 5656965"/>
                <a:gd name="connsiteX30" fmla="*/ 498435 w 2515669"/>
                <a:gd name="connsiteY30" fmla="*/ 5057341 h 5656965"/>
                <a:gd name="connsiteX31" fmla="*/ 502194 w 2515669"/>
                <a:gd name="connsiteY31" fmla="*/ 5054208 h 5656965"/>
                <a:gd name="connsiteX32" fmla="*/ 506893 w 2515669"/>
                <a:gd name="connsiteY32" fmla="*/ 5051702 h 5656965"/>
                <a:gd name="connsiteX33" fmla="*/ 512846 w 2515669"/>
                <a:gd name="connsiteY33" fmla="*/ 5054208 h 5656965"/>
                <a:gd name="connsiteX34" fmla="*/ 515978 w 2515669"/>
                <a:gd name="connsiteY34" fmla="*/ 5057028 h 5656965"/>
                <a:gd name="connsiteX35" fmla="*/ 2514729 w 2515669"/>
                <a:gd name="connsiteY35" fmla="*/ 3403202 h 5656965"/>
                <a:gd name="connsiteX36" fmla="*/ 2515669 w 2515669"/>
                <a:gd name="connsiteY36" fmla="*/ 3406648 h 5656965"/>
                <a:gd name="connsiteX37" fmla="*/ 2510030 w 2515669"/>
                <a:gd name="connsiteY37" fmla="*/ 3405709 h 5656965"/>
                <a:gd name="connsiteX38" fmla="*/ 2507524 w 2515669"/>
                <a:gd name="connsiteY38" fmla="*/ 3401009 h 5656965"/>
                <a:gd name="connsiteX39" fmla="*/ 2506584 w 2515669"/>
                <a:gd name="connsiteY39" fmla="*/ 3396310 h 5656965"/>
                <a:gd name="connsiteX40" fmla="*/ 2509090 w 2515669"/>
                <a:gd name="connsiteY40" fmla="*/ 3397250 h 5656965"/>
                <a:gd name="connsiteX41" fmla="*/ 2512850 w 2515669"/>
                <a:gd name="connsiteY41" fmla="*/ 3401949 h 5656965"/>
                <a:gd name="connsiteX42" fmla="*/ 2514729 w 2515669"/>
                <a:gd name="connsiteY42" fmla="*/ 3403202 h 5656965"/>
                <a:gd name="connsiteX43" fmla="*/ 2416045 w 2515669"/>
                <a:gd name="connsiteY43" fmla="*/ 2632211 h 5656965"/>
                <a:gd name="connsiteX44" fmla="*/ 2411032 w 2515669"/>
                <a:gd name="connsiteY44" fmla="*/ 2632837 h 5656965"/>
                <a:gd name="connsiteX45" fmla="*/ 2405393 w 2515669"/>
                <a:gd name="connsiteY45" fmla="*/ 2630958 h 5656965"/>
                <a:gd name="connsiteX46" fmla="*/ 2401947 w 2515669"/>
                <a:gd name="connsiteY46" fmla="*/ 2628765 h 5656965"/>
                <a:gd name="connsiteX47" fmla="*/ 2402260 w 2515669"/>
                <a:gd name="connsiteY47" fmla="*/ 2626885 h 5656965"/>
                <a:gd name="connsiteX48" fmla="*/ 2405080 w 2515669"/>
                <a:gd name="connsiteY48" fmla="*/ 2624379 h 5656965"/>
                <a:gd name="connsiteX49" fmla="*/ 2415732 w 2515669"/>
                <a:gd name="connsiteY49" fmla="*/ 2624065 h 5656965"/>
                <a:gd name="connsiteX50" fmla="*/ 2420431 w 2515669"/>
                <a:gd name="connsiteY50" fmla="*/ 2626258 h 5656965"/>
                <a:gd name="connsiteX51" fmla="*/ 2421997 w 2515669"/>
                <a:gd name="connsiteY51" fmla="*/ 2629078 h 5656965"/>
                <a:gd name="connsiteX52" fmla="*/ 2416045 w 2515669"/>
                <a:gd name="connsiteY52" fmla="*/ 2632211 h 5656965"/>
                <a:gd name="connsiteX53" fmla="*/ 2165731 w 2515669"/>
                <a:gd name="connsiteY53" fmla="*/ 2387849 h 5656965"/>
                <a:gd name="connsiteX54" fmla="*/ 2163538 w 2515669"/>
                <a:gd name="connsiteY54" fmla="*/ 2389103 h 5656965"/>
                <a:gd name="connsiteX55" fmla="*/ 2161345 w 2515669"/>
                <a:gd name="connsiteY55" fmla="*/ 2385657 h 5656965"/>
                <a:gd name="connsiteX56" fmla="*/ 2153513 w 2515669"/>
                <a:gd name="connsiteY56" fmla="*/ 2380330 h 5656965"/>
                <a:gd name="connsiteX57" fmla="*/ 2152886 w 2515669"/>
                <a:gd name="connsiteY57" fmla="*/ 2376571 h 5656965"/>
                <a:gd name="connsiteX58" fmla="*/ 2150380 w 2515669"/>
                <a:gd name="connsiteY58" fmla="*/ 2374378 h 5656965"/>
                <a:gd name="connsiteX59" fmla="*/ 2144741 w 2515669"/>
                <a:gd name="connsiteY59" fmla="*/ 2373125 h 5656965"/>
                <a:gd name="connsiteX60" fmla="*/ 2143801 w 2515669"/>
                <a:gd name="connsiteY60" fmla="*/ 2369366 h 5656965"/>
                <a:gd name="connsiteX61" fmla="*/ 2148500 w 2515669"/>
                <a:gd name="connsiteY61" fmla="*/ 2365920 h 5656965"/>
                <a:gd name="connsiteX62" fmla="*/ 2151633 w 2515669"/>
                <a:gd name="connsiteY62" fmla="*/ 2365293 h 5656965"/>
                <a:gd name="connsiteX63" fmla="*/ 2164478 w 2515669"/>
                <a:gd name="connsiteY63" fmla="*/ 2375318 h 5656965"/>
                <a:gd name="connsiteX64" fmla="*/ 2165731 w 2515669"/>
                <a:gd name="connsiteY64" fmla="*/ 2379704 h 5656965"/>
                <a:gd name="connsiteX65" fmla="*/ 2165731 w 2515669"/>
                <a:gd name="connsiteY65" fmla="*/ 2387849 h 5656965"/>
                <a:gd name="connsiteX66" fmla="*/ 1057333 w 2515669"/>
                <a:gd name="connsiteY66" fmla="*/ 854325 h 5656965"/>
                <a:gd name="connsiteX67" fmla="*/ 1054827 w 2515669"/>
                <a:gd name="connsiteY67" fmla="*/ 855265 h 5656965"/>
                <a:gd name="connsiteX68" fmla="*/ 1051381 w 2515669"/>
                <a:gd name="connsiteY68" fmla="*/ 850566 h 5656965"/>
                <a:gd name="connsiteX69" fmla="*/ 1051381 w 2515669"/>
                <a:gd name="connsiteY69" fmla="*/ 847433 h 5656965"/>
                <a:gd name="connsiteX70" fmla="*/ 1052947 w 2515669"/>
                <a:gd name="connsiteY70" fmla="*/ 845866 h 5656965"/>
                <a:gd name="connsiteX71" fmla="*/ 1057646 w 2515669"/>
                <a:gd name="connsiteY71" fmla="*/ 844927 h 5656965"/>
                <a:gd name="connsiteX72" fmla="*/ 1059839 w 2515669"/>
                <a:gd name="connsiteY72" fmla="*/ 846806 h 5656965"/>
                <a:gd name="connsiteX73" fmla="*/ 1060152 w 2515669"/>
                <a:gd name="connsiteY73" fmla="*/ 849313 h 5656965"/>
                <a:gd name="connsiteX74" fmla="*/ 1057333 w 2515669"/>
                <a:gd name="connsiteY74" fmla="*/ 854325 h 5656965"/>
                <a:gd name="connsiteX75" fmla="*/ 1825818 w 2515669"/>
                <a:gd name="connsiteY75" fmla="*/ 507833 h 5656965"/>
                <a:gd name="connsiteX76" fmla="*/ 1824565 w 2515669"/>
                <a:gd name="connsiteY76" fmla="*/ 509400 h 5656965"/>
                <a:gd name="connsiteX77" fmla="*/ 1820805 w 2515669"/>
                <a:gd name="connsiteY77" fmla="*/ 508460 h 5656965"/>
                <a:gd name="connsiteX78" fmla="*/ 1819552 w 2515669"/>
                <a:gd name="connsiteY78" fmla="*/ 507207 h 5656965"/>
                <a:gd name="connsiteX79" fmla="*/ 1821432 w 2515669"/>
                <a:gd name="connsiteY79" fmla="*/ 505014 h 5656965"/>
                <a:gd name="connsiteX80" fmla="*/ 1824878 w 2515669"/>
                <a:gd name="connsiteY80" fmla="*/ 502821 h 5656965"/>
                <a:gd name="connsiteX81" fmla="*/ 1827385 w 2515669"/>
                <a:gd name="connsiteY81" fmla="*/ 502507 h 5656965"/>
                <a:gd name="connsiteX82" fmla="*/ 1825818 w 2515669"/>
                <a:gd name="connsiteY82" fmla="*/ 507833 h 5656965"/>
                <a:gd name="connsiteX83" fmla="*/ 1708337 w 2515669"/>
                <a:gd name="connsiteY83" fmla="*/ 238722 h 5656965"/>
                <a:gd name="connsiteX84" fmla="*/ 1702698 w 2515669"/>
                <a:gd name="connsiteY84" fmla="*/ 241542 h 5656965"/>
                <a:gd name="connsiteX85" fmla="*/ 1707083 w 2515669"/>
                <a:gd name="connsiteY85" fmla="*/ 236216 h 5656965"/>
                <a:gd name="connsiteX86" fmla="*/ 1710530 w 2515669"/>
                <a:gd name="connsiteY86" fmla="*/ 230890 h 5656965"/>
                <a:gd name="connsiteX87" fmla="*/ 1711783 w 2515669"/>
                <a:gd name="connsiteY87" fmla="*/ 234336 h 5656965"/>
                <a:gd name="connsiteX88" fmla="*/ 1708337 w 2515669"/>
                <a:gd name="connsiteY88" fmla="*/ 238722 h 5656965"/>
                <a:gd name="connsiteX89" fmla="*/ 1926696 w 2515669"/>
                <a:gd name="connsiteY89" fmla="*/ 6892 h 5656965"/>
                <a:gd name="connsiteX90" fmla="*/ 1924189 w 2515669"/>
                <a:gd name="connsiteY90" fmla="*/ 7832 h 5656965"/>
                <a:gd name="connsiteX91" fmla="*/ 1919177 w 2515669"/>
                <a:gd name="connsiteY91" fmla="*/ 7206 h 5656965"/>
                <a:gd name="connsiteX92" fmla="*/ 1915731 w 2515669"/>
                <a:gd name="connsiteY92" fmla="*/ 5013 h 5656965"/>
                <a:gd name="connsiteX93" fmla="*/ 1916044 w 2515669"/>
                <a:gd name="connsiteY93" fmla="*/ 2506 h 5656965"/>
                <a:gd name="connsiteX94" fmla="*/ 1921996 w 2515669"/>
                <a:gd name="connsiteY94" fmla="*/ 313 h 5656965"/>
                <a:gd name="connsiteX95" fmla="*/ 1924816 w 2515669"/>
                <a:gd name="connsiteY95" fmla="*/ 0 h 5656965"/>
                <a:gd name="connsiteX96" fmla="*/ 1927322 w 2515669"/>
                <a:gd name="connsiteY96" fmla="*/ 1253 h 5656965"/>
                <a:gd name="connsiteX97" fmla="*/ 1927949 w 2515669"/>
                <a:gd name="connsiteY97" fmla="*/ 4386 h 5656965"/>
                <a:gd name="connsiteX98" fmla="*/ 1926696 w 2515669"/>
                <a:gd name="connsiteY98" fmla="*/ 6892 h 5656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69" h="5656965">
                  <a:moveTo>
                    <a:pt x="593360" y="5654460"/>
                  </a:moveTo>
                  <a:lnTo>
                    <a:pt x="588347" y="5656966"/>
                  </a:lnTo>
                  <a:lnTo>
                    <a:pt x="584588" y="5653207"/>
                  </a:lnTo>
                  <a:lnTo>
                    <a:pt x="593360" y="5643182"/>
                  </a:lnTo>
                  <a:lnTo>
                    <a:pt x="595239" y="5642868"/>
                  </a:lnTo>
                  <a:lnTo>
                    <a:pt x="595553" y="5647881"/>
                  </a:lnTo>
                  <a:lnTo>
                    <a:pt x="592733" y="5650387"/>
                  </a:lnTo>
                  <a:lnTo>
                    <a:pt x="593360" y="5654460"/>
                  </a:lnTo>
                  <a:close/>
                  <a:moveTo>
                    <a:pt x="12218" y="5283532"/>
                  </a:moveTo>
                  <a:lnTo>
                    <a:pt x="4073" y="5286038"/>
                  </a:lnTo>
                  <a:lnTo>
                    <a:pt x="3759" y="5278833"/>
                  </a:lnTo>
                  <a:lnTo>
                    <a:pt x="0" y="5274760"/>
                  </a:lnTo>
                  <a:lnTo>
                    <a:pt x="15038" y="5272880"/>
                  </a:lnTo>
                  <a:lnTo>
                    <a:pt x="20050" y="5274760"/>
                  </a:lnTo>
                  <a:lnTo>
                    <a:pt x="15351" y="5279459"/>
                  </a:lnTo>
                  <a:lnTo>
                    <a:pt x="12218" y="5283532"/>
                  </a:lnTo>
                  <a:close/>
                  <a:moveTo>
                    <a:pt x="389725" y="5119684"/>
                  </a:moveTo>
                  <a:lnTo>
                    <a:pt x="389725" y="5123130"/>
                  </a:lnTo>
                  <a:lnTo>
                    <a:pt x="384399" y="5117805"/>
                  </a:lnTo>
                  <a:lnTo>
                    <a:pt x="386592" y="5104020"/>
                  </a:lnTo>
                  <a:lnTo>
                    <a:pt x="389412" y="5103394"/>
                  </a:lnTo>
                  <a:lnTo>
                    <a:pt x="388785" y="5109346"/>
                  </a:lnTo>
                  <a:lnTo>
                    <a:pt x="390038" y="5116238"/>
                  </a:lnTo>
                  <a:lnTo>
                    <a:pt x="389725" y="5119684"/>
                  </a:lnTo>
                  <a:close/>
                  <a:moveTo>
                    <a:pt x="515978" y="5057028"/>
                  </a:moveTo>
                  <a:lnTo>
                    <a:pt x="513159" y="5062980"/>
                  </a:lnTo>
                  <a:lnTo>
                    <a:pt x="507520" y="5065173"/>
                  </a:lnTo>
                  <a:lnTo>
                    <a:pt x="503134" y="5062980"/>
                  </a:lnTo>
                  <a:lnTo>
                    <a:pt x="496868" y="5062980"/>
                  </a:lnTo>
                  <a:lnTo>
                    <a:pt x="495615" y="5060787"/>
                  </a:lnTo>
                  <a:lnTo>
                    <a:pt x="498435" y="5057341"/>
                  </a:lnTo>
                  <a:lnTo>
                    <a:pt x="502194" y="5054208"/>
                  </a:lnTo>
                  <a:lnTo>
                    <a:pt x="506893" y="5051702"/>
                  </a:lnTo>
                  <a:lnTo>
                    <a:pt x="512846" y="5054208"/>
                  </a:lnTo>
                  <a:lnTo>
                    <a:pt x="515978" y="5057028"/>
                  </a:lnTo>
                  <a:close/>
                  <a:moveTo>
                    <a:pt x="2514729" y="3403202"/>
                  </a:moveTo>
                  <a:lnTo>
                    <a:pt x="2515669" y="3406648"/>
                  </a:lnTo>
                  <a:lnTo>
                    <a:pt x="2510030" y="3405709"/>
                  </a:lnTo>
                  <a:lnTo>
                    <a:pt x="2507524" y="3401009"/>
                  </a:lnTo>
                  <a:lnTo>
                    <a:pt x="2506584" y="3396310"/>
                  </a:lnTo>
                  <a:lnTo>
                    <a:pt x="2509090" y="3397250"/>
                  </a:lnTo>
                  <a:lnTo>
                    <a:pt x="2512850" y="3401949"/>
                  </a:lnTo>
                  <a:lnTo>
                    <a:pt x="2514729" y="3403202"/>
                  </a:lnTo>
                  <a:close/>
                  <a:moveTo>
                    <a:pt x="2416045" y="2632211"/>
                  </a:moveTo>
                  <a:lnTo>
                    <a:pt x="2411032" y="2632837"/>
                  </a:lnTo>
                  <a:lnTo>
                    <a:pt x="2405393" y="2630958"/>
                  </a:lnTo>
                  <a:lnTo>
                    <a:pt x="2401947" y="2628765"/>
                  </a:lnTo>
                  <a:lnTo>
                    <a:pt x="2402260" y="2626885"/>
                  </a:lnTo>
                  <a:lnTo>
                    <a:pt x="2405080" y="2624379"/>
                  </a:lnTo>
                  <a:lnTo>
                    <a:pt x="2415732" y="2624065"/>
                  </a:lnTo>
                  <a:lnTo>
                    <a:pt x="2420431" y="2626258"/>
                  </a:lnTo>
                  <a:lnTo>
                    <a:pt x="2421997" y="2629078"/>
                  </a:lnTo>
                  <a:lnTo>
                    <a:pt x="2416045" y="2632211"/>
                  </a:lnTo>
                  <a:close/>
                  <a:moveTo>
                    <a:pt x="2165731" y="2387849"/>
                  </a:moveTo>
                  <a:lnTo>
                    <a:pt x="2163538" y="2389103"/>
                  </a:lnTo>
                  <a:lnTo>
                    <a:pt x="2161345" y="2385657"/>
                  </a:lnTo>
                  <a:lnTo>
                    <a:pt x="2153513" y="2380330"/>
                  </a:lnTo>
                  <a:lnTo>
                    <a:pt x="2152886" y="2376571"/>
                  </a:lnTo>
                  <a:lnTo>
                    <a:pt x="2150380" y="2374378"/>
                  </a:lnTo>
                  <a:lnTo>
                    <a:pt x="2144741" y="2373125"/>
                  </a:lnTo>
                  <a:lnTo>
                    <a:pt x="2143801" y="2369366"/>
                  </a:lnTo>
                  <a:lnTo>
                    <a:pt x="2148500" y="2365920"/>
                  </a:lnTo>
                  <a:lnTo>
                    <a:pt x="2151633" y="2365293"/>
                  </a:lnTo>
                  <a:lnTo>
                    <a:pt x="2164478" y="2375318"/>
                  </a:lnTo>
                  <a:lnTo>
                    <a:pt x="2165731" y="2379704"/>
                  </a:lnTo>
                  <a:lnTo>
                    <a:pt x="2165731" y="2387849"/>
                  </a:lnTo>
                  <a:close/>
                  <a:moveTo>
                    <a:pt x="1057333" y="854325"/>
                  </a:moveTo>
                  <a:lnTo>
                    <a:pt x="1054827" y="855265"/>
                  </a:lnTo>
                  <a:lnTo>
                    <a:pt x="1051381" y="850566"/>
                  </a:lnTo>
                  <a:lnTo>
                    <a:pt x="1051381" y="847433"/>
                  </a:lnTo>
                  <a:lnTo>
                    <a:pt x="1052947" y="845866"/>
                  </a:lnTo>
                  <a:lnTo>
                    <a:pt x="1057646" y="844927"/>
                  </a:lnTo>
                  <a:lnTo>
                    <a:pt x="1059839" y="846806"/>
                  </a:lnTo>
                  <a:lnTo>
                    <a:pt x="1060152" y="849313"/>
                  </a:lnTo>
                  <a:lnTo>
                    <a:pt x="1057333" y="854325"/>
                  </a:lnTo>
                  <a:close/>
                  <a:moveTo>
                    <a:pt x="1825818" y="507833"/>
                  </a:moveTo>
                  <a:lnTo>
                    <a:pt x="1824565" y="509400"/>
                  </a:lnTo>
                  <a:lnTo>
                    <a:pt x="1820805" y="508460"/>
                  </a:lnTo>
                  <a:lnTo>
                    <a:pt x="1819552" y="507207"/>
                  </a:lnTo>
                  <a:lnTo>
                    <a:pt x="1821432" y="505014"/>
                  </a:lnTo>
                  <a:lnTo>
                    <a:pt x="1824878" y="502821"/>
                  </a:lnTo>
                  <a:lnTo>
                    <a:pt x="1827385" y="502507"/>
                  </a:lnTo>
                  <a:lnTo>
                    <a:pt x="1825818" y="507833"/>
                  </a:lnTo>
                  <a:close/>
                  <a:moveTo>
                    <a:pt x="1708337" y="238722"/>
                  </a:moveTo>
                  <a:lnTo>
                    <a:pt x="1702698" y="241542"/>
                  </a:lnTo>
                  <a:lnTo>
                    <a:pt x="1707083" y="236216"/>
                  </a:lnTo>
                  <a:lnTo>
                    <a:pt x="1710530" y="230890"/>
                  </a:lnTo>
                  <a:lnTo>
                    <a:pt x="1711783" y="234336"/>
                  </a:lnTo>
                  <a:lnTo>
                    <a:pt x="1708337" y="238722"/>
                  </a:lnTo>
                  <a:close/>
                  <a:moveTo>
                    <a:pt x="1926696" y="6892"/>
                  </a:moveTo>
                  <a:lnTo>
                    <a:pt x="1924189" y="7832"/>
                  </a:lnTo>
                  <a:lnTo>
                    <a:pt x="1919177" y="7206"/>
                  </a:lnTo>
                  <a:lnTo>
                    <a:pt x="1915731" y="5013"/>
                  </a:lnTo>
                  <a:lnTo>
                    <a:pt x="1916044" y="2506"/>
                  </a:lnTo>
                  <a:lnTo>
                    <a:pt x="1921996" y="313"/>
                  </a:lnTo>
                  <a:lnTo>
                    <a:pt x="1924816" y="0"/>
                  </a:lnTo>
                  <a:lnTo>
                    <a:pt x="1927322" y="1253"/>
                  </a:lnTo>
                  <a:lnTo>
                    <a:pt x="1927949" y="4386"/>
                  </a:lnTo>
                  <a:lnTo>
                    <a:pt x="1926696" y="6892"/>
                  </a:lnTo>
                  <a:close/>
                </a:path>
              </a:pathLst>
            </a:custGeom>
            <a:grpFill/>
            <a:ln w="6248" cap="rnd">
              <a:solidFill>
                <a:srgbClr val="0070C0"/>
              </a:solidFill>
              <a:prstDash val="solid"/>
              <a:round/>
            </a:ln>
          </p:spPr>
          <p:txBody>
            <a:bodyPr rtlCol="0" anchor="ctr"/>
            <a:lstStyle/>
            <a:p>
              <a:endParaRPr lang="vi-VN"/>
            </a:p>
          </p:txBody>
        </p:sp>
        <p:sp>
          <p:nvSpPr>
            <p:cNvPr id="76" name="Freeform: Shape 75">
              <a:extLst>
                <a:ext uri="{FF2B5EF4-FFF2-40B4-BE49-F238E27FC236}">
                  <a16:creationId xmlns:a16="http://schemas.microsoft.com/office/drawing/2014/main" id="{47B97A27-C1F2-4DB9-819D-133AF8F4A5B7}"/>
                </a:ext>
              </a:extLst>
            </p:cNvPr>
            <p:cNvSpPr/>
            <p:nvPr/>
          </p:nvSpPr>
          <p:spPr>
            <a:xfrm>
              <a:off x="4205515" y="1161391"/>
              <a:ext cx="662595" cy="435151"/>
            </a:xfrm>
            <a:custGeom>
              <a:avLst/>
              <a:gdLst>
                <a:gd name="connsiteX0" fmla="*/ 300752 w 662595"/>
                <a:gd name="connsiteY0" fmla="*/ 418547 h 435151"/>
                <a:gd name="connsiteX1" fmla="*/ 296680 w 662595"/>
                <a:gd name="connsiteY1" fmla="*/ 419800 h 435151"/>
                <a:gd name="connsiteX2" fmla="*/ 293547 w 662595"/>
                <a:gd name="connsiteY2" fmla="*/ 415101 h 435151"/>
                <a:gd name="connsiteX3" fmla="*/ 297306 w 662595"/>
                <a:gd name="connsiteY3" fmla="*/ 409149 h 435151"/>
                <a:gd name="connsiteX4" fmla="*/ 299499 w 662595"/>
                <a:gd name="connsiteY4" fmla="*/ 407269 h 435151"/>
                <a:gd name="connsiteX5" fmla="*/ 301066 w 662595"/>
                <a:gd name="connsiteY5" fmla="*/ 408522 h 435151"/>
                <a:gd name="connsiteX6" fmla="*/ 300126 w 662595"/>
                <a:gd name="connsiteY6" fmla="*/ 416041 h 435151"/>
                <a:gd name="connsiteX7" fmla="*/ 300752 w 662595"/>
                <a:gd name="connsiteY7" fmla="*/ 418547 h 435151"/>
                <a:gd name="connsiteX8" fmla="*/ 447056 w 662595"/>
                <a:gd name="connsiteY8" fmla="*/ 408522 h 435151"/>
                <a:gd name="connsiteX9" fmla="*/ 443297 w 662595"/>
                <a:gd name="connsiteY9" fmla="*/ 411655 h 435151"/>
                <a:gd name="connsiteX10" fmla="*/ 440477 w 662595"/>
                <a:gd name="connsiteY10" fmla="*/ 408835 h 435151"/>
                <a:gd name="connsiteX11" fmla="*/ 443297 w 662595"/>
                <a:gd name="connsiteY11" fmla="*/ 405389 h 435151"/>
                <a:gd name="connsiteX12" fmla="*/ 447369 w 662595"/>
                <a:gd name="connsiteY12" fmla="*/ 403196 h 435151"/>
                <a:gd name="connsiteX13" fmla="*/ 447056 w 662595"/>
                <a:gd name="connsiteY13" fmla="*/ 408522 h 435151"/>
                <a:gd name="connsiteX14" fmla="*/ 290414 w 662595"/>
                <a:gd name="connsiteY14" fmla="*/ 390038 h 435151"/>
                <a:gd name="connsiteX15" fmla="*/ 294173 w 662595"/>
                <a:gd name="connsiteY15" fmla="*/ 390665 h 435151"/>
                <a:gd name="connsiteX16" fmla="*/ 294173 w 662595"/>
                <a:gd name="connsiteY16" fmla="*/ 393171 h 435151"/>
                <a:gd name="connsiteX17" fmla="*/ 296680 w 662595"/>
                <a:gd name="connsiteY17" fmla="*/ 395051 h 435151"/>
                <a:gd name="connsiteX18" fmla="*/ 297306 w 662595"/>
                <a:gd name="connsiteY18" fmla="*/ 397870 h 435151"/>
                <a:gd name="connsiteX19" fmla="*/ 295427 w 662595"/>
                <a:gd name="connsiteY19" fmla="*/ 399437 h 435151"/>
                <a:gd name="connsiteX20" fmla="*/ 295113 w 662595"/>
                <a:gd name="connsiteY20" fmla="*/ 404136 h 435151"/>
                <a:gd name="connsiteX21" fmla="*/ 291980 w 662595"/>
                <a:gd name="connsiteY21" fmla="*/ 405703 h 435151"/>
                <a:gd name="connsiteX22" fmla="*/ 289161 w 662595"/>
                <a:gd name="connsiteY22" fmla="*/ 399124 h 435151"/>
                <a:gd name="connsiteX23" fmla="*/ 289161 w 662595"/>
                <a:gd name="connsiteY23" fmla="*/ 394424 h 435151"/>
                <a:gd name="connsiteX24" fmla="*/ 287908 w 662595"/>
                <a:gd name="connsiteY24" fmla="*/ 389725 h 435151"/>
                <a:gd name="connsiteX25" fmla="*/ 290414 w 662595"/>
                <a:gd name="connsiteY25" fmla="*/ 390038 h 435151"/>
                <a:gd name="connsiteX26" fmla="*/ 415414 w 662595"/>
                <a:gd name="connsiteY26" fmla="*/ 403823 h 435151"/>
                <a:gd name="connsiteX27" fmla="*/ 414161 w 662595"/>
                <a:gd name="connsiteY27" fmla="*/ 406016 h 435151"/>
                <a:gd name="connsiteX28" fmla="*/ 410088 w 662595"/>
                <a:gd name="connsiteY28" fmla="*/ 401630 h 435151"/>
                <a:gd name="connsiteX29" fmla="*/ 409149 w 662595"/>
                <a:gd name="connsiteY29" fmla="*/ 396617 h 435151"/>
                <a:gd name="connsiteX30" fmla="*/ 409462 w 662595"/>
                <a:gd name="connsiteY30" fmla="*/ 393171 h 435151"/>
                <a:gd name="connsiteX31" fmla="*/ 410715 w 662595"/>
                <a:gd name="connsiteY31" fmla="*/ 390038 h 435151"/>
                <a:gd name="connsiteX32" fmla="*/ 412908 w 662595"/>
                <a:gd name="connsiteY32" fmla="*/ 388785 h 435151"/>
                <a:gd name="connsiteX33" fmla="*/ 415727 w 662595"/>
                <a:gd name="connsiteY33" fmla="*/ 393171 h 435151"/>
                <a:gd name="connsiteX34" fmla="*/ 417294 w 662595"/>
                <a:gd name="connsiteY34" fmla="*/ 399124 h 435151"/>
                <a:gd name="connsiteX35" fmla="*/ 415414 w 662595"/>
                <a:gd name="connsiteY35" fmla="*/ 403823 h 435151"/>
                <a:gd name="connsiteX36" fmla="*/ 401630 w 662595"/>
                <a:gd name="connsiteY36" fmla="*/ 385652 h 435151"/>
                <a:gd name="connsiteX37" fmla="*/ 401316 w 662595"/>
                <a:gd name="connsiteY37" fmla="*/ 391918 h 435151"/>
                <a:gd name="connsiteX38" fmla="*/ 400063 w 662595"/>
                <a:gd name="connsiteY38" fmla="*/ 392545 h 435151"/>
                <a:gd name="connsiteX39" fmla="*/ 397870 w 662595"/>
                <a:gd name="connsiteY39" fmla="*/ 389725 h 435151"/>
                <a:gd name="connsiteX40" fmla="*/ 395051 w 662595"/>
                <a:gd name="connsiteY40" fmla="*/ 388159 h 435151"/>
                <a:gd name="connsiteX41" fmla="*/ 391605 w 662595"/>
                <a:gd name="connsiteY41" fmla="*/ 388785 h 435151"/>
                <a:gd name="connsiteX42" fmla="*/ 387219 w 662595"/>
                <a:gd name="connsiteY42" fmla="*/ 386592 h 435151"/>
                <a:gd name="connsiteX43" fmla="*/ 383773 w 662595"/>
                <a:gd name="connsiteY43" fmla="*/ 378760 h 435151"/>
                <a:gd name="connsiteX44" fmla="*/ 383146 w 662595"/>
                <a:gd name="connsiteY44" fmla="*/ 372181 h 435151"/>
                <a:gd name="connsiteX45" fmla="*/ 385026 w 662595"/>
                <a:gd name="connsiteY45" fmla="*/ 372181 h 435151"/>
                <a:gd name="connsiteX46" fmla="*/ 390038 w 662595"/>
                <a:gd name="connsiteY46" fmla="*/ 378134 h 435151"/>
                <a:gd name="connsiteX47" fmla="*/ 395364 w 662595"/>
                <a:gd name="connsiteY47" fmla="*/ 379700 h 435151"/>
                <a:gd name="connsiteX48" fmla="*/ 400377 w 662595"/>
                <a:gd name="connsiteY48" fmla="*/ 382833 h 435151"/>
                <a:gd name="connsiteX49" fmla="*/ 401630 w 662595"/>
                <a:gd name="connsiteY49" fmla="*/ 385652 h 435151"/>
                <a:gd name="connsiteX50" fmla="*/ 147870 w 662595"/>
                <a:gd name="connsiteY50" fmla="*/ 380640 h 435151"/>
                <a:gd name="connsiteX51" fmla="*/ 153509 w 662595"/>
                <a:gd name="connsiteY51" fmla="*/ 383773 h 435151"/>
                <a:gd name="connsiteX52" fmla="*/ 158522 w 662595"/>
                <a:gd name="connsiteY52" fmla="*/ 383146 h 435151"/>
                <a:gd name="connsiteX53" fmla="*/ 159461 w 662595"/>
                <a:gd name="connsiteY53" fmla="*/ 385026 h 435151"/>
                <a:gd name="connsiteX54" fmla="*/ 156329 w 662595"/>
                <a:gd name="connsiteY54" fmla="*/ 387845 h 435151"/>
                <a:gd name="connsiteX55" fmla="*/ 151003 w 662595"/>
                <a:gd name="connsiteY55" fmla="*/ 388785 h 435151"/>
                <a:gd name="connsiteX56" fmla="*/ 147557 w 662595"/>
                <a:gd name="connsiteY56" fmla="*/ 388159 h 435151"/>
                <a:gd name="connsiteX57" fmla="*/ 144737 w 662595"/>
                <a:gd name="connsiteY57" fmla="*/ 386592 h 435151"/>
                <a:gd name="connsiteX58" fmla="*/ 138785 w 662595"/>
                <a:gd name="connsiteY58" fmla="*/ 380327 h 435151"/>
                <a:gd name="connsiteX59" fmla="*/ 137218 w 662595"/>
                <a:gd name="connsiteY59" fmla="*/ 377194 h 435151"/>
                <a:gd name="connsiteX60" fmla="*/ 136905 w 662595"/>
                <a:gd name="connsiteY60" fmla="*/ 372494 h 435151"/>
                <a:gd name="connsiteX61" fmla="*/ 138785 w 662595"/>
                <a:gd name="connsiteY61" fmla="*/ 370615 h 435151"/>
                <a:gd name="connsiteX62" fmla="*/ 147870 w 662595"/>
                <a:gd name="connsiteY62" fmla="*/ 380640 h 435151"/>
                <a:gd name="connsiteX63" fmla="*/ 365602 w 662595"/>
                <a:gd name="connsiteY63" fmla="*/ 371555 h 435151"/>
                <a:gd name="connsiteX64" fmla="*/ 363409 w 662595"/>
                <a:gd name="connsiteY64" fmla="*/ 373748 h 435151"/>
                <a:gd name="connsiteX65" fmla="*/ 360590 w 662595"/>
                <a:gd name="connsiteY65" fmla="*/ 373748 h 435151"/>
                <a:gd name="connsiteX66" fmla="*/ 359963 w 662595"/>
                <a:gd name="connsiteY66" fmla="*/ 375314 h 435151"/>
                <a:gd name="connsiteX67" fmla="*/ 356517 w 662595"/>
                <a:gd name="connsiteY67" fmla="*/ 376254 h 435151"/>
                <a:gd name="connsiteX68" fmla="*/ 354011 w 662595"/>
                <a:gd name="connsiteY68" fmla="*/ 372494 h 435151"/>
                <a:gd name="connsiteX69" fmla="*/ 359650 w 662595"/>
                <a:gd name="connsiteY69" fmla="*/ 370302 h 435151"/>
                <a:gd name="connsiteX70" fmla="*/ 358397 w 662595"/>
                <a:gd name="connsiteY70" fmla="*/ 368735 h 435151"/>
                <a:gd name="connsiteX71" fmla="*/ 361529 w 662595"/>
                <a:gd name="connsiteY71" fmla="*/ 366542 h 435151"/>
                <a:gd name="connsiteX72" fmla="*/ 361529 w 662595"/>
                <a:gd name="connsiteY72" fmla="*/ 369988 h 435151"/>
                <a:gd name="connsiteX73" fmla="*/ 365602 w 662595"/>
                <a:gd name="connsiteY73" fmla="*/ 371555 h 435151"/>
                <a:gd name="connsiteX74" fmla="*/ 283208 w 662595"/>
                <a:gd name="connsiteY74" fmla="*/ 372808 h 435151"/>
                <a:gd name="connsiteX75" fmla="*/ 284148 w 662595"/>
                <a:gd name="connsiteY75" fmla="*/ 375314 h 435151"/>
                <a:gd name="connsiteX76" fmla="*/ 286341 w 662595"/>
                <a:gd name="connsiteY76" fmla="*/ 377507 h 435151"/>
                <a:gd name="connsiteX77" fmla="*/ 283522 w 662595"/>
                <a:gd name="connsiteY77" fmla="*/ 379073 h 435151"/>
                <a:gd name="connsiteX78" fmla="*/ 279762 w 662595"/>
                <a:gd name="connsiteY78" fmla="*/ 374374 h 435151"/>
                <a:gd name="connsiteX79" fmla="*/ 276630 w 662595"/>
                <a:gd name="connsiteY79" fmla="*/ 375314 h 435151"/>
                <a:gd name="connsiteX80" fmla="*/ 274750 w 662595"/>
                <a:gd name="connsiteY80" fmla="*/ 372181 h 435151"/>
                <a:gd name="connsiteX81" fmla="*/ 280076 w 662595"/>
                <a:gd name="connsiteY81" fmla="*/ 366542 h 435151"/>
                <a:gd name="connsiteX82" fmla="*/ 282269 w 662595"/>
                <a:gd name="connsiteY82" fmla="*/ 367482 h 435151"/>
                <a:gd name="connsiteX83" fmla="*/ 281642 w 662595"/>
                <a:gd name="connsiteY83" fmla="*/ 370928 h 435151"/>
                <a:gd name="connsiteX84" fmla="*/ 283208 w 662595"/>
                <a:gd name="connsiteY84" fmla="*/ 372808 h 435151"/>
                <a:gd name="connsiteX85" fmla="*/ 195802 w 662595"/>
                <a:gd name="connsiteY85" fmla="*/ 362156 h 435151"/>
                <a:gd name="connsiteX86" fmla="*/ 197055 w 662595"/>
                <a:gd name="connsiteY86" fmla="*/ 369988 h 435151"/>
                <a:gd name="connsiteX87" fmla="*/ 194549 w 662595"/>
                <a:gd name="connsiteY87" fmla="*/ 369988 h 435151"/>
                <a:gd name="connsiteX88" fmla="*/ 194549 w 662595"/>
                <a:gd name="connsiteY88" fmla="*/ 373121 h 435151"/>
                <a:gd name="connsiteX89" fmla="*/ 187970 w 662595"/>
                <a:gd name="connsiteY89" fmla="*/ 369988 h 435151"/>
                <a:gd name="connsiteX90" fmla="*/ 187970 w 662595"/>
                <a:gd name="connsiteY90" fmla="*/ 367482 h 435151"/>
                <a:gd name="connsiteX91" fmla="*/ 192983 w 662595"/>
                <a:gd name="connsiteY91" fmla="*/ 362783 h 435151"/>
                <a:gd name="connsiteX92" fmla="*/ 192356 w 662595"/>
                <a:gd name="connsiteY92" fmla="*/ 358397 h 435151"/>
                <a:gd name="connsiteX93" fmla="*/ 195802 w 662595"/>
                <a:gd name="connsiteY93" fmla="*/ 362156 h 435151"/>
                <a:gd name="connsiteX94" fmla="*/ 235903 w 662595"/>
                <a:gd name="connsiteY94" fmla="*/ 368108 h 435151"/>
                <a:gd name="connsiteX95" fmla="*/ 240602 w 662595"/>
                <a:gd name="connsiteY95" fmla="*/ 372494 h 435151"/>
                <a:gd name="connsiteX96" fmla="*/ 243108 w 662595"/>
                <a:gd name="connsiteY96" fmla="*/ 372494 h 435151"/>
                <a:gd name="connsiteX97" fmla="*/ 243735 w 662595"/>
                <a:gd name="connsiteY97" fmla="*/ 364976 h 435151"/>
                <a:gd name="connsiteX98" fmla="*/ 247807 w 662595"/>
                <a:gd name="connsiteY98" fmla="*/ 363096 h 435151"/>
                <a:gd name="connsiteX99" fmla="*/ 253446 w 662595"/>
                <a:gd name="connsiteY99" fmla="*/ 365602 h 435151"/>
                <a:gd name="connsiteX100" fmla="*/ 257833 w 662595"/>
                <a:gd name="connsiteY100" fmla="*/ 369362 h 435151"/>
                <a:gd name="connsiteX101" fmla="*/ 257833 w 662595"/>
                <a:gd name="connsiteY101" fmla="*/ 372494 h 435151"/>
                <a:gd name="connsiteX102" fmla="*/ 256579 w 662595"/>
                <a:gd name="connsiteY102" fmla="*/ 377194 h 435151"/>
                <a:gd name="connsiteX103" fmla="*/ 261592 w 662595"/>
                <a:gd name="connsiteY103" fmla="*/ 380640 h 435151"/>
                <a:gd name="connsiteX104" fmla="*/ 268484 w 662595"/>
                <a:gd name="connsiteY104" fmla="*/ 382206 h 435151"/>
                <a:gd name="connsiteX105" fmla="*/ 275376 w 662595"/>
                <a:gd name="connsiteY105" fmla="*/ 381893 h 435151"/>
                <a:gd name="connsiteX106" fmla="*/ 278823 w 662595"/>
                <a:gd name="connsiteY106" fmla="*/ 387532 h 435151"/>
                <a:gd name="connsiteX107" fmla="*/ 275063 w 662595"/>
                <a:gd name="connsiteY107" fmla="*/ 389099 h 435151"/>
                <a:gd name="connsiteX108" fmla="*/ 272557 w 662595"/>
                <a:gd name="connsiteY108" fmla="*/ 387845 h 435151"/>
                <a:gd name="connsiteX109" fmla="*/ 272557 w 662595"/>
                <a:gd name="connsiteY109" fmla="*/ 391291 h 435151"/>
                <a:gd name="connsiteX110" fmla="*/ 275690 w 662595"/>
                <a:gd name="connsiteY110" fmla="*/ 394111 h 435151"/>
                <a:gd name="connsiteX111" fmla="*/ 278196 w 662595"/>
                <a:gd name="connsiteY111" fmla="*/ 397244 h 435151"/>
                <a:gd name="connsiteX112" fmla="*/ 273183 w 662595"/>
                <a:gd name="connsiteY112" fmla="*/ 396304 h 435151"/>
                <a:gd name="connsiteX113" fmla="*/ 270050 w 662595"/>
                <a:gd name="connsiteY113" fmla="*/ 393485 h 435151"/>
                <a:gd name="connsiteX114" fmla="*/ 266291 w 662595"/>
                <a:gd name="connsiteY114" fmla="*/ 385026 h 435151"/>
                <a:gd name="connsiteX115" fmla="*/ 264725 w 662595"/>
                <a:gd name="connsiteY115" fmla="*/ 389099 h 435151"/>
                <a:gd name="connsiteX116" fmla="*/ 265038 w 662595"/>
                <a:gd name="connsiteY116" fmla="*/ 392231 h 435151"/>
                <a:gd name="connsiteX117" fmla="*/ 266604 w 662595"/>
                <a:gd name="connsiteY117" fmla="*/ 395051 h 435151"/>
                <a:gd name="connsiteX118" fmla="*/ 269424 w 662595"/>
                <a:gd name="connsiteY118" fmla="*/ 397244 h 435151"/>
                <a:gd name="connsiteX119" fmla="*/ 269424 w 662595"/>
                <a:gd name="connsiteY119" fmla="*/ 400377 h 435151"/>
                <a:gd name="connsiteX120" fmla="*/ 263785 w 662595"/>
                <a:gd name="connsiteY120" fmla="*/ 402570 h 435151"/>
                <a:gd name="connsiteX121" fmla="*/ 259712 w 662595"/>
                <a:gd name="connsiteY121" fmla="*/ 402570 h 435151"/>
                <a:gd name="connsiteX122" fmla="*/ 255953 w 662595"/>
                <a:gd name="connsiteY122" fmla="*/ 400690 h 435151"/>
                <a:gd name="connsiteX123" fmla="*/ 251880 w 662595"/>
                <a:gd name="connsiteY123" fmla="*/ 397244 h 435151"/>
                <a:gd name="connsiteX124" fmla="*/ 254073 w 662595"/>
                <a:gd name="connsiteY124" fmla="*/ 406956 h 435151"/>
                <a:gd name="connsiteX125" fmla="*/ 266918 w 662595"/>
                <a:gd name="connsiteY125" fmla="*/ 414474 h 435151"/>
                <a:gd name="connsiteX126" fmla="*/ 269424 w 662595"/>
                <a:gd name="connsiteY126" fmla="*/ 422307 h 435151"/>
                <a:gd name="connsiteX127" fmla="*/ 266291 w 662595"/>
                <a:gd name="connsiteY127" fmla="*/ 422307 h 435151"/>
                <a:gd name="connsiteX128" fmla="*/ 266291 w 662595"/>
                <a:gd name="connsiteY128" fmla="*/ 419487 h 435151"/>
                <a:gd name="connsiteX129" fmla="*/ 263785 w 662595"/>
                <a:gd name="connsiteY129" fmla="*/ 419487 h 435151"/>
                <a:gd name="connsiteX130" fmla="*/ 261592 w 662595"/>
                <a:gd name="connsiteY130" fmla="*/ 427319 h 435151"/>
                <a:gd name="connsiteX131" fmla="*/ 257833 w 662595"/>
                <a:gd name="connsiteY131" fmla="*/ 435151 h 435151"/>
                <a:gd name="connsiteX132" fmla="*/ 257833 w 662595"/>
                <a:gd name="connsiteY132" fmla="*/ 425126 h 435151"/>
                <a:gd name="connsiteX133" fmla="*/ 254700 w 662595"/>
                <a:gd name="connsiteY133" fmla="*/ 426379 h 435151"/>
                <a:gd name="connsiteX134" fmla="*/ 251880 w 662595"/>
                <a:gd name="connsiteY134" fmla="*/ 428572 h 435151"/>
                <a:gd name="connsiteX135" fmla="*/ 249061 w 662595"/>
                <a:gd name="connsiteY135" fmla="*/ 428572 h 435151"/>
                <a:gd name="connsiteX136" fmla="*/ 245928 w 662595"/>
                <a:gd name="connsiteY136" fmla="*/ 425126 h 435151"/>
                <a:gd name="connsiteX137" fmla="*/ 245928 w 662595"/>
                <a:gd name="connsiteY137" fmla="*/ 422307 h 435151"/>
                <a:gd name="connsiteX138" fmla="*/ 255013 w 662595"/>
                <a:gd name="connsiteY138" fmla="*/ 422307 h 435151"/>
                <a:gd name="connsiteX139" fmla="*/ 255013 w 662595"/>
                <a:gd name="connsiteY139" fmla="*/ 419487 h 435151"/>
                <a:gd name="connsiteX140" fmla="*/ 251880 w 662595"/>
                <a:gd name="connsiteY140" fmla="*/ 416041 h 435151"/>
                <a:gd name="connsiteX141" fmla="*/ 249061 w 662595"/>
                <a:gd name="connsiteY141" fmla="*/ 416041 h 435151"/>
                <a:gd name="connsiteX142" fmla="*/ 249061 w 662595"/>
                <a:gd name="connsiteY142" fmla="*/ 419487 h 435151"/>
                <a:gd name="connsiteX143" fmla="*/ 245928 w 662595"/>
                <a:gd name="connsiteY143" fmla="*/ 419487 h 435151"/>
                <a:gd name="connsiteX144" fmla="*/ 240602 w 662595"/>
                <a:gd name="connsiteY144" fmla="*/ 412908 h 435151"/>
                <a:gd name="connsiteX145" fmla="*/ 237469 w 662595"/>
                <a:gd name="connsiteY145" fmla="*/ 412908 h 435151"/>
                <a:gd name="connsiteX146" fmla="*/ 240602 w 662595"/>
                <a:gd name="connsiteY146" fmla="*/ 419487 h 435151"/>
                <a:gd name="connsiteX147" fmla="*/ 240602 w 662595"/>
                <a:gd name="connsiteY147" fmla="*/ 422307 h 435151"/>
                <a:gd name="connsiteX148" fmla="*/ 231830 w 662595"/>
                <a:gd name="connsiteY148" fmla="*/ 416354 h 435151"/>
                <a:gd name="connsiteX149" fmla="*/ 222432 w 662595"/>
                <a:gd name="connsiteY149" fmla="*/ 402883 h 435151"/>
                <a:gd name="connsiteX150" fmla="*/ 217106 w 662595"/>
                <a:gd name="connsiteY150" fmla="*/ 397244 h 435151"/>
                <a:gd name="connsiteX151" fmla="*/ 204574 w 662595"/>
                <a:gd name="connsiteY151" fmla="*/ 389412 h 435151"/>
                <a:gd name="connsiteX152" fmla="*/ 199875 w 662595"/>
                <a:gd name="connsiteY152" fmla="*/ 383146 h 435151"/>
                <a:gd name="connsiteX153" fmla="*/ 201128 w 662595"/>
                <a:gd name="connsiteY153" fmla="*/ 374687 h 435151"/>
                <a:gd name="connsiteX154" fmla="*/ 211153 w 662595"/>
                <a:gd name="connsiteY154" fmla="*/ 371241 h 435151"/>
                <a:gd name="connsiteX155" fmla="*/ 213973 w 662595"/>
                <a:gd name="connsiteY155" fmla="*/ 369362 h 435151"/>
                <a:gd name="connsiteX156" fmla="*/ 215539 w 662595"/>
                <a:gd name="connsiteY156" fmla="*/ 366229 h 435151"/>
                <a:gd name="connsiteX157" fmla="*/ 215539 w 662595"/>
                <a:gd name="connsiteY157" fmla="*/ 363096 h 435151"/>
                <a:gd name="connsiteX158" fmla="*/ 217106 w 662595"/>
                <a:gd name="connsiteY158" fmla="*/ 359963 h 435151"/>
                <a:gd name="connsiteX159" fmla="*/ 222745 w 662595"/>
                <a:gd name="connsiteY159" fmla="*/ 365915 h 435151"/>
                <a:gd name="connsiteX160" fmla="*/ 235903 w 662595"/>
                <a:gd name="connsiteY160" fmla="*/ 368108 h 435151"/>
                <a:gd name="connsiteX161" fmla="*/ 130639 w 662595"/>
                <a:gd name="connsiteY161" fmla="*/ 357770 h 435151"/>
                <a:gd name="connsiteX162" fmla="*/ 133459 w 662595"/>
                <a:gd name="connsiteY162" fmla="*/ 359023 h 435151"/>
                <a:gd name="connsiteX163" fmla="*/ 138785 w 662595"/>
                <a:gd name="connsiteY163" fmla="*/ 369988 h 435151"/>
                <a:gd name="connsiteX164" fmla="*/ 133772 w 662595"/>
                <a:gd name="connsiteY164" fmla="*/ 368422 h 435151"/>
                <a:gd name="connsiteX165" fmla="*/ 130953 w 662595"/>
                <a:gd name="connsiteY165" fmla="*/ 363723 h 435151"/>
                <a:gd name="connsiteX166" fmla="*/ 126567 w 662595"/>
                <a:gd name="connsiteY166" fmla="*/ 362783 h 435151"/>
                <a:gd name="connsiteX167" fmla="*/ 122494 w 662595"/>
                <a:gd name="connsiteY167" fmla="*/ 360276 h 435151"/>
                <a:gd name="connsiteX168" fmla="*/ 121554 w 662595"/>
                <a:gd name="connsiteY168" fmla="*/ 357457 h 435151"/>
                <a:gd name="connsiteX169" fmla="*/ 124687 w 662595"/>
                <a:gd name="connsiteY169" fmla="*/ 354324 h 435151"/>
                <a:gd name="connsiteX170" fmla="*/ 128133 w 662595"/>
                <a:gd name="connsiteY170" fmla="*/ 357457 h 435151"/>
                <a:gd name="connsiteX171" fmla="*/ 130639 w 662595"/>
                <a:gd name="connsiteY171" fmla="*/ 357770 h 435151"/>
                <a:gd name="connsiteX172" fmla="*/ 327695 w 662595"/>
                <a:gd name="connsiteY172" fmla="*/ 361843 h 435151"/>
                <a:gd name="connsiteX173" fmla="*/ 323622 w 662595"/>
                <a:gd name="connsiteY173" fmla="*/ 359337 h 435151"/>
                <a:gd name="connsiteX174" fmla="*/ 318609 w 662595"/>
                <a:gd name="connsiteY174" fmla="*/ 355264 h 435151"/>
                <a:gd name="connsiteX175" fmla="*/ 321429 w 662595"/>
                <a:gd name="connsiteY175" fmla="*/ 353384 h 435151"/>
                <a:gd name="connsiteX176" fmla="*/ 327695 w 662595"/>
                <a:gd name="connsiteY176" fmla="*/ 357144 h 435151"/>
                <a:gd name="connsiteX177" fmla="*/ 328321 w 662595"/>
                <a:gd name="connsiteY177" fmla="*/ 359023 h 435151"/>
                <a:gd name="connsiteX178" fmla="*/ 327695 w 662595"/>
                <a:gd name="connsiteY178" fmla="*/ 361843 h 435151"/>
                <a:gd name="connsiteX179" fmla="*/ 385339 w 662595"/>
                <a:gd name="connsiteY179" fmla="*/ 351504 h 435151"/>
                <a:gd name="connsiteX180" fmla="*/ 387532 w 662595"/>
                <a:gd name="connsiteY180" fmla="*/ 352444 h 435151"/>
                <a:gd name="connsiteX181" fmla="*/ 393798 w 662595"/>
                <a:gd name="connsiteY181" fmla="*/ 351191 h 435151"/>
                <a:gd name="connsiteX182" fmla="*/ 400690 w 662595"/>
                <a:gd name="connsiteY182" fmla="*/ 351504 h 435151"/>
                <a:gd name="connsiteX183" fmla="*/ 405076 w 662595"/>
                <a:gd name="connsiteY183" fmla="*/ 353071 h 435151"/>
                <a:gd name="connsiteX184" fmla="*/ 406329 w 662595"/>
                <a:gd name="connsiteY184" fmla="*/ 355890 h 435151"/>
                <a:gd name="connsiteX185" fmla="*/ 404136 w 662595"/>
                <a:gd name="connsiteY185" fmla="*/ 359023 h 435151"/>
                <a:gd name="connsiteX186" fmla="*/ 403196 w 662595"/>
                <a:gd name="connsiteY186" fmla="*/ 362156 h 435151"/>
                <a:gd name="connsiteX187" fmla="*/ 397557 w 662595"/>
                <a:gd name="connsiteY187" fmla="*/ 364662 h 435151"/>
                <a:gd name="connsiteX188" fmla="*/ 391918 w 662595"/>
                <a:gd name="connsiteY188" fmla="*/ 364349 h 435151"/>
                <a:gd name="connsiteX189" fmla="*/ 388785 w 662595"/>
                <a:gd name="connsiteY189" fmla="*/ 362156 h 435151"/>
                <a:gd name="connsiteX190" fmla="*/ 384399 w 662595"/>
                <a:gd name="connsiteY190" fmla="*/ 356517 h 435151"/>
                <a:gd name="connsiteX191" fmla="*/ 380953 w 662595"/>
                <a:gd name="connsiteY191" fmla="*/ 356517 h 435151"/>
                <a:gd name="connsiteX192" fmla="*/ 379700 w 662595"/>
                <a:gd name="connsiteY192" fmla="*/ 353697 h 435151"/>
                <a:gd name="connsiteX193" fmla="*/ 380326 w 662595"/>
                <a:gd name="connsiteY193" fmla="*/ 351504 h 435151"/>
                <a:gd name="connsiteX194" fmla="*/ 382519 w 662595"/>
                <a:gd name="connsiteY194" fmla="*/ 350565 h 435151"/>
                <a:gd name="connsiteX195" fmla="*/ 385339 w 662595"/>
                <a:gd name="connsiteY195" fmla="*/ 351504 h 435151"/>
                <a:gd name="connsiteX196" fmla="*/ 371868 w 662595"/>
                <a:gd name="connsiteY196" fmla="*/ 350878 h 435151"/>
                <a:gd name="connsiteX197" fmla="*/ 376254 w 662595"/>
                <a:gd name="connsiteY197" fmla="*/ 359650 h 435151"/>
                <a:gd name="connsiteX198" fmla="*/ 369675 w 662595"/>
                <a:gd name="connsiteY198" fmla="*/ 353384 h 435151"/>
                <a:gd name="connsiteX199" fmla="*/ 363096 w 662595"/>
                <a:gd name="connsiteY199" fmla="*/ 343672 h 435151"/>
                <a:gd name="connsiteX200" fmla="*/ 364036 w 662595"/>
                <a:gd name="connsiteY200" fmla="*/ 343046 h 435151"/>
                <a:gd name="connsiteX201" fmla="*/ 371868 w 662595"/>
                <a:gd name="connsiteY201" fmla="*/ 350878 h 435151"/>
                <a:gd name="connsiteX202" fmla="*/ 372181 w 662595"/>
                <a:gd name="connsiteY202" fmla="*/ 340853 h 435151"/>
                <a:gd name="connsiteX203" fmla="*/ 374061 w 662595"/>
                <a:gd name="connsiteY203" fmla="*/ 344612 h 435151"/>
                <a:gd name="connsiteX204" fmla="*/ 376880 w 662595"/>
                <a:gd name="connsiteY204" fmla="*/ 354637 h 435151"/>
                <a:gd name="connsiteX205" fmla="*/ 372181 w 662595"/>
                <a:gd name="connsiteY205" fmla="*/ 349311 h 435151"/>
                <a:gd name="connsiteX206" fmla="*/ 370615 w 662595"/>
                <a:gd name="connsiteY206" fmla="*/ 343672 h 435151"/>
                <a:gd name="connsiteX207" fmla="*/ 372181 w 662595"/>
                <a:gd name="connsiteY207" fmla="*/ 340853 h 435151"/>
                <a:gd name="connsiteX208" fmla="*/ 170426 w 662595"/>
                <a:gd name="connsiteY208" fmla="*/ 355264 h 435151"/>
                <a:gd name="connsiteX209" fmla="*/ 172619 w 662595"/>
                <a:gd name="connsiteY209" fmla="*/ 361530 h 435151"/>
                <a:gd name="connsiteX210" fmla="*/ 187970 w 662595"/>
                <a:gd name="connsiteY210" fmla="*/ 381893 h 435151"/>
                <a:gd name="connsiteX211" fmla="*/ 190163 w 662595"/>
                <a:gd name="connsiteY211" fmla="*/ 393485 h 435151"/>
                <a:gd name="connsiteX212" fmla="*/ 184524 w 662595"/>
                <a:gd name="connsiteY212" fmla="*/ 396304 h 435151"/>
                <a:gd name="connsiteX213" fmla="*/ 177005 w 662595"/>
                <a:gd name="connsiteY213" fmla="*/ 394738 h 435151"/>
                <a:gd name="connsiteX214" fmla="*/ 173559 w 662595"/>
                <a:gd name="connsiteY214" fmla="*/ 392858 h 435151"/>
                <a:gd name="connsiteX215" fmla="*/ 171366 w 662595"/>
                <a:gd name="connsiteY215" fmla="*/ 385339 h 435151"/>
                <a:gd name="connsiteX216" fmla="*/ 162908 w 662595"/>
                <a:gd name="connsiteY216" fmla="*/ 367169 h 435151"/>
                <a:gd name="connsiteX217" fmla="*/ 161654 w 662595"/>
                <a:gd name="connsiteY217" fmla="*/ 356517 h 435151"/>
                <a:gd name="connsiteX218" fmla="*/ 159148 w 662595"/>
                <a:gd name="connsiteY218" fmla="*/ 360590 h 435151"/>
                <a:gd name="connsiteX219" fmla="*/ 158522 w 662595"/>
                <a:gd name="connsiteY219" fmla="*/ 364662 h 435151"/>
                <a:gd name="connsiteX220" fmla="*/ 159461 w 662595"/>
                <a:gd name="connsiteY220" fmla="*/ 368735 h 435151"/>
                <a:gd name="connsiteX221" fmla="*/ 161654 w 662595"/>
                <a:gd name="connsiteY221" fmla="*/ 372494 h 435151"/>
                <a:gd name="connsiteX222" fmla="*/ 158522 w 662595"/>
                <a:gd name="connsiteY222" fmla="*/ 372494 h 435151"/>
                <a:gd name="connsiteX223" fmla="*/ 152882 w 662595"/>
                <a:gd name="connsiteY223" fmla="*/ 369048 h 435151"/>
                <a:gd name="connsiteX224" fmla="*/ 146303 w 662595"/>
                <a:gd name="connsiteY224" fmla="*/ 367795 h 435151"/>
                <a:gd name="connsiteX225" fmla="*/ 140664 w 662595"/>
                <a:gd name="connsiteY225" fmla="*/ 364976 h 435151"/>
                <a:gd name="connsiteX226" fmla="*/ 138785 w 662595"/>
                <a:gd name="connsiteY226" fmla="*/ 356517 h 435151"/>
                <a:gd name="connsiteX227" fmla="*/ 141918 w 662595"/>
                <a:gd name="connsiteY227" fmla="*/ 343672 h 435151"/>
                <a:gd name="connsiteX228" fmla="*/ 146930 w 662595"/>
                <a:gd name="connsiteY228" fmla="*/ 332081 h 435151"/>
                <a:gd name="connsiteX229" fmla="*/ 163847 w 662595"/>
                <a:gd name="connsiteY229" fmla="*/ 339286 h 435151"/>
                <a:gd name="connsiteX230" fmla="*/ 168547 w 662595"/>
                <a:gd name="connsiteY230" fmla="*/ 344926 h 435151"/>
                <a:gd name="connsiteX231" fmla="*/ 170426 w 662595"/>
                <a:gd name="connsiteY231" fmla="*/ 355264 h 435151"/>
                <a:gd name="connsiteX232" fmla="*/ 234963 w 662595"/>
                <a:gd name="connsiteY232" fmla="*/ 338033 h 435151"/>
                <a:gd name="connsiteX233" fmla="*/ 230577 w 662595"/>
                <a:gd name="connsiteY233" fmla="*/ 335527 h 435151"/>
                <a:gd name="connsiteX234" fmla="*/ 228697 w 662595"/>
                <a:gd name="connsiteY234" fmla="*/ 331768 h 435151"/>
                <a:gd name="connsiteX235" fmla="*/ 234336 w 662595"/>
                <a:gd name="connsiteY235" fmla="*/ 329261 h 435151"/>
                <a:gd name="connsiteX236" fmla="*/ 237156 w 662595"/>
                <a:gd name="connsiteY236" fmla="*/ 329261 h 435151"/>
                <a:gd name="connsiteX237" fmla="*/ 237156 w 662595"/>
                <a:gd name="connsiteY237" fmla="*/ 332707 h 435151"/>
                <a:gd name="connsiteX238" fmla="*/ 234963 w 662595"/>
                <a:gd name="connsiteY238" fmla="*/ 338033 h 435151"/>
                <a:gd name="connsiteX239" fmla="*/ 404136 w 662595"/>
                <a:gd name="connsiteY239" fmla="*/ 320176 h 435151"/>
                <a:gd name="connsiteX240" fmla="*/ 402883 w 662595"/>
                <a:gd name="connsiteY240" fmla="*/ 324249 h 435151"/>
                <a:gd name="connsiteX241" fmla="*/ 394111 w 662595"/>
                <a:gd name="connsiteY241" fmla="*/ 332707 h 435151"/>
                <a:gd name="connsiteX242" fmla="*/ 389098 w 662595"/>
                <a:gd name="connsiteY242" fmla="*/ 334900 h 435151"/>
                <a:gd name="connsiteX243" fmla="*/ 386906 w 662595"/>
                <a:gd name="connsiteY243" fmla="*/ 334900 h 435151"/>
                <a:gd name="connsiteX244" fmla="*/ 377194 w 662595"/>
                <a:gd name="connsiteY244" fmla="*/ 332707 h 435151"/>
                <a:gd name="connsiteX245" fmla="*/ 373434 w 662595"/>
                <a:gd name="connsiteY245" fmla="*/ 330514 h 435151"/>
                <a:gd name="connsiteX246" fmla="*/ 372808 w 662595"/>
                <a:gd name="connsiteY246" fmla="*/ 328008 h 435151"/>
                <a:gd name="connsiteX247" fmla="*/ 376880 w 662595"/>
                <a:gd name="connsiteY247" fmla="*/ 327695 h 435151"/>
                <a:gd name="connsiteX248" fmla="*/ 382519 w 662595"/>
                <a:gd name="connsiteY248" fmla="*/ 326128 h 435151"/>
                <a:gd name="connsiteX249" fmla="*/ 385966 w 662595"/>
                <a:gd name="connsiteY249" fmla="*/ 329575 h 435151"/>
                <a:gd name="connsiteX250" fmla="*/ 387845 w 662595"/>
                <a:gd name="connsiteY250" fmla="*/ 327695 h 435151"/>
                <a:gd name="connsiteX251" fmla="*/ 393171 w 662595"/>
                <a:gd name="connsiteY251" fmla="*/ 326442 h 435151"/>
                <a:gd name="connsiteX252" fmla="*/ 398184 w 662595"/>
                <a:gd name="connsiteY252" fmla="*/ 320803 h 435151"/>
                <a:gd name="connsiteX253" fmla="*/ 403196 w 662595"/>
                <a:gd name="connsiteY253" fmla="*/ 318296 h 435151"/>
                <a:gd name="connsiteX254" fmla="*/ 404136 w 662595"/>
                <a:gd name="connsiteY254" fmla="*/ 320176 h 435151"/>
                <a:gd name="connsiteX255" fmla="*/ 400690 w 662595"/>
                <a:gd name="connsiteY255" fmla="*/ 344612 h 435151"/>
                <a:gd name="connsiteX256" fmla="*/ 388472 w 662595"/>
                <a:gd name="connsiteY256" fmla="*/ 345552 h 435151"/>
                <a:gd name="connsiteX257" fmla="*/ 387532 w 662595"/>
                <a:gd name="connsiteY257" fmla="*/ 343986 h 435151"/>
                <a:gd name="connsiteX258" fmla="*/ 396930 w 662595"/>
                <a:gd name="connsiteY258" fmla="*/ 341793 h 435151"/>
                <a:gd name="connsiteX259" fmla="*/ 411028 w 662595"/>
                <a:gd name="connsiteY259" fmla="*/ 337720 h 435151"/>
                <a:gd name="connsiteX260" fmla="*/ 414161 w 662595"/>
                <a:gd name="connsiteY260" fmla="*/ 335840 h 435151"/>
                <a:gd name="connsiteX261" fmla="*/ 416981 w 662595"/>
                <a:gd name="connsiteY261" fmla="*/ 331454 h 435151"/>
                <a:gd name="connsiteX262" fmla="*/ 418234 w 662595"/>
                <a:gd name="connsiteY262" fmla="*/ 326755 h 435151"/>
                <a:gd name="connsiteX263" fmla="*/ 422307 w 662595"/>
                <a:gd name="connsiteY263" fmla="*/ 323309 h 435151"/>
                <a:gd name="connsiteX264" fmla="*/ 425126 w 662595"/>
                <a:gd name="connsiteY264" fmla="*/ 319863 h 435151"/>
                <a:gd name="connsiteX265" fmla="*/ 428885 w 662595"/>
                <a:gd name="connsiteY265" fmla="*/ 316730 h 435151"/>
                <a:gd name="connsiteX266" fmla="*/ 431392 w 662595"/>
                <a:gd name="connsiteY266" fmla="*/ 318610 h 435151"/>
                <a:gd name="connsiteX267" fmla="*/ 427319 w 662595"/>
                <a:gd name="connsiteY267" fmla="*/ 327382 h 435151"/>
                <a:gd name="connsiteX268" fmla="*/ 422620 w 662595"/>
                <a:gd name="connsiteY268" fmla="*/ 333334 h 435151"/>
                <a:gd name="connsiteX269" fmla="*/ 416981 w 662595"/>
                <a:gd name="connsiteY269" fmla="*/ 338033 h 435151"/>
                <a:gd name="connsiteX270" fmla="*/ 400690 w 662595"/>
                <a:gd name="connsiteY270" fmla="*/ 344612 h 435151"/>
                <a:gd name="connsiteX271" fmla="*/ 441104 w 662595"/>
                <a:gd name="connsiteY271" fmla="*/ 385026 h 435151"/>
                <a:gd name="connsiteX272" fmla="*/ 435464 w 662595"/>
                <a:gd name="connsiteY272" fmla="*/ 385026 h 435151"/>
                <a:gd name="connsiteX273" fmla="*/ 442357 w 662595"/>
                <a:gd name="connsiteY273" fmla="*/ 369048 h 435151"/>
                <a:gd name="connsiteX274" fmla="*/ 443297 w 662595"/>
                <a:gd name="connsiteY274" fmla="*/ 361843 h 435151"/>
                <a:gd name="connsiteX275" fmla="*/ 438284 w 662595"/>
                <a:gd name="connsiteY275" fmla="*/ 356517 h 435151"/>
                <a:gd name="connsiteX276" fmla="*/ 438284 w 662595"/>
                <a:gd name="connsiteY276" fmla="*/ 353697 h 435151"/>
                <a:gd name="connsiteX277" fmla="*/ 447369 w 662595"/>
                <a:gd name="connsiteY277" fmla="*/ 353384 h 435151"/>
                <a:gd name="connsiteX278" fmla="*/ 453322 w 662595"/>
                <a:gd name="connsiteY278" fmla="*/ 351818 h 435151"/>
                <a:gd name="connsiteX279" fmla="*/ 457708 w 662595"/>
                <a:gd name="connsiteY279" fmla="*/ 348058 h 435151"/>
                <a:gd name="connsiteX280" fmla="*/ 461780 w 662595"/>
                <a:gd name="connsiteY280" fmla="*/ 341479 h 435151"/>
                <a:gd name="connsiteX281" fmla="*/ 471805 w 662595"/>
                <a:gd name="connsiteY281" fmla="*/ 320489 h 435151"/>
                <a:gd name="connsiteX282" fmla="*/ 473372 w 662595"/>
                <a:gd name="connsiteY282" fmla="*/ 312971 h 435151"/>
                <a:gd name="connsiteX283" fmla="*/ 475565 w 662595"/>
                <a:gd name="connsiteY283" fmla="*/ 316103 h 435151"/>
                <a:gd name="connsiteX284" fmla="*/ 476191 w 662595"/>
                <a:gd name="connsiteY284" fmla="*/ 319236 h 435151"/>
                <a:gd name="connsiteX285" fmla="*/ 473685 w 662595"/>
                <a:gd name="connsiteY285" fmla="*/ 329575 h 435151"/>
                <a:gd name="connsiteX286" fmla="*/ 469926 w 662595"/>
                <a:gd name="connsiteY286" fmla="*/ 337407 h 435151"/>
                <a:gd name="connsiteX287" fmla="*/ 449875 w 662595"/>
                <a:gd name="connsiteY287" fmla="*/ 367482 h 435151"/>
                <a:gd name="connsiteX288" fmla="*/ 447369 w 662595"/>
                <a:gd name="connsiteY288" fmla="*/ 372494 h 435151"/>
                <a:gd name="connsiteX289" fmla="*/ 444236 w 662595"/>
                <a:gd name="connsiteY289" fmla="*/ 381580 h 435151"/>
                <a:gd name="connsiteX290" fmla="*/ 441104 w 662595"/>
                <a:gd name="connsiteY290" fmla="*/ 385026 h 435151"/>
                <a:gd name="connsiteX291" fmla="*/ 260652 w 662595"/>
                <a:gd name="connsiteY291" fmla="*/ 322056 h 435151"/>
                <a:gd name="connsiteX292" fmla="*/ 254700 w 662595"/>
                <a:gd name="connsiteY292" fmla="*/ 324562 h 435151"/>
                <a:gd name="connsiteX293" fmla="*/ 248121 w 662595"/>
                <a:gd name="connsiteY293" fmla="*/ 322996 h 435151"/>
                <a:gd name="connsiteX294" fmla="*/ 246554 w 662595"/>
                <a:gd name="connsiteY294" fmla="*/ 321429 h 435151"/>
                <a:gd name="connsiteX295" fmla="*/ 251567 w 662595"/>
                <a:gd name="connsiteY295" fmla="*/ 312344 h 435151"/>
                <a:gd name="connsiteX296" fmla="*/ 254073 w 662595"/>
                <a:gd name="connsiteY296" fmla="*/ 312031 h 435151"/>
                <a:gd name="connsiteX297" fmla="*/ 256893 w 662595"/>
                <a:gd name="connsiteY297" fmla="*/ 310464 h 435151"/>
                <a:gd name="connsiteX298" fmla="*/ 260026 w 662595"/>
                <a:gd name="connsiteY298" fmla="*/ 311091 h 435151"/>
                <a:gd name="connsiteX299" fmla="*/ 264411 w 662595"/>
                <a:gd name="connsiteY299" fmla="*/ 317983 h 435151"/>
                <a:gd name="connsiteX300" fmla="*/ 264725 w 662595"/>
                <a:gd name="connsiteY300" fmla="*/ 319550 h 435151"/>
                <a:gd name="connsiteX301" fmla="*/ 260652 w 662595"/>
                <a:gd name="connsiteY301" fmla="*/ 322056 h 435151"/>
                <a:gd name="connsiteX302" fmla="*/ 137531 w 662595"/>
                <a:gd name="connsiteY302" fmla="*/ 310151 h 435151"/>
                <a:gd name="connsiteX303" fmla="*/ 138785 w 662595"/>
                <a:gd name="connsiteY303" fmla="*/ 318923 h 435151"/>
                <a:gd name="connsiteX304" fmla="*/ 138158 w 662595"/>
                <a:gd name="connsiteY304" fmla="*/ 322056 h 435151"/>
                <a:gd name="connsiteX305" fmla="*/ 136278 w 662595"/>
                <a:gd name="connsiteY305" fmla="*/ 324562 h 435151"/>
                <a:gd name="connsiteX306" fmla="*/ 127193 w 662595"/>
                <a:gd name="connsiteY306" fmla="*/ 322996 h 435151"/>
                <a:gd name="connsiteX307" fmla="*/ 122494 w 662595"/>
                <a:gd name="connsiteY307" fmla="*/ 321743 h 435151"/>
                <a:gd name="connsiteX308" fmla="*/ 116541 w 662595"/>
                <a:gd name="connsiteY308" fmla="*/ 322056 h 435151"/>
                <a:gd name="connsiteX309" fmla="*/ 111842 w 662595"/>
                <a:gd name="connsiteY309" fmla="*/ 321116 h 435151"/>
                <a:gd name="connsiteX310" fmla="*/ 107770 w 662595"/>
                <a:gd name="connsiteY310" fmla="*/ 318296 h 435151"/>
                <a:gd name="connsiteX311" fmla="*/ 104637 w 662595"/>
                <a:gd name="connsiteY311" fmla="*/ 312344 h 435151"/>
                <a:gd name="connsiteX312" fmla="*/ 105263 w 662595"/>
                <a:gd name="connsiteY312" fmla="*/ 308898 h 435151"/>
                <a:gd name="connsiteX313" fmla="*/ 107456 w 662595"/>
                <a:gd name="connsiteY313" fmla="*/ 307331 h 435151"/>
                <a:gd name="connsiteX314" fmla="*/ 110276 w 662595"/>
                <a:gd name="connsiteY314" fmla="*/ 308898 h 435151"/>
                <a:gd name="connsiteX315" fmla="*/ 111842 w 662595"/>
                <a:gd name="connsiteY315" fmla="*/ 311091 h 435151"/>
                <a:gd name="connsiteX316" fmla="*/ 114975 w 662595"/>
                <a:gd name="connsiteY316" fmla="*/ 312971 h 435151"/>
                <a:gd name="connsiteX317" fmla="*/ 122181 w 662595"/>
                <a:gd name="connsiteY317" fmla="*/ 314850 h 435151"/>
                <a:gd name="connsiteX318" fmla="*/ 124687 w 662595"/>
                <a:gd name="connsiteY318" fmla="*/ 312971 h 435151"/>
                <a:gd name="connsiteX319" fmla="*/ 122807 w 662595"/>
                <a:gd name="connsiteY319" fmla="*/ 309211 h 435151"/>
                <a:gd name="connsiteX320" fmla="*/ 122807 w 662595"/>
                <a:gd name="connsiteY320" fmla="*/ 306392 h 435151"/>
                <a:gd name="connsiteX321" fmla="*/ 124687 w 662595"/>
                <a:gd name="connsiteY321" fmla="*/ 303572 h 435151"/>
                <a:gd name="connsiteX322" fmla="*/ 127506 w 662595"/>
                <a:gd name="connsiteY322" fmla="*/ 302319 h 435151"/>
                <a:gd name="connsiteX323" fmla="*/ 129699 w 662595"/>
                <a:gd name="connsiteY323" fmla="*/ 302632 h 435151"/>
                <a:gd name="connsiteX324" fmla="*/ 133459 w 662595"/>
                <a:gd name="connsiteY324" fmla="*/ 305452 h 435151"/>
                <a:gd name="connsiteX325" fmla="*/ 137531 w 662595"/>
                <a:gd name="connsiteY325" fmla="*/ 310151 h 435151"/>
                <a:gd name="connsiteX326" fmla="*/ 575502 w 662595"/>
                <a:gd name="connsiteY326" fmla="*/ 304199 h 435151"/>
                <a:gd name="connsiteX327" fmla="*/ 575502 w 662595"/>
                <a:gd name="connsiteY327" fmla="*/ 307018 h 435151"/>
                <a:gd name="connsiteX328" fmla="*/ 569550 w 662595"/>
                <a:gd name="connsiteY328" fmla="*/ 304199 h 435151"/>
                <a:gd name="connsiteX329" fmla="*/ 567044 w 662595"/>
                <a:gd name="connsiteY329" fmla="*/ 304199 h 435151"/>
                <a:gd name="connsiteX330" fmla="*/ 568923 w 662595"/>
                <a:gd name="connsiteY330" fmla="*/ 312971 h 435151"/>
                <a:gd name="connsiteX331" fmla="*/ 566104 w 662595"/>
                <a:gd name="connsiteY331" fmla="*/ 319863 h 435151"/>
                <a:gd name="connsiteX332" fmla="*/ 559838 w 662595"/>
                <a:gd name="connsiteY332" fmla="*/ 325189 h 435151"/>
                <a:gd name="connsiteX333" fmla="*/ 552319 w 662595"/>
                <a:gd name="connsiteY333" fmla="*/ 328948 h 435151"/>
                <a:gd name="connsiteX334" fmla="*/ 560151 w 662595"/>
                <a:gd name="connsiteY334" fmla="*/ 313597 h 435151"/>
                <a:gd name="connsiteX335" fmla="*/ 560778 w 662595"/>
                <a:gd name="connsiteY335" fmla="*/ 308585 h 435151"/>
                <a:gd name="connsiteX336" fmla="*/ 558585 w 662595"/>
                <a:gd name="connsiteY336" fmla="*/ 305765 h 435151"/>
                <a:gd name="connsiteX337" fmla="*/ 554512 w 662595"/>
                <a:gd name="connsiteY337" fmla="*/ 303259 h 435151"/>
                <a:gd name="connsiteX338" fmla="*/ 552006 w 662595"/>
                <a:gd name="connsiteY338" fmla="*/ 299186 h 435151"/>
                <a:gd name="connsiteX339" fmla="*/ 555139 w 662595"/>
                <a:gd name="connsiteY339" fmla="*/ 291354 h 435151"/>
                <a:gd name="connsiteX340" fmla="*/ 560465 w 662595"/>
                <a:gd name="connsiteY340" fmla="*/ 292920 h 435151"/>
                <a:gd name="connsiteX341" fmla="*/ 575502 w 662595"/>
                <a:gd name="connsiteY341" fmla="*/ 304199 h 435151"/>
                <a:gd name="connsiteX342" fmla="*/ 589913 w 662595"/>
                <a:gd name="connsiteY342" fmla="*/ 305452 h 435151"/>
                <a:gd name="connsiteX343" fmla="*/ 585841 w 662595"/>
                <a:gd name="connsiteY343" fmla="*/ 305765 h 435151"/>
                <a:gd name="connsiteX344" fmla="*/ 585527 w 662595"/>
                <a:gd name="connsiteY344" fmla="*/ 297933 h 435151"/>
                <a:gd name="connsiteX345" fmla="*/ 589287 w 662595"/>
                <a:gd name="connsiteY345" fmla="*/ 289161 h 435151"/>
                <a:gd name="connsiteX346" fmla="*/ 596179 w 662595"/>
                <a:gd name="connsiteY346" fmla="*/ 284462 h 435151"/>
                <a:gd name="connsiteX347" fmla="*/ 602445 w 662595"/>
                <a:gd name="connsiteY347" fmla="*/ 285402 h 435151"/>
                <a:gd name="connsiteX348" fmla="*/ 600878 w 662595"/>
                <a:gd name="connsiteY348" fmla="*/ 291354 h 435151"/>
                <a:gd name="connsiteX349" fmla="*/ 597432 w 662595"/>
                <a:gd name="connsiteY349" fmla="*/ 295113 h 435151"/>
                <a:gd name="connsiteX350" fmla="*/ 589913 w 662595"/>
                <a:gd name="connsiteY350" fmla="*/ 305452 h 435151"/>
                <a:gd name="connsiteX351" fmla="*/ 464913 w 662595"/>
                <a:gd name="connsiteY351" fmla="*/ 281955 h 435151"/>
                <a:gd name="connsiteX352" fmla="*/ 464913 w 662595"/>
                <a:gd name="connsiteY352" fmla="*/ 291354 h 435151"/>
                <a:gd name="connsiteX353" fmla="*/ 470552 w 662595"/>
                <a:gd name="connsiteY353" fmla="*/ 284775 h 435151"/>
                <a:gd name="connsiteX354" fmla="*/ 473059 w 662595"/>
                <a:gd name="connsiteY354" fmla="*/ 283209 h 435151"/>
                <a:gd name="connsiteX355" fmla="*/ 475565 w 662595"/>
                <a:gd name="connsiteY355" fmla="*/ 284775 h 435151"/>
                <a:gd name="connsiteX356" fmla="*/ 473998 w 662595"/>
                <a:gd name="connsiteY356" fmla="*/ 290727 h 435151"/>
                <a:gd name="connsiteX357" fmla="*/ 467419 w 662595"/>
                <a:gd name="connsiteY357" fmla="*/ 307018 h 435151"/>
                <a:gd name="connsiteX358" fmla="*/ 463033 w 662595"/>
                <a:gd name="connsiteY358" fmla="*/ 322996 h 435151"/>
                <a:gd name="connsiteX359" fmla="*/ 460214 w 662595"/>
                <a:gd name="connsiteY359" fmla="*/ 329575 h 435151"/>
                <a:gd name="connsiteX360" fmla="*/ 455828 w 662595"/>
                <a:gd name="connsiteY360" fmla="*/ 335214 h 435151"/>
                <a:gd name="connsiteX361" fmla="*/ 449875 w 662595"/>
                <a:gd name="connsiteY361" fmla="*/ 338660 h 435151"/>
                <a:gd name="connsiteX362" fmla="*/ 442983 w 662595"/>
                <a:gd name="connsiteY362" fmla="*/ 340226 h 435151"/>
                <a:gd name="connsiteX363" fmla="*/ 432645 w 662595"/>
                <a:gd name="connsiteY363" fmla="*/ 341479 h 435151"/>
                <a:gd name="connsiteX364" fmla="*/ 413535 w 662595"/>
                <a:gd name="connsiteY364" fmla="*/ 346179 h 435151"/>
                <a:gd name="connsiteX365" fmla="*/ 406329 w 662595"/>
                <a:gd name="connsiteY365" fmla="*/ 347432 h 435151"/>
                <a:gd name="connsiteX366" fmla="*/ 406329 w 662595"/>
                <a:gd name="connsiteY366" fmla="*/ 344612 h 435151"/>
                <a:gd name="connsiteX367" fmla="*/ 418547 w 662595"/>
                <a:gd name="connsiteY367" fmla="*/ 338973 h 435151"/>
                <a:gd name="connsiteX368" fmla="*/ 430139 w 662595"/>
                <a:gd name="connsiteY368" fmla="*/ 332394 h 435151"/>
                <a:gd name="connsiteX369" fmla="*/ 439850 w 662595"/>
                <a:gd name="connsiteY369" fmla="*/ 324875 h 435151"/>
                <a:gd name="connsiteX370" fmla="*/ 447369 w 662595"/>
                <a:gd name="connsiteY370" fmla="*/ 316417 h 435151"/>
                <a:gd name="connsiteX371" fmla="*/ 446116 w 662595"/>
                <a:gd name="connsiteY371" fmla="*/ 311404 h 435151"/>
                <a:gd name="connsiteX372" fmla="*/ 447682 w 662595"/>
                <a:gd name="connsiteY372" fmla="*/ 304512 h 435151"/>
                <a:gd name="connsiteX373" fmla="*/ 453008 w 662595"/>
                <a:gd name="connsiteY373" fmla="*/ 291354 h 435151"/>
                <a:gd name="connsiteX374" fmla="*/ 459274 w 662595"/>
                <a:gd name="connsiteY374" fmla="*/ 294487 h 435151"/>
                <a:gd name="connsiteX375" fmla="*/ 460527 w 662595"/>
                <a:gd name="connsiteY375" fmla="*/ 290414 h 435151"/>
                <a:gd name="connsiteX376" fmla="*/ 464913 w 662595"/>
                <a:gd name="connsiteY376" fmla="*/ 281955 h 435151"/>
                <a:gd name="connsiteX377" fmla="*/ 485590 w 662595"/>
                <a:gd name="connsiteY377" fmla="*/ 246868 h 435151"/>
                <a:gd name="connsiteX378" fmla="*/ 485277 w 662595"/>
                <a:gd name="connsiteY378" fmla="*/ 253760 h 435151"/>
                <a:gd name="connsiteX379" fmla="*/ 481830 w 662595"/>
                <a:gd name="connsiteY379" fmla="*/ 262219 h 435151"/>
                <a:gd name="connsiteX380" fmla="*/ 477444 w 662595"/>
                <a:gd name="connsiteY380" fmla="*/ 264412 h 435151"/>
                <a:gd name="connsiteX381" fmla="*/ 477131 w 662595"/>
                <a:gd name="connsiteY381" fmla="*/ 267231 h 435151"/>
                <a:gd name="connsiteX382" fmla="*/ 472745 w 662595"/>
                <a:gd name="connsiteY382" fmla="*/ 269424 h 435151"/>
                <a:gd name="connsiteX383" fmla="*/ 466166 w 662595"/>
                <a:gd name="connsiteY383" fmla="*/ 274750 h 435151"/>
                <a:gd name="connsiteX384" fmla="*/ 465540 w 662595"/>
                <a:gd name="connsiteY384" fmla="*/ 276630 h 435151"/>
                <a:gd name="connsiteX385" fmla="*/ 456454 w 662595"/>
                <a:gd name="connsiteY385" fmla="*/ 280702 h 435151"/>
                <a:gd name="connsiteX386" fmla="*/ 453948 w 662595"/>
                <a:gd name="connsiteY386" fmla="*/ 282582 h 435151"/>
                <a:gd name="connsiteX387" fmla="*/ 449562 w 662595"/>
                <a:gd name="connsiteY387" fmla="*/ 282582 h 435151"/>
                <a:gd name="connsiteX388" fmla="*/ 453322 w 662595"/>
                <a:gd name="connsiteY388" fmla="*/ 278509 h 435151"/>
                <a:gd name="connsiteX389" fmla="*/ 457081 w 662595"/>
                <a:gd name="connsiteY389" fmla="*/ 276316 h 435151"/>
                <a:gd name="connsiteX390" fmla="*/ 460214 w 662595"/>
                <a:gd name="connsiteY390" fmla="*/ 273497 h 435151"/>
                <a:gd name="connsiteX391" fmla="*/ 463660 w 662595"/>
                <a:gd name="connsiteY391" fmla="*/ 268171 h 435151"/>
                <a:gd name="connsiteX392" fmla="*/ 463660 w 662595"/>
                <a:gd name="connsiteY392" fmla="*/ 263472 h 435151"/>
                <a:gd name="connsiteX393" fmla="*/ 466793 w 662595"/>
                <a:gd name="connsiteY393" fmla="*/ 260652 h 435151"/>
                <a:gd name="connsiteX394" fmla="*/ 468359 w 662595"/>
                <a:gd name="connsiteY394" fmla="*/ 257206 h 435151"/>
                <a:gd name="connsiteX395" fmla="*/ 470552 w 662595"/>
                <a:gd name="connsiteY395" fmla="*/ 255013 h 435151"/>
                <a:gd name="connsiteX396" fmla="*/ 473372 w 662595"/>
                <a:gd name="connsiteY396" fmla="*/ 248747 h 435151"/>
                <a:gd name="connsiteX397" fmla="*/ 475251 w 662595"/>
                <a:gd name="connsiteY397" fmla="*/ 247808 h 435151"/>
                <a:gd name="connsiteX398" fmla="*/ 479637 w 662595"/>
                <a:gd name="connsiteY398" fmla="*/ 249374 h 435151"/>
                <a:gd name="connsiteX399" fmla="*/ 483397 w 662595"/>
                <a:gd name="connsiteY399" fmla="*/ 247181 h 435151"/>
                <a:gd name="connsiteX400" fmla="*/ 485590 w 662595"/>
                <a:gd name="connsiteY400" fmla="*/ 246868 h 435151"/>
                <a:gd name="connsiteX401" fmla="*/ 489036 w 662595"/>
                <a:gd name="connsiteY401" fmla="*/ 296680 h 435151"/>
                <a:gd name="connsiteX402" fmla="*/ 484650 w 662595"/>
                <a:gd name="connsiteY402" fmla="*/ 308271 h 435151"/>
                <a:gd name="connsiteX403" fmla="*/ 476191 w 662595"/>
                <a:gd name="connsiteY403" fmla="*/ 307018 h 435151"/>
                <a:gd name="connsiteX404" fmla="*/ 480577 w 662595"/>
                <a:gd name="connsiteY404" fmla="*/ 305138 h 435151"/>
                <a:gd name="connsiteX405" fmla="*/ 481204 w 662595"/>
                <a:gd name="connsiteY405" fmla="*/ 302319 h 435151"/>
                <a:gd name="connsiteX406" fmla="*/ 479324 w 662595"/>
                <a:gd name="connsiteY406" fmla="*/ 292920 h 435151"/>
                <a:gd name="connsiteX407" fmla="*/ 480577 w 662595"/>
                <a:gd name="connsiteY407" fmla="*/ 288221 h 435151"/>
                <a:gd name="connsiteX408" fmla="*/ 486530 w 662595"/>
                <a:gd name="connsiteY408" fmla="*/ 282582 h 435151"/>
                <a:gd name="connsiteX409" fmla="*/ 488096 w 662595"/>
                <a:gd name="connsiteY409" fmla="*/ 277256 h 435151"/>
                <a:gd name="connsiteX410" fmla="*/ 488723 w 662595"/>
                <a:gd name="connsiteY410" fmla="*/ 267231 h 435151"/>
                <a:gd name="connsiteX411" fmla="*/ 489663 w 662595"/>
                <a:gd name="connsiteY411" fmla="*/ 263158 h 435151"/>
                <a:gd name="connsiteX412" fmla="*/ 492482 w 662595"/>
                <a:gd name="connsiteY412" fmla="*/ 257833 h 435151"/>
                <a:gd name="connsiteX413" fmla="*/ 502507 w 662595"/>
                <a:gd name="connsiteY413" fmla="*/ 247494 h 435151"/>
                <a:gd name="connsiteX414" fmla="*/ 505327 w 662595"/>
                <a:gd name="connsiteY414" fmla="*/ 245614 h 435151"/>
                <a:gd name="connsiteX415" fmla="*/ 506893 w 662595"/>
                <a:gd name="connsiteY415" fmla="*/ 246241 h 435151"/>
                <a:gd name="connsiteX416" fmla="*/ 506893 w 662595"/>
                <a:gd name="connsiteY416" fmla="*/ 249374 h 435151"/>
                <a:gd name="connsiteX417" fmla="*/ 491542 w 662595"/>
                <a:gd name="connsiteY417" fmla="*/ 282582 h 435151"/>
                <a:gd name="connsiteX418" fmla="*/ 489036 w 662595"/>
                <a:gd name="connsiteY418" fmla="*/ 296680 h 435151"/>
                <a:gd name="connsiteX419" fmla="*/ 486530 w 662595"/>
                <a:gd name="connsiteY419" fmla="*/ 237782 h 435151"/>
                <a:gd name="connsiteX420" fmla="*/ 485590 w 662595"/>
                <a:gd name="connsiteY420" fmla="*/ 241542 h 435151"/>
                <a:gd name="connsiteX421" fmla="*/ 479011 w 662595"/>
                <a:gd name="connsiteY421" fmla="*/ 247181 h 435151"/>
                <a:gd name="connsiteX422" fmla="*/ 475878 w 662595"/>
                <a:gd name="connsiteY422" fmla="*/ 244361 h 435151"/>
                <a:gd name="connsiteX423" fmla="*/ 476505 w 662595"/>
                <a:gd name="connsiteY423" fmla="*/ 242482 h 435151"/>
                <a:gd name="connsiteX424" fmla="*/ 479324 w 662595"/>
                <a:gd name="connsiteY424" fmla="*/ 239036 h 435151"/>
                <a:gd name="connsiteX425" fmla="*/ 486530 w 662595"/>
                <a:gd name="connsiteY425" fmla="*/ 237782 h 435151"/>
                <a:gd name="connsiteX426" fmla="*/ 520678 w 662595"/>
                <a:gd name="connsiteY426" fmla="*/ 234336 h 435151"/>
                <a:gd name="connsiteX427" fmla="*/ 517858 w 662595"/>
                <a:gd name="connsiteY427" fmla="*/ 233083 h 435151"/>
                <a:gd name="connsiteX428" fmla="*/ 523184 w 662595"/>
                <a:gd name="connsiteY428" fmla="*/ 210527 h 435151"/>
                <a:gd name="connsiteX429" fmla="*/ 524750 w 662595"/>
                <a:gd name="connsiteY429" fmla="*/ 206767 h 435151"/>
                <a:gd name="connsiteX430" fmla="*/ 527570 w 662595"/>
                <a:gd name="connsiteY430" fmla="*/ 206141 h 435151"/>
                <a:gd name="connsiteX431" fmla="*/ 520678 w 662595"/>
                <a:gd name="connsiteY431" fmla="*/ 234336 h 435151"/>
                <a:gd name="connsiteX432" fmla="*/ 500001 w 662595"/>
                <a:gd name="connsiteY432" fmla="*/ 194236 h 435151"/>
                <a:gd name="connsiteX433" fmla="*/ 498121 w 662595"/>
                <a:gd name="connsiteY433" fmla="*/ 194236 h 435151"/>
                <a:gd name="connsiteX434" fmla="*/ 493109 w 662595"/>
                <a:gd name="connsiteY434" fmla="*/ 192043 h 435151"/>
                <a:gd name="connsiteX435" fmla="*/ 494988 w 662595"/>
                <a:gd name="connsiteY435" fmla="*/ 189850 h 435151"/>
                <a:gd name="connsiteX436" fmla="*/ 509399 w 662595"/>
                <a:gd name="connsiteY436" fmla="*/ 182644 h 435151"/>
                <a:gd name="connsiteX437" fmla="*/ 509713 w 662595"/>
                <a:gd name="connsiteY437" fmla="*/ 187030 h 435151"/>
                <a:gd name="connsiteX438" fmla="*/ 500001 w 662595"/>
                <a:gd name="connsiteY438" fmla="*/ 194236 h 435151"/>
                <a:gd name="connsiteX439" fmla="*/ 486843 w 662595"/>
                <a:gd name="connsiteY439" fmla="*/ 182644 h 435151"/>
                <a:gd name="connsiteX440" fmla="*/ 484650 w 662595"/>
                <a:gd name="connsiteY440" fmla="*/ 183584 h 435151"/>
                <a:gd name="connsiteX441" fmla="*/ 479324 w 662595"/>
                <a:gd name="connsiteY441" fmla="*/ 184211 h 435151"/>
                <a:gd name="connsiteX442" fmla="*/ 476818 w 662595"/>
                <a:gd name="connsiteY442" fmla="*/ 185464 h 435151"/>
                <a:gd name="connsiteX443" fmla="*/ 474312 w 662595"/>
                <a:gd name="connsiteY443" fmla="*/ 183271 h 435151"/>
                <a:gd name="connsiteX444" fmla="*/ 471179 w 662595"/>
                <a:gd name="connsiteY444" fmla="*/ 183584 h 435151"/>
                <a:gd name="connsiteX445" fmla="*/ 468673 w 662595"/>
                <a:gd name="connsiteY445" fmla="*/ 182331 h 435151"/>
                <a:gd name="connsiteX446" fmla="*/ 469612 w 662595"/>
                <a:gd name="connsiteY446" fmla="*/ 179512 h 435151"/>
                <a:gd name="connsiteX447" fmla="*/ 475251 w 662595"/>
                <a:gd name="connsiteY447" fmla="*/ 176379 h 435151"/>
                <a:gd name="connsiteX448" fmla="*/ 481830 w 662595"/>
                <a:gd name="connsiteY448" fmla="*/ 176066 h 435151"/>
                <a:gd name="connsiteX449" fmla="*/ 486216 w 662595"/>
                <a:gd name="connsiteY449" fmla="*/ 178258 h 435151"/>
                <a:gd name="connsiteX450" fmla="*/ 488096 w 662595"/>
                <a:gd name="connsiteY450" fmla="*/ 181391 h 435151"/>
                <a:gd name="connsiteX451" fmla="*/ 486843 w 662595"/>
                <a:gd name="connsiteY451" fmla="*/ 182644 h 435151"/>
                <a:gd name="connsiteX452" fmla="*/ 463347 w 662595"/>
                <a:gd name="connsiteY452" fmla="*/ 207707 h 435151"/>
                <a:gd name="connsiteX453" fmla="*/ 464913 w 662595"/>
                <a:gd name="connsiteY453" fmla="*/ 209900 h 435151"/>
                <a:gd name="connsiteX454" fmla="*/ 467419 w 662595"/>
                <a:gd name="connsiteY454" fmla="*/ 209900 h 435151"/>
                <a:gd name="connsiteX455" fmla="*/ 470239 w 662595"/>
                <a:gd name="connsiteY455" fmla="*/ 208020 h 435151"/>
                <a:gd name="connsiteX456" fmla="*/ 485277 w 662595"/>
                <a:gd name="connsiteY456" fmla="*/ 203948 h 435151"/>
                <a:gd name="connsiteX457" fmla="*/ 494675 w 662595"/>
                <a:gd name="connsiteY457" fmla="*/ 200502 h 435151"/>
                <a:gd name="connsiteX458" fmla="*/ 495928 w 662595"/>
                <a:gd name="connsiteY458" fmla="*/ 201441 h 435151"/>
                <a:gd name="connsiteX459" fmla="*/ 494048 w 662595"/>
                <a:gd name="connsiteY459" fmla="*/ 207081 h 435151"/>
                <a:gd name="connsiteX460" fmla="*/ 489349 w 662595"/>
                <a:gd name="connsiteY460" fmla="*/ 212406 h 435151"/>
                <a:gd name="connsiteX461" fmla="*/ 475251 w 662595"/>
                <a:gd name="connsiteY461" fmla="*/ 222118 h 435151"/>
                <a:gd name="connsiteX462" fmla="*/ 470866 w 662595"/>
                <a:gd name="connsiteY462" fmla="*/ 229010 h 435151"/>
                <a:gd name="connsiteX463" fmla="*/ 467419 w 662595"/>
                <a:gd name="connsiteY463" fmla="*/ 229010 h 435151"/>
                <a:gd name="connsiteX464" fmla="*/ 461154 w 662595"/>
                <a:gd name="connsiteY464" fmla="*/ 227757 h 435151"/>
                <a:gd name="connsiteX465" fmla="*/ 452695 w 662595"/>
                <a:gd name="connsiteY465" fmla="*/ 236843 h 435151"/>
                <a:gd name="connsiteX466" fmla="*/ 438284 w 662595"/>
                <a:gd name="connsiteY466" fmla="*/ 256893 h 435151"/>
                <a:gd name="connsiteX467" fmla="*/ 433585 w 662595"/>
                <a:gd name="connsiteY467" fmla="*/ 259399 h 435151"/>
                <a:gd name="connsiteX468" fmla="*/ 423246 w 662595"/>
                <a:gd name="connsiteY468" fmla="*/ 263472 h 435151"/>
                <a:gd name="connsiteX469" fmla="*/ 417920 w 662595"/>
                <a:gd name="connsiteY469" fmla="*/ 266605 h 435151"/>
                <a:gd name="connsiteX470" fmla="*/ 403510 w 662595"/>
                <a:gd name="connsiteY470" fmla="*/ 278823 h 435151"/>
                <a:gd name="connsiteX471" fmla="*/ 396930 w 662595"/>
                <a:gd name="connsiteY471" fmla="*/ 273497 h 435151"/>
                <a:gd name="connsiteX472" fmla="*/ 399750 w 662595"/>
                <a:gd name="connsiteY472" fmla="*/ 263158 h 435151"/>
                <a:gd name="connsiteX473" fmla="*/ 406016 w 662595"/>
                <a:gd name="connsiteY473" fmla="*/ 251880 h 435151"/>
                <a:gd name="connsiteX474" fmla="*/ 409462 w 662595"/>
                <a:gd name="connsiteY474" fmla="*/ 242795 h 435151"/>
                <a:gd name="connsiteX475" fmla="*/ 410402 w 662595"/>
                <a:gd name="connsiteY475" fmla="*/ 237469 h 435151"/>
                <a:gd name="connsiteX476" fmla="*/ 414161 w 662595"/>
                <a:gd name="connsiteY476" fmla="*/ 224625 h 435151"/>
                <a:gd name="connsiteX477" fmla="*/ 416041 w 662595"/>
                <a:gd name="connsiteY477" fmla="*/ 210840 h 435151"/>
                <a:gd name="connsiteX478" fmla="*/ 418860 w 662595"/>
                <a:gd name="connsiteY478" fmla="*/ 210840 h 435151"/>
                <a:gd name="connsiteX479" fmla="*/ 421993 w 662595"/>
                <a:gd name="connsiteY479" fmla="*/ 214599 h 435151"/>
                <a:gd name="connsiteX480" fmla="*/ 423246 w 662595"/>
                <a:gd name="connsiteY480" fmla="*/ 214286 h 435151"/>
                <a:gd name="connsiteX481" fmla="*/ 423873 w 662595"/>
                <a:gd name="connsiteY481" fmla="*/ 210527 h 435151"/>
                <a:gd name="connsiteX482" fmla="*/ 425753 w 662595"/>
                <a:gd name="connsiteY482" fmla="*/ 208020 h 435151"/>
                <a:gd name="connsiteX483" fmla="*/ 429825 w 662595"/>
                <a:gd name="connsiteY483" fmla="*/ 207081 h 435151"/>
                <a:gd name="connsiteX484" fmla="*/ 427946 w 662595"/>
                <a:gd name="connsiteY484" fmla="*/ 203948 h 435151"/>
                <a:gd name="connsiteX485" fmla="*/ 427319 w 662595"/>
                <a:gd name="connsiteY485" fmla="*/ 196742 h 435151"/>
                <a:gd name="connsiteX486" fmla="*/ 428259 w 662595"/>
                <a:gd name="connsiteY486" fmla="*/ 185151 h 435151"/>
                <a:gd name="connsiteX487" fmla="*/ 430452 w 662595"/>
                <a:gd name="connsiteY487" fmla="*/ 176692 h 435151"/>
                <a:gd name="connsiteX488" fmla="*/ 433585 w 662595"/>
                <a:gd name="connsiteY488" fmla="*/ 174186 h 435151"/>
                <a:gd name="connsiteX489" fmla="*/ 437031 w 662595"/>
                <a:gd name="connsiteY489" fmla="*/ 174499 h 435151"/>
                <a:gd name="connsiteX490" fmla="*/ 442983 w 662595"/>
                <a:gd name="connsiteY490" fmla="*/ 178885 h 435151"/>
                <a:gd name="connsiteX491" fmla="*/ 453008 w 662595"/>
                <a:gd name="connsiteY491" fmla="*/ 191416 h 435151"/>
                <a:gd name="connsiteX492" fmla="*/ 455828 w 662595"/>
                <a:gd name="connsiteY492" fmla="*/ 193609 h 435151"/>
                <a:gd name="connsiteX493" fmla="*/ 460840 w 662595"/>
                <a:gd name="connsiteY493" fmla="*/ 195176 h 435151"/>
                <a:gd name="connsiteX494" fmla="*/ 461780 w 662595"/>
                <a:gd name="connsiteY494" fmla="*/ 199249 h 435151"/>
                <a:gd name="connsiteX495" fmla="*/ 462094 w 662595"/>
                <a:gd name="connsiteY495" fmla="*/ 205828 h 435151"/>
                <a:gd name="connsiteX496" fmla="*/ 463347 w 662595"/>
                <a:gd name="connsiteY496" fmla="*/ 207707 h 435151"/>
                <a:gd name="connsiteX497" fmla="*/ 470552 w 662595"/>
                <a:gd name="connsiteY497" fmla="*/ 172306 h 435151"/>
                <a:gd name="connsiteX498" fmla="*/ 475251 w 662595"/>
                <a:gd name="connsiteY498" fmla="*/ 171993 h 435151"/>
                <a:gd name="connsiteX499" fmla="*/ 473685 w 662595"/>
                <a:gd name="connsiteY499" fmla="*/ 174812 h 435151"/>
                <a:gd name="connsiteX500" fmla="*/ 467733 w 662595"/>
                <a:gd name="connsiteY500" fmla="*/ 178885 h 435151"/>
                <a:gd name="connsiteX501" fmla="*/ 464600 w 662595"/>
                <a:gd name="connsiteY501" fmla="*/ 180138 h 435151"/>
                <a:gd name="connsiteX502" fmla="*/ 461467 w 662595"/>
                <a:gd name="connsiteY502" fmla="*/ 175126 h 435151"/>
                <a:gd name="connsiteX503" fmla="*/ 464913 w 662595"/>
                <a:gd name="connsiteY503" fmla="*/ 170426 h 435151"/>
                <a:gd name="connsiteX504" fmla="*/ 470552 w 662595"/>
                <a:gd name="connsiteY504" fmla="*/ 172306 h 435151"/>
                <a:gd name="connsiteX505" fmla="*/ 561404 w 662595"/>
                <a:gd name="connsiteY505" fmla="*/ 172306 h 435151"/>
                <a:gd name="connsiteX506" fmla="*/ 558898 w 662595"/>
                <a:gd name="connsiteY506" fmla="*/ 171053 h 435151"/>
                <a:gd name="connsiteX507" fmla="*/ 561091 w 662595"/>
                <a:gd name="connsiteY507" fmla="*/ 167920 h 435151"/>
                <a:gd name="connsiteX508" fmla="*/ 566104 w 662595"/>
                <a:gd name="connsiteY508" fmla="*/ 166354 h 435151"/>
                <a:gd name="connsiteX509" fmla="*/ 574562 w 662595"/>
                <a:gd name="connsiteY509" fmla="*/ 165414 h 435151"/>
                <a:gd name="connsiteX510" fmla="*/ 575816 w 662595"/>
                <a:gd name="connsiteY510" fmla="*/ 167607 h 435151"/>
                <a:gd name="connsiteX511" fmla="*/ 570177 w 662595"/>
                <a:gd name="connsiteY511" fmla="*/ 167607 h 435151"/>
                <a:gd name="connsiteX512" fmla="*/ 566730 w 662595"/>
                <a:gd name="connsiteY512" fmla="*/ 168547 h 435151"/>
                <a:gd name="connsiteX513" fmla="*/ 561404 w 662595"/>
                <a:gd name="connsiteY513" fmla="*/ 172306 h 435151"/>
                <a:gd name="connsiteX514" fmla="*/ 535715 w 662595"/>
                <a:gd name="connsiteY514" fmla="*/ 167607 h 435151"/>
                <a:gd name="connsiteX515" fmla="*/ 519111 w 662595"/>
                <a:gd name="connsiteY515" fmla="*/ 178885 h 435151"/>
                <a:gd name="connsiteX516" fmla="*/ 518798 w 662595"/>
                <a:gd name="connsiteY516" fmla="*/ 178258 h 435151"/>
                <a:gd name="connsiteX517" fmla="*/ 526003 w 662595"/>
                <a:gd name="connsiteY517" fmla="*/ 169487 h 435151"/>
                <a:gd name="connsiteX518" fmla="*/ 533522 w 662595"/>
                <a:gd name="connsiteY518" fmla="*/ 165101 h 435151"/>
                <a:gd name="connsiteX519" fmla="*/ 535715 w 662595"/>
                <a:gd name="connsiteY519" fmla="*/ 167607 h 435151"/>
                <a:gd name="connsiteX520" fmla="*/ 582395 w 662595"/>
                <a:gd name="connsiteY520" fmla="*/ 142231 h 435151"/>
                <a:gd name="connsiteX521" fmla="*/ 540728 w 662595"/>
                <a:gd name="connsiteY521" fmla="*/ 160401 h 435151"/>
                <a:gd name="connsiteX522" fmla="*/ 546993 w 662595"/>
                <a:gd name="connsiteY522" fmla="*/ 152882 h 435151"/>
                <a:gd name="connsiteX523" fmla="*/ 571743 w 662595"/>
                <a:gd name="connsiteY523" fmla="*/ 137845 h 435151"/>
                <a:gd name="connsiteX524" fmla="*/ 578635 w 662595"/>
                <a:gd name="connsiteY524" fmla="*/ 135339 h 435151"/>
                <a:gd name="connsiteX525" fmla="*/ 584274 w 662595"/>
                <a:gd name="connsiteY525" fmla="*/ 135965 h 435151"/>
                <a:gd name="connsiteX526" fmla="*/ 586154 w 662595"/>
                <a:gd name="connsiteY526" fmla="*/ 139098 h 435151"/>
                <a:gd name="connsiteX527" fmla="*/ 585527 w 662595"/>
                <a:gd name="connsiteY527" fmla="*/ 141604 h 435151"/>
                <a:gd name="connsiteX528" fmla="*/ 582395 w 662595"/>
                <a:gd name="connsiteY528" fmla="*/ 142231 h 435151"/>
                <a:gd name="connsiteX529" fmla="*/ 662595 w 662595"/>
                <a:gd name="connsiteY529" fmla="*/ 119048 h 435151"/>
                <a:gd name="connsiteX530" fmla="*/ 646304 w 662595"/>
                <a:gd name="connsiteY530" fmla="*/ 130013 h 435151"/>
                <a:gd name="connsiteX531" fmla="*/ 639725 w 662595"/>
                <a:gd name="connsiteY531" fmla="*/ 132519 h 435151"/>
                <a:gd name="connsiteX532" fmla="*/ 636279 w 662595"/>
                <a:gd name="connsiteY532" fmla="*/ 128760 h 435151"/>
                <a:gd name="connsiteX533" fmla="*/ 633773 w 662595"/>
                <a:gd name="connsiteY533" fmla="*/ 128760 h 435151"/>
                <a:gd name="connsiteX534" fmla="*/ 630327 w 662595"/>
                <a:gd name="connsiteY534" fmla="*/ 130639 h 435151"/>
                <a:gd name="connsiteX535" fmla="*/ 601505 w 662595"/>
                <a:gd name="connsiteY535" fmla="*/ 140664 h 435151"/>
                <a:gd name="connsiteX536" fmla="*/ 595866 w 662595"/>
                <a:gd name="connsiteY536" fmla="*/ 141604 h 435151"/>
                <a:gd name="connsiteX537" fmla="*/ 596806 w 662595"/>
                <a:gd name="connsiteY537" fmla="*/ 136905 h 435151"/>
                <a:gd name="connsiteX538" fmla="*/ 598999 w 662595"/>
                <a:gd name="connsiteY538" fmla="*/ 131579 h 435151"/>
                <a:gd name="connsiteX539" fmla="*/ 601818 w 662595"/>
                <a:gd name="connsiteY539" fmla="*/ 138158 h 435151"/>
                <a:gd name="connsiteX540" fmla="*/ 603698 w 662595"/>
                <a:gd name="connsiteY540" fmla="*/ 134399 h 435151"/>
                <a:gd name="connsiteX541" fmla="*/ 606204 w 662595"/>
                <a:gd name="connsiteY541" fmla="*/ 131579 h 435151"/>
                <a:gd name="connsiteX542" fmla="*/ 609337 w 662595"/>
                <a:gd name="connsiteY542" fmla="*/ 129699 h 435151"/>
                <a:gd name="connsiteX543" fmla="*/ 600565 w 662595"/>
                <a:gd name="connsiteY543" fmla="*/ 129386 h 435151"/>
                <a:gd name="connsiteX544" fmla="*/ 589913 w 662595"/>
                <a:gd name="connsiteY544" fmla="*/ 131579 h 435151"/>
                <a:gd name="connsiteX545" fmla="*/ 589913 w 662595"/>
                <a:gd name="connsiteY545" fmla="*/ 128760 h 435151"/>
                <a:gd name="connsiteX546" fmla="*/ 604011 w 662595"/>
                <a:gd name="connsiteY546" fmla="*/ 124374 h 435151"/>
                <a:gd name="connsiteX547" fmla="*/ 607457 w 662595"/>
                <a:gd name="connsiteY547" fmla="*/ 122494 h 435151"/>
                <a:gd name="connsiteX548" fmla="*/ 662595 w 662595"/>
                <a:gd name="connsiteY548" fmla="*/ 116228 h 435151"/>
                <a:gd name="connsiteX549" fmla="*/ 662595 w 662595"/>
                <a:gd name="connsiteY549" fmla="*/ 119048 h 435151"/>
                <a:gd name="connsiteX550" fmla="*/ 89912 w 662595"/>
                <a:gd name="connsiteY550" fmla="*/ 292294 h 435151"/>
                <a:gd name="connsiteX551" fmla="*/ 86779 w 662595"/>
                <a:gd name="connsiteY551" fmla="*/ 292607 h 435151"/>
                <a:gd name="connsiteX552" fmla="*/ 70489 w 662595"/>
                <a:gd name="connsiteY552" fmla="*/ 288848 h 435151"/>
                <a:gd name="connsiteX553" fmla="*/ 58584 w 662595"/>
                <a:gd name="connsiteY553" fmla="*/ 281642 h 435151"/>
                <a:gd name="connsiteX554" fmla="*/ 16604 w 662595"/>
                <a:gd name="connsiteY554" fmla="*/ 276630 h 435151"/>
                <a:gd name="connsiteX555" fmla="*/ 7519 w 662595"/>
                <a:gd name="connsiteY555" fmla="*/ 274437 h 435151"/>
                <a:gd name="connsiteX556" fmla="*/ 2193 w 662595"/>
                <a:gd name="connsiteY556" fmla="*/ 271304 h 435151"/>
                <a:gd name="connsiteX557" fmla="*/ 313 w 662595"/>
                <a:gd name="connsiteY557" fmla="*/ 266605 h 435151"/>
                <a:gd name="connsiteX558" fmla="*/ 0 w 662595"/>
                <a:gd name="connsiteY558" fmla="*/ 261279 h 435151"/>
                <a:gd name="connsiteX559" fmla="*/ 626 w 662595"/>
                <a:gd name="connsiteY559" fmla="*/ 255640 h 435151"/>
                <a:gd name="connsiteX560" fmla="*/ 2819 w 662595"/>
                <a:gd name="connsiteY560" fmla="*/ 251567 h 435151"/>
                <a:gd name="connsiteX561" fmla="*/ 7519 w 662595"/>
                <a:gd name="connsiteY561" fmla="*/ 248121 h 435151"/>
                <a:gd name="connsiteX562" fmla="*/ 18484 w 662595"/>
                <a:gd name="connsiteY562" fmla="*/ 244361 h 435151"/>
                <a:gd name="connsiteX563" fmla="*/ 23496 w 662595"/>
                <a:gd name="connsiteY563" fmla="*/ 241229 h 435151"/>
                <a:gd name="connsiteX564" fmla="*/ 28196 w 662595"/>
                <a:gd name="connsiteY564" fmla="*/ 237156 h 435151"/>
                <a:gd name="connsiteX565" fmla="*/ 32581 w 662595"/>
                <a:gd name="connsiteY565" fmla="*/ 232143 h 435151"/>
                <a:gd name="connsiteX566" fmla="*/ 39787 w 662595"/>
                <a:gd name="connsiteY566" fmla="*/ 221805 h 435151"/>
                <a:gd name="connsiteX567" fmla="*/ 45113 w 662595"/>
                <a:gd name="connsiteY567" fmla="*/ 212093 h 435151"/>
                <a:gd name="connsiteX568" fmla="*/ 135965 w 662595"/>
                <a:gd name="connsiteY568" fmla="*/ 226817 h 435151"/>
                <a:gd name="connsiteX569" fmla="*/ 163534 w 662595"/>
                <a:gd name="connsiteY569" fmla="*/ 226504 h 435151"/>
                <a:gd name="connsiteX570" fmla="*/ 186090 w 662595"/>
                <a:gd name="connsiteY570" fmla="*/ 219612 h 435151"/>
                <a:gd name="connsiteX571" fmla="*/ 205827 w 662595"/>
                <a:gd name="connsiteY571" fmla="*/ 216792 h 435151"/>
                <a:gd name="connsiteX572" fmla="*/ 216166 w 662595"/>
                <a:gd name="connsiteY572" fmla="*/ 213973 h 435151"/>
                <a:gd name="connsiteX573" fmla="*/ 222745 w 662595"/>
                <a:gd name="connsiteY573" fmla="*/ 210213 h 435151"/>
                <a:gd name="connsiteX574" fmla="*/ 226504 w 662595"/>
                <a:gd name="connsiteY574" fmla="*/ 203948 h 435151"/>
                <a:gd name="connsiteX575" fmla="*/ 229950 w 662595"/>
                <a:gd name="connsiteY575" fmla="*/ 195489 h 435151"/>
                <a:gd name="connsiteX576" fmla="*/ 233083 w 662595"/>
                <a:gd name="connsiteY576" fmla="*/ 185777 h 435151"/>
                <a:gd name="connsiteX577" fmla="*/ 237782 w 662595"/>
                <a:gd name="connsiteY577" fmla="*/ 156955 h 435151"/>
                <a:gd name="connsiteX578" fmla="*/ 241542 w 662595"/>
                <a:gd name="connsiteY578" fmla="*/ 151316 h 435151"/>
                <a:gd name="connsiteX579" fmla="*/ 244361 w 662595"/>
                <a:gd name="connsiteY579" fmla="*/ 147557 h 435151"/>
                <a:gd name="connsiteX580" fmla="*/ 265978 w 662595"/>
                <a:gd name="connsiteY580" fmla="*/ 135965 h 435151"/>
                <a:gd name="connsiteX581" fmla="*/ 281015 w 662595"/>
                <a:gd name="connsiteY581" fmla="*/ 134399 h 435151"/>
                <a:gd name="connsiteX582" fmla="*/ 292294 w 662595"/>
                <a:gd name="connsiteY582" fmla="*/ 131579 h 435151"/>
                <a:gd name="connsiteX583" fmla="*/ 319549 w 662595"/>
                <a:gd name="connsiteY583" fmla="*/ 121241 h 435151"/>
                <a:gd name="connsiteX584" fmla="*/ 329574 w 662595"/>
                <a:gd name="connsiteY584" fmla="*/ 114975 h 435151"/>
                <a:gd name="connsiteX585" fmla="*/ 336780 w 662595"/>
                <a:gd name="connsiteY585" fmla="*/ 108083 h 435151"/>
                <a:gd name="connsiteX586" fmla="*/ 341166 w 662595"/>
                <a:gd name="connsiteY586" fmla="*/ 101191 h 435151"/>
                <a:gd name="connsiteX587" fmla="*/ 343986 w 662595"/>
                <a:gd name="connsiteY587" fmla="*/ 92105 h 435151"/>
                <a:gd name="connsiteX588" fmla="*/ 344299 w 662595"/>
                <a:gd name="connsiteY588" fmla="*/ 85213 h 435151"/>
                <a:gd name="connsiteX589" fmla="*/ 343046 w 662595"/>
                <a:gd name="connsiteY589" fmla="*/ 78321 h 435151"/>
                <a:gd name="connsiteX590" fmla="*/ 333647 w 662595"/>
                <a:gd name="connsiteY590" fmla="*/ 59524 h 435151"/>
                <a:gd name="connsiteX591" fmla="*/ 337407 w 662595"/>
                <a:gd name="connsiteY591" fmla="*/ 52005 h 435151"/>
                <a:gd name="connsiteX592" fmla="*/ 340853 w 662595"/>
                <a:gd name="connsiteY592" fmla="*/ 46679 h 435151"/>
                <a:gd name="connsiteX593" fmla="*/ 380013 w 662595"/>
                <a:gd name="connsiteY593" fmla="*/ 20990 h 435151"/>
                <a:gd name="connsiteX594" fmla="*/ 386279 w 662595"/>
                <a:gd name="connsiteY594" fmla="*/ 26942 h 435151"/>
                <a:gd name="connsiteX595" fmla="*/ 401003 w 662595"/>
                <a:gd name="connsiteY595" fmla="*/ 17857 h 435151"/>
                <a:gd name="connsiteX596" fmla="*/ 412595 w 662595"/>
                <a:gd name="connsiteY596" fmla="*/ 5952 h 435151"/>
                <a:gd name="connsiteX597" fmla="*/ 419487 w 662595"/>
                <a:gd name="connsiteY597" fmla="*/ 2820 h 435151"/>
                <a:gd name="connsiteX598" fmla="*/ 427946 w 662595"/>
                <a:gd name="connsiteY598" fmla="*/ 5326 h 435151"/>
                <a:gd name="connsiteX599" fmla="*/ 432645 w 662595"/>
                <a:gd name="connsiteY599" fmla="*/ 12218 h 435151"/>
                <a:gd name="connsiteX600" fmla="*/ 434211 w 662595"/>
                <a:gd name="connsiteY600" fmla="*/ 28196 h 435151"/>
                <a:gd name="connsiteX601" fmla="*/ 439850 w 662595"/>
                <a:gd name="connsiteY601" fmla="*/ 31015 h 435151"/>
                <a:gd name="connsiteX602" fmla="*/ 447056 w 662595"/>
                <a:gd name="connsiteY602" fmla="*/ 33835 h 435151"/>
                <a:gd name="connsiteX603" fmla="*/ 451442 w 662595"/>
                <a:gd name="connsiteY603" fmla="*/ 35088 h 435151"/>
                <a:gd name="connsiteX604" fmla="*/ 455201 w 662595"/>
                <a:gd name="connsiteY604" fmla="*/ 35088 h 435151"/>
                <a:gd name="connsiteX605" fmla="*/ 458647 w 662595"/>
                <a:gd name="connsiteY605" fmla="*/ 32581 h 435151"/>
                <a:gd name="connsiteX606" fmla="*/ 462094 w 662595"/>
                <a:gd name="connsiteY606" fmla="*/ 25063 h 435151"/>
                <a:gd name="connsiteX607" fmla="*/ 464913 w 662595"/>
                <a:gd name="connsiteY607" fmla="*/ 22556 h 435151"/>
                <a:gd name="connsiteX608" fmla="*/ 472432 w 662595"/>
                <a:gd name="connsiteY608" fmla="*/ 21617 h 435151"/>
                <a:gd name="connsiteX609" fmla="*/ 490289 w 662595"/>
                <a:gd name="connsiteY609" fmla="*/ 24123 h 435151"/>
                <a:gd name="connsiteX610" fmla="*/ 499061 w 662595"/>
                <a:gd name="connsiteY610" fmla="*/ 24123 h 435151"/>
                <a:gd name="connsiteX611" fmla="*/ 523810 w 662595"/>
                <a:gd name="connsiteY611" fmla="*/ 18484 h 435151"/>
                <a:gd name="connsiteX612" fmla="*/ 531642 w 662595"/>
                <a:gd name="connsiteY612" fmla="*/ 15351 h 435151"/>
                <a:gd name="connsiteX613" fmla="*/ 548560 w 662595"/>
                <a:gd name="connsiteY613" fmla="*/ 2820 h 435151"/>
                <a:gd name="connsiteX614" fmla="*/ 554826 w 662595"/>
                <a:gd name="connsiteY614" fmla="*/ 313 h 435151"/>
                <a:gd name="connsiteX615" fmla="*/ 561404 w 662595"/>
                <a:gd name="connsiteY615" fmla="*/ 0 h 435151"/>
                <a:gd name="connsiteX616" fmla="*/ 568923 w 662595"/>
                <a:gd name="connsiteY616" fmla="*/ 940 h 435151"/>
                <a:gd name="connsiteX617" fmla="*/ 583334 w 662595"/>
                <a:gd name="connsiteY617" fmla="*/ 4699 h 435151"/>
                <a:gd name="connsiteX618" fmla="*/ 592106 w 662595"/>
                <a:gd name="connsiteY618" fmla="*/ 8772 h 435151"/>
                <a:gd name="connsiteX619" fmla="*/ 595239 w 662595"/>
                <a:gd name="connsiteY619" fmla="*/ 12845 h 435151"/>
                <a:gd name="connsiteX620" fmla="*/ 597432 w 662595"/>
                <a:gd name="connsiteY620" fmla="*/ 18797 h 435151"/>
                <a:gd name="connsiteX621" fmla="*/ 602131 w 662595"/>
                <a:gd name="connsiteY621" fmla="*/ 26629 h 435151"/>
                <a:gd name="connsiteX622" fmla="*/ 607144 w 662595"/>
                <a:gd name="connsiteY622" fmla="*/ 31642 h 435151"/>
                <a:gd name="connsiteX623" fmla="*/ 619362 w 662595"/>
                <a:gd name="connsiteY623" fmla="*/ 40727 h 435151"/>
                <a:gd name="connsiteX624" fmla="*/ 634086 w 662595"/>
                <a:gd name="connsiteY624" fmla="*/ 56704 h 435151"/>
                <a:gd name="connsiteX625" fmla="*/ 639725 w 662595"/>
                <a:gd name="connsiteY625" fmla="*/ 58271 h 435151"/>
                <a:gd name="connsiteX626" fmla="*/ 659776 w 662595"/>
                <a:gd name="connsiteY626" fmla="*/ 78948 h 435151"/>
                <a:gd name="connsiteX627" fmla="*/ 650690 w 662595"/>
                <a:gd name="connsiteY627" fmla="*/ 83334 h 435151"/>
                <a:gd name="connsiteX628" fmla="*/ 641605 w 662595"/>
                <a:gd name="connsiteY628" fmla="*/ 93045 h 435151"/>
                <a:gd name="connsiteX629" fmla="*/ 633460 w 662595"/>
                <a:gd name="connsiteY629" fmla="*/ 98684 h 435151"/>
                <a:gd name="connsiteX630" fmla="*/ 627821 w 662595"/>
                <a:gd name="connsiteY630" fmla="*/ 91479 h 435151"/>
                <a:gd name="connsiteX631" fmla="*/ 627821 w 662595"/>
                <a:gd name="connsiteY631" fmla="*/ 86780 h 435151"/>
                <a:gd name="connsiteX632" fmla="*/ 633460 w 662595"/>
                <a:gd name="connsiteY632" fmla="*/ 80201 h 435151"/>
                <a:gd name="connsiteX633" fmla="*/ 633147 w 662595"/>
                <a:gd name="connsiteY633" fmla="*/ 76755 h 435151"/>
                <a:gd name="connsiteX634" fmla="*/ 630327 w 662595"/>
                <a:gd name="connsiteY634" fmla="*/ 71115 h 435151"/>
                <a:gd name="connsiteX635" fmla="*/ 628760 w 662595"/>
                <a:gd name="connsiteY635" fmla="*/ 64223 h 435151"/>
                <a:gd name="connsiteX636" fmla="*/ 625001 w 662595"/>
                <a:gd name="connsiteY636" fmla="*/ 60151 h 435151"/>
                <a:gd name="connsiteX637" fmla="*/ 619675 w 662595"/>
                <a:gd name="connsiteY637" fmla="*/ 57958 h 435151"/>
                <a:gd name="connsiteX638" fmla="*/ 613096 w 662595"/>
                <a:gd name="connsiteY638" fmla="*/ 56704 h 435151"/>
                <a:gd name="connsiteX639" fmla="*/ 613410 w 662595"/>
                <a:gd name="connsiteY639" fmla="*/ 62030 h 435151"/>
                <a:gd name="connsiteX640" fmla="*/ 610277 w 662595"/>
                <a:gd name="connsiteY640" fmla="*/ 66103 h 435151"/>
                <a:gd name="connsiteX641" fmla="*/ 607457 w 662595"/>
                <a:gd name="connsiteY641" fmla="*/ 66103 h 435151"/>
                <a:gd name="connsiteX642" fmla="*/ 605264 w 662595"/>
                <a:gd name="connsiteY642" fmla="*/ 58584 h 435151"/>
                <a:gd name="connsiteX643" fmla="*/ 602131 w 662595"/>
                <a:gd name="connsiteY643" fmla="*/ 62657 h 435151"/>
                <a:gd name="connsiteX644" fmla="*/ 598685 w 662595"/>
                <a:gd name="connsiteY644" fmla="*/ 75501 h 435151"/>
                <a:gd name="connsiteX645" fmla="*/ 593673 w 662595"/>
                <a:gd name="connsiteY645" fmla="*/ 77694 h 435151"/>
                <a:gd name="connsiteX646" fmla="*/ 590540 w 662595"/>
                <a:gd name="connsiteY646" fmla="*/ 74562 h 435151"/>
                <a:gd name="connsiteX647" fmla="*/ 589600 w 662595"/>
                <a:gd name="connsiteY647" fmla="*/ 68296 h 435151"/>
                <a:gd name="connsiteX648" fmla="*/ 589913 w 662595"/>
                <a:gd name="connsiteY648" fmla="*/ 60151 h 435151"/>
                <a:gd name="connsiteX649" fmla="*/ 587094 w 662595"/>
                <a:gd name="connsiteY649" fmla="*/ 60151 h 435151"/>
                <a:gd name="connsiteX650" fmla="*/ 583961 w 662595"/>
                <a:gd name="connsiteY650" fmla="*/ 62970 h 435151"/>
                <a:gd name="connsiteX651" fmla="*/ 583961 w 662595"/>
                <a:gd name="connsiteY651" fmla="*/ 66103 h 435151"/>
                <a:gd name="connsiteX652" fmla="*/ 586467 w 662595"/>
                <a:gd name="connsiteY652" fmla="*/ 69549 h 435151"/>
                <a:gd name="connsiteX653" fmla="*/ 587094 w 662595"/>
                <a:gd name="connsiteY653" fmla="*/ 75501 h 435151"/>
                <a:gd name="connsiteX654" fmla="*/ 583961 w 662595"/>
                <a:gd name="connsiteY654" fmla="*/ 75501 h 435151"/>
                <a:gd name="connsiteX655" fmla="*/ 581455 w 662595"/>
                <a:gd name="connsiteY655" fmla="*/ 69236 h 435151"/>
                <a:gd name="connsiteX656" fmla="*/ 578322 w 662595"/>
                <a:gd name="connsiteY656" fmla="*/ 72682 h 435151"/>
                <a:gd name="connsiteX657" fmla="*/ 576755 w 662595"/>
                <a:gd name="connsiteY657" fmla="*/ 63597 h 435151"/>
                <a:gd name="connsiteX658" fmla="*/ 571430 w 662595"/>
                <a:gd name="connsiteY658" fmla="*/ 61404 h 435151"/>
                <a:gd name="connsiteX659" fmla="*/ 564224 w 662595"/>
                <a:gd name="connsiteY659" fmla="*/ 63283 h 435151"/>
                <a:gd name="connsiteX660" fmla="*/ 557958 w 662595"/>
                <a:gd name="connsiteY660" fmla="*/ 66103 h 435151"/>
                <a:gd name="connsiteX661" fmla="*/ 557958 w 662595"/>
                <a:gd name="connsiteY661" fmla="*/ 69236 h 435151"/>
                <a:gd name="connsiteX662" fmla="*/ 564851 w 662595"/>
                <a:gd name="connsiteY662" fmla="*/ 69236 h 435151"/>
                <a:gd name="connsiteX663" fmla="*/ 570177 w 662595"/>
                <a:gd name="connsiteY663" fmla="*/ 71115 h 435151"/>
                <a:gd name="connsiteX664" fmla="*/ 573623 w 662595"/>
                <a:gd name="connsiteY664" fmla="*/ 74875 h 435151"/>
                <a:gd name="connsiteX665" fmla="*/ 575189 w 662595"/>
                <a:gd name="connsiteY665" fmla="*/ 81454 h 435151"/>
                <a:gd name="connsiteX666" fmla="*/ 569550 w 662595"/>
                <a:gd name="connsiteY666" fmla="*/ 78948 h 435151"/>
                <a:gd name="connsiteX667" fmla="*/ 571743 w 662595"/>
                <a:gd name="connsiteY667" fmla="*/ 88346 h 435151"/>
                <a:gd name="connsiteX668" fmla="*/ 572683 w 662595"/>
                <a:gd name="connsiteY668" fmla="*/ 91479 h 435151"/>
                <a:gd name="connsiteX669" fmla="*/ 567984 w 662595"/>
                <a:gd name="connsiteY669" fmla="*/ 91166 h 435151"/>
                <a:gd name="connsiteX670" fmla="*/ 564537 w 662595"/>
                <a:gd name="connsiteY670" fmla="*/ 92732 h 435151"/>
                <a:gd name="connsiteX671" fmla="*/ 562031 w 662595"/>
                <a:gd name="connsiteY671" fmla="*/ 94925 h 435151"/>
                <a:gd name="connsiteX672" fmla="*/ 560778 w 662595"/>
                <a:gd name="connsiteY672" fmla="*/ 97745 h 435151"/>
                <a:gd name="connsiteX673" fmla="*/ 563597 w 662595"/>
                <a:gd name="connsiteY673" fmla="*/ 100564 h 435151"/>
                <a:gd name="connsiteX674" fmla="*/ 556392 w 662595"/>
                <a:gd name="connsiteY674" fmla="*/ 113095 h 435151"/>
                <a:gd name="connsiteX675" fmla="*/ 548873 w 662595"/>
                <a:gd name="connsiteY675" fmla="*/ 112782 h 435151"/>
                <a:gd name="connsiteX676" fmla="*/ 545114 w 662595"/>
                <a:gd name="connsiteY676" fmla="*/ 113095 h 435151"/>
                <a:gd name="connsiteX677" fmla="*/ 540728 w 662595"/>
                <a:gd name="connsiteY677" fmla="*/ 118421 h 435151"/>
                <a:gd name="connsiteX678" fmla="*/ 535089 w 662595"/>
                <a:gd name="connsiteY678" fmla="*/ 118735 h 435151"/>
                <a:gd name="connsiteX679" fmla="*/ 529136 w 662595"/>
                <a:gd name="connsiteY679" fmla="*/ 116542 h 435151"/>
                <a:gd name="connsiteX680" fmla="*/ 526003 w 662595"/>
                <a:gd name="connsiteY680" fmla="*/ 113095 h 435151"/>
                <a:gd name="connsiteX681" fmla="*/ 522871 w 662595"/>
                <a:gd name="connsiteY681" fmla="*/ 113095 h 435151"/>
                <a:gd name="connsiteX682" fmla="*/ 520051 w 662595"/>
                <a:gd name="connsiteY682" fmla="*/ 116228 h 435151"/>
                <a:gd name="connsiteX683" fmla="*/ 520051 w 662595"/>
                <a:gd name="connsiteY683" fmla="*/ 119048 h 435151"/>
                <a:gd name="connsiteX684" fmla="*/ 522871 w 662595"/>
                <a:gd name="connsiteY684" fmla="*/ 124687 h 435151"/>
                <a:gd name="connsiteX685" fmla="*/ 520364 w 662595"/>
                <a:gd name="connsiteY685" fmla="*/ 128133 h 435151"/>
                <a:gd name="connsiteX686" fmla="*/ 514725 w 662595"/>
                <a:gd name="connsiteY686" fmla="*/ 128760 h 435151"/>
                <a:gd name="connsiteX687" fmla="*/ 508146 w 662595"/>
                <a:gd name="connsiteY687" fmla="*/ 125627 h 435151"/>
                <a:gd name="connsiteX688" fmla="*/ 509399 w 662595"/>
                <a:gd name="connsiteY688" fmla="*/ 130013 h 435151"/>
                <a:gd name="connsiteX689" fmla="*/ 511279 w 662595"/>
                <a:gd name="connsiteY689" fmla="*/ 131579 h 435151"/>
                <a:gd name="connsiteX690" fmla="*/ 511279 w 662595"/>
                <a:gd name="connsiteY690" fmla="*/ 135025 h 435151"/>
                <a:gd name="connsiteX691" fmla="*/ 507833 w 662595"/>
                <a:gd name="connsiteY691" fmla="*/ 136905 h 435151"/>
                <a:gd name="connsiteX692" fmla="*/ 506580 w 662595"/>
                <a:gd name="connsiteY692" fmla="*/ 138785 h 435151"/>
                <a:gd name="connsiteX693" fmla="*/ 507833 w 662595"/>
                <a:gd name="connsiteY693" fmla="*/ 141291 h 435151"/>
                <a:gd name="connsiteX694" fmla="*/ 511279 w 662595"/>
                <a:gd name="connsiteY694" fmla="*/ 144424 h 435151"/>
                <a:gd name="connsiteX695" fmla="*/ 508460 w 662595"/>
                <a:gd name="connsiteY695" fmla="*/ 144737 h 435151"/>
                <a:gd name="connsiteX696" fmla="*/ 502507 w 662595"/>
                <a:gd name="connsiteY696" fmla="*/ 147557 h 435151"/>
                <a:gd name="connsiteX697" fmla="*/ 503760 w 662595"/>
                <a:gd name="connsiteY697" fmla="*/ 149750 h 435151"/>
                <a:gd name="connsiteX698" fmla="*/ 496868 w 662595"/>
                <a:gd name="connsiteY698" fmla="*/ 147557 h 435151"/>
                <a:gd name="connsiteX699" fmla="*/ 494988 w 662595"/>
                <a:gd name="connsiteY699" fmla="*/ 158835 h 435151"/>
                <a:gd name="connsiteX700" fmla="*/ 493109 w 662595"/>
                <a:gd name="connsiteY700" fmla="*/ 164161 h 435151"/>
                <a:gd name="connsiteX701" fmla="*/ 489349 w 662595"/>
                <a:gd name="connsiteY701" fmla="*/ 166667 h 435151"/>
                <a:gd name="connsiteX702" fmla="*/ 482144 w 662595"/>
                <a:gd name="connsiteY702" fmla="*/ 166040 h 435151"/>
                <a:gd name="connsiteX703" fmla="*/ 477444 w 662595"/>
                <a:gd name="connsiteY703" fmla="*/ 164474 h 435151"/>
                <a:gd name="connsiteX704" fmla="*/ 473998 w 662595"/>
                <a:gd name="connsiteY704" fmla="*/ 161654 h 435151"/>
                <a:gd name="connsiteX705" fmla="*/ 470866 w 662595"/>
                <a:gd name="connsiteY705" fmla="*/ 156955 h 435151"/>
                <a:gd name="connsiteX706" fmla="*/ 468986 w 662595"/>
                <a:gd name="connsiteY706" fmla="*/ 151629 h 435151"/>
                <a:gd name="connsiteX707" fmla="*/ 468046 w 662595"/>
                <a:gd name="connsiteY707" fmla="*/ 146617 h 435151"/>
                <a:gd name="connsiteX708" fmla="*/ 465853 w 662595"/>
                <a:gd name="connsiteY708" fmla="*/ 143171 h 435151"/>
                <a:gd name="connsiteX709" fmla="*/ 460214 w 662595"/>
                <a:gd name="connsiteY709" fmla="*/ 141604 h 435151"/>
                <a:gd name="connsiteX710" fmla="*/ 460214 w 662595"/>
                <a:gd name="connsiteY710" fmla="*/ 143484 h 435151"/>
                <a:gd name="connsiteX711" fmla="*/ 463033 w 662595"/>
                <a:gd name="connsiteY711" fmla="*/ 153196 h 435151"/>
                <a:gd name="connsiteX712" fmla="*/ 461467 w 662595"/>
                <a:gd name="connsiteY712" fmla="*/ 156955 h 435151"/>
                <a:gd name="connsiteX713" fmla="*/ 461467 w 662595"/>
                <a:gd name="connsiteY713" fmla="*/ 160401 h 435151"/>
                <a:gd name="connsiteX714" fmla="*/ 466793 w 662595"/>
                <a:gd name="connsiteY714" fmla="*/ 162908 h 435151"/>
                <a:gd name="connsiteX715" fmla="*/ 462094 w 662595"/>
                <a:gd name="connsiteY715" fmla="*/ 164161 h 435151"/>
                <a:gd name="connsiteX716" fmla="*/ 452695 w 662595"/>
                <a:gd name="connsiteY716" fmla="*/ 164474 h 435151"/>
                <a:gd name="connsiteX717" fmla="*/ 438911 w 662595"/>
                <a:gd name="connsiteY717" fmla="*/ 161968 h 435151"/>
                <a:gd name="connsiteX718" fmla="*/ 434524 w 662595"/>
                <a:gd name="connsiteY718" fmla="*/ 159461 h 435151"/>
                <a:gd name="connsiteX719" fmla="*/ 432645 w 662595"/>
                <a:gd name="connsiteY719" fmla="*/ 155389 h 435151"/>
                <a:gd name="connsiteX720" fmla="*/ 430139 w 662595"/>
                <a:gd name="connsiteY720" fmla="*/ 154449 h 435151"/>
                <a:gd name="connsiteX721" fmla="*/ 414788 w 662595"/>
                <a:gd name="connsiteY721" fmla="*/ 150690 h 435151"/>
                <a:gd name="connsiteX722" fmla="*/ 412281 w 662595"/>
                <a:gd name="connsiteY722" fmla="*/ 156955 h 435151"/>
                <a:gd name="connsiteX723" fmla="*/ 415101 w 662595"/>
                <a:gd name="connsiteY723" fmla="*/ 159775 h 435151"/>
                <a:gd name="connsiteX724" fmla="*/ 426692 w 662595"/>
                <a:gd name="connsiteY724" fmla="*/ 166667 h 435151"/>
                <a:gd name="connsiteX725" fmla="*/ 426692 w 662595"/>
                <a:gd name="connsiteY725" fmla="*/ 169487 h 435151"/>
                <a:gd name="connsiteX726" fmla="*/ 418234 w 662595"/>
                <a:gd name="connsiteY726" fmla="*/ 172933 h 435151"/>
                <a:gd name="connsiteX727" fmla="*/ 404763 w 662595"/>
                <a:gd name="connsiteY727" fmla="*/ 172619 h 435151"/>
                <a:gd name="connsiteX728" fmla="*/ 394424 w 662595"/>
                <a:gd name="connsiteY728" fmla="*/ 175752 h 435151"/>
                <a:gd name="connsiteX729" fmla="*/ 394424 w 662595"/>
                <a:gd name="connsiteY729" fmla="*/ 178885 h 435151"/>
                <a:gd name="connsiteX730" fmla="*/ 396930 w 662595"/>
                <a:gd name="connsiteY730" fmla="*/ 182331 h 435151"/>
                <a:gd name="connsiteX731" fmla="*/ 395991 w 662595"/>
                <a:gd name="connsiteY731" fmla="*/ 185151 h 435151"/>
                <a:gd name="connsiteX732" fmla="*/ 393484 w 662595"/>
                <a:gd name="connsiteY732" fmla="*/ 187657 h 435151"/>
                <a:gd name="connsiteX733" fmla="*/ 391605 w 662595"/>
                <a:gd name="connsiteY733" fmla="*/ 191416 h 435151"/>
                <a:gd name="connsiteX734" fmla="*/ 390978 w 662595"/>
                <a:gd name="connsiteY734" fmla="*/ 208020 h 435151"/>
                <a:gd name="connsiteX735" fmla="*/ 388785 w 662595"/>
                <a:gd name="connsiteY735" fmla="*/ 213346 h 435151"/>
                <a:gd name="connsiteX736" fmla="*/ 392231 w 662595"/>
                <a:gd name="connsiteY736" fmla="*/ 215853 h 435151"/>
                <a:gd name="connsiteX737" fmla="*/ 395991 w 662595"/>
                <a:gd name="connsiteY737" fmla="*/ 217732 h 435151"/>
                <a:gd name="connsiteX738" fmla="*/ 399750 w 662595"/>
                <a:gd name="connsiteY738" fmla="*/ 218046 h 435151"/>
                <a:gd name="connsiteX739" fmla="*/ 403510 w 662595"/>
                <a:gd name="connsiteY739" fmla="*/ 216479 h 435151"/>
                <a:gd name="connsiteX740" fmla="*/ 400690 w 662595"/>
                <a:gd name="connsiteY740" fmla="*/ 236843 h 435151"/>
                <a:gd name="connsiteX741" fmla="*/ 397870 w 662595"/>
                <a:gd name="connsiteY741" fmla="*/ 247494 h 435151"/>
                <a:gd name="connsiteX742" fmla="*/ 391605 w 662595"/>
                <a:gd name="connsiteY742" fmla="*/ 254073 h 435151"/>
                <a:gd name="connsiteX743" fmla="*/ 394111 w 662595"/>
                <a:gd name="connsiteY743" fmla="*/ 257833 h 435151"/>
                <a:gd name="connsiteX744" fmla="*/ 394424 w 662595"/>
                <a:gd name="connsiteY744" fmla="*/ 260339 h 435151"/>
                <a:gd name="connsiteX745" fmla="*/ 392858 w 662595"/>
                <a:gd name="connsiteY745" fmla="*/ 261905 h 435151"/>
                <a:gd name="connsiteX746" fmla="*/ 388785 w 662595"/>
                <a:gd name="connsiteY746" fmla="*/ 263158 h 435151"/>
                <a:gd name="connsiteX747" fmla="*/ 390665 w 662595"/>
                <a:gd name="connsiteY747" fmla="*/ 269737 h 435151"/>
                <a:gd name="connsiteX748" fmla="*/ 391605 w 662595"/>
                <a:gd name="connsiteY748" fmla="*/ 276630 h 435151"/>
                <a:gd name="connsiteX749" fmla="*/ 393171 w 662595"/>
                <a:gd name="connsiteY749" fmla="*/ 282269 h 435151"/>
                <a:gd name="connsiteX750" fmla="*/ 397557 w 662595"/>
                <a:gd name="connsiteY750" fmla="*/ 285088 h 435151"/>
                <a:gd name="connsiteX751" fmla="*/ 397557 w 662595"/>
                <a:gd name="connsiteY751" fmla="*/ 287908 h 435151"/>
                <a:gd name="connsiteX752" fmla="*/ 390352 w 662595"/>
                <a:gd name="connsiteY752" fmla="*/ 293547 h 435151"/>
                <a:gd name="connsiteX753" fmla="*/ 386279 w 662595"/>
                <a:gd name="connsiteY753" fmla="*/ 296053 h 435151"/>
                <a:gd name="connsiteX754" fmla="*/ 380326 w 662595"/>
                <a:gd name="connsiteY754" fmla="*/ 297933 h 435151"/>
                <a:gd name="connsiteX755" fmla="*/ 362469 w 662595"/>
                <a:gd name="connsiteY755" fmla="*/ 298559 h 435151"/>
                <a:gd name="connsiteX756" fmla="*/ 357144 w 662595"/>
                <a:gd name="connsiteY756" fmla="*/ 300752 h 435151"/>
                <a:gd name="connsiteX757" fmla="*/ 351504 w 662595"/>
                <a:gd name="connsiteY757" fmla="*/ 298559 h 435151"/>
                <a:gd name="connsiteX758" fmla="*/ 342419 w 662595"/>
                <a:gd name="connsiteY758" fmla="*/ 299186 h 435151"/>
                <a:gd name="connsiteX759" fmla="*/ 333647 w 662595"/>
                <a:gd name="connsiteY759" fmla="*/ 301379 h 435151"/>
                <a:gd name="connsiteX760" fmla="*/ 328008 w 662595"/>
                <a:gd name="connsiteY760" fmla="*/ 304199 h 435151"/>
                <a:gd name="connsiteX761" fmla="*/ 333334 w 662595"/>
                <a:gd name="connsiteY761" fmla="*/ 306705 h 435151"/>
                <a:gd name="connsiteX762" fmla="*/ 336467 w 662595"/>
                <a:gd name="connsiteY762" fmla="*/ 307018 h 435151"/>
                <a:gd name="connsiteX763" fmla="*/ 336467 w 662595"/>
                <a:gd name="connsiteY763" fmla="*/ 310151 h 435151"/>
                <a:gd name="connsiteX764" fmla="*/ 329574 w 662595"/>
                <a:gd name="connsiteY764" fmla="*/ 311717 h 435151"/>
                <a:gd name="connsiteX765" fmla="*/ 320489 w 662595"/>
                <a:gd name="connsiteY765" fmla="*/ 322056 h 435151"/>
                <a:gd name="connsiteX766" fmla="*/ 322056 w 662595"/>
                <a:gd name="connsiteY766" fmla="*/ 328948 h 435151"/>
                <a:gd name="connsiteX767" fmla="*/ 315477 w 662595"/>
                <a:gd name="connsiteY767" fmla="*/ 329261 h 435151"/>
                <a:gd name="connsiteX768" fmla="*/ 311091 w 662595"/>
                <a:gd name="connsiteY768" fmla="*/ 330828 h 435151"/>
                <a:gd name="connsiteX769" fmla="*/ 306705 w 662595"/>
                <a:gd name="connsiteY769" fmla="*/ 331141 h 435151"/>
                <a:gd name="connsiteX770" fmla="*/ 301692 w 662595"/>
                <a:gd name="connsiteY770" fmla="*/ 328948 h 435151"/>
                <a:gd name="connsiteX771" fmla="*/ 301692 w 662595"/>
                <a:gd name="connsiteY771" fmla="*/ 332081 h 435151"/>
                <a:gd name="connsiteX772" fmla="*/ 295113 w 662595"/>
                <a:gd name="connsiteY772" fmla="*/ 325815 h 435151"/>
                <a:gd name="connsiteX773" fmla="*/ 274437 w 662595"/>
                <a:gd name="connsiteY773" fmla="*/ 322682 h 435151"/>
                <a:gd name="connsiteX774" fmla="*/ 266291 w 662595"/>
                <a:gd name="connsiteY774" fmla="*/ 319236 h 435151"/>
                <a:gd name="connsiteX775" fmla="*/ 266291 w 662595"/>
                <a:gd name="connsiteY775" fmla="*/ 316417 h 435151"/>
                <a:gd name="connsiteX776" fmla="*/ 278823 w 662595"/>
                <a:gd name="connsiteY776" fmla="*/ 300439 h 435151"/>
                <a:gd name="connsiteX777" fmla="*/ 301692 w 662595"/>
                <a:gd name="connsiteY777" fmla="*/ 285088 h 435151"/>
                <a:gd name="connsiteX778" fmla="*/ 301692 w 662595"/>
                <a:gd name="connsiteY778" fmla="*/ 281955 h 435151"/>
                <a:gd name="connsiteX779" fmla="*/ 296053 w 662595"/>
                <a:gd name="connsiteY779" fmla="*/ 282269 h 435151"/>
                <a:gd name="connsiteX780" fmla="*/ 290727 w 662595"/>
                <a:gd name="connsiteY780" fmla="*/ 283522 h 435151"/>
                <a:gd name="connsiteX781" fmla="*/ 285401 w 662595"/>
                <a:gd name="connsiteY781" fmla="*/ 285402 h 435151"/>
                <a:gd name="connsiteX782" fmla="*/ 281329 w 662595"/>
                <a:gd name="connsiteY782" fmla="*/ 287908 h 435151"/>
                <a:gd name="connsiteX783" fmla="*/ 279449 w 662595"/>
                <a:gd name="connsiteY783" fmla="*/ 291041 h 435151"/>
                <a:gd name="connsiteX784" fmla="*/ 277569 w 662595"/>
                <a:gd name="connsiteY784" fmla="*/ 296680 h 435151"/>
                <a:gd name="connsiteX785" fmla="*/ 273810 w 662595"/>
                <a:gd name="connsiteY785" fmla="*/ 297933 h 435151"/>
                <a:gd name="connsiteX786" fmla="*/ 272244 w 662595"/>
                <a:gd name="connsiteY786" fmla="*/ 296367 h 435151"/>
                <a:gd name="connsiteX787" fmla="*/ 272870 w 662595"/>
                <a:gd name="connsiteY787" fmla="*/ 293234 h 435151"/>
                <a:gd name="connsiteX788" fmla="*/ 275376 w 662595"/>
                <a:gd name="connsiteY788" fmla="*/ 287908 h 435151"/>
                <a:gd name="connsiteX789" fmla="*/ 272557 w 662595"/>
                <a:gd name="connsiteY789" fmla="*/ 285088 h 435151"/>
                <a:gd name="connsiteX790" fmla="*/ 269111 w 662595"/>
                <a:gd name="connsiteY790" fmla="*/ 292607 h 435151"/>
                <a:gd name="connsiteX791" fmla="*/ 265038 w 662595"/>
                <a:gd name="connsiteY791" fmla="*/ 296367 h 435151"/>
                <a:gd name="connsiteX792" fmla="*/ 262845 w 662595"/>
                <a:gd name="connsiteY792" fmla="*/ 294173 h 435151"/>
                <a:gd name="connsiteX793" fmla="*/ 263785 w 662595"/>
                <a:gd name="connsiteY793" fmla="*/ 285088 h 435151"/>
                <a:gd name="connsiteX794" fmla="*/ 260965 w 662595"/>
                <a:gd name="connsiteY794" fmla="*/ 285088 h 435151"/>
                <a:gd name="connsiteX795" fmla="*/ 260652 w 662595"/>
                <a:gd name="connsiteY795" fmla="*/ 294173 h 435151"/>
                <a:gd name="connsiteX796" fmla="*/ 258146 w 662595"/>
                <a:gd name="connsiteY796" fmla="*/ 294173 h 435151"/>
                <a:gd name="connsiteX797" fmla="*/ 257206 w 662595"/>
                <a:gd name="connsiteY797" fmla="*/ 289161 h 435151"/>
                <a:gd name="connsiteX798" fmla="*/ 254386 w 662595"/>
                <a:gd name="connsiteY798" fmla="*/ 285715 h 435151"/>
                <a:gd name="connsiteX799" fmla="*/ 249061 w 662595"/>
                <a:gd name="connsiteY799" fmla="*/ 285088 h 435151"/>
                <a:gd name="connsiteX800" fmla="*/ 249061 w 662595"/>
                <a:gd name="connsiteY800" fmla="*/ 287908 h 435151"/>
                <a:gd name="connsiteX801" fmla="*/ 255013 w 662595"/>
                <a:gd name="connsiteY801" fmla="*/ 294487 h 435151"/>
                <a:gd name="connsiteX802" fmla="*/ 249061 w 662595"/>
                <a:gd name="connsiteY802" fmla="*/ 294487 h 435151"/>
                <a:gd name="connsiteX803" fmla="*/ 255013 w 662595"/>
                <a:gd name="connsiteY803" fmla="*/ 300752 h 435151"/>
                <a:gd name="connsiteX804" fmla="*/ 249061 w 662595"/>
                <a:gd name="connsiteY804" fmla="*/ 300752 h 435151"/>
                <a:gd name="connsiteX805" fmla="*/ 244988 w 662595"/>
                <a:gd name="connsiteY805" fmla="*/ 298559 h 435151"/>
                <a:gd name="connsiteX806" fmla="*/ 237469 w 662595"/>
                <a:gd name="connsiteY806" fmla="*/ 291354 h 435151"/>
                <a:gd name="connsiteX807" fmla="*/ 236216 w 662595"/>
                <a:gd name="connsiteY807" fmla="*/ 297620 h 435151"/>
                <a:gd name="connsiteX808" fmla="*/ 247181 w 662595"/>
                <a:gd name="connsiteY808" fmla="*/ 306705 h 435151"/>
                <a:gd name="connsiteX809" fmla="*/ 249061 w 662595"/>
                <a:gd name="connsiteY809" fmla="*/ 312971 h 435151"/>
                <a:gd name="connsiteX810" fmla="*/ 245301 w 662595"/>
                <a:gd name="connsiteY810" fmla="*/ 319863 h 435151"/>
                <a:gd name="connsiteX811" fmla="*/ 238722 w 662595"/>
                <a:gd name="connsiteY811" fmla="*/ 322682 h 435151"/>
                <a:gd name="connsiteX812" fmla="*/ 230577 w 662595"/>
                <a:gd name="connsiteY812" fmla="*/ 323309 h 435151"/>
                <a:gd name="connsiteX813" fmla="*/ 222745 w 662595"/>
                <a:gd name="connsiteY813" fmla="*/ 322682 h 435151"/>
                <a:gd name="connsiteX814" fmla="*/ 215852 w 662595"/>
                <a:gd name="connsiteY814" fmla="*/ 321429 h 435151"/>
                <a:gd name="connsiteX815" fmla="*/ 209274 w 662595"/>
                <a:gd name="connsiteY815" fmla="*/ 318923 h 435151"/>
                <a:gd name="connsiteX816" fmla="*/ 203948 w 662595"/>
                <a:gd name="connsiteY816" fmla="*/ 316103 h 435151"/>
                <a:gd name="connsiteX817" fmla="*/ 199562 w 662595"/>
                <a:gd name="connsiteY817" fmla="*/ 312971 h 435151"/>
                <a:gd name="connsiteX818" fmla="*/ 189223 w 662595"/>
                <a:gd name="connsiteY818" fmla="*/ 303572 h 435151"/>
                <a:gd name="connsiteX819" fmla="*/ 184524 w 662595"/>
                <a:gd name="connsiteY819" fmla="*/ 301692 h 435151"/>
                <a:gd name="connsiteX820" fmla="*/ 182018 w 662595"/>
                <a:gd name="connsiteY820" fmla="*/ 307018 h 435151"/>
                <a:gd name="connsiteX821" fmla="*/ 180138 w 662595"/>
                <a:gd name="connsiteY821" fmla="*/ 304199 h 435151"/>
                <a:gd name="connsiteX822" fmla="*/ 176065 w 662595"/>
                <a:gd name="connsiteY822" fmla="*/ 304199 h 435151"/>
                <a:gd name="connsiteX823" fmla="*/ 188597 w 662595"/>
                <a:gd name="connsiteY823" fmla="*/ 318610 h 435151"/>
                <a:gd name="connsiteX824" fmla="*/ 193609 w 662595"/>
                <a:gd name="connsiteY824" fmla="*/ 322682 h 435151"/>
                <a:gd name="connsiteX825" fmla="*/ 205201 w 662595"/>
                <a:gd name="connsiteY825" fmla="*/ 328948 h 435151"/>
                <a:gd name="connsiteX826" fmla="*/ 206767 w 662595"/>
                <a:gd name="connsiteY826" fmla="*/ 332081 h 435151"/>
                <a:gd name="connsiteX827" fmla="*/ 207707 w 662595"/>
                <a:gd name="connsiteY827" fmla="*/ 335840 h 435151"/>
                <a:gd name="connsiteX828" fmla="*/ 209587 w 662595"/>
                <a:gd name="connsiteY828" fmla="*/ 339286 h 435151"/>
                <a:gd name="connsiteX829" fmla="*/ 213973 w 662595"/>
                <a:gd name="connsiteY829" fmla="*/ 341479 h 435151"/>
                <a:gd name="connsiteX830" fmla="*/ 213973 w 662595"/>
                <a:gd name="connsiteY830" fmla="*/ 344612 h 435151"/>
                <a:gd name="connsiteX831" fmla="*/ 203008 w 662595"/>
                <a:gd name="connsiteY831" fmla="*/ 344299 h 435151"/>
                <a:gd name="connsiteX832" fmla="*/ 196429 w 662595"/>
                <a:gd name="connsiteY832" fmla="*/ 342419 h 435151"/>
                <a:gd name="connsiteX833" fmla="*/ 192043 w 662595"/>
                <a:gd name="connsiteY833" fmla="*/ 337720 h 435151"/>
                <a:gd name="connsiteX834" fmla="*/ 187970 w 662595"/>
                <a:gd name="connsiteY834" fmla="*/ 328948 h 435151"/>
                <a:gd name="connsiteX835" fmla="*/ 184837 w 662595"/>
                <a:gd name="connsiteY835" fmla="*/ 328948 h 435151"/>
                <a:gd name="connsiteX836" fmla="*/ 185464 w 662595"/>
                <a:gd name="connsiteY836" fmla="*/ 333021 h 435151"/>
                <a:gd name="connsiteX837" fmla="*/ 188283 w 662595"/>
                <a:gd name="connsiteY837" fmla="*/ 339286 h 435151"/>
                <a:gd name="connsiteX838" fmla="*/ 190790 w 662595"/>
                <a:gd name="connsiteY838" fmla="*/ 341479 h 435151"/>
                <a:gd name="connsiteX839" fmla="*/ 182018 w 662595"/>
                <a:gd name="connsiteY839" fmla="*/ 354011 h 435151"/>
                <a:gd name="connsiteX840" fmla="*/ 178572 w 662595"/>
                <a:gd name="connsiteY840" fmla="*/ 350878 h 435151"/>
                <a:gd name="connsiteX841" fmla="*/ 175439 w 662595"/>
                <a:gd name="connsiteY841" fmla="*/ 341479 h 435151"/>
                <a:gd name="connsiteX842" fmla="*/ 167293 w 662595"/>
                <a:gd name="connsiteY842" fmla="*/ 335214 h 435151"/>
                <a:gd name="connsiteX843" fmla="*/ 168860 w 662595"/>
                <a:gd name="connsiteY843" fmla="*/ 332707 h 435151"/>
                <a:gd name="connsiteX844" fmla="*/ 167293 w 662595"/>
                <a:gd name="connsiteY844" fmla="*/ 328948 h 435151"/>
                <a:gd name="connsiteX845" fmla="*/ 164474 w 662595"/>
                <a:gd name="connsiteY845" fmla="*/ 328948 h 435151"/>
                <a:gd name="connsiteX846" fmla="*/ 155702 w 662595"/>
                <a:gd name="connsiteY846" fmla="*/ 331454 h 435151"/>
                <a:gd name="connsiteX847" fmla="*/ 145990 w 662595"/>
                <a:gd name="connsiteY847" fmla="*/ 326755 h 435151"/>
                <a:gd name="connsiteX848" fmla="*/ 141604 w 662595"/>
                <a:gd name="connsiteY848" fmla="*/ 319863 h 435151"/>
                <a:gd name="connsiteX849" fmla="*/ 148496 w 662595"/>
                <a:gd name="connsiteY849" fmla="*/ 316417 h 435151"/>
                <a:gd name="connsiteX850" fmla="*/ 156329 w 662595"/>
                <a:gd name="connsiteY850" fmla="*/ 316103 h 435151"/>
                <a:gd name="connsiteX851" fmla="*/ 160401 w 662595"/>
                <a:gd name="connsiteY851" fmla="*/ 314537 h 435151"/>
                <a:gd name="connsiteX852" fmla="*/ 161968 w 662595"/>
                <a:gd name="connsiteY852" fmla="*/ 311404 h 435151"/>
                <a:gd name="connsiteX853" fmla="*/ 161654 w 662595"/>
                <a:gd name="connsiteY853" fmla="*/ 307018 h 435151"/>
                <a:gd name="connsiteX854" fmla="*/ 154135 w 662595"/>
                <a:gd name="connsiteY854" fmla="*/ 302632 h 435151"/>
                <a:gd name="connsiteX855" fmla="*/ 152569 w 662595"/>
                <a:gd name="connsiteY855" fmla="*/ 299499 h 435151"/>
                <a:gd name="connsiteX856" fmla="*/ 158522 w 662595"/>
                <a:gd name="connsiteY856" fmla="*/ 294487 h 435151"/>
                <a:gd name="connsiteX857" fmla="*/ 152569 w 662595"/>
                <a:gd name="connsiteY857" fmla="*/ 289161 h 435151"/>
                <a:gd name="connsiteX858" fmla="*/ 148810 w 662595"/>
                <a:gd name="connsiteY858" fmla="*/ 287908 h 435151"/>
                <a:gd name="connsiteX859" fmla="*/ 144111 w 662595"/>
                <a:gd name="connsiteY859" fmla="*/ 287908 h 435151"/>
                <a:gd name="connsiteX860" fmla="*/ 146930 w 662595"/>
                <a:gd name="connsiteY860" fmla="*/ 294487 h 435151"/>
                <a:gd name="connsiteX861" fmla="*/ 137218 w 662595"/>
                <a:gd name="connsiteY861" fmla="*/ 293547 h 435151"/>
                <a:gd name="connsiteX862" fmla="*/ 130326 w 662595"/>
                <a:gd name="connsiteY862" fmla="*/ 289474 h 435151"/>
                <a:gd name="connsiteX863" fmla="*/ 123747 w 662595"/>
                <a:gd name="connsiteY863" fmla="*/ 286968 h 435151"/>
                <a:gd name="connsiteX864" fmla="*/ 114975 w 662595"/>
                <a:gd name="connsiteY864" fmla="*/ 291354 h 435151"/>
                <a:gd name="connsiteX865" fmla="*/ 114975 w 662595"/>
                <a:gd name="connsiteY865" fmla="*/ 294487 h 435151"/>
                <a:gd name="connsiteX866" fmla="*/ 118421 w 662595"/>
                <a:gd name="connsiteY866" fmla="*/ 294487 h 435151"/>
                <a:gd name="connsiteX867" fmla="*/ 118421 w 662595"/>
                <a:gd name="connsiteY867" fmla="*/ 297933 h 435151"/>
                <a:gd name="connsiteX868" fmla="*/ 102444 w 662595"/>
                <a:gd name="connsiteY868" fmla="*/ 291354 h 435151"/>
                <a:gd name="connsiteX869" fmla="*/ 93045 w 662595"/>
                <a:gd name="connsiteY869" fmla="*/ 289161 h 435151"/>
                <a:gd name="connsiteX870" fmla="*/ 86153 w 662595"/>
                <a:gd name="connsiteY870" fmla="*/ 291354 h 435151"/>
                <a:gd name="connsiteX871" fmla="*/ 89912 w 662595"/>
                <a:gd name="connsiteY871" fmla="*/ 292294 h 43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Lst>
              <a:rect l="l" t="t" r="r" b="b"/>
              <a:pathLst>
                <a:path w="662595" h="435151">
                  <a:moveTo>
                    <a:pt x="300752" y="418547"/>
                  </a:moveTo>
                  <a:lnTo>
                    <a:pt x="296680" y="419800"/>
                  </a:lnTo>
                  <a:lnTo>
                    <a:pt x="293547" y="415101"/>
                  </a:lnTo>
                  <a:lnTo>
                    <a:pt x="297306" y="409149"/>
                  </a:lnTo>
                  <a:lnTo>
                    <a:pt x="299499" y="407269"/>
                  </a:lnTo>
                  <a:lnTo>
                    <a:pt x="301066" y="408522"/>
                  </a:lnTo>
                  <a:lnTo>
                    <a:pt x="300126" y="416041"/>
                  </a:lnTo>
                  <a:lnTo>
                    <a:pt x="300752" y="418547"/>
                  </a:lnTo>
                  <a:close/>
                  <a:moveTo>
                    <a:pt x="447056" y="408522"/>
                  </a:moveTo>
                  <a:lnTo>
                    <a:pt x="443297" y="411655"/>
                  </a:lnTo>
                  <a:lnTo>
                    <a:pt x="440477" y="408835"/>
                  </a:lnTo>
                  <a:lnTo>
                    <a:pt x="443297" y="405389"/>
                  </a:lnTo>
                  <a:lnTo>
                    <a:pt x="447369" y="403196"/>
                  </a:lnTo>
                  <a:lnTo>
                    <a:pt x="447056" y="408522"/>
                  </a:lnTo>
                  <a:close/>
                  <a:moveTo>
                    <a:pt x="290414" y="390038"/>
                  </a:moveTo>
                  <a:lnTo>
                    <a:pt x="294173" y="390665"/>
                  </a:lnTo>
                  <a:lnTo>
                    <a:pt x="294173" y="393171"/>
                  </a:lnTo>
                  <a:lnTo>
                    <a:pt x="296680" y="395051"/>
                  </a:lnTo>
                  <a:lnTo>
                    <a:pt x="297306" y="397870"/>
                  </a:lnTo>
                  <a:lnTo>
                    <a:pt x="295427" y="399437"/>
                  </a:lnTo>
                  <a:lnTo>
                    <a:pt x="295113" y="404136"/>
                  </a:lnTo>
                  <a:lnTo>
                    <a:pt x="291980" y="405703"/>
                  </a:lnTo>
                  <a:lnTo>
                    <a:pt x="289161" y="399124"/>
                  </a:lnTo>
                  <a:lnTo>
                    <a:pt x="289161" y="394424"/>
                  </a:lnTo>
                  <a:lnTo>
                    <a:pt x="287908" y="389725"/>
                  </a:lnTo>
                  <a:lnTo>
                    <a:pt x="290414" y="390038"/>
                  </a:lnTo>
                  <a:close/>
                  <a:moveTo>
                    <a:pt x="415414" y="403823"/>
                  </a:moveTo>
                  <a:lnTo>
                    <a:pt x="414161" y="406016"/>
                  </a:lnTo>
                  <a:lnTo>
                    <a:pt x="410088" y="401630"/>
                  </a:lnTo>
                  <a:lnTo>
                    <a:pt x="409149" y="396617"/>
                  </a:lnTo>
                  <a:lnTo>
                    <a:pt x="409462" y="393171"/>
                  </a:lnTo>
                  <a:lnTo>
                    <a:pt x="410715" y="390038"/>
                  </a:lnTo>
                  <a:lnTo>
                    <a:pt x="412908" y="388785"/>
                  </a:lnTo>
                  <a:lnTo>
                    <a:pt x="415727" y="393171"/>
                  </a:lnTo>
                  <a:lnTo>
                    <a:pt x="417294" y="399124"/>
                  </a:lnTo>
                  <a:lnTo>
                    <a:pt x="415414" y="403823"/>
                  </a:lnTo>
                  <a:close/>
                  <a:moveTo>
                    <a:pt x="401630" y="385652"/>
                  </a:moveTo>
                  <a:lnTo>
                    <a:pt x="401316" y="391918"/>
                  </a:lnTo>
                  <a:lnTo>
                    <a:pt x="400063" y="392545"/>
                  </a:lnTo>
                  <a:lnTo>
                    <a:pt x="397870" y="389725"/>
                  </a:lnTo>
                  <a:lnTo>
                    <a:pt x="395051" y="388159"/>
                  </a:lnTo>
                  <a:lnTo>
                    <a:pt x="391605" y="388785"/>
                  </a:lnTo>
                  <a:lnTo>
                    <a:pt x="387219" y="386592"/>
                  </a:lnTo>
                  <a:lnTo>
                    <a:pt x="383773" y="378760"/>
                  </a:lnTo>
                  <a:lnTo>
                    <a:pt x="383146" y="372181"/>
                  </a:lnTo>
                  <a:lnTo>
                    <a:pt x="385026" y="372181"/>
                  </a:lnTo>
                  <a:lnTo>
                    <a:pt x="390038" y="378134"/>
                  </a:lnTo>
                  <a:lnTo>
                    <a:pt x="395364" y="379700"/>
                  </a:lnTo>
                  <a:lnTo>
                    <a:pt x="400377" y="382833"/>
                  </a:lnTo>
                  <a:lnTo>
                    <a:pt x="401630" y="385652"/>
                  </a:lnTo>
                  <a:close/>
                  <a:moveTo>
                    <a:pt x="147870" y="380640"/>
                  </a:moveTo>
                  <a:lnTo>
                    <a:pt x="153509" y="383773"/>
                  </a:lnTo>
                  <a:lnTo>
                    <a:pt x="158522" y="383146"/>
                  </a:lnTo>
                  <a:lnTo>
                    <a:pt x="159461" y="385026"/>
                  </a:lnTo>
                  <a:lnTo>
                    <a:pt x="156329" y="387845"/>
                  </a:lnTo>
                  <a:lnTo>
                    <a:pt x="151003" y="388785"/>
                  </a:lnTo>
                  <a:lnTo>
                    <a:pt x="147557" y="388159"/>
                  </a:lnTo>
                  <a:lnTo>
                    <a:pt x="144737" y="386592"/>
                  </a:lnTo>
                  <a:lnTo>
                    <a:pt x="138785" y="380327"/>
                  </a:lnTo>
                  <a:lnTo>
                    <a:pt x="137218" y="377194"/>
                  </a:lnTo>
                  <a:lnTo>
                    <a:pt x="136905" y="372494"/>
                  </a:lnTo>
                  <a:lnTo>
                    <a:pt x="138785" y="370615"/>
                  </a:lnTo>
                  <a:lnTo>
                    <a:pt x="147870" y="380640"/>
                  </a:lnTo>
                  <a:close/>
                  <a:moveTo>
                    <a:pt x="365602" y="371555"/>
                  </a:moveTo>
                  <a:lnTo>
                    <a:pt x="363409" y="373748"/>
                  </a:lnTo>
                  <a:lnTo>
                    <a:pt x="360590" y="373748"/>
                  </a:lnTo>
                  <a:lnTo>
                    <a:pt x="359963" y="375314"/>
                  </a:lnTo>
                  <a:lnTo>
                    <a:pt x="356517" y="376254"/>
                  </a:lnTo>
                  <a:lnTo>
                    <a:pt x="354011" y="372494"/>
                  </a:lnTo>
                  <a:lnTo>
                    <a:pt x="359650" y="370302"/>
                  </a:lnTo>
                  <a:lnTo>
                    <a:pt x="358397" y="368735"/>
                  </a:lnTo>
                  <a:lnTo>
                    <a:pt x="361529" y="366542"/>
                  </a:lnTo>
                  <a:lnTo>
                    <a:pt x="361529" y="369988"/>
                  </a:lnTo>
                  <a:lnTo>
                    <a:pt x="365602" y="371555"/>
                  </a:lnTo>
                  <a:close/>
                  <a:moveTo>
                    <a:pt x="283208" y="372808"/>
                  </a:moveTo>
                  <a:lnTo>
                    <a:pt x="284148" y="375314"/>
                  </a:lnTo>
                  <a:lnTo>
                    <a:pt x="286341" y="377507"/>
                  </a:lnTo>
                  <a:lnTo>
                    <a:pt x="283522" y="379073"/>
                  </a:lnTo>
                  <a:lnTo>
                    <a:pt x="279762" y="374374"/>
                  </a:lnTo>
                  <a:lnTo>
                    <a:pt x="276630" y="375314"/>
                  </a:lnTo>
                  <a:lnTo>
                    <a:pt x="274750" y="372181"/>
                  </a:lnTo>
                  <a:lnTo>
                    <a:pt x="280076" y="366542"/>
                  </a:lnTo>
                  <a:lnTo>
                    <a:pt x="282269" y="367482"/>
                  </a:lnTo>
                  <a:lnTo>
                    <a:pt x="281642" y="370928"/>
                  </a:lnTo>
                  <a:lnTo>
                    <a:pt x="283208" y="372808"/>
                  </a:lnTo>
                  <a:close/>
                  <a:moveTo>
                    <a:pt x="195802" y="362156"/>
                  </a:moveTo>
                  <a:lnTo>
                    <a:pt x="197055" y="369988"/>
                  </a:lnTo>
                  <a:lnTo>
                    <a:pt x="194549" y="369988"/>
                  </a:lnTo>
                  <a:lnTo>
                    <a:pt x="194549" y="373121"/>
                  </a:lnTo>
                  <a:lnTo>
                    <a:pt x="187970" y="369988"/>
                  </a:lnTo>
                  <a:lnTo>
                    <a:pt x="187970" y="367482"/>
                  </a:lnTo>
                  <a:lnTo>
                    <a:pt x="192983" y="362783"/>
                  </a:lnTo>
                  <a:lnTo>
                    <a:pt x="192356" y="358397"/>
                  </a:lnTo>
                  <a:lnTo>
                    <a:pt x="195802" y="362156"/>
                  </a:lnTo>
                  <a:close/>
                  <a:moveTo>
                    <a:pt x="235903" y="368108"/>
                  </a:moveTo>
                  <a:lnTo>
                    <a:pt x="240602" y="372494"/>
                  </a:lnTo>
                  <a:lnTo>
                    <a:pt x="243108" y="372494"/>
                  </a:lnTo>
                  <a:lnTo>
                    <a:pt x="243735" y="364976"/>
                  </a:lnTo>
                  <a:lnTo>
                    <a:pt x="247807" y="363096"/>
                  </a:lnTo>
                  <a:lnTo>
                    <a:pt x="253446" y="365602"/>
                  </a:lnTo>
                  <a:lnTo>
                    <a:pt x="257833" y="369362"/>
                  </a:lnTo>
                  <a:lnTo>
                    <a:pt x="257833" y="372494"/>
                  </a:lnTo>
                  <a:lnTo>
                    <a:pt x="256579" y="377194"/>
                  </a:lnTo>
                  <a:lnTo>
                    <a:pt x="261592" y="380640"/>
                  </a:lnTo>
                  <a:lnTo>
                    <a:pt x="268484" y="382206"/>
                  </a:lnTo>
                  <a:lnTo>
                    <a:pt x="275376" y="381893"/>
                  </a:lnTo>
                  <a:lnTo>
                    <a:pt x="278823" y="387532"/>
                  </a:lnTo>
                  <a:lnTo>
                    <a:pt x="275063" y="389099"/>
                  </a:lnTo>
                  <a:lnTo>
                    <a:pt x="272557" y="387845"/>
                  </a:lnTo>
                  <a:lnTo>
                    <a:pt x="272557" y="391291"/>
                  </a:lnTo>
                  <a:lnTo>
                    <a:pt x="275690" y="394111"/>
                  </a:lnTo>
                  <a:lnTo>
                    <a:pt x="278196" y="397244"/>
                  </a:lnTo>
                  <a:lnTo>
                    <a:pt x="273183" y="396304"/>
                  </a:lnTo>
                  <a:lnTo>
                    <a:pt x="270050" y="393485"/>
                  </a:lnTo>
                  <a:lnTo>
                    <a:pt x="266291" y="385026"/>
                  </a:lnTo>
                  <a:lnTo>
                    <a:pt x="264725" y="389099"/>
                  </a:lnTo>
                  <a:lnTo>
                    <a:pt x="265038" y="392231"/>
                  </a:lnTo>
                  <a:lnTo>
                    <a:pt x="266604" y="395051"/>
                  </a:lnTo>
                  <a:lnTo>
                    <a:pt x="269424" y="397244"/>
                  </a:lnTo>
                  <a:lnTo>
                    <a:pt x="269424" y="400377"/>
                  </a:lnTo>
                  <a:lnTo>
                    <a:pt x="263785" y="402570"/>
                  </a:lnTo>
                  <a:lnTo>
                    <a:pt x="259712" y="402570"/>
                  </a:lnTo>
                  <a:lnTo>
                    <a:pt x="255953" y="400690"/>
                  </a:lnTo>
                  <a:lnTo>
                    <a:pt x="251880" y="397244"/>
                  </a:lnTo>
                  <a:lnTo>
                    <a:pt x="254073" y="406956"/>
                  </a:lnTo>
                  <a:lnTo>
                    <a:pt x="266918" y="414474"/>
                  </a:lnTo>
                  <a:lnTo>
                    <a:pt x="269424" y="422307"/>
                  </a:lnTo>
                  <a:lnTo>
                    <a:pt x="266291" y="422307"/>
                  </a:lnTo>
                  <a:lnTo>
                    <a:pt x="266291" y="419487"/>
                  </a:lnTo>
                  <a:lnTo>
                    <a:pt x="263785" y="419487"/>
                  </a:lnTo>
                  <a:lnTo>
                    <a:pt x="261592" y="427319"/>
                  </a:lnTo>
                  <a:lnTo>
                    <a:pt x="257833" y="435151"/>
                  </a:lnTo>
                  <a:lnTo>
                    <a:pt x="257833" y="425126"/>
                  </a:lnTo>
                  <a:lnTo>
                    <a:pt x="254700" y="426379"/>
                  </a:lnTo>
                  <a:lnTo>
                    <a:pt x="251880" y="428572"/>
                  </a:lnTo>
                  <a:lnTo>
                    <a:pt x="249061" y="428572"/>
                  </a:lnTo>
                  <a:lnTo>
                    <a:pt x="245928" y="425126"/>
                  </a:lnTo>
                  <a:lnTo>
                    <a:pt x="245928" y="422307"/>
                  </a:lnTo>
                  <a:lnTo>
                    <a:pt x="255013" y="422307"/>
                  </a:lnTo>
                  <a:lnTo>
                    <a:pt x="255013" y="419487"/>
                  </a:lnTo>
                  <a:lnTo>
                    <a:pt x="251880" y="416041"/>
                  </a:lnTo>
                  <a:lnTo>
                    <a:pt x="249061" y="416041"/>
                  </a:lnTo>
                  <a:lnTo>
                    <a:pt x="249061" y="419487"/>
                  </a:lnTo>
                  <a:lnTo>
                    <a:pt x="245928" y="419487"/>
                  </a:lnTo>
                  <a:lnTo>
                    <a:pt x="240602" y="412908"/>
                  </a:lnTo>
                  <a:lnTo>
                    <a:pt x="237469" y="412908"/>
                  </a:lnTo>
                  <a:lnTo>
                    <a:pt x="240602" y="419487"/>
                  </a:lnTo>
                  <a:lnTo>
                    <a:pt x="240602" y="422307"/>
                  </a:lnTo>
                  <a:lnTo>
                    <a:pt x="231830" y="416354"/>
                  </a:lnTo>
                  <a:lnTo>
                    <a:pt x="222432" y="402883"/>
                  </a:lnTo>
                  <a:lnTo>
                    <a:pt x="217106" y="397244"/>
                  </a:lnTo>
                  <a:lnTo>
                    <a:pt x="204574" y="389412"/>
                  </a:lnTo>
                  <a:lnTo>
                    <a:pt x="199875" y="383146"/>
                  </a:lnTo>
                  <a:lnTo>
                    <a:pt x="201128" y="374687"/>
                  </a:lnTo>
                  <a:lnTo>
                    <a:pt x="211153" y="371241"/>
                  </a:lnTo>
                  <a:lnTo>
                    <a:pt x="213973" y="369362"/>
                  </a:lnTo>
                  <a:lnTo>
                    <a:pt x="215539" y="366229"/>
                  </a:lnTo>
                  <a:lnTo>
                    <a:pt x="215539" y="363096"/>
                  </a:lnTo>
                  <a:lnTo>
                    <a:pt x="217106" y="359963"/>
                  </a:lnTo>
                  <a:lnTo>
                    <a:pt x="222745" y="365915"/>
                  </a:lnTo>
                  <a:lnTo>
                    <a:pt x="235903" y="368108"/>
                  </a:lnTo>
                  <a:close/>
                  <a:moveTo>
                    <a:pt x="130639" y="357770"/>
                  </a:moveTo>
                  <a:lnTo>
                    <a:pt x="133459" y="359023"/>
                  </a:lnTo>
                  <a:lnTo>
                    <a:pt x="138785" y="369988"/>
                  </a:lnTo>
                  <a:lnTo>
                    <a:pt x="133772" y="368422"/>
                  </a:lnTo>
                  <a:lnTo>
                    <a:pt x="130953" y="363723"/>
                  </a:lnTo>
                  <a:lnTo>
                    <a:pt x="126567" y="362783"/>
                  </a:lnTo>
                  <a:lnTo>
                    <a:pt x="122494" y="360276"/>
                  </a:lnTo>
                  <a:lnTo>
                    <a:pt x="121554" y="357457"/>
                  </a:lnTo>
                  <a:lnTo>
                    <a:pt x="124687" y="354324"/>
                  </a:lnTo>
                  <a:lnTo>
                    <a:pt x="128133" y="357457"/>
                  </a:lnTo>
                  <a:lnTo>
                    <a:pt x="130639" y="357770"/>
                  </a:lnTo>
                  <a:close/>
                  <a:moveTo>
                    <a:pt x="327695" y="361843"/>
                  </a:moveTo>
                  <a:lnTo>
                    <a:pt x="323622" y="359337"/>
                  </a:lnTo>
                  <a:lnTo>
                    <a:pt x="318609" y="355264"/>
                  </a:lnTo>
                  <a:lnTo>
                    <a:pt x="321429" y="353384"/>
                  </a:lnTo>
                  <a:lnTo>
                    <a:pt x="327695" y="357144"/>
                  </a:lnTo>
                  <a:lnTo>
                    <a:pt x="328321" y="359023"/>
                  </a:lnTo>
                  <a:lnTo>
                    <a:pt x="327695" y="361843"/>
                  </a:lnTo>
                  <a:close/>
                  <a:moveTo>
                    <a:pt x="385339" y="351504"/>
                  </a:moveTo>
                  <a:lnTo>
                    <a:pt x="387532" y="352444"/>
                  </a:lnTo>
                  <a:lnTo>
                    <a:pt x="393798" y="351191"/>
                  </a:lnTo>
                  <a:lnTo>
                    <a:pt x="400690" y="351504"/>
                  </a:lnTo>
                  <a:lnTo>
                    <a:pt x="405076" y="353071"/>
                  </a:lnTo>
                  <a:lnTo>
                    <a:pt x="406329" y="355890"/>
                  </a:lnTo>
                  <a:lnTo>
                    <a:pt x="404136" y="359023"/>
                  </a:lnTo>
                  <a:lnTo>
                    <a:pt x="403196" y="362156"/>
                  </a:lnTo>
                  <a:lnTo>
                    <a:pt x="397557" y="364662"/>
                  </a:lnTo>
                  <a:lnTo>
                    <a:pt x="391918" y="364349"/>
                  </a:lnTo>
                  <a:lnTo>
                    <a:pt x="388785" y="362156"/>
                  </a:lnTo>
                  <a:lnTo>
                    <a:pt x="384399" y="356517"/>
                  </a:lnTo>
                  <a:lnTo>
                    <a:pt x="380953" y="356517"/>
                  </a:lnTo>
                  <a:lnTo>
                    <a:pt x="379700" y="353697"/>
                  </a:lnTo>
                  <a:lnTo>
                    <a:pt x="380326" y="351504"/>
                  </a:lnTo>
                  <a:lnTo>
                    <a:pt x="382519" y="350565"/>
                  </a:lnTo>
                  <a:lnTo>
                    <a:pt x="385339" y="351504"/>
                  </a:lnTo>
                  <a:close/>
                  <a:moveTo>
                    <a:pt x="371868" y="350878"/>
                  </a:moveTo>
                  <a:lnTo>
                    <a:pt x="376254" y="359650"/>
                  </a:lnTo>
                  <a:lnTo>
                    <a:pt x="369675" y="353384"/>
                  </a:lnTo>
                  <a:lnTo>
                    <a:pt x="363096" y="343672"/>
                  </a:lnTo>
                  <a:lnTo>
                    <a:pt x="364036" y="343046"/>
                  </a:lnTo>
                  <a:lnTo>
                    <a:pt x="371868" y="350878"/>
                  </a:lnTo>
                  <a:close/>
                  <a:moveTo>
                    <a:pt x="372181" y="340853"/>
                  </a:moveTo>
                  <a:lnTo>
                    <a:pt x="374061" y="344612"/>
                  </a:lnTo>
                  <a:lnTo>
                    <a:pt x="376880" y="354637"/>
                  </a:lnTo>
                  <a:lnTo>
                    <a:pt x="372181" y="349311"/>
                  </a:lnTo>
                  <a:lnTo>
                    <a:pt x="370615" y="343672"/>
                  </a:lnTo>
                  <a:lnTo>
                    <a:pt x="372181" y="340853"/>
                  </a:lnTo>
                  <a:close/>
                  <a:moveTo>
                    <a:pt x="170426" y="355264"/>
                  </a:moveTo>
                  <a:lnTo>
                    <a:pt x="172619" y="361530"/>
                  </a:lnTo>
                  <a:lnTo>
                    <a:pt x="187970" y="381893"/>
                  </a:lnTo>
                  <a:lnTo>
                    <a:pt x="190163" y="393485"/>
                  </a:lnTo>
                  <a:lnTo>
                    <a:pt x="184524" y="396304"/>
                  </a:lnTo>
                  <a:lnTo>
                    <a:pt x="177005" y="394738"/>
                  </a:lnTo>
                  <a:lnTo>
                    <a:pt x="173559" y="392858"/>
                  </a:lnTo>
                  <a:lnTo>
                    <a:pt x="171366" y="385339"/>
                  </a:lnTo>
                  <a:lnTo>
                    <a:pt x="162908" y="367169"/>
                  </a:lnTo>
                  <a:lnTo>
                    <a:pt x="161654" y="356517"/>
                  </a:lnTo>
                  <a:lnTo>
                    <a:pt x="159148" y="360590"/>
                  </a:lnTo>
                  <a:lnTo>
                    <a:pt x="158522" y="364662"/>
                  </a:lnTo>
                  <a:lnTo>
                    <a:pt x="159461" y="368735"/>
                  </a:lnTo>
                  <a:lnTo>
                    <a:pt x="161654" y="372494"/>
                  </a:lnTo>
                  <a:lnTo>
                    <a:pt x="158522" y="372494"/>
                  </a:lnTo>
                  <a:lnTo>
                    <a:pt x="152882" y="369048"/>
                  </a:lnTo>
                  <a:lnTo>
                    <a:pt x="146303" y="367795"/>
                  </a:lnTo>
                  <a:lnTo>
                    <a:pt x="140664" y="364976"/>
                  </a:lnTo>
                  <a:lnTo>
                    <a:pt x="138785" y="356517"/>
                  </a:lnTo>
                  <a:lnTo>
                    <a:pt x="141918" y="343672"/>
                  </a:lnTo>
                  <a:lnTo>
                    <a:pt x="146930" y="332081"/>
                  </a:lnTo>
                  <a:lnTo>
                    <a:pt x="163847" y="339286"/>
                  </a:lnTo>
                  <a:lnTo>
                    <a:pt x="168547" y="344926"/>
                  </a:lnTo>
                  <a:lnTo>
                    <a:pt x="170426" y="355264"/>
                  </a:lnTo>
                  <a:close/>
                  <a:moveTo>
                    <a:pt x="234963" y="338033"/>
                  </a:moveTo>
                  <a:lnTo>
                    <a:pt x="230577" y="335527"/>
                  </a:lnTo>
                  <a:lnTo>
                    <a:pt x="228697" y="331768"/>
                  </a:lnTo>
                  <a:lnTo>
                    <a:pt x="234336" y="329261"/>
                  </a:lnTo>
                  <a:lnTo>
                    <a:pt x="237156" y="329261"/>
                  </a:lnTo>
                  <a:lnTo>
                    <a:pt x="237156" y="332707"/>
                  </a:lnTo>
                  <a:lnTo>
                    <a:pt x="234963" y="338033"/>
                  </a:lnTo>
                  <a:close/>
                  <a:moveTo>
                    <a:pt x="404136" y="320176"/>
                  </a:moveTo>
                  <a:lnTo>
                    <a:pt x="402883" y="324249"/>
                  </a:lnTo>
                  <a:lnTo>
                    <a:pt x="394111" y="332707"/>
                  </a:lnTo>
                  <a:lnTo>
                    <a:pt x="389098" y="334900"/>
                  </a:lnTo>
                  <a:lnTo>
                    <a:pt x="386906" y="334900"/>
                  </a:lnTo>
                  <a:lnTo>
                    <a:pt x="377194" y="332707"/>
                  </a:lnTo>
                  <a:lnTo>
                    <a:pt x="373434" y="330514"/>
                  </a:lnTo>
                  <a:lnTo>
                    <a:pt x="372808" y="328008"/>
                  </a:lnTo>
                  <a:lnTo>
                    <a:pt x="376880" y="327695"/>
                  </a:lnTo>
                  <a:lnTo>
                    <a:pt x="382519" y="326128"/>
                  </a:lnTo>
                  <a:lnTo>
                    <a:pt x="385966" y="329575"/>
                  </a:lnTo>
                  <a:lnTo>
                    <a:pt x="387845" y="327695"/>
                  </a:lnTo>
                  <a:lnTo>
                    <a:pt x="393171" y="326442"/>
                  </a:lnTo>
                  <a:lnTo>
                    <a:pt x="398184" y="320803"/>
                  </a:lnTo>
                  <a:lnTo>
                    <a:pt x="403196" y="318296"/>
                  </a:lnTo>
                  <a:lnTo>
                    <a:pt x="404136" y="320176"/>
                  </a:lnTo>
                  <a:close/>
                  <a:moveTo>
                    <a:pt x="400690" y="344612"/>
                  </a:moveTo>
                  <a:lnTo>
                    <a:pt x="388472" y="345552"/>
                  </a:lnTo>
                  <a:lnTo>
                    <a:pt x="387532" y="343986"/>
                  </a:lnTo>
                  <a:lnTo>
                    <a:pt x="396930" y="341793"/>
                  </a:lnTo>
                  <a:lnTo>
                    <a:pt x="411028" y="337720"/>
                  </a:lnTo>
                  <a:lnTo>
                    <a:pt x="414161" y="335840"/>
                  </a:lnTo>
                  <a:lnTo>
                    <a:pt x="416981" y="331454"/>
                  </a:lnTo>
                  <a:lnTo>
                    <a:pt x="418234" y="326755"/>
                  </a:lnTo>
                  <a:lnTo>
                    <a:pt x="422307" y="323309"/>
                  </a:lnTo>
                  <a:lnTo>
                    <a:pt x="425126" y="319863"/>
                  </a:lnTo>
                  <a:lnTo>
                    <a:pt x="428885" y="316730"/>
                  </a:lnTo>
                  <a:lnTo>
                    <a:pt x="431392" y="318610"/>
                  </a:lnTo>
                  <a:lnTo>
                    <a:pt x="427319" y="327382"/>
                  </a:lnTo>
                  <a:lnTo>
                    <a:pt x="422620" y="333334"/>
                  </a:lnTo>
                  <a:lnTo>
                    <a:pt x="416981" y="338033"/>
                  </a:lnTo>
                  <a:lnTo>
                    <a:pt x="400690" y="344612"/>
                  </a:lnTo>
                  <a:close/>
                  <a:moveTo>
                    <a:pt x="441104" y="385026"/>
                  </a:moveTo>
                  <a:lnTo>
                    <a:pt x="435464" y="385026"/>
                  </a:lnTo>
                  <a:lnTo>
                    <a:pt x="442357" y="369048"/>
                  </a:lnTo>
                  <a:lnTo>
                    <a:pt x="443297" y="361843"/>
                  </a:lnTo>
                  <a:lnTo>
                    <a:pt x="438284" y="356517"/>
                  </a:lnTo>
                  <a:lnTo>
                    <a:pt x="438284" y="353697"/>
                  </a:lnTo>
                  <a:lnTo>
                    <a:pt x="447369" y="353384"/>
                  </a:lnTo>
                  <a:lnTo>
                    <a:pt x="453322" y="351818"/>
                  </a:lnTo>
                  <a:lnTo>
                    <a:pt x="457708" y="348058"/>
                  </a:lnTo>
                  <a:lnTo>
                    <a:pt x="461780" y="341479"/>
                  </a:lnTo>
                  <a:lnTo>
                    <a:pt x="471805" y="320489"/>
                  </a:lnTo>
                  <a:lnTo>
                    <a:pt x="473372" y="312971"/>
                  </a:lnTo>
                  <a:lnTo>
                    <a:pt x="475565" y="316103"/>
                  </a:lnTo>
                  <a:lnTo>
                    <a:pt x="476191" y="319236"/>
                  </a:lnTo>
                  <a:lnTo>
                    <a:pt x="473685" y="329575"/>
                  </a:lnTo>
                  <a:lnTo>
                    <a:pt x="469926" y="337407"/>
                  </a:lnTo>
                  <a:lnTo>
                    <a:pt x="449875" y="367482"/>
                  </a:lnTo>
                  <a:lnTo>
                    <a:pt x="447369" y="372494"/>
                  </a:lnTo>
                  <a:lnTo>
                    <a:pt x="444236" y="381580"/>
                  </a:lnTo>
                  <a:lnTo>
                    <a:pt x="441104" y="385026"/>
                  </a:lnTo>
                  <a:close/>
                  <a:moveTo>
                    <a:pt x="260652" y="322056"/>
                  </a:moveTo>
                  <a:lnTo>
                    <a:pt x="254700" y="324562"/>
                  </a:lnTo>
                  <a:lnTo>
                    <a:pt x="248121" y="322996"/>
                  </a:lnTo>
                  <a:lnTo>
                    <a:pt x="246554" y="321429"/>
                  </a:lnTo>
                  <a:lnTo>
                    <a:pt x="251567" y="312344"/>
                  </a:lnTo>
                  <a:lnTo>
                    <a:pt x="254073" y="312031"/>
                  </a:lnTo>
                  <a:lnTo>
                    <a:pt x="256893" y="310464"/>
                  </a:lnTo>
                  <a:lnTo>
                    <a:pt x="260026" y="311091"/>
                  </a:lnTo>
                  <a:lnTo>
                    <a:pt x="264411" y="317983"/>
                  </a:lnTo>
                  <a:lnTo>
                    <a:pt x="264725" y="319550"/>
                  </a:lnTo>
                  <a:lnTo>
                    <a:pt x="260652" y="322056"/>
                  </a:lnTo>
                  <a:close/>
                  <a:moveTo>
                    <a:pt x="137531" y="310151"/>
                  </a:moveTo>
                  <a:lnTo>
                    <a:pt x="138785" y="318923"/>
                  </a:lnTo>
                  <a:lnTo>
                    <a:pt x="138158" y="322056"/>
                  </a:lnTo>
                  <a:lnTo>
                    <a:pt x="136278" y="324562"/>
                  </a:lnTo>
                  <a:lnTo>
                    <a:pt x="127193" y="322996"/>
                  </a:lnTo>
                  <a:lnTo>
                    <a:pt x="122494" y="321743"/>
                  </a:lnTo>
                  <a:lnTo>
                    <a:pt x="116541" y="322056"/>
                  </a:lnTo>
                  <a:lnTo>
                    <a:pt x="111842" y="321116"/>
                  </a:lnTo>
                  <a:lnTo>
                    <a:pt x="107770" y="318296"/>
                  </a:lnTo>
                  <a:lnTo>
                    <a:pt x="104637" y="312344"/>
                  </a:lnTo>
                  <a:lnTo>
                    <a:pt x="105263" y="308898"/>
                  </a:lnTo>
                  <a:lnTo>
                    <a:pt x="107456" y="307331"/>
                  </a:lnTo>
                  <a:lnTo>
                    <a:pt x="110276" y="308898"/>
                  </a:lnTo>
                  <a:lnTo>
                    <a:pt x="111842" y="311091"/>
                  </a:lnTo>
                  <a:lnTo>
                    <a:pt x="114975" y="312971"/>
                  </a:lnTo>
                  <a:lnTo>
                    <a:pt x="122181" y="314850"/>
                  </a:lnTo>
                  <a:lnTo>
                    <a:pt x="124687" y="312971"/>
                  </a:lnTo>
                  <a:lnTo>
                    <a:pt x="122807" y="309211"/>
                  </a:lnTo>
                  <a:lnTo>
                    <a:pt x="122807" y="306392"/>
                  </a:lnTo>
                  <a:lnTo>
                    <a:pt x="124687" y="303572"/>
                  </a:lnTo>
                  <a:lnTo>
                    <a:pt x="127506" y="302319"/>
                  </a:lnTo>
                  <a:lnTo>
                    <a:pt x="129699" y="302632"/>
                  </a:lnTo>
                  <a:lnTo>
                    <a:pt x="133459" y="305452"/>
                  </a:lnTo>
                  <a:lnTo>
                    <a:pt x="137531" y="310151"/>
                  </a:lnTo>
                  <a:close/>
                  <a:moveTo>
                    <a:pt x="575502" y="304199"/>
                  </a:moveTo>
                  <a:lnTo>
                    <a:pt x="575502" y="307018"/>
                  </a:lnTo>
                  <a:lnTo>
                    <a:pt x="569550" y="304199"/>
                  </a:lnTo>
                  <a:lnTo>
                    <a:pt x="567044" y="304199"/>
                  </a:lnTo>
                  <a:lnTo>
                    <a:pt x="568923" y="312971"/>
                  </a:lnTo>
                  <a:lnTo>
                    <a:pt x="566104" y="319863"/>
                  </a:lnTo>
                  <a:lnTo>
                    <a:pt x="559838" y="325189"/>
                  </a:lnTo>
                  <a:lnTo>
                    <a:pt x="552319" y="328948"/>
                  </a:lnTo>
                  <a:lnTo>
                    <a:pt x="560151" y="313597"/>
                  </a:lnTo>
                  <a:lnTo>
                    <a:pt x="560778" y="308585"/>
                  </a:lnTo>
                  <a:lnTo>
                    <a:pt x="558585" y="305765"/>
                  </a:lnTo>
                  <a:lnTo>
                    <a:pt x="554512" y="303259"/>
                  </a:lnTo>
                  <a:lnTo>
                    <a:pt x="552006" y="299186"/>
                  </a:lnTo>
                  <a:lnTo>
                    <a:pt x="555139" y="291354"/>
                  </a:lnTo>
                  <a:lnTo>
                    <a:pt x="560465" y="292920"/>
                  </a:lnTo>
                  <a:lnTo>
                    <a:pt x="575502" y="304199"/>
                  </a:lnTo>
                  <a:close/>
                  <a:moveTo>
                    <a:pt x="589913" y="305452"/>
                  </a:moveTo>
                  <a:lnTo>
                    <a:pt x="585841" y="305765"/>
                  </a:lnTo>
                  <a:lnTo>
                    <a:pt x="585527" y="297933"/>
                  </a:lnTo>
                  <a:lnTo>
                    <a:pt x="589287" y="289161"/>
                  </a:lnTo>
                  <a:lnTo>
                    <a:pt x="596179" y="284462"/>
                  </a:lnTo>
                  <a:lnTo>
                    <a:pt x="602445" y="285402"/>
                  </a:lnTo>
                  <a:lnTo>
                    <a:pt x="600878" y="291354"/>
                  </a:lnTo>
                  <a:lnTo>
                    <a:pt x="597432" y="295113"/>
                  </a:lnTo>
                  <a:lnTo>
                    <a:pt x="589913" y="305452"/>
                  </a:lnTo>
                  <a:close/>
                  <a:moveTo>
                    <a:pt x="464913" y="281955"/>
                  </a:moveTo>
                  <a:lnTo>
                    <a:pt x="464913" y="291354"/>
                  </a:lnTo>
                  <a:lnTo>
                    <a:pt x="470552" y="284775"/>
                  </a:lnTo>
                  <a:lnTo>
                    <a:pt x="473059" y="283209"/>
                  </a:lnTo>
                  <a:lnTo>
                    <a:pt x="475565" y="284775"/>
                  </a:lnTo>
                  <a:lnTo>
                    <a:pt x="473998" y="290727"/>
                  </a:lnTo>
                  <a:lnTo>
                    <a:pt x="467419" y="307018"/>
                  </a:lnTo>
                  <a:lnTo>
                    <a:pt x="463033" y="322996"/>
                  </a:lnTo>
                  <a:lnTo>
                    <a:pt x="460214" y="329575"/>
                  </a:lnTo>
                  <a:lnTo>
                    <a:pt x="455828" y="335214"/>
                  </a:lnTo>
                  <a:lnTo>
                    <a:pt x="449875" y="338660"/>
                  </a:lnTo>
                  <a:lnTo>
                    <a:pt x="442983" y="340226"/>
                  </a:lnTo>
                  <a:lnTo>
                    <a:pt x="432645" y="341479"/>
                  </a:lnTo>
                  <a:lnTo>
                    <a:pt x="413535" y="346179"/>
                  </a:lnTo>
                  <a:lnTo>
                    <a:pt x="406329" y="347432"/>
                  </a:lnTo>
                  <a:lnTo>
                    <a:pt x="406329" y="344612"/>
                  </a:lnTo>
                  <a:lnTo>
                    <a:pt x="418547" y="338973"/>
                  </a:lnTo>
                  <a:lnTo>
                    <a:pt x="430139" y="332394"/>
                  </a:lnTo>
                  <a:lnTo>
                    <a:pt x="439850" y="324875"/>
                  </a:lnTo>
                  <a:lnTo>
                    <a:pt x="447369" y="316417"/>
                  </a:lnTo>
                  <a:lnTo>
                    <a:pt x="446116" y="311404"/>
                  </a:lnTo>
                  <a:lnTo>
                    <a:pt x="447682" y="304512"/>
                  </a:lnTo>
                  <a:lnTo>
                    <a:pt x="453008" y="291354"/>
                  </a:lnTo>
                  <a:lnTo>
                    <a:pt x="459274" y="294487"/>
                  </a:lnTo>
                  <a:lnTo>
                    <a:pt x="460527" y="290414"/>
                  </a:lnTo>
                  <a:lnTo>
                    <a:pt x="464913" y="281955"/>
                  </a:lnTo>
                  <a:close/>
                  <a:moveTo>
                    <a:pt x="485590" y="246868"/>
                  </a:moveTo>
                  <a:lnTo>
                    <a:pt x="485277" y="253760"/>
                  </a:lnTo>
                  <a:lnTo>
                    <a:pt x="481830" y="262219"/>
                  </a:lnTo>
                  <a:lnTo>
                    <a:pt x="477444" y="264412"/>
                  </a:lnTo>
                  <a:lnTo>
                    <a:pt x="477131" y="267231"/>
                  </a:lnTo>
                  <a:lnTo>
                    <a:pt x="472745" y="269424"/>
                  </a:lnTo>
                  <a:lnTo>
                    <a:pt x="466166" y="274750"/>
                  </a:lnTo>
                  <a:lnTo>
                    <a:pt x="465540" y="276630"/>
                  </a:lnTo>
                  <a:lnTo>
                    <a:pt x="456454" y="280702"/>
                  </a:lnTo>
                  <a:lnTo>
                    <a:pt x="453948" y="282582"/>
                  </a:lnTo>
                  <a:lnTo>
                    <a:pt x="449562" y="282582"/>
                  </a:lnTo>
                  <a:lnTo>
                    <a:pt x="453322" y="278509"/>
                  </a:lnTo>
                  <a:lnTo>
                    <a:pt x="457081" y="276316"/>
                  </a:lnTo>
                  <a:lnTo>
                    <a:pt x="460214" y="273497"/>
                  </a:lnTo>
                  <a:lnTo>
                    <a:pt x="463660" y="268171"/>
                  </a:lnTo>
                  <a:lnTo>
                    <a:pt x="463660" y="263472"/>
                  </a:lnTo>
                  <a:lnTo>
                    <a:pt x="466793" y="260652"/>
                  </a:lnTo>
                  <a:lnTo>
                    <a:pt x="468359" y="257206"/>
                  </a:lnTo>
                  <a:lnTo>
                    <a:pt x="470552" y="255013"/>
                  </a:lnTo>
                  <a:lnTo>
                    <a:pt x="473372" y="248747"/>
                  </a:lnTo>
                  <a:lnTo>
                    <a:pt x="475251" y="247808"/>
                  </a:lnTo>
                  <a:lnTo>
                    <a:pt x="479637" y="249374"/>
                  </a:lnTo>
                  <a:lnTo>
                    <a:pt x="483397" y="247181"/>
                  </a:lnTo>
                  <a:lnTo>
                    <a:pt x="485590" y="246868"/>
                  </a:lnTo>
                  <a:close/>
                  <a:moveTo>
                    <a:pt x="489036" y="296680"/>
                  </a:moveTo>
                  <a:lnTo>
                    <a:pt x="484650" y="308271"/>
                  </a:lnTo>
                  <a:lnTo>
                    <a:pt x="476191" y="307018"/>
                  </a:lnTo>
                  <a:lnTo>
                    <a:pt x="480577" y="305138"/>
                  </a:lnTo>
                  <a:lnTo>
                    <a:pt x="481204" y="302319"/>
                  </a:lnTo>
                  <a:lnTo>
                    <a:pt x="479324" y="292920"/>
                  </a:lnTo>
                  <a:lnTo>
                    <a:pt x="480577" y="288221"/>
                  </a:lnTo>
                  <a:lnTo>
                    <a:pt x="486530" y="282582"/>
                  </a:lnTo>
                  <a:lnTo>
                    <a:pt x="488096" y="277256"/>
                  </a:lnTo>
                  <a:lnTo>
                    <a:pt x="488723" y="267231"/>
                  </a:lnTo>
                  <a:lnTo>
                    <a:pt x="489663" y="263158"/>
                  </a:lnTo>
                  <a:lnTo>
                    <a:pt x="492482" y="257833"/>
                  </a:lnTo>
                  <a:lnTo>
                    <a:pt x="502507" y="247494"/>
                  </a:lnTo>
                  <a:lnTo>
                    <a:pt x="505327" y="245614"/>
                  </a:lnTo>
                  <a:lnTo>
                    <a:pt x="506893" y="246241"/>
                  </a:lnTo>
                  <a:lnTo>
                    <a:pt x="506893" y="249374"/>
                  </a:lnTo>
                  <a:lnTo>
                    <a:pt x="491542" y="282582"/>
                  </a:lnTo>
                  <a:lnTo>
                    <a:pt x="489036" y="296680"/>
                  </a:lnTo>
                  <a:close/>
                  <a:moveTo>
                    <a:pt x="486530" y="237782"/>
                  </a:moveTo>
                  <a:lnTo>
                    <a:pt x="485590" y="241542"/>
                  </a:lnTo>
                  <a:lnTo>
                    <a:pt x="479011" y="247181"/>
                  </a:lnTo>
                  <a:lnTo>
                    <a:pt x="475878" y="244361"/>
                  </a:lnTo>
                  <a:lnTo>
                    <a:pt x="476505" y="242482"/>
                  </a:lnTo>
                  <a:lnTo>
                    <a:pt x="479324" y="239036"/>
                  </a:lnTo>
                  <a:lnTo>
                    <a:pt x="486530" y="237782"/>
                  </a:lnTo>
                  <a:close/>
                  <a:moveTo>
                    <a:pt x="520678" y="234336"/>
                  </a:moveTo>
                  <a:lnTo>
                    <a:pt x="517858" y="233083"/>
                  </a:lnTo>
                  <a:lnTo>
                    <a:pt x="523184" y="210527"/>
                  </a:lnTo>
                  <a:lnTo>
                    <a:pt x="524750" y="206767"/>
                  </a:lnTo>
                  <a:lnTo>
                    <a:pt x="527570" y="206141"/>
                  </a:lnTo>
                  <a:lnTo>
                    <a:pt x="520678" y="234336"/>
                  </a:lnTo>
                  <a:close/>
                  <a:moveTo>
                    <a:pt x="500001" y="194236"/>
                  </a:moveTo>
                  <a:lnTo>
                    <a:pt x="498121" y="194236"/>
                  </a:lnTo>
                  <a:lnTo>
                    <a:pt x="493109" y="192043"/>
                  </a:lnTo>
                  <a:lnTo>
                    <a:pt x="494988" y="189850"/>
                  </a:lnTo>
                  <a:lnTo>
                    <a:pt x="509399" y="182644"/>
                  </a:lnTo>
                  <a:lnTo>
                    <a:pt x="509713" y="187030"/>
                  </a:lnTo>
                  <a:lnTo>
                    <a:pt x="500001" y="194236"/>
                  </a:lnTo>
                  <a:close/>
                  <a:moveTo>
                    <a:pt x="486843" y="182644"/>
                  </a:moveTo>
                  <a:lnTo>
                    <a:pt x="484650" y="183584"/>
                  </a:lnTo>
                  <a:lnTo>
                    <a:pt x="479324" y="184211"/>
                  </a:lnTo>
                  <a:lnTo>
                    <a:pt x="476818" y="185464"/>
                  </a:lnTo>
                  <a:lnTo>
                    <a:pt x="474312" y="183271"/>
                  </a:lnTo>
                  <a:lnTo>
                    <a:pt x="471179" y="183584"/>
                  </a:lnTo>
                  <a:lnTo>
                    <a:pt x="468673" y="182331"/>
                  </a:lnTo>
                  <a:lnTo>
                    <a:pt x="469612" y="179512"/>
                  </a:lnTo>
                  <a:lnTo>
                    <a:pt x="475251" y="176379"/>
                  </a:lnTo>
                  <a:lnTo>
                    <a:pt x="481830" y="176066"/>
                  </a:lnTo>
                  <a:lnTo>
                    <a:pt x="486216" y="178258"/>
                  </a:lnTo>
                  <a:lnTo>
                    <a:pt x="488096" y="181391"/>
                  </a:lnTo>
                  <a:lnTo>
                    <a:pt x="486843" y="182644"/>
                  </a:lnTo>
                  <a:close/>
                  <a:moveTo>
                    <a:pt x="463347" y="207707"/>
                  </a:moveTo>
                  <a:lnTo>
                    <a:pt x="464913" y="209900"/>
                  </a:lnTo>
                  <a:lnTo>
                    <a:pt x="467419" y="209900"/>
                  </a:lnTo>
                  <a:lnTo>
                    <a:pt x="470239" y="208020"/>
                  </a:lnTo>
                  <a:lnTo>
                    <a:pt x="485277" y="203948"/>
                  </a:lnTo>
                  <a:lnTo>
                    <a:pt x="494675" y="200502"/>
                  </a:lnTo>
                  <a:lnTo>
                    <a:pt x="495928" y="201441"/>
                  </a:lnTo>
                  <a:lnTo>
                    <a:pt x="494048" y="207081"/>
                  </a:lnTo>
                  <a:lnTo>
                    <a:pt x="489349" y="212406"/>
                  </a:lnTo>
                  <a:lnTo>
                    <a:pt x="475251" y="222118"/>
                  </a:lnTo>
                  <a:lnTo>
                    <a:pt x="470866" y="229010"/>
                  </a:lnTo>
                  <a:lnTo>
                    <a:pt x="467419" y="229010"/>
                  </a:lnTo>
                  <a:lnTo>
                    <a:pt x="461154" y="227757"/>
                  </a:lnTo>
                  <a:lnTo>
                    <a:pt x="452695" y="236843"/>
                  </a:lnTo>
                  <a:lnTo>
                    <a:pt x="438284" y="256893"/>
                  </a:lnTo>
                  <a:lnTo>
                    <a:pt x="433585" y="259399"/>
                  </a:lnTo>
                  <a:lnTo>
                    <a:pt x="423246" y="263472"/>
                  </a:lnTo>
                  <a:lnTo>
                    <a:pt x="417920" y="266605"/>
                  </a:lnTo>
                  <a:lnTo>
                    <a:pt x="403510" y="278823"/>
                  </a:lnTo>
                  <a:lnTo>
                    <a:pt x="396930" y="273497"/>
                  </a:lnTo>
                  <a:lnTo>
                    <a:pt x="399750" y="263158"/>
                  </a:lnTo>
                  <a:lnTo>
                    <a:pt x="406016" y="251880"/>
                  </a:lnTo>
                  <a:lnTo>
                    <a:pt x="409462" y="242795"/>
                  </a:lnTo>
                  <a:lnTo>
                    <a:pt x="410402" y="237469"/>
                  </a:lnTo>
                  <a:lnTo>
                    <a:pt x="414161" y="224625"/>
                  </a:lnTo>
                  <a:lnTo>
                    <a:pt x="416041" y="210840"/>
                  </a:lnTo>
                  <a:lnTo>
                    <a:pt x="418860" y="210840"/>
                  </a:lnTo>
                  <a:lnTo>
                    <a:pt x="421993" y="214599"/>
                  </a:lnTo>
                  <a:lnTo>
                    <a:pt x="423246" y="214286"/>
                  </a:lnTo>
                  <a:lnTo>
                    <a:pt x="423873" y="210527"/>
                  </a:lnTo>
                  <a:lnTo>
                    <a:pt x="425753" y="208020"/>
                  </a:lnTo>
                  <a:lnTo>
                    <a:pt x="429825" y="207081"/>
                  </a:lnTo>
                  <a:lnTo>
                    <a:pt x="427946" y="203948"/>
                  </a:lnTo>
                  <a:lnTo>
                    <a:pt x="427319" y="196742"/>
                  </a:lnTo>
                  <a:lnTo>
                    <a:pt x="428259" y="185151"/>
                  </a:lnTo>
                  <a:lnTo>
                    <a:pt x="430452" y="176692"/>
                  </a:lnTo>
                  <a:lnTo>
                    <a:pt x="433585" y="174186"/>
                  </a:lnTo>
                  <a:lnTo>
                    <a:pt x="437031" y="174499"/>
                  </a:lnTo>
                  <a:lnTo>
                    <a:pt x="442983" y="178885"/>
                  </a:lnTo>
                  <a:lnTo>
                    <a:pt x="453008" y="191416"/>
                  </a:lnTo>
                  <a:lnTo>
                    <a:pt x="455828" y="193609"/>
                  </a:lnTo>
                  <a:lnTo>
                    <a:pt x="460840" y="195176"/>
                  </a:lnTo>
                  <a:lnTo>
                    <a:pt x="461780" y="199249"/>
                  </a:lnTo>
                  <a:lnTo>
                    <a:pt x="462094" y="205828"/>
                  </a:lnTo>
                  <a:lnTo>
                    <a:pt x="463347" y="207707"/>
                  </a:lnTo>
                  <a:close/>
                  <a:moveTo>
                    <a:pt x="470552" y="172306"/>
                  </a:moveTo>
                  <a:lnTo>
                    <a:pt x="475251" y="171993"/>
                  </a:lnTo>
                  <a:lnTo>
                    <a:pt x="473685" y="174812"/>
                  </a:lnTo>
                  <a:lnTo>
                    <a:pt x="467733" y="178885"/>
                  </a:lnTo>
                  <a:lnTo>
                    <a:pt x="464600" y="180138"/>
                  </a:lnTo>
                  <a:lnTo>
                    <a:pt x="461467" y="175126"/>
                  </a:lnTo>
                  <a:lnTo>
                    <a:pt x="464913" y="170426"/>
                  </a:lnTo>
                  <a:lnTo>
                    <a:pt x="470552" y="172306"/>
                  </a:lnTo>
                  <a:close/>
                  <a:moveTo>
                    <a:pt x="561404" y="172306"/>
                  </a:moveTo>
                  <a:lnTo>
                    <a:pt x="558898" y="171053"/>
                  </a:lnTo>
                  <a:lnTo>
                    <a:pt x="561091" y="167920"/>
                  </a:lnTo>
                  <a:lnTo>
                    <a:pt x="566104" y="166354"/>
                  </a:lnTo>
                  <a:lnTo>
                    <a:pt x="574562" y="165414"/>
                  </a:lnTo>
                  <a:lnTo>
                    <a:pt x="575816" y="167607"/>
                  </a:lnTo>
                  <a:lnTo>
                    <a:pt x="570177" y="167607"/>
                  </a:lnTo>
                  <a:lnTo>
                    <a:pt x="566730" y="168547"/>
                  </a:lnTo>
                  <a:lnTo>
                    <a:pt x="561404" y="172306"/>
                  </a:lnTo>
                  <a:close/>
                  <a:moveTo>
                    <a:pt x="535715" y="167607"/>
                  </a:moveTo>
                  <a:lnTo>
                    <a:pt x="519111" y="178885"/>
                  </a:lnTo>
                  <a:lnTo>
                    <a:pt x="518798" y="178258"/>
                  </a:lnTo>
                  <a:lnTo>
                    <a:pt x="526003" y="169487"/>
                  </a:lnTo>
                  <a:lnTo>
                    <a:pt x="533522" y="165101"/>
                  </a:lnTo>
                  <a:lnTo>
                    <a:pt x="535715" y="167607"/>
                  </a:lnTo>
                  <a:close/>
                  <a:moveTo>
                    <a:pt x="582395" y="142231"/>
                  </a:moveTo>
                  <a:lnTo>
                    <a:pt x="540728" y="160401"/>
                  </a:lnTo>
                  <a:lnTo>
                    <a:pt x="546993" y="152882"/>
                  </a:lnTo>
                  <a:lnTo>
                    <a:pt x="571743" y="137845"/>
                  </a:lnTo>
                  <a:lnTo>
                    <a:pt x="578635" y="135339"/>
                  </a:lnTo>
                  <a:lnTo>
                    <a:pt x="584274" y="135965"/>
                  </a:lnTo>
                  <a:lnTo>
                    <a:pt x="586154" y="139098"/>
                  </a:lnTo>
                  <a:lnTo>
                    <a:pt x="585527" y="141604"/>
                  </a:lnTo>
                  <a:lnTo>
                    <a:pt x="582395" y="142231"/>
                  </a:lnTo>
                  <a:close/>
                  <a:moveTo>
                    <a:pt x="662595" y="119048"/>
                  </a:moveTo>
                  <a:lnTo>
                    <a:pt x="646304" y="130013"/>
                  </a:lnTo>
                  <a:lnTo>
                    <a:pt x="639725" y="132519"/>
                  </a:lnTo>
                  <a:lnTo>
                    <a:pt x="636279" y="128760"/>
                  </a:lnTo>
                  <a:lnTo>
                    <a:pt x="633773" y="128760"/>
                  </a:lnTo>
                  <a:lnTo>
                    <a:pt x="630327" y="130639"/>
                  </a:lnTo>
                  <a:lnTo>
                    <a:pt x="601505" y="140664"/>
                  </a:lnTo>
                  <a:lnTo>
                    <a:pt x="595866" y="141604"/>
                  </a:lnTo>
                  <a:lnTo>
                    <a:pt x="596806" y="136905"/>
                  </a:lnTo>
                  <a:lnTo>
                    <a:pt x="598999" y="131579"/>
                  </a:lnTo>
                  <a:lnTo>
                    <a:pt x="601818" y="138158"/>
                  </a:lnTo>
                  <a:lnTo>
                    <a:pt x="603698" y="134399"/>
                  </a:lnTo>
                  <a:lnTo>
                    <a:pt x="606204" y="131579"/>
                  </a:lnTo>
                  <a:lnTo>
                    <a:pt x="609337" y="129699"/>
                  </a:lnTo>
                  <a:lnTo>
                    <a:pt x="600565" y="129386"/>
                  </a:lnTo>
                  <a:lnTo>
                    <a:pt x="589913" y="131579"/>
                  </a:lnTo>
                  <a:lnTo>
                    <a:pt x="589913" y="128760"/>
                  </a:lnTo>
                  <a:lnTo>
                    <a:pt x="604011" y="124374"/>
                  </a:lnTo>
                  <a:lnTo>
                    <a:pt x="607457" y="122494"/>
                  </a:lnTo>
                  <a:lnTo>
                    <a:pt x="662595" y="116228"/>
                  </a:lnTo>
                  <a:lnTo>
                    <a:pt x="662595" y="119048"/>
                  </a:lnTo>
                  <a:close/>
                  <a:moveTo>
                    <a:pt x="89912" y="292294"/>
                  </a:moveTo>
                  <a:lnTo>
                    <a:pt x="86779" y="292607"/>
                  </a:lnTo>
                  <a:lnTo>
                    <a:pt x="70489" y="288848"/>
                  </a:lnTo>
                  <a:lnTo>
                    <a:pt x="58584" y="281642"/>
                  </a:lnTo>
                  <a:lnTo>
                    <a:pt x="16604" y="276630"/>
                  </a:lnTo>
                  <a:lnTo>
                    <a:pt x="7519" y="274437"/>
                  </a:lnTo>
                  <a:lnTo>
                    <a:pt x="2193" y="271304"/>
                  </a:lnTo>
                  <a:lnTo>
                    <a:pt x="313" y="266605"/>
                  </a:lnTo>
                  <a:lnTo>
                    <a:pt x="0" y="261279"/>
                  </a:lnTo>
                  <a:lnTo>
                    <a:pt x="626" y="255640"/>
                  </a:lnTo>
                  <a:lnTo>
                    <a:pt x="2819" y="251567"/>
                  </a:lnTo>
                  <a:lnTo>
                    <a:pt x="7519" y="248121"/>
                  </a:lnTo>
                  <a:lnTo>
                    <a:pt x="18484" y="244361"/>
                  </a:lnTo>
                  <a:lnTo>
                    <a:pt x="23496" y="241229"/>
                  </a:lnTo>
                  <a:lnTo>
                    <a:pt x="28196" y="237156"/>
                  </a:lnTo>
                  <a:lnTo>
                    <a:pt x="32581" y="232143"/>
                  </a:lnTo>
                  <a:lnTo>
                    <a:pt x="39787" y="221805"/>
                  </a:lnTo>
                  <a:lnTo>
                    <a:pt x="45113" y="212093"/>
                  </a:lnTo>
                  <a:lnTo>
                    <a:pt x="135965" y="226817"/>
                  </a:lnTo>
                  <a:lnTo>
                    <a:pt x="163534" y="226504"/>
                  </a:lnTo>
                  <a:lnTo>
                    <a:pt x="186090" y="219612"/>
                  </a:lnTo>
                  <a:lnTo>
                    <a:pt x="205827" y="216792"/>
                  </a:lnTo>
                  <a:lnTo>
                    <a:pt x="216166" y="213973"/>
                  </a:lnTo>
                  <a:lnTo>
                    <a:pt x="222745" y="210213"/>
                  </a:lnTo>
                  <a:lnTo>
                    <a:pt x="226504" y="203948"/>
                  </a:lnTo>
                  <a:lnTo>
                    <a:pt x="229950" y="195489"/>
                  </a:lnTo>
                  <a:lnTo>
                    <a:pt x="233083" y="185777"/>
                  </a:lnTo>
                  <a:lnTo>
                    <a:pt x="237782" y="156955"/>
                  </a:lnTo>
                  <a:lnTo>
                    <a:pt x="241542" y="151316"/>
                  </a:lnTo>
                  <a:lnTo>
                    <a:pt x="244361" y="147557"/>
                  </a:lnTo>
                  <a:lnTo>
                    <a:pt x="265978" y="135965"/>
                  </a:lnTo>
                  <a:lnTo>
                    <a:pt x="281015" y="134399"/>
                  </a:lnTo>
                  <a:lnTo>
                    <a:pt x="292294" y="131579"/>
                  </a:lnTo>
                  <a:lnTo>
                    <a:pt x="319549" y="121241"/>
                  </a:lnTo>
                  <a:lnTo>
                    <a:pt x="329574" y="114975"/>
                  </a:lnTo>
                  <a:lnTo>
                    <a:pt x="336780" y="108083"/>
                  </a:lnTo>
                  <a:lnTo>
                    <a:pt x="341166" y="101191"/>
                  </a:lnTo>
                  <a:lnTo>
                    <a:pt x="343986" y="92105"/>
                  </a:lnTo>
                  <a:lnTo>
                    <a:pt x="344299" y="85213"/>
                  </a:lnTo>
                  <a:lnTo>
                    <a:pt x="343046" y="78321"/>
                  </a:lnTo>
                  <a:lnTo>
                    <a:pt x="333647" y="59524"/>
                  </a:lnTo>
                  <a:lnTo>
                    <a:pt x="337407" y="52005"/>
                  </a:lnTo>
                  <a:lnTo>
                    <a:pt x="340853" y="46679"/>
                  </a:lnTo>
                  <a:lnTo>
                    <a:pt x="380013" y="20990"/>
                  </a:lnTo>
                  <a:lnTo>
                    <a:pt x="386279" y="26942"/>
                  </a:lnTo>
                  <a:lnTo>
                    <a:pt x="401003" y="17857"/>
                  </a:lnTo>
                  <a:lnTo>
                    <a:pt x="412595" y="5952"/>
                  </a:lnTo>
                  <a:lnTo>
                    <a:pt x="419487" y="2820"/>
                  </a:lnTo>
                  <a:lnTo>
                    <a:pt x="427946" y="5326"/>
                  </a:lnTo>
                  <a:lnTo>
                    <a:pt x="432645" y="12218"/>
                  </a:lnTo>
                  <a:lnTo>
                    <a:pt x="434211" y="28196"/>
                  </a:lnTo>
                  <a:lnTo>
                    <a:pt x="439850" y="31015"/>
                  </a:lnTo>
                  <a:lnTo>
                    <a:pt x="447056" y="33835"/>
                  </a:lnTo>
                  <a:lnTo>
                    <a:pt x="451442" y="35088"/>
                  </a:lnTo>
                  <a:lnTo>
                    <a:pt x="455201" y="35088"/>
                  </a:lnTo>
                  <a:lnTo>
                    <a:pt x="458647" y="32581"/>
                  </a:lnTo>
                  <a:lnTo>
                    <a:pt x="462094" y="25063"/>
                  </a:lnTo>
                  <a:lnTo>
                    <a:pt x="464913" y="22556"/>
                  </a:lnTo>
                  <a:lnTo>
                    <a:pt x="472432" y="21617"/>
                  </a:lnTo>
                  <a:lnTo>
                    <a:pt x="490289" y="24123"/>
                  </a:lnTo>
                  <a:lnTo>
                    <a:pt x="499061" y="24123"/>
                  </a:lnTo>
                  <a:lnTo>
                    <a:pt x="523810" y="18484"/>
                  </a:lnTo>
                  <a:lnTo>
                    <a:pt x="531642" y="15351"/>
                  </a:lnTo>
                  <a:lnTo>
                    <a:pt x="548560" y="2820"/>
                  </a:lnTo>
                  <a:lnTo>
                    <a:pt x="554826" y="313"/>
                  </a:lnTo>
                  <a:lnTo>
                    <a:pt x="561404" y="0"/>
                  </a:lnTo>
                  <a:lnTo>
                    <a:pt x="568923" y="940"/>
                  </a:lnTo>
                  <a:lnTo>
                    <a:pt x="583334" y="4699"/>
                  </a:lnTo>
                  <a:lnTo>
                    <a:pt x="592106" y="8772"/>
                  </a:lnTo>
                  <a:lnTo>
                    <a:pt x="595239" y="12845"/>
                  </a:lnTo>
                  <a:lnTo>
                    <a:pt x="597432" y="18797"/>
                  </a:lnTo>
                  <a:lnTo>
                    <a:pt x="602131" y="26629"/>
                  </a:lnTo>
                  <a:lnTo>
                    <a:pt x="607144" y="31642"/>
                  </a:lnTo>
                  <a:lnTo>
                    <a:pt x="619362" y="40727"/>
                  </a:lnTo>
                  <a:lnTo>
                    <a:pt x="634086" y="56704"/>
                  </a:lnTo>
                  <a:lnTo>
                    <a:pt x="639725" y="58271"/>
                  </a:lnTo>
                  <a:lnTo>
                    <a:pt x="659776" y="78948"/>
                  </a:lnTo>
                  <a:lnTo>
                    <a:pt x="650690" y="83334"/>
                  </a:lnTo>
                  <a:lnTo>
                    <a:pt x="641605" y="93045"/>
                  </a:lnTo>
                  <a:lnTo>
                    <a:pt x="633460" y="98684"/>
                  </a:lnTo>
                  <a:lnTo>
                    <a:pt x="627821" y="91479"/>
                  </a:lnTo>
                  <a:lnTo>
                    <a:pt x="627821" y="86780"/>
                  </a:lnTo>
                  <a:lnTo>
                    <a:pt x="633460" y="80201"/>
                  </a:lnTo>
                  <a:lnTo>
                    <a:pt x="633147" y="76755"/>
                  </a:lnTo>
                  <a:lnTo>
                    <a:pt x="630327" y="71115"/>
                  </a:lnTo>
                  <a:lnTo>
                    <a:pt x="628760" y="64223"/>
                  </a:lnTo>
                  <a:lnTo>
                    <a:pt x="625001" y="60151"/>
                  </a:lnTo>
                  <a:lnTo>
                    <a:pt x="619675" y="57958"/>
                  </a:lnTo>
                  <a:lnTo>
                    <a:pt x="613096" y="56704"/>
                  </a:lnTo>
                  <a:lnTo>
                    <a:pt x="613410" y="62030"/>
                  </a:lnTo>
                  <a:lnTo>
                    <a:pt x="610277" y="66103"/>
                  </a:lnTo>
                  <a:lnTo>
                    <a:pt x="607457" y="66103"/>
                  </a:lnTo>
                  <a:lnTo>
                    <a:pt x="605264" y="58584"/>
                  </a:lnTo>
                  <a:lnTo>
                    <a:pt x="602131" y="62657"/>
                  </a:lnTo>
                  <a:lnTo>
                    <a:pt x="598685" y="75501"/>
                  </a:lnTo>
                  <a:lnTo>
                    <a:pt x="593673" y="77694"/>
                  </a:lnTo>
                  <a:lnTo>
                    <a:pt x="590540" y="74562"/>
                  </a:lnTo>
                  <a:lnTo>
                    <a:pt x="589600" y="68296"/>
                  </a:lnTo>
                  <a:lnTo>
                    <a:pt x="589913" y="60151"/>
                  </a:lnTo>
                  <a:lnTo>
                    <a:pt x="587094" y="60151"/>
                  </a:lnTo>
                  <a:lnTo>
                    <a:pt x="583961" y="62970"/>
                  </a:lnTo>
                  <a:lnTo>
                    <a:pt x="583961" y="66103"/>
                  </a:lnTo>
                  <a:lnTo>
                    <a:pt x="586467" y="69549"/>
                  </a:lnTo>
                  <a:lnTo>
                    <a:pt x="587094" y="75501"/>
                  </a:lnTo>
                  <a:lnTo>
                    <a:pt x="583961" y="75501"/>
                  </a:lnTo>
                  <a:lnTo>
                    <a:pt x="581455" y="69236"/>
                  </a:lnTo>
                  <a:lnTo>
                    <a:pt x="578322" y="72682"/>
                  </a:lnTo>
                  <a:lnTo>
                    <a:pt x="576755" y="63597"/>
                  </a:lnTo>
                  <a:lnTo>
                    <a:pt x="571430" y="61404"/>
                  </a:lnTo>
                  <a:lnTo>
                    <a:pt x="564224" y="63283"/>
                  </a:lnTo>
                  <a:lnTo>
                    <a:pt x="557958" y="66103"/>
                  </a:lnTo>
                  <a:lnTo>
                    <a:pt x="557958" y="69236"/>
                  </a:lnTo>
                  <a:lnTo>
                    <a:pt x="564851" y="69236"/>
                  </a:lnTo>
                  <a:lnTo>
                    <a:pt x="570177" y="71115"/>
                  </a:lnTo>
                  <a:lnTo>
                    <a:pt x="573623" y="74875"/>
                  </a:lnTo>
                  <a:lnTo>
                    <a:pt x="575189" y="81454"/>
                  </a:lnTo>
                  <a:lnTo>
                    <a:pt x="569550" y="78948"/>
                  </a:lnTo>
                  <a:lnTo>
                    <a:pt x="571743" y="88346"/>
                  </a:lnTo>
                  <a:lnTo>
                    <a:pt x="572683" y="91479"/>
                  </a:lnTo>
                  <a:lnTo>
                    <a:pt x="567984" y="91166"/>
                  </a:lnTo>
                  <a:lnTo>
                    <a:pt x="564537" y="92732"/>
                  </a:lnTo>
                  <a:lnTo>
                    <a:pt x="562031" y="94925"/>
                  </a:lnTo>
                  <a:lnTo>
                    <a:pt x="560778" y="97745"/>
                  </a:lnTo>
                  <a:lnTo>
                    <a:pt x="563597" y="100564"/>
                  </a:lnTo>
                  <a:lnTo>
                    <a:pt x="556392" y="113095"/>
                  </a:lnTo>
                  <a:lnTo>
                    <a:pt x="548873" y="112782"/>
                  </a:lnTo>
                  <a:lnTo>
                    <a:pt x="545114" y="113095"/>
                  </a:lnTo>
                  <a:lnTo>
                    <a:pt x="540728" y="118421"/>
                  </a:lnTo>
                  <a:lnTo>
                    <a:pt x="535089" y="118735"/>
                  </a:lnTo>
                  <a:lnTo>
                    <a:pt x="529136" y="116542"/>
                  </a:lnTo>
                  <a:lnTo>
                    <a:pt x="526003" y="113095"/>
                  </a:lnTo>
                  <a:lnTo>
                    <a:pt x="522871" y="113095"/>
                  </a:lnTo>
                  <a:lnTo>
                    <a:pt x="520051" y="116228"/>
                  </a:lnTo>
                  <a:lnTo>
                    <a:pt x="520051" y="119048"/>
                  </a:lnTo>
                  <a:lnTo>
                    <a:pt x="522871" y="124687"/>
                  </a:lnTo>
                  <a:lnTo>
                    <a:pt x="520364" y="128133"/>
                  </a:lnTo>
                  <a:lnTo>
                    <a:pt x="514725" y="128760"/>
                  </a:lnTo>
                  <a:lnTo>
                    <a:pt x="508146" y="125627"/>
                  </a:lnTo>
                  <a:lnTo>
                    <a:pt x="509399" y="130013"/>
                  </a:lnTo>
                  <a:lnTo>
                    <a:pt x="511279" y="131579"/>
                  </a:lnTo>
                  <a:lnTo>
                    <a:pt x="511279" y="135025"/>
                  </a:lnTo>
                  <a:lnTo>
                    <a:pt x="507833" y="136905"/>
                  </a:lnTo>
                  <a:lnTo>
                    <a:pt x="506580" y="138785"/>
                  </a:lnTo>
                  <a:lnTo>
                    <a:pt x="507833" y="141291"/>
                  </a:lnTo>
                  <a:lnTo>
                    <a:pt x="511279" y="144424"/>
                  </a:lnTo>
                  <a:lnTo>
                    <a:pt x="508460" y="144737"/>
                  </a:lnTo>
                  <a:lnTo>
                    <a:pt x="502507" y="147557"/>
                  </a:lnTo>
                  <a:lnTo>
                    <a:pt x="503760" y="149750"/>
                  </a:lnTo>
                  <a:lnTo>
                    <a:pt x="496868" y="147557"/>
                  </a:lnTo>
                  <a:lnTo>
                    <a:pt x="494988" y="158835"/>
                  </a:lnTo>
                  <a:lnTo>
                    <a:pt x="493109" y="164161"/>
                  </a:lnTo>
                  <a:lnTo>
                    <a:pt x="489349" y="166667"/>
                  </a:lnTo>
                  <a:lnTo>
                    <a:pt x="482144" y="166040"/>
                  </a:lnTo>
                  <a:lnTo>
                    <a:pt x="477444" y="164474"/>
                  </a:lnTo>
                  <a:lnTo>
                    <a:pt x="473998" y="161654"/>
                  </a:lnTo>
                  <a:lnTo>
                    <a:pt x="470866" y="156955"/>
                  </a:lnTo>
                  <a:lnTo>
                    <a:pt x="468986" y="151629"/>
                  </a:lnTo>
                  <a:lnTo>
                    <a:pt x="468046" y="146617"/>
                  </a:lnTo>
                  <a:lnTo>
                    <a:pt x="465853" y="143171"/>
                  </a:lnTo>
                  <a:lnTo>
                    <a:pt x="460214" y="141604"/>
                  </a:lnTo>
                  <a:lnTo>
                    <a:pt x="460214" y="143484"/>
                  </a:lnTo>
                  <a:lnTo>
                    <a:pt x="463033" y="153196"/>
                  </a:lnTo>
                  <a:lnTo>
                    <a:pt x="461467" y="156955"/>
                  </a:lnTo>
                  <a:lnTo>
                    <a:pt x="461467" y="160401"/>
                  </a:lnTo>
                  <a:lnTo>
                    <a:pt x="466793" y="162908"/>
                  </a:lnTo>
                  <a:lnTo>
                    <a:pt x="462094" y="164161"/>
                  </a:lnTo>
                  <a:lnTo>
                    <a:pt x="452695" y="164474"/>
                  </a:lnTo>
                  <a:lnTo>
                    <a:pt x="438911" y="161968"/>
                  </a:lnTo>
                  <a:lnTo>
                    <a:pt x="434524" y="159461"/>
                  </a:lnTo>
                  <a:lnTo>
                    <a:pt x="432645" y="155389"/>
                  </a:lnTo>
                  <a:lnTo>
                    <a:pt x="430139" y="154449"/>
                  </a:lnTo>
                  <a:lnTo>
                    <a:pt x="414788" y="150690"/>
                  </a:lnTo>
                  <a:lnTo>
                    <a:pt x="412281" y="156955"/>
                  </a:lnTo>
                  <a:lnTo>
                    <a:pt x="415101" y="159775"/>
                  </a:lnTo>
                  <a:lnTo>
                    <a:pt x="426692" y="166667"/>
                  </a:lnTo>
                  <a:lnTo>
                    <a:pt x="426692" y="169487"/>
                  </a:lnTo>
                  <a:lnTo>
                    <a:pt x="418234" y="172933"/>
                  </a:lnTo>
                  <a:lnTo>
                    <a:pt x="404763" y="172619"/>
                  </a:lnTo>
                  <a:lnTo>
                    <a:pt x="394424" y="175752"/>
                  </a:lnTo>
                  <a:lnTo>
                    <a:pt x="394424" y="178885"/>
                  </a:lnTo>
                  <a:lnTo>
                    <a:pt x="396930" y="182331"/>
                  </a:lnTo>
                  <a:lnTo>
                    <a:pt x="395991" y="185151"/>
                  </a:lnTo>
                  <a:lnTo>
                    <a:pt x="393484" y="187657"/>
                  </a:lnTo>
                  <a:lnTo>
                    <a:pt x="391605" y="191416"/>
                  </a:lnTo>
                  <a:lnTo>
                    <a:pt x="390978" y="208020"/>
                  </a:lnTo>
                  <a:lnTo>
                    <a:pt x="388785" y="213346"/>
                  </a:lnTo>
                  <a:lnTo>
                    <a:pt x="392231" y="215853"/>
                  </a:lnTo>
                  <a:lnTo>
                    <a:pt x="395991" y="217732"/>
                  </a:lnTo>
                  <a:lnTo>
                    <a:pt x="399750" y="218046"/>
                  </a:lnTo>
                  <a:lnTo>
                    <a:pt x="403510" y="216479"/>
                  </a:lnTo>
                  <a:lnTo>
                    <a:pt x="400690" y="236843"/>
                  </a:lnTo>
                  <a:lnTo>
                    <a:pt x="397870" y="247494"/>
                  </a:lnTo>
                  <a:lnTo>
                    <a:pt x="391605" y="254073"/>
                  </a:lnTo>
                  <a:lnTo>
                    <a:pt x="394111" y="257833"/>
                  </a:lnTo>
                  <a:lnTo>
                    <a:pt x="394424" y="260339"/>
                  </a:lnTo>
                  <a:lnTo>
                    <a:pt x="392858" y="261905"/>
                  </a:lnTo>
                  <a:lnTo>
                    <a:pt x="388785" y="263158"/>
                  </a:lnTo>
                  <a:lnTo>
                    <a:pt x="390665" y="269737"/>
                  </a:lnTo>
                  <a:lnTo>
                    <a:pt x="391605" y="276630"/>
                  </a:lnTo>
                  <a:lnTo>
                    <a:pt x="393171" y="282269"/>
                  </a:lnTo>
                  <a:lnTo>
                    <a:pt x="397557" y="285088"/>
                  </a:lnTo>
                  <a:lnTo>
                    <a:pt x="397557" y="287908"/>
                  </a:lnTo>
                  <a:lnTo>
                    <a:pt x="390352" y="293547"/>
                  </a:lnTo>
                  <a:lnTo>
                    <a:pt x="386279" y="296053"/>
                  </a:lnTo>
                  <a:lnTo>
                    <a:pt x="380326" y="297933"/>
                  </a:lnTo>
                  <a:lnTo>
                    <a:pt x="362469" y="298559"/>
                  </a:lnTo>
                  <a:lnTo>
                    <a:pt x="357144" y="300752"/>
                  </a:lnTo>
                  <a:lnTo>
                    <a:pt x="351504" y="298559"/>
                  </a:lnTo>
                  <a:lnTo>
                    <a:pt x="342419" y="299186"/>
                  </a:lnTo>
                  <a:lnTo>
                    <a:pt x="333647" y="301379"/>
                  </a:lnTo>
                  <a:lnTo>
                    <a:pt x="328008" y="304199"/>
                  </a:lnTo>
                  <a:lnTo>
                    <a:pt x="333334" y="306705"/>
                  </a:lnTo>
                  <a:lnTo>
                    <a:pt x="336467" y="307018"/>
                  </a:lnTo>
                  <a:lnTo>
                    <a:pt x="336467" y="310151"/>
                  </a:lnTo>
                  <a:lnTo>
                    <a:pt x="329574" y="311717"/>
                  </a:lnTo>
                  <a:lnTo>
                    <a:pt x="320489" y="322056"/>
                  </a:lnTo>
                  <a:lnTo>
                    <a:pt x="322056" y="328948"/>
                  </a:lnTo>
                  <a:lnTo>
                    <a:pt x="315477" y="329261"/>
                  </a:lnTo>
                  <a:lnTo>
                    <a:pt x="311091" y="330828"/>
                  </a:lnTo>
                  <a:lnTo>
                    <a:pt x="306705" y="331141"/>
                  </a:lnTo>
                  <a:lnTo>
                    <a:pt x="301692" y="328948"/>
                  </a:lnTo>
                  <a:lnTo>
                    <a:pt x="301692" y="332081"/>
                  </a:lnTo>
                  <a:lnTo>
                    <a:pt x="295113" y="325815"/>
                  </a:lnTo>
                  <a:lnTo>
                    <a:pt x="274437" y="322682"/>
                  </a:lnTo>
                  <a:lnTo>
                    <a:pt x="266291" y="319236"/>
                  </a:lnTo>
                  <a:lnTo>
                    <a:pt x="266291" y="316417"/>
                  </a:lnTo>
                  <a:lnTo>
                    <a:pt x="278823" y="300439"/>
                  </a:lnTo>
                  <a:lnTo>
                    <a:pt x="301692" y="285088"/>
                  </a:lnTo>
                  <a:lnTo>
                    <a:pt x="301692" y="281955"/>
                  </a:lnTo>
                  <a:lnTo>
                    <a:pt x="296053" y="282269"/>
                  </a:lnTo>
                  <a:lnTo>
                    <a:pt x="290727" y="283522"/>
                  </a:lnTo>
                  <a:lnTo>
                    <a:pt x="285401" y="285402"/>
                  </a:lnTo>
                  <a:lnTo>
                    <a:pt x="281329" y="287908"/>
                  </a:lnTo>
                  <a:lnTo>
                    <a:pt x="279449" y="291041"/>
                  </a:lnTo>
                  <a:lnTo>
                    <a:pt x="277569" y="296680"/>
                  </a:lnTo>
                  <a:lnTo>
                    <a:pt x="273810" y="297933"/>
                  </a:lnTo>
                  <a:lnTo>
                    <a:pt x="272244" y="296367"/>
                  </a:lnTo>
                  <a:lnTo>
                    <a:pt x="272870" y="293234"/>
                  </a:lnTo>
                  <a:lnTo>
                    <a:pt x="275376" y="287908"/>
                  </a:lnTo>
                  <a:lnTo>
                    <a:pt x="272557" y="285088"/>
                  </a:lnTo>
                  <a:lnTo>
                    <a:pt x="269111" y="292607"/>
                  </a:lnTo>
                  <a:lnTo>
                    <a:pt x="265038" y="296367"/>
                  </a:lnTo>
                  <a:lnTo>
                    <a:pt x="262845" y="294173"/>
                  </a:lnTo>
                  <a:lnTo>
                    <a:pt x="263785" y="285088"/>
                  </a:lnTo>
                  <a:lnTo>
                    <a:pt x="260965" y="285088"/>
                  </a:lnTo>
                  <a:lnTo>
                    <a:pt x="260652" y="294173"/>
                  </a:lnTo>
                  <a:lnTo>
                    <a:pt x="258146" y="294173"/>
                  </a:lnTo>
                  <a:lnTo>
                    <a:pt x="257206" y="289161"/>
                  </a:lnTo>
                  <a:lnTo>
                    <a:pt x="254386" y="285715"/>
                  </a:lnTo>
                  <a:lnTo>
                    <a:pt x="249061" y="285088"/>
                  </a:lnTo>
                  <a:lnTo>
                    <a:pt x="249061" y="287908"/>
                  </a:lnTo>
                  <a:lnTo>
                    <a:pt x="255013" y="294487"/>
                  </a:lnTo>
                  <a:lnTo>
                    <a:pt x="249061" y="294487"/>
                  </a:lnTo>
                  <a:lnTo>
                    <a:pt x="255013" y="300752"/>
                  </a:lnTo>
                  <a:lnTo>
                    <a:pt x="249061" y="300752"/>
                  </a:lnTo>
                  <a:lnTo>
                    <a:pt x="244988" y="298559"/>
                  </a:lnTo>
                  <a:lnTo>
                    <a:pt x="237469" y="291354"/>
                  </a:lnTo>
                  <a:lnTo>
                    <a:pt x="236216" y="297620"/>
                  </a:lnTo>
                  <a:lnTo>
                    <a:pt x="247181" y="306705"/>
                  </a:lnTo>
                  <a:lnTo>
                    <a:pt x="249061" y="312971"/>
                  </a:lnTo>
                  <a:lnTo>
                    <a:pt x="245301" y="319863"/>
                  </a:lnTo>
                  <a:lnTo>
                    <a:pt x="238722" y="322682"/>
                  </a:lnTo>
                  <a:lnTo>
                    <a:pt x="230577" y="323309"/>
                  </a:lnTo>
                  <a:lnTo>
                    <a:pt x="222745" y="322682"/>
                  </a:lnTo>
                  <a:lnTo>
                    <a:pt x="215852" y="321429"/>
                  </a:lnTo>
                  <a:lnTo>
                    <a:pt x="209274" y="318923"/>
                  </a:lnTo>
                  <a:lnTo>
                    <a:pt x="203948" y="316103"/>
                  </a:lnTo>
                  <a:lnTo>
                    <a:pt x="199562" y="312971"/>
                  </a:lnTo>
                  <a:lnTo>
                    <a:pt x="189223" y="303572"/>
                  </a:lnTo>
                  <a:lnTo>
                    <a:pt x="184524" y="301692"/>
                  </a:lnTo>
                  <a:lnTo>
                    <a:pt x="182018" y="307018"/>
                  </a:lnTo>
                  <a:lnTo>
                    <a:pt x="180138" y="304199"/>
                  </a:lnTo>
                  <a:lnTo>
                    <a:pt x="176065" y="304199"/>
                  </a:lnTo>
                  <a:lnTo>
                    <a:pt x="188597" y="318610"/>
                  </a:lnTo>
                  <a:lnTo>
                    <a:pt x="193609" y="322682"/>
                  </a:lnTo>
                  <a:lnTo>
                    <a:pt x="205201" y="328948"/>
                  </a:lnTo>
                  <a:lnTo>
                    <a:pt x="206767" y="332081"/>
                  </a:lnTo>
                  <a:lnTo>
                    <a:pt x="207707" y="335840"/>
                  </a:lnTo>
                  <a:lnTo>
                    <a:pt x="209587" y="339286"/>
                  </a:lnTo>
                  <a:lnTo>
                    <a:pt x="213973" y="341479"/>
                  </a:lnTo>
                  <a:lnTo>
                    <a:pt x="213973" y="344612"/>
                  </a:lnTo>
                  <a:lnTo>
                    <a:pt x="203008" y="344299"/>
                  </a:lnTo>
                  <a:lnTo>
                    <a:pt x="196429" y="342419"/>
                  </a:lnTo>
                  <a:lnTo>
                    <a:pt x="192043" y="337720"/>
                  </a:lnTo>
                  <a:lnTo>
                    <a:pt x="187970" y="328948"/>
                  </a:lnTo>
                  <a:lnTo>
                    <a:pt x="184837" y="328948"/>
                  </a:lnTo>
                  <a:lnTo>
                    <a:pt x="185464" y="333021"/>
                  </a:lnTo>
                  <a:lnTo>
                    <a:pt x="188283" y="339286"/>
                  </a:lnTo>
                  <a:lnTo>
                    <a:pt x="190790" y="341479"/>
                  </a:lnTo>
                  <a:lnTo>
                    <a:pt x="182018" y="354011"/>
                  </a:lnTo>
                  <a:lnTo>
                    <a:pt x="178572" y="350878"/>
                  </a:lnTo>
                  <a:lnTo>
                    <a:pt x="175439" y="341479"/>
                  </a:lnTo>
                  <a:lnTo>
                    <a:pt x="167293" y="335214"/>
                  </a:lnTo>
                  <a:lnTo>
                    <a:pt x="168860" y="332707"/>
                  </a:lnTo>
                  <a:lnTo>
                    <a:pt x="167293" y="328948"/>
                  </a:lnTo>
                  <a:lnTo>
                    <a:pt x="164474" y="328948"/>
                  </a:lnTo>
                  <a:lnTo>
                    <a:pt x="155702" y="331454"/>
                  </a:lnTo>
                  <a:lnTo>
                    <a:pt x="145990" y="326755"/>
                  </a:lnTo>
                  <a:lnTo>
                    <a:pt x="141604" y="319863"/>
                  </a:lnTo>
                  <a:lnTo>
                    <a:pt x="148496" y="316417"/>
                  </a:lnTo>
                  <a:lnTo>
                    <a:pt x="156329" y="316103"/>
                  </a:lnTo>
                  <a:lnTo>
                    <a:pt x="160401" y="314537"/>
                  </a:lnTo>
                  <a:lnTo>
                    <a:pt x="161968" y="311404"/>
                  </a:lnTo>
                  <a:lnTo>
                    <a:pt x="161654" y="307018"/>
                  </a:lnTo>
                  <a:lnTo>
                    <a:pt x="154135" y="302632"/>
                  </a:lnTo>
                  <a:lnTo>
                    <a:pt x="152569" y="299499"/>
                  </a:lnTo>
                  <a:lnTo>
                    <a:pt x="158522" y="294487"/>
                  </a:lnTo>
                  <a:lnTo>
                    <a:pt x="152569" y="289161"/>
                  </a:lnTo>
                  <a:lnTo>
                    <a:pt x="148810" y="287908"/>
                  </a:lnTo>
                  <a:lnTo>
                    <a:pt x="144111" y="287908"/>
                  </a:lnTo>
                  <a:lnTo>
                    <a:pt x="146930" y="294487"/>
                  </a:lnTo>
                  <a:lnTo>
                    <a:pt x="137218" y="293547"/>
                  </a:lnTo>
                  <a:lnTo>
                    <a:pt x="130326" y="289474"/>
                  </a:lnTo>
                  <a:lnTo>
                    <a:pt x="123747" y="286968"/>
                  </a:lnTo>
                  <a:lnTo>
                    <a:pt x="114975" y="291354"/>
                  </a:lnTo>
                  <a:lnTo>
                    <a:pt x="114975" y="294487"/>
                  </a:lnTo>
                  <a:lnTo>
                    <a:pt x="118421" y="294487"/>
                  </a:lnTo>
                  <a:lnTo>
                    <a:pt x="118421" y="297933"/>
                  </a:lnTo>
                  <a:lnTo>
                    <a:pt x="102444" y="291354"/>
                  </a:lnTo>
                  <a:lnTo>
                    <a:pt x="93045" y="289161"/>
                  </a:lnTo>
                  <a:lnTo>
                    <a:pt x="86153" y="291354"/>
                  </a:lnTo>
                  <a:lnTo>
                    <a:pt x="89912" y="292294"/>
                  </a:lnTo>
                  <a:close/>
                </a:path>
              </a:pathLst>
            </a:custGeom>
            <a:grpFill/>
            <a:ln w="6248" cap="rnd">
              <a:solidFill>
                <a:srgbClr val="0070C0"/>
              </a:solidFill>
              <a:prstDash val="solid"/>
              <a:round/>
            </a:ln>
          </p:spPr>
          <p:txBody>
            <a:bodyPr rtlCol="0" anchor="ctr"/>
            <a:lstStyle/>
            <a:p>
              <a:endParaRPr lang="vi-VN"/>
            </a:p>
          </p:txBody>
        </p:sp>
        <p:sp>
          <p:nvSpPr>
            <p:cNvPr id="77" name="Freeform: Shape 76">
              <a:hlinkClick r:id="" action="ppaction://noaction"/>
              <a:extLst>
                <a:ext uri="{FF2B5EF4-FFF2-40B4-BE49-F238E27FC236}">
                  <a16:creationId xmlns:a16="http://schemas.microsoft.com/office/drawing/2014/main" id="{5D9D2D09-7F2D-49B8-A517-131A00359668}"/>
                </a:ext>
              </a:extLst>
            </p:cNvPr>
            <p:cNvSpPr/>
            <p:nvPr/>
          </p:nvSpPr>
          <p:spPr>
            <a:xfrm>
              <a:off x="3929511" y="5558329"/>
              <a:ext cx="297306" cy="351191"/>
            </a:xfrm>
            <a:custGeom>
              <a:avLst/>
              <a:gdLst>
                <a:gd name="connsiteX0" fmla="*/ 273810 w 297306"/>
                <a:gd name="connsiteY0" fmla="*/ 40100 h 351191"/>
                <a:gd name="connsiteX1" fmla="*/ 284775 w 297306"/>
                <a:gd name="connsiteY1" fmla="*/ 43860 h 351191"/>
                <a:gd name="connsiteX2" fmla="*/ 289474 w 297306"/>
                <a:gd name="connsiteY2" fmla="*/ 50752 h 351191"/>
                <a:gd name="connsiteX3" fmla="*/ 296053 w 297306"/>
                <a:gd name="connsiteY3" fmla="*/ 77381 h 351191"/>
                <a:gd name="connsiteX4" fmla="*/ 297306 w 297306"/>
                <a:gd name="connsiteY4" fmla="*/ 85527 h 351191"/>
                <a:gd name="connsiteX5" fmla="*/ 297306 w 297306"/>
                <a:gd name="connsiteY5" fmla="*/ 90852 h 351191"/>
                <a:gd name="connsiteX6" fmla="*/ 295427 w 297306"/>
                <a:gd name="connsiteY6" fmla="*/ 92106 h 351191"/>
                <a:gd name="connsiteX7" fmla="*/ 286655 w 297306"/>
                <a:gd name="connsiteY7" fmla="*/ 94298 h 351191"/>
                <a:gd name="connsiteX8" fmla="*/ 272244 w 297306"/>
                <a:gd name="connsiteY8" fmla="*/ 120301 h 351191"/>
                <a:gd name="connsiteX9" fmla="*/ 264412 w 297306"/>
                <a:gd name="connsiteY9" fmla="*/ 129700 h 351191"/>
                <a:gd name="connsiteX10" fmla="*/ 260339 w 297306"/>
                <a:gd name="connsiteY10" fmla="*/ 133146 h 351191"/>
                <a:gd name="connsiteX11" fmla="*/ 253760 w 297306"/>
                <a:gd name="connsiteY11" fmla="*/ 139725 h 351191"/>
                <a:gd name="connsiteX12" fmla="*/ 250314 w 297306"/>
                <a:gd name="connsiteY12" fmla="*/ 144737 h 351191"/>
                <a:gd name="connsiteX13" fmla="*/ 239036 w 297306"/>
                <a:gd name="connsiteY13" fmla="*/ 168860 h 351191"/>
                <a:gd name="connsiteX14" fmla="*/ 236529 w 297306"/>
                <a:gd name="connsiteY14" fmla="*/ 176692 h 351191"/>
                <a:gd name="connsiteX15" fmla="*/ 234963 w 297306"/>
                <a:gd name="connsiteY15" fmla="*/ 185151 h 351191"/>
                <a:gd name="connsiteX16" fmla="*/ 234336 w 297306"/>
                <a:gd name="connsiteY16" fmla="*/ 202068 h 351191"/>
                <a:gd name="connsiteX17" fmla="*/ 234963 w 297306"/>
                <a:gd name="connsiteY17" fmla="*/ 208960 h 351191"/>
                <a:gd name="connsiteX18" fmla="*/ 236529 w 297306"/>
                <a:gd name="connsiteY18" fmla="*/ 216166 h 351191"/>
                <a:gd name="connsiteX19" fmla="*/ 239036 w 297306"/>
                <a:gd name="connsiteY19" fmla="*/ 222432 h 351191"/>
                <a:gd name="connsiteX20" fmla="*/ 243735 w 297306"/>
                <a:gd name="connsiteY20" fmla="*/ 231517 h 351191"/>
                <a:gd name="connsiteX21" fmla="*/ 246241 w 297306"/>
                <a:gd name="connsiteY21" fmla="*/ 234963 h 351191"/>
                <a:gd name="connsiteX22" fmla="*/ 249374 w 297306"/>
                <a:gd name="connsiteY22" fmla="*/ 242169 h 351191"/>
                <a:gd name="connsiteX23" fmla="*/ 251254 w 297306"/>
                <a:gd name="connsiteY23" fmla="*/ 249374 h 351191"/>
                <a:gd name="connsiteX24" fmla="*/ 255640 w 297306"/>
                <a:gd name="connsiteY24" fmla="*/ 254700 h 351191"/>
                <a:gd name="connsiteX25" fmla="*/ 262532 w 297306"/>
                <a:gd name="connsiteY25" fmla="*/ 259712 h 351191"/>
                <a:gd name="connsiteX26" fmla="*/ 268171 w 297306"/>
                <a:gd name="connsiteY26" fmla="*/ 266604 h 351191"/>
                <a:gd name="connsiteX27" fmla="*/ 271930 w 297306"/>
                <a:gd name="connsiteY27" fmla="*/ 280389 h 351191"/>
                <a:gd name="connsiteX28" fmla="*/ 267231 w 297306"/>
                <a:gd name="connsiteY28" fmla="*/ 306078 h 351191"/>
                <a:gd name="connsiteX29" fmla="*/ 264098 w 297306"/>
                <a:gd name="connsiteY29" fmla="*/ 314537 h 351191"/>
                <a:gd name="connsiteX30" fmla="*/ 259399 w 297306"/>
                <a:gd name="connsiteY30" fmla="*/ 323936 h 351191"/>
                <a:gd name="connsiteX31" fmla="*/ 255326 w 297306"/>
                <a:gd name="connsiteY31" fmla="*/ 329888 h 351191"/>
                <a:gd name="connsiteX32" fmla="*/ 243735 w 297306"/>
                <a:gd name="connsiteY32" fmla="*/ 342106 h 351191"/>
                <a:gd name="connsiteX33" fmla="*/ 229011 w 297306"/>
                <a:gd name="connsiteY33" fmla="*/ 328948 h 351191"/>
                <a:gd name="connsiteX34" fmla="*/ 223371 w 297306"/>
                <a:gd name="connsiteY34" fmla="*/ 325815 h 351191"/>
                <a:gd name="connsiteX35" fmla="*/ 217732 w 297306"/>
                <a:gd name="connsiteY35" fmla="*/ 323622 h 351191"/>
                <a:gd name="connsiteX36" fmla="*/ 215226 w 297306"/>
                <a:gd name="connsiteY36" fmla="*/ 324562 h 351191"/>
                <a:gd name="connsiteX37" fmla="*/ 213973 w 297306"/>
                <a:gd name="connsiteY37" fmla="*/ 327382 h 351191"/>
                <a:gd name="connsiteX38" fmla="*/ 214599 w 297306"/>
                <a:gd name="connsiteY38" fmla="*/ 334587 h 351191"/>
                <a:gd name="connsiteX39" fmla="*/ 213660 w 297306"/>
                <a:gd name="connsiteY39" fmla="*/ 338033 h 351191"/>
                <a:gd name="connsiteX40" fmla="*/ 210214 w 297306"/>
                <a:gd name="connsiteY40" fmla="*/ 340539 h 351191"/>
                <a:gd name="connsiteX41" fmla="*/ 175126 w 297306"/>
                <a:gd name="connsiteY41" fmla="*/ 351191 h 351191"/>
                <a:gd name="connsiteX42" fmla="*/ 169173 w 297306"/>
                <a:gd name="connsiteY42" fmla="*/ 350878 h 351191"/>
                <a:gd name="connsiteX43" fmla="*/ 165101 w 297306"/>
                <a:gd name="connsiteY43" fmla="*/ 349938 h 351191"/>
                <a:gd name="connsiteX44" fmla="*/ 161655 w 297306"/>
                <a:gd name="connsiteY44" fmla="*/ 347119 h 351191"/>
                <a:gd name="connsiteX45" fmla="*/ 166040 w 297306"/>
                <a:gd name="connsiteY45" fmla="*/ 347119 h 351191"/>
                <a:gd name="connsiteX46" fmla="*/ 168860 w 297306"/>
                <a:gd name="connsiteY46" fmla="*/ 344612 h 351191"/>
                <a:gd name="connsiteX47" fmla="*/ 164161 w 297306"/>
                <a:gd name="connsiteY47" fmla="*/ 335840 h 351191"/>
                <a:gd name="connsiteX48" fmla="*/ 157269 w 297306"/>
                <a:gd name="connsiteY48" fmla="*/ 311091 h 351191"/>
                <a:gd name="connsiteX49" fmla="*/ 152256 w 297306"/>
                <a:gd name="connsiteY49" fmla="*/ 303572 h 351191"/>
                <a:gd name="connsiteX50" fmla="*/ 144737 w 297306"/>
                <a:gd name="connsiteY50" fmla="*/ 297933 h 351191"/>
                <a:gd name="connsiteX51" fmla="*/ 137532 w 297306"/>
                <a:gd name="connsiteY51" fmla="*/ 296680 h 351191"/>
                <a:gd name="connsiteX52" fmla="*/ 130953 w 297306"/>
                <a:gd name="connsiteY52" fmla="*/ 300439 h 351191"/>
                <a:gd name="connsiteX53" fmla="*/ 125940 w 297306"/>
                <a:gd name="connsiteY53" fmla="*/ 309838 h 351191"/>
                <a:gd name="connsiteX54" fmla="*/ 121554 w 297306"/>
                <a:gd name="connsiteY54" fmla="*/ 301066 h 351191"/>
                <a:gd name="connsiteX55" fmla="*/ 115915 w 297306"/>
                <a:gd name="connsiteY55" fmla="*/ 293860 h 351191"/>
                <a:gd name="connsiteX56" fmla="*/ 101191 w 297306"/>
                <a:gd name="connsiteY56" fmla="*/ 281015 h 351191"/>
                <a:gd name="connsiteX57" fmla="*/ 94612 w 297306"/>
                <a:gd name="connsiteY57" fmla="*/ 273810 h 351191"/>
                <a:gd name="connsiteX58" fmla="*/ 84273 w 297306"/>
                <a:gd name="connsiteY58" fmla="*/ 257519 h 351191"/>
                <a:gd name="connsiteX59" fmla="*/ 78008 w 297306"/>
                <a:gd name="connsiteY59" fmla="*/ 251880 h 351191"/>
                <a:gd name="connsiteX60" fmla="*/ 55451 w 297306"/>
                <a:gd name="connsiteY60" fmla="*/ 246241 h 351191"/>
                <a:gd name="connsiteX61" fmla="*/ 46679 w 297306"/>
                <a:gd name="connsiteY61" fmla="*/ 239662 h 351191"/>
                <a:gd name="connsiteX62" fmla="*/ 41980 w 297306"/>
                <a:gd name="connsiteY62" fmla="*/ 227444 h 351191"/>
                <a:gd name="connsiteX63" fmla="*/ 41040 w 297306"/>
                <a:gd name="connsiteY63" fmla="*/ 218045 h 351191"/>
                <a:gd name="connsiteX64" fmla="*/ 35401 w 297306"/>
                <a:gd name="connsiteY64" fmla="*/ 214599 h 351191"/>
                <a:gd name="connsiteX65" fmla="*/ 28509 w 297306"/>
                <a:gd name="connsiteY65" fmla="*/ 213033 h 351191"/>
                <a:gd name="connsiteX66" fmla="*/ 22870 w 297306"/>
                <a:gd name="connsiteY66" fmla="*/ 208647 h 351191"/>
                <a:gd name="connsiteX67" fmla="*/ 22556 w 297306"/>
                <a:gd name="connsiteY67" fmla="*/ 202381 h 351191"/>
                <a:gd name="connsiteX68" fmla="*/ 29449 w 297306"/>
                <a:gd name="connsiteY68" fmla="*/ 169800 h 351191"/>
                <a:gd name="connsiteX69" fmla="*/ 34148 w 297306"/>
                <a:gd name="connsiteY69" fmla="*/ 155075 h 351191"/>
                <a:gd name="connsiteX70" fmla="*/ 35401 w 297306"/>
                <a:gd name="connsiteY70" fmla="*/ 148497 h 351191"/>
                <a:gd name="connsiteX71" fmla="*/ 34775 w 297306"/>
                <a:gd name="connsiteY71" fmla="*/ 141918 h 351191"/>
                <a:gd name="connsiteX72" fmla="*/ 28196 w 297306"/>
                <a:gd name="connsiteY72" fmla="*/ 119048 h 351191"/>
                <a:gd name="connsiteX73" fmla="*/ 29135 w 297306"/>
                <a:gd name="connsiteY73" fmla="*/ 107770 h 351191"/>
                <a:gd name="connsiteX74" fmla="*/ 28822 w 297306"/>
                <a:gd name="connsiteY74" fmla="*/ 102130 h 351191"/>
                <a:gd name="connsiteX75" fmla="*/ 26629 w 297306"/>
                <a:gd name="connsiteY75" fmla="*/ 97118 h 351191"/>
                <a:gd name="connsiteX76" fmla="*/ 21930 w 297306"/>
                <a:gd name="connsiteY76" fmla="*/ 93672 h 351191"/>
                <a:gd name="connsiteX77" fmla="*/ 10652 w 297306"/>
                <a:gd name="connsiteY77" fmla="*/ 91479 h 351191"/>
                <a:gd name="connsiteX78" fmla="*/ 5639 w 297306"/>
                <a:gd name="connsiteY78" fmla="*/ 88659 h 351191"/>
                <a:gd name="connsiteX79" fmla="*/ 0 w 297306"/>
                <a:gd name="connsiteY79" fmla="*/ 79574 h 351191"/>
                <a:gd name="connsiteX80" fmla="*/ 1253 w 297306"/>
                <a:gd name="connsiteY80" fmla="*/ 70802 h 351191"/>
                <a:gd name="connsiteX81" fmla="*/ 6266 w 297306"/>
                <a:gd name="connsiteY81" fmla="*/ 63283 h 351191"/>
                <a:gd name="connsiteX82" fmla="*/ 11905 w 297306"/>
                <a:gd name="connsiteY82" fmla="*/ 57018 h 351191"/>
                <a:gd name="connsiteX83" fmla="*/ 21617 w 297306"/>
                <a:gd name="connsiteY83" fmla="*/ 48872 h 351191"/>
                <a:gd name="connsiteX84" fmla="*/ 28822 w 297306"/>
                <a:gd name="connsiteY84" fmla="*/ 47306 h 351191"/>
                <a:gd name="connsiteX85" fmla="*/ 48872 w 297306"/>
                <a:gd name="connsiteY85" fmla="*/ 54825 h 351191"/>
                <a:gd name="connsiteX86" fmla="*/ 61090 w 297306"/>
                <a:gd name="connsiteY86" fmla="*/ 55451 h 351191"/>
                <a:gd name="connsiteX87" fmla="*/ 66103 w 297306"/>
                <a:gd name="connsiteY87" fmla="*/ 49185 h 351191"/>
                <a:gd name="connsiteX88" fmla="*/ 70176 w 297306"/>
                <a:gd name="connsiteY88" fmla="*/ 40100 h 351191"/>
                <a:gd name="connsiteX89" fmla="*/ 82080 w 297306"/>
                <a:gd name="connsiteY89" fmla="*/ 27882 h 351191"/>
                <a:gd name="connsiteX90" fmla="*/ 84273 w 297306"/>
                <a:gd name="connsiteY90" fmla="*/ 22556 h 351191"/>
                <a:gd name="connsiteX91" fmla="*/ 85526 w 297306"/>
                <a:gd name="connsiteY91" fmla="*/ 16604 h 351191"/>
                <a:gd name="connsiteX92" fmla="*/ 85840 w 297306"/>
                <a:gd name="connsiteY92" fmla="*/ 10652 h 351191"/>
                <a:gd name="connsiteX93" fmla="*/ 95552 w 297306"/>
                <a:gd name="connsiteY93" fmla="*/ 0 h 351191"/>
                <a:gd name="connsiteX94" fmla="*/ 115288 w 297306"/>
                <a:gd name="connsiteY94" fmla="*/ 3446 h 351191"/>
                <a:gd name="connsiteX95" fmla="*/ 137218 w 297306"/>
                <a:gd name="connsiteY95" fmla="*/ 10339 h 351191"/>
                <a:gd name="connsiteX96" fmla="*/ 154762 w 297306"/>
                <a:gd name="connsiteY96" fmla="*/ 10652 h 351191"/>
                <a:gd name="connsiteX97" fmla="*/ 184211 w 297306"/>
                <a:gd name="connsiteY97" fmla="*/ 19737 h 351191"/>
                <a:gd name="connsiteX98" fmla="*/ 192670 w 297306"/>
                <a:gd name="connsiteY98" fmla="*/ 24436 h 351191"/>
                <a:gd name="connsiteX99" fmla="*/ 195802 w 297306"/>
                <a:gd name="connsiteY99" fmla="*/ 28196 h 351191"/>
                <a:gd name="connsiteX100" fmla="*/ 201755 w 297306"/>
                <a:gd name="connsiteY100" fmla="*/ 37594 h 351191"/>
                <a:gd name="connsiteX101" fmla="*/ 205514 w 297306"/>
                <a:gd name="connsiteY101" fmla="*/ 40727 h 351191"/>
                <a:gd name="connsiteX102" fmla="*/ 211153 w 297306"/>
                <a:gd name="connsiteY102" fmla="*/ 41667 h 351191"/>
                <a:gd name="connsiteX103" fmla="*/ 235276 w 297306"/>
                <a:gd name="connsiteY103" fmla="*/ 35401 h 351191"/>
                <a:gd name="connsiteX104" fmla="*/ 239662 w 297306"/>
                <a:gd name="connsiteY104" fmla="*/ 35088 h 351191"/>
                <a:gd name="connsiteX105" fmla="*/ 244048 w 297306"/>
                <a:gd name="connsiteY105" fmla="*/ 35714 h 351191"/>
                <a:gd name="connsiteX106" fmla="*/ 250000 w 297306"/>
                <a:gd name="connsiteY106" fmla="*/ 37594 h 351191"/>
                <a:gd name="connsiteX107" fmla="*/ 259086 w 297306"/>
                <a:gd name="connsiteY107" fmla="*/ 44486 h 351191"/>
                <a:gd name="connsiteX108" fmla="*/ 264725 w 297306"/>
                <a:gd name="connsiteY108" fmla="*/ 47306 h 351191"/>
                <a:gd name="connsiteX109" fmla="*/ 270051 w 297306"/>
                <a:gd name="connsiteY109" fmla="*/ 46993 h 351191"/>
                <a:gd name="connsiteX110" fmla="*/ 273810 w 297306"/>
                <a:gd name="connsiteY110" fmla="*/ 40100 h 35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97306" h="351191">
                  <a:moveTo>
                    <a:pt x="273810" y="40100"/>
                  </a:moveTo>
                  <a:lnTo>
                    <a:pt x="284775" y="43860"/>
                  </a:lnTo>
                  <a:lnTo>
                    <a:pt x="289474" y="50752"/>
                  </a:lnTo>
                  <a:lnTo>
                    <a:pt x="296053" y="77381"/>
                  </a:lnTo>
                  <a:lnTo>
                    <a:pt x="297306" y="85527"/>
                  </a:lnTo>
                  <a:lnTo>
                    <a:pt x="297306" y="90852"/>
                  </a:lnTo>
                  <a:lnTo>
                    <a:pt x="295427" y="92106"/>
                  </a:lnTo>
                  <a:lnTo>
                    <a:pt x="286655" y="94298"/>
                  </a:lnTo>
                  <a:lnTo>
                    <a:pt x="272244" y="120301"/>
                  </a:lnTo>
                  <a:lnTo>
                    <a:pt x="264412" y="129700"/>
                  </a:lnTo>
                  <a:lnTo>
                    <a:pt x="260339" y="133146"/>
                  </a:lnTo>
                  <a:lnTo>
                    <a:pt x="253760" y="139725"/>
                  </a:lnTo>
                  <a:lnTo>
                    <a:pt x="250314" y="144737"/>
                  </a:lnTo>
                  <a:lnTo>
                    <a:pt x="239036" y="168860"/>
                  </a:lnTo>
                  <a:lnTo>
                    <a:pt x="236529" y="176692"/>
                  </a:lnTo>
                  <a:lnTo>
                    <a:pt x="234963" y="185151"/>
                  </a:lnTo>
                  <a:lnTo>
                    <a:pt x="234336" y="202068"/>
                  </a:lnTo>
                  <a:lnTo>
                    <a:pt x="234963" y="208960"/>
                  </a:lnTo>
                  <a:lnTo>
                    <a:pt x="236529" y="216166"/>
                  </a:lnTo>
                  <a:lnTo>
                    <a:pt x="239036" y="222432"/>
                  </a:lnTo>
                  <a:lnTo>
                    <a:pt x="243735" y="231517"/>
                  </a:lnTo>
                  <a:lnTo>
                    <a:pt x="246241" y="234963"/>
                  </a:lnTo>
                  <a:lnTo>
                    <a:pt x="249374" y="242169"/>
                  </a:lnTo>
                  <a:lnTo>
                    <a:pt x="251254" y="249374"/>
                  </a:lnTo>
                  <a:lnTo>
                    <a:pt x="255640" y="254700"/>
                  </a:lnTo>
                  <a:lnTo>
                    <a:pt x="262532" y="259712"/>
                  </a:lnTo>
                  <a:lnTo>
                    <a:pt x="268171" y="266604"/>
                  </a:lnTo>
                  <a:lnTo>
                    <a:pt x="271930" y="280389"/>
                  </a:lnTo>
                  <a:lnTo>
                    <a:pt x="267231" y="306078"/>
                  </a:lnTo>
                  <a:lnTo>
                    <a:pt x="264098" y="314537"/>
                  </a:lnTo>
                  <a:lnTo>
                    <a:pt x="259399" y="323936"/>
                  </a:lnTo>
                  <a:lnTo>
                    <a:pt x="255326" y="329888"/>
                  </a:lnTo>
                  <a:lnTo>
                    <a:pt x="243735" y="342106"/>
                  </a:lnTo>
                  <a:lnTo>
                    <a:pt x="229011" y="328948"/>
                  </a:lnTo>
                  <a:lnTo>
                    <a:pt x="223371" y="325815"/>
                  </a:lnTo>
                  <a:lnTo>
                    <a:pt x="217732" y="323622"/>
                  </a:lnTo>
                  <a:lnTo>
                    <a:pt x="215226" y="324562"/>
                  </a:lnTo>
                  <a:lnTo>
                    <a:pt x="213973" y="327382"/>
                  </a:lnTo>
                  <a:lnTo>
                    <a:pt x="214599" y="334587"/>
                  </a:lnTo>
                  <a:lnTo>
                    <a:pt x="213660" y="338033"/>
                  </a:lnTo>
                  <a:lnTo>
                    <a:pt x="210214" y="340539"/>
                  </a:lnTo>
                  <a:lnTo>
                    <a:pt x="175126" y="351191"/>
                  </a:lnTo>
                  <a:lnTo>
                    <a:pt x="169173" y="350878"/>
                  </a:lnTo>
                  <a:lnTo>
                    <a:pt x="165101" y="349938"/>
                  </a:lnTo>
                  <a:lnTo>
                    <a:pt x="161655" y="347119"/>
                  </a:lnTo>
                  <a:lnTo>
                    <a:pt x="166040" y="347119"/>
                  </a:lnTo>
                  <a:lnTo>
                    <a:pt x="168860" y="344612"/>
                  </a:lnTo>
                  <a:lnTo>
                    <a:pt x="164161" y="335840"/>
                  </a:lnTo>
                  <a:lnTo>
                    <a:pt x="157269" y="311091"/>
                  </a:lnTo>
                  <a:lnTo>
                    <a:pt x="152256" y="303572"/>
                  </a:lnTo>
                  <a:lnTo>
                    <a:pt x="144737" y="297933"/>
                  </a:lnTo>
                  <a:lnTo>
                    <a:pt x="137532" y="296680"/>
                  </a:lnTo>
                  <a:lnTo>
                    <a:pt x="130953" y="300439"/>
                  </a:lnTo>
                  <a:lnTo>
                    <a:pt x="125940" y="309838"/>
                  </a:lnTo>
                  <a:lnTo>
                    <a:pt x="121554" y="301066"/>
                  </a:lnTo>
                  <a:lnTo>
                    <a:pt x="115915" y="293860"/>
                  </a:lnTo>
                  <a:lnTo>
                    <a:pt x="101191" y="281015"/>
                  </a:lnTo>
                  <a:lnTo>
                    <a:pt x="94612" y="273810"/>
                  </a:lnTo>
                  <a:lnTo>
                    <a:pt x="84273" y="257519"/>
                  </a:lnTo>
                  <a:lnTo>
                    <a:pt x="78008" y="251880"/>
                  </a:lnTo>
                  <a:lnTo>
                    <a:pt x="55451" y="246241"/>
                  </a:lnTo>
                  <a:lnTo>
                    <a:pt x="46679" y="239662"/>
                  </a:lnTo>
                  <a:lnTo>
                    <a:pt x="41980" y="227444"/>
                  </a:lnTo>
                  <a:lnTo>
                    <a:pt x="41040" y="218045"/>
                  </a:lnTo>
                  <a:lnTo>
                    <a:pt x="35401" y="214599"/>
                  </a:lnTo>
                  <a:lnTo>
                    <a:pt x="28509" y="213033"/>
                  </a:lnTo>
                  <a:lnTo>
                    <a:pt x="22870" y="208647"/>
                  </a:lnTo>
                  <a:lnTo>
                    <a:pt x="22556" y="202381"/>
                  </a:lnTo>
                  <a:lnTo>
                    <a:pt x="29449" y="169800"/>
                  </a:lnTo>
                  <a:lnTo>
                    <a:pt x="34148" y="155075"/>
                  </a:lnTo>
                  <a:lnTo>
                    <a:pt x="35401" y="148497"/>
                  </a:lnTo>
                  <a:lnTo>
                    <a:pt x="34775" y="141918"/>
                  </a:lnTo>
                  <a:lnTo>
                    <a:pt x="28196" y="119048"/>
                  </a:lnTo>
                  <a:lnTo>
                    <a:pt x="29135" y="107770"/>
                  </a:lnTo>
                  <a:lnTo>
                    <a:pt x="28822" y="102130"/>
                  </a:lnTo>
                  <a:lnTo>
                    <a:pt x="26629" y="97118"/>
                  </a:lnTo>
                  <a:lnTo>
                    <a:pt x="21930" y="93672"/>
                  </a:lnTo>
                  <a:lnTo>
                    <a:pt x="10652" y="91479"/>
                  </a:lnTo>
                  <a:lnTo>
                    <a:pt x="5639" y="88659"/>
                  </a:lnTo>
                  <a:lnTo>
                    <a:pt x="0" y="79574"/>
                  </a:lnTo>
                  <a:lnTo>
                    <a:pt x="1253" y="70802"/>
                  </a:lnTo>
                  <a:lnTo>
                    <a:pt x="6266" y="63283"/>
                  </a:lnTo>
                  <a:lnTo>
                    <a:pt x="11905" y="57018"/>
                  </a:lnTo>
                  <a:lnTo>
                    <a:pt x="21617" y="48872"/>
                  </a:lnTo>
                  <a:lnTo>
                    <a:pt x="28822" y="47306"/>
                  </a:lnTo>
                  <a:lnTo>
                    <a:pt x="48872" y="54825"/>
                  </a:lnTo>
                  <a:lnTo>
                    <a:pt x="61090" y="55451"/>
                  </a:lnTo>
                  <a:lnTo>
                    <a:pt x="66103" y="49185"/>
                  </a:lnTo>
                  <a:lnTo>
                    <a:pt x="70176" y="40100"/>
                  </a:lnTo>
                  <a:lnTo>
                    <a:pt x="82080" y="27882"/>
                  </a:lnTo>
                  <a:lnTo>
                    <a:pt x="84273" y="22556"/>
                  </a:lnTo>
                  <a:lnTo>
                    <a:pt x="85526" y="16604"/>
                  </a:lnTo>
                  <a:lnTo>
                    <a:pt x="85840" y="10652"/>
                  </a:lnTo>
                  <a:lnTo>
                    <a:pt x="95552" y="0"/>
                  </a:lnTo>
                  <a:lnTo>
                    <a:pt x="115288" y="3446"/>
                  </a:lnTo>
                  <a:lnTo>
                    <a:pt x="137218" y="10339"/>
                  </a:lnTo>
                  <a:lnTo>
                    <a:pt x="154762" y="10652"/>
                  </a:lnTo>
                  <a:lnTo>
                    <a:pt x="184211" y="19737"/>
                  </a:lnTo>
                  <a:lnTo>
                    <a:pt x="192670" y="24436"/>
                  </a:lnTo>
                  <a:lnTo>
                    <a:pt x="195802" y="28196"/>
                  </a:lnTo>
                  <a:lnTo>
                    <a:pt x="201755" y="37594"/>
                  </a:lnTo>
                  <a:lnTo>
                    <a:pt x="205514" y="40727"/>
                  </a:lnTo>
                  <a:lnTo>
                    <a:pt x="211153" y="41667"/>
                  </a:lnTo>
                  <a:lnTo>
                    <a:pt x="235276" y="35401"/>
                  </a:lnTo>
                  <a:lnTo>
                    <a:pt x="239662" y="35088"/>
                  </a:lnTo>
                  <a:lnTo>
                    <a:pt x="244048" y="35714"/>
                  </a:lnTo>
                  <a:lnTo>
                    <a:pt x="250000" y="37594"/>
                  </a:lnTo>
                  <a:lnTo>
                    <a:pt x="259086" y="44486"/>
                  </a:lnTo>
                  <a:lnTo>
                    <a:pt x="264725" y="47306"/>
                  </a:lnTo>
                  <a:lnTo>
                    <a:pt x="270051" y="46993"/>
                  </a:lnTo>
                  <a:lnTo>
                    <a:pt x="273810" y="40100"/>
                  </a:lnTo>
                  <a:close/>
                </a:path>
              </a:pathLst>
            </a:custGeom>
            <a:grpFill/>
            <a:ln w="6248" cap="rnd">
              <a:solidFill>
                <a:srgbClr val="0070C0"/>
              </a:solidFill>
              <a:prstDash val="solid"/>
              <a:round/>
            </a:ln>
          </p:spPr>
          <p:txBody>
            <a:bodyPr rtlCol="0" anchor="ctr"/>
            <a:lstStyle/>
            <a:p>
              <a:endParaRPr lang="vi-VN"/>
            </a:p>
          </p:txBody>
        </p:sp>
        <p:sp>
          <p:nvSpPr>
            <p:cNvPr id="78" name="Freeform: Shape 77">
              <a:extLst>
                <a:ext uri="{FF2B5EF4-FFF2-40B4-BE49-F238E27FC236}">
                  <a16:creationId xmlns:a16="http://schemas.microsoft.com/office/drawing/2014/main" id="{137F50B9-BCAC-44E9-9599-F4297EE12B5E}"/>
                </a:ext>
              </a:extLst>
            </p:cNvPr>
            <p:cNvSpPr/>
            <p:nvPr/>
          </p:nvSpPr>
          <p:spPr>
            <a:xfrm>
              <a:off x="2368418" y="740337"/>
              <a:ext cx="616855" cy="801693"/>
            </a:xfrm>
            <a:custGeom>
              <a:avLst/>
              <a:gdLst>
                <a:gd name="connsiteX0" fmla="*/ 608710 w 616855"/>
                <a:gd name="connsiteY0" fmla="*/ 316417 h 801693"/>
                <a:gd name="connsiteX1" fmla="*/ 611530 w 616855"/>
                <a:gd name="connsiteY1" fmla="*/ 377507 h 801693"/>
                <a:gd name="connsiteX2" fmla="*/ 616856 w 616855"/>
                <a:gd name="connsiteY2" fmla="*/ 413848 h 801693"/>
                <a:gd name="connsiteX3" fmla="*/ 616543 w 616855"/>
                <a:gd name="connsiteY3" fmla="*/ 428259 h 801693"/>
                <a:gd name="connsiteX4" fmla="*/ 613410 w 616855"/>
                <a:gd name="connsiteY4" fmla="*/ 442983 h 801693"/>
                <a:gd name="connsiteX5" fmla="*/ 606831 w 616855"/>
                <a:gd name="connsiteY5" fmla="*/ 454575 h 801693"/>
                <a:gd name="connsiteX6" fmla="*/ 598372 w 616855"/>
                <a:gd name="connsiteY6" fmla="*/ 465540 h 801693"/>
                <a:gd name="connsiteX7" fmla="*/ 579262 w 616855"/>
                <a:gd name="connsiteY7" fmla="*/ 482144 h 801693"/>
                <a:gd name="connsiteX8" fmla="*/ 572996 w 616855"/>
                <a:gd name="connsiteY8" fmla="*/ 491229 h 801693"/>
                <a:gd name="connsiteX9" fmla="*/ 569863 w 616855"/>
                <a:gd name="connsiteY9" fmla="*/ 499061 h 801693"/>
                <a:gd name="connsiteX10" fmla="*/ 567670 w 616855"/>
                <a:gd name="connsiteY10" fmla="*/ 509400 h 801693"/>
                <a:gd name="connsiteX11" fmla="*/ 564224 w 616855"/>
                <a:gd name="connsiteY11" fmla="*/ 515039 h 801693"/>
                <a:gd name="connsiteX12" fmla="*/ 559838 w 616855"/>
                <a:gd name="connsiteY12" fmla="*/ 519425 h 801693"/>
                <a:gd name="connsiteX13" fmla="*/ 543547 w 616855"/>
                <a:gd name="connsiteY13" fmla="*/ 526630 h 801693"/>
                <a:gd name="connsiteX14" fmla="*/ 538848 w 616855"/>
                <a:gd name="connsiteY14" fmla="*/ 530703 h 801693"/>
                <a:gd name="connsiteX15" fmla="*/ 535402 w 616855"/>
                <a:gd name="connsiteY15" fmla="*/ 536342 h 801693"/>
                <a:gd name="connsiteX16" fmla="*/ 534775 w 616855"/>
                <a:gd name="connsiteY16" fmla="*/ 541354 h 801693"/>
                <a:gd name="connsiteX17" fmla="*/ 536342 w 616855"/>
                <a:gd name="connsiteY17" fmla="*/ 544801 h 801693"/>
                <a:gd name="connsiteX18" fmla="*/ 541981 w 616855"/>
                <a:gd name="connsiteY18" fmla="*/ 549500 h 801693"/>
                <a:gd name="connsiteX19" fmla="*/ 543234 w 616855"/>
                <a:gd name="connsiteY19" fmla="*/ 554199 h 801693"/>
                <a:gd name="connsiteX20" fmla="*/ 541981 w 616855"/>
                <a:gd name="connsiteY20" fmla="*/ 560465 h 801693"/>
                <a:gd name="connsiteX21" fmla="*/ 542608 w 616855"/>
                <a:gd name="connsiteY21" fmla="*/ 565477 h 801693"/>
                <a:gd name="connsiteX22" fmla="*/ 545740 w 616855"/>
                <a:gd name="connsiteY22" fmla="*/ 570177 h 801693"/>
                <a:gd name="connsiteX23" fmla="*/ 561405 w 616855"/>
                <a:gd name="connsiteY23" fmla="*/ 582395 h 801693"/>
                <a:gd name="connsiteX24" fmla="*/ 564537 w 616855"/>
                <a:gd name="connsiteY24" fmla="*/ 589600 h 801693"/>
                <a:gd name="connsiteX25" fmla="*/ 566104 w 616855"/>
                <a:gd name="connsiteY25" fmla="*/ 599939 h 801693"/>
                <a:gd name="connsiteX26" fmla="*/ 564851 w 616855"/>
                <a:gd name="connsiteY26" fmla="*/ 617482 h 801693"/>
                <a:gd name="connsiteX27" fmla="*/ 562031 w 616855"/>
                <a:gd name="connsiteY27" fmla="*/ 630640 h 801693"/>
                <a:gd name="connsiteX28" fmla="*/ 553886 w 616855"/>
                <a:gd name="connsiteY28" fmla="*/ 648498 h 801693"/>
                <a:gd name="connsiteX29" fmla="*/ 552633 w 616855"/>
                <a:gd name="connsiteY29" fmla="*/ 655077 h 801693"/>
                <a:gd name="connsiteX30" fmla="*/ 553886 w 616855"/>
                <a:gd name="connsiteY30" fmla="*/ 662282 h 801693"/>
                <a:gd name="connsiteX31" fmla="*/ 560151 w 616855"/>
                <a:gd name="connsiteY31" fmla="*/ 679199 h 801693"/>
                <a:gd name="connsiteX32" fmla="*/ 560778 w 616855"/>
                <a:gd name="connsiteY32" fmla="*/ 688285 h 801693"/>
                <a:gd name="connsiteX33" fmla="*/ 557958 w 616855"/>
                <a:gd name="connsiteY33" fmla="*/ 693610 h 801693"/>
                <a:gd name="connsiteX34" fmla="*/ 552006 w 616855"/>
                <a:gd name="connsiteY34" fmla="*/ 696430 h 801693"/>
                <a:gd name="connsiteX35" fmla="*/ 544801 w 616855"/>
                <a:gd name="connsiteY35" fmla="*/ 697683 h 801693"/>
                <a:gd name="connsiteX36" fmla="*/ 536342 w 616855"/>
                <a:gd name="connsiteY36" fmla="*/ 697683 h 801693"/>
                <a:gd name="connsiteX37" fmla="*/ 528510 w 616855"/>
                <a:gd name="connsiteY37" fmla="*/ 696117 h 801693"/>
                <a:gd name="connsiteX38" fmla="*/ 521618 w 616855"/>
                <a:gd name="connsiteY38" fmla="*/ 692671 h 801693"/>
                <a:gd name="connsiteX39" fmla="*/ 515352 w 616855"/>
                <a:gd name="connsiteY39" fmla="*/ 687971 h 801693"/>
                <a:gd name="connsiteX40" fmla="*/ 510026 w 616855"/>
                <a:gd name="connsiteY40" fmla="*/ 684838 h 801693"/>
                <a:gd name="connsiteX41" fmla="*/ 504700 w 616855"/>
                <a:gd name="connsiteY41" fmla="*/ 683272 h 801693"/>
                <a:gd name="connsiteX42" fmla="*/ 500001 w 616855"/>
                <a:gd name="connsiteY42" fmla="*/ 683585 h 801693"/>
                <a:gd name="connsiteX43" fmla="*/ 497181 w 616855"/>
                <a:gd name="connsiteY43" fmla="*/ 686092 h 801693"/>
                <a:gd name="connsiteX44" fmla="*/ 496242 w 616855"/>
                <a:gd name="connsiteY44" fmla="*/ 689538 h 801693"/>
                <a:gd name="connsiteX45" fmla="*/ 496555 w 616855"/>
                <a:gd name="connsiteY45" fmla="*/ 694864 h 801693"/>
                <a:gd name="connsiteX46" fmla="*/ 498121 w 616855"/>
                <a:gd name="connsiteY46" fmla="*/ 701756 h 801693"/>
                <a:gd name="connsiteX47" fmla="*/ 498748 w 616855"/>
                <a:gd name="connsiteY47" fmla="*/ 710214 h 801693"/>
                <a:gd name="connsiteX48" fmla="*/ 497181 w 616855"/>
                <a:gd name="connsiteY48" fmla="*/ 716480 h 801693"/>
                <a:gd name="connsiteX49" fmla="*/ 493422 w 616855"/>
                <a:gd name="connsiteY49" fmla="*/ 720866 h 801693"/>
                <a:gd name="connsiteX50" fmla="*/ 484337 w 616855"/>
                <a:gd name="connsiteY50" fmla="*/ 726505 h 801693"/>
                <a:gd name="connsiteX51" fmla="*/ 480264 w 616855"/>
                <a:gd name="connsiteY51" fmla="*/ 731831 h 801693"/>
                <a:gd name="connsiteX52" fmla="*/ 478384 w 616855"/>
                <a:gd name="connsiteY52" fmla="*/ 738410 h 801693"/>
                <a:gd name="connsiteX53" fmla="*/ 476818 w 616855"/>
                <a:gd name="connsiteY53" fmla="*/ 754387 h 801693"/>
                <a:gd name="connsiteX54" fmla="*/ 471805 w 616855"/>
                <a:gd name="connsiteY54" fmla="*/ 771618 h 801693"/>
                <a:gd name="connsiteX55" fmla="*/ 469926 w 616855"/>
                <a:gd name="connsiteY55" fmla="*/ 786342 h 801693"/>
                <a:gd name="connsiteX56" fmla="*/ 470866 w 616855"/>
                <a:gd name="connsiteY56" fmla="*/ 800754 h 801693"/>
                <a:gd name="connsiteX57" fmla="*/ 467733 w 616855"/>
                <a:gd name="connsiteY57" fmla="*/ 801693 h 801693"/>
                <a:gd name="connsiteX58" fmla="*/ 462720 w 616855"/>
                <a:gd name="connsiteY58" fmla="*/ 801380 h 801693"/>
                <a:gd name="connsiteX59" fmla="*/ 458647 w 616855"/>
                <a:gd name="connsiteY59" fmla="*/ 799814 h 801693"/>
                <a:gd name="connsiteX60" fmla="*/ 452695 w 616855"/>
                <a:gd name="connsiteY60" fmla="*/ 795741 h 801693"/>
                <a:gd name="connsiteX61" fmla="*/ 449249 w 616855"/>
                <a:gd name="connsiteY61" fmla="*/ 793861 h 801693"/>
                <a:gd name="connsiteX62" fmla="*/ 444863 w 616855"/>
                <a:gd name="connsiteY62" fmla="*/ 792608 h 801693"/>
                <a:gd name="connsiteX63" fmla="*/ 437344 w 616855"/>
                <a:gd name="connsiteY63" fmla="*/ 791668 h 801693"/>
                <a:gd name="connsiteX64" fmla="*/ 432645 w 616855"/>
                <a:gd name="connsiteY64" fmla="*/ 789789 h 801693"/>
                <a:gd name="connsiteX65" fmla="*/ 430139 w 616855"/>
                <a:gd name="connsiteY65" fmla="*/ 787596 h 801693"/>
                <a:gd name="connsiteX66" fmla="*/ 423873 w 616855"/>
                <a:gd name="connsiteY66" fmla="*/ 781643 h 801693"/>
                <a:gd name="connsiteX67" fmla="*/ 411655 w 616855"/>
                <a:gd name="connsiteY67" fmla="*/ 766292 h 801693"/>
                <a:gd name="connsiteX68" fmla="*/ 403823 w 616855"/>
                <a:gd name="connsiteY68" fmla="*/ 752821 h 801693"/>
                <a:gd name="connsiteX69" fmla="*/ 390352 w 616855"/>
                <a:gd name="connsiteY69" fmla="*/ 723686 h 801693"/>
                <a:gd name="connsiteX70" fmla="*/ 380953 w 616855"/>
                <a:gd name="connsiteY70" fmla="*/ 703009 h 801693"/>
                <a:gd name="connsiteX71" fmla="*/ 374374 w 616855"/>
                <a:gd name="connsiteY71" fmla="*/ 695490 h 801693"/>
                <a:gd name="connsiteX72" fmla="*/ 363723 w 616855"/>
                <a:gd name="connsiteY72" fmla="*/ 690791 h 801693"/>
                <a:gd name="connsiteX73" fmla="*/ 357457 w 616855"/>
                <a:gd name="connsiteY73" fmla="*/ 691731 h 801693"/>
                <a:gd name="connsiteX74" fmla="*/ 354011 w 616855"/>
                <a:gd name="connsiteY74" fmla="*/ 690164 h 801693"/>
                <a:gd name="connsiteX75" fmla="*/ 350251 w 616855"/>
                <a:gd name="connsiteY75" fmla="*/ 682959 h 801693"/>
                <a:gd name="connsiteX76" fmla="*/ 347118 w 616855"/>
                <a:gd name="connsiteY76" fmla="*/ 674813 h 801693"/>
                <a:gd name="connsiteX77" fmla="*/ 343046 w 616855"/>
                <a:gd name="connsiteY77" fmla="*/ 656956 h 801693"/>
                <a:gd name="connsiteX78" fmla="*/ 338347 w 616855"/>
                <a:gd name="connsiteY78" fmla="*/ 649437 h 801693"/>
                <a:gd name="connsiteX79" fmla="*/ 333961 w 616855"/>
                <a:gd name="connsiteY79" fmla="*/ 646618 h 801693"/>
                <a:gd name="connsiteX80" fmla="*/ 327695 w 616855"/>
                <a:gd name="connsiteY80" fmla="*/ 645678 h 801693"/>
                <a:gd name="connsiteX81" fmla="*/ 324875 w 616855"/>
                <a:gd name="connsiteY81" fmla="*/ 641292 h 801693"/>
                <a:gd name="connsiteX82" fmla="*/ 324875 w 616855"/>
                <a:gd name="connsiteY82" fmla="*/ 636906 h 801693"/>
                <a:gd name="connsiteX83" fmla="*/ 328635 w 616855"/>
                <a:gd name="connsiteY83" fmla="*/ 627821 h 801693"/>
                <a:gd name="connsiteX84" fmla="*/ 329261 w 616855"/>
                <a:gd name="connsiteY84" fmla="*/ 623435 h 801693"/>
                <a:gd name="connsiteX85" fmla="*/ 327068 w 616855"/>
                <a:gd name="connsiteY85" fmla="*/ 618109 h 801693"/>
                <a:gd name="connsiteX86" fmla="*/ 322996 w 616855"/>
                <a:gd name="connsiteY86" fmla="*/ 613096 h 801693"/>
                <a:gd name="connsiteX87" fmla="*/ 317357 w 616855"/>
                <a:gd name="connsiteY87" fmla="*/ 609337 h 801693"/>
                <a:gd name="connsiteX88" fmla="*/ 311091 w 616855"/>
                <a:gd name="connsiteY88" fmla="*/ 606831 h 801693"/>
                <a:gd name="connsiteX89" fmla="*/ 301692 w 616855"/>
                <a:gd name="connsiteY89" fmla="*/ 606518 h 801693"/>
                <a:gd name="connsiteX90" fmla="*/ 293547 w 616855"/>
                <a:gd name="connsiteY90" fmla="*/ 607457 h 801693"/>
                <a:gd name="connsiteX91" fmla="*/ 290101 w 616855"/>
                <a:gd name="connsiteY91" fmla="*/ 605264 h 801693"/>
                <a:gd name="connsiteX92" fmla="*/ 295113 w 616855"/>
                <a:gd name="connsiteY92" fmla="*/ 596806 h 801693"/>
                <a:gd name="connsiteX93" fmla="*/ 302006 w 616855"/>
                <a:gd name="connsiteY93" fmla="*/ 591167 h 801693"/>
                <a:gd name="connsiteX94" fmla="*/ 316417 w 616855"/>
                <a:gd name="connsiteY94" fmla="*/ 587721 h 801693"/>
                <a:gd name="connsiteX95" fmla="*/ 321742 w 616855"/>
                <a:gd name="connsiteY95" fmla="*/ 582395 h 801693"/>
                <a:gd name="connsiteX96" fmla="*/ 323309 w 616855"/>
                <a:gd name="connsiteY96" fmla="*/ 574563 h 801693"/>
                <a:gd name="connsiteX97" fmla="*/ 323622 w 616855"/>
                <a:gd name="connsiteY97" fmla="*/ 553886 h 801693"/>
                <a:gd name="connsiteX98" fmla="*/ 325189 w 616855"/>
                <a:gd name="connsiteY98" fmla="*/ 544487 h 801693"/>
                <a:gd name="connsiteX99" fmla="*/ 339286 w 616855"/>
                <a:gd name="connsiteY99" fmla="*/ 521618 h 801693"/>
                <a:gd name="connsiteX100" fmla="*/ 339913 w 616855"/>
                <a:gd name="connsiteY100" fmla="*/ 516292 h 801693"/>
                <a:gd name="connsiteX101" fmla="*/ 333961 w 616855"/>
                <a:gd name="connsiteY101" fmla="*/ 515039 h 801693"/>
                <a:gd name="connsiteX102" fmla="*/ 325815 w 616855"/>
                <a:gd name="connsiteY102" fmla="*/ 519111 h 801693"/>
                <a:gd name="connsiteX103" fmla="*/ 317357 w 616855"/>
                <a:gd name="connsiteY103" fmla="*/ 524437 h 801693"/>
                <a:gd name="connsiteX104" fmla="*/ 310778 w 616855"/>
                <a:gd name="connsiteY104" fmla="*/ 527570 h 801693"/>
                <a:gd name="connsiteX105" fmla="*/ 330201 w 616855"/>
                <a:gd name="connsiteY105" fmla="*/ 495615 h 801693"/>
                <a:gd name="connsiteX106" fmla="*/ 339286 w 616855"/>
                <a:gd name="connsiteY106" fmla="*/ 487156 h 801693"/>
                <a:gd name="connsiteX107" fmla="*/ 355264 w 616855"/>
                <a:gd name="connsiteY107" fmla="*/ 467106 h 801693"/>
                <a:gd name="connsiteX108" fmla="*/ 363723 w 616855"/>
                <a:gd name="connsiteY108" fmla="*/ 458961 h 801693"/>
                <a:gd name="connsiteX109" fmla="*/ 363723 w 616855"/>
                <a:gd name="connsiteY109" fmla="*/ 453635 h 801693"/>
                <a:gd name="connsiteX110" fmla="*/ 359337 w 616855"/>
                <a:gd name="connsiteY110" fmla="*/ 443923 h 801693"/>
                <a:gd name="connsiteX111" fmla="*/ 358083 w 616855"/>
                <a:gd name="connsiteY111" fmla="*/ 432645 h 801693"/>
                <a:gd name="connsiteX112" fmla="*/ 358397 w 616855"/>
                <a:gd name="connsiteY112" fmla="*/ 401317 h 801693"/>
                <a:gd name="connsiteX113" fmla="*/ 357770 w 616855"/>
                <a:gd name="connsiteY113" fmla="*/ 395991 h 801693"/>
                <a:gd name="connsiteX114" fmla="*/ 355890 w 616855"/>
                <a:gd name="connsiteY114" fmla="*/ 390978 h 801693"/>
                <a:gd name="connsiteX115" fmla="*/ 352444 w 616855"/>
                <a:gd name="connsiteY115" fmla="*/ 385026 h 801693"/>
                <a:gd name="connsiteX116" fmla="*/ 350251 w 616855"/>
                <a:gd name="connsiteY116" fmla="*/ 384086 h 801693"/>
                <a:gd name="connsiteX117" fmla="*/ 348058 w 616855"/>
                <a:gd name="connsiteY117" fmla="*/ 385966 h 801693"/>
                <a:gd name="connsiteX118" fmla="*/ 317043 w 616855"/>
                <a:gd name="connsiteY118" fmla="*/ 399437 h 801693"/>
                <a:gd name="connsiteX119" fmla="*/ 309838 w 616855"/>
                <a:gd name="connsiteY119" fmla="*/ 399750 h 801693"/>
                <a:gd name="connsiteX120" fmla="*/ 304512 w 616855"/>
                <a:gd name="connsiteY120" fmla="*/ 394424 h 801693"/>
                <a:gd name="connsiteX121" fmla="*/ 303259 w 616855"/>
                <a:gd name="connsiteY121" fmla="*/ 385652 h 801693"/>
                <a:gd name="connsiteX122" fmla="*/ 304512 w 616855"/>
                <a:gd name="connsiteY122" fmla="*/ 367169 h 801693"/>
                <a:gd name="connsiteX123" fmla="*/ 301066 w 616855"/>
                <a:gd name="connsiteY123" fmla="*/ 346492 h 801693"/>
                <a:gd name="connsiteX124" fmla="*/ 292607 w 616855"/>
                <a:gd name="connsiteY124" fmla="*/ 339600 h 801693"/>
                <a:gd name="connsiteX125" fmla="*/ 285088 w 616855"/>
                <a:gd name="connsiteY125" fmla="*/ 346805 h 801693"/>
                <a:gd name="connsiteX126" fmla="*/ 284148 w 616855"/>
                <a:gd name="connsiteY126" fmla="*/ 383773 h 801693"/>
                <a:gd name="connsiteX127" fmla="*/ 278823 w 616855"/>
                <a:gd name="connsiteY127" fmla="*/ 398497 h 801693"/>
                <a:gd name="connsiteX128" fmla="*/ 269424 w 616855"/>
                <a:gd name="connsiteY128" fmla="*/ 410715 h 801693"/>
                <a:gd name="connsiteX129" fmla="*/ 256266 w 616855"/>
                <a:gd name="connsiteY129" fmla="*/ 419487 h 801693"/>
                <a:gd name="connsiteX130" fmla="*/ 251567 w 616855"/>
                <a:gd name="connsiteY130" fmla="*/ 420427 h 801693"/>
                <a:gd name="connsiteX131" fmla="*/ 229010 w 616855"/>
                <a:gd name="connsiteY131" fmla="*/ 421053 h 801693"/>
                <a:gd name="connsiteX132" fmla="*/ 226191 w 616855"/>
                <a:gd name="connsiteY132" fmla="*/ 421367 h 801693"/>
                <a:gd name="connsiteX133" fmla="*/ 223058 w 616855"/>
                <a:gd name="connsiteY133" fmla="*/ 416668 h 801693"/>
                <a:gd name="connsiteX134" fmla="*/ 220239 w 616855"/>
                <a:gd name="connsiteY134" fmla="*/ 409462 h 801693"/>
                <a:gd name="connsiteX135" fmla="*/ 218359 w 616855"/>
                <a:gd name="connsiteY135" fmla="*/ 399124 h 801693"/>
                <a:gd name="connsiteX136" fmla="*/ 217419 w 616855"/>
                <a:gd name="connsiteY136" fmla="*/ 388472 h 801693"/>
                <a:gd name="connsiteX137" fmla="*/ 219299 w 616855"/>
                <a:gd name="connsiteY137" fmla="*/ 361843 h 801693"/>
                <a:gd name="connsiteX138" fmla="*/ 215226 w 616855"/>
                <a:gd name="connsiteY138" fmla="*/ 343046 h 801693"/>
                <a:gd name="connsiteX139" fmla="*/ 200815 w 616855"/>
                <a:gd name="connsiteY139" fmla="*/ 309838 h 801693"/>
                <a:gd name="connsiteX140" fmla="*/ 187657 w 616855"/>
                <a:gd name="connsiteY140" fmla="*/ 298559 h 801693"/>
                <a:gd name="connsiteX141" fmla="*/ 168860 w 616855"/>
                <a:gd name="connsiteY141" fmla="*/ 292294 h 801693"/>
                <a:gd name="connsiteX142" fmla="*/ 152882 w 616855"/>
                <a:gd name="connsiteY142" fmla="*/ 283835 h 801693"/>
                <a:gd name="connsiteX143" fmla="*/ 147870 w 616855"/>
                <a:gd name="connsiteY143" fmla="*/ 266605 h 801693"/>
                <a:gd name="connsiteX144" fmla="*/ 148183 w 616855"/>
                <a:gd name="connsiteY144" fmla="*/ 264725 h 801693"/>
                <a:gd name="connsiteX145" fmla="*/ 154762 w 616855"/>
                <a:gd name="connsiteY145" fmla="*/ 254700 h 801693"/>
                <a:gd name="connsiteX146" fmla="*/ 148497 w 616855"/>
                <a:gd name="connsiteY146" fmla="*/ 248747 h 801693"/>
                <a:gd name="connsiteX147" fmla="*/ 137845 w 616855"/>
                <a:gd name="connsiteY147" fmla="*/ 242795 h 801693"/>
                <a:gd name="connsiteX148" fmla="*/ 129073 w 616855"/>
                <a:gd name="connsiteY148" fmla="*/ 235903 h 801693"/>
                <a:gd name="connsiteX149" fmla="*/ 125940 w 616855"/>
                <a:gd name="connsiteY149" fmla="*/ 230890 h 801693"/>
                <a:gd name="connsiteX150" fmla="*/ 121867 w 616855"/>
                <a:gd name="connsiteY150" fmla="*/ 219299 h 801693"/>
                <a:gd name="connsiteX151" fmla="*/ 119048 w 616855"/>
                <a:gd name="connsiteY151" fmla="*/ 214599 h 801693"/>
                <a:gd name="connsiteX152" fmla="*/ 114975 w 616855"/>
                <a:gd name="connsiteY152" fmla="*/ 210840 h 801693"/>
                <a:gd name="connsiteX153" fmla="*/ 101817 w 616855"/>
                <a:gd name="connsiteY153" fmla="*/ 202695 h 801693"/>
                <a:gd name="connsiteX154" fmla="*/ 71429 w 616855"/>
                <a:gd name="connsiteY154" fmla="*/ 172619 h 801693"/>
                <a:gd name="connsiteX155" fmla="*/ 45739 w 616855"/>
                <a:gd name="connsiteY155" fmla="*/ 159775 h 801693"/>
                <a:gd name="connsiteX156" fmla="*/ 37594 w 616855"/>
                <a:gd name="connsiteY156" fmla="*/ 151943 h 801693"/>
                <a:gd name="connsiteX157" fmla="*/ 34775 w 616855"/>
                <a:gd name="connsiteY157" fmla="*/ 142544 h 801693"/>
                <a:gd name="connsiteX158" fmla="*/ 28822 w 616855"/>
                <a:gd name="connsiteY158" fmla="*/ 136592 h 801693"/>
                <a:gd name="connsiteX159" fmla="*/ 21303 w 616855"/>
                <a:gd name="connsiteY159" fmla="*/ 131579 h 801693"/>
                <a:gd name="connsiteX160" fmla="*/ 15038 w 616855"/>
                <a:gd name="connsiteY160" fmla="*/ 124687 h 801693"/>
                <a:gd name="connsiteX161" fmla="*/ 14411 w 616855"/>
                <a:gd name="connsiteY161" fmla="*/ 121867 h 801693"/>
                <a:gd name="connsiteX162" fmla="*/ 15977 w 616855"/>
                <a:gd name="connsiteY162" fmla="*/ 116228 h 801693"/>
                <a:gd name="connsiteX163" fmla="*/ 14411 w 616855"/>
                <a:gd name="connsiteY163" fmla="*/ 111842 h 801693"/>
                <a:gd name="connsiteX164" fmla="*/ 9712 w 616855"/>
                <a:gd name="connsiteY164" fmla="*/ 107456 h 801693"/>
                <a:gd name="connsiteX165" fmla="*/ 5326 w 616855"/>
                <a:gd name="connsiteY165" fmla="*/ 92732 h 801693"/>
                <a:gd name="connsiteX166" fmla="*/ 0 w 616855"/>
                <a:gd name="connsiteY166" fmla="*/ 81767 h 801693"/>
                <a:gd name="connsiteX167" fmla="*/ 4386 w 616855"/>
                <a:gd name="connsiteY167" fmla="*/ 75815 h 801693"/>
                <a:gd name="connsiteX168" fmla="*/ 12218 w 616855"/>
                <a:gd name="connsiteY168" fmla="*/ 71115 h 801693"/>
                <a:gd name="connsiteX169" fmla="*/ 19424 w 616855"/>
                <a:gd name="connsiteY169" fmla="*/ 68922 h 801693"/>
                <a:gd name="connsiteX170" fmla="*/ 28822 w 616855"/>
                <a:gd name="connsiteY170" fmla="*/ 71115 h 801693"/>
                <a:gd name="connsiteX171" fmla="*/ 36028 w 616855"/>
                <a:gd name="connsiteY171" fmla="*/ 74875 h 801693"/>
                <a:gd name="connsiteX172" fmla="*/ 42293 w 616855"/>
                <a:gd name="connsiteY172" fmla="*/ 75815 h 801693"/>
                <a:gd name="connsiteX173" fmla="*/ 47932 w 616855"/>
                <a:gd name="connsiteY173" fmla="*/ 68609 h 801693"/>
                <a:gd name="connsiteX174" fmla="*/ 50125 w 616855"/>
                <a:gd name="connsiteY174" fmla="*/ 60777 h 801693"/>
                <a:gd name="connsiteX175" fmla="*/ 52632 w 616855"/>
                <a:gd name="connsiteY175" fmla="*/ 45113 h 801693"/>
                <a:gd name="connsiteX176" fmla="*/ 57018 w 616855"/>
                <a:gd name="connsiteY176" fmla="*/ 36967 h 801693"/>
                <a:gd name="connsiteX177" fmla="*/ 87719 w 616855"/>
                <a:gd name="connsiteY177" fmla="*/ 4699 h 801693"/>
                <a:gd name="connsiteX178" fmla="*/ 110902 w 616855"/>
                <a:gd name="connsiteY178" fmla="*/ 0 h 801693"/>
                <a:gd name="connsiteX179" fmla="*/ 120301 w 616855"/>
                <a:gd name="connsiteY179" fmla="*/ 313 h 801693"/>
                <a:gd name="connsiteX180" fmla="*/ 144424 w 616855"/>
                <a:gd name="connsiteY180" fmla="*/ 6266 h 801693"/>
                <a:gd name="connsiteX181" fmla="*/ 165727 w 616855"/>
                <a:gd name="connsiteY181" fmla="*/ 4073 h 801693"/>
                <a:gd name="connsiteX182" fmla="*/ 171993 w 616855"/>
                <a:gd name="connsiteY182" fmla="*/ 6266 h 801693"/>
                <a:gd name="connsiteX183" fmla="*/ 177945 w 616855"/>
                <a:gd name="connsiteY183" fmla="*/ 15664 h 801693"/>
                <a:gd name="connsiteX184" fmla="*/ 183898 w 616855"/>
                <a:gd name="connsiteY184" fmla="*/ 20363 h 801693"/>
                <a:gd name="connsiteX185" fmla="*/ 191103 w 616855"/>
                <a:gd name="connsiteY185" fmla="*/ 23496 h 801693"/>
                <a:gd name="connsiteX186" fmla="*/ 195176 w 616855"/>
                <a:gd name="connsiteY186" fmla="*/ 31328 h 801693"/>
                <a:gd name="connsiteX187" fmla="*/ 223685 w 616855"/>
                <a:gd name="connsiteY187" fmla="*/ 64223 h 801693"/>
                <a:gd name="connsiteX188" fmla="*/ 231517 w 616855"/>
                <a:gd name="connsiteY188" fmla="*/ 69862 h 801693"/>
                <a:gd name="connsiteX189" fmla="*/ 247807 w 616855"/>
                <a:gd name="connsiteY189" fmla="*/ 74248 h 801693"/>
                <a:gd name="connsiteX190" fmla="*/ 262845 w 616855"/>
                <a:gd name="connsiteY190" fmla="*/ 83960 h 801693"/>
                <a:gd name="connsiteX191" fmla="*/ 279762 w 616855"/>
                <a:gd name="connsiteY191" fmla="*/ 98998 h 801693"/>
                <a:gd name="connsiteX192" fmla="*/ 289788 w 616855"/>
                <a:gd name="connsiteY192" fmla="*/ 112469 h 801693"/>
                <a:gd name="connsiteX193" fmla="*/ 296993 w 616855"/>
                <a:gd name="connsiteY193" fmla="*/ 128133 h 801693"/>
                <a:gd name="connsiteX194" fmla="*/ 300439 w 616855"/>
                <a:gd name="connsiteY194" fmla="*/ 145050 h 801693"/>
                <a:gd name="connsiteX195" fmla="*/ 300439 w 616855"/>
                <a:gd name="connsiteY195" fmla="*/ 157582 h 801693"/>
                <a:gd name="connsiteX196" fmla="*/ 305452 w 616855"/>
                <a:gd name="connsiteY196" fmla="*/ 163847 h 801693"/>
                <a:gd name="connsiteX197" fmla="*/ 308898 w 616855"/>
                <a:gd name="connsiteY197" fmla="*/ 170113 h 801693"/>
                <a:gd name="connsiteX198" fmla="*/ 315477 w 616855"/>
                <a:gd name="connsiteY198" fmla="*/ 170113 h 801693"/>
                <a:gd name="connsiteX199" fmla="*/ 327695 w 616855"/>
                <a:gd name="connsiteY199" fmla="*/ 166980 h 801693"/>
                <a:gd name="connsiteX200" fmla="*/ 335840 w 616855"/>
                <a:gd name="connsiteY200" fmla="*/ 171366 h 801693"/>
                <a:gd name="connsiteX201" fmla="*/ 339286 w 616855"/>
                <a:gd name="connsiteY201" fmla="*/ 181391 h 801693"/>
                <a:gd name="connsiteX202" fmla="*/ 341793 w 616855"/>
                <a:gd name="connsiteY202" fmla="*/ 192983 h 801693"/>
                <a:gd name="connsiteX203" fmla="*/ 346805 w 616855"/>
                <a:gd name="connsiteY203" fmla="*/ 201441 h 801693"/>
                <a:gd name="connsiteX204" fmla="*/ 354324 w 616855"/>
                <a:gd name="connsiteY204" fmla="*/ 202068 h 801693"/>
                <a:gd name="connsiteX205" fmla="*/ 391918 w 616855"/>
                <a:gd name="connsiteY205" fmla="*/ 196742 h 801693"/>
                <a:gd name="connsiteX206" fmla="*/ 403196 w 616855"/>
                <a:gd name="connsiteY206" fmla="*/ 200188 h 801693"/>
                <a:gd name="connsiteX207" fmla="*/ 415414 w 616855"/>
                <a:gd name="connsiteY207" fmla="*/ 208334 h 801693"/>
                <a:gd name="connsiteX208" fmla="*/ 434211 w 616855"/>
                <a:gd name="connsiteY208" fmla="*/ 225251 h 801693"/>
                <a:gd name="connsiteX209" fmla="*/ 450189 w 616855"/>
                <a:gd name="connsiteY209" fmla="*/ 223998 h 801693"/>
                <a:gd name="connsiteX210" fmla="*/ 487156 w 616855"/>
                <a:gd name="connsiteY210" fmla="*/ 242482 h 801693"/>
                <a:gd name="connsiteX211" fmla="*/ 495615 w 616855"/>
                <a:gd name="connsiteY211" fmla="*/ 239662 h 801693"/>
                <a:gd name="connsiteX212" fmla="*/ 487783 w 616855"/>
                <a:gd name="connsiteY212" fmla="*/ 232770 h 801693"/>
                <a:gd name="connsiteX213" fmla="*/ 486530 w 616855"/>
                <a:gd name="connsiteY213" fmla="*/ 229637 h 801693"/>
                <a:gd name="connsiteX214" fmla="*/ 488096 w 616855"/>
                <a:gd name="connsiteY214" fmla="*/ 227131 h 801693"/>
                <a:gd name="connsiteX215" fmla="*/ 512532 w 616855"/>
                <a:gd name="connsiteY215" fmla="*/ 195802 h 801693"/>
                <a:gd name="connsiteX216" fmla="*/ 518798 w 616855"/>
                <a:gd name="connsiteY216" fmla="*/ 192043 h 801693"/>
                <a:gd name="connsiteX217" fmla="*/ 528197 w 616855"/>
                <a:gd name="connsiteY217" fmla="*/ 192043 h 801693"/>
                <a:gd name="connsiteX218" fmla="*/ 537595 w 616855"/>
                <a:gd name="connsiteY218" fmla="*/ 195802 h 801693"/>
                <a:gd name="connsiteX219" fmla="*/ 544801 w 616855"/>
                <a:gd name="connsiteY219" fmla="*/ 202068 h 801693"/>
                <a:gd name="connsiteX220" fmla="*/ 547620 w 616855"/>
                <a:gd name="connsiteY220" fmla="*/ 209587 h 801693"/>
                <a:gd name="connsiteX221" fmla="*/ 548873 w 616855"/>
                <a:gd name="connsiteY221" fmla="*/ 220552 h 801693"/>
                <a:gd name="connsiteX222" fmla="*/ 551693 w 616855"/>
                <a:gd name="connsiteY222" fmla="*/ 227131 h 801693"/>
                <a:gd name="connsiteX223" fmla="*/ 562344 w 616855"/>
                <a:gd name="connsiteY223" fmla="*/ 236216 h 801693"/>
                <a:gd name="connsiteX224" fmla="*/ 567044 w 616855"/>
                <a:gd name="connsiteY224" fmla="*/ 242168 h 801693"/>
                <a:gd name="connsiteX225" fmla="*/ 569550 w 616855"/>
                <a:gd name="connsiteY225" fmla="*/ 250000 h 801693"/>
                <a:gd name="connsiteX226" fmla="*/ 570803 w 616855"/>
                <a:gd name="connsiteY226" fmla="*/ 259086 h 801693"/>
                <a:gd name="connsiteX227" fmla="*/ 571116 w 616855"/>
                <a:gd name="connsiteY227" fmla="*/ 268798 h 801693"/>
                <a:gd name="connsiteX228" fmla="*/ 572683 w 616855"/>
                <a:gd name="connsiteY228" fmla="*/ 270991 h 801693"/>
                <a:gd name="connsiteX229" fmla="*/ 580515 w 616855"/>
                <a:gd name="connsiteY229" fmla="*/ 276316 h 801693"/>
                <a:gd name="connsiteX230" fmla="*/ 584274 w 616855"/>
                <a:gd name="connsiteY230" fmla="*/ 277256 h 801693"/>
                <a:gd name="connsiteX231" fmla="*/ 586154 w 616855"/>
                <a:gd name="connsiteY231" fmla="*/ 279136 h 801693"/>
                <a:gd name="connsiteX232" fmla="*/ 605891 w 616855"/>
                <a:gd name="connsiteY232" fmla="*/ 313597 h 801693"/>
                <a:gd name="connsiteX233" fmla="*/ 608710 w 616855"/>
                <a:gd name="connsiteY233" fmla="*/ 316417 h 80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616855" h="801693">
                  <a:moveTo>
                    <a:pt x="608710" y="316417"/>
                  </a:moveTo>
                  <a:lnTo>
                    <a:pt x="611530" y="377507"/>
                  </a:lnTo>
                  <a:lnTo>
                    <a:pt x="616856" y="413848"/>
                  </a:lnTo>
                  <a:lnTo>
                    <a:pt x="616543" y="428259"/>
                  </a:lnTo>
                  <a:lnTo>
                    <a:pt x="613410" y="442983"/>
                  </a:lnTo>
                  <a:lnTo>
                    <a:pt x="606831" y="454575"/>
                  </a:lnTo>
                  <a:lnTo>
                    <a:pt x="598372" y="465540"/>
                  </a:lnTo>
                  <a:lnTo>
                    <a:pt x="579262" y="482144"/>
                  </a:lnTo>
                  <a:lnTo>
                    <a:pt x="572996" y="491229"/>
                  </a:lnTo>
                  <a:lnTo>
                    <a:pt x="569863" y="499061"/>
                  </a:lnTo>
                  <a:lnTo>
                    <a:pt x="567670" y="509400"/>
                  </a:lnTo>
                  <a:lnTo>
                    <a:pt x="564224" y="515039"/>
                  </a:lnTo>
                  <a:lnTo>
                    <a:pt x="559838" y="519425"/>
                  </a:lnTo>
                  <a:lnTo>
                    <a:pt x="543547" y="526630"/>
                  </a:lnTo>
                  <a:lnTo>
                    <a:pt x="538848" y="530703"/>
                  </a:lnTo>
                  <a:lnTo>
                    <a:pt x="535402" y="536342"/>
                  </a:lnTo>
                  <a:lnTo>
                    <a:pt x="534775" y="541354"/>
                  </a:lnTo>
                  <a:lnTo>
                    <a:pt x="536342" y="544801"/>
                  </a:lnTo>
                  <a:lnTo>
                    <a:pt x="541981" y="549500"/>
                  </a:lnTo>
                  <a:lnTo>
                    <a:pt x="543234" y="554199"/>
                  </a:lnTo>
                  <a:lnTo>
                    <a:pt x="541981" y="560465"/>
                  </a:lnTo>
                  <a:lnTo>
                    <a:pt x="542608" y="565477"/>
                  </a:lnTo>
                  <a:lnTo>
                    <a:pt x="545740" y="570177"/>
                  </a:lnTo>
                  <a:lnTo>
                    <a:pt x="561405" y="582395"/>
                  </a:lnTo>
                  <a:lnTo>
                    <a:pt x="564537" y="589600"/>
                  </a:lnTo>
                  <a:lnTo>
                    <a:pt x="566104" y="599939"/>
                  </a:lnTo>
                  <a:lnTo>
                    <a:pt x="564851" y="617482"/>
                  </a:lnTo>
                  <a:lnTo>
                    <a:pt x="562031" y="630640"/>
                  </a:lnTo>
                  <a:lnTo>
                    <a:pt x="553886" y="648498"/>
                  </a:lnTo>
                  <a:lnTo>
                    <a:pt x="552633" y="655077"/>
                  </a:lnTo>
                  <a:lnTo>
                    <a:pt x="553886" y="662282"/>
                  </a:lnTo>
                  <a:lnTo>
                    <a:pt x="560151" y="679199"/>
                  </a:lnTo>
                  <a:lnTo>
                    <a:pt x="560778" y="688285"/>
                  </a:lnTo>
                  <a:lnTo>
                    <a:pt x="557958" y="693610"/>
                  </a:lnTo>
                  <a:lnTo>
                    <a:pt x="552006" y="696430"/>
                  </a:lnTo>
                  <a:lnTo>
                    <a:pt x="544801" y="697683"/>
                  </a:lnTo>
                  <a:lnTo>
                    <a:pt x="536342" y="697683"/>
                  </a:lnTo>
                  <a:lnTo>
                    <a:pt x="528510" y="696117"/>
                  </a:lnTo>
                  <a:lnTo>
                    <a:pt x="521618" y="692671"/>
                  </a:lnTo>
                  <a:lnTo>
                    <a:pt x="515352" y="687971"/>
                  </a:lnTo>
                  <a:lnTo>
                    <a:pt x="510026" y="684838"/>
                  </a:lnTo>
                  <a:lnTo>
                    <a:pt x="504700" y="683272"/>
                  </a:lnTo>
                  <a:lnTo>
                    <a:pt x="500001" y="683585"/>
                  </a:lnTo>
                  <a:lnTo>
                    <a:pt x="497181" y="686092"/>
                  </a:lnTo>
                  <a:lnTo>
                    <a:pt x="496242" y="689538"/>
                  </a:lnTo>
                  <a:lnTo>
                    <a:pt x="496555" y="694864"/>
                  </a:lnTo>
                  <a:lnTo>
                    <a:pt x="498121" y="701756"/>
                  </a:lnTo>
                  <a:lnTo>
                    <a:pt x="498748" y="710214"/>
                  </a:lnTo>
                  <a:lnTo>
                    <a:pt x="497181" y="716480"/>
                  </a:lnTo>
                  <a:lnTo>
                    <a:pt x="493422" y="720866"/>
                  </a:lnTo>
                  <a:lnTo>
                    <a:pt x="484337" y="726505"/>
                  </a:lnTo>
                  <a:lnTo>
                    <a:pt x="480264" y="731831"/>
                  </a:lnTo>
                  <a:lnTo>
                    <a:pt x="478384" y="738410"/>
                  </a:lnTo>
                  <a:lnTo>
                    <a:pt x="476818" y="754387"/>
                  </a:lnTo>
                  <a:lnTo>
                    <a:pt x="471805" y="771618"/>
                  </a:lnTo>
                  <a:lnTo>
                    <a:pt x="469926" y="786342"/>
                  </a:lnTo>
                  <a:lnTo>
                    <a:pt x="470866" y="800754"/>
                  </a:lnTo>
                  <a:lnTo>
                    <a:pt x="467733" y="801693"/>
                  </a:lnTo>
                  <a:lnTo>
                    <a:pt x="462720" y="801380"/>
                  </a:lnTo>
                  <a:lnTo>
                    <a:pt x="458647" y="799814"/>
                  </a:lnTo>
                  <a:lnTo>
                    <a:pt x="452695" y="795741"/>
                  </a:lnTo>
                  <a:lnTo>
                    <a:pt x="449249" y="793861"/>
                  </a:lnTo>
                  <a:lnTo>
                    <a:pt x="444863" y="792608"/>
                  </a:lnTo>
                  <a:lnTo>
                    <a:pt x="437344" y="791668"/>
                  </a:lnTo>
                  <a:lnTo>
                    <a:pt x="432645" y="789789"/>
                  </a:lnTo>
                  <a:lnTo>
                    <a:pt x="430139" y="787596"/>
                  </a:lnTo>
                  <a:lnTo>
                    <a:pt x="423873" y="781643"/>
                  </a:lnTo>
                  <a:lnTo>
                    <a:pt x="411655" y="766292"/>
                  </a:lnTo>
                  <a:lnTo>
                    <a:pt x="403823" y="752821"/>
                  </a:lnTo>
                  <a:lnTo>
                    <a:pt x="390352" y="723686"/>
                  </a:lnTo>
                  <a:lnTo>
                    <a:pt x="380953" y="703009"/>
                  </a:lnTo>
                  <a:lnTo>
                    <a:pt x="374374" y="695490"/>
                  </a:lnTo>
                  <a:lnTo>
                    <a:pt x="363723" y="690791"/>
                  </a:lnTo>
                  <a:lnTo>
                    <a:pt x="357457" y="691731"/>
                  </a:lnTo>
                  <a:lnTo>
                    <a:pt x="354011" y="690164"/>
                  </a:lnTo>
                  <a:lnTo>
                    <a:pt x="350251" y="682959"/>
                  </a:lnTo>
                  <a:lnTo>
                    <a:pt x="347118" y="674813"/>
                  </a:lnTo>
                  <a:lnTo>
                    <a:pt x="343046" y="656956"/>
                  </a:lnTo>
                  <a:lnTo>
                    <a:pt x="338347" y="649437"/>
                  </a:lnTo>
                  <a:lnTo>
                    <a:pt x="333961" y="646618"/>
                  </a:lnTo>
                  <a:lnTo>
                    <a:pt x="327695" y="645678"/>
                  </a:lnTo>
                  <a:lnTo>
                    <a:pt x="324875" y="641292"/>
                  </a:lnTo>
                  <a:lnTo>
                    <a:pt x="324875" y="636906"/>
                  </a:lnTo>
                  <a:lnTo>
                    <a:pt x="328635" y="627821"/>
                  </a:lnTo>
                  <a:lnTo>
                    <a:pt x="329261" y="623435"/>
                  </a:lnTo>
                  <a:lnTo>
                    <a:pt x="327068" y="618109"/>
                  </a:lnTo>
                  <a:lnTo>
                    <a:pt x="322996" y="613096"/>
                  </a:lnTo>
                  <a:lnTo>
                    <a:pt x="317357" y="609337"/>
                  </a:lnTo>
                  <a:lnTo>
                    <a:pt x="311091" y="606831"/>
                  </a:lnTo>
                  <a:lnTo>
                    <a:pt x="301692" y="606518"/>
                  </a:lnTo>
                  <a:lnTo>
                    <a:pt x="293547" y="607457"/>
                  </a:lnTo>
                  <a:lnTo>
                    <a:pt x="290101" y="605264"/>
                  </a:lnTo>
                  <a:lnTo>
                    <a:pt x="295113" y="596806"/>
                  </a:lnTo>
                  <a:lnTo>
                    <a:pt x="302006" y="591167"/>
                  </a:lnTo>
                  <a:lnTo>
                    <a:pt x="316417" y="587721"/>
                  </a:lnTo>
                  <a:lnTo>
                    <a:pt x="321742" y="582395"/>
                  </a:lnTo>
                  <a:lnTo>
                    <a:pt x="323309" y="574563"/>
                  </a:lnTo>
                  <a:lnTo>
                    <a:pt x="323622" y="553886"/>
                  </a:lnTo>
                  <a:lnTo>
                    <a:pt x="325189" y="544487"/>
                  </a:lnTo>
                  <a:lnTo>
                    <a:pt x="339286" y="521618"/>
                  </a:lnTo>
                  <a:lnTo>
                    <a:pt x="339913" y="516292"/>
                  </a:lnTo>
                  <a:lnTo>
                    <a:pt x="333961" y="515039"/>
                  </a:lnTo>
                  <a:lnTo>
                    <a:pt x="325815" y="519111"/>
                  </a:lnTo>
                  <a:lnTo>
                    <a:pt x="317357" y="524437"/>
                  </a:lnTo>
                  <a:lnTo>
                    <a:pt x="310778" y="527570"/>
                  </a:lnTo>
                  <a:lnTo>
                    <a:pt x="330201" y="495615"/>
                  </a:lnTo>
                  <a:lnTo>
                    <a:pt x="339286" y="487156"/>
                  </a:lnTo>
                  <a:lnTo>
                    <a:pt x="355264" y="467106"/>
                  </a:lnTo>
                  <a:lnTo>
                    <a:pt x="363723" y="458961"/>
                  </a:lnTo>
                  <a:lnTo>
                    <a:pt x="363723" y="453635"/>
                  </a:lnTo>
                  <a:lnTo>
                    <a:pt x="359337" y="443923"/>
                  </a:lnTo>
                  <a:lnTo>
                    <a:pt x="358083" y="432645"/>
                  </a:lnTo>
                  <a:lnTo>
                    <a:pt x="358397" y="401317"/>
                  </a:lnTo>
                  <a:lnTo>
                    <a:pt x="357770" y="395991"/>
                  </a:lnTo>
                  <a:lnTo>
                    <a:pt x="355890" y="390978"/>
                  </a:lnTo>
                  <a:lnTo>
                    <a:pt x="352444" y="385026"/>
                  </a:lnTo>
                  <a:lnTo>
                    <a:pt x="350251" y="384086"/>
                  </a:lnTo>
                  <a:lnTo>
                    <a:pt x="348058" y="385966"/>
                  </a:lnTo>
                  <a:lnTo>
                    <a:pt x="317043" y="399437"/>
                  </a:lnTo>
                  <a:lnTo>
                    <a:pt x="309838" y="399750"/>
                  </a:lnTo>
                  <a:lnTo>
                    <a:pt x="304512" y="394424"/>
                  </a:lnTo>
                  <a:lnTo>
                    <a:pt x="303259" y="385652"/>
                  </a:lnTo>
                  <a:lnTo>
                    <a:pt x="304512" y="367169"/>
                  </a:lnTo>
                  <a:lnTo>
                    <a:pt x="301066" y="346492"/>
                  </a:lnTo>
                  <a:lnTo>
                    <a:pt x="292607" y="339600"/>
                  </a:lnTo>
                  <a:lnTo>
                    <a:pt x="285088" y="346805"/>
                  </a:lnTo>
                  <a:lnTo>
                    <a:pt x="284148" y="383773"/>
                  </a:lnTo>
                  <a:lnTo>
                    <a:pt x="278823" y="398497"/>
                  </a:lnTo>
                  <a:lnTo>
                    <a:pt x="269424" y="410715"/>
                  </a:lnTo>
                  <a:lnTo>
                    <a:pt x="256266" y="419487"/>
                  </a:lnTo>
                  <a:lnTo>
                    <a:pt x="251567" y="420427"/>
                  </a:lnTo>
                  <a:lnTo>
                    <a:pt x="229010" y="421053"/>
                  </a:lnTo>
                  <a:lnTo>
                    <a:pt x="226191" y="421367"/>
                  </a:lnTo>
                  <a:lnTo>
                    <a:pt x="223058" y="416668"/>
                  </a:lnTo>
                  <a:lnTo>
                    <a:pt x="220239" y="409462"/>
                  </a:lnTo>
                  <a:lnTo>
                    <a:pt x="218359" y="399124"/>
                  </a:lnTo>
                  <a:lnTo>
                    <a:pt x="217419" y="388472"/>
                  </a:lnTo>
                  <a:lnTo>
                    <a:pt x="219299" y="361843"/>
                  </a:lnTo>
                  <a:lnTo>
                    <a:pt x="215226" y="343046"/>
                  </a:lnTo>
                  <a:lnTo>
                    <a:pt x="200815" y="309838"/>
                  </a:lnTo>
                  <a:lnTo>
                    <a:pt x="187657" y="298559"/>
                  </a:lnTo>
                  <a:lnTo>
                    <a:pt x="168860" y="292294"/>
                  </a:lnTo>
                  <a:lnTo>
                    <a:pt x="152882" y="283835"/>
                  </a:lnTo>
                  <a:lnTo>
                    <a:pt x="147870" y="266605"/>
                  </a:lnTo>
                  <a:lnTo>
                    <a:pt x="148183" y="264725"/>
                  </a:lnTo>
                  <a:lnTo>
                    <a:pt x="154762" y="254700"/>
                  </a:lnTo>
                  <a:lnTo>
                    <a:pt x="148497" y="248747"/>
                  </a:lnTo>
                  <a:lnTo>
                    <a:pt x="137845" y="242795"/>
                  </a:lnTo>
                  <a:lnTo>
                    <a:pt x="129073" y="235903"/>
                  </a:lnTo>
                  <a:lnTo>
                    <a:pt x="125940" y="230890"/>
                  </a:lnTo>
                  <a:lnTo>
                    <a:pt x="121867" y="219299"/>
                  </a:lnTo>
                  <a:lnTo>
                    <a:pt x="119048" y="214599"/>
                  </a:lnTo>
                  <a:lnTo>
                    <a:pt x="114975" y="210840"/>
                  </a:lnTo>
                  <a:lnTo>
                    <a:pt x="101817" y="202695"/>
                  </a:lnTo>
                  <a:lnTo>
                    <a:pt x="71429" y="172619"/>
                  </a:lnTo>
                  <a:lnTo>
                    <a:pt x="45739" y="159775"/>
                  </a:lnTo>
                  <a:lnTo>
                    <a:pt x="37594" y="151943"/>
                  </a:lnTo>
                  <a:lnTo>
                    <a:pt x="34775" y="142544"/>
                  </a:lnTo>
                  <a:lnTo>
                    <a:pt x="28822" y="136592"/>
                  </a:lnTo>
                  <a:lnTo>
                    <a:pt x="21303" y="131579"/>
                  </a:lnTo>
                  <a:lnTo>
                    <a:pt x="15038" y="124687"/>
                  </a:lnTo>
                  <a:lnTo>
                    <a:pt x="14411" y="121867"/>
                  </a:lnTo>
                  <a:lnTo>
                    <a:pt x="15977" y="116228"/>
                  </a:lnTo>
                  <a:lnTo>
                    <a:pt x="14411" y="111842"/>
                  </a:lnTo>
                  <a:lnTo>
                    <a:pt x="9712" y="107456"/>
                  </a:lnTo>
                  <a:lnTo>
                    <a:pt x="5326" y="92732"/>
                  </a:lnTo>
                  <a:lnTo>
                    <a:pt x="0" y="81767"/>
                  </a:lnTo>
                  <a:lnTo>
                    <a:pt x="4386" y="75815"/>
                  </a:lnTo>
                  <a:lnTo>
                    <a:pt x="12218" y="71115"/>
                  </a:lnTo>
                  <a:lnTo>
                    <a:pt x="19424" y="68922"/>
                  </a:lnTo>
                  <a:lnTo>
                    <a:pt x="28822" y="71115"/>
                  </a:lnTo>
                  <a:lnTo>
                    <a:pt x="36028" y="74875"/>
                  </a:lnTo>
                  <a:lnTo>
                    <a:pt x="42293" y="75815"/>
                  </a:lnTo>
                  <a:lnTo>
                    <a:pt x="47932" y="68609"/>
                  </a:lnTo>
                  <a:lnTo>
                    <a:pt x="50125" y="60777"/>
                  </a:lnTo>
                  <a:lnTo>
                    <a:pt x="52632" y="45113"/>
                  </a:lnTo>
                  <a:lnTo>
                    <a:pt x="57018" y="36967"/>
                  </a:lnTo>
                  <a:lnTo>
                    <a:pt x="87719" y="4699"/>
                  </a:lnTo>
                  <a:lnTo>
                    <a:pt x="110902" y="0"/>
                  </a:lnTo>
                  <a:lnTo>
                    <a:pt x="120301" y="313"/>
                  </a:lnTo>
                  <a:lnTo>
                    <a:pt x="144424" y="6266"/>
                  </a:lnTo>
                  <a:lnTo>
                    <a:pt x="165727" y="4073"/>
                  </a:lnTo>
                  <a:lnTo>
                    <a:pt x="171993" y="6266"/>
                  </a:lnTo>
                  <a:lnTo>
                    <a:pt x="177945" y="15664"/>
                  </a:lnTo>
                  <a:lnTo>
                    <a:pt x="183898" y="20363"/>
                  </a:lnTo>
                  <a:lnTo>
                    <a:pt x="191103" y="23496"/>
                  </a:lnTo>
                  <a:lnTo>
                    <a:pt x="195176" y="31328"/>
                  </a:lnTo>
                  <a:lnTo>
                    <a:pt x="223685" y="64223"/>
                  </a:lnTo>
                  <a:lnTo>
                    <a:pt x="231517" y="69862"/>
                  </a:lnTo>
                  <a:lnTo>
                    <a:pt x="247807" y="74248"/>
                  </a:lnTo>
                  <a:lnTo>
                    <a:pt x="262845" y="83960"/>
                  </a:lnTo>
                  <a:lnTo>
                    <a:pt x="279762" y="98998"/>
                  </a:lnTo>
                  <a:lnTo>
                    <a:pt x="289788" y="112469"/>
                  </a:lnTo>
                  <a:lnTo>
                    <a:pt x="296993" y="128133"/>
                  </a:lnTo>
                  <a:lnTo>
                    <a:pt x="300439" y="145050"/>
                  </a:lnTo>
                  <a:lnTo>
                    <a:pt x="300439" y="157582"/>
                  </a:lnTo>
                  <a:lnTo>
                    <a:pt x="305452" y="163847"/>
                  </a:lnTo>
                  <a:lnTo>
                    <a:pt x="308898" y="170113"/>
                  </a:lnTo>
                  <a:lnTo>
                    <a:pt x="315477" y="170113"/>
                  </a:lnTo>
                  <a:lnTo>
                    <a:pt x="327695" y="166980"/>
                  </a:lnTo>
                  <a:lnTo>
                    <a:pt x="335840" y="171366"/>
                  </a:lnTo>
                  <a:lnTo>
                    <a:pt x="339286" y="181391"/>
                  </a:lnTo>
                  <a:lnTo>
                    <a:pt x="341793" y="192983"/>
                  </a:lnTo>
                  <a:lnTo>
                    <a:pt x="346805" y="201441"/>
                  </a:lnTo>
                  <a:lnTo>
                    <a:pt x="354324" y="202068"/>
                  </a:lnTo>
                  <a:lnTo>
                    <a:pt x="391918" y="196742"/>
                  </a:lnTo>
                  <a:lnTo>
                    <a:pt x="403196" y="200188"/>
                  </a:lnTo>
                  <a:lnTo>
                    <a:pt x="415414" y="208334"/>
                  </a:lnTo>
                  <a:lnTo>
                    <a:pt x="434211" y="225251"/>
                  </a:lnTo>
                  <a:lnTo>
                    <a:pt x="450189" y="223998"/>
                  </a:lnTo>
                  <a:lnTo>
                    <a:pt x="487156" y="242482"/>
                  </a:lnTo>
                  <a:lnTo>
                    <a:pt x="495615" y="239662"/>
                  </a:lnTo>
                  <a:lnTo>
                    <a:pt x="487783" y="232770"/>
                  </a:lnTo>
                  <a:lnTo>
                    <a:pt x="486530" y="229637"/>
                  </a:lnTo>
                  <a:lnTo>
                    <a:pt x="488096" y="227131"/>
                  </a:lnTo>
                  <a:lnTo>
                    <a:pt x="512532" y="195802"/>
                  </a:lnTo>
                  <a:lnTo>
                    <a:pt x="518798" y="192043"/>
                  </a:lnTo>
                  <a:lnTo>
                    <a:pt x="528197" y="192043"/>
                  </a:lnTo>
                  <a:lnTo>
                    <a:pt x="537595" y="195802"/>
                  </a:lnTo>
                  <a:lnTo>
                    <a:pt x="544801" y="202068"/>
                  </a:lnTo>
                  <a:lnTo>
                    <a:pt x="547620" y="209587"/>
                  </a:lnTo>
                  <a:lnTo>
                    <a:pt x="548873" y="220552"/>
                  </a:lnTo>
                  <a:lnTo>
                    <a:pt x="551693" y="227131"/>
                  </a:lnTo>
                  <a:lnTo>
                    <a:pt x="562344" y="236216"/>
                  </a:lnTo>
                  <a:lnTo>
                    <a:pt x="567044" y="242168"/>
                  </a:lnTo>
                  <a:lnTo>
                    <a:pt x="569550" y="250000"/>
                  </a:lnTo>
                  <a:lnTo>
                    <a:pt x="570803" y="259086"/>
                  </a:lnTo>
                  <a:lnTo>
                    <a:pt x="571116" y="268798"/>
                  </a:lnTo>
                  <a:lnTo>
                    <a:pt x="572683" y="270991"/>
                  </a:lnTo>
                  <a:lnTo>
                    <a:pt x="580515" y="276316"/>
                  </a:lnTo>
                  <a:lnTo>
                    <a:pt x="584274" y="277256"/>
                  </a:lnTo>
                  <a:lnTo>
                    <a:pt x="586154" y="279136"/>
                  </a:lnTo>
                  <a:lnTo>
                    <a:pt x="605891" y="313597"/>
                  </a:lnTo>
                  <a:lnTo>
                    <a:pt x="608710" y="316417"/>
                  </a:lnTo>
                  <a:close/>
                </a:path>
              </a:pathLst>
            </a:custGeom>
            <a:grpFill/>
            <a:ln w="6248" cap="rnd">
              <a:solidFill>
                <a:srgbClr val="0070C0"/>
              </a:solidFill>
              <a:prstDash val="solid"/>
              <a:round/>
            </a:ln>
          </p:spPr>
          <p:txBody>
            <a:bodyPr rtlCol="0" anchor="ctr"/>
            <a:lstStyle/>
            <a:p>
              <a:endParaRPr lang="vi-VN"/>
            </a:p>
          </p:txBody>
        </p:sp>
        <p:sp>
          <p:nvSpPr>
            <p:cNvPr id="79" name="Freeform: Shape 78">
              <a:extLst>
                <a:ext uri="{FF2B5EF4-FFF2-40B4-BE49-F238E27FC236}">
                  <a16:creationId xmlns:a16="http://schemas.microsoft.com/office/drawing/2014/main" id="{A690436E-C09E-4AAD-A4E2-4B3066633E71}"/>
                </a:ext>
              </a:extLst>
            </p:cNvPr>
            <p:cNvSpPr/>
            <p:nvPr/>
          </p:nvSpPr>
          <p:spPr>
            <a:xfrm>
              <a:off x="3801065" y="671728"/>
              <a:ext cx="328008" cy="434211"/>
            </a:xfrm>
            <a:custGeom>
              <a:avLst/>
              <a:gdLst>
                <a:gd name="connsiteX0" fmla="*/ 299499 w 328008"/>
                <a:gd name="connsiteY0" fmla="*/ 146304 h 434211"/>
                <a:gd name="connsiteX1" fmla="*/ 307018 w 328008"/>
                <a:gd name="connsiteY1" fmla="*/ 162908 h 434211"/>
                <a:gd name="connsiteX2" fmla="*/ 311091 w 328008"/>
                <a:gd name="connsiteY2" fmla="*/ 185777 h 434211"/>
                <a:gd name="connsiteX3" fmla="*/ 314224 w 328008"/>
                <a:gd name="connsiteY3" fmla="*/ 191730 h 434211"/>
                <a:gd name="connsiteX4" fmla="*/ 324875 w 328008"/>
                <a:gd name="connsiteY4" fmla="*/ 203321 h 434211"/>
                <a:gd name="connsiteX5" fmla="*/ 327382 w 328008"/>
                <a:gd name="connsiteY5" fmla="*/ 208020 h 434211"/>
                <a:gd name="connsiteX6" fmla="*/ 328008 w 328008"/>
                <a:gd name="connsiteY6" fmla="*/ 212720 h 434211"/>
                <a:gd name="connsiteX7" fmla="*/ 327068 w 328008"/>
                <a:gd name="connsiteY7" fmla="*/ 218359 h 434211"/>
                <a:gd name="connsiteX8" fmla="*/ 319863 w 328008"/>
                <a:gd name="connsiteY8" fmla="*/ 242168 h 434211"/>
                <a:gd name="connsiteX9" fmla="*/ 298559 w 328008"/>
                <a:gd name="connsiteY9" fmla="*/ 281955 h 434211"/>
                <a:gd name="connsiteX10" fmla="*/ 295113 w 328008"/>
                <a:gd name="connsiteY10" fmla="*/ 286341 h 434211"/>
                <a:gd name="connsiteX11" fmla="*/ 291354 w 328008"/>
                <a:gd name="connsiteY11" fmla="*/ 290101 h 434211"/>
                <a:gd name="connsiteX12" fmla="*/ 286968 w 328008"/>
                <a:gd name="connsiteY12" fmla="*/ 293234 h 434211"/>
                <a:gd name="connsiteX13" fmla="*/ 278509 w 328008"/>
                <a:gd name="connsiteY13" fmla="*/ 297933 h 434211"/>
                <a:gd name="connsiteX14" fmla="*/ 274123 w 328008"/>
                <a:gd name="connsiteY14" fmla="*/ 301379 h 434211"/>
                <a:gd name="connsiteX15" fmla="*/ 270051 w 328008"/>
                <a:gd name="connsiteY15" fmla="*/ 308271 h 434211"/>
                <a:gd name="connsiteX16" fmla="*/ 268171 w 328008"/>
                <a:gd name="connsiteY16" fmla="*/ 317043 h 434211"/>
                <a:gd name="connsiteX17" fmla="*/ 265978 w 328008"/>
                <a:gd name="connsiteY17" fmla="*/ 356830 h 434211"/>
                <a:gd name="connsiteX18" fmla="*/ 244048 w 328008"/>
                <a:gd name="connsiteY18" fmla="*/ 360903 h 434211"/>
                <a:gd name="connsiteX19" fmla="*/ 239349 w 328008"/>
                <a:gd name="connsiteY19" fmla="*/ 363409 h 434211"/>
                <a:gd name="connsiteX20" fmla="*/ 232770 w 328008"/>
                <a:gd name="connsiteY20" fmla="*/ 366229 h 434211"/>
                <a:gd name="connsiteX21" fmla="*/ 228697 w 328008"/>
                <a:gd name="connsiteY21" fmla="*/ 369048 h 434211"/>
                <a:gd name="connsiteX22" fmla="*/ 225564 w 328008"/>
                <a:gd name="connsiteY22" fmla="*/ 373434 h 434211"/>
                <a:gd name="connsiteX23" fmla="*/ 220865 w 328008"/>
                <a:gd name="connsiteY23" fmla="*/ 381893 h 434211"/>
                <a:gd name="connsiteX24" fmla="*/ 218046 w 328008"/>
                <a:gd name="connsiteY24" fmla="*/ 384713 h 434211"/>
                <a:gd name="connsiteX25" fmla="*/ 208334 w 328008"/>
                <a:gd name="connsiteY25" fmla="*/ 388472 h 434211"/>
                <a:gd name="connsiteX26" fmla="*/ 201755 w 328008"/>
                <a:gd name="connsiteY26" fmla="*/ 391918 h 434211"/>
                <a:gd name="connsiteX27" fmla="*/ 181705 w 328008"/>
                <a:gd name="connsiteY27" fmla="*/ 408835 h 434211"/>
                <a:gd name="connsiteX28" fmla="*/ 174812 w 328008"/>
                <a:gd name="connsiteY28" fmla="*/ 412908 h 434211"/>
                <a:gd name="connsiteX29" fmla="*/ 167920 w 328008"/>
                <a:gd name="connsiteY29" fmla="*/ 414475 h 434211"/>
                <a:gd name="connsiteX30" fmla="*/ 160088 w 328008"/>
                <a:gd name="connsiteY30" fmla="*/ 414788 h 434211"/>
                <a:gd name="connsiteX31" fmla="*/ 154136 w 328008"/>
                <a:gd name="connsiteY31" fmla="*/ 415728 h 434211"/>
                <a:gd name="connsiteX32" fmla="*/ 149123 w 328008"/>
                <a:gd name="connsiteY32" fmla="*/ 418234 h 434211"/>
                <a:gd name="connsiteX33" fmla="*/ 146304 w 328008"/>
                <a:gd name="connsiteY33" fmla="*/ 422933 h 434211"/>
                <a:gd name="connsiteX34" fmla="*/ 141291 w 328008"/>
                <a:gd name="connsiteY34" fmla="*/ 432018 h 434211"/>
                <a:gd name="connsiteX35" fmla="*/ 138471 w 328008"/>
                <a:gd name="connsiteY35" fmla="*/ 434211 h 434211"/>
                <a:gd name="connsiteX36" fmla="*/ 135339 w 328008"/>
                <a:gd name="connsiteY36" fmla="*/ 433898 h 434211"/>
                <a:gd name="connsiteX37" fmla="*/ 132832 w 328008"/>
                <a:gd name="connsiteY37" fmla="*/ 430452 h 434211"/>
                <a:gd name="connsiteX38" fmla="*/ 130326 w 328008"/>
                <a:gd name="connsiteY38" fmla="*/ 421680 h 434211"/>
                <a:gd name="connsiteX39" fmla="*/ 126880 w 328008"/>
                <a:gd name="connsiteY39" fmla="*/ 411968 h 434211"/>
                <a:gd name="connsiteX40" fmla="*/ 126253 w 328008"/>
                <a:gd name="connsiteY40" fmla="*/ 407582 h 434211"/>
                <a:gd name="connsiteX41" fmla="*/ 125627 w 328008"/>
                <a:gd name="connsiteY41" fmla="*/ 398184 h 434211"/>
                <a:gd name="connsiteX42" fmla="*/ 123434 w 328008"/>
                <a:gd name="connsiteY42" fmla="*/ 387219 h 434211"/>
                <a:gd name="connsiteX43" fmla="*/ 124060 w 328008"/>
                <a:gd name="connsiteY43" fmla="*/ 380013 h 434211"/>
                <a:gd name="connsiteX44" fmla="*/ 125627 w 328008"/>
                <a:gd name="connsiteY44" fmla="*/ 373434 h 434211"/>
                <a:gd name="connsiteX45" fmla="*/ 125627 w 328008"/>
                <a:gd name="connsiteY45" fmla="*/ 367482 h 434211"/>
                <a:gd name="connsiteX46" fmla="*/ 123121 w 328008"/>
                <a:gd name="connsiteY46" fmla="*/ 358397 h 434211"/>
                <a:gd name="connsiteX47" fmla="*/ 122181 w 328008"/>
                <a:gd name="connsiteY47" fmla="*/ 348998 h 434211"/>
                <a:gd name="connsiteX48" fmla="*/ 120928 w 328008"/>
                <a:gd name="connsiteY48" fmla="*/ 343359 h 434211"/>
                <a:gd name="connsiteX49" fmla="*/ 117795 w 328008"/>
                <a:gd name="connsiteY49" fmla="*/ 337407 h 434211"/>
                <a:gd name="connsiteX50" fmla="*/ 112156 w 328008"/>
                <a:gd name="connsiteY50" fmla="*/ 330828 h 434211"/>
                <a:gd name="connsiteX51" fmla="*/ 104950 w 328008"/>
                <a:gd name="connsiteY51" fmla="*/ 323936 h 434211"/>
                <a:gd name="connsiteX52" fmla="*/ 97431 w 328008"/>
                <a:gd name="connsiteY52" fmla="*/ 319236 h 434211"/>
                <a:gd name="connsiteX53" fmla="*/ 89912 w 328008"/>
                <a:gd name="connsiteY53" fmla="*/ 317983 h 434211"/>
                <a:gd name="connsiteX54" fmla="*/ 83020 w 328008"/>
                <a:gd name="connsiteY54" fmla="*/ 318923 h 434211"/>
                <a:gd name="connsiteX55" fmla="*/ 66730 w 328008"/>
                <a:gd name="connsiteY55" fmla="*/ 324249 h 434211"/>
                <a:gd name="connsiteX56" fmla="*/ 58897 w 328008"/>
                <a:gd name="connsiteY56" fmla="*/ 328321 h 434211"/>
                <a:gd name="connsiteX57" fmla="*/ 50752 w 328008"/>
                <a:gd name="connsiteY57" fmla="*/ 337720 h 434211"/>
                <a:gd name="connsiteX58" fmla="*/ 40727 w 328008"/>
                <a:gd name="connsiteY58" fmla="*/ 352758 h 434211"/>
                <a:gd name="connsiteX59" fmla="*/ 29449 w 328008"/>
                <a:gd name="connsiteY59" fmla="*/ 355577 h 434211"/>
                <a:gd name="connsiteX60" fmla="*/ 24436 w 328008"/>
                <a:gd name="connsiteY60" fmla="*/ 334900 h 434211"/>
                <a:gd name="connsiteX61" fmla="*/ 9085 w 328008"/>
                <a:gd name="connsiteY61" fmla="*/ 307331 h 434211"/>
                <a:gd name="connsiteX62" fmla="*/ 5326 w 328008"/>
                <a:gd name="connsiteY62" fmla="*/ 297620 h 434211"/>
                <a:gd name="connsiteX63" fmla="*/ 2820 w 328008"/>
                <a:gd name="connsiteY63" fmla="*/ 286655 h 434211"/>
                <a:gd name="connsiteX64" fmla="*/ 0 w 328008"/>
                <a:gd name="connsiteY64" fmla="*/ 262219 h 434211"/>
                <a:gd name="connsiteX65" fmla="*/ 2820 w 328008"/>
                <a:gd name="connsiteY65" fmla="*/ 209900 h 434211"/>
                <a:gd name="connsiteX66" fmla="*/ 5013 w 328008"/>
                <a:gd name="connsiteY66" fmla="*/ 197682 h 434211"/>
                <a:gd name="connsiteX67" fmla="*/ 8772 w 328008"/>
                <a:gd name="connsiteY67" fmla="*/ 186717 h 434211"/>
                <a:gd name="connsiteX68" fmla="*/ 13471 w 328008"/>
                <a:gd name="connsiteY68" fmla="*/ 176692 h 434211"/>
                <a:gd name="connsiteX69" fmla="*/ 27569 w 328008"/>
                <a:gd name="connsiteY69" fmla="*/ 153822 h 434211"/>
                <a:gd name="connsiteX70" fmla="*/ 42607 w 328008"/>
                <a:gd name="connsiteY70" fmla="*/ 135965 h 434211"/>
                <a:gd name="connsiteX71" fmla="*/ 47619 w 328008"/>
                <a:gd name="connsiteY71" fmla="*/ 127820 h 434211"/>
                <a:gd name="connsiteX72" fmla="*/ 51379 w 328008"/>
                <a:gd name="connsiteY72" fmla="*/ 117168 h 434211"/>
                <a:gd name="connsiteX73" fmla="*/ 52005 w 328008"/>
                <a:gd name="connsiteY73" fmla="*/ 107143 h 434211"/>
                <a:gd name="connsiteX74" fmla="*/ 50439 w 328008"/>
                <a:gd name="connsiteY74" fmla="*/ 95238 h 434211"/>
                <a:gd name="connsiteX75" fmla="*/ 46053 w 328008"/>
                <a:gd name="connsiteY75" fmla="*/ 83334 h 434211"/>
                <a:gd name="connsiteX76" fmla="*/ 41667 w 328008"/>
                <a:gd name="connsiteY76" fmla="*/ 73308 h 434211"/>
                <a:gd name="connsiteX77" fmla="*/ 33835 w 328008"/>
                <a:gd name="connsiteY77" fmla="*/ 60777 h 434211"/>
                <a:gd name="connsiteX78" fmla="*/ 52945 w 328008"/>
                <a:gd name="connsiteY78" fmla="*/ 42293 h 434211"/>
                <a:gd name="connsiteX79" fmla="*/ 67983 w 328008"/>
                <a:gd name="connsiteY79" fmla="*/ 21303 h 434211"/>
                <a:gd name="connsiteX80" fmla="*/ 87093 w 328008"/>
                <a:gd name="connsiteY80" fmla="*/ 5952 h 434211"/>
                <a:gd name="connsiteX81" fmla="*/ 93985 w 328008"/>
                <a:gd name="connsiteY81" fmla="*/ 2193 h 434211"/>
                <a:gd name="connsiteX82" fmla="*/ 100564 w 328008"/>
                <a:gd name="connsiteY82" fmla="*/ 0 h 434211"/>
                <a:gd name="connsiteX83" fmla="*/ 105890 w 328008"/>
                <a:gd name="connsiteY83" fmla="*/ 0 h 434211"/>
                <a:gd name="connsiteX84" fmla="*/ 118735 w 328008"/>
                <a:gd name="connsiteY84" fmla="*/ 3133 h 434211"/>
                <a:gd name="connsiteX85" fmla="*/ 121554 w 328008"/>
                <a:gd name="connsiteY85" fmla="*/ 5013 h 434211"/>
                <a:gd name="connsiteX86" fmla="*/ 122807 w 328008"/>
                <a:gd name="connsiteY86" fmla="*/ 8145 h 434211"/>
                <a:gd name="connsiteX87" fmla="*/ 123121 w 328008"/>
                <a:gd name="connsiteY87" fmla="*/ 12845 h 434211"/>
                <a:gd name="connsiteX88" fmla="*/ 121554 w 328008"/>
                <a:gd name="connsiteY88" fmla="*/ 18170 h 434211"/>
                <a:gd name="connsiteX89" fmla="*/ 117168 w 328008"/>
                <a:gd name="connsiteY89" fmla="*/ 30702 h 434211"/>
                <a:gd name="connsiteX90" fmla="*/ 115915 w 328008"/>
                <a:gd name="connsiteY90" fmla="*/ 36968 h 434211"/>
                <a:gd name="connsiteX91" fmla="*/ 116228 w 328008"/>
                <a:gd name="connsiteY91" fmla="*/ 43233 h 434211"/>
                <a:gd name="connsiteX92" fmla="*/ 117795 w 328008"/>
                <a:gd name="connsiteY92" fmla="*/ 49186 h 434211"/>
                <a:gd name="connsiteX93" fmla="*/ 120301 w 328008"/>
                <a:gd name="connsiteY93" fmla="*/ 54825 h 434211"/>
                <a:gd name="connsiteX94" fmla="*/ 127507 w 328008"/>
                <a:gd name="connsiteY94" fmla="*/ 67043 h 434211"/>
                <a:gd name="connsiteX95" fmla="*/ 130013 w 328008"/>
                <a:gd name="connsiteY95" fmla="*/ 74248 h 434211"/>
                <a:gd name="connsiteX96" fmla="*/ 131579 w 328008"/>
                <a:gd name="connsiteY96" fmla="*/ 82080 h 434211"/>
                <a:gd name="connsiteX97" fmla="*/ 134086 w 328008"/>
                <a:gd name="connsiteY97" fmla="*/ 91479 h 434211"/>
                <a:gd name="connsiteX98" fmla="*/ 139098 w 328008"/>
                <a:gd name="connsiteY98" fmla="*/ 100877 h 434211"/>
                <a:gd name="connsiteX99" fmla="*/ 151003 w 328008"/>
                <a:gd name="connsiteY99" fmla="*/ 111842 h 434211"/>
                <a:gd name="connsiteX100" fmla="*/ 158522 w 328008"/>
                <a:gd name="connsiteY100" fmla="*/ 114975 h 434211"/>
                <a:gd name="connsiteX101" fmla="*/ 166667 w 328008"/>
                <a:gd name="connsiteY101" fmla="*/ 116228 h 434211"/>
                <a:gd name="connsiteX102" fmla="*/ 172933 w 328008"/>
                <a:gd name="connsiteY102" fmla="*/ 114975 h 434211"/>
                <a:gd name="connsiteX103" fmla="*/ 179198 w 328008"/>
                <a:gd name="connsiteY103" fmla="*/ 112469 h 434211"/>
                <a:gd name="connsiteX104" fmla="*/ 185777 w 328008"/>
                <a:gd name="connsiteY104" fmla="*/ 107770 h 434211"/>
                <a:gd name="connsiteX105" fmla="*/ 192356 w 328008"/>
                <a:gd name="connsiteY105" fmla="*/ 104010 h 434211"/>
                <a:gd name="connsiteX106" fmla="*/ 203008 w 328008"/>
                <a:gd name="connsiteY106" fmla="*/ 99938 h 434211"/>
                <a:gd name="connsiteX107" fmla="*/ 210840 w 328008"/>
                <a:gd name="connsiteY107" fmla="*/ 94612 h 434211"/>
                <a:gd name="connsiteX108" fmla="*/ 216166 w 328008"/>
                <a:gd name="connsiteY108" fmla="*/ 91792 h 434211"/>
                <a:gd name="connsiteX109" fmla="*/ 238096 w 328008"/>
                <a:gd name="connsiteY109" fmla="*/ 84900 h 434211"/>
                <a:gd name="connsiteX110" fmla="*/ 252507 w 328008"/>
                <a:gd name="connsiteY110" fmla="*/ 83960 h 434211"/>
                <a:gd name="connsiteX111" fmla="*/ 259399 w 328008"/>
                <a:gd name="connsiteY111" fmla="*/ 85526 h 434211"/>
                <a:gd name="connsiteX112" fmla="*/ 263472 w 328008"/>
                <a:gd name="connsiteY112" fmla="*/ 89286 h 434211"/>
                <a:gd name="connsiteX113" fmla="*/ 263158 w 328008"/>
                <a:gd name="connsiteY113" fmla="*/ 98371 h 434211"/>
                <a:gd name="connsiteX114" fmla="*/ 263785 w 328008"/>
                <a:gd name="connsiteY114" fmla="*/ 102444 h 434211"/>
                <a:gd name="connsiteX115" fmla="*/ 266605 w 328008"/>
                <a:gd name="connsiteY115" fmla="*/ 105890 h 434211"/>
                <a:gd name="connsiteX116" fmla="*/ 273810 w 328008"/>
                <a:gd name="connsiteY116" fmla="*/ 112469 h 434211"/>
                <a:gd name="connsiteX117" fmla="*/ 275377 w 328008"/>
                <a:gd name="connsiteY117" fmla="*/ 117168 h 434211"/>
                <a:gd name="connsiteX118" fmla="*/ 275063 w 328008"/>
                <a:gd name="connsiteY118" fmla="*/ 128446 h 434211"/>
                <a:gd name="connsiteX119" fmla="*/ 276003 w 328008"/>
                <a:gd name="connsiteY119" fmla="*/ 134712 h 434211"/>
                <a:gd name="connsiteX120" fmla="*/ 280076 w 328008"/>
                <a:gd name="connsiteY120" fmla="*/ 140351 h 434211"/>
                <a:gd name="connsiteX121" fmla="*/ 286341 w 328008"/>
                <a:gd name="connsiteY121" fmla="*/ 145364 h 434211"/>
                <a:gd name="connsiteX122" fmla="*/ 299499 w 328008"/>
                <a:gd name="connsiteY122" fmla="*/ 146304 h 4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28008" h="434211">
                  <a:moveTo>
                    <a:pt x="299499" y="146304"/>
                  </a:moveTo>
                  <a:lnTo>
                    <a:pt x="307018" y="162908"/>
                  </a:lnTo>
                  <a:lnTo>
                    <a:pt x="311091" y="185777"/>
                  </a:lnTo>
                  <a:lnTo>
                    <a:pt x="314224" y="191730"/>
                  </a:lnTo>
                  <a:lnTo>
                    <a:pt x="324875" y="203321"/>
                  </a:lnTo>
                  <a:lnTo>
                    <a:pt x="327382" y="208020"/>
                  </a:lnTo>
                  <a:lnTo>
                    <a:pt x="328008" y="212720"/>
                  </a:lnTo>
                  <a:lnTo>
                    <a:pt x="327068" y="218359"/>
                  </a:lnTo>
                  <a:lnTo>
                    <a:pt x="319863" y="242168"/>
                  </a:lnTo>
                  <a:lnTo>
                    <a:pt x="298559" y="281955"/>
                  </a:lnTo>
                  <a:lnTo>
                    <a:pt x="295113" y="286341"/>
                  </a:lnTo>
                  <a:lnTo>
                    <a:pt x="291354" y="290101"/>
                  </a:lnTo>
                  <a:lnTo>
                    <a:pt x="286968" y="293234"/>
                  </a:lnTo>
                  <a:lnTo>
                    <a:pt x="278509" y="297933"/>
                  </a:lnTo>
                  <a:lnTo>
                    <a:pt x="274123" y="301379"/>
                  </a:lnTo>
                  <a:lnTo>
                    <a:pt x="270051" y="308271"/>
                  </a:lnTo>
                  <a:lnTo>
                    <a:pt x="268171" y="317043"/>
                  </a:lnTo>
                  <a:lnTo>
                    <a:pt x="265978" y="356830"/>
                  </a:lnTo>
                  <a:lnTo>
                    <a:pt x="244048" y="360903"/>
                  </a:lnTo>
                  <a:lnTo>
                    <a:pt x="239349" y="363409"/>
                  </a:lnTo>
                  <a:lnTo>
                    <a:pt x="232770" y="366229"/>
                  </a:lnTo>
                  <a:lnTo>
                    <a:pt x="228697" y="369048"/>
                  </a:lnTo>
                  <a:lnTo>
                    <a:pt x="225564" y="373434"/>
                  </a:lnTo>
                  <a:lnTo>
                    <a:pt x="220865" y="381893"/>
                  </a:lnTo>
                  <a:lnTo>
                    <a:pt x="218046" y="384713"/>
                  </a:lnTo>
                  <a:lnTo>
                    <a:pt x="208334" y="388472"/>
                  </a:lnTo>
                  <a:lnTo>
                    <a:pt x="201755" y="391918"/>
                  </a:lnTo>
                  <a:lnTo>
                    <a:pt x="181705" y="408835"/>
                  </a:lnTo>
                  <a:lnTo>
                    <a:pt x="174812" y="412908"/>
                  </a:lnTo>
                  <a:lnTo>
                    <a:pt x="167920" y="414475"/>
                  </a:lnTo>
                  <a:lnTo>
                    <a:pt x="160088" y="414788"/>
                  </a:lnTo>
                  <a:lnTo>
                    <a:pt x="154136" y="415728"/>
                  </a:lnTo>
                  <a:lnTo>
                    <a:pt x="149123" y="418234"/>
                  </a:lnTo>
                  <a:lnTo>
                    <a:pt x="146304" y="422933"/>
                  </a:lnTo>
                  <a:lnTo>
                    <a:pt x="141291" y="432018"/>
                  </a:lnTo>
                  <a:lnTo>
                    <a:pt x="138471" y="434211"/>
                  </a:lnTo>
                  <a:lnTo>
                    <a:pt x="135339" y="433898"/>
                  </a:lnTo>
                  <a:lnTo>
                    <a:pt x="132832" y="430452"/>
                  </a:lnTo>
                  <a:lnTo>
                    <a:pt x="130326" y="421680"/>
                  </a:lnTo>
                  <a:lnTo>
                    <a:pt x="126880" y="411968"/>
                  </a:lnTo>
                  <a:lnTo>
                    <a:pt x="126253" y="407582"/>
                  </a:lnTo>
                  <a:lnTo>
                    <a:pt x="125627" y="398184"/>
                  </a:lnTo>
                  <a:lnTo>
                    <a:pt x="123434" y="387219"/>
                  </a:lnTo>
                  <a:lnTo>
                    <a:pt x="124060" y="380013"/>
                  </a:lnTo>
                  <a:lnTo>
                    <a:pt x="125627" y="373434"/>
                  </a:lnTo>
                  <a:lnTo>
                    <a:pt x="125627" y="367482"/>
                  </a:lnTo>
                  <a:lnTo>
                    <a:pt x="123121" y="358397"/>
                  </a:lnTo>
                  <a:lnTo>
                    <a:pt x="122181" y="348998"/>
                  </a:lnTo>
                  <a:lnTo>
                    <a:pt x="120928" y="343359"/>
                  </a:lnTo>
                  <a:lnTo>
                    <a:pt x="117795" y="337407"/>
                  </a:lnTo>
                  <a:lnTo>
                    <a:pt x="112156" y="330828"/>
                  </a:lnTo>
                  <a:lnTo>
                    <a:pt x="104950" y="323936"/>
                  </a:lnTo>
                  <a:lnTo>
                    <a:pt x="97431" y="319236"/>
                  </a:lnTo>
                  <a:lnTo>
                    <a:pt x="89912" y="317983"/>
                  </a:lnTo>
                  <a:lnTo>
                    <a:pt x="83020" y="318923"/>
                  </a:lnTo>
                  <a:lnTo>
                    <a:pt x="66730" y="324249"/>
                  </a:lnTo>
                  <a:lnTo>
                    <a:pt x="58897" y="328321"/>
                  </a:lnTo>
                  <a:lnTo>
                    <a:pt x="50752" y="337720"/>
                  </a:lnTo>
                  <a:lnTo>
                    <a:pt x="40727" y="352758"/>
                  </a:lnTo>
                  <a:lnTo>
                    <a:pt x="29449" y="355577"/>
                  </a:lnTo>
                  <a:lnTo>
                    <a:pt x="24436" y="334900"/>
                  </a:lnTo>
                  <a:lnTo>
                    <a:pt x="9085" y="307331"/>
                  </a:lnTo>
                  <a:lnTo>
                    <a:pt x="5326" y="297620"/>
                  </a:lnTo>
                  <a:lnTo>
                    <a:pt x="2820" y="286655"/>
                  </a:lnTo>
                  <a:lnTo>
                    <a:pt x="0" y="262219"/>
                  </a:lnTo>
                  <a:lnTo>
                    <a:pt x="2820" y="209900"/>
                  </a:lnTo>
                  <a:lnTo>
                    <a:pt x="5013" y="197682"/>
                  </a:lnTo>
                  <a:lnTo>
                    <a:pt x="8772" y="186717"/>
                  </a:lnTo>
                  <a:lnTo>
                    <a:pt x="13471" y="176692"/>
                  </a:lnTo>
                  <a:lnTo>
                    <a:pt x="27569" y="153822"/>
                  </a:lnTo>
                  <a:lnTo>
                    <a:pt x="42607" y="135965"/>
                  </a:lnTo>
                  <a:lnTo>
                    <a:pt x="47619" y="127820"/>
                  </a:lnTo>
                  <a:lnTo>
                    <a:pt x="51379" y="117168"/>
                  </a:lnTo>
                  <a:lnTo>
                    <a:pt x="52005" y="107143"/>
                  </a:lnTo>
                  <a:lnTo>
                    <a:pt x="50439" y="95238"/>
                  </a:lnTo>
                  <a:lnTo>
                    <a:pt x="46053" y="83334"/>
                  </a:lnTo>
                  <a:lnTo>
                    <a:pt x="41667" y="73308"/>
                  </a:lnTo>
                  <a:lnTo>
                    <a:pt x="33835" y="60777"/>
                  </a:lnTo>
                  <a:lnTo>
                    <a:pt x="52945" y="42293"/>
                  </a:lnTo>
                  <a:lnTo>
                    <a:pt x="67983" y="21303"/>
                  </a:lnTo>
                  <a:lnTo>
                    <a:pt x="87093" y="5952"/>
                  </a:lnTo>
                  <a:lnTo>
                    <a:pt x="93985" y="2193"/>
                  </a:lnTo>
                  <a:lnTo>
                    <a:pt x="100564" y="0"/>
                  </a:lnTo>
                  <a:lnTo>
                    <a:pt x="105890" y="0"/>
                  </a:lnTo>
                  <a:lnTo>
                    <a:pt x="118735" y="3133"/>
                  </a:lnTo>
                  <a:lnTo>
                    <a:pt x="121554" y="5013"/>
                  </a:lnTo>
                  <a:lnTo>
                    <a:pt x="122807" y="8145"/>
                  </a:lnTo>
                  <a:lnTo>
                    <a:pt x="123121" y="12845"/>
                  </a:lnTo>
                  <a:lnTo>
                    <a:pt x="121554" y="18170"/>
                  </a:lnTo>
                  <a:lnTo>
                    <a:pt x="117168" y="30702"/>
                  </a:lnTo>
                  <a:lnTo>
                    <a:pt x="115915" y="36968"/>
                  </a:lnTo>
                  <a:lnTo>
                    <a:pt x="116228" y="43233"/>
                  </a:lnTo>
                  <a:lnTo>
                    <a:pt x="117795" y="49186"/>
                  </a:lnTo>
                  <a:lnTo>
                    <a:pt x="120301" y="54825"/>
                  </a:lnTo>
                  <a:lnTo>
                    <a:pt x="127507" y="67043"/>
                  </a:lnTo>
                  <a:lnTo>
                    <a:pt x="130013" y="74248"/>
                  </a:lnTo>
                  <a:lnTo>
                    <a:pt x="131579" y="82080"/>
                  </a:lnTo>
                  <a:lnTo>
                    <a:pt x="134086" y="91479"/>
                  </a:lnTo>
                  <a:lnTo>
                    <a:pt x="139098" y="100877"/>
                  </a:lnTo>
                  <a:lnTo>
                    <a:pt x="151003" y="111842"/>
                  </a:lnTo>
                  <a:lnTo>
                    <a:pt x="158522" y="114975"/>
                  </a:lnTo>
                  <a:lnTo>
                    <a:pt x="166667" y="116228"/>
                  </a:lnTo>
                  <a:lnTo>
                    <a:pt x="172933" y="114975"/>
                  </a:lnTo>
                  <a:lnTo>
                    <a:pt x="179198" y="112469"/>
                  </a:lnTo>
                  <a:lnTo>
                    <a:pt x="185777" y="107770"/>
                  </a:lnTo>
                  <a:lnTo>
                    <a:pt x="192356" y="104010"/>
                  </a:lnTo>
                  <a:lnTo>
                    <a:pt x="203008" y="99938"/>
                  </a:lnTo>
                  <a:lnTo>
                    <a:pt x="210840" y="94612"/>
                  </a:lnTo>
                  <a:lnTo>
                    <a:pt x="216166" y="91792"/>
                  </a:lnTo>
                  <a:lnTo>
                    <a:pt x="238096" y="84900"/>
                  </a:lnTo>
                  <a:lnTo>
                    <a:pt x="252507" y="83960"/>
                  </a:lnTo>
                  <a:lnTo>
                    <a:pt x="259399" y="85526"/>
                  </a:lnTo>
                  <a:lnTo>
                    <a:pt x="263472" y="89286"/>
                  </a:lnTo>
                  <a:lnTo>
                    <a:pt x="263158" y="98371"/>
                  </a:lnTo>
                  <a:lnTo>
                    <a:pt x="263785" y="102444"/>
                  </a:lnTo>
                  <a:lnTo>
                    <a:pt x="266605" y="105890"/>
                  </a:lnTo>
                  <a:lnTo>
                    <a:pt x="273810" y="112469"/>
                  </a:lnTo>
                  <a:lnTo>
                    <a:pt x="275377" y="117168"/>
                  </a:lnTo>
                  <a:lnTo>
                    <a:pt x="275063" y="128446"/>
                  </a:lnTo>
                  <a:lnTo>
                    <a:pt x="276003" y="134712"/>
                  </a:lnTo>
                  <a:lnTo>
                    <a:pt x="280076" y="140351"/>
                  </a:lnTo>
                  <a:lnTo>
                    <a:pt x="286341" y="145364"/>
                  </a:lnTo>
                  <a:lnTo>
                    <a:pt x="299499" y="146304"/>
                  </a:lnTo>
                  <a:close/>
                </a:path>
              </a:pathLst>
            </a:custGeom>
            <a:grpFill/>
            <a:ln w="6248" cap="rnd">
              <a:solidFill>
                <a:srgbClr val="0070C0"/>
              </a:solidFill>
              <a:prstDash val="solid"/>
              <a:round/>
            </a:ln>
          </p:spPr>
          <p:txBody>
            <a:bodyPr rtlCol="0" anchor="ctr"/>
            <a:lstStyle/>
            <a:p>
              <a:endParaRPr lang="vi-VN"/>
            </a:p>
          </p:txBody>
        </p:sp>
        <p:sp>
          <p:nvSpPr>
            <p:cNvPr id="80" name="Freeform: Shape 79">
              <a:extLst>
                <a:ext uri="{FF2B5EF4-FFF2-40B4-BE49-F238E27FC236}">
                  <a16:creationId xmlns:a16="http://schemas.microsoft.com/office/drawing/2014/main" id="{869BC275-A9D7-483E-8E3C-EE2DDB88CD7E}"/>
                </a:ext>
              </a:extLst>
            </p:cNvPr>
            <p:cNvSpPr/>
            <p:nvPr/>
          </p:nvSpPr>
          <p:spPr>
            <a:xfrm>
              <a:off x="3813596" y="989711"/>
              <a:ext cx="314223" cy="322682"/>
            </a:xfrm>
            <a:custGeom>
              <a:avLst/>
              <a:gdLst>
                <a:gd name="connsiteX0" fmla="*/ 253447 w 314223"/>
                <a:gd name="connsiteY0" fmla="*/ 38847 h 322682"/>
                <a:gd name="connsiteX1" fmla="*/ 255013 w 314223"/>
                <a:gd name="connsiteY1" fmla="*/ 61717 h 322682"/>
                <a:gd name="connsiteX2" fmla="*/ 258146 w 314223"/>
                <a:gd name="connsiteY2" fmla="*/ 73935 h 322682"/>
                <a:gd name="connsiteX3" fmla="*/ 263158 w 314223"/>
                <a:gd name="connsiteY3" fmla="*/ 85840 h 322682"/>
                <a:gd name="connsiteX4" fmla="*/ 263785 w 314223"/>
                <a:gd name="connsiteY4" fmla="*/ 91479 h 322682"/>
                <a:gd name="connsiteX5" fmla="*/ 263785 w 314223"/>
                <a:gd name="connsiteY5" fmla="*/ 101191 h 322682"/>
                <a:gd name="connsiteX6" fmla="*/ 265351 w 314223"/>
                <a:gd name="connsiteY6" fmla="*/ 104324 h 322682"/>
                <a:gd name="connsiteX7" fmla="*/ 267858 w 314223"/>
                <a:gd name="connsiteY7" fmla="*/ 105890 h 322682"/>
                <a:gd name="connsiteX8" fmla="*/ 271617 w 314223"/>
                <a:gd name="connsiteY8" fmla="*/ 106203 h 322682"/>
                <a:gd name="connsiteX9" fmla="*/ 276630 w 314223"/>
                <a:gd name="connsiteY9" fmla="*/ 108709 h 322682"/>
                <a:gd name="connsiteX10" fmla="*/ 282269 w 314223"/>
                <a:gd name="connsiteY10" fmla="*/ 113409 h 322682"/>
                <a:gd name="connsiteX11" fmla="*/ 312657 w 314223"/>
                <a:gd name="connsiteY11" fmla="*/ 154762 h 322682"/>
                <a:gd name="connsiteX12" fmla="*/ 314224 w 314223"/>
                <a:gd name="connsiteY12" fmla="*/ 159461 h 322682"/>
                <a:gd name="connsiteX13" fmla="*/ 313597 w 314223"/>
                <a:gd name="connsiteY13" fmla="*/ 162908 h 322682"/>
                <a:gd name="connsiteX14" fmla="*/ 303259 w 314223"/>
                <a:gd name="connsiteY14" fmla="*/ 171993 h 322682"/>
                <a:gd name="connsiteX15" fmla="*/ 293547 w 314223"/>
                <a:gd name="connsiteY15" fmla="*/ 183898 h 322682"/>
                <a:gd name="connsiteX16" fmla="*/ 276316 w 314223"/>
                <a:gd name="connsiteY16" fmla="*/ 211780 h 322682"/>
                <a:gd name="connsiteX17" fmla="*/ 273497 w 314223"/>
                <a:gd name="connsiteY17" fmla="*/ 197056 h 322682"/>
                <a:gd name="connsiteX18" fmla="*/ 270991 w 314223"/>
                <a:gd name="connsiteY18" fmla="*/ 193296 h 322682"/>
                <a:gd name="connsiteX19" fmla="*/ 266291 w 314223"/>
                <a:gd name="connsiteY19" fmla="*/ 188597 h 322682"/>
                <a:gd name="connsiteX20" fmla="*/ 259086 w 314223"/>
                <a:gd name="connsiteY20" fmla="*/ 186717 h 322682"/>
                <a:gd name="connsiteX21" fmla="*/ 233396 w 314223"/>
                <a:gd name="connsiteY21" fmla="*/ 183271 h 322682"/>
                <a:gd name="connsiteX22" fmla="*/ 226504 w 314223"/>
                <a:gd name="connsiteY22" fmla="*/ 183271 h 322682"/>
                <a:gd name="connsiteX23" fmla="*/ 222745 w 314223"/>
                <a:gd name="connsiteY23" fmla="*/ 185464 h 322682"/>
                <a:gd name="connsiteX24" fmla="*/ 221492 w 314223"/>
                <a:gd name="connsiteY24" fmla="*/ 189223 h 322682"/>
                <a:gd name="connsiteX25" fmla="*/ 222118 w 314223"/>
                <a:gd name="connsiteY25" fmla="*/ 194236 h 322682"/>
                <a:gd name="connsiteX26" fmla="*/ 235589 w 314223"/>
                <a:gd name="connsiteY26" fmla="*/ 242795 h 322682"/>
                <a:gd name="connsiteX27" fmla="*/ 235589 w 314223"/>
                <a:gd name="connsiteY27" fmla="*/ 252194 h 322682"/>
                <a:gd name="connsiteX28" fmla="*/ 233710 w 314223"/>
                <a:gd name="connsiteY28" fmla="*/ 261592 h 322682"/>
                <a:gd name="connsiteX29" fmla="*/ 226818 w 314223"/>
                <a:gd name="connsiteY29" fmla="*/ 274123 h 322682"/>
                <a:gd name="connsiteX30" fmla="*/ 220238 w 314223"/>
                <a:gd name="connsiteY30" fmla="*/ 280702 h 322682"/>
                <a:gd name="connsiteX31" fmla="*/ 213033 w 314223"/>
                <a:gd name="connsiteY31" fmla="*/ 284148 h 322682"/>
                <a:gd name="connsiteX32" fmla="*/ 206141 w 314223"/>
                <a:gd name="connsiteY32" fmla="*/ 284462 h 322682"/>
                <a:gd name="connsiteX33" fmla="*/ 201128 w 314223"/>
                <a:gd name="connsiteY33" fmla="*/ 283522 h 322682"/>
                <a:gd name="connsiteX34" fmla="*/ 196742 w 314223"/>
                <a:gd name="connsiteY34" fmla="*/ 283835 h 322682"/>
                <a:gd name="connsiteX35" fmla="*/ 192670 w 314223"/>
                <a:gd name="connsiteY35" fmla="*/ 285715 h 322682"/>
                <a:gd name="connsiteX36" fmla="*/ 171366 w 314223"/>
                <a:gd name="connsiteY36" fmla="*/ 322682 h 322682"/>
                <a:gd name="connsiteX37" fmla="*/ 160401 w 314223"/>
                <a:gd name="connsiteY37" fmla="*/ 319863 h 322682"/>
                <a:gd name="connsiteX38" fmla="*/ 140665 w 314223"/>
                <a:gd name="connsiteY38" fmla="*/ 306392 h 322682"/>
                <a:gd name="connsiteX39" fmla="*/ 122181 w 314223"/>
                <a:gd name="connsiteY39" fmla="*/ 302006 h 322682"/>
                <a:gd name="connsiteX40" fmla="*/ 113722 w 314223"/>
                <a:gd name="connsiteY40" fmla="*/ 303259 h 322682"/>
                <a:gd name="connsiteX41" fmla="*/ 108083 w 314223"/>
                <a:gd name="connsiteY41" fmla="*/ 307018 h 322682"/>
                <a:gd name="connsiteX42" fmla="*/ 104637 w 314223"/>
                <a:gd name="connsiteY42" fmla="*/ 296680 h 322682"/>
                <a:gd name="connsiteX43" fmla="*/ 101191 w 314223"/>
                <a:gd name="connsiteY43" fmla="*/ 289474 h 322682"/>
                <a:gd name="connsiteX44" fmla="*/ 94612 w 314223"/>
                <a:gd name="connsiteY44" fmla="*/ 281642 h 322682"/>
                <a:gd name="connsiteX45" fmla="*/ 50439 w 314223"/>
                <a:gd name="connsiteY45" fmla="*/ 249061 h 322682"/>
                <a:gd name="connsiteX46" fmla="*/ 25376 w 314223"/>
                <a:gd name="connsiteY46" fmla="*/ 223998 h 322682"/>
                <a:gd name="connsiteX47" fmla="*/ 15977 w 314223"/>
                <a:gd name="connsiteY47" fmla="*/ 218046 h 322682"/>
                <a:gd name="connsiteX48" fmla="*/ 11905 w 314223"/>
                <a:gd name="connsiteY48" fmla="*/ 213346 h 322682"/>
                <a:gd name="connsiteX49" fmla="*/ 8145 w 314223"/>
                <a:gd name="connsiteY49" fmla="*/ 208020 h 322682"/>
                <a:gd name="connsiteX50" fmla="*/ 1880 w 314223"/>
                <a:gd name="connsiteY50" fmla="*/ 194863 h 322682"/>
                <a:gd name="connsiteX51" fmla="*/ 313 w 314223"/>
                <a:gd name="connsiteY51" fmla="*/ 182018 h 322682"/>
                <a:gd name="connsiteX52" fmla="*/ 0 w 314223"/>
                <a:gd name="connsiteY52" fmla="*/ 165414 h 322682"/>
                <a:gd name="connsiteX53" fmla="*/ 7206 w 314223"/>
                <a:gd name="connsiteY53" fmla="*/ 76128 h 322682"/>
                <a:gd name="connsiteX54" fmla="*/ 13471 w 314223"/>
                <a:gd name="connsiteY54" fmla="*/ 55451 h 322682"/>
                <a:gd name="connsiteX55" fmla="*/ 16917 w 314223"/>
                <a:gd name="connsiteY55" fmla="*/ 37594 h 322682"/>
                <a:gd name="connsiteX56" fmla="*/ 28196 w 314223"/>
                <a:gd name="connsiteY56" fmla="*/ 34775 h 322682"/>
                <a:gd name="connsiteX57" fmla="*/ 38221 w 314223"/>
                <a:gd name="connsiteY57" fmla="*/ 19737 h 322682"/>
                <a:gd name="connsiteX58" fmla="*/ 46366 w 314223"/>
                <a:gd name="connsiteY58" fmla="*/ 10338 h 322682"/>
                <a:gd name="connsiteX59" fmla="*/ 54198 w 314223"/>
                <a:gd name="connsiteY59" fmla="*/ 6266 h 322682"/>
                <a:gd name="connsiteX60" fmla="*/ 70489 w 314223"/>
                <a:gd name="connsiteY60" fmla="*/ 940 h 322682"/>
                <a:gd name="connsiteX61" fmla="*/ 77381 w 314223"/>
                <a:gd name="connsiteY61" fmla="*/ 0 h 322682"/>
                <a:gd name="connsiteX62" fmla="*/ 84900 w 314223"/>
                <a:gd name="connsiteY62" fmla="*/ 1253 h 322682"/>
                <a:gd name="connsiteX63" fmla="*/ 92419 w 314223"/>
                <a:gd name="connsiteY63" fmla="*/ 5952 h 322682"/>
                <a:gd name="connsiteX64" fmla="*/ 99624 w 314223"/>
                <a:gd name="connsiteY64" fmla="*/ 12845 h 322682"/>
                <a:gd name="connsiteX65" fmla="*/ 105263 w 314223"/>
                <a:gd name="connsiteY65" fmla="*/ 19424 h 322682"/>
                <a:gd name="connsiteX66" fmla="*/ 108396 w 314223"/>
                <a:gd name="connsiteY66" fmla="*/ 25376 h 322682"/>
                <a:gd name="connsiteX67" fmla="*/ 109649 w 314223"/>
                <a:gd name="connsiteY67" fmla="*/ 31015 h 322682"/>
                <a:gd name="connsiteX68" fmla="*/ 110589 w 314223"/>
                <a:gd name="connsiteY68" fmla="*/ 40414 h 322682"/>
                <a:gd name="connsiteX69" fmla="*/ 113095 w 314223"/>
                <a:gd name="connsiteY69" fmla="*/ 49499 h 322682"/>
                <a:gd name="connsiteX70" fmla="*/ 113095 w 314223"/>
                <a:gd name="connsiteY70" fmla="*/ 55451 h 322682"/>
                <a:gd name="connsiteX71" fmla="*/ 111529 w 314223"/>
                <a:gd name="connsiteY71" fmla="*/ 62030 h 322682"/>
                <a:gd name="connsiteX72" fmla="*/ 110903 w 314223"/>
                <a:gd name="connsiteY72" fmla="*/ 69236 h 322682"/>
                <a:gd name="connsiteX73" fmla="*/ 113095 w 314223"/>
                <a:gd name="connsiteY73" fmla="*/ 80201 h 322682"/>
                <a:gd name="connsiteX74" fmla="*/ 113722 w 314223"/>
                <a:gd name="connsiteY74" fmla="*/ 89599 h 322682"/>
                <a:gd name="connsiteX75" fmla="*/ 114349 w 314223"/>
                <a:gd name="connsiteY75" fmla="*/ 93985 h 322682"/>
                <a:gd name="connsiteX76" fmla="*/ 117795 w 314223"/>
                <a:gd name="connsiteY76" fmla="*/ 103697 h 322682"/>
                <a:gd name="connsiteX77" fmla="*/ 120301 w 314223"/>
                <a:gd name="connsiteY77" fmla="*/ 112469 h 322682"/>
                <a:gd name="connsiteX78" fmla="*/ 122807 w 314223"/>
                <a:gd name="connsiteY78" fmla="*/ 115915 h 322682"/>
                <a:gd name="connsiteX79" fmla="*/ 125940 w 314223"/>
                <a:gd name="connsiteY79" fmla="*/ 116228 h 322682"/>
                <a:gd name="connsiteX80" fmla="*/ 128760 w 314223"/>
                <a:gd name="connsiteY80" fmla="*/ 114035 h 322682"/>
                <a:gd name="connsiteX81" fmla="*/ 133772 w 314223"/>
                <a:gd name="connsiteY81" fmla="*/ 104950 h 322682"/>
                <a:gd name="connsiteX82" fmla="*/ 136592 w 314223"/>
                <a:gd name="connsiteY82" fmla="*/ 100251 h 322682"/>
                <a:gd name="connsiteX83" fmla="*/ 141604 w 314223"/>
                <a:gd name="connsiteY83" fmla="*/ 97745 h 322682"/>
                <a:gd name="connsiteX84" fmla="*/ 147557 w 314223"/>
                <a:gd name="connsiteY84" fmla="*/ 96805 h 322682"/>
                <a:gd name="connsiteX85" fmla="*/ 155389 w 314223"/>
                <a:gd name="connsiteY85" fmla="*/ 96491 h 322682"/>
                <a:gd name="connsiteX86" fmla="*/ 162281 w 314223"/>
                <a:gd name="connsiteY86" fmla="*/ 94925 h 322682"/>
                <a:gd name="connsiteX87" fmla="*/ 169173 w 314223"/>
                <a:gd name="connsiteY87" fmla="*/ 90852 h 322682"/>
                <a:gd name="connsiteX88" fmla="*/ 189223 w 314223"/>
                <a:gd name="connsiteY88" fmla="*/ 73935 h 322682"/>
                <a:gd name="connsiteX89" fmla="*/ 195802 w 314223"/>
                <a:gd name="connsiteY89" fmla="*/ 70489 h 322682"/>
                <a:gd name="connsiteX90" fmla="*/ 205514 w 314223"/>
                <a:gd name="connsiteY90" fmla="*/ 66729 h 322682"/>
                <a:gd name="connsiteX91" fmla="*/ 208334 w 314223"/>
                <a:gd name="connsiteY91" fmla="*/ 63910 h 322682"/>
                <a:gd name="connsiteX92" fmla="*/ 213033 w 314223"/>
                <a:gd name="connsiteY92" fmla="*/ 55451 h 322682"/>
                <a:gd name="connsiteX93" fmla="*/ 216166 w 314223"/>
                <a:gd name="connsiteY93" fmla="*/ 51065 h 322682"/>
                <a:gd name="connsiteX94" fmla="*/ 220238 w 314223"/>
                <a:gd name="connsiteY94" fmla="*/ 48246 h 322682"/>
                <a:gd name="connsiteX95" fmla="*/ 226818 w 314223"/>
                <a:gd name="connsiteY95" fmla="*/ 45426 h 322682"/>
                <a:gd name="connsiteX96" fmla="*/ 231517 w 314223"/>
                <a:gd name="connsiteY96" fmla="*/ 42920 h 322682"/>
                <a:gd name="connsiteX97" fmla="*/ 253447 w 314223"/>
                <a:gd name="connsiteY97" fmla="*/ 38847 h 32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14223" h="322682">
                  <a:moveTo>
                    <a:pt x="253447" y="38847"/>
                  </a:moveTo>
                  <a:lnTo>
                    <a:pt x="255013" y="61717"/>
                  </a:lnTo>
                  <a:lnTo>
                    <a:pt x="258146" y="73935"/>
                  </a:lnTo>
                  <a:lnTo>
                    <a:pt x="263158" y="85840"/>
                  </a:lnTo>
                  <a:lnTo>
                    <a:pt x="263785" y="91479"/>
                  </a:lnTo>
                  <a:lnTo>
                    <a:pt x="263785" y="101191"/>
                  </a:lnTo>
                  <a:lnTo>
                    <a:pt x="265351" y="104324"/>
                  </a:lnTo>
                  <a:lnTo>
                    <a:pt x="267858" y="105890"/>
                  </a:lnTo>
                  <a:lnTo>
                    <a:pt x="271617" y="106203"/>
                  </a:lnTo>
                  <a:lnTo>
                    <a:pt x="276630" y="108709"/>
                  </a:lnTo>
                  <a:lnTo>
                    <a:pt x="282269" y="113409"/>
                  </a:lnTo>
                  <a:lnTo>
                    <a:pt x="312657" y="154762"/>
                  </a:lnTo>
                  <a:lnTo>
                    <a:pt x="314224" y="159461"/>
                  </a:lnTo>
                  <a:lnTo>
                    <a:pt x="313597" y="162908"/>
                  </a:lnTo>
                  <a:lnTo>
                    <a:pt x="303259" y="171993"/>
                  </a:lnTo>
                  <a:lnTo>
                    <a:pt x="293547" y="183898"/>
                  </a:lnTo>
                  <a:lnTo>
                    <a:pt x="276316" y="211780"/>
                  </a:lnTo>
                  <a:lnTo>
                    <a:pt x="273497" y="197056"/>
                  </a:lnTo>
                  <a:lnTo>
                    <a:pt x="270991" y="193296"/>
                  </a:lnTo>
                  <a:lnTo>
                    <a:pt x="266291" y="188597"/>
                  </a:lnTo>
                  <a:lnTo>
                    <a:pt x="259086" y="186717"/>
                  </a:lnTo>
                  <a:lnTo>
                    <a:pt x="233396" y="183271"/>
                  </a:lnTo>
                  <a:lnTo>
                    <a:pt x="226504" y="183271"/>
                  </a:lnTo>
                  <a:lnTo>
                    <a:pt x="222745" y="185464"/>
                  </a:lnTo>
                  <a:lnTo>
                    <a:pt x="221492" y="189223"/>
                  </a:lnTo>
                  <a:lnTo>
                    <a:pt x="222118" y="194236"/>
                  </a:lnTo>
                  <a:lnTo>
                    <a:pt x="235589" y="242795"/>
                  </a:lnTo>
                  <a:lnTo>
                    <a:pt x="235589" y="252194"/>
                  </a:lnTo>
                  <a:lnTo>
                    <a:pt x="233710" y="261592"/>
                  </a:lnTo>
                  <a:lnTo>
                    <a:pt x="226818" y="274123"/>
                  </a:lnTo>
                  <a:lnTo>
                    <a:pt x="220238" y="280702"/>
                  </a:lnTo>
                  <a:lnTo>
                    <a:pt x="213033" y="284148"/>
                  </a:lnTo>
                  <a:lnTo>
                    <a:pt x="206141" y="284462"/>
                  </a:lnTo>
                  <a:lnTo>
                    <a:pt x="201128" y="283522"/>
                  </a:lnTo>
                  <a:lnTo>
                    <a:pt x="196742" y="283835"/>
                  </a:lnTo>
                  <a:lnTo>
                    <a:pt x="192670" y="285715"/>
                  </a:lnTo>
                  <a:lnTo>
                    <a:pt x="171366" y="322682"/>
                  </a:lnTo>
                  <a:lnTo>
                    <a:pt x="160401" y="319863"/>
                  </a:lnTo>
                  <a:lnTo>
                    <a:pt x="140665" y="306392"/>
                  </a:lnTo>
                  <a:lnTo>
                    <a:pt x="122181" y="302006"/>
                  </a:lnTo>
                  <a:lnTo>
                    <a:pt x="113722" y="303259"/>
                  </a:lnTo>
                  <a:lnTo>
                    <a:pt x="108083" y="307018"/>
                  </a:lnTo>
                  <a:lnTo>
                    <a:pt x="104637" y="296680"/>
                  </a:lnTo>
                  <a:lnTo>
                    <a:pt x="101191" y="289474"/>
                  </a:lnTo>
                  <a:lnTo>
                    <a:pt x="94612" y="281642"/>
                  </a:lnTo>
                  <a:lnTo>
                    <a:pt x="50439" y="249061"/>
                  </a:lnTo>
                  <a:lnTo>
                    <a:pt x="25376" y="223998"/>
                  </a:lnTo>
                  <a:lnTo>
                    <a:pt x="15977" y="218046"/>
                  </a:lnTo>
                  <a:lnTo>
                    <a:pt x="11905" y="213346"/>
                  </a:lnTo>
                  <a:lnTo>
                    <a:pt x="8145" y="208020"/>
                  </a:lnTo>
                  <a:lnTo>
                    <a:pt x="1880" y="194863"/>
                  </a:lnTo>
                  <a:lnTo>
                    <a:pt x="313" y="182018"/>
                  </a:lnTo>
                  <a:lnTo>
                    <a:pt x="0" y="165414"/>
                  </a:lnTo>
                  <a:lnTo>
                    <a:pt x="7206" y="76128"/>
                  </a:lnTo>
                  <a:lnTo>
                    <a:pt x="13471" y="55451"/>
                  </a:lnTo>
                  <a:lnTo>
                    <a:pt x="16917" y="37594"/>
                  </a:lnTo>
                  <a:lnTo>
                    <a:pt x="28196" y="34775"/>
                  </a:lnTo>
                  <a:lnTo>
                    <a:pt x="38221" y="19737"/>
                  </a:lnTo>
                  <a:lnTo>
                    <a:pt x="46366" y="10338"/>
                  </a:lnTo>
                  <a:lnTo>
                    <a:pt x="54198" y="6266"/>
                  </a:lnTo>
                  <a:lnTo>
                    <a:pt x="70489" y="940"/>
                  </a:lnTo>
                  <a:lnTo>
                    <a:pt x="77381" y="0"/>
                  </a:lnTo>
                  <a:lnTo>
                    <a:pt x="84900" y="1253"/>
                  </a:lnTo>
                  <a:lnTo>
                    <a:pt x="92419" y="5952"/>
                  </a:lnTo>
                  <a:lnTo>
                    <a:pt x="99624" y="12845"/>
                  </a:lnTo>
                  <a:lnTo>
                    <a:pt x="105263" y="19424"/>
                  </a:lnTo>
                  <a:lnTo>
                    <a:pt x="108396" y="25376"/>
                  </a:lnTo>
                  <a:lnTo>
                    <a:pt x="109649" y="31015"/>
                  </a:lnTo>
                  <a:lnTo>
                    <a:pt x="110589" y="40414"/>
                  </a:lnTo>
                  <a:lnTo>
                    <a:pt x="113095" y="49499"/>
                  </a:lnTo>
                  <a:lnTo>
                    <a:pt x="113095" y="55451"/>
                  </a:lnTo>
                  <a:lnTo>
                    <a:pt x="111529" y="62030"/>
                  </a:lnTo>
                  <a:lnTo>
                    <a:pt x="110903" y="69236"/>
                  </a:lnTo>
                  <a:lnTo>
                    <a:pt x="113095" y="80201"/>
                  </a:lnTo>
                  <a:lnTo>
                    <a:pt x="113722" y="89599"/>
                  </a:lnTo>
                  <a:lnTo>
                    <a:pt x="114349" y="93985"/>
                  </a:lnTo>
                  <a:lnTo>
                    <a:pt x="117795" y="103697"/>
                  </a:lnTo>
                  <a:lnTo>
                    <a:pt x="120301" y="112469"/>
                  </a:lnTo>
                  <a:lnTo>
                    <a:pt x="122807" y="115915"/>
                  </a:lnTo>
                  <a:lnTo>
                    <a:pt x="125940" y="116228"/>
                  </a:lnTo>
                  <a:lnTo>
                    <a:pt x="128760" y="114035"/>
                  </a:lnTo>
                  <a:lnTo>
                    <a:pt x="133772" y="104950"/>
                  </a:lnTo>
                  <a:lnTo>
                    <a:pt x="136592" y="100251"/>
                  </a:lnTo>
                  <a:lnTo>
                    <a:pt x="141604" y="97745"/>
                  </a:lnTo>
                  <a:lnTo>
                    <a:pt x="147557" y="96805"/>
                  </a:lnTo>
                  <a:lnTo>
                    <a:pt x="155389" y="96491"/>
                  </a:lnTo>
                  <a:lnTo>
                    <a:pt x="162281" y="94925"/>
                  </a:lnTo>
                  <a:lnTo>
                    <a:pt x="169173" y="90852"/>
                  </a:lnTo>
                  <a:lnTo>
                    <a:pt x="189223" y="73935"/>
                  </a:lnTo>
                  <a:lnTo>
                    <a:pt x="195802" y="70489"/>
                  </a:lnTo>
                  <a:lnTo>
                    <a:pt x="205514" y="66729"/>
                  </a:lnTo>
                  <a:lnTo>
                    <a:pt x="208334" y="63910"/>
                  </a:lnTo>
                  <a:lnTo>
                    <a:pt x="213033" y="55451"/>
                  </a:lnTo>
                  <a:lnTo>
                    <a:pt x="216166" y="51065"/>
                  </a:lnTo>
                  <a:lnTo>
                    <a:pt x="220238" y="48246"/>
                  </a:lnTo>
                  <a:lnTo>
                    <a:pt x="226818" y="45426"/>
                  </a:lnTo>
                  <a:lnTo>
                    <a:pt x="231517" y="42920"/>
                  </a:lnTo>
                  <a:lnTo>
                    <a:pt x="253447" y="38847"/>
                  </a:lnTo>
                  <a:close/>
                </a:path>
              </a:pathLst>
            </a:custGeom>
            <a:grpFill/>
            <a:ln w="6248" cap="rnd">
              <a:solidFill>
                <a:srgbClr val="0070C0"/>
              </a:solidFill>
              <a:prstDash val="solid"/>
              <a:round/>
            </a:ln>
          </p:spPr>
          <p:txBody>
            <a:bodyPr rtlCol="0" anchor="ctr"/>
            <a:lstStyle/>
            <a:p>
              <a:endParaRPr lang="vi-VN"/>
            </a:p>
          </p:txBody>
        </p:sp>
        <p:sp>
          <p:nvSpPr>
            <p:cNvPr id="81" name="Freeform: Shape 80">
              <a:extLst>
                <a:ext uri="{FF2B5EF4-FFF2-40B4-BE49-F238E27FC236}">
                  <a16:creationId xmlns:a16="http://schemas.microsoft.com/office/drawing/2014/main" id="{E3A93503-7EC6-4AFD-967B-DBED7394743F}"/>
                </a:ext>
              </a:extLst>
            </p:cNvPr>
            <p:cNvSpPr/>
            <p:nvPr/>
          </p:nvSpPr>
          <p:spPr>
            <a:xfrm>
              <a:off x="2456138" y="641340"/>
              <a:ext cx="627820" cy="415414"/>
            </a:xfrm>
            <a:custGeom>
              <a:avLst/>
              <a:gdLst>
                <a:gd name="connsiteX0" fmla="*/ 520678 w 627820"/>
                <a:gd name="connsiteY0" fmla="*/ 65163 h 415414"/>
                <a:gd name="connsiteX1" fmla="*/ 530076 w 627820"/>
                <a:gd name="connsiteY1" fmla="*/ 72995 h 415414"/>
                <a:gd name="connsiteX2" fmla="*/ 542921 w 627820"/>
                <a:gd name="connsiteY2" fmla="*/ 97431 h 415414"/>
                <a:gd name="connsiteX3" fmla="*/ 546054 w 627820"/>
                <a:gd name="connsiteY3" fmla="*/ 108083 h 415414"/>
                <a:gd name="connsiteX4" fmla="*/ 547933 w 627820"/>
                <a:gd name="connsiteY4" fmla="*/ 118108 h 415414"/>
                <a:gd name="connsiteX5" fmla="*/ 546367 w 627820"/>
                <a:gd name="connsiteY5" fmla="*/ 125940 h 415414"/>
                <a:gd name="connsiteX6" fmla="*/ 541981 w 627820"/>
                <a:gd name="connsiteY6" fmla="*/ 131266 h 415414"/>
                <a:gd name="connsiteX7" fmla="*/ 536968 w 627820"/>
                <a:gd name="connsiteY7" fmla="*/ 136592 h 415414"/>
                <a:gd name="connsiteX8" fmla="*/ 532896 w 627820"/>
                <a:gd name="connsiteY8" fmla="*/ 141918 h 415414"/>
                <a:gd name="connsiteX9" fmla="*/ 532269 w 627820"/>
                <a:gd name="connsiteY9" fmla="*/ 148810 h 415414"/>
                <a:gd name="connsiteX10" fmla="*/ 536968 w 627820"/>
                <a:gd name="connsiteY10" fmla="*/ 156015 h 415414"/>
                <a:gd name="connsiteX11" fmla="*/ 547620 w 627820"/>
                <a:gd name="connsiteY11" fmla="*/ 164161 h 415414"/>
                <a:gd name="connsiteX12" fmla="*/ 556392 w 627820"/>
                <a:gd name="connsiteY12" fmla="*/ 169173 h 415414"/>
                <a:gd name="connsiteX13" fmla="*/ 564537 w 627820"/>
                <a:gd name="connsiteY13" fmla="*/ 171680 h 415414"/>
                <a:gd name="connsiteX14" fmla="*/ 571743 w 627820"/>
                <a:gd name="connsiteY14" fmla="*/ 171993 h 415414"/>
                <a:gd name="connsiteX15" fmla="*/ 578949 w 627820"/>
                <a:gd name="connsiteY15" fmla="*/ 170426 h 415414"/>
                <a:gd name="connsiteX16" fmla="*/ 585841 w 627820"/>
                <a:gd name="connsiteY16" fmla="*/ 168547 h 415414"/>
                <a:gd name="connsiteX17" fmla="*/ 594926 w 627820"/>
                <a:gd name="connsiteY17" fmla="*/ 167920 h 415414"/>
                <a:gd name="connsiteX18" fmla="*/ 604638 w 627820"/>
                <a:gd name="connsiteY18" fmla="*/ 170740 h 415414"/>
                <a:gd name="connsiteX19" fmla="*/ 618422 w 627820"/>
                <a:gd name="connsiteY19" fmla="*/ 180138 h 415414"/>
                <a:gd name="connsiteX20" fmla="*/ 624688 w 627820"/>
                <a:gd name="connsiteY20" fmla="*/ 188284 h 415414"/>
                <a:gd name="connsiteX21" fmla="*/ 627821 w 627820"/>
                <a:gd name="connsiteY21" fmla="*/ 196742 h 415414"/>
                <a:gd name="connsiteX22" fmla="*/ 627194 w 627820"/>
                <a:gd name="connsiteY22" fmla="*/ 204888 h 415414"/>
                <a:gd name="connsiteX23" fmla="*/ 624375 w 627820"/>
                <a:gd name="connsiteY23" fmla="*/ 213346 h 415414"/>
                <a:gd name="connsiteX24" fmla="*/ 614976 w 627820"/>
                <a:gd name="connsiteY24" fmla="*/ 231203 h 415414"/>
                <a:gd name="connsiteX25" fmla="*/ 595866 w 627820"/>
                <a:gd name="connsiteY25" fmla="*/ 255013 h 415414"/>
                <a:gd name="connsiteX26" fmla="*/ 590540 w 627820"/>
                <a:gd name="connsiteY26" fmla="*/ 260339 h 415414"/>
                <a:gd name="connsiteX27" fmla="*/ 584274 w 627820"/>
                <a:gd name="connsiteY27" fmla="*/ 264725 h 415414"/>
                <a:gd name="connsiteX28" fmla="*/ 562971 w 627820"/>
                <a:gd name="connsiteY28" fmla="*/ 270991 h 415414"/>
                <a:gd name="connsiteX29" fmla="*/ 556705 w 627820"/>
                <a:gd name="connsiteY29" fmla="*/ 275376 h 415414"/>
                <a:gd name="connsiteX30" fmla="*/ 551380 w 627820"/>
                <a:gd name="connsiteY30" fmla="*/ 280702 h 415414"/>
                <a:gd name="connsiteX31" fmla="*/ 542608 w 627820"/>
                <a:gd name="connsiteY31" fmla="*/ 294173 h 415414"/>
                <a:gd name="connsiteX32" fmla="*/ 538848 w 627820"/>
                <a:gd name="connsiteY32" fmla="*/ 301692 h 415414"/>
                <a:gd name="connsiteX33" fmla="*/ 536029 w 627820"/>
                <a:gd name="connsiteY33" fmla="*/ 309211 h 415414"/>
                <a:gd name="connsiteX34" fmla="*/ 529136 w 627820"/>
                <a:gd name="connsiteY34" fmla="*/ 348058 h 415414"/>
                <a:gd name="connsiteX35" fmla="*/ 516918 w 627820"/>
                <a:gd name="connsiteY35" fmla="*/ 364036 h 415414"/>
                <a:gd name="connsiteX36" fmla="*/ 514725 w 627820"/>
                <a:gd name="connsiteY36" fmla="*/ 371241 h 415414"/>
                <a:gd name="connsiteX37" fmla="*/ 514725 w 627820"/>
                <a:gd name="connsiteY37" fmla="*/ 380327 h 415414"/>
                <a:gd name="connsiteX38" fmla="*/ 520991 w 627820"/>
                <a:gd name="connsiteY38" fmla="*/ 415414 h 415414"/>
                <a:gd name="connsiteX39" fmla="*/ 518171 w 627820"/>
                <a:gd name="connsiteY39" fmla="*/ 412595 h 415414"/>
                <a:gd name="connsiteX40" fmla="*/ 498435 w 627820"/>
                <a:gd name="connsiteY40" fmla="*/ 378134 h 415414"/>
                <a:gd name="connsiteX41" fmla="*/ 496555 w 627820"/>
                <a:gd name="connsiteY41" fmla="*/ 376254 h 415414"/>
                <a:gd name="connsiteX42" fmla="*/ 492795 w 627820"/>
                <a:gd name="connsiteY42" fmla="*/ 375314 h 415414"/>
                <a:gd name="connsiteX43" fmla="*/ 484963 w 627820"/>
                <a:gd name="connsiteY43" fmla="*/ 369988 h 415414"/>
                <a:gd name="connsiteX44" fmla="*/ 483397 w 627820"/>
                <a:gd name="connsiteY44" fmla="*/ 367795 h 415414"/>
                <a:gd name="connsiteX45" fmla="*/ 483084 w 627820"/>
                <a:gd name="connsiteY45" fmla="*/ 358083 h 415414"/>
                <a:gd name="connsiteX46" fmla="*/ 481831 w 627820"/>
                <a:gd name="connsiteY46" fmla="*/ 348998 h 415414"/>
                <a:gd name="connsiteX47" fmla="*/ 479324 w 627820"/>
                <a:gd name="connsiteY47" fmla="*/ 341166 h 415414"/>
                <a:gd name="connsiteX48" fmla="*/ 474625 w 627820"/>
                <a:gd name="connsiteY48" fmla="*/ 335214 h 415414"/>
                <a:gd name="connsiteX49" fmla="*/ 463973 w 627820"/>
                <a:gd name="connsiteY49" fmla="*/ 326128 h 415414"/>
                <a:gd name="connsiteX50" fmla="*/ 461154 w 627820"/>
                <a:gd name="connsiteY50" fmla="*/ 319550 h 415414"/>
                <a:gd name="connsiteX51" fmla="*/ 459901 w 627820"/>
                <a:gd name="connsiteY51" fmla="*/ 308585 h 415414"/>
                <a:gd name="connsiteX52" fmla="*/ 457081 w 627820"/>
                <a:gd name="connsiteY52" fmla="*/ 301066 h 415414"/>
                <a:gd name="connsiteX53" fmla="*/ 449876 w 627820"/>
                <a:gd name="connsiteY53" fmla="*/ 294800 h 415414"/>
                <a:gd name="connsiteX54" fmla="*/ 440477 w 627820"/>
                <a:gd name="connsiteY54" fmla="*/ 291041 h 415414"/>
                <a:gd name="connsiteX55" fmla="*/ 431079 w 627820"/>
                <a:gd name="connsiteY55" fmla="*/ 291041 h 415414"/>
                <a:gd name="connsiteX56" fmla="*/ 424813 w 627820"/>
                <a:gd name="connsiteY56" fmla="*/ 294800 h 415414"/>
                <a:gd name="connsiteX57" fmla="*/ 400377 w 627820"/>
                <a:gd name="connsiteY57" fmla="*/ 326128 h 415414"/>
                <a:gd name="connsiteX58" fmla="*/ 398810 w 627820"/>
                <a:gd name="connsiteY58" fmla="*/ 328635 h 415414"/>
                <a:gd name="connsiteX59" fmla="*/ 400063 w 627820"/>
                <a:gd name="connsiteY59" fmla="*/ 331768 h 415414"/>
                <a:gd name="connsiteX60" fmla="*/ 407896 w 627820"/>
                <a:gd name="connsiteY60" fmla="*/ 338660 h 415414"/>
                <a:gd name="connsiteX61" fmla="*/ 399437 w 627820"/>
                <a:gd name="connsiteY61" fmla="*/ 341479 h 415414"/>
                <a:gd name="connsiteX62" fmla="*/ 362469 w 627820"/>
                <a:gd name="connsiteY62" fmla="*/ 322996 h 415414"/>
                <a:gd name="connsiteX63" fmla="*/ 346492 w 627820"/>
                <a:gd name="connsiteY63" fmla="*/ 324249 h 415414"/>
                <a:gd name="connsiteX64" fmla="*/ 327695 w 627820"/>
                <a:gd name="connsiteY64" fmla="*/ 307331 h 415414"/>
                <a:gd name="connsiteX65" fmla="*/ 315477 w 627820"/>
                <a:gd name="connsiteY65" fmla="*/ 299186 h 415414"/>
                <a:gd name="connsiteX66" fmla="*/ 304199 w 627820"/>
                <a:gd name="connsiteY66" fmla="*/ 295740 h 415414"/>
                <a:gd name="connsiteX67" fmla="*/ 266605 w 627820"/>
                <a:gd name="connsiteY67" fmla="*/ 301066 h 415414"/>
                <a:gd name="connsiteX68" fmla="*/ 259086 w 627820"/>
                <a:gd name="connsiteY68" fmla="*/ 300439 h 415414"/>
                <a:gd name="connsiteX69" fmla="*/ 254073 w 627820"/>
                <a:gd name="connsiteY69" fmla="*/ 291981 h 415414"/>
                <a:gd name="connsiteX70" fmla="*/ 251567 w 627820"/>
                <a:gd name="connsiteY70" fmla="*/ 280389 h 415414"/>
                <a:gd name="connsiteX71" fmla="*/ 248121 w 627820"/>
                <a:gd name="connsiteY71" fmla="*/ 270364 h 415414"/>
                <a:gd name="connsiteX72" fmla="*/ 239975 w 627820"/>
                <a:gd name="connsiteY72" fmla="*/ 265978 h 415414"/>
                <a:gd name="connsiteX73" fmla="*/ 227757 w 627820"/>
                <a:gd name="connsiteY73" fmla="*/ 269111 h 415414"/>
                <a:gd name="connsiteX74" fmla="*/ 221178 w 627820"/>
                <a:gd name="connsiteY74" fmla="*/ 269111 h 415414"/>
                <a:gd name="connsiteX75" fmla="*/ 217732 w 627820"/>
                <a:gd name="connsiteY75" fmla="*/ 262845 h 415414"/>
                <a:gd name="connsiteX76" fmla="*/ 212720 w 627820"/>
                <a:gd name="connsiteY76" fmla="*/ 256579 h 415414"/>
                <a:gd name="connsiteX77" fmla="*/ 212720 w 627820"/>
                <a:gd name="connsiteY77" fmla="*/ 244048 h 415414"/>
                <a:gd name="connsiteX78" fmla="*/ 209274 w 627820"/>
                <a:gd name="connsiteY78" fmla="*/ 227131 h 415414"/>
                <a:gd name="connsiteX79" fmla="*/ 202068 w 627820"/>
                <a:gd name="connsiteY79" fmla="*/ 211467 h 415414"/>
                <a:gd name="connsiteX80" fmla="*/ 192043 w 627820"/>
                <a:gd name="connsiteY80" fmla="*/ 197995 h 415414"/>
                <a:gd name="connsiteX81" fmla="*/ 175126 w 627820"/>
                <a:gd name="connsiteY81" fmla="*/ 182958 h 415414"/>
                <a:gd name="connsiteX82" fmla="*/ 160088 w 627820"/>
                <a:gd name="connsiteY82" fmla="*/ 173246 h 415414"/>
                <a:gd name="connsiteX83" fmla="*/ 143797 w 627820"/>
                <a:gd name="connsiteY83" fmla="*/ 168860 h 415414"/>
                <a:gd name="connsiteX84" fmla="*/ 135965 w 627820"/>
                <a:gd name="connsiteY84" fmla="*/ 163221 h 415414"/>
                <a:gd name="connsiteX85" fmla="*/ 107456 w 627820"/>
                <a:gd name="connsiteY85" fmla="*/ 130326 h 415414"/>
                <a:gd name="connsiteX86" fmla="*/ 103384 w 627820"/>
                <a:gd name="connsiteY86" fmla="*/ 122494 h 415414"/>
                <a:gd name="connsiteX87" fmla="*/ 96178 w 627820"/>
                <a:gd name="connsiteY87" fmla="*/ 119361 h 415414"/>
                <a:gd name="connsiteX88" fmla="*/ 90226 w 627820"/>
                <a:gd name="connsiteY88" fmla="*/ 114662 h 415414"/>
                <a:gd name="connsiteX89" fmla="*/ 84273 w 627820"/>
                <a:gd name="connsiteY89" fmla="*/ 105263 h 415414"/>
                <a:gd name="connsiteX90" fmla="*/ 78008 w 627820"/>
                <a:gd name="connsiteY90" fmla="*/ 103070 h 415414"/>
                <a:gd name="connsiteX91" fmla="*/ 56704 w 627820"/>
                <a:gd name="connsiteY91" fmla="*/ 105263 h 415414"/>
                <a:gd name="connsiteX92" fmla="*/ 32582 w 627820"/>
                <a:gd name="connsiteY92" fmla="*/ 99311 h 415414"/>
                <a:gd name="connsiteX93" fmla="*/ 23183 w 627820"/>
                <a:gd name="connsiteY93" fmla="*/ 98998 h 415414"/>
                <a:gd name="connsiteX94" fmla="*/ 0 w 627820"/>
                <a:gd name="connsiteY94" fmla="*/ 103697 h 415414"/>
                <a:gd name="connsiteX95" fmla="*/ 21930 w 627820"/>
                <a:gd name="connsiteY95" fmla="*/ 80514 h 415414"/>
                <a:gd name="connsiteX96" fmla="*/ 25376 w 627820"/>
                <a:gd name="connsiteY96" fmla="*/ 74248 h 415414"/>
                <a:gd name="connsiteX97" fmla="*/ 22870 w 627820"/>
                <a:gd name="connsiteY97" fmla="*/ 69549 h 415414"/>
                <a:gd name="connsiteX98" fmla="*/ 20363 w 627820"/>
                <a:gd name="connsiteY98" fmla="*/ 66729 h 415414"/>
                <a:gd name="connsiteX99" fmla="*/ 16291 w 627820"/>
                <a:gd name="connsiteY99" fmla="*/ 63910 h 415414"/>
                <a:gd name="connsiteX100" fmla="*/ 13158 w 627820"/>
                <a:gd name="connsiteY100" fmla="*/ 60777 h 415414"/>
                <a:gd name="connsiteX101" fmla="*/ 13158 w 627820"/>
                <a:gd name="connsiteY101" fmla="*/ 55451 h 415414"/>
                <a:gd name="connsiteX102" fmla="*/ 15977 w 627820"/>
                <a:gd name="connsiteY102" fmla="*/ 52005 h 415414"/>
                <a:gd name="connsiteX103" fmla="*/ 20363 w 627820"/>
                <a:gd name="connsiteY103" fmla="*/ 51692 h 415414"/>
                <a:gd name="connsiteX104" fmla="*/ 25376 w 627820"/>
                <a:gd name="connsiteY104" fmla="*/ 52005 h 415414"/>
                <a:gd name="connsiteX105" fmla="*/ 29762 w 627820"/>
                <a:gd name="connsiteY105" fmla="*/ 50439 h 415414"/>
                <a:gd name="connsiteX106" fmla="*/ 35088 w 627820"/>
                <a:gd name="connsiteY106" fmla="*/ 44486 h 415414"/>
                <a:gd name="connsiteX107" fmla="*/ 38221 w 627820"/>
                <a:gd name="connsiteY107" fmla="*/ 36968 h 415414"/>
                <a:gd name="connsiteX108" fmla="*/ 42920 w 627820"/>
                <a:gd name="connsiteY108" fmla="*/ 20677 h 415414"/>
                <a:gd name="connsiteX109" fmla="*/ 50125 w 627820"/>
                <a:gd name="connsiteY109" fmla="*/ 11591 h 415414"/>
                <a:gd name="connsiteX110" fmla="*/ 60777 w 627820"/>
                <a:gd name="connsiteY110" fmla="*/ 10025 h 415414"/>
                <a:gd name="connsiteX111" fmla="*/ 72055 w 627820"/>
                <a:gd name="connsiteY111" fmla="*/ 13784 h 415414"/>
                <a:gd name="connsiteX112" fmla="*/ 81141 w 627820"/>
                <a:gd name="connsiteY112" fmla="*/ 20677 h 415414"/>
                <a:gd name="connsiteX113" fmla="*/ 85526 w 627820"/>
                <a:gd name="connsiteY113" fmla="*/ 29762 h 415414"/>
                <a:gd name="connsiteX114" fmla="*/ 86780 w 627820"/>
                <a:gd name="connsiteY114" fmla="*/ 37907 h 415414"/>
                <a:gd name="connsiteX115" fmla="*/ 89599 w 627820"/>
                <a:gd name="connsiteY115" fmla="*/ 43546 h 415414"/>
                <a:gd name="connsiteX116" fmla="*/ 99311 w 627820"/>
                <a:gd name="connsiteY116" fmla="*/ 43860 h 415414"/>
                <a:gd name="connsiteX117" fmla="*/ 102444 w 627820"/>
                <a:gd name="connsiteY117" fmla="*/ 41667 h 415414"/>
                <a:gd name="connsiteX118" fmla="*/ 106830 w 627820"/>
                <a:gd name="connsiteY118" fmla="*/ 35088 h 415414"/>
                <a:gd name="connsiteX119" fmla="*/ 111216 w 627820"/>
                <a:gd name="connsiteY119" fmla="*/ 34148 h 415414"/>
                <a:gd name="connsiteX120" fmla="*/ 113095 w 627820"/>
                <a:gd name="connsiteY120" fmla="*/ 35714 h 415414"/>
                <a:gd name="connsiteX121" fmla="*/ 119674 w 627820"/>
                <a:gd name="connsiteY121" fmla="*/ 43233 h 415414"/>
                <a:gd name="connsiteX122" fmla="*/ 122181 w 627820"/>
                <a:gd name="connsiteY122" fmla="*/ 45426 h 415414"/>
                <a:gd name="connsiteX123" fmla="*/ 130639 w 627820"/>
                <a:gd name="connsiteY123" fmla="*/ 48559 h 415414"/>
                <a:gd name="connsiteX124" fmla="*/ 147557 w 627820"/>
                <a:gd name="connsiteY124" fmla="*/ 51692 h 415414"/>
                <a:gd name="connsiteX125" fmla="*/ 156329 w 627820"/>
                <a:gd name="connsiteY125" fmla="*/ 55138 h 415414"/>
                <a:gd name="connsiteX126" fmla="*/ 181391 w 627820"/>
                <a:gd name="connsiteY126" fmla="*/ 76128 h 415414"/>
                <a:gd name="connsiteX127" fmla="*/ 189850 w 627820"/>
                <a:gd name="connsiteY127" fmla="*/ 79574 h 415414"/>
                <a:gd name="connsiteX128" fmla="*/ 207707 w 627820"/>
                <a:gd name="connsiteY128" fmla="*/ 83647 h 415414"/>
                <a:gd name="connsiteX129" fmla="*/ 215539 w 627820"/>
                <a:gd name="connsiteY129" fmla="*/ 87719 h 415414"/>
                <a:gd name="connsiteX130" fmla="*/ 221178 w 627820"/>
                <a:gd name="connsiteY130" fmla="*/ 94612 h 415414"/>
                <a:gd name="connsiteX131" fmla="*/ 224624 w 627820"/>
                <a:gd name="connsiteY131" fmla="*/ 102131 h 415414"/>
                <a:gd name="connsiteX132" fmla="*/ 227131 w 627820"/>
                <a:gd name="connsiteY132" fmla="*/ 110589 h 415414"/>
                <a:gd name="connsiteX133" fmla="*/ 241855 w 627820"/>
                <a:gd name="connsiteY133" fmla="*/ 139411 h 415414"/>
                <a:gd name="connsiteX134" fmla="*/ 245615 w 627820"/>
                <a:gd name="connsiteY134" fmla="*/ 144111 h 415414"/>
                <a:gd name="connsiteX135" fmla="*/ 252820 w 627820"/>
                <a:gd name="connsiteY135" fmla="*/ 147870 h 415414"/>
                <a:gd name="connsiteX136" fmla="*/ 268484 w 627820"/>
                <a:gd name="connsiteY136" fmla="*/ 152256 h 415414"/>
                <a:gd name="connsiteX137" fmla="*/ 282269 w 627820"/>
                <a:gd name="connsiteY137" fmla="*/ 162594 h 415414"/>
                <a:gd name="connsiteX138" fmla="*/ 290727 w 627820"/>
                <a:gd name="connsiteY138" fmla="*/ 165727 h 415414"/>
                <a:gd name="connsiteX139" fmla="*/ 299499 w 627820"/>
                <a:gd name="connsiteY139" fmla="*/ 165727 h 415414"/>
                <a:gd name="connsiteX140" fmla="*/ 306078 w 627820"/>
                <a:gd name="connsiteY140" fmla="*/ 161028 h 415414"/>
                <a:gd name="connsiteX141" fmla="*/ 307958 w 627820"/>
                <a:gd name="connsiteY141" fmla="*/ 153509 h 415414"/>
                <a:gd name="connsiteX142" fmla="*/ 306078 w 627820"/>
                <a:gd name="connsiteY142" fmla="*/ 146304 h 415414"/>
                <a:gd name="connsiteX143" fmla="*/ 305765 w 627820"/>
                <a:gd name="connsiteY143" fmla="*/ 140038 h 415414"/>
                <a:gd name="connsiteX144" fmla="*/ 311717 w 627820"/>
                <a:gd name="connsiteY144" fmla="*/ 135965 h 415414"/>
                <a:gd name="connsiteX145" fmla="*/ 318610 w 627820"/>
                <a:gd name="connsiteY145" fmla="*/ 134712 h 415414"/>
                <a:gd name="connsiteX146" fmla="*/ 325815 w 627820"/>
                <a:gd name="connsiteY146" fmla="*/ 131266 h 415414"/>
                <a:gd name="connsiteX147" fmla="*/ 347432 w 627820"/>
                <a:gd name="connsiteY147" fmla="*/ 116228 h 415414"/>
                <a:gd name="connsiteX148" fmla="*/ 348998 w 627820"/>
                <a:gd name="connsiteY148" fmla="*/ 112782 h 415414"/>
                <a:gd name="connsiteX149" fmla="*/ 348372 w 627820"/>
                <a:gd name="connsiteY149" fmla="*/ 108083 h 415414"/>
                <a:gd name="connsiteX150" fmla="*/ 343359 w 627820"/>
                <a:gd name="connsiteY150" fmla="*/ 101504 h 415414"/>
                <a:gd name="connsiteX151" fmla="*/ 342419 w 627820"/>
                <a:gd name="connsiteY151" fmla="*/ 97745 h 415414"/>
                <a:gd name="connsiteX152" fmla="*/ 347118 w 627820"/>
                <a:gd name="connsiteY152" fmla="*/ 84587 h 415414"/>
                <a:gd name="connsiteX153" fmla="*/ 358710 w 627820"/>
                <a:gd name="connsiteY153" fmla="*/ 75501 h 415414"/>
                <a:gd name="connsiteX154" fmla="*/ 384086 w 627820"/>
                <a:gd name="connsiteY154" fmla="*/ 62030 h 415414"/>
                <a:gd name="connsiteX155" fmla="*/ 390978 w 627820"/>
                <a:gd name="connsiteY155" fmla="*/ 56078 h 415414"/>
                <a:gd name="connsiteX156" fmla="*/ 394424 w 627820"/>
                <a:gd name="connsiteY156" fmla="*/ 51379 h 415414"/>
                <a:gd name="connsiteX157" fmla="*/ 401630 w 627820"/>
                <a:gd name="connsiteY157" fmla="*/ 31015 h 415414"/>
                <a:gd name="connsiteX158" fmla="*/ 418547 w 627820"/>
                <a:gd name="connsiteY158" fmla="*/ 940 h 415414"/>
                <a:gd name="connsiteX159" fmla="*/ 423873 w 627820"/>
                <a:gd name="connsiteY159" fmla="*/ 0 h 415414"/>
                <a:gd name="connsiteX160" fmla="*/ 433272 w 627820"/>
                <a:gd name="connsiteY160" fmla="*/ 3446 h 415414"/>
                <a:gd name="connsiteX161" fmla="*/ 438911 w 627820"/>
                <a:gd name="connsiteY161" fmla="*/ 6579 h 415414"/>
                <a:gd name="connsiteX162" fmla="*/ 443923 w 627820"/>
                <a:gd name="connsiteY162" fmla="*/ 10652 h 415414"/>
                <a:gd name="connsiteX163" fmla="*/ 447996 w 627820"/>
                <a:gd name="connsiteY163" fmla="*/ 15351 h 415414"/>
                <a:gd name="connsiteX164" fmla="*/ 451755 w 627820"/>
                <a:gd name="connsiteY164" fmla="*/ 20677 h 415414"/>
                <a:gd name="connsiteX165" fmla="*/ 457708 w 627820"/>
                <a:gd name="connsiteY165" fmla="*/ 24123 h 415414"/>
                <a:gd name="connsiteX166" fmla="*/ 458647 w 627820"/>
                <a:gd name="connsiteY166" fmla="*/ 30702 h 415414"/>
                <a:gd name="connsiteX167" fmla="*/ 458021 w 627820"/>
                <a:gd name="connsiteY167" fmla="*/ 38534 h 415414"/>
                <a:gd name="connsiteX168" fmla="*/ 458961 w 627820"/>
                <a:gd name="connsiteY168" fmla="*/ 46679 h 415414"/>
                <a:gd name="connsiteX169" fmla="*/ 461780 w 627820"/>
                <a:gd name="connsiteY169" fmla="*/ 53258 h 415414"/>
                <a:gd name="connsiteX170" fmla="*/ 477131 w 627820"/>
                <a:gd name="connsiteY170" fmla="*/ 79261 h 415414"/>
                <a:gd name="connsiteX171" fmla="*/ 488096 w 627820"/>
                <a:gd name="connsiteY171" fmla="*/ 91479 h 415414"/>
                <a:gd name="connsiteX172" fmla="*/ 493422 w 627820"/>
                <a:gd name="connsiteY172" fmla="*/ 94925 h 415414"/>
                <a:gd name="connsiteX173" fmla="*/ 501254 w 627820"/>
                <a:gd name="connsiteY173" fmla="*/ 96178 h 415414"/>
                <a:gd name="connsiteX174" fmla="*/ 505640 w 627820"/>
                <a:gd name="connsiteY174" fmla="*/ 93672 h 415414"/>
                <a:gd name="connsiteX175" fmla="*/ 519111 w 627820"/>
                <a:gd name="connsiteY175" fmla="*/ 73308 h 415414"/>
                <a:gd name="connsiteX176" fmla="*/ 521304 w 627820"/>
                <a:gd name="connsiteY176" fmla="*/ 68922 h 415414"/>
                <a:gd name="connsiteX177" fmla="*/ 520678 w 627820"/>
                <a:gd name="connsiteY177" fmla="*/ 65163 h 41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627820" h="415414">
                  <a:moveTo>
                    <a:pt x="520678" y="65163"/>
                  </a:moveTo>
                  <a:lnTo>
                    <a:pt x="530076" y="72995"/>
                  </a:lnTo>
                  <a:lnTo>
                    <a:pt x="542921" y="97431"/>
                  </a:lnTo>
                  <a:lnTo>
                    <a:pt x="546054" y="108083"/>
                  </a:lnTo>
                  <a:lnTo>
                    <a:pt x="547933" y="118108"/>
                  </a:lnTo>
                  <a:lnTo>
                    <a:pt x="546367" y="125940"/>
                  </a:lnTo>
                  <a:lnTo>
                    <a:pt x="541981" y="131266"/>
                  </a:lnTo>
                  <a:lnTo>
                    <a:pt x="536968" y="136592"/>
                  </a:lnTo>
                  <a:lnTo>
                    <a:pt x="532896" y="141918"/>
                  </a:lnTo>
                  <a:lnTo>
                    <a:pt x="532269" y="148810"/>
                  </a:lnTo>
                  <a:lnTo>
                    <a:pt x="536968" y="156015"/>
                  </a:lnTo>
                  <a:lnTo>
                    <a:pt x="547620" y="164161"/>
                  </a:lnTo>
                  <a:lnTo>
                    <a:pt x="556392" y="169173"/>
                  </a:lnTo>
                  <a:lnTo>
                    <a:pt x="564537" y="171680"/>
                  </a:lnTo>
                  <a:lnTo>
                    <a:pt x="571743" y="171993"/>
                  </a:lnTo>
                  <a:lnTo>
                    <a:pt x="578949" y="170426"/>
                  </a:lnTo>
                  <a:lnTo>
                    <a:pt x="585841" y="168547"/>
                  </a:lnTo>
                  <a:lnTo>
                    <a:pt x="594926" y="167920"/>
                  </a:lnTo>
                  <a:lnTo>
                    <a:pt x="604638" y="170740"/>
                  </a:lnTo>
                  <a:lnTo>
                    <a:pt x="618422" y="180138"/>
                  </a:lnTo>
                  <a:lnTo>
                    <a:pt x="624688" y="188284"/>
                  </a:lnTo>
                  <a:lnTo>
                    <a:pt x="627821" y="196742"/>
                  </a:lnTo>
                  <a:lnTo>
                    <a:pt x="627194" y="204888"/>
                  </a:lnTo>
                  <a:lnTo>
                    <a:pt x="624375" y="213346"/>
                  </a:lnTo>
                  <a:lnTo>
                    <a:pt x="614976" y="231203"/>
                  </a:lnTo>
                  <a:lnTo>
                    <a:pt x="595866" y="255013"/>
                  </a:lnTo>
                  <a:lnTo>
                    <a:pt x="590540" y="260339"/>
                  </a:lnTo>
                  <a:lnTo>
                    <a:pt x="584274" y="264725"/>
                  </a:lnTo>
                  <a:lnTo>
                    <a:pt x="562971" y="270991"/>
                  </a:lnTo>
                  <a:lnTo>
                    <a:pt x="556705" y="275376"/>
                  </a:lnTo>
                  <a:lnTo>
                    <a:pt x="551380" y="280702"/>
                  </a:lnTo>
                  <a:lnTo>
                    <a:pt x="542608" y="294173"/>
                  </a:lnTo>
                  <a:lnTo>
                    <a:pt x="538848" y="301692"/>
                  </a:lnTo>
                  <a:lnTo>
                    <a:pt x="536029" y="309211"/>
                  </a:lnTo>
                  <a:lnTo>
                    <a:pt x="529136" y="348058"/>
                  </a:lnTo>
                  <a:lnTo>
                    <a:pt x="516918" y="364036"/>
                  </a:lnTo>
                  <a:lnTo>
                    <a:pt x="514725" y="371241"/>
                  </a:lnTo>
                  <a:lnTo>
                    <a:pt x="514725" y="380327"/>
                  </a:lnTo>
                  <a:lnTo>
                    <a:pt x="520991" y="415414"/>
                  </a:lnTo>
                  <a:lnTo>
                    <a:pt x="518171" y="412595"/>
                  </a:lnTo>
                  <a:lnTo>
                    <a:pt x="498435" y="378134"/>
                  </a:lnTo>
                  <a:lnTo>
                    <a:pt x="496555" y="376254"/>
                  </a:lnTo>
                  <a:lnTo>
                    <a:pt x="492795" y="375314"/>
                  </a:lnTo>
                  <a:lnTo>
                    <a:pt x="484963" y="369988"/>
                  </a:lnTo>
                  <a:lnTo>
                    <a:pt x="483397" y="367795"/>
                  </a:lnTo>
                  <a:lnTo>
                    <a:pt x="483084" y="358083"/>
                  </a:lnTo>
                  <a:lnTo>
                    <a:pt x="481831" y="348998"/>
                  </a:lnTo>
                  <a:lnTo>
                    <a:pt x="479324" y="341166"/>
                  </a:lnTo>
                  <a:lnTo>
                    <a:pt x="474625" y="335214"/>
                  </a:lnTo>
                  <a:lnTo>
                    <a:pt x="463973" y="326128"/>
                  </a:lnTo>
                  <a:lnTo>
                    <a:pt x="461154" y="319550"/>
                  </a:lnTo>
                  <a:lnTo>
                    <a:pt x="459901" y="308585"/>
                  </a:lnTo>
                  <a:lnTo>
                    <a:pt x="457081" y="301066"/>
                  </a:lnTo>
                  <a:lnTo>
                    <a:pt x="449876" y="294800"/>
                  </a:lnTo>
                  <a:lnTo>
                    <a:pt x="440477" y="291041"/>
                  </a:lnTo>
                  <a:lnTo>
                    <a:pt x="431079" y="291041"/>
                  </a:lnTo>
                  <a:lnTo>
                    <a:pt x="424813" y="294800"/>
                  </a:lnTo>
                  <a:lnTo>
                    <a:pt x="400377" y="326128"/>
                  </a:lnTo>
                  <a:lnTo>
                    <a:pt x="398810" y="328635"/>
                  </a:lnTo>
                  <a:lnTo>
                    <a:pt x="400063" y="331768"/>
                  </a:lnTo>
                  <a:lnTo>
                    <a:pt x="407896" y="338660"/>
                  </a:lnTo>
                  <a:lnTo>
                    <a:pt x="399437" y="341479"/>
                  </a:lnTo>
                  <a:lnTo>
                    <a:pt x="362469" y="322996"/>
                  </a:lnTo>
                  <a:lnTo>
                    <a:pt x="346492" y="324249"/>
                  </a:lnTo>
                  <a:lnTo>
                    <a:pt x="327695" y="307331"/>
                  </a:lnTo>
                  <a:lnTo>
                    <a:pt x="315477" y="299186"/>
                  </a:lnTo>
                  <a:lnTo>
                    <a:pt x="304199" y="295740"/>
                  </a:lnTo>
                  <a:lnTo>
                    <a:pt x="266605" y="301066"/>
                  </a:lnTo>
                  <a:lnTo>
                    <a:pt x="259086" y="300439"/>
                  </a:lnTo>
                  <a:lnTo>
                    <a:pt x="254073" y="291981"/>
                  </a:lnTo>
                  <a:lnTo>
                    <a:pt x="251567" y="280389"/>
                  </a:lnTo>
                  <a:lnTo>
                    <a:pt x="248121" y="270364"/>
                  </a:lnTo>
                  <a:lnTo>
                    <a:pt x="239975" y="265978"/>
                  </a:lnTo>
                  <a:lnTo>
                    <a:pt x="227757" y="269111"/>
                  </a:lnTo>
                  <a:lnTo>
                    <a:pt x="221178" y="269111"/>
                  </a:lnTo>
                  <a:lnTo>
                    <a:pt x="217732" y="262845"/>
                  </a:lnTo>
                  <a:lnTo>
                    <a:pt x="212720" y="256579"/>
                  </a:lnTo>
                  <a:lnTo>
                    <a:pt x="212720" y="244048"/>
                  </a:lnTo>
                  <a:lnTo>
                    <a:pt x="209274" y="227131"/>
                  </a:lnTo>
                  <a:lnTo>
                    <a:pt x="202068" y="211467"/>
                  </a:lnTo>
                  <a:lnTo>
                    <a:pt x="192043" y="197995"/>
                  </a:lnTo>
                  <a:lnTo>
                    <a:pt x="175126" y="182958"/>
                  </a:lnTo>
                  <a:lnTo>
                    <a:pt x="160088" y="173246"/>
                  </a:lnTo>
                  <a:lnTo>
                    <a:pt x="143797" y="168860"/>
                  </a:lnTo>
                  <a:lnTo>
                    <a:pt x="135965" y="163221"/>
                  </a:lnTo>
                  <a:lnTo>
                    <a:pt x="107456" y="130326"/>
                  </a:lnTo>
                  <a:lnTo>
                    <a:pt x="103384" y="122494"/>
                  </a:lnTo>
                  <a:lnTo>
                    <a:pt x="96178" y="119361"/>
                  </a:lnTo>
                  <a:lnTo>
                    <a:pt x="90226" y="114662"/>
                  </a:lnTo>
                  <a:lnTo>
                    <a:pt x="84273" y="105263"/>
                  </a:lnTo>
                  <a:lnTo>
                    <a:pt x="78008" y="103070"/>
                  </a:lnTo>
                  <a:lnTo>
                    <a:pt x="56704" y="105263"/>
                  </a:lnTo>
                  <a:lnTo>
                    <a:pt x="32582" y="99311"/>
                  </a:lnTo>
                  <a:lnTo>
                    <a:pt x="23183" y="98998"/>
                  </a:lnTo>
                  <a:lnTo>
                    <a:pt x="0" y="103697"/>
                  </a:lnTo>
                  <a:lnTo>
                    <a:pt x="21930" y="80514"/>
                  </a:lnTo>
                  <a:lnTo>
                    <a:pt x="25376" y="74248"/>
                  </a:lnTo>
                  <a:lnTo>
                    <a:pt x="22870" y="69549"/>
                  </a:lnTo>
                  <a:lnTo>
                    <a:pt x="20363" y="66729"/>
                  </a:lnTo>
                  <a:lnTo>
                    <a:pt x="16291" y="63910"/>
                  </a:lnTo>
                  <a:lnTo>
                    <a:pt x="13158" y="60777"/>
                  </a:lnTo>
                  <a:lnTo>
                    <a:pt x="13158" y="55451"/>
                  </a:lnTo>
                  <a:lnTo>
                    <a:pt x="15977" y="52005"/>
                  </a:lnTo>
                  <a:lnTo>
                    <a:pt x="20363" y="51692"/>
                  </a:lnTo>
                  <a:lnTo>
                    <a:pt x="25376" y="52005"/>
                  </a:lnTo>
                  <a:lnTo>
                    <a:pt x="29762" y="50439"/>
                  </a:lnTo>
                  <a:lnTo>
                    <a:pt x="35088" y="44486"/>
                  </a:lnTo>
                  <a:lnTo>
                    <a:pt x="38221" y="36968"/>
                  </a:lnTo>
                  <a:lnTo>
                    <a:pt x="42920" y="20677"/>
                  </a:lnTo>
                  <a:lnTo>
                    <a:pt x="50125" y="11591"/>
                  </a:lnTo>
                  <a:lnTo>
                    <a:pt x="60777" y="10025"/>
                  </a:lnTo>
                  <a:lnTo>
                    <a:pt x="72055" y="13784"/>
                  </a:lnTo>
                  <a:lnTo>
                    <a:pt x="81141" y="20677"/>
                  </a:lnTo>
                  <a:lnTo>
                    <a:pt x="85526" y="29762"/>
                  </a:lnTo>
                  <a:lnTo>
                    <a:pt x="86780" y="37907"/>
                  </a:lnTo>
                  <a:lnTo>
                    <a:pt x="89599" y="43546"/>
                  </a:lnTo>
                  <a:lnTo>
                    <a:pt x="99311" y="43860"/>
                  </a:lnTo>
                  <a:lnTo>
                    <a:pt x="102444" y="41667"/>
                  </a:lnTo>
                  <a:lnTo>
                    <a:pt x="106830" y="35088"/>
                  </a:lnTo>
                  <a:lnTo>
                    <a:pt x="111216" y="34148"/>
                  </a:lnTo>
                  <a:lnTo>
                    <a:pt x="113095" y="35714"/>
                  </a:lnTo>
                  <a:lnTo>
                    <a:pt x="119674" y="43233"/>
                  </a:lnTo>
                  <a:lnTo>
                    <a:pt x="122181" y="45426"/>
                  </a:lnTo>
                  <a:lnTo>
                    <a:pt x="130639" y="48559"/>
                  </a:lnTo>
                  <a:lnTo>
                    <a:pt x="147557" y="51692"/>
                  </a:lnTo>
                  <a:lnTo>
                    <a:pt x="156329" y="55138"/>
                  </a:lnTo>
                  <a:lnTo>
                    <a:pt x="181391" y="76128"/>
                  </a:lnTo>
                  <a:lnTo>
                    <a:pt x="189850" y="79574"/>
                  </a:lnTo>
                  <a:lnTo>
                    <a:pt x="207707" y="83647"/>
                  </a:lnTo>
                  <a:lnTo>
                    <a:pt x="215539" y="87719"/>
                  </a:lnTo>
                  <a:lnTo>
                    <a:pt x="221178" y="94612"/>
                  </a:lnTo>
                  <a:lnTo>
                    <a:pt x="224624" y="102131"/>
                  </a:lnTo>
                  <a:lnTo>
                    <a:pt x="227131" y="110589"/>
                  </a:lnTo>
                  <a:lnTo>
                    <a:pt x="241855" y="139411"/>
                  </a:lnTo>
                  <a:lnTo>
                    <a:pt x="245615" y="144111"/>
                  </a:lnTo>
                  <a:lnTo>
                    <a:pt x="252820" y="147870"/>
                  </a:lnTo>
                  <a:lnTo>
                    <a:pt x="268484" y="152256"/>
                  </a:lnTo>
                  <a:lnTo>
                    <a:pt x="282269" y="162594"/>
                  </a:lnTo>
                  <a:lnTo>
                    <a:pt x="290727" y="165727"/>
                  </a:lnTo>
                  <a:lnTo>
                    <a:pt x="299499" y="165727"/>
                  </a:lnTo>
                  <a:lnTo>
                    <a:pt x="306078" y="161028"/>
                  </a:lnTo>
                  <a:lnTo>
                    <a:pt x="307958" y="153509"/>
                  </a:lnTo>
                  <a:lnTo>
                    <a:pt x="306078" y="146304"/>
                  </a:lnTo>
                  <a:lnTo>
                    <a:pt x="305765" y="140038"/>
                  </a:lnTo>
                  <a:lnTo>
                    <a:pt x="311717" y="135965"/>
                  </a:lnTo>
                  <a:lnTo>
                    <a:pt x="318610" y="134712"/>
                  </a:lnTo>
                  <a:lnTo>
                    <a:pt x="325815" y="131266"/>
                  </a:lnTo>
                  <a:lnTo>
                    <a:pt x="347432" y="116228"/>
                  </a:lnTo>
                  <a:lnTo>
                    <a:pt x="348998" y="112782"/>
                  </a:lnTo>
                  <a:lnTo>
                    <a:pt x="348372" y="108083"/>
                  </a:lnTo>
                  <a:lnTo>
                    <a:pt x="343359" y="101504"/>
                  </a:lnTo>
                  <a:lnTo>
                    <a:pt x="342419" y="97745"/>
                  </a:lnTo>
                  <a:lnTo>
                    <a:pt x="347118" y="84587"/>
                  </a:lnTo>
                  <a:lnTo>
                    <a:pt x="358710" y="75501"/>
                  </a:lnTo>
                  <a:lnTo>
                    <a:pt x="384086" y="62030"/>
                  </a:lnTo>
                  <a:lnTo>
                    <a:pt x="390978" y="56078"/>
                  </a:lnTo>
                  <a:lnTo>
                    <a:pt x="394424" y="51379"/>
                  </a:lnTo>
                  <a:lnTo>
                    <a:pt x="401630" y="31015"/>
                  </a:lnTo>
                  <a:lnTo>
                    <a:pt x="418547" y="940"/>
                  </a:lnTo>
                  <a:lnTo>
                    <a:pt x="423873" y="0"/>
                  </a:lnTo>
                  <a:lnTo>
                    <a:pt x="433272" y="3446"/>
                  </a:lnTo>
                  <a:lnTo>
                    <a:pt x="438911" y="6579"/>
                  </a:lnTo>
                  <a:lnTo>
                    <a:pt x="443923" y="10652"/>
                  </a:lnTo>
                  <a:lnTo>
                    <a:pt x="447996" y="15351"/>
                  </a:lnTo>
                  <a:lnTo>
                    <a:pt x="451755" y="20677"/>
                  </a:lnTo>
                  <a:lnTo>
                    <a:pt x="457708" y="24123"/>
                  </a:lnTo>
                  <a:lnTo>
                    <a:pt x="458647" y="30702"/>
                  </a:lnTo>
                  <a:lnTo>
                    <a:pt x="458021" y="38534"/>
                  </a:lnTo>
                  <a:lnTo>
                    <a:pt x="458961" y="46679"/>
                  </a:lnTo>
                  <a:lnTo>
                    <a:pt x="461780" y="53258"/>
                  </a:lnTo>
                  <a:lnTo>
                    <a:pt x="477131" y="79261"/>
                  </a:lnTo>
                  <a:lnTo>
                    <a:pt x="488096" y="91479"/>
                  </a:lnTo>
                  <a:lnTo>
                    <a:pt x="493422" y="94925"/>
                  </a:lnTo>
                  <a:lnTo>
                    <a:pt x="501254" y="96178"/>
                  </a:lnTo>
                  <a:lnTo>
                    <a:pt x="505640" y="93672"/>
                  </a:lnTo>
                  <a:lnTo>
                    <a:pt x="519111" y="73308"/>
                  </a:lnTo>
                  <a:lnTo>
                    <a:pt x="521304" y="68922"/>
                  </a:lnTo>
                  <a:lnTo>
                    <a:pt x="520678" y="65163"/>
                  </a:lnTo>
                  <a:close/>
                </a:path>
              </a:pathLst>
            </a:custGeom>
            <a:grpFill/>
            <a:ln w="6248" cap="rnd">
              <a:solidFill>
                <a:srgbClr val="0070C0"/>
              </a:solidFill>
              <a:prstDash val="solid"/>
              <a:round/>
            </a:ln>
          </p:spPr>
          <p:txBody>
            <a:bodyPr rtlCol="0" anchor="ctr"/>
            <a:lstStyle/>
            <a:p>
              <a:endParaRPr lang="vi-VN"/>
            </a:p>
          </p:txBody>
        </p:sp>
        <p:sp>
          <p:nvSpPr>
            <p:cNvPr id="82" name="Freeform: Shape 81">
              <a:extLst>
                <a:ext uri="{FF2B5EF4-FFF2-40B4-BE49-F238E27FC236}">
                  <a16:creationId xmlns:a16="http://schemas.microsoft.com/office/drawing/2014/main" id="{7725A986-4FD0-46F0-9F13-4B557904404F}"/>
                </a:ext>
              </a:extLst>
            </p:cNvPr>
            <p:cNvSpPr/>
            <p:nvPr/>
          </p:nvSpPr>
          <p:spPr>
            <a:xfrm>
              <a:off x="4067043" y="799861"/>
              <a:ext cx="518484" cy="497494"/>
            </a:xfrm>
            <a:custGeom>
              <a:avLst/>
              <a:gdLst>
                <a:gd name="connsiteX0" fmla="*/ 178258 w 518484"/>
                <a:gd name="connsiteY0" fmla="*/ 19737 h 497494"/>
                <a:gd name="connsiteX1" fmla="*/ 178885 w 518484"/>
                <a:gd name="connsiteY1" fmla="*/ 22243 h 497494"/>
                <a:gd name="connsiteX2" fmla="*/ 179825 w 518484"/>
                <a:gd name="connsiteY2" fmla="*/ 39474 h 497494"/>
                <a:gd name="connsiteX3" fmla="*/ 182018 w 518484"/>
                <a:gd name="connsiteY3" fmla="*/ 46366 h 497494"/>
                <a:gd name="connsiteX4" fmla="*/ 187657 w 518484"/>
                <a:gd name="connsiteY4" fmla="*/ 52632 h 497494"/>
                <a:gd name="connsiteX5" fmla="*/ 197055 w 518484"/>
                <a:gd name="connsiteY5" fmla="*/ 55764 h 497494"/>
                <a:gd name="connsiteX6" fmla="*/ 213973 w 518484"/>
                <a:gd name="connsiteY6" fmla="*/ 56704 h 497494"/>
                <a:gd name="connsiteX7" fmla="*/ 221178 w 518484"/>
                <a:gd name="connsiteY7" fmla="*/ 62970 h 497494"/>
                <a:gd name="connsiteX8" fmla="*/ 223685 w 518484"/>
                <a:gd name="connsiteY8" fmla="*/ 68609 h 497494"/>
                <a:gd name="connsiteX9" fmla="*/ 233396 w 518484"/>
                <a:gd name="connsiteY9" fmla="*/ 102444 h 497494"/>
                <a:gd name="connsiteX10" fmla="*/ 232457 w 518484"/>
                <a:gd name="connsiteY10" fmla="*/ 107143 h 497494"/>
                <a:gd name="connsiteX11" fmla="*/ 228697 w 518484"/>
                <a:gd name="connsiteY11" fmla="*/ 110589 h 497494"/>
                <a:gd name="connsiteX12" fmla="*/ 223685 w 518484"/>
                <a:gd name="connsiteY12" fmla="*/ 117481 h 497494"/>
                <a:gd name="connsiteX13" fmla="*/ 224625 w 518484"/>
                <a:gd name="connsiteY13" fmla="*/ 124060 h 497494"/>
                <a:gd name="connsiteX14" fmla="*/ 227444 w 518484"/>
                <a:gd name="connsiteY14" fmla="*/ 129073 h 497494"/>
                <a:gd name="connsiteX15" fmla="*/ 230577 w 518484"/>
                <a:gd name="connsiteY15" fmla="*/ 133772 h 497494"/>
                <a:gd name="connsiteX16" fmla="*/ 232770 w 518484"/>
                <a:gd name="connsiteY16" fmla="*/ 139098 h 497494"/>
                <a:gd name="connsiteX17" fmla="*/ 232770 w 518484"/>
                <a:gd name="connsiteY17" fmla="*/ 142544 h 497494"/>
                <a:gd name="connsiteX18" fmla="*/ 231517 w 518484"/>
                <a:gd name="connsiteY18" fmla="*/ 149750 h 497494"/>
                <a:gd name="connsiteX19" fmla="*/ 231517 w 518484"/>
                <a:gd name="connsiteY19" fmla="*/ 153509 h 497494"/>
                <a:gd name="connsiteX20" fmla="*/ 232770 w 518484"/>
                <a:gd name="connsiteY20" fmla="*/ 156015 h 497494"/>
                <a:gd name="connsiteX21" fmla="*/ 237469 w 518484"/>
                <a:gd name="connsiteY21" fmla="*/ 162594 h 497494"/>
                <a:gd name="connsiteX22" fmla="*/ 237782 w 518484"/>
                <a:gd name="connsiteY22" fmla="*/ 174499 h 497494"/>
                <a:gd name="connsiteX23" fmla="*/ 235589 w 518484"/>
                <a:gd name="connsiteY23" fmla="*/ 185464 h 497494"/>
                <a:gd name="connsiteX24" fmla="*/ 227131 w 518484"/>
                <a:gd name="connsiteY24" fmla="*/ 207081 h 497494"/>
                <a:gd name="connsiteX25" fmla="*/ 227757 w 518484"/>
                <a:gd name="connsiteY25" fmla="*/ 215226 h 497494"/>
                <a:gd name="connsiteX26" fmla="*/ 229324 w 518484"/>
                <a:gd name="connsiteY26" fmla="*/ 219299 h 497494"/>
                <a:gd name="connsiteX27" fmla="*/ 231830 w 518484"/>
                <a:gd name="connsiteY27" fmla="*/ 222118 h 497494"/>
                <a:gd name="connsiteX28" fmla="*/ 238409 w 518484"/>
                <a:gd name="connsiteY28" fmla="*/ 222432 h 497494"/>
                <a:gd name="connsiteX29" fmla="*/ 244988 w 518484"/>
                <a:gd name="connsiteY29" fmla="*/ 217419 h 497494"/>
                <a:gd name="connsiteX30" fmla="*/ 258772 w 518484"/>
                <a:gd name="connsiteY30" fmla="*/ 201755 h 497494"/>
                <a:gd name="connsiteX31" fmla="*/ 261592 w 518484"/>
                <a:gd name="connsiteY31" fmla="*/ 201128 h 497494"/>
                <a:gd name="connsiteX32" fmla="*/ 267231 w 518484"/>
                <a:gd name="connsiteY32" fmla="*/ 203321 h 497494"/>
                <a:gd name="connsiteX33" fmla="*/ 269737 w 518484"/>
                <a:gd name="connsiteY33" fmla="*/ 204888 h 497494"/>
                <a:gd name="connsiteX34" fmla="*/ 275063 w 518484"/>
                <a:gd name="connsiteY34" fmla="*/ 211780 h 497494"/>
                <a:gd name="connsiteX35" fmla="*/ 283835 w 518484"/>
                <a:gd name="connsiteY35" fmla="*/ 216479 h 497494"/>
                <a:gd name="connsiteX36" fmla="*/ 291354 w 518484"/>
                <a:gd name="connsiteY36" fmla="*/ 217419 h 497494"/>
                <a:gd name="connsiteX37" fmla="*/ 308898 w 518484"/>
                <a:gd name="connsiteY37" fmla="*/ 217106 h 497494"/>
                <a:gd name="connsiteX38" fmla="*/ 319236 w 518484"/>
                <a:gd name="connsiteY38" fmla="*/ 219612 h 497494"/>
                <a:gd name="connsiteX39" fmla="*/ 324249 w 518484"/>
                <a:gd name="connsiteY39" fmla="*/ 224624 h 497494"/>
                <a:gd name="connsiteX40" fmla="*/ 328008 w 518484"/>
                <a:gd name="connsiteY40" fmla="*/ 230890 h 497494"/>
                <a:gd name="connsiteX41" fmla="*/ 333647 w 518484"/>
                <a:gd name="connsiteY41" fmla="*/ 238096 h 497494"/>
                <a:gd name="connsiteX42" fmla="*/ 343046 w 518484"/>
                <a:gd name="connsiteY42" fmla="*/ 243108 h 497494"/>
                <a:gd name="connsiteX43" fmla="*/ 350251 w 518484"/>
                <a:gd name="connsiteY43" fmla="*/ 241542 h 497494"/>
                <a:gd name="connsiteX44" fmla="*/ 357144 w 518484"/>
                <a:gd name="connsiteY44" fmla="*/ 237469 h 497494"/>
                <a:gd name="connsiteX45" fmla="*/ 364662 w 518484"/>
                <a:gd name="connsiteY45" fmla="*/ 234336 h 497494"/>
                <a:gd name="connsiteX46" fmla="*/ 373434 w 518484"/>
                <a:gd name="connsiteY46" fmla="*/ 234650 h 497494"/>
                <a:gd name="connsiteX47" fmla="*/ 380640 w 518484"/>
                <a:gd name="connsiteY47" fmla="*/ 238096 h 497494"/>
                <a:gd name="connsiteX48" fmla="*/ 385339 w 518484"/>
                <a:gd name="connsiteY48" fmla="*/ 244988 h 497494"/>
                <a:gd name="connsiteX49" fmla="*/ 385652 w 518484"/>
                <a:gd name="connsiteY49" fmla="*/ 254386 h 497494"/>
                <a:gd name="connsiteX50" fmla="*/ 381893 w 518484"/>
                <a:gd name="connsiteY50" fmla="*/ 261905 h 497494"/>
                <a:gd name="connsiteX51" fmla="*/ 375627 w 518484"/>
                <a:gd name="connsiteY51" fmla="*/ 268797 h 497494"/>
                <a:gd name="connsiteX52" fmla="*/ 371241 w 518484"/>
                <a:gd name="connsiteY52" fmla="*/ 276003 h 497494"/>
                <a:gd name="connsiteX53" fmla="*/ 372181 w 518484"/>
                <a:gd name="connsiteY53" fmla="*/ 285402 h 497494"/>
                <a:gd name="connsiteX54" fmla="*/ 378134 w 518484"/>
                <a:gd name="connsiteY54" fmla="*/ 291667 h 497494"/>
                <a:gd name="connsiteX55" fmla="*/ 386906 w 518484"/>
                <a:gd name="connsiteY55" fmla="*/ 294800 h 497494"/>
                <a:gd name="connsiteX56" fmla="*/ 404763 w 518484"/>
                <a:gd name="connsiteY56" fmla="*/ 298559 h 497494"/>
                <a:gd name="connsiteX57" fmla="*/ 416981 w 518484"/>
                <a:gd name="connsiteY57" fmla="*/ 306392 h 497494"/>
                <a:gd name="connsiteX58" fmla="*/ 450189 w 518484"/>
                <a:gd name="connsiteY58" fmla="*/ 335527 h 497494"/>
                <a:gd name="connsiteX59" fmla="*/ 467106 w 518484"/>
                <a:gd name="connsiteY59" fmla="*/ 339913 h 497494"/>
                <a:gd name="connsiteX60" fmla="*/ 480577 w 518484"/>
                <a:gd name="connsiteY60" fmla="*/ 335527 h 497494"/>
                <a:gd name="connsiteX61" fmla="*/ 492795 w 518484"/>
                <a:gd name="connsiteY61" fmla="*/ 333961 h 497494"/>
                <a:gd name="connsiteX62" fmla="*/ 505640 w 518484"/>
                <a:gd name="connsiteY62" fmla="*/ 347745 h 497494"/>
                <a:gd name="connsiteX63" fmla="*/ 516918 w 518484"/>
                <a:gd name="connsiteY63" fmla="*/ 380953 h 497494"/>
                <a:gd name="connsiteX64" fmla="*/ 518485 w 518484"/>
                <a:gd name="connsiteY64" fmla="*/ 382520 h 497494"/>
                <a:gd name="connsiteX65" fmla="*/ 479324 w 518484"/>
                <a:gd name="connsiteY65" fmla="*/ 408209 h 497494"/>
                <a:gd name="connsiteX66" fmla="*/ 475878 w 518484"/>
                <a:gd name="connsiteY66" fmla="*/ 413535 h 497494"/>
                <a:gd name="connsiteX67" fmla="*/ 472119 w 518484"/>
                <a:gd name="connsiteY67" fmla="*/ 421053 h 497494"/>
                <a:gd name="connsiteX68" fmla="*/ 481517 w 518484"/>
                <a:gd name="connsiteY68" fmla="*/ 439850 h 497494"/>
                <a:gd name="connsiteX69" fmla="*/ 482770 w 518484"/>
                <a:gd name="connsiteY69" fmla="*/ 446743 h 497494"/>
                <a:gd name="connsiteX70" fmla="*/ 482457 w 518484"/>
                <a:gd name="connsiteY70" fmla="*/ 453635 h 497494"/>
                <a:gd name="connsiteX71" fmla="*/ 479637 w 518484"/>
                <a:gd name="connsiteY71" fmla="*/ 462720 h 497494"/>
                <a:gd name="connsiteX72" fmla="*/ 475252 w 518484"/>
                <a:gd name="connsiteY72" fmla="*/ 469612 h 497494"/>
                <a:gd name="connsiteX73" fmla="*/ 468046 w 518484"/>
                <a:gd name="connsiteY73" fmla="*/ 476505 h 497494"/>
                <a:gd name="connsiteX74" fmla="*/ 458021 w 518484"/>
                <a:gd name="connsiteY74" fmla="*/ 482770 h 497494"/>
                <a:gd name="connsiteX75" fmla="*/ 430765 w 518484"/>
                <a:gd name="connsiteY75" fmla="*/ 493109 h 497494"/>
                <a:gd name="connsiteX76" fmla="*/ 419487 w 518484"/>
                <a:gd name="connsiteY76" fmla="*/ 495928 h 497494"/>
                <a:gd name="connsiteX77" fmla="*/ 404449 w 518484"/>
                <a:gd name="connsiteY77" fmla="*/ 497495 h 497494"/>
                <a:gd name="connsiteX78" fmla="*/ 386906 w 518484"/>
                <a:gd name="connsiteY78" fmla="*/ 490602 h 497494"/>
                <a:gd name="connsiteX79" fmla="*/ 384712 w 518484"/>
                <a:gd name="connsiteY79" fmla="*/ 486843 h 497494"/>
                <a:gd name="connsiteX80" fmla="*/ 382519 w 518484"/>
                <a:gd name="connsiteY80" fmla="*/ 481204 h 497494"/>
                <a:gd name="connsiteX81" fmla="*/ 382519 w 518484"/>
                <a:gd name="connsiteY81" fmla="*/ 467419 h 497494"/>
                <a:gd name="connsiteX82" fmla="*/ 379700 w 518484"/>
                <a:gd name="connsiteY82" fmla="*/ 460527 h 497494"/>
                <a:gd name="connsiteX83" fmla="*/ 375314 w 518484"/>
                <a:gd name="connsiteY83" fmla="*/ 458647 h 497494"/>
                <a:gd name="connsiteX84" fmla="*/ 369675 w 518484"/>
                <a:gd name="connsiteY84" fmla="*/ 459901 h 497494"/>
                <a:gd name="connsiteX85" fmla="*/ 361843 w 518484"/>
                <a:gd name="connsiteY85" fmla="*/ 462094 h 497494"/>
                <a:gd name="connsiteX86" fmla="*/ 353071 w 518484"/>
                <a:gd name="connsiteY86" fmla="*/ 462720 h 497494"/>
                <a:gd name="connsiteX87" fmla="*/ 343672 w 518484"/>
                <a:gd name="connsiteY87" fmla="*/ 458961 h 497494"/>
                <a:gd name="connsiteX88" fmla="*/ 338347 w 518484"/>
                <a:gd name="connsiteY88" fmla="*/ 451755 h 497494"/>
                <a:gd name="connsiteX89" fmla="*/ 333960 w 518484"/>
                <a:gd name="connsiteY89" fmla="*/ 442043 h 497494"/>
                <a:gd name="connsiteX90" fmla="*/ 322682 w 518484"/>
                <a:gd name="connsiteY90" fmla="*/ 426066 h 497494"/>
                <a:gd name="connsiteX91" fmla="*/ 316103 w 518484"/>
                <a:gd name="connsiteY91" fmla="*/ 415101 h 497494"/>
                <a:gd name="connsiteX92" fmla="*/ 312344 w 518484"/>
                <a:gd name="connsiteY92" fmla="*/ 405076 h 497494"/>
                <a:gd name="connsiteX93" fmla="*/ 310778 w 518484"/>
                <a:gd name="connsiteY93" fmla="*/ 397244 h 497494"/>
                <a:gd name="connsiteX94" fmla="*/ 308585 w 518484"/>
                <a:gd name="connsiteY94" fmla="*/ 391291 h 497494"/>
                <a:gd name="connsiteX95" fmla="*/ 303572 w 518484"/>
                <a:gd name="connsiteY95" fmla="*/ 389412 h 497494"/>
                <a:gd name="connsiteX96" fmla="*/ 296680 w 518484"/>
                <a:gd name="connsiteY96" fmla="*/ 391605 h 497494"/>
                <a:gd name="connsiteX97" fmla="*/ 289474 w 518484"/>
                <a:gd name="connsiteY97" fmla="*/ 395364 h 497494"/>
                <a:gd name="connsiteX98" fmla="*/ 283522 w 518484"/>
                <a:gd name="connsiteY98" fmla="*/ 399750 h 497494"/>
                <a:gd name="connsiteX99" fmla="*/ 274123 w 518484"/>
                <a:gd name="connsiteY99" fmla="*/ 408835 h 497494"/>
                <a:gd name="connsiteX100" fmla="*/ 269424 w 518484"/>
                <a:gd name="connsiteY100" fmla="*/ 411342 h 497494"/>
                <a:gd name="connsiteX101" fmla="*/ 262845 w 518484"/>
                <a:gd name="connsiteY101" fmla="*/ 410715 h 497494"/>
                <a:gd name="connsiteX102" fmla="*/ 257206 w 518484"/>
                <a:gd name="connsiteY102" fmla="*/ 405703 h 497494"/>
                <a:gd name="connsiteX103" fmla="*/ 241542 w 518484"/>
                <a:gd name="connsiteY103" fmla="*/ 388785 h 497494"/>
                <a:gd name="connsiteX104" fmla="*/ 231517 w 518484"/>
                <a:gd name="connsiteY104" fmla="*/ 384712 h 497494"/>
                <a:gd name="connsiteX105" fmla="*/ 219925 w 518484"/>
                <a:gd name="connsiteY105" fmla="*/ 383773 h 497494"/>
                <a:gd name="connsiteX106" fmla="*/ 208960 w 518484"/>
                <a:gd name="connsiteY106" fmla="*/ 385339 h 497494"/>
                <a:gd name="connsiteX107" fmla="*/ 198309 w 518484"/>
                <a:gd name="connsiteY107" fmla="*/ 388472 h 497494"/>
                <a:gd name="connsiteX108" fmla="*/ 189537 w 518484"/>
                <a:gd name="connsiteY108" fmla="*/ 394424 h 497494"/>
                <a:gd name="connsiteX109" fmla="*/ 181391 w 518484"/>
                <a:gd name="connsiteY109" fmla="*/ 402570 h 497494"/>
                <a:gd name="connsiteX110" fmla="*/ 173559 w 518484"/>
                <a:gd name="connsiteY110" fmla="*/ 413221 h 497494"/>
                <a:gd name="connsiteX111" fmla="*/ 160088 w 518484"/>
                <a:gd name="connsiteY111" fmla="*/ 447683 h 497494"/>
                <a:gd name="connsiteX112" fmla="*/ 154762 w 518484"/>
                <a:gd name="connsiteY112" fmla="*/ 457394 h 497494"/>
                <a:gd name="connsiteX113" fmla="*/ 147243 w 518484"/>
                <a:gd name="connsiteY113" fmla="*/ 465540 h 497494"/>
                <a:gd name="connsiteX114" fmla="*/ 136905 w 518484"/>
                <a:gd name="connsiteY114" fmla="*/ 471492 h 497494"/>
                <a:gd name="connsiteX115" fmla="*/ 121241 w 518484"/>
                <a:gd name="connsiteY115" fmla="*/ 474625 h 497494"/>
                <a:gd name="connsiteX116" fmla="*/ 110276 w 518484"/>
                <a:gd name="connsiteY116" fmla="*/ 473059 h 497494"/>
                <a:gd name="connsiteX117" fmla="*/ 101504 w 518484"/>
                <a:gd name="connsiteY117" fmla="*/ 468673 h 497494"/>
                <a:gd name="connsiteX118" fmla="*/ 75815 w 518484"/>
                <a:gd name="connsiteY118" fmla="*/ 444236 h 497494"/>
                <a:gd name="connsiteX119" fmla="*/ 62343 w 518484"/>
                <a:gd name="connsiteY119" fmla="*/ 437971 h 497494"/>
                <a:gd name="connsiteX120" fmla="*/ 48872 w 518484"/>
                <a:gd name="connsiteY120" fmla="*/ 434525 h 497494"/>
                <a:gd name="connsiteX121" fmla="*/ 35088 w 518484"/>
                <a:gd name="connsiteY121" fmla="*/ 432958 h 497494"/>
                <a:gd name="connsiteX122" fmla="*/ 27256 w 518484"/>
                <a:gd name="connsiteY122" fmla="*/ 430139 h 497494"/>
                <a:gd name="connsiteX123" fmla="*/ 21930 w 518484"/>
                <a:gd name="connsiteY123" fmla="*/ 426066 h 497494"/>
                <a:gd name="connsiteX124" fmla="*/ 19424 w 518484"/>
                <a:gd name="connsiteY124" fmla="*/ 419800 h 497494"/>
                <a:gd name="connsiteX125" fmla="*/ 18797 w 518484"/>
                <a:gd name="connsiteY125" fmla="*/ 412908 h 497494"/>
                <a:gd name="connsiteX126" fmla="*/ 22870 w 518484"/>
                <a:gd name="connsiteY126" fmla="*/ 401630 h 497494"/>
                <a:gd name="connsiteX127" fmla="*/ 40100 w 518484"/>
                <a:gd name="connsiteY127" fmla="*/ 373748 h 497494"/>
                <a:gd name="connsiteX128" fmla="*/ 49812 w 518484"/>
                <a:gd name="connsiteY128" fmla="*/ 361843 h 497494"/>
                <a:gd name="connsiteX129" fmla="*/ 60151 w 518484"/>
                <a:gd name="connsiteY129" fmla="*/ 352758 h 497494"/>
                <a:gd name="connsiteX130" fmla="*/ 60777 w 518484"/>
                <a:gd name="connsiteY130" fmla="*/ 349311 h 497494"/>
                <a:gd name="connsiteX131" fmla="*/ 59211 w 518484"/>
                <a:gd name="connsiteY131" fmla="*/ 344612 h 497494"/>
                <a:gd name="connsiteX132" fmla="*/ 28822 w 518484"/>
                <a:gd name="connsiteY132" fmla="*/ 303259 h 497494"/>
                <a:gd name="connsiteX133" fmla="*/ 23183 w 518484"/>
                <a:gd name="connsiteY133" fmla="*/ 298559 h 497494"/>
                <a:gd name="connsiteX134" fmla="*/ 18170 w 518484"/>
                <a:gd name="connsiteY134" fmla="*/ 296053 h 497494"/>
                <a:gd name="connsiteX135" fmla="*/ 14411 w 518484"/>
                <a:gd name="connsiteY135" fmla="*/ 295740 h 497494"/>
                <a:gd name="connsiteX136" fmla="*/ 11905 w 518484"/>
                <a:gd name="connsiteY136" fmla="*/ 294173 h 497494"/>
                <a:gd name="connsiteX137" fmla="*/ 10338 w 518484"/>
                <a:gd name="connsiteY137" fmla="*/ 291041 h 497494"/>
                <a:gd name="connsiteX138" fmla="*/ 10338 w 518484"/>
                <a:gd name="connsiteY138" fmla="*/ 281329 h 497494"/>
                <a:gd name="connsiteX139" fmla="*/ 9712 w 518484"/>
                <a:gd name="connsiteY139" fmla="*/ 275690 h 497494"/>
                <a:gd name="connsiteX140" fmla="*/ 4699 w 518484"/>
                <a:gd name="connsiteY140" fmla="*/ 263785 h 497494"/>
                <a:gd name="connsiteX141" fmla="*/ 1566 w 518484"/>
                <a:gd name="connsiteY141" fmla="*/ 251567 h 497494"/>
                <a:gd name="connsiteX142" fmla="*/ 0 w 518484"/>
                <a:gd name="connsiteY142" fmla="*/ 228697 h 497494"/>
                <a:gd name="connsiteX143" fmla="*/ 2193 w 518484"/>
                <a:gd name="connsiteY143" fmla="*/ 188910 h 497494"/>
                <a:gd name="connsiteX144" fmla="*/ 4073 w 518484"/>
                <a:gd name="connsiteY144" fmla="*/ 180138 h 497494"/>
                <a:gd name="connsiteX145" fmla="*/ 8145 w 518484"/>
                <a:gd name="connsiteY145" fmla="*/ 173246 h 497494"/>
                <a:gd name="connsiteX146" fmla="*/ 12531 w 518484"/>
                <a:gd name="connsiteY146" fmla="*/ 169800 h 497494"/>
                <a:gd name="connsiteX147" fmla="*/ 20990 w 518484"/>
                <a:gd name="connsiteY147" fmla="*/ 165101 h 497494"/>
                <a:gd name="connsiteX148" fmla="*/ 25376 w 518484"/>
                <a:gd name="connsiteY148" fmla="*/ 161968 h 497494"/>
                <a:gd name="connsiteX149" fmla="*/ 29135 w 518484"/>
                <a:gd name="connsiteY149" fmla="*/ 158208 h 497494"/>
                <a:gd name="connsiteX150" fmla="*/ 32581 w 518484"/>
                <a:gd name="connsiteY150" fmla="*/ 153822 h 497494"/>
                <a:gd name="connsiteX151" fmla="*/ 53885 w 518484"/>
                <a:gd name="connsiteY151" fmla="*/ 114035 h 497494"/>
                <a:gd name="connsiteX152" fmla="*/ 61090 w 518484"/>
                <a:gd name="connsiteY152" fmla="*/ 90226 h 497494"/>
                <a:gd name="connsiteX153" fmla="*/ 62030 w 518484"/>
                <a:gd name="connsiteY153" fmla="*/ 84587 h 497494"/>
                <a:gd name="connsiteX154" fmla="*/ 61404 w 518484"/>
                <a:gd name="connsiteY154" fmla="*/ 79887 h 497494"/>
                <a:gd name="connsiteX155" fmla="*/ 58897 w 518484"/>
                <a:gd name="connsiteY155" fmla="*/ 75188 h 497494"/>
                <a:gd name="connsiteX156" fmla="*/ 48246 w 518484"/>
                <a:gd name="connsiteY156" fmla="*/ 63597 h 497494"/>
                <a:gd name="connsiteX157" fmla="*/ 45113 w 518484"/>
                <a:gd name="connsiteY157" fmla="*/ 57644 h 497494"/>
                <a:gd name="connsiteX158" fmla="*/ 41040 w 518484"/>
                <a:gd name="connsiteY158" fmla="*/ 34774 h 497494"/>
                <a:gd name="connsiteX159" fmla="*/ 33521 w 518484"/>
                <a:gd name="connsiteY159" fmla="*/ 18170 h 497494"/>
                <a:gd name="connsiteX160" fmla="*/ 47619 w 518484"/>
                <a:gd name="connsiteY160" fmla="*/ 5326 h 497494"/>
                <a:gd name="connsiteX161" fmla="*/ 53885 w 518484"/>
                <a:gd name="connsiteY161" fmla="*/ 2193 h 497494"/>
                <a:gd name="connsiteX162" fmla="*/ 61404 w 518484"/>
                <a:gd name="connsiteY162" fmla="*/ 0 h 497494"/>
                <a:gd name="connsiteX163" fmla="*/ 67356 w 518484"/>
                <a:gd name="connsiteY163" fmla="*/ 313 h 497494"/>
                <a:gd name="connsiteX164" fmla="*/ 73308 w 518484"/>
                <a:gd name="connsiteY164" fmla="*/ 2506 h 497494"/>
                <a:gd name="connsiteX165" fmla="*/ 108710 w 518484"/>
                <a:gd name="connsiteY165" fmla="*/ 26629 h 497494"/>
                <a:gd name="connsiteX166" fmla="*/ 120927 w 518484"/>
                <a:gd name="connsiteY166" fmla="*/ 31328 h 497494"/>
                <a:gd name="connsiteX167" fmla="*/ 132832 w 518484"/>
                <a:gd name="connsiteY167" fmla="*/ 32581 h 497494"/>
                <a:gd name="connsiteX168" fmla="*/ 144424 w 518484"/>
                <a:gd name="connsiteY168" fmla="*/ 32268 h 497494"/>
                <a:gd name="connsiteX169" fmla="*/ 153822 w 518484"/>
                <a:gd name="connsiteY169" fmla="*/ 31015 h 497494"/>
                <a:gd name="connsiteX170" fmla="*/ 162594 w 518484"/>
                <a:gd name="connsiteY170" fmla="*/ 28509 h 497494"/>
                <a:gd name="connsiteX171" fmla="*/ 176692 w 518484"/>
                <a:gd name="connsiteY171" fmla="*/ 20990 h 497494"/>
                <a:gd name="connsiteX172" fmla="*/ 178258 w 518484"/>
                <a:gd name="connsiteY172" fmla="*/ 19737 h 49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518484" h="497494">
                  <a:moveTo>
                    <a:pt x="178258" y="19737"/>
                  </a:moveTo>
                  <a:lnTo>
                    <a:pt x="178885" y="22243"/>
                  </a:lnTo>
                  <a:lnTo>
                    <a:pt x="179825" y="39474"/>
                  </a:lnTo>
                  <a:lnTo>
                    <a:pt x="182018" y="46366"/>
                  </a:lnTo>
                  <a:lnTo>
                    <a:pt x="187657" y="52632"/>
                  </a:lnTo>
                  <a:lnTo>
                    <a:pt x="197055" y="55764"/>
                  </a:lnTo>
                  <a:lnTo>
                    <a:pt x="213973" y="56704"/>
                  </a:lnTo>
                  <a:lnTo>
                    <a:pt x="221178" y="62970"/>
                  </a:lnTo>
                  <a:lnTo>
                    <a:pt x="223685" y="68609"/>
                  </a:lnTo>
                  <a:lnTo>
                    <a:pt x="233396" y="102444"/>
                  </a:lnTo>
                  <a:lnTo>
                    <a:pt x="232457" y="107143"/>
                  </a:lnTo>
                  <a:lnTo>
                    <a:pt x="228697" y="110589"/>
                  </a:lnTo>
                  <a:lnTo>
                    <a:pt x="223685" y="117481"/>
                  </a:lnTo>
                  <a:lnTo>
                    <a:pt x="224625" y="124060"/>
                  </a:lnTo>
                  <a:lnTo>
                    <a:pt x="227444" y="129073"/>
                  </a:lnTo>
                  <a:lnTo>
                    <a:pt x="230577" y="133772"/>
                  </a:lnTo>
                  <a:lnTo>
                    <a:pt x="232770" y="139098"/>
                  </a:lnTo>
                  <a:lnTo>
                    <a:pt x="232770" y="142544"/>
                  </a:lnTo>
                  <a:lnTo>
                    <a:pt x="231517" y="149750"/>
                  </a:lnTo>
                  <a:lnTo>
                    <a:pt x="231517" y="153509"/>
                  </a:lnTo>
                  <a:lnTo>
                    <a:pt x="232770" y="156015"/>
                  </a:lnTo>
                  <a:lnTo>
                    <a:pt x="237469" y="162594"/>
                  </a:lnTo>
                  <a:lnTo>
                    <a:pt x="237782" y="174499"/>
                  </a:lnTo>
                  <a:lnTo>
                    <a:pt x="235589" y="185464"/>
                  </a:lnTo>
                  <a:lnTo>
                    <a:pt x="227131" y="207081"/>
                  </a:lnTo>
                  <a:lnTo>
                    <a:pt x="227757" y="215226"/>
                  </a:lnTo>
                  <a:lnTo>
                    <a:pt x="229324" y="219299"/>
                  </a:lnTo>
                  <a:lnTo>
                    <a:pt x="231830" y="222118"/>
                  </a:lnTo>
                  <a:lnTo>
                    <a:pt x="238409" y="222432"/>
                  </a:lnTo>
                  <a:lnTo>
                    <a:pt x="244988" y="217419"/>
                  </a:lnTo>
                  <a:lnTo>
                    <a:pt x="258772" y="201755"/>
                  </a:lnTo>
                  <a:lnTo>
                    <a:pt x="261592" y="201128"/>
                  </a:lnTo>
                  <a:lnTo>
                    <a:pt x="267231" y="203321"/>
                  </a:lnTo>
                  <a:lnTo>
                    <a:pt x="269737" y="204888"/>
                  </a:lnTo>
                  <a:lnTo>
                    <a:pt x="275063" y="211780"/>
                  </a:lnTo>
                  <a:lnTo>
                    <a:pt x="283835" y="216479"/>
                  </a:lnTo>
                  <a:lnTo>
                    <a:pt x="291354" y="217419"/>
                  </a:lnTo>
                  <a:lnTo>
                    <a:pt x="308898" y="217106"/>
                  </a:lnTo>
                  <a:lnTo>
                    <a:pt x="319236" y="219612"/>
                  </a:lnTo>
                  <a:lnTo>
                    <a:pt x="324249" y="224624"/>
                  </a:lnTo>
                  <a:lnTo>
                    <a:pt x="328008" y="230890"/>
                  </a:lnTo>
                  <a:lnTo>
                    <a:pt x="333647" y="238096"/>
                  </a:lnTo>
                  <a:lnTo>
                    <a:pt x="343046" y="243108"/>
                  </a:lnTo>
                  <a:lnTo>
                    <a:pt x="350251" y="241542"/>
                  </a:lnTo>
                  <a:lnTo>
                    <a:pt x="357144" y="237469"/>
                  </a:lnTo>
                  <a:lnTo>
                    <a:pt x="364662" y="234336"/>
                  </a:lnTo>
                  <a:lnTo>
                    <a:pt x="373434" y="234650"/>
                  </a:lnTo>
                  <a:lnTo>
                    <a:pt x="380640" y="238096"/>
                  </a:lnTo>
                  <a:lnTo>
                    <a:pt x="385339" y="244988"/>
                  </a:lnTo>
                  <a:lnTo>
                    <a:pt x="385652" y="254386"/>
                  </a:lnTo>
                  <a:lnTo>
                    <a:pt x="381893" y="261905"/>
                  </a:lnTo>
                  <a:lnTo>
                    <a:pt x="375627" y="268797"/>
                  </a:lnTo>
                  <a:lnTo>
                    <a:pt x="371241" y="276003"/>
                  </a:lnTo>
                  <a:lnTo>
                    <a:pt x="372181" y="285402"/>
                  </a:lnTo>
                  <a:lnTo>
                    <a:pt x="378134" y="291667"/>
                  </a:lnTo>
                  <a:lnTo>
                    <a:pt x="386906" y="294800"/>
                  </a:lnTo>
                  <a:lnTo>
                    <a:pt x="404763" y="298559"/>
                  </a:lnTo>
                  <a:lnTo>
                    <a:pt x="416981" y="306392"/>
                  </a:lnTo>
                  <a:lnTo>
                    <a:pt x="450189" y="335527"/>
                  </a:lnTo>
                  <a:lnTo>
                    <a:pt x="467106" y="339913"/>
                  </a:lnTo>
                  <a:lnTo>
                    <a:pt x="480577" y="335527"/>
                  </a:lnTo>
                  <a:lnTo>
                    <a:pt x="492795" y="333961"/>
                  </a:lnTo>
                  <a:lnTo>
                    <a:pt x="505640" y="347745"/>
                  </a:lnTo>
                  <a:lnTo>
                    <a:pt x="516918" y="380953"/>
                  </a:lnTo>
                  <a:lnTo>
                    <a:pt x="518485" y="382520"/>
                  </a:lnTo>
                  <a:lnTo>
                    <a:pt x="479324" y="408209"/>
                  </a:lnTo>
                  <a:lnTo>
                    <a:pt x="475878" y="413535"/>
                  </a:lnTo>
                  <a:lnTo>
                    <a:pt x="472119" y="421053"/>
                  </a:lnTo>
                  <a:lnTo>
                    <a:pt x="481517" y="439850"/>
                  </a:lnTo>
                  <a:lnTo>
                    <a:pt x="482770" y="446743"/>
                  </a:lnTo>
                  <a:lnTo>
                    <a:pt x="482457" y="453635"/>
                  </a:lnTo>
                  <a:lnTo>
                    <a:pt x="479637" y="462720"/>
                  </a:lnTo>
                  <a:lnTo>
                    <a:pt x="475252" y="469612"/>
                  </a:lnTo>
                  <a:lnTo>
                    <a:pt x="468046" y="476505"/>
                  </a:lnTo>
                  <a:lnTo>
                    <a:pt x="458021" y="482770"/>
                  </a:lnTo>
                  <a:lnTo>
                    <a:pt x="430765" y="493109"/>
                  </a:lnTo>
                  <a:lnTo>
                    <a:pt x="419487" y="495928"/>
                  </a:lnTo>
                  <a:lnTo>
                    <a:pt x="404449" y="497495"/>
                  </a:lnTo>
                  <a:lnTo>
                    <a:pt x="386906" y="490602"/>
                  </a:lnTo>
                  <a:lnTo>
                    <a:pt x="384712" y="486843"/>
                  </a:lnTo>
                  <a:lnTo>
                    <a:pt x="382519" y="481204"/>
                  </a:lnTo>
                  <a:lnTo>
                    <a:pt x="382519" y="467419"/>
                  </a:lnTo>
                  <a:lnTo>
                    <a:pt x="379700" y="460527"/>
                  </a:lnTo>
                  <a:lnTo>
                    <a:pt x="375314" y="458647"/>
                  </a:lnTo>
                  <a:lnTo>
                    <a:pt x="369675" y="459901"/>
                  </a:lnTo>
                  <a:lnTo>
                    <a:pt x="361843" y="462094"/>
                  </a:lnTo>
                  <a:lnTo>
                    <a:pt x="353071" y="462720"/>
                  </a:lnTo>
                  <a:lnTo>
                    <a:pt x="343672" y="458961"/>
                  </a:lnTo>
                  <a:lnTo>
                    <a:pt x="338347" y="451755"/>
                  </a:lnTo>
                  <a:lnTo>
                    <a:pt x="333960" y="442043"/>
                  </a:lnTo>
                  <a:lnTo>
                    <a:pt x="322682" y="426066"/>
                  </a:lnTo>
                  <a:lnTo>
                    <a:pt x="316103" y="415101"/>
                  </a:lnTo>
                  <a:lnTo>
                    <a:pt x="312344" y="405076"/>
                  </a:lnTo>
                  <a:lnTo>
                    <a:pt x="310778" y="397244"/>
                  </a:lnTo>
                  <a:lnTo>
                    <a:pt x="308585" y="391291"/>
                  </a:lnTo>
                  <a:lnTo>
                    <a:pt x="303572" y="389412"/>
                  </a:lnTo>
                  <a:lnTo>
                    <a:pt x="296680" y="391605"/>
                  </a:lnTo>
                  <a:lnTo>
                    <a:pt x="289474" y="395364"/>
                  </a:lnTo>
                  <a:lnTo>
                    <a:pt x="283522" y="399750"/>
                  </a:lnTo>
                  <a:lnTo>
                    <a:pt x="274123" y="408835"/>
                  </a:lnTo>
                  <a:lnTo>
                    <a:pt x="269424" y="411342"/>
                  </a:lnTo>
                  <a:lnTo>
                    <a:pt x="262845" y="410715"/>
                  </a:lnTo>
                  <a:lnTo>
                    <a:pt x="257206" y="405703"/>
                  </a:lnTo>
                  <a:lnTo>
                    <a:pt x="241542" y="388785"/>
                  </a:lnTo>
                  <a:lnTo>
                    <a:pt x="231517" y="384712"/>
                  </a:lnTo>
                  <a:lnTo>
                    <a:pt x="219925" y="383773"/>
                  </a:lnTo>
                  <a:lnTo>
                    <a:pt x="208960" y="385339"/>
                  </a:lnTo>
                  <a:lnTo>
                    <a:pt x="198309" y="388472"/>
                  </a:lnTo>
                  <a:lnTo>
                    <a:pt x="189537" y="394424"/>
                  </a:lnTo>
                  <a:lnTo>
                    <a:pt x="181391" y="402570"/>
                  </a:lnTo>
                  <a:lnTo>
                    <a:pt x="173559" y="413221"/>
                  </a:lnTo>
                  <a:lnTo>
                    <a:pt x="160088" y="447683"/>
                  </a:lnTo>
                  <a:lnTo>
                    <a:pt x="154762" y="457394"/>
                  </a:lnTo>
                  <a:lnTo>
                    <a:pt x="147243" y="465540"/>
                  </a:lnTo>
                  <a:lnTo>
                    <a:pt x="136905" y="471492"/>
                  </a:lnTo>
                  <a:lnTo>
                    <a:pt x="121241" y="474625"/>
                  </a:lnTo>
                  <a:lnTo>
                    <a:pt x="110276" y="473059"/>
                  </a:lnTo>
                  <a:lnTo>
                    <a:pt x="101504" y="468673"/>
                  </a:lnTo>
                  <a:lnTo>
                    <a:pt x="75815" y="444236"/>
                  </a:lnTo>
                  <a:lnTo>
                    <a:pt x="62343" y="437971"/>
                  </a:lnTo>
                  <a:lnTo>
                    <a:pt x="48872" y="434525"/>
                  </a:lnTo>
                  <a:lnTo>
                    <a:pt x="35088" y="432958"/>
                  </a:lnTo>
                  <a:lnTo>
                    <a:pt x="27256" y="430139"/>
                  </a:lnTo>
                  <a:lnTo>
                    <a:pt x="21930" y="426066"/>
                  </a:lnTo>
                  <a:lnTo>
                    <a:pt x="19424" y="419800"/>
                  </a:lnTo>
                  <a:lnTo>
                    <a:pt x="18797" y="412908"/>
                  </a:lnTo>
                  <a:lnTo>
                    <a:pt x="22870" y="401630"/>
                  </a:lnTo>
                  <a:lnTo>
                    <a:pt x="40100" y="373748"/>
                  </a:lnTo>
                  <a:lnTo>
                    <a:pt x="49812" y="361843"/>
                  </a:lnTo>
                  <a:lnTo>
                    <a:pt x="60151" y="352758"/>
                  </a:lnTo>
                  <a:lnTo>
                    <a:pt x="60777" y="349311"/>
                  </a:lnTo>
                  <a:lnTo>
                    <a:pt x="59211" y="344612"/>
                  </a:lnTo>
                  <a:lnTo>
                    <a:pt x="28822" y="303259"/>
                  </a:lnTo>
                  <a:lnTo>
                    <a:pt x="23183" y="298559"/>
                  </a:lnTo>
                  <a:lnTo>
                    <a:pt x="18170" y="296053"/>
                  </a:lnTo>
                  <a:lnTo>
                    <a:pt x="14411" y="295740"/>
                  </a:lnTo>
                  <a:lnTo>
                    <a:pt x="11905" y="294173"/>
                  </a:lnTo>
                  <a:lnTo>
                    <a:pt x="10338" y="291041"/>
                  </a:lnTo>
                  <a:lnTo>
                    <a:pt x="10338" y="281329"/>
                  </a:lnTo>
                  <a:lnTo>
                    <a:pt x="9712" y="275690"/>
                  </a:lnTo>
                  <a:lnTo>
                    <a:pt x="4699" y="263785"/>
                  </a:lnTo>
                  <a:lnTo>
                    <a:pt x="1566" y="251567"/>
                  </a:lnTo>
                  <a:lnTo>
                    <a:pt x="0" y="228697"/>
                  </a:lnTo>
                  <a:lnTo>
                    <a:pt x="2193" y="188910"/>
                  </a:lnTo>
                  <a:lnTo>
                    <a:pt x="4073" y="180138"/>
                  </a:lnTo>
                  <a:lnTo>
                    <a:pt x="8145" y="173246"/>
                  </a:lnTo>
                  <a:lnTo>
                    <a:pt x="12531" y="169800"/>
                  </a:lnTo>
                  <a:lnTo>
                    <a:pt x="20990" y="165101"/>
                  </a:lnTo>
                  <a:lnTo>
                    <a:pt x="25376" y="161968"/>
                  </a:lnTo>
                  <a:lnTo>
                    <a:pt x="29135" y="158208"/>
                  </a:lnTo>
                  <a:lnTo>
                    <a:pt x="32581" y="153822"/>
                  </a:lnTo>
                  <a:lnTo>
                    <a:pt x="53885" y="114035"/>
                  </a:lnTo>
                  <a:lnTo>
                    <a:pt x="61090" y="90226"/>
                  </a:lnTo>
                  <a:lnTo>
                    <a:pt x="62030" y="84587"/>
                  </a:lnTo>
                  <a:lnTo>
                    <a:pt x="61404" y="79887"/>
                  </a:lnTo>
                  <a:lnTo>
                    <a:pt x="58897" y="75188"/>
                  </a:lnTo>
                  <a:lnTo>
                    <a:pt x="48246" y="63597"/>
                  </a:lnTo>
                  <a:lnTo>
                    <a:pt x="45113" y="57644"/>
                  </a:lnTo>
                  <a:lnTo>
                    <a:pt x="41040" y="34774"/>
                  </a:lnTo>
                  <a:lnTo>
                    <a:pt x="33521" y="18170"/>
                  </a:lnTo>
                  <a:lnTo>
                    <a:pt x="47619" y="5326"/>
                  </a:lnTo>
                  <a:lnTo>
                    <a:pt x="53885" y="2193"/>
                  </a:lnTo>
                  <a:lnTo>
                    <a:pt x="61404" y="0"/>
                  </a:lnTo>
                  <a:lnTo>
                    <a:pt x="67356" y="313"/>
                  </a:lnTo>
                  <a:lnTo>
                    <a:pt x="73308" y="2506"/>
                  </a:lnTo>
                  <a:lnTo>
                    <a:pt x="108710" y="26629"/>
                  </a:lnTo>
                  <a:lnTo>
                    <a:pt x="120927" y="31328"/>
                  </a:lnTo>
                  <a:lnTo>
                    <a:pt x="132832" y="32581"/>
                  </a:lnTo>
                  <a:lnTo>
                    <a:pt x="144424" y="32268"/>
                  </a:lnTo>
                  <a:lnTo>
                    <a:pt x="153822" y="31015"/>
                  </a:lnTo>
                  <a:lnTo>
                    <a:pt x="162594" y="28509"/>
                  </a:lnTo>
                  <a:lnTo>
                    <a:pt x="176692" y="20990"/>
                  </a:lnTo>
                  <a:lnTo>
                    <a:pt x="178258" y="19737"/>
                  </a:lnTo>
                  <a:close/>
                </a:path>
              </a:pathLst>
            </a:custGeom>
            <a:grpFill/>
            <a:ln w="6248" cap="rnd">
              <a:solidFill>
                <a:srgbClr val="0070C0"/>
              </a:solidFill>
              <a:prstDash val="solid"/>
              <a:round/>
            </a:ln>
          </p:spPr>
          <p:txBody>
            <a:bodyPr rtlCol="0" anchor="ctr"/>
            <a:lstStyle/>
            <a:p>
              <a:endParaRPr lang="vi-VN"/>
            </a:p>
          </p:txBody>
        </p:sp>
        <p:sp>
          <p:nvSpPr>
            <p:cNvPr id="83" name="Freeform: Shape 82">
              <a:extLst>
                <a:ext uri="{FF2B5EF4-FFF2-40B4-BE49-F238E27FC236}">
                  <a16:creationId xmlns:a16="http://schemas.microsoft.com/office/drawing/2014/main" id="{0BACB032-8857-4FE8-B1DB-58B7553D5170}"/>
                </a:ext>
              </a:extLst>
            </p:cNvPr>
            <p:cNvSpPr/>
            <p:nvPr/>
          </p:nvSpPr>
          <p:spPr>
            <a:xfrm>
              <a:off x="2838344" y="985638"/>
              <a:ext cx="794801" cy="670114"/>
            </a:xfrm>
            <a:custGeom>
              <a:avLst/>
              <a:gdLst>
                <a:gd name="connsiteX0" fmla="*/ 298246 w 794801"/>
                <a:gd name="connsiteY0" fmla="*/ 147557 h 670114"/>
                <a:gd name="connsiteX1" fmla="*/ 336780 w 794801"/>
                <a:gd name="connsiteY1" fmla="*/ 163534 h 670114"/>
                <a:gd name="connsiteX2" fmla="*/ 402256 w 794801"/>
                <a:gd name="connsiteY2" fmla="*/ 175126 h 670114"/>
                <a:gd name="connsiteX3" fmla="*/ 416667 w 794801"/>
                <a:gd name="connsiteY3" fmla="*/ 174499 h 670114"/>
                <a:gd name="connsiteX4" fmla="*/ 428572 w 794801"/>
                <a:gd name="connsiteY4" fmla="*/ 170426 h 670114"/>
                <a:gd name="connsiteX5" fmla="*/ 444863 w 794801"/>
                <a:gd name="connsiteY5" fmla="*/ 156955 h 670114"/>
                <a:gd name="connsiteX6" fmla="*/ 452382 w 794801"/>
                <a:gd name="connsiteY6" fmla="*/ 152883 h 670114"/>
                <a:gd name="connsiteX7" fmla="*/ 460527 w 794801"/>
                <a:gd name="connsiteY7" fmla="*/ 152256 h 670114"/>
                <a:gd name="connsiteX8" fmla="*/ 468986 w 794801"/>
                <a:gd name="connsiteY8" fmla="*/ 156642 h 670114"/>
                <a:gd name="connsiteX9" fmla="*/ 475565 w 794801"/>
                <a:gd name="connsiteY9" fmla="*/ 163534 h 670114"/>
                <a:gd name="connsiteX10" fmla="*/ 478698 w 794801"/>
                <a:gd name="connsiteY10" fmla="*/ 169800 h 670114"/>
                <a:gd name="connsiteX11" fmla="*/ 478698 w 794801"/>
                <a:gd name="connsiteY11" fmla="*/ 177945 h 670114"/>
                <a:gd name="connsiteX12" fmla="*/ 469612 w 794801"/>
                <a:gd name="connsiteY12" fmla="*/ 202381 h 670114"/>
                <a:gd name="connsiteX13" fmla="*/ 464913 w 794801"/>
                <a:gd name="connsiteY13" fmla="*/ 218985 h 670114"/>
                <a:gd name="connsiteX14" fmla="*/ 462407 w 794801"/>
                <a:gd name="connsiteY14" fmla="*/ 236529 h 670114"/>
                <a:gd name="connsiteX15" fmla="*/ 462094 w 794801"/>
                <a:gd name="connsiteY15" fmla="*/ 250314 h 670114"/>
                <a:gd name="connsiteX16" fmla="*/ 464287 w 794801"/>
                <a:gd name="connsiteY16" fmla="*/ 262532 h 670114"/>
                <a:gd name="connsiteX17" fmla="*/ 469612 w 794801"/>
                <a:gd name="connsiteY17" fmla="*/ 273497 h 670114"/>
                <a:gd name="connsiteX18" fmla="*/ 481830 w 794801"/>
                <a:gd name="connsiteY18" fmla="*/ 286341 h 670114"/>
                <a:gd name="connsiteX19" fmla="*/ 519425 w 794801"/>
                <a:gd name="connsiteY19" fmla="*/ 308585 h 670114"/>
                <a:gd name="connsiteX20" fmla="*/ 529763 w 794801"/>
                <a:gd name="connsiteY20" fmla="*/ 311091 h 670114"/>
                <a:gd name="connsiteX21" fmla="*/ 538535 w 794801"/>
                <a:gd name="connsiteY21" fmla="*/ 309524 h 670114"/>
                <a:gd name="connsiteX22" fmla="*/ 567357 w 794801"/>
                <a:gd name="connsiteY22" fmla="*/ 291667 h 670114"/>
                <a:gd name="connsiteX23" fmla="*/ 577382 w 794801"/>
                <a:gd name="connsiteY23" fmla="*/ 287908 h 670114"/>
                <a:gd name="connsiteX24" fmla="*/ 586467 w 794801"/>
                <a:gd name="connsiteY24" fmla="*/ 287595 h 670114"/>
                <a:gd name="connsiteX25" fmla="*/ 595866 w 794801"/>
                <a:gd name="connsiteY25" fmla="*/ 291041 h 670114"/>
                <a:gd name="connsiteX26" fmla="*/ 607457 w 794801"/>
                <a:gd name="connsiteY26" fmla="*/ 298246 h 670114"/>
                <a:gd name="connsiteX27" fmla="*/ 616229 w 794801"/>
                <a:gd name="connsiteY27" fmla="*/ 301692 h 670114"/>
                <a:gd name="connsiteX28" fmla="*/ 623435 w 794801"/>
                <a:gd name="connsiteY28" fmla="*/ 302319 h 670114"/>
                <a:gd name="connsiteX29" fmla="*/ 636593 w 794801"/>
                <a:gd name="connsiteY29" fmla="*/ 297933 h 670114"/>
                <a:gd name="connsiteX30" fmla="*/ 642858 w 794801"/>
                <a:gd name="connsiteY30" fmla="*/ 297933 h 670114"/>
                <a:gd name="connsiteX31" fmla="*/ 647871 w 794801"/>
                <a:gd name="connsiteY31" fmla="*/ 301066 h 670114"/>
                <a:gd name="connsiteX32" fmla="*/ 652257 w 794801"/>
                <a:gd name="connsiteY32" fmla="*/ 307958 h 670114"/>
                <a:gd name="connsiteX33" fmla="*/ 655703 w 794801"/>
                <a:gd name="connsiteY33" fmla="*/ 315477 h 670114"/>
                <a:gd name="connsiteX34" fmla="*/ 661342 w 794801"/>
                <a:gd name="connsiteY34" fmla="*/ 323622 h 670114"/>
                <a:gd name="connsiteX35" fmla="*/ 668234 w 794801"/>
                <a:gd name="connsiteY35" fmla="*/ 326755 h 670114"/>
                <a:gd name="connsiteX36" fmla="*/ 674187 w 794801"/>
                <a:gd name="connsiteY36" fmla="*/ 327695 h 670114"/>
                <a:gd name="connsiteX37" fmla="*/ 682332 w 794801"/>
                <a:gd name="connsiteY37" fmla="*/ 325815 h 670114"/>
                <a:gd name="connsiteX38" fmla="*/ 697996 w 794801"/>
                <a:gd name="connsiteY38" fmla="*/ 362156 h 670114"/>
                <a:gd name="connsiteX39" fmla="*/ 702382 w 794801"/>
                <a:gd name="connsiteY39" fmla="*/ 383146 h 670114"/>
                <a:gd name="connsiteX40" fmla="*/ 700503 w 794801"/>
                <a:gd name="connsiteY40" fmla="*/ 408522 h 670114"/>
                <a:gd name="connsiteX41" fmla="*/ 701442 w 794801"/>
                <a:gd name="connsiteY41" fmla="*/ 413535 h 670114"/>
                <a:gd name="connsiteX42" fmla="*/ 703322 w 794801"/>
                <a:gd name="connsiteY42" fmla="*/ 417294 h 670114"/>
                <a:gd name="connsiteX43" fmla="*/ 710528 w 794801"/>
                <a:gd name="connsiteY43" fmla="*/ 422933 h 670114"/>
                <a:gd name="connsiteX44" fmla="*/ 716167 w 794801"/>
                <a:gd name="connsiteY44" fmla="*/ 430139 h 670114"/>
                <a:gd name="connsiteX45" fmla="*/ 704889 w 794801"/>
                <a:gd name="connsiteY45" fmla="*/ 448309 h 670114"/>
                <a:gd name="connsiteX46" fmla="*/ 704262 w 794801"/>
                <a:gd name="connsiteY46" fmla="*/ 455201 h 670114"/>
                <a:gd name="connsiteX47" fmla="*/ 704262 w 794801"/>
                <a:gd name="connsiteY47" fmla="*/ 466166 h 670114"/>
                <a:gd name="connsiteX48" fmla="*/ 708961 w 794801"/>
                <a:gd name="connsiteY48" fmla="*/ 472432 h 670114"/>
                <a:gd name="connsiteX49" fmla="*/ 714287 w 794801"/>
                <a:gd name="connsiteY49" fmla="*/ 480577 h 670114"/>
                <a:gd name="connsiteX50" fmla="*/ 718360 w 794801"/>
                <a:gd name="connsiteY50" fmla="*/ 492796 h 670114"/>
                <a:gd name="connsiteX51" fmla="*/ 753761 w 794801"/>
                <a:gd name="connsiteY51" fmla="*/ 532269 h 670114"/>
                <a:gd name="connsiteX52" fmla="*/ 756894 w 794801"/>
                <a:gd name="connsiteY52" fmla="*/ 534149 h 670114"/>
                <a:gd name="connsiteX53" fmla="*/ 760966 w 794801"/>
                <a:gd name="connsiteY53" fmla="*/ 539788 h 670114"/>
                <a:gd name="connsiteX54" fmla="*/ 791981 w 794801"/>
                <a:gd name="connsiteY54" fmla="*/ 561405 h 670114"/>
                <a:gd name="connsiteX55" fmla="*/ 793861 w 794801"/>
                <a:gd name="connsiteY55" fmla="*/ 563911 h 670114"/>
                <a:gd name="connsiteX56" fmla="*/ 794801 w 794801"/>
                <a:gd name="connsiteY56" fmla="*/ 569863 h 670114"/>
                <a:gd name="connsiteX57" fmla="*/ 792921 w 794801"/>
                <a:gd name="connsiteY57" fmla="*/ 570490 h 670114"/>
                <a:gd name="connsiteX58" fmla="*/ 789789 w 794801"/>
                <a:gd name="connsiteY58" fmla="*/ 574876 h 670114"/>
                <a:gd name="connsiteX59" fmla="*/ 787909 w 794801"/>
                <a:gd name="connsiteY59" fmla="*/ 579888 h 670114"/>
                <a:gd name="connsiteX60" fmla="*/ 777257 w 794801"/>
                <a:gd name="connsiteY60" fmla="*/ 581768 h 670114"/>
                <a:gd name="connsiteX61" fmla="*/ 775377 w 794801"/>
                <a:gd name="connsiteY61" fmla="*/ 584274 h 670114"/>
                <a:gd name="connsiteX62" fmla="*/ 769112 w 794801"/>
                <a:gd name="connsiteY62" fmla="*/ 590227 h 670114"/>
                <a:gd name="connsiteX63" fmla="*/ 760966 w 794801"/>
                <a:gd name="connsiteY63" fmla="*/ 594926 h 670114"/>
                <a:gd name="connsiteX64" fmla="*/ 752821 w 794801"/>
                <a:gd name="connsiteY64" fmla="*/ 597746 h 670114"/>
                <a:gd name="connsiteX65" fmla="*/ 744049 w 794801"/>
                <a:gd name="connsiteY65" fmla="*/ 599312 h 670114"/>
                <a:gd name="connsiteX66" fmla="*/ 706768 w 794801"/>
                <a:gd name="connsiteY66" fmla="*/ 597119 h 670114"/>
                <a:gd name="connsiteX67" fmla="*/ 700189 w 794801"/>
                <a:gd name="connsiteY67" fmla="*/ 597746 h 670114"/>
                <a:gd name="connsiteX68" fmla="*/ 694550 w 794801"/>
                <a:gd name="connsiteY68" fmla="*/ 600252 h 670114"/>
                <a:gd name="connsiteX69" fmla="*/ 690164 w 794801"/>
                <a:gd name="connsiteY69" fmla="*/ 604951 h 670114"/>
                <a:gd name="connsiteX70" fmla="*/ 687031 w 794801"/>
                <a:gd name="connsiteY70" fmla="*/ 614350 h 670114"/>
                <a:gd name="connsiteX71" fmla="*/ 686405 w 794801"/>
                <a:gd name="connsiteY71" fmla="*/ 633147 h 670114"/>
                <a:gd name="connsiteX72" fmla="*/ 688285 w 794801"/>
                <a:gd name="connsiteY72" fmla="*/ 646618 h 670114"/>
                <a:gd name="connsiteX73" fmla="*/ 674500 w 794801"/>
                <a:gd name="connsiteY73" fmla="*/ 662595 h 670114"/>
                <a:gd name="connsiteX74" fmla="*/ 667921 w 794801"/>
                <a:gd name="connsiteY74" fmla="*/ 666355 h 670114"/>
                <a:gd name="connsiteX75" fmla="*/ 660089 w 794801"/>
                <a:gd name="connsiteY75" fmla="*/ 669488 h 670114"/>
                <a:gd name="connsiteX76" fmla="*/ 652883 w 794801"/>
                <a:gd name="connsiteY76" fmla="*/ 670114 h 670114"/>
                <a:gd name="connsiteX77" fmla="*/ 646304 w 794801"/>
                <a:gd name="connsiteY77" fmla="*/ 668548 h 670114"/>
                <a:gd name="connsiteX78" fmla="*/ 639412 w 794801"/>
                <a:gd name="connsiteY78" fmla="*/ 664788 h 670114"/>
                <a:gd name="connsiteX79" fmla="*/ 624061 w 794801"/>
                <a:gd name="connsiteY79" fmla="*/ 653510 h 670114"/>
                <a:gd name="connsiteX80" fmla="*/ 617482 w 794801"/>
                <a:gd name="connsiteY80" fmla="*/ 647244 h 670114"/>
                <a:gd name="connsiteX81" fmla="*/ 603385 w 794801"/>
                <a:gd name="connsiteY81" fmla="*/ 639099 h 670114"/>
                <a:gd name="connsiteX82" fmla="*/ 591167 w 794801"/>
                <a:gd name="connsiteY82" fmla="*/ 638786 h 670114"/>
                <a:gd name="connsiteX83" fmla="*/ 591480 w 794801"/>
                <a:gd name="connsiteY83" fmla="*/ 637219 h 670114"/>
                <a:gd name="connsiteX84" fmla="*/ 585214 w 794801"/>
                <a:gd name="connsiteY84" fmla="*/ 630640 h 670114"/>
                <a:gd name="connsiteX85" fmla="*/ 561091 w 794801"/>
                <a:gd name="connsiteY85" fmla="*/ 622495 h 670114"/>
                <a:gd name="connsiteX86" fmla="*/ 539161 w 794801"/>
                <a:gd name="connsiteY86" fmla="*/ 611843 h 670114"/>
                <a:gd name="connsiteX87" fmla="*/ 532269 w 794801"/>
                <a:gd name="connsiteY87" fmla="*/ 604638 h 670114"/>
                <a:gd name="connsiteX88" fmla="*/ 528197 w 794801"/>
                <a:gd name="connsiteY88" fmla="*/ 590227 h 670114"/>
                <a:gd name="connsiteX89" fmla="*/ 522244 w 794801"/>
                <a:gd name="connsiteY89" fmla="*/ 583961 h 670114"/>
                <a:gd name="connsiteX90" fmla="*/ 513785 w 794801"/>
                <a:gd name="connsiteY90" fmla="*/ 583021 h 670114"/>
                <a:gd name="connsiteX91" fmla="*/ 504074 w 794801"/>
                <a:gd name="connsiteY91" fmla="*/ 583021 h 670114"/>
                <a:gd name="connsiteX92" fmla="*/ 495302 w 794801"/>
                <a:gd name="connsiteY92" fmla="*/ 580515 h 670114"/>
                <a:gd name="connsiteX93" fmla="*/ 492169 w 794801"/>
                <a:gd name="connsiteY93" fmla="*/ 577069 h 670114"/>
                <a:gd name="connsiteX94" fmla="*/ 488723 w 794801"/>
                <a:gd name="connsiteY94" fmla="*/ 569237 h 670114"/>
                <a:gd name="connsiteX95" fmla="*/ 486530 w 794801"/>
                <a:gd name="connsiteY95" fmla="*/ 565791 h 670114"/>
                <a:gd name="connsiteX96" fmla="*/ 483084 w 794801"/>
                <a:gd name="connsiteY96" fmla="*/ 563598 h 670114"/>
                <a:gd name="connsiteX97" fmla="*/ 476505 w 794801"/>
                <a:gd name="connsiteY97" fmla="*/ 561091 h 670114"/>
                <a:gd name="connsiteX98" fmla="*/ 473059 w 794801"/>
                <a:gd name="connsiteY98" fmla="*/ 558585 h 670114"/>
                <a:gd name="connsiteX99" fmla="*/ 467419 w 794801"/>
                <a:gd name="connsiteY99" fmla="*/ 552006 h 670114"/>
                <a:gd name="connsiteX100" fmla="*/ 460527 w 794801"/>
                <a:gd name="connsiteY100" fmla="*/ 537908 h 670114"/>
                <a:gd name="connsiteX101" fmla="*/ 455515 w 794801"/>
                <a:gd name="connsiteY101" fmla="*/ 531016 h 670114"/>
                <a:gd name="connsiteX102" fmla="*/ 448622 w 794801"/>
                <a:gd name="connsiteY102" fmla="*/ 525690 h 670114"/>
                <a:gd name="connsiteX103" fmla="*/ 440477 w 794801"/>
                <a:gd name="connsiteY103" fmla="*/ 522244 h 670114"/>
                <a:gd name="connsiteX104" fmla="*/ 436404 w 794801"/>
                <a:gd name="connsiteY104" fmla="*/ 522557 h 670114"/>
                <a:gd name="connsiteX105" fmla="*/ 427006 w 794801"/>
                <a:gd name="connsiteY105" fmla="*/ 525377 h 670114"/>
                <a:gd name="connsiteX106" fmla="*/ 423873 w 794801"/>
                <a:gd name="connsiteY106" fmla="*/ 525377 h 670114"/>
                <a:gd name="connsiteX107" fmla="*/ 422307 w 794801"/>
                <a:gd name="connsiteY107" fmla="*/ 523184 h 670114"/>
                <a:gd name="connsiteX108" fmla="*/ 417921 w 794801"/>
                <a:gd name="connsiteY108" fmla="*/ 513785 h 670114"/>
                <a:gd name="connsiteX109" fmla="*/ 415414 w 794801"/>
                <a:gd name="connsiteY109" fmla="*/ 510339 h 670114"/>
                <a:gd name="connsiteX110" fmla="*/ 412282 w 794801"/>
                <a:gd name="connsiteY110" fmla="*/ 508146 h 670114"/>
                <a:gd name="connsiteX111" fmla="*/ 400377 w 794801"/>
                <a:gd name="connsiteY111" fmla="*/ 503760 h 670114"/>
                <a:gd name="connsiteX112" fmla="*/ 395677 w 794801"/>
                <a:gd name="connsiteY112" fmla="*/ 503134 h 670114"/>
                <a:gd name="connsiteX113" fmla="*/ 385966 w 794801"/>
                <a:gd name="connsiteY113" fmla="*/ 502821 h 670114"/>
                <a:gd name="connsiteX114" fmla="*/ 382206 w 794801"/>
                <a:gd name="connsiteY114" fmla="*/ 502194 h 670114"/>
                <a:gd name="connsiteX115" fmla="*/ 378447 w 794801"/>
                <a:gd name="connsiteY115" fmla="*/ 500314 h 670114"/>
                <a:gd name="connsiteX116" fmla="*/ 372181 w 794801"/>
                <a:gd name="connsiteY116" fmla="*/ 495615 h 670114"/>
                <a:gd name="connsiteX117" fmla="*/ 369048 w 794801"/>
                <a:gd name="connsiteY117" fmla="*/ 494049 h 670114"/>
                <a:gd name="connsiteX118" fmla="*/ 354011 w 794801"/>
                <a:gd name="connsiteY118" fmla="*/ 494988 h 670114"/>
                <a:gd name="connsiteX119" fmla="*/ 334587 w 794801"/>
                <a:gd name="connsiteY119" fmla="*/ 518171 h 670114"/>
                <a:gd name="connsiteX120" fmla="*/ 318923 w 794801"/>
                <a:gd name="connsiteY120" fmla="*/ 520678 h 670114"/>
                <a:gd name="connsiteX121" fmla="*/ 313910 w 794801"/>
                <a:gd name="connsiteY121" fmla="*/ 520678 h 670114"/>
                <a:gd name="connsiteX122" fmla="*/ 309524 w 794801"/>
                <a:gd name="connsiteY122" fmla="*/ 521618 h 670114"/>
                <a:gd name="connsiteX123" fmla="*/ 301066 w 794801"/>
                <a:gd name="connsiteY123" fmla="*/ 525690 h 670114"/>
                <a:gd name="connsiteX124" fmla="*/ 269737 w 794801"/>
                <a:gd name="connsiteY124" fmla="*/ 535715 h 670114"/>
                <a:gd name="connsiteX125" fmla="*/ 266291 w 794801"/>
                <a:gd name="connsiteY125" fmla="*/ 537908 h 670114"/>
                <a:gd name="connsiteX126" fmla="*/ 260026 w 794801"/>
                <a:gd name="connsiteY126" fmla="*/ 543547 h 670114"/>
                <a:gd name="connsiteX127" fmla="*/ 256266 w 794801"/>
                <a:gd name="connsiteY127" fmla="*/ 545740 h 670114"/>
                <a:gd name="connsiteX128" fmla="*/ 251880 w 794801"/>
                <a:gd name="connsiteY128" fmla="*/ 546054 h 670114"/>
                <a:gd name="connsiteX129" fmla="*/ 243422 w 794801"/>
                <a:gd name="connsiteY129" fmla="*/ 544801 h 670114"/>
                <a:gd name="connsiteX130" fmla="*/ 238722 w 794801"/>
                <a:gd name="connsiteY130" fmla="*/ 546367 h 670114"/>
                <a:gd name="connsiteX131" fmla="*/ 234650 w 794801"/>
                <a:gd name="connsiteY131" fmla="*/ 551380 h 670114"/>
                <a:gd name="connsiteX132" fmla="*/ 230264 w 794801"/>
                <a:gd name="connsiteY132" fmla="*/ 559838 h 670114"/>
                <a:gd name="connsiteX133" fmla="*/ 226504 w 794801"/>
                <a:gd name="connsiteY133" fmla="*/ 569237 h 670114"/>
                <a:gd name="connsiteX134" fmla="*/ 224938 w 794801"/>
                <a:gd name="connsiteY134" fmla="*/ 576442 h 670114"/>
                <a:gd name="connsiteX135" fmla="*/ 225878 w 794801"/>
                <a:gd name="connsiteY135" fmla="*/ 585841 h 670114"/>
                <a:gd name="connsiteX136" fmla="*/ 227444 w 794801"/>
                <a:gd name="connsiteY136" fmla="*/ 590227 h 670114"/>
                <a:gd name="connsiteX137" fmla="*/ 225564 w 794801"/>
                <a:gd name="connsiteY137" fmla="*/ 593360 h 670114"/>
                <a:gd name="connsiteX138" fmla="*/ 217106 w 794801"/>
                <a:gd name="connsiteY138" fmla="*/ 598685 h 670114"/>
                <a:gd name="connsiteX139" fmla="*/ 211780 w 794801"/>
                <a:gd name="connsiteY139" fmla="*/ 600565 h 670114"/>
                <a:gd name="connsiteX140" fmla="*/ 208020 w 794801"/>
                <a:gd name="connsiteY140" fmla="*/ 601192 h 670114"/>
                <a:gd name="connsiteX141" fmla="*/ 205514 w 794801"/>
                <a:gd name="connsiteY141" fmla="*/ 602758 h 670114"/>
                <a:gd name="connsiteX142" fmla="*/ 203321 w 794801"/>
                <a:gd name="connsiteY142" fmla="*/ 608711 h 670114"/>
                <a:gd name="connsiteX143" fmla="*/ 203948 w 794801"/>
                <a:gd name="connsiteY143" fmla="*/ 613096 h 670114"/>
                <a:gd name="connsiteX144" fmla="*/ 208334 w 794801"/>
                <a:gd name="connsiteY144" fmla="*/ 621868 h 670114"/>
                <a:gd name="connsiteX145" fmla="*/ 208334 w 794801"/>
                <a:gd name="connsiteY145" fmla="*/ 625628 h 670114"/>
                <a:gd name="connsiteX146" fmla="*/ 206141 w 794801"/>
                <a:gd name="connsiteY146" fmla="*/ 627821 h 670114"/>
                <a:gd name="connsiteX147" fmla="*/ 201442 w 794801"/>
                <a:gd name="connsiteY147" fmla="*/ 630327 h 670114"/>
                <a:gd name="connsiteX148" fmla="*/ 196116 w 794801"/>
                <a:gd name="connsiteY148" fmla="*/ 632207 h 670114"/>
                <a:gd name="connsiteX149" fmla="*/ 192356 w 794801"/>
                <a:gd name="connsiteY149" fmla="*/ 632520 h 670114"/>
                <a:gd name="connsiteX150" fmla="*/ 187657 w 794801"/>
                <a:gd name="connsiteY150" fmla="*/ 631894 h 670114"/>
                <a:gd name="connsiteX151" fmla="*/ 175126 w 794801"/>
                <a:gd name="connsiteY151" fmla="*/ 620615 h 670114"/>
                <a:gd name="connsiteX152" fmla="*/ 158835 w 794801"/>
                <a:gd name="connsiteY152" fmla="*/ 602758 h 670114"/>
                <a:gd name="connsiteX153" fmla="*/ 150376 w 794801"/>
                <a:gd name="connsiteY153" fmla="*/ 597746 h 670114"/>
                <a:gd name="connsiteX154" fmla="*/ 124374 w 794801"/>
                <a:gd name="connsiteY154" fmla="*/ 592106 h 670114"/>
                <a:gd name="connsiteX155" fmla="*/ 119988 w 794801"/>
                <a:gd name="connsiteY155" fmla="*/ 591793 h 670114"/>
                <a:gd name="connsiteX156" fmla="*/ 116228 w 794801"/>
                <a:gd name="connsiteY156" fmla="*/ 590853 h 670114"/>
                <a:gd name="connsiteX157" fmla="*/ 109649 w 794801"/>
                <a:gd name="connsiteY157" fmla="*/ 586467 h 670114"/>
                <a:gd name="connsiteX158" fmla="*/ 104950 w 794801"/>
                <a:gd name="connsiteY158" fmla="*/ 580515 h 670114"/>
                <a:gd name="connsiteX159" fmla="*/ 97118 w 794801"/>
                <a:gd name="connsiteY159" fmla="*/ 565477 h 670114"/>
                <a:gd name="connsiteX160" fmla="*/ 92105 w 794801"/>
                <a:gd name="connsiteY160" fmla="*/ 560152 h 670114"/>
                <a:gd name="connsiteX161" fmla="*/ 86153 w 794801"/>
                <a:gd name="connsiteY161" fmla="*/ 557959 h 670114"/>
                <a:gd name="connsiteX162" fmla="*/ 83960 w 794801"/>
                <a:gd name="connsiteY162" fmla="*/ 559212 h 670114"/>
                <a:gd name="connsiteX163" fmla="*/ 82707 w 794801"/>
                <a:gd name="connsiteY163" fmla="*/ 562031 h 670114"/>
                <a:gd name="connsiteX164" fmla="*/ 79574 w 794801"/>
                <a:gd name="connsiteY164" fmla="*/ 564851 h 670114"/>
                <a:gd name="connsiteX165" fmla="*/ 71115 w 794801"/>
                <a:gd name="connsiteY165" fmla="*/ 569863 h 670114"/>
                <a:gd name="connsiteX166" fmla="*/ 59524 w 794801"/>
                <a:gd name="connsiteY166" fmla="*/ 572996 h 670114"/>
                <a:gd name="connsiteX167" fmla="*/ 52632 w 794801"/>
                <a:gd name="connsiteY167" fmla="*/ 572370 h 670114"/>
                <a:gd name="connsiteX168" fmla="*/ 40727 w 794801"/>
                <a:gd name="connsiteY168" fmla="*/ 568297 h 670114"/>
                <a:gd name="connsiteX169" fmla="*/ 16917 w 794801"/>
                <a:gd name="connsiteY169" fmla="*/ 555452 h 670114"/>
                <a:gd name="connsiteX170" fmla="*/ 9712 w 794801"/>
                <a:gd name="connsiteY170" fmla="*/ 553259 h 670114"/>
                <a:gd name="connsiteX171" fmla="*/ 5952 w 794801"/>
                <a:gd name="connsiteY171" fmla="*/ 553573 h 670114"/>
                <a:gd name="connsiteX172" fmla="*/ 940 w 794801"/>
                <a:gd name="connsiteY172" fmla="*/ 555452 h 670114"/>
                <a:gd name="connsiteX173" fmla="*/ 0 w 794801"/>
                <a:gd name="connsiteY173" fmla="*/ 541041 h 670114"/>
                <a:gd name="connsiteX174" fmla="*/ 1880 w 794801"/>
                <a:gd name="connsiteY174" fmla="*/ 526317 h 670114"/>
                <a:gd name="connsiteX175" fmla="*/ 6892 w 794801"/>
                <a:gd name="connsiteY175" fmla="*/ 509086 h 670114"/>
                <a:gd name="connsiteX176" fmla="*/ 8459 w 794801"/>
                <a:gd name="connsiteY176" fmla="*/ 493109 h 670114"/>
                <a:gd name="connsiteX177" fmla="*/ 10338 w 794801"/>
                <a:gd name="connsiteY177" fmla="*/ 486530 h 670114"/>
                <a:gd name="connsiteX178" fmla="*/ 14411 w 794801"/>
                <a:gd name="connsiteY178" fmla="*/ 481204 h 670114"/>
                <a:gd name="connsiteX179" fmla="*/ 23496 w 794801"/>
                <a:gd name="connsiteY179" fmla="*/ 475565 h 670114"/>
                <a:gd name="connsiteX180" fmla="*/ 27256 w 794801"/>
                <a:gd name="connsiteY180" fmla="*/ 471179 h 670114"/>
                <a:gd name="connsiteX181" fmla="*/ 28822 w 794801"/>
                <a:gd name="connsiteY181" fmla="*/ 464913 h 670114"/>
                <a:gd name="connsiteX182" fmla="*/ 28196 w 794801"/>
                <a:gd name="connsiteY182" fmla="*/ 456455 h 670114"/>
                <a:gd name="connsiteX183" fmla="*/ 26629 w 794801"/>
                <a:gd name="connsiteY183" fmla="*/ 449562 h 670114"/>
                <a:gd name="connsiteX184" fmla="*/ 26316 w 794801"/>
                <a:gd name="connsiteY184" fmla="*/ 444237 h 670114"/>
                <a:gd name="connsiteX185" fmla="*/ 27256 w 794801"/>
                <a:gd name="connsiteY185" fmla="*/ 440790 h 670114"/>
                <a:gd name="connsiteX186" fmla="*/ 30075 w 794801"/>
                <a:gd name="connsiteY186" fmla="*/ 438284 h 670114"/>
                <a:gd name="connsiteX187" fmla="*/ 34775 w 794801"/>
                <a:gd name="connsiteY187" fmla="*/ 437971 h 670114"/>
                <a:gd name="connsiteX188" fmla="*/ 40100 w 794801"/>
                <a:gd name="connsiteY188" fmla="*/ 439537 h 670114"/>
                <a:gd name="connsiteX189" fmla="*/ 45426 w 794801"/>
                <a:gd name="connsiteY189" fmla="*/ 442670 h 670114"/>
                <a:gd name="connsiteX190" fmla="*/ 51692 w 794801"/>
                <a:gd name="connsiteY190" fmla="*/ 447369 h 670114"/>
                <a:gd name="connsiteX191" fmla="*/ 58584 w 794801"/>
                <a:gd name="connsiteY191" fmla="*/ 450815 h 670114"/>
                <a:gd name="connsiteX192" fmla="*/ 66416 w 794801"/>
                <a:gd name="connsiteY192" fmla="*/ 452382 h 670114"/>
                <a:gd name="connsiteX193" fmla="*/ 74875 w 794801"/>
                <a:gd name="connsiteY193" fmla="*/ 452382 h 670114"/>
                <a:gd name="connsiteX194" fmla="*/ 82080 w 794801"/>
                <a:gd name="connsiteY194" fmla="*/ 451129 h 670114"/>
                <a:gd name="connsiteX195" fmla="*/ 88033 w 794801"/>
                <a:gd name="connsiteY195" fmla="*/ 448309 h 670114"/>
                <a:gd name="connsiteX196" fmla="*/ 90852 w 794801"/>
                <a:gd name="connsiteY196" fmla="*/ 442983 h 670114"/>
                <a:gd name="connsiteX197" fmla="*/ 90226 w 794801"/>
                <a:gd name="connsiteY197" fmla="*/ 433898 h 670114"/>
                <a:gd name="connsiteX198" fmla="*/ 83960 w 794801"/>
                <a:gd name="connsiteY198" fmla="*/ 416981 h 670114"/>
                <a:gd name="connsiteX199" fmla="*/ 82707 w 794801"/>
                <a:gd name="connsiteY199" fmla="*/ 409775 h 670114"/>
                <a:gd name="connsiteX200" fmla="*/ 83960 w 794801"/>
                <a:gd name="connsiteY200" fmla="*/ 403196 h 670114"/>
                <a:gd name="connsiteX201" fmla="*/ 92105 w 794801"/>
                <a:gd name="connsiteY201" fmla="*/ 385339 h 670114"/>
                <a:gd name="connsiteX202" fmla="*/ 94925 w 794801"/>
                <a:gd name="connsiteY202" fmla="*/ 372181 h 670114"/>
                <a:gd name="connsiteX203" fmla="*/ 96178 w 794801"/>
                <a:gd name="connsiteY203" fmla="*/ 354637 h 670114"/>
                <a:gd name="connsiteX204" fmla="*/ 94612 w 794801"/>
                <a:gd name="connsiteY204" fmla="*/ 344299 h 670114"/>
                <a:gd name="connsiteX205" fmla="*/ 91479 w 794801"/>
                <a:gd name="connsiteY205" fmla="*/ 337093 h 670114"/>
                <a:gd name="connsiteX206" fmla="*/ 75815 w 794801"/>
                <a:gd name="connsiteY206" fmla="*/ 324875 h 670114"/>
                <a:gd name="connsiteX207" fmla="*/ 72682 w 794801"/>
                <a:gd name="connsiteY207" fmla="*/ 320176 h 670114"/>
                <a:gd name="connsiteX208" fmla="*/ 72055 w 794801"/>
                <a:gd name="connsiteY208" fmla="*/ 315164 h 670114"/>
                <a:gd name="connsiteX209" fmla="*/ 73308 w 794801"/>
                <a:gd name="connsiteY209" fmla="*/ 308898 h 670114"/>
                <a:gd name="connsiteX210" fmla="*/ 72055 w 794801"/>
                <a:gd name="connsiteY210" fmla="*/ 304199 h 670114"/>
                <a:gd name="connsiteX211" fmla="*/ 66416 w 794801"/>
                <a:gd name="connsiteY211" fmla="*/ 299499 h 670114"/>
                <a:gd name="connsiteX212" fmla="*/ 64850 w 794801"/>
                <a:gd name="connsiteY212" fmla="*/ 296053 h 670114"/>
                <a:gd name="connsiteX213" fmla="*/ 65476 w 794801"/>
                <a:gd name="connsiteY213" fmla="*/ 291041 h 670114"/>
                <a:gd name="connsiteX214" fmla="*/ 68922 w 794801"/>
                <a:gd name="connsiteY214" fmla="*/ 285402 h 670114"/>
                <a:gd name="connsiteX215" fmla="*/ 73622 w 794801"/>
                <a:gd name="connsiteY215" fmla="*/ 281329 h 670114"/>
                <a:gd name="connsiteX216" fmla="*/ 89912 w 794801"/>
                <a:gd name="connsiteY216" fmla="*/ 274123 h 670114"/>
                <a:gd name="connsiteX217" fmla="*/ 94298 w 794801"/>
                <a:gd name="connsiteY217" fmla="*/ 269737 h 670114"/>
                <a:gd name="connsiteX218" fmla="*/ 97745 w 794801"/>
                <a:gd name="connsiteY218" fmla="*/ 264098 h 670114"/>
                <a:gd name="connsiteX219" fmla="*/ 99938 w 794801"/>
                <a:gd name="connsiteY219" fmla="*/ 253760 h 670114"/>
                <a:gd name="connsiteX220" fmla="*/ 103070 w 794801"/>
                <a:gd name="connsiteY220" fmla="*/ 245928 h 670114"/>
                <a:gd name="connsiteX221" fmla="*/ 109336 w 794801"/>
                <a:gd name="connsiteY221" fmla="*/ 236843 h 670114"/>
                <a:gd name="connsiteX222" fmla="*/ 128446 w 794801"/>
                <a:gd name="connsiteY222" fmla="*/ 220239 h 670114"/>
                <a:gd name="connsiteX223" fmla="*/ 136905 w 794801"/>
                <a:gd name="connsiteY223" fmla="*/ 209274 h 670114"/>
                <a:gd name="connsiteX224" fmla="*/ 143484 w 794801"/>
                <a:gd name="connsiteY224" fmla="*/ 197682 h 670114"/>
                <a:gd name="connsiteX225" fmla="*/ 146617 w 794801"/>
                <a:gd name="connsiteY225" fmla="*/ 182958 h 670114"/>
                <a:gd name="connsiteX226" fmla="*/ 146930 w 794801"/>
                <a:gd name="connsiteY226" fmla="*/ 168547 h 670114"/>
                <a:gd name="connsiteX227" fmla="*/ 141604 w 794801"/>
                <a:gd name="connsiteY227" fmla="*/ 132206 h 670114"/>
                <a:gd name="connsiteX228" fmla="*/ 138785 w 794801"/>
                <a:gd name="connsiteY228" fmla="*/ 71115 h 670114"/>
                <a:gd name="connsiteX229" fmla="*/ 132519 w 794801"/>
                <a:gd name="connsiteY229" fmla="*/ 36028 h 670114"/>
                <a:gd name="connsiteX230" fmla="*/ 132519 w 794801"/>
                <a:gd name="connsiteY230" fmla="*/ 26942 h 670114"/>
                <a:gd name="connsiteX231" fmla="*/ 134712 w 794801"/>
                <a:gd name="connsiteY231" fmla="*/ 19737 h 670114"/>
                <a:gd name="connsiteX232" fmla="*/ 146930 w 794801"/>
                <a:gd name="connsiteY232" fmla="*/ 3759 h 670114"/>
                <a:gd name="connsiteX233" fmla="*/ 162281 w 794801"/>
                <a:gd name="connsiteY233" fmla="*/ 0 h 670114"/>
                <a:gd name="connsiteX234" fmla="*/ 167607 w 794801"/>
                <a:gd name="connsiteY234" fmla="*/ 2506 h 670114"/>
                <a:gd name="connsiteX235" fmla="*/ 174812 w 794801"/>
                <a:gd name="connsiteY235" fmla="*/ 8145 h 670114"/>
                <a:gd name="connsiteX236" fmla="*/ 180138 w 794801"/>
                <a:gd name="connsiteY236" fmla="*/ 17231 h 670114"/>
                <a:gd name="connsiteX237" fmla="*/ 198935 w 794801"/>
                <a:gd name="connsiteY237" fmla="*/ 67669 h 670114"/>
                <a:gd name="connsiteX238" fmla="*/ 207081 w 794801"/>
                <a:gd name="connsiteY238" fmla="*/ 82707 h 670114"/>
                <a:gd name="connsiteX239" fmla="*/ 259712 w 794801"/>
                <a:gd name="connsiteY239" fmla="*/ 141604 h 670114"/>
                <a:gd name="connsiteX240" fmla="*/ 269111 w 794801"/>
                <a:gd name="connsiteY240" fmla="*/ 149436 h 670114"/>
                <a:gd name="connsiteX241" fmla="*/ 278196 w 794801"/>
                <a:gd name="connsiteY241" fmla="*/ 152569 h 670114"/>
                <a:gd name="connsiteX242" fmla="*/ 285715 w 794801"/>
                <a:gd name="connsiteY242" fmla="*/ 151003 h 670114"/>
                <a:gd name="connsiteX243" fmla="*/ 298246 w 794801"/>
                <a:gd name="connsiteY243" fmla="*/ 147557 h 67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794801" h="670114">
                  <a:moveTo>
                    <a:pt x="298246" y="147557"/>
                  </a:moveTo>
                  <a:lnTo>
                    <a:pt x="336780" y="163534"/>
                  </a:lnTo>
                  <a:lnTo>
                    <a:pt x="402256" y="175126"/>
                  </a:lnTo>
                  <a:lnTo>
                    <a:pt x="416667" y="174499"/>
                  </a:lnTo>
                  <a:lnTo>
                    <a:pt x="428572" y="170426"/>
                  </a:lnTo>
                  <a:lnTo>
                    <a:pt x="444863" y="156955"/>
                  </a:lnTo>
                  <a:lnTo>
                    <a:pt x="452382" y="152883"/>
                  </a:lnTo>
                  <a:lnTo>
                    <a:pt x="460527" y="152256"/>
                  </a:lnTo>
                  <a:lnTo>
                    <a:pt x="468986" y="156642"/>
                  </a:lnTo>
                  <a:lnTo>
                    <a:pt x="475565" y="163534"/>
                  </a:lnTo>
                  <a:lnTo>
                    <a:pt x="478698" y="169800"/>
                  </a:lnTo>
                  <a:lnTo>
                    <a:pt x="478698" y="177945"/>
                  </a:lnTo>
                  <a:lnTo>
                    <a:pt x="469612" y="202381"/>
                  </a:lnTo>
                  <a:lnTo>
                    <a:pt x="464913" y="218985"/>
                  </a:lnTo>
                  <a:lnTo>
                    <a:pt x="462407" y="236529"/>
                  </a:lnTo>
                  <a:lnTo>
                    <a:pt x="462094" y="250314"/>
                  </a:lnTo>
                  <a:lnTo>
                    <a:pt x="464287" y="262532"/>
                  </a:lnTo>
                  <a:lnTo>
                    <a:pt x="469612" y="273497"/>
                  </a:lnTo>
                  <a:lnTo>
                    <a:pt x="481830" y="286341"/>
                  </a:lnTo>
                  <a:lnTo>
                    <a:pt x="519425" y="308585"/>
                  </a:lnTo>
                  <a:lnTo>
                    <a:pt x="529763" y="311091"/>
                  </a:lnTo>
                  <a:lnTo>
                    <a:pt x="538535" y="309524"/>
                  </a:lnTo>
                  <a:lnTo>
                    <a:pt x="567357" y="291667"/>
                  </a:lnTo>
                  <a:lnTo>
                    <a:pt x="577382" y="287908"/>
                  </a:lnTo>
                  <a:lnTo>
                    <a:pt x="586467" y="287595"/>
                  </a:lnTo>
                  <a:lnTo>
                    <a:pt x="595866" y="291041"/>
                  </a:lnTo>
                  <a:lnTo>
                    <a:pt x="607457" y="298246"/>
                  </a:lnTo>
                  <a:lnTo>
                    <a:pt x="616229" y="301692"/>
                  </a:lnTo>
                  <a:lnTo>
                    <a:pt x="623435" y="302319"/>
                  </a:lnTo>
                  <a:lnTo>
                    <a:pt x="636593" y="297933"/>
                  </a:lnTo>
                  <a:lnTo>
                    <a:pt x="642858" y="297933"/>
                  </a:lnTo>
                  <a:lnTo>
                    <a:pt x="647871" y="301066"/>
                  </a:lnTo>
                  <a:lnTo>
                    <a:pt x="652257" y="307958"/>
                  </a:lnTo>
                  <a:lnTo>
                    <a:pt x="655703" y="315477"/>
                  </a:lnTo>
                  <a:lnTo>
                    <a:pt x="661342" y="323622"/>
                  </a:lnTo>
                  <a:lnTo>
                    <a:pt x="668234" y="326755"/>
                  </a:lnTo>
                  <a:lnTo>
                    <a:pt x="674187" y="327695"/>
                  </a:lnTo>
                  <a:lnTo>
                    <a:pt x="682332" y="325815"/>
                  </a:lnTo>
                  <a:lnTo>
                    <a:pt x="697996" y="362156"/>
                  </a:lnTo>
                  <a:lnTo>
                    <a:pt x="702382" y="383146"/>
                  </a:lnTo>
                  <a:lnTo>
                    <a:pt x="700503" y="408522"/>
                  </a:lnTo>
                  <a:lnTo>
                    <a:pt x="701442" y="413535"/>
                  </a:lnTo>
                  <a:lnTo>
                    <a:pt x="703322" y="417294"/>
                  </a:lnTo>
                  <a:lnTo>
                    <a:pt x="710528" y="422933"/>
                  </a:lnTo>
                  <a:lnTo>
                    <a:pt x="716167" y="430139"/>
                  </a:lnTo>
                  <a:lnTo>
                    <a:pt x="704889" y="448309"/>
                  </a:lnTo>
                  <a:lnTo>
                    <a:pt x="704262" y="455201"/>
                  </a:lnTo>
                  <a:lnTo>
                    <a:pt x="704262" y="466166"/>
                  </a:lnTo>
                  <a:lnTo>
                    <a:pt x="708961" y="472432"/>
                  </a:lnTo>
                  <a:lnTo>
                    <a:pt x="714287" y="480577"/>
                  </a:lnTo>
                  <a:lnTo>
                    <a:pt x="718360" y="492796"/>
                  </a:lnTo>
                  <a:lnTo>
                    <a:pt x="753761" y="532269"/>
                  </a:lnTo>
                  <a:lnTo>
                    <a:pt x="756894" y="534149"/>
                  </a:lnTo>
                  <a:lnTo>
                    <a:pt x="760966" y="539788"/>
                  </a:lnTo>
                  <a:lnTo>
                    <a:pt x="791981" y="561405"/>
                  </a:lnTo>
                  <a:lnTo>
                    <a:pt x="793861" y="563911"/>
                  </a:lnTo>
                  <a:lnTo>
                    <a:pt x="794801" y="569863"/>
                  </a:lnTo>
                  <a:lnTo>
                    <a:pt x="792921" y="570490"/>
                  </a:lnTo>
                  <a:lnTo>
                    <a:pt x="789789" y="574876"/>
                  </a:lnTo>
                  <a:lnTo>
                    <a:pt x="787909" y="579888"/>
                  </a:lnTo>
                  <a:lnTo>
                    <a:pt x="777257" y="581768"/>
                  </a:lnTo>
                  <a:lnTo>
                    <a:pt x="775377" y="584274"/>
                  </a:lnTo>
                  <a:lnTo>
                    <a:pt x="769112" y="590227"/>
                  </a:lnTo>
                  <a:lnTo>
                    <a:pt x="760966" y="594926"/>
                  </a:lnTo>
                  <a:lnTo>
                    <a:pt x="752821" y="597746"/>
                  </a:lnTo>
                  <a:lnTo>
                    <a:pt x="744049" y="599312"/>
                  </a:lnTo>
                  <a:lnTo>
                    <a:pt x="706768" y="597119"/>
                  </a:lnTo>
                  <a:lnTo>
                    <a:pt x="700189" y="597746"/>
                  </a:lnTo>
                  <a:lnTo>
                    <a:pt x="694550" y="600252"/>
                  </a:lnTo>
                  <a:lnTo>
                    <a:pt x="690164" y="604951"/>
                  </a:lnTo>
                  <a:lnTo>
                    <a:pt x="687031" y="614350"/>
                  </a:lnTo>
                  <a:lnTo>
                    <a:pt x="686405" y="633147"/>
                  </a:lnTo>
                  <a:lnTo>
                    <a:pt x="688285" y="646618"/>
                  </a:lnTo>
                  <a:lnTo>
                    <a:pt x="674500" y="662595"/>
                  </a:lnTo>
                  <a:lnTo>
                    <a:pt x="667921" y="666355"/>
                  </a:lnTo>
                  <a:lnTo>
                    <a:pt x="660089" y="669488"/>
                  </a:lnTo>
                  <a:lnTo>
                    <a:pt x="652883" y="670114"/>
                  </a:lnTo>
                  <a:lnTo>
                    <a:pt x="646304" y="668548"/>
                  </a:lnTo>
                  <a:lnTo>
                    <a:pt x="639412" y="664788"/>
                  </a:lnTo>
                  <a:lnTo>
                    <a:pt x="624061" y="653510"/>
                  </a:lnTo>
                  <a:lnTo>
                    <a:pt x="617482" y="647244"/>
                  </a:lnTo>
                  <a:lnTo>
                    <a:pt x="603385" y="639099"/>
                  </a:lnTo>
                  <a:lnTo>
                    <a:pt x="591167" y="638786"/>
                  </a:lnTo>
                  <a:lnTo>
                    <a:pt x="591480" y="637219"/>
                  </a:lnTo>
                  <a:lnTo>
                    <a:pt x="585214" y="630640"/>
                  </a:lnTo>
                  <a:lnTo>
                    <a:pt x="561091" y="622495"/>
                  </a:lnTo>
                  <a:lnTo>
                    <a:pt x="539161" y="611843"/>
                  </a:lnTo>
                  <a:lnTo>
                    <a:pt x="532269" y="604638"/>
                  </a:lnTo>
                  <a:lnTo>
                    <a:pt x="528197" y="590227"/>
                  </a:lnTo>
                  <a:lnTo>
                    <a:pt x="522244" y="583961"/>
                  </a:lnTo>
                  <a:lnTo>
                    <a:pt x="513785" y="583021"/>
                  </a:lnTo>
                  <a:lnTo>
                    <a:pt x="504074" y="583021"/>
                  </a:lnTo>
                  <a:lnTo>
                    <a:pt x="495302" y="580515"/>
                  </a:lnTo>
                  <a:lnTo>
                    <a:pt x="492169" y="577069"/>
                  </a:lnTo>
                  <a:lnTo>
                    <a:pt x="488723" y="569237"/>
                  </a:lnTo>
                  <a:lnTo>
                    <a:pt x="486530" y="565791"/>
                  </a:lnTo>
                  <a:lnTo>
                    <a:pt x="483084" y="563598"/>
                  </a:lnTo>
                  <a:lnTo>
                    <a:pt x="476505" y="561091"/>
                  </a:lnTo>
                  <a:lnTo>
                    <a:pt x="473059" y="558585"/>
                  </a:lnTo>
                  <a:lnTo>
                    <a:pt x="467419" y="552006"/>
                  </a:lnTo>
                  <a:lnTo>
                    <a:pt x="460527" y="537908"/>
                  </a:lnTo>
                  <a:lnTo>
                    <a:pt x="455515" y="531016"/>
                  </a:lnTo>
                  <a:lnTo>
                    <a:pt x="448622" y="525690"/>
                  </a:lnTo>
                  <a:lnTo>
                    <a:pt x="440477" y="522244"/>
                  </a:lnTo>
                  <a:lnTo>
                    <a:pt x="436404" y="522557"/>
                  </a:lnTo>
                  <a:lnTo>
                    <a:pt x="427006" y="525377"/>
                  </a:lnTo>
                  <a:lnTo>
                    <a:pt x="423873" y="525377"/>
                  </a:lnTo>
                  <a:lnTo>
                    <a:pt x="422307" y="523184"/>
                  </a:lnTo>
                  <a:lnTo>
                    <a:pt x="417921" y="513785"/>
                  </a:lnTo>
                  <a:lnTo>
                    <a:pt x="415414" y="510339"/>
                  </a:lnTo>
                  <a:lnTo>
                    <a:pt x="412282" y="508146"/>
                  </a:lnTo>
                  <a:lnTo>
                    <a:pt x="400377" y="503760"/>
                  </a:lnTo>
                  <a:lnTo>
                    <a:pt x="395677" y="503134"/>
                  </a:lnTo>
                  <a:lnTo>
                    <a:pt x="385966" y="502821"/>
                  </a:lnTo>
                  <a:lnTo>
                    <a:pt x="382206" y="502194"/>
                  </a:lnTo>
                  <a:lnTo>
                    <a:pt x="378447" y="500314"/>
                  </a:lnTo>
                  <a:lnTo>
                    <a:pt x="372181" y="495615"/>
                  </a:lnTo>
                  <a:lnTo>
                    <a:pt x="369048" y="494049"/>
                  </a:lnTo>
                  <a:lnTo>
                    <a:pt x="354011" y="494988"/>
                  </a:lnTo>
                  <a:lnTo>
                    <a:pt x="334587" y="518171"/>
                  </a:lnTo>
                  <a:lnTo>
                    <a:pt x="318923" y="520678"/>
                  </a:lnTo>
                  <a:lnTo>
                    <a:pt x="313910" y="520678"/>
                  </a:lnTo>
                  <a:lnTo>
                    <a:pt x="309524" y="521618"/>
                  </a:lnTo>
                  <a:lnTo>
                    <a:pt x="301066" y="525690"/>
                  </a:lnTo>
                  <a:lnTo>
                    <a:pt x="269737" y="535715"/>
                  </a:lnTo>
                  <a:lnTo>
                    <a:pt x="266291" y="537908"/>
                  </a:lnTo>
                  <a:lnTo>
                    <a:pt x="260026" y="543547"/>
                  </a:lnTo>
                  <a:lnTo>
                    <a:pt x="256266" y="545740"/>
                  </a:lnTo>
                  <a:lnTo>
                    <a:pt x="251880" y="546054"/>
                  </a:lnTo>
                  <a:lnTo>
                    <a:pt x="243422" y="544801"/>
                  </a:lnTo>
                  <a:lnTo>
                    <a:pt x="238722" y="546367"/>
                  </a:lnTo>
                  <a:lnTo>
                    <a:pt x="234650" y="551380"/>
                  </a:lnTo>
                  <a:lnTo>
                    <a:pt x="230264" y="559838"/>
                  </a:lnTo>
                  <a:lnTo>
                    <a:pt x="226504" y="569237"/>
                  </a:lnTo>
                  <a:lnTo>
                    <a:pt x="224938" y="576442"/>
                  </a:lnTo>
                  <a:lnTo>
                    <a:pt x="225878" y="585841"/>
                  </a:lnTo>
                  <a:lnTo>
                    <a:pt x="227444" y="590227"/>
                  </a:lnTo>
                  <a:lnTo>
                    <a:pt x="225564" y="593360"/>
                  </a:lnTo>
                  <a:lnTo>
                    <a:pt x="217106" y="598685"/>
                  </a:lnTo>
                  <a:lnTo>
                    <a:pt x="211780" y="600565"/>
                  </a:lnTo>
                  <a:lnTo>
                    <a:pt x="208020" y="601192"/>
                  </a:lnTo>
                  <a:lnTo>
                    <a:pt x="205514" y="602758"/>
                  </a:lnTo>
                  <a:lnTo>
                    <a:pt x="203321" y="608711"/>
                  </a:lnTo>
                  <a:lnTo>
                    <a:pt x="203948" y="613096"/>
                  </a:lnTo>
                  <a:lnTo>
                    <a:pt x="208334" y="621868"/>
                  </a:lnTo>
                  <a:lnTo>
                    <a:pt x="208334" y="625628"/>
                  </a:lnTo>
                  <a:lnTo>
                    <a:pt x="206141" y="627821"/>
                  </a:lnTo>
                  <a:lnTo>
                    <a:pt x="201442" y="630327"/>
                  </a:lnTo>
                  <a:lnTo>
                    <a:pt x="196116" y="632207"/>
                  </a:lnTo>
                  <a:lnTo>
                    <a:pt x="192356" y="632520"/>
                  </a:lnTo>
                  <a:lnTo>
                    <a:pt x="187657" y="631894"/>
                  </a:lnTo>
                  <a:lnTo>
                    <a:pt x="175126" y="620615"/>
                  </a:lnTo>
                  <a:lnTo>
                    <a:pt x="158835" y="602758"/>
                  </a:lnTo>
                  <a:lnTo>
                    <a:pt x="150376" y="597746"/>
                  </a:lnTo>
                  <a:lnTo>
                    <a:pt x="124374" y="592106"/>
                  </a:lnTo>
                  <a:lnTo>
                    <a:pt x="119988" y="591793"/>
                  </a:lnTo>
                  <a:lnTo>
                    <a:pt x="116228" y="590853"/>
                  </a:lnTo>
                  <a:lnTo>
                    <a:pt x="109649" y="586467"/>
                  </a:lnTo>
                  <a:lnTo>
                    <a:pt x="104950" y="580515"/>
                  </a:lnTo>
                  <a:lnTo>
                    <a:pt x="97118" y="565477"/>
                  </a:lnTo>
                  <a:lnTo>
                    <a:pt x="92105" y="560152"/>
                  </a:lnTo>
                  <a:lnTo>
                    <a:pt x="86153" y="557959"/>
                  </a:lnTo>
                  <a:lnTo>
                    <a:pt x="83960" y="559212"/>
                  </a:lnTo>
                  <a:lnTo>
                    <a:pt x="82707" y="562031"/>
                  </a:lnTo>
                  <a:lnTo>
                    <a:pt x="79574" y="564851"/>
                  </a:lnTo>
                  <a:lnTo>
                    <a:pt x="71115" y="569863"/>
                  </a:lnTo>
                  <a:lnTo>
                    <a:pt x="59524" y="572996"/>
                  </a:lnTo>
                  <a:lnTo>
                    <a:pt x="52632" y="572370"/>
                  </a:lnTo>
                  <a:lnTo>
                    <a:pt x="40727" y="568297"/>
                  </a:lnTo>
                  <a:lnTo>
                    <a:pt x="16917" y="555452"/>
                  </a:lnTo>
                  <a:lnTo>
                    <a:pt x="9712" y="553259"/>
                  </a:lnTo>
                  <a:lnTo>
                    <a:pt x="5952" y="553573"/>
                  </a:lnTo>
                  <a:lnTo>
                    <a:pt x="940" y="555452"/>
                  </a:lnTo>
                  <a:lnTo>
                    <a:pt x="0" y="541041"/>
                  </a:lnTo>
                  <a:lnTo>
                    <a:pt x="1880" y="526317"/>
                  </a:lnTo>
                  <a:lnTo>
                    <a:pt x="6892" y="509086"/>
                  </a:lnTo>
                  <a:lnTo>
                    <a:pt x="8459" y="493109"/>
                  </a:lnTo>
                  <a:lnTo>
                    <a:pt x="10338" y="486530"/>
                  </a:lnTo>
                  <a:lnTo>
                    <a:pt x="14411" y="481204"/>
                  </a:lnTo>
                  <a:lnTo>
                    <a:pt x="23496" y="475565"/>
                  </a:lnTo>
                  <a:lnTo>
                    <a:pt x="27256" y="471179"/>
                  </a:lnTo>
                  <a:lnTo>
                    <a:pt x="28822" y="464913"/>
                  </a:lnTo>
                  <a:lnTo>
                    <a:pt x="28196" y="456455"/>
                  </a:lnTo>
                  <a:lnTo>
                    <a:pt x="26629" y="449562"/>
                  </a:lnTo>
                  <a:lnTo>
                    <a:pt x="26316" y="444237"/>
                  </a:lnTo>
                  <a:lnTo>
                    <a:pt x="27256" y="440790"/>
                  </a:lnTo>
                  <a:lnTo>
                    <a:pt x="30075" y="438284"/>
                  </a:lnTo>
                  <a:lnTo>
                    <a:pt x="34775" y="437971"/>
                  </a:lnTo>
                  <a:lnTo>
                    <a:pt x="40100" y="439537"/>
                  </a:lnTo>
                  <a:lnTo>
                    <a:pt x="45426" y="442670"/>
                  </a:lnTo>
                  <a:lnTo>
                    <a:pt x="51692" y="447369"/>
                  </a:lnTo>
                  <a:lnTo>
                    <a:pt x="58584" y="450815"/>
                  </a:lnTo>
                  <a:lnTo>
                    <a:pt x="66416" y="452382"/>
                  </a:lnTo>
                  <a:lnTo>
                    <a:pt x="74875" y="452382"/>
                  </a:lnTo>
                  <a:lnTo>
                    <a:pt x="82080" y="451129"/>
                  </a:lnTo>
                  <a:lnTo>
                    <a:pt x="88033" y="448309"/>
                  </a:lnTo>
                  <a:lnTo>
                    <a:pt x="90852" y="442983"/>
                  </a:lnTo>
                  <a:lnTo>
                    <a:pt x="90226" y="433898"/>
                  </a:lnTo>
                  <a:lnTo>
                    <a:pt x="83960" y="416981"/>
                  </a:lnTo>
                  <a:lnTo>
                    <a:pt x="82707" y="409775"/>
                  </a:lnTo>
                  <a:lnTo>
                    <a:pt x="83960" y="403196"/>
                  </a:lnTo>
                  <a:lnTo>
                    <a:pt x="92105" y="385339"/>
                  </a:lnTo>
                  <a:lnTo>
                    <a:pt x="94925" y="372181"/>
                  </a:lnTo>
                  <a:lnTo>
                    <a:pt x="96178" y="354637"/>
                  </a:lnTo>
                  <a:lnTo>
                    <a:pt x="94612" y="344299"/>
                  </a:lnTo>
                  <a:lnTo>
                    <a:pt x="91479" y="337093"/>
                  </a:lnTo>
                  <a:lnTo>
                    <a:pt x="75815" y="324875"/>
                  </a:lnTo>
                  <a:lnTo>
                    <a:pt x="72682" y="320176"/>
                  </a:lnTo>
                  <a:lnTo>
                    <a:pt x="72055" y="315164"/>
                  </a:lnTo>
                  <a:lnTo>
                    <a:pt x="73308" y="308898"/>
                  </a:lnTo>
                  <a:lnTo>
                    <a:pt x="72055" y="304199"/>
                  </a:lnTo>
                  <a:lnTo>
                    <a:pt x="66416" y="299499"/>
                  </a:lnTo>
                  <a:lnTo>
                    <a:pt x="64850" y="296053"/>
                  </a:lnTo>
                  <a:lnTo>
                    <a:pt x="65476" y="291041"/>
                  </a:lnTo>
                  <a:lnTo>
                    <a:pt x="68922" y="285402"/>
                  </a:lnTo>
                  <a:lnTo>
                    <a:pt x="73622" y="281329"/>
                  </a:lnTo>
                  <a:lnTo>
                    <a:pt x="89912" y="274123"/>
                  </a:lnTo>
                  <a:lnTo>
                    <a:pt x="94298" y="269737"/>
                  </a:lnTo>
                  <a:lnTo>
                    <a:pt x="97745" y="264098"/>
                  </a:lnTo>
                  <a:lnTo>
                    <a:pt x="99938" y="253760"/>
                  </a:lnTo>
                  <a:lnTo>
                    <a:pt x="103070" y="245928"/>
                  </a:lnTo>
                  <a:lnTo>
                    <a:pt x="109336" y="236843"/>
                  </a:lnTo>
                  <a:lnTo>
                    <a:pt x="128446" y="220239"/>
                  </a:lnTo>
                  <a:lnTo>
                    <a:pt x="136905" y="209274"/>
                  </a:lnTo>
                  <a:lnTo>
                    <a:pt x="143484" y="197682"/>
                  </a:lnTo>
                  <a:lnTo>
                    <a:pt x="146617" y="182958"/>
                  </a:lnTo>
                  <a:lnTo>
                    <a:pt x="146930" y="168547"/>
                  </a:lnTo>
                  <a:lnTo>
                    <a:pt x="141604" y="132206"/>
                  </a:lnTo>
                  <a:lnTo>
                    <a:pt x="138785" y="71115"/>
                  </a:lnTo>
                  <a:lnTo>
                    <a:pt x="132519" y="36028"/>
                  </a:lnTo>
                  <a:lnTo>
                    <a:pt x="132519" y="26942"/>
                  </a:lnTo>
                  <a:lnTo>
                    <a:pt x="134712" y="19737"/>
                  </a:lnTo>
                  <a:lnTo>
                    <a:pt x="146930" y="3759"/>
                  </a:lnTo>
                  <a:lnTo>
                    <a:pt x="162281" y="0"/>
                  </a:lnTo>
                  <a:lnTo>
                    <a:pt x="167607" y="2506"/>
                  </a:lnTo>
                  <a:lnTo>
                    <a:pt x="174812" y="8145"/>
                  </a:lnTo>
                  <a:lnTo>
                    <a:pt x="180138" y="17231"/>
                  </a:lnTo>
                  <a:lnTo>
                    <a:pt x="198935" y="67669"/>
                  </a:lnTo>
                  <a:lnTo>
                    <a:pt x="207081" y="82707"/>
                  </a:lnTo>
                  <a:lnTo>
                    <a:pt x="259712" y="141604"/>
                  </a:lnTo>
                  <a:lnTo>
                    <a:pt x="269111" y="149436"/>
                  </a:lnTo>
                  <a:lnTo>
                    <a:pt x="278196" y="152569"/>
                  </a:lnTo>
                  <a:lnTo>
                    <a:pt x="285715" y="151003"/>
                  </a:lnTo>
                  <a:lnTo>
                    <a:pt x="298246" y="147557"/>
                  </a:lnTo>
                  <a:close/>
                </a:path>
              </a:pathLst>
            </a:custGeom>
            <a:grpFill/>
            <a:ln w="6248" cap="rnd">
              <a:solidFill>
                <a:srgbClr val="0070C0"/>
              </a:solidFill>
              <a:prstDash val="solid"/>
              <a:round/>
            </a:ln>
          </p:spPr>
          <p:txBody>
            <a:bodyPr rtlCol="0" anchor="ctr"/>
            <a:lstStyle/>
            <a:p>
              <a:endParaRPr lang="vi-VN"/>
            </a:p>
          </p:txBody>
        </p:sp>
        <p:sp>
          <p:nvSpPr>
            <p:cNvPr id="84" name="Freeform: Shape 83">
              <a:extLst>
                <a:ext uri="{FF2B5EF4-FFF2-40B4-BE49-F238E27FC236}">
                  <a16:creationId xmlns:a16="http://schemas.microsoft.com/office/drawing/2014/main" id="{BA09FBF3-A2D4-401E-9C9B-009E2BDC0A3B}"/>
                </a:ext>
              </a:extLst>
            </p:cNvPr>
            <p:cNvSpPr/>
            <p:nvPr/>
          </p:nvSpPr>
          <p:spPr>
            <a:xfrm>
              <a:off x="3321428" y="1624424"/>
              <a:ext cx="727131" cy="619362"/>
            </a:xfrm>
            <a:custGeom>
              <a:avLst/>
              <a:gdLst>
                <a:gd name="connsiteX0" fmla="*/ 205201 w 727131"/>
                <a:gd name="connsiteY0" fmla="*/ 7832 h 619362"/>
                <a:gd name="connsiteX1" fmla="*/ 218359 w 727131"/>
                <a:gd name="connsiteY1" fmla="*/ 10652 h 619362"/>
                <a:gd name="connsiteX2" fmla="*/ 237782 w 727131"/>
                <a:gd name="connsiteY2" fmla="*/ 20677 h 619362"/>
                <a:gd name="connsiteX3" fmla="*/ 246241 w 727131"/>
                <a:gd name="connsiteY3" fmla="*/ 23496 h 619362"/>
                <a:gd name="connsiteX4" fmla="*/ 300439 w 727131"/>
                <a:gd name="connsiteY4" fmla="*/ 30702 h 619362"/>
                <a:gd name="connsiteX5" fmla="*/ 308585 w 727131"/>
                <a:gd name="connsiteY5" fmla="*/ 30389 h 619362"/>
                <a:gd name="connsiteX6" fmla="*/ 321116 w 727131"/>
                <a:gd name="connsiteY6" fmla="*/ 25063 h 619362"/>
                <a:gd name="connsiteX7" fmla="*/ 330828 w 727131"/>
                <a:gd name="connsiteY7" fmla="*/ 23496 h 619362"/>
                <a:gd name="connsiteX8" fmla="*/ 336780 w 727131"/>
                <a:gd name="connsiteY8" fmla="*/ 25689 h 619362"/>
                <a:gd name="connsiteX9" fmla="*/ 342106 w 727131"/>
                <a:gd name="connsiteY9" fmla="*/ 30075 h 619362"/>
                <a:gd name="connsiteX10" fmla="*/ 355890 w 727131"/>
                <a:gd name="connsiteY10" fmla="*/ 49812 h 619362"/>
                <a:gd name="connsiteX11" fmla="*/ 362783 w 727131"/>
                <a:gd name="connsiteY11" fmla="*/ 56391 h 619362"/>
                <a:gd name="connsiteX12" fmla="*/ 403196 w 727131"/>
                <a:gd name="connsiteY12" fmla="*/ 84587 h 619362"/>
                <a:gd name="connsiteX13" fmla="*/ 465540 w 727131"/>
                <a:gd name="connsiteY13" fmla="*/ 116542 h 619362"/>
                <a:gd name="connsiteX14" fmla="*/ 480891 w 727131"/>
                <a:gd name="connsiteY14" fmla="*/ 122181 h 619362"/>
                <a:gd name="connsiteX15" fmla="*/ 491542 w 727131"/>
                <a:gd name="connsiteY15" fmla="*/ 125000 h 619362"/>
                <a:gd name="connsiteX16" fmla="*/ 502821 w 727131"/>
                <a:gd name="connsiteY16" fmla="*/ 125314 h 619362"/>
                <a:gd name="connsiteX17" fmla="*/ 593046 w 727131"/>
                <a:gd name="connsiteY17" fmla="*/ 202381 h 619362"/>
                <a:gd name="connsiteX18" fmla="*/ 620302 w 727131"/>
                <a:gd name="connsiteY18" fmla="*/ 221178 h 619362"/>
                <a:gd name="connsiteX19" fmla="*/ 638472 w 727131"/>
                <a:gd name="connsiteY19" fmla="*/ 230577 h 619362"/>
                <a:gd name="connsiteX20" fmla="*/ 662595 w 727131"/>
                <a:gd name="connsiteY20" fmla="*/ 237782 h 619362"/>
                <a:gd name="connsiteX21" fmla="*/ 673560 w 727131"/>
                <a:gd name="connsiteY21" fmla="*/ 244675 h 619362"/>
                <a:gd name="connsiteX22" fmla="*/ 682019 w 727131"/>
                <a:gd name="connsiteY22" fmla="*/ 251567 h 619362"/>
                <a:gd name="connsiteX23" fmla="*/ 689851 w 727131"/>
                <a:gd name="connsiteY23" fmla="*/ 256266 h 619362"/>
                <a:gd name="connsiteX24" fmla="*/ 697056 w 727131"/>
                <a:gd name="connsiteY24" fmla="*/ 258459 h 619362"/>
                <a:gd name="connsiteX25" fmla="*/ 711467 w 727131"/>
                <a:gd name="connsiteY25" fmla="*/ 259712 h 619362"/>
                <a:gd name="connsiteX26" fmla="*/ 718360 w 727131"/>
                <a:gd name="connsiteY26" fmla="*/ 261279 h 619362"/>
                <a:gd name="connsiteX27" fmla="*/ 722746 w 727131"/>
                <a:gd name="connsiteY27" fmla="*/ 264412 h 619362"/>
                <a:gd name="connsiteX28" fmla="*/ 725879 w 727131"/>
                <a:gd name="connsiteY28" fmla="*/ 268484 h 619362"/>
                <a:gd name="connsiteX29" fmla="*/ 727132 w 727131"/>
                <a:gd name="connsiteY29" fmla="*/ 272870 h 619362"/>
                <a:gd name="connsiteX30" fmla="*/ 727132 w 727131"/>
                <a:gd name="connsiteY30" fmla="*/ 276316 h 619362"/>
                <a:gd name="connsiteX31" fmla="*/ 726192 w 727131"/>
                <a:gd name="connsiteY31" fmla="*/ 278823 h 619362"/>
                <a:gd name="connsiteX32" fmla="*/ 722432 w 727131"/>
                <a:gd name="connsiteY32" fmla="*/ 283522 h 619362"/>
                <a:gd name="connsiteX33" fmla="*/ 711781 w 727131"/>
                <a:gd name="connsiteY33" fmla="*/ 291354 h 619362"/>
                <a:gd name="connsiteX34" fmla="*/ 711781 w 727131"/>
                <a:gd name="connsiteY34" fmla="*/ 293547 h 619362"/>
                <a:gd name="connsiteX35" fmla="*/ 710841 w 727131"/>
                <a:gd name="connsiteY35" fmla="*/ 291981 h 619362"/>
                <a:gd name="connsiteX36" fmla="*/ 708021 w 727131"/>
                <a:gd name="connsiteY36" fmla="*/ 291981 h 619362"/>
                <a:gd name="connsiteX37" fmla="*/ 705515 w 727131"/>
                <a:gd name="connsiteY37" fmla="*/ 297933 h 619362"/>
                <a:gd name="connsiteX38" fmla="*/ 700816 w 727131"/>
                <a:gd name="connsiteY38" fmla="*/ 303572 h 619362"/>
                <a:gd name="connsiteX39" fmla="*/ 682019 w 727131"/>
                <a:gd name="connsiteY39" fmla="*/ 320803 h 619362"/>
                <a:gd name="connsiteX40" fmla="*/ 678259 w 727131"/>
                <a:gd name="connsiteY40" fmla="*/ 325189 h 619362"/>
                <a:gd name="connsiteX41" fmla="*/ 675753 w 727131"/>
                <a:gd name="connsiteY41" fmla="*/ 332081 h 619362"/>
                <a:gd name="connsiteX42" fmla="*/ 675753 w 727131"/>
                <a:gd name="connsiteY42" fmla="*/ 336467 h 619362"/>
                <a:gd name="connsiteX43" fmla="*/ 678886 w 727131"/>
                <a:gd name="connsiteY43" fmla="*/ 343359 h 619362"/>
                <a:gd name="connsiteX44" fmla="*/ 678886 w 727131"/>
                <a:gd name="connsiteY44" fmla="*/ 347745 h 619362"/>
                <a:gd name="connsiteX45" fmla="*/ 669801 w 727131"/>
                <a:gd name="connsiteY45" fmla="*/ 360276 h 619362"/>
                <a:gd name="connsiteX46" fmla="*/ 668234 w 727131"/>
                <a:gd name="connsiteY46" fmla="*/ 366855 h 619362"/>
                <a:gd name="connsiteX47" fmla="*/ 668548 w 727131"/>
                <a:gd name="connsiteY47" fmla="*/ 379700 h 619362"/>
                <a:gd name="connsiteX48" fmla="*/ 666981 w 727131"/>
                <a:gd name="connsiteY48" fmla="*/ 384712 h 619362"/>
                <a:gd name="connsiteX49" fmla="*/ 661342 w 727131"/>
                <a:gd name="connsiteY49" fmla="*/ 378760 h 619362"/>
                <a:gd name="connsiteX50" fmla="*/ 658523 w 727131"/>
                <a:gd name="connsiteY50" fmla="*/ 383459 h 619362"/>
                <a:gd name="connsiteX51" fmla="*/ 652570 w 727131"/>
                <a:gd name="connsiteY51" fmla="*/ 387845 h 619362"/>
                <a:gd name="connsiteX52" fmla="*/ 640979 w 727131"/>
                <a:gd name="connsiteY52" fmla="*/ 394111 h 619362"/>
                <a:gd name="connsiteX53" fmla="*/ 643485 w 727131"/>
                <a:gd name="connsiteY53" fmla="*/ 397557 h 619362"/>
                <a:gd name="connsiteX54" fmla="*/ 649124 w 727131"/>
                <a:gd name="connsiteY54" fmla="*/ 394738 h 619362"/>
                <a:gd name="connsiteX55" fmla="*/ 661342 w 727131"/>
                <a:gd name="connsiteY55" fmla="*/ 393485 h 619362"/>
                <a:gd name="connsiteX56" fmla="*/ 666981 w 727131"/>
                <a:gd name="connsiteY56" fmla="*/ 390978 h 619362"/>
                <a:gd name="connsiteX57" fmla="*/ 664475 w 727131"/>
                <a:gd name="connsiteY57" fmla="*/ 396931 h 619362"/>
                <a:gd name="connsiteX58" fmla="*/ 656956 w 727131"/>
                <a:gd name="connsiteY58" fmla="*/ 407269 h 619362"/>
                <a:gd name="connsiteX59" fmla="*/ 655390 w 727131"/>
                <a:gd name="connsiteY59" fmla="*/ 414474 h 619362"/>
                <a:gd name="connsiteX60" fmla="*/ 652570 w 727131"/>
                <a:gd name="connsiteY60" fmla="*/ 417607 h 619362"/>
                <a:gd name="connsiteX61" fmla="*/ 646618 w 727131"/>
                <a:gd name="connsiteY61" fmla="*/ 417294 h 619362"/>
                <a:gd name="connsiteX62" fmla="*/ 640665 w 727131"/>
                <a:gd name="connsiteY62" fmla="*/ 417607 h 619362"/>
                <a:gd name="connsiteX63" fmla="*/ 637846 w 727131"/>
                <a:gd name="connsiteY63" fmla="*/ 423560 h 619362"/>
                <a:gd name="connsiteX64" fmla="*/ 635966 w 727131"/>
                <a:gd name="connsiteY64" fmla="*/ 431079 h 619362"/>
                <a:gd name="connsiteX65" fmla="*/ 626568 w 727131"/>
                <a:gd name="connsiteY65" fmla="*/ 446116 h 619362"/>
                <a:gd name="connsiteX66" fmla="*/ 623121 w 727131"/>
                <a:gd name="connsiteY66" fmla="*/ 453322 h 619362"/>
                <a:gd name="connsiteX67" fmla="*/ 622495 w 727131"/>
                <a:gd name="connsiteY67" fmla="*/ 460214 h 619362"/>
                <a:gd name="connsiteX68" fmla="*/ 622182 w 727131"/>
                <a:gd name="connsiteY68" fmla="*/ 472745 h 619362"/>
                <a:gd name="connsiteX69" fmla="*/ 620302 w 727131"/>
                <a:gd name="connsiteY69" fmla="*/ 478071 h 619362"/>
                <a:gd name="connsiteX70" fmla="*/ 619675 w 727131"/>
                <a:gd name="connsiteY70" fmla="*/ 467733 h 619362"/>
                <a:gd name="connsiteX71" fmla="*/ 613723 w 727131"/>
                <a:gd name="connsiteY71" fmla="*/ 466480 h 619362"/>
                <a:gd name="connsiteX72" fmla="*/ 608397 w 727131"/>
                <a:gd name="connsiteY72" fmla="*/ 470866 h 619362"/>
                <a:gd name="connsiteX73" fmla="*/ 610277 w 727131"/>
                <a:gd name="connsiteY73" fmla="*/ 474938 h 619362"/>
                <a:gd name="connsiteX74" fmla="*/ 613410 w 727131"/>
                <a:gd name="connsiteY74" fmla="*/ 470866 h 619362"/>
                <a:gd name="connsiteX75" fmla="*/ 616543 w 727131"/>
                <a:gd name="connsiteY75" fmla="*/ 472432 h 619362"/>
                <a:gd name="connsiteX76" fmla="*/ 617796 w 727131"/>
                <a:gd name="connsiteY76" fmla="*/ 476818 h 619362"/>
                <a:gd name="connsiteX77" fmla="*/ 618422 w 727131"/>
                <a:gd name="connsiteY77" fmla="*/ 484024 h 619362"/>
                <a:gd name="connsiteX78" fmla="*/ 620302 w 727131"/>
                <a:gd name="connsiteY78" fmla="*/ 484024 h 619362"/>
                <a:gd name="connsiteX79" fmla="*/ 620302 w 727131"/>
                <a:gd name="connsiteY79" fmla="*/ 500941 h 619362"/>
                <a:gd name="connsiteX80" fmla="*/ 615603 w 727131"/>
                <a:gd name="connsiteY80" fmla="*/ 535089 h 619362"/>
                <a:gd name="connsiteX81" fmla="*/ 617482 w 727131"/>
                <a:gd name="connsiteY81" fmla="*/ 552006 h 619362"/>
                <a:gd name="connsiteX82" fmla="*/ 611530 w 727131"/>
                <a:gd name="connsiteY82" fmla="*/ 548873 h 619362"/>
                <a:gd name="connsiteX83" fmla="*/ 605891 w 727131"/>
                <a:gd name="connsiteY83" fmla="*/ 561091 h 619362"/>
                <a:gd name="connsiteX84" fmla="*/ 599939 w 727131"/>
                <a:gd name="connsiteY84" fmla="*/ 558272 h 619362"/>
                <a:gd name="connsiteX85" fmla="*/ 599939 w 727131"/>
                <a:gd name="connsiteY85" fmla="*/ 561091 h 619362"/>
                <a:gd name="connsiteX86" fmla="*/ 604638 w 727131"/>
                <a:gd name="connsiteY86" fmla="*/ 565164 h 619362"/>
                <a:gd name="connsiteX87" fmla="*/ 606517 w 727131"/>
                <a:gd name="connsiteY87" fmla="*/ 570177 h 619362"/>
                <a:gd name="connsiteX88" fmla="*/ 608710 w 727131"/>
                <a:gd name="connsiteY88" fmla="*/ 583021 h 619362"/>
                <a:gd name="connsiteX89" fmla="*/ 616543 w 727131"/>
                <a:gd name="connsiteY89" fmla="*/ 598059 h 619362"/>
                <a:gd name="connsiteX90" fmla="*/ 617482 w 727131"/>
                <a:gd name="connsiteY90" fmla="*/ 604325 h 619362"/>
                <a:gd name="connsiteX91" fmla="*/ 608710 w 727131"/>
                <a:gd name="connsiteY91" fmla="*/ 598372 h 619362"/>
                <a:gd name="connsiteX92" fmla="*/ 611530 w 727131"/>
                <a:gd name="connsiteY92" fmla="*/ 607771 h 619362"/>
                <a:gd name="connsiteX93" fmla="*/ 614663 w 727131"/>
                <a:gd name="connsiteY93" fmla="*/ 606518 h 619362"/>
                <a:gd name="connsiteX94" fmla="*/ 616856 w 727131"/>
                <a:gd name="connsiteY94" fmla="*/ 607771 h 619362"/>
                <a:gd name="connsiteX95" fmla="*/ 615916 w 727131"/>
                <a:gd name="connsiteY95" fmla="*/ 616543 h 619362"/>
                <a:gd name="connsiteX96" fmla="*/ 614976 w 727131"/>
                <a:gd name="connsiteY96" fmla="*/ 619362 h 619362"/>
                <a:gd name="connsiteX97" fmla="*/ 596806 w 727131"/>
                <a:gd name="connsiteY97" fmla="*/ 610277 h 619362"/>
                <a:gd name="connsiteX98" fmla="*/ 569550 w 727131"/>
                <a:gd name="connsiteY98" fmla="*/ 606518 h 619362"/>
                <a:gd name="connsiteX99" fmla="*/ 564224 w 727131"/>
                <a:gd name="connsiteY99" fmla="*/ 603385 h 619362"/>
                <a:gd name="connsiteX100" fmla="*/ 540728 w 727131"/>
                <a:gd name="connsiteY100" fmla="*/ 579575 h 619362"/>
                <a:gd name="connsiteX101" fmla="*/ 532269 w 727131"/>
                <a:gd name="connsiteY101" fmla="*/ 573623 h 619362"/>
                <a:gd name="connsiteX102" fmla="*/ 526004 w 727131"/>
                <a:gd name="connsiteY102" fmla="*/ 570803 h 619362"/>
                <a:gd name="connsiteX103" fmla="*/ 521304 w 727131"/>
                <a:gd name="connsiteY103" fmla="*/ 567984 h 619362"/>
                <a:gd name="connsiteX104" fmla="*/ 517231 w 727131"/>
                <a:gd name="connsiteY104" fmla="*/ 563911 h 619362"/>
                <a:gd name="connsiteX105" fmla="*/ 506267 w 727131"/>
                <a:gd name="connsiteY105" fmla="*/ 546367 h 619362"/>
                <a:gd name="connsiteX106" fmla="*/ 499374 w 727131"/>
                <a:gd name="connsiteY106" fmla="*/ 538222 h 619362"/>
                <a:gd name="connsiteX107" fmla="*/ 487470 w 727131"/>
                <a:gd name="connsiteY107" fmla="*/ 531016 h 619362"/>
                <a:gd name="connsiteX108" fmla="*/ 477758 w 727131"/>
                <a:gd name="connsiteY108" fmla="*/ 529136 h 619362"/>
                <a:gd name="connsiteX109" fmla="*/ 457708 w 727131"/>
                <a:gd name="connsiteY109" fmla="*/ 531329 h 619362"/>
                <a:gd name="connsiteX110" fmla="*/ 448936 w 727131"/>
                <a:gd name="connsiteY110" fmla="*/ 529450 h 619362"/>
                <a:gd name="connsiteX111" fmla="*/ 442357 w 727131"/>
                <a:gd name="connsiteY111" fmla="*/ 524750 h 619362"/>
                <a:gd name="connsiteX112" fmla="*/ 429512 w 727131"/>
                <a:gd name="connsiteY112" fmla="*/ 506267 h 619362"/>
                <a:gd name="connsiteX113" fmla="*/ 423873 w 727131"/>
                <a:gd name="connsiteY113" fmla="*/ 499374 h 619362"/>
                <a:gd name="connsiteX114" fmla="*/ 417607 w 727131"/>
                <a:gd name="connsiteY114" fmla="*/ 495615 h 619362"/>
                <a:gd name="connsiteX115" fmla="*/ 411968 w 727131"/>
                <a:gd name="connsiteY115" fmla="*/ 494988 h 619362"/>
                <a:gd name="connsiteX116" fmla="*/ 406956 w 727131"/>
                <a:gd name="connsiteY116" fmla="*/ 496868 h 619362"/>
                <a:gd name="connsiteX117" fmla="*/ 402883 w 727131"/>
                <a:gd name="connsiteY117" fmla="*/ 500314 h 619362"/>
                <a:gd name="connsiteX118" fmla="*/ 393484 w 727131"/>
                <a:gd name="connsiteY118" fmla="*/ 510026 h 619362"/>
                <a:gd name="connsiteX119" fmla="*/ 389725 w 727131"/>
                <a:gd name="connsiteY119" fmla="*/ 510966 h 619362"/>
                <a:gd name="connsiteX120" fmla="*/ 387532 w 727131"/>
                <a:gd name="connsiteY120" fmla="*/ 508773 h 619362"/>
                <a:gd name="connsiteX121" fmla="*/ 387219 w 727131"/>
                <a:gd name="connsiteY121" fmla="*/ 500941 h 619362"/>
                <a:gd name="connsiteX122" fmla="*/ 387845 w 727131"/>
                <a:gd name="connsiteY122" fmla="*/ 482144 h 619362"/>
                <a:gd name="connsiteX123" fmla="*/ 387219 w 727131"/>
                <a:gd name="connsiteY123" fmla="*/ 472745 h 619362"/>
                <a:gd name="connsiteX124" fmla="*/ 383459 w 727131"/>
                <a:gd name="connsiteY124" fmla="*/ 463347 h 619362"/>
                <a:gd name="connsiteX125" fmla="*/ 377194 w 727131"/>
                <a:gd name="connsiteY125" fmla="*/ 454888 h 619362"/>
                <a:gd name="connsiteX126" fmla="*/ 352757 w 727131"/>
                <a:gd name="connsiteY126" fmla="*/ 432958 h 619362"/>
                <a:gd name="connsiteX127" fmla="*/ 343359 w 727131"/>
                <a:gd name="connsiteY127" fmla="*/ 420740 h 619362"/>
                <a:gd name="connsiteX128" fmla="*/ 334274 w 727131"/>
                <a:gd name="connsiteY128" fmla="*/ 401003 h 619362"/>
                <a:gd name="connsiteX129" fmla="*/ 330828 w 727131"/>
                <a:gd name="connsiteY129" fmla="*/ 387845 h 619362"/>
                <a:gd name="connsiteX130" fmla="*/ 329888 w 727131"/>
                <a:gd name="connsiteY130" fmla="*/ 376880 h 619362"/>
                <a:gd name="connsiteX131" fmla="*/ 331454 w 727131"/>
                <a:gd name="connsiteY131" fmla="*/ 369675 h 619362"/>
                <a:gd name="connsiteX132" fmla="*/ 334900 w 727131"/>
                <a:gd name="connsiteY132" fmla="*/ 363409 h 619362"/>
                <a:gd name="connsiteX133" fmla="*/ 345239 w 727131"/>
                <a:gd name="connsiteY133" fmla="*/ 352444 h 619362"/>
                <a:gd name="connsiteX134" fmla="*/ 348372 w 727131"/>
                <a:gd name="connsiteY134" fmla="*/ 346492 h 619362"/>
                <a:gd name="connsiteX135" fmla="*/ 348372 w 727131"/>
                <a:gd name="connsiteY135" fmla="*/ 340853 h 619362"/>
                <a:gd name="connsiteX136" fmla="*/ 343986 w 727131"/>
                <a:gd name="connsiteY136" fmla="*/ 334587 h 619362"/>
                <a:gd name="connsiteX137" fmla="*/ 336467 w 727131"/>
                <a:gd name="connsiteY137" fmla="*/ 329888 h 619362"/>
                <a:gd name="connsiteX138" fmla="*/ 311404 w 727131"/>
                <a:gd name="connsiteY138" fmla="*/ 322996 h 619362"/>
                <a:gd name="connsiteX139" fmla="*/ 298873 w 727131"/>
                <a:gd name="connsiteY139" fmla="*/ 317983 h 619362"/>
                <a:gd name="connsiteX140" fmla="*/ 278196 w 727131"/>
                <a:gd name="connsiteY140" fmla="*/ 305139 h 619362"/>
                <a:gd name="connsiteX141" fmla="*/ 256266 w 727131"/>
                <a:gd name="connsiteY141" fmla="*/ 296680 h 619362"/>
                <a:gd name="connsiteX142" fmla="*/ 249061 w 727131"/>
                <a:gd name="connsiteY142" fmla="*/ 295113 h 619362"/>
                <a:gd name="connsiteX143" fmla="*/ 250627 w 727131"/>
                <a:gd name="connsiteY143" fmla="*/ 293547 h 619362"/>
                <a:gd name="connsiteX144" fmla="*/ 252193 w 727131"/>
                <a:gd name="connsiteY144" fmla="*/ 287281 h 619362"/>
                <a:gd name="connsiteX145" fmla="*/ 251254 w 727131"/>
                <a:gd name="connsiteY145" fmla="*/ 281642 h 619362"/>
                <a:gd name="connsiteX146" fmla="*/ 250000 w 727131"/>
                <a:gd name="connsiteY146" fmla="*/ 276316 h 619362"/>
                <a:gd name="connsiteX147" fmla="*/ 249374 w 727131"/>
                <a:gd name="connsiteY147" fmla="*/ 267858 h 619362"/>
                <a:gd name="connsiteX148" fmla="*/ 248121 w 727131"/>
                <a:gd name="connsiteY148" fmla="*/ 264098 h 619362"/>
                <a:gd name="connsiteX149" fmla="*/ 248121 w 727131"/>
                <a:gd name="connsiteY149" fmla="*/ 261279 h 619362"/>
                <a:gd name="connsiteX150" fmla="*/ 249687 w 727131"/>
                <a:gd name="connsiteY150" fmla="*/ 260026 h 619362"/>
                <a:gd name="connsiteX151" fmla="*/ 255640 w 727131"/>
                <a:gd name="connsiteY151" fmla="*/ 258772 h 619362"/>
                <a:gd name="connsiteX152" fmla="*/ 256893 w 727131"/>
                <a:gd name="connsiteY152" fmla="*/ 257206 h 619362"/>
                <a:gd name="connsiteX153" fmla="*/ 253760 w 727131"/>
                <a:gd name="connsiteY153" fmla="*/ 250001 h 619362"/>
                <a:gd name="connsiteX154" fmla="*/ 237469 w 727131"/>
                <a:gd name="connsiteY154" fmla="*/ 239036 h 619362"/>
                <a:gd name="connsiteX155" fmla="*/ 231517 w 727131"/>
                <a:gd name="connsiteY155" fmla="*/ 230577 h 619362"/>
                <a:gd name="connsiteX156" fmla="*/ 230890 w 727131"/>
                <a:gd name="connsiteY156" fmla="*/ 220552 h 619362"/>
                <a:gd name="connsiteX157" fmla="*/ 233396 w 727131"/>
                <a:gd name="connsiteY157" fmla="*/ 215539 h 619362"/>
                <a:gd name="connsiteX158" fmla="*/ 232770 w 727131"/>
                <a:gd name="connsiteY158" fmla="*/ 212093 h 619362"/>
                <a:gd name="connsiteX159" fmla="*/ 195176 w 727131"/>
                <a:gd name="connsiteY159" fmla="*/ 191416 h 619362"/>
                <a:gd name="connsiteX160" fmla="*/ 177945 w 727131"/>
                <a:gd name="connsiteY160" fmla="*/ 192356 h 619362"/>
                <a:gd name="connsiteX161" fmla="*/ 158835 w 727131"/>
                <a:gd name="connsiteY161" fmla="*/ 198935 h 619362"/>
                <a:gd name="connsiteX162" fmla="*/ 140664 w 727131"/>
                <a:gd name="connsiteY162" fmla="*/ 202381 h 619362"/>
                <a:gd name="connsiteX163" fmla="*/ 126253 w 727131"/>
                <a:gd name="connsiteY163" fmla="*/ 195176 h 619362"/>
                <a:gd name="connsiteX164" fmla="*/ 124374 w 727131"/>
                <a:gd name="connsiteY164" fmla="*/ 189224 h 619362"/>
                <a:gd name="connsiteX165" fmla="*/ 124060 w 727131"/>
                <a:gd name="connsiteY165" fmla="*/ 180138 h 619362"/>
                <a:gd name="connsiteX166" fmla="*/ 124687 w 727131"/>
                <a:gd name="connsiteY166" fmla="*/ 170740 h 619362"/>
                <a:gd name="connsiteX167" fmla="*/ 126253 w 727131"/>
                <a:gd name="connsiteY167" fmla="*/ 164787 h 619362"/>
                <a:gd name="connsiteX168" fmla="*/ 130013 w 727131"/>
                <a:gd name="connsiteY168" fmla="*/ 161968 h 619362"/>
                <a:gd name="connsiteX169" fmla="*/ 133459 w 727131"/>
                <a:gd name="connsiteY169" fmla="*/ 162281 h 619362"/>
                <a:gd name="connsiteX170" fmla="*/ 136905 w 727131"/>
                <a:gd name="connsiteY170" fmla="*/ 161341 h 619362"/>
                <a:gd name="connsiteX171" fmla="*/ 139725 w 727131"/>
                <a:gd name="connsiteY171" fmla="*/ 155075 h 619362"/>
                <a:gd name="connsiteX172" fmla="*/ 140038 w 727131"/>
                <a:gd name="connsiteY172" fmla="*/ 151003 h 619362"/>
                <a:gd name="connsiteX173" fmla="*/ 139411 w 727131"/>
                <a:gd name="connsiteY173" fmla="*/ 145677 h 619362"/>
                <a:gd name="connsiteX174" fmla="*/ 137845 w 727131"/>
                <a:gd name="connsiteY174" fmla="*/ 140665 h 619362"/>
                <a:gd name="connsiteX175" fmla="*/ 136278 w 727131"/>
                <a:gd name="connsiteY175" fmla="*/ 136905 h 619362"/>
                <a:gd name="connsiteX176" fmla="*/ 130326 w 727131"/>
                <a:gd name="connsiteY176" fmla="*/ 132206 h 619362"/>
                <a:gd name="connsiteX177" fmla="*/ 114035 w 727131"/>
                <a:gd name="connsiteY177" fmla="*/ 125627 h 619362"/>
                <a:gd name="connsiteX178" fmla="*/ 107143 w 727131"/>
                <a:gd name="connsiteY178" fmla="*/ 120928 h 619362"/>
                <a:gd name="connsiteX179" fmla="*/ 97431 w 727131"/>
                <a:gd name="connsiteY179" fmla="*/ 107143 h 619362"/>
                <a:gd name="connsiteX180" fmla="*/ 91479 w 727131"/>
                <a:gd name="connsiteY180" fmla="*/ 104010 h 619362"/>
                <a:gd name="connsiteX181" fmla="*/ 30702 w 727131"/>
                <a:gd name="connsiteY181" fmla="*/ 105263 h 619362"/>
                <a:gd name="connsiteX182" fmla="*/ 13471 w 727131"/>
                <a:gd name="connsiteY182" fmla="*/ 100877 h 619362"/>
                <a:gd name="connsiteX183" fmla="*/ 0 w 727131"/>
                <a:gd name="connsiteY183" fmla="*/ 92106 h 619362"/>
                <a:gd name="connsiteX184" fmla="*/ 2820 w 727131"/>
                <a:gd name="connsiteY184" fmla="*/ 83647 h 619362"/>
                <a:gd name="connsiteX185" fmla="*/ 26942 w 727131"/>
                <a:gd name="connsiteY185" fmla="*/ 67043 h 619362"/>
                <a:gd name="connsiteX186" fmla="*/ 36028 w 727131"/>
                <a:gd name="connsiteY186" fmla="*/ 49186 h 619362"/>
                <a:gd name="connsiteX187" fmla="*/ 46679 w 727131"/>
                <a:gd name="connsiteY187" fmla="*/ 57644 h 619362"/>
                <a:gd name="connsiteX188" fmla="*/ 57644 w 727131"/>
                <a:gd name="connsiteY188" fmla="*/ 59524 h 619362"/>
                <a:gd name="connsiteX189" fmla="*/ 68296 w 727131"/>
                <a:gd name="connsiteY189" fmla="*/ 56078 h 619362"/>
                <a:gd name="connsiteX190" fmla="*/ 77694 w 727131"/>
                <a:gd name="connsiteY190" fmla="*/ 48559 h 619362"/>
                <a:gd name="connsiteX191" fmla="*/ 104950 w 727131"/>
                <a:gd name="connsiteY191" fmla="*/ 10652 h 619362"/>
                <a:gd name="connsiteX192" fmla="*/ 108083 w 727131"/>
                <a:gd name="connsiteY192" fmla="*/ 0 h 619362"/>
                <a:gd name="connsiteX193" fmla="*/ 120301 w 727131"/>
                <a:gd name="connsiteY193" fmla="*/ 313 h 619362"/>
                <a:gd name="connsiteX194" fmla="*/ 134399 w 727131"/>
                <a:gd name="connsiteY194" fmla="*/ 8459 h 619362"/>
                <a:gd name="connsiteX195" fmla="*/ 140978 w 727131"/>
                <a:gd name="connsiteY195" fmla="*/ 14724 h 619362"/>
                <a:gd name="connsiteX196" fmla="*/ 156329 w 727131"/>
                <a:gd name="connsiteY196" fmla="*/ 26003 h 619362"/>
                <a:gd name="connsiteX197" fmla="*/ 163221 w 727131"/>
                <a:gd name="connsiteY197" fmla="*/ 29762 h 619362"/>
                <a:gd name="connsiteX198" fmla="*/ 169800 w 727131"/>
                <a:gd name="connsiteY198" fmla="*/ 31328 h 619362"/>
                <a:gd name="connsiteX199" fmla="*/ 177005 w 727131"/>
                <a:gd name="connsiteY199" fmla="*/ 30702 h 619362"/>
                <a:gd name="connsiteX200" fmla="*/ 184837 w 727131"/>
                <a:gd name="connsiteY200" fmla="*/ 27569 h 619362"/>
                <a:gd name="connsiteX201" fmla="*/ 191416 w 727131"/>
                <a:gd name="connsiteY201" fmla="*/ 23810 h 619362"/>
                <a:gd name="connsiteX202" fmla="*/ 205201 w 727131"/>
                <a:gd name="connsiteY202" fmla="*/ 7832 h 61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727131" h="619362">
                  <a:moveTo>
                    <a:pt x="205201" y="7832"/>
                  </a:moveTo>
                  <a:lnTo>
                    <a:pt x="218359" y="10652"/>
                  </a:lnTo>
                  <a:lnTo>
                    <a:pt x="237782" y="20677"/>
                  </a:lnTo>
                  <a:lnTo>
                    <a:pt x="246241" y="23496"/>
                  </a:lnTo>
                  <a:lnTo>
                    <a:pt x="300439" y="30702"/>
                  </a:lnTo>
                  <a:lnTo>
                    <a:pt x="308585" y="30389"/>
                  </a:lnTo>
                  <a:lnTo>
                    <a:pt x="321116" y="25063"/>
                  </a:lnTo>
                  <a:lnTo>
                    <a:pt x="330828" y="23496"/>
                  </a:lnTo>
                  <a:lnTo>
                    <a:pt x="336780" y="25689"/>
                  </a:lnTo>
                  <a:lnTo>
                    <a:pt x="342106" y="30075"/>
                  </a:lnTo>
                  <a:lnTo>
                    <a:pt x="355890" y="49812"/>
                  </a:lnTo>
                  <a:lnTo>
                    <a:pt x="362783" y="56391"/>
                  </a:lnTo>
                  <a:lnTo>
                    <a:pt x="403196" y="84587"/>
                  </a:lnTo>
                  <a:lnTo>
                    <a:pt x="465540" y="116542"/>
                  </a:lnTo>
                  <a:lnTo>
                    <a:pt x="480891" y="122181"/>
                  </a:lnTo>
                  <a:lnTo>
                    <a:pt x="491542" y="125000"/>
                  </a:lnTo>
                  <a:lnTo>
                    <a:pt x="502821" y="125314"/>
                  </a:lnTo>
                  <a:lnTo>
                    <a:pt x="593046" y="202381"/>
                  </a:lnTo>
                  <a:lnTo>
                    <a:pt x="620302" y="221178"/>
                  </a:lnTo>
                  <a:lnTo>
                    <a:pt x="638472" y="230577"/>
                  </a:lnTo>
                  <a:lnTo>
                    <a:pt x="662595" y="237782"/>
                  </a:lnTo>
                  <a:lnTo>
                    <a:pt x="673560" y="244675"/>
                  </a:lnTo>
                  <a:lnTo>
                    <a:pt x="682019" y="251567"/>
                  </a:lnTo>
                  <a:lnTo>
                    <a:pt x="689851" y="256266"/>
                  </a:lnTo>
                  <a:lnTo>
                    <a:pt x="697056" y="258459"/>
                  </a:lnTo>
                  <a:lnTo>
                    <a:pt x="711467" y="259712"/>
                  </a:lnTo>
                  <a:lnTo>
                    <a:pt x="718360" y="261279"/>
                  </a:lnTo>
                  <a:lnTo>
                    <a:pt x="722746" y="264412"/>
                  </a:lnTo>
                  <a:lnTo>
                    <a:pt x="725879" y="268484"/>
                  </a:lnTo>
                  <a:lnTo>
                    <a:pt x="727132" y="272870"/>
                  </a:lnTo>
                  <a:lnTo>
                    <a:pt x="727132" y="276316"/>
                  </a:lnTo>
                  <a:lnTo>
                    <a:pt x="726192" y="278823"/>
                  </a:lnTo>
                  <a:lnTo>
                    <a:pt x="722432" y="283522"/>
                  </a:lnTo>
                  <a:lnTo>
                    <a:pt x="711781" y="291354"/>
                  </a:lnTo>
                  <a:lnTo>
                    <a:pt x="711781" y="293547"/>
                  </a:lnTo>
                  <a:lnTo>
                    <a:pt x="710841" y="291981"/>
                  </a:lnTo>
                  <a:lnTo>
                    <a:pt x="708021" y="291981"/>
                  </a:lnTo>
                  <a:lnTo>
                    <a:pt x="705515" y="297933"/>
                  </a:lnTo>
                  <a:lnTo>
                    <a:pt x="700816" y="303572"/>
                  </a:lnTo>
                  <a:lnTo>
                    <a:pt x="682019" y="320803"/>
                  </a:lnTo>
                  <a:lnTo>
                    <a:pt x="678259" y="325189"/>
                  </a:lnTo>
                  <a:lnTo>
                    <a:pt x="675753" y="332081"/>
                  </a:lnTo>
                  <a:lnTo>
                    <a:pt x="675753" y="336467"/>
                  </a:lnTo>
                  <a:lnTo>
                    <a:pt x="678886" y="343359"/>
                  </a:lnTo>
                  <a:lnTo>
                    <a:pt x="678886" y="347745"/>
                  </a:lnTo>
                  <a:lnTo>
                    <a:pt x="669801" y="360276"/>
                  </a:lnTo>
                  <a:lnTo>
                    <a:pt x="668234" y="366855"/>
                  </a:lnTo>
                  <a:lnTo>
                    <a:pt x="668548" y="379700"/>
                  </a:lnTo>
                  <a:lnTo>
                    <a:pt x="666981" y="384712"/>
                  </a:lnTo>
                  <a:lnTo>
                    <a:pt x="661342" y="378760"/>
                  </a:lnTo>
                  <a:lnTo>
                    <a:pt x="658523" y="383459"/>
                  </a:lnTo>
                  <a:lnTo>
                    <a:pt x="652570" y="387845"/>
                  </a:lnTo>
                  <a:lnTo>
                    <a:pt x="640979" y="394111"/>
                  </a:lnTo>
                  <a:lnTo>
                    <a:pt x="643485" y="397557"/>
                  </a:lnTo>
                  <a:lnTo>
                    <a:pt x="649124" y="394738"/>
                  </a:lnTo>
                  <a:lnTo>
                    <a:pt x="661342" y="393485"/>
                  </a:lnTo>
                  <a:lnTo>
                    <a:pt x="666981" y="390978"/>
                  </a:lnTo>
                  <a:lnTo>
                    <a:pt x="664475" y="396931"/>
                  </a:lnTo>
                  <a:lnTo>
                    <a:pt x="656956" y="407269"/>
                  </a:lnTo>
                  <a:lnTo>
                    <a:pt x="655390" y="414474"/>
                  </a:lnTo>
                  <a:lnTo>
                    <a:pt x="652570" y="417607"/>
                  </a:lnTo>
                  <a:lnTo>
                    <a:pt x="646618" y="417294"/>
                  </a:lnTo>
                  <a:lnTo>
                    <a:pt x="640665" y="417607"/>
                  </a:lnTo>
                  <a:lnTo>
                    <a:pt x="637846" y="423560"/>
                  </a:lnTo>
                  <a:lnTo>
                    <a:pt x="635966" y="431079"/>
                  </a:lnTo>
                  <a:lnTo>
                    <a:pt x="626568" y="446116"/>
                  </a:lnTo>
                  <a:lnTo>
                    <a:pt x="623121" y="453322"/>
                  </a:lnTo>
                  <a:lnTo>
                    <a:pt x="622495" y="460214"/>
                  </a:lnTo>
                  <a:lnTo>
                    <a:pt x="622182" y="472745"/>
                  </a:lnTo>
                  <a:lnTo>
                    <a:pt x="620302" y="478071"/>
                  </a:lnTo>
                  <a:lnTo>
                    <a:pt x="619675" y="467733"/>
                  </a:lnTo>
                  <a:lnTo>
                    <a:pt x="613723" y="466480"/>
                  </a:lnTo>
                  <a:lnTo>
                    <a:pt x="608397" y="470866"/>
                  </a:lnTo>
                  <a:lnTo>
                    <a:pt x="610277" y="474938"/>
                  </a:lnTo>
                  <a:lnTo>
                    <a:pt x="613410" y="470866"/>
                  </a:lnTo>
                  <a:lnTo>
                    <a:pt x="616543" y="472432"/>
                  </a:lnTo>
                  <a:lnTo>
                    <a:pt x="617796" y="476818"/>
                  </a:lnTo>
                  <a:lnTo>
                    <a:pt x="618422" y="484024"/>
                  </a:lnTo>
                  <a:lnTo>
                    <a:pt x="620302" y="484024"/>
                  </a:lnTo>
                  <a:lnTo>
                    <a:pt x="620302" y="500941"/>
                  </a:lnTo>
                  <a:lnTo>
                    <a:pt x="615603" y="535089"/>
                  </a:lnTo>
                  <a:lnTo>
                    <a:pt x="617482" y="552006"/>
                  </a:lnTo>
                  <a:lnTo>
                    <a:pt x="611530" y="548873"/>
                  </a:lnTo>
                  <a:lnTo>
                    <a:pt x="605891" y="561091"/>
                  </a:lnTo>
                  <a:lnTo>
                    <a:pt x="599939" y="558272"/>
                  </a:lnTo>
                  <a:lnTo>
                    <a:pt x="599939" y="561091"/>
                  </a:lnTo>
                  <a:lnTo>
                    <a:pt x="604638" y="565164"/>
                  </a:lnTo>
                  <a:lnTo>
                    <a:pt x="606517" y="570177"/>
                  </a:lnTo>
                  <a:lnTo>
                    <a:pt x="608710" y="583021"/>
                  </a:lnTo>
                  <a:lnTo>
                    <a:pt x="616543" y="598059"/>
                  </a:lnTo>
                  <a:lnTo>
                    <a:pt x="617482" y="604325"/>
                  </a:lnTo>
                  <a:lnTo>
                    <a:pt x="608710" y="598372"/>
                  </a:lnTo>
                  <a:lnTo>
                    <a:pt x="611530" y="607771"/>
                  </a:lnTo>
                  <a:lnTo>
                    <a:pt x="614663" y="606518"/>
                  </a:lnTo>
                  <a:lnTo>
                    <a:pt x="616856" y="607771"/>
                  </a:lnTo>
                  <a:lnTo>
                    <a:pt x="615916" y="616543"/>
                  </a:lnTo>
                  <a:lnTo>
                    <a:pt x="614976" y="619362"/>
                  </a:lnTo>
                  <a:lnTo>
                    <a:pt x="596806" y="610277"/>
                  </a:lnTo>
                  <a:lnTo>
                    <a:pt x="569550" y="606518"/>
                  </a:lnTo>
                  <a:lnTo>
                    <a:pt x="564224" y="603385"/>
                  </a:lnTo>
                  <a:lnTo>
                    <a:pt x="540728" y="579575"/>
                  </a:lnTo>
                  <a:lnTo>
                    <a:pt x="532269" y="573623"/>
                  </a:lnTo>
                  <a:lnTo>
                    <a:pt x="526004" y="570803"/>
                  </a:lnTo>
                  <a:lnTo>
                    <a:pt x="521304" y="567984"/>
                  </a:lnTo>
                  <a:lnTo>
                    <a:pt x="517231" y="563911"/>
                  </a:lnTo>
                  <a:lnTo>
                    <a:pt x="506267" y="546367"/>
                  </a:lnTo>
                  <a:lnTo>
                    <a:pt x="499374" y="538222"/>
                  </a:lnTo>
                  <a:lnTo>
                    <a:pt x="487470" y="531016"/>
                  </a:lnTo>
                  <a:lnTo>
                    <a:pt x="477758" y="529136"/>
                  </a:lnTo>
                  <a:lnTo>
                    <a:pt x="457708" y="531329"/>
                  </a:lnTo>
                  <a:lnTo>
                    <a:pt x="448936" y="529450"/>
                  </a:lnTo>
                  <a:lnTo>
                    <a:pt x="442357" y="524750"/>
                  </a:lnTo>
                  <a:lnTo>
                    <a:pt x="429512" y="506267"/>
                  </a:lnTo>
                  <a:lnTo>
                    <a:pt x="423873" y="499374"/>
                  </a:lnTo>
                  <a:lnTo>
                    <a:pt x="417607" y="495615"/>
                  </a:lnTo>
                  <a:lnTo>
                    <a:pt x="411968" y="494988"/>
                  </a:lnTo>
                  <a:lnTo>
                    <a:pt x="406956" y="496868"/>
                  </a:lnTo>
                  <a:lnTo>
                    <a:pt x="402883" y="500314"/>
                  </a:lnTo>
                  <a:lnTo>
                    <a:pt x="393484" y="510026"/>
                  </a:lnTo>
                  <a:lnTo>
                    <a:pt x="389725" y="510966"/>
                  </a:lnTo>
                  <a:lnTo>
                    <a:pt x="387532" y="508773"/>
                  </a:lnTo>
                  <a:lnTo>
                    <a:pt x="387219" y="500941"/>
                  </a:lnTo>
                  <a:lnTo>
                    <a:pt x="387845" y="482144"/>
                  </a:lnTo>
                  <a:lnTo>
                    <a:pt x="387219" y="472745"/>
                  </a:lnTo>
                  <a:lnTo>
                    <a:pt x="383459" y="463347"/>
                  </a:lnTo>
                  <a:lnTo>
                    <a:pt x="377194" y="454888"/>
                  </a:lnTo>
                  <a:lnTo>
                    <a:pt x="352757" y="432958"/>
                  </a:lnTo>
                  <a:lnTo>
                    <a:pt x="343359" y="420740"/>
                  </a:lnTo>
                  <a:lnTo>
                    <a:pt x="334274" y="401003"/>
                  </a:lnTo>
                  <a:lnTo>
                    <a:pt x="330828" y="387845"/>
                  </a:lnTo>
                  <a:lnTo>
                    <a:pt x="329888" y="376880"/>
                  </a:lnTo>
                  <a:lnTo>
                    <a:pt x="331454" y="369675"/>
                  </a:lnTo>
                  <a:lnTo>
                    <a:pt x="334900" y="363409"/>
                  </a:lnTo>
                  <a:lnTo>
                    <a:pt x="345239" y="352444"/>
                  </a:lnTo>
                  <a:lnTo>
                    <a:pt x="348372" y="346492"/>
                  </a:lnTo>
                  <a:lnTo>
                    <a:pt x="348372" y="340853"/>
                  </a:lnTo>
                  <a:lnTo>
                    <a:pt x="343986" y="334587"/>
                  </a:lnTo>
                  <a:lnTo>
                    <a:pt x="336467" y="329888"/>
                  </a:lnTo>
                  <a:lnTo>
                    <a:pt x="311404" y="322996"/>
                  </a:lnTo>
                  <a:lnTo>
                    <a:pt x="298873" y="317983"/>
                  </a:lnTo>
                  <a:lnTo>
                    <a:pt x="278196" y="305139"/>
                  </a:lnTo>
                  <a:lnTo>
                    <a:pt x="256266" y="296680"/>
                  </a:lnTo>
                  <a:lnTo>
                    <a:pt x="249061" y="295113"/>
                  </a:lnTo>
                  <a:lnTo>
                    <a:pt x="250627" y="293547"/>
                  </a:lnTo>
                  <a:lnTo>
                    <a:pt x="252193" y="287281"/>
                  </a:lnTo>
                  <a:lnTo>
                    <a:pt x="251254" y="281642"/>
                  </a:lnTo>
                  <a:lnTo>
                    <a:pt x="250000" y="276316"/>
                  </a:lnTo>
                  <a:lnTo>
                    <a:pt x="249374" y="267858"/>
                  </a:lnTo>
                  <a:lnTo>
                    <a:pt x="248121" y="264098"/>
                  </a:lnTo>
                  <a:lnTo>
                    <a:pt x="248121" y="261279"/>
                  </a:lnTo>
                  <a:lnTo>
                    <a:pt x="249687" y="260026"/>
                  </a:lnTo>
                  <a:lnTo>
                    <a:pt x="255640" y="258772"/>
                  </a:lnTo>
                  <a:lnTo>
                    <a:pt x="256893" y="257206"/>
                  </a:lnTo>
                  <a:lnTo>
                    <a:pt x="253760" y="250001"/>
                  </a:lnTo>
                  <a:lnTo>
                    <a:pt x="237469" y="239036"/>
                  </a:lnTo>
                  <a:lnTo>
                    <a:pt x="231517" y="230577"/>
                  </a:lnTo>
                  <a:lnTo>
                    <a:pt x="230890" y="220552"/>
                  </a:lnTo>
                  <a:lnTo>
                    <a:pt x="233396" y="215539"/>
                  </a:lnTo>
                  <a:lnTo>
                    <a:pt x="232770" y="212093"/>
                  </a:lnTo>
                  <a:lnTo>
                    <a:pt x="195176" y="191416"/>
                  </a:lnTo>
                  <a:lnTo>
                    <a:pt x="177945" y="192356"/>
                  </a:lnTo>
                  <a:lnTo>
                    <a:pt x="158835" y="198935"/>
                  </a:lnTo>
                  <a:lnTo>
                    <a:pt x="140664" y="202381"/>
                  </a:lnTo>
                  <a:lnTo>
                    <a:pt x="126253" y="195176"/>
                  </a:lnTo>
                  <a:lnTo>
                    <a:pt x="124374" y="189224"/>
                  </a:lnTo>
                  <a:lnTo>
                    <a:pt x="124060" y="180138"/>
                  </a:lnTo>
                  <a:lnTo>
                    <a:pt x="124687" y="170740"/>
                  </a:lnTo>
                  <a:lnTo>
                    <a:pt x="126253" y="164787"/>
                  </a:lnTo>
                  <a:lnTo>
                    <a:pt x="130013" y="161968"/>
                  </a:lnTo>
                  <a:lnTo>
                    <a:pt x="133459" y="162281"/>
                  </a:lnTo>
                  <a:lnTo>
                    <a:pt x="136905" y="161341"/>
                  </a:lnTo>
                  <a:lnTo>
                    <a:pt x="139725" y="155075"/>
                  </a:lnTo>
                  <a:lnTo>
                    <a:pt x="140038" y="151003"/>
                  </a:lnTo>
                  <a:lnTo>
                    <a:pt x="139411" y="145677"/>
                  </a:lnTo>
                  <a:lnTo>
                    <a:pt x="137845" y="140665"/>
                  </a:lnTo>
                  <a:lnTo>
                    <a:pt x="136278" y="136905"/>
                  </a:lnTo>
                  <a:lnTo>
                    <a:pt x="130326" y="132206"/>
                  </a:lnTo>
                  <a:lnTo>
                    <a:pt x="114035" y="125627"/>
                  </a:lnTo>
                  <a:lnTo>
                    <a:pt x="107143" y="120928"/>
                  </a:lnTo>
                  <a:lnTo>
                    <a:pt x="97431" y="107143"/>
                  </a:lnTo>
                  <a:lnTo>
                    <a:pt x="91479" y="104010"/>
                  </a:lnTo>
                  <a:lnTo>
                    <a:pt x="30702" y="105263"/>
                  </a:lnTo>
                  <a:lnTo>
                    <a:pt x="13471" y="100877"/>
                  </a:lnTo>
                  <a:lnTo>
                    <a:pt x="0" y="92106"/>
                  </a:lnTo>
                  <a:lnTo>
                    <a:pt x="2820" y="83647"/>
                  </a:lnTo>
                  <a:lnTo>
                    <a:pt x="26942" y="67043"/>
                  </a:lnTo>
                  <a:lnTo>
                    <a:pt x="36028" y="49186"/>
                  </a:lnTo>
                  <a:lnTo>
                    <a:pt x="46679" y="57644"/>
                  </a:lnTo>
                  <a:lnTo>
                    <a:pt x="57644" y="59524"/>
                  </a:lnTo>
                  <a:lnTo>
                    <a:pt x="68296" y="56078"/>
                  </a:lnTo>
                  <a:lnTo>
                    <a:pt x="77694" y="48559"/>
                  </a:lnTo>
                  <a:lnTo>
                    <a:pt x="104950" y="10652"/>
                  </a:lnTo>
                  <a:lnTo>
                    <a:pt x="108083" y="0"/>
                  </a:lnTo>
                  <a:lnTo>
                    <a:pt x="120301" y="313"/>
                  </a:lnTo>
                  <a:lnTo>
                    <a:pt x="134399" y="8459"/>
                  </a:lnTo>
                  <a:lnTo>
                    <a:pt x="140978" y="14724"/>
                  </a:lnTo>
                  <a:lnTo>
                    <a:pt x="156329" y="26003"/>
                  </a:lnTo>
                  <a:lnTo>
                    <a:pt x="163221" y="29762"/>
                  </a:lnTo>
                  <a:lnTo>
                    <a:pt x="169800" y="31328"/>
                  </a:lnTo>
                  <a:lnTo>
                    <a:pt x="177005" y="30702"/>
                  </a:lnTo>
                  <a:lnTo>
                    <a:pt x="184837" y="27569"/>
                  </a:lnTo>
                  <a:lnTo>
                    <a:pt x="191416" y="23810"/>
                  </a:lnTo>
                  <a:lnTo>
                    <a:pt x="205201" y="7832"/>
                  </a:lnTo>
                  <a:close/>
                </a:path>
              </a:pathLst>
            </a:custGeom>
            <a:grpFill/>
            <a:ln w="6248" cap="rnd">
              <a:solidFill>
                <a:srgbClr val="0070C0"/>
              </a:solidFill>
              <a:prstDash val="solid"/>
              <a:round/>
            </a:ln>
          </p:spPr>
          <p:txBody>
            <a:bodyPr rtlCol="0" anchor="ctr"/>
            <a:lstStyle/>
            <a:p>
              <a:endParaRPr lang="vi-VN"/>
            </a:p>
          </p:txBody>
        </p:sp>
        <p:sp>
          <p:nvSpPr>
            <p:cNvPr id="85" name="Freeform: Shape 84">
              <a:extLst>
                <a:ext uri="{FF2B5EF4-FFF2-40B4-BE49-F238E27FC236}">
                  <a16:creationId xmlns:a16="http://schemas.microsoft.com/office/drawing/2014/main" id="{760BA960-961B-45C2-97D7-E8D4F2D8A76F}"/>
                </a:ext>
              </a:extLst>
            </p:cNvPr>
            <p:cNvSpPr/>
            <p:nvPr/>
          </p:nvSpPr>
          <p:spPr>
            <a:xfrm>
              <a:off x="3528822" y="707129"/>
              <a:ext cx="324248" cy="528823"/>
            </a:xfrm>
            <a:custGeom>
              <a:avLst/>
              <a:gdLst>
                <a:gd name="connsiteX0" fmla="*/ 306078 w 324248"/>
                <a:gd name="connsiteY0" fmla="*/ 25376 h 528823"/>
                <a:gd name="connsiteX1" fmla="*/ 313910 w 324248"/>
                <a:gd name="connsiteY1" fmla="*/ 37907 h 528823"/>
                <a:gd name="connsiteX2" fmla="*/ 318296 w 324248"/>
                <a:gd name="connsiteY2" fmla="*/ 47932 h 528823"/>
                <a:gd name="connsiteX3" fmla="*/ 322682 w 324248"/>
                <a:gd name="connsiteY3" fmla="*/ 59837 h 528823"/>
                <a:gd name="connsiteX4" fmla="*/ 324249 w 324248"/>
                <a:gd name="connsiteY4" fmla="*/ 71742 h 528823"/>
                <a:gd name="connsiteX5" fmla="*/ 323622 w 324248"/>
                <a:gd name="connsiteY5" fmla="*/ 81767 h 528823"/>
                <a:gd name="connsiteX6" fmla="*/ 319863 w 324248"/>
                <a:gd name="connsiteY6" fmla="*/ 92419 h 528823"/>
                <a:gd name="connsiteX7" fmla="*/ 314850 w 324248"/>
                <a:gd name="connsiteY7" fmla="*/ 100564 h 528823"/>
                <a:gd name="connsiteX8" fmla="*/ 299813 w 324248"/>
                <a:gd name="connsiteY8" fmla="*/ 118421 h 528823"/>
                <a:gd name="connsiteX9" fmla="*/ 285715 w 324248"/>
                <a:gd name="connsiteY9" fmla="*/ 141291 h 528823"/>
                <a:gd name="connsiteX10" fmla="*/ 281016 w 324248"/>
                <a:gd name="connsiteY10" fmla="*/ 151316 h 528823"/>
                <a:gd name="connsiteX11" fmla="*/ 277256 w 324248"/>
                <a:gd name="connsiteY11" fmla="*/ 162281 h 528823"/>
                <a:gd name="connsiteX12" fmla="*/ 275063 w 324248"/>
                <a:gd name="connsiteY12" fmla="*/ 174499 h 528823"/>
                <a:gd name="connsiteX13" fmla="*/ 272244 w 324248"/>
                <a:gd name="connsiteY13" fmla="*/ 226817 h 528823"/>
                <a:gd name="connsiteX14" fmla="*/ 275063 w 324248"/>
                <a:gd name="connsiteY14" fmla="*/ 251254 h 528823"/>
                <a:gd name="connsiteX15" fmla="*/ 277569 w 324248"/>
                <a:gd name="connsiteY15" fmla="*/ 262219 h 528823"/>
                <a:gd name="connsiteX16" fmla="*/ 281329 w 324248"/>
                <a:gd name="connsiteY16" fmla="*/ 271930 h 528823"/>
                <a:gd name="connsiteX17" fmla="*/ 296680 w 324248"/>
                <a:gd name="connsiteY17" fmla="*/ 299499 h 528823"/>
                <a:gd name="connsiteX18" fmla="*/ 301692 w 324248"/>
                <a:gd name="connsiteY18" fmla="*/ 320176 h 528823"/>
                <a:gd name="connsiteX19" fmla="*/ 298246 w 324248"/>
                <a:gd name="connsiteY19" fmla="*/ 338033 h 528823"/>
                <a:gd name="connsiteX20" fmla="*/ 291981 w 324248"/>
                <a:gd name="connsiteY20" fmla="*/ 358710 h 528823"/>
                <a:gd name="connsiteX21" fmla="*/ 284775 w 324248"/>
                <a:gd name="connsiteY21" fmla="*/ 447996 h 528823"/>
                <a:gd name="connsiteX22" fmla="*/ 285088 w 324248"/>
                <a:gd name="connsiteY22" fmla="*/ 464600 h 528823"/>
                <a:gd name="connsiteX23" fmla="*/ 286655 w 324248"/>
                <a:gd name="connsiteY23" fmla="*/ 477445 h 528823"/>
                <a:gd name="connsiteX24" fmla="*/ 292920 w 324248"/>
                <a:gd name="connsiteY24" fmla="*/ 490602 h 528823"/>
                <a:gd name="connsiteX25" fmla="*/ 296680 w 324248"/>
                <a:gd name="connsiteY25" fmla="*/ 495928 h 528823"/>
                <a:gd name="connsiteX26" fmla="*/ 300752 w 324248"/>
                <a:gd name="connsiteY26" fmla="*/ 500628 h 528823"/>
                <a:gd name="connsiteX27" fmla="*/ 310151 w 324248"/>
                <a:gd name="connsiteY27" fmla="*/ 506580 h 528823"/>
                <a:gd name="connsiteX28" fmla="*/ 300752 w 324248"/>
                <a:gd name="connsiteY28" fmla="*/ 513785 h 528823"/>
                <a:gd name="connsiteX29" fmla="*/ 293860 w 324248"/>
                <a:gd name="connsiteY29" fmla="*/ 517232 h 528823"/>
                <a:gd name="connsiteX30" fmla="*/ 272870 w 324248"/>
                <a:gd name="connsiteY30" fmla="*/ 525377 h 528823"/>
                <a:gd name="connsiteX31" fmla="*/ 260339 w 324248"/>
                <a:gd name="connsiteY31" fmla="*/ 527883 h 528823"/>
                <a:gd name="connsiteX32" fmla="*/ 231830 w 324248"/>
                <a:gd name="connsiteY32" fmla="*/ 528823 h 528823"/>
                <a:gd name="connsiteX33" fmla="*/ 199562 w 324248"/>
                <a:gd name="connsiteY33" fmla="*/ 520051 h 528823"/>
                <a:gd name="connsiteX34" fmla="*/ 183271 w 324248"/>
                <a:gd name="connsiteY34" fmla="*/ 494988 h 528823"/>
                <a:gd name="connsiteX35" fmla="*/ 163847 w 324248"/>
                <a:gd name="connsiteY35" fmla="*/ 472432 h 528823"/>
                <a:gd name="connsiteX36" fmla="*/ 139411 w 324248"/>
                <a:gd name="connsiteY36" fmla="*/ 450189 h 528823"/>
                <a:gd name="connsiteX37" fmla="*/ 112156 w 324248"/>
                <a:gd name="connsiteY37" fmla="*/ 433272 h 528823"/>
                <a:gd name="connsiteX38" fmla="*/ 106203 w 324248"/>
                <a:gd name="connsiteY38" fmla="*/ 427319 h 528823"/>
                <a:gd name="connsiteX39" fmla="*/ 103070 w 324248"/>
                <a:gd name="connsiteY39" fmla="*/ 421680 h 528823"/>
                <a:gd name="connsiteX40" fmla="*/ 100877 w 324248"/>
                <a:gd name="connsiteY40" fmla="*/ 412282 h 528823"/>
                <a:gd name="connsiteX41" fmla="*/ 102444 w 324248"/>
                <a:gd name="connsiteY41" fmla="*/ 404763 h 528823"/>
                <a:gd name="connsiteX42" fmla="*/ 107143 w 324248"/>
                <a:gd name="connsiteY42" fmla="*/ 391605 h 528823"/>
                <a:gd name="connsiteX43" fmla="*/ 104324 w 324248"/>
                <a:gd name="connsiteY43" fmla="*/ 382833 h 528823"/>
                <a:gd name="connsiteX44" fmla="*/ 97118 w 324248"/>
                <a:gd name="connsiteY44" fmla="*/ 372181 h 528823"/>
                <a:gd name="connsiteX45" fmla="*/ 68922 w 324248"/>
                <a:gd name="connsiteY45" fmla="*/ 340853 h 528823"/>
                <a:gd name="connsiteX46" fmla="*/ 63283 w 324248"/>
                <a:gd name="connsiteY46" fmla="*/ 332707 h 528823"/>
                <a:gd name="connsiteX47" fmla="*/ 63910 w 324248"/>
                <a:gd name="connsiteY47" fmla="*/ 309524 h 528823"/>
                <a:gd name="connsiteX48" fmla="*/ 61404 w 324248"/>
                <a:gd name="connsiteY48" fmla="*/ 302006 h 528823"/>
                <a:gd name="connsiteX49" fmla="*/ 57331 w 324248"/>
                <a:gd name="connsiteY49" fmla="*/ 294173 h 528823"/>
                <a:gd name="connsiteX50" fmla="*/ 48559 w 324248"/>
                <a:gd name="connsiteY50" fmla="*/ 285715 h 528823"/>
                <a:gd name="connsiteX51" fmla="*/ 30702 w 324248"/>
                <a:gd name="connsiteY51" fmla="*/ 273497 h 528823"/>
                <a:gd name="connsiteX52" fmla="*/ 15351 w 324248"/>
                <a:gd name="connsiteY52" fmla="*/ 256579 h 528823"/>
                <a:gd name="connsiteX53" fmla="*/ 0 w 324248"/>
                <a:gd name="connsiteY53" fmla="*/ 219612 h 528823"/>
                <a:gd name="connsiteX54" fmla="*/ 17544 w 324248"/>
                <a:gd name="connsiteY54" fmla="*/ 201442 h 528823"/>
                <a:gd name="connsiteX55" fmla="*/ 34461 w 324248"/>
                <a:gd name="connsiteY55" fmla="*/ 174499 h 528823"/>
                <a:gd name="connsiteX56" fmla="*/ 36654 w 324248"/>
                <a:gd name="connsiteY56" fmla="*/ 169173 h 528823"/>
                <a:gd name="connsiteX57" fmla="*/ 38534 w 324248"/>
                <a:gd name="connsiteY57" fmla="*/ 163847 h 528823"/>
                <a:gd name="connsiteX58" fmla="*/ 38534 w 324248"/>
                <a:gd name="connsiteY58" fmla="*/ 151629 h 528823"/>
                <a:gd name="connsiteX59" fmla="*/ 39160 w 324248"/>
                <a:gd name="connsiteY59" fmla="*/ 145050 h 528823"/>
                <a:gd name="connsiteX60" fmla="*/ 41667 w 324248"/>
                <a:gd name="connsiteY60" fmla="*/ 139411 h 528823"/>
                <a:gd name="connsiteX61" fmla="*/ 46366 w 324248"/>
                <a:gd name="connsiteY61" fmla="*/ 135339 h 528823"/>
                <a:gd name="connsiteX62" fmla="*/ 54511 w 324248"/>
                <a:gd name="connsiteY62" fmla="*/ 134399 h 528823"/>
                <a:gd name="connsiteX63" fmla="*/ 61404 w 324248"/>
                <a:gd name="connsiteY63" fmla="*/ 135652 h 528823"/>
                <a:gd name="connsiteX64" fmla="*/ 73622 w 324248"/>
                <a:gd name="connsiteY64" fmla="*/ 140351 h 528823"/>
                <a:gd name="connsiteX65" fmla="*/ 78321 w 324248"/>
                <a:gd name="connsiteY65" fmla="*/ 140664 h 528823"/>
                <a:gd name="connsiteX66" fmla="*/ 82080 w 324248"/>
                <a:gd name="connsiteY66" fmla="*/ 138785 h 528823"/>
                <a:gd name="connsiteX67" fmla="*/ 85527 w 324248"/>
                <a:gd name="connsiteY67" fmla="*/ 133772 h 528823"/>
                <a:gd name="connsiteX68" fmla="*/ 92732 w 324248"/>
                <a:gd name="connsiteY68" fmla="*/ 103697 h 528823"/>
                <a:gd name="connsiteX69" fmla="*/ 95865 w 324248"/>
                <a:gd name="connsiteY69" fmla="*/ 94925 h 528823"/>
                <a:gd name="connsiteX70" fmla="*/ 99938 w 324248"/>
                <a:gd name="connsiteY70" fmla="*/ 86466 h 528823"/>
                <a:gd name="connsiteX71" fmla="*/ 105263 w 324248"/>
                <a:gd name="connsiteY71" fmla="*/ 78008 h 528823"/>
                <a:gd name="connsiteX72" fmla="*/ 117795 w 324248"/>
                <a:gd name="connsiteY72" fmla="*/ 63597 h 528823"/>
                <a:gd name="connsiteX73" fmla="*/ 122181 w 324248"/>
                <a:gd name="connsiteY73" fmla="*/ 56078 h 528823"/>
                <a:gd name="connsiteX74" fmla="*/ 132519 w 324248"/>
                <a:gd name="connsiteY74" fmla="*/ 27569 h 528823"/>
                <a:gd name="connsiteX75" fmla="*/ 134712 w 324248"/>
                <a:gd name="connsiteY75" fmla="*/ 19737 h 528823"/>
                <a:gd name="connsiteX76" fmla="*/ 137218 w 324248"/>
                <a:gd name="connsiteY76" fmla="*/ 5013 h 528823"/>
                <a:gd name="connsiteX77" fmla="*/ 140978 w 324248"/>
                <a:gd name="connsiteY77" fmla="*/ 940 h 528823"/>
                <a:gd name="connsiteX78" fmla="*/ 148183 w 324248"/>
                <a:gd name="connsiteY78" fmla="*/ 0 h 528823"/>
                <a:gd name="connsiteX79" fmla="*/ 164474 w 324248"/>
                <a:gd name="connsiteY79" fmla="*/ 4073 h 528823"/>
                <a:gd name="connsiteX80" fmla="*/ 210840 w 324248"/>
                <a:gd name="connsiteY80" fmla="*/ 21303 h 528823"/>
                <a:gd name="connsiteX81" fmla="*/ 237469 w 324248"/>
                <a:gd name="connsiteY81" fmla="*/ 23496 h 528823"/>
                <a:gd name="connsiteX82" fmla="*/ 277256 w 324248"/>
                <a:gd name="connsiteY82" fmla="*/ 30702 h 528823"/>
                <a:gd name="connsiteX83" fmla="*/ 306078 w 324248"/>
                <a:gd name="connsiteY83" fmla="*/ 25376 h 52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24248" h="528823">
                  <a:moveTo>
                    <a:pt x="306078" y="25376"/>
                  </a:moveTo>
                  <a:lnTo>
                    <a:pt x="313910" y="37907"/>
                  </a:lnTo>
                  <a:lnTo>
                    <a:pt x="318296" y="47932"/>
                  </a:lnTo>
                  <a:lnTo>
                    <a:pt x="322682" y="59837"/>
                  </a:lnTo>
                  <a:lnTo>
                    <a:pt x="324249" y="71742"/>
                  </a:lnTo>
                  <a:lnTo>
                    <a:pt x="323622" y="81767"/>
                  </a:lnTo>
                  <a:lnTo>
                    <a:pt x="319863" y="92419"/>
                  </a:lnTo>
                  <a:lnTo>
                    <a:pt x="314850" y="100564"/>
                  </a:lnTo>
                  <a:lnTo>
                    <a:pt x="299813" y="118421"/>
                  </a:lnTo>
                  <a:lnTo>
                    <a:pt x="285715" y="141291"/>
                  </a:lnTo>
                  <a:lnTo>
                    <a:pt x="281016" y="151316"/>
                  </a:lnTo>
                  <a:lnTo>
                    <a:pt x="277256" y="162281"/>
                  </a:lnTo>
                  <a:lnTo>
                    <a:pt x="275063" y="174499"/>
                  </a:lnTo>
                  <a:lnTo>
                    <a:pt x="272244" y="226817"/>
                  </a:lnTo>
                  <a:lnTo>
                    <a:pt x="275063" y="251254"/>
                  </a:lnTo>
                  <a:lnTo>
                    <a:pt x="277569" y="262219"/>
                  </a:lnTo>
                  <a:lnTo>
                    <a:pt x="281329" y="271930"/>
                  </a:lnTo>
                  <a:lnTo>
                    <a:pt x="296680" y="299499"/>
                  </a:lnTo>
                  <a:lnTo>
                    <a:pt x="301692" y="320176"/>
                  </a:lnTo>
                  <a:lnTo>
                    <a:pt x="298246" y="338033"/>
                  </a:lnTo>
                  <a:lnTo>
                    <a:pt x="291981" y="358710"/>
                  </a:lnTo>
                  <a:lnTo>
                    <a:pt x="284775" y="447996"/>
                  </a:lnTo>
                  <a:lnTo>
                    <a:pt x="285088" y="464600"/>
                  </a:lnTo>
                  <a:lnTo>
                    <a:pt x="286655" y="477445"/>
                  </a:lnTo>
                  <a:lnTo>
                    <a:pt x="292920" y="490602"/>
                  </a:lnTo>
                  <a:lnTo>
                    <a:pt x="296680" y="495928"/>
                  </a:lnTo>
                  <a:lnTo>
                    <a:pt x="300752" y="500628"/>
                  </a:lnTo>
                  <a:lnTo>
                    <a:pt x="310151" y="506580"/>
                  </a:lnTo>
                  <a:lnTo>
                    <a:pt x="300752" y="513785"/>
                  </a:lnTo>
                  <a:lnTo>
                    <a:pt x="293860" y="517232"/>
                  </a:lnTo>
                  <a:lnTo>
                    <a:pt x="272870" y="525377"/>
                  </a:lnTo>
                  <a:lnTo>
                    <a:pt x="260339" y="527883"/>
                  </a:lnTo>
                  <a:lnTo>
                    <a:pt x="231830" y="528823"/>
                  </a:lnTo>
                  <a:lnTo>
                    <a:pt x="199562" y="520051"/>
                  </a:lnTo>
                  <a:lnTo>
                    <a:pt x="183271" y="494988"/>
                  </a:lnTo>
                  <a:lnTo>
                    <a:pt x="163847" y="472432"/>
                  </a:lnTo>
                  <a:lnTo>
                    <a:pt x="139411" y="450189"/>
                  </a:lnTo>
                  <a:lnTo>
                    <a:pt x="112156" y="433272"/>
                  </a:lnTo>
                  <a:lnTo>
                    <a:pt x="106203" y="427319"/>
                  </a:lnTo>
                  <a:lnTo>
                    <a:pt x="103070" y="421680"/>
                  </a:lnTo>
                  <a:lnTo>
                    <a:pt x="100877" y="412282"/>
                  </a:lnTo>
                  <a:lnTo>
                    <a:pt x="102444" y="404763"/>
                  </a:lnTo>
                  <a:lnTo>
                    <a:pt x="107143" y="391605"/>
                  </a:lnTo>
                  <a:lnTo>
                    <a:pt x="104324" y="382833"/>
                  </a:lnTo>
                  <a:lnTo>
                    <a:pt x="97118" y="372181"/>
                  </a:lnTo>
                  <a:lnTo>
                    <a:pt x="68922" y="340853"/>
                  </a:lnTo>
                  <a:lnTo>
                    <a:pt x="63283" y="332707"/>
                  </a:lnTo>
                  <a:lnTo>
                    <a:pt x="63910" y="309524"/>
                  </a:lnTo>
                  <a:lnTo>
                    <a:pt x="61404" y="302006"/>
                  </a:lnTo>
                  <a:lnTo>
                    <a:pt x="57331" y="294173"/>
                  </a:lnTo>
                  <a:lnTo>
                    <a:pt x="48559" y="285715"/>
                  </a:lnTo>
                  <a:lnTo>
                    <a:pt x="30702" y="273497"/>
                  </a:lnTo>
                  <a:lnTo>
                    <a:pt x="15351" y="256579"/>
                  </a:lnTo>
                  <a:lnTo>
                    <a:pt x="0" y="219612"/>
                  </a:lnTo>
                  <a:lnTo>
                    <a:pt x="17544" y="201442"/>
                  </a:lnTo>
                  <a:lnTo>
                    <a:pt x="34461" y="174499"/>
                  </a:lnTo>
                  <a:lnTo>
                    <a:pt x="36654" y="169173"/>
                  </a:lnTo>
                  <a:lnTo>
                    <a:pt x="38534" y="163847"/>
                  </a:lnTo>
                  <a:lnTo>
                    <a:pt x="38534" y="151629"/>
                  </a:lnTo>
                  <a:lnTo>
                    <a:pt x="39160" y="145050"/>
                  </a:lnTo>
                  <a:lnTo>
                    <a:pt x="41667" y="139411"/>
                  </a:lnTo>
                  <a:lnTo>
                    <a:pt x="46366" y="135339"/>
                  </a:lnTo>
                  <a:lnTo>
                    <a:pt x="54511" y="134399"/>
                  </a:lnTo>
                  <a:lnTo>
                    <a:pt x="61404" y="135652"/>
                  </a:lnTo>
                  <a:lnTo>
                    <a:pt x="73622" y="140351"/>
                  </a:lnTo>
                  <a:lnTo>
                    <a:pt x="78321" y="140664"/>
                  </a:lnTo>
                  <a:lnTo>
                    <a:pt x="82080" y="138785"/>
                  </a:lnTo>
                  <a:lnTo>
                    <a:pt x="85527" y="133772"/>
                  </a:lnTo>
                  <a:lnTo>
                    <a:pt x="92732" y="103697"/>
                  </a:lnTo>
                  <a:lnTo>
                    <a:pt x="95865" y="94925"/>
                  </a:lnTo>
                  <a:lnTo>
                    <a:pt x="99938" y="86466"/>
                  </a:lnTo>
                  <a:lnTo>
                    <a:pt x="105263" y="78008"/>
                  </a:lnTo>
                  <a:lnTo>
                    <a:pt x="117795" y="63597"/>
                  </a:lnTo>
                  <a:lnTo>
                    <a:pt x="122181" y="56078"/>
                  </a:lnTo>
                  <a:lnTo>
                    <a:pt x="132519" y="27569"/>
                  </a:lnTo>
                  <a:lnTo>
                    <a:pt x="134712" y="19737"/>
                  </a:lnTo>
                  <a:lnTo>
                    <a:pt x="137218" y="5013"/>
                  </a:lnTo>
                  <a:lnTo>
                    <a:pt x="140978" y="940"/>
                  </a:lnTo>
                  <a:lnTo>
                    <a:pt x="148183" y="0"/>
                  </a:lnTo>
                  <a:lnTo>
                    <a:pt x="164474" y="4073"/>
                  </a:lnTo>
                  <a:lnTo>
                    <a:pt x="210840" y="21303"/>
                  </a:lnTo>
                  <a:lnTo>
                    <a:pt x="237469" y="23496"/>
                  </a:lnTo>
                  <a:lnTo>
                    <a:pt x="277256" y="30702"/>
                  </a:lnTo>
                  <a:lnTo>
                    <a:pt x="306078" y="25376"/>
                  </a:lnTo>
                  <a:close/>
                </a:path>
              </a:pathLst>
            </a:custGeom>
            <a:grpFill/>
            <a:ln w="6248" cap="rnd">
              <a:solidFill>
                <a:srgbClr val="0070C0"/>
              </a:solidFill>
              <a:prstDash val="solid"/>
              <a:round/>
            </a:ln>
          </p:spPr>
          <p:txBody>
            <a:bodyPr rtlCol="0" anchor="ctr"/>
            <a:lstStyle/>
            <a:p>
              <a:endParaRPr lang="vi-VN"/>
            </a:p>
          </p:txBody>
        </p:sp>
        <p:sp>
          <p:nvSpPr>
            <p:cNvPr id="86" name="Freeform: Shape 85">
              <a:extLst>
                <a:ext uri="{FF2B5EF4-FFF2-40B4-BE49-F238E27FC236}">
                  <a16:creationId xmlns:a16="http://schemas.microsoft.com/office/drawing/2014/main" id="{7F00AC21-EFED-409A-B1D3-66E1A11B5338}"/>
                </a:ext>
              </a:extLst>
            </p:cNvPr>
            <p:cNvSpPr/>
            <p:nvPr/>
          </p:nvSpPr>
          <p:spPr>
            <a:xfrm>
              <a:off x="3130638" y="881628"/>
              <a:ext cx="510339" cy="431705"/>
            </a:xfrm>
            <a:custGeom>
              <a:avLst/>
              <a:gdLst>
                <a:gd name="connsiteX0" fmla="*/ 398184 w 510339"/>
                <a:gd name="connsiteY0" fmla="*/ 45113 h 431705"/>
                <a:gd name="connsiteX1" fmla="*/ 413535 w 510339"/>
                <a:gd name="connsiteY1" fmla="*/ 82080 h 431705"/>
                <a:gd name="connsiteX2" fmla="*/ 428886 w 510339"/>
                <a:gd name="connsiteY2" fmla="*/ 98998 h 431705"/>
                <a:gd name="connsiteX3" fmla="*/ 446743 w 510339"/>
                <a:gd name="connsiteY3" fmla="*/ 111216 h 431705"/>
                <a:gd name="connsiteX4" fmla="*/ 455515 w 510339"/>
                <a:gd name="connsiteY4" fmla="*/ 119674 h 431705"/>
                <a:gd name="connsiteX5" fmla="*/ 459587 w 510339"/>
                <a:gd name="connsiteY5" fmla="*/ 127507 h 431705"/>
                <a:gd name="connsiteX6" fmla="*/ 462094 w 510339"/>
                <a:gd name="connsiteY6" fmla="*/ 135025 h 431705"/>
                <a:gd name="connsiteX7" fmla="*/ 461467 w 510339"/>
                <a:gd name="connsiteY7" fmla="*/ 158208 h 431705"/>
                <a:gd name="connsiteX8" fmla="*/ 467106 w 510339"/>
                <a:gd name="connsiteY8" fmla="*/ 166354 h 431705"/>
                <a:gd name="connsiteX9" fmla="*/ 495302 w 510339"/>
                <a:gd name="connsiteY9" fmla="*/ 197682 h 431705"/>
                <a:gd name="connsiteX10" fmla="*/ 502507 w 510339"/>
                <a:gd name="connsiteY10" fmla="*/ 208334 h 431705"/>
                <a:gd name="connsiteX11" fmla="*/ 505327 w 510339"/>
                <a:gd name="connsiteY11" fmla="*/ 217106 h 431705"/>
                <a:gd name="connsiteX12" fmla="*/ 500628 w 510339"/>
                <a:gd name="connsiteY12" fmla="*/ 230264 h 431705"/>
                <a:gd name="connsiteX13" fmla="*/ 499061 w 510339"/>
                <a:gd name="connsiteY13" fmla="*/ 237782 h 431705"/>
                <a:gd name="connsiteX14" fmla="*/ 501254 w 510339"/>
                <a:gd name="connsiteY14" fmla="*/ 247181 h 431705"/>
                <a:gd name="connsiteX15" fmla="*/ 504387 w 510339"/>
                <a:gd name="connsiteY15" fmla="*/ 252820 h 431705"/>
                <a:gd name="connsiteX16" fmla="*/ 510339 w 510339"/>
                <a:gd name="connsiteY16" fmla="*/ 258772 h 431705"/>
                <a:gd name="connsiteX17" fmla="*/ 493422 w 510339"/>
                <a:gd name="connsiteY17" fmla="*/ 270364 h 431705"/>
                <a:gd name="connsiteX18" fmla="*/ 485277 w 510339"/>
                <a:gd name="connsiteY18" fmla="*/ 273183 h 431705"/>
                <a:gd name="connsiteX19" fmla="*/ 462094 w 510339"/>
                <a:gd name="connsiteY19" fmla="*/ 278509 h 431705"/>
                <a:gd name="connsiteX20" fmla="*/ 450815 w 510339"/>
                <a:gd name="connsiteY20" fmla="*/ 282582 h 431705"/>
                <a:gd name="connsiteX21" fmla="*/ 440164 w 510339"/>
                <a:gd name="connsiteY21" fmla="*/ 287908 h 431705"/>
                <a:gd name="connsiteX22" fmla="*/ 429512 w 510339"/>
                <a:gd name="connsiteY22" fmla="*/ 296993 h 431705"/>
                <a:gd name="connsiteX23" fmla="*/ 421680 w 510339"/>
                <a:gd name="connsiteY23" fmla="*/ 308271 h 431705"/>
                <a:gd name="connsiteX24" fmla="*/ 416041 w 510339"/>
                <a:gd name="connsiteY24" fmla="*/ 321429 h 431705"/>
                <a:gd name="connsiteX25" fmla="*/ 415101 w 510339"/>
                <a:gd name="connsiteY25" fmla="*/ 341479 h 431705"/>
                <a:gd name="connsiteX26" fmla="*/ 418547 w 510339"/>
                <a:gd name="connsiteY26" fmla="*/ 359023 h 431705"/>
                <a:gd name="connsiteX27" fmla="*/ 427946 w 510339"/>
                <a:gd name="connsiteY27" fmla="*/ 388472 h 431705"/>
                <a:gd name="connsiteX28" fmla="*/ 428572 w 510339"/>
                <a:gd name="connsiteY28" fmla="*/ 398810 h 431705"/>
                <a:gd name="connsiteX29" fmla="*/ 423560 w 510339"/>
                <a:gd name="connsiteY29" fmla="*/ 407269 h 431705"/>
                <a:gd name="connsiteX30" fmla="*/ 418234 w 510339"/>
                <a:gd name="connsiteY30" fmla="*/ 413535 h 431705"/>
                <a:gd name="connsiteX31" fmla="*/ 390038 w 510339"/>
                <a:gd name="connsiteY31" fmla="*/ 429825 h 431705"/>
                <a:gd name="connsiteX32" fmla="*/ 381893 w 510339"/>
                <a:gd name="connsiteY32" fmla="*/ 431705 h 431705"/>
                <a:gd name="connsiteX33" fmla="*/ 375941 w 510339"/>
                <a:gd name="connsiteY33" fmla="*/ 430765 h 431705"/>
                <a:gd name="connsiteX34" fmla="*/ 369048 w 510339"/>
                <a:gd name="connsiteY34" fmla="*/ 427632 h 431705"/>
                <a:gd name="connsiteX35" fmla="*/ 363409 w 510339"/>
                <a:gd name="connsiteY35" fmla="*/ 419487 h 431705"/>
                <a:gd name="connsiteX36" fmla="*/ 359963 w 510339"/>
                <a:gd name="connsiteY36" fmla="*/ 411968 h 431705"/>
                <a:gd name="connsiteX37" fmla="*/ 355577 w 510339"/>
                <a:gd name="connsiteY37" fmla="*/ 405076 h 431705"/>
                <a:gd name="connsiteX38" fmla="*/ 350565 w 510339"/>
                <a:gd name="connsiteY38" fmla="*/ 401943 h 431705"/>
                <a:gd name="connsiteX39" fmla="*/ 344299 w 510339"/>
                <a:gd name="connsiteY39" fmla="*/ 401943 h 431705"/>
                <a:gd name="connsiteX40" fmla="*/ 331141 w 510339"/>
                <a:gd name="connsiteY40" fmla="*/ 406329 h 431705"/>
                <a:gd name="connsiteX41" fmla="*/ 323935 w 510339"/>
                <a:gd name="connsiteY41" fmla="*/ 405703 h 431705"/>
                <a:gd name="connsiteX42" fmla="*/ 315163 w 510339"/>
                <a:gd name="connsiteY42" fmla="*/ 402256 h 431705"/>
                <a:gd name="connsiteX43" fmla="*/ 303572 w 510339"/>
                <a:gd name="connsiteY43" fmla="*/ 395051 h 431705"/>
                <a:gd name="connsiteX44" fmla="*/ 294174 w 510339"/>
                <a:gd name="connsiteY44" fmla="*/ 391605 h 431705"/>
                <a:gd name="connsiteX45" fmla="*/ 285088 w 510339"/>
                <a:gd name="connsiteY45" fmla="*/ 391918 h 431705"/>
                <a:gd name="connsiteX46" fmla="*/ 275063 w 510339"/>
                <a:gd name="connsiteY46" fmla="*/ 395677 h 431705"/>
                <a:gd name="connsiteX47" fmla="*/ 246241 w 510339"/>
                <a:gd name="connsiteY47" fmla="*/ 413535 h 431705"/>
                <a:gd name="connsiteX48" fmla="*/ 237469 w 510339"/>
                <a:gd name="connsiteY48" fmla="*/ 415101 h 431705"/>
                <a:gd name="connsiteX49" fmla="*/ 227131 w 510339"/>
                <a:gd name="connsiteY49" fmla="*/ 412595 h 431705"/>
                <a:gd name="connsiteX50" fmla="*/ 189537 w 510339"/>
                <a:gd name="connsiteY50" fmla="*/ 390352 h 431705"/>
                <a:gd name="connsiteX51" fmla="*/ 177319 w 510339"/>
                <a:gd name="connsiteY51" fmla="*/ 377507 h 431705"/>
                <a:gd name="connsiteX52" fmla="*/ 171993 w 510339"/>
                <a:gd name="connsiteY52" fmla="*/ 366542 h 431705"/>
                <a:gd name="connsiteX53" fmla="*/ 169800 w 510339"/>
                <a:gd name="connsiteY53" fmla="*/ 354324 h 431705"/>
                <a:gd name="connsiteX54" fmla="*/ 170113 w 510339"/>
                <a:gd name="connsiteY54" fmla="*/ 340540 h 431705"/>
                <a:gd name="connsiteX55" fmla="*/ 172619 w 510339"/>
                <a:gd name="connsiteY55" fmla="*/ 322996 h 431705"/>
                <a:gd name="connsiteX56" fmla="*/ 177319 w 510339"/>
                <a:gd name="connsiteY56" fmla="*/ 306392 h 431705"/>
                <a:gd name="connsiteX57" fmla="*/ 186404 w 510339"/>
                <a:gd name="connsiteY57" fmla="*/ 281955 h 431705"/>
                <a:gd name="connsiteX58" fmla="*/ 186404 w 510339"/>
                <a:gd name="connsiteY58" fmla="*/ 273810 h 431705"/>
                <a:gd name="connsiteX59" fmla="*/ 183271 w 510339"/>
                <a:gd name="connsiteY59" fmla="*/ 267544 h 431705"/>
                <a:gd name="connsiteX60" fmla="*/ 176692 w 510339"/>
                <a:gd name="connsiteY60" fmla="*/ 260652 h 431705"/>
                <a:gd name="connsiteX61" fmla="*/ 168233 w 510339"/>
                <a:gd name="connsiteY61" fmla="*/ 256266 h 431705"/>
                <a:gd name="connsiteX62" fmla="*/ 160088 w 510339"/>
                <a:gd name="connsiteY62" fmla="*/ 256893 h 431705"/>
                <a:gd name="connsiteX63" fmla="*/ 152569 w 510339"/>
                <a:gd name="connsiteY63" fmla="*/ 260965 h 431705"/>
                <a:gd name="connsiteX64" fmla="*/ 136278 w 510339"/>
                <a:gd name="connsiteY64" fmla="*/ 274437 h 431705"/>
                <a:gd name="connsiteX65" fmla="*/ 124374 w 510339"/>
                <a:gd name="connsiteY65" fmla="*/ 278509 h 431705"/>
                <a:gd name="connsiteX66" fmla="*/ 109963 w 510339"/>
                <a:gd name="connsiteY66" fmla="*/ 279136 h 431705"/>
                <a:gd name="connsiteX67" fmla="*/ 44486 w 510339"/>
                <a:gd name="connsiteY67" fmla="*/ 267544 h 431705"/>
                <a:gd name="connsiteX68" fmla="*/ 5952 w 510339"/>
                <a:gd name="connsiteY68" fmla="*/ 251567 h 431705"/>
                <a:gd name="connsiteX69" fmla="*/ 10965 w 510339"/>
                <a:gd name="connsiteY69" fmla="*/ 242795 h 431705"/>
                <a:gd name="connsiteX70" fmla="*/ 16604 w 510339"/>
                <a:gd name="connsiteY70" fmla="*/ 230264 h 431705"/>
                <a:gd name="connsiteX71" fmla="*/ 17857 w 510339"/>
                <a:gd name="connsiteY71" fmla="*/ 223998 h 431705"/>
                <a:gd name="connsiteX72" fmla="*/ 17544 w 510339"/>
                <a:gd name="connsiteY72" fmla="*/ 218359 h 431705"/>
                <a:gd name="connsiteX73" fmla="*/ 14724 w 510339"/>
                <a:gd name="connsiteY73" fmla="*/ 212406 h 431705"/>
                <a:gd name="connsiteX74" fmla="*/ 940 w 510339"/>
                <a:gd name="connsiteY74" fmla="*/ 190163 h 431705"/>
                <a:gd name="connsiteX75" fmla="*/ 0 w 510339"/>
                <a:gd name="connsiteY75" fmla="*/ 186717 h 431705"/>
                <a:gd name="connsiteX76" fmla="*/ 1253 w 510339"/>
                <a:gd name="connsiteY76" fmla="*/ 183271 h 431705"/>
                <a:gd name="connsiteX77" fmla="*/ 4386 w 510339"/>
                <a:gd name="connsiteY77" fmla="*/ 178885 h 431705"/>
                <a:gd name="connsiteX78" fmla="*/ 11591 w 510339"/>
                <a:gd name="connsiteY78" fmla="*/ 171053 h 431705"/>
                <a:gd name="connsiteX79" fmla="*/ 20363 w 510339"/>
                <a:gd name="connsiteY79" fmla="*/ 156642 h 431705"/>
                <a:gd name="connsiteX80" fmla="*/ 27882 w 510339"/>
                <a:gd name="connsiteY80" fmla="*/ 137845 h 431705"/>
                <a:gd name="connsiteX81" fmla="*/ 30702 w 510339"/>
                <a:gd name="connsiteY81" fmla="*/ 135025 h 431705"/>
                <a:gd name="connsiteX82" fmla="*/ 35088 w 510339"/>
                <a:gd name="connsiteY82" fmla="*/ 135652 h 431705"/>
                <a:gd name="connsiteX83" fmla="*/ 40100 w 510339"/>
                <a:gd name="connsiteY83" fmla="*/ 139098 h 431705"/>
                <a:gd name="connsiteX84" fmla="*/ 52005 w 510339"/>
                <a:gd name="connsiteY84" fmla="*/ 151003 h 431705"/>
                <a:gd name="connsiteX85" fmla="*/ 59524 w 510339"/>
                <a:gd name="connsiteY85" fmla="*/ 156015 h 431705"/>
                <a:gd name="connsiteX86" fmla="*/ 67043 w 510339"/>
                <a:gd name="connsiteY86" fmla="*/ 159148 h 431705"/>
                <a:gd name="connsiteX87" fmla="*/ 75815 w 510339"/>
                <a:gd name="connsiteY87" fmla="*/ 160715 h 431705"/>
                <a:gd name="connsiteX88" fmla="*/ 93672 w 510339"/>
                <a:gd name="connsiteY88" fmla="*/ 162281 h 431705"/>
                <a:gd name="connsiteX89" fmla="*/ 101504 w 510339"/>
                <a:gd name="connsiteY89" fmla="*/ 163847 h 431705"/>
                <a:gd name="connsiteX90" fmla="*/ 108083 w 510339"/>
                <a:gd name="connsiteY90" fmla="*/ 166667 h 431705"/>
                <a:gd name="connsiteX91" fmla="*/ 113409 w 510339"/>
                <a:gd name="connsiteY91" fmla="*/ 170426 h 431705"/>
                <a:gd name="connsiteX92" fmla="*/ 117481 w 510339"/>
                <a:gd name="connsiteY92" fmla="*/ 174186 h 431705"/>
                <a:gd name="connsiteX93" fmla="*/ 121554 w 510339"/>
                <a:gd name="connsiteY93" fmla="*/ 174812 h 431705"/>
                <a:gd name="connsiteX94" fmla="*/ 125313 w 510339"/>
                <a:gd name="connsiteY94" fmla="*/ 172619 h 431705"/>
                <a:gd name="connsiteX95" fmla="*/ 129700 w 510339"/>
                <a:gd name="connsiteY95" fmla="*/ 164787 h 431705"/>
                <a:gd name="connsiteX96" fmla="*/ 131892 w 510339"/>
                <a:gd name="connsiteY96" fmla="*/ 157895 h 431705"/>
                <a:gd name="connsiteX97" fmla="*/ 132206 w 510339"/>
                <a:gd name="connsiteY97" fmla="*/ 151316 h 431705"/>
                <a:gd name="connsiteX98" fmla="*/ 131579 w 510339"/>
                <a:gd name="connsiteY98" fmla="*/ 145990 h 431705"/>
                <a:gd name="connsiteX99" fmla="*/ 132832 w 510339"/>
                <a:gd name="connsiteY99" fmla="*/ 142544 h 431705"/>
                <a:gd name="connsiteX100" fmla="*/ 136278 w 510339"/>
                <a:gd name="connsiteY100" fmla="*/ 141604 h 431705"/>
                <a:gd name="connsiteX101" fmla="*/ 140664 w 510339"/>
                <a:gd name="connsiteY101" fmla="*/ 143484 h 431705"/>
                <a:gd name="connsiteX102" fmla="*/ 151629 w 510339"/>
                <a:gd name="connsiteY102" fmla="*/ 149750 h 431705"/>
                <a:gd name="connsiteX103" fmla="*/ 186717 w 510339"/>
                <a:gd name="connsiteY103" fmla="*/ 166040 h 431705"/>
                <a:gd name="connsiteX104" fmla="*/ 197056 w 510339"/>
                <a:gd name="connsiteY104" fmla="*/ 169173 h 431705"/>
                <a:gd name="connsiteX105" fmla="*/ 205201 w 510339"/>
                <a:gd name="connsiteY105" fmla="*/ 169800 h 431705"/>
                <a:gd name="connsiteX106" fmla="*/ 212406 w 510339"/>
                <a:gd name="connsiteY106" fmla="*/ 166667 h 431705"/>
                <a:gd name="connsiteX107" fmla="*/ 218359 w 510339"/>
                <a:gd name="connsiteY107" fmla="*/ 160715 h 431705"/>
                <a:gd name="connsiteX108" fmla="*/ 223058 w 510339"/>
                <a:gd name="connsiteY108" fmla="*/ 153509 h 431705"/>
                <a:gd name="connsiteX109" fmla="*/ 226191 w 510339"/>
                <a:gd name="connsiteY109" fmla="*/ 144424 h 431705"/>
                <a:gd name="connsiteX110" fmla="*/ 226504 w 510339"/>
                <a:gd name="connsiteY110" fmla="*/ 136592 h 431705"/>
                <a:gd name="connsiteX111" fmla="*/ 224938 w 510339"/>
                <a:gd name="connsiteY111" fmla="*/ 128133 h 431705"/>
                <a:gd name="connsiteX112" fmla="*/ 220865 w 510339"/>
                <a:gd name="connsiteY112" fmla="*/ 118735 h 431705"/>
                <a:gd name="connsiteX113" fmla="*/ 203008 w 510339"/>
                <a:gd name="connsiteY113" fmla="*/ 86780 h 431705"/>
                <a:gd name="connsiteX114" fmla="*/ 199562 w 510339"/>
                <a:gd name="connsiteY114" fmla="*/ 77381 h 431705"/>
                <a:gd name="connsiteX115" fmla="*/ 201128 w 510339"/>
                <a:gd name="connsiteY115" fmla="*/ 69236 h 431705"/>
                <a:gd name="connsiteX116" fmla="*/ 207394 w 510339"/>
                <a:gd name="connsiteY116" fmla="*/ 61404 h 431705"/>
                <a:gd name="connsiteX117" fmla="*/ 220865 w 510339"/>
                <a:gd name="connsiteY117" fmla="*/ 55138 h 431705"/>
                <a:gd name="connsiteX118" fmla="*/ 230264 w 510339"/>
                <a:gd name="connsiteY118" fmla="*/ 54825 h 431705"/>
                <a:gd name="connsiteX119" fmla="*/ 239349 w 510339"/>
                <a:gd name="connsiteY119" fmla="*/ 57331 h 431705"/>
                <a:gd name="connsiteX120" fmla="*/ 268171 w 510339"/>
                <a:gd name="connsiteY120" fmla="*/ 77381 h 431705"/>
                <a:gd name="connsiteX121" fmla="*/ 273497 w 510339"/>
                <a:gd name="connsiteY121" fmla="*/ 79261 h 431705"/>
                <a:gd name="connsiteX122" fmla="*/ 278196 w 510339"/>
                <a:gd name="connsiteY122" fmla="*/ 77381 h 431705"/>
                <a:gd name="connsiteX123" fmla="*/ 283522 w 510339"/>
                <a:gd name="connsiteY123" fmla="*/ 71115 h 431705"/>
                <a:gd name="connsiteX124" fmla="*/ 290414 w 510339"/>
                <a:gd name="connsiteY124" fmla="*/ 59211 h 431705"/>
                <a:gd name="connsiteX125" fmla="*/ 296366 w 510339"/>
                <a:gd name="connsiteY125" fmla="*/ 52632 h 431705"/>
                <a:gd name="connsiteX126" fmla="*/ 302632 w 510339"/>
                <a:gd name="connsiteY126" fmla="*/ 48559 h 431705"/>
                <a:gd name="connsiteX127" fmla="*/ 308271 w 510339"/>
                <a:gd name="connsiteY127" fmla="*/ 46679 h 431705"/>
                <a:gd name="connsiteX128" fmla="*/ 312031 w 510339"/>
                <a:gd name="connsiteY128" fmla="*/ 44173 h 431705"/>
                <a:gd name="connsiteX129" fmla="*/ 313284 w 510339"/>
                <a:gd name="connsiteY129" fmla="*/ 39160 h 431705"/>
                <a:gd name="connsiteX130" fmla="*/ 312344 w 510339"/>
                <a:gd name="connsiteY130" fmla="*/ 32582 h 431705"/>
                <a:gd name="connsiteX131" fmla="*/ 306392 w 510339"/>
                <a:gd name="connsiteY131" fmla="*/ 18797 h 431705"/>
                <a:gd name="connsiteX132" fmla="*/ 304825 w 510339"/>
                <a:gd name="connsiteY132" fmla="*/ 4699 h 431705"/>
                <a:gd name="connsiteX133" fmla="*/ 314537 w 510339"/>
                <a:gd name="connsiteY133" fmla="*/ 0 h 431705"/>
                <a:gd name="connsiteX134" fmla="*/ 321742 w 510339"/>
                <a:gd name="connsiteY134" fmla="*/ 0 h 431705"/>
                <a:gd name="connsiteX135" fmla="*/ 330828 w 510339"/>
                <a:gd name="connsiteY135" fmla="*/ 1880 h 431705"/>
                <a:gd name="connsiteX136" fmla="*/ 338660 w 510339"/>
                <a:gd name="connsiteY136" fmla="*/ 6579 h 431705"/>
                <a:gd name="connsiteX137" fmla="*/ 345239 w 510339"/>
                <a:gd name="connsiteY137" fmla="*/ 13785 h 431705"/>
                <a:gd name="connsiteX138" fmla="*/ 355890 w 510339"/>
                <a:gd name="connsiteY138" fmla="*/ 31015 h 431705"/>
                <a:gd name="connsiteX139" fmla="*/ 364976 w 510339"/>
                <a:gd name="connsiteY139" fmla="*/ 40100 h 431705"/>
                <a:gd name="connsiteX140" fmla="*/ 376254 w 510339"/>
                <a:gd name="connsiteY140" fmla="*/ 44173 h 431705"/>
                <a:gd name="connsiteX141" fmla="*/ 386279 w 510339"/>
                <a:gd name="connsiteY141" fmla="*/ 46366 h 431705"/>
                <a:gd name="connsiteX142" fmla="*/ 398184 w 510339"/>
                <a:gd name="connsiteY142" fmla="*/ 45113 h 431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510339" h="431705">
                  <a:moveTo>
                    <a:pt x="398184" y="45113"/>
                  </a:moveTo>
                  <a:lnTo>
                    <a:pt x="413535" y="82080"/>
                  </a:lnTo>
                  <a:lnTo>
                    <a:pt x="428886" y="98998"/>
                  </a:lnTo>
                  <a:lnTo>
                    <a:pt x="446743" y="111216"/>
                  </a:lnTo>
                  <a:lnTo>
                    <a:pt x="455515" y="119674"/>
                  </a:lnTo>
                  <a:lnTo>
                    <a:pt x="459587" y="127507"/>
                  </a:lnTo>
                  <a:lnTo>
                    <a:pt x="462094" y="135025"/>
                  </a:lnTo>
                  <a:lnTo>
                    <a:pt x="461467" y="158208"/>
                  </a:lnTo>
                  <a:lnTo>
                    <a:pt x="467106" y="166354"/>
                  </a:lnTo>
                  <a:lnTo>
                    <a:pt x="495302" y="197682"/>
                  </a:lnTo>
                  <a:lnTo>
                    <a:pt x="502507" y="208334"/>
                  </a:lnTo>
                  <a:lnTo>
                    <a:pt x="505327" y="217106"/>
                  </a:lnTo>
                  <a:lnTo>
                    <a:pt x="500628" y="230264"/>
                  </a:lnTo>
                  <a:lnTo>
                    <a:pt x="499061" y="237782"/>
                  </a:lnTo>
                  <a:lnTo>
                    <a:pt x="501254" y="247181"/>
                  </a:lnTo>
                  <a:lnTo>
                    <a:pt x="504387" y="252820"/>
                  </a:lnTo>
                  <a:lnTo>
                    <a:pt x="510339" y="258772"/>
                  </a:lnTo>
                  <a:lnTo>
                    <a:pt x="493422" y="270364"/>
                  </a:lnTo>
                  <a:lnTo>
                    <a:pt x="485277" y="273183"/>
                  </a:lnTo>
                  <a:lnTo>
                    <a:pt x="462094" y="278509"/>
                  </a:lnTo>
                  <a:lnTo>
                    <a:pt x="450815" y="282582"/>
                  </a:lnTo>
                  <a:lnTo>
                    <a:pt x="440164" y="287908"/>
                  </a:lnTo>
                  <a:lnTo>
                    <a:pt x="429512" y="296993"/>
                  </a:lnTo>
                  <a:lnTo>
                    <a:pt x="421680" y="308271"/>
                  </a:lnTo>
                  <a:lnTo>
                    <a:pt x="416041" y="321429"/>
                  </a:lnTo>
                  <a:lnTo>
                    <a:pt x="415101" y="341479"/>
                  </a:lnTo>
                  <a:lnTo>
                    <a:pt x="418547" y="359023"/>
                  </a:lnTo>
                  <a:lnTo>
                    <a:pt x="427946" y="388472"/>
                  </a:lnTo>
                  <a:lnTo>
                    <a:pt x="428572" y="398810"/>
                  </a:lnTo>
                  <a:lnTo>
                    <a:pt x="423560" y="407269"/>
                  </a:lnTo>
                  <a:lnTo>
                    <a:pt x="418234" y="413535"/>
                  </a:lnTo>
                  <a:lnTo>
                    <a:pt x="390038" y="429825"/>
                  </a:lnTo>
                  <a:lnTo>
                    <a:pt x="381893" y="431705"/>
                  </a:lnTo>
                  <a:lnTo>
                    <a:pt x="375941" y="430765"/>
                  </a:lnTo>
                  <a:lnTo>
                    <a:pt x="369048" y="427632"/>
                  </a:lnTo>
                  <a:lnTo>
                    <a:pt x="363409" y="419487"/>
                  </a:lnTo>
                  <a:lnTo>
                    <a:pt x="359963" y="411968"/>
                  </a:lnTo>
                  <a:lnTo>
                    <a:pt x="355577" y="405076"/>
                  </a:lnTo>
                  <a:lnTo>
                    <a:pt x="350565" y="401943"/>
                  </a:lnTo>
                  <a:lnTo>
                    <a:pt x="344299" y="401943"/>
                  </a:lnTo>
                  <a:lnTo>
                    <a:pt x="331141" y="406329"/>
                  </a:lnTo>
                  <a:lnTo>
                    <a:pt x="323935" y="405703"/>
                  </a:lnTo>
                  <a:lnTo>
                    <a:pt x="315163" y="402256"/>
                  </a:lnTo>
                  <a:lnTo>
                    <a:pt x="303572" y="395051"/>
                  </a:lnTo>
                  <a:lnTo>
                    <a:pt x="294174" y="391605"/>
                  </a:lnTo>
                  <a:lnTo>
                    <a:pt x="285088" y="391918"/>
                  </a:lnTo>
                  <a:lnTo>
                    <a:pt x="275063" y="395677"/>
                  </a:lnTo>
                  <a:lnTo>
                    <a:pt x="246241" y="413535"/>
                  </a:lnTo>
                  <a:lnTo>
                    <a:pt x="237469" y="415101"/>
                  </a:lnTo>
                  <a:lnTo>
                    <a:pt x="227131" y="412595"/>
                  </a:lnTo>
                  <a:lnTo>
                    <a:pt x="189537" y="390352"/>
                  </a:lnTo>
                  <a:lnTo>
                    <a:pt x="177319" y="377507"/>
                  </a:lnTo>
                  <a:lnTo>
                    <a:pt x="171993" y="366542"/>
                  </a:lnTo>
                  <a:lnTo>
                    <a:pt x="169800" y="354324"/>
                  </a:lnTo>
                  <a:lnTo>
                    <a:pt x="170113" y="340540"/>
                  </a:lnTo>
                  <a:lnTo>
                    <a:pt x="172619" y="322996"/>
                  </a:lnTo>
                  <a:lnTo>
                    <a:pt x="177319" y="306392"/>
                  </a:lnTo>
                  <a:lnTo>
                    <a:pt x="186404" y="281955"/>
                  </a:lnTo>
                  <a:lnTo>
                    <a:pt x="186404" y="273810"/>
                  </a:lnTo>
                  <a:lnTo>
                    <a:pt x="183271" y="267544"/>
                  </a:lnTo>
                  <a:lnTo>
                    <a:pt x="176692" y="260652"/>
                  </a:lnTo>
                  <a:lnTo>
                    <a:pt x="168233" y="256266"/>
                  </a:lnTo>
                  <a:lnTo>
                    <a:pt x="160088" y="256893"/>
                  </a:lnTo>
                  <a:lnTo>
                    <a:pt x="152569" y="260965"/>
                  </a:lnTo>
                  <a:lnTo>
                    <a:pt x="136278" y="274437"/>
                  </a:lnTo>
                  <a:lnTo>
                    <a:pt x="124374" y="278509"/>
                  </a:lnTo>
                  <a:lnTo>
                    <a:pt x="109963" y="279136"/>
                  </a:lnTo>
                  <a:lnTo>
                    <a:pt x="44486" y="267544"/>
                  </a:lnTo>
                  <a:lnTo>
                    <a:pt x="5952" y="251567"/>
                  </a:lnTo>
                  <a:lnTo>
                    <a:pt x="10965" y="242795"/>
                  </a:lnTo>
                  <a:lnTo>
                    <a:pt x="16604" y="230264"/>
                  </a:lnTo>
                  <a:lnTo>
                    <a:pt x="17857" y="223998"/>
                  </a:lnTo>
                  <a:lnTo>
                    <a:pt x="17544" y="218359"/>
                  </a:lnTo>
                  <a:lnTo>
                    <a:pt x="14724" y="212406"/>
                  </a:lnTo>
                  <a:lnTo>
                    <a:pt x="940" y="190163"/>
                  </a:lnTo>
                  <a:lnTo>
                    <a:pt x="0" y="186717"/>
                  </a:lnTo>
                  <a:lnTo>
                    <a:pt x="1253" y="183271"/>
                  </a:lnTo>
                  <a:lnTo>
                    <a:pt x="4386" y="178885"/>
                  </a:lnTo>
                  <a:lnTo>
                    <a:pt x="11591" y="171053"/>
                  </a:lnTo>
                  <a:lnTo>
                    <a:pt x="20363" y="156642"/>
                  </a:lnTo>
                  <a:lnTo>
                    <a:pt x="27882" y="137845"/>
                  </a:lnTo>
                  <a:lnTo>
                    <a:pt x="30702" y="135025"/>
                  </a:lnTo>
                  <a:lnTo>
                    <a:pt x="35088" y="135652"/>
                  </a:lnTo>
                  <a:lnTo>
                    <a:pt x="40100" y="139098"/>
                  </a:lnTo>
                  <a:lnTo>
                    <a:pt x="52005" y="151003"/>
                  </a:lnTo>
                  <a:lnTo>
                    <a:pt x="59524" y="156015"/>
                  </a:lnTo>
                  <a:lnTo>
                    <a:pt x="67043" y="159148"/>
                  </a:lnTo>
                  <a:lnTo>
                    <a:pt x="75815" y="160715"/>
                  </a:lnTo>
                  <a:lnTo>
                    <a:pt x="93672" y="162281"/>
                  </a:lnTo>
                  <a:lnTo>
                    <a:pt x="101504" y="163847"/>
                  </a:lnTo>
                  <a:lnTo>
                    <a:pt x="108083" y="166667"/>
                  </a:lnTo>
                  <a:lnTo>
                    <a:pt x="113409" y="170426"/>
                  </a:lnTo>
                  <a:lnTo>
                    <a:pt x="117481" y="174186"/>
                  </a:lnTo>
                  <a:lnTo>
                    <a:pt x="121554" y="174812"/>
                  </a:lnTo>
                  <a:lnTo>
                    <a:pt x="125313" y="172619"/>
                  </a:lnTo>
                  <a:lnTo>
                    <a:pt x="129700" y="164787"/>
                  </a:lnTo>
                  <a:lnTo>
                    <a:pt x="131892" y="157895"/>
                  </a:lnTo>
                  <a:lnTo>
                    <a:pt x="132206" y="151316"/>
                  </a:lnTo>
                  <a:lnTo>
                    <a:pt x="131579" y="145990"/>
                  </a:lnTo>
                  <a:lnTo>
                    <a:pt x="132832" y="142544"/>
                  </a:lnTo>
                  <a:lnTo>
                    <a:pt x="136278" y="141604"/>
                  </a:lnTo>
                  <a:lnTo>
                    <a:pt x="140664" y="143484"/>
                  </a:lnTo>
                  <a:lnTo>
                    <a:pt x="151629" y="149750"/>
                  </a:lnTo>
                  <a:lnTo>
                    <a:pt x="186717" y="166040"/>
                  </a:lnTo>
                  <a:lnTo>
                    <a:pt x="197056" y="169173"/>
                  </a:lnTo>
                  <a:lnTo>
                    <a:pt x="205201" y="169800"/>
                  </a:lnTo>
                  <a:lnTo>
                    <a:pt x="212406" y="166667"/>
                  </a:lnTo>
                  <a:lnTo>
                    <a:pt x="218359" y="160715"/>
                  </a:lnTo>
                  <a:lnTo>
                    <a:pt x="223058" y="153509"/>
                  </a:lnTo>
                  <a:lnTo>
                    <a:pt x="226191" y="144424"/>
                  </a:lnTo>
                  <a:lnTo>
                    <a:pt x="226504" y="136592"/>
                  </a:lnTo>
                  <a:lnTo>
                    <a:pt x="224938" y="128133"/>
                  </a:lnTo>
                  <a:lnTo>
                    <a:pt x="220865" y="118735"/>
                  </a:lnTo>
                  <a:lnTo>
                    <a:pt x="203008" y="86780"/>
                  </a:lnTo>
                  <a:lnTo>
                    <a:pt x="199562" y="77381"/>
                  </a:lnTo>
                  <a:lnTo>
                    <a:pt x="201128" y="69236"/>
                  </a:lnTo>
                  <a:lnTo>
                    <a:pt x="207394" y="61404"/>
                  </a:lnTo>
                  <a:lnTo>
                    <a:pt x="220865" y="55138"/>
                  </a:lnTo>
                  <a:lnTo>
                    <a:pt x="230264" y="54825"/>
                  </a:lnTo>
                  <a:lnTo>
                    <a:pt x="239349" y="57331"/>
                  </a:lnTo>
                  <a:lnTo>
                    <a:pt x="268171" y="77381"/>
                  </a:lnTo>
                  <a:lnTo>
                    <a:pt x="273497" y="79261"/>
                  </a:lnTo>
                  <a:lnTo>
                    <a:pt x="278196" y="77381"/>
                  </a:lnTo>
                  <a:lnTo>
                    <a:pt x="283522" y="71115"/>
                  </a:lnTo>
                  <a:lnTo>
                    <a:pt x="290414" y="59211"/>
                  </a:lnTo>
                  <a:lnTo>
                    <a:pt x="296366" y="52632"/>
                  </a:lnTo>
                  <a:lnTo>
                    <a:pt x="302632" y="48559"/>
                  </a:lnTo>
                  <a:lnTo>
                    <a:pt x="308271" y="46679"/>
                  </a:lnTo>
                  <a:lnTo>
                    <a:pt x="312031" y="44173"/>
                  </a:lnTo>
                  <a:lnTo>
                    <a:pt x="313284" y="39160"/>
                  </a:lnTo>
                  <a:lnTo>
                    <a:pt x="312344" y="32582"/>
                  </a:lnTo>
                  <a:lnTo>
                    <a:pt x="306392" y="18797"/>
                  </a:lnTo>
                  <a:lnTo>
                    <a:pt x="304825" y="4699"/>
                  </a:lnTo>
                  <a:lnTo>
                    <a:pt x="314537" y="0"/>
                  </a:lnTo>
                  <a:lnTo>
                    <a:pt x="321742" y="0"/>
                  </a:lnTo>
                  <a:lnTo>
                    <a:pt x="330828" y="1880"/>
                  </a:lnTo>
                  <a:lnTo>
                    <a:pt x="338660" y="6579"/>
                  </a:lnTo>
                  <a:lnTo>
                    <a:pt x="345239" y="13785"/>
                  </a:lnTo>
                  <a:lnTo>
                    <a:pt x="355890" y="31015"/>
                  </a:lnTo>
                  <a:lnTo>
                    <a:pt x="364976" y="40100"/>
                  </a:lnTo>
                  <a:lnTo>
                    <a:pt x="376254" y="44173"/>
                  </a:lnTo>
                  <a:lnTo>
                    <a:pt x="386279" y="46366"/>
                  </a:lnTo>
                  <a:lnTo>
                    <a:pt x="398184" y="45113"/>
                  </a:lnTo>
                  <a:close/>
                </a:path>
              </a:pathLst>
            </a:custGeom>
            <a:grpFill/>
            <a:ln w="6248" cap="rnd">
              <a:solidFill>
                <a:srgbClr val="0070C0"/>
              </a:solidFill>
              <a:prstDash val="solid"/>
              <a:round/>
            </a:ln>
          </p:spPr>
          <p:txBody>
            <a:bodyPr rtlCol="0" anchor="ctr"/>
            <a:lstStyle/>
            <a:p>
              <a:endParaRPr lang="vi-VN"/>
            </a:p>
          </p:txBody>
        </p:sp>
        <p:sp>
          <p:nvSpPr>
            <p:cNvPr id="87" name="Freeform: Shape 86">
              <a:extLst>
                <a:ext uri="{FF2B5EF4-FFF2-40B4-BE49-F238E27FC236}">
                  <a16:creationId xmlns:a16="http://schemas.microsoft.com/office/drawing/2014/main" id="{8A7EE220-A243-4206-AC22-F0BD28F11CF0}"/>
                </a:ext>
              </a:extLst>
            </p:cNvPr>
            <p:cNvSpPr/>
            <p:nvPr/>
          </p:nvSpPr>
          <p:spPr>
            <a:xfrm>
              <a:off x="3524749" y="1415777"/>
              <a:ext cx="426379" cy="354637"/>
            </a:xfrm>
            <a:custGeom>
              <a:avLst/>
              <a:gdLst>
                <a:gd name="connsiteX0" fmla="*/ 199562 w 426379"/>
                <a:gd name="connsiteY0" fmla="*/ 40727 h 354637"/>
                <a:gd name="connsiteX1" fmla="*/ 228697 w 426379"/>
                <a:gd name="connsiteY1" fmla="*/ 35714 h 354637"/>
                <a:gd name="connsiteX2" fmla="*/ 254700 w 426379"/>
                <a:gd name="connsiteY2" fmla="*/ 37594 h 354637"/>
                <a:gd name="connsiteX3" fmla="*/ 266291 w 426379"/>
                <a:gd name="connsiteY3" fmla="*/ 41040 h 354637"/>
                <a:gd name="connsiteX4" fmla="*/ 275376 w 426379"/>
                <a:gd name="connsiteY4" fmla="*/ 46053 h 354637"/>
                <a:gd name="connsiteX5" fmla="*/ 283209 w 426379"/>
                <a:gd name="connsiteY5" fmla="*/ 52005 h 354637"/>
                <a:gd name="connsiteX6" fmla="*/ 288848 w 426379"/>
                <a:gd name="connsiteY6" fmla="*/ 59524 h 354637"/>
                <a:gd name="connsiteX7" fmla="*/ 292920 w 426379"/>
                <a:gd name="connsiteY7" fmla="*/ 66729 h 354637"/>
                <a:gd name="connsiteX8" fmla="*/ 294800 w 426379"/>
                <a:gd name="connsiteY8" fmla="*/ 73622 h 354637"/>
                <a:gd name="connsiteX9" fmla="*/ 295427 w 426379"/>
                <a:gd name="connsiteY9" fmla="*/ 79261 h 354637"/>
                <a:gd name="connsiteX10" fmla="*/ 294487 w 426379"/>
                <a:gd name="connsiteY10" fmla="*/ 84273 h 354637"/>
                <a:gd name="connsiteX11" fmla="*/ 285088 w 426379"/>
                <a:gd name="connsiteY11" fmla="*/ 101504 h 354637"/>
                <a:gd name="connsiteX12" fmla="*/ 283835 w 426379"/>
                <a:gd name="connsiteY12" fmla="*/ 108709 h 354637"/>
                <a:gd name="connsiteX13" fmla="*/ 284462 w 426379"/>
                <a:gd name="connsiteY13" fmla="*/ 115915 h 354637"/>
                <a:gd name="connsiteX14" fmla="*/ 288221 w 426379"/>
                <a:gd name="connsiteY14" fmla="*/ 124060 h 354637"/>
                <a:gd name="connsiteX15" fmla="*/ 294800 w 426379"/>
                <a:gd name="connsiteY15" fmla="*/ 130953 h 354637"/>
                <a:gd name="connsiteX16" fmla="*/ 329261 w 426379"/>
                <a:gd name="connsiteY16" fmla="*/ 154762 h 354637"/>
                <a:gd name="connsiteX17" fmla="*/ 336467 w 426379"/>
                <a:gd name="connsiteY17" fmla="*/ 163534 h 354637"/>
                <a:gd name="connsiteX18" fmla="*/ 340853 w 426379"/>
                <a:gd name="connsiteY18" fmla="*/ 172619 h 354637"/>
                <a:gd name="connsiteX19" fmla="*/ 346492 w 426379"/>
                <a:gd name="connsiteY19" fmla="*/ 191730 h 354637"/>
                <a:gd name="connsiteX20" fmla="*/ 350878 w 426379"/>
                <a:gd name="connsiteY20" fmla="*/ 200502 h 354637"/>
                <a:gd name="connsiteX21" fmla="*/ 357770 w 426379"/>
                <a:gd name="connsiteY21" fmla="*/ 211153 h 354637"/>
                <a:gd name="connsiteX22" fmla="*/ 362469 w 426379"/>
                <a:gd name="connsiteY22" fmla="*/ 215853 h 354637"/>
                <a:gd name="connsiteX23" fmla="*/ 368422 w 426379"/>
                <a:gd name="connsiteY23" fmla="*/ 218985 h 354637"/>
                <a:gd name="connsiteX24" fmla="*/ 374687 w 426379"/>
                <a:gd name="connsiteY24" fmla="*/ 220552 h 354637"/>
                <a:gd name="connsiteX25" fmla="*/ 382520 w 426379"/>
                <a:gd name="connsiteY25" fmla="*/ 223998 h 354637"/>
                <a:gd name="connsiteX26" fmla="*/ 389412 w 426379"/>
                <a:gd name="connsiteY26" fmla="*/ 227757 h 354637"/>
                <a:gd name="connsiteX27" fmla="*/ 402883 w 426379"/>
                <a:gd name="connsiteY27" fmla="*/ 242482 h 354637"/>
                <a:gd name="connsiteX28" fmla="*/ 412595 w 426379"/>
                <a:gd name="connsiteY28" fmla="*/ 276630 h 354637"/>
                <a:gd name="connsiteX29" fmla="*/ 426379 w 426379"/>
                <a:gd name="connsiteY29" fmla="*/ 310151 h 354637"/>
                <a:gd name="connsiteX30" fmla="*/ 411655 w 426379"/>
                <a:gd name="connsiteY30" fmla="*/ 307958 h 354637"/>
                <a:gd name="connsiteX31" fmla="*/ 396304 w 426379"/>
                <a:gd name="connsiteY31" fmla="*/ 300126 h 354637"/>
                <a:gd name="connsiteX32" fmla="*/ 391605 w 426379"/>
                <a:gd name="connsiteY32" fmla="*/ 300126 h 354637"/>
                <a:gd name="connsiteX33" fmla="*/ 386279 w 426379"/>
                <a:gd name="connsiteY33" fmla="*/ 301692 h 354637"/>
                <a:gd name="connsiteX34" fmla="*/ 372181 w 426379"/>
                <a:gd name="connsiteY34" fmla="*/ 310151 h 354637"/>
                <a:gd name="connsiteX35" fmla="*/ 369048 w 426379"/>
                <a:gd name="connsiteY35" fmla="*/ 312971 h 354637"/>
                <a:gd name="connsiteX36" fmla="*/ 368422 w 426379"/>
                <a:gd name="connsiteY36" fmla="*/ 315790 h 354637"/>
                <a:gd name="connsiteX37" fmla="*/ 369048 w 426379"/>
                <a:gd name="connsiteY37" fmla="*/ 319550 h 354637"/>
                <a:gd name="connsiteX38" fmla="*/ 371555 w 426379"/>
                <a:gd name="connsiteY38" fmla="*/ 326128 h 354637"/>
                <a:gd name="connsiteX39" fmla="*/ 373121 w 426379"/>
                <a:gd name="connsiteY39" fmla="*/ 333647 h 354637"/>
                <a:gd name="connsiteX40" fmla="*/ 374061 w 426379"/>
                <a:gd name="connsiteY40" fmla="*/ 341479 h 354637"/>
                <a:gd name="connsiteX41" fmla="*/ 373121 w 426379"/>
                <a:gd name="connsiteY41" fmla="*/ 348372 h 354637"/>
                <a:gd name="connsiteX42" fmla="*/ 369362 w 426379"/>
                <a:gd name="connsiteY42" fmla="*/ 352758 h 354637"/>
                <a:gd name="connsiteX43" fmla="*/ 364349 w 426379"/>
                <a:gd name="connsiteY43" fmla="*/ 354637 h 354637"/>
                <a:gd name="connsiteX44" fmla="*/ 355577 w 426379"/>
                <a:gd name="connsiteY44" fmla="*/ 353384 h 354637"/>
                <a:gd name="connsiteX45" fmla="*/ 347745 w 426379"/>
                <a:gd name="connsiteY45" fmla="*/ 348685 h 354637"/>
                <a:gd name="connsiteX46" fmla="*/ 324562 w 426379"/>
                <a:gd name="connsiteY46" fmla="*/ 329575 h 354637"/>
                <a:gd name="connsiteX47" fmla="*/ 317983 w 426379"/>
                <a:gd name="connsiteY47" fmla="*/ 325815 h 354637"/>
                <a:gd name="connsiteX48" fmla="*/ 312344 w 426379"/>
                <a:gd name="connsiteY48" fmla="*/ 325189 h 354637"/>
                <a:gd name="connsiteX49" fmla="*/ 307958 w 426379"/>
                <a:gd name="connsiteY49" fmla="*/ 325502 h 354637"/>
                <a:gd name="connsiteX50" fmla="*/ 299499 w 426379"/>
                <a:gd name="connsiteY50" fmla="*/ 333960 h 354637"/>
                <a:gd name="connsiteX51" fmla="*/ 288221 w 426379"/>
                <a:gd name="connsiteY51" fmla="*/ 333647 h 354637"/>
                <a:gd name="connsiteX52" fmla="*/ 277569 w 426379"/>
                <a:gd name="connsiteY52" fmla="*/ 330828 h 354637"/>
                <a:gd name="connsiteX53" fmla="*/ 262218 w 426379"/>
                <a:gd name="connsiteY53" fmla="*/ 325189 h 354637"/>
                <a:gd name="connsiteX54" fmla="*/ 199875 w 426379"/>
                <a:gd name="connsiteY54" fmla="*/ 293234 h 354637"/>
                <a:gd name="connsiteX55" fmla="*/ 159461 w 426379"/>
                <a:gd name="connsiteY55" fmla="*/ 265038 h 354637"/>
                <a:gd name="connsiteX56" fmla="*/ 152569 w 426379"/>
                <a:gd name="connsiteY56" fmla="*/ 258459 h 354637"/>
                <a:gd name="connsiteX57" fmla="*/ 138785 w 426379"/>
                <a:gd name="connsiteY57" fmla="*/ 238722 h 354637"/>
                <a:gd name="connsiteX58" fmla="*/ 133459 w 426379"/>
                <a:gd name="connsiteY58" fmla="*/ 234336 h 354637"/>
                <a:gd name="connsiteX59" fmla="*/ 127506 w 426379"/>
                <a:gd name="connsiteY59" fmla="*/ 232143 h 354637"/>
                <a:gd name="connsiteX60" fmla="*/ 117795 w 426379"/>
                <a:gd name="connsiteY60" fmla="*/ 233710 h 354637"/>
                <a:gd name="connsiteX61" fmla="*/ 105263 w 426379"/>
                <a:gd name="connsiteY61" fmla="*/ 239036 h 354637"/>
                <a:gd name="connsiteX62" fmla="*/ 97118 w 426379"/>
                <a:gd name="connsiteY62" fmla="*/ 239349 h 354637"/>
                <a:gd name="connsiteX63" fmla="*/ 42920 w 426379"/>
                <a:gd name="connsiteY63" fmla="*/ 232143 h 354637"/>
                <a:gd name="connsiteX64" fmla="*/ 34461 w 426379"/>
                <a:gd name="connsiteY64" fmla="*/ 229324 h 354637"/>
                <a:gd name="connsiteX65" fmla="*/ 15038 w 426379"/>
                <a:gd name="connsiteY65" fmla="*/ 219299 h 354637"/>
                <a:gd name="connsiteX66" fmla="*/ 1880 w 426379"/>
                <a:gd name="connsiteY66" fmla="*/ 216479 h 354637"/>
                <a:gd name="connsiteX67" fmla="*/ 0 w 426379"/>
                <a:gd name="connsiteY67" fmla="*/ 203008 h 354637"/>
                <a:gd name="connsiteX68" fmla="*/ 627 w 426379"/>
                <a:gd name="connsiteY68" fmla="*/ 184211 h 354637"/>
                <a:gd name="connsiteX69" fmla="*/ 3759 w 426379"/>
                <a:gd name="connsiteY69" fmla="*/ 174812 h 354637"/>
                <a:gd name="connsiteX70" fmla="*/ 8145 w 426379"/>
                <a:gd name="connsiteY70" fmla="*/ 170113 h 354637"/>
                <a:gd name="connsiteX71" fmla="*/ 13784 w 426379"/>
                <a:gd name="connsiteY71" fmla="*/ 167607 h 354637"/>
                <a:gd name="connsiteX72" fmla="*/ 20363 w 426379"/>
                <a:gd name="connsiteY72" fmla="*/ 166980 h 354637"/>
                <a:gd name="connsiteX73" fmla="*/ 57644 w 426379"/>
                <a:gd name="connsiteY73" fmla="*/ 169173 h 354637"/>
                <a:gd name="connsiteX74" fmla="*/ 66416 w 426379"/>
                <a:gd name="connsiteY74" fmla="*/ 167607 h 354637"/>
                <a:gd name="connsiteX75" fmla="*/ 74562 w 426379"/>
                <a:gd name="connsiteY75" fmla="*/ 164787 h 354637"/>
                <a:gd name="connsiteX76" fmla="*/ 82707 w 426379"/>
                <a:gd name="connsiteY76" fmla="*/ 160088 h 354637"/>
                <a:gd name="connsiteX77" fmla="*/ 88973 w 426379"/>
                <a:gd name="connsiteY77" fmla="*/ 154136 h 354637"/>
                <a:gd name="connsiteX78" fmla="*/ 90852 w 426379"/>
                <a:gd name="connsiteY78" fmla="*/ 151629 h 354637"/>
                <a:gd name="connsiteX79" fmla="*/ 101504 w 426379"/>
                <a:gd name="connsiteY79" fmla="*/ 149750 h 354637"/>
                <a:gd name="connsiteX80" fmla="*/ 103384 w 426379"/>
                <a:gd name="connsiteY80" fmla="*/ 144737 h 354637"/>
                <a:gd name="connsiteX81" fmla="*/ 106516 w 426379"/>
                <a:gd name="connsiteY81" fmla="*/ 140351 h 354637"/>
                <a:gd name="connsiteX82" fmla="*/ 108396 w 426379"/>
                <a:gd name="connsiteY82" fmla="*/ 139725 h 354637"/>
                <a:gd name="connsiteX83" fmla="*/ 107456 w 426379"/>
                <a:gd name="connsiteY83" fmla="*/ 133772 h 354637"/>
                <a:gd name="connsiteX84" fmla="*/ 105577 w 426379"/>
                <a:gd name="connsiteY84" fmla="*/ 131266 h 354637"/>
                <a:gd name="connsiteX85" fmla="*/ 74562 w 426379"/>
                <a:gd name="connsiteY85" fmla="*/ 109649 h 354637"/>
                <a:gd name="connsiteX86" fmla="*/ 70489 w 426379"/>
                <a:gd name="connsiteY86" fmla="*/ 104010 h 354637"/>
                <a:gd name="connsiteX87" fmla="*/ 67356 w 426379"/>
                <a:gd name="connsiteY87" fmla="*/ 102130 h 354637"/>
                <a:gd name="connsiteX88" fmla="*/ 31955 w 426379"/>
                <a:gd name="connsiteY88" fmla="*/ 62657 h 354637"/>
                <a:gd name="connsiteX89" fmla="*/ 27882 w 426379"/>
                <a:gd name="connsiteY89" fmla="*/ 50439 h 354637"/>
                <a:gd name="connsiteX90" fmla="*/ 22556 w 426379"/>
                <a:gd name="connsiteY90" fmla="*/ 42293 h 354637"/>
                <a:gd name="connsiteX91" fmla="*/ 17857 w 426379"/>
                <a:gd name="connsiteY91" fmla="*/ 36028 h 354637"/>
                <a:gd name="connsiteX92" fmla="*/ 17857 w 426379"/>
                <a:gd name="connsiteY92" fmla="*/ 25063 h 354637"/>
                <a:gd name="connsiteX93" fmla="*/ 18484 w 426379"/>
                <a:gd name="connsiteY93" fmla="*/ 18170 h 354637"/>
                <a:gd name="connsiteX94" fmla="*/ 29762 w 426379"/>
                <a:gd name="connsiteY94" fmla="*/ 0 h 354637"/>
                <a:gd name="connsiteX95" fmla="*/ 34775 w 426379"/>
                <a:gd name="connsiteY95" fmla="*/ 13158 h 354637"/>
                <a:gd name="connsiteX96" fmla="*/ 38221 w 426379"/>
                <a:gd name="connsiteY96" fmla="*/ 16604 h 354637"/>
                <a:gd name="connsiteX97" fmla="*/ 44173 w 426379"/>
                <a:gd name="connsiteY97" fmla="*/ 21617 h 354637"/>
                <a:gd name="connsiteX98" fmla="*/ 86466 w 426379"/>
                <a:gd name="connsiteY98" fmla="*/ 42293 h 354637"/>
                <a:gd name="connsiteX99" fmla="*/ 117795 w 426379"/>
                <a:gd name="connsiteY99" fmla="*/ 68922 h 354637"/>
                <a:gd name="connsiteX100" fmla="*/ 127506 w 426379"/>
                <a:gd name="connsiteY100" fmla="*/ 73308 h 354637"/>
                <a:gd name="connsiteX101" fmla="*/ 136592 w 426379"/>
                <a:gd name="connsiteY101" fmla="*/ 74875 h 354637"/>
                <a:gd name="connsiteX102" fmla="*/ 151316 w 426379"/>
                <a:gd name="connsiteY102" fmla="*/ 73935 h 354637"/>
                <a:gd name="connsiteX103" fmla="*/ 158522 w 426379"/>
                <a:gd name="connsiteY103" fmla="*/ 74248 h 354637"/>
                <a:gd name="connsiteX104" fmla="*/ 194549 w 426379"/>
                <a:gd name="connsiteY104" fmla="*/ 84587 h 354637"/>
                <a:gd name="connsiteX105" fmla="*/ 203008 w 426379"/>
                <a:gd name="connsiteY105" fmla="*/ 85213 h 354637"/>
                <a:gd name="connsiteX106" fmla="*/ 210213 w 426379"/>
                <a:gd name="connsiteY106" fmla="*/ 83020 h 354637"/>
                <a:gd name="connsiteX107" fmla="*/ 210213 w 426379"/>
                <a:gd name="connsiteY107" fmla="*/ 66103 h 354637"/>
                <a:gd name="connsiteX108" fmla="*/ 208960 w 426379"/>
                <a:gd name="connsiteY108" fmla="*/ 54511 h 354637"/>
                <a:gd name="connsiteX109" fmla="*/ 206141 w 426379"/>
                <a:gd name="connsiteY109" fmla="*/ 49499 h 354637"/>
                <a:gd name="connsiteX110" fmla="*/ 203008 w 426379"/>
                <a:gd name="connsiteY110" fmla="*/ 46366 h 354637"/>
                <a:gd name="connsiteX111" fmla="*/ 199562 w 426379"/>
                <a:gd name="connsiteY111" fmla="*/ 40727 h 35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26379" h="354637">
                  <a:moveTo>
                    <a:pt x="199562" y="40727"/>
                  </a:moveTo>
                  <a:lnTo>
                    <a:pt x="228697" y="35714"/>
                  </a:lnTo>
                  <a:lnTo>
                    <a:pt x="254700" y="37594"/>
                  </a:lnTo>
                  <a:lnTo>
                    <a:pt x="266291" y="41040"/>
                  </a:lnTo>
                  <a:lnTo>
                    <a:pt x="275376" y="46053"/>
                  </a:lnTo>
                  <a:lnTo>
                    <a:pt x="283209" y="52005"/>
                  </a:lnTo>
                  <a:lnTo>
                    <a:pt x="288848" y="59524"/>
                  </a:lnTo>
                  <a:lnTo>
                    <a:pt x="292920" y="66729"/>
                  </a:lnTo>
                  <a:lnTo>
                    <a:pt x="294800" y="73622"/>
                  </a:lnTo>
                  <a:lnTo>
                    <a:pt x="295427" y="79261"/>
                  </a:lnTo>
                  <a:lnTo>
                    <a:pt x="294487" y="84273"/>
                  </a:lnTo>
                  <a:lnTo>
                    <a:pt x="285088" y="101504"/>
                  </a:lnTo>
                  <a:lnTo>
                    <a:pt x="283835" y="108709"/>
                  </a:lnTo>
                  <a:lnTo>
                    <a:pt x="284462" y="115915"/>
                  </a:lnTo>
                  <a:lnTo>
                    <a:pt x="288221" y="124060"/>
                  </a:lnTo>
                  <a:lnTo>
                    <a:pt x="294800" y="130953"/>
                  </a:lnTo>
                  <a:lnTo>
                    <a:pt x="329261" y="154762"/>
                  </a:lnTo>
                  <a:lnTo>
                    <a:pt x="336467" y="163534"/>
                  </a:lnTo>
                  <a:lnTo>
                    <a:pt x="340853" y="172619"/>
                  </a:lnTo>
                  <a:lnTo>
                    <a:pt x="346492" y="191730"/>
                  </a:lnTo>
                  <a:lnTo>
                    <a:pt x="350878" y="200502"/>
                  </a:lnTo>
                  <a:lnTo>
                    <a:pt x="357770" y="211153"/>
                  </a:lnTo>
                  <a:lnTo>
                    <a:pt x="362469" y="215853"/>
                  </a:lnTo>
                  <a:lnTo>
                    <a:pt x="368422" y="218985"/>
                  </a:lnTo>
                  <a:lnTo>
                    <a:pt x="374687" y="220552"/>
                  </a:lnTo>
                  <a:lnTo>
                    <a:pt x="382520" y="223998"/>
                  </a:lnTo>
                  <a:lnTo>
                    <a:pt x="389412" y="227757"/>
                  </a:lnTo>
                  <a:lnTo>
                    <a:pt x="402883" y="242482"/>
                  </a:lnTo>
                  <a:lnTo>
                    <a:pt x="412595" y="276630"/>
                  </a:lnTo>
                  <a:lnTo>
                    <a:pt x="426379" y="310151"/>
                  </a:lnTo>
                  <a:lnTo>
                    <a:pt x="411655" y="307958"/>
                  </a:lnTo>
                  <a:lnTo>
                    <a:pt x="396304" y="300126"/>
                  </a:lnTo>
                  <a:lnTo>
                    <a:pt x="391605" y="300126"/>
                  </a:lnTo>
                  <a:lnTo>
                    <a:pt x="386279" y="301692"/>
                  </a:lnTo>
                  <a:lnTo>
                    <a:pt x="372181" y="310151"/>
                  </a:lnTo>
                  <a:lnTo>
                    <a:pt x="369048" y="312971"/>
                  </a:lnTo>
                  <a:lnTo>
                    <a:pt x="368422" y="315790"/>
                  </a:lnTo>
                  <a:lnTo>
                    <a:pt x="369048" y="319550"/>
                  </a:lnTo>
                  <a:lnTo>
                    <a:pt x="371555" y="326128"/>
                  </a:lnTo>
                  <a:lnTo>
                    <a:pt x="373121" y="333647"/>
                  </a:lnTo>
                  <a:lnTo>
                    <a:pt x="374061" y="341479"/>
                  </a:lnTo>
                  <a:lnTo>
                    <a:pt x="373121" y="348372"/>
                  </a:lnTo>
                  <a:lnTo>
                    <a:pt x="369362" y="352758"/>
                  </a:lnTo>
                  <a:lnTo>
                    <a:pt x="364349" y="354637"/>
                  </a:lnTo>
                  <a:lnTo>
                    <a:pt x="355577" y="353384"/>
                  </a:lnTo>
                  <a:lnTo>
                    <a:pt x="347745" y="348685"/>
                  </a:lnTo>
                  <a:lnTo>
                    <a:pt x="324562" y="329575"/>
                  </a:lnTo>
                  <a:lnTo>
                    <a:pt x="317983" y="325815"/>
                  </a:lnTo>
                  <a:lnTo>
                    <a:pt x="312344" y="325189"/>
                  </a:lnTo>
                  <a:lnTo>
                    <a:pt x="307958" y="325502"/>
                  </a:lnTo>
                  <a:lnTo>
                    <a:pt x="299499" y="333960"/>
                  </a:lnTo>
                  <a:lnTo>
                    <a:pt x="288221" y="333647"/>
                  </a:lnTo>
                  <a:lnTo>
                    <a:pt x="277569" y="330828"/>
                  </a:lnTo>
                  <a:lnTo>
                    <a:pt x="262218" y="325189"/>
                  </a:lnTo>
                  <a:lnTo>
                    <a:pt x="199875" y="293234"/>
                  </a:lnTo>
                  <a:lnTo>
                    <a:pt x="159461" y="265038"/>
                  </a:lnTo>
                  <a:lnTo>
                    <a:pt x="152569" y="258459"/>
                  </a:lnTo>
                  <a:lnTo>
                    <a:pt x="138785" y="238722"/>
                  </a:lnTo>
                  <a:lnTo>
                    <a:pt x="133459" y="234336"/>
                  </a:lnTo>
                  <a:lnTo>
                    <a:pt x="127506" y="232143"/>
                  </a:lnTo>
                  <a:lnTo>
                    <a:pt x="117795" y="233710"/>
                  </a:lnTo>
                  <a:lnTo>
                    <a:pt x="105263" y="239036"/>
                  </a:lnTo>
                  <a:lnTo>
                    <a:pt x="97118" y="239349"/>
                  </a:lnTo>
                  <a:lnTo>
                    <a:pt x="42920" y="232143"/>
                  </a:lnTo>
                  <a:lnTo>
                    <a:pt x="34461" y="229324"/>
                  </a:lnTo>
                  <a:lnTo>
                    <a:pt x="15038" y="219299"/>
                  </a:lnTo>
                  <a:lnTo>
                    <a:pt x="1880" y="216479"/>
                  </a:lnTo>
                  <a:lnTo>
                    <a:pt x="0" y="203008"/>
                  </a:lnTo>
                  <a:lnTo>
                    <a:pt x="627" y="184211"/>
                  </a:lnTo>
                  <a:lnTo>
                    <a:pt x="3759" y="174812"/>
                  </a:lnTo>
                  <a:lnTo>
                    <a:pt x="8145" y="170113"/>
                  </a:lnTo>
                  <a:lnTo>
                    <a:pt x="13784" y="167607"/>
                  </a:lnTo>
                  <a:lnTo>
                    <a:pt x="20363" y="166980"/>
                  </a:lnTo>
                  <a:lnTo>
                    <a:pt x="57644" y="169173"/>
                  </a:lnTo>
                  <a:lnTo>
                    <a:pt x="66416" y="167607"/>
                  </a:lnTo>
                  <a:lnTo>
                    <a:pt x="74562" y="164787"/>
                  </a:lnTo>
                  <a:lnTo>
                    <a:pt x="82707" y="160088"/>
                  </a:lnTo>
                  <a:lnTo>
                    <a:pt x="88973" y="154136"/>
                  </a:lnTo>
                  <a:lnTo>
                    <a:pt x="90852" y="151629"/>
                  </a:lnTo>
                  <a:lnTo>
                    <a:pt x="101504" y="149750"/>
                  </a:lnTo>
                  <a:lnTo>
                    <a:pt x="103384" y="144737"/>
                  </a:lnTo>
                  <a:lnTo>
                    <a:pt x="106516" y="140351"/>
                  </a:lnTo>
                  <a:lnTo>
                    <a:pt x="108396" y="139725"/>
                  </a:lnTo>
                  <a:lnTo>
                    <a:pt x="107456" y="133772"/>
                  </a:lnTo>
                  <a:lnTo>
                    <a:pt x="105577" y="131266"/>
                  </a:lnTo>
                  <a:lnTo>
                    <a:pt x="74562" y="109649"/>
                  </a:lnTo>
                  <a:lnTo>
                    <a:pt x="70489" y="104010"/>
                  </a:lnTo>
                  <a:lnTo>
                    <a:pt x="67356" y="102130"/>
                  </a:lnTo>
                  <a:lnTo>
                    <a:pt x="31955" y="62657"/>
                  </a:lnTo>
                  <a:lnTo>
                    <a:pt x="27882" y="50439"/>
                  </a:lnTo>
                  <a:lnTo>
                    <a:pt x="22556" y="42293"/>
                  </a:lnTo>
                  <a:lnTo>
                    <a:pt x="17857" y="36028"/>
                  </a:lnTo>
                  <a:lnTo>
                    <a:pt x="17857" y="25063"/>
                  </a:lnTo>
                  <a:lnTo>
                    <a:pt x="18484" y="18170"/>
                  </a:lnTo>
                  <a:lnTo>
                    <a:pt x="29762" y="0"/>
                  </a:lnTo>
                  <a:lnTo>
                    <a:pt x="34775" y="13158"/>
                  </a:lnTo>
                  <a:lnTo>
                    <a:pt x="38221" y="16604"/>
                  </a:lnTo>
                  <a:lnTo>
                    <a:pt x="44173" y="21617"/>
                  </a:lnTo>
                  <a:lnTo>
                    <a:pt x="86466" y="42293"/>
                  </a:lnTo>
                  <a:lnTo>
                    <a:pt x="117795" y="68922"/>
                  </a:lnTo>
                  <a:lnTo>
                    <a:pt x="127506" y="73308"/>
                  </a:lnTo>
                  <a:lnTo>
                    <a:pt x="136592" y="74875"/>
                  </a:lnTo>
                  <a:lnTo>
                    <a:pt x="151316" y="73935"/>
                  </a:lnTo>
                  <a:lnTo>
                    <a:pt x="158522" y="74248"/>
                  </a:lnTo>
                  <a:lnTo>
                    <a:pt x="194549" y="84587"/>
                  </a:lnTo>
                  <a:lnTo>
                    <a:pt x="203008" y="85213"/>
                  </a:lnTo>
                  <a:lnTo>
                    <a:pt x="210213" y="83020"/>
                  </a:lnTo>
                  <a:lnTo>
                    <a:pt x="210213" y="66103"/>
                  </a:lnTo>
                  <a:lnTo>
                    <a:pt x="208960" y="54511"/>
                  </a:lnTo>
                  <a:lnTo>
                    <a:pt x="206141" y="49499"/>
                  </a:lnTo>
                  <a:lnTo>
                    <a:pt x="203008" y="46366"/>
                  </a:lnTo>
                  <a:lnTo>
                    <a:pt x="199562" y="40727"/>
                  </a:lnTo>
                  <a:close/>
                </a:path>
              </a:pathLst>
            </a:custGeom>
            <a:grpFill/>
            <a:ln w="6248" cap="rnd">
              <a:solidFill>
                <a:srgbClr val="0070C0"/>
              </a:solidFill>
              <a:prstDash val="solid"/>
              <a:round/>
            </a:ln>
          </p:spPr>
          <p:txBody>
            <a:bodyPr rtlCol="0" anchor="ctr"/>
            <a:lstStyle/>
            <a:p>
              <a:endParaRPr lang="vi-VN"/>
            </a:p>
          </p:txBody>
        </p:sp>
        <p:sp>
          <p:nvSpPr>
            <p:cNvPr id="88" name="Freeform: Shape 87">
              <a:extLst>
                <a:ext uri="{FF2B5EF4-FFF2-40B4-BE49-F238E27FC236}">
                  <a16:creationId xmlns:a16="http://schemas.microsoft.com/office/drawing/2014/main" id="{4EBF2093-7E4F-4F1C-96AF-A27A14E458E9}"/>
                </a:ext>
              </a:extLst>
            </p:cNvPr>
            <p:cNvSpPr/>
            <p:nvPr/>
          </p:nvSpPr>
          <p:spPr>
            <a:xfrm>
              <a:off x="4070489" y="1355940"/>
              <a:ext cx="205514" cy="244361"/>
            </a:xfrm>
            <a:custGeom>
              <a:avLst/>
              <a:gdLst>
                <a:gd name="connsiteX0" fmla="*/ 180138 w 205514"/>
                <a:gd name="connsiteY0" fmla="*/ 17544 h 244361"/>
                <a:gd name="connsiteX1" fmla="*/ 174812 w 205514"/>
                <a:gd name="connsiteY1" fmla="*/ 27256 h 244361"/>
                <a:gd name="connsiteX2" fmla="*/ 167607 w 205514"/>
                <a:gd name="connsiteY2" fmla="*/ 37594 h 244361"/>
                <a:gd name="connsiteX3" fmla="*/ 163221 w 205514"/>
                <a:gd name="connsiteY3" fmla="*/ 42607 h 244361"/>
                <a:gd name="connsiteX4" fmla="*/ 158522 w 205514"/>
                <a:gd name="connsiteY4" fmla="*/ 46679 h 244361"/>
                <a:gd name="connsiteX5" fmla="*/ 153509 w 205514"/>
                <a:gd name="connsiteY5" fmla="*/ 49812 h 244361"/>
                <a:gd name="connsiteX6" fmla="*/ 142544 w 205514"/>
                <a:gd name="connsiteY6" fmla="*/ 53572 h 244361"/>
                <a:gd name="connsiteX7" fmla="*/ 137845 w 205514"/>
                <a:gd name="connsiteY7" fmla="*/ 57018 h 244361"/>
                <a:gd name="connsiteX8" fmla="*/ 135652 w 205514"/>
                <a:gd name="connsiteY8" fmla="*/ 61090 h 244361"/>
                <a:gd name="connsiteX9" fmla="*/ 135025 w 205514"/>
                <a:gd name="connsiteY9" fmla="*/ 66729 h 244361"/>
                <a:gd name="connsiteX10" fmla="*/ 135339 w 205514"/>
                <a:gd name="connsiteY10" fmla="*/ 72055 h 244361"/>
                <a:gd name="connsiteX11" fmla="*/ 137218 w 205514"/>
                <a:gd name="connsiteY11" fmla="*/ 76755 h 244361"/>
                <a:gd name="connsiteX12" fmla="*/ 142544 w 205514"/>
                <a:gd name="connsiteY12" fmla="*/ 79887 h 244361"/>
                <a:gd name="connsiteX13" fmla="*/ 151629 w 205514"/>
                <a:gd name="connsiteY13" fmla="*/ 82080 h 244361"/>
                <a:gd name="connsiteX14" fmla="*/ 193609 w 205514"/>
                <a:gd name="connsiteY14" fmla="*/ 87093 h 244361"/>
                <a:gd name="connsiteX15" fmla="*/ 205514 w 205514"/>
                <a:gd name="connsiteY15" fmla="*/ 94298 h 244361"/>
                <a:gd name="connsiteX16" fmla="*/ 200502 w 205514"/>
                <a:gd name="connsiteY16" fmla="*/ 113095 h 244361"/>
                <a:gd name="connsiteX17" fmla="*/ 200188 w 205514"/>
                <a:gd name="connsiteY17" fmla="*/ 118108 h 244361"/>
                <a:gd name="connsiteX18" fmla="*/ 197682 w 205514"/>
                <a:gd name="connsiteY18" fmla="*/ 122494 h 244361"/>
                <a:gd name="connsiteX19" fmla="*/ 192043 w 205514"/>
                <a:gd name="connsiteY19" fmla="*/ 125000 h 244361"/>
                <a:gd name="connsiteX20" fmla="*/ 184837 w 205514"/>
                <a:gd name="connsiteY20" fmla="*/ 126253 h 244361"/>
                <a:gd name="connsiteX21" fmla="*/ 179512 w 205514"/>
                <a:gd name="connsiteY21" fmla="*/ 129699 h 244361"/>
                <a:gd name="connsiteX22" fmla="*/ 176066 w 205514"/>
                <a:gd name="connsiteY22" fmla="*/ 135025 h 244361"/>
                <a:gd name="connsiteX23" fmla="*/ 174812 w 205514"/>
                <a:gd name="connsiteY23" fmla="*/ 144111 h 244361"/>
                <a:gd name="connsiteX24" fmla="*/ 176066 w 205514"/>
                <a:gd name="connsiteY24" fmla="*/ 151003 h 244361"/>
                <a:gd name="connsiteX25" fmla="*/ 175439 w 205514"/>
                <a:gd name="connsiteY25" fmla="*/ 156955 h 244361"/>
                <a:gd name="connsiteX26" fmla="*/ 172619 w 205514"/>
                <a:gd name="connsiteY26" fmla="*/ 161341 h 244361"/>
                <a:gd name="connsiteX27" fmla="*/ 165101 w 205514"/>
                <a:gd name="connsiteY27" fmla="*/ 165101 h 244361"/>
                <a:gd name="connsiteX28" fmla="*/ 159148 w 205514"/>
                <a:gd name="connsiteY28" fmla="*/ 169487 h 244361"/>
                <a:gd name="connsiteX29" fmla="*/ 156642 w 205514"/>
                <a:gd name="connsiteY29" fmla="*/ 177005 h 244361"/>
                <a:gd name="connsiteX30" fmla="*/ 159148 w 205514"/>
                <a:gd name="connsiteY30" fmla="*/ 182644 h 244361"/>
                <a:gd name="connsiteX31" fmla="*/ 163534 w 205514"/>
                <a:gd name="connsiteY31" fmla="*/ 187030 h 244361"/>
                <a:gd name="connsiteX32" fmla="*/ 168547 w 205514"/>
                <a:gd name="connsiteY32" fmla="*/ 190477 h 244361"/>
                <a:gd name="connsiteX33" fmla="*/ 177945 w 205514"/>
                <a:gd name="connsiteY33" fmla="*/ 195176 h 244361"/>
                <a:gd name="connsiteX34" fmla="*/ 179198 w 205514"/>
                <a:gd name="connsiteY34" fmla="*/ 199249 h 244361"/>
                <a:gd name="connsiteX35" fmla="*/ 175752 w 205514"/>
                <a:gd name="connsiteY35" fmla="*/ 205201 h 244361"/>
                <a:gd name="connsiteX36" fmla="*/ 152569 w 205514"/>
                <a:gd name="connsiteY36" fmla="*/ 227444 h 244361"/>
                <a:gd name="connsiteX37" fmla="*/ 143797 w 205514"/>
                <a:gd name="connsiteY37" fmla="*/ 232770 h 244361"/>
                <a:gd name="connsiteX38" fmla="*/ 125627 w 205514"/>
                <a:gd name="connsiteY38" fmla="*/ 233710 h 244361"/>
                <a:gd name="connsiteX39" fmla="*/ 57644 w 205514"/>
                <a:gd name="connsiteY39" fmla="*/ 244361 h 244361"/>
                <a:gd name="connsiteX40" fmla="*/ 29449 w 205514"/>
                <a:gd name="connsiteY40" fmla="*/ 215226 h 244361"/>
                <a:gd name="connsiteX41" fmla="*/ 20363 w 205514"/>
                <a:gd name="connsiteY41" fmla="*/ 209274 h 244361"/>
                <a:gd name="connsiteX42" fmla="*/ 6892 w 205514"/>
                <a:gd name="connsiteY42" fmla="*/ 198935 h 244361"/>
                <a:gd name="connsiteX43" fmla="*/ 1880 w 205514"/>
                <a:gd name="connsiteY43" fmla="*/ 190790 h 244361"/>
                <a:gd name="connsiteX44" fmla="*/ 0 w 205514"/>
                <a:gd name="connsiteY44" fmla="*/ 182018 h 244361"/>
                <a:gd name="connsiteX45" fmla="*/ 1566 w 205514"/>
                <a:gd name="connsiteY45" fmla="*/ 173873 h 244361"/>
                <a:gd name="connsiteX46" fmla="*/ 4386 w 205514"/>
                <a:gd name="connsiteY46" fmla="*/ 165101 h 244361"/>
                <a:gd name="connsiteX47" fmla="*/ 15978 w 205514"/>
                <a:gd name="connsiteY47" fmla="*/ 139725 h 244361"/>
                <a:gd name="connsiteX48" fmla="*/ 12845 w 205514"/>
                <a:gd name="connsiteY48" fmla="*/ 106830 h 244361"/>
                <a:gd name="connsiteX49" fmla="*/ 44486 w 205514"/>
                <a:gd name="connsiteY49" fmla="*/ 112469 h 244361"/>
                <a:gd name="connsiteX50" fmla="*/ 54198 w 205514"/>
                <a:gd name="connsiteY50" fmla="*/ 112156 h 244361"/>
                <a:gd name="connsiteX51" fmla="*/ 66416 w 205514"/>
                <a:gd name="connsiteY51" fmla="*/ 110276 h 244361"/>
                <a:gd name="connsiteX52" fmla="*/ 73622 w 205514"/>
                <a:gd name="connsiteY52" fmla="*/ 105890 h 244361"/>
                <a:gd name="connsiteX53" fmla="*/ 78634 w 205514"/>
                <a:gd name="connsiteY53" fmla="*/ 99938 h 244361"/>
                <a:gd name="connsiteX54" fmla="*/ 81454 w 205514"/>
                <a:gd name="connsiteY54" fmla="*/ 91792 h 244361"/>
                <a:gd name="connsiteX55" fmla="*/ 82394 w 205514"/>
                <a:gd name="connsiteY55" fmla="*/ 83020 h 244361"/>
                <a:gd name="connsiteX56" fmla="*/ 81767 w 205514"/>
                <a:gd name="connsiteY56" fmla="*/ 73622 h 244361"/>
                <a:gd name="connsiteX57" fmla="*/ 74875 w 205514"/>
                <a:gd name="connsiteY57" fmla="*/ 44800 h 244361"/>
                <a:gd name="connsiteX58" fmla="*/ 88346 w 205514"/>
                <a:gd name="connsiteY58" fmla="*/ 20363 h 244361"/>
                <a:gd name="connsiteX59" fmla="*/ 98058 w 205514"/>
                <a:gd name="connsiteY59" fmla="*/ 12531 h 244361"/>
                <a:gd name="connsiteX60" fmla="*/ 112156 w 205514"/>
                <a:gd name="connsiteY60" fmla="*/ 4386 h 244361"/>
                <a:gd name="connsiteX61" fmla="*/ 127507 w 205514"/>
                <a:gd name="connsiteY61" fmla="*/ 627 h 244361"/>
                <a:gd name="connsiteX62" fmla="*/ 142858 w 205514"/>
                <a:gd name="connsiteY62" fmla="*/ 0 h 244361"/>
                <a:gd name="connsiteX63" fmla="*/ 155702 w 205514"/>
                <a:gd name="connsiteY63" fmla="*/ 1880 h 244361"/>
                <a:gd name="connsiteX64" fmla="*/ 166667 w 205514"/>
                <a:gd name="connsiteY64" fmla="*/ 6892 h 244361"/>
                <a:gd name="connsiteX65" fmla="*/ 173246 w 205514"/>
                <a:gd name="connsiteY65" fmla="*/ 11278 h 244361"/>
                <a:gd name="connsiteX66" fmla="*/ 180138 w 205514"/>
                <a:gd name="connsiteY66" fmla="*/ 17544 h 244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5514" h="244361">
                  <a:moveTo>
                    <a:pt x="180138" y="17544"/>
                  </a:moveTo>
                  <a:lnTo>
                    <a:pt x="174812" y="27256"/>
                  </a:lnTo>
                  <a:lnTo>
                    <a:pt x="167607" y="37594"/>
                  </a:lnTo>
                  <a:lnTo>
                    <a:pt x="163221" y="42607"/>
                  </a:lnTo>
                  <a:lnTo>
                    <a:pt x="158522" y="46679"/>
                  </a:lnTo>
                  <a:lnTo>
                    <a:pt x="153509" y="49812"/>
                  </a:lnTo>
                  <a:lnTo>
                    <a:pt x="142544" y="53572"/>
                  </a:lnTo>
                  <a:lnTo>
                    <a:pt x="137845" y="57018"/>
                  </a:lnTo>
                  <a:lnTo>
                    <a:pt x="135652" y="61090"/>
                  </a:lnTo>
                  <a:lnTo>
                    <a:pt x="135025" y="66729"/>
                  </a:lnTo>
                  <a:lnTo>
                    <a:pt x="135339" y="72055"/>
                  </a:lnTo>
                  <a:lnTo>
                    <a:pt x="137218" y="76755"/>
                  </a:lnTo>
                  <a:lnTo>
                    <a:pt x="142544" y="79887"/>
                  </a:lnTo>
                  <a:lnTo>
                    <a:pt x="151629" y="82080"/>
                  </a:lnTo>
                  <a:lnTo>
                    <a:pt x="193609" y="87093"/>
                  </a:lnTo>
                  <a:lnTo>
                    <a:pt x="205514" y="94298"/>
                  </a:lnTo>
                  <a:lnTo>
                    <a:pt x="200502" y="113095"/>
                  </a:lnTo>
                  <a:lnTo>
                    <a:pt x="200188" y="118108"/>
                  </a:lnTo>
                  <a:lnTo>
                    <a:pt x="197682" y="122494"/>
                  </a:lnTo>
                  <a:lnTo>
                    <a:pt x="192043" y="125000"/>
                  </a:lnTo>
                  <a:lnTo>
                    <a:pt x="184837" y="126253"/>
                  </a:lnTo>
                  <a:lnTo>
                    <a:pt x="179512" y="129699"/>
                  </a:lnTo>
                  <a:lnTo>
                    <a:pt x="176066" y="135025"/>
                  </a:lnTo>
                  <a:lnTo>
                    <a:pt x="174812" y="144111"/>
                  </a:lnTo>
                  <a:lnTo>
                    <a:pt x="176066" y="151003"/>
                  </a:lnTo>
                  <a:lnTo>
                    <a:pt x="175439" y="156955"/>
                  </a:lnTo>
                  <a:lnTo>
                    <a:pt x="172619" y="161341"/>
                  </a:lnTo>
                  <a:lnTo>
                    <a:pt x="165101" y="165101"/>
                  </a:lnTo>
                  <a:lnTo>
                    <a:pt x="159148" y="169487"/>
                  </a:lnTo>
                  <a:lnTo>
                    <a:pt x="156642" y="177005"/>
                  </a:lnTo>
                  <a:lnTo>
                    <a:pt x="159148" y="182644"/>
                  </a:lnTo>
                  <a:lnTo>
                    <a:pt x="163534" y="187030"/>
                  </a:lnTo>
                  <a:lnTo>
                    <a:pt x="168547" y="190477"/>
                  </a:lnTo>
                  <a:lnTo>
                    <a:pt x="177945" y="195176"/>
                  </a:lnTo>
                  <a:lnTo>
                    <a:pt x="179198" y="199249"/>
                  </a:lnTo>
                  <a:lnTo>
                    <a:pt x="175752" y="205201"/>
                  </a:lnTo>
                  <a:lnTo>
                    <a:pt x="152569" y="227444"/>
                  </a:lnTo>
                  <a:lnTo>
                    <a:pt x="143797" y="232770"/>
                  </a:lnTo>
                  <a:lnTo>
                    <a:pt x="125627" y="233710"/>
                  </a:lnTo>
                  <a:lnTo>
                    <a:pt x="57644" y="244361"/>
                  </a:lnTo>
                  <a:lnTo>
                    <a:pt x="29449" y="215226"/>
                  </a:lnTo>
                  <a:lnTo>
                    <a:pt x="20363" y="209274"/>
                  </a:lnTo>
                  <a:lnTo>
                    <a:pt x="6892" y="198935"/>
                  </a:lnTo>
                  <a:lnTo>
                    <a:pt x="1880" y="190790"/>
                  </a:lnTo>
                  <a:lnTo>
                    <a:pt x="0" y="182018"/>
                  </a:lnTo>
                  <a:lnTo>
                    <a:pt x="1566" y="173873"/>
                  </a:lnTo>
                  <a:lnTo>
                    <a:pt x="4386" y="165101"/>
                  </a:lnTo>
                  <a:lnTo>
                    <a:pt x="15978" y="139725"/>
                  </a:lnTo>
                  <a:lnTo>
                    <a:pt x="12845" y="106830"/>
                  </a:lnTo>
                  <a:lnTo>
                    <a:pt x="44486" y="112469"/>
                  </a:lnTo>
                  <a:lnTo>
                    <a:pt x="54198" y="112156"/>
                  </a:lnTo>
                  <a:lnTo>
                    <a:pt x="66416" y="110276"/>
                  </a:lnTo>
                  <a:lnTo>
                    <a:pt x="73622" y="105890"/>
                  </a:lnTo>
                  <a:lnTo>
                    <a:pt x="78634" y="99938"/>
                  </a:lnTo>
                  <a:lnTo>
                    <a:pt x="81454" y="91792"/>
                  </a:lnTo>
                  <a:lnTo>
                    <a:pt x="82394" y="83020"/>
                  </a:lnTo>
                  <a:lnTo>
                    <a:pt x="81767" y="73622"/>
                  </a:lnTo>
                  <a:lnTo>
                    <a:pt x="74875" y="44800"/>
                  </a:lnTo>
                  <a:lnTo>
                    <a:pt x="88346" y="20363"/>
                  </a:lnTo>
                  <a:lnTo>
                    <a:pt x="98058" y="12531"/>
                  </a:lnTo>
                  <a:lnTo>
                    <a:pt x="112156" y="4386"/>
                  </a:lnTo>
                  <a:lnTo>
                    <a:pt x="127507" y="627"/>
                  </a:lnTo>
                  <a:lnTo>
                    <a:pt x="142858" y="0"/>
                  </a:lnTo>
                  <a:lnTo>
                    <a:pt x="155702" y="1880"/>
                  </a:lnTo>
                  <a:lnTo>
                    <a:pt x="166667" y="6892"/>
                  </a:lnTo>
                  <a:lnTo>
                    <a:pt x="173246" y="11278"/>
                  </a:lnTo>
                  <a:lnTo>
                    <a:pt x="180138" y="17544"/>
                  </a:lnTo>
                  <a:close/>
                </a:path>
              </a:pathLst>
            </a:custGeom>
            <a:grpFill/>
            <a:ln w="6248" cap="rnd">
              <a:solidFill>
                <a:srgbClr val="0070C0"/>
              </a:solidFill>
              <a:prstDash val="solid"/>
              <a:round/>
            </a:ln>
          </p:spPr>
          <p:txBody>
            <a:bodyPr rtlCol="0" anchor="ctr"/>
            <a:lstStyle/>
            <a:p>
              <a:endParaRPr lang="vi-VN"/>
            </a:p>
          </p:txBody>
        </p:sp>
        <p:sp>
          <p:nvSpPr>
            <p:cNvPr id="89" name="Freeform: Shape 88">
              <a:extLst>
                <a:ext uri="{FF2B5EF4-FFF2-40B4-BE49-F238E27FC236}">
                  <a16:creationId xmlns:a16="http://schemas.microsoft.com/office/drawing/2014/main" id="{76325317-5C8E-4A09-A4BF-01B1201D3F3F}"/>
                </a:ext>
              </a:extLst>
            </p:cNvPr>
            <p:cNvSpPr/>
            <p:nvPr/>
          </p:nvSpPr>
          <p:spPr>
            <a:xfrm>
              <a:off x="4196116" y="1450238"/>
              <a:ext cx="165100" cy="193296"/>
            </a:xfrm>
            <a:custGeom>
              <a:avLst/>
              <a:gdLst>
                <a:gd name="connsiteX0" fmla="*/ 99311 w 165100"/>
                <a:gd name="connsiteY0" fmla="*/ 3446 h 193296"/>
                <a:gd name="connsiteX1" fmla="*/ 112782 w 165100"/>
                <a:gd name="connsiteY1" fmla="*/ 9085 h 193296"/>
                <a:gd name="connsiteX2" fmla="*/ 112782 w 165100"/>
                <a:gd name="connsiteY2" fmla="*/ 11905 h 193296"/>
                <a:gd name="connsiteX3" fmla="*/ 109963 w 165100"/>
                <a:gd name="connsiteY3" fmla="*/ 10965 h 193296"/>
                <a:gd name="connsiteX4" fmla="*/ 101191 w 165100"/>
                <a:gd name="connsiteY4" fmla="*/ 9085 h 193296"/>
                <a:gd name="connsiteX5" fmla="*/ 101191 w 165100"/>
                <a:gd name="connsiteY5" fmla="*/ 11905 h 193296"/>
                <a:gd name="connsiteX6" fmla="*/ 105576 w 165100"/>
                <a:gd name="connsiteY6" fmla="*/ 15977 h 193296"/>
                <a:gd name="connsiteX7" fmla="*/ 107143 w 165100"/>
                <a:gd name="connsiteY7" fmla="*/ 20677 h 193296"/>
                <a:gd name="connsiteX8" fmla="*/ 107770 w 165100"/>
                <a:gd name="connsiteY8" fmla="*/ 25689 h 193296"/>
                <a:gd name="connsiteX9" fmla="*/ 109963 w 165100"/>
                <a:gd name="connsiteY9" fmla="*/ 30388 h 193296"/>
                <a:gd name="connsiteX10" fmla="*/ 114349 w 165100"/>
                <a:gd name="connsiteY10" fmla="*/ 33208 h 193296"/>
                <a:gd name="connsiteX11" fmla="*/ 125314 w 165100"/>
                <a:gd name="connsiteY11" fmla="*/ 33835 h 193296"/>
                <a:gd name="connsiteX12" fmla="*/ 134399 w 165100"/>
                <a:gd name="connsiteY12" fmla="*/ 37907 h 193296"/>
                <a:gd name="connsiteX13" fmla="*/ 139725 w 165100"/>
                <a:gd name="connsiteY13" fmla="*/ 37907 h 193296"/>
                <a:gd name="connsiteX14" fmla="*/ 143484 w 165100"/>
                <a:gd name="connsiteY14" fmla="*/ 39787 h 193296"/>
                <a:gd name="connsiteX15" fmla="*/ 145050 w 165100"/>
                <a:gd name="connsiteY15" fmla="*/ 47619 h 193296"/>
                <a:gd name="connsiteX16" fmla="*/ 144111 w 165100"/>
                <a:gd name="connsiteY16" fmla="*/ 53571 h 193296"/>
                <a:gd name="connsiteX17" fmla="*/ 140351 w 165100"/>
                <a:gd name="connsiteY17" fmla="*/ 59524 h 193296"/>
                <a:gd name="connsiteX18" fmla="*/ 139098 w 165100"/>
                <a:gd name="connsiteY18" fmla="*/ 64850 h 193296"/>
                <a:gd name="connsiteX19" fmla="*/ 136278 w 165100"/>
                <a:gd name="connsiteY19" fmla="*/ 64850 h 193296"/>
                <a:gd name="connsiteX20" fmla="*/ 127820 w 165100"/>
                <a:gd name="connsiteY20" fmla="*/ 55764 h 193296"/>
                <a:gd name="connsiteX21" fmla="*/ 119988 w 165100"/>
                <a:gd name="connsiteY21" fmla="*/ 65163 h 193296"/>
                <a:gd name="connsiteX22" fmla="*/ 123434 w 165100"/>
                <a:gd name="connsiteY22" fmla="*/ 70489 h 193296"/>
                <a:gd name="connsiteX23" fmla="*/ 131579 w 165100"/>
                <a:gd name="connsiteY23" fmla="*/ 74875 h 193296"/>
                <a:gd name="connsiteX24" fmla="*/ 139098 w 165100"/>
                <a:gd name="connsiteY24" fmla="*/ 80514 h 193296"/>
                <a:gd name="connsiteX25" fmla="*/ 142544 w 165100"/>
                <a:gd name="connsiteY25" fmla="*/ 90852 h 193296"/>
                <a:gd name="connsiteX26" fmla="*/ 140978 w 165100"/>
                <a:gd name="connsiteY26" fmla="*/ 100877 h 193296"/>
                <a:gd name="connsiteX27" fmla="*/ 135652 w 165100"/>
                <a:gd name="connsiteY27" fmla="*/ 104950 h 193296"/>
                <a:gd name="connsiteX28" fmla="*/ 127820 w 165100"/>
                <a:gd name="connsiteY28" fmla="*/ 98998 h 193296"/>
                <a:gd name="connsiteX29" fmla="*/ 130639 w 165100"/>
                <a:gd name="connsiteY29" fmla="*/ 107143 h 193296"/>
                <a:gd name="connsiteX30" fmla="*/ 136592 w 165100"/>
                <a:gd name="connsiteY30" fmla="*/ 116542 h 193296"/>
                <a:gd name="connsiteX31" fmla="*/ 143797 w 165100"/>
                <a:gd name="connsiteY31" fmla="*/ 125000 h 193296"/>
                <a:gd name="connsiteX32" fmla="*/ 151003 w 165100"/>
                <a:gd name="connsiteY32" fmla="*/ 130639 h 193296"/>
                <a:gd name="connsiteX33" fmla="*/ 153509 w 165100"/>
                <a:gd name="connsiteY33" fmla="*/ 127193 h 193296"/>
                <a:gd name="connsiteX34" fmla="*/ 157895 w 165100"/>
                <a:gd name="connsiteY34" fmla="*/ 134399 h 193296"/>
                <a:gd name="connsiteX35" fmla="*/ 165100 w 165100"/>
                <a:gd name="connsiteY35" fmla="*/ 158522 h 193296"/>
                <a:gd name="connsiteX36" fmla="*/ 156329 w 165100"/>
                <a:gd name="connsiteY36" fmla="*/ 151629 h 193296"/>
                <a:gd name="connsiteX37" fmla="*/ 152569 w 165100"/>
                <a:gd name="connsiteY37" fmla="*/ 147557 h 193296"/>
                <a:gd name="connsiteX38" fmla="*/ 148810 w 165100"/>
                <a:gd name="connsiteY38" fmla="*/ 142231 h 193296"/>
                <a:gd name="connsiteX39" fmla="*/ 143797 w 165100"/>
                <a:gd name="connsiteY39" fmla="*/ 144111 h 193296"/>
                <a:gd name="connsiteX40" fmla="*/ 139098 w 165100"/>
                <a:gd name="connsiteY40" fmla="*/ 147243 h 193296"/>
                <a:gd name="connsiteX41" fmla="*/ 137845 w 165100"/>
                <a:gd name="connsiteY41" fmla="*/ 149123 h 193296"/>
                <a:gd name="connsiteX42" fmla="*/ 134085 w 165100"/>
                <a:gd name="connsiteY42" fmla="*/ 149750 h 193296"/>
                <a:gd name="connsiteX43" fmla="*/ 127193 w 165100"/>
                <a:gd name="connsiteY43" fmla="*/ 152256 h 193296"/>
                <a:gd name="connsiteX44" fmla="*/ 121867 w 165100"/>
                <a:gd name="connsiteY44" fmla="*/ 152256 h 193296"/>
                <a:gd name="connsiteX45" fmla="*/ 109649 w 165100"/>
                <a:gd name="connsiteY45" fmla="*/ 148810 h 193296"/>
                <a:gd name="connsiteX46" fmla="*/ 104323 w 165100"/>
                <a:gd name="connsiteY46" fmla="*/ 149123 h 193296"/>
                <a:gd name="connsiteX47" fmla="*/ 104323 w 165100"/>
                <a:gd name="connsiteY47" fmla="*/ 152256 h 193296"/>
                <a:gd name="connsiteX48" fmla="*/ 114975 w 165100"/>
                <a:gd name="connsiteY48" fmla="*/ 156642 h 193296"/>
                <a:gd name="connsiteX49" fmla="*/ 121241 w 165100"/>
                <a:gd name="connsiteY49" fmla="*/ 161028 h 193296"/>
                <a:gd name="connsiteX50" fmla="*/ 121554 w 165100"/>
                <a:gd name="connsiteY50" fmla="*/ 166667 h 193296"/>
                <a:gd name="connsiteX51" fmla="*/ 112782 w 165100"/>
                <a:gd name="connsiteY51" fmla="*/ 173873 h 193296"/>
                <a:gd name="connsiteX52" fmla="*/ 107143 w 165100"/>
                <a:gd name="connsiteY52" fmla="*/ 177005 h 193296"/>
                <a:gd name="connsiteX53" fmla="*/ 100564 w 165100"/>
                <a:gd name="connsiteY53" fmla="*/ 179512 h 193296"/>
                <a:gd name="connsiteX54" fmla="*/ 93672 w 165100"/>
                <a:gd name="connsiteY54" fmla="*/ 180765 h 193296"/>
                <a:gd name="connsiteX55" fmla="*/ 86466 w 165100"/>
                <a:gd name="connsiteY55" fmla="*/ 180138 h 193296"/>
                <a:gd name="connsiteX56" fmla="*/ 82707 w 165100"/>
                <a:gd name="connsiteY56" fmla="*/ 177632 h 193296"/>
                <a:gd name="connsiteX57" fmla="*/ 76755 w 165100"/>
                <a:gd name="connsiteY57" fmla="*/ 168547 h 193296"/>
                <a:gd name="connsiteX58" fmla="*/ 72055 w 165100"/>
                <a:gd name="connsiteY58" fmla="*/ 164787 h 193296"/>
                <a:gd name="connsiteX59" fmla="*/ 74875 w 165100"/>
                <a:gd name="connsiteY59" fmla="*/ 172306 h 193296"/>
                <a:gd name="connsiteX60" fmla="*/ 61090 w 165100"/>
                <a:gd name="connsiteY60" fmla="*/ 175439 h 193296"/>
                <a:gd name="connsiteX61" fmla="*/ 56704 w 165100"/>
                <a:gd name="connsiteY61" fmla="*/ 178258 h 193296"/>
                <a:gd name="connsiteX62" fmla="*/ 53885 w 165100"/>
                <a:gd name="connsiteY62" fmla="*/ 185464 h 193296"/>
                <a:gd name="connsiteX63" fmla="*/ 51065 w 165100"/>
                <a:gd name="connsiteY63" fmla="*/ 187970 h 193296"/>
                <a:gd name="connsiteX64" fmla="*/ 47306 w 165100"/>
                <a:gd name="connsiteY64" fmla="*/ 189537 h 193296"/>
                <a:gd name="connsiteX65" fmla="*/ 43546 w 165100"/>
                <a:gd name="connsiteY65" fmla="*/ 190477 h 193296"/>
                <a:gd name="connsiteX66" fmla="*/ 32895 w 165100"/>
                <a:gd name="connsiteY66" fmla="*/ 190163 h 193296"/>
                <a:gd name="connsiteX67" fmla="*/ 24749 w 165100"/>
                <a:gd name="connsiteY67" fmla="*/ 192983 h 193296"/>
                <a:gd name="connsiteX68" fmla="*/ 21930 w 165100"/>
                <a:gd name="connsiteY68" fmla="*/ 193296 h 193296"/>
                <a:gd name="connsiteX69" fmla="*/ 18170 w 165100"/>
                <a:gd name="connsiteY69" fmla="*/ 189537 h 193296"/>
                <a:gd name="connsiteX70" fmla="*/ 13158 w 165100"/>
                <a:gd name="connsiteY70" fmla="*/ 180765 h 193296"/>
                <a:gd name="connsiteX71" fmla="*/ 5639 w 165100"/>
                <a:gd name="connsiteY71" fmla="*/ 161341 h 193296"/>
                <a:gd name="connsiteX72" fmla="*/ 0 w 165100"/>
                <a:gd name="connsiteY72" fmla="*/ 139411 h 193296"/>
                <a:gd name="connsiteX73" fmla="*/ 18170 w 165100"/>
                <a:gd name="connsiteY73" fmla="*/ 138471 h 193296"/>
                <a:gd name="connsiteX74" fmla="*/ 26942 w 165100"/>
                <a:gd name="connsiteY74" fmla="*/ 133146 h 193296"/>
                <a:gd name="connsiteX75" fmla="*/ 50125 w 165100"/>
                <a:gd name="connsiteY75" fmla="*/ 110902 h 193296"/>
                <a:gd name="connsiteX76" fmla="*/ 53571 w 165100"/>
                <a:gd name="connsiteY76" fmla="*/ 104950 h 193296"/>
                <a:gd name="connsiteX77" fmla="*/ 52318 w 165100"/>
                <a:gd name="connsiteY77" fmla="*/ 100877 h 193296"/>
                <a:gd name="connsiteX78" fmla="*/ 42920 w 165100"/>
                <a:gd name="connsiteY78" fmla="*/ 96178 h 193296"/>
                <a:gd name="connsiteX79" fmla="*/ 37907 w 165100"/>
                <a:gd name="connsiteY79" fmla="*/ 92732 h 193296"/>
                <a:gd name="connsiteX80" fmla="*/ 33521 w 165100"/>
                <a:gd name="connsiteY80" fmla="*/ 88346 h 193296"/>
                <a:gd name="connsiteX81" fmla="*/ 31015 w 165100"/>
                <a:gd name="connsiteY81" fmla="*/ 82707 h 193296"/>
                <a:gd name="connsiteX82" fmla="*/ 33521 w 165100"/>
                <a:gd name="connsiteY82" fmla="*/ 75188 h 193296"/>
                <a:gd name="connsiteX83" fmla="*/ 39474 w 165100"/>
                <a:gd name="connsiteY83" fmla="*/ 70802 h 193296"/>
                <a:gd name="connsiteX84" fmla="*/ 46993 w 165100"/>
                <a:gd name="connsiteY84" fmla="*/ 67043 h 193296"/>
                <a:gd name="connsiteX85" fmla="*/ 49812 w 165100"/>
                <a:gd name="connsiteY85" fmla="*/ 62657 h 193296"/>
                <a:gd name="connsiteX86" fmla="*/ 50439 w 165100"/>
                <a:gd name="connsiteY86" fmla="*/ 56704 h 193296"/>
                <a:gd name="connsiteX87" fmla="*/ 49185 w 165100"/>
                <a:gd name="connsiteY87" fmla="*/ 49812 h 193296"/>
                <a:gd name="connsiteX88" fmla="*/ 50439 w 165100"/>
                <a:gd name="connsiteY88" fmla="*/ 40727 h 193296"/>
                <a:gd name="connsiteX89" fmla="*/ 53885 w 165100"/>
                <a:gd name="connsiteY89" fmla="*/ 35401 h 193296"/>
                <a:gd name="connsiteX90" fmla="*/ 59211 w 165100"/>
                <a:gd name="connsiteY90" fmla="*/ 31955 h 193296"/>
                <a:gd name="connsiteX91" fmla="*/ 66416 w 165100"/>
                <a:gd name="connsiteY91" fmla="*/ 30702 h 193296"/>
                <a:gd name="connsiteX92" fmla="*/ 72055 w 165100"/>
                <a:gd name="connsiteY92" fmla="*/ 28196 h 193296"/>
                <a:gd name="connsiteX93" fmla="*/ 74562 w 165100"/>
                <a:gd name="connsiteY93" fmla="*/ 23809 h 193296"/>
                <a:gd name="connsiteX94" fmla="*/ 74875 w 165100"/>
                <a:gd name="connsiteY94" fmla="*/ 18797 h 193296"/>
                <a:gd name="connsiteX95" fmla="*/ 79887 w 165100"/>
                <a:gd name="connsiteY95" fmla="*/ 0 h 193296"/>
                <a:gd name="connsiteX96" fmla="*/ 96178 w 165100"/>
                <a:gd name="connsiteY96" fmla="*/ 3759 h 193296"/>
                <a:gd name="connsiteX97" fmla="*/ 99311 w 165100"/>
                <a:gd name="connsiteY97" fmla="*/ 3446 h 193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65100" h="193296">
                  <a:moveTo>
                    <a:pt x="99311" y="3446"/>
                  </a:moveTo>
                  <a:lnTo>
                    <a:pt x="112782" y="9085"/>
                  </a:lnTo>
                  <a:lnTo>
                    <a:pt x="112782" y="11905"/>
                  </a:lnTo>
                  <a:lnTo>
                    <a:pt x="109963" y="10965"/>
                  </a:lnTo>
                  <a:lnTo>
                    <a:pt x="101191" y="9085"/>
                  </a:lnTo>
                  <a:lnTo>
                    <a:pt x="101191" y="11905"/>
                  </a:lnTo>
                  <a:lnTo>
                    <a:pt x="105576" y="15977"/>
                  </a:lnTo>
                  <a:lnTo>
                    <a:pt x="107143" y="20677"/>
                  </a:lnTo>
                  <a:lnTo>
                    <a:pt x="107770" y="25689"/>
                  </a:lnTo>
                  <a:lnTo>
                    <a:pt x="109963" y="30388"/>
                  </a:lnTo>
                  <a:lnTo>
                    <a:pt x="114349" y="33208"/>
                  </a:lnTo>
                  <a:lnTo>
                    <a:pt x="125314" y="33835"/>
                  </a:lnTo>
                  <a:lnTo>
                    <a:pt x="134399" y="37907"/>
                  </a:lnTo>
                  <a:lnTo>
                    <a:pt x="139725" y="37907"/>
                  </a:lnTo>
                  <a:lnTo>
                    <a:pt x="143484" y="39787"/>
                  </a:lnTo>
                  <a:lnTo>
                    <a:pt x="145050" y="47619"/>
                  </a:lnTo>
                  <a:lnTo>
                    <a:pt x="144111" y="53571"/>
                  </a:lnTo>
                  <a:lnTo>
                    <a:pt x="140351" y="59524"/>
                  </a:lnTo>
                  <a:lnTo>
                    <a:pt x="139098" y="64850"/>
                  </a:lnTo>
                  <a:lnTo>
                    <a:pt x="136278" y="64850"/>
                  </a:lnTo>
                  <a:lnTo>
                    <a:pt x="127820" y="55764"/>
                  </a:lnTo>
                  <a:lnTo>
                    <a:pt x="119988" y="65163"/>
                  </a:lnTo>
                  <a:lnTo>
                    <a:pt x="123434" y="70489"/>
                  </a:lnTo>
                  <a:lnTo>
                    <a:pt x="131579" y="74875"/>
                  </a:lnTo>
                  <a:lnTo>
                    <a:pt x="139098" y="80514"/>
                  </a:lnTo>
                  <a:lnTo>
                    <a:pt x="142544" y="90852"/>
                  </a:lnTo>
                  <a:lnTo>
                    <a:pt x="140978" y="100877"/>
                  </a:lnTo>
                  <a:lnTo>
                    <a:pt x="135652" y="104950"/>
                  </a:lnTo>
                  <a:lnTo>
                    <a:pt x="127820" y="98998"/>
                  </a:lnTo>
                  <a:lnTo>
                    <a:pt x="130639" y="107143"/>
                  </a:lnTo>
                  <a:lnTo>
                    <a:pt x="136592" y="116542"/>
                  </a:lnTo>
                  <a:lnTo>
                    <a:pt x="143797" y="125000"/>
                  </a:lnTo>
                  <a:lnTo>
                    <a:pt x="151003" y="130639"/>
                  </a:lnTo>
                  <a:lnTo>
                    <a:pt x="153509" y="127193"/>
                  </a:lnTo>
                  <a:lnTo>
                    <a:pt x="157895" y="134399"/>
                  </a:lnTo>
                  <a:lnTo>
                    <a:pt x="165100" y="158522"/>
                  </a:lnTo>
                  <a:lnTo>
                    <a:pt x="156329" y="151629"/>
                  </a:lnTo>
                  <a:lnTo>
                    <a:pt x="152569" y="147557"/>
                  </a:lnTo>
                  <a:lnTo>
                    <a:pt x="148810" y="142231"/>
                  </a:lnTo>
                  <a:lnTo>
                    <a:pt x="143797" y="144111"/>
                  </a:lnTo>
                  <a:lnTo>
                    <a:pt x="139098" y="147243"/>
                  </a:lnTo>
                  <a:lnTo>
                    <a:pt x="137845" y="149123"/>
                  </a:lnTo>
                  <a:lnTo>
                    <a:pt x="134085" y="149750"/>
                  </a:lnTo>
                  <a:lnTo>
                    <a:pt x="127193" y="152256"/>
                  </a:lnTo>
                  <a:lnTo>
                    <a:pt x="121867" y="152256"/>
                  </a:lnTo>
                  <a:lnTo>
                    <a:pt x="109649" y="148810"/>
                  </a:lnTo>
                  <a:lnTo>
                    <a:pt x="104323" y="149123"/>
                  </a:lnTo>
                  <a:lnTo>
                    <a:pt x="104323" y="152256"/>
                  </a:lnTo>
                  <a:lnTo>
                    <a:pt x="114975" y="156642"/>
                  </a:lnTo>
                  <a:lnTo>
                    <a:pt x="121241" y="161028"/>
                  </a:lnTo>
                  <a:lnTo>
                    <a:pt x="121554" y="166667"/>
                  </a:lnTo>
                  <a:lnTo>
                    <a:pt x="112782" y="173873"/>
                  </a:lnTo>
                  <a:lnTo>
                    <a:pt x="107143" y="177005"/>
                  </a:lnTo>
                  <a:lnTo>
                    <a:pt x="100564" y="179512"/>
                  </a:lnTo>
                  <a:lnTo>
                    <a:pt x="93672" y="180765"/>
                  </a:lnTo>
                  <a:lnTo>
                    <a:pt x="86466" y="180138"/>
                  </a:lnTo>
                  <a:lnTo>
                    <a:pt x="82707" y="177632"/>
                  </a:lnTo>
                  <a:lnTo>
                    <a:pt x="76755" y="168547"/>
                  </a:lnTo>
                  <a:lnTo>
                    <a:pt x="72055" y="164787"/>
                  </a:lnTo>
                  <a:lnTo>
                    <a:pt x="74875" y="172306"/>
                  </a:lnTo>
                  <a:lnTo>
                    <a:pt x="61090" y="175439"/>
                  </a:lnTo>
                  <a:lnTo>
                    <a:pt x="56704" y="178258"/>
                  </a:lnTo>
                  <a:lnTo>
                    <a:pt x="53885" y="185464"/>
                  </a:lnTo>
                  <a:lnTo>
                    <a:pt x="51065" y="187970"/>
                  </a:lnTo>
                  <a:lnTo>
                    <a:pt x="47306" y="189537"/>
                  </a:lnTo>
                  <a:lnTo>
                    <a:pt x="43546" y="190477"/>
                  </a:lnTo>
                  <a:lnTo>
                    <a:pt x="32895" y="190163"/>
                  </a:lnTo>
                  <a:lnTo>
                    <a:pt x="24749" y="192983"/>
                  </a:lnTo>
                  <a:lnTo>
                    <a:pt x="21930" y="193296"/>
                  </a:lnTo>
                  <a:lnTo>
                    <a:pt x="18170" y="189537"/>
                  </a:lnTo>
                  <a:lnTo>
                    <a:pt x="13158" y="180765"/>
                  </a:lnTo>
                  <a:lnTo>
                    <a:pt x="5639" y="161341"/>
                  </a:lnTo>
                  <a:lnTo>
                    <a:pt x="0" y="139411"/>
                  </a:lnTo>
                  <a:lnTo>
                    <a:pt x="18170" y="138471"/>
                  </a:lnTo>
                  <a:lnTo>
                    <a:pt x="26942" y="133146"/>
                  </a:lnTo>
                  <a:lnTo>
                    <a:pt x="50125" y="110902"/>
                  </a:lnTo>
                  <a:lnTo>
                    <a:pt x="53571" y="104950"/>
                  </a:lnTo>
                  <a:lnTo>
                    <a:pt x="52318" y="100877"/>
                  </a:lnTo>
                  <a:lnTo>
                    <a:pt x="42920" y="96178"/>
                  </a:lnTo>
                  <a:lnTo>
                    <a:pt x="37907" y="92732"/>
                  </a:lnTo>
                  <a:lnTo>
                    <a:pt x="33521" y="88346"/>
                  </a:lnTo>
                  <a:lnTo>
                    <a:pt x="31015" y="82707"/>
                  </a:lnTo>
                  <a:lnTo>
                    <a:pt x="33521" y="75188"/>
                  </a:lnTo>
                  <a:lnTo>
                    <a:pt x="39474" y="70802"/>
                  </a:lnTo>
                  <a:lnTo>
                    <a:pt x="46993" y="67043"/>
                  </a:lnTo>
                  <a:lnTo>
                    <a:pt x="49812" y="62657"/>
                  </a:lnTo>
                  <a:lnTo>
                    <a:pt x="50439" y="56704"/>
                  </a:lnTo>
                  <a:lnTo>
                    <a:pt x="49185" y="49812"/>
                  </a:lnTo>
                  <a:lnTo>
                    <a:pt x="50439" y="40727"/>
                  </a:lnTo>
                  <a:lnTo>
                    <a:pt x="53885" y="35401"/>
                  </a:lnTo>
                  <a:lnTo>
                    <a:pt x="59211" y="31955"/>
                  </a:lnTo>
                  <a:lnTo>
                    <a:pt x="66416" y="30702"/>
                  </a:lnTo>
                  <a:lnTo>
                    <a:pt x="72055" y="28196"/>
                  </a:lnTo>
                  <a:lnTo>
                    <a:pt x="74562" y="23809"/>
                  </a:lnTo>
                  <a:lnTo>
                    <a:pt x="74875" y="18797"/>
                  </a:lnTo>
                  <a:lnTo>
                    <a:pt x="79887" y="0"/>
                  </a:lnTo>
                  <a:lnTo>
                    <a:pt x="96178" y="3759"/>
                  </a:lnTo>
                  <a:lnTo>
                    <a:pt x="99311" y="3446"/>
                  </a:lnTo>
                  <a:close/>
                </a:path>
              </a:pathLst>
            </a:custGeom>
            <a:grpFill/>
            <a:ln w="6248" cap="rnd">
              <a:solidFill>
                <a:srgbClr val="0070C0"/>
              </a:solidFill>
              <a:prstDash val="solid"/>
              <a:round/>
            </a:ln>
          </p:spPr>
          <p:txBody>
            <a:bodyPr rtlCol="0" anchor="ctr"/>
            <a:lstStyle/>
            <a:p>
              <a:endParaRPr lang="vi-VN"/>
            </a:p>
          </p:txBody>
        </p:sp>
        <p:sp>
          <p:nvSpPr>
            <p:cNvPr id="90" name="Freeform: Shape 89">
              <a:extLst>
                <a:ext uri="{FF2B5EF4-FFF2-40B4-BE49-F238E27FC236}">
                  <a16:creationId xmlns:a16="http://schemas.microsoft.com/office/drawing/2014/main" id="{93DCE213-D623-49EC-9F46-413CF289C6A1}"/>
                </a:ext>
              </a:extLst>
            </p:cNvPr>
            <p:cNvSpPr/>
            <p:nvPr/>
          </p:nvSpPr>
          <p:spPr>
            <a:xfrm>
              <a:off x="3973998" y="1461203"/>
              <a:ext cx="154135" cy="175752"/>
            </a:xfrm>
            <a:custGeom>
              <a:avLst/>
              <a:gdLst>
                <a:gd name="connsiteX0" fmla="*/ 109336 w 154135"/>
                <a:gd name="connsiteY0" fmla="*/ 1566 h 175752"/>
                <a:gd name="connsiteX1" fmla="*/ 112469 w 154135"/>
                <a:gd name="connsiteY1" fmla="*/ 34461 h 175752"/>
                <a:gd name="connsiteX2" fmla="*/ 100877 w 154135"/>
                <a:gd name="connsiteY2" fmla="*/ 59837 h 175752"/>
                <a:gd name="connsiteX3" fmla="*/ 98058 w 154135"/>
                <a:gd name="connsiteY3" fmla="*/ 68609 h 175752"/>
                <a:gd name="connsiteX4" fmla="*/ 96491 w 154135"/>
                <a:gd name="connsiteY4" fmla="*/ 76755 h 175752"/>
                <a:gd name="connsiteX5" fmla="*/ 98371 w 154135"/>
                <a:gd name="connsiteY5" fmla="*/ 85526 h 175752"/>
                <a:gd name="connsiteX6" fmla="*/ 103384 w 154135"/>
                <a:gd name="connsiteY6" fmla="*/ 93672 h 175752"/>
                <a:gd name="connsiteX7" fmla="*/ 116855 w 154135"/>
                <a:gd name="connsiteY7" fmla="*/ 104010 h 175752"/>
                <a:gd name="connsiteX8" fmla="*/ 125940 w 154135"/>
                <a:gd name="connsiteY8" fmla="*/ 109963 h 175752"/>
                <a:gd name="connsiteX9" fmla="*/ 154136 w 154135"/>
                <a:gd name="connsiteY9" fmla="*/ 139098 h 175752"/>
                <a:gd name="connsiteX10" fmla="*/ 143797 w 154135"/>
                <a:gd name="connsiteY10" fmla="*/ 146930 h 175752"/>
                <a:gd name="connsiteX11" fmla="*/ 138785 w 154135"/>
                <a:gd name="connsiteY11" fmla="*/ 149750 h 175752"/>
                <a:gd name="connsiteX12" fmla="*/ 132519 w 154135"/>
                <a:gd name="connsiteY12" fmla="*/ 152256 h 175752"/>
                <a:gd name="connsiteX13" fmla="*/ 109963 w 154135"/>
                <a:gd name="connsiteY13" fmla="*/ 151316 h 175752"/>
                <a:gd name="connsiteX14" fmla="*/ 103697 w 154135"/>
                <a:gd name="connsiteY14" fmla="*/ 152256 h 175752"/>
                <a:gd name="connsiteX15" fmla="*/ 97745 w 154135"/>
                <a:gd name="connsiteY15" fmla="*/ 155702 h 175752"/>
                <a:gd name="connsiteX16" fmla="*/ 92732 w 154135"/>
                <a:gd name="connsiteY16" fmla="*/ 160088 h 175752"/>
                <a:gd name="connsiteX17" fmla="*/ 92419 w 154135"/>
                <a:gd name="connsiteY17" fmla="*/ 168233 h 175752"/>
                <a:gd name="connsiteX18" fmla="*/ 77068 w 154135"/>
                <a:gd name="connsiteY18" fmla="*/ 175752 h 175752"/>
                <a:gd name="connsiteX19" fmla="*/ 69862 w 154135"/>
                <a:gd name="connsiteY19" fmla="*/ 175126 h 175752"/>
                <a:gd name="connsiteX20" fmla="*/ 67356 w 154135"/>
                <a:gd name="connsiteY20" fmla="*/ 172619 h 175752"/>
                <a:gd name="connsiteX21" fmla="*/ 57958 w 154135"/>
                <a:gd name="connsiteY21" fmla="*/ 158208 h 175752"/>
                <a:gd name="connsiteX22" fmla="*/ 56078 w 154135"/>
                <a:gd name="connsiteY22" fmla="*/ 153822 h 175752"/>
                <a:gd name="connsiteX23" fmla="*/ 55451 w 154135"/>
                <a:gd name="connsiteY23" fmla="*/ 149123 h 175752"/>
                <a:gd name="connsiteX24" fmla="*/ 56391 w 154135"/>
                <a:gd name="connsiteY24" fmla="*/ 144111 h 175752"/>
                <a:gd name="connsiteX25" fmla="*/ 58584 w 154135"/>
                <a:gd name="connsiteY25" fmla="*/ 136278 h 175752"/>
                <a:gd name="connsiteX26" fmla="*/ 57331 w 154135"/>
                <a:gd name="connsiteY26" fmla="*/ 133459 h 175752"/>
                <a:gd name="connsiteX27" fmla="*/ 53258 w 154135"/>
                <a:gd name="connsiteY27" fmla="*/ 131579 h 175752"/>
                <a:gd name="connsiteX28" fmla="*/ 47619 w 154135"/>
                <a:gd name="connsiteY28" fmla="*/ 131266 h 175752"/>
                <a:gd name="connsiteX29" fmla="*/ 40727 w 154135"/>
                <a:gd name="connsiteY29" fmla="*/ 130639 h 175752"/>
                <a:gd name="connsiteX30" fmla="*/ 36654 w 154135"/>
                <a:gd name="connsiteY30" fmla="*/ 129386 h 175752"/>
                <a:gd name="connsiteX31" fmla="*/ 31328 w 154135"/>
                <a:gd name="connsiteY31" fmla="*/ 122807 h 175752"/>
                <a:gd name="connsiteX32" fmla="*/ 29762 w 154135"/>
                <a:gd name="connsiteY32" fmla="*/ 104950 h 175752"/>
                <a:gd name="connsiteX33" fmla="*/ 26003 w 154135"/>
                <a:gd name="connsiteY33" fmla="*/ 97744 h 175752"/>
                <a:gd name="connsiteX34" fmla="*/ 22243 w 154135"/>
                <a:gd name="connsiteY34" fmla="*/ 95865 h 175752"/>
                <a:gd name="connsiteX35" fmla="*/ 14411 w 154135"/>
                <a:gd name="connsiteY35" fmla="*/ 93672 h 175752"/>
                <a:gd name="connsiteX36" fmla="*/ 10652 w 154135"/>
                <a:gd name="connsiteY36" fmla="*/ 91166 h 175752"/>
                <a:gd name="connsiteX37" fmla="*/ 8459 w 154135"/>
                <a:gd name="connsiteY37" fmla="*/ 87406 h 175752"/>
                <a:gd name="connsiteX38" fmla="*/ 7519 w 154135"/>
                <a:gd name="connsiteY38" fmla="*/ 83020 h 175752"/>
                <a:gd name="connsiteX39" fmla="*/ 7205 w 154135"/>
                <a:gd name="connsiteY39" fmla="*/ 73622 h 175752"/>
                <a:gd name="connsiteX40" fmla="*/ 9085 w 154135"/>
                <a:gd name="connsiteY40" fmla="*/ 66416 h 175752"/>
                <a:gd name="connsiteX41" fmla="*/ 12218 w 154135"/>
                <a:gd name="connsiteY41" fmla="*/ 58897 h 175752"/>
                <a:gd name="connsiteX42" fmla="*/ 12531 w 154135"/>
                <a:gd name="connsiteY42" fmla="*/ 52318 h 175752"/>
                <a:gd name="connsiteX43" fmla="*/ 6579 w 154135"/>
                <a:gd name="connsiteY43" fmla="*/ 47306 h 175752"/>
                <a:gd name="connsiteX44" fmla="*/ 2506 w 154135"/>
                <a:gd name="connsiteY44" fmla="*/ 45426 h 175752"/>
                <a:gd name="connsiteX45" fmla="*/ 627 w 154135"/>
                <a:gd name="connsiteY45" fmla="*/ 42920 h 175752"/>
                <a:gd name="connsiteX46" fmla="*/ 0 w 154135"/>
                <a:gd name="connsiteY46" fmla="*/ 39787 h 175752"/>
                <a:gd name="connsiteX47" fmla="*/ 1566 w 154135"/>
                <a:gd name="connsiteY47" fmla="*/ 32268 h 175752"/>
                <a:gd name="connsiteX48" fmla="*/ 3759 w 154135"/>
                <a:gd name="connsiteY48" fmla="*/ 24749 h 175752"/>
                <a:gd name="connsiteX49" fmla="*/ 7519 w 154135"/>
                <a:gd name="connsiteY49" fmla="*/ 16291 h 175752"/>
                <a:gd name="connsiteX50" fmla="*/ 12218 w 154135"/>
                <a:gd name="connsiteY50" fmla="*/ 12218 h 175752"/>
                <a:gd name="connsiteX51" fmla="*/ 16291 w 154135"/>
                <a:gd name="connsiteY51" fmla="*/ 10025 h 175752"/>
                <a:gd name="connsiteX52" fmla="*/ 46679 w 154135"/>
                <a:gd name="connsiteY52" fmla="*/ 4699 h 175752"/>
                <a:gd name="connsiteX53" fmla="*/ 54198 w 154135"/>
                <a:gd name="connsiteY53" fmla="*/ 1880 h 175752"/>
                <a:gd name="connsiteX54" fmla="*/ 77068 w 154135"/>
                <a:gd name="connsiteY54" fmla="*/ 0 h 175752"/>
                <a:gd name="connsiteX55" fmla="*/ 109336 w 154135"/>
                <a:gd name="connsiteY55" fmla="*/ 1566 h 17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4135" h="175752">
                  <a:moveTo>
                    <a:pt x="109336" y="1566"/>
                  </a:moveTo>
                  <a:lnTo>
                    <a:pt x="112469" y="34461"/>
                  </a:lnTo>
                  <a:lnTo>
                    <a:pt x="100877" y="59837"/>
                  </a:lnTo>
                  <a:lnTo>
                    <a:pt x="98058" y="68609"/>
                  </a:lnTo>
                  <a:lnTo>
                    <a:pt x="96491" y="76755"/>
                  </a:lnTo>
                  <a:lnTo>
                    <a:pt x="98371" y="85526"/>
                  </a:lnTo>
                  <a:lnTo>
                    <a:pt x="103384" y="93672"/>
                  </a:lnTo>
                  <a:lnTo>
                    <a:pt x="116855" y="104010"/>
                  </a:lnTo>
                  <a:lnTo>
                    <a:pt x="125940" y="109963"/>
                  </a:lnTo>
                  <a:lnTo>
                    <a:pt x="154136" y="139098"/>
                  </a:lnTo>
                  <a:lnTo>
                    <a:pt x="143797" y="146930"/>
                  </a:lnTo>
                  <a:lnTo>
                    <a:pt x="138785" y="149750"/>
                  </a:lnTo>
                  <a:lnTo>
                    <a:pt x="132519" y="152256"/>
                  </a:lnTo>
                  <a:lnTo>
                    <a:pt x="109963" y="151316"/>
                  </a:lnTo>
                  <a:lnTo>
                    <a:pt x="103697" y="152256"/>
                  </a:lnTo>
                  <a:lnTo>
                    <a:pt x="97745" y="155702"/>
                  </a:lnTo>
                  <a:lnTo>
                    <a:pt x="92732" y="160088"/>
                  </a:lnTo>
                  <a:lnTo>
                    <a:pt x="92419" y="168233"/>
                  </a:lnTo>
                  <a:lnTo>
                    <a:pt x="77068" y="175752"/>
                  </a:lnTo>
                  <a:lnTo>
                    <a:pt x="69862" y="175126"/>
                  </a:lnTo>
                  <a:lnTo>
                    <a:pt x="67356" y="172619"/>
                  </a:lnTo>
                  <a:lnTo>
                    <a:pt x="57958" y="158208"/>
                  </a:lnTo>
                  <a:lnTo>
                    <a:pt x="56078" y="153822"/>
                  </a:lnTo>
                  <a:lnTo>
                    <a:pt x="55451" y="149123"/>
                  </a:lnTo>
                  <a:lnTo>
                    <a:pt x="56391" y="144111"/>
                  </a:lnTo>
                  <a:lnTo>
                    <a:pt x="58584" y="136278"/>
                  </a:lnTo>
                  <a:lnTo>
                    <a:pt x="57331" y="133459"/>
                  </a:lnTo>
                  <a:lnTo>
                    <a:pt x="53258" y="131579"/>
                  </a:lnTo>
                  <a:lnTo>
                    <a:pt x="47619" y="131266"/>
                  </a:lnTo>
                  <a:lnTo>
                    <a:pt x="40727" y="130639"/>
                  </a:lnTo>
                  <a:lnTo>
                    <a:pt x="36654" y="129386"/>
                  </a:lnTo>
                  <a:lnTo>
                    <a:pt x="31328" y="122807"/>
                  </a:lnTo>
                  <a:lnTo>
                    <a:pt x="29762" y="104950"/>
                  </a:lnTo>
                  <a:lnTo>
                    <a:pt x="26003" y="97744"/>
                  </a:lnTo>
                  <a:lnTo>
                    <a:pt x="22243" y="95865"/>
                  </a:lnTo>
                  <a:lnTo>
                    <a:pt x="14411" y="93672"/>
                  </a:lnTo>
                  <a:lnTo>
                    <a:pt x="10652" y="91166"/>
                  </a:lnTo>
                  <a:lnTo>
                    <a:pt x="8459" y="87406"/>
                  </a:lnTo>
                  <a:lnTo>
                    <a:pt x="7519" y="83020"/>
                  </a:lnTo>
                  <a:lnTo>
                    <a:pt x="7205" y="73622"/>
                  </a:lnTo>
                  <a:lnTo>
                    <a:pt x="9085" y="66416"/>
                  </a:lnTo>
                  <a:lnTo>
                    <a:pt x="12218" y="58897"/>
                  </a:lnTo>
                  <a:lnTo>
                    <a:pt x="12531" y="52318"/>
                  </a:lnTo>
                  <a:lnTo>
                    <a:pt x="6579" y="47306"/>
                  </a:lnTo>
                  <a:lnTo>
                    <a:pt x="2506" y="45426"/>
                  </a:lnTo>
                  <a:lnTo>
                    <a:pt x="627" y="42920"/>
                  </a:lnTo>
                  <a:lnTo>
                    <a:pt x="0" y="39787"/>
                  </a:lnTo>
                  <a:lnTo>
                    <a:pt x="1566" y="32268"/>
                  </a:lnTo>
                  <a:lnTo>
                    <a:pt x="3759" y="24749"/>
                  </a:lnTo>
                  <a:lnTo>
                    <a:pt x="7519" y="16291"/>
                  </a:lnTo>
                  <a:lnTo>
                    <a:pt x="12218" y="12218"/>
                  </a:lnTo>
                  <a:lnTo>
                    <a:pt x="16291" y="10025"/>
                  </a:lnTo>
                  <a:lnTo>
                    <a:pt x="46679" y="4699"/>
                  </a:lnTo>
                  <a:lnTo>
                    <a:pt x="54198" y="1880"/>
                  </a:lnTo>
                  <a:lnTo>
                    <a:pt x="77068" y="0"/>
                  </a:lnTo>
                  <a:lnTo>
                    <a:pt x="109336" y="1566"/>
                  </a:lnTo>
                  <a:close/>
                </a:path>
              </a:pathLst>
            </a:custGeom>
            <a:grpFill/>
            <a:ln w="6248" cap="rnd">
              <a:solidFill>
                <a:srgbClr val="0070C0"/>
              </a:solidFill>
              <a:prstDash val="solid"/>
              <a:round/>
            </a:ln>
          </p:spPr>
          <p:txBody>
            <a:bodyPr rtlCol="0" anchor="ctr"/>
            <a:lstStyle/>
            <a:p>
              <a:endParaRPr lang="vi-VN"/>
            </a:p>
          </p:txBody>
        </p:sp>
        <p:sp>
          <p:nvSpPr>
            <p:cNvPr id="91" name="Freeform: Shape 90">
              <a:extLst>
                <a:ext uri="{FF2B5EF4-FFF2-40B4-BE49-F238E27FC236}">
                  <a16:creationId xmlns:a16="http://schemas.microsoft.com/office/drawing/2014/main" id="{F8267E15-0D50-41C2-BBAD-8D6878ECB17D}"/>
                </a:ext>
              </a:extLst>
            </p:cNvPr>
            <p:cNvSpPr/>
            <p:nvPr/>
          </p:nvSpPr>
          <p:spPr>
            <a:xfrm>
              <a:off x="3713346" y="1291717"/>
              <a:ext cx="311090" cy="366542"/>
            </a:xfrm>
            <a:custGeom>
              <a:avLst/>
              <a:gdLst>
                <a:gd name="connsiteX0" fmla="*/ 271617 w 311090"/>
                <a:gd name="connsiteY0" fmla="*/ 20677 h 366542"/>
                <a:gd name="connsiteX1" fmla="*/ 280076 w 311090"/>
                <a:gd name="connsiteY1" fmla="*/ 38534 h 366542"/>
                <a:gd name="connsiteX2" fmla="*/ 282269 w 311090"/>
                <a:gd name="connsiteY2" fmla="*/ 48872 h 366542"/>
                <a:gd name="connsiteX3" fmla="*/ 281955 w 311090"/>
                <a:gd name="connsiteY3" fmla="*/ 57331 h 366542"/>
                <a:gd name="connsiteX4" fmla="*/ 273184 w 311090"/>
                <a:gd name="connsiteY4" fmla="*/ 69236 h 366542"/>
                <a:gd name="connsiteX5" fmla="*/ 271617 w 311090"/>
                <a:gd name="connsiteY5" fmla="*/ 75188 h 366542"/>
                <a:gd name="connsiteX6" fmla="*/ 270364 w 311090"/>
                <a:gd name="connsiteY6" fmla="*/ 82707 h 366542"/>
                <a:gd name="connsiteX7" fmla="*/ 270677 w 311090"/>
                <a:gd name="connsiteY7" fmla="*/ 91792 h 366542"/>
                <a:gd name="connsiteX8" fmla="*/ 272244 w 311090"/>
                <a:gd name="connsiteY8" fmla="*/ 101504 h 366542"/>
                <a:gd name="connsiteX9" fmla="*/ 275063 w 311090"/>
                <a:gd name="connsiteY9" fmla="*/ 112156 h 366542"/>
                <a:gd name="connsiteX10" fmla="*/ 279449 w 311090"/>
                <a:gd name="connsiteY10" fmla="*/ 120614 h 366542"/>
                <a:gd name="connsiteX11" fmla="*/ 284775 w 311090"/>
                <a:gd name="connsiteY11" fmla="*/ 126567 h 366542"/>
                <a:gd name="connsiteX12" fmla="*/ 298559 w 311090"/>
                <a:gd name="connsiteY12" fmla="*/ 136278 h 366542"/>
                <a:gd name="connsiteX13" fmla="*/ 304512 w 311090"/>
                <a:gd name="connsiteY13" fmla="*/ 141604 h 366542"/>
                <a:gd name="connsiteX14" fmla="*/ 309524 w 311090"/>
                <a:gd name="connsiteY14" fmla="*/ 149436 h 366542"/>
                <a:gd name="connsiteX15" fmla="*/ 311091 w 311090"/>
                <a:gd name="connsiteY15" fmla="*/ 156015 h 366542"/>
                <a:gd name="connsiteX16" fmla="*/ 310778 w 311090"/>
                <a:gd name="connsiteY16" fmla="*/ 162594 h 366542"/>
                <a:gd name="connsiteX17" fmla="*/ 307332 w 311090"/>
                <a:gd name="connsiteY17" fmla="*/ 174186 h 366542"/>
                <a:gd name="connsiteX18" fmla="*/ 276943 w 311090"/>
                <a:gd name="connsiteY18" fmla="*/ 179512 h 366542"/>
                <a:gd name="connsiteX19" fmla="*/ 272870 w 311090"/>
                <a:gd name="connsiteY19" fmla="*/ 181705 h 366542"/>
                <a:gd name="connsiteX20" fmla="*/ 268171 w 311090"/>
                <a:gd name="connsiteY20" fmla="*/ 185777 h 366542"/>
                <a:gd name="connsiteX21" fmla="*/ 264412 w 311090"/>
                <a:gd name="connsiteY21" fmla="*/ 194236 h 366542"/>
                <a:gd name="connsiteX22" fmla="*/ 262219 w 311090"/>
                <a:gd name="connsiteY22" fmla="*/ 201755 h 366542"/>
                <a:gd name="connsiteX23" fmla="*/ 260652 w 311090"/>
                <a:gd name="connsiteY23" fmla="*/ 209274 h 366542"/>
                <a:gd name="connsiteX24" fmla="*/ 261279 w 311090"/>
                <a:gd name="connsiteY24" fmla="*/ 212406 h 366542"/>
                <a:gd name="connsiteX25" fmla="*/ 263158 w 311090"/>
                <a:gd name="connsiteY25" fmla="*/ 214913 h 366542"/>
                <a:gd name="connsiteX26" fmla="*/ 267231 w 311090"/>
                <a:gd name="connsiteY26" fmla="*/ 216792 h 366542"/>
                <a:gd name="connsiteX27" fmla="*/ 273184 w 311090"/>
                <a:gd name="connsiteY27" fmla="*/ 221805 h 366542"/>
                <a:gd name="connsiteX28" fmla="*/ 272870 w 311090"/>
                <a:gd name="connsiteY28" fmla="*/ 228384 h 366542"/>
                <a:gd name="connsiteX29" fmla="*/ 269737 w 311090"/>
                <a:gd name="connsiteY29" fmla="*/ 235903 h 366542"/>
                <a:gd name="connsiteX30" fmla="*/ 267858 w 311090"/>
                <a:gd name="connsiteY30" fmla="*/ 243108 h 366542"/>
                <a:gd name="connsiteX31" fmla="*/ 268171 w 311090"/>
                <a:gd name="connsiteY31" fmla="*/ 252507 h 366542"/>
                <a:gd name="connsiteX32" fmla="*/ 269111 w 311090"/>
                <a:gd name="connsiteY32" fmla="*/ 256893 h 366542"/>
                <a:gd name="connsiteX33" fmla="*/ 271304 w 311090"/>
                <a:gd name="connsiteY33" fmla="*/ 260652 h 366542"/>
                <a:gd name="connsiteX34" fmla="*/ 275063 w 311090"/>
                <a:gd name="connsiteY34" fmla="*/ 263158 h 366542"/>
                <a:gd name="connsiteX35" fmla="*/ 282895 w 311090"/>
                <a:gd name="connsiteY35" fmla="*/ 265351 h 366542"/>
                <a:gd name="connsiteX36" fmla="*/ 286655 w 311090"/>
                <a:gd name="connsiteY36" fmla="*/ 267231 h 366542"/>
                <a:gd name="connsiteX37" fmla="*/ 290414 w 311090"/>
                <a:gd name="connsiteY37" fmla="*/ 274437 h 366542"/>
                <a:gd name="connsiteX38" fmla="*/ 291981 w 311090"/>
                <a:gd name="connsiteY38" fmla="*/ 292294 h 366542"/>
                <a:gd name="connsiteX39" fmla="*/ 297306 w 311090"/>
                <a:gd name="connsiteY39" fmla="*/ 298873 h 366542"/>
                <a:gd name="connsiteX40" fmla="*/ 301379 w 311090"/>
                <a:gd name="connsiteY40" fmla="*/ 300126 h 366542"/>
                <a:gd name="connsiteX41" fmla="*/ 308271 w 311090"/>
                <a:gd name="connsiteY41" fmla="*/ 300752 h 366542"/>
                <a:gd name="connsiteX42" fmla="*/ 299813 w 311090"/>
                <a:gd name="connsiteY42" fmla="*/ 312344 h 366542"/>
                <a:gd name="connsiteX43" fmla="*/ 295427 w 311090"/>
                <a:gd name="connsiteY43" fmla="*/ 315477 h 366542"/>
                <a:gd name="connsiteX44" fmla="*/ 286028 w 311090"/>
                <a:gd name="connsiteY44" fmla="*/ 317983 h 366542"/>
                <a:gd name="connsiteX45" fmla="*/ 271617 w 311090"/>
                <a:gd name="connsiteY45" fmla="*/ 316417 h 366542"/>
                <a:gd name="connsiteX46" fmla="*/ 248121 w 311090"/>
                <a:gd name="connsiteY46" fmla="*/ 326442 h 366542"/>
                <a:gd name="connsiteX47" fmla="*/ 241542 w 311090"/>
                <a:gd name="connsiteY47" fmla="*/ 326442 h 366542"/>
                <a:gd name="connsiteX48" fmla="*/ 236529 w 311090"/>
                <a:gd name="connsiteY48" fmla="*/ 325189 h 366542"/>
                <a:gd name="connsiteX49" fmla="*/ 234023 w 311090"/>
                <a:gd name="connsiteY49" fmla="*/ 323309 h 366542"/>
                <a:gd name="connsiteX50" fmla="*/ 231204 w 311090"/>
                <a:gd name="connsiteY50" fmla="*/ 324875 h 366542"/>
                <a:gd name="connsiteX51" fmla="*/ 227444 w 311090"/>
                <a:gd name="connsiteY51" fmla="*/ 330514 h 366542"/>
                <a:gd name="connsiteX52" fmla="*/ 224311 w 311090"/>
                <a:gd name="connsiteY52" fmla="*/ 342419 h 366542"/>
                <a:gd name="connsiteX53" fmla="*/ 214286 w 311090"/>
                <a:gd name="connsiteY53" fmla="*/ 366542 h 366542"/>
                <a:gd name="connsiteX54" fmla="*/ 200815 w 311090"/>
                <a:gd name="connsiteY54" fmla="*/ 351818 h 366542"/>
                <a:gd name="connsiteX55" fmla="*/ 193923 w 311090"/>
                <a:gd name="connsiteY55" fmla="*/ 348058 h 366542"/>
                <a:gd name="connsiteX56" fmla="*/ 186091 w 311090"/>
                <a:gd name="connsiteY56" fmla="*/ 344612 h 366542"/>
                <a:gd name="connsiteX57" fmla="*/ 179825 w 311090"/>
                <a:gd name="connsiteY57" fmla="*/ 343046 h 366542"/>
                <a:gd name="connsiteX58" fmla="*/ 173873 w 311090"/>
                <a:gd name="connsiteY58" fmla="*/ 339913 h 366542"/>
                <a:gd name="connsiteX59" fmla="*/ 169173 w 311090"/>
                <a:gd name="connsiteY59" fmla="*/ 335214 h 366542"/>
                <a:gd name="connsiteX60" fmla="*/ 162281 w 311090"/>
                <a:gd name="connsiteY60" fmla="*/ 324562 h 366542"/>
                <a:gd name="connsiteX61" fmla="*/ 157895 w 311090"/>
                <a:gd name="connsiteY61" fmla="*/ 315790 h 366542"/>
                <a:gd name="connsiteX62" fmla="*/ 152256 w 311090"/>
                <a:gd name="connsiteY62" fmla="*/ 296680 h 366542"/>
                <a:gd name="connsiteX63" fmla="*/ 147870 w 311090"/>
                <a:gd name="connsiteY63" fmla="*/ 287595 h 366542"/>
                <a:gd name="connsiteX64" fmla="*/ 140665 w 311090"/>
                <a:gd name="connsiteY64" fmla="*/ 278823 h 366542"/>
                <a:gd name="connsiteX65" fmla="*/ 106203 w 311090"/>
                <a:gd name="connsiteY65" fmla="*/ 255013 h 366542"/>
                <a:gd name="connsiteX66" fmla="*/ 99624 w 311090"/>
                <a:gd name="connsiteY66" fmla="*/ 248121 h 366542"/>
                <a:gd name="connsiteX67" fmla="*/ 95865 w 311090"/>
                <a:gd name="connsiteY67" fmla="*/ 239975 h 366542"/>
                <a:gd name="connsiteX68" fmla="*/ 95238 w 311090"/>
                <a:gd name="connsiteY68" fmla="*/ 232770 h 366542"/>
                <a:gd name="connsiteX69" fmla="*/ 96491 w 311090"/>
                <a:gd name="connsiteY69" fmla="*/ 225564 h 366542"/>
                <a:gd name="connsiteX70" fmla="*/ 105890 w 311090"/>
                <a:gd name="connsiteY70" fmla="*/ 208334 h 366542"/>
                <a:gd name="connsiteX71" fmla="*/ 106830 w 311090"/>
                <a:gd name="connsiteY71" fmla="*/ 203321 h 366542"/>
                <a:gd name="connsiteX72" fmla="*/ 106203 w 311090"/>
                <a:gd name="connsiteY72" fmla="*/ 197682 h 366542"/>
                <a:gd name="connsiteX73" fmla="*/ 104324 w 311090"/>
                <a:gd name="connsiteY73" fmla="*/ 190790 h 366542"/>
                <a:gd name="connsiteX74" fmla="*/ 100251 w 311090"/>
                <a:gd name="connsiteY74" fmla="*/ 183584 h 366542"/>
                <a:gd name="connsiteX75" fmla="*/ 94612 w 311090"/>
                <a:gd name="connsiteY75" fmla="*/ 176065 h 366542"/>
                <a:gd name="connsiteX76" fmla="*/ 86780 w 311090"/>
                <a:gd name="connsiteY76" fmla="*/ 170113 h 366542"/>
                <a:gd name="connsiteX77" fmla="*/ 77694 w 311090"/>
                <a:gd name="connsiteY77" fmla="*/ 165101 h 366542"/>
                <a:gd name="connsiteX78" fmla="*/ 66103 w 311090"/>
                <a:gd name="connsiteY78" fmla="*/ 161654 h 366542"/>
                <a:gd name="connsiteX79" fmla="*/ 40100 w 311090"/>
                <a:gd name="connsiteY79" fmla="*/ 159775 h 366542"/>
                <a:gd name="connsiteX80" fmla="*/ 10965 w 311090"/>
                <a:gd name="connsiteY80" fmla="*/ 164787 h 366542"/>
                <a:gd name="connsiteX81" fmla="*/ 3759 w 311090"/>
                <a:gd name="connsiteY81" fmla="*/ 152882 h 366542"/>
                <a:gd name="connsiteX82" fmla="*/ 1253 w 311090"/>
                <a:gd name="connsiteY82" fmla="*/ 145364 h 366542"/>
                <a:gd name="connsiteX83" fmla="*/ 2193 w 311090"/>
                <a:gd name="connsiteY83" fmla="*/ 135652 h 366542"/>
                <a:gd name="connsiteX84" fmla="*/ 8772 w 311090"/>
                <a:gd name="connsiteY84" fmla="*/ 122494 h 366542"/>
                <a:gd name="connsiteX85" fmla="*/ 10338 w 311090"/>
                <a:gd name="connsiteY85" fmla="*/ 112469 h 366542"/>
                <a:gd name="connsiteX86" fmla="*/ 7832 w 311090"/>
                <a:gd name="connsiteY86" fmla="*/ 105890 h 366542"/>
                <a:gd name="connsiteX87" fmla="*/ 3446 w 311090"/>
                <a:gd name="connsiteY87" fmla="*/ 99624 h 366542"/>
                <a:gd name="connsiteX88" fmla="*/ 0 w 311090"/>
                <a:gd name="connsiteY88" fmla="*/ 92419 h 366542"/>
                <a:gd name="connsiteX89" fmla="*/ 1253 w 311090"/>
                <a:gd name="connsiteY89" fmla="*/ 83020 h 366542"/>
                <a:gd name="connsiteX90" fmla="*/ 9085 w 311090"/>
                <a:gd name="connsiteY90" fmla="*/ 74562 h 366542"/>
                <a:gd name="connsiteX91" fmla="*/ 19110 w 311090"/>
                <a:gd name="connsiteY91" fmla="*/ 69549 h 366542"/>
                <a:gd name="connsiteX92" fmla="*/ 26003 w 311090"/>
                <a:gd name="connsiteY92" fmla="*/ 61717 h 366542"/>
                <a:gd name="connsiteX93" fmla="*/ 24749 w 311090"/>
                <a:gd name="connsiteY93" fmla="*/ 45426 h 366542"/>
                <a:gd name="connsiteX94" fmla="*/ 28509 w 311090"/>
                <a:gd name="connsiteY94" fmla="*/ 36967 h 366542"/>
                <a:gd name="connsiteX95" fmla="*/ 30702 w 311090"/>
                <a:gd name="connsiteY95" fmla="*/ 32895 h 366542"/>
                <a:gd name="connsiteX96" fmla="*/ 39160 w 311090"/>
                <a:gd name="connsiteY96" fmla="*/ 29135 h 366542"/>
                <a:gd name="connsiteX97" fmla="*/ 48246 w 311090"/>
                <a:gd name="connsiteY97" fmla="*/ 28196 h 366542"/>
                <a:gd name="connsiteX98" fmla="*/ 56391 w 311090"/>
                <a:gd name="connsiteY98" fmla="*/ 30075 h 366542"/>
                <a:gd name="connsiteX99" fmla="*/ 61404 w 311090"/>
                <a:gd name="connsiteY99" fmla="*/ 36967 h 366542"/>
                <a:gd name="connsiteX100" fmla="*/ 62657 w 311090"/>
                <a:gd name="connsiteY100" fmla="*/ 44173 h 366542"/>
                <a:gd name="connsiteX101" fmla="*/ 64850 w 311090"/>
                <a:gd name="connsiteY101" fmla="*/ 55138 h 366542"/>
                <a:gd name="connsiteX102" fmla="*/ 67043 w 311090"/>
                <a:gd name="connsiteY102" fmla="*/ 62657 h 366542"/>
                <a:gd name="connsiteX103" fmla="*/ 73935 w 311090"/>
                <a:gd name="connsiteY103" fmla="*/ 75188 h 366542"/>
                <a:gd name="connsiteX104" fmla="*/ 78008 w 311090"/>
                <a:gd name="connsiteY104" fmla="*/ 80514 h 366542"/>
                <a:gd name="connsiteX105" fmla="*/ 83020 w 311090"/>
                <a:gd name="connsiteY105" fmla="*/ 85526 h 366542"/>
                <a:gd name="connsiteX106" fmla="*/ 90226 w 311090"/>
                <a:gd name="connsiteY106" fmla="*/ 91166 h 366542"/>
                <a:gd name="connsiteX107" fmla="*/ 94298 w 311090"/>
                <a:gd name="connsiteY107" fmla="*/ 93045 h 366542"/>
                <a:gd name="connsiteX108" fmla="*/ 98684 w 311090"/>
                <a:gd name="connsiteY108" fmla="*/ 93985 h 366542"/>
                <a:gd name="connsiteX109" fmla="*/ 159462 w 311090"/>
                <a:gd name="connsiteY109" fmla="*/ 97118 h 366542"/>
                <a:gd name="connsiteX110" fmla="*/ 165101 w 311090"/>
                <a:gd name="connsiteY110" fmla="*/ 98371 h 366542"/>
                <a:gd name="connsiteX111" fmla="*/ 181391 w 311090"/>
                <a:gd name="connsiteY111" fmla="*/ 107770 h 366542"/>
                <a:gd name="connsiteX112" fmla="*/ 194236 w 311090"/>
                <a:gd name="connsiteY112" fmla="*/ 118108 h 366542"/>
                <a:gd name="connsiteX113" fmla="*/ 198622 w 311090"/>
                <a:gd name="connsiteY113" fmla="*/ 120301 h 366542"/>
                <a:gd name="connsiteX114" fmla="*/ 204261 w 311090"/>
                <a:gd name="connsiteY114" fmla="*/ 122494 h 366542"/>
                <a:gd name="connsiteX115" fmla="*/ 203948 w 311090"/>
                <a:gd name="connsiteY115" fmla="*/ 114975 h 366542"/>
                <a:gd name="connsiteX116" fmla="*/ 210840 w 311090"/>
                <a:gd name="connsiteY116" fmla="*/ 98684 h 366542"/>
                <a:gd name="connsiteX117" fmla="*/ 211780 w 311090"/>
                <a:gd name="connsiteY117" fmla="*/ 88659 h 366542"/>
                <a:gd name="connsiteX118" fmla="*/ 205828 w 311090"/>
                <a:gd name="connsiteY118" fmla="*/ 50125 h 366542"/>
                <a:gd name="connsiteX119" fmla="*/ 209274 w 311090"/>
                <a:gd name="connsiteY119" fmla="*/ 20677 h 366542"/>
                <a:gd name="connsiteX120" fmla="*/ 208334 w 311090"/>
                <a:gd name="connsiteY120" fmla="*/ 5013 h 366542"/>
                <a:gd name="connsiteX121" fmla="*/ 213973 w 311090"/>
                <a:gd name="connsiteY121" fmla="*/ 1253 h 366542"/>
                <a:gd name="connsiteX122" fmla="*/ 222432 w 311090"/>
                <a:gd name="connsiteY122" fmla="*/ 0 h 366542"/>
                <a:gd name="connsiteX123" fmla="*/ 240915 w 311090"/>
                <a:gd name="connsiteY123" fmla="*/ 4386 h 366542"/>
                <a:gd name="connsiteX124" fmla="*/ 260652 w 311090"/>
                <a:gd name="connsiteY124" fmla="*/ 17857 h 366542"/>
                <a:gd name="connsiteX125" fmla="*/ 271617 w 311090"/>
                <a:gd name="connsiteY125" fmla="*/ 20677 h 36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311090" h="366542">
                  <a:moveTo>
                    <a:pt x="271617" y="20677"/>
                  </a:moveTo>
                  <a:lnTo>
                    <a:pt x="280076" y="38534"/>
                  </a:lnTo>
                  <a:lnTo>
                    <a:pt x="282269" y="48872"/>
                  </a:lnTo>
                  <a:lnTo>
                    <a:pt x="281955" y="57331"/>
                  </a:lnTo>
                  <a:lnTo>
                    <a:pt x="273184" y="69236"/>
                  </a:lnTo>
                  <a:lnTo>
                    <a:pt x="271617" y="75188"/>
                  </a:lnTo>
                  <a:lnTo>
                    <a:pt x="270364" y="82707"/>
                  </a:lnTo>
                  <a:lnTo>
                    <a:pt x="270677" y="91792"/>
                  </a:lnTo>
                  <a:lnTo>
                    <a:pt x="272244" y="101504"/>
                  </a:lnTo>
                  <a:lnTo>
                    <a:pt x="275063" y="112156"/>
                  </a:lnTo>
                  <a:lnTo>
                    <a:pt x="279449" y="120614"/>
                  </a:lnTo>
                  <a:lnTo>
                    <a:pt x="284775" y="126567"/>
                  </a:lnTo>
                  <a:lnTo>
                    <a:pt x="298559" y="136278"/>
                  </a:lnTo>
                  <a:lnTo>
                    <a:pt x="304512" y="141604"/>
                  </a:lnTo>
                  <a:lnTo>
                    <a:pt x="309524" y="149436"/>
                  </a:lnTo>
                  <a:lnTo>
                    <a:pt x="311091" y="156015"/>
                  </a:lnTo>
                  <a:lnTo>
                    <a:pt x="310778" y="162594"/>
                  </a:lnTo>
                  <a:lnTo>
                    <a:pt x="307332" y="174186"/>
                  </a:lnTo>
                  <a:lnTo>
                    <a:pt x="276943" y="179512"/>
                  </a:lnTo>
                  <a:lnTo>
                    <a:pt x="272870" y="181705"/>
                  </a:lnTo>
                  <a:lnTo>
                    <a:pt x="268171" y="185777"/>
                  </a:lnTo>
                  <a:lnTo>
                    <a:pt x="264412" y="194236"/>
                  </a:lnTo>
                  <a:lnTo>
                    <a:pt x="262219" y="201755"/>
                  </a:lnTo>
                  <a:lnTo>
                    <a:pt x="260652" y="209274"/>
                  </a:lnTo>
                  <a:lnTo>
                    <a:pt x="261279" y="212406"/>
                  </a:lnTo>
                  <a:lnTo>
                    <a:pt x="263158" y="214913"/>
                  </a:lnTo>
                  <a:lnTo>
                    <a:pt x="267231" y="216792"/>
                  </a:lnTo>
                  <a:lnTo>
                    <a:pt x="273184" y="221805"/>
                  </a:lnTo>
                  <a:lnTo>
                    <a:pt x="272870" y="228384"/>
                  </a:lnTo>
                  <a:lnTo>
                    <a:pt x="269737" y="235903"/>
                  </a:lnTo>
                  <a:lnTo>
                    <a:pt x="267858" y="243108"/>
                  </a:lnTo>
                  <a:lnTo>
                    <a:pt x="268171" y="252507"/>
                  </a:lnTo>
                  <a:lnTo>
                    <a:pt x="269111" y="256893"/>
                  </a:lnTo>
                  <a:lnTo>
                    <a:pt x="271304" y="260652"/>
                  </a:lnTo>
                  <a:lnTo>
                    <a:pt x="275063" y="263158"/>
                  </a:lnTo>
                  <a:lnTo>
                    <a:pt x="282895" y="265351"/>
                  </a:lnTo>
                  <a:lnTo>
                    <a:pt x="286655" y="267231"/>
                  </a:lnTo>
                  <a:lnTo>
                    <a:pt x="290414" y="274437"/>
                  </a:lnTo>
                  <a:lnTo>
                    <a:pt x="291981" y="292294"/>
                  </a:lnTo>
                  <a:lnTo>
                    <a:pt x="297306" y="298873"/>
                  </a:lnTo>
                  <a:lnTo>
                    <a:pt x="301379" y="300126"/>
                  </a:lnTo>
                  <a:lnTo>
                    <a:pt x="308271" y="300752"/>
                  </a:lnTo>
                  <a:lnTo>
                    <a:pt x="299813" y="312344"/>
                  </a:lnTo>
                  <a:lnTo>
                    <a:pt x="295427" y="315477"/>
                  </a:lnTo>
                  <a:lnTo>
                    <a:pt x="286028" y="317983"/>
                  </a:lnTo>
                  <a:lnTo>
                    <a:pt x="271617" y="316417"/>
                  </a:lnTo>
                  <a:lnTo>
                    <a:pt x="248121" y="326442"/>
                  </a:lnTo>
                  <a:lnTo>
                    <a:pt x="241542" y="326442"/>
                  </a:lnTo>
                  <a:lnTo>
                    <a:pt x="236529" y="325189"/>
                  </a:lnTo>
                  <a:lnTo>
                    <a:pt x="234023" y="323309"/>
                  </a:lnTo>
                  <a:lnTo>
                    <a:pt x="231204" y="324875"/>
                  </a:lnTo>
                  <a:lnTo>
                    <a:pt x="227444" y="330514"/>
                  </a:lnTo>
                  <a:lnTo>
                    <a:pt x="224311" y="342419"/>
                  </a:lnTo>
                  <a:lnTo>
                    <a:pt x="214286" y="366542"/>
                  </a:lnTo>
                  <a:lnTo>
                    <a:pt x="200815" y="351818"/>
                  </a:lnTo>
                  <a:lnTo>
                    <a:pt x="193923" y="348058"/>
                  </a:lnTo>
                  <a:lnTo>
                    <a:pt x="186091" y="344612"/>
                  </a:lnTo>
                  <a:lnTo>
                    <a:pt x="179825" y="343046"/>
                  </a:lnTo>
                  <a:lnTo>
                    <a:pt x="173873" y="339913"/>
                  </a:lnTo>
                  <a:lnTo>
                    <a:pt x="169173" y="335214"/>
                  </a:lnTo>
                  <a:lnTo>
                    <a:pt x="162281" y="324562"/>
                  </a:lnTo>
                  <a:lnTo>
                    <a:pt x="157895" y="315790"/>
                  </a:lnTo>
                  <a:lnTo>
                    <a:pt x="152256" y="296680"/>
                  </a:lnTo>
                  <a:lnTo>
                    <a:pt x="147870" y="287595"/>
                  </a:lnTo>
                  <a:lnTo>
                    <a:pt x="140665" y="278823"/>
                  </a:lnTo>
                  <a:lnTo>
                    <a:pt x="106203" y="255013"/>
                  </a:lnTo>
                  <a:lnTo>
                    <a:pt x="99624" y="248121"/>
                  </a:lnTo>
                  <a:lnTo>
                    <a:pt x="95865" y="239975"/>
                  </a:lnTo>
                  <a:lnTo>
                    <a:pt x="95238" y="232770"/>
                  </a:lnTo>
                  <a:lnTo>
                    <a:pt x="96491" y="225564"/>
                  </a:lnTo>
                  <a:lnTo>
                    <a:pt x="105890" y="208334"/>
                  </a:lnTo>
                  <a:lnTo>
                    <a:pt x="106830" y="203321"/>
                  </a:lnTo>
                  <a:lnTo>
                    <a:pt x="106203" y="197682"/>
                  </a:lnTo>
                  <a:lnTo>
                    <a:pt x="104324" y="190790"/>
                  </a:lnTo>
                  <a:lnTo>
                    <a:pt x="100251" y="183584"/>
                  </a:lnTo>
                  <a:lnTo>
                    <a:pt x="94612" y="176065"/>
                  </a:lnTo>
                  <a:lnTo>
                    <a:pt x="86780" y="170113"/>
                  </a:lnTo>
                  <a:lnTo>
                    <a:pt x="77694" y="165101"/>
                  </a:lnTo>
                  <a:lnTo>
                    <a:pt x="66103" y="161654"/>
                  </a:lnTo>
                  <a:lnTo>
                    <a:pt x="40100" y="159775"/>
                  </a:lnTo>
                  <a:lnTo>
                    <a:pt x="10965" y="164787"/>
                  </a:lnTo>
                  <a:lnTo>
                    <a:pt x="3759" y="152882"/>
                  </a:lnTo>
                  <a:lnTo>
                    <a:pt x="1253" y="145364"/>
                  </a:lnTo>
                  <a:lnTo>
                    <a:pt x="2193" y="135652"/>
                  </a:lnTo>
                  <a:lnTo>
                    <a:pt x="8772" y="122494"/>
                  </a:lnTo>
                  <a:lnTo>
                    <a:pt x="10338" y="112469"/>
                  </a:lnTo>
                  <a:lnTo>
                    <a:pt x="7832" y="105890"/>
                  </a:lnTo>
                  <a:lnTo>
                    <a:pt x="3446" y="99624"/>
                  </a:lnTo>
                  <a:lnTo>
                    <a:pt x="0" y="92419"/>
                  </a:lnTo>
                  <a:lnTo>
                    <a:pt x="1253" y="83020"/>
                  </a:lnTo>
                  <a:lnTo>
                    <a:pt x="9085" y="74562"/>
                  </a:lnTo>
                  <a:lnTo>
                    <a:pt x="19110" y="69549"/>
                  </a:lnTo>
                  <a:lnTo>
                    <a:pt x="26003" y="61717"/>
                  </a:lnTo>
                  <a:lnTo>
                    <a:pt x="24749" y="45426"/>
                  </a:lnTo>
                  <a:lnTo>
                    <a:pt x="28509" y="36967"/>
                  </a:lnTo>
                  <a:lnTo>
                    <a:pt x="30702" y="32895"/>
                  </a:lnTo>
                  <a:lnTo>
                    <a:pt x="39160" y="29135"/>
                  </a:lnTo>
                  <a:lnTo>
                    <a:pt x="48246" y="28196"/>
                  </a:lnTo>
                  <a:lnTo>
                    <a:pt x="56391" y="30075"/>
                  </a:lnTo>
                  <a:lnTo>
                    <a:pt x="61404" y="36967"/>
                  </a:lnTo>
                  <a:lnTo>
                    <a:pt x="62657" y="44173"/>
                  </a:lnTo>
                  <a:lnTo>
                    <a:pt x="64850" y="55138"/>
                  </a:lnTo>
                  <a:lnTo>
                    <a:pt x="67043" y="62657"/>
                  </a:lnTo>
                  <a:lnTo>
                    <a:pt x="73935" y="75188"/>
                  </a:lnTo>
                  <a:lnTo>
                    <a:pt x="78008" y="80514"/>
                  </a:lnTo>
                  <a:lnTo>
                    <a:pt x="83020" y="85526"/>
                  </a:lnTo>
                  <a:lnTo>
                    <a:pt x="90226" y="91166"/>
                  </a:lnTo>
                  <a:lnTo>
                    <a:pt x="94298" y="93045"/>
                  </a:lnTo>
                  <a:lnTo>
                    <a:pt x="98684" y="93985"/>
                  </a:lnTo>
                  <a:lnTo>
                    <a:pt x="159462" y="97118"/>
                  </a:lnTo>
                  <a:lnTo>
                    <a:pt x="165101" y="98371"/>
                  </a:lnTo>
                  <a:lnTo>
                    <a:pt x="181391" y="107770"/>
                  </a:lnTo>
                  <a:lnTo>
                    <a:pt x="194236" y="118108"/>
                  </a:lnTo>
                  <a:lnTo>
                    <a:pt x="198622" y="120301"/>
                  </a:lnTo>
                  <a:lnTo>
                    <a:pt x="204261" y="122494"/>
                  </a:lnTo>
                  <a:lnTo>
                    <a:pt x="203948" y="114975"/>
                  </a:lnTo>
                  <a:lnTo>
                    <a:pt x="210840" y="98684"/>
                  </a:lnTo>
                  <a:lnTo>
                    <a:pt x="211780" y="88659"/>
                  </a:lnTo>
                  <a:lnTo>
                    <a:pt x="205828" y="50125"/>
                  </a:lnTo>
                  <a:lnTo>
                    <a:pt x="209274" y="20677"/>
                  </a:lnTo>
                  <a:lnTo>
                    <a:pt x="208334" y="5013"/>
                  </a:lnTo>
                  <a:lnTo>
                    <a:pt x="213973" y="1253"/>
                  </a:lnTo>
                  <a:lnTo>
                    <a:pt x="222432" y="0"/>
                  </a:lnTo>
                  <a:lnTo>
                    <a:pt x="240915" y="4386"/>
                  </a:lnTo>
                  <a:lnTo>
                    <a:pt x="260652" y="17857"/>
                  </a:lnTo>
                  <a:lnTo>
                    <a:pt x="271617" y="20677"/>
                  </a:lnTo>
                  <a:close/>
                </a:path>
              </a:pathLst>
            </a:custGeom>
            <a:grpFill/>
            <a:ln w="6248" cap="rnd">
              <a:solidFill>
                <a:srgbClr val="0070C0"/>
              </a:solidFill>
              <a:prstDash val="solid"/>
              <a:round/>
            </a:ln>
          </p:spPr>
          <p:txBody>
            <a:bodyPr rtlCol="0" anchor="ctr"/>
            <a:lstStyle/>
            <a:p>
              <a:endParaRPr lang="vi-VN" dirty="0"/>
            </a:p>
          </p:txBody>
        </p:sp>
        <p:sp>
          <p:nvSpPr>
            <p:cNvPr id="92" name="Freeform: Shape 91">
              <a:extLst>
                <a:ext uri="{FF2B5EF4-FFF2-40B4-BE49-F238E27FC236}">
                  <a16:creationId xmlns:a16="http://schemas.microsoft.com/office/drawing/2014/main" id="{EFD26861-0D21-4BDF-9BA6-58F625C1E376}"/>
                </a:ext>
              </a:extLst>
            </p:cNvPr>
            <p:cNvSpPr/>
            <p:nvPr/>
          </p:nvSpPr>
          <p:spPr>
            <a:xfrm>
              <a:off x="3983710" y="1349048"/>
              <a:ext cx="169173" cy="119361"/>
            </a:xfrm>
            <a:custGeom>
              <a:avLst/>
              <a:gdLst>
                <a:gd name="connsiteX0" fmla="*/ 161655 w 169173"/>
                <a:gd name="connsiteY0" fmla="*/ 51692 h 119361"/>
                <a:gd name="connsiteX1" fmla="*/ 168547 w 169173"/>
                <a:gd name="connsiteY1" fmla="*/ 80514 h 119361"/>
                <a:gd name="connsiteX2" fmla="*/ 169173 w 169173"/>
                <a:gd name="connsiteY2" fmla="*/ 89912 h 119361"/>
                <a:gd name="connsiteX3" fmla="*/ 168233 w 169173"/>
                <a:gd name="connsiteY3" fmla="*/ 98684 h 119361"/>
                <a:gd name="connsiteX4" fmla="*/ 165414 w 169173"/>
                <a:gd name="connsiteY4" fmla="*/ 106830 h 119361"/>
                <a:gd name="connsiteX5" fmla="*/ 160401 w 169173"/>
                <a:gd name="connsiteY5" fmla="*/ 112782 h 119361"/>
                <a:gd name="connsiteX6" fmla="*/ 153196 w 169173"/>
                <a:gd name="connsiteY6" fmla="*/ 117168 h 119361"/>
                <a:gd name="connsiteX7" fmla="*/ 140978 w 169173"/>
                <a:gd name="connsiteY7" fmla="*/ 119048 h 119361"/>
                <a:gd name="connsiteX8" fmla="*/ 131266 w 169173"/>
                <a:gd name="connsiteY8" fmla="*/ 119361 h 119361"/>
                <a:gd name="connsiteX9" fmla="*/ 99624 w 169173"/>
                <a:gd name="connsiteY9" fmla="*/ 113722 h 119361"/>
                <a:gd name="connsiteX10" fmla="*/ 67356 w 169173"/>
                <a:gd name="connsiteY10" fmla="*/ 112156 h 119361"/>
                <a:gd name="connsiteX11" fmla="*/ 44486 w 169173"/>
                <a:gd name="connsiteY11" fmla="*/ 114035 h 119361"/>
                <a:gd name="connsiteX12" fmla="*/ 36968 w 169173"/>
                <a:gd name="connsiteY12" fmla="*/ 116855 h 119361"/>
                <a:gd name="connsiteX13" fmla="*/ 40414 w 169173"/>
                <a:gd name="connsiteY13" fmla="*/ 105263 h 119361"/>
                <a:gd name="connsiteX14" fmla="*/ 40727 w 169173"/>
                <a:gd name="connsiteY14" fmla="*/ 98684 h 119361"/>
                <a:gd name="connsiteX15" fmla="*/ 39160 w 169173"/>
                <a:gd name="connsiteY15" fmla="*/ 92105 h 119361"/>
                <a:gd name="connsiteX16" fmla="*/ 34148 w 169173"/>
                <a:gd name="connsiteY16" fmla="*/ 84273 h 119361"/>
                <a:gd name="connsiteX17" fmla="*/ 28196 w 169173"/>
                <a:gd name="connsiteY17" fmla="*/ 78948 h 119361"/>
                <a:gd name="connsiteX18" fmla="*/ 14411 w 169173"/>
                <a:gd name="connsiteY18" fmla="*/ 69236 h 119361"/>
                <a:gd name="connsiteX19" fmla="*/ 9085 w 169173"/>
                <a:gd name="connsiteY19" fmla="*/ 63283 h 119361"/>
                <a:gd name="connsiteX20" fmla="*/ 4699 w 169173"/>
                <a:gd name="connsiteY20" fmla="*/ 54825 h 119361"/>
                <a:gd name="connsiteX21" fmla="*/ 1880 w 169173"/>
                <a:gd name="connsiteY21" fmla="*/ 44173 h 119361"/>
                <a:gd name="connsiteX22" fmla="*/ 313 w 169173"/>
                <a:gd name="connsiteY22" fmla="*/ 34461 h 119361"/>
                <a:gd name="connsiteX23" fmla="*/ 0 w 169173"/>
                <a:gd name="connsiteY23" fmla="*/ 25376 h 119361"/>
                <a:gd name="connsiteX24" fmla="*/ 1253 w 169173"/>
                <a:gd name="connsiteY24" fmla="*/ 17857 h 119361"/>
                <a:gd name="connsiteX25" fmla="*/ 2820 w 169173"/>
                <a:gd name="connsiteY25" fmla="*/ 11905 h 119361"/>
                <a:gd name="connsiteX26" fmla="*/ 11592 w 169173"/>
                <a:gd name="connsiteY26" fmla="*/ 0 h 119361"/>
                <a:gd name="connsiteX27" fmla="*/ 47306 w 169173"/>
                <a:gd name="connsiteY27" fmla="*/ 16291 h 119361"/>
                <a:gd name="connsiteX28" fmla="*/ 54825 w 169173"/>
                <a:gd name="connsiteY28" fmla="*/ 18797 h 119361"/>
                <a:gd name="connsiteX29" fmla="*/ 65476 w 169173"/>
                <a:gd name="connsiteY29" fmla="*/ 18484 h 119361"/>
                <a:gd name="connsiteX30" fmla="*/ 71115 w 169173"/>
                <a:gd name="connsiteY30" fmla="*/ 19424 h 119361"/>
                <a:gd name="connsiteX31" fmla="*/ 78634 w 169173"/>
                <a:gd name="connsiteY31" fmla="*/ 22556 h 119361"/>
                <a:gd name="connsiteX32" fmla="*/ 125940 w 169173"/>
                <a:gd name="connsiteY32" fmla="*/ 30075 h 119361"/>
                <a:gd name="connsiteX33" fmla="*/ 131579 w 169173"/>
                <a:gd name="connsiteY33" fmla="*/ 31642 h 119361"/>
                <a:gd name="connsiteX34" fmla="*/ 141604 w 169173"/>
                <a:gd name="connsiteY34" fmla="*/ 36341 h 119361"/>
                <a:gd name="connsiteX35" fmla="*/ 146930 w 169173"/>
                <a:gd name="connsiteY35" fmla="*/ 39474 h 119361"/>
                <a:gd name="connsiteX36" fmla="*/ 154136 w 169173"/>
                <a:gd name="connsiteY36" fmla="*/ 47619 h 119361"/>
                <a:gd name="connsiteX37" fmla="*/ 161655 w 169173"/>
                <a:gd name="connsiteY37" fmla="*/ 51692 h 11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9173" h="119361">
                  <a:moveTo>
                    <a:pt x="161655" y="51692"/>
                  </a:moveTo>
                  <a:lnTo>
                    <a:pt x="168547" y="80514"/>
                  </a:lnTo>
                  <a:lnTo>
                    <a:pt x="169173" y="89912"/>
                  </a:lnTo>
                  <a:lnTo>
                    <a:pt x="168233" y="98684"/>
                  </a:lnTo>
                  <a:lnTo>
                    <a:pt x="165414" y="106830"/>
                  </a:lnTo>
                  <a:lnTo>
                    <a:pt x="160401" y="112782"/>
                  </a:lnTo>
                  <a:lnTo>
                    <a:pt x="153196" y="117168"/>
                  </a:lnTo>
                  <a:lnTo>
                    <a:pt x="140978" y="119048"/>
                  </a:lnTo>
                  <a:lnTo>
                    <a:pt x="131266" y="119361"/>
                  </a:lnTo>
                  <a:lnTo>
                    <a:pt x="99624" y="113722"/>
                  </a:lnTo>
                  <a:lnTo>
                    <a:pt x="67356" y="112156"/>
                  </a:lnTo>
                  <a:lnTo>
                    <a:pt x="44486" y="114035"/>
                  </a:lnTo>
                  <a:lnTo>
                    <a:pt x="36968" y="116855"/>
                  </a:lnTo>
                  <a:lnTo>
                    <a:pt x="40414" y="105263"/>
                  </a:lnTo>
                  <a:lnTo>
                    <a:pt x="40727" y="98684"/>
                  </a:lnTo>
                  <a:lnTo>
                    <a:pt x="39160" y="92105"/>
                  </a:lnTo>
                  <a:lnTo>
                    <a:pt x="34148" y="84273"/>
                  </a:lnTo>
                  <a:lnTo>
                    <a:pt x="28196" y="78948"/>
                  </a:lnTo>
                  <a:lnTo>
                    <a:pt x="14411" y="69236"/>
                  </a:lnTo>
                  <a:lnTo>
                    <a:pt x="9085" y="63283"/>
                  </a:lnTo>
                  <a:lnTo>
                    <a:pt x="4699" y="54825"/>
                  </a:lnTo>
                  <a:lnTo>
                    <a:pt x="1880" y="44173"/>
                  </a:lnTo>
                  <a:lnTo>
                    <a:pt x="313" y="34461"/>
                  </a:lnTo>
                  <a:lnTo>
                    <a:pt x="0" y="25376"/>
                  </a:lnTo>
                  <a:lnTo>
                    <a:pt x="1253" y="17857"/>
                  </a:lnTo>
                  <a:lnTo>
                    <a:pt x="2820" y="11905"/>
                  </a:lnTo>
                  <a:lnTo>
                    <a:pt x="11592" y="0"/>
                  </a:lnTo>
                  <a:lnTo>
                    <a:pt x="47306" y="16291"/>
                  </a:lnTo>
                  <a:lnTo>
                    <a:pt x="54825" y="18797"/>
                  </a:lnTo>
                  <a:lnTo>
                    <a:pt x="65476" y="18484"/>
                  </a:lnTo>
                  <a:lnTo>
                    <a:pt x="71115" y="19424"/>
                  </a:lnTo>
                  <a:lnTo>
                    <a:pt x="78634" y="22556"/>
                  </a:lnTo>
                  <a:lnTo>
                    <a:pt x="125940" y="30075"/>
                  </a:lnTo>
                  <a:lnTo>
                    <a:pt x="131579" y="31642"/>
                  </a:lnTo>
                  <a:lnTo>
                    <a:pt x="141604" y="36341"/>
                  </a:lnTo>
                  <a:lnTo>
                    <a:pt x="146930" y="39474"/>
                  </a:lnTo>
                  <a:lnTo>
                    <a:pt x="154136" y="47619"/>
                  </a:lnTo>
                  <a:lnTo>
                    <a:pt x="161655" y="51692"/>
                  </a:lnTo>
                  <a:close/>
                </a:path>
              </a:pathLst>
            </a:custGeom>
            <a:grpFill/>
            <a:ln w="6248" cap="rnd">
              <a:solidFill>
                <a:srgbClr val="0070C0"/>
              </a:solidFill>
              <a:prstDash val="solid"/>
              <a:round/>
            </a:ln>
          </p:spPr>
          <p:txBody>
            <a:bodyPr rtlCol="0" anchor="ctr"/>
            <a:lstStyle/>
            <a:p>
              <a:endParaRPr lang="vi-VN"/>
            </a:p>
          </p:txBody>
        </p:sp>
        <p:sp>
          <p:nvSpPr>
            <p:cNvPr id="93" name="Freeform: Shape 92">
              <a:extLst>
                <a:ext uri="{FF2B5EF4-FFF2-40B4-BE49-F238E27FC236}">
                  <a16:creationId xmlns:a16="http://schemas.microsoft.com/office/drawing/2014/main" id="{35F182ED-4E9B-4323-A82E-711FEE2B6429}"/>
                </a:ext>
              </a:extLst>
            </p:cNvPr>
            <p:cNvSpPr/>
            <p:nvPr/>
          </p:nvSpPr>
          <p:spPr>
            <a:xfrm>
              <a:off x="3728383" y="1213709"/>
              <a:ext cx="196742" cy="200501"/>
            </a:xfrm>
            <a:custGeom>
              <a:avLst/>
              <a:gdLst>
                <a:gd name="connsiteX0" fmla="*/ 193296 w 196742"/>
                <a:gd name="connsiteY0" fmla="*/ 83020 h 200501"/>
                <a:gd name="connsiteX1" fmla="*/ 194236 w 196742"/>
                <a:gd name="connsiteY1" fmla="*/ 98684 h 200501"/>
                <a:gd name="connsiteX2" fmla="*/ 190790 w 196742"/>
                <a:gd name="connsiteY2" fmla="*/ 128133 h 200501"/>
                <a:gd name="connsiteX3" fmla="*/ 196742 w 196742"/>
                <a:gd name="connsiteY3" fmla="*/ 166667 h 200501"/>
                <a:gd name="connsiteX4" fmla="*/ 195802 w 196742"/>
                <a:gd name="connsiteY4" fmla="*/ 176692 h 200501"/>
                <a:gd name="connsiteX5" fmla="*/ 188910 w 196742"/>
                <a:gd name="connsiteY5" fmla="*/ 192983 h 200501"/>
                <a:gd name="connsiteX6" fmla="*/ 189223 w 196742"/>
                <a:gd name="connsiteY6" fmla="*/ 200502 h 200501"/>
                <a:gd name="connsiteX7" fmla="*/ 183584 w 196742"/>
                <a:gd name="connsiteY7" fmla="*/ 198309 h 200501"/>
                <a:gd name="connsiteX8" fmla="*/ 179198 w 196742"/>
                <a:gd name="connsiteY8" fmla="*/ 196116 h 200501"/>
                <a:gd name="connsiteX9" fmla="*/ 166354 w 196742"/>
                <a:gd name="connsiteY9" fmla="*/ 185777 h 200501"/>
                <a:gd name="connsiteX10" fmla="*/ 150063 w 196742"/>
                <a:gd name="connsiteY10" fmla="*/ 176379 h 200501"/>
                <a:gd name="connsiteX11" fmla="*/ 144424 w 196742"/>
                <a:gd name="connsiteY11" fmla="*/ 175126 h 200501"/>
                <a:gd name="connsiteX12" fmla="*/ 83647 w 196742"/>
                <a:gd name="connsiteY12" fmla="*/ 171993 h 200501"/>
                <a:gd name="connsiteX13" fmla="*/ 79261 w 196742"/>
                <a:gd name="connsiteY13" fmla="*/ 171053 h 200501"/>
                <a:gd name="connsiteX14" fmla="*/ 75188 w 196742"/>
                <a:gd name="connsiteY14" fmla="*/ 169173 h 200501"/>
                <a:gd name="connsiteX15" fmla="*/ 67983 w 196742"/>
                <a:gd name="connsiteY15" fmla="*/ 163534 h 200501"/>
                <a:gd name="connsiteX16" fmla="*/ 62970 w 196742"/>
                <a:gd name="connsiteY16" fmla="*/ 158522 h 200501"/>
                <a:gd name="connsiteX17" fmla="*/ 58897 w 196742"/>
                <a:gd name="connsiteY17" fmla="*/ 153196 h 200501"/>
                <a:gd name="connsiteX18" fmla="*/ 52005 w 196742"/>
                <a:gd name="connsiteY18" fmla="*/ 140664 h 200501"/>
                <a:gd name="connsiteX19" fmla="*/ 49812 w 196742"/>
                <a:gd name="connsiteY19" fmla="*/ 133146 h 200501"/>
                <a:gd name="connsiteX20" fmla="*/ 47619 w 196742"/>
                <a:gd name="connsiteY20" fmla="*/ 122181 h 200501"/>
                <a:gd name="connsiteX21" fmla="*/ 54825 w 196742"/>
                <a:gd name="connsiteY21" fmla="*/ 117795 h 200501"/>
                <a:gd name="connsiteX22" fmla="*/ 59837 w 196742"/>
                <a:gd name="connsiteY22" fmla="*/ 111216 h 200501"/>
                <a:gd name="connsiteX23" fmla="*/ 59524 w 196742"/>
                <a:gd name="connsiteY23" fmla="*/ 106203 h 200501"/>
                <a:gd name="connsiteX24" fmla="*/ 57018 w 196742"/>
                <a:gd name="connsiteY24" fmla="*/ 100564 h 200501"/>
                <a:gd name="connsiteX25" fmla="*/ 43233 w 196742"/>
                <a:gd name="connsiteY25" fmla="*/ 83333 h 200501"/>
                <a:gd name="connsiteX26" fmla="*/ 35401 w 196742"/>
                <a:gd name="connsiteY26" fmla="*/ 66729 h 200501"/>
                <a:gd name="connsiteX27" fmla="*/ 31955 w 196742"/>
                <a:gd name="connsiteY27" fmla="*/ 61717 h 200501"/>
                <a:gd name="connsiteX28" fmla="*/ 24749 w 196742"/>
                <a:gd name="connsiteY28" fmla="*/ 58584 h 200501"/>
                <a:gd name="connsiteX29" fmla="*/ 20050 w 196742"/>
                <a:gd name="connsiteY29" fmla="*/ 57958 h 200501"/>
                <a:gd name="connsiteX30" fmla="*/ 14724 w 196742"/>
                <a:gd name="connsiteY30" fmla="*/ 53571 h 200501"/>
                <a:gd name="connsiteX31" fmla="*/ 11278 w 196742"/>
                <a:gd name="connsiteY31" fmla="*/ 49812 h 200501"/>
                <a:gd name="connsiteX32" fmla="*/ 0 w 196742"/>
                <a:gd name="connsiteY32" fmla="*/ 13471 h 200501"/>
                <a:gd name="connsiteX33" fmla="*/ 32268 w 196742"/>
                <a:gd name="connsiteY33" fmla="*/ 22243 h 200501"/>
                <a:gd name="connsiteX34" fmla="*/ 60777 w 196742"/>
                <a:gd name="connsiteY34" fmla="*/ 21303 h 200501"/>
                <a:gd name="connsiteX35" fmla="*/ 73308 w 196742"/>
                <a:gd name="connsiteY35" fmla="*/ 18797 h 200501"/>
                <a:gd name="connsiteX36" fmla="*/ 94298 w 196742"/>
                <a:gd name="connsiteY36" fmla="*/ 10652 h 200501"/>
                <a:gd name="connsiteX37" fmla="*/ 101191 w 196742"/>
                <a:gd name="connsiteY37" fmla="*/ 7205 h 200501"/>
                <a:gd name="connsiteX38" fmla="*/ 110589 w 196742"/>
                <a:gd name="connsiteY38" fmla="*/ 0 h 200501"/>
                <a:gd name="connsiteX39" fmla="*/ 135652 w 196742"/>
                <a:gd name="connsiteY39" fmla="*/ 25063 h 200501"/>
                <a:gd name="connsiteX40" fmla="*/ 179825 w 196742"/>
                <a:gd name="connsiteY40" fmla="*/ 57644 h 200501"/>
                <a:gd name="connsiteX41" fmla="*/ 186404 w 196742"/>
                <a:gd name="connsiteY41" fmla="*/ 65476 h 200501"/>
                <a:gd name="connsiteX42" fmla="*/ 189850 w 196742"/>
                <a:gd name="connsiteY42" fmla="*/ 72682 h 200501"/>
                <a:gd name="connsiteX43" fmla="*/ 193296 w 196742"/>
                <a:gd name="connsiteY43" fmla="*/ 83020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6742" h="200501">
                  <a:moveTo>
                    <a:pt x="193296" y="83020"/>
                  </a:moveTo>
                  <a:lnTo>
                    <a:pt x="194236" y="98684"/>
                  </a:lnTo>
                  <a:lnTo>
                    <a:pt x="190790" y="128133"/>
                  </a:lnTo>
                  <a:lnTo>
                    <a:pt x="196742" y="166667"/>
                  </a:lnTo>
                  <a:lnTo>
                    <a:pt x="195802" y="176692"/>
                  </a:lnTo>
                  <a:lnTo>
                    <a:pt x="188910" y="192983"/>
                  </a:lnTo>
                  <a:lnTo>
                    <a:pt x="189223" y="200502"/>
                  </a:lnTo>
                  <a:lnTo>
                    <a:pt x="183584" y="198309"/>
                  </a:lnTo>
                  <a:lnTo>
                    <a:pt x="179198" y="196116"/>
                  </a:lnTo>
                  <a:lnTo>
                    <a:pt x="166354" y="185777"/>
                  </a:lnTo>
                  <a:lnTo>
                    <a:pt x="150063" y="176379"/>
                  </a:lnTo>
                  <a:lnTo>
                    <a:pt x="144424" y="175126"/>
                  </a:lnTo>
                  <a:lnTo>
                    <a:pt x="83647" y="171993"/>
                  </a:lnTo>
                  <a:lnTo>
                    <a:pt x="79261" y="171053"/>
                  </a:lnTo>
                  <a:lnTo>
                    <a:pt x="75188" y="169173"/>
                  </a:lnTo>
                  <a:lnTo>
                    <a:pt x="67983" y="163534"/>
                  </a:lnTo>
                  <a:lnTo>
                    <a:pt x="62970" y="158522"/>
                  </a:lnTo>
                  <a:lnTo>
                    <a:pt x="58897" y="153196"/>
                  </a:lnTo>
                  <a:lnTo>
                    <a:pt x="52005" y="140664"/>
                  </a:lnTo>
                  <a:lnTo>
                    <a:pt x="49812" y="133146"/>
                  </a:lnTo>
                  <a:lnTo>
                    <a:pt x="47619" y="122181"/>
                  </a:lnTo>
                  <a:lnTo>
                    <a:pt x="54825" y="117795"/>
                  </a:lnTo>
                  <a:lnTo>
                    <a:pt x="59837" y="111216"/>
                  </a:lnTo>
                  <a:lnTo>
                    <a:pt x="59524" y="106203"/>
                  </a:lnTo>
                  <a:lnTo>
                    <a:pt x="57018" y="100564"/>
                  </a:lnTo>
                  <a:lnTo>
                    <a:pt x="43233" y="83333"/>
                  </a:lnTo>
                  <a:lnTo>
                    <a:pt x="35401" y="66729"/>
                  </a:lnTo>
                  <a:lnTo>
                    <a:pt x="31955" y="61717"/>
                  </a:lnTo>
                  <a:lnTo>
                    <a:pt x="24749" y="58584"/>
                  </a:lnTo>
                  <a:lnTo>
                    <a:pt x="20050" y="57958"/>
                  </a:lnTo>
                  <a:lnTo>
                    <a:pt x="14724" y="53571"/>
                  </a:lnTo>
                  <a:lnTo>
                    <a:pt x="11278" y="49812"/>
                  </a:lnTo>
                  <a:lnTo>
                    <a:pt x="0" y="13471"/>
                  </a:lnTo>
                  <a:lnTo>
                    <a:pt x="32268" y="22243"/>
                  </a:lnTo>
                  <a:lnTo>
                    <a:pt x="60777" y="21303"/>
                  </a:lnTo>
                  <a:lnTo>
                    <a:pt x="73308" y="18797"/>
                  </a:lnTo>
                  <a:lnTo>
                    <a:pt x="94298" y="10652"/>
                  </a:lnTo>
                  <a:lnTo>
                    <a:pt x="101191" y="7205"/>
                  </a:lnTo>
                  <a:lnTo>
                    <a:pt x="110589" y="0"/>
                  </a:lnTo>
                  <a:lnTo>
                    <a:pt x="135652" y="25063"/>
                  </a:lnTo>
                  <a:lnTo>
                    <a:pt x="179825" y="57644"/>
                  </a:lnTo>
                  <a:lnTo>
                    <a:pt x="186404" y="65476"/>
                  </a:lnTo>
                  <a:lnTo>
                    <a:pt x="189850" y="72682"/>
                  </a:lnTo>
                  <a:lnTo>
                    <a:pt x="193296" y="83020"/>
                  </a:lnTo>
                  <a:close/>
                </a:path>
              </a:pathLst>
            </a:custGeom>
            <a:grpFill/>
            <a:ln w="6248" cap="rnd">
              <a:solidFill>
                <a:srgbClr val="0070C0"/>
              </a:solidFill>
              <a:prstDash val="solid"/>
              <a:round/>
            </a:ln>
          </p:spPr>
          <p:txBody>
            <a:bodyPr rtlCol="0" anchor="ctr"/>
            <a:lstStyle/>
            <a:p>
              <a:endParaRPr lang="vi-VN"/>
            </a:p>
          </p:txBody>
        </p:sp>
        <p:sp>
          <p:nvSpPr>
            <p:cNvPr id="94" name="Freeform: Shape 93">
              <a:extLst>
                <a:ext uri="{FF2B5EF4-FFF2-40B4-BE49-F238E27FC236}">
                  <a16:creationId xmlns:a16="http://schemas.microsoft.com/office/drawing/2014/main" id="{C92FC576-E9EF-4CB0-8DE8-87ACDC0FD6C2}"/>
                </a:ext>
              </a:extLst>
            </p:cNvPr>
            <p:cNvSpPr/>
            <p:nvPr/>
          </p:nvSpPr>
          <p:spPr>
            <a:xfrm>
              <a:off x="3824248" y="1715903"/>
              <a:ext cx="263471" cy="215852"/>
            </a:xfrm>
            <a:custGeom>
              <a:avLst/>
              <a:gdLst>
                <a:gd name="connsiteX0" fmla="*/ 126880 w 263471"/>
                <a:gd name="connsiteY0" fmla="*/ 10025 h 215852"/>
                <a:gd name="connsiteX1" fmla="*/ 135339 w 263471"/>
                <a:gd name="connsiteY1" fmla="*/ 21303 h 215852"/>
                <a:gd name="connsiteX2" fmla="*/ 152882 w 263471"/>
                <a:gd name="connsiteY2" fmla="*/ 35714 h 215852"/>
                <a:gd name="connsiteX3" fmla="*/ 173559 w 263471"/>
                <a:gd name="connsiteY3" fmla="*/ 47619 h 215852"/>
                <a:gd name="connsiteX4" fmla="*/ 174812 w 263471"/>
                <a:gd name="connsiteY4" fmla="*/ 59524 h 215852"/>
                <a:gd name="connsiteX5" fmla="*/ 178885 w 263471"/>
                <a:gd name="connsiteY5" fmla="*/ 72055 h 215852"/>
                <a:gd name="connsiteX6" fmla="*/ 184524 w 263471"/>
                <a:gd name="connsiteY6" fmla="*/ 77068 h 215852"/>
                <a:gd name="connsiteX7" fmla="*/ 190790 w 263471"/>
                <a:gd name="connsiteY7" fmla="*/ 79261 h 215852"/>
                <a:gd name="connsiteX8" fmla="*/ 203008 w 263471"/>
                <a:gd name="connsiteY8" fmla="*/ 80514 h 215852"/>
                <a:gd name="connsiteX9" fmla="*/ 206767 w 263471"/>
                <a:gd name="connsiteY9" fmla="*/ 82707 h 215852"/>
                <a:gd name="connsiteX10" fmla="*/ 214913 w 263471"/>
                <a:gd name="connsiteY10" fmla="*/ 90852 h 215852"/>
                <a:gd name="connsiteX11" fmla="*/ 218672 w 263471"/>
                <a:gd name="connsiteY11" fmla="*/ 91479 h 215852"/>
                <a:gd name="connsiteX12" fmla="*/ 222745 w 263471"/>
                <a:gd name="connsiteY12" fmla="*/ 90226 h 215852"/>
                <a:gd name="connsiteX13" fmla="*/ 229324 w 263471"/>
                <a:gd name="connsiteY13" fmla="*/ 86466 h 215852"/>
                <a:gd name="connsiteX14" fmla="*/ 234336 w 263471"/>
                <a:gd name="connsiteY14" fmla="*/ 85840 h 215852"/>
                <a:gd name="connsiteX15" fmla="*/ 237782 w 263471"/>
                <a:gd name="connsiteY15" fmla="*/ 88659 h 215852"/>
                <a:gd name="connsiteX16" fmla="*/ 239975 w 263471"/>
                <a:gd name="connsiteY16" fmla="*/ 91792 h 215852"/>
                <a:gd name="connsiteX17" fmla="*/ 244675 w 263471"/>
                <a:gd name="connsiteY17" fmla="*/ 94612 h 215852"/>
                <a:gd name="connsiteX18" fmla="*/ 255013 w 263471"/>
                <a:gd name="connsiteY18" fmla="*/ 96178 h 215852"/>
                <a:gd name="connsiteX19" fmla="*/ 257833 w 263471"/>
                <a:gd name="connsiteY19" fmla="*/ 98058 h 215852"/>
                <a:gd name="connsiteX20" fmla="*/ 260339 w 263471"/>
                <a:gd name="connsiteY20" fmla="*/ 101504 h 215852"/>
                <a:gd name="connsiteX21" fmla="*/ 262219 w 263471"/>
                <a:gd name="connsiteY21" fmla="*/ 107456 h 215852"/>
                <a:gd name="connsiteX22" fmla="*/ 263158 w 263471"/>
                <a:gd name="connsiteY22" fmla="*/ 114035 h 215852"/>
                <a:gd name="connsiteX23" fmla="*/ 263472 w 263471"/>
                <a:gd name="connsiteY23" fmla="*/ 121241 h 215852"/>
                <a:gd name="connsiteX24" fmla="*/ 259086 w 263471"/>
                <a:gd name="connsiteY24" fmla="*/ 142544 h 215852"/>
                <a:gd name="connsiteX25" fmla="*/ 242795 w 263471"/>
                <a:gd name="connsiteY25" fmla="*/ 184837 h 215852"/>
                <a:gd name="connsiteX26" fmla="*/ 239975 w 263471"/>
                <a:gd name="connsiteY26" fmla="*/ 184837 h 215852"/>
                <a:gd name="connsiteX27" fmla="*/ 238722 w 263471"/>
                <a:gd name="connsiteY27" fmla="*/ 192356 h 215852"/>
                <a:gd name="connsiteX28" fmla="*/ 232143 w 263471"/>
                <a:gd name="connsiteY28" fmla="*/ 211780 h 215852"/>
                <a:gd name="connsiteX29" fmla="*/ 229950 w 263471"/>
                <a:gd name="connsiteY29" fmla="*/ 215853 h 215852"/>
                <a:gd name="connsiteX30" fmla="*/ 223685 w 263471"/>
                <a:gd name="connsiteY30" fmla="*/ 214286 h 215852"/>
                <a:gd name="connsiteX31" fmla="*/ 216792 w 263471"/>
                <a:gd name="connsiteY31" fmla="*/ 210213 h 215852"/>
                <a:gd name="connsiteX32" fmla="*/ 211153 w 263471"/>
                <a:gd name="connsiteY32" fmla="*/ 205201 h 215852"/>
                <a:gd name="connsiteX33" fmla="*/ 208960 w 263471"/>
                <a:gd name="connsiteY33" fmla="*/ 202068 h 215852"/>
                <a:gd name="connsiteX34" fmla="*/ 208960 w 263471"/>
                <a:gd name="connsiteY34" fmla="*/ 199875 h 215852"/>
                <a:gd name="connsiteX35" fmla="*/ 219612 w 263471"/>
                <a:gd name="connsiteY35" fmla="*/ 192043 h 215852"/>
                <a:gd name="connsiteX36" fmla="*/ 223371 w 263471"/>
                <a:gd name="connsiteY36" fmla="*/ 187344 h 215852"/>
                <a:gd name="connsiteX37" fmla="*/ 224311 w 263471"/>
                <a:gd name="connsiteY37" fmla="*/ 184837 h 215852"/>
                <a:gd name="connsiteX38" fmla="*/ 224311 w 263471"/>
                <a:gd name="connsiteY38" fmla="*/ 181391 h 215852"/>
                <a:gd name="connsiteX39" fmla="*/ 223058 w 263471"/>
                <a:gd name="connsiteY39" fmla="*/ 177005 h 215852"/>
                <a:gd name="connsiteX40" fmla="*/ 219925 w 263471"/>
                <a:gd name="connsiteY40" fmla="*/ 172933 h 215852"/>
                <a:gd name="connsiteX41" fmla="*/ 215539 w 263471"/>
                <a:gd name="connsiteY41" fmla="*/ 169800 h 215852"/>
                <a:gd name="connsiteX42" fmla="*/ 208647 w 263471"/>
                <a:gd name="connsiteY42" fmla="*/ 168233 h 215852"/>
                <a:gd name="connsiteX43" fmla="*/ 194236 w 263471"/>
                <a:gd name="connsiteY43" fmla="*/ 166980 h 215852"/>
                <a:gd name="connsiteX44" fmla="*/ 187030 w 263471"/>
                <a:gd name="connsiteY44" fmla="*/ 164787 h 215852"/>
                <a:gd name="connsiteX45" fmla="*/ 179198 w 263471"/>
                <a:gd name="connsiteY45" fmla="*/ 160088 h 215852"/>
                <a:gd name="connsiteX46" fmla="*/ 170740 w 263471"/>
                <a:gd name="connsiteY46" fmla="*/ 153196 h 215852"/>
                <a:gd name="connsiteX47" fmla="*/ 159775 w 263471"/>
                <a:gd name="connsiteY47" fmla="*/ 146304 h 215852"/>
                <a:gd name="connsiteX48" fmla="*/ 135652 w 263471"/>
                <a:gd name="connsiteY48" fmla="*/ 139098 h 215852"/>
                <a:gd name="connsiteX49" fmla="*/ 117481 w 263471"/>
                <a:gd name="connsiteY49" fmla="*/ 129699 h 215852"/>
                <a:gd name="connsiteX50" fmla="*/ 90226 w 263471"/>
                <a:gd name="connsiteY50" fmla="*/ 110902 h 215852"/>
                <a:gd name="connsiteX51" fmla="*/ 0 w 263471"/>
                <a:gd name="connsiteY51" fmla="*/ 33835 h 215852"/>
                <a:gd name="connsiteX52" fmla="*/ 8459 w 263471"/>
                <a:gd name="connsiteY52" fmla="*/ 25376 h 215852"/>
                <a:gd name="connsiteX53" fmla="*/ 12845 w 263471"/>
                <a:gd name="connsiteY53" fmla="*/ 25063 h 215852"/>
                <a:gd name="connsiteX54" fmla="*/ 18484 w 263471"/>
                <a:gd name="connsiteY54" fmla="*/ 25689 h 215852"/>
                <a:gd name="connsiteX55" fmla="*/ 25063 w 263471"/>
                <a:gd name="connsiteY55" fmla="*/ 29449 h 215852"/>
                <a:gd name="connsiteX56" fmla="*/ 48246 w 263471"/>
                <a:gd name="connsiteY56" fmla="*/ 48559 h 215852"/>
                <a:gd name="connsiteX57" fmla="*/ 56078 w 263471"/>
                <a:gd name="connsiteY57" fmla="*/ 53258 h 215852"/>
                <a:gd name="connsiteX58" fmla="*/ 64850 w 263471"/>
                <a:gd name="connsiteY58" fmla="*/ 54511 h 215852"/>
                <a:gd name="connsiteX59" fmla="*/ 69862 w 263471"/>
                <a:gd name="connsiteY59" fmla="*/ 52632 h 215852"/>
                <a:gd name="connsiteX60" fmla="*/ 73622 w 263471"/>
                <a:gd name="connsiteY60" fmla="*/ 48246 h 215852"/>
                <a:gd name="connsiteX61" fmla="*/ 74562 w 263471"/>
                <a:gd name="connsiteY61" fmla="*/ 41354 h 215852"/>
                <a:gd name="connsiteX62" fmla="*/ 73622 w 263471"/>
                <a:gd name="connsiteY62" fmla="*/ 33521 h 215852"/>
                <a:gd name="connsiteX63" fmla="*/ 72055 w 263471"/>
                <a:gd name="connsiteY63" fmla="*/ 26003 h 215852"/>
                <a:gd name="connsiteX64" fmla="*/ 69549 w 263471"/>
                <a:gd name="connsiteY64" fmla="*/ 19424 h 215852"/>
                <a:gd name="connsiteX65" fmla="*/ 68922 w 263471"/>
                <a:gd name="connsiteY65" fmla="*/ 15664 h 215852"/>
                <a:gd name="connsiteX66" fmla="*/ 69549 w 263471"/>
                <a:gd name="connsiteY66" fmla="*/ 12845 h 215852"/>
                <a:gd name="connsiteX67" fmla="*/ 72682 w 263471"/>
                <a:gd name="connsiteY67" fmla="*/ 10025 h 215852"/>
                <a:gd name="connsiteX68" fmla="*/ 86780 w 263471"/>
                <a:gd name="connsiteY68" fmla="*/ 1566 h 215852"/>
                <a:gd name="connsiteX69" fmla="*/ 92105 w 263471"/>
                <a:gd name="connsiteY69" fmla="*/ 0 h 215852"/>
                <a:gd name="connsiteX70" fmla="*/ 96805 w 263471"/>
                <a:gd name="connsiteY70" fmla="*/ 0 h 215852"/>
                <a:gd name="connsiteX71" fmla="*/ 112156 w 263471"/>
                <a:gd name="connsiteY71" fmla="*/ 7832 h 215852"/>
                <a:gd name="connsiteX72" fmla="*/ 126880 w 263471"/>
                <a:gd name="connsiteY72" fmla="*/ 10025 h 21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63471" h="215852">
                  <a:moveTo>
                    <a:pt x="126880" y="10025"/>
                  </a:moveTo>
                  <a:lnTo>
                    <a:pt x="135339" y="21303"/>
                  </a:lnTo>
                  <a:lnTo>
                    <a:pt x="152882" y="35714"/>
                  </a:lnTo>
                  <a:lnTo>
                    <a:pt x="173559" y="47619"/>
                  </a:lnTo>
                  <a:lnTo>
                    <a:pt x="174812" y="59524"/>
                  </a:lnTo>
                  <a:lnTo>
                    <a:pt x="178885" y="72055"/>
                  </a:lnTo>
                  <a:lnTo>
                    <a:pt x="184524" y="77068"/>
                  </a:lnTo>
                  <a:lnTo>
                    <a:pt x="190790" y="79261"/>
                  </a:lnTo>
                  <a:lnTo>
                    <a:pt x="203008" y="80514"/>
                  </a:lnTo>
                  <a:lnTo>
                    <a:pt x="206767" y="82707"/>
                  </a:lnTo>
                  <a:lnTo>
                    <a:pt x="214913" y="90852"/>
                  </a:lnTo>
                  <a:lnTo>
                    <a:pt x="218672" y="91479"/>
                  </a:lnTo>
                  <a:lnTo>
                    <a:pt x="222745" y="90226"/>
                  </a:lnTo>
                  <a:lnTo>
                    <a:pt x="229324" y="86466"/>
                  </a:lnTo>
                  <a:lnTo>
                    <a:pt x="234336" y="85840"/>
                  </a:lnTo>
                  <a:lnTo>
                    <a:pt x="237782" y="88659"/>
                  </a:lnTo>
                  <a:lnTo>
                    <a:pt x="239975" y="91792"/>
                  </a:lnTo>
                  <a:lnTo>
                    <a:pt x="244675" y="94612"/>
                  </a:lnTo>
                  <a:lnTo>
                    <a:pt x="255013" y="96178"/>
                  </a:lnTo>
                  <a:lnTo>
                    <a:pt x="257833" y="98058"/>
                  </a:lnTo>
                  <a:lnTo>
                    <a:pt x="260339" y="101504"/>
                  </a:lnTo>
                  <a:lnTo>
                    <a:pt x="262219" y="107456"/>
                  </a:lnTo>
                  <a:lnTo>
                    <a:pt x="263158" y="114035"/>
                  </a:lnTo>
                  <a:lnTo>
                    <a:pt x="263472" y="121241"/>
                  </a:lnTo>
                  <a:lnTo>
                    <a:pt x="259086" y="142544"/>
                  </a:lnTo>
                  <a:lnTo>
                    <a:pt x="242795" y="184837"/>
                  </a:lnTo>
                  <a:lnTo>
                    <a:pt x="239975" y="184837"/>
                  </a:lnTo>
                  <a:lnTo>
                    <a:pt x="238722" y="192356"/>
                  </a:lnTo>
                  <a:lnTo>
                    <a:pt x="232143" y="211780"/>
                  </a:lnTo>
                  <a:lnTo>
                    <a:pt x="229950" y="215853"/>
                  </a:lnTo>
                  <a:lnTo>
                    <a:pt x="223685" y="214286"/>
                  </a:lnTo>
                  <a:lnTo>
                    <a:pt x="216792" y="210213"/>
                  </a:lnTo>
                  <a:lnTo>
                    <a:pt x="211153" y="205201"/>
                  </a:lnTo>
                  <a:lnTo>
                    <a:pt x="208960" y="202068"/>
                  </a:lnTo>
                  <a:lnTo>
                    <a:pt x="208960" y="199875"/>
                  </a:lnTo>
                  <a:lnTo>
                    <a:pt x="219612" y="192043"/>
                  </a:lnTo>
                  <a:lnTo>
                    <a:pt x="223371" y="187344"/>
                  </a:lnTo>
                  <a:lnTo>
                    <a:pt x="224311" y="184837"/>
                  </a:lnTo>
                  <a:lnTo>
                    <a:pt x="224311" y="181391"/>
                  </a:lnTo>
                  <a:lnTo>
                    <a:pt x="223058" y="177005"/>
                  </a:lnTo>
                  <a:lnTo>
                    <a:pt x="219925" y="172933"/>
                  </a:lnTo>
                  <a:lnTo>
                    <a:pt x="215539" y="169800"/>
                  </a:lnTo>
                  <a:lnTo>
                    <a:pt x="208647" y="168233"/>
                  </a:lnTo>
                  <a:lnTo>
                    <a:pt x="194236" y="166980"/>
                  </a:lnTo>
                  <a:lnTo>
                    <a:pt x="187030" y="164787"/>
                  </a:lnTo>
                  <a:lnTo>
                    <a:pt x="179198" y="160088"/>
                  </a:lnTo>
                  <a:lnTo>
                    <a:pt x="170740" y="153196"/>
                  </a:lnTo>
                  <a:lnTo>
                    <a:pt x="159775" y="146304"/>
                  </a:lnTo>
                  <a:lnTo>
                    <a:pt x="135652" y="139098"/>
                  </a:lnTo>
                  <a:lnTo>
                    <a:pt x="117481" y="129699"/>
                  </a:lnTo>
                  <a:lnTo>
                    <a:pt x="90226" y="110902"/>
                  </a:lnTo>
                  <a:lnTo>
                    <a:pt x="0" y="33835"/>
                  </a:lnTo>
                  <a:lnTo>
                    <a:pt x="8459" y="25376"/>
                  </a:lnTo>
                  <a:lnTo>
                    <a:pt x="12845" y="25063"/>
                  </a:lnTo>
                  <a:lnTo>
                    <a:pt x="18484" y="25689"/>
                  </a:lnTo>
                  <a:lnTo>
                    <a:pt x="25063" y="29449"/>
                  </a:lnTo>
                  <a:lnTo>
                    <a:pt x="48246" y="48559"/>
                  </a:lnTo>
                  <a:lnTo>
                    <a:pt x="56078" y="53258"/>
                  </a:lnTo>
                  <a:lnTo>
                    <a:pt x="64850" y="54511"/>
                  </a:lnTo>
                  <a:lnTo>
                    <a:pt x="69862" y="52632"/>
                  </a:lnTo>
                  <a:lnTo>
                    <a:pt x="73622" y="48246"/>
                  </a:lnTo>
                  <a:lnTo>
                    <a:pt x="74562" y="41354"/>
                  </a:lnTo>
                  <a:lnTo>
                    <a:pt x="73622" y="33521"/>
                  </a:lnTo>
                  <a:lnTo>
                    <a:pt x="72055" y="26003"/>
                  </a:lnTo>
                  <a:lnTo>
                    <a:pt x="69549" y="19424"/>
                  </a:lnTo>
                  <a:lnTo>
                    <a:pt x="68922" y="15664"/>
                  </a:lnTo>
                  <a:lnTo>
                    <a:pt x="69549" y="12845"/>
                  </a:lnTo>
                  <a:lnTo>
                    <a:pt x="72682" y="10025"/>
                  </a:lnTo>
                  <a:lnTo>
                    <a:pt x="86780" y="1566"/>
                  </a:lnTo>
                  <a:lnTo>
                    <a:pt x="92105" y="0"/>
                  </a:lnTo>
                  <a:lnTo>
                    <a:pt x="96805" y="0"/>
                  </a:lnTo>
                  <a:lnTo>
                    <a:pt x="112156" y="7832"/>
                  </a:lnTo>
                  <a:lnTo>
                    <a:pt x="126880" y="10025"/>
                  </a:lnTo>
                  <a:close/>
                </a:path>
              </a:pathLst>
            </a:custGeom>
            <a:grpFill/>
            <a:ln w="6248" cap="rnd">
              <a:solidFill>
                <a:srgbClr val="0070C0"/>
              </a:solidFill>
              <a:prstDash val="solid"/>
              <a:round/>
            </a:ln>
          </p:spPr>
          <p:txBody>
            <a:bodyPr rtlCol="0" anchor="ctr"/>
            <a:lstStyle/>
            <a:p>
              <a:endParaRPr lang="vi-VN"/>
            </a:p>
          </p:txBody>
        </p:sp>
        <p:sp>
          <p:nvSpPr>
            <p:cNvPr id="95" name="Freeform: Shape 94">
              <a:extLst>
                <a:ext uri="{FF2B5EF4-FFF2-40B4-BE49-F238E27FC236}">
                  <a16:creationId xmlns:a16="http://schemas.microsoft.com/office/drawing/2014/main" id="{3AC44D23-4460-43BD-944B-737B53B09A85}"/>
                </a:ext>
              </a:extLst>
            </p:cNvPr>
            <p:cNvSpPr/>
            <p:nvPr/>
          </p:nvSpPr>
          <p:spPr>
            <a:xfrm>
              <a:off x="3927632" y="1592469"/>
              <a:ext cx="169486" cy="171052"/>
            </a:xfrm>
            <a:custGeom>
              <a:avLst/>
              <a:gdLst>
                <a:gd name="connsiteX0" fmla="*/ 138785 w 169486"/>
                <a:gd name="connsiteY0" fmla="*/ 36967 h 171052"/>
                <a:gd name="connsiteX1" fmla="*/ 144424 w 169486"/>
                <a:gd name="connsiteY1" fmla="*/ 40100 h 171052"/>
                <a:gd name="connsiteX2" fmla="*/ 145364 w 169486"/>
                <a:gd name="connsiteY2" fmla="*/ 43860 h 171052"/>
                <a:gd name="connsiteX3" fmla="*/ 146304 w 169486"/>
                <a:gd name="connsiteY3" fmla="*/ 56391 h 171052"/>
                <a:gd name="connsiteX4" fmla="*/ 149123 w 169486"/>
                <a:gd name="connsiteY4" fmla="*/ 62657 h 171052"/>
                <a:gd name="connsiteX5" fmla="*/ 158522 w 169486"/>
                <a:gd name="connsiteY5" fmla="*/ 70489 h 171052"/>
                <a:gd name="connsiteX6" fmla="*/ 162281 w 169486"/>
                <a:gd name="connsiteY6" fmla="*/ 75815 h 171052"/>
                <a:gd name="connsiteX7" fmla="*/ 164161 w 169486"/>
                <a:gd name="connsiteY7" fmla="*/ 82080 h 171052"/>
                <a:gd name="connsiteX8" fmla="*/ 166667 w 169486"/>
                <a:gd name="connsiteY8" fmla="*/ 95238 h 171052"/>
                <a:gd name="connsiteX9" fmla="*/ 169486 w 169486"/>
                <a:gd name="connsiteY9" fmla="*/ 100877 h 171052"/>
                <a:gd name="connsiteX10" fmla="*/ 156642 w 169486"/>
                <a:gd name="connsiteY10" fmla="*/ 102444 h 171052"/>
                <a:gd name="connsiteX11" fmla="*/ 150376 w 169486"/>
                <a:gd name="connsiteY11" fmla="*/ 101817 h 171052"/>
                <a:gd name="connsiteX12" fmla="*/ 134712 w 169486"/>
                <a:gd name="connsiteY12" fmla="*/ 104323 h 171052"/>
                <a:gd name="connsiteX13" fmla="*/ 128446 w 169486"/>
                <a:gd name="connsiteY13" fmla="*/ 103384 h 171052"/>
                <a:gd name="connsiteX14" fmla="*/ 121241 w 169486"/>
                <a:gd name="connsiteY14" fmla="*/ 104323 h 171052"/>
                <a:gd name="connsiteX15" fmla="*/ 114975 w 169486"/>
                <a:gd name="connsiteY15" fmla="*/ 108709 h 171052"/>
                <a:gd name="connsiteX16" fmla="*/ 108083 w 169486"/>
                <a:gd name="connsiteY16" fmla="*/ 121241 h 171052"/>
                <a:gd name="connsiteX17" fmla="*/ 105263 w 169486"/>
                <a:gd name="connsiteY17" fmla="*/ 130013 h 171052"/>
                <a:gd name="connsiteX18" fmla="*/ 102130 w 169486"/>
                <a:gd name="connsiteY18" fmla="*/ 136592 h 171052"/>
                <a:gd name="connsiteX19" fmla="*/ 97118 w 169486"/>
                <a:gd name="connsiteY19" fmla="*/ 139725 h 171052"/>
                <a:gd name="connsiteX20" fmla="*/ 93045 w 169486"/>
                <a:gd name="connsiteY20" fmla="*/ 140038 h 171052"/>
                <a:gd name="connsiteX21" fmla="*/ 90539 w 169486"/>
                <a:gd name="connsiteY21" fmla="*/ 138158 h 171052"/>
                <a:gd name="connsiteX22" fmla="*/ 87719 w 169486"/>
                <a:gd name="connsiteY22" fmla="*/ 131266 h 171052"/>
                <a:gd name="connsiteX23" fmla="*/ 85526 w 169486"/>
                <a:gd name="connsiteY23" fmla="*/ 129699 h 171052"/>
                <a:gd name="connsiteX24" fmla="*/ 82080 w 169486"/>
                <a:gd name="connsiteY24" fmla="*/ 130326 h 171052"/>
                <a:gd name="connsiteX25" fmla="*/ 77694 w 169486"/>
                <a:gd name="connsiteY25" fmla="*/ 133459 h 171052"/>
                <a:gd name="connsiteX26" fmla="*/ 70802 w 169486"/>
                <a:gd name="connsiteY26" fmla="*/ 146303 h 171052"/>
                <a:gd name="connsiteX27" fmla="*/ 70175 w 169486"/>
                <a:gd name="connsiteY27" fmla="*/ 171053 h 171052"/>
                <a:gd name="connsiteX28" fmla="*/ 49499 w 169486"/>
                <a:gd name="connsiteY28" fmla="*/ 159148 h 171052"/>
                <a:gd name="connsiteX29" fmla="*/ 31955 w 169486"/>
                <a:gd name="connsiteY29" fmla="*/ 144737 h 171052"/>
                <a:gd name="connsiteX30" fmla="*/ 23496 w 169486"/>
                <a:gd name="connsiteY30" fmla="*/ 133459 h 171052"/>
                <a:gd name="connsiteX31" fmla="*/ 9712 w 169486"/>
                <a:gd name="connsiteY31" fmla="*/ 99938 h 171052"/>
                <a:gd name="connsiteX32" fmla="*/ 0 w 169486"/>
                <a:gd name="connsiteY32" fmla="*/ 65790 h 171052"/>
                <a:gd name="connsiteX33" fmla="*/ 10025 w 169486"/>
                <a:gd name="connsiteY33" fmla="*/ 41667 h 171052"/>
                <a:gd name="connsiteX34" fmla="*/ 13158 w 169486"/>
                <a:gd name="connsiteY34" fmla="*/ 29762 h 171052"/>
                <a:gd name="connsiteX35" fmla="*/ 16917 w 169486"/>
                <a:gd name="connsiteY35" fmla="*/ 24123 h 171052"/>
                <a:gd name="connsiteX36" fmla="*/ 19737 w 169486"/>
                <a:gd name="connsiteY36" fmla="*/ 22556 h 171052"/>
                <a:gd name="connsiteX37" fmla="*/ 22243 w 169486"/>
                <a:gd name="connsiteY37" fmla="*/ 24436 h 171052"/>
                <a:gd name="connsiteX38" fmla="*/ 27256 w 169486"/>
                <a:gd name="connsiteY38" fmla="*/ 25689 h 171052"/>
                <a:gd name="connsiteX39" fmla="*/ 33835 w 169486"/>
                <a:gd name="connsiteY39" fmla="*/ 25689 h 171052"/>
                <a:gd name="connsiteX40" fmla="*/ 57331 w 169486"/>
                <a:gd name="connsiteY40" fmla="*/ 15664 h 171052"/>
                <a:gd name="connsiteX41" fmla="*/ 71742 w 169486"/>
                <a:gd name="connsiteY41" fmla="*/ 17231 h 171052"/>
                <a:gd name="connsiteX42" fmla="*/ 81140 w 169486"/>
                <a:gd name="connsiteY42" fmla="*/ 14724 h 171052"/>
                <a:gd name="connsiteX43" fmla="*/ 85526 w 169486"/>
                <a:gd name="connsiteY43" fmla="*/ 11591 h 171052"/>
                <a:gd name="connsiteX44" fmla="*/ 93985 w 169486"/>
                <a:gd name="connsiteY44" fmla="*/ 0 h 171052"/>
                <a:gd name="connsiteX45" fmla="*/ 99624 w 169486"/>
                <a:gd name="connsiteY45" fmla="*/ 313 h 171052"/>
                <a:gd name="connsiteX46" fmla="*/ 103697 w 169486"/>
                <a:gd name="connsiteY46" fmla="*/ 2193 h 171052"/>
                <a:gd name="connsiteX47" fmla="*/ 104950 w 169486"/>
                <a:gd name="connsiteY47" fmla="*/ 5013 h 171052"/>
                <a:gd name="connsiteX48" fmla="*/ 102757 w 169486"/>
                <a:gd name="connsiteY48" fmla="*/ 12845 h 171052"/>
                <a:gd name="connsiteX49" fmla="*/ 101817 w 169486"/>
                <a:gd name="connsiteY49" fmla="*/ 17857 h 171052"/>
                <a:gd name="connsiteX50" fmla="*/ 102444 w 169486"/>
                <a:gd name="connsiteY50" fmla="*/ 22556 h 171052"/>
                <a:gd name="connsiteX51" fmla="*/ 104323 w 169486"/>
                <a:gd name="connsiteY51" fmla="*/ 26942 h 171052"/>
                <a:gd name="connsiteX52" fmla="*/ 113722 w 169486"/>
                <a:gd name="connsiteY52" fmla="*/ 41353 h 171052"/>
                <a:gd name="connsiteX53" fmla="*/ 116228 w 169486"/>
                <a:gd name="connsiteY53" fmla="*/ 43860 h 171052"/>
                <a:gd name="connsiteX54" fmla="*/ 123434 w 169486"/>
                <a:gd name="connsiteY54" fmla="*/ 44486 h 171052"/>
                <a:gd name="connsiteX55" fmla="*/ 138785 w 169486"/>
                <a:gd name="connsiteY55" fmla="*/ 36967 h 17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9486" h="171052">
                  <a:moveTo>
                    <a:pt x="138785" y="36967"/>
                  </a:moveTo>
                  <a:lnTo>
                    <a:pt x="144424" y="40100"/>
                  </a:lnTo>
                  <a:lnTo>
                    <a:pt x="145364" y="43860"/>
                  </a:lnTo>
                  <a:lnTo>
                    <a:pt x="146304" y="56391"/>
                  </a:lnTo>
                  <a:lnTo>
                    <a:pt x="149123" y="62657"/>
                  </a:lnTo>
                  <a:lnTo>
                    <a:pt x="158522" y="70489"/>
                  </a:lnTo>
                  <a:lnTo>
                    <a:pt x="162281" y="75815"/>
                  </a:lnTo>
                  <a:lnTo>
                    <a:pt x="164161" y="82080"/>
                  </a:lnTo>
                  <a:lnTo>
                    <a:pt x="166667" y="95238"/>
                  </a:lnTo>
                  <a:lnTo>
                    <a:pt x="169486" y="100877"/>
                  </a:lnTo>
                  <a:lnTo>
                    <a:pt x="156642" y="102444"/>
                  </a:lnTo>
                  <a:lnTo>
                    <a:pt x="150376" y="101817"/>
                  </a:lnTo>
                  <a:lnTo>
                    <a:pt x="134712" y="104323"/>
                  </a:lnTo>
                  <a:lnTo>
                    <a:pt x="128446" y="103384"/>
                  </a:lnTo>
                  <a:lnTo>
                    <a:pt x="121241" y="104323"/>
                  </a:lnTo>
                  <a:lnTo>
                    <a:pt x="114975" y="108709"/>
                  </a:lnTo>
                  <a:lnTo>
                    <a:pt x="108083" y="121241"/>
                  </a:lnTo>
                  <a:lnTo>
                    <a:pt x="105263" y="130013"/>
                  </a:lnTo>
                  <a:lnTo>
                    <a:pt x="102130" y="136592"/>
                  </a:lnTo>
                  <a:lnTo>
                    <a:pt x="97118" y="139725"/>
                  </a:lnTo>
                  <a:lnTo>
                    <a:pt x="93045" y="140038"/>
                  </a:lnTo>
                  <a:lnTo>
                    <a:pt x="90539" y="138158"/>
                  </a:lnTo>
                  <a:lnTo>
                    <a:pt x="87719" y="131266"/>
                  </a:lnTo>
                  <a:lnTo>
                    <a:pt x="85526" y="129699"/>
                  </a:lnTo>
                  <a:lnTo>
                    <a:pt x="82080" y="130326"/>
                  </a:lnTo>
                  <a:lnTo>
                    <a:pt x="77694" y="133459"/>
                  </a:lnTo>
                  <a:lnTo>
                    <a:pt x="70802" y="146303"/>
                  </a:lnTo>
                  <a:lnTo>
                    <a:pt x="70175" y="171053"/>
                  </a:lnTo>
                  <a:lnTo>
                    <a:pt x="49499" y="159148"/>
                  </a:lnTo>
                  <a:lnTo>
                    <a:pt x="31955" y="144737"/>
                  </a:lnTo>
                  <a:lnTo>
                    <a:pt x="23496" y="133459"/>
                  </a:lnTo>
                  <a:lnTo>
                    <a:pt x="9712" y="99938"/>
                  </a:lnTo>
                  <a:lnTo>
                    <a:pt x="0" y="65790"/>
                  </a:lnTo>
                  <a:lnTo>
                    <a:pt x="10025" y="41667"/>
                  </a:lnTo>
                  <a:lnTo>
                    <a:pt x="13158" y="29762"/>
                  </a:lnTo>
                  <a:lnTo>
                    <a:pt x="16917" y="24123"/>
                  </a:lnTo>
                  <a:lnTo>
                    <a:pt x="19737" y="22556"/>
                  </a:lnTo>
                  <a:lnTo>
                    <a:pt x="22243" y="24436"/>
                  </a:lnTo>
                  <a:lnTo>
                    <a:pt x="27256" y="25689"/>
                  </a:lnTo>
                  <a:lnTo>
                    <a:pt x="33835" y="25689"/>
                  </a:lnTo>
                  <a:lnTo>
                    <a:pt x="57331" y="15664"/>
                  </a:lnTo>
                  <a:lnTo>
                    <a:pt x="71742" y="17231"/>
                  </a:lnTo>
                  <a:lnTo>
                    <a:pt x="81140" y="14724"/>
                  </a:lnTo>
                  <a:lnTo>
                    <a:pt x="85526" y="11591"/>
                  </a:lnTo>
                  <a:lnTo>
                    <a:pt x="93985" y="0"/>
                  </a:lnTo>
                  <a:lnTo>
                    <a:pt x="99624" y="313"/>
                  </a:lnTo>
                  <a:lnTo>
                    <a:pt x="103697" y="2193"/>
                  </a:lnTo>
                  <a:lnTo>
                    <a:pt x="104950" y="5013"/>
                  </a:lnTo>
                  <a:lnTo>
                    <a:pt x="102757" y="12845"/>
                  </a:lnTo>
                  <a:lnTo>
                    <a:pt x="101817" y="17857"/>
                  </a:lnTo>
                  <a:lnTo>
                    <a:pt x="102444" y="22556"/>
                  </a:lnTo>
                  <a:lnTo>
                    <a:pt x="104323" y="26942"/>
                  </a:lnTo>
                  <a:lnTo>
                    <a:pt x="113722" y="41353"/>
                  </a:lnTo>
                  <a:lnTo>
                    <a:pt x="116228" y="43860"/>
                  </a:lnTo>
                  <a:lnTo>
                    <a:pt x="123434" y="44486"/>
                  </a:lnTo>
                  <a:lnTo>
                    <a:pt x="138785" y="36967"/>
                  </a:lnTo>
                  <a:close/>
                </a:path>
              </a:pathLst>
            </a:custGeom>
            <a:grpFill/>
            <a:ln w="6248" cap="rnd">
              <a:solidFill>
                <a:srgbClr val="0070C0"/>
              </a:solidFill>
              <a:prstDash val="solid"/>
              <a:round/>
            </a:ln>
          </p:spPr>
          <p:txBody>
            <a:bodyPr rtlCol="0" anchor="ctr"/>
            <a:lstStyle/>
            <a:p>
              <a:endParaRPr lang="vi-VN"/>
            </a:p>
          </p:txBody>
        </p:sp>
        <p:sp>
          <p:nvSpPr>
            <p:cNvPr id="96" name="Freeform: Shape 95">
              <a:extLst>
                <a:ext uri="{FF2B5EF4-FFF2-40B4-BE49-F238E27FC236}">
                  <a16:creationId xmlns:a16="http://schemas.microsoft.com/office/drawing/2014/main" id="{7494062E-D7C5-437A-AC1C-5CCE24389C4D}"/>
                </a:ext>
              </a:extLst>
            </p:cNvPr>
            <p:cNvSpPr/>
            <p:nvPr/>
          </p:nvSpPr>
          <p:spPr>
            <a:xfrm>
              <a:off x="3997807" y="1693347"/>
              <a:ext cx="264098" cy="238409"/>
            </a:xfrm>
            <a:custGeom>
              <a:avLst/>
              <a:gdLst>
                <a:gd name="connsiteX0" fmla="*/ 234650 w 264098"/>
                <a:gd name="connsiteY0" fmla="*/ 86466 h 238409"/>
                <a:gd name="connsiteX1" fmla="*/ 235589 w 264098"/>
                <a:gd name="connsiteY1" fmla="*/ 87719 h 238409"/>
                <a:gd name="connsiteX2" fmla="*/ 239036 w 264098"/>
                <a:gd name="connsiteY2" fmla="*/ 89286 h 238409"/>
                <a:gd name="connsiteX3" fmla="*/ 242169 w 264098"/>
                <a:gd name="connsiteY3" fmla="*/ 87406 h 238409"/>
                <a:gd name="connsiteX4" fmla="*/ 244048 w 264098"/>
                <a:gd name="connsiteY4" fmla="*/ 83020 h 238409"/>
                <a:gd name="connsiteX5" fmla="*/ 254073 w 264098"/>
                <a:gd name="connsiteY5" fmla="*/ 90539 h 238409"/>
                <a:gd name="connsiteX6" fmla="*/ 255953 w 264098"/>
                <a:gd name="connsiteY6" fmla="*/ 92732 h 238409"/>
                <a:gd name="connsiteX7" fmla="*/ 257206 w 264098"/>
                <a:gd name="connsiteY7" fmla="*/ 96805 h 238409"/>
                <a:gd name="connsiteX8" fmla="*/ 261592 w 264098"/>
                <a:gd name="connsiteY8" fmla="*/ 104324 h 238409"/>
                <a:gd name="connsiteX9" fmla="*/ 264098 w 264098"/>
                <a:gd name="connsiteY9" fmla="*/ 110903 h 238409"/>
                <a:gd name="connsiteX10" fmla="*/ 263158 w 264098"/>
                <a:gd name="connsiteY10" fmla="*/ 117481 h 238409"/>
                <a:gd name="connsiteX11" fmla="*/ 256580 w 264098"/>
                <a:gd name="connsiteY11" fmla="*/ 120928 h 238409"/>
                <a:gd name="connsiteX12" fmla="*/ 250940 w 264098"/>
                <a:gd name="connsiteY12" fmla="*/ 120301 h 238409"/>
                <a:gd name="connsiteX13" fmla="*/ 245928 w 264098"/>
                <a:gd name="connsiteY13" fmla="*/ 121867 h 238409"/>
                <a:gd name="connsiteX14" fmla="*/ 235589 w 264098"/>
                <a:gd name="connsiteY14" fmla="*/ 124374 h 238409"/>
                <a:gd name="connsiteX15" fmla="*/ 222118 w 264098"/>
                <a:gd name="connsiteY15" fmla="*/ 125314 h 238409"/>
                <a:gd name="connsiteX16" fmla="*/ 216479 w 264098"/>
                <a:gd name="connsiteY16" fmla="*/ 126567 h 238409"/>
                <a:gd name="connsiteX17" fmla="*/ 188910 w 264098"/>
                <a:gd name="connsiteY17" fmla="*/ 130013 h 238409"/>
                <a:gd name="connsiteX18" fmla="*/ 188910 w 264098"/>
                <a:gd name="connsiteY18" fmla="*/ 126567 h 238409"/>
                <a:gd name="connsiteX19" fmla="*/ 191730 w 264098"/>
                <a:gd name="connsiteY19" fmla="*/ 126567 h 238409"/>
                <a:gd name="connsiteX20" fmla="*/ 191730 w 264098"/>
                <a:gd name="connsiteY20" fmla="*/ 123747 h 238409"/>
                <a:gd name="connsiteX21" fmla="*/ 186717 w 264098"/>
                <a:gd name="connsiteY21" fmla="*/ 124687 h 238409"/>
                <a:gd name="connsiteX22" fmla="*/ 182645 w 264098"/>
                <a:gd name="connsiteY22" fmla="*/ 126567 h 238409"/>
                <a:gd name="connsiteX23" fmla="*/ 182645 w 264098"/>
                <a:gd name="connsiteY23" fmla="*/ 130013 h 238409"/>
                <a:gd name="connsiteX24" fmla="*/ 185777 w 264098"/>
                <a:gd name="connsiteY24" fmla="*/ 133146 h 238409"/>
                <a:gd name="connsiteX25" fmla="*/ 182958 w 264098"/>
                <a:gd name="connsiteY25" fmla="*/ 135652 h 238409"/>
                <a:gd name="connsiteX26" fmla="*/ 173873 w 264098"/>
                <a:gd name="connsiteY26" fmla="*/ 139411 h 238409"/>
                <a:gd name="connsiteX27" fmla="*/ 171053 w 264098"/>
                <a:gd name="connsiteY27" fmla="*/ 142544 h 238409"/>
                <a:gd name="connsiteX28" fmla="*/ 165414 w 264098"/>
                <a:gd name="connsiteY28" fmla="*/ 154762 h 238409"/>
                <a:gd name="connsiteX29" fmla="*/ 150690 w 264098"/>
                <a:gd name="connsiteY29" fmla="*/ 173559 h 238409"/>
                <a:gd name="connsiteX30" fmla="*/ 141291 w 264098"/>
                <a:gd name="connsiteY30" fmla="*/ 179825 h 238409"/>
                <a:gd name="connsiteX31" fmla="*/ 130953 w 264098"/>
                <a:gd name="connsiteY31" fmla="*/ 194863 h 238409"/>
                <a:gd name="connsiteX32" fmla="*/ 121241 w 264098"/>
                <a:gd name="connsiteY32" fmla="*/ 200815 h 238409"/>
                <a:gd name="connsiteX33" fmla="*/ 110903 w 264098"/>
                <a:gd name="connsiteY33" fmla="*/ 213033 h 238409"/>
                <a:gd name="connsiteX34" fmla="*/ 104637 w 264098"/>
                <a:gd name="connsiteY34" fmla="*/ 216792 h 238409"/>
                <a:gd name="connsiteX35" fmla="*/ 108710 w 264098"/>
                <a:gd name="connsiteY35" fmla="*/ 206767 h 238409"/>
                <a:gd name="connsiteX36" fmla="*/ 110276 w 264098"/>
                <a:gd name="connsiteY36" fmla="*/ 204574 h 238409"/>
                <a:gd name="connsiteX37" fmla="*/ 107143 w 264098"/>
                <a:gd name="connsiteY37" fmla="*/ 201128 h 238409"/>
                <a:gd name="connsiteX38" fmla="*/ 104010 w 264098"/>
                <a:gd name="connsiteY38" fmla="*/ 207394 h 238409"/>
                <a:gd name="connsiteX39" fmla="*/ 98998 w 264098"/>
                <a:gd name="connsiteY39" fmla="*/ 220865 h 238409"/>
                <a:gd name="connsiteX40" fmla="*/ 95552 w 264098"/>
                <a:gd name="connsiteY40" fmla="*/ 226191 h 238409"/>
                <a:gd name="connsiteX41" fmla="*/ 89286 w 264098"/>
                <a:gd name="connsiteY41" fmla="*/ 229950 h 238409"/>
                <a:gd name="connsiteX42" fmla="*/ 73622 w 264098"/>
                <a:gd name="connsiteY42" fmla="*/ 234023 h 238409"/>
                <a:gd name="connsiteX43" fmla="*/ 66416 w 264098"/>
                <a:gd name="connsiteY43" fmla="*/ 238409 h 238409"/>
                <a:gd name="connsiteX44" fmla="*/ 63910 w 264098"/>
                <a:gd name="connsiteY44" fmla="*/ 231830 h 238409"/>
                <a:gd name="connsiteX45" fmla="*/ 65163 w 264098"/>
                <a:gd name="connsiteY45" fmla="*/ 224311 h 238409"/>
                <a:gd name="connsiteX46" fmla="*/ 67983 w 264098"/>
                <a:gd name="connsiteY46" fmla="*/ 216479 h 238409"/>
                <a:gd name="connsiteX47" fmla="*/ 69236 w 264098"/>
                <a:gd name="connsiteY47" fmla="*/ 207394 h 238409"/>
                <a:gd name="connsiteX48" fmla="*/ 85527 w 264098"/>
                <a:gd name="connsiteY48" fmla="*/ 165101 h 238409"/>
                <a:gd name="connsiteX49" fmla="*/ 89912 w 264098"/>
                <a:gd name="connsiteY49" fmla="*/ 143797 h 238409"/>
                <a:gd name="connsiteX50" fmla="*/ 89599 w 264098"/>
                <a:gd name="connsiteY50" fmla="*/ 136592 h 238409"/>
                <a:gd name="connsiteX51" fmla="*/ 88659 w 264098"/>
                <a:gd name="connsiteY51" fmla="*/ 130013 h 238409"/>
                <a:gd name="connsiteX52" fmla="*/ 86780 w 264098"/>
                <a:gd name="connsiteY52" fmla="*/ 124060 h 238409"/>
                <a:gd name="connsiteX53" fmla="*/ 84273 w 264098"/>
                <a:gd name="connsiteY53" fmla="*/ 120614 h 238409"/>
                <a:gd name="connsiteX54" fmla="*/ 81454 w 264098"/>
                <a:gd name="connsiteY54" fmla="*/ 118735 h 238409"/>
                <a:gd name="connsiteX55" fmla="*/ 71115 w 264098"/>
                <a:gd name="connsiteY55" fmla="*/ 117168 h 238409"/>
                <a:gd name="connsiteX56" fmla="*/ 66416 w 264098"/>
                <a:gd name="connsiteY56" fmla="*/ 114349 h 238409"/>
                <a:gd name="connsiteX57" fmla="*/ 64223 w 264098"/>
                <a:gd name="connsiteY57" fmla="*/ 111216 h 238409"/>
                <a:gd name="connsiteX58" fmla="*/ 60777 w 264098"/>
                <a:gd name="connsiteY58" fmla="*/ 108396 h 238409"/>
                <a:gd name="connsiteX59" fmla="*/ 55765 w 264098"/>
                <a:gd name="connsiteY59" fmla="*/ 109023 h 238409"/>
                <a:gd name="connsiteX60" fmla="*/ 49186 w 264098"/>
                <a:gd name="connsiteY60" fmla="*/ 112782 h 238409"/>
                <a:gd name="connsiteX61" fmla="*/ 45113 w 264098"/>
                <a:gd name="connsiteY61" fmla="*/ 114035 h 238409"/>
                <a:gd name="connsiteX62" fmla="*/ 41354 w 264098"/>
                <a:gd name="connsiteY62" fmla="*/ 113409 h 238409"/>
                <a:gd name="connsiteX63" fmla="*/ 33208 w 264098"/>
                <a:gd name="connsiteY63" fmla="*/ 105263 h 238409"/>
                <a:gd name="connsiteX64" fmla="*/ 29449 w 264098"/>
                <a:gd name="connsiteY64" fmla="*/ 103070 h 238409"/>
                <a:gd name="connsiteX65" fmla="*/ 17231 w 264098"/>
                <a:gd name="connsiteY65" fmla="*/ 101817 h 238409"/>
                <a:gd name="connsiteX66" fmla="*/ 10965 w 264098"/>
                <a:gd name="connsiteY66" fmla="*/ 99624 h 238409"/>
                <a:gd name="connsiteX67" fmla="*/ 5326 w 264098"/>
                <a:gd name="connsiteY67" fmla="*/ 94612 h 238409"/>
                <a:gd name="connsiteX68" fmla="*/ 1253 w 264098"/>
                <a:gd name="connsiteY68" fmla="*/ 82080 h 238409"/>
                <a:gd name="connsiteX69" fmla="*/ 0 w 264098"/>
                <a:gd name="connsiteY69" fmla="*/ 70176 h 238409"/>
                <a:gd name="connsiteX70" fmla="*/ 627 w 264098"/>
                <a:gd name="connsiteY70" fmla="*/ 45426 h 238409"/>
                <a:gd name="connsiteX71" fmla="*/ 7519 w 264098"/>
                <a:gd name="connsiteY71" fmla="*/ 32582 h 238409"/>
                <a:gd name="connsiteX72" fmla="*/ 11905 w 264098"/>
                <a:gd name="connsiteY72" fmla="*/ 29449 h 238409"/>
                <a:gd name="connsiteX73" fmla="*/ 15351 w 264098"/>
                <a:gd name="connsiteY73" fmla="*/ 28822 h 238409"/>
                <a:gd name="connsiteX74" fmla="*/ 17544 w 264098"/>
                <a:gd name="connsiteY74" fmla="*/ 30389 h 238409"/>
                <a:gd name="connsiteX75" fmla="*/ 20363 w 264098"/>
                <a:gd name="connsiteY75" fmla="*/ 37281 h 238409"/>
                <a:gd name="connsiteX76" fmla="*/ 22870 w 264098"/>
                <a:gd name="connsiteY76" fmla="*/ 39160 h 238409"/>
                <a:gd name="connsiteX77" fmla="*/ 26943 w 264098"/>
                <a:gd name="connsiteY77" fmla="*/ 38847 h 238409"/>
                <a:gd name="connsiteX78" fmla="*/ 31955 w 264098"/>
                <a:gd name="connsiteY78" fmla="*/ 35714 h 238409"/>
                <a:gd name="connsiteX79" fmla="*/ 35088 w 264098"/>
                <a:gd name="connsiteY79" fmla="*/ 29135 h 238409"/>
                <a:gd name="connsiteX80" fmla="*/ 37907 w 264098"/>
                <a:gd name="connsiteY80" fmla="*/ 20363 h 238409"/>
                <a:gd name="connsiteX81" fmla="*/ 44800 w 264098"/>
                <a:gd name="connsiteY81" fmla="*/ 7832 h 238409"/>
                <a:gd name="connsiteX82" fmla="*/ 51065 w 264098"/>
                <a:gd name="connsiteY82" fmla="*/ 3446 h 238409"/>
                <a:gd name="connsiteX83" fmla="*/ 58271 w 264098"/>
                <a:gd name="connsiteY83" fmla="*/ 2506 h 238409"/>
                <a:gd name="connsiteX84" fmla="*/ 64537 w 264098"/>
                <a:gd name="connsiteY84" fmla="*/ 3446 h 238409"/>
                <a:gd name="connsiteX85" fmla="*/ 80201 w 264098"/>
                <a:gd name="connsiteY85" fmla="*/ 940 h 238409"/>
                <a:gd name="connsiteX86" fmla="*/ 86466 w 264098"/>
                <a:gd name="connsiteY86" fmla="*/ 1566 h 238409"/>
                <a:gd name="connsiteX87" fmla="*/ 99311 w 264098"/>
                <a:gd name="connsiteY87" fmla="*/ 0 h 238409"/>
                <a:gd name="connsiteX88" fmla="*/ 101504 w 264098"/>
                <a:gd name="connsiteY88" fmla="*/ 2193 h 238409"/>
                <a:gd name="connsiteX89" fmla="*/ 109336 w 264098"/>
                <a:gd name="connsiteY89" fmla="*/ 5013 h 238409"/>
                <a:gd name="connsiteX90" fmla="*/ 112156 w 264098"/>
                <a:gd name="connsiteY90" fmla="*/ 7206 h 238409"/>
                <a:gd name="connsiteX91" fmla="*/ 113409 w 264098"/>
                <a:gd name="connsiteY91" fmla="*/ 10338 h 238409"/>
                <a:gd name="connsiteX92" fmla="*/ 113722 w 264098"/>
                <a:gd name="connsiteY92" fmla="*/ 13471 h 238409"/>
                <a:gd name="connsiteX93" fmla="*/ 111842 w 264098"/>
                <a:gd name="connsiteY93" fmla="*/ 23810 h 238409"/>
                <a:gd name="connsiteX94" fmla="*/ 111842 w 264098"/>
                <a:gd name="connsiteY94" fmla="*/ 30389 h 238409"/>
                <a:gd name="connsiteX95" fmla="*/ 114349 w 264098"/>
                <a:gd name="connsiteY95" fmla="*/ 35088 h 238409"/>
                <a:gd name="connsiteX96" fmla="*/ 120301 w 264098"/>
                <a:gd name="connsiteY96" fmla="*/ 36968 h 238409"/>
                <a:gd name="connsiteX97" fmla="*/ 132206 w 264098"/>
                <a:gd name="connsiteY97" fmla="*/ 36341 h 238409"/>
                <a:gd name="connsiteX98" fmla="*/ 136592 w 264098"/>
                <a:gd name="connsiteY98" fmla="*/ 38534 h 238409"/>
                <a:gd name="connsiteX99" fmla="*/ 139725 w 264098"/>
                <a:gd name="connsiteY99" fmla="*/ 44800 h 238409"/>
                <a:gd name="connsiteX100" fmla="*/ 139725 w 264098"/>
                <a:gd name="connsiteY100" fmla="*/ 51065 h 238409"/>
                <a:gd name="connsiteX101" fmla="*/ 137845 w 264098"/>
                <a:gd name="connsiteY101" fmla="*/ 56078 h 238409"/>
                <a:gd name="connsiteX102" fmla="*/ 135025 w 264098"/>
                <a:gd name="connsiteY102" fmla="*/ 60777 h 238409"/>
                <a:gd name="connsiteX103" fmla="*/ 133146 w 264098"/>
                <a:gd name="connsiteY103" fmla="*/ 66730 h 238409"/>
                <a:gd name="connsiteX104" fmla="*/ 134712 w 264098"/>
                <a:gd name="connsiteY104" fmla="*/ 72369 h 238409"/>
                <a:gd name="connsiteX105" fmla="*/ 139098 w 264098"/>
                <a:gd name="connsiteY105" fmla="*/ 73308 h 238409"/>
                <a:gd name="connsiteX106" fmla="*/ 144737 w 264098"/>
                <a:gd name="connsiteY106" fmla="*/ 71115 h 238409"/>
                <a:gd name="connsiteX107" fmla="*/ 149436 w 264098"/>
                <a:gd name="connsiteY107" fmla="*/ 67983 h 238409"/>
                <a:gd name="connsiteX108" fmla="*/ 158208 w 264098"/>
                <a:gd name="connsiteY108" fmla="*/ 59211 h 238409"/>
                <a:gd name="connsiteX109" fmla="*/ 162908 w 264098"/>
                <a:gd name="connsiteY109" fmla="*/ 57018 h 238409"/>
                <a:gd name="connsiteX110" fmla="*/ 169487 w 264098"/>
                <a:gd name="connsiteY110" fmla="*/ 57331 h 238409"/>
                <a:gd name="connsiteX111" fmla="*/ 171680 w 264098"/>
                <a:gd name="connsiteY111" fmla="*/ 61404 h 238409"/>
                <a:gd name="connsiteX112" fmla="*/ 185151 w 264098"/>
                <a:gd name="connsiteY112" fmla="*/ 68296 h 238409"/>
                <a:gd name="connsiteX113" fmla="*/ 188597 w 264098"/>
                <a:gd name="connsiteY113" fmla="*/ 71742 h 238409"/>
                <a:gd name="connsiteX114" fmla="*/ 195176 w 264098"/>
                <a:gd name="connsiteY114" fmla="*/ 79261 h 238409"/>
                <a:gd name="connsiteX115" fmla="*/ 212093 w 264098"/>
                <a:gd name="connsiteY115" fmla="*/ 92419 h 238409"/>
                <a:gd name="connsiteX116" fmla="*/ 217419 w 264098"/>
                <a:gd name="connsiteY116" fmla="*/ 94298 h 238409"/>
                <a:gd name="connsiteX117" fmla="*/ 222745 w 264098"/>
                <a:gd name="connsiteY117" fmla="*/ 94298 h 238409"/>
                <a:gd name="connsiteX118" fmla="*/ 228071 w 264098"/>
                <a:gd name="connsiteY118" fmla="*/ 92732 h 238409"/>
                <a:gd name="connsiteX119" fmla="*/ 234650 w 264098"/>
                <a:gd name="connsiteY119" fmla="*/ 86466 h 23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64098" h="238409">
                  <a:moveTo>
                    <a:pt x="234650" y="86466"/>
                  </a:moveTo>
                  <a:lnTo>
                    <a:pt x="235589" y="87719"/>
                  </a:lnTo>
                  <a:lnTo>
                    <a:pt x="239036" y="89286"/>
                  </a:lnTo>
                  <a:lnTo>
                    <a:pt x="242169" y="87406"/>
                  </a:lnTo>
                  <a:lnTo>
                    <a:pt x="244048" y="83020"/>
                  </a:lnTo>
                  <a:lnTo>
                    <a:pt x="254073" y="90539"/>
                  </a:lnTo>
                  <a:lnTo>
                    <a:pt x="255953" y="92732"/>
                  </a:lnTo>
                  <a:lnTo>
                    <a:pt x="257206" y="96805"/>
                  </a:lnTo>
                  <a:lnTo>
                    <a:pt x="261592" y="104324"/>
                  </a:lnTo>
                  <a:lnTo>
                    <a:pt x="264098" y="110903"/>
                  </a:lnTo>
                  <a:lnTo>
                    <a:pt x="263158" y="117481"/>
                  </a:lnTo>
                  <a:lnTo>
                    <a:pt x="256580" y="120928"/>
                  </a:lnTo>
                  <a:lnTo>
                    <a:pt x="250940" y="120301"/>
                  </a:lnTo>
                  <a:lnTo>
                    <a:pt x="245928" y="121867"/>
                  </a:lnTo>
                  <a:lnTo>
                    <a:pt x="235589" y="124374"/>
                  </a:lnTo>
                  <a:lnTo>
                    <a:pt x="222118" y="125314"/>
                  </a:lnTo>
                  <a:lnTo>
                    <a:pt x="216479" y="126567"/>
                  </a:lnTo>
                  <a:lnTo>
                    <a:pt x="188910" y="130013"/>
                  </a:lnTo>
                  <a:lnTo>
                    <a:pt x="188910" y="126567"/>
                  </a:lnTo>
                  <a:lnTo>
                    <a:pt x="191730" y="126567"/>
                  </a:lnTo>
                  <a:lnTo>
                    <a:pt x="191730" y="123747"/>
                  </a:lnTo>
                  <a:lnTo>
                    <a:pt x="186717" y="124687"/>
                  </a:lnTo>
                  <a:lnTo>
                    <a:pt x="182645" y="126567"/>
                  </a:lnTo>
                  <a:lnTo>
                    <a:pt x="182645" y="130013"/>
                  </a:lnTo>
                  <a:lnTo>
                    <a:pt x="185777" y="133146"/>
                  </a:lnTo>
                  <a:lnTo>
                    <a:pt x="182958" y="135652"/>
                  </a:lnTo>
                  <a:lnTo>
                    <a:pt x="173873" y="139411"/>
                  </a:lnTo>
                  <a:lnTo>
                    <a:pt x="171053" y="142544"/>
                  </a:lnTo>
                  <a:lnTo>
                    <a:pt x="165414" y="154762"/>
                  </a:lnTo>
                  <a:lnTo>
                    <a:pt x="150690" y="173559"/>
                  </a:lnTo>
                  <a:lnTo>
                    <a:pt x="141291" y="179825"/>
                  </a:lnTo>
                  <a:lnTo>
                    <a:pt x="130953" y="194863"/>
                  </a:lnTo>
                  <a:lnTo>
                    <a:pt x="121241" y="200815"/>
                  </a:lnTo>
                  <a:lnTo>
                    <a:pt x="110903" y="213033"/>
                  </a:lnTo>
                  <a:lnTo>
                    <a:pt x="104637" y="216792"/>
                  </a:lnTo>
                  <a:lnTo>
                    <a:pt x="108710" y="206767"/>
                  </a:lnTo>
                  <a:lnTo>
                    <a:pt x="110276" y="204574"/>
                  </a:lnTo>
                  <a:lnTo>
                    <a:pt x="107143" y="201128"/>
                  </a:lnTo>
                  <a:lnTo>
                    <a:pt x="104010" y="207394"/>
                  </a:lnTo>
                  <a:lnTo>
                    <a:pt x="98998" y="220865"/>
                  </a:lnTo>
                  <a:lnTo>
                    <a:pt x="95552" y="226191"/>
                  </a:lnTo>
                  <a:lnTo>
                    <a:pt x="89286" y="229950"/>
                  </a:lnTo>
                  <a:lnTo>
                    <a:pt x="73622" y="234023"/>
                  </a:lnTo>
                  <a:lnTo>
                    <a:pt x="66416" y="238409"/>
                  </a:lnTo>
                  <a:lnTo>
                    <a:pt x="63910" y="231830"/>
                  </a:lnTo>
                  <a:lnTo>
                    <a:pt x="65163" y="224311"/>
                  </a:lnTo>
                  <a:lnTo>
                    <a:pt x="67983" y="216479"/>
                  </a:lnTo>
                  <a:lnTo>
                    <a:pt x="69236" y="207394"/>
                  </a:lnTo>
                  <a:lnTo>
                    <a:pt x="85527" y="165101"/>
                  </a:lnTo>
                  <a:lnTo>
                    <a:pt x="89912" y="143797"/>
                  </a:lnTo>
                  <a:lnTo>
                    <a:pt x="89599" y="136592"/>
                  </a:lnTo>
                  <a:lnTo>
                    <a:pt x="88659" y="130013"/>
                  </a:lnTo>
                  <a:lnTo>
                    <a:pt x="86780" y="124060"/>
                  </a:lnTo>
                  <a:lnTo>
                    <a:pt x="84273" y="120614"/>
                  </a:lnTo>
                  <a:lnTo>
                    <a:pt x="81454" y="118735"/>
                  </a:lnTo>
                  <a:lnTo>
                    <a:pt x="71115" y="117168"/>
                  </a:lnTo>
                  <a:lnTo>
                    <a:pt x="66416" y="114349"/>
                  </a:lnTo>
                  <a:lnTo>
                    <a:pt x="64223" y="111216"/>
                  </a:lnTo>
                  <a:lnTo>
                    <a:pt x="60777" y="108396"/>
                  </a:lnTo>
                  <a:lnTo>
                    <a:pt x="55765" y="109023"/>
                  </a:lnTo>
                  <a:lnTo>
                    <a:pt x="49186" y="112782"/>
                  </a:lnTo>
                  <a:lnTo>
                    <a:pt x="45113" y="114035"/>
                  </a:lnTo>
                  <a:lnTo>
                    <a:pt x="41354" y="113409"/>
                  </a:lnTo>
                  <a:lnTo>
                    <a:pt x="33208" y="105263"/>
                  </a:lnTo>
                  <a:lnTo>
                    <a:pt x="29449" y="103070"/>
                  </a:lnTo>
                  <a:lnTo>
                    <a:pt x="17231" y="101817"/>
                  </a:lnTo>
                  <a:lnTo>
                    <a:pt x="10965" y="99624"/>
                  </a:lnTo>
                  <a:lnTo>
                    <a:pt x="5326" y="94612"/>
                  </a:lnTo>
                  <a:lnTo>
                    <a:pt x="1253" y="82080"/>
                  </a:lnTo>
                  <a:lnTo>
                    <a:pt x="0" y="70176"/>
                  </a:lnTo>
                  <a:lnTo>
                    <a:pt x="627" y="45426"/>
                  </a:lnTo>
                  <a:lnTo>
                    <a:pt x="7519" y="32582"/>
                  </a:lnTo>
                  <a:lnTo>
                    <a:pt x="11905" y="29449"/>
                  </a:lnTo>
                  <a:lnTo>
                    <a:pt x="15351" y="28822"/>
                  </a:lnTo>
                  <a:lnTo>
                    <a:pt x="17544" y="30389"/>
                  </a:lnTo>
                  <a:lnTo>
                    <a:pt x="20363" y="37281"/>
                  </a:lnTo>
                  <a:lnTo>
                    <a:pt x="22870" y="39160"/>
                  </a:lnTo>
                  <a:lnTo>
                    <a:pt x="26943" y="38847"/>
                  </a:lnTo>
                  <a:lnTo>
                    <a:pt x="31955" y="35714"/>
                  </a:lnTo>
                  <a:lnTo>
                    <a:pt x="35088" y="29135"/>
                  </a:lnTo>
                  <a:lnTo>
                    <a:pt x="37907" y="20363"/>
                  </a:lnTo>
                  <a:lnTo>
                    <a:pt x="44800" y="7832"/>
                  </a:lnTo>
                  <a:lnTo>
                    <a:pt x="51065" y="3446"/>
                  </a:lnTo>
                  <a:lnTo>
                    <a:pt x="58271" y="2506"/>
                  </a:lnTo>
                  <a:lnTo>
                    <a:pt x="64537" y="3446"/>
                  </a:lnTo>
                  <a:lnTo>
                    <a:pt x="80201" y="940"/>
                  </a:lnTo>
                  <a:lnTo>
                    <a:pt x="86466" y="1566"/>
                  </a:lnTo>
                  <a:lnTo>
                    <a:pt x="99311" y="0"/>
                  </a:lnTo>
                  <a:lnTo>
                    <a:pt x="101504" y="2193"/>
                  </a:lnTo>
                  <a:lnTo>
                    <a:pt x="109336" y="5013"/>
                  </a:lnTo>
                  <a:lnTo>
                    <a:pt x="112156" y="7206"/>
                  </a:lnTo>
                  <a:lnTo>
                    <a:pt x="113409" y="10338"/>
                  </a:lnTo>
                  <a:lnTo>
                    <a:pt x="113722" y="13471"/>
                  </a:lnTo>
                  <a:lnTo>
                    <a:pt x="111842" y="23810"/>
                  </a:lnTo>
                  <a:lnTo>
                    <a:pt x="111842" y="30389"/>
                  </a:lnTo>
                  <a:lnTo>
                    <a:pt x="114349" y="35088"/>
                  </a:lnTo>
                  <a:lnTo>
                    <a:pt x="120301" y="36968"/>
                  </a:lnTo>
                  <a:lnTo>
                    <a:pt x="132206" y="36341"/>
                  </a:lnTo>
                  <a:lnTo>
                    <a:pt x="136592" y="38534"/>
                  </a:lnTo>
                  <a:lnTo>
                    <a:pt x="139725" y="44800"/>
                  </a:lnTo>
                  <a:lnTo>
                    <a:pt x="139725" y="51065"/>
                  </a:lnTo>
                  <a:lnTo>
                    <a:pt x="137845" y="56078"/>
                  </a:lnTo>
                  <a:lnTo>
                    <a:pt x="135025" y="60777"/>
                  </a:lnTo>
                  <a:lnTo>
                    <a:pt x="133146" y="66730"/>
                  </a:lnTo>
                  <a:lnTo>
                    <a:pt x="134712" y="72369"/>
                  </a:lnTo>
                  <a:lnTo>
                    <a:pt x="139098" y="73308"/>
                  </a:lnTo>
                  <a:lnTo>
                    <a:pt x="144737" y="71115"/>
                  </a:lnTo>
                  <a:lnTo>
                    <a:pt x="149436" y="67983"/>
                  </a:lnTo>
                  <a:lnTo>
                    <a:pt x="158208" y="59211"/>
                  </a:lnTo>
                  <a:lnTo>
                    <a:pt x="162908" y="57018"/>
                  </a:lnTo>
                  <a:lnTo>
                    <a:pt x="169487" y="57331"/>
                  </a:lnTo>
                  <a:lnTo>
                    <a:pt x="171680" y="61404"/>
                  </a:lnTo>
                  <a:lnTo>
                    <a:pt x="185151" y="68296"/>
                  </a:lnTo>
                  <a:lnTo>
                    <a:pt x="188597" y="71742"/>
                  </a:lnTo>
                  <a:lnTo>
                    <a:pt x="195176" y="79261"/>
                  </a:lnTo>
                  <a:lnTo>
                    <a:pt x="212093" y="92419"/>
                  </a:lnTo>
                  <a:lnTo>
                    <a:pt x="217419" y="94298"/>
                  </a:lnTo>
                  <a:lnTo>
                    <a:pt x="222745" y="94298"/>
                  </a:lnTo>
                  <a:lnTo>
                    <a:pt x="228071" y="92732"/>
                  </a:lnTo>
                  <a:lnTo>
                    <a:pt x="234650" y="86466"/>
                  </a:lnTo>
                  <a:close/>
                </a:path>
              </a:pathLst>
            </a:custGeom>
            <a:grpFill/>
            <a:ln w="6248" cap="rnd">
              <a:solidFill>
                <a:srgbClr val="0070C0"/>
              </a:solidFill>
              <a:prstDash val="solid"/>
              <a:round/>
            </a:ln>
          </p:spPr>
          <p:txBody>
            <a:bodyPr rtlCol="0" anchor="ctr"/>
            <a:lstStyle/>
            <a:p>
              <a:endParaRPr lang="vi-VN"/>
            </a:p>
          </p:txBody>
        </p:sp>
        <p:sp>
          <p:nvSpPr>
            <p:cNvPr id="97" name="Freeform: Shape 96">
              <a:extLst>
                <a:ext uri="{FF2B5EF4-FFF2-40B4-BE49-F238E27FC236}">
                  <a16:creationId xmlns:a16="http://schemas.microsoft.com/office/drawing/2014/main" id="{F75BE133-9AF5-4DAA-9693-50CF7EFFFB0B}"/>
                </a:ext>
              </a:extLst>
            </p:cNvPr>
            <p:cNvSpPr/>
            <p:nvPr/>
          </p:nvSpPr>
          <p:spPr>
            <a:xfrm>
              <a:off x="3520676" y="1140401"/>
              <a:ext cx="267544" cy="360589"/>
            </a:xfrm>
            <a:custGeom>
              <a:avLst/>
              <a:gdLst>
                <a:gd name="connsiteX0" fmla="*/ 207707 w 267544"/>
                <a:gd name="connsiteY0" fmla="*/ 86780 h 360589"/>
                <a:gd name="connsiteX1" fmla="*/ 218985 w 267544"/>
                <a:gd name="connsiteY1" fmla="*/ 123121 h 360589"/>
                <a:gd name="connsiteX2" fmla="*/ 222432 w 267544"/>
                <a:gd name="connsiteY2" fmla="*/ 126880 h 360589"/>
                <a:gd name="connsiteX3" fmla="*/ 227757 w 267544"/>
                <a:gd name="connsiteY3" fmla="*/ 131266 h 360589"/>
                <a:gd name="connsiteX4" fmla="*/ 232457 w 267544"/>
                <a:gd name="connsiteY4" fmla="*/ 131892 h 360589"/>
                <a:gd name="connsiteX5" fmla="*/ 239662 w 267544"/>
                <a:gd name="connsiteY5" fmla="*/ 135025 h 360589"/>
                <a:gd name="connsiteX6" fmla="*/ 243108 w 267544"/>
                <a:gd name="connsiteY6" fmla="*/ 140038 h 360589"/>
                <a:gd name="connsiteX7" fmla="*/ 250940 w 267544"/>
                <a:gd name="connsiteY7" fmla="*/ 156642 h 360589"/>
                <a:gd name="connsiteX8" fmla="*/ 264725 w 267544"/>
                <a:gd name="connsiteY8" fmla="*/ 173872 h 360589"/>
                <a:gd name="connsiteX9" fmla="*/ 267231 w 267544"/>
                <a:gd name="connsiteY9" fmla="*/ 179512 h 360589"/>
                <a:gd name="connsiteX10" fmla="*/ 267544 w 267544"/>
                <a:gd name="connsiteY10" fmla="*/ 184524 h 360589"/>
                <a:gd name="connsiteX11" fmla="*/ 262532 w 267544"/>
                <a:gd name="connsiteY11" fmla="*/ 191103 h 360589"/>
                <a:gd name="connsiteX12" fmla="*/ 255326 w 267544"/>
                <a:gd name="connsiteY12" fmla="*/ 195489 h 360589"/>
                <a:gd name="connsiteX13" fmla="*/ 254073 w 267544"/>
                <a:gd name="connsiteY13" fmla="*/ 188284 h 360589"/>
                <a:gd name="connsiteX14" fmla="*/ 249061 w 267544"/>
                <a:gd name="connsiteY14" fmla="*/ 181391 h 360589"/>
                <a:gd name="connsiteX15" fmla="*/ 240915 w 267544"/>
                <a:gd name="connsiteY15" fmla="*/ 179512 h 360589"/>
                <a:gd name="connsiteX16" fmla="*/ 231830 w 267544"/>
                <a:gd name="connsiteY16" fmla="*/ 180451 h 360589"/>
                <a:gd name="connsiteX17" fmla="*/ 223371 w 267544"/>
                <a:gd name="connsiteY17" fmla="*/ 184211 h 360589"/>
                <a:gd name="connsiteX18" fmla="*/ 221178 w 267544"/>
                <a:gd name="connsiteY18" fmla="*/ 188284 h 360589"/>
                <a:gd name="connsiteX19" fmla="*/ 217419 w 267544"/>
                <a:gd name="connsiteY19" fmla="*/ 196742 h 360589"/>
                <a:gd name="connsiteX20" fmla="*/ 218672 w 267544"/>
                <a:gd name="connsiteY20" fmla="*/ 213033 h 360589"/>
                <a:gd name="connsiteX21" fmla="*/ 211780 w 267544"/>
                <a:gd name="connsiteY21" fmla="*/ 220865 h 360589"/>
                <a:gd name="connsiteX22" fmla="*/ 201755 w 267544"/>
                <a:gd name="connsiteY22" fmla="*/ 225878 h 360589"/>
                <a:gd name="connsiteX23" fmla="*/ 193923 w 267544"/>
                <a:gd name="connsiteY23" fmla="*/ 234336 h 360589"/>
                <a:gd name="connsiteX24" fmla="*/ 192670 w 267544"/>
                <a:gd name="connsiteY24" fmla="*/ 243735 h 360589"/>
                <a:gd name="connsiteX25" fmla="*/ 196116 w 267544"/>
                <a:gd name="connsiteY25" fmla="*/ 250940 h 360589"/>
                <a:gd name="connsiteX26" fmla="*/ 200502 w 267544"/>
                <a:gd name="connsiteY26" fmla="*/ 257206 h 360589"/>
                <a:gd name="connsiteX27" fmla="*/ 203008 w 267544"/>
                <a:gd name="connsiteY27" fmla="*/ 263785 h 360589"/>
                <a:gd name="connsiteX28" fmla="*/ 201442 w 267544"/>
                <a:gd name="connsiteY28" fmla="*/ 273810 h 360589"/>
                <a:gd name="connsiteX29" fmla="*/ 194863 w 267544"/>
                <a:gd name="connsiteY29" fmla="*/ 286968 h 360589"/>
                <a:gd name="connsiteX30" fmla="*/ 193923 w 267544"/>
                <a:gd name="connsiteY30" fmla="*/ 296680 h 360589"/>
                <a:gd name="connsiteX31" fmla="*/ 196429 w 267544"/>
                <a:gd name="connsiteY31" fmla="*/ 304199 h 360589"/>
                <a:gd name="connsiteX32" fmla="*/ 203634 w 267544"/>
                <a:gd name="connsiteY32" fmla="*/ 316103 h 360589"/>
                <a:gd name="connsiteX33" fmla="*/ 207081 w 267544"/>
                <a:gd name="connsiteY33" fmla="*/ 321742 h 360589"/>
                <a:gd name="connsiteX34" fmla="*/ 210213 w 267544"/>
                <a:gd name="connsiteY34" fmla="*/ 324875 h 360589"/>
                <a:gd name="connsiteX35" fmla="*/ 213033 w 267544"/>
                <a:gd name="connsiteY35" fmla="*/ 329888 h 360589"/>
                <a:gd name="connsiteX36" fmla="*/ 214286 w 267544"/>
                <a:gd name="connsiteY36" fmla="*/ 341479 h 360589"/>
                <a:gd name="connsiteX37" fmla="*/ 214286 w 267544"/>
                <a:gd name="connsiteY37" fmla="*/ 358397 h 360589"/>
                <a:gd name="connsiteX38" fmla="*/ 207081 w 267544"/>
                <a:gd name="connsiteY38" fmla="*/ 360590 h 360589"/>
                <a:gd name="connsiteX39" fmla="*/ 198622 w 267544"/>
                <a:gd name="connsiteY39" fmla="*/ 359963 h 360589"/>
                <a:gd name="connsiteX40" fmla="*/ 162594 w 267544"/>
                <a:gd name="connsiteY40" fmla="*/ 349625 h 360589"/>
                <a:gd name="connsiteX41" fmla="*/ 155389 w 267544"/>
                <a:gd name="connsiteY41" fmla="*/ 349311 h 360589"/>
                <a:gd name="connsiteX42" fmla="*/ 140665 w 267544"/>
                <a:gd name="connsiteY42" fmla="*/ 350251 h 360589"/>
                <a:gd name="connsiteX43" fmla="*/ 131579 w 267544"/>
                <a:gd name="connsiteY43" fmla="*/ 348685 h 360589"/>
                <a:gd name="connsiteX44" fmla="*/ 121867 w 267544"/>
                <a:gd name="connsiteY44" fmla="*/ 344299 h 360589"/>
                <a:gd name="connsiteX45" fmla="*/ 90539 w 267544"/>
                <a:gd name="connsiteY45" fmla="*/ 317670 h 360589"/>
                <a:gd name="connsiteX46" fmla="*/ 48246 w 267544"/>
                <a:gd name="connsiteY46" fmla="*/ 296993 h 360589"/>
                <a:gd name="connsiteX47" fmla="*/ 42293 w 267544"/>
                <a:gd name="connsiteY47" fmla="*/ 291981 h 360589"/>
                <a:gd name="connsiteX48" fmla="*/ 38847 w 267544"/>
                <a:gd name="connsiteY48" fmla="*/ 288534 h 360589"/>
                <a:gd name="connsiteX49" fmla="*/ 33835 w 267544"/>
                <a:gd name="connsiteY49" fmla="*/ 275377 h 360589"/>
                <a:gd name="connsiteX50" fmla="*/ 28196 w 267544"/>
                <a:gd name="connsiteY50" fmla="*/ 268171 h 360589"/>
                <a:gd name="connsiteX51" fmla="*/ 20990 w 267544"/>
                <a:gd name="connsiteY51" fmla="*/ 262532 h 360589"/>
                <a:gd name="connsiteX52" fmla="*/ 19110 w 267544"/>
                <a:gd name="connsiteY52" fmla="*/ 258772 h 360589"/>
                <a:gd name="connsiteX53" fmla="*/ 18171 w 267544"/>
                <a:gd name="connsiteY53" fmla="*/ 253760 h 360589"/>
                <a:gd name="connsiteX54" fmla="*/ 20050 w 267544"/>
                <a:gd name="connsiteY54" fmla="*/ 228384 h 360589"/>
                <a:gd name="connsiteX55" fmla="*/ 15664 w 267544"/>
                <a:gd name="connsiteY55" fmla="*/ 207394 h 360589"/>
                <a:gd name="connsiteX56" fmla="*/ 0 w 267544"/>
                <a:gd name="connsiteY56" fmla="*/ 171053 h 360589"/>
                <a:gd name="connsiteX57" fmla="*/ 28196 w 267544"/>
                <a:gd name="connsiteY57" fmla="*/ 154762 h 360589"/>
                <a:gd name="connsiteX58" fmla="*/ 33521 w 267544"/>
                <a:gd name="connsiteY58" fmla="*/ 148497 h 360589"/>
                <a:gd name="connsiteX59" fmla="*/ 38534 w 267544"/>
                <a:gd name="connsiteY59" fmla="*/ 140038 h 360589"/>
                <a:gd name="connsiteX60" fmla="*/ 37907 w 267544"/>
                <a:gd name="connsiteY60" fmla="*/ 129700 h 360589"/>
                <a:gd name="connsiteX61" fmla="*/ 28509 w 267544"/>
                <a:gd name="connsiteY61" fmla="*/ 100251 h 360589"/>
                <a:gd name="connsiteX62" fmla="*/ 25063 w 267544"/>
                <a:gd name="connsiteY62" fmla="*/ 82707 h 360589"/>
                <a:gd name="connsiteX63" fmla="*/ 26003 w 267544"/>
                <a:gd name="connsiteY63" fmla="*/ 62657 h 360589"/>
                <a:gd name="connsiteX64" fmla="*/ 31642 w 267544"/>
                <a:gd name="connsiteY64" fmla="*/ 49499 h 360589"/>
                <a:gd name="connsiteX65" fmla="*/ 39474 w 267544"/>
                <a:gd name="connsiteY65" fmla="*/ 38221 h 360589"/>
                <a:gd name="connsiteX66" fmla="*/ 50125 w 267544"/>
                <a:gd name="connsiteY66" fmla="*/ 29135 h 360589"/>
                <a:gd name="connsiteX67" fmla="*/ 60777 w 267544"/>
                <a:gd name="connsiteY67" fmla="*/ 23810 h 360589"/>
                <a:gd name="connsiteX68" fmla="*/ 72055 w 267544"/>
                <a:gd name="connsiteY68" fmla="*/ 19737 h 360589"/>
                <a:gd name="connsiteX69" fmla="*/ 95238 w 267544"/>
                <a:gd name="connsiteY69" fmla="*/ 14411 h 360589"/>
                <a:gd name="connsiteX70" fmla="*/ 103384 w 267544"/>
                <a:gd name="connsiteY70" fmla="*/ 11591 h 360589"/>
                <a:gd name="connsiteX71" fmla="*/ 120301 w 267544"/>
                <a:gd name="connsiteY71" fmla="*/ 0 h 360589"/>
                <a:gd name="connsiteX72" fmla="*/ 147557 w 267544"/>
                <a:gd name="connsiteY72" fmla="*/ 16917 h 360589"/>
                <a:gd name="connsiteX73" fmla="*/ 171993 w 267544"/>
                <a:gd name="connsiteY73" fmla="*/ 39160 h 360589"/>
                <a:gd name="connsiteX74" fmla="*/ 191416 w 267544"/>
                <a:gd name="connsiteY74" fmla="*/ 61717 h 360589"/>
                <a:gd name="connsiteX75" fmla="*/ 207707 w 267544"/>
                <a:gd name="connsiteY75" fmla="*/ 86780 h 36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67544" h="360589">
                  <a:moveTo>
                    <a:pt x="207707" y="86780"/>
                  </a:moveTo>
                  <a:lnTo>
                    <a:pt x="218985" y="123121"/>
                  </a:lnTo>
                  <a:lnTo>
                    <a:pt x="222432" y="126880"/>
                  </a:lnTo>
                  <a:lnTo>
                    <a:pt x="227757" y="131266"/>
                  </a:lnTo>
                  <a:lnTo>
                    <a:pt x="232457" y="131892"/>
                  </a:lnTo>
                  <a:lnTo>
                    <a:pt x="239662" y="135025"/>
                  </a:lnTo>
                  <a:lnTo>
                    <a:pt x="243108" y="140038"/>
                  </a:lnTo>
                  <a:lnTo>
                    <a:pt x="250940" y="156642"/>
                  </a:lnTo>
                  <a:lnTo>
                    <a:pt x="264725" y="173872"/>
                  </a:lnTo>
                  <a:lnTo>
                    <a:pt x="267231" y="179512"/>
                  </a:lnTo>
                  <a:lnTo>
                    <a:pt x="267544" y="184524"/>
                  </a:lnTo>
                  <a:lnTo>
                    <a:pt x="262532" y="191103"/>
                  </a:lnTo>
                  <a:lnTo>
                    <a:pt x="255326" y="195489"/>
                  </a:lnTo>
                  <a:lnTo>
                    <a:pt x="254073" y="188284"/>
                  </a:lnTo>
                  <a:lnTo>
                    <a:pt x="249061" y="181391"/>
                  </a:lnTo>
                  <a:lnTo>
                    <a:pt x="240915" y="179512"/>
                  </a:lnTo>
                  <a:lnTo>
                    <a:pt x="231830" y="180451"/>
                  </a:lnTo>
                  <a:lnTo>
                    <a:pt x="223371" y="184211"/>
                  </a:lnTo>
                  <a:lnTo>
                    <a:pt x="221178" y="188284"/>
                  </a:lnTo>
                  <a:lnTo>
                    <a:pt x="217419" y="196742"/>
                  </a:lnTo>
                  <a:lnTo>
                    <a:pt x="218672" y="213033"/>
                  </a:lnTo>
                  <a:lnTo>
                    <a:pt x="211780" y="220865"/>
                  </a:lnTo>
                  <a:lnTo>
                    <a:pt x="201755" y="225878"/>
                  </a:lnTo>
                  <a:lnTo>
                    <a:pt x="193923" y="234336"/>
                  </a:lnTo>
                  <a:lnTo>
                    <a:pt x="192670" y="243735"/>
                  </a:lnTo>
                  <a:lnTo>
                    <a:pt x="196116" y="250940"/>
                  </a:lnTo>
                  <a:lnTo>
                    <a:pt x="200502" y="257206"/>
                  </a:lnTo>
                  <a:lnTo>
                    <a:pt x="203008" y="263785"/>
                  </a:lnTo>
                  <a:lnTo>
                    <a:pt x="201442" y="273810"/>
                  </a:lnTo>
                  <a:lnTo>
                    <a:pt x="194863" y="286968"/>
                  </a:lnTo>
                  <a:lnTo>
                    <a:pt x="193923" y="296680"/>
                  </a:lnTo>
                  <a:lnTo>
                    <a:pt x="196429" y="304199"/>
                  </a:lnTo>
                  <a:lnTo>
                    <a:pt x="203634" y="316103"/>
                  </a:lnTo>
                  <a:lnTo>
                    <a:pt x="207081" y="321742"/>
                  </a:lnTo>
                  <a:lnTo>
                    <a:pt x="210213" y="324875"/>
                  </a:lnTo>
                  <a:lnTo>
                    <a:pt x="213033" y="329888"/>
                  </a:lnTo>
                  <a:lnTo>
                    <a:pt x="214286" y="341479"/>
                  </a:lnTo>
                  <a:lnTo>
                    <a:pt x="214286" y="358397"/>
                  </a:lnTo>
                  <a:lnTo>
                    <a:pt x="207081" y="360590"/>
                  </a:lnTo>
                  <a:lnTo>
                    <a:pt x="198622" y="359963"/>
                  </a:lnTo>
                  <a:lnTo>
                    <a:pt x="162594" y="349625"/>
                  </a:lnTo>
                  <a:lnTo>
                    <a:pt x="155389" y="349311"/>
                  </a:lnTo>
                  <a:lnTo>
                    <a:pt x="140665" y="350251"/>
                  </a:lnTo>
                  <a:lnTo>
                    <a:pt x="131579" y="348685"/>
                  </a:lnTo>
                  <a:lnTo>
                    <a:pt x="121867" y="344299"/>
                  </a:lnTo>
                  <a:lnTo>
                    <a:pt x="90539" y="317670"/>
                  </a:lnTo>
                  <a:lnTo>
                    <a:pt x="48246" y="296993"/>
                  </a:lnTo>
                  <a:lnTo>
                    <a:pt x="42293" y="291981"/>
                  </a:lnTo>
                  <a:lnTo>
                    <a:pt x="38847" y="288534"/>
                  </a:lnTo>
                  <a:lnTo>
                    <a:pt x="33835" y="275377"/>
                  </a:lnTo>
                  <a:lnTo>
                    <a:pt x="28196" y="268171"/>
                  </a:lnTo>
                  <a:lnTo>
                    <a:pt x="20990" y="262532"/>
                  </a:lnTo>
                  <a:lnTo>
                    <a:pt x="19110" y="258772"/>
                  </a:lnTo>
                  <a:lnTo>
                    <a:pt x="18171" y="253760"/>
                  </a:lnTo>
                  <a:lnTo>
                    <a:pt x="20050" y="228384"/>
                  </a:lnTo>
                  <a:lnTo>
                    <a:pt x="15664" y="207394"/>
                  </a:lnTo>
                  <a:lnTo>
                    <a:pt x="0" y="171053"/>
                  </a:lnTo>
                  <a:lnTo>
                    <a:pt x="28196" y="154762"/>
                  </a:lnTo>
                  <a:lnTo>
                    <a:pt x="33521" y="148497"/>
                  </a:lnTo>
                  <a:lnTo>
                    <a:pt x="38534" y="140038"/>
                  </a:lnTo>
                  <a:lnTo>
                    <a:pt x="37907" y="129700"/>
                  </a:lnTo>
                  <a:lnTo>
                    <a:pt x="28509" y="100251"/>
                  </a:lnTo>
                  <a:lnTo>
                    <a:pt x="25063" y="82707"/>
                  </a:lnTo>
                  <a:lnTo>
                    <a:pt x="26003" y="62657"/>
                  </a:lnTo>
                  <a:lnTo>
                    <a:pt x="31642" y="49499"/>
                  </a:lnTo>
                  <a:lnTo>
                    <a:pt x="39474" y="38221"/>
                  </a:lnTo>
                  <a:lnTo>
                    <a:pt x="50125" y="29135"/>
                  </a:lnTo>
                  <a:lnTo>
                    <a:pt x="60777" y="23810"/>
                  </a:lnTo>
                  <a:lnTo>
                    <a:pt x="72055" y="19737"/>
                  </a:lnTo>
                  <a:lnTo>
                    <a:pt x="95238" y="14411"/>
                  </a:lnTo>
                  <a:lnTo>
                    <a:pt x="103384" y="11591"/>
                  </a:lnTo>
                  <a:lnTo>
                    <a:pt x="120301" y="0"/>
                  </a:lnTo>
                  <a:lnTo>
                    <a:pt x="147557" y="16917"/>
                  </a:lnTo>
                  <a:lnTo>
                    <a:pt x="171993" y="39160"/>
                  </a:lnTo>
                  <a:lnTo>
                    <a:pt x="191416" y="61717"/>
                  </a:lnTo>
                  <a:lnTo>
                    <a:pt x="207707" y="86780"/>
                  </a:lnTo>
                  <a:close/>
                </a:path>
              </a:pathLst>
            </a:custGeom>
            <a:grpFill/>
            <a:ln w="6248" cap="rnd">
              <a:solidFill>
                <a:srgbClr val="0070C0"/>
              </a:solidFill>
              <a:prstDash val="solid"/>
              <a:round/>
            </a:ln>
          </p:spPr>
          <p:txBody>
            <a:bodyPr rtlCol="0" anchor="ctr"/>
            <a:lstStyle/>
            <a:p>
              <a:endParaRPr lang="vi-VN"/>
            </a:p>
          </p:txBody>
        </p:sp>
        <p:sp>
          <p:nvSpPr>
            <p:cNvPr id="98" name="Freeform: Shape 97">
              <a:extLst>
                <a:ext uri="{FF2B5EF4-FFF2-40B4-BE49-F238E27FC236}">
                  <a16:creationId xmlns:a16="http://schemas.microsoft.com/office/drawing/2014/main" id="{7DA10A1C-7D34-4AC0-86C1-1C53AA3DFE72}"/>
                </a:ext>
              </a:extLst>
            </p:cNvPr>
            <p:cNvSpPr/>
            <p:nvPr/>
          </p:nvSpPr>
          <p:spPr>
            <a:xfrm>
              <a:off x="3984963" y="1172982"/>
              <a:ext cx="486529" cy="227757"/>
            </a:xfrm>
            <a:custGeom>
              <a:avLst/>
              <a:gdLst>
                <a:gd name="connsiteX0" fmla="*/ 104950 w 486529"/>
                <a:gd name="connsiteY0" fmla="*/ 28509 h 227757"/>
                <a:gd name="connsiteX1" fmla="*/ 100877 w 486529"/>
                <a:gd name="connsiteY1" fmla="*/ 39787 h 227757"/>
                <a:gd name="connsiteX2" fmla="*/ 101504 w 486529"/>
                <a:gd name="connsiteY2" fmla="*/ 46679 h 227757"/>
                <a:gd name="connsiteX3" fmla="*/ 104010 w 486529"/>
                <a:gd name="connsiteY3" fmla="*/ 52945 h 227757"/>
                <a:gd name="connsiteX4" fmla="*/ 109336 w 486529"/>
                <a:gd name="connsiteY4" fmla="*/ 57018 h 227757"/>
                <a:gd name="connsiteX5" fmla="*/ 117168 w 486529"/>
                <a:gd name="connsiteY5" fmla="*/ 59837 h 227757"/>
                <a:gd name="connsiteX6" fmla="*/ 130953 w 486529"/>
                <a:gd name="connsiteY6" fmla="*/ 61404 h 227757"/>
                <a:gd name="connsiteX7" fmla="*/ 144424 w 486529"/>
                <a:gd name="connsiteY7" fmla="*/ 64850 h 227757"/>
                <a:gd name="connsiteX8" fmla="*/ 157895 w 486529"/>
                <a:gd name="connsiteY8" fmla="*/ 71115 h 227757"/>
                <a:gd name="connsiteX9" fmla="*/ 183584 w 486529"/>
                <a:gd name="connsiteY9" fmla="*/ 95552 h 227757"/>
                <a:gd name="connsiteX10" fmla="*/ 192356 w 486529"/>
                <a:gd name="connsiteY10" fmla="*/ 99938 h 227757"/>
                <a:gd name="connsiteX11" fmla="*/ 203321 w 486529"/>
                <a:gd name="connsiteY11" fmla="*/ 101504 h 227757"/>
                <a:gd name="connsiteX12" fmla="*/ 218985 w 486529"/>
                <a:gd name="connsiteY12" fmla="*/ 98371 h 227757"/>
                <a:gd name="connsiteX13" fmla="*/ 229324 w 486529"/>
                <a:gd name="connsiteY13" fmla="*/ 92419 h 227757"/>
                <a:gd name="connsiteX14" fmla="*/ 236842 w 486529"/>
                <a:gd name="connsiteY14" fmla="*/ 84273 h 227757"/>
                <a:gd name="connsiteX15" fmla="*/ 242168 w 486529"/>
                <a:gd name="connsiteY15" fmla="*/ 74562 h 227757"/>
                <a:gd name="connsiteX16" fmla="*/ 255640 w 486529"/>
                <a:gd name="connsiteY16" fmla="*/ 40100 h 227757"/>
                <a:gd name="connsiteX17" fmla="*/ 263472 w 486529"/>
                <a:gd name="connsiteY17" fmla="*/ 29449 h 227757"/>
                <a:gd name="connsiteX18" fmla="*/ 271617 w 486529"/>
                <a:gd name="connsiteY18" fmla="*/ 21303 h 227757"/>
                <a:gd name="connsiteX19" fmla="*/ 280389 w 486529"/>
                <a:gd name="connsiteY19" fmla="*/ 15351 h 227757"/>
                <a:gd name="connsiteX20" fmla="*/ 291041 w 486529"/>
                <a:gd name="connsiteY20" fmla="*/ 12218 h 227757"/>
                <a:gd name="connsiteX21" fmla="*/ 302006 w 486529"/>
                <a:gd name="connsiteY21" fmla="*/ 10652 h 227757"/>
                <a:gd name="connsiteX22" fmla="*/ 313597 w 486529"/>
                <a:gd name="connsiteY22" fmla="*/ 11591 h 227757"/>
                <a:gd name="connsiteX23" fmla="*/ 323622 w 486529"/>
                <a:gd name="connsiteY23" fmla="*/ 15664 h 227757"/>
                <a:gd name="connsiteX24" fmla="*/ 339286 w 486529"/>
                <a:gd name="connsiteY24" fmla="*/ 32582 h 227757"/>
                <a:gd name="connsiteX25" fmla="*/ 344925 w 486529"/>
                <a:gd name="connsiteY25" fmla="*/ 37594 h 227757"/>
                <a:gd name="connsiteX26" fmla="*/ 351504 w 486529"/>
                <a:gd name="connsiteY26" fmla="*/ 38221 h 227757"/>
                <a:gd name="connsiteX27" fmla="*/ 356204 w 486529"/>
                <a:gd name="connsiteY27" fmla="*/ 35714 h 227757"/>
                <a:gd name="connsiteX28" fmla="*/ 365602 w 486529"/>
                <a:gd name="connsiteY28" fmla="*/ 26629 h 227757"/>
                <a:gd name="connsiteX29" fmla="*/ 371555 w 486529"/>
                <a:gd name="connsiteY29" fmla="*/ 22243 h 227757"/>
                <a:gd name="connsiteX30" fmla="*/ 378760 w 486529"/>
                <a:gd name="connsiteY30" fmla="*/ 18484 h 227757"/>
                <a:gd name="connsiteX31" fmla="*/ 385652 w 486529"/>
                <a:gd name="connsiteY31" fmla="*/ 16291 h 227757"/>
                <a:gd name="connsiteX32" fmla="*/ 390665 w 486529"/>
                <a:gd name="connsiteY32" fmla="*/ 18170 h 227757"/>
                <a:gd name="connsiteX33" fmla="*/ 392858 w 486529"/>
                <a:gd name="connsiteY33" fmla="*/ 24123 h 227757"/>
                <a:gd name="connsiteX34" fmla="*/ 394424 w 486529"/>
                <a:gd name="connsiteY34" fmla="*/ 31955 h 227757"/>
                <a:gd name="connsiteX35" fmla="*/ 398184 w 486529"/>
                <a:gd name="connsiteY35" fmla="*/ 41980 h 227757"/>
                <a:gd name="connsiteX36" fmla="*/ 404763 w 486529"/>
                <a:gd name="connsiteY36" fmla="*/ 52945 h 227757"/>
                <a:gd name="connsiteX37" fmla="*/ 416041 w 486529"/>
                <a:gd name="connsiteY37" fmla="*/ 68922 h 227757"/>
                <a:gd name="connsiteX38" fmla="*/ 420427 w 486529"/>
                <a:gd name="connsiteY38" fmla="*/ 78634 h 227757"/>
                <a:gd name="connsiteX39" fmla="*/ 425753 w 486529"/>
                <a:gd name="connsiteY39" fmla="*/ 85840 h 227757"/>
                <a:gd name="connsiteX40" fmla="*/ 435151 w 486529"/>
                <a:gd name="connsiteY40" fmla="*/ 89599 h 227757"/>
                <a:gd name="connsiteX41" fmla="*/ 443923 w 486529"/>
                <a:gd name="connsiteY41" fmla="*/ 88973 h 227757"/>
                <a:gd name="connsiteX42" fmla="*/ 451755 w 486529"/>
                <a:gd name="connsiteY42" fmla="*/ 86780 h 227757"/>
                <a:gd name="connsiteX43" fmla="*/ 457394 w 486529"/>
                <a:gd name="connsiteY43" fmla="*/ 85526 h 227757"/>
                <a:gd name="connsiteX44" fmla="*/ 461780 w 486529"/>
                <a:gd name="connsiteY44" fmla="*/ 87406 h 227757"/>
                <a:gd name="connsiteX45" fmla="*/ 464600 w 486529"/>
                <a:gd name="connsiteY45" fmla="*/ 94298 h 227757"/>
                <a:gd name="connsiteX46" fmla="*/ 464600 w 486529"/>
                <a:gd name="connsiteY46" fmla="*/ 108083 h 227757"/>
                <a:gd name="connsiteX47" fmla="*/ 466793 w 486529"/>
                <a:gd name="connsiteY47" fmla="*/ 113722 h 227757"/>
                <a:gd name="connsiteX48" fmla="*/ 468986 w 486529"/>
                <a:gd name="connsiteY48" fmla="*/ 117481 h 227757"/>
                <a:gd name="connsiteX49" fmla="*/ 486530 w 486529"/>
                <a:gd name="connsiteY49" fmla="*/ 124374 h 227757"/>
                <a:gd name="connsiteX50" fmla="*/ 464913 w 486529"/>
                <a:gd name="connsiteY50" fmla="*/ 135965 h 227757"/>
                <a:gd name="connsiteX51" fmla="*/ 462094 w 486529"/>
                <a:gd name="connsiteY51" fmla="*/ 139725 h 227757"/>
                <a:gd name="connsiteX52" fmla="*/ 458334 w 486529"/>
                <a:gd name="connsiteY52" fmla="*/ 145364 h 227757"/>
                <a:gd name="connsiteX53" fmla="*/ 453635 w 486529"/>
                <a:gd name="connsiteY53" fmla="*/ 174186 h 227757"/>
                <a:gd name="connsiteX54" fmla="*/ 450502 w 486529"/>
                <a:gd name="connsiteY54" fmla="*/ 183898 h 227757"/>
                <a:gd name="connsiteX55" fmla="*/ 447056 w 486529"/>
                <a:gd name="connsiteY55" fmla="*/ 192356 h 227757"/>
                <a:gd name="connsiteX56" fmla="*/ 443297 w 486529"/>
                <a:gd name="connsiteY56" fmla="*/ 198622 h 227757"/>
                <a:gd name="connsiteX57" fmla="*/ 436718 w 486529"/>
                <a:gd name="connsiteY57" fmla="*/ 202381 h 227757"/>
                <a:gd name="connsiteX58" fmla="*/ 426379 w 486529"/>
                <a:gd name="connsiteY58" fmla="*/ 205201 h 227757"/>
                <a:gd name="connsiteX59" fmla="*/ 406642 w 486529"/>
                <a:gd name="connsiteY59" fmla="*/ 208020 h 227757"/>
                <a:gd name="connsiteX60" fmla="*/ 384086 w 486529"/>
                <a:gd name="connsiteY60" fmla="*/ 214913 h 227757"/>
                <a:gd name="connsiteX61" fmla="*/ 356517 w 486529"/>
                <a:gd name="connsiteY61" fmla="*/ 215226 h 227757"/>
                <a:gd name="connsiteX62" fmla="*/ 265665 w 486529"/>
                <a:gd name="connsiteY62" fmla="*/ 200502 h 227757"/>
                <a:gd name="connsiteX63" fmla="*/ 258772 w 486529"/>
                <a:gd name="connsiteY63" fmla="*/ 194236 h 227757"/>
                <a:gd name="connsiteX64" fmla="*/ 252193 w 486529"/>
                <a:gd name="connsiteY64" fmla="*/ 189850 h 227757"/>
                <a:gd name="connsiteX65" fmla="*/ 241229 w 486529"/>
                <a:gd name="connsiteY65" fmla="*/ 184838 h 227757"/>
                <a:gd name="connsiteX66" fmla="*/ 228384 w 486529"/>
                <a:gd name="connsiteY66" fmla="*/ 182958 h 227757"/>
                <a:gd name="connsiteX67" fmla="*/ 213033 w 486529"/>
                <a:gd name="connsiteY67" fmla="*/ 183584 h 227757"/>
                <a:gd name="connsiteX68" fmla="*/ 197682 w 486529"/>
                <a:gd name="connsiteY68" fmla="*/ 187344 h 227757"/>
                <a:gd name="connsiteX69" fmla="*/ 183584 w 486529"/>
                <a:gd name="connsiteY69" fmla="*/ 195489 h 227757"/>
                <a:gd name="connsiteX70" fmla="*/ 173873 w 486529"/>
                <a:gd name="connsiteY70" fmla="*/ 203321 h 227757"/>
                <a:gd name="connsiteX71" fmla="*/ 160401 w 486529"/>
                <a:gd name="connsiteY71" fmla="*/ 227757 h 227757"/>
                <a:gd name="connsiteX72" fmla="*/ 152882 w 486529"/>
                <a:gd name="connsiteY72" fmla="*/ 223685 h 227757"/>
                <a:gd name="connsiteX73" fmla="*/ 145677 w 486529"/>
                <a:gd name="connsiteY73" fmla="*/ 215539 h 227757"/>
                <a:gd name="connsiteX74" fmla="*/ 140351 w 486529"/>
                <a:gd name="connsiteY74" fmla="*/ 212406 h 227757"/>
                <a:gd name="connsiteX75" fmla="*/ 130326 w 486529"/>
                <a:gd name="connsiteY75" fmla="*/ 207707 h 227757"/>
                <a:gd name="connsiteX76" fmla="*/ 124687 w 486529"/>
                <a:gd name="connsiteY76" fmla="*/ 206141 h 227757"/>
                <a:gd name="connsiteX77" fmla="*/ 77381 w 486529"/>
                <a:gd name="connsiteY77" fmla="*/ 198622 h 227757"/>
                <a:gd name="connsiteX78" fmla="*/ 69862 w 486529"/>
                <a:gd name="connsiteY78" fmla="*/ 195489 h 227757"/>
                <a:gd name="connsiteX79" fmla="*/ 64223 w 486529"/>
                <a:gd name="connsiteY79" fmla="*/ 194549 h 227757"/>
                <a:gd name="connsiteX80" fmla="*/ 53571 w 486529"/>
                <a:gd name="connsiteY80" fmla="*/ 194863 h 227757"/>
                <a:gd name="connsiteX81" fmla="*/ 46053 w 486529"/>
                <a:gd name="connsiteY81" fmla="*/ 192356 h 227757"/>
                <a:gd name="connsiteX82" fmla="*/ 10338 w 486529"/>
                <a:gd name="connsiteY82" fmla="*/ 176066 h 227757"/>
                <a:gd name="connsiteX83" fmla="*/ 10652 w 486529"/>
                <a:gd name="connsiteY83" fmla="*/ 167607 h 227757"/>
                <a:gd name="connsiteX84" fmla="*/ 8459 w 486529"/>
                <a:gd name="connsiteY84" fmla="*/ 157268 h 227757"/>
                <a:gd name="connsiteX85" fmla="*/ 0 w 486529"/>
                <a:gd name="connsiteY85" fmla="*/ 139411 h 227757"/>
                <a:gd name="connsiteX86" fmla="*/ 21303 w 486529"/>
                <a:gd name="connsiteY86" fmla="*/ 102444 h 227757"/>
                <a:gd name="connsiteX87" fmla="*/ 25376 w 486529"/>
                <a:gd name="connsiteY87" fmla="*/ 100564 h 227757"/>
                <a:gd name="connsiteX88" fmla="*/ 29762 w 486529"/>
                <a:gd name="connsiteY88" fmla="*/ 100251 h 227757"/>
                <a:gd name="connsiteX89" fmla="*/ 34774 w 486529"/>
                <a:gd name="connsiteY89" fmla="*/ 101191 h 227757"/>
                <a:gd name="connsiteX90" fmla="*/ 41667 w 486529"/>
                <a:gd name="connsiteY90" fmla="*/ 100877 h 227757"/>
                <a:gd name="connsiteX91" fmla="*/ 48872 w 486529"/>
                <a:gd name="connsiteY91" fmla="*/ 97431 h 227757"/>
                <a:gd name="connsiteX92" fmla="*/ 55451 w 486529"/>
                <a:gd name="connsiteY92" fmla="*/ 90852 h 227757"/>
                <a:gd name="connsiteX93" fmla="*/ 62344 w 486529"/>
                <a:gd name="connsiteY93" fmla="*/ 78321 h 227757"/>
                <a:gd name="connsiteX94" fmla="*/ 64223 w 486529"/>
                <a:gd name="connsiteY94" fmla="*/ 68922 h 227757"/>
                <a:gd name="connsiteX95" fmla="*/ 64223 w 486529"/>
                <a:gd name="connsiteY95" fmla="*/ 59524 h 227757"/>
                <a:gd name="connsiteX96" fmla="*/ 50752 w 486529"/>
                <a:gd name="connsiteY96" fmla="*/ 10965 h 227757"/>
                <a:gd name="connsiteX97" fmla="*/ 50125 w 486529"/>
                <a:gd name="connsiteY97" fmla="*/ 5952 h 227757"/>
                <a:gd name="connsiteX98" fmla="*/ 51379 w 486529"/>
                <a:gd name="connsiteY98" fmla="*/ 2193 h 227757"/>
                <a:gd name="connsiteX99" fmla="*/ 55138 w 486529"/>
                <a:gd name="connsiteY99" fmla="*/ 0 h 227757"/>
                <a:gd name="connsiteX100" fmla="*/ 62030 w 486529"/>
                <a:gd name="connsiteY100" fmla="*/ 0 h 227757"/>
                <a:gd name="connsiteX101" fmla="*/ 87719 w 486529"/>
                <a:gd name="connsiteY101" fmla="*/ 3446 h 227757"/>
                <a:gd name="connsiteX102" fmla="*/ 94925 w 486529"/>
                <a:gd name="connsiteY102" fmla="*/ 5326 h 227757"/>
                <a:gd name="connsiteX103" fmla="*/ 99624 w 486529"/>
                <a:gd name="connsiteY103" fmla="*/ 10025 h 227757"/>
                <a:gd name="connsiteX104" fmla="*/ 102130 w 486529"/>
                <a:gd name="connsiteY104" fmla="*/ 13785 h 227757"/>
                <a:gd name="connsiteX105" fmla="*/ 104950 w 486529"/>
                <a:gd name="connsiteY105" fmla="*/ 28509 h 22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86529" h="227757">
                  <a:moveTo>
                    <a:pt x="104950" y="28509"/>
                  </a:moveTo>
                  <a:lnTo>
                    <a:pt x="100877" y="39787"/>
                  </a:lnTo>
                  <a:lnTo>
                    <a:pt x="101504" y="46679"/>
                  </a:lnTo>
                  <a:lnTo>
                    <a:pt x="104010" y="52945"/>
                  </a:lnTo>
                  <a:lnTo>
                    <a:pt x="109336" y="57018"/>
                  </a:lnTo>
                  <a:lnTo>
                    <a:pt x="117168" y="59837"/>
                  </a:lnTo>
                  <a:lnTo>
                    <a:pt x="130953" y="61404"/>
                  </a:lnTo>
                  <a:lnTo>
                    <a:pt x="144424" y="64850"/>
                  </a:lnTo>
                  <a:lnTo>
                    <a:pt x="157895" y="71115"/>
                  </a:lnTo>
                  <a:lnTo>
                    <a:pt x="183584" y="95552"/>
                  </a:lnTo>
                  <a:lnTo>
                    <a:pt x="192356" y="99938"/>
                  </a:lnTo>
                  <a:lnTo>
                    <a:pt x="203321" y="101504"/>
                  </a:lnTo>
                  <a:lnTo>
                    <a:pt x="218985" y="98371"/>
                  </a:lnTo>
                  <a:lnTo>
                    <a:pt x="229324" y="92419"/>
                  </a:lnTo>
                  <a:lnTo>
                    <a:pt x="236842" y="84273"/>
                  </a:lnTo>
                  <a:lnTo>
                    <a:pt x="242168" y="74562"/>
                  </a:lnTo>
                  <a:lnTo>
                    <a:pt x="255640" y="40100"/>
                  </a:lnTo>
                  <a:lnTo>
                    <a:pt x="263472" y="29449"/>
                  </a:lnTo>
                  <a:lnTo>
                    <a:pt x="271617" y="21303"/>
                  </a:lnTo>
                  <a:lnTo>
                    <a:pt x="280389" y="15351"/>
                  </a:lnTo>
                  <a:lnTo>
                    <a:pt x="291041" y="12218"/>
                  </a:lnTo>
                  <a:lnTo>
                    <a:pt x="302006" y="10652"/>
                  </a:lnTo>
                  <a:lnTo>
                    <a:pt x="313597" y="11591"/>
                  </a:lnTo>
                  <a:lnTo>
                    <a:pt x="323622" y="15664"/>
                  </a:lnTo>
                  <a:lnTo>
                    <a:pt x="339286" y="32582"/>
                  </a:lnTo>
                  <a:lnTo>
                    <a:pt x="344925" y="37594"/>
                  </a:lnTo>
                  <a:lnTo>
                    <a:pt x="351504" y="38221"/>
                  </a:lnTo>
                  <a:lnTo>
                    <a:pt x="356204" y="35714"/>
                  </a:lnTo>
                  <a:lnTo>
                    <a:pt x="365602" y="26629"/>
                  </a:lnTo>
                  <a:lnTo>
                    <a:pt x="371555" y="22243"/>
                  </a:lnTo>
                  <a:lnTo>
                    <a:pt x="378760" y="18484"/>
                  </a:lnTo>
                  <a:lnTo>
                    <a:pt x="385652" y="16291"/>
                  </a:lnTo>
                  <a:lnTo>
                    <a:pt x="390665" y="18170"/>
                  </a:lnTo>
                  <a:lnTo>
                    <a:pt x="392858" y="24123"/>
                  </a:lnTo>
                  <a:lnTo>
                    <a:pt x="394424" y="31955"/>
                  </a:lnTo>
                  <a:lnTo>
                    <a:pt x="398184" y="41980"/>
                  </a:lnTo>
                  <a:lnTo>
                    <a:pt x="404763" y="52945"/>
                  </a:lnTo>
                  <a:lnTo>
                    <a:pt x="416041" y="68922"/>
                  </a:lnTo>
                  <a:lnTo>
                    <a:pt x="420427" y="78634"/>
                  </a:lnTo>
                  <a:lnTo>
                    <a:pt x="425753" y="85840"/>
                  </a:lnTo>
                  <a:lnTo>
                    <a:pt x="435151" y="89599"/>
                  </a:lnTo>
                  <a:lnTo>
                    <a:pt x="443923" y="88973"/>
                  </a:lnTo>
                  <a:lnTo>
                    <a:pt x="451755" y="86780"/>
                  </a:lnTo>
                  <a:lnTo>
                    <a:pt x="457394" y="85526"/>
                  </a:lnTo>
                  <a:lnTo>
                    <a:pt x="461780" y="87406"/>
                  </a:lnTo>
                  <a:lnTo>
                    <a:pt x="464600" y="94298"/>
                  </a:lnTo>
                  <a:lnTo>
                    <a:pt x="464600" y="108083"/>
                  </a:lnTo>
                  <a:lnTo>
                    <a:pt x="466793" y="113722"/>
                  </a:lnTo>
                  <a:lnTo>
                    <a:pt x="468986" y="117481"/>
                  </a:lnTo>
                  <a:lnTo>
                    <a:pt x="486530" y="124374"/>
                  </a:lnTo>
                  <a:lnTo>
                    <a:pt x="464913" y="135965"/>
                  </a:lnTo>
                  <a:lnTo>
                    <a:pt x="462094" y="139725"/>
                  </a:lnTo>
                  <a:lnTo>
                    <a:pt x="458334" y="145364"/>
                  </a:lnTo>
                  <a:lnTo>
                    <a:pt x="453635" y="174186"/>
                  </a:lnTo>
                  <a:lnTo>
                    <a:pt x="450502" y="183898"/>
                  </a:lnTo>
                  <a:lnTo>
                    <a:pt x="447056" y="192356"/>
                  </a:lnTo>
                  <a:lnTo>
                    <a:pt x="443297" y="198622"/>
                  </a:lnTo>
                  <a:lnTo>
                    <a:pt x="436718" y="202381"/>
                  </a:lnTo>
                  <a:lnTo>
                    <a:pt x="426379" y="205201"/>
                  </a:lnTo>
                  <a:lnTo>
                    <a:pt x="406642" y="208020"/>
                  </a:lnTo>
                  <a:lnTo>
                    <a:pt x="384086" y="214913"/>
                  </a:lnTo>
                  <a:lnTo>
                    <a:pt x="356517" y="215226"/>
                  </a:lnTo>
                  <a:lnTo>
                    <a:pt x="265665" y="200502"/>
                  </a:lnTo>
                  <a:lnTo>
                    <a:pt x="258772" y="194236"/>
                  </a:lnTo>
                  <a:lnTo>
                    <a:pt x="252193" y="189850"/>
                  </a:lnTo>
                  <a:lnTo>
                    <a:pt x="241229" y="184838"/>
                  </a:lnTo>
                  <a:lnTo>
                    <a:pt x="228384" y="182958"/>
                  </a:lnTo>
                  <a:lnTo>
                    <a:pt x="213033" y="183584"/>
                  </a:lnTo>
                  <a:lnTo>
                    <a:pt x="197682" y="187344"/>
                  </a:lnTo>
                  <a:lnTo>
                    <a:pt x="183584" y="195489"/>
                  </a:lnTo>
                  <a:lnTo>
                    <a:pt x="173873" y="203321"/>
                  </a:lnTo>
                  <a:lnTo>
                    <a:pt x="160401" y="227757"/>
                  </a:lnTo>
                  <a:lnTo>
                    <a:pt x="152882" y="223685"/>
                  </a:lnTo>
                  <a:lnTo>
                    <a:pt x="145677" y="215539"/>
                  </a:lnTo>
                  <a:lnTo>
                    <a:pt x="140351" y="212406"/>
                  </a:lnTo>
                  <a:lnTo>
                    <a:pt x="130326" y="207707"/>
                  </a:lnTo>
                  <a:lnTo>
                    <a:pt x="124687" y="206141"/>
                  </a:lnTo>
                  <a:lnTo>
                    <a:pt x="77381" y="198622"/>
                  </a:lnTo>
                  <a:lnTo>
                    <a:pt x="69862" y="195489"/>
                  </a:lnTo>
                  <a:lnTo>
                    <a:pt x="64223" y="194549"/>
                  </a:lnTo>
                  <a:lnTo>
                    <a:pt x="53571" y="194863"/>
                  </a:lnTo>
                  <a:lnTo>
                    <a:pt x="46053" y="192356"/>
                  </a:lnTo>
                  <a:lnTo>
                    <a:pt x="10338" y="176066"/>
                  </a:lnTo>
                  <a:lnTo>
                    <a:pt x="10652" y="167607"/>
                  </a:lnTo>
                  <a:lnTo>
                    <a:pt x="8459" y="157268"/>
                  </a:lnTo>
                  <a:lnTo>
                    <a:pt x="0" y="139411"/>
                  </a:lnTo>
                  <a:lnTo>
                    <a:pt x="21303" y="102444"/>
                  </a:lnTo>
                  <a:lnTo>
                    <a:pt x="25376" y="100564"/>
                  </a:lnTo>
                  <a:lnTo>
                    <a:pt x="29762" y="100251"/>
                  </a:lnTo>
                  <a:lnTo>
                    <a:pt x="34774" y="101191"/>
                  </a:lnTo>
                  <a:lnTo>
                    <a:pt x="41667" y="100877"/>
                  </a:lnTo>
                  <a:lnTo>
                    <a:pt x="48872" y="97431"/>
                  </a:lnTo>
                  <a:lnTo>
                    <a:pt x="55451" y="90852"/>
                  </a:lnTo>
                  <a:lnTo>
                    <a:pt x="62344" y="78321"/>
                  </a:lnTo>
                  <a:lnTo>
                    <a:pt x="64223" y="68922"/>
                  </a:lnTo>
                  <a:lnTo>
                    <a:pt x="64223" y="59524"/>
                  </a:lnTo>
                  <a:lnTo>
                    <a:pt x="50752" y="10965"/>
                  </a:lnTo>
                  <a:lnTo>
                    <a:pt x="50125" y="5952"/>
                  </a:lnTo>
                  <a:lnTo>
                    <a:pt x="51379" y="2193"/>
                  </a:lnTo>
                  <a:lnTo>
                    <a:pt x="55138" y="0"/>
                  </a:lnTo>
                  <a:lnTo>
                    <a:pt x="62030" y="0"/>
                  </a:lnTo>
                  <a:lnTo>
                    <a:pt x="87719" y="3446"/>
                  </a:lnTo>
                  <a:lnTo>
                    <a:pt x="94925" y="5326"/>
                  </a:lnTo>
                  <a:lnTo>
                    <a:pt x="99624" y="10025"/>
                  </a:lnTo>
                  <a:lnTo>
                    <a:pt x="102130" y="13785"/>
                  </a:lnTo>
                  <a:lnTo>
                    <a:pt x="104950" y="28509"/>
                  </a:lnTo>
                  <a:close/>
                </a:path>
              </a:pathLst>
            </a:custGeom>
            <a:grpFill/>
            <a:ln w="6248" cap="rnd">
              <a:solidFill>
                <a:srgbClr val="0070C0"/>
              </a:solidFill>
              <a:prstDash val="solid"/>
              <a:round/>
            </a:ln>
          </p:spPr>
          <p:txBody>
            <a:bodyPr rtlCol="0" anchor="ctr"/>
            <a:lstStyle/>
            <a:p>
              <a:endParaRPr lang="vi-VN"/>
            </a:p>
          </p:txBody>
        </p:sp>
        <p:sp>
          <p:nvSpPr>
            <p:cNvPr id="99" name="Freeform: Shape 98">
              <a:extLst>
                <a:ext uri="{FF2B5EF4-FFF2-40B4-BE49-F238E27FC236}">
                  <a16:creationId xmlns:a16="http://schemas.microsoft.com/office/drawing/2014/main" id="{63640D25-1DF2-4CE3-98C0-6EDADA1C355B}"/>
                </a:ext>
              </a:extLst>
            </p:cNvPr>
            <p:cNvSpPr/>
            <p:nvPr/>
          </p:nvSpPr>
          <p:spPr>
            <a:xfrm>
              <a:off x="4066417" y="1589650"/>
              <a:ext cx="219298" cy="206767"/>
            </a:xfrm>
            <a:custGeom>
              <a:avLst/>
              <a:gdLst>
                <a:gd name="connsiteX0" fmla="*/ 204574 w 219298"/>
                <a:gd name="connsiteY0" fmla="*/ 32895 h 206767"/>
                <a:gd name="connsiteX1" fmla="*/ 207081 w 219298"/>
                <a:gd name="connsiteY1" fmla="*/ 36654 h 206767"/>
                <a:gd name="connsiteX2" fmla="*/ 213346 w 219298"/>
                <a:gd name="connsiteY2" fmla="*/ 44173 h 206767"/>
                <a:gd name="connsiteX3" fmla="*/ 215539 w 219298"/>
                <a:gd name="connsiteY3" fmla="*/ 45739 h 206767"/>
                <a:gd name="connsiteX4" fmla="*/ 218985 w 219298"/>
                <a:gd name="connsiteY4" fmla="*/ 46679 h 206767"/>
                <a:gd name="connsiteX5" fmla="*/ 219299 w 219298"/>
                <a:gd name="connsiteY5" fmla="*/ 51692 h 206767"/>
                <a:gd name="connsiteX6" fmla="*/ 218985 w 219298"/>
                <a:gd name="connsiteY6" fmla="*/ 54198 h 206767"/>
                <a:gd name="connsiteX7" fmla="*/ 216479 w 219298"/>
                <a:gd name="connsiteY7" fmla="*/ 58584 h 206767"/>
                <a:gd name="connsiteX8" fmla="*/ 209274 w 219298"/>
                <a:gd name="connsiteY8" fmla="*/ 61404 h 206767"/>
                <a:gd name="connsiteX9" fmla="*/ 199875 w 219298"/>
                <a:gd name="connsiteY9" fmla="*/ 70176 h 206767"/>
                <a:gd name="connsiteX10" fmla="*/ 172619 w 219298"/>
                <a:gd name="connsiteY10" fmla="*/ 81140 h 206767"/>
                <a:gd name="connsiteX11" fmla="*/ 180138 w 219298"/>
                <a:gd name="connsiteY11" fmla="*/ 85213 h 206767"/>
                <a:gd name="connsiteX12" fmla="*/ 186404 w 219298"/>
                <a:gd name="connsiteY12" fmla="*/ 84900 h 206767"/>
                <a:gd name="connsiteX13" fmla="*/ 198935 w 219298"/>
                <a:gd name="connsiteY13" fmla="*/ 78321 h 206767"/>
                <a:gd name="connsiteX14" fmla="*/ 198935 w 219298"/>
                <a:gd name="connsiteY14" fmla="*/ 81140 h 206767"/>
                <a:gd name="connsiteX15" fmla="*/ 193609 w 219298"/>
                <a:gd name="connsiteY15" fmla="*/ 88346 h 206767"/>
                <a:gd name="connsiteX16" fmla="*/ 196742 w 219298"/>
                <a:gd name="connsiteY16" fmla="*/ 94925 h 206767"/>
                <a:gd name="connsiteX17" fmla="*/ 200815 w 219298"/>
                <a:gd name="connsiteY17" fmla="*/ 101504 h 206767"/>
                <a:gd name="connsiteX18" fmla="*/ 198935 w 219298"/>
                <a:gd name="connsiteY18" fmla="*/ 109649 h 206767"/>
                <a:gd name="connsiteX19" fmla="*/ 196116 w 219298"/>
                <a:gd name="connsiteY19" fmla="*/ 109963 h 206767"/>
                <a:gd name="connsiteX20" fmla="*/ 184211 w 219298"/>
                <a:gd name="connsiteY20" fmla="*/ 114349 h 206767"/>
                <a:gd name="connsiteX21" fmla="*/ 180451 w 219298"/>
                <a:gd name="connsiteY21" fmla="*/ 116855 h 206767"/>
                <a:gd name="connsiteX22" fmla="*/ 177319 w 219298"/>
                <a:gd name="connsiteY22" fmla="*/ 120301 h 206767"/>
                <a:gd name="connsiteX23" fmla="*/ 172619 w 219298"/>
                <a:gd name="connsiteY23" fmla="*/ 128133 h 206767"/>
                <a:gd name="connsiteX24" fmla="*/ 175439 w 219298"/>
                <a:gd name="connsiteY24" fmla="*/ 128133 h 206767"/>
                <a:gd name="connsiteX25" fmla="*/ 181078 w 219298"/>
                <a:gd name="connsiteY25" fmla="*/ 124060 h 206767"/>
                <a:gd name="connsiteX26" fmla="*/ 191103 w 219298"/>
                <a:gd name="connsiteY26" fmla="*/ 119988 h 206767"/>
                <a:gd name="connsiteX27" fmla="*/ 200502 w 219298"/>
                <a:gd name="connsiteY27" fmla="*/ 118735 h 206767"/>
                <a:gd name="connsiteX28" fmla="*/ 204888 w 219298"/>
                <a:gd name="connsiteY28" fmla="*/ 123121 h 206767"/>
                <a:gd name="connsiteX29" fmla="*/ 203321 w 219298"/>
                <a:gd name="connsiteY29" fmla="*/ 142857 h 206767"/>
                <a:gd name="connsiteX30" fmla="*/ 200502 w 219298"/>
                <a:gd name="connsiteY30" fmla="*/ 153196 h 206767"/>
                <a:gd name="connsiteX31" fmla="*/ 195802 w 219298"/>
                <a:gd name="connsiteY31" fmla="*/ 159461 h 206767"/>
                <a:gd name="connsiteX32" fmla="*/ 193609 w 219298"/>
                <a:gd name="connsiteY32" fmla="*/ 155075 h 206767"/>
                <a:gd name="connsiteX33" fmla="*/ 190163 w 219298"/>
                <a:gd name="connsiteY33" fmla="*/ 156015 h 206767"/>
                <a:gd name="connsiteX34" fmla="*/ 197682 w 219298"/>
                <a:gd name="connsiteY34" fmla="*/ 163534 h 206767"/>
                <a:gd name="connsiteX35" fmla="*/ 200502 w 219298"/>
                <a:gd name="connsiteY35" fmla="*/ 173246 h 206767"/>
                <a:gd name="connsiteX36" fmla="*/ 201128 w 219298"/>
                <a:gd name="connsiteY36" fmla="*/ 180138 h 206767"/>
                <a:gd name="connsiteX37" fmla="*/ 204261 w 219298"/>
                <a:gd name="connsiteY37" fmla="*/ 201441 h 206767"/>
                <a:gd name="connsiteX38" fmla="*/ 199562 w 219298"/>
                <a:gd name="connsiteY38" fmla="*/ 206767 h 206767"/>
                <a:gd name="connsiteX39" fmla="*/ 190163 w 219298"/>
                <a:gd name="connsiteY39" fmla="*/ 196429 h 206767"/>
                <a:gd name="connsiteX40" fmla="*/ 186091 w 219298"/>
                <a:gd name="connsiteY40" fmla="*/ 190790 h 206767"/>
                <a:gd name="connsiteX41" fmla="*/ 180451 w 219298"/>
                <a:gd name="connsiteY41" fmla="*/ 186404 h 206767"/>
                <a:gd name="connsiteX42" fmla="*/ 173873 w 219298"/>
                <a:gd name="connsiteY42" fmla="*/ 184211 h 206767"/>
                <a:gd name="connsiteX43" fmla="*/ 166667 w 219298"/>
                <a:gd name="connsiteY43" fmla="*/ 186717 h 206767"/>
                <a:gd name="connsiteX44" fmla="*/ 163847 w 219298"/>
                <a:gd name="connsiteY44" fmla="*/ 186717 h 206767"/>
                <a:gd name="connsiteX45" fmla="*/ 166040 w 219298"/>
                <a:gd name="connsiteY45" fmla="*/ 190163 h 206767"/>
                <a:gd name="connsiteX46" fmla="*/ 159462 w 219298"/>
                <a:gd name="connsiteY46" fmla="*/ 196429 h 206767"/>
                <a:gd name="connsiteX47" fmla="*/ 154136 w 219298"/>
                <a:gd name="connsiteY47" fmla="*/ 197995 h 206767"/>
                <a:gd name="connsiteX48" fmla="*/ 148810 w 219298"/>
                <a:gd name="connsiteY48" fmla="*/ 197995 h 206767"/>
                <a:gd name="connsiteX49" fmla="*/ 143484 w 219298"/>
                <a:gd name="connsiteY49" fmla="*/ 196116 h 206767"/>
                <a:gd name="connsiteX50" fmla="*/ 126567 w 219298"/>
                <a:gd name="connsiteY50" fmla="*/ 182958 h 206767"/>
                <a:gd name="connsiteX51" fmla="*/ 119988 w 219298"/>
                <a:gd name="connsiteY51" fmla="*/ 175439 h 206767"/>
                <a:gd name="connsiteX52" fmla="*/ 116542 w 219298"/>
                <a:gd name="connsiteY52" fmla="*/ 171993 h 206767"/>
                <a:gd name="connsiteX53" fmla="*/ 103070 w 219298"/>
                <a:gd name="connsiteY53" fmla="*/ 165101 h 206767"/>
                <a:gd name="connsiteX54" fmla="*/ 100877 w 219298"/>
                <a:gd name="connsiteY54" fmla="*/ 161028 h 206767"/>
                <a:gd name="connsiteX55" fmla="*/ 94298 w 219298"/>
                <a:gd name="connsiteY55" fmla="*/ 160715 h 206767"/>
                <a:gd name="connsiteX56" fmla="*/ 89599 w 219298"/>
                <a:gd name="connsiteY56" fmla="*/ 162908 h 206767"/>
                <a:gd name="connsiteX57" fmla="*/ 80827 w 219298"/>
                <a:gd name="connsiteY57" fmla="*/ 171679 h 206767"/>
                <a:gd name="connsiteX58" fmla="*/ 76128 w 219298"/>
                <a:gd name="connsiteY58" fmla="*/ 174812 h 206767"/>
                <a:gd name="connsiteX59" fmla="*/ 70489 w 219298"/>
                <a:gd name="connsiteY59" fmla="*/ 177005 h 206767"/>
                <a:gd name="connsiteX60" fmla="*/ 66103 w 219298"/>
                <a:gd name="connsiteY60" fmla="*/ 176065 h 206767"/>
                <a:gd name="connsiteX61" fmla="*/ 64536 w 219298"/>
                <a:gd name="connsiteY61" fmla="*/ 170426 h 206767"/>
                <a:gd name="connsiteX62" fmla="*/ 66416 w 219298"/>
                <a:gd name="connsiteY62" fmla="*/ 164474 h 206767"/>
                <a:gd name="connsiteX63" fmla="*/ 69236 w 219298"/>
                <a:gd name="connsiteY63" fmla="*/ 159775 h 206767"/>
                <a:gd name="connsiteX64" fmla="*/ 71115 w 219298"/>
                <a:gd name="connsiteY64" fmla="*/ 154762 h 206767"/>
                <a:gd name="connsiteX65" fmla="*/ 71115 w 219298"/>
                <a:gd name="connsiteY65" fmla="*/ 148497 h 206767"/>
                <a:gd name="connsiteX66" fmla="*/ 67983 w 219298"/>
                <a:gd name="connsiteY66" fmla="*/ 142231 h 206767"/>
                <a:gd name="connsiteX67" fmla="*/ 63597 w 219298"/>
                <a:gd name="connsiteY67" fmla="*/ 140038 h 206767"/>
                <a:gd name="connsiteX68" fmla="*/ 51692 w 219298"/>
                <a:gd name="connsiteY68" fmla="*/ 140664 h 206767"/>
                <a:gd name="connsiteX69" fmla="*/ 45739 w 219298"/>
                <a:gd name="connsiteY69" fmla="*/ 138785 h 206767"/>
                <a:gd name="connsiteX70" fmla="*/ 43233 w 219298"/>
                <a:gd name="connsiteY70" fmla="*/ 134085 h 206767"/>
                <a:gd name="connsiteX71" fmla="*/ 43233 w 219298"/>
                <a:gd name="connsiteY71" fmla="*/ 127506 h 206767"/>
                <a:gd name="connsiteX72" fmla="*/ 45113 w 219298"/>
                <a:gd name="connsiteY72" fmla="*/ 117168 h 206767"/>
                <a:gd name="connsiteX73" fmla="*/ 44800 w 219298"/>
                <a:gd name="connsiteY73" fmla="*/ 114035 h 206767"/>
                <a:gd name="connsiteX74" fmla="*/ 43547 w 219298"/>
                <a:gd name="connsiteY74" fmla="*/ 110902 h 206767"/>
                <a:gd name="connsiteX75" fmla="*/ 40727 w 219298"/>
                <a:gd name="connsiteY75" fmla="*/ 108709 h 206767"/>
                <a:gd name="connsiteX76" fmla="*/ 32895 w 219298"/>
                <a:gd name="connsiteY76" fmla="*/ 105890 h 206767"/>
                <a:gd name="connsiteX77" fmla="*/ 30702 w 219298"/>
                <a:gd name="connsiteY77" fmla="*/ 103697 h 206767"/>
                <a:gd name="connsiteX78" fmla="*/ 27882 w 219298"/>
                <a:gd name="connsiteY78" fmla="*/ 98058 h 206767"/>
                <a:gd name="connsiteX79" fmla="*/ 25376 w 219298"/>
                <a:gd name="connsiteY79" fmla="*/ 84900 h 206767"/>
                <a:gd name="connsiteX80" fmla="*/ 23496 w 219298"/>
                <a:gd name="connsiteY80" fmla="*/ 78634 h 206767"/>
                <a:gd name="connsiteX81" fmla="*/ 19737 w 219298"/>
                <a:gd name="connsiteY81" fmla="*/ 73308 h 206767"/>
                <a:gd name="connsiteX82" fmla="*/ 10338 w 219298"/>
                <a:gd name="connsiteY82" fmla="*/ 65476 h 206767"/>
                <a:gd name="connsiteX83" fmla="*/ 7519 w 219298"/>
                <a:gd name="connsiteY83" fmla="*/ 59211 h 206767"/>
                <a:gd name="connsiteX84" fmla="*/ 6579 w 219298"/>
                <a:gd name="connsiteY84" fmla="*/ 46679 h 206767"/>
                <a:gd name="connsiteX85" fmla="*/ 5639 w 219298"/>
                <a:gd name="connsiteY85" fmla="*/ 42920 h 206767"/>
                <a:gd name="connsiteX86" fmla="*/ 0 w 219298"/>
                <a:gd name="connsiteY86" fmla="*/ 39787 h 206767"/>
                <a:gd name="connsiteX87" fmla="*/ 313 w 219298"/>
                <a:gd name="connsiteY87" fmla="*/ 31642 h 206767"/>
                <a:gd name="connsiteX88" fmla="*/ 5326 w 219298"/>
                <a:gd name="connsiteY88" fmla="*/ 27256 h 206767"/>
                <a:gd name="connsiteX89" fmla="*/ 11278 w 219298"/>
                <a:gd name="connsiteY89" fmla="*/ 23809 h 206767"/>
                <a:gd name="connsiteX90" fmla="*/ 17544 w 219298"/>
                <a:gd name="connsiteY90" fmla="*/ 22870 h 206767"/>
                <a:gd name="connsiteX91" fmla="*/ 40100 w 219298"/>
                <a:gd name="connsiteY91" fmla="*/ 23809 h 206767"/>
                <a:gd name="connsiteX92" fmla="*/ 46366 w 219298"/>
                <a:gd name="connsiteY92" fmla="*/ 21303 h 206767"/>
                <a:gd name="connsiteX93" fmla="*/ 51379 w 219298"/>
                <a:gd name="connsiteY93" fmla="*/ 18484 h 206767"/>
                <a:gd name="connsiteX94" fmla="*/ 61717 w 219298"/>
                <a:gd name="connsiteY94" fmla="*/ 10652 h 206767"/>
                <a:gd name="connsiteX95" fmla="*/ 129700 w 219298"/>
                <a:gd name="connsiteY95" fmla="*/ 0 h 206767"/>
                <a:gd name="connsiteX96" fmla="*/ 135339 w 219298"/>
                <a:gd name="connsiteY96" fmla="*/ 21930 h 206767"/>
                <a:gd name="connsiteX97" fmla="*/ 142857 w 219298"/>
                <a:gd name="connsiteY97" fmla="*/ 41353 h 206767"/>
                <a:gd name="connsiteX98" fmla="*/ 147870 w 219298"/>
                <a:gd name="connsiteY98" fmla="*/ 50125 h 206767"/>
                <a:gd name="connsiteX99" fmla="*/ 151629 w 219298"/>
                <a:gd name="connsiteY99" fmla="*/ 53885 h 206767"/>
                <a:gd name="connsiteX100" fmla="*/ 154449 w 219298"/>
                <a:gd name="connsiteY100" fmla="*/ 53571 h 206767"/>
                <a:gd name="connsiteX101" fmla="*/ 162594 w 219298"/>
                <a:gd name="connsiteY101" fmla="*/ 50752 h 206767"/>
                <a:gd name="connsiteX102" fmla="*/ 173246 w 219298"/>
                <a:gd name="connsiteY102" fmla="*/ 51065 h 206767"/>
                <a:gd name="connsiteX103" fmla="*/ 177005 w 219298"/>
                <a:gd name="connsiteY103" fmla="*/ 50125 h 206767"/>
                <a:gd name="connsiteX104" fmla="*/ 180765 w 219298"/>
                <a:gd name="connsiteY104" fmla="*/ 48559 h 206767"/>
                <a:gd name="connsiteX105" fmla="*/ 183584 w 219298"/>
                <a:gd name="connsiteY105" fmla="*/ 46053 h 206767"/>
                <a:gd name="connsiteX106" fmla="*/ 186404 w 219298"/>
                <a:gd name="connsiteY106" fmla="*/ 38847 h 206767"/>
                <a:gd name="connsiteX107" fmla="*/ 190790 w 219298"/>
                <a:gd name="connsiteY107" fmla="*/ 36028 h 206767"/>
                <a:gd name="connsiteX108" fmla="*/ 204574 w 219298"/>
                <a:gd name="connsiteY108" fmla="*/ 32895 h 20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219298" h="206767">
                  <a:moveTo>
                    <a:pt x="204574" y="32895"/>
                  </a:moveTo>
                  <a:lnTo>
                    <a:pt x="207081" y="36654"/>
                  </a:lnTo>
                  <a:lnTo>
                    <a:pt x="213346" y="44173"/>
                  </a:lnTo>
                  <a:lnTo>
                    <a:pt x="215539" y="45739"/>
                  </a:lnTo>
                  <a:lnTo>
                    <a:pt x="218985" y="46679"/>
                  </a:lnTo>
                  <a:lnTo>
                    <a:pt x="219299" y="51692"/>
                  </a:lnTo>
                  <a:lnTo>
                    <a:pt x="218985" y="54198"/>
                  </a:lnTo>
                  <a:lnTo>
                    <a:pt x="216479" y="58584"/>
                  </a:lnTo>
                  <a:lnTo>
                    <a:pt x="209274" y="61404"/>
                  </a:lnTo>
                  <a:lnTo>
                    <a:pt x="199875" y="70176"/>
                  </a:lnTo>
                  <a:lnTo>
                    <a:pt x="172619" y="81140"/>
                  </a:lnTo>
                  <a:lnTo>
                    <a:pt x="180138" y="85213"/>
                  </a:lnTo>
                  <a:lnTo>
                    <a:pt x="186404" y="84900"/>
                  </a:lnTo>
                  <a:lnTo>
                    <a:pt x="198935" y="78321"/>
                  </a:lnTo>
                  <a:lnTo>
                    <a:pt x="198935" y="81140"/>
                  </a:lnTo>
                  <a:lnTo>
                    <a:pt x="193609" y="88346"/>
                  </a:lnTo>
                  <a:lnTo>
                    <a:pt x="196742" y="94925"/>
                  </a:lnTo>
                  <a:lnTo>
                    <a:pt x="200815" y="101504"/>
                  </a:lnTo>
                  <a:lnTo>
                    <a:pt x="198935" y="109649"/>
                  </a:lnTo>
                  <a:lnTo>
                    <a:pt x="196116" y="109963"/>
                  </a:lnTo>
                  <a:lnTo>
                    <a:pt x="184211" y="114349"/>
                  </a:lnTo>
                  <a:lnTo>
                    <a:pt x="180451" y="116855"/>
                  </a:lnTo>
                  <a:lnTo>
                    <a:pt x="177319" y="120301"/>
                  </a:lnTo>
                  <a:lnTo>
                    <a:pt x="172619" y="128133"/>
                  </a:lnTo>
                  <a:lnTo>
                    <a:pt x="175439" y="128133"/>
                  </a:lnTo>
                  <a:lnTo>
                    <a:pt x="181078" y="124060"/>
                  </a:lnTo>
                  <a:lnTo>
                    <a:pt x="191103" y="119988"/>
                  </a:lnTo>
                  <a:lnTo>
                    <a:pt x="200502" y="118735"/>
                  </a:lnTo>
                  <a:lnTo>
                    <a:pt x="204888" y="123121"/>
                  </a:lnTo>
                  <a:lnTo>
                    <a:pt x="203321" y="142857"/>
                  </a:lnTo>
                  <a:lnTo>
                    <a:pt x="200502" y="153196"/>
                  </a:lnTo>
                  <a:lnTo>
                    <a:pt x="195802" y="159461"/>
                  </a:lnTo>
                  <a:lnTo>
                    <a:pt x="193609" y="155075"/>
                  </a:lnTo>
                  <a:lnTo>
                    <a:pt x="190163" y="156015"/>
                  </a:lnTo>
                  <a:lnTo>
                    <a:pt x="197682" y="163534"/>
                  </a:lnTo>
                  <a:lnTo>
                    <a:pt x="200502" y="173246"/>
                  </a:lnTo>
                  <a:lnTo>
                    <a:pt x="201128" y="180138"/>
                  </a:lnTo>
                  <a:lnTo>
                    <a:pt x="204261" y="201441"/>
                  </a:lnTo>
                  <a:lnTo>
                    <a:pt x="199562" y="206767"/>
                  </a:lnTo>
                  <a:lnTo>
                    <a:pt x="190163" y="196429"/>
                  </a:lnTo>
                  <a:lnTo>
                    <a:pt x="186091" y="190790"/>
                  </a:lnTo>
                  <a:lnTo>
                    <a:pt x="180451" y="186404"/>
                  </a:lnTo>
                  <a:lnTo>
                    <a:pt x="173873" y="184211"/>
                  </a:lnTo>
                  <a:lnTo>
                    <a:pt x="166667" y="186717"/>
                  </a:lnTo>
                  <a:lnTo>
                    <a:pt x="163847" y="186717"/>
                  </a:lnTo>
                  <a:lnTo>
                    <a:pt x="166040" y="190163"/>
                  </a:lnTo>
                  <a:lnTo>
                    <a:pt x="159462" y="196429"/>
                  </a:lnTo>
                  <a:lnTo>
                    <a:pt x="154136" y="197995"/>
                  </a:lnTo>
                  <a:lnTo>
                    <a:pt x="148810" y="197995"/>
                  </a:lnTo>
                  <a:lnTo>
                    <a:pt x="143484" y="196116"/>
                  </a:lnTo>
                  <a:lnTo>
                    <a:pt x="126567" y="182958"/>
                  </a:lnTo>
                  <a:lnTo>
                    <a:pt x="119988" y="175439"/>
                  </a:lnTo>
                  <a:lnTo>
                    <a:pt x="116542" y="171993"/>
                  </a:lnTo>
                  <a:lnTo>
                    <a:pt x="103070" y="165101"/>
                  </a:lnTo>
                  <a:lnTo>
                    <a:pt x="100877" y="161028"/>
                  </a:lnTo>
                  <a:lnTo>
                    <a:pt x="94298" y="160715"/>
                  </a:lnTo>
                  <a:lnTo>
                    <a:pt x="89599" y="162908"/>
                  </a:lnTo>
                  <a:lnTo>
                    <a:pt x="80827" y="171679"/>
                  </a:lnTo>
                  <a:lnTo>
                    <a:pt x="76128" y="174812"/>
                  </a:lnTo>
                  <a:lnTo>
                    <a:pt x="70489" y="177005"/>
                  </a:lnTo>
                  <a:lnTo>
                    <a:pt x="66103" y="176065"/>
                  </a:lnTo>
                  <a:lnTo>
                    <a:pt x="64536" y="170426"/>
                  </a:lnTo>
                  <a:lnTo>
                    <a:pt x="66416" y="164474"/>
                  </a:lnTo>
                  <a:lnTo>
                    <a:pt x="69236" y="159775"/>
                  </a:lnTo>
                  <a:lnTo>
                    <a:pt x="71115" y="154762"/>
                  </a:lnTo>
                  <a:lnTo>
                    <a:pt x="71115" y="148497"/>
                  </a:lnTo>
                  <a:lnTo>
                    <a:pt x="67983" y="142231"/>
                  </a:lnTo>
                  <a:lnTo>
                    <a:pt x="63597" y="140038"/>
                  </a:lnTo>
                  <a:lnTo>
                    <a:pt x="51692" y="140664"/>
                  </a:lnTo>
                  <a:lnTo>
                    <a:pt x="45739" y="138785"/>
                  </a:lnTo>
                  <a:lnTo>
                    <a:pt x="43233" y="134085"/>
                  </a:lnTo>
                  <a:lnTo>
                    <a:pt x="43233" y="127506"/>
                  </a:lnTo>
                  <a:lnTo>
                    <a:pt x="45113" y="117168"/>
                  </a:lnTo>
                  <a:lnTo>
                    <a:pt x="44800" y="114035"/>
                  </a:lnTo>
                  <a:lnTo>
                    <a:pt x="43547" y="110902"/>
                  </a:lnTo>
                  <a:lnTo>
                    <a:pt x="40727" y="108709"/>
                  </a:lnTo>
                  <a:lnTo>
                    <a:pt x="32895" y="105890"/>
                  </a:lnTo>
                  <a:lnTo>
                    <a:pt x="30702" y="103697"/>
                  </a:lnTo>
                  <a:lnTo>
                    <a:pt x="27882" y="98058"/>
                  </a:lnTo>
                  <a:lnTo>
                    <a:pt x="25376" y="84900"/>
                  </a:lnTo>
                  <a:lnTo>
                    <a:pt x="23496" y="78634"/>
                  </a:lnTo>
                  <a:lnTo>
                    <a:pt x="19737" y="73308"/>
                  </a:lnTo>
                  <a:lnTo>
                    <a:pt x="10338" y="65476"/>
                  </a:lnTo>
                  <a:lnTo>
                    <a:pt x="7519" y="59211"/>
                  </a:lnTo>
                  <a:lnTo>
                    <a:pt x="6579" y="46679"/>
                  </a:lnTo>
                  <a:lnTo>
                    <a:pt x="5639" y="42920"/>
                  </a:lnTo>
                  <a:lnTo>
                    <a:pt x="0" y="39787"/>
                  </a:lnTo>
                  <a:lnTo>
                    <a:pt x="313" y="31642"/>
                  </a:lnTo>
                  <a:lnTo>
                    <a:pt x="5326" y="27256"/>
                  </a:lnTo>
                  <a:lnTo>
                    <a:pt x="11278" y="23809"/>
                  </a:lnTo>
                  <a:lnTo>
                    <a:pt x="17544" y="22870"/>
                  </a:lnTo>
                  <a:lnTo>
                    <a:pt x="40100" y="23809"/>
                  </a:lnTo>
                  <a:lnTo>
                    <a:pt x="46366" y="21303"/>
                  </a:lnTo>
                  <a:lnTo>
                    <a:pt x="51379" y="18484"/>
                  </a:lnTo>
                  <a:lnTo>
                    <a:pt x="61717" y="10652"/>
                  </a:lnTo>
                  <a:lnTo>
                    <a:pt x="129700" y="0"/>
                  </a:lnTo>
                  <a:lnTo>
                    <a:pt x="135339" y="21930"/>
                  </a:lnTo>
                  <a:lnTo>
                    <a:pt x="142857" y="41353"/>
                  </a:lnTo>
                  <a:lnTo>
                    <a:pt x="147870" y="50125"/>
                  </a:lnTo>
                  <a:lnTo>
                    <a:pt x="151629" y="53885"/>
                  </a:lnTo>
                  <a:lnTo>
                    <a:pt x="154449" y="53571"/>
                  </a:lnTo>
                  <a:lnTo>
                    <a:pt x="162594" y="50752"/>
                  </a:lnTo>
                  <a:lnTo>
                    <a:pt x="173246" y="51065"/>
                  </a:lnTo>
                  <a:lnTo>
                    <a:pt x="177005" y="50125"/>
                  </a:lnTo>
                  <a:lnTo>
                    <a:pt x="180765" y="48559"/>
                  </a:lnTo>
                  <a:lnTo>
                    <a:pt x="183584" y="46053"/>
                  </a:lnTo>
                  <a:lnTo>
                    <a:pt x="186404" y="38847"/>
                  </a:lnTo>
                  <a:lnTo>
                    <a:pt x="190790" y="36028"/>
                  </a:lnTo>
                  <a:lnTo>
                    <a:pt x="204574" y="32895"/>
                  </a:lnTo>
                  <a:close/>
                </a:path>
              </a:pathLst>
            </a:custGeom>
            <a:grpFill/>
            <a:ln w="6248" cap="rnd">
              <a:solidFill>
                <a:srgbClr val="0070C0"/>
              </a:solidFill>
              <a:prstDash val="solid"/>
              <a:round/>
            </a:ln>
          </p:spPr>
          <p:txBody>
            <a:bodyPr rtlCol="0" anchor="ctr"/>
            <a:lstStyle/>
            <a:p>
              <a:endParaRPr lang="vi-VN"/>
            </a:p>
          </p:txBody>
        </p:sp>
        <p:sp>
          <p:nvSpPr>
            <p:cNvPr id="100" name="Freeform: Shape 99">
              <a:extLst>
                <a:ext uri="{FF2B5EF4-FFF2-40B4-BE49-F238E27FC236}">
                  <a16:creationId xmlns:a16="http://schemas.microsoft.com/office/drawing/2014/main" id="{30CD34B2-FAA0-49E8-8903-15230437E4CB}"/>
                </a:ext>
              </a:extLst>
            </p:cNvPr>
            <p:cNvSpPr/>
            <p:nvPr/>
          </p:nvSpPr>
          <p:spPr>
            <a:xfrm>
              <a:off x="3627506" y="2476870"/>
              <a:ext cx="611529" cy="379699"/>
            </a:xfrm>
            <a:custGeom>
              <a:avLst/>
              <a:gdLst>
                <a:gd name="connsiteX0" fmla="*/ 611530 w 611529"/>
                <a:gd name="connsiteY0" fmla="*/ 358083 h 379699"/>
                <a:gd name="connsiteX1" fmla="*/ 608084 w 611529"/>
                <a:gd name="connsiteY1" fmla="*/ 358397 h 379699"/>
                <a:gd name="connsiteX2" fmla="*/ 589600 w 611529"/>
                <a:gd name="connsiteY2" fmla="*/ 354011 h 379699"/>
                <a:gd name="connsiteX3" fmla="*/ 555139 w 611529"/>
                <a:gd name="connsiteY3" fmla="*/ 350878 h 379699"/>
                <a:gd name="connsiteX4" fmla="*/ 540101 w 611529"/>
                <a:gd name="connsiteY4" fmla="*/ 353384 h 379699"/>
                <a:gd name="connsiteX5" fmla="*/ 532269 w 611529"/>
                <a:gd name="connsiteY5" fmla="*/ 359023 h 379699"/>
                <a:gd name="connsiteX6" fmla="*/ 527570 w 611529"/>
                <a:gd name="connsiteY6" fmla="*/ 365602 h 379699"/>
                <a:gd name="connsiteX7" fmla="*/ 523497 w 611529"/>
                <a:gd name="connsiteY7" fmla="*/ 372808 h 379699"/>
                <a:gd name="connsiteX8" fmla="*/ 519111 w 611529"/>
                <a:gd name="connsiteY8" fmla="*/ 377507 h 379699"/>
                <a:gd name="connsiteX9" fmla="*/ 509399 w 611529"/>
                <a:gd name="connsiteY9" fmla="*/ 379700 h 379699"/>
                <a:gd name="connsiteX10" fmla="*/ 495928 w 611529"/>
                <a:gd name="connsiteY10" fmla="*/ 379073 h 379699"/>
                <a:gd name="connsiteX11" fmla="*/ 450189 w 611529"/>
                <a:gd name="connsiteY11" fmla="*/ 370615 h 379699"/>
                <a:gd name="connsiteX12" fmla="*/ 423873 w 611529"/>
                <a:gd name="connsiteY12" fmla="*/ 362469 h 379699"/>
                <a:gd name="connsiteX13" fmla="*/ 417607 w 611529"/>
                <a:gd name="connsiteY13" fmla="*/ 358397 h 379699"/>
                <a:gd name="connsiteX14" fmla="*/ 416041 w 611529"/>
                <a:gd name="connsiteY14" fmla="*/ 355264 h 379699"/>
                <a:gd name="connsiteX15" fmla="*/ 416668 w 611529"/>
                <a:gd name="connsiteY15" fmla="*/ 346805 h 379699"/>
                <a:gd name="connsiteX16" fmla="*/ 416354 w 611529"/>
                <a:gd name="connsiteY16" fmla="*/ 341166 h 379699"/>
                <a:gd name="connsiteX17" fmla="*/ 413848 w 611529"/>
                <a:gd name="connsiteY17" fmla="*/ 334900 h 379699"/>
                <a:gd name="connsiteX18" fmla="*/ 409462 w 611529"/>
                <a:gd name="connsiteY18" fmla="*/ 328008 h 379699"/>
                <a:gd name="connsiteX19" fmla="*/ 403196 w 611529"/>
                <a:gd name="connsiteY19" fmla="*/ 321429 h 379699"/>
                <a:gd name="connsiteX20" fmla="*/ 395364 w 611529"/>
                <a:gd name="connsiteY20" fmla="*/ 316103 h 379699"/>
                <a:gd name="connsiteX21" fmla="*/ 385339 w 611529"/>
                <a:gd name="connsiteY21" fmla="*/ 311404 h 379699"/>
                <a:gd name="connsiteX22" fmla="*/ 360276 w 611529"/>
                <a:gd name="connsiteY22" fmla="*/ 307018 h 379699"/>
                <a:gd name="connsiteX23" fmla="*/ 344925 w 611529"/>
                <a:gd name="connsiteY23" fmla="*/ 307645 h 379699"/>
                <a:gd name="connsiteX24" fmla="*/ 331454 w 611529"/>
                <a:gd name="connsiteY24" fmla="*/ 310151 h 379699"/>
                <a:gd name="connsiteX25" fmla="*/ 314850 w 611529"/>
                <a:gd name="connsiteY25" fmla="*/ 317043 h 379699"/>
                <a:gd name="connsiteX26" fmla="*/ 287281 w 611529"/>
                <a:gd name="connsiteY26" fmla="*/ 325189 h 379699"/>
                <a:gd name="connsiteX27" fmla="*/ 279136 w 611529"/>
                <a:gd name="connsiteY27" fmla="*/ 328635 h 379699"/>
                <a:gd name="connsiteX28" fmla="*/ 268171 w 611529"/>
                <a:gd name="connsiteY28" fmla="*/ 338660 h 379699"/>
                <a:gd name="connsiteX29" fmla="*/ 255953 w 611529"/>
                <a:gd name="connsiteY29" fmla="*/ 347118 h 379699"/>
                <a:gd name="connsiteX30" fmla="*/ 222432 w 611529"/>
                <a:gd name="connsiteY30" fmla="*/ 352444 h 379699"/>
                <a:gd name="connsiteX31" fmla="*/ 216792 w 611529"/>
                <a:gd name="connsiteY31" fmla="*/ 340539 h 379699"/>
                <a:gd name="connsiteX32" fmla="*/ 206767 w 611529"/>
                <a:gd name="connsiteY32" fmla="*/ 334900 h 379699"/>
                <a:gd name="connsiteX33" fmla="*/ 203634 w 611529"/>
                <a:gd name="connsiteY33" fmla="*/ 331767 h 379699"/>
                <a:gd name="connsiteX34" fmla="*/ 202068 w 611529"/>
                <a:gd name="connsiteY34" fmla="*/ 327382 h 379699"/>
                <a:gd name="connsiteX35" fmla="*/ 200502 w 611529"/>
                <a:gd name="connsiteY35" fmla="*/ 317356 h 379699"/>
                <a:gd name="connsiteX36" fmla="*/ 198309 w 611529"/>
                <a:gd name="connsiteY36" fmla="*/ 312344 h 379699"/>
                <a:gd name="connsiteX37" fmla="*/ 194863 w 611529"/>
                <a:gd name="connsiteY37" fmla="*/ 308898 h 379699"/>
                <a:gd name="connsiteX38" fmla="*/ 187344 w 611529"/>
                <a:gd name="connsiteY38" fmla="*/ 304825 h 379699"/>
                <a:gd name="connsiteX39" fmla="*/ 183898 w 611529"/>
                <a:gd name="connsiteY39" fmla="*/ 301692 h 379699"/>
                <a:gd name="connsiteX40" fmla="*/ 177005 w 611529"/>
                <a:gd name="connsiteY40" fmla="*/ 285715 h 379699"/>
                <a:gd name="connsiteX41" fmla="*/ 175126 w 611529"/>
                <a:gd name="connsiteY41" fmla="*/ 284462 h 379699"/>
                <a:gd name="connsiteX42" fmla="*/ 170426 w 611529"/>
                <a:gd name="connsiteY42" fmla="*/ 283522 h 379699"/>
                <a:gd name="connsiteX43" fmla="*/ 168233 w 611529"/>
                <a:gd name="connsiteY43" fmla="*/ 281642 h 379699"/>
                <a:gd name="connsiteX44" fmla="*/ 170426 w 611529"/>
                <a:gd name="connsiteY44" fmla="*/ 276630 h 379699"/>
                <a:gd name="connsiteX45" fmla="*/ 170426 w 611529"/>
                <a:gd name="connsiteY45" fmla="*/ 273810 h 379699"/>
                <a:gd name="connsiteX46" fmla="*/ 166980 w 611529"/>
                <a:gd name="connsiteY46" fmla="*/ 261905 h 379699"/>
                <a:gd name="connsiteX47" fmla="*/ 164474 w 611529"/>
                <a:gd name="connsiteY47" fmla="*/ 257833 h 379699"/>
                <a:gd name="connsiteX48" fmla="*/ 157895 w 611529"/>
                <a:gd name="connsiteY48" fmla="*/ 252507 h 379699"/>
                <a:gd name="connsiteX49" fmla="*/ 149436 w 611529"/>
                <a:gd name="connsiteY49" fmla="*/ 249061 h 379699"/>
                <a:gd name="connsiteX50" fmla="*/ 140351 w 611529"/>
                <a:gd name="connsiteY50" fmla="*/ 248434 h 379699"/>
                <a:gd name="connsiteX51" fmla="*/ 132519 w 611529"/>
                <a:gd name="connsiteY51" fmla="*/ 251880 h 379699"/>
                <a:gd name="connsiteX52" fmla="*/ 130013 w 611529"/>
                <a:gd name="connsiteY52" fmla="*/ 255953 h 379699"/>
                <a:gd name="connsiteX53" fmla="*/ 128133 w 611529"/>
                <a:gd name="connsiteY53" fmla="*/ 265978 h 379699"/>
                <a:gd name="connsiteX54" fmla="*/ 126567 w 611529"/>
                <a:gd name="connsiteY54" fmla="*/ 269111 h 379699"/>
                <a:gd name="connsiteX55" fmla="*/ 122494 w 611529"/>
                <a:gd name="connsiteY55" fmla="*/ 271617 h 379699"/>
                <a:gd name="connsiteX56" fmla="*/ 120301 w 611529"/>
                <a:gd name="connsiteY56" fmla="*/ 269111 h 379699"/>
                <a:gd name="connsiteX57" fmla="*/ 117168 w 611529"/>
                <a:gd name="connsiteY57" fmla="*/ 267544 h 379699"/>
                <a:gd name="connsiteX58" fmla="*/ 110589 w 611529"/>
                <a:gd name="connsiteY58" fmla="*/ 265978 h 379699"/>
                <a:gd name="connsiteX59" fmla="*/ 102757 w 611529"/>
                <a:gd name="connsiteY59" fmla="*/ 262532 h 379699"/>
                <a:gd name="connsiteX60" fmla="*/ 95865 w 611529"/>
                <a:gd name="connsiteY60" fmla="*/ 257833 h 379699"/>
                <a:gd name="connsiteX61" fmla="*/ 91479 w 611529"/>
                <a:gd name="connsiteY61" fmla="*/ 251253 h 379699"/>
                <a:gd name="connsiteX62" fmla="*/ 91166 w 611529"/>
                <a:gd name="connsiteY62" fmla="*/ 246241 h 379699"/>
                <a:gd name="connsiteX63" fmla="*/ 93985 w 611529"/>
                <a:gd name="connsiteY63" fmla="*/ 235276 h 379699"/>
                <a:gd name="connsiteX64" fmla="*/ 93359 w 611529"/>
                <a:gd name="connsiteY64" fmla="*/ 230264 h 379699"/>
                <a:gd name="connsiteX65" fmla="*/ 90226 w 611529"/>
                <a:gd name="connsiteY65" fmla="*/ 225564 h 379699"/>
                <a:gd name="connsiteX66" fmla="*/ 86466 w 611529"/>
                <a:gd name="connsiteY66" fmla="*/ 226817 h 379699"/>
                <a:gd name="connsiteX67" fmla="*/ 70802 w 611529"/>
                <a:gd name="connsiteY67" fmla="*/ 228384 h 379699"/>
                <a:gd name="connsiteX68" fmla="*/ 66416 w 611529"/>
                <a:gd name="connsiteY68" fmla="*/ 227131 h 379699"/>
                <a:gd name="connsiteX69" fmla="*/ 63283 w 611529"/>
                <a:gd name="connsiteY69" fmla="*/ 224311 h 379699"/>
                <a:gd name="connsiteX70" fmla="*/ 59837 w 611529"/>
                <a:gd name="connsiteY70" fmla="*/ 217419 h 379699"/>
                <a:gd name="connsiteX71" fmla="*/ 57331 w 611529"/>
                <a:gd name="connsiteY71" fmla="*/ 214286 h 379699"/>
                <a:gd name="connsiteX72" fmla="*/ 36654 w 611529"/>
                <a:gd name="connsiteY72" fmla="*/ 201441 h 379699"/>
                <a:gd name="connsiteX73" fmla="*/ 32581 w 611529"/>
                <a:gd name="connsiteY73" fmla="*/ 195489 h 379699"/>
                <a:gd name="connsiteX74" fmla="*/ 32268 w 611529"/>
                <a:gd name="connsiteY74" fmla="*/ 186090 h 379699"/>
                <a:gd name="connsiteX75" fmla="*/ 35088 w 611529"/>
                <a:gd name="connsiteY75" fmla="*/ 180451 h 379699"/>
                <a:gd name="connsiteX76" fmla="*/ 35088 w 611529"/>
                <a:gd name="connsiteY76" fmla="*/ 174812 h 379699"/>
                <a:gd name="connsiteX77" fmla="*/ 27882 w 611529"/>
                <a:gd name="connsiteY77" fmla="*/ 167293 h 379699"/>
                <a:gd name="connsiteX78" fmla="*/ 14411 w 611529"/>
                <a:gd name="connsiteY78" fmla="*/ 157268 h 379699"/>
                <a:gd name="connsiteX79" fmla="*/ 4699 w 611529"/>
                <a:gd name="connsiteY79" fmla="*/ 147870 h 379699"/>
                <a:gd name="connsiteX80" fmla="*/ 0 w 611529"/>
                <a:gd name="connsiteY80" fmla="*/ 135338 h 379699"/>
                <a:gd name="connsiteX81" fmla="*/ 2193 w 611529"/>
                <a:gd name="connsiteY81" fmla="*/ 116855 h 379699"/>
                <a:gd name="connsiteX82" fmla="*/ 8772 w 611529"/>
                <a:gd name="connsiteY82" fmla="*/ 91792 h 379699"/>
                <a:gd name="connsiteX83" fmla="*/ 14411 w 611529"/>
                <a:gd name="connsiteY83" fmla="*/ 78634 h 379699"/>
                <a:gd name="connsiteX84" fmla="*/ 20363 w 611529"/>
                <a:gd name="connsiteY84" fmla="*/ 70489 h 379699"/>
                <a:gd name="connsiteX85" fmla="*/ 25689 w 611529"/>
                <a:gd name="connsiteY85" fmla="*/ 69862 h 379699"/>
                <a:gd name="connsiteX86" fmla="*/ 30702 w 611529"/>
                <a:gd name="connsiteY86" fmla="*/ 71429 h 379699"/>
                <a:gd name="connsiteX87" fmla="*/ 34775 w 611529"/>
                <a:gd name="connsiteY87" fmla="*/ 70802 h 379699"/>
                <a:gd name="connsiteX88" fmla="*/ 37907 w 611529"/>
                <a:gd name="connsiteY88" fmla="*/ 63283 h 379699"/>
                <a:gd name="connsiteX89" fmla="*/ 37907 w 611529"/>
                <a:gd name="connsiteY89" fmla="*/ 61717 h 379699"/>
                <a:gd name="connsiteX90" fmla="*/ 49186 w 611529"/>
                <a:gd name="connsiteY90" fmla="*/ 61404 h 379699"/>
                <a:gd name="connsiteX91" fmla="*/ 82707 w 611529"/>
                <a:gd name="connsiteY91" fmla="*/ 58271 h 379699"/>
                <a:gd name="connsiteX92" fmla="*/ 129699 w 611529"/>
                <a:gd name="connsiteY92" fmla="*/ 73308 h 379699"/>
                <a:gd name="connsiteX93" fmla="*/ 141291 w 611529"/>
                <a:gd name="connsiteY93" fmla="*/ 75501 h 379699"/>
                <a:gd name="connsiteX94" fmla="*/ 151629 w 611529"/>
                <a:gd name="connsiteY94" fmla="*/ 74875 h 379699"/>
                <a:gd name="connsiteX95" fmla="*/ 161654 w 611529"/>
                <a:gd name="connsiteY95" fmla="*/ 72368 h 379699"/>
                <a:gd name="connsiteX96" fmla="*/ 180138 w 611529"/>
                <a:gd name="connsiteY96" fmla="*/ 71115 h 379699"/>
                <a:gd name="connsiteX97" fmla="*/ 227131 w 611529"/>
                <a:gd name="connsiteY97" fmla="*/ 77694 h 379699"/>
                <a:gd name="connsiteX98" fmla="*/ 234963 w 611529"/>
                <a:gd name="connsiteY98" fmla="*/ 78321 h 379699"/>
                <a:gd name="connsiteX99" fmla="*/ 237782 w 611529"/>
                <a:gd name="connsiteY99" fmla="*/ 80201 h 379699"/>
                <a:gd name="connsiteX100" fmla="*/ 247181 w 611529"/>
                <a:gd name="connsiteY100" fmla="*/ 83333 h 379699"/>
                <a:gd name="connsiteX101" fmla="*/ 255326 w 611529"/>
                <a:gd name="connsiteY101" fmla="*/ 80201 h 379699"/>
                <a:gd name="connsiteX102" fmla="*/ 261905 w 611529"/>
                <a:gd name="connsiteY102" fmla="*/ 69236 h 379699"/>
                <a:gd name="connsiteX103" fmla="*/ 259712 w 611529"/>
                <a:gd name="connsiteY103" fmla="*/ 66729 h 379699"/>
                <a:gd name="connsiteX104" fmla="*/ 258772 w 611529"/>
                <a:gd name="connsiteY104" fmla="*/ 60150 h 379699"/>
                <a:gd name="connsiteX105" fmla="*/ 260652 w 611529"/>
                <a:gd name="connsiteY105" fmla="*/ 58271 h 379699"/>
                <a:gd name="connsiteX106" fmla="*/ 266291 w 611529"/>
                <a:gd name="connsiteY106" fmla="*/ 56391 h 379699"/>
                <a:gd name="connsiteX107" fmla="*/ 267544 w 611529"/>
                <a:gd name="connsiteY107" fmla="*/ 52318 h 379699"/>
                <a:gd name="connsiteX108" fmla="*/ 269737 w 611529"/>
                <a:gd name="connsiteY108" fmla="*/ 48559 h 379699"/>
                <a:gd name="connsiteX109" fmla="*/ 275063 w 611529"/>
                <a:gd name="connsiteY109" fmla="*/ 45426 h 379699"/>
                <a:gd name="connsiteX110" fmla="*/ 285088 w 611529"/>
                <a:gd name="connsiteY110" fmla="*/ 41667 h 379699"/>
                <a:gd name="connsiteX111" fmla="*/ 293234 w 611529"/>
                <a:gd name="connsiteY111" fmla="*/ 37907 h 379699"/>
                <a:gd name="connsiteX112" fmla="*/ 293234 w 611529"/>
                <a:gd name="connsiteY112" fmla="*/ 27256 h 379699"/>
                <a:gd name="connsiteX113" fmla="*/ 291981 w 611529"/>
                <a:gd name="connsiteY113" fmla="*/ 0 h 379699"/>
                <a:gd name="connsiteX114" fmla="*/ 299186 w 611529"/>
                <a:gd name="connsiteY114" fmla="*/ 3759 h 379699"/>
                <a:gd name="connsiteX115" fmla="*/ 301692 w 611529"/>
                <a:gd name="connsiteY115" fmla="*/ 16604 h 379699"/>
                <a:gd name="connsiteX116" fmla="*/ 302319 w 611529"/>
                <a:gd name="connsiteY116" fmla="*/ 29762 h 379699"/>
                <a:gd name="connsiteX117" fmla="*/ 304199 w 611529"/>
                <a:gd name="connsiteY117" fmla="*/ 35714 h 379699"/>
                <a:gd name="connsiteX118" fmla="*/ 307018 w 611529"/>
                <a:gd name="connsiteY118" fmla="*/ 40727 h 379699"/>
                <a:gd name="connsiteX119" fmla="*/ 317043 w 611529"/>
                <a:gd name="connsiteY119" fmla="*/ 72682 h 379699"/>
                <a:gd name="connsiteX120" fmla="*/ 339913 w 611529"/>
                <a:gd name="connsiteY120" fmla="*/ 109963 h 379699"/>
                <a:gd name="connsiteX121" fmla="*/ 355264 w 611529"/>
                <a:gd name="connsiteY121" fmla="*/ 126880 h 379699"/>
                <a:gd name="connsiteX122" fmla="*/ 369675 w 611529"/>
                <a:gd name="connsiteY122" fmla="*/ 127820 h 379699"/>
                <a:gd name="connsiteX123" fmla="*/ 370928 w 611529"/>
                <a:gd name="connsiteY123" fmla="*/ 136278 h 379699"/>
                <a:gd name="connsiteX124" fmla="*/ 373748 w 611529"/>
                <a:gd name="connsiteY124" fmla="*/ 145050 h 379699"/>
                <a:gd name="connsiteX125" fmla="*/ 377507 w 611529"/>
                <a:gd name="connsiteY125" fmla="*/ 152882 h 379699"/>
                <a:gd name="connsiteX126" fmla="*/ 381580 w 611529"/>
                <a:gd name="connsiteY126" fmla="*/ 158835 h 379699"/>
                <a:gd name="connsiteX127" fmla="*/ 391291 w 611529"/>
                <a:gd name="connsiteY127" fmla="*/ 166040 h 379699"/>
                <a:gd name="connsiteX128" fmla="*/ 394424 w 611529"/>
                <a:gd name="connsiteY128" fmla="*/ 169173 h 379699"/>
                <a:gd name="connsiteX129" fmla="*/ 410715 w 611529"/>
                <a:gd name="connsiteY129" fmla="*/ 189850 h 379699"/>
                <a:gd name="connsiteX130" fmla="*/ 432958 w 611529"/>
                <a:gd name="connsiteY130" fmla="*/ 208960 h 379699"/>
                <a:gd name="connsiteX131" fmla="*/ 437971 w 611529"/>
                <a:gd name="connsiteY131" fmla="*/ 215539 h 379699"/>
                <a:gd name="connsiteX132" fmla="*/ 438911 w 611529"/>
                <a:gd name="connsiteY132" fmla="*/ 221178 h 379699"/>
                <a:gd name="connsiteX133" fmla="*/ 430765 w 611529"/>
                <a:gd name="connsiteY133" fmla="*/ 223058 h 379699"/>
                <a:gd name="connsiteX134" fmla="*/ 435151 w 611529"/>
                <a:gd name="connsiteY134" fmla="*/ 226191 h 379699"/>
                <a:gd name="connsiteX135" fmla="*/ 442357 w 611529"/>
                <a:gd name="connsiteY135" fmla="*/ 224624 h 379699"/>
                <a:gd name="connsiteX136" fmla="*/ 451442 w 611529"/>
                <a:gd name="connsiteY136" fmla="*/ 221492 h 379699"/>
                <a:gd name="connsiteX137" fmla="*/ 461467 w 611529"/>
                <a:gd name="connsiteY137" fmla="*/ 219925 h 379699"/>
                <a:gd name="connsiteX138" fmla="*/ 468046 w 611529"/>
                <a:gd name="connsiteY138" fmla="*/ 222432 h 379699"/>
                <a:gd name="connsiteX139" fmla="*/ 490602 w 611529"/>
                <a:gd name="connsiteY139" fmla="*/ 239975 h 379699"/>
                <a:gd name="connsiteX140" fmla="*/ 493422 w 611529"/>
                <a:gd name="connsiteY140" fmla="*/ 241542 h 379699"/>
                <a:gd name="connsiteX141" fmla="*/ 502507 w 611529"/>
                <a:gd name="connsiteY141" fmla="*/ 244988 h 379699"/>
                <a:gd name="connsiteX142" fmla="*/ 506267 w 611529"/>
                <a:gd name="connsiteY142" fmla="*/ 247494 h 379699"/>
                <a:gd name="connsiteX143" fmla="*/ 518171 w 611529"/>
                <a:gd name="connsiteY143" fmla="*/ 262845 h 379699"/>
                <a:gd name="connsiteX144" fmla="*/ 532269 w 611529"/>
                <a:gd name="connsiteY144" fmla="*/ 273810 h 379699"/>
                <a:gd name="connsiteX145" fmla="*/ 538222 w 611529"/>
                <a:gd name="connsiteY145" fmla="*/ 279449 h 379699"/>
                <a:gd name="connsiteX146" fmla="*/ 541668 w 611529"/>
                <a:gd name="connsiteY146" fmla="*/ 287281 h 379699"/>
                <a:gd name="connsiteX147" fmla="*/ 538535 w 611529"/>
                <a:gd name="connsiteY147" fmla="*/ 287281 h 379699"/>
                <a:gd name="connsiteX148" fmla="*/ 534462 w 611529"/>
                <a:gd name="connsiteY148" fmla="*/ 284775 h 379699"/>
                <a:gd name="connsiteX149" fmla="*/ 528823 w 611529"/>
                <a:gd name="connsiteY149" fmla="*/ 286028 h 379699"/>
                <a:gd name="connsiteX150" fmla="*/ 524124 w 611529"/>
                <a:gd name="connsiteY150" fmla="*/ 289474 h 379699"/>
                <a:gd name="connsiteX151" fmla="*/ 521304 w 611529"/>
                <a:gd name="connsiteY151" fmla="*/ 293860 h 379699"/>
                <a:gd name="connsiteX152" fmla="*/ 526943 w 611529"/>
                <a:gd name="connsiteY152" fmla="*/ 296680 h 379699"/>
                <a:gd name="connsiteX153" fmla="*/ 530390 w 611529"/>
                <a:gd name="connsiteY153" fmla="*/ 294487 h 379699"/>
                <a:gd name="connsiteX154" fmla="*/ 535715 w 611529"/>
                <a:gd name="connsiteY154" fmla="*/ 293860 h 379699"/>
                <a:gd name="connsiteX155" fmla="*/ 533209 w 611529"/>
                <a:gd name="connsiteY155" fmla="*/ 299186 h 379699"/>
                <a:gd name="connsiteX156" fmla="*/ 534149 w 611529"/>
                <a:gd name="connsiteY156" fmla="*/ 303259 h 379699"/>
                <a:gd name="connsiteX157" fmla="*/ 538535 w 611529"/>
                <a:gd name="connsiteY157" fmla="*/ 312031 h 379699"/>
                <a:gd name="connsiteX158" fmla="*/ 538535 w 611529"/>
                <a:gd name="connsiteY158" fmla="*/ 306705 h 379699"/>
                <a:gd name="connsiteX159" fmla="*/ 539788 w 611529"/>
                <a:gd name="connsiteY159" fmla="*/ 301379 h 379699"/>
                <a:gd name="connsiteX160" fmla="*/ 541981 w 611529"/>
                <a:gd name="connsiteY160" fmla="*/ 296680 h 379699"/>
                <a:gd name="connsiteX161" fmla="*/ 544174 w 611529"/>
                <a:gd name="connsiteY161" fmla="*/ 293860 h 379699"/>
                <a:gd name="connsiteX162" fmla="*/ 548873 w 611529"/>
                <a:gd name="connsiteY162" fmla="*/ 291354 h 379699"/>
                <a:gd name="connsiteX163" fmla="*/ 554512 w 611529"/>
                <a:gd name="connsiteY163" fmla="*/ 294173 h 379699"/>
                <a:gd name="connsiteX164" fmla="*/ 559212 w 611529"/>
                <a:gd name="connsiteY164" fmla="*/ 293860 h 379699"/>
                <a:gd name="connsiteX165" fmla="*/ 562658 w 611529"/>
                <a:gd name="connsiteY165" fmla="*/ 291354 h 379699"/>
                <a:gd name="connsiteX166" fmla="*/ 570803 w 611529"/>
                <a:gd name="connsiteY166" fmla="*/ 281329 h 379699"/>
                <a:gd name="connsiteX167" fmla="*/ 576129 w 611529"/>
                <a:gd name="connsiteY167" fmla="*/ 283522 h 379699"/>
                <a:gd name="connsiteX168" fmla="*/ 575502 w 611529"/>
                <a:gd name="connsiteY168" fmla="*/ 287908 h 379699"/>
                <a:gd name="connsiteX169" fmla="*/ 570803 w 611529"/>
                <a:gd name="connsiteY169" fmla="*/ 296680 h 379699"/>
                <a:gd name="connsiteX170" fmla="*/ 572996 w 611529"/>
                <a:gd name="connsiteY170" fmla="*/ 306078 h 379699"/>
                <a:gd name="connsiteX171" fmla="*/ 577695 w 611529"/>
                <a:gd name="connsiteY171" fmla="*/ 315477 h 379699"/>
                <a:gd name="connsiteX172" fmla="*/ 611530 w 611529"/>
                <a:gd name="connsiteY172" fmla="*/ 358083 h 37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611529" h="379699">
                  <a:moveTo>
                    <a:pt x="611530" y="358083"/>
                  </a:moveTo>
                  <a:lnTo>
                    <a:pt x="608084" y="358397"/>
                  </a:lnTo>
                  <a:lnTo>
                    <a:pt x="589600" y="354011"/>
                  </a:lnTo>
                  <a:lnTo>
                    <a:pt x="555139" y="350878"/>
                  </a:lnTo>
                  <a:lnTo>
                    <a:pt x="540101" y="353384"/>
                  </a:lnTo>
                  <a:lnTo>
                    <a:pt x="532269" y="359023"/>
                  </a:lnTo>
                  <a:lnTo>
                    <a:pt x="527570" y="365602"/>
                  </a:lnTo>
                  <a:lnTo>
                    <a:pt x="523497" y="372808"/>
                  </a:lnTo>
                  <a:lnTo>
                    <a:pt x="519111" y="377507"/>
                  </a:lnTo>
                  <a:lnTo>
                    <a:pt x="509399" y="379700"/>
                  </a:lnTo>
                  <a:lnTo>
                    <a:pt x="495928" y="379073"/>
                  </a:lnTo>
                  <a:lnTo>
                    <a:pt x="450189" y="370615"/>
                  </a:lnTo>
                  <a:lnTo>
                    <a:pt x="423873" y="362469"/>
                  </a:lnTo>
                  <a:lnTo>
                    <a:pt x="417607" y="358397"/>
                  </a:lnTo>
                  <a:lnTo>
                    <a:pt x="416041" y="355264"/>
                  </a:lnTo>
                  <a:lnTo>
                    <a:pt x="416668" y="346805"/>
                  </a:lnTo>
                  <a:lnTo>
                    <a:pt x="416354" y="341166"/>
                  </a:lnTo>
                  <a:lnTo>
                    <a:pt x="413848" y="334900"/>
                  </a:lnTo>
                  <a:lnTo>
                    <a:pt x="409462" y="328008"/>
                  </a:lnTo>
                  <a:lnTo>
                    <a:pt x="403196" y="321429"/>
                  </a:lnTo>
                  <a:lnTo>
                    <a:pt x="395364" y="316103"/>
                  </a:lnTo>
                  <a:lnTo>
                    <a:pt x="385339" y="311404"/>
                  </a:lnTo>
                  <a:lnTo>
                    <a:pt x="360276" y="307018"/>
                  </a:lnTo>
                  <a:lnTo>
                    <a:pt x="344925" y="307645"/>
                  </a:lnTo>
                  <a:lnTo>
                    <a:pt x="331454" y="310151"/>
                  </a:lnTo>
                  <a:lnTo>
                    <a:pt x="314850" y="317043"/>
                  </a:lnTo>
                  <a:lnTo>
                    <a:pt x="287281" y="325189"/>
                  </a:lnTo>
                  <a:lnTo>
                    <a:pt x="279136" y="328635"/>
                  </a:lnTo>
                  <a:lnTo>
                    <a:pt x="268171" y="338660"/>
                  </a:lnTo>
                  <a:lnTo>
                    <a:pt x="255953" y="347118"/>
                  </a:lnTo>
                  <a:lnTo>
                    <a:pt x="222432" y="352444"/>
                  </a:lnTo>
                  <a:lnTo>
                    <a:pt x="216792" y="340539"/>
                  </a:lnTo>
                  <a:lnTo>
                    <a:pt x="206767" y="334900"/>
                  </a:lnTo>
                  <a:lnTo>
                    <a:pt x="203634" y="331767"/>
                  </a:lnTo>
                  <a:lnTo>
                    <a:pt x="202068" y="327382"/>
                  </a:lnTo>
                  <a:lnTo>
                    <a:pt x="200502" y="317356"/>
                  </a:lnTo>
                  <a:lnTo>
                    <a:pt x="198309" y="312344"/>
                  </a:lnTo>
                  <a:lnTo>
                    <a:pt x="194863" y="308898"/>
                  </a:lnTo>
                  <a:lnTo>
                    <a:pt x="187344" y="304825"/>
                  </a:lnTo>
                  <a:lnTo>
                    <a:pt x="183898" y="301692"/>
                  </a:lnTo>
                  <a:lnTo>
                    <a:pt x="177005" y="285715"/>
                  </a:lnTo>
                  <a:lnTo>
                    <a:pt x="175126" y="284462"/>
                  </a:lnTo>
                  <a:lnTo>
                    <a:pt x="170426" y="283522"/>
                  </a:lnTo>
                  <a:lnTo>
                    <a:pt x="168233" y="281642"/>
                  </a:lnTo>
                  <a:lnTo>
                    <a:pt x="170426" y="276630"/>
                  </a:lnTo>
                  <a:lnTo>
                    <a:pt x="170426" y="273810"/>
                  </a:lnTo>
                  <a:lnTo>
                    <a:pt x="166980" y="261905"/>
                  </a:lnTo>
                  <a:lnTo>
                    <a:pt x="164474" y="257833"/>
                  </a:lnTo>
                  <a:lnTo>
                    <a:pt x="157895" y="252507"/>
                  </a:lnTo>
                  <a:lnTo>
                    <a:pt x="149436" y="249061"/>
                  </a:lnTo>
                  <a:lnTo>
                    <a:pt x="140351" y="248434"/>
                  </a:lnTo>
                  <a:lnTo>
                    <a:pt x="132519" y="251880"/>
                  </a:lnTo>
                  <a:lnTo>
                    <a:pt x="130013" y="255953"/>
                  </a:lnTo>
                  <a:lnTo>
                    <a:pt x="128133" y="265978"/>
                  </a:lnTo>
                  <a:lnTo>
                    <a:pt x="126567" y="269111"/>
                  </a:lnTo>
                  <a:lnTo>
                    <a:pt x="122494" y="271617"/>
                  </a:lnTo>
                  <a:lnTo>
                    <a:pt x="120301" y="269111"/>
                  </a:lnTo>
                  <a:lnTo>
                    <a:pt x="117168" y="267544"/>
                  </a:lnTo>
                  <a:lnTo>
                    <a:pt x="110589" y="265978"/>
                  </a:lnTo>
                  <a:lnTo>
                    <a:pt x="102757" y="262532"/>
                  </a:lnTo>
                  <a:lnTo>
                    <a:pt x="95865" y="257833"/>
                  </a:lnTo>
                  <a:lnTo>
                    <a:pt x="91479" y="251253"/>
                  </a:lnTo>
                  <a:lnTo>
                    <a:pt x="91166" y="246241"/>
                  </a:lnTo>
                  <a:lnTo>
                    <a:pt x="93985" y="235276"/>
                  </a:lnTo>
                  <a:lnTo>
                    <a:pt x="93359" y="230264"/>
                  </a:lnTo>
                  <a:lnTo>
                    <a:pt x="90226" y="225564"/>
                  </a:lnTo>
                  <a:lnTo>
                    <a:pt x="86466" y="226817"/>
                  </a:lnTo>
                  <a:lnTo>
                    <a:pt x="70802" y="228384"/>
                  </a:lnTo>
                  <a:lnTo>
                    <a:pt x="66416" y="227131"/>
                  </a:lnTo>
                  <a:lnTo>
                    <a:pt x="63283" y="224311"/>
                  </a:lnTo>
                  <a:lnTo>
                    <a:pt x="59837" y="217419"/>
                  </a:lnTo>
                  <a:lnTo>
                    <a:pt x="57331" y="214286"/>
                  </a:lnTo>
                  <a:lnTo>
                    <a:pt x="36654" y="201441"/>
                  </a:lnTo>
                  <a:lnTo>
                    <a:pt x="32581" y="195489"/>
                  </a:lnTo>
                  <a:lnTo>
                    <a:pt x="32268" y="186090"/>
                  </a:lnTo>
                  <a:lnTo>
                    <a:pt x="35088" y="180451"/>
                  </a:lnTo>
                  <a:lnTo>
                    <a:pt x="35088" y="174812"/>
                  </a:lnTo>
                  <a:lnTo>
                    <a:pt x="27882" y="167293"/>
                  </a:lnTo>
                  <a:lnTo>
                    <a:pt x="14411" y="157268"/>
                  </a:lnTo>
                  <a:lnTo>
                    <a:pt x="4699" y="147870"/>
                  </a:lnTo>
                  <a:lnTo>
                    <a:pt x="0" y="135338"/>
                  </a:lnTo>
                  <a:lnTo>
                    <a:pt x="2193" y="116855"/>
                  </a:lnTo>
                  <a:lnTo>
                    <a:pt x="8772" y="91792"/>
                  </a:lnTo>
                  <a:lnTo>
                    <a:pt x="14411" y="78634"/>
                  </a:lnTo>
                  <a:lnTo>
                    <a:pt x="20363" y="70489"/>
                  </a:lnTo>
                  <a:lnTo>
                    <a:pt x="25689" y="69862"/>
                  </a:lnTo>
                  <a:lnTo>
                    <a:pt x="30702" y="71429"/>
                  </a:lnTo>
                  <a:lnTo>
                    <a:pt x="34775" y="70802"/>
                  </a:lnTo>
                  <a:lnTo>
                    <a:pt x="37907" y="63283"/>
                  </a:lnTo>
                  <a:lnTo>
                    <a:pt x="37907" y="61717"/>
                  </a:lnTo>
                  <a:lnTo>
                    <a:pt x="49186" y="61404"/>
                  </a:lnTo>
                  <a:lnTo>
                    <a:pt x="82707" y="58271"/>
                  </a:lnTo>
                  <a:lnTo>
                    <a:pt x="129699" y="73308"/>
                  </a:lnTo>
                  <a:lnTo>
                    <a:pt x="141291" y="75501"/>
                  </a:lnTo>
                  <a:lnTo>
                    <a:pt x="151629" y="74875"/>
                  </a:lnTo>
                  <a:lnTo>
                    <a:pt x="161654" y="72368"/>
                  </a:lnTo>
                  <a:lnTo>
                    <a:pt x="180138" y="71115"/>
                  </a:lnTo>
                  <a:lnTo>
                    <a:pt x="227131" y="77694"/>
                  </a:lnTo>
                  <a:lnTo>
                    <a:pt x="234963" y="78321"/>
                  </a:lnTo>
                  <a:lnTo>
                    <a:pt x="237782" y="80201"/>
                  </a:lnTo>
                  <a:lnTo>
                    <a:pt x="247181" y="83333"/>
                  </a:lnTo>
                  <a:lnTo>
                    <a:pt x="255326" y="80201"/>
                  </a:lnTo>
                  <a:lnTo>
                    <a:pt x="261905" y="69236"/>
                  </a:lnTo>
                  <a:lnTo>
                    <a:pt x="259712" y="66729"/>
                  </a:lnTo>
                  <a:lnTo>
                    <a:pt x="258772" y="60150"/>
                  </a:lnTo>
                  <a:lnTo>
                    <a:pt x="260652" y="58271"/>
                  </a:lnTo>
                  <a:lnTo>
                    <a:pt x="266291" y="56391"/>
                  </a:lnTo>
                  <a:lnTo>
                    <a:pt x="267544" y="52318"/>
                  </a:lnTo>
                  <a:lnTo>
                    <a:pt x="269737" y="48559"/>
                  </a:lnTo>
                  <a:lnTo>
                    <a:pt x="275063" y="45426"/>
                  </a:lnTo>
                  <a:lnTo>
                    <a:pt x="285088" y="41667"/>
                  </a:lnTo>
                  <a:lnTo>
                    <a:pt x="293234" y="37907"/>
                  </a:lnTo>
                  <a:lnTo>
                    <a:pt x="293234" y="27256"/>
                  </a:lnTo>
                  <a:lnTo>
                    <a:pt x="291981" y="0"/>
                  </a:lnTo>
                  <a:lnTo>
                    <a:pt x="299186" y="3759"/>
                  </a:lnTo>
                  <a:lnTo>
                    <a:pt x="301692" y="16604"/>
                  </a:lnTo>
                  <a:lnTo>
                    <a:pt x="302319" y="29762"/>
                  </a:lnTo>
                  <a:lnTo>
                    <a:pt x="304199" y="35714"/>
                  </a:lnTo>
                  <a:lnTo>
                    <a:pt x="307018" y="40727"/>
                  </a:lnTo>
                  <a:lnTo>
                    <a:pt x="317043" y="72682"/>
                  </a:lnTo>
                  <a:lnTo>
                    <a:pt x="339913" y="109963"/>
                  </a:lnTo>
                  <a:lnTo>
                    <a:pt x="355264" y="126880"/>
                  </a:lnTo>
                  <a:lnTo>
                    <a:pt x="369675" y="127820"/>
                  </a:lnTo>
                  <a:lnTo>
                    <a:pt x="370928" y="136278"/>
                  </a:lnTo>
                  <a:lnTo>
                    <a:pt x="373748" y="145050"/>
                  </a:lnTo>
                  <a:lnTo>
                    <a:pt x="377507" y="152882"/>
                  </a:lnTo>
                  <a:lnTo>
                    <a:pt x="381580" y="158835"/>
                  </a:lnTo>
                  <a:lnTo>
                    <a:pt x="391291" y="166040"/>
                  </a:lnTo>
                  <a:lnTo>
                    <a:pt x="394424" y="169173"/>
                  </a:lnTo>
                  <a:lnTo>
                    <a:pt x="410715" y="189850"/>
                  </a:lnTo>
                  <a:lnTo>
                    <a:pt x="432958" y="208960"/>
                  </a:lnTo>
                  <a:lnTo>
                    <a:pt x="437971" y="215539"/>
                  </a:lnTo>
                  <a:lnTo>
                    <a:pt x="438911" y="221178"/>
                  </a:lnTo>
                  <a:lnTo>
                    <a:pt x="430765" y="223058"/>
                  </a:lnTo>
                  <a:lnTo>
                    <a:pt x="435151" y="226191"/>
                  </a:lnTo>
                  <a:lnTo>
                    <a:pt x="442357" y="224624"/>
                  </a:lnTo>
                  <a:lnTo>
                    <a:pt x="451442" y="221492"/>
                  </a:lnTo>
                  <a:lnTo>
                    <a:pt x="461467" y="219925"/>
                  </a:lnTo>
                  <a:lnTo>
                    <a:pt x="468046" y="222432"/>
                  </a:lnTo>
                  <a:lnTo>
                    <a:pt x="490602" y="239975"/>
                  </a:lnTo>
                  <a:lnTo>
                    <a:pt x="493422" y="241542"/>
                  </a:lnTo>
                  <a:lnTo>
                    <a:pt x="502507" y="244988"/>
                  </a:lnTo>
                  <a:lnTo>
                    <a:pt x="506267" y="247494"/>
                  </a:lnTo>
                  <a:lnTo>
                    <a:pt x="518171" y="262845"/>
                  </a:lnTo>
                  <a:lnTo>
                    <a:pt x="532269" y="273810"/>
                  </a:lnTo>
                  <a:lnTo>
                    <a:pt x="538222" y="279449"/>
                  </a:lnTo>
                  <a:lnTo>
                    <a:pt x="541668" y="287281"/>
                  </a:lnTo>
                  <a:lnTo>
                    <a:pt x="538535" y="287281"/>
                  </a:lnTo>
                  <a:lnTo>
                    <a:pt x="534462" y="284775"/>
                  </a:lnTo>
                  <a:lnTo>
                    <a:pt x="528823" y="286028"/>
                  </a:lnTo>
                  <a:lnTo>
                    <a:pt x="524124" y="289474"/>
                  </a:lnTo>
                  <a:lnTo>
                    <a:pt x="521304" y="293860"/>
                  </a:lnTo>
                  <a:lnTo>
                    <a:pt x="526943" y="296680"/>
                  </a:lnTo>
                  <a:lnTo>
                    <a:pt x="530390" y="294487"/>
                  </a:lnTo>
                  <a:lnTo>
                    <a:pt x="535715" y="293860"/>
                  </a:lnTo>
                  <a:lnTo>
                    <a:pt x="533209" y="299186"/>
                  </a:lnTo>
                  <a:lnTo>
                    <a:pt x="534149" y="303259"/>
                  </a:lnTo>
                  <a:lnTo>
                    <a:pt x="538535" y="312031"/>
                  </a:lnTo>
                  <a:lnTo>
                    <a:pt x="538535" y="306705"/>
                  </a:lnTo>
                  <a:lnTo>
                    <a:pt x="539788" y="301379"/>
                  </a:lnTo>
                  <a:lnTo>
                    <a:pt x="541981" y="296680"/>
                  </a:lnTo>
                  <a:lnTo>
                    <a:pt x="544174" y="293860"/>
                  </a:lnTo>
                  <a:lnTo>
                    <a:pt x="548873" y="291354"/>
                  </a:lnTo>
                  <a:lnTo>
                    <a:pt x="554512" y="294173"/>
                  </a:lnTo>
                  <a:lnTo>
                    <a:pt x="559212" y="293860"/>
                  </a:lnTo>
                  <a:lnTo>
                    <a:pt x="562658" y="291354"/>
                  </a:lnTo>
                  <a:lnTo>
                    <a:pt x="570803" y="281329"/>
                  </a:lnTo>
                  <a:lnTo>
                    <a:pt x="576129" y="283522"/>
                  </a:lnTo>
                  <a:lnTo>
                    <a:pt x="575502" y="287908"/>
                  </a:lnTo>
                  <a:lnTo>
                    <a:pt x="570803" y="296680"/>
                  </a:lnTo>
                  <a:lnTo>
                    <a:pt x="572996" y="306078"/>
                  </a:lnTo>
                  <a:lnTo>
                    <a:pt x="577695" y="315477"/>
                  </a:lnTo>
                  <a:lnTo>
                    <a:pt x="611530" y="358083"/>
                  </a:lnTo>
                  <a:close/>
                </a:path>
              </a:pathLst>
            </a:custGeom>
            <a:grpFill/>
            <a:ln w="6248" cap="rnd">
              <a:solidFill>
                <a:srgbClr val="0070C0"/>
              </a:solidFill>
              <a:prstDash val="solid"/>
              <a:round/>
            </a:ln>
          </p:spPr>
          <p:txBody>
            <a:bodyPr rtlCol="0" anchor="ctr"/>
            <a:lstStyle/>
            <a:p>
              <a:endParaRPr lang="vi-VN"/>
            </a:p>
          </p:txBody>
        </p:sp>
        <p:sp>
          <p:nvSpPr>
            <p:cNvPr id="101" name="Freeform: Shape 100">
              <a:extLst>
                <a:ext uri="{FF2B5EF4-FFF2-40B4-BE49-F238E27FC236}">
                  <a16:creationId xmlns:a16="http://schemas.microsoft.com/office/drawing/2014/main" id="{C6C862DE-3EBC-44FF-8095-4C6028EA96A2}"/>
                </a:ext>
              </a:extLst>
            </p:cNvPr>
            <p:cNvSpPr/>
            <p:nvPr/>
          </p:nvSpPr>
          <p:spPr>
            <a:xfrm>
              <a:off x="3104009" y="1919538"/>
              <a:ext cx="832395" cy="640665"/>
            </a:xfrm>
            <a:custGeom>
              <a:avLst/>
              <a:gdLst>
                <a:gd name="connsiteX0" fmla="*/ 832395 w 832395"/>
                <a:gd name="connsiteY0" fmla="*/ 324249 h 640665"/>
                <a:gd name="connsiteX1" fmla="*/ 828636 w 832395"/>
                <a:gd name="connsiteY1" fmla="*/ 327382 h 640665"/>
                <a:gd name="connsiteX2" fmla="*/ 821430 w 832395"/>
                <a:gd name="connsiteY2" fmla="*/ 328321 h 640665"/>
                <a:gd name="connsiteX3" fmla="*/ 817671 w 832395"/>
                <a:gd name="connsiteY3" fmla="*/ 341479 h 640665"/>
                <a:gd name="connsiteX4" fmla="*/ 812345 w 832395"/>
                <a:gd name="connsiteY4" fmla="*/ 341793 h 640665"/>
                <a:gd name="connsiteX5" fmla="*/ 806393 w 832395"/>
                <a:gd name="connsiteY5" fmla="*/ 340853 h 640665"/>
                <a:gd name="connsiteX6" fmla="*/ 805453 w 832395"/>
                <a:gd name="connsiteY6" fmla="*/ 343046 h 640665"/>
                <a:gd name="connsiteX7" fmla="*/ 800440 w 832395"/>
                <a:gd name="connsiteY7" fmla="*/ 370928 h 640665"/>
                <a:gd name="connsiteX8" fmla="*/ 799814 w 832395"/>
                <a:gd name="connsiteY8" fmla="*/ 387219 h 640665"/>
                <a:gd name="connsiteX9" fmla="*/ 802946 w 832395"/>
                <a:gd name="connsiteY9" fmla="*/ 398810 h 640665"/>
                <a:gd name="connsiteX10" fmla="*/ 791981 w 832395"/>
                <a:gd name="connsiteY10" fmla="*/ 404136 h 640665"/>
                <a:gd name="connsiteX11" fmla="*/ 787909 w 832395"/>
                <a:gd name="connsiteY11" fmla="*/ 406956 h 640665"/>
                <a:gd name="connsiteX12" fmla="*/ 785089 w 832395"/>
                <a:gd name="connsiteY12" fmla="*/ 411028 h 640665"/>
                <a:gd name="connsiteX13" fmla="*/ 773498 w 832395"/>
                <a:gd name="connsiteY13" fmla="*/ 407269 h 640665"/>
                <a:gd name="connsiteX14" fmla="*/ 763159 w 832395"/>
                <a:gd name="connsiteY14" fmla="*/ 418234 h 640665"/>
                <a:gd name="connsiteX15" fmla="*/ 755014 w 832395"/>
                <a:gd name="connsiteY15" fmla="*/ 434838 h 640665"/>
                <a:gd name="connsiteX16" fmla="*/ 750628 w 832395"/>
                <a:gd name="connsiteY16" fmla="*/ 448309 h 640665"/>
                <a:gd name="connsiteX17" fmla="*/ 750315 w 832395"/>
                <a:gd name="connsiteY17" fmla="*/ 453948 h 640665"/>
                <a:gd name="connsiteX18" fmla="*/ 752508 w 832395"/>
                <a:gd name="connsiteY18" fmla="*/ 458334 h 640665"/>
                <a:gd name="connsiteX19" fmla="*/ 753448 w 832395"/>
                <a:gd name="connsiteY19" fmla="*/ 462094 h 640665"/>
                <a:gd name="connsiteX20" fmla="*/ 754074 w 832395"/>
                <a:gd name="connsiteY20" fmla="*/ 468046 h 640665"/>
                <a:gd name="connsiteX21" fmla="*/ 757207 w 832395"/>
                <a:gd name="connsiteY21" fmla="*/ 482457 h 640665"/>
                <a:gd name="connsiteX22" fmla="*/ 759400 w 832395"/>
                <a:gd name="connsiteY22" fmla="*/ 488096 h 640665"/>
                <a:gd name="connsiteX23" fmla="*/ 765039 w 832395"/>
                <a:gd name="connsiteY23" fmla="*/ 495928 h 640665"/>
                <a:gd name="connsiteX24" fmla="*/ 774438 w 832395"/>
                <a:gd name="connsiteY24" fmla="*/ 503760 h 640665"/>
                <a:gd name="connsiteX25" fmla="*/ 784776 w 832395"/>
                <a:gd name="connsiteY25" fmla="*/ 510026 h 640665"/>
                <a:gd name="connsiteX26" fmla="*/ 794174 w 832395"/>
                <a:gd name="connsiteY26" fmla="*/ 512846 h 640665"/>
                <a:gd name="connsiteX27" fmla="*/ 794174 w 832395"/>
                <a:gd name="connsiteY27" fmla="*/ 515665 h 640665"/>
                <a:gd name="connsiteX28" fmla="*/ 788222 w 832395"/>
                <a:gd name="connsiteY28" fmla="*/ 522244 h 640665"/>
                <a:gd name="connsiteX29" fmla="*/ 786656 w 832395"/>
                <a:gd name="connsiteY29" fmla="*/ 518172 h 640665"/>
                <a:gd name="connsiteX30" fmla="*/ 784149 w 832395"/>
                <a:gd name="connsiteY30" fmla="*/ 515352 h 640665"/>
                <a:gd name="connsiteX31" fmla="*/ 780703 w 832395"/>
                <a:gd name="connsiteY31" fmla="*/ 513472 h 640665"/>
                <a:gd name="connsiteX32" fmla="*/ 776317 w 832395"/>
                <a:gd name="connsiteY32" fmla="*/ 512846 h 640665"/>
                <a:gd name="connsiteX33" fmla="*/ 781017 w 832395"/>
                <a:gd name="connsiteY33" fmla="*/ 523497 h 640665"/>
                <a:gd name="connsiteX34" fmla="*/ 782270 w 832395"/>
                <a:gd name="connsiteY34" fmla="*/ 525377 h 640665"/>
                <a:gd name="connsiteX35" fmla="*/ 785089 w 832395"/>
                <a:gd name="connsiteY35" fmla="*/ 526317 h 640665"/>
                <a:gd name="connsiteX36" fmla="*/ 792608 w 832395"/>
                <a:gd name="connsiteY36" fmla="*/ 525690 h 640665"/>
                <a:gd name="connsiteX37" fmla="*/ 795741 w 832395"/>
                <a:gd name="connsiteY37" fmla="*/ 526943 h 640665"/>
                <a:gd name="connsiteX38" fmla="*/ 804513 w 832395"/>
                <a:gd name="connsiteY38" fmla="*/ 536655 h 640665"/>
                <a:gd name="connsiteX39" fmla="*/ 809212 w 832395"/>
                <a:gd name="connsiteY39" fmla="*/ 543547 h 640665"/>
                <a:gd name="connsiteX40" fmla="*/ 811405 w 832395"/>
                <a:gd name="connsiteY40" fmla="*/ 550126 h 640665"/>
                <a:gd name="connsiteX41" fmla="*/ 805139 w 832395"/>
                <a:gd name="connsiteY41" fmla="*/ 568610 h 640665"/>
                <a:gd name="connsiteX42" fmla="*/ 807019 w 832395"/>
                <a:gd name="connsiteY42" fmla="*/ 571430 h 640665"/>
                <a:gd name="connsiteX43" fmla="*/ 810779 w 832395"/>
                <a:gd name="connsiteY43" fmla="*/ 575189 h 640665"/>
                <a:gd name="connsiteX44" fmla="*/ 811718 w 832395"/>
                <a:gd name="connsiteY44" fmla="*/ 583648 h 640665"/>
                <a:gd name="connsiteX45" fmla="*/ 810465 w 832395"/>
                <a:gd name="connsiteY45" fmla="*/ 593046 h 640665"/>
                <a:gd name="connsiteX46" fmla="*/ 808585 w 832395"/>
                <a:gd name="connsiteY46" fmla="*/ 598999 h 640665"/>
                <a:gd name="connsiteX47" fmla="*/ 798560 w 832395"/>
                <a:gd name="connsiteY47" fmla="*/ 602758 h 640665"/>
                <a:gd name="connsiteX48" fmla="*/ 793235 w 832395"/>
                <a:gd name="connsiteY48" fmla="*/ 605891 h 640665"/>
                <a:gd name="connsiteX49" fmla="*/ 791042 w 832395"/>
                <a:gd name="connsiteY49" fmla="*/ 609650 h 640665"/>
                <a:gd name="connsiteX50" fmla="*/ 789788 w 832395"/>
                <a:gd name="connsiteY50" fmla="*/ 613723 h 640665"/>
                <a:gd name="connsiteX51" fmla="*/ 784149 w 832395"/>
                <a:gd name="connsiteY51" fmla="*/ 615603 h 640665"/>
                <a:gd name="connsiteX52" fmla="*/ 782270 w 832395"/>
                <a:gd name="connsiteY52" fmla="*/ 617482 h 640665"/>
                <a:gd name="connsiteX53" fmla="*/ 783209 w 832395"/>
                <a:gd name="connsiteY53" fmla="*/ 624061 h 640665"/>
                <a:gd name="connsiteX54" fmla="*/ 785403 w 832395"/>
                <a:gd name="connsiteY54" fmla="*/ 626568 h 640665"/>
                <a:gd name="connsiteX55" fmla="*/ 778824 w 832395"/>
                <a:gd name="connsiteY55" fmla="*/ 637533 h 640665"/>
                <a:gd name="connsiteX56" fmla="*/ 770678 w 832395"/>
                <a:gd name="connsiteY56" fmla="*/ 640665 h 640665"/>
                <a:gd name="connsiteX57" fmla="*/ 761280 w 832395"/>
                <a:gd name="connsiteY57" fmla="*/ 637533 h 640665"/>
                <a:gd name="connsiteX58" fmla="*/ 758460 w 832395"/>
                <a:gd name="connsiteY58" fmla="*/ 635653 h 640665"/>
                <a:gd name="connsiteX59" fmla="*/ 750628 w 832395"/>
                <a:gd name="connsiteY59" fmla="*/ 635026 h 640665"/>
                <a:gd name="connsiteX60" fmla="*/ 703635 w 832395"/>
                <a:gd name="connsiteY60" fmla="*/ 628447 h 640665"/>
                <a:gd name="connsiteX61" fmla="*/ 685152 w 832395"/>
                <a:gd name="connsiteY61" fmla="*/ 629700 h 640665"/>
                <a:gd name="connsiteX62" fmla="*/ 675127 w 832395"/>
                <a:gd name="connsiteY62" fmla="*/ 632207 h 640665"/>
                <a:gd name="connsiteX63" fmla="*/ 664788 w 832395"/>
                <a:gd name="connsiteY63" fmla="*/ 632833 h 640665"/>
                <a:gd name="connsiteX64" fmla="*/ 653197 w 832395"/>
                <a:gd name="connsiteY64" fmla="*/ 630640 h 640665"/>
                <a:gd name="connsiteX65" fmla="*/ 606204 w 832395"/>
                <a:gd name="connsiteY65" fmla="*/ 615603 h 640665"/>
                <a:gd name="connsiteX66" fmla="*/ 572683 w 832395"/>
                <a:gd name="connsiteY66" fmla="*/ 618736 h 640665"/>
                <a:gd name="connsiteX67" fmla="*/ 561405 w 832395"/>
                <a:gd name="connsiteY67" fmla="*/ 619049 h 640665"/>
                <a:gd name="connsiteX68" fmla="*/ 561405 w 832395"/>
                <a:gd name="connsiteY68" fmla="*/ 613410 h 640665"/>
                <a:gd name="connsiteX69" fmla="*/ 558585 w 832395"/>
                <a:gd name="connsiteY69" fmla="*/ 609650 h 640665"/>
                <a:gd name="connsiteX70" fmla="*/ 549500 w 832395"/>
                <a:gd name="connsiteY70" fmla="*/ 603385 h 640665"/>
                <a:gd name="connsiteX71" fmla="*/ 537282 w 832395"/>
                <a:gd name="connsiteY71" fmla="*/ 583021 h 640665"/>
                <a:gd name="connsiteX72" fmla="*/ 531956 w 832395"/>
                <a:gd name="connsiteY72" fmla="*/ 581455 h 640665"/>
                <a:gd name="connsiteX73" fmla="*/ 527257 w 832395"/>
                <a:gd name="connsiteY73" fmla="*/ 582081 h 640665"/>
                <a:gd name="connsiteX74" fmla="*/ 522244 w 832395"/>
                <a:gd name="connsiteY74" fmla="*/ 583648 h 640665"/>
                <a:gd name="connsiteX75" fmla="*/ 516918 w 832395"/>
                <a:gd name="connsiteY75" fmla="*/ 583961 h 640665"/>
                <a:gd name="connsiteX76" fmla="*/ 506580 w 832395"/>
                <a:gd name="connsiteY76" fmla="*/ 580202 h 640665"/>
                <a:gd name="connsiteX77" fmla="*/ 485277 w 832395"/>
                <a:gd name="connsiteY77" fmla="*/ 567670 h 640665"/>
                <a:gd name="connsiteX78" fmla="*/ 478384 w 832395"/>
                <a:gd name="connsiteY78" fmla="*/ 566104 h 640665"/>
                <a:gd name="connsiteX79" fmla="*/ 471179 w 832395"/>
                <a:gd name="connsiteY79" fmla="*/ 568297 h 640665"/>
                <a:gd name="connsiteX80" fmla="*/ 462720 w 832395"/>
                <a:gd name="connsiteY80" fmla="*/ 568297 h 640665"/>
                <a:gd name="connsiteX81" fmla="*/ 455201 w 832395"/>
                <a:gd name="connsiteY81" fmla="*/ 566417 h 640665"/>
                <a:gd name="connsiteX82" fmla="*/ 450815 w 832395"/>
                <a:gd name="connsiteY82" fmla="*/ 562031 h 640665"/>
                <a:gd name="connsiteX83" fmla="*/ 446743 w 832395"/>
                <a:gd name="connsiteY83" fmla="*/ 550753 h 640665"/>
                <a:gd name="connsiteX84" fmla="*/ 435464 w 832395"/>
                <a:gd name="connsiteY84" fmla="*/ 547307 h 640665"/>
                <a:gd name="connsiteX85" fmla="*/ 411028 w 832395"/>
                <a:gd name="connsiteY85" fmla="*/ 549187 h 640665"/>
                <a:gd name="connsiteX86" fmla="*/ 405076 w 832395"/>
                <a:gd name="connsiteY86" fmla="*/ 548560 h 640665"/>
                <a:gd name="connsiteX87" fmla="*/ 388785 w 832395"/>
                <a:gd name="connsiteY87" fmla="*/ 543547 h 640665"/>
                <a:gd name="connsiteX88" fmla="*/ 371241 w 832395"/>
                <a:gd name="connsiteY88" fmla="*/ 541041 h 640665"/>
                <a:gd name="connsiteX89" fmla="*/ 366229 w 832395"/>
                <a:gd name="connsiteY89" fmla="*/ 539161 h 640665"/>
                <a:gd name="connsiteX90" fmla="*/ 363096 w 832395"/>
                <a:gd name="connsiteY90" fmla="*/ 536342 h 640665"/>
                <a:gd name="connsiteX91" fmla="*/ 358083 w 832395"/>
                <a:gd name="connsiteY91" fmla="*/ 528823 h 640665"/>
                <a:gd name="connsiteX92" fmla="*/ 355890 w 832395"/>
                <a:gd name="connsiteY92" fmla="*/ 526317 h 640665"/>
                <a:gd name="connsiteX93" fmla="*/ 351504 w 832395"/>
                <a:gd name="connsiteY93" fmla="*/ 524750 h 640665"/>
                <a:gd name="connsiteX94" fmla="*/ 343359 w 832395"/>
                <a:gd name="connsiteY94" fmla="*/ 524124 h 640665"/>
                <a:gd name="connsiteX95" fmla="*/ 338973 w 832395"/>
                <a:gd name="connsiteY95" fmla="*/ 522871 h 640665"/>
                <a:gd name="connsiteX96" fmla="*/ 332707 w 832395"/>
                <a:gd name="connsiteY96" fmla="*/ 518485 h 640665"/>
                <a:gd name="connsiteX97" fmla="*/ 321116 w 832395"/>
                <a:gd name="connsiteY97" fmla="*/ 506580 h 640665"/>
                <a:gd name="connsiteX98" fmla="*/ 314850 w 832395"/>
                <a:gd name="connsiteY98" fmla="*/ 501881 h 640665"/>
                <a:gd name="connsiteX99" fmla="*/ 300752 w 832395"/>
                <a:gd name="connsiteY99" fmla="*/ 494049 h 640665"/>
                <a:gd name="connsiteX100" fmla="*/ 295740 w 832395"/>
                <a:gd name="connsiteY100" fmla="*/ 489349 h 640665"/>
                <a:gd name="connsiteX101" fmla="*/ 281016 w 832395"/>
                <a:gd name="connsiteY101" fmla="*/ 467106 h 640665"/>
                <a:gd name="connsiteX102" fmla="*/ 276003 w 832395"/>
                <a:gd name="connsiteY102" fmla="*/ 462094 h 640665"/>
                <a:gd name="connsiteX103" fmla="*/ 268798 w 832395"/>
                <a:gd name="connsiteY103" fmla="*/ 457708 h 640665"/>
                <a:gd name="connsiteX104" fmla="*/ 260652 w 832395"/>
                <a:gd name="connsiteY104" fmla="*/ 455515 h 640665"/>
                <a:gd name="connsiteX105" fmla="*/ 247494 w 832395"/>
                <a:gd name="connsiteY105" fmla="*/ 456768 h 640665"/>
                <a:gd name="connsiteX106" fmla="*/ 239975 w 832395"/>
                <a:gd name="connsiteY106" fmla="*/ 455201 h 640665"/>
                <a:gd name="connsiteX107" fmla="*/ 234650 w 832395"/>
                <a:gd name="connsiteY107" fmla="*/ 451129 h 640665"/>
                <a:gd name="connsiteX108" fmla="*/ 222431 w 832395"/>
                <a:gd name="connsiteY108" fmla="*/ 432332 h 640665"/>
                <a:gd name="connsiteX109" fmla="*/ 215226 w 832395"/>
                <a:gd name="connsiteY109" fmla="*/ 426066 h 640665"/>
                <a:gd name="connsiteX110" fmla="*/ 208334 w 832395"/>
                <a:gd name="connsiteY110" fmla="*/ 422620 h 640665"/>
                <a:gd name="connsiteX111" fmla="*/ 201128 w 832395"/>
                <a:gd name="connsiteY111" fmla="*/ 420427 h 640665"/>
                <a:gd name="connsiteX112" fmla="*/ 192983 w 832395"/>
                <a:gd name="connsiteY112" fmla="*/ 416667 h 640665"/>
                <a:gd name="connsiteX113" fmla="*/ 186404 w 832395"/>
                <a:gd name="connsiteY113" fmla="*/ 411342 h 640665"/>
                <a:gd name="connsiteX114" fmla="*/ 181078 w 832395"/>
                <a:gd name="connsiteY114" fmla="*/ 405389 h 640665"/>
                <a:gd name="connsiteX115" fmla="*/ 174812 w 832395"/>
                <a:gd name="connsiteY115" fmla="*/ 400690 h 640665"/>
                <a:gd name="connsiteX116" fmla="*/ 166040 w 832395"/>
                <a:gd name="connsiteY116" fmla="*/ 398497 h 640665"/>
                <a:gd name="connsiteX117" fmla="*/ 153822 w 832395"/>
                <a:gd name="connsiteY117" fmla="*/ 402257 h 640665"/>
                <a:gd name="connsiteX118" fmla="*/ 150063 w 832395"/>
                <a:gd name="connsiteY118" fmla="*/ 398497 h 640665"/>
                <a:gd name="connsiteX119" fmla="*/ 150063 w 832395"/>
                <a:gd name="connsiteY119" fmla="*/ 390352 h 640665"/>
                <a:gd name="connsiteX120" fmla="*/ 148497 w 832395"/>
                <a:gd name="connsiteY120" fmla="*/ 381580 h 640665"/>
                <a:gd name="connsiteX121" fmla="*/ 144111 w 832395"/>
                <a:gd name="connsiteY121" fmla="*/ 377194 h 640665"/>
                <a:gd name="connsiteX122" fmla="*/ 127193 w 832395"/>
                <a:gd name="connsiteY122" fmla="*/ 365289 h 640665"/>
                <a:gd name="connsiteX123" fmla="*/ 79887 w 832395"/>
                <a:gd name="connsiteY123" fmla="*/ 343986 h 640665"/>
                <a:gd name="connsiteX124" fmla="*/ 71115 w 832395"/>
                <a:gd name="connsiteY124" fmla="*/ 341793 h 640665"/>
                <a:gd name="connsiteX125" fmla="*/ 62343 w 832395"/>
                <a:gd name="connsiteY125" fmla="*/ 342419 h 640665"/>
                <a:gd name="connsiteX126" fmla="*/ 52632 w 832395"/>
                <a:gd name="connsiteY126" fmla="*/ 346179 h 640665"/>
                <a:gd name="connsiteX127" fmla="*/ 40100 w 832395"/>
                <a:gd name="connsiteY127" fmla="*/ 337093 h 640665"/>
                <a:gd name="connsiteX128" fmla="*/ 29449 w 832395"/>
                <a:gd name="connsiteY128" fmla="*/ 331454 h 640665"/>
                <a:gd name="connsiteX129" fmla="*/ 26316 w 832395"/>
                <a:gd name="connsiteY129" fmla="*/ 329261 h 640665"/>
                <a:gd name="connsiteX130" fmla="*/ 24123 w 832395"/>
                <a:gd name="connsiteY130" fmla="*/ 326128 h 640665"/>
                <a:gd name="connsiteX131" fmla="*/ 18797 w 832395"/>
                <a:gd name="connsiteY131" fmla="*/ 315163 h 640665"/>
                <a:gd name="connsiteX132" fmla="*/ 11905 w 832395"/>
                <a:gd name="connsiteY132" fmla="*/ 314537 h 640665"/>
                <a:gd name="connsiteX133" fmla="*/ 4073 w 832395"/>
                <a:gd name="connsiteY133" fmla="*/ 314537 h 640665"/>
                <a:gd name="connsiteX134" fmla="*/ 0 w 832395"/>
                <a:gd name="connsiteY134" fmla="*/ 312657 h 640665"/>
                <a:gd name="connsiteX135" fmla="*/ 3446 w 832395"/>
                <a:gd name="connsiteY135" fmla="*/ 304825 h 640665"/>
                <a:gd name="connsiteX136" fmla="*/ 9085 w 832395"/>
                <a:gd name="connsiteY136" fmla="*/ 300439 h 640665"/>
                <a:gd name="connsiteX137" fmla="*/ 24123 w 832395"/>
                <a:gd name="connsiteY137" fmla="*/ 293547 h 640665"/>
                <a:gd name="connsiteX138" fmla="*/ 30702 w 832395"/>
                <a:gd name="connsiteY138" fmla="*/ 288848 h 640665"/>
                <a:gd name="connsiteX139" fmla="*/ 39160 w 832395"/>
                <a:gd name="connsiteY139" fmla="*/ 276003 h 640665"/>
                <a:gd name="connsiteX140" fmla="*/ 44173 w 832395"/>
                <a:gd name="connsiteY140" fmla="*/ 271617 h 640665"/>
                <a:gd name="connsiteX141" fmla="*/ 53258 w 832395"/>
                <a:gd name="connsiteY141" fmla="*/ 269424 h 640665"/>
                <a:gd name="connsiteX142" fmla="*/ 62970 w 832395"/>
                <a:gd name="connsiteY142" fmla="*/ 264412 h 640665"/>
                <a:gd name="connsiteX143" fmla="*/ 72995 w 832395"/>
                <a:gd name="connsiteY143" fmla="*/ 260652 h 640665"/>
                <a:gd name="connsiteX144" fmla="*/ 79261 w 832395"/>
                <a:gd name="connsiteY144" fmla="*/ 260026 h 640665"/>
                <a:gd name="connsiteX145" fmla="*/ 80827 w 832395"/>
                <a:gd name="connsiteY145" fmla="*/ 261279 h 640665"/>
                <a:gd name="connsiteX146" fmla="*/ 83960 w 832395"/>
                <a:gd name="connsiteY146" fmla="*/ 255013 h 640665"/>
                <a:gd name="connsiteX147" fmla="*/ 85526 w 832395"/>
                <a:gd name="connsiteY147" fmla="*/ 250627 h 640665"/>
                <a:gd name="connsiteX148" fmla="*/ 87406 w 832395"/>
                <a:gd name="connsiteY148" fmla="*/ 240289 h 640665"/>
                <a:gd name="connsiteX149" fmla="*/ 89912 w 832395"/>
                <a:gd name="connsiteY149" fmla="*/ 235276 h 640665"/>
                <a:gd name="connsiteX150" fmla="*/ 94298 w 832395"/>
                <a:gd name="connsiteY150" fmla="*/ 232770 h 640665"/>
                <a:gd name="connsiteX151" fmla="*/ 98998 w 832395"/>
                <a:gd name="connsiteY151" fmla="*/ 231830 h 640665"/>
                <a:gd name="connsiteX152" fmla="*/ 102444 w 832395"/>
                <a:gd name="connsiteY152" fmla="*/ 229637 h 640665"/>
                <a:gd name="connsiteX153" fmla="*/ 104324 w 832395"/>
                <a:gd name="connsiteY153" fmla="*/ 224311 h 640665"/>
                <a:gd name="connsiteX154" fmla="*/ 99311 w 832395"/>
                <a:gd name="connsiteY154" fmla="*/ 218045 h 640665"/>
                <a:gd name="connsiteX155" fmla="*/ 98058 w 832395"/>
                <a:gd name="connsiteY155" fmla="*/ 210840 h 640665"/>
                <a:gd name="connsiteX156" fmla="*/ 97431 w 832395"/>
                <a:gd name="connsiteY156" fmla="*/ 203008 h 640665"/>
                <a:gd name="connsiteX157" fmla="*/ 94612 w 832395"/>
                <a:gd name="connsiteY157" fmla="*/ 195802 h 640665"/>
                <a:gd name="connsiteX158" fmla="*/ 89912 w 832395"/>
                <a:gd name="connsiteY158" fmla="*/ 191730 h 640665"/>
                <a:gd name="connsiteX159" fmla="*/ 76441 w 832395"/>
                <a:gd name="connsiteY159" fmla="*/ 183584 h 640665"/>
                <a:gd name="connsiteX160" fmla="*/ 71742 w 832395"/>
                <a:gd name="connsiteY160" fmla="*/ 177005 h 640665"/>
                <a:gd name="connsiteX161" fmla="*/ 63283 w 832395"/>
                <a:gd name="connsiteY161" fmla="*/ 153509 h 640665"/>
                <a:gd name="connsiteX162" fmla="*/ 62343 w 832395"/>
                <a:gd name="connsiteY162" fmla="*/ 147870 h 640665"/>
                <a:gd name="connsiteX163" fmla="*/ 64850 w 832395"/>
                <a:gd name="connsiteY163" fmla="*/ 140665 h 640665"/>
                <a:gd name="connsiteX164" fmla="*/ 68609 w 832395"/>
                <a:gd name="connsiteY164" fmla="*/ 139098 h 640665"/>
                <a:gd name="connsiteX165" fmla="*/ 73622 w 832395"/>
                <a:gd name="connsiteY165" fmla="*/ 140351 h 640665"/>
                <a:gd name="connsiteX166" fmla="*/ 93985 w 832395"/>
                <a:gd name="connsiteY166" fmla="*/ 151003 h 640665"/>
                <a:gd name="connsiteX167" fmla="*/ 102130 w 832395"/>
                <a:gd name="connsiteY167" fmla="*/ 153822 h 640665"/>
                <a:gd name="connsiteX168" fmla="*/ 110589 w 832395"/>
                <a:gd name="connsiteY168" fmla="*/ 152569 h 640665"/>
                <a:gd name="connsiteX169" fmla="*/ 114035 w 832395"/>
                <a:gd name="connsiteY169" fmla="*/ 149750 h 640665"/>
                <a:gd name="connsiteX170" fmla="*/ 117168 w 832395"/>
                <a:gd name="connsiteY170" fmla="*/ 142857 h 640665"/>
                <a:gd name="connsiteX171" fmla="*/ 122181 w 832395"/>
                <a:gd name="connsiteY171" fmla="*/ 137845 h 640665"/>
                <a:gd name="connsiteX172" fmla="*/ 131579 w 832395"/>
                <a:gd name="connsiteY172" fmla="*/ 137532 h 640665"/>
                <a:gd name="connsiteX173" fmla="*/ 161654 w 832395"/>
                <a:gd name="connsiteY173" fmla="*/ 129386 h 640665"/>
                <a:gd name="connsiteX174" fmla="*/ 167294 w 832395"/>
                <a:gd name="connsiteY174" fmla="*/ 134085 h 640665"/>
                <a:gd name="connsiteX175" fmla="*/ 182018 w 832395"/>
                <a:gd name="connsiteY175" fmla="*/ 139411 h 640665"/>
                <a:gd name="connsiteX176" fmla="*/ 189850 w 832395"/>
                <a:gd name="connsiteY176" fmla="*/ 152569 h 640665"/>
                <a:gd name="connsiteX177" fmla="*/ 209587 w 832395"/>
                <a:gd name="connsiteY177" fmla="*/ 139725 h 640665"/>
                <a:gd name="connsiteX178" fmla="*/ 217419 w 832395"/>
                <a:gd name="connsiteY178" fmla="*/ 137845 h 640665"/>
                <a:gd name="connsiteX179" fmla="*/ 225878 w 832395"/>
                <a:gd name="connsiteY179" fmla="*/ 138785 h 640665"/>
                <a:gd name="connsiteX180" fmla="*/ 230890 w 832395"/>
                <a:gd name="connsiteY180" fmla="*/ 142544 h 640665"/>
                <a:gd name="connsiteX181" fmla="*/ 234963 w 832395"/>
                <a:gd name="connsiteY181" fmla="*/ 148183 h 640665"/>
                <a:gd name="connsiteX182" fmla="*/ 240915 w 832395"/>
                <a:gd name="connsiteY182" fmla="*/ 154136 h 640665"/>
                <a:gd name="connsiteX183" fmla="*/ 244361 w 832395"/>
                <a:gd name="connsiteY183" fmla="*/ 156642 h 640665"/>
                <a:gd name="connsiteX184" fmla="*/ 255326 w 832395"/>
                <a:gd name="connsiteY184" fmla="*/ 161341 h 640665"/>
                <a:gd name="connsiteX185" fmla="*/ 279449 w 832395"/>
                <a:gd name="connsiteY185" fmla="*/ 176066 h 640665"/>
                <a:gd name="connsiteX186" fmla="*/ 286655 w 832395"/>
                <a:gd name="connsiteY186" fmla="*/ 177632 h 640665"/>
                <a:gd name="connsiteX187" fmla="*/ 296366 w 832395"/>
                <a:gd name="connsiteY187" fmla="*/ 176379 h 640665"/>
                <a:gd name="connsiteX188" fmla="*/ 300126 w 832395"/>
                <a:gd name="connsiteY188" fmla="*/ 174812 h 640665"/>
                <a:gd name="connsiteX189" fmla="*/ 306705 w 832395"/>
                <a:gd name="connsiteY189" fmla="*/ 170426 h 640665"/>
                <a:gd name="connsiteX190" fmla="*/ 310464 w 832395"/>
                <a:gd name="connsiteY190" fmla="*/ 169173 h 640665"/>
                <a:gd name="connsiteX191" fmla="*/ 314224 w 832395"/>
                <a:gd name="connsiteY191" fmla="*/ 170113 h 640665"/>
                <a:gd name="connsiteX192" fmla="*/ 321429 w 832395"/>
                <a:gd name="connsiteY192" fmla="*/ 174186 h 640665"/>
                <a:gd name="connsiteX193" fmla="*/ 325502 w 832395"/>
                <a:gd name="connsiteY193" fmla="*/ 173873 h 640665"/>
                <a:gd name="connsiteX194" fmla="*/ 329261 w 832395"/>
                <a:gd name="connsiteY194" fmla="*/ 169173 h 640665"/>
                <a:gd name="connsiteX195" fmla="*/ 342733 w 832395"/>
                <a:gd name="connsiteY195" fmla="*/ 132832 h 640665"/>
                <a:gd name="connsiteX196" fmla="*/ 346179 w 832395"/>
                <a:gd name="connsiteY196" fmla="*/ 126880 h 640665"/>
                <a:gd name="connsiteX197" fmla="*/ 351818 w 832395"/>
                <a:gd name="connsiteY197" fmla="*/ 120927 h 640665"/>
                <a:gd name="connsiteX198" fmla="*/ 358397 w 832395"/>
                <a:gd name="connsiteY198" fmla="*/ 115915 h 640665"/>
                <a:gd name="connsiteX199" fmla="*/ 363722 w 832395"/>
                <a:gd name="connsiteY199" fmla="*/ 114662 h 640665"/>
                <a:gd name="connsiteX200" fmla="*/ 369362 w 832395"/>
                <a:gd name="connsiteY200" fmla="*/ 114035 h 640665"/>
                <a:gd name="connsiteX201" fmla="*/ 377507 w 832395"/>
                <a:gd name="connsiteY201" fmla="*/ 111529 h 640665"/>
                <a:gd name="connsiteX202" fmla="*/ 387845 w 832395"/>
                <a:gd name="connsiteY202" fmla="*/ 102130 h 640665"/>
                <a:gd name="connsiteX203" fmla="*/ 398184 w 832395"/>
                <a:gd name="connsiteY203" fmla="*/ 97431 h 640665"/>
                <a:gd name="connsiteX204" fmla="*/ 406642 w 832395"/>
                <a:gd name="connsiteY204" fmla="*/ 90852 h 640665"/>
                <a:gd name="connsiteX205" fmla="*/ 410715 w 832395"/>
                <a:gd name="connsiteY205" fmla="*/ 76755 h 640665"/>
                <a:gd name="connsiteX206" fmla="*/ 411655 w 832395"/>
                <a:gd name="connsiteY206" fmla="*/ 69236 h 640665"/>
                <a:gd name="connsiteX207" fmla="*/ 411342 w 832395"/>
                <a:gd name="connsiteY207" fmla="*/ 65163 h 640665"/>
                <a:gd name="connsiteX208" fmla="*/ 408209 w 832395"/>
                <a:gd name="connsiteY208" fmla="*/ 62657 h 640665"/>
                <a:gd name="connsiteX209" fmla="*/ 400377 w 832395"/>
                <a:gd name="connsiteY209" fmla="*/ 59837 h 640665"/>
                <a:gd name="connsiteX210" fmla="*/ 387845 w 832395"/>
                <a:gd name="connsiteY210" fmla="*/ 59211 h 640665"/>
                <a:gd name="connsiteX211" fmla="*/ 385652 w 832395"/>
                <a:gd name="connsiteY211" fmla="*/ 56704 h 640665"/>
                <a:gd name="connsiteX212" fmla="*/ 388159 w 832395"/>
                <a:gd name="connsiteY212" fmla="*/ 48246 h 640665"/>
                <a:gd name="connsiteX213" fmla="*/ 396304 w 832395"/>
                <a:gd name="connsiteY213" fmla="*/ 37907 h 640665"/>
                <a:gd name="connsiteX214" fmla="*/ 419487 w 832395"/>
                <a:gd name="connsiteY214" fmla="*/ 24123 h 640665"/>
                <a:gd name="connsiteX215" fmla="*/ 429199 w 832395"/>
                <a:gd name="connsiteY215" fmla="*/ 16604 h 640665"/>
                <a:gd name="connsiteX216" fmla="*/ 432958 w 832395"/>
                <a:gd name="connsiteY216" fmla="*/ 10338 h 640665"/>
                <a:gd name="connsiteX217" fmla="*/ 433898 w 832395"/>
                <a:gd name="connsiteY217" fmla="*/ 6579 h 640665"/>
                <a:gd name="connsiteX218" fmla="*/ 435778 w 832395"/>
                <a:gd name="connsiteY218" fmla="*/ 4386 h 640665"/>
                <a:gd name="connsiteX219" fmla="*/ 443923 w 832395"/>
                <a:gd name="connsiteY219" fmla="*/ 3133 h 640665"/>
                <a:gd name="connsiteX220" fmla="*/ 456455 w 832395"/>
                <a:gd name="connsiteY220" fmla="*/ 4386 h 640665"/>
                <a:gd name="connsiteX221" fmla="*/ 462094 w 832395"/>
                <a:gd name="connsiteY221" fmla="*/ 3446 h 640665"/>
                <a:gd name="connsiteX222" fmla="*/ 466480 w 832395"/>
                <a:gd name="connsiteY222" fmla="*/ 0 h 640665"/>
                <a:gd name="connsiteX223" fmla="*/ 473685 w 832395"/>
                <a:gd name="connsiteY223" fmla="*/ 1566 h 640665"/>
                <a:gd name="connsiteX224" fmla="*/ 495615 w 832395"/>
                <a:gd name="connsiteY224" fmla="*/ 10025 h 640665"/>
                <a:gd name="connsiteX225" fmla="*/ 516292 w 832395"/>
                <a:gd name="connsiteY225" fmla="*/ 22870 h 640665"/>
                <a:gd name="connsiteX226" fmla="*/ 528823 w 832395"/>
                <a:gd name="connsiteY226" fmla="*/ 27882 h 640665"/>
                <a:gd name="connsiteX227" fmla="*/ 553886 w 832395"/>
                <a:gd name="connsiteY227" fmla="*/ 34775 h 640665"/>
                <a:gd name="connsiteX228" fmla="*/ 561405 w 832395"/>
                <a:gd name="connsiteY228" fmla="*/ 39474 h 640665"/>
                <a:gd name="connsiteX229" fmla="*/ 565791 w 832395"/>
                <a:gd name="connsiteY229" fmla="*/ 45739 h 640665"/>
                <a:gd name="connsiteX230" fmla="*/ 565791 w 832395"/>
                <a:gd name="connsiteY230" fmla="*/ 51379 h 640665"/>
                <a:gd name="connsiteX231" fmla="*/ 562658 w 832395"/>
                <a:gd name="connsiteY231" fmla="*/ 57331 h 640665"/>
                <a:gd name="connsiteX232" fmla="*/ 552319 w 832395"/>
                <a:gd name="connsiteY232" fmla="*/ 68296 h 640665"/>
                <a:gd name="connsiteX233" fmla="*/ 548873 w 832395"/>
                <a:gd name="connsiteY233" fmla="*/ 74562 h 640665"/>
                <a:gd name="connsiteX234" fmla="*/ 547307 w 832395"/>
                <a:gd name="connsiteY234" fmla="*/ 81767 h 640665"/>
                <a:gd name="connsiteX235" fmla="*/ 548247 w 832395"/>
                <a:gd name="connsiteY235" fmla="*/ 92732 h 640665"/>
                <a:gd name="connsiteX236" fmla="*/ 551693 w 832395"/>
                <a:gd name="connsiteY236" fmla="*/ 105890 h 640665"/>
                <a:gd name="connsiteX237" fmla="*/ 560778 w 832395"/>
                <a:gd name="connsiteY237" fmla="*/ 125627 h 640665"/>
                <a:gd name="connsiteX238" fmla="*/ 570176 w 832395"/>
                <a:gd name="connsiteY238" fmla="*/ 137845 h 640665"/>
                <a:gd name="connsiteX239" fmla="*/ 594613 w 832395"/>
                <a:gd name="connsiteY239" fmla="*/ 159775 h 640665"/>
                <a:gd name="connsiteX240" fmla="*/ 600878 w 832395"/>
                <a:gd name="connsiteY240" fmla="*/ 168233 h 640665"/>
                <a:gd name="connsiteX241" fmla="*/ 604638 w 832395"/>
                <a:gd name="connsiteY241" fmla="*/ 177632 h 640665"/>
                <a:gd name="connsiteX242" fmla="*/ 605264 w 832395"/>
                <a:gd name="connsiteY242" fmla="*/ 187030 h 640665"/>
                <a:gd name="connsiteX243" fmla="*/ 604638 w 832395"/>
                <a:gd name="connsiteY243" fmla="*/ 205828 h 640665"/>
                <a:gd name="connsiteX244" fmla="*/ 604951 w 832395"/>
                <a:gd name="connsiteY244" fmla="*/ 213660 h 640665"/>
                <a:gd name="connsiteX245" fmla="*/ 607144 w 832395"/>
                <a:gd name="connsiteY245" fmla="*/ 215853 h 640665"/>
                <a:gd name="connsiteX246" fmla="*/ 610903 w 832395"/>
                <a:gd name="connsiteY246" fmla="*/ 214913 h 640665"/>
                <a:gd name="connsiteX247" fmla="*/ 620302 w 832395"/>
                <a:gd name="connsiteY247" fmla="*/ 205201 h 640665"/>
                <a:gd name="connsiteX248" fmla="*/ 624375 w 832395"/>
                <a:gd name="connsiteY248" fmla="*/ 201755 h 640665"/>
                <a:gd name="connsiteX249" fmla="*/ 629387 w 832395"/>
                <a:gd name="connsiteY249" fmla="*/ 199875 h 640665"/>
                <a:gd name="connsiteX250" fmla="*/ 635026 w 832395"/>
                <a:gd name="connsiteY250" fmla="*/ 200502 h 640665"/>
                <a:gd name="connsiteX251" fmla="*/ 641292 w 832395"/>
                <a:gd name="connsiteY251" fmla="*/ 204261 h 640665"/>
                <a:gd name="connsiteX252" fmla="*/ 646931 w 832395"/>
                <a:gd name="connsiteY252" fmla="*/ 211153 h 640665"/>
                <a:gd name="connsiteX253" fmla="*/ 659776 w 832395"/>
                <a:gd name="connsiteY253" fmla="*/ 229637 h 640665"/>
                <a:gd name="connsiteX254" fmla="*/ 666355 w 832395"/>
                <a:gd name="connsiteY254" fmla="*/ 234336 h 640665"/>
                <a:gd name="connsiteX255" fmla="*/ 675127 w 832395"/>
                <a:gd name="connsiteY255" fmla="*/ 236216 h 640665"/>
                <a:gd name="connsiteX256" fmla="*/ 695177 w 832395"/>
                <a:gd name="connsiteY256" fmla="*/ 234023 h 640665"/>
                <a:gd name="connsiteX257" fmla="*/ 704889 w 832395"/>
                <a:gd name="connsiteY257" fmla="*/ 235903 h 640665"/>
                <a:gd name="connsiteX258" fmla="*/ 716793 w 832395"/>
                <a:gd name="connsiteY258" fmla="*/ 243108 h 640665"/>
                <a:gd name="connsiteX259" fmla="*/ 723686 w 832395"/>
                <a:gd name="connsiteY259" fmla="*/ 251254 h 640665"/>
                <a:gd name="connsiteX260" fmla="*/ 734650 w 832395"/>
                <a:gd name="connsiteY260" fmla="*/ 268797 h 640665"/>
                <a:gd name="connsiteX261" fmla="*/ 738723 w 832395"/>
                <a:gd name="connsiteY261" fmla="*/ 272870 h 640665"/>
                <a:gd name="connsiteX262" fmla="*/ 743422 w 832395"/>
                <a:gd name="connsiteY262" fmla="*/ 275690 h 640665"/>
                <a:gd name="connsiteX263" fmla="*/ 749688 w 832395"/>
                <a:gd name="connsiteY263" fmla="*/ 278509 h 640665"/>
                <a:gd name="connsiteX264" fmla="*/ 758147 w 832395"/>
                <a:gd name="connsiteY264" fmla="*/ 284462 h 640665"/>
                <a:gd name="connsiteX265" fmla="*/ 781643 w 832395"/>
                <a:gd name="connsiteY265" fmla="*/ 308271 h 640665"/>
                <a:gd name="connsiteX266" fmla="*/ 786969 w 832395"/>
                <a:gd name="connsiteY266" fmla="*/ 311404 h 640665"/>
                <a:gd name="connsiteX267" fmla="*/ 814225 w 832395"/>
                <a:gd name="connsiteY267" fmla="*/ 315163 h 640665"/>
                <a:gd name="connsiteX268" fmla="*/ 832395 w 832395"/>
                <a:gd name="connsiteY268" fmla="*/ 324249 h 64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832395" h="640665">
                  <a:moveTo>
                    <a:pt x="832395" y="324249"/>
                  </a:moveTo>
                  <a:lnTo>
                    <a:pt x="828636" y="327382"/>
                  </a:lnTo>
                  <a:lnTo>
                    <a:pt x="821430" y="328321"/>
                  </a:lnTo>
                  <a:lnTo>
                    <a:pt x="817671" y="341479"/>
                  </a:lnTo>
                  <a:lnTo>
                    <a:pt x="812345" y="341793"/>
                  </a:lnTo>
                  <a:lnTo>
                    <a:pt x="806393" y="340853"/>
                  </a:lnTo>
                  <a:lnTo>
                    <a:pt x="805453" y="343046"/>
                  </a:lnTo>
                  <a:lnTo>
                    <a:pt x="800440" y="370928"/>
                  </a:lnTo>
                  <a:lnTo>
                    <a:pt x="799814" y="387219"/>
                  </a:lnTo>
                  <a:lnTo>
                    <a:pt x="802946" y="398810"/>
                  </a:lnTo>
                  <a:lnTo>
                    <a:pt x="791981" y="404136"/>
                  </a:lnTo>
                  <a:lnTo>
                    <a:pt x="787909" y="406956"/>
                  </a:lnTo>
                  <a:lnTo>
                    <a:pt x="785089" y="411028"/>
                  </a:lnTo>
                  <a:lnTo>
                    <a:pt x="773498" y="407269"/>
                  </a:lnTo>
                  <a:lnTo>
                    <a:pt x="763159" y="418234"/>
                  </a:lnTo>
                  <a:lnTo>
                    <a:pt x="755014" y="434838"/>
                  </a:lnTo>
                  <a:lnTo>
                    <a:pt x="750628" y="448309"/>
                  </a:lnTo>
                  <a:lnTo>
                    <a:pt x="750315" y="453948"/>
                  </a:lnTo>
                  <a:lnTo>
                    <a:pt x="752508" y="458334"/>
                  </a:lnTo>
                  <a:lnTo>
                    <a:pt x="753448" y="462094"/>
                  </a:lnTo>
                  <a:lnTo>
                    <a:pt x="754074" y="468046"/>
                  </a:lnTo>
                  <a:lnTo>
                    <a:pt x="757207" y="482457"/>
                  </a:lnTo>
                  <a:lnTo>
                    <a:pt x="759400" y="488096"/>
                  </a:lnTo>
                  <a:lnTo>
                    <a:pt x="765039" y="495928"/>
                  </a:lnTo>
                  <a:lnTo>
                    <a:pt x="774438" y="503760"/>
                  </a:lnTo>
                  <a:lnTo>
                    <a:pt x="784776" y="510026"/>
                  </a:lnTo>
                  <a:lnTo>
                    <a:pt x="794174" y="512846"/>
                  </a:lnTo>
                  <a:lnTo>
                    <a:pt x="794174" y="515665"/>
                  </a:lnTo>
                  <a:lnTo>
                    <a:pt x="788222" y="522244"/>
                  </a:lnTo>
                  <a:lnTo>
                    <a:pt x="786656" y="518172"/>
                  </a:lnTo>
                  <a:lnTo>
                    <a:pt x="784149" y="515352"/>
                  </a:lnTo>
                  <a:lnTo>
                    <a:pt x="780703" y="513472"/>
                  </a:lnTo>
                  <a:lnTo>
                    <a:pt x="776317" y="512846"/>
                  </a:lnTo>
                  <a:lnTo>
                    <a:pt x="781017" y="523497"/>
                  </a:lnTo>
                  <a:lnTo>
                    <a:pt x="782270" y="525377"/>
                  </a:lnTo>
                  <a:lnTo>
                    <a:pt x="785089" y="526317"/>
                  </a:lnTo>
                  <a:lnTo>
                    <a:pt x="792608" y="525690"/>
                  </a:lnTo>
                  <a:lnTo>
                    <a:pt x="795741" y="526943"/>
                  </a:lnTo>
                  <a:lnTo>
                    <a:pt x="804513" y="536655"/>
                  </a:lnTo>
                  <a:lnTo>
                    <a:pt x="809212" y="543547"/>
                  </a:lnTo>
                  <a:lnTo>
                    <a:pt x="811405" y="550126"/>
                  </a:lnTo>
                  <a:lnTo>
                    <a:pt x="805139" y="568610"/>
                  </a:lnTo>
                  <a:lnTo>
                    <a:pt x="807019" y="571430"/>
                  </a:lnTo>
                  <a:lnTo>
                    <a:pt x="810779" y="575189"/>
                  </a:lnTo>
                  <a:lnTo>
                    <a:pt x="811718" y="583648"/>
                  </a:lnTo>
                  <a:lnTo>
                    <a:pt x="810465" y="593046"/>
                  </a:lnTo>
                  <a:lnTo>
                    <a:pt x="808585" y="598999"/>
                  </a:lnTo>
                  <a:lnTo>
                    <a:pt x="798560" y="602758"/>
                  </a:lnTo>
                  <a:lnTo>
                    <a:pt x="793235" y="605891"/>
                  </a:lnTo>
                  <a:lnTo>
                    <a:pt x="791042" y="609650"/>
                  </a:lnTo>
                  <a:lnTo>
                    <a:pt x="789788" y="613723"/>
                  </a:lnTo>
                  <a:lnTo>
                    <a:pt x="784149" y="615603"/>
                  </a:lnTo>
                  <a:lnTo>
                    <a:pt x="782270" y="617482"/>
                  </a:lnTo>
                  <a:lnTo>
                    <a:pt x="783209" y="624061"/>
                  </a:lnTo>
                  <a:lnTo>
                    <a:pt x="785403" y="626568"/>
                  </a:lnTo>
                  <a:lnTo>
                    <a:pt x="778824" y="637533"/>
                  </a:lnTo>
                  <a:lnTo>
                    <a:pt x="770678" y="640665"/>
                  </a:lnTo>
                  <a:lnTo>
                    <a:pt x="761280" y="637533"/>
                  </a:lnTo>
                  <a:lnTo>
                    <a:pt x="758460" y="635653"/>
                  </a:lnTo>
                  <a:lnTo>
                    <a:pt x="750628" y="635026"/>
                  </a:lnTo>
                  <a:lnTo>
                    <a:pt x="703635" y="628447"/>
                  </a:lnTo>
                  <a:lnTo>
                    <a:pt x="685152" y="629700"/>
                  </a:lnTo>
                  <a:lnTo>
                    <a:pt x="675127" y="632207"/>
                  </a:lnTo>
                  <a:lnTo>
                    <a:pt x="664788" y="632833"/>
                  </a:lnTo>
                  <a:lnTo>
                    <a:pt x="653197" y="630640"/>
                  </a:lnTo>
                  <a:lnTo>
                    <a:pt x="606204" y="615603"/>
                  </a:lnTo>
                  <a:lnTo>
                    <a:pt x="572683" y="618736"/>
                  </a:lnTo>
                  <a:lnTo>
                    <a:pt x="561405" y="619049"/>
                  </a:lnTo>
                  <a:lnTo>
                    <a:pt x="561405" y="613410"/>
                  </a:lnTo>
                  <a:lnTo>
                    <a:pt x="558585" y="609650"/>
                  </a:lnTo>
                  <a:lnTo>
                    <a:pt x="549500" y="603385"/>
                  </a:lnTo>
                  <a:lnTo>
                    <a:pt x="537282" y="583021"/>
                  </a:lnTo>
                  <a:lnTo>
                    <a:pt x="531956" y="581455"/>
                  </a:lnTo>
                  <a:lnTo>
                    <a:pt x="527257" y="582081"/>
                  </a:lnTo>
                  <a:lnTo>
                    <a:pt x="522244" y="583648"/>
                  </a:lnTo>
                  <a:lnTo>
                    <a:pt x="516918" y="583961"/>
                  </a:lnTo>
                  <a:lnTo>
                    <a:pt x="506580" y="580202"/>
                  </a:lnTo>
                  <a:lnTo>
                    <a:pt x="485277" y="567670"/>
                  </a:lnTo>
                  <a:lnTo>
                    <a:pt x="478384" y="566104"/>
                  </a:lnTo>
                  <a:lnTo>
                    <a:pt x="471179" y="568297"/>
                  </a:lnTo>
                  <a:lnTo>
                    <a:pt x="462720" y="568297"/>
                  </a:lnTo>
                  <a:lnTo>
                    <a:pt x="455201" y="566417"/>
                  </a:lnTo>
                  <a:lnTo>
                    <a:pt x="450815" y="562031"/>
                  </a:lnTo>
                  <a:lnTo>
                    <a:pt x="446743" y="550753"/>
                  </a:lnTo>
                  <a:lnTo>
                    <a:pt x="435464" y="547307"/>
                  </a:lnTo>
                  <a:lnTo>
                    <a:pt x="411028" y="549187"/>
                  </a:lnTo>
                  <a:lnTo>
                    <a:pt x="405076" y="548560"/>
                  </a:lnTo>
                  <a:lnTo>
                    <a:pt x="388785" y="543547"/>
                  </a:lnTo>
                  <a:lnTo>
                    <a:pt x="371241" y="541041"/>
                  </a:lnTo>
                  <a:lnTo>
                    <a:pt x="366229" y="539161"/>
                  </a:lnTo>
                  <a:lnTo>
                    <a:pt x="363096" y="536342"/>
                  </a:lnTo>
                  <a:lnTo>
                    <a:pt x="358083" y="528823"/>
                  </a:lnTo>
                  <a:lnTo>
                    <a:pt x="355890" y="526317"/>
                  </a:lnTo>
                  <a:lnTo>
                    <a:pt x="351504" y="524750"/>
                  </a:lnTo>
                  <a:lnTo>
                    <a:pt x="343359" y="524124"/>
                  </a:lnTo>
                  <a:lnTo>
                    <a:pt x="338973" y="522871"/>
                  </a:lnTo>
                  <a:lnTo>
                    <a:pt x="332707" y="518485"/>
                  </a:lnTo>
                  <a:lnTo>
                    <a:pt x="321116" y="506580"/>
                  </a:lnTo>
                  <a:lnTo>
                    <a:pt x="314850" y="501881"/>
                  </a:lnTo>
                  <a:lnTo>
                    <a:pt x="300752" y="494049"/>
                  </a:lnTo>
                  <a:lnTo>
                    <a:pt x="295740" y="489349"/>
                  </a:lnTo>
                  <a:lnTo>
                    <a:pt x="281016" y="467106"/>
                  </a:lnTo>
                  <a:lnTo>
                    <a:pt x="276003" y="462094"/>
                  </a:lnTo>
                  <a:lnTo>
                    <a:pt x="268798" y="457708"/>
                  </a:lnTo>
                  <a:lnTo>
                    <a:pt x="260652" y="455515"/>
                  </a:lnTo>
                  <a:lnTo>
                    <a:pt x="247494" y="456768"/>
                  </a:lnTo>
                  <a:lnTo>
                    <a:pt x="239975" y="455201"/>
                  </a:lnTo>
                  <a:lnTo>
                    <a:pt x="234650" y="451129"/>
                  </a:lnTo>
                  <a:lnTo>
                    <a:pt x="222431" y="432332"/>
                  </a:lnTo>
                  <a:lnTo>
                    <a:pt x="215226" y="426066"/>
                  </a:lnTo>
                  <a:lnTo>
                    <a:pt x="208334" y="422620"/>
                  </a:lnTo>
                  <a:lnTo>
                    <a:pt x="201128" y="420427"/>
                  </a:lnTo>
                  <a:lnTo>
                    <a:pt x="192983" y="416667"/>
                  </a:lnTo>
                  <a:lnTo>
                    <a:pt x="186404" y="411342"/>
                  </a:lnTo>
                  <a:lnTo>
                    <a:pt x="181078" y="405389"/>
                  </a:lnTo>
                  <a:lnTo>
                    <a:pt x="174812" y="400690"/>
                  </a:lnTo>
                  <a:lnTo>
                    <a:pt x="166040" y="398497"/>
                  </a:lnTo>
                  <a:lnTo>
                    <a:pt x="153822" y="402257"/>
                  </a:lnTo>
                  <a:lnTo>
                    <a:pt x="150063" y="398497"/>
                  </a:lnTo>
                  <a:lnTo>
                    <a:pt x="150063" y="390352"/>
                  </a:lnTo>
                  <a:lnTo>
                    <a:pt x="148497" y="381580"/>
                  </a:lnTo>
                  <a:lnTo>
                    <a:pt x="144111" y="377194"/>
                  </a:lnTo>
                  <a:lnTo>
                    <a:pt x="127193" y="365289"/>
                  </a:lnTo>
                  <a:lnTo>
                    <a:pt x="79887" y="343986"/>
                  </a:lnTo>
                  <a:lnTo>
                    <a:pt x="71115" y="341793"/>
                  </a:lnTo>
                  <a:lnTo>
                    <a:pt x="62343" y="342419"/>
                  </a:lnTo>
                  <a:lnTo>
                    <a:pt x="52632" y="346179"/>
                  </a:lnTo>
                  <a:lnTo>
                    <a:pt x="40100" y="337093"/>
                  </a:lnTo>
                  <a:lnTo>
                    <a:pt x="29449" y="331454"/>
                  </a:lnTo>
                  <a:lnTo>
                    <a:pt x="26316" y="329261"/>
                  </a:lnTo>
                  <a:lnTo>
                    <a:pt x="24123" y="326128"/>
                  </a:lnTo>
                  <a:lnTo>
                    <a:pt x="18797" y="315163"/>
                  </a:lnTo>
                  <a:lnTo>
                    <a:pt x="11905" y="314537"/>
                  </a:lnTo>
                  <a:lnTo>
                    <a:pt x="4073" y="314537"/>
                  </a:lnTo>
                  <a:lnTo>
                    <a:pt x="0" y="312657"/>
                  </a:lnTo>
                  <a:lnTo>
                    <a:pt x="3446" y="304825"/>
                  </a:lnTo>
                  <a:lnTo>
                    <a:pt x="9085" y="300439"/>
                  </a:lnTo>
                  <a:lnTo>
                    <a:pt x="24123" y="293547"/>
                  </a:lnTo>
                  <a:lnTo>
                    <a:pt x="30702" y="288848"/>
                  </a:lnTo>
                  <a:lnTo>
                    <a:pt x="39160" y="276003"/>
                  </a:lnTo>
                  <a:lnTo>
                    <a:pt x="44173" y="271617"/>
                  </a:lnTo>
                  <a:lnTo>
                    <a:pt x="53258" y="269424"/>
                  </a:lnTo>
                  <a:lnTo>
                    <a:pt x="62970" y="264412"/>
                  </a:lnTo>
                  <a:lnTo>
                    <a:pt x="72995" y="260652"/>
                  </a:lnTo>
                  <a:lnTo>
                    <a:pt x="79261" y="260026"/>
                  </a:lnTo>
                  <a:lnTo>
                    <a:pt x="80827" y="261279"/>
                  </a:lnTo>
                  <a:lnTo>
                    <a:pt x="83960" y="255013"/>
                  </a:lnTo>
                  <a:lnTo>
                    <a:pt x="85526" y="250627"/>
                  </a:lnTo>
                  <a:lnTo>
                    <a:pt x="87406" y="240289"/>
                  </a:lnTo>
                  <a:lnTo>
                    <a:pt x="89912" y="235276"/>
                  </a:lnTo>
                  <a:lnTo>
                    <a:pt x="94298" y="232770"/>
                  </a:lnTo>
                  <a:lnTo>
                    <a:pt x="98998" y="231830"/>
                  </a:lnTo>
                  <a:lnTo>
                    <a:pt x="102444" y="229637"/>
                  </a:lnTo>
                  <a:lnTo>
                    <a:pt x="104324" y="224311"/>
                  </a:lnTo>
                  <a:lnTo>
                    <a:pt x="99311" y="218045"/>
                  </a:lnTo>
                  <a:lnTo>
                    <a:pt x="98058" y="210840"/>
                  </a:lnTo>
                  <a:lnTo>
                    <a:pt x="97431" y="203008"/>
                  </a:lnTo>
                  <a:lnTo>
                    <a:pt x="94612" y="195802"/>
                  </a:lnTo>
                  <a:lnTo>
                    <a:pt x="89912" y="191730"/>
                  </a:lnTo>
                  <a:lnTo>
                    <a:pt x="76441" y="183584"/>
                  </a:lnTo>
                  <a:lnTo>
                    <a:pt x="71742" y="177005"/>
                  </a:lnTo>
                  <a:lnTo>
                    <a:pt x="63283" y="153509"/>
                  </a:lnTo>
                  <a:lnTo>
                    <a:pt x="62343" y="147870"/>
                  </a:lnTo>
                  <a:lnTo>
                    <a:pt x="64850" y="140665"/>
                  </a:lnTo>
                  <a:lnTo>
                    <a:pt x="68609" y="139098"/>
                  </a:lnTo>
                  <a:lnTo>
                    <a:pt x="73622" y="140351"/>
                  </a:lnTo>
                  <a:lnTo>
                    <a:pt x="93985" y="151003"/>
                  </a:lnTo>
                  <a:lnTo>
                    <a:pt x="102130" y="153822"/>
                  </a:lnTo>
                  <a:lnTo>
                    <a:pt x="110589" y="152569"/>
                  </a:lnTo>
                  <a:lnTo>
                    <a:pt x="114035" y="149750"/>
                  </a:lnTo>
                  <a:lnTo>
                    <a:pt x="117168" y="142857"/>
                  </a:lnTo>
                  <a:lnTo>
                    <a:pt x="122181" y="137845"/>
                  </a:lnTo>
                  <a:lnTo>
                    <a:pt x="131579" y="137532"/>
                  </a:lnTo>
                  <a:lnTo>
                    <a:pt x="161654" y="129386"/>
                  </a:lnTo>
                  <a:lnTo>
                    <a:pt x="167294" y="134085"/>
                  </a:lnTo>
                  <a:lnTo>
                    <a:pt x="182018" y="139411"/>
                  </a:lnTo>
                  <a:lnTo>
                    <a:pt x="189850" y="152569"/>
                  </a:lnTo>
                  <a:lnTo>
                    <a:pt x="209587" y="139725"/>
                  </a:lnTo>
                  <a:lnTo>
                    <a:pt x="217419" y="137845"/>
                  </a:lnTo>
                  <a:lnTo>
                    <a:pt x="225878" y="138785"/>
                  </a:lnTo>
                  <a:lnTo>
                    <a:pt x="230890" y="142544"/>
                  </a:lnTo>
                  <a:lnTo>
                    <a:pt x="234963" y="148183"/>
                  </a:lnTo>
                  <a:lnTo>
                    <a:pt x="240915" y="154136"/>
                  </a:lnTo>
                  <a:lnTo>
                    <a:pt x="244361" y="156642"/>
                  </a:lnTo>
                  <a:lnTo>
                    <a:pt x="255326" y="161341"/>
                  </a:lnTo>
                  <a:lnTo>
                    <a:pt x="279449" y="176066"/>
                  </a:lnTo>
                  <a:lnTo>
                    <a:pt x="286655" y="177632"/>
                  </a:lnTo>
                  <a:lnTo>
                    <a:pt x="296366" y="176379"/>
                  </a:lnTo>
                  <a:lnTo>
                    <a:pt x="300126" y="174812"/>
                  </a:lnTo>
                  <a:lnTo>
                    <a:pt x="306705" y="170426"/>
                  </a:lnTo>
                  <a:lnTo>
                    <a:pt x="310464" y="169173"/>
                  </a:lnTo>
                  <a:lnTo>
                    <a:pt x="314224" y="170113"/>
                  </a:lnTo>
                  <a:lnTo>
                    <a:pt x="321429" y="174186"/>
                  </a:lnTo>
                  <a:lnTo>
                    <a:pt x="325502" y="173873"/>
                  </a:lnTo>
                  <a:lnTo>
                    <a:pt x="329261" y="169173"/>
                  </a:lnTo>
                  <a:lnTo>
                    <a:pt x="342733" y="132832"/>
                  </a:lnTo>
                  <a:lnTo>
                    <a:pt x="346179" y="126880"/>
                  </a:lnTo>
                  <a:lnTo>
                    <a:pt x="351818" y="120927"/>
                  </a:lnTo>
                  <a:lnTo>
                    <a:pt x="358397" y="115915"/>
                  </a:lnTo>
                  <a:lnTo>
                    <a:pt x="363722" y="114662"/>
                  </a:lnTo>
                  <a:lnTo>
                    <a:pt x="369362" y="114035"/>
                  </a:lnTo>
                  <a:lnTo>
                    <a:pt x="377507" y="111529"/>
                  </a:lnTo>
                  <a:lnTo>
                    <a:pt x="387845" y="102130"/>
                  </a:lnTo>
                  <a:lnTo>
                    <a:pt x="398184" y="97431"/>
                  </a:lnTo>
                  <a:lnTo>
                    <a:pt x="406642" y="90852"/>
                  </a:lnTo>
                  <a:lnTo>
                    <a:pt x="410715" y="76755"/>
                  </a:lnTo>
                  <a:lnTo>
                    <a:pt x="411655" y="69236"/>
                  </a:lnTo>
                  <a:lnTo>
                    <a:pt x="411342" y="65163"/>
                  </a:lnTo>
                  <a:lnTo>
                    <a:pt x="408209" y="62657"/>
                  </a:lnTo>
                  <a:lnTo>
                    <a:pt x="400377" y="59837"/>
                  </a:lnTo>
                  <a:lnTo>
                    <a:pt x="387845" y="59211"/>
                  </a:lnTo>
                  <a:lnTo>
                    <a:pt x="385652" y="56704"/>
                  </a:lnTo>
                  <a:lnTo>
                    <a:pt x="388159" y="48246"/>
                  </a:lnTo>
                  <a:lnTo>
                    <a:pt x="396304" y="37907"/>
                  </a:lnTo>
                  <a:lnTo>
                    <a:pt x="419487" y="24123"/>
                  </a:lnTo>
                  <a:lnTo>
                    <a:pt x="429199" y="16604"/>
                  </a:lnTo>
                  <a:lnTo>
                    <a:pt x="432958" y="10338"/>
                  </a:lnTo>
                  <a:lnTo>
                    <a:pt x="433898" y="6579"/>
                  </a:lnTo>
                  <a:lnTo>
                    <a:pt x="435778" y="4386"/>
                  </a:lnTo>
                  <a:lnTo>
                    <a:pt x="443923" y="3133"/>
                  </a:lnTo>
                  <a:lnTo>
                    <a:pt x="456455" y="4386"/>
                  </a:lnTo>
                  <a:lnTo>
                    <a:pt x="462094" y="3446"/>
                  </a:lnTo>
                  <a:lnTo>
                    <a:pt x="466480" y="0"/>
                  </a:lnTo>
                  <a:lnTo>
                    <a:pt x="473685" y="1566"/>
                  </a:lnTo>
                  <a:lnTo>
                    <a:pt x="495615" y="10025"/>
                  </a:lnTo>
                  <a:lnTo>
                    <a:pt x="516292" y="22870"/>
                  </a:lnTo>
                  <a:lnTo>
                    <a:pt x="528823" y="27882"/>
                  </a:lnTo>
                  <a:lnTo>
                    <a:pt x="553886" y="34775"/>
                  </a:lnTo>
                  <a:lnTo>
                    <a:pt x="561405" y="39474"/>
                  </a:lnTo>
                  <a:lnTo>
                    <a:pt x="565791" y="45739"/>
                  </a:lnTo>
                  <a:lnTo>
                    <a:pt x="565791" y="51379"/>
                  </a:lnTo>
                  <a:lnTo>
                    <a:pt x="562658" y="57331"/>
                  </a:lnTo>
                  <a:lnTo>
                    <a:pt x="552319" y="68296"/>
                  </a:lnTo>
                  <a:lnTo>
                    <a:pt x="548873" y="74562"/>
                  </a:lnTo>
                  <a:lnTo>
                    <a:pt x="547307" y="81767"/>
                  </a:lnTo>
                  <a:lnTo>
                    <a:pt x="548247" y="92732"/>
                  </a:lnTo>
                  <a:lnTo>
                    <a:pt x="551693" y="105890"/>
                  </a:lnTo>
                  <a:lnTo>
                    <a:pt x="560778" y="125627"/>
                  </a:lnTo>
                  <a:lnTo>
                    <a:pt x="570176" y="137845"/>
                  </a:lnTo>
                  <a:lnTo>
                    <a:pt x="594613" y="159775"/>
                  </a:lnTo>
                  <a:lnTo>
                    <a:pt x="600878" y="168233"/>
                  </a:lnTo>
                  <a:lnTo>
                    <a:pt x="604638" y="177632"/>
                  </a:lnTo>
                  <a:lnTo>
                    <a:pt x="605264" y="187030"/>
                  </a:lnTo>
                  <a:lnTo>
                    <a:pt x="604638" y="205828"/>
                  </a:lnTo>
                  <a:lnTo>
                    <a:pt x="604951" y="213660"/>
                  </a:lnTo>
                  <a:lnTo>
                    <a:pt x="607144" y="215853"/>
                  </a:lnTo>
                  <a:lnTo>
                    <a:pt x="610903" y="214913"/>
                  </a:lnTo>
                  <a:lnTo>
                    <a:pt x="620302" y="205201"/>
                  </a:lnTo>
                  <a:lnTo>
                    <a:pt x="624375" y="201755"/>
                  </a:lnTo>
                  <a:lnTo>
                    <a:pt x="629387" y="199875"/>
                  </a:lnTo>
                  <a:lnTo>
                    <a:pt x="635026" y="200502"/>
                  </a:lnTo>
                  <a:lnTo>
                    <a:pt x="641292" y="204261"/>
                  </a:lnTo>
                  <a:lnTo>
                    <a:pt x="646931" y="211153"/>
                  </a:lnTo>
                  <a:lnTo>
                    <a:pt x="659776" y="229637"/>
                  </a:lnTo>
                  <a:lnTo>
                    <a:pt x="666355" y="234336"/>
                  </a:lnTo>
                  <a:lnTo>
                    <a:pt x="675127" y="236216"/>
                  </a:lnTo>
                  <a:lnTo>
                    <a:pt x="695177" y="234023"/>
                  </a:lnTo>
                  <a:lnTo>
                    <a:pt x="704889" y="235903"/>
                  </a:lnTo>
                  <a:lnTo>
                    <a:pt x="716793" y="243108"/>
                  </a:lnTo>
                  <a:lnTo>
                    <a:pt x="723686" y="251254"/>
                  </a:lnTo>
                  <a:lnTo>
                    <a:pt x="734650" y="268797"/>
                  </a:lnTo>
                  <a:lnTo>
                    <a:pt x="738723" y="272870"/>
                  </a:lnTo>
                  <a:lnTo>
                    <a:pt x="743422" y="275690"/>
                  </a:lnTo>
                  <a:lnTo>
                    <a:pt x="749688" y="278509"/>
                  </a:lnTo>
                  <a:lnTo>
                    <a:pt x="758147" y="284462"/>
                  </a:lnTo>
                  <a:lnTo>
                    <a:pt x="781643" y="308271"/>
                  </a:lnTo>
                  <a:lnTo>
                    <a:pt x="786969" y="311404"/>
                  </a:lnTo>
                  <a:lnTo>
                    <a:pt x="814225" y="315163"/>
                  </a:lnTo>
                  <a:lnTo>
                    <a:pt x="832395" y="324249"/>
                  </a:lnTo>
                  <a:close/>
                </a:path>
              </a:pathLst>
            </a:custGeom>
            <a:grpFill/>
            <a:ln w="6248" cap="rnd">
              <a:solidFill>
                <a:srgbClr val="0070C0"/>
              </a:solidFill>
              <a:prstDash val="solid"/>
              <a:round/>
            </a:ln>
          </p:spPr>
          <p:txBody>
            <a:bodyPr rtlCol="0" anchor="ctr"/>
            <a:lstStyle/>
            <a:p>
              <a:endParaRPr lang="vi-VN"/>
            </a:p>
          </p:txBody>
        </p:sp>
        <p:sp>
          <p:nvSpPr>
            <p:cNvPr id="102" name="Freeform: Shape 101">
              <a:extLst>
                <a:ext uri="{FF2B5EF4-FFF2-40B4-BE49-F238E27FC236}">
                  <a16:creationId xmlns:a16="http://schemas.microsoft.com/office/drawing/2014/main" id="{542D8BB1-99EB-4163-A529-04D1926ABFDB}"/>
                </a:ext>
              </a:extLst>
            </p:cNvPr>
            <p:cNvSpPr/>
            <p:nvPr/>
          </p:nvSpPr>
          <p:spPr>
            <a:xfrm>
              <a:off x="3846178" y="2783888"/>
              <a:ext cx="600878" cy="499687"/>
            </a:xfrm>
            <a:custGeom>
              <a:avLst/>
              <a:gdLst>
                <a:gd name="connsiteX0" fmla="*/ 392858 w 600878"/>
                <a:gd name="connsiteY0" fmla="*/ 51065 h 499687"/>
                <a:gd name="connsiteX1" fmla="*/ 395677 w 600878"/>
                <a:gd name="connsiteY1" fmla="*/ 54198 h 499687"/>
                <a:gd name="connsiteX2" fmla="*/ 395677 w 600878"/>
                <a:gd name="connsiteY2" fmla="*/ 57018 h 499687"/>
                <a:gd name="connsiteX3" fmla="*/ 386906 w 600878"/>
                <a:gd name="connsiteY3" fmla="*/ 62657 h 499687"/>
                <a:gd name="connsiteX4" fmla="*/ 378447 w 600878"/>
                <a:gd name="connsiteY4" fmla="*/ 69549 h 499687"/>
                <a:gd name="connsiteX5" fmla="*/ 374061 w 600878"/>
                <a:gd name="connsiteY5" fmla="*/ 75188 h 499687"/>
                <a:gd name="connsiteX6" fmla="*/ 370615 w 600878"/>
                <a:gd name="connsiteY6" fmla="*/ 80827 h 499687"/>
                <a:gd name="connsiteX7" fmla="*/ 365915 w 600878"/>
                <a:gd name="connsiteY7" fmla="*/ 84587 h 499687"/>
                <a:gd name="connsiteX8" fmla="*/ 357770 w 600878"/>
                <a:gd name="connsiteY8" fmla="*/ 84587 h 499687"/>
                <a:gd name="connsiteX9" fmla="*/ 357770 w 600878"/>
                <a:gd name="connsiteY9" fmla="*/ 87719 h 499687"/>
                <a:gd name="connsiteX10" fmla="*/ 362469 w 600878"/>
                <a:gd name="connsiteY10" fmla="*/ 88972 h 499687"/>
                <a:gd name="connsiteX11" fmla="*/ 364349 w 600878"/>
                <a:gd name="connsiteY11" fmla="*/ 91792 h 499687"/>
                <a:gd name="connsiteX12" fmla="*/ 363409 w 600878"/>
                <a:gd name="connsiteY12" fmla="*/ 95865 h 499687"/>
                <a:gd name="connsiteX13" fmla="*/ 360903 w 600878"/>
                <a:gd name="connsiteY13" fmla="*/ 100251 h 499687"/>
                <a:gd name="connsiteX14" fmla="*/ 364662 w 600878"/>
                <a:gd name="connsiteY14" fmla="*/ 108396 h 499687"/>
                <a:gd name="connsiteX15" fmla="*/ 368422 w 600878"/>
                <a:gd name="connsiteY15" fmla="*/ 121241 h 499687"/>
                <a:gd name="connsiteX16" fmla="*/ 372181 w 600878"/>
                <a:gd name="connsiteY16" fmla="*/ 144111 h 499687"/>
                <a:gd name="connsiteX17" fmla="*/ 374374 w 600878"/>
                <a:gd name="connsiteY17" fmla="*/ 149123 h 499687"/>
                <a:gd name="connsiteX18" fmla="*/ 383146 w 600878"/>
                <a:gd name="connsiteY18" fmla="*/ 157582 h 499687"/>
                <a:gd name="connsiteX19" fmla="*/ 384086 w 600878"/>
                <a:gd name="connsiteY19" fmla="*/ 161028 h 499687"/>
                <a:gd name="connsiteX20" fmla="*/ 380640 w 600878"/>
                <a:gd name="connsiteY20" fmla="*/ 164474 h 499687"/>
                <a:gd name="connsiteX21" fmla="*/ 375941 w 600878"/>
                <a:gd name="connsiteY21" fmla="*/ 164161 h 499687"/>
                <a:gd name="connsiteX22" fmla="*/ 363096 w 600878"/>
                <a:gd name="connsiteY22" fmla="*/ 158522 h 499687"/>
                <a:gd name="connsiteX23" fmla="*/ 357770 w 600878"/>
                <a:gd name="connsiteY23" fmla="*/ 148183 h 499687"/>
                <a:gd name="connsiteX24" fmla="*/ 353384 w 600878"/>
                <a:gd name="connsiteY24" fmla="*/ 145677 h 499687"/>
                <a:gd name="connsiteX25" fmla="*/ 347118 w 600878"/>
                <a:gd name="connsiteY25" fmla="*/ 144737 h 499687"/>
                <a:gd name="connsiteX26" fmla="*/ 331767 w 600878"/>
                <a:gd name="connsiteY26" fmla="*/ 136592 h 499687"/>
                <a:gd name="connsiteX27" fmla="*/ 302945 w 600878"/>
                <a:gd name="connsiteY27" fmla="*/ 133459 h 499687"/>
                <a:gd name="connsiteX28" fmla="*/ 296680 w 600878"/>
                <a:gd name="connsiteY28" fmla="*/ 130639 h 499687"/>
                <a:gd name="connsiteX29" fmla="*/ 293547 w 600878"/>
                <a:gd name="connsiteY29" fmla="*/ 133459 h 499687"/>
                <a:gd name="connsiteX30" fmla="*/ 299813 w 600878"/>
                <a:gd name="connsiteY30" fmla="*/ 137845 h 499687"/>
                <a:gd name="connsiteX31" fmla="*/ 309838 w 600878"/>
                <a:gd name="connsiteY31" fmla="*/ 141918 h 499687"/>
                <a:gd name="connsiteX32" fmla="*/ 319863 w 600878"/>
                <a:gd name="connsiteY32" fmla="*/ 144737 h 499687"/>
                <a:gd name="connsiteX33" fmla="*/ 334274 w 600878"/>
                <a:gd name="connsiteY33" fmla="*/ 146303 h 499687"/>
                <a:gd name="connsiteX34" fmla="*/ 354951 w 600878"/>
                <a:gd name="connsiteY34" fmla="*/ 151943 h 499687"/>
                <a:gd name="connsiteX35" fmla="*/ 354951 w 600878"/>
                <a:gd name="connsiteY35" fmla="*/ 155075 h 499687"/>
                <a:gd name="connsiteX36" fmla="*/ 352131 w 600878"/>
                <a:gd name="connsiteY36" fmla="*/ 155075 h 499687"/>
                <a:gd name="connsiteX37" fmla="*/ 343672 w 600878"/>
                <a:gd name="connsiteY37" fmla="*/ 151629 h 499687"/>
                <a:gd name="connsiteX38" fmla="*/ 335214 w 600878"/>
                <a:gd name="connsiteY38" fmla="*/ 157268 h 499687"/>
                <a:gd name="connsiteX39" fmla="*/ 333960 w 600878"/>
                <a:gd name="connsiteY39" fmla="*/ 166354 h 499687"/>
                <a:gd name="connsiteX40" fmla="*/ 346179 w 600878"/>
                <a:gd name="connsiteY40" fmla="*/ 173559 h 499687"/>
                <a:gd name="connsiteX41" fmla="*/ 342732 w 600878"/>
                <a:gd name="connsiteY41" fmla="*/ 166040 h 499687"/>
                <a:gd name="connsiteX42" fmla="*/ 340540 w 600878"/>
                <a:gd name="connsiteY42" fmla="*/ 164161 h 499687"/>
                <a:gd name="connsiteX43" fmla="*/ 349938 w 600878"/>
                <a:gd name="connsiteY43" fmla="*/ 160088 h 499687"/>
                <a:gd name="connsiteX44" fmla="*/ 363722 w 600878"/>
                <a:gd name="connsiteY44" fmla="*/ 161968 h 499687"/>
                <a:gd name="connsiteX45" fmla="*/ 377507 w 600878"/>
                <a:gd name="connsiteY45" fmla="*/ 167293 h 499687"/>
                <a:gd name="connsiteX46" fmla="*/ 386906 w 600878"/>
                <a:gd name="connsiteY46" fmla="*/ 173559 h 499687"/>
                <a:gd name="connsiteX47" fmla="*/ 391291 w 600878"/>
                <a:gd name="connsiteY47" fmla="*/ 179198 h 499687"/>
                <a:gd name="connsiteX48" fmla="*/ 401630 w 600878"/>
                <a:gd name="connsiteY48" fmla="*/ 197995 h 499687"/>
                <a:gd name="connsiteX49" fmla="*/ 413221 w 600878"/>
                <a:gd name="connsiteY49" fmla="*/ 211153 h 499687"/>
                <a:gd name="connsiteX50" fmla="*/ 433898 w 600878"/>
                <a:gd name="connsiteY50" fmla="*/ 246554 h 499687"/>
                <a:gd name="connsiteX51" fmla="*/ 438597 w 600878"/>
                <a:gd name="connsiteY51" fmla="*/ 260965 h 499687"/>
                <a:gd name="connsiteX52" fmla="*/ 442357 w 600878"/>
                <a:gd name="connsiteY52" fmla="*/ 268171 h 499687"/>
                <a:gd name="connsiteX53" fmla="*/ 443923 w 600878"/>
                <a:gd name="connsiteY53" fmla="*/ 268797 h 499687"/>
                <a:gd name="connsiteX54" fmla="*/ 452382 w 600878"/>
                <a:gd name="connsiteY54" fmla="*/ 275690 h 499687"/>
                <a:gd name="connsiteX55" fmla="*/ 459901 w 600878"/>
                <a:gd name="connsiteY55" fmla="*/ 286341 h 499687"/>
                <a:gd name="connsiteX56" fmla="*/ 497181 w 600878"/>
                <a:gd name="connsiteY56" fmla="*/ 328321 h 499687"/>
                <a:gd name="connsiteX57" fmla="*/ 574876 w 600878"/>
                <a:gd name="connsiteY57" fmla="*/ 386279 h 499687"/>
                <a:gd name="connsiteX58" fmla="*/ 600878 w 600878"/>
                <a:gd name="connsiteY58" fmla="*/ 405389 h 499687"/>
                <a:gd name="connsiteX59" fmla="*/ 598059 w 600878"/>
                <a:gd name="connsiteY59" fmla="*/ 407269 h 499687"/>
                <a:gd name="connsiteX60" fmla="*/ 556079 w 600878"/>
                <a:gd name="connsiteY60" fmla="*/ 432958 h 499687"/>
                <a:gd name="connsiteX61" fmla="*/ 547933 w 600878"/>
                <a:gd name="connsiteY61" fmla="*/ 442043 h 499687"/>
                <a:gd name="connsiteX62" fmla="*/ 536655 w 600878"/>
                <a:gd name="connsiteY62" fmla="*/ 457394 h 499687"/>
                <a:gd name="connsiteX63" fmla="*/ 530703 w 600878"/>
                <a:gd name="connsiteY63" fmla="*/ 470552 h 499687"/>
                <a:gd name="connsiteX64" fmla="*/ 525377 w 600878"/>
                <a:gd name="connsiteY64" fmla="*/ 479637 h 499687"/>
                <a:gd name="connsiteX65" fmla="*/ 519738 w 600878"/>
                <a:gd name="connsiteY65" fmla="*/ 487156 h 499687"/>
                <a:gd name="connsiteX66" fmla="*/ 506580 w 600878"/>
                <a:gd name="connsiteY66" fmla="*/ 492482 h 499687"/>
                <a:gd name="connsiteX67" fmla="*/ 490916 w 600878"/>
                <a:gd name="connsiteY67" fmla="*/ 494675 h 499687"/>
                <a:gd name="connsiteX68" fmla="*/ 422620 w 600878"/>
                <a:gd name="connsiteY68" fmla="*/ 489976 h 499687"/>
                <a:gd name="connsiteX69" fmla="*/ 409775 w 600878"/>
                <a:gd name="connsiteY69" fmla="*/ 495615 h 499687"/>
                <a:gd name="connsiteX70" fmla="*/ 399437 w 600878"/>
                <a:gd name="connsiteY70" fmla="*/ 499688 h 499687"/>
                <a:gd name="connsiteX71" fmla="*/ 399123 w 600878"/>
                <a:gd name="connsiteY71" fmla="*/ 489663 h 499687"/>
                <a:gd name="connsiteX72" fmla="*/ 395364 w 600878"/>
                <a:gd name="connsiteY72" fmla="*/ 482457 h 499687"/>
                <a:gd name="connsiteX73" fmla="*/ 383773 w 600878"/>
                <a:gd name="connsiteY73" fmla="*/ 493735 h 499687"/>
                <a:gd name="connsiteX74" fmla="*/ 373748 w 600878"/>
                <a:gd name="connsiteY74" fmla="*/ 490602 h 499687"/>
                <a:gd name="connsiteX75" fmla="*/ 366542 w 600878"/>
                <a:gd name="connsiteY75" fmla="*/ 489349 h 499687"/>
                <a:gd name="connsiteX76" fmla="*/ 358397 w 600878"/>
                <a:gd name="connsiteY76" fmla="*/ 486216 h 499687"/>
                <a:gd name="connsiteX77" fmla="*/ 351191 w 600878"/>
                <a:gd name="connsiteY77" fmla="*/ 482770 h 499687"/>
                <a:gd name="connsiteX78" fmla="*/ 347432 w 600878"/>
                <a:gd name="connsiteY78" fmla="*/ 479637 h 499687"/>
                <a:gd name="connsiteX79" fmla="*/ 346179 w 600878"/>
                <a:gd name="connsiteY79" fmla="*/ 475251 h 499687"/>
                <a:gd name="connsiteX80" fmla="*/ 337093 w 600878"/>
                <a:gd name="connsiteY80" fmla="*/ 456768 h 499687"/>
                <a:gd name="connsiteX81" fmla="*/ 337407 w 600878"/>
                <a:gd name="connsiteY81" fmla="*/ 454575 h 499687"/>
                <a:gd name="connsiteX82" fmla="*/ 340226 w 600878"/>
                <a:gd name="connsiteY82" fmla="*/ 449875 h 499687"/>
                <a:gd name="connsiteX83" fmla="*/ 340226 w 600878"/>
                <a:gd name="connsiteY83" fmla="*/ 447369 h 499687"/>
                <a:gd name="connsiteX84" fmla="*/ 335840 w 600878"/>
                <a:gd name="connsiteY84" fmla="*/ 439537 h 499687"/>
                <a:gd name="connsiteX85" fmla="*/ 315477 w 600878"/>
                <a:gd name="connsiteY85" fmla="*/ 420427 h 499687"/>
                <a:gd name="connsiteX86" fmla="*/ 302632 w 600878"/>
                <a:gd name="connsiteY86" fmla="*/ 399123 h 499687"/>
                <a:gd name="connsiteX87" fmla="*/ 300439 w 600878"/>
                <a:gd name="connsiteY87" fmla="*/ 392231 h 499687"/>
                <a:gd name="connsiteX88" fmla="*/ 300752 w 600878"/>
                <a:gd name="connsiteY88" fmla="*/ 387845 h 499687"/>
                <a:gd name="connsiteX89" fmla="*/ 304199 w 600878"/>
                <a:gd name="connsiteY89" fmla="*/ 380640 h 499687"/>
                <a:gd name="connsiteX90" fmla="*/ 304512 w 600878"/>
                <a:gd name="connsiteY90" fmla="*/ 376567 h 499687"/>
                <a:gd name="connsiteX91" fmla="*/ 302945 w 600878"/>
                <a:gd name="connsiteY91" fmla="*/ 374061 h 499687"/>
                <a:gd name="connsiteX92" fmla="*/ 296993 w 600878"/>
                <a:gd name="connsiteY92" fmla="*/ 367795 h 499687"/>
                <a:gd name="connsiteX93" fmla="*/ 294800 w 600878"/>
                <a:gd name="connsiteY93" fmla="*/ 364662 h 499687"/>
                <a:gd name="connsiteX94" fmla="*/ 293860 w 600878"/>
                <a:gd name="connsiteY94" fmla="*/ 359336 h 499687"/>
                <a:gd name="connsiteX95" fmla="*/ 294487 w 600878"/>
                <a:gd name="connsiteY95" fmla="*/ 354637 h 499687"/>
                <a:gd name="connsiteX96" fmla="*/ 293547 w 600878"/>
                <a:gd name="connsiteY96" fmla="*/ 350878 h 499687"/>
                <a:gd name="connsiteX97" fmla="*/ 288221 w 600878"/>
                <a:gd name="connsiteY97" fmla="*/ 348685 h 499687"/>
                <a:gd name="connsiteX98" fmla="*/ 282895 w 600878"/>
                <a:gd name="connsiteY98" fmla="*/ 348998 h 499687"/>
                <a:gd name="connsiteX99" fmla="*/ 280702 w 600878"/>
                <a:gd name="connsiteY99" fmla="*/ 351504 h 499687"/>
                <a:gd name="connsiteX100" fmla="*/ 279762 w 600878"/>
                <a:gd name="connsiteY100" fmla="*/ 355577 h 499687"/>
                <a:gd name="connsiteX101" fmla="*/ 277883 w 600878"/>
                <a:gd name="connsiteY101" fmla="*/ 359023 h 499687"/>
                <a:gd name="connsiteX102" fmla="*/ 271617 w 600878"/>
                <a:gd name="connsiteY102" fmla="*/ 365602 h 499687"/>
                <a:gd name="connsiteX103" fmla="*/ 266918 w 600878"/>
                <a:gd name="connsiteY103" fmla="*/ 368735 h 499687"/>
                <a:gd name="connsiteX104" fmla="*/ 260652 w 600878"/>
                <a:gd name="connsiteY104" fmla="*/ 368108 h 499687"/>
                <a:gd name="connsiteX105" fmla="*/ 251254 w 600878"/>
                <a:gd name="connsiteY105" fmla="*/ 363096 h 499687"/>
                <a:gd name="connsiteX106" fmla="*/ 180765 w 600878"/>
                <a:gd name="connsiteY106" fmla="*/ 302005 h 499687"/>
                <a:gd name="connsiteX107" fmla="*/ 143797 w 600878"/>
                <a:gd name="connsiteY107" fmla="*/ 256893 h 499687"/>
                <a:gd name="connsiteX108" fmla="*/ 134712 w 600878"/>
                <a:gd name="connsiteY108" fmla="*/ 247494 h 499687"/>
                <a:gd name="connsiteX109" fmla="*/ 107143 w 600878"/>
                <a:gd name="connsiteY109" fmla="*/ 211153 h 499687"/>
                <a:gd name="connsiteX110" fmla="*/ 95865 w 600878"/>
                <a:gd name="connsiteY110" fmla="*/ 200815 h 499687"/>
                <a:gd name="connsiteX111" fmla="*/ 82080 w 600878"/>
                <a:gd name="connsiteY111" fmla="*/ 191730 h 499687"/>
                <a:gd name="connsiteX112" fmla="*/ 59837 w 600878"/>
                <a:gd name="connsiteY112" fmla="*/ 181705 h 499687"/>
                <a:gd name="connsiteX113" fmla="*/ 54825 w 600878"/>
                <a:gd name="connsiteY113" fmla="*/ 177632 h 499687"/>
                <a:gd name="connsiteX114" fmla="*/ 50752 w 600878"/>
                <a:gd name="connsiteY114" fmla="*/ 170426 h 499687"/>
                <a:gd name="connsiteX115" fmla="*/ 45426 w 600878"/>
                <a:gd name="connsiteY115" fmla="*/ 153509 h 499687"/>
                <a:gd name="connsiteX116" fmla="*/ 41667 w 600878"/>
                <a:gd name="connsiteY116" fmla="*/ 145990 h 499687"/>
                <a:gd name="connsiteX117" fmla="*/ 31955 w 600878"/>
                <a:gd name="connsiteY117" fmla="*/ 133146 h 499687"/>
                <a:gd name="connsiteX118" fmla="*/ 20990 w 600878"/>
                <a:gd name="connsiteY118" fmla="*/ 112156 h 499687"/>
                <a:gd name="connsiteX119" fmla="*/ 4699 w 600878"/>
                <a:gd name="connsiteY119" fmla="*/ 96805 h 499687"/>
                <a:gd name="connsiteX120" fmla="*/ 0 w 600878"/>
                <a:gd name="connsiteY120" fmla="*/ 81767 h 499687"/>
                <a:gd name="connsiteX121" fmla="*/ 5012 w 600878"/>
                <a:gd name="connsiteY121" fmla="*/ 47619 h 499687"/>
                <a:gd name="connsiteX122" fmla="*/ 3759 w 600878"/>
                <a:gd name="connsiteY122" fmla="*/ 45426 h 499687"/>
                <a:gd name="connsiteX123" fmla="*/ 37281 w 600878"/>
                <a:gd name="connsiteY123" fmla="*/ 40100 h 499687"/>
                <a:gd name="connsiteX124" fmla="*/ 49499 w 600878"/>
                <a:gd name="connsiteY124" fmla="*/ 31642 h 499687"/>
                <a:gd name="connsiteX125" fmla="*/ 60464 w 600878"/>
                <a:gd name="connsiteY125" fmla="*/ 21616 h 499687"/>
                <a:gd name="connsiteX126" fmla="*/ 68609 w 600878"/>
                <a:gd name="connsiteY126" fmla="*/ 18170 h 499687"/>
                <a:gd name="connsiteX127" fmla="*/ 96178 w 600878"/>
                <a:gd name="connsiteY127" fmla="*/ 10025 h 499687"/>
                <a:gd name="connsiteX128" fmla="*/ 112782 w 600878"/>
                <a:gd name="connsiteY128" fmla="*/ 3133 h 499687"/>
                <a:gd name="connsiteX129" fmla="*/ 126253 w 600878"/>
                <a:gd name="connsiteY129" fmla="*/ 626 h 499687"/>
                <a:gd name="connsiteX130" fmla="*/ 141604 w 600878"/>
                <a:gd name="connsiteY130" fmla="*/ 0 h 499687"/>
                <a:gd name="connsiteX131" fmla="*/ 166667 w 600878"/>
                <a:gd name="connsiteY131" fmla="*/ 4386 h 499687"/>
                <a:gd name="connsiteX132" fmla="*/ 176692 w 600878"/>
                <a:gd name="connsiteY132" fmla="*/ 9085 h 499687"/>
                <a:gd name="connsiteX133" fmla="*/ 184524 w 600878"/>
                <a:gd name="connsiteY133" fmla="*/ 14411 h 499687"/>
                <a:gd name="connsiteX134" fmla="*/ 190790 w 600878"/>
                <a:gd name="connsiteY134" fmla="*/ 20990 h 499687"/>
                <a:gd name="connsiteX135" fmla="*/ 195176 w 600878"/>
                <a:gd name="connsiteY135" fmla="*/ 27882 h 499687"/>
                <a:gd name="connsiteX136" fmla="*/ 197682 w 600878"/>
                <a:gd name="connsiteY136" fmla="*/ 34148 h 499687"/>
                <a:gd name="connsiteX137" fmla="*/ 197995 w 600878"/>
                <a:gd name="connsiteY137" fmla="*/ 39787 h 499687"/>
                <a:gd name="connsiteX138" fmla="*/ 197369 w 600878"/>
                <a:gd name="connsiteY138" fmla="*/ 48246 h 499687"/>
                <a:gd name="connsiteX139" fmla="*/ 198935 w 600878"/>
                <a:gd name="connsiteY139" fmla="*/ 51378 h 499687"/>
                <a:gd name="connsiteX140" fmla="*/ 205201 w 600878"/>
                <a:gd name="connsiteY140" fmla="*/ 55451 h 499687"/>
                <a:gd name="connsiteX141" fmla="*/ 231517 w 600878"/>
                <a:gd name="connsiteY141" fmla="*/ 63597 h 499687"/>
                <a:gd name="connsiteX142" fmla="*/ 277256 w 600878"/>
                <a:gd name="connsiteY142" fmla="*/ 72055 h 499687"/>
                <a:gd name="connsiteX143" fmla="*/ 290727 w 600878"/>
                <a:gd name="connsiteY143" fmla="*/ 72682 h 499687"/>
                <a:gd name="connsiteX144" fmla="*/ 300439 w 600878"/>
                <a:gd name="connsiteY144" fmla="*/ 70489 h 499687"/>
                <a:gd name="connsiteX145" fmla="*/ 304825 w 600878"/>
                <a:gd name="connsiteY145" fmla="*/ 65790 h 499687"/>
                <a:gd name="connsiteX146" fmla="*/ 308898 w 600878"/>
                <a:gd name="connsiteY146" fmla="*/ 58584 h 499687"/>
                <a:gd name="connsiteX147" fmla="*/ 313597 w 600878"/>
                <a:gd name="connsiteY147" fmla="*/ 52005 h 499687"/>
                <a:gd name="connsiteX148" fmla="*/ 321429 w 600878"/>
                <a:gd name="connsiteY148" fmla="*/ 46366 h 499687"/>
                <a:gd name="connsiteX149" fmla="*/ 336467 w 600878"/>
                <a:gd name="connsiteY149" fmla="*/ 43860 h 499687"/>
                <a:gd name="connsiteX150" fmla="*/ 370928 w 600878"/>
                <a:gd name="connsiteY150" fmla="*/ 46993 h 499687"/>
                <a:gd name="connsiteX151" fmla="*/ 389412 w 600878"/>
                <a:gd name="connsiteY151" fmla="*/ 51378 h 499687"/>
                <a:gd name="connsiteX152" fmla="*/ 392858 w 600878"/>
                <a:gd name="connsiteY152" fmla="*/ 51065 h 49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600878" h="499687">
                  <a:moveTo>
                    <a:pt x="392858" y="51065"/>
                  </a:moveTo>
                  <a:lnTo>
                    <a:pt x="395677" y="54198"/>
                  </a:lnTo>
                  <a:lnTo>
                    <a:pt x="395677" y="57018"/>
                  </a:lnTo>
                  <a:lnTo>
                    <a:pt x="386906" y="62657"/>
                  </a:lnTo>
                  <a:lnTo>
                    <a:pt x="378447" y="69549"/>
                  </a:lnTo>
                  <a:lnTo>
                    <a:pt x="374061" y="75188"/>
                  </a:lnTo>
                  <a:lnTo>
                    <a:pt x="370615" y="80827"/>
                  </a:lnTo>
                  <a:lnTo>
                    <a:pt x="365915" y="84587"/>
                  </a:lnTo>
                  <a:lnTo>
                    <a:pt x="357770" y="84587"/>
                  </a:lnTo>
                  <a:lnTo>
                    <a:pt x="357770" y="87719"/>
                  </a:lnTo>
                  <a:lnTo>
                    <a:pt x="362469" y="88972"/>
                  </a:lnTo>
                  <a:lnTo>
                    <a:pt x="364349" y="91792"/>
                  </a:lnTo>
                  <a:lnTo>
                    <a:pt x="363409" y="95865"/>
                  </a:lnTo>
                  <a:lnTo>
                    <a:pt x="360903" y="100251"/>
                  </a:lnTo>
                  <a:lnTo>
                    <a:pt x="364662" y="108396"/>
                  </a:lnTo>
                  <a:lnTo>
                    <a:pt x="368422" y="121241"/>
                  </a:lnTo>
                  <a:lnTo>
                    <a:pt x="372181" y="144111"/>
                  </a:lnTo>
                  <a:lnTo>
                    <a:pt x="374374" y="149123"/>
                  </a:lnTo>
                  <a:lnTo>
                    <a:pt x="383146" y="157582"/>
                  </a:lnTo>
                  <a:lnTo>
                    <a:pt x="384086" y="161028"/>
                  </a:lnTo>
                  <a:lnTo>
                    <a:pt x="380640" y="164474"/>
                  </a:lnTo>
                  <a:lnTo>
                    <a:pt x="375941" y="164161"/>
                  </a:lnTo>
                  <a:lnTo>
                    <a:pt x="363096" y="158522"/>
                  </a:lnTo>
                  <a:lnTo>
                    <a:pt x="357770" y="148183"/>
                  </a:lnTo>
                  <a:lnTo>
                    <a:pt x="353384" y="145677"/>
                  </a:lnTo>
                  <a:lnTo>
                    <a:pt x="347118" y="144737"/>
                  </a:lnTo>
                  <a:lnTo>
                    <a:pt x="331767" y="136592"/>
                  </a:lnTo>
                  <a:lnTo>
                    <a:pt x="302945" y="133459"/>
                  </a:lnTo>
                  <a:lnTo>
                    <a:pt x="296680" y="130639"/>
                  </a:lnTo>
                  <a:lnTo>
                    <a:pt x="293547" y="133459"/>
                  </a:lnTo>
                  <a:lnTo>
                    <a:pt x="299813" y="137845"/>
                  </a:lnTo>
                  <a:lnTo>
                    <a:pt x="309838" y="141918"/>
                  </a:lnTo>
                  <a:lnTo>
                    <a:pt x="319863" y="144737"/>
                  </a:lnTo>
                  <a:lnTo>
                    <a:pt x="334274" y="146303"/>
                  </a:lnTo>
                  <a:lnTo>
                    <a:pt x="354951" y="151943"/>
                  </a:lnTo>
                  <a:lnTo>
                    <a:pt x="354951" y="155075"/>
                  </a:lnTo>
                  <a:lnTo>
                    <a:pt x="352131" y="155075"/>
                  </a:lnTo>
                  <a:lnTo>
                    <a:pt x="343672" y="151629"/>
                  </a:lnTo>
                  <a:lnTo>
                    <a:pt x="335214" y="157268"/>
                  </a:lnTo>
                  <a:lnTo>
                    <a:pt x="333960" y="166354"/>
                  </a:lnTo>
                  <a:lnTo>
                    <a:pt x="346179" y="173559"/>
                  </a:lnTo>
                  <a:lnTo>
                    <a:pt x="342732" y="166040"/>
                  </a:lnTo>
                  <a:lnTo>
                    <a:pt x="340540" y="164161"/>
                  </a:lnTo>
                  <a:lnTo>
                    <a:pt x="349938" y="160088"/>
                  </a:lnTo>
                  <a:lnTo>
                    <a:pt x="363722" y="161968"/>
                  </a:lnTo>
                  <a:lnTo>
                    <a:pt x="377507" y="167293"/>
                  </a:lnTo>
                  <a:lnTo>
                    <a:pt x="386906" y="173559"/>
                  </a:lnTo>
                  <a:lnTo>
                    <a:pt x="391291" y="179198"/>
                  </a:lnTo>
                  <a:lnTo>
                    <a:pt x="401630" y="197995"/>
                  </a:lnTo>
                  <a:lnTo>
                    <a:pt x="413221" y="211153"/>
                  </a:lnTo>
                  <a:lnTo>
                    <a:pt x="433898" y="246554"/>
                  </a:lnTo>
                  <a:lnTo>
                    <a:pt x="438597" y="260965"/>
                  </a:lnTo>
                  <a:lnTo>
                    <a:pt x="442357" y="268171"/>
                  </a:lnTo>
                  <a:lnTo>
                    <a:pt x="443923" y="268797"/>
                  </a:lnTo>
                  <a:lnTo>
                    <a:pt x="452382" y="275690"/>
                  </a:lnTo>
                  <a:lnTo>
                    <a:pt x="459901" y="286341"/>
                  </a:lnTo>
                  <a:lnTo>
                    <a:pt x="497181" y="328321"/>
                  </a:lnTo>
                  <a:lnTo>
                    <a:pt x="574876" y="386279"/>
                  </a:lnTo>
                  <a:lnTo>
                    <a:pt x="600878" y="405389"/>
                  </a:lnTo>
                  <a:lnTo>
                    <a:pt x="598059" y="407269"/>
                  </a:lnTo>
                  <a:lnTo>
                    <a:pt x="556079" y="432958"/>
                  </a:lnTo>
                  <a:lnTo>
                    <a:pt x="547933" y="442043"/>
                  </a:lnTo>
                  <a:lnTo>
                    <a:pt x="536655" y="457394"/>
                  </a:lnTo>
                  <a:lnTo>
                    <a:pt x="530703" y="470552"/>
                  </a:lnTo>
                  <a:lnTo>
                    <a:pt x="525377" y="479637"/>
                  </a:lnTo>
                  <a:lnTo>
                    <a:pt x="519738" y="487156"/>
                  </a:lnTo>
                  <a:lnTo>
                    <a:pt x="506580" y="492482"/>
                  </a:lnTo>
                  <a:lnTo>
                    <a:pt x="490916" y="494675"/>
                  </a:lnTo>
                  <a:lnTo>
                    <a:pt x="422620" y="489976"/>
                  </a:lnTo>
                  <a:lnTo>
                    <a:pt x="409775" y="495615"/>
                  </a:lnTo>
                  <a:lnTo>
                    <a:pt x="399437" y="499688"/>
                  </a:lnTo>
                  <a:lnTo>
                    <a:pt x="399123" y="489663"/>
                  </a:lnTo>
                  <a:lnTo>
                    <a:pt x="395364" y="482457"/>
                  </a:lnTo>
                  <a:lnTo>
                    <a:pt x="383773" y="493735"/>
                  </a:lnTo>
                  <a:lnTo>
                    <a:pt x="373748" y="490602"/>
                  </a:lnTo>
                  <a:lnTo>
                    <a:pt x="366542" y="489349"/>
                  </a:lnTo>
                  <a:lnTo>
                    <a:pt x="358397" y="486216"/>
                  </a:lnTo>
                  <a:lnTo>
                    <a:pt x="351191" y="482770"/>
                  </a:lnTo>
                  <a:lnTo>
                    <a:pt x="347432" y="479637"/>
                  </a:lnTo>
                  <a:lnTo>
                    <a:pt x="346179" y="475251"/>
                  </a:lnTo>
                  <a:lnTo>
                    <a:pt x="337093" y="456768"/>
                  </a:lnTo>
                  <a:lnTo>
                    <a:pt x="337407" y="454575"/>
                  </a:lnTo>
                  <a:lnTo>
                    <a:pt x="340226" y="449875"/>
                  </a:lnTo>
                  <a:lnTo>
                    <a:pt x="340226" y="447369"/>
                  </a:lnTo>
                  <a:lnTo>
                    <a:pt x="335840" y="439537"/>
                  </a:lnTo>
                  <a:lnTo>
                    <a:pt x="315477" y="420427"/>
                  </a:lnTo>
                  <a:lnTo>
                    <a:pt x="302632" y="399123"/>
                  </a:lnTo>
                  <a:lnTo>
                    <a:pt x="300439" y="392231"/>
                  </a:lnTo>
                  <a:lnTo>
                    <a:pt x="300752" y="387845"/>
                  </a:lnTo>
                  <a:lnTo>
                    <a:pt x="304199" y="380640"/>
                  </a:lnTo>
                  <a:lnTo>
                    <a:pt x="304512" y="376567"/>
                  </a:lnTo>
                  <a:lnTo>
                    <a:pt x="302945" y="374061"/>
                  </a:lnTo>
                  <a:lnTo>
                    <a:pt x="296993" y="367795"/>
                  </a:lnTo>
                  <a:lnTo>
                    <a:pt x="294800" y="364662"/>
                  </a:lnTo>
                  <a:lnTo>
                    <a:pt x="293860" y="359336"/>
                  </a:lnTo>
                  <a:lnTo>
                    <a:pt x="294487" y="354637"/>
                  </a:lnTo>
                  <a:lnTo>
                    <a:pt x="293547" y="350878"/>
                  </a:lnTo>
                  <a:lnTo>
                    <a:pt x="288221" y="348685"/>
                  </a:lnTo>
                  <a:lnTo>
                    <a:pt x="282895" y="348998"/>
                  </a:lnTo>
                  <a:lnTo>
                    <a:pt x="280702" y="351504"/>
                  </a:lnTo>
                  <a:lnTo>
                    <a:pt x="279762" y="355577"/>
                  </a:lnTo>
                  <a:lnTo>
                    <a:pt x="277883" y="359023"/>
                  </a:lnTo>
                  <a:lnTo>
                    <a:pt x="271617" y="365602"/>
                  </a:lnTo>
                  <a:lnTo>
                    <a:pt x="266918" y="368735"/>
                  </a:lnTo>
                  <a:lnTo>
                    <a:pt x="260652" y="368108"/>
                  </a:lnTo>
                  <a:lnTo>
                    <a:pt x="251254" y="363096"/>
                  </a:lnTo>
                  <a:lnTo>
                    <a:pt x="180765" y="302005"/>
                  </a:lnTo>
                  <a:lnTo>
                    <a:pt x="143797" y="256893"/>
                  </a:lnTo>
                  <a:lnTo>
                    <a:pt x="134712" y="247494"/>
                  </a:lnTo>
                  <a:lnTo>
                    <a:pt x="107143" y="211153"/>
                  </a:lnTo>
                  <a:lnTo>
                    <a:pt x="95865" y="200815"/>
                  </a:lnTo>
                  <a:lnTo>
                    <a:pt x="82080" y="191730"/>
                  </a:lnTo>
                  <a:lnTo>
                    <a:pt x="59837" y="181705"/>
                  </a:lnTo>
                  <a:lnTo>
                    <a:pt x="54825" y="177632"/>
                  </a:lnTo>
                  <a:lnTo>
                    <a:pt x="50752" y="170426"/>
                  </a:lnTo>
                  <a:lnTo>
                    <a:pt x="45426" y="153509"/>
                  </a:lnTo>
                  <a:lnTo>
                    <a:pt x="41667" y="145990"/>
                  </a:lnTo>
                  <a:lnTo>
                    <a:pt x="31955" y="133146"/>
                  </a:lnTo>
                  <a:lnTo>
                    <a:pt x="20990" y="112156"/>
                  </a:lnTo>
                  <a:lnTo>
                    <a:pt x="4699" y="96805"/>
                  </a:lnTo>
                  <a:lnTo>
                    <a:pt x="0" y="81767"/>
                  </a:lnTo>
                  <a:lnTo>
                    <a:pt x="5012" y="47619"/>
                  </a:lnTo>
                  <a:lnTo>
                    <a:pt x="3759" y="45426"/>
                  </a:lnTo>
                  <a:lnTo>
                    <a:pt x="37281" y="40100"/>
                  </a:lnTo>
                  <a:lnTo>
                    <a:pt x="49499" y="31642"/>
                  </a:lnTo>
                  <a:lnTo>
                    <a:pt x="60464" y="21616"/>
                  </a:lnTo>
                  <a:lnTo>
                    <a:pt x="68609" y="18170"/>
                  </a:lnTo>
                  <a:lnTo>
                    <a:pt x="96178" y="10025"/>
                  </a:lnTo>
                  <a:lnTo>
                    <a:pt x="112782" y="3133"/>
                  </a:lnTo>
                  <a:lnTo>
                    <a:pt x="126253" y="626"/>
                  </a:lnTo>
                  <a:lnTo>
                    <a:pt x="141604" y="0"/>
                  </a:lnTo>
                  <a:lnTo>
                    <a:pt x="166667" y="4386"/>
                  </a:lnTo>
                  <a:lnTo>
                    <a:pt x="176692" y="9085"/>
                  </a:lnTo>
                  <a:lnTo>
                    <a:pt x="184524" y="14411"/>
                  </a:lnTo>
                  <a:lnTo>
                    <a:pt x="190790" y="20990"/>
                  </a:lnTo>
                  <a:lnTo>
                    <a:pt x="195176" y="27882"/>
                  </a:lnTo>
                  <a:lnTo>
                    <a:pt x="197682" y="34148"/>
                  </a:lnTo>
                  <a:lnTo>
                    <a:pt x="197995" y="39787"/>
                  </a:lnTo>
                  <a:lnTo>
                    <a:pt x="197369" y="48246"/>
                  </a:lnTo>
                  <a:lnTo>
                    <a:pt x="198935" y="51378"/>
                  </a:lnTo>
                  <a:lnTo>
                    <a:pt x="205201" y="55451"/>
                  </a:lnTo>
                  <a:lnTo>
                    <a:pt x="231517" y="63597"/>
                  </a:lnTo>
                  <a:lnTo>
                    <a:pt x="277256" y="72055"/>
                  </a:lnTo>
                  <a:lnTo>
                    <a:pt x="290727" y="72682"/>
                  </a:lnTo>
                  <a:lnTo>
                    <a:pt x="300439" y="70489"/>
                  </a:lnTo>
                  <a:lnTo>
                    <a:pt x="304825" y="65790"/>
                  </a:lnTo>
                  <a:lnTo>
                    <a:pt x="308898" y="58584"/>
                  </a:lnTo>
                  <a:lnTo>
                    <a:pt x="313597" y="52005"/>
                  </a:lnTo>
                  <a:lnTo>
                    <a:pt x="321429" y="46366"/>
                  </a:lnTo>
                  <a:lnTo>
                    <a:pt x="336467" y="43860"/>
                  </a:lnTo>
                  <a:lnTo>
                    <a:pt x="370928" y="46993"/>
                  </a:lnTo>
                  <a:lnTo>
                    <a:pt x="389412" y="51378"/>
                  </a:lnTo>
                  <a:lnTo>
                    <a:pt x="392858" y="51065"/>
                  </a:lnTo>
                  <a:close/>
                </a:path>
              </a:pathLst>
            </a:custGeom>
            <a:grpFill/>
            <a:ln w="6248" cap="rnd">
              <a:solidFill>
                <a:srgbClr val="0070C0"/>
              </a:solidFill>
              <a:prstDash val="solid"/>
              <a:round/>
            </a:ln>
          </p:spPr>
          <p:txBody>
            <a:bodyPr rtlCol="0" anchor="ctr"/>
            <a:lstStyle/>
            <a:p>
              <a:endParaRPr lang="vi-VN"/>
            </a:p>
          </p:txBody>
        </p:sp>
        <p:sp>
          <p:nvSpPr>
            <p:cNvPr id="103" name="Freeform: Shape 102">
              <a:hlinkClick r:id="" action="ppaction://noaction"/>
              <a:extLst>
                <a:ext uri="{FF2B5EF4-FFF2-40B4-BE49-F238E27FC236}">
                  <a16:creationId xmlns:a16="http://schemas.microsoft.com/office/drawing/2014/main" id="{B32DD426-4D9E-43FF-A064-4D44411CE6F3}"/>
                </a:ext>
              </a:extLst>
            </p:cNvPr>
            <p:cNvSpPr/>
            <p:nvPr/>
          </p:nvSpPr>
          <p:spPr>
            <a:xfrm>
              <a:off x="4639413" y="4853440"/>
              <a:ext cx="670427" cy="539161"/>
            </a:xfrm>
            <a:custGeom>
              <a:avLst/>
              <a:gdLst>
                <a:gd name="connsiteX0" fmla="*/ 510653 w 670427"/>
                <a:gd name="connsiteY0" fmla="*/ 171366 h 539161"/>
                <a:gd name="connsiteX1" fmla="*/ 537908 w 670427"/>
                <a:gd name="connsiteY1" fmla="*/ 215226 h 539161"/>
                <a:gd name="connsiteX2" fmla="*/ 543861 w 670427"/>
                <a:gd name="connsiteY2" fmla="*/ 221805 h 539161"/>
                <a:gd name="connsiteX3" fmla="*/ 552633 w 670427"/>
                <a:gd name="connsiteY3" fmla="*/ 228697 h 539161"/>
                <a:gd name="connsiteX4" fmla="*/ 577069 w 670427"/>
                <a:gd name="connsiteY4" fmla="*/ 244361 h 539161"/>
                <a:gd name="connsiteX5" fmla="*/ 595866 w 670427"/>
                <a:gd name="connsiteY5" fmla="*/ 253760 h 539161"/>
                <a:gd name="connsiteX6" fmla="*/ 606204 w 670427"/>
                <a:gd name="connsiteY6" fmla="*/ 257206 h 539161"/>
                <a:gd name="connsiteX7" fmla="*/ 641292 w 670427"/>
                <a:gd name="connsiteY7" fmla="*/ 265351 h 539161"/>
                <a:gd name="connsiteX8" fmla="*/ 670427 w 670427"/>
                <a:gd name="connsiteY8" fmla="*/ 277569 h 539161"/>
                <a:gd name="connsiteX9" fmla="*/ 642232 w 670427"/>
                <a:gd name="connsiteY9" fmla="*/ 302319 h 539161"/>
                <a:gd name="connsiteX10" fmla="*/ 638786 w 670427"/>
                <a:gd name="connsiteY10" fmla="*/ 304512 h 539161"/>
                <a:gd name="connsiteX11" fmla="*/ 634713 w 670427"/>
                <a:gd name="connsiteY11" fmla="*/ 305139 h 539161"/>
                <a:gd name="connsiteX12" fmla="*/ 625941 w 670427"/>
                <a:gd name="connsiteY12" fmla="*/ 305139 h 539161"/>
                <a:gd name="connsiteX13" fmla="*/ 621868 w 670427"/>
                <a:gd name="connsiteY13" fmla="*/ 305452 h 539161"/>
                <a:gd name="connsiteX14" fmla="*/ 614976 w 670427"/>
                <a:gd name="connsiteY14" fmla="*/ 308585 h 539161"/>
                <a:gd name="connsiteX15" fmla="*/ 611530 w 670427"/>
                <a:gd name="connsiteY15" fmla="*/ 313597 h 539161"/>
                <a:gd name="connsiteX16" fmla="*/ 607771 w 670427"/>
                <a:gd name="connsiteY16" fmla="*/ 321429 h 539161"/>
                <a:gd name="connsiteX17" fmla="*/ 601505 w 670427"/>
                <a:gd name="connsiteY17" fmla="*/ 339913 h 539161"/>
                <a:gd name="connsiteX18" fmla="*/ 600878 w 670427"/>
                <a:gd name="connsiteY18" fmla="*/ 348685 h 539161"/>
                <a:gd name="connsiteX19" fmla="*/ 601505 w 670427"/>
                <a:gd name="connsiteY19" fmla="*/ 354951 h 539161"/>
                <a:gd name="connsiteX20" fmla="*/ 603385 w 670427"/>
                <a:gd name="connsiteY20" fmla="*/ 358710 h 539161"/>
                <a:gd name="connsiteX21" fmla="*/ 603385 w 670427"/>
                <a:gd name="connsiteY21" fmla="*/ 363409 h 539161"/>
                <a:gd name="connsiteX22" fmla="*/ 601505 w 670427"/>
                <a:gd name="connsiteY22" fmla="*/ 369675 h 539161"/>
                <a:gd name="connsiteX23" fmla="*/ 597119 w 670427"/>
                <a:gd name="connsiteY23" fmla="*/ 379700 h 539161"/>
                <a:gd name="connsiteX24" fmla="*/ 592733 w 670427"/>
                <a:gd name="connsiteY24" fmla="*/ 394111 h 539161"/>
                <a:gd name="connsiteX25" fmla="*/ 590227 w 670427"/>
                <a:gd name="connsiteY25" fmla="*/ 398184 h 539161"/>
                <a:gd name="connsiteX26" fmla="*/ 584588 w 670427"/>
                <a:gd name="connsiteY26" fmla="*/ 400377 h 539161"/>
                <a:gd name="connsiteX27" fmla="*/ 579262 w 670427"/>
                <a:gd name="connsiteY27" fmla="*/ 399124 h 539161"/>
                <a:gd name="connsiteX28" fmla="*/ 563911 w 670427"/>
                <a:gd name="connsiteY28" fmla="*/ 390665 h 539161"/>
                <a:gd name="connsiteX29" fmla="*/ 559838 w 670427"/>
                <a:gd name="connsiteY29" fmla="*/ 389098 h 539161"/>
                <a:gd name="connsiteX30" fmla="*/ 555452 w 670427"/>
                <a:gd name="connsiteY30" fmla="*/ 388785 h 539161"/>
                <a:gd name="connsiteX31" fmla="*/ 551066 w 670427"/>
                <a:gd name="connsiteY31" fmla="*/ 389725 h 539161"/>
                <a:gd name="connsiteX32" fmla="*/ 546367 w 670427"/>
                <a:gd name="connsiteY32" fmla="*/ 391292 h 539161"/>
                <a:gd name="connsiteX33" fmla="*/ 538535 w 670427"/>
                <a:gd name="connsiteY33" fmla="*/ 395364 h 539161"/>
                <a:gd name="connsiteX34" fmla="*/ 532582 w 670427"/>
                <a:gd name="connsiteY34" fmla="*/ 396304 h 539161"/>
                <a:gd name="connsiteX35" fmla="*/ 523184 w 670427"/>
                <a:gd name="connsiteY35" fmla="*/ 394424 h 539161"/>
                <a:gd name="connsiteX36" fmla="*/ 520051 w 670427"/>
                <a:gd name="connsiteY36" fmla="*/ 394738 h 539161"/>
                <a:gd name="connsiteX37" fmla="*/ 517231 w 670427"/>
                <a:gd name="connsiteY37" fmla="*/ 396930 h 539161"/>
                <a:gd name="connsiteX38" fmla="*/ 515038 w 670427"/>
                <a:gd name="connsiteY38" fmla="*/ 401003 h 539161"/>
                <a:gd name="connsiteX39" fmla="*/ 513159 w 670427"/>
                <a:gd name="connsiteY39" fmla="*/ 410089 h 539161"/>
                <a:gd name="connsiteX40" fmla="*/ 512219 w 670427"/>
                <a:gd name="connsiteY40" fmla="*/ 425753 h 539161"/>
                <a:gd name="connsiteX41" fmla="*/ 513785 w 670427"/>
                <a:gd name="connsiteY41" fmla="*/ 444550 h 539161"/>
                <a:gd name="connsiteX42" fmla="*/ 519425 w 670427"/>
                <a:gd name="connsiteY42" fmla="*/ 473372 h 539161"/>
                <a:gd name="connsiteX43" fmla="*/ 501254 w 670427"/>
                <a:gd name="connsiteY43" fmla="*/ 484024 h 539161"/>
                <a:gd name="connsiteX44" fmla="*/ 494675 w 670427"/>
                <a:gd name="connsiteY44" fmla="*/ 485903 h 539161"/>
                <a:gd name="connsiteX45" fmla="*/ 486216 w 670427"/>
                <a:gd name="connsiteY45" fmla="*/ 487156 h 539161"/>
                <a:gd name="connsiteX46" fmla="*/ 478698 w 670427"/>
                <a:gd name="connsiteY46" fmla="*/ 485903 h 539161"/>
                <a:gd name="connsiteX47" fmla="*/ 457708 w 670427"/>
                <a:gd name="connsiteY47" fmla="*/ 476818 h 539161"/>
                <a:gd name="connsiteX48" fmla="*/ 448936 w 670427"/>
                <a:gd name="connsiteY48" fmla="*/ 474625 h 539161"/>
                <a:gd name="connsiteX49" fmla="*/ 442043 w 670427"/>
                <a:gd name="connsiteY49" fmla="*/ 475251 h 539161"/>
                <a:gd name="connsiteX50" fmla="*/ 435464 w 670427"/>
                <a:gd name="connsiteY50" fmla="*/ 477758 h 539161"/>
                <a:gd name="connsiteX51" fmla="*/ 410715 w 670427"/>
                <a:gd name="connsiteY51" fmla="*/ 499061 h 539161"/>
                <a:gd name="connsiteX52" fmla="*/ 403510 w 670427"/>
                <a:gd name="connsiteY52" fmla="*/ 502821 h 539161"/>
                <a:gd name="connsiteX53" fmla="*/ 395991 w 670427"/>
                <a:gd name="connsiteY53" fmla="*/ 503447 h 539161"/>
                <a:gd name="connsiteX54" fmla="*/ 378133 w 670427"/>
                <a:gd name="connsiteY54" fmla="*/ 500314 h 539161"/>
                <a:gd name="connsiteX55" fmla="*/ 372494 w 670427"/>
                <a:gd name="connsiteY55" fmla="*/ 500941 h 539161"/>
                <a:gd name="connsiteX56" fmla="*/ 366542 w 670427"/>
                <a:gd name="connsiteY56" fmla="*/ 504074 h 539161"/>
                <a:gd name="connsiteX57" fmla="*/ 360276 w 670427"/>
                <a:gd name="connsiteY57" fmla="*/ 508773 h 539161"/>
                <a:gd name="connsiteX58" fmla="*/ 347432 w 670427"/>
                <a:gd name="connsiteY58" fmla="*/ 515039 h 539161"/>
                <a:gd name="connsiteX59" fmla="*/ 341166 w 670427"/>
                <a:gd name="connsiteY59" fmla="*/ 519425 h 539161"/>
                <a:gd name="connsiteX60" fmla="*/ 337407 w 670427"/>
                <a:gd name="connsiteY60" fmla="*/ 523184 h 539161"/>
                <a:gd name="connsiteX61" fmla="*/ 336153 w 670427"/>
                <a:gd name="connsiteY61" fmla="*/ 526943 h 539161"/>
                <a:gd name="connsiteX62" fmla="*/ 335214 w 670427"/>
                <a:gd name="connsiteY62" fmla="*/ 534149 h 539161"/>
                <a:gd name="connsiteX63" fmla="*/ 332707 w 670427"/>
                <a:gd name="connsiteY63" fmla="*/ 536969 h 539161"/>
                <a:gd name="connsiteX64" fmla="*/ 329888 w 670427"/>
                <a:gd name="connsiteY64" fmla="*/ 537595 h 539161"/>
                <a:gd name="connsiteX65" fmla="*/ 323935 w 670427"/>
                <a:gd name="connsiteY65" fmla="*/ 535089 h 539161"/>
                <a:gd name="connsiteX66" fmla="*/ 319863 w 670427"/>
                <a:gd name="connsiteY66" fmla="*/ 533836 h 539161"/>
                <a:gd name="connsiteX67" fmla="*/ 311091 w 670427"/>
                <a:gd name="connsiteY67" fmla="*/ 533523 h 539161"/>
                <a:gd name="connsiteX68" fmla="*/ 298873 w 670427"/>
                <a:gd name="connsiteY68" fmla="*/ 530703 h 539161"/>
                <a:gd name="connsiteX69" fmla="*/ 292607 w 670427"/>
                <a:gd name="connsiteY69" fmla="*/ 530703 h 539161"/>
                <a:gd name="connsiteX70" fmla="*/ 288534 w 670427"/>
                <a:gd name="connsiteY70" fmla="*/ 532583 h 539161"/>
                <a:gd name="connsiteX71" fmla="*/ 279449 w 670427"/>
                <a:gd name="connsiteY71" fmla="*/ 539161 h 539161"/>
                <a:gd name="connsiteX72" fmla="*/ 284775 w 670427"/>
                <a:gd name="connsiteY72" fmla="*/ 522558 h 539161"/>
                <a:gd name="connsiteX73" fmla="*/ 284148 w 670427"/>
                <a:gd name="connsiteY73" fmla="*/ 517858 h 539161"/>
                <a:gd name="connsiteX74" fmla="*/ 282582 w 670427"/>
                <a:gd name="connsiteY74" fmla="*/ 515978 h 539161"/>
                <a:gd name="connsiteX75" fmla="*/ 272557 w 670427"/>
                <a:gd name="connsiteY75" fmla="*/ 509086 h 539161"/>
                <a:gd name="connsiteX76" fmla="*/ 262218 w 670427"/>
                <a:gd name="connsiteY76" fmla="*/ 490289 h 539161"/>
                <a:gd name="connsiteX77" fmla="*/ 254073 w 670427"/>
                <a:gd name="connsiteY77" fmla="*/ 485903 h 539161"/>
                <a:gd name="connsiteX78" fmla="*/ 249374 w 670427"/>
                <a:gd name="connsiteY78" fmla="*/ 478698 h 539161"/>
                <a:gd name="connsiteX79" fmla="*/ 242168 w 670427"/>
                <a:gd name="connsiteY79" fmla="*/ 475565 h 539161"/>
                <a:gd name="connsiteX80" fmla="*/ 234023 w 670427"/>
                <a:gd name="connsiteY80" fmla="*/ 473685 h 539161"/>
                <a:gd name="connsiteX81" fmla="*/ 227444 w 670427"/>
                <a:gd name="connsiteY81" fmla="*/ 473059 h 539161"/>
                <a:gd name="connsiteX82" fmla="*/ 220552 w 670427"/>
                <a:gd name="connsiteY82" fmla="*/ 471492 h 539161"/>
                <a:gd name="connsiteX83" fmla="*/ 215539 w 670427"/>
                <a:gd name="connsiteY83" fmla="*/ 468046 h 539161"/>
                <a:gd name="connsiteX84" fmla="*/ 204574 w 670427"/>
                <a:gd name="connsiteY84" fmla="*/ 451129 h 539161"/>
                <a:gd name="connsiteX85" fmla="*/ 201755 w 670427"/>
                <a:gd name="connsiteY85" fmla="*/ 444237 h 539161"/>
                <a:gd name="connsiteX86" fmla="*/ 200188 w 670427"/>
                <a:gd name="connsiteY86" fmla="*/ 436091 h 539161"/>
                <a:gd name="connsiteX87" fmla="*/ 199875 w 670427"/>
                <a:gd name="connsiteY87" fmla="*/ 426692 h 539161"/>
                <a:gd name="connsiteX88" fmla="*/ 202068 w 670427"/>
                <a:gd name="connsiteY88" fmla="*/ 420427 h 539161"/>
                <a:gd name="connsiteX89" fmla="*/ 207707 w 670427"/>
                <a:gd name="connsiteY89" fmla="*/ 415414 h 539161"/>
                <a:gd name="connsiteX90" fmla="*/ 214286 w 670427"/>
                <a:gd name="connsiteY90" fmla="*/ 413535 h 539161"/>
                <a:gd name="connsiteX91" fmla="*/ 220238 w 670427"/>
                <a:gd name="connsiteY91" fmla="*/ 416667 h 539161"/>
                <a:gd name="connsiteX92" fmla="*/ 224624 w 670427"/>
                <a:gd name="connsiteY92" fmla="*/ 411028 h 539161"/>
                <a:gd name="connsiteX93" fmla="*/ 229637 w 670427"/>
                <a:gd name="connsiteY93" fmla="*/ 401943 h 539161"/>
                <a:gd name="connsiteX94" fmla="*/ 232143 w 670427"/>
                <a:gd name="connsiteY94" fmla="*/ 393484 h 539161"/>
                <a:gd name="connsiteX95" fmla="*/ 224938 w 670427"/>
                <a:gd name="connsiteY95" fmla="*/ 388159 h 539161"/>
                <a:gd name="connsiteX96" fmla="*/ 219612 w 670427"/>
                <a:gd name="connsiteY96" fmla="*/ 382206 h 539161"/>
                <a:gd name="connsiteX97" fmla="*/ 196429 w 670427"/>
                <a:gd name="connsiteY97" fmla="*/ 374687 h 539161"/>
                <a:gd name="connsiteX98" fmla="*/ 191416 w 670427"/>
                <a:gd name="connsiteY98" fmla="*/ 371241 h 539161"/>
                <a:gd name="connsiteX99" fmla="*/ 190477 w 670427"/>
                <a:gd name="connsiteY99" fmla="*/ 368422 h 539161"/>
                <a:gd name="connsiteX100" fmla="*/ 190790 w 670427"/>
                <a:gd name="connsiteY100" fmla="*/ 362783 h 539161"/>
                <a:gd name="connsiteX101" fmla="*/ 192043 w 670427"/>
                <a:gd name="connsiteY101" fmla="*/ 358710 h 539161"/>
                <a:gd name="connsiteX102" fmla="*/ 176065 w 670427"/>
                <a:gd name="connsiteY102" fmla="*/ 347432 h 539161"/>
                <a:gd name="connsiteX103" fmla="*/ 171679 w 670427"/>
                <a:gd name="connsiteY103" fmla="*/ 307645 h 539161"/>
                <a:gd name="connsiteX104" fmla="*/ 162594 w 670427"/>
                <a:gd name="connsiteY104" fmla="*/ 291354 h 539161"/>
                <a:gd name="connsiteX105" fmla="*/ 87406 w 670427"/>
                <a:gd name="connsiteY105" fmla="*/ 291354 h 539161"/>
                <a:gd name="connsiteX106" fmla="*/ 34148 w 670427"/>
                <a:gd name="connsiteY106" fmla="*/ 293234 h 539161"/>
                <a:gd name="connsiteX107" fmla="*/ 32895 w 670427"/>
                <a:gd name="connsiteY107" fmla="*/ 280076 h 539161"/>
                <a:gd name="connsiteX108" fmla="*/ 33521 w 670427"/>
                <a:gd name="connsiteY108" fmla="*/ 268484 h 539161"/>
                <a:gd name="connsiteX109" fmla="*/ 32268 w 670427"/>
                <a:gd name="connsiteY109" fmla="*/ 256893 h 539161"/>
                <a:gd name="connsiteX110" fmla="*/ 26629 w 670427"/>
                <a:gd name="connsiteY110" fmla="*/ 244988 h 539161"/>
                <a:gd name="connsiteX111" fmla="*/ 14411 w 670427"/>
                <a:gd name="connsiteY111" fmla="*/ 231204 h 539161"/>
                <a:gd name="connsiteX112" fmla="*/ 11591 w 670427"/>
                <a:gd name="connsiteY112" fmla="*/ 226191 h 539161"/>
                <a:gd name="connsiteX113" fmla="*/ 10025 w 670427"/>
                <a:gd name="connsiteY113" fmla="*/ 219612 h 539161"/>
                <a:gd name="connsiteX114" fmla="*/ 8459 w 670427"/>
                <a:gd name="connsiteY114" fmla="*/ 206141 h 539161"/>
                <a:gd name="connsiteX115" fmla="*/ 3446 w 670427"/>
                <a:gd name="connsiteY115" fmla="*/ 195176 h 539161"/>
                <a:gd name="connsiteX116" fmla="*/ 2506 w 670427"/>
                <a:gd name="connsiteY116" fmla="*/ 190477 h 539161"/>
                <a:gd name="connsiteX117" fmla="*/ 3446 w 670427"/>
                <a:gd name="connsiteY117" fmla="*/ 185777 h 539161"/>
                <a:gd name="connsiteX118" fmla="*/ 5952 w 670427"/>
                <a:gd name="connsiteY118" fmla="*/ 181391 h 539161"/>
                <a:gd name="connsiteX119" fmla="*/ 9085 w 670427"/>
                <a:gd name="connsiteY119" fmla="*/ 177319 h 539161"/>
                <a:gd name="connsiteX120" fmla="*/ 7832 w 670427"/>
                <a:gd name="connsiteY120" fmla="*/ 171366 h 539161"/>
                <a:gd name="connsiteX121" fmla="*/ 1253 w 670427"/>
                <a:gd name="connsiteY121" fmla="*/ 166354 h 539161"/>
                <a:gd name="connsiteX122" fmla="*/ 0 w 670427"/>
                <a:gd name="connsiteY122" fmla="*/ 160088 h 539161"/>
                <a:gd name="connsiteX123" fmla="*/ 43233 w 670427"/>
                <a:gd name="connsiteY123" fmla="*/ 55138 h 539161"/>
                <a:gd name="connsiteX124" fmla="*/ 56078 w 670427"/>
                <a:gd name="connsiteY124" fmla="*/ 48559 h 539161"/>
                <a:gd name="connsiteX125" fmla="*/ 68609 w 670427"/>
                <a:gd name="connsiteY125" fmla="*/ 41667 h 539161"/>
                <a:gd name="connsiteX126" fmla="*/ 85840 w 670427"/>
                <a:gd name="connsiteY126" fmla="*/ 28196 h 539161"/>
                <a:gd name="connsiteX127" fmla="*/ 89599 w 670427"/>
                <a:gd name="connsiteY127" fmla="*/ 25689 h 539161"/>
                <a:gd name="connsiteX128" fmla="*/ 93985 w 670427"/>
                <a:gd name="connsiteY128" fmla="*/ 24123 h 539161"/>
                <a:gd name="connsiteX129" fmla="*/ 145364 w 670427"/>
                <a:gd name="connsiteY129" fmla="*/ 16917 h 539161"/>
                <a:gd name="connsiteX130" fmla="*/ 199248 w 670427"/>
                <a:gd name="connsiteY130" fmla="*/ 18797 h 539161"/>
                <a:gd name="connsiteX131" fmla="*/ 206454 w 670427"/>
                <a:gd name="connsiteY131" fmla="*/ 17857 h 539161"/>
                <a:gd name="connsiteX132" fmla="*/ 213973 w 670427"/>
                <a:gd name="connsiteY132" fmla="*/ 15664 h 539161"/>
                <a:gd name="connsiteX133" fmla="*/ 242795 w 670427"/>
                <a:gd name="connsiteY133" fmla="*/ 1880 h 539161"/>
                <a:gd name="connsiteX134" fmla="*/ 250000 w 670427"/>
                <a:gd name="connsiteY134" fmla="*/ 313 h 539161"/>
                <a:gd name="connsiteX135" fmla="*/ 259086 w 670427"/>
                <a:gd name="connsiteY135" fmla="*/ 0 h 539161"/>
                <a:gd name="connsiteX136" fmla="*/ 275376 w 670427"/>
                <a:gd name="connsiteY136" fmla="*/ 1880 h 539161"/>
                <a:gd name="connsiteX137" fmla="*/ 384399 w 670427"/>
                <a:gd name="connsiteY137" fmla="*/ 40727 h 539161"/>
                <a:gd name="connsiteX138" fmla="*/ 394424 w 670427"/>
                <a:gd name="connsiteY138" fmla="*/ 47619 h 539161"/>
                <a:gd name="connsiteX139" fmla="*/ 403823 w 670427"/>
                <a:gd name="connsiteY139" fmla="*/ 59837 h 539161"/>
                <a:gd name="connsiteX140" fmla="*/ 409149 w 670427"/>
                <a:gd name="connsiteY140" fmla="*/ 70176 h 539161"/>
                <a:gd name="connsiteX141" fmla="*/ 414161 w 670427"/>
                <a:gd name="connsiteY141" fmla="*/ 81454 h 539161"/>
                <a:gd name="connsiteX142" fmla="*/ 430139 w 670427"/>
                <a:gd name="connsiteY142" fmla="*/ 137218 h 539161"/>
                <a:gd name="connsiteX143" fmla="*/ 448309 w 670427"/>
                <a:gd name="connsiteY143" fmla="*/ 155389 h 539161"/>
                <a:gd name="connsiteX144" fmla="*/ 510653 w 670427"/>
                <a:gd name="connsiteY144" fmla="*/ 171366 h 53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670427" h="539161">
                  <a:moveTo>
                    <a:pt x="510653" y="171366"/>
                  </a:moveTo>
                  <a:lnTo>
                    <a:pt x="537908" y="215226"/>
                  </a:lnTo>
                  <a:lnTo>
                    <a:pt x="543861" y="221805"/>
                  </a:lnTo>
                  <a:lnTo>
                    <a:pt x="552633" y="228697"/>
                  </a:lnTo>
                  <a:lnTo>
                    <a:pt x="577069" y="244361"/>
                  </a:lnTo>
                  <a:lnTo>
                    <a:pt x="595866" y="253760"/>
                  </a:lnTo>
                  <a:lnTo>
                    <a:pt x="606204" y="257206"/>
                  </a:lnTo>
                  <a:lnTo>
                    <a:pt x="641292" y="265351"/>
                  </a:lnTo>
                  <a:lnTo>
                    <a:pt x="670427" y="277569"/>
                  </a:lnTo>
                  <a:lnTo>
                    <a:pt x="642232" y="302319"/>
                  </a:lnTo>
                  <a:lnTo>
                    <a:pt x="638786" y="304512"/>
                  </a:lnTo>
                  <a:lnTo>
                    <a:pt x="634713" y="305139"/>
                  </a:lnTo>
                  <a:lnTo>
                    <a:pt x="625941" y="305139"/>
                  </a:lnTo>
                  <a:lnTo>
                    <a:pt x="621868" y="305452"/>
                  </a:lnTo>
                  <a:lnTo>
                    <a:pt x="614976" y="308585"/>
                  </a:lnTo>
                  <a:lnTo>
                    <a:pt x="611530" y="313597"/>
                  </a:lnTo>
                  <a:lnTo>
                    <a:pt x="607771" y="321429"/>
                  </a:lnTo>
                  <a:lnTo>
                    <a:pt x="601505" y="339913"/>
                  </a:lnTo>
                  <a:lnTo>
                    <a:pt x="600878" y="348685"/>
                  </a:lnTo>
                  <a:lnTo>
                    <a:pt x="601505" y="354951"/>
                  </a:lnTo>
                  <a:lnTo>
                    <a:pt x="603385" y="358710"/>
                  </a:lnTo>
                  <a:lnTo>
                    <a:pt x="603385" y="363409"/>
                  </a:lnTo>
                  <a:lnTo>
                    <a:pt x="601505" y="369675"/>
                  </a:lnTo>
                  <a:lnTo>
                    <a:pt x="597119" y="379700"/>
                  </a:lnTo>
                  <a:lnTo>
                    <a:pt x="592733" y="394111"/>
                  </a:lnTo>
                  <a:lnTo>
                    <a:pt x="590227" y="398184"/>
                  </a:lnTo>
                  <a:lnTo>
                    <a:pt x="584588" y="400377"/>
                  </a:lnTo>
                  <a:lnTo>
                    <a:pt x="579262" y="399124"/>
                  </a:lnTo>
                  <a:lnTo>
                    <a:pt x="563911" y="390665"/>
                  </a:lnTo>
                  <a:lnTo>
                    <a:pt x="559838" y="389098"/>
                  </a:lnTo>
                  <a:lnTo>
                    <a:pt x="555452" y="388785"/>
                  </a:lnTo>
                  <a:lnTo>
                    <a:pt x="551066" y="389725"/>
                  </a:lnTo>
                  <a:lnTo>
                    <a:pt x="546367" y="391292"/>
                  </a:lnTo>
                  <a:lnTo>
                    <a:pt x="538535" y="395364"/>
                  </a:lnTo>
                  <a:lnTo>
                    <a:pt x="532582" y="396304"/>
                  </a:lnTo>
                  <a:lnTo>
                    <a:pt x="523184" y="394424"/>
                  </a:lnTo>
                  <a:lnTo>
                    <a:pt x="520051" y="394738"/>
                  </a:lnTo>
                  <a:lnTo>
                    <a:pt x="517231" y="396930"/>
                  </a:lnTo>
                  <a:lnTo>
                    <a:pt x="515038" y="401003"/>
                  </a:lnTo>
                  <a:lnTo>
                    <a:pt x="513159" y="410089"/>
                  </a:lnTo>
                  <a:lnTo>
                    <a:pt x="512219" y="425753"/>
                  </a:lnTo>
                  <a:lnTo>
                    <a:pt x="513785" y="444550"/>
                  </a:lnTo>
                  <a:lnTo>
                    <a:pt x="519425" y="473372"/>
                  </a:lnTo>
                  <a:lnTo>
                    <a:pt x="501254" y="484024"/>
                  </a:lnTo>
                  <a:lnTo>
                    <a:pt x="494675" y="485903"/>
                  </a:lnTo>
                  <a:lnTo>
                    <a:pt x="486216" y="487156"/>
                  </a:lnTo>
                  <a:lnTo>
                    <a:pt x="478698" y="485903"/>
                  </a:lnTo>
                  <a:lnTo>
                    <a:pt x="457708" y="476818"/>
                  </a:lnTo>
                  <a:lnTo>
                    <a:pt x="448936" y="474625"/>
                  </a:lnTo>
                  <a:lnTo>
                    <a:pt x="442043" y="475251"/>
                  </a:lnTo>
                  <a:lnTo>
                    <a:pt x="435464" y="477758"/>
                  </a:lnTo>
                  <a:lnTo>
                    <a:pt x="410715" y="499061"/>
                  </a:lnTo>
                  <a:lnTo>
                    <a:pt x="403510" y="502821"/>
                  </a:lnTo>
                  <a:lnTo>
                    <a:pt x="395991" y="503447"/>
                  </a:lnTo>
                  <a:lnTo>
                    <a:pt x="378133" y="500314"/>
                  </a:lnTo>
                  <a:lnTo>
                    <a:pt x="372494" y="500941"/>
                  </a:lnTo>
                  <a:lnTo>
                    <a:pt x="366542" y="504074"/>
                  </a:lnTo>
                  <a:lnTo>
                    <a:pt x="360276" y="508773"/>
                  </a:lnTo>
                  <a:lnTo>
                    <a:pt x="347432" y="515039"/>
                  </a:lnTo>
                  <a:lnTo>
                    <a:pt x="341166" y="519425"/>
                  </a:lnTo>
                  <a:lnTo>
                    <a:pt x="337407" y="523184"/>
                  </a:lnTo>
                  <a:lnTo>
                    <a:pt x="336153" y="526943"/>
                  </a:lnTo>
                  <a:lnTo>
                    <a:pt x="335214" y="534149"/>
                  </a:lnTo>
                  <a:lnTo>
                    <a:pt x="332707" y="536969"/>
                  </a:lnTo>
                  <a:lnTo>
                    <a:pt x="329888" y="537595"/>
                  </a:lnTo>
                  <a:lnTo>
                    <a:pt x="323935" y="535089"/>
                  </a:lnTo>
                  <a:lnTo>
                    <a:pt x="319863" y="533836"/>
                  </a:lnTo>
                  <a:lnTo>
                    <a:pt x="311091" y="533523"/>
                  </a:lnTo>
                  <a:lnTo>
                    <a:pt x="298873" y="530703"/>
                  </a:lnTo>
                  <a:lnTo>
                    <a:pt x="292607" y="530703"/>
                  </a:lnTo>
                  <a:lnTo>
                    <a:pt x="288534" y="532583"/>
                  </a:lnTo>
                  <a:lnTo>
                    <a:pt x="279449" y="539161"/>
                  </a:lnTo>
                  <a:lnTo>
                    <a:pt x="284775" y="522558"/>
                  </a:lnTo>
                  <a:lnTo>
                    <a:pt x="284148" y="517858"/>
                  </a:lnTo>
                  <a:lnTo>
                    <a:pt x="282582" y="515978"/>
                  </a:lnTo>
                  <a:lnTo>
                    <a:pt x="272557" y="509086"/>
                  </a:lnTo>
                  <a:lnTo>
                    <a:pt x="262218" y="490289"/>
                  </a:lnTo>
                  <a:lnTo>
                    <a:pt x="254073" y="485903"/>
                  </a:lnTo>
                  <a:lnTo>
                    <a:pt x="249374" y="478698"/>
                  </a:lnTo>
                  <a:lnTo>
                    <a:pt x="242168" y="475565"/>
                  </a:lnTo>
                  <a:lnTo>
                    <a:pt x="234023" y="473685"/>
                  </a:lnTo>
                  <a:lnTo>
                    <a:pt x="227444" y="473059"/>
                  </a:lnTo>
                  <a:lnTo>
                    <a:pt x="220552" y="471492"/>
                  </a:lnTo>
                  <a:lnTo>
                    <a:pt x="215539" y="468046"/>
                  </a:lnTo>
                  <a:lnTo>
                    <a:pt x="204574" y="451129"/>
                  </a:lnTo>
                  <a:lnTo>
                    <a:pt x="201755" y="444237"/>
                  </a:lnTo>
                  <a:lnTo>
                    <a:pt x="200188" y="436091"/>
                  </a:lnTo>
                  <a:lnTo>
                    <a:pt x="199875" y="426692"/>
                  </a:lnTo>
                  <a:lnTo>
                    <a:pt x="202068" y="420427"/>
                  </a:lnTo>
                  <a:lnTo>
                    <a:pt x="207707" y="415414"/>
                  </a:lnTo>
                  <a:lnTo>
                    <a:pt x="214286" y="413535"/>
                  </a:lnTo>
                  <a:lnTo>
                    <a:pt x="220238" y="416667"/>
                  </a:lnTo>
                  <a:lnTo>
                    <a:pt x="224624" y="411028"/>
                  </a:lnTo>
                  <a:lnTo>
                    <a:pt x="229637" y="401943"/>
                  </a:lnTo>
                  <a:lnTo>
                    <a:pt x="232143" y="393484"/>
                  </a:lnTo>
                  <a:lnTo>
                    <a:pt x="224938" y="388159"/>
                  </a:lnTo>
                  <a:lnTo>
                    <a:pt x="219612" y="382206"/>
                  </a:lnTo>
                  <a:lnTo>
                    <a:pt x="196429" y="374687"/>
                  </a:lnTo>
                  <a:lnTo>
                    <a:pt x="191416" y="371241"/>
                  </a:lnTo>
                  <a:lnTo>
                    <a:pt x="190477" y="368422"/>
                  </a:lnTo>
                  <a:lnTo>
                    <a:pt x="190790" y="362783"/>
                  </a:lnTo>
                  <a:lnTo>
                    <a:pt x="192043" y="358710"/>
                  </a:lnTo>
                  <a:lnTo>
                    <a:pt x="176065" y="347432"/>
                  </a:lnTo>
                  <a:lnTo>
                    <a:pt x="171679" y="307645"/>
                  </a:lnTo>
                  <a:lnTo>
                    <a:pt x="162594" y="291354"/>
                  </a:lnTo>
                  <a:lnTo>
                    <a:pt x="87406" y="291354"/>
                  </a:lnTo>
                  <a:lnTo>
                    <a:pt x="34148" y="293234"/>
                  </a:lnTo>
                  <a:lnTo>
                    <a:pt x="32895" y="280076"/>
                  </a:lnTo>
                  <a:lnTo>
                    <a:pt x="33521" y="268484"/>
                  </a:lnTo>
                  <a:lnTo>
                    <a:pt x="32268" y="256893"/>
                  </a:lnTo>
                  <a:lnTo>
                    <a:pt x="26629" y="244988"/>
                  </a:lnTo>
                  <a:lnTo>
                    <a:pt x="14411" y="231204"/>
                  </a:lnTo>
                  <a:lnTo>
                    <a:pt x="11591" y="226191"/>
                  </a:lnTo>
                  <a:lnTo>
                    <a:pt x="10025" y="219612"/>
                  </a:lnTo>
                  <a:lnTo>
                    <a:pt x="8459" y="206141"/>
                  </a:lnTo>
                  <a:lnTo>
                    <a:pt x="3446" y="195176"/>
                  </a:lnTo>
                  <a:lnTo>
                    <a:pt x="2506" y="190477"/>
                  </a:lnTo>
                  <a:lnTo>
                    <a:pt x="3446" y="185777"/>
                  </a:lnTo>
                  <a:lnTo>
                    <a:pt x="5952" y="181391"/>
                  </a:lnTo>
                  <a:lnTo>
                    <a:pt x="9085" y="177319"/>
                  </a:lnTo>
                  <a:lnTo>
                    <a:pt x="7832" y="171366"/>
                  </a:lnTo>
                  <a:lnTo>
                    <a:pt x="1253" y="166354"/>
                  </a:lnTo>
                  <a:lnTo>
                    <a:pt x="0" y="160088"/>
                  </a:lnTo>
                  <a:lnTo>
                    <a:pt x="43233" y="55138"/>
                  </a:lnTo>
                  <a:lnTo>
                    <a:pt x="56078" y="48559"/>
                  </a:lnTo>
                  <a:lnTo>
                    <a:pt x="68609" y="41667"/>
                  </a:lnTo>
                  <a:lnTo>
                    <a:pt x="85840" y="28196"/>
                  </a:lnTo>
                  <a:lnTo>
                    <a:pt x="89599" y="25689"/>
                  </a:lnTo>
                  <a:lnTo>
                    <a:pt x="93985" y="24123"/>
                  </a:lnTo>
                  <a:lnTo>
                    <a:pt x="145364" y="16917"/>
                  </a:lnTo>
                  <a:lnTo>
                    <a:pt x="199248" y="18797"/>
                  </a:lnTo>
                  <a:lnTo>
                    <a:pt x="206454" y="17857"/>
                  </a:lnTo>
                  <a:lnTo>
                    <a:pt x="213973" y="15664"/>
                  </a:lnTo>
                  <a:lnTo>
                    <a:pt x="242795" y="1880"/>
                  </a:lnTo>
                  <a:lnTo>
                    <a:pt x="250000" y="313"/>
                  </a:lnTo>
                  <a:lnTo>
                    <a:pt x="259086" y="0"/>
                  </a:lnTo>
                  <a:lnTo>
                    <a:pt x="275376" y="1880"/>
                  </a:lnTo>
                  <a:lnTo>
                    <a:pt x="384399" y="40727"/>
                  </a:lnTo>
                  <a:lnTo>
                    <a:pt x="394424" y="47619"/>
                  </a:lnTo>
                  <a:lnTo>
                    <a:pt x="403823" y="59837"/>
                  </a:lnTo>
                  <a:lnTo>
                    <a:pt x="409149" y="70176"/>
                  </a:lnTo>
                  <a:lnTo>
                    <a:pt x="414161" y="81454"/>
                  </a:lnTo>
                  <a:lnTo>
                    <a:pt x="430139" y="137218"/>
                  </a:lnTo>
                  <a:lnTo>
                    <a:pt x="448309" y="155389"/>
                  </a:lnTo>
                  <a:lnTo>
                    <a:pt x="510653" y="171366"/>
                  </a:lnTo>
                  <a:close/>
                </a:path>
              </a:pathLst>
            </a:custGeom>
            <a:grpFill/>
            <a:ln w="6248" cap="rnd">
              <a:solidFill>
                <a:srgbClr val="0070C0"/>
              </a:solidFill>
              <a:prstDash val="solid"/>
              <a:round/>
            </a:ln>
          </p:spPr>
          <p:txBody>
            <a:bodyPr rtlCol="0" anchor="ctr"/>
            <a:lstStyle/>
            <a:p>
              <a:endParaRPr lang="vi-VN"/>
            </a:p>
          </p:txBody>
        </p:sp>
        <p:sp>
          <p:nvSpPr>
            <p:cNvPr id="104" name="Freeform: Shape 103">
              <a:hlinkClick r:id="" action="ppaction://noaction"/>
              <a:extLst>
                <a:ext uri="{FF2B5EF4-FFF2-40B4-BE49-F238E27FC236}">
                  <a16:creationId xmlns:a16="http://schemas.microsoft.com/office/drawing/2014/main" id="{FEE626FA-9D92-422E-8C52-79CC62439126}"/>
                </a:ext>
              </a:extLst>
            </p:cNvPr>
            <p:cNvSpPr/>
            <p:nvPr/>
          </p:nvSpPr>
          <p:spPr>
            <a:xfrm>
              <a:off x="4628761" y="4304567"/>
              <a:ext cx="613096" cy="720239"/>
            </a:xfrm>
            <a:custGeom>
              <a:avLst/>
              <a:gdLst>
                <a:gd name="connsiteX0" fmla="*/ 523811 w 613096"/>
                <a:gd name="connsiteY0" fmla="*/ 19423 h 720239"/>
                <a:gd name="connsiteX1" fmla="*/ 530703 w 613096"/>
                <a:gd name="connsiteY1" fmla="*/ 49812 h 720239"/>
                <a:gd name="connsiteX2" fmla="*/ 532269 w 613096"/>
                <a:gd name="connsiteY2" fmla="*/ 80514 h 720239"/>
                <a:gd name="connsiteX3" fmla="*/ 527570 w 613096"/>
                <a:gd name="connsiteY3" fmla="*/ 117168 h 720239"/>
                <a:gd name="connsiteX4" fmla="*/ 510026 w 613096"/>
                <a:gd name="connsiteY4" fmla="*/ 185777 h 720239"/>
                <a:gd name="connsiteX5" fmla="*/ 510339 w 613096"/>
                <a:gd name="connsiteY5" fmla="*/ 214286 h 720239"/>
                <a:gd name="connsiteX6" fmla="*/ 513785 w 613096"/>
                <a:gd name="connsiteY6" fmla="*/ 233083 h 720239"/>
                <a:gd name="connsiteX7" fmla="*/ 520364 w 613096"/>
                <a:gd name="connsiteY7" fmla="*/ 247181 h 720239"/>
                <a:gd name="connsiteX8" fmla="*/ 527257 w 613096"/>
                <a:gd name="connsiteY8" fmla="*/ 256893 h 720239"/>
                <a:gd name="connsiteX9" fmla="*/ 540101 w 613096"/>
                <a:gd name="connsiteY9" fmla="*/ 271304 h 720239"/>
                <a:gd name="connsiteX10" fmla="*/ 544174 w 613096"/>
                <a:gd name="connsiteY10" fmla="*/ 277256 h 720239"/>
                <a:gd name="connsiteX11" fmla="*/ 545740 w 613096"/>
                <a:gd name="connsiteY11" fmla="*/ 283208 h 720239"/>
                <a:gd name="connsiteX12" fmla="*/ 545427 w 613096"/>
                <a:gd name="connsiteY12" fmla="*/ 291354 h 720239"/>
                <a:gd name="connsiteX13" fmla="*/ 543861 w 613096"/>
                <a:gd name="connsiteY13" fmla="*/ 300439 h 720239"/>
                <a:gd name="connsiteX14" fmla="*/ 542921 w 613096"/>
                <a:gd name="connsiteY14" fmla="*/ 311717 h 720239"/>
                <a:gd name="connsiteX15" fmla="*/ 544487 w 613096"/>
                <a:gd name="connsiteY15" fmla="*/ 321742 h 720239"/>
                <a:gd name="connsiteX16" fmla="*/ 549813 w 613096"/>
                <a:gd name="connsiteY16" fmla="*/ 333020 h 720239"/>
                <a:gd name="connsiteX17" fmla="*/ 569237 w 613096"/>
                <a:gd name="connsiteY17" fmla="*/ 359650 h 720239"/>
                <a:gd name="connsiteX18" fmla="*/ 579888 w 613096"/>
                <a:gd name="connsiteY18" fmla="*/ 379700 h 720239"/>
                <a:gd name="connsiteX19" fmla="*/ 583648 w 613096"/>
                <a:gd name="connsiteY19" fmla="*/ 391918 h 720239"/>
                <a:gd name="connsiteX20" fmla="*/ 589600 w 613096"/>
                <a:gd name="connsiteY20" fmla="*/ 427946 h 720239"/>
                <a:gd name="connsiteX21" fmla="*/ 591167 w 613096"/>
                <a:gd name="connsiteY21" fmla="*/ 474938 h 720239"/>
                <a:gd name="connsiteX22" fmla="*/ 589600 w 613096"/>
                <a:gd name="connsiteY22" fmla="*/ 530389 h 720239"/>
                <a:gd name="connsiteX23" fmla="*/ 590853 w 613096"/>
                <a:gd name="connsiteY23" fmla="*/ 539788 h 720239"/>
                <a:gd name="connsiteX24" fmla="*/ 593673 w 613096"/>
                <a:gd name="connsiteY24" fmla="*/ 548247 h 720239"/>
                <a:gd name="connsiteX25" fmla="*/ 600878 w 613096"/>
                <a:gd name="connsiteY25" fmla="*/ 563597 h 720239"/>
                <a:gd name="connsiteX26" fmla="*/ 603385 w 613096"/>
                <a:gd name="connsiteY26" fmla="*/ 571429 h 720239"/>
                <a:gd name="connsiteX27" fmla="*/ 603698 w 613096"/>
                <a:gd name="connsiteY27" fmla="*/ 579261 h 720239"/>
                <a:gd name="connsiteX28" fmla="*/ 602758 w 613096"/>
                <a:gd name="connsiteY28" fmla="*/ 588034 h 720239"/>
                <a:gd name="connsiteX29" fmla="*/ 603071 w 613096"/>
                <a:gd name="connsiteY29" fmla="*/ 595866 h 720239"/>
                <a:gd name="connsiteX30" fmla="*/ 604638 w 613096"/>
                <a:gd name="connsiteY30" fmla="*/ 602445 h 720239"/>
                <a:gd name="connsiteX31" fmla="*/ 611217 w 613096"/>
                <a:gd name="connsiteY31" fmla="*/ 614036 h 720239"/>
                <a:gd name="connsiteX32" fmla="*/ 613096 w 613096"/>
                <a:gd name="connsiteY32" fmla="*/ 619988 h 720239"/>
                <a:gd name="connsiteX33" fmla="*/ 612157 w 613096"/>
                <a:gd name="connsiteY33" fmla="*/ 626254 h 720239"/>
                <a:gd name="connsiteX34" fmla="*/ 608084 w 613096"/>
                <a:gd name="connsiteY34" fmla="*/ 633460 h 720239"/>
                <a:gd name="connsiteX35" fmla="*/ 599625 w 613096"/>
                <a:gd name="connsiteY35" fmla="*/ 642232 h 720239"/>
                <a:gd name="connsiteX36" fmla="*/ 585528 w 613096"/>
                <a:gd name="connsiteY36" fmla="*/ 652570 h 720239"/>
                <a:gd name="connsiteX37" fmla="*/ 550126 w 613096"/>
                <a:gd name="connsiteY37" fmla="*/ 672307 h 720239"/>
                <a:gd name="connsiteX38" fmla="*/ 541041 w 613096"/>
                <a:gd name="connsiteY38" fmla="*/ 679199 h 720239"/>
                <a:gd name="connsiteX39" fmla="*/ 532582 w 613096"/>
                <a:gd name="connsiteY39" fmla="*/ 687344 h 720239"/>
                <a:gd name="connsiteX40" fmla="*/ 523184 w 613096"/>
                <a:gd name="connsiteY40" fmla="*/ 701442 h 720239"/>
                <a:gd name="connsiteX41" fmla="*/ 521304 w 613096"/>
                <a:gd name="connsiteY41" fmla="*/ 720239 h 720239"/>
                <a:gd name="connsiteX42" fmla="*/ 458961 w 613096"/>
                <a:gd name="connsiteY42" fmla="*/ 704262 h 720239"/>
                <a:gd name="connsiteX43" fmla="*/ 440790 w 613096"/>
                <a:gd name="connsiteY43" fmla="*/ 686092 h 720239"/>
                <a:gd name="connsiteX44" fmla="*/ 424813 w 613096"/>
                <a:gd name="connsiteY44" fmla="*/ 630327 h 720239"/>
                <a:gd name="connsiteX45" fmla="*/ 419800 w 613096"/>
                <a:gd name="connsiteY45" fmla="*/ 619049 h 720239"/>
                <a:gd name="connsiteX46" fmla="*/ 414474 w 613096"/>
                <a:gd name="connsiteY46" fmla="*/ 608710 h 720239"/>
                <a:gd name="connsiteX47" fmla="*/ 405076 w 613096"/>
                <a:gd name="connsiteY47" fmla="*/ 596492 h 720239"/>
                <a:gd name="connsiteX48" fmla="*/ 395051 w 613096"/>
                <a:gd name="connsiteY48" fmla="*/ 589600 h 720239"/>
                <a:gd name="connsiteX49" fmla="*/ 286028 w 613096"/>
                <a:gd name="connsiteY49" fmla="*/ 550753 h 720239"/>
                <a:gd name="connsiteX50" fmla="*/ 269737 w 613096"/>
                <a:gd name="connsiteY50" fmla="*/ 548873 h 720239"/>
                <a:gd name="connsiteX51" fmla="*/ 260652 w 613096"/>
                <a:gd name="connsiteY51" fmla="*/ 549186 h 720239"/>
                <a:gd name="connsiteX52" fmla="*/ 253447 w 613096"/>
                <a:gd name="connsiteY52" fmla="*/ 550753 h 720239"/>
                <a:gd name="connsiteX53" fmla="*/ 224625 w 613096"/>
                <a:gd name="connsiteY53" fmla="*/ 564537 h 720239"/>
                <a:gd name="connsiteX54" fmla="*/ 217106 w 613096"/>
                <a:gd name="connsiteY54" fmla="*/ 566730 h 720239"/>
                <a:gd name="connsiteX55" fmla="*/ 209900 w 613096"/>
                <a:gd name="connsiteY55" fmla="*/ 567670 h 720239"/>
                <a:gd name="connsiteX56" fmla="*/ 156015 w 613096"/>
                <a:gd name="connsiteY56" fmla="*/ 565791 h 720239"/>
                <a:gd name="connsiteX57" fmla="*/ 104637 w 613096"/>
                <a:gd name="connsiteY57" fmla="*/ 572996 h 720239"/>
                <a:gd name="connsiteX58" fmla="*/ 100251 w 613096"/>
                <a:gd name="connsiteY58" fmla="*/ 574562 h 720239"/>
                <a:gd name="connsiteX59" fmla="*/ 96491 w 613096"/>
                <a:gd name="connsiteY59" fmla="*/ 577069 h 720239"/>
                <a:gd name="connsiteX60" fmla="*/ 79261 w 613096"/>
                <a:gd name="connsiteY60" fmla="*/ 590540 h 720239"/>
                <a:gd name="connsiteX61" fmla="*/ 66729 w 613096"/>
                <a:gd name="connsiteY61" fmla="*/ 597432 h 720239"/>
                <a:gd name="connsiteX62" fmla="*/ 53885 w 613096"/>
                <a:gd name="connsiteY62" fmla="*/ 604011 h 720239"/>
                <a:gd name="connsiteX63" fmla="*/ 72995 w 613096"/>
                <a:gd name="connsiteY63" fmla="*/ 557018 h 720239"/>
                <a:gd name="connsiteX64" fmla="*/ 74562 w 613096"/>
                <a:gd name="connsiteY64" fmla="*/ 543547 h 720239"/>
                <a:gd name="connsiteX65" fmla="*/ 72055 w 613096"/>
                <a:gd name="connsiteY65" fmla="*/ 500627 h 720239"/>
                <a:gd name="connsiteX66" fmla="*/ 68922 w 613096"/>
                <a:gd name="connsiteY66" fmla="*/ 484650 h 720239"/>
                <a:gd name="connsiteX67" fmla="*/ 33835 w 613096"/>
                <a:gd name="connsiteY67" fmla="*/ 415727 h 720239"/>
                <a:gd name="connsiteX68" fmla="*/ 26316 w 613096"/>
                <a:gd name="connsiteY68" fmla="*/ 405076 h 720239"/>
                <a:gd name="connsiteX69" fmla="*/ 16604 w 613096"/>
                <a:gd name="connsiteY69" fmla="*/ 394111 h 720239"/>
                <a:gd name="connsiteX70" fmla="*/ 11592 w 613096"/>
                <a:gd name="connsiteY70" fmla="*/ 385652 h 720239"/>
                <a:gd name="connsiteX71" fmla="*/ 3446 w 613096"/>
                <a:gd name="connsiteY71" fmla="*/ 375941 h 720239"/>
                <a:gd name="connsiteX72" fmla="*/ 1253 w 613096"/>
                <a:gd name="connsiteY72" fmla="*/ 369361 h 720239"/>
                <a:gd name="connsiteX73" fmla="*/ 1566 w 613096"/>
                <a:gd name="connsiteY73" fmla="*/ 364662 h 720239"/>
                <a:gd name="connsiteX74" fmla="*/ 4386 w 613096"/>
                <a:gd name="connsiteY74" fmla="*/ 355264 h 720239"/>
                <a:gd name="connsiteX75" fmla="*/ 4699 w 613096"/>
                <a:gd name="connsiteY75" fmla="*/ 351504 h 720239"/>
                <a:gd name="connsiteX76" fmla="*/ 0 w 613096"/>
                <a:gd name="connsiteY76" fmla="*/ 338033 h 720239"/>
                <a:gd name="connsiteX77" fmla="*/ 2193 w 613096"/>
                <a:gd name="connsiteY77" fmla="*/ 330828 h 720239"/>
                <a:gd name="connsiteX78" fmla="*/ 4386 w 613096"/>
                <a:gd name="connsiteY78" fmla="*/ 325815 h 720239"/>
                <a:gd name="connsiteX79" fmla="*/ 5639 w 613096"/>
                <a:gd name="connsiteY79" fmla="*/ 320802 h 720239"/>
                <a:gd name="connsiteX80" fmla="*/ 4699 w 613096"/>
                <a:gd name="connsiteY80" fmla="*/ 315477 h 720239"/>
                <a:gd name="connsiteX81" fmla="*/ 13471 w 613096"/>
                <a:gd name="connsiteY81" fmla="*/ 310777 h 720239"/>
                <a:gd name="connsiteX82" fmla="*/ 41354 w 613096"/>
                <a:gd name="connsiteY82" fmla="*/ 291354 h 720239"/>
                <a:gd name="connsiteX83" fmla="*/ 57958 w 613096"/>
                <a:gd name="connsiteY83" fmla="*/ 276316 h 720239"/>
                <a:gd name="connsiteX84" fmla="*/ 73622 w 613096"/>
                <a:gd name="connsiteY84" fmla="*/ 259086 h 720239"/>
                <a:gd name="connsiteX85" fmla="*/ 82707 w 613096"/>
                <a:gd name="connsiteY85" fmla="*/ 244048 h 720239"/>
                <a:gd name="connsiteX86" fmla="*/ 88346 w 613096"/>
                <a:gd name="connsiteY86" fmla="*/ 231516 h 720239"/>
                <a:gd name="connsiteX87" fmla="*/ 94925 w 613096"/>
                <a:gd name="connsiteY87" fmla="*/ 220552 h 720239"/>
                <a:gd name="connsiteX88" fmla="*/ 104637 w 613096"/>
                <a:gd name="connsiteY88" fmla="*/ 211467 h 720239"/>
                <a:gd name="connsiteX89" fmla="*/ 121241 w 613096"/>
                <a:gd name="connsiteY89" fmla="*/ 199562 h 720239"/>
                <a:gd name="connsiteX90" fmla="*/ 149750 w 613096"/>
                <a:gd name="connsiteY90" fmla="*/ 186404 h 720239"/>
                <a:gd name="connsiteX91" fmla="*/ 305452 w 613096"/>
                <a:gd name="connsiteY91" fmla="*/ 136278 h 720239"/>
                <a:gd name="connsiteX92" fmla="*/ 350878 w 613096"/>
                <a:gd name="connsiteY92" fmla="*/ 114975 h 720239"/>
                <a:gd name="connsiteX93" fmla="*/ 383146 w 613096"/>
                <a:gd name="connsiteY93" fmla="*/ 92105 h 720239"/>
                <a:gd name="connsiteX94" fmla="*/ 402883 w 613096"/>
                <a:gd name="connsiteY94" fmla="*/ 73308 h 720239"/>
                <a:gd name="connsiteX95" fmla="*/ 414788 w 613096"/>
                <a:gd name="connsiteY95" fmla="*/ 54511 h 720239"/>
                <a:gd name="connsiteX96" fmla="*/ 419800 w 613096"/>
                <a:gd name="connsiteY96" fmla="*/ 41980 h 720239"/>
                <a:gd name="connsiteX97" fmla="*/ 421367 w 613096"/>
                <a:gd name="connsiteY97" fmla="*/ 32895 h 720239"/>
                <a:gd name="connsiteX98" fmla="*/ 420740 w 613096"/>
                <a:gd name="connsiteY98" fmla="*/ 27256 h 720239"/>
                <a:gd name="connsiteX99" fmla="*/ 419487 w 613096"/>
                <a:gd name="connsiteY99" fmla="*/ 23496 h 720239"/>
                <a:gd name="connsiteX100" fmla="*/ 414474 w 613096"/>
                <a:gd name="connsiteY100" fmla="*/ 16291 h 720239"/>
                <a:gd name="connsiteX101" fmla="*/ 413535 w 613096"/>
                <a:gd name="connsiteY101" fmla="*/ 12845 h 720239"/>
                <a:gd name="connsiteX102" fmla="*/ 414161 w 613096"/>
                <a:gd name="connsiteY102" fmla="*/ 8772 h 720239"/>
                <a:gd name="connsiteX103" fmla="*/ 417294 w 613096"/>
                <a:gd name="connsiteY103" fmla="*/ 6892 h 720239"/>
                <a:gd name="connsiteX104" fmla="*/ 421367 w 613096"/>
                <a:gd name="connsiteY104" fmla="*/ 5952 h 720239"/>
                <a:gd name="connsiteX105" fmla="*/ 427319 w 613096"/>
                <a:gd name="connsiteY105" fmla="*/ 6266 h 720239"/>
                <a:gd name="connsiteX106" fmla="*/ 432645 w 613096"/>
                <a:gd name="connsiteY106" fmla="*/ 7519 h 720239"/>
                <a:gd name="connsiteX107" fmla="*/ 442043 w 613096"/>
                <a:gd name="connsiteY107" fmla="*/ 12218 h 720239"/>
                <a:gd name="connsiteX108" fmla="*/ 445490 w 613096"/>
                <a:gd name="connsiteY108" fmla="*/ 13471 h 720239"/>
                <a:gd name="connsiteX109" fmla="*/ 450189 w 613096"/>
                <a:gd name="connsiteY109" fmla="*/ 13784 h 720239"/>
                <a:gd name="connsiteX110" fmla="*/ 503134 w 613096"/>
                <a:gd name="connsiteY110" fmla="*/ 0 h 720239"/>
                <a:gd name="connsiteX111" fmla="*/ 523811 w 613096"/>
                <a:gd name="connsiteY111" fmla="*/ 19423 h 72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613096" h="720239">
                  <a:moveTo>
                    <a:pt x="523811" y="19423"/>
                  </a:moveTo>
                  <a:lnTo>
                    <a:pt x="530703" y="49812"/>
                  </a:lnTo>
                  <a:lnTo>
                    <a:pt x="532269" y="80514"/>
                  </a:lnTo>
                  <a:lnTo>
                    <a:pt x="527570" y="117168"/>
                  </a:lnTo>
                  <a:lnTo>
                    <a:pt x="510026" y="185777"/>
                  </a:lnTo>
                  <a:lnTo>
                    <a:pt x="510339" y="214286"/>
                  </a:lnTo>
                  <a:lnTo>
                    <a:pt x="513785" y="233083"/>
                  </a:lnTo>
                  <a:lnTo>
                    <a:pt x="520364" y="247181"/>
                  </a:lnTo>
                  <a:lnTo>
                    <a:pt x="527257" y="256893"/>
                  </a:lnTo>
                  <a:lnTo>
                    <a:pt x="540101" y="271304"/>
                  </a:lnTo>
                  <a:lnTo>
                    <a:pt x="544174" y="277256"/>
                  </a:lnTo>
                  <a:lnTo>
                    <a:pt x="545740" y="283208"/>
                  </a:lnTo>
                  <a:lnTo>
                    <a:pt x="545427" y="291354"/>
                  </a:lnTo>
                  <a:lnTo>
                    <a:pt x="543861" y="300439"/>
                  </a:lnTo>
                  <a:lnTo>
                    <a:pt x="542921" y="311717"/>
                  </a:lnTo>
                  <a:lnTo>
                    <a:pt x="544487" y="321742"/>
                  </a:lnTo>
                  <a:lnTo>
                    <a:pt x="549813" y="333020"/>
                  </a:lnTo>
                  <a:lnTo>
                    <a:pt x="569237" y="359650"/>
                  </a:lnTo>
                  <a:lnTo>
                    <a:pt x="579888" y="379700"/>
                  </a:lnTo>
                  <a:lnTo>
                    <a:pt x="583648" y="391918"/>
                  </a:lnTo>
                  <a:lnTo>
                    <a:pt x="589600" y="427946"/>
                  </a:lnTo>
                  <a:lnTo>
                    <a:pt x="591167" y="474938"/>
                  </a:lnTo>
                  <a:lnTo>
                    <a:pt x="589600" y="530389"/>
                  </a:lnTo>
                  <a:lnTo>
                    <a:pt x="590853" y="539788"/>
                  </a:lnTo>
                  <a:lnTo>
                    <a:pt x="593673" y="548247"/>
                  </a:lnTo>
                  <a:lnTo>
                    <a:pt x="600878" y="563597"/>
                  </a:lnTo>
                  <a:lnTo>
                    <a:pt x="603385" y="571429"/>
                  </a:lnTo>
                  <a:lnTo>
                    <a:pt x="603698" y="579261"/>
                  </a:lnTo>
                  <a:lnTo>
                    <a:pt x="602758" y="588034"/>
                  </a:lnTo>
                  <a:lnTo>
                    <a:pt x="603071" y="595866"/>
                  </a:lnTo>
                  <a:lnTo>
                    <a:pt x="604638" y="602445"/>
                  </a:lnTo>
                  <a:lnTo>
                    <a:pt x="611217" y="614036"/>
                  </a:lnTo>
                  <a:lnTo>
                    <a:pt x="613096" y="619988"/>
                  </a:lnTo>
                  <a:lnTo>
                    <a:pt x="612157" y="626254"/>
                  </a:lnTo>
                  <a:lnTo>
                    <a:pt x="608084" y="633460"/>
                  </a:lnTo>
                  <a:lnTo>
                    <a:pt x="599625" y="642232"/>
                  </a:lnTo>
                  <a:lnTo>
                    <a:pt x="585528" y="652570"/>
                  </a:lnTo>
                  <a:lnTo>
                    <a:pt x="550126" y="672307"/>
                  </a:lnTo>
                  <a:lnTo>
                    <a:pt x="541041" y="679199"/>
                  </a:lnTo>
                  <a:lnTo>
                    <a:pt x="532582" y="687344"/>
                  </a:lnTo>
                  <a:lnTo>
                    <a:pt x="523184" y="701442"/>
                  </a:lnTo>
                  <a:lnTo>
                    <a:pt x="521304" y="720239"/>
                  </a:lnTo>
                  <a:lnTo>
                    <a:pt x="458961" y="704262"/>
                  </a:lnTo>
                  <a:lnTo>
                    <a:pt x="440790" y="686092"/>
                  </a:lnTo>
                  <a:lnTo>
                    <a:pt x="424813" y="630327"/>
                  </a:lnTo>
                  <a:lnTo>
                    <a:pt x="419800" y="619049"/>
                  </a:lnTo>
                  <a:lnTo>
                    <a:pt x="414474" y="608710"/>
                  </a:lnTo>
                  <a:lnTo>
                    <a:pt x="405076" y="596492"/>
                  </a:lnTo>
                  <a:lnTo>
                    <a:pt x="395051" y="589600"/>
                  </a:lnTo>
                  <a:lnTo>
                    <a:pt x="286028" y="550753"/>
                  </a:lnTo>
                  <a:lnTo>
                    <a:pt x="269737" y="548873"/>
                  </a:lnTo>
                  <a:lnTo>
                    <a:pt x="260652" y="549186"/>
                  </a:lnTo>
                  <a:lnTo>
                    <a:pt x="253447" y="550753"/>
                  </a:lnTo>
                  <a:lnTo>
                    <a:pt x="224625" y="564537"/>
                  </a:lnTo>
                  <a:lnTo>
                    <a:pt x="217106" y="566730"/>
                  </a:lnTo>
                  <a:lnTo>
                    <a:pt x="209900" y="567670"/>
                  </a:lnTo>
                  <a:lnTo>
                    <a:pt x="156015" y="565791"/>
                  </a:lnTo>
                  <a:lnTo>
                    <a:pt x="104637" y="572996"/>
                  </a:lnTo>
                  <a:lnTo>
                    <a:pt x="100251" y="574562"/>
                  </a:lnTo>
                  <a:lnTo>
                    <a:pt x="96491" y="577069"/>
                  </a:lnTo>
                  <a:lnTo>
                    <a:pt x="79261" y="590540"/>
                  </a:lnTo>
                  <a:lnTo>
                    <a:pt x="66729" y="597432"/>
                  </a:lnTo>
                  <a:lnTo>
                    <a:pt x="53885" y="604011"/>
                  </a:lnTo>
                  <a:lnTo>
                    <a:pt x="72995" y="557018"/>
                  </a:lnTo>
                  <a:lnTo>
                    <a:pt x="74562" y="543547"/>
                  </a:lnTo>
                  <a:lnTo>
                    <a:pt x="72055" y="500627"/>
                  </a:lnTo>
                  <a:lnTo>
                    <a:pt x="68922" y="484650"/>
                  </a:lnTo>
                  <a:lnTo>
                    <a:pt x="33835" y="415727"/>
                  </a:lnTo>
                  <a:lnTo>
                    <a:pt x="26316" y="405076"/>
                  </a:lnTo>
                  <a:lnTo>
                    <a:pt x="16604" y="394111"/>
                  </a:lnTo>
                  <a:lnTo>
                    <a:pt x="11592" y="385652"/>
                  </a:lnTo>
                  <a:lnTo>
                    <a:pt x="3446" y="375941"/>
                  </a:lnTo>
                  <a:lnTo>
                    <a:pt x="1253" y="369361"/>
                  </a:lnTo>
                  <a:lnTo>
                    <a:pt x="1566" y="364662"/>
                  </a:lnTo>
                  <a:lnTo>
                    <a:pt x="4386" y="355264"/>
                  </a:lnTo>
                  <a:lnTo>
                    <a:pt x="4699" y="351504"/>
                  </a:lnTo>
                  <a:lnTo>
                    <a:pt x="0" y="338033"/>
                  </a:lnTo>
                  <a:lnTo>
                    <a:pt x="2193" y="330828"/>
                  </a:lnTo>
                  <a:lnTo>
                    <a:pt x="4386" y="325815"/>
                  </a:lnTo>
                  <a:lnTo>
                    <a:pt x="5639" y="320802"/>
                  </a:lnTo>
                  <a:lnTo>
                    <a:pt x="4699" y="315477"/>
                  </a:lnTo>
                  <a:lnTo>
                    <a:pt x="13471" y="310777"/>
                  </a:lnTo>
                  <a:lnTo>
                    <a:pt x="41354" y="291354"/>
                  </a:lnTo>
                  <a:lnTo>
                    <a:pt x="57958" y="276316"/>
                  </a:lnTo>
                  <a:lnTo>
                    <a:pt x="73622" y="259086"/>
                  </a:lnTo>
                  <a:lnTo>
                    <a:pt x="82707" y="244048"/>
                  </a:lnTo>
                  <a:lnTo>
                    <a:pt x="88346" y="231516"/>
                  </a:lnTo>
                  <a:lnTo>
                    <a:pt x="94925" y="220552"/>
                  </a:lnTo>
                  <a:lnTo>
                    <a:pt x="104637" y="211467"/>
                  </a:lnTo>
                  <a:lnTo>
                    <a:pt x="121241" y="199562"/>
                  </a:lnTo>
                  <a:lnTo>
                    <a:pt x="149750" y="186404"/>
                  </a:lnTo>
                  <a:lnTo>
                    <a:pt x="305452" y="136278"/>
                  </a:lnTo>
                  <a:lnTo>
                    <a:pt x="350878" y="114975"/>
                  </a:lnTo>
                  <a:lnTo>
                    <a:pt x="383146" y="92105"/>
                  </a:lnTo>
                  <a:lnTo>
                    <a:pt x="402883" y="73308"/>
                  </a:lnTo>
                  <a:lnTo>
                    <a:pt x="414788" y="54511"/>
                  </a:lnTo>
                  <a:lnTo>
                    <a:pt x="419800" y="41980"/>
                  </a:lnTo>
                  <a:lnTo>
                    <a:pt x="421367" y="32895"/>
                  </a:lnTo>
                  <a:lnTo>
                    <a:pt x="420740" y="27256"/>
                  </a:lnTo>
                  <a:lnTo>
                    <a:pt x="419487" y="23496"/>
                  </a:lnTo>
                  <a:lnTo>
                    <a:pt x="414474" y="16291"/>
                  </a:lnTo>
                  <a:lnTo>
                    <a:pt x="413535" y="12845"/>
                  </a:lnTo>
                  <a:lnTo>
                    <a:pt x="414161" y="8772"/>
                  </a:lnTo>
                  <a:lnTo>
                    <a:pt x="417294" y="6892"/>
                  </a:lnTo>
                  <a:lnTo>
                    <a:pt x="421367" y="5952"/>
                  </a:lnTo>
                  <a:lnTo>
                    <a:pt x="427319" y="6266"/>
                  </a:lnTo>
                  <a:lnTo>
                    <a:pt x="432645" y="7519"/>
                  </a:lnTo>
                  <a:lnTo>
                    <a:pt x="442043" y="12218"/>
                  </a:lnTo>
                  <a:lnTo>
                    <a:pt x="445490" y="13471"/>
                  </a:lnTo>
                  <a:lnTo>
                    <a:pt x="450189" y="13784"/>
                  </a:lnTo>
                  <a:lnTo>
                    <a:pt x="503134" y="0"/>
                  </a:lnTo>
                  <a:lnTo>
                    <a:pt x="523811" y="19423"/>
                  </a:lnTo>
                  <a:close/>
                </a:path>
              </a:pathLst>
            </a:custGeom>
            <a:grpFill/>
            <a:ln w="6248" cap="rnd">
              <a:solidFill>
                <a:srgbClr val="0070C0"/>
              </a:solidFill>
              <a:prstDash val="solid"/>
              <a:round/>
            </a:ln>
          </p:spPr>
          <p:txBody>
            <a:bodyPr rtlCol="0" anchor="ctr"/>
            <a:lstStyle/>
            <a:p>
              <a:endParaRPr lang="vi-VN"/>
            </a:p>
          </p:txBody>
        </p:sp>
        <p:sp>
          <p:nvSpPr>
            <p:cNvPr id="105" name="Freeform: Shape 104">
              <a:extLst>
                <a:ext uri="{FF2B5EF4-FFF2-40B4-BE49-F238E27FC236}">
                  <a16:creationId xmlns:a16="http://schemas.microsoft.com/office/drawing/2014/main" id="{09A09AEC-610D-4847-A09D-75407D403510}"/>
                </a:ext>
              </a:extLst>
            </p:cNvPr>
            <p:cNvSpPr/>
            <p:nvPr/>
          </p:nvSpPr>
          <p:spPr>
            <a:xfrm>
              <a:off x="5151632" y="5087150"/>
              <a:ext cx="343358" cy="464286"/>
            </a:xfrm>
            <a:custGeom>
              <a:avLst/>
              <a:gdLst>
                <a:gd name="connsiteX0" fmla="*/ 282269 w 343358"/>
                <a:gd name="connsiteY0" fmla="*/ 275377 h 464286"/>
                <a:gd name="connsiteX1" fmla="*/ 285401 w 343358"/>
                <a:gd name="connsiteY1" fmla="*/ 276630 h 464286"/>
                <a:gd name="connsiteX2" fmla="*/ 287908 w 343358"/>
                <a:gd name="connsiteY2" fmla="*/ 278823 h 464286"/>
                <a:gd name="connsiteX3" fmla="*/ 290727 w 343358"/>
                <a:gd name="connsiteY3" fmla="*/ 284149 h 464286"/>
                <a:gd name="connsiteX4" fmla="*/ 284148 w 343358"/>
                <a:gd name="connsiteY4" fmla="*/ 289161 h 464286"/>
                <a:gd name="connsiteX5" fmla="*/ 282269 w 343358"/>
                <a:gd name="connsiteY5" fmla="*/ 290101 h 464286"/>
                <a:gd name="connsiteX6" fmla="*/ 279762 w 343358"/>
                <a:gd name="connsiteY6" fmla="*/ 287282 h 464286"/>
                <a:gd name="connsiteX7" fmla="*/ 277256 w 343358"/>
                <a:gd name="connsiteY7" fmla="*/ 285715 h 464286"/>
                <a:gd name="connsiteX8" fmla="*/ 273810 w 343358"/>
                <a:gd name="connsiteY8" fmla="*/ 285401 h 464286"/>
                <a:gd name="connsiteX9" fmla="*/ 272557 w 343358"/>
                <a:gd name="connsiteY9" fmla="*/ 288221 h 464286"/>
                <a:gd name="connsiteX10" fmla="*/ 273183 w 343358"/>
                <a:gd name="connsiteY10" fmla="*/ 290101 h 464286"/>
                <a:gd name="connsiteX11" fmla="*/ 264725 w 343358"/>
                <a:gd name="connsiteY11" fmla="*/ 289161 h 464286"/>
                <a:gd name="connsiteX12" fmla="*/ 256893 w 343358"/>
                <a:gd name="connsiteY12" fmla="*/ 285088 h 464286"/>
                <a:gd name="connsiteX13" fmla="*/ 250627 w 343358"/>
                <a:gd name="connsiteY13" fmla="*/ 279763 h 464286"/>
                <a:gd name="connsiteX14" fmla="*/ 246868 w 343358"/>
                <a:gd name="connsiteY14" fmla="*/ 275377 h 464286"/>
                <a:gd name="connsiteX15" fmla="*/ 246868 w 343358"/>
                <a:gd name="connsiteY15" fmla="*/ 272244 h 464286"/>
                <a:gd name="connsiteX16" fmla="*/ 258772 w 343358"/>
                <a:gd name="connsiteY16" fmla="*/ 275377 h 464286"/>
                <a:gd name="connsiteX17" fmla="*/ 258772 w 343358"/>
                <a:gd name="connsiteY17" fmla="*/ 269111 h 464286"/>
                <a:gd name="connsiteX18" fmla="*/ 266291 w 343358"/>
                <a:gd name="connsiteY18" fmla="*/ 272244 h 464286"/>
                <a:gd name="connsiteX19" fmla="*/ 282269 w 343358"/>
                <a:gd name="connsiteY19" fmla="*/ 275377 h 464286"/>
                <a:gd name="connsiteX20" fmla="*/ 314850 w 343358"/>
                <a:gd name="connsiteY20" fmla="*/ 123121 h 464286"/>
                <a:gd name="connsiteX21" fmla="*/ 312657 w 343358"/>
                <a:gd name="connsiteY21" fmla="*/ 128760 h 464286"/>
                <a:gd name="connsiteX22" fmla="*/ 305765 w 343358"/>
                <a:gd name="connsiteY22" fmla="*/ 126567 h 464286"/>
                <a:gd name="connsiteX23" fmla="*/ 290101 w 343358"/>
                <a:gd name="connsiteY23" fmla="*/ 115602 h 464286"/>
                <a:gd name="connsiteX24" fmla="*/ 285088 w 343358"/>
                <a:gd name="connsiteY24" fmla="*/ 109023 h 464286"/>
                <a:gd name="connsiteX25" fmla="*/ 280076 w 343358"/>
                <a:gd name="connsiteY25" fmla="*/ 107457 h 464286"/>
                <a:gd name="connsiteX26" fmla="*/ 275063 w 343358"/>
                <a:gd name="connsiteY26" fmla="*/ 104010 h 464286"/>
                <a:gd name="connsiteX27" fmla="*/ 278823 w 343358"/>
                <a:gd name="connsiteY27" fmla="*/ 98058 h 464286"/>
                <a:gd name="connsiteX28" fmla="*/ 289788 w 343358"/>
                <a:gd name="connsiteY28" fmla="*/ 96805 h 464286"/>
                <a:gd name="connsiteX29" fmla="*/ 299499 w 343358"/>
                <a:gd name="connsiteY29" fmla="*/ 98371 h 464286"/>
                <a:gd name="connsiteX30" fmla="*/ 305452 w 343358"/>
                <a:gd name="connsiteY30" fmla="*/ 99938 h 464286"/>
                <a:gd name="connsiteX31" fmla="*/ 308585 w 343358"/>
                <a:gd name="connsiteY31" fmla="*/ 104324 h 464286"/>
                <a:gd name="connsiteX32" fmla="*/ 309838 w 343358"/>
                <a:gd name="connsiteY32" fmla="*/ 109649 h 464286"/>
                <a:gd name="connsiteX33" fmla="*/ 314850 w 343358"/>
                <a:gd name="connsiteY33" fmla="*/ 123121 h 464286"/>
                <a:gd name="connsiteX34" fmla="*/ 306078 w 343358"/>
                <a:gd name="connsiteY34" fmla="*/ 8459 h 464286"/>
                <a:gd name="connsiteX35" fmla="*/ 302945 w 343358"/>
                <a:gd name="connsiteY35" fmla="*/ 9085 h 464286"/>
                <a:gd name="connsiteX36" fmla="*/ 299186 w 343358"/>
                <a:gd name="connsiteY36" fmla="*/ 12531 h 464286"/>
                <a:gd name="connsiteX37" fmla="*/ 302005 w 343358"/>
                <a:gd name="connsiteY37" fmla="*/ 15977 h 464286"/>
                <a:gd name="connsiteX38" fmla="*/ 302632 w 343358"/>
                <a:gd name="connsiteY38" fmla="*/ 21303 h 464286"/>
                <a:gd name="connsiteX39" fmla="*/ 302319 w 343358"/>
                <a:gd name="connsiteY39" fmla="*/ 27256 h 464286"/>
                <a:gd name="connsiteX40" fmla="*/ 302319 w 343358"/>
                <a:gd name="connsiteY40" fmla="*/ 33522 h 464286"/>
                <a:gd name="connsiteX41" fmla="*/ 321429 w 343358"/>
                <a:gd name="connsiteY41" fmla="*/ 70489 h 464286"/>
                <a:gd name="connsiteX42" fmla="*/ 328008 w 343358"/>
                <a:gd name="connsiteY42" fmla="*/ 78008 h 464286"/>
                <a:gd name="connsiteX43" fmla="*/ 334274 w 343358"/>
                <a:gd name="connsiteY43" fmla="*/ 78321 h 464286"/>
                <a:gd name="connsiteX44" fmla="*/ 342106 w 343358"/>
                <a:gd name="connsiteY44" fmla="*/ 83960 h 464286"/>
                <a:gd name="connsiteX45" fmla="*/ 343359 w 343358"/>
                <a:gd name="connsiteY45" fmla="*/ 85840 h 464286"/>
                <a:gd name="connsiteX46" fmla="*/ 342419 w 343358"/>
                <a:gd name="connsiteY46" fmla="*/ 89286 h 464286"/>
                <a:gd name="connsiteX47" fmla="*/ 336780 w 343358"/>
                <a:gd name="connsiteY47" fmla="*/ 91166 h 464286"/>
                <a:gd name="connsiteX48" fmla="*/ 334274 w 343358"/>
                <a:gd name="connsiteY48" fmla="*/ 93359 h 464286"/>
                <a:gd name="connsiteX49" fmla="*/ 333334 w 343358"/>
                <a:gd name="connsiteY49" fmla="*/ 99938 h 464286"/>
                <a:gd name="connsiteX50" fmla="*/ 334900 w 343358"/>
                <a:gd name="connsiteY50" fmla="*/ 117481 h 464286"/>
                <a:gd name="connsiteX51" fmla="*/ 334274 w 343358"/>
                <a:gd name="connsiteY51" fmla="*/ 123121 h 464286"/>
                <a:gd name="connsiteX52" fmla="*/ 329574 w 343358"/>
                <a:gd name="connsiteY52" fmla="*/ 125627 h 464286"/>
                <a:gd name="connsiteX53" fmla="*/ 325189 w 343358"/>
                <a:gd name="connsiteY53" fmla="*/ 120927 h 464286"/>
                <a:gd name="connsiteX54" fmla="*/ 319863 w 343358"/>
                <a:gd name="connsiteY54" fmla="*/ 108083 h 464286"/>
                <a:gd name="connsiteX55" fmla="*/ 314850 w 343358"/>
                <a:gd name="connsiteY55" fmla="*/ 102444 h 464286"/>
                <a:gd name="connsiteX56" fmla="*/ 313910 w 343358"/>
                <a:gd name="connsiteY56" fmla="*/ 97745 h 464286"/>
                <a:gd name="connsiteX57" fmla="*/ 322682 w 343358"/>
                <a:gd name="connsiteY57" fmla="*/ 90226 h 464286"/>
                <a:gd name="connsiteX58" fmla="*/ 322682 w 343358"/>
                <a:gd name="connsiteY58" fmla="*/ 87406 h 464286"/>
                <a:gd name="connsiteX59" fmla="*/ 313910 w 343358"/>
                <a:gd name="connsiteY59" fmla="*/ 72055 h 464286"/>
                <a:gd name="connsiteX60" fmla="*/ 313284 w 343358"/>
                <a:gd name="connsiteY60" fmla="*/ 76441 h 464286"/>
                <a:gd name="connsiteX61" fmla="*/ 310777 w 343358"/>
                <a:gd name="connsiteY61" fmla="*/ 78321 h 464286"/>
                <a:gd name="connsiteX62" fmla="*/ 307331 w 343358"/>
                <a:gd name="connsiteY62" fmla="*/ 78948 h 464286"/>
                <a:gd name="connsiteX63" fmla="*/ 302319 w 343358"/>
                <a:gd name="connsiteY63" fmla="*/ 78321 h 464286"/>
                <a:gd name="connsiteX64" fmla="*/ 304199 w 343358"/>
                <a:gd name="connsiteY64" fmla="*/ 82081 h 464286"/>
                <a:gd name="connsiteX65" fmla="*/ 304825 w 343358"/>
                <a:gd name="connsiteY65" fmla="*/ 85840 h 464286"/>
                <a:gd name="connsiteX66" fmla="*/ 304199 w 343358"/>
                <a:gd name="connsiteY66" fmla="*/ 89599 h 464286"/>
                <a:gd name="connsiteX67" fmla="*/ 302319 w 343358"/>
                <a:gd name="connsiteY67" fmla="*/ 93359 h 464286"/>
                <a:gd name="connsiteX68" fmla="*/ 300126 w 343358"/>
                <a:gd name="connsiteY68" fmla="*/ 88973 h 464286"/>
                <a:gd name="connsiteX69" fmla="*/ 296993 w 343358"/>
                <a:gd name="connsiteY69" fmla="*/ 85840 h 464286"/>
                <a:gd name="connsiteX70" fmla="*/ 293234 w 343358"/>
                <a:gd name="connsiteY70" fmla="*/ 84273 h 464286"/>
                <a:gd name="connsiteX71" fmla="*/ 287908 w 343358"/>
                <a:gd name="connsiteY71" fmla="*/ 84273 h 464286"/>
                <a:gd name="connsiteX72" fmla="*/ 295740 w 343358"/>
                <a:gd name="connsiteY72" fmla="*/ 72995 h 464286"/>
                <a:gd name="connsiteX73" fmla="*/ 296680 w 343358"/>
                <a:gd name="connsiteY73" fmla="*/ 70802 h 464286"/>
                <a:gd name="connsiteX74" fmla="*/ 306392 w 343358"/>
                <a:gd name="connsiteY74" fmla="*/ 65790 h 464286"/>
                <a:gd name="connsiteX75" fmla="*/ 308271 w 343358"/>
                <a:gd name="connsiteY75" fmla="*/ 61717 h 464286"/>
                <a:gd name="connsiteX76" fmla="*/ 306705 w 343358"/>
                <a:gd name="connsiteY76" fmla="*/ 54825 h 464286"/>
                <a:gd name="connsiteX77" fmla="*/ 299499 w 343358"/>
                <a:gd name="connsiteY77" fmla="*/ 44800 h 464286"/>
                <a:gd name="connsiteX78" fmla="*/ 296680 w 343358"/>
                <a:gd name="connsiteY78" fmla="*/ 39474 h 464286"/>
                <a:gd name="connsiteX79" fmla="*/ 296680 w 343358"/>
                <a:gd name="connsiteY79" fmla="*/ 26316 h 464286"/>
                <a:gd name="connsiteX80" fmla="*/ 295113 w 343358"/>
                <a:gd name="connsiteY80" fmla="*/ 24436 h 464286"/>
                <a:gd name="connsiteX81" fmla="*/ 290414 w 343358"/>
                <a:gd name="connsiteY81" fmla="*/ 25376 h 464286"/>
                <a:gd name="connsiteX82" fmla="*/ 288848 w 343358"/>
                <a:gd name="connsiteY82" fmla="*/ 28196 h 464286"/>
                <a:gd name="connsiteX83" fmla="*/ 288534 w 343358"/>
                <a:gd name="connsiteY83" fmla="*/ 31642 h 464286"/>
                <a:gd name="connsiteX84" fmla="*/ 286341 w 343358"/>
                <a:gd name="connsiteY84" fmla="*/ 34774 h 464286"/>
                <a:gd name="connsiteX85" fmla="*/ 271617 w 343358"/>
                <a:gd name="connsiteY85" fmla="*/ 44487 h 464286"/>
                <a:gd name="connsiteX86" fmla="*/ 267544 w 343358"/>
                <a:gd name="connsiteY86" fmla="*/ 48559 h 464286"/>
                <a:gd name="connsiteX87" fmla="*/ 257206 w 343358"/>
                <a:gd name="connsiteY87" fmla="*/ 61404 h 464286"/>
                <a:gd name="connsiteX88" fmla="*/ 250940 w 343358"/>
                <a:gd name="connsiteY88" fmla="*/ 67043 h 464286"/>
                <a:gd name="connsiteX89" fmla="*/ 245614 w 343358"/>
                <a:gd name="connsiteY89" fmla="*/ 69549 h 464286"/>
                <a:gd name="connsiteX90" fmla="*/ 241855 w 343358"/>
                <a:gd name="connsiteY90" fmla="*/ 72368 h 464286"/>
                <a:gd name="connsiteX91" fmla="*/ 229637 w 343358"/>
                <a:gd name="connsiteY91" fmla="*/ 90226 h 464286"/>
                <a:gd name="connsiteX92" fmla="*/ 229637 w 343358"/>
                <a:gd name="connsiteY92" fmla="*/ 94298 h 464286"/>
                <a:gd name="connsiteX93" fmla="*/ 230890 w 343358"/>
                <a:gd name="connsiteY93" fmla="*/ 111216 h 464286"/>
                <a:gd name="connsiteX94" fmla="*/ 227757 w 343358"/>
                <a:gd name="connsiteY94" fmla="*/ 114035 h 464286"/>
                <a:gd name="connsiteX95" fmla="*/ 228071 w 343358"/>
                <a:gd name="connsiteY95" fmla="*/ 120927 h 464286"/>
                <a:gd name="connsiteX96" fmla="*/ 229637 w 343358"/>
                <a:gd name="connsiteY96" fmla="*/ 127820 h 464286"/>
                <a:gd name="connsiteX97" fmla="*/ 229637 w 343358"/>
                <a:gd name="connsiteY97" fmla="*/ 131892 h 464286"/>
                <a:gd name="connsiteX98" fmla="*/ 232456 w 343358"/>
                <a:gd name="connsiteY98" fmla="*/ 132832 h 464286"/>
                <a:gd name="connsiteX99" fmla="*/ 232143 w 343358"/>
                <a:gd name="connsiteY99" fmla="*/ 135025 h 464286"/>
                <a:gd name="connsiteX100" fmla="*/ 235276 w 343358"/>
                <a:gd name="connsiteY100" fmla="*/ 135025 h 464286"/>
                <a:gd name="connsiteX101" fmla="*/ 236842 w 343358"/>
                <a:gd name="connsiteY101" fmla="*/ 130640 h 464286"/>
                <a:gd name="connsiteX102" fmla="*/ 237469 w 343358"/>
                <a:gd name="connsiteY102" fmla="*/ 125314 h 464286"/>
                <a:gd name="connsiteX103" fmla="*/ 239349 w 343358"/>
                <a:gd name="connsiteY103" fmla="*/ 121554 h 464286"/>
                <a:gd name="connsiteX104" fmla="*/ 244048 w 343358"/>
                <a:gd name="connsiteY104" fmla="*/ 119988 h 464286"/>
                <a:gd name="connsiteX105" fmla="*/ 244048 w 343358"/>
                <a:gd name="connsiteY105" fmla="*/ 117481 h 464286"/>
                <a:gd name="connsiteX106" fmla="*/ 241229 w 343358"/>
                <a:gd name="connsiteY106" fmla="*/ 117481 h 464286"/>
                <a:gd name="connsiteX107" fmla="*/ 241229 w 343358"/>
                <a:gd name="connsiteY107" fmla="*/ 114035 h 464286"/>
                <a:gd name="connsiteX108" fmla="*/ 248434 w 343358"/>
                <a:gd name="connsiteY108" fmla="*/ 116542 h 464286"/>
                <a:gd name="connsiteX109" fmla="*/ 247494 w 343358"/>
                <a:gd name="connsiteY109" fmla="*/ 122494 h 464286"/>
                <a:gd name="connsiteX110" fmla="*/ 243735 w 343358"/>
                <a:gd name="connsiteY110" fmla="*/ 129700 h 464286"/>
                <a:gd name="connsiteX111" fmla="*/ 241229 w 343358"/>
                <a:gd name="connsiteY111" fmla="*/ 136278 h 464286"/>
                <a:gd name="connsiteX112" fmla="*/ 243421 w 343358"/>
                <a:gd name="connsiteY112" fmla="*/ 144111 h 464286"/>
                <a:gd name="connsiteX113" fmla="*/ 248434 w 343358"/>
                <a:gd name="connsiteY113" fmla="*/ 149750 h 464286"/>
                <a:gd name="connsiteX114" fmla="*/ 269424 w 343358"/>
                <a:gd name="connsiteY114" fmla="*/ 163534 h 464286"/>
                <a:gd name="connsiteX115" fmla="*/ 271617 w 343358"/>
                <a:gd name="connsiteY115" fmla="*/ 166980 h 464286"/>
                <a:gd name="connsiteX116" fmla="*/ 267231 w 343358"/>
                <a:gd name="connsiteY116" fmla="*/ 176066 h 464286"/>
                <a:gd name="connsiteX117" fmla="*/ 267544 w 343358"/>
                <a:gd name="connsiteY117" fmla="*/ 180451 h 464286"/>
                <a:gd name="connsiteX118" fmla="*/ 269424 w 343358"/>
                <a:gd name="connsiteY118" fmla="*/ 183898 h 464286"/>
                <a:gd name="connsiteX119" fmla="*/ 271617 w 343358"/>
                <a:gd name="connsiteY119" fmla="*/ 185464 h 464286"/>
                <a:gd name="connsiteX120" fmla="*/ 277883 w 343358"/>
                <a:gd name="connsiteY120" fmla="*/ 187657 h 464286"/>
                <a:gd name="connsiteX121" fmla="*/ 285715 w 343358"/>
                <a:gd name="connsiteY121" fmla="*/ 192983 h 464286"/>
                <a:gd name="connsiteX122" fmla="*/ 289474 w 343358"/>
                <a:gd name="connsiteY122" fmla="*/ 198935 h 464286"/>
                <a:gd name="connsiteX123" fmla="*/ 284775 w 343358"/>
                <a:gd name="connsiteY123" fmla="*/ 203634 h 464286"/>
                <a:gd name="connsiteX124" fmla="*/ 287908 w 343358"/>
                <a:gd name="connsiteY124" fmla="*/ 206767 h 464286"/>
                <a:gd name="connsiteX125" fmla="*/ 284775 w 343358"/>
                <a:gd name="connsiteY125" fmla="*/ 209587 h 464286"/>
                <a:gd name="connsiteX126" fmla="*/ 279762 w 343358"/>
                <a:gd name="connsiteY126" fmla="*/ 203634 h 464286"/>
                <a:gd name="connsiteX127" fmla="*/ 276630 w 343358"/>
                <a:gd name="connsiteY127" fmla="*/ 207394 h 464286"/>
                <a:gd name="connsiteX128" fmla="*/ 273810 w 343358"/>
                <a:gd name="connsiteY128" fmla="*/ 214913 h 464286"/>
                <a:gd name="connsiteX129" fmla="*/ 268797 w 343358"/>
                <a:gd name="connsiteY129" fmla="*/ 218672 h 464286"/>
                <a:gd name="connsiteX130" fmla="*/ 262532 w 343358"/>
                <a:gd name="connsiteY130" fmla="*/ 216479 h 464286"/>
                <a:gd name="connsiteX131" fmla="*/ 258146 w 343358"/>
                <a:gd name="connsiteY131" fmla="*/ 211467 h 464286"/>
                <a:gd name="connsiteX132" fmla="*/ 252507 w 343358"/>
                <a:gd name="connsiteY132" fmla="*/ 200815 h 464286"/>
                <a:gd name="connsiteX133" fmla="*/ 234023 w 343358"/>
                <a:gd name="connsiteY133" fmla="*/ 179825 h 464286"/>
                <a:gd name="connsiteX134" fmla="*/ 221178 w 343358"/>
                <a:gd name="connsiteY134" fmla="*/ 171680 h 464286"/>
                <a:gd name="connsiteX135" fmla="*/ 208960 w 343358"/>
                <a:gd name="connsiteY135" fmla="*/ 173559 h 464286"/>
                <a:gd name="connsiteX136" fmla="*/ 211153 w 343358"/>
                <a:gd name="connsiteY136" fmla="*/ 176066 h 464286"/>
                <a:gd name="connsiteX137" fmla="*/ 213346 w 343358"/>
                <a:gd name="connsiteY137" fmla="*/ 180765 h 464286"/>
                <a:gd name="connsiteX138" fmla="*/ 206141 w 343358"/>
                <a:gd name="connsiteY138" fmla="*/ 179825 h 464286"/>
                <a:gd name="connsiteX139" fmla="*/ 208334 w 343358"/>
                <a:gd name="connsiteY139" fmla="*/ 185777 h 464286"/>
                <a:gd name="connsiteX140" fmla="*/ 214913 w 343358"/>
                <a:gd name="connsiteY140" fmla="*/ 192983 h 464286"/>
                <a:gd name="connsiteX141" fmla="*/ 217732 w 343358"/>
                <a:gd name="connsiteY141" fmla="*/ 197682 h 464286"/>
                <a:gd name="connsiteX142" fmla="*/ 225878 w 343358"/>
                <a:gd name="connsiteY142" fmla="*/ 196116 h 464286"/>
                <a:gd name="connsiteX143" fmla="*/ 230264 w 343358"/>
                <a:gd name="connsiteY143" fmla="*/ 203008 h 464286"/>
                <a:gd name="connsiteX144" fmla="*/ 231830 w 343358"/>
                <a:gd name="connsiteY144" fmla="*/ 213346 h 464286"/>
                <a:gd name="connsiteX145" fmla="*/ 232143 w 343358"/>
                <a:gd name="connsiteY145" fmla="*/ 223058 h 464286"/>
                <a:gd name="connsiteX146" fmla="*/ 233396 w 343358"/>
                <a:gd name="connsiteY146" fmla="*/ 226504 h 464286"/>
                <a:gd name="connsiteX147" fmla="*/ 236529 w 343358"/>
                <a:gd name="connsiteY147" fmla="*/ 231204 h 464286"/>
                <a:gd name="connsiteX148" fmla="*/ 239975 w 343358"/>
                <a:gd name="connsiteY148" fmla="*/ 234963 h 464286"/>
                <a:gd name="connsiteX149" fmla="*/ 245301 w 343358"/>
                <a:gd name="connsiteY149" fmla="*/ 238723 h 464286"/>
                <a:gd name="connsiteX150" fmla="*/ 245614 w 343358"/>
                <a:gd name="connsiteY150" fmla="*/ 242482 h 464286"/>
                <a:gd name="connsiteX151" fmla="*/ 243108 w 343358"/>
                <a:gd name="connsiteY151" fmla="*/ 244988 h 464286"/>
                <a:gd name="connsiteX152" fmla="*/ 238096 w 343358"/>
                <a:gd name="connsiteY152" fmla="*/ 242482 h 464286"/>
                <a:gd name="connsiteX153" fmla="*/ 235276 w 343358"/>
                <a:gd name="connsiteY153" fmla="*/ 242482 h 464286"/>
                <a:gd name="connsiteX154" fmla="*/ 233710 w 343358"/>
                <a:gd name="connsiteY154" fmla="*/ 245301 h 464286"/>
                <a:gd name="connsiteX155" fmla="*/ 229637 w 343358"/>
                <a:gd name="connsiteY155" fmla="*/ 257206 h 464286"/>
                <a:gd name="connsiteX156" fmla="*/ 219925 w 343358"/>
                <a:gd name="connsiteY156" fmla="*/ 252820 h 464286"/>
                <a:gd name="connsiteX157" fmla="*/ 219925 w 343358"/>
                <a:gd name="connsiteY157" fmla="*/ 255013 h 464286"/>
                <a:gd name="connsiteX158" fmla="*/ 223998 w 343358"/>
                <a:gd name="connsiteY158" fmla="*/ 258146 h 464286"/>
                <a:gd name="connsiteX159" fmla="*/ 232143 w 343358"/>
                <a:gd name="connsiteY159" fmla="*/ 263472 h 464286"/>
                <a:gd name="connsiteX160" fmla="*/ 229637 w 343358"/>
                <a:gd name="connsiteY160" fmla="*/ 270051 h 464286"/>
                <a:gd name="connsiteX161" fmla="*/ 231203 w 343358"/>
                <a:gd name="connsiteY161" fmla="*/ 275063 h 464286"/>
                <a:gd name="connsiteX162" fmla="*/ 234963 w 343358"/>
                <a:gd name="connsiteY162" fmla="*/ 279449 h 464286"/>
                <a:gd name="connsiteX163" fmla="*/ 238096 w 343358"/>
                <a:gd name="connsiteY163" fmla="*/ 284149 h 464286"/>
                <a:gd name="connsiteX164" fmla="*/ 226817 w 343358"/>
                <a:gd name="connsiteY164" fmla="*/ 281016 h 464286"/>
                <a:gd name="connsiteX165" fmla="*/ 222432 w 343358"/>
                <a:gd name="connsiteY165" fmla="*/ 281955 h 464286"/>
                <a:gd name="connsiteX166" fmla="*/ 223685 w 343358"/>
                <a:gd name="connsiteY166" fmla="*/ 284462 h 464286"/>
                <a:gd name="connsiteX167" fmla="*/ 229324 w 343358"/>
                <a:gd name="connsiteY167" fmla="*/ 287282 h 464286"/>
                <a:gd name="connsiteX168" fmla="*/ 231517 w 343358"/>
                <a:gd name="connsiteY168" fmla="*/ 290728 h 464286"/>
                <a:gd name="connsiteX169" fmla="*/ 233710 w 343358"/>
                <a:gd name="connsiteY169" fmla="*/ 302632 h 464286"/>
                <a:gd name="connsiteX170" fmla="*/ 236842 w 343358"/>
                <a:gd name="connsiteY170" fmla="*/ 306392 h 464286"/>
                <a:gd name="connsiteX171" fmla="*/ 239036 w 343358"/>
                <a:gd name="connsiteY171" fmla="*/ 311404 h 464286"/>
                <a:gd name="connsiteX172" fmla="*/ 237156 w 343358"/>
                <a:gd name="connsiteY172" fmla="*/ 315477 h 464286"/>
                <a:gd name="connsiteX173" fmla="*/ 232143 w 343358"/>
                <a:gd name="connsiteY173" fmla="*/ 320176 h 464286"/>
                <a:gd name="connsiteX174" fmla="*/ 231830 w 343358"/>
                <a:gd name="connsiteY174" fmla="*/ 323936 h 464286"/>
                <a:gd name="connsiteX175" fmla="*/ 233396 w 343358"/>
                <a:gd name="connsiteY175" fmla="*/ 341793 h 464286"/>
                <a:gd name="connsiteX176" fmla="*/ 236216 w 343358"/>
                <a:gd name="connsiteY176" fmla="*/ 349625 h 464286"/>
                <a:gd name="connsiteX177" fmla="*/ 248434 w 343358"/>
                <a:gd name="connsiteY177" fmla="*/ 372495 h 464286"/>
                <a:gd name="connsiteX178" fmla="*/ 252193 w 343358"/>
                <a:gd name="connsiteY178" fmla="*/ 377194 h 464286"/>
                <a:gd name="connsiteX179" fmla="*/ 264411 w 343358"/>
                <a:gd name="connsiteY179" fmla="*/ 385652 h 464286"/>
                <a:gd name="connsiteX180" fmla="*/ 264411 w 343358"/>
                <a:gd name="connsiteY180" fmla="*/ 388472 h 464286"/>
                <a:gd name="connsiteX181" fmla="*/ 263158 w 343358"/>
                <a:gd name="connsiteY181" fmla="*/ 397557 h 464286"/>
                <a:gd name="connsiteX182" fmla="*/ 255640 w 343358"/>
                <a:gd name="connsiteY182" fmla="*/ 403510 h 464286"/>
                <a:gd name="connsiteX183" fmla="*/ 255640 w 343358"/>
                <a:gd name="connsiteY183" fmla="*/ 410715 h 464286"/>
                <a:gd name="connsiteX184" fmla="*/ 257519 w 343358"/>
                <a:gd name="connsiteY184" fmla="*/ 416981 h 464286"/>
                <a:gd name="connsiteX185" fmla="*/ 261905 w 343358"/>
                <a:gd name="connsiteY185" fmla="*/ 421994 h 464286"/>
                <a:gd name="connsiteX186" fmla="*/ 267544 w 343358"/>
                <a:gd name="connsiteY186" fmla="*/ 424186 h 464286"/>
                <a:gd name="connsiteX187" fmla="*/ 267544 w 343358"/>
                <a:gd name="connsiteY187" fmla="*/ 427319 h 464286"/>
                <a:gd name="connsiteX188" fmla="*/ 260652 w 343358"/>
                <a:gd name="connsiteY188" fmla="*/ 430139 h 464286"/>
                <a:gd name="connsiteX189" fmla="*/ 253760 w 343358"/>
                <a:gd name="connsiteY189" fmla="*/ 429826 h 464286"/>
                <a:gd name="connsiteX190" fmla="*/ 247807 w 343358"/>
                <a:gd name="connsiteY190" fmla="*/ 426693 h 464286"/>
                <a:gd name="connsiteX191" fmla="*/ 244048 w 343358"/>
                <a:gd name="connsiteY191" fmla="*/ 421367 h 464286"/>
                <a:gd name="connsiteX192" fmla="*/ 238096 w 343358"/>
                <a:gd name="connsiteY192" fmla="*/ 424186 h 464286"/>
                <a:gd name="connsiteX193" fmla="*/ 234649 w 343358"/>
                <a:gd name="connsiteY193" fmla="*/ 411029 h 464286"/>
                <a:gd name="connsiteX194" fmla="*/ 237156 w 343358"/>
                <a:gd name="connsiteY194" fmla="*/ 379387 h 464286"/>
                <a:gd name="connsiteX195" fmla="*/ 232143 w 343358"/>
                <a:gd name="connsiteY195" fmla="*/ 364662 h 464286"/>
                <a:gd name="connsiteX196" fmla="*/ 235276 w 343358"/>
                <a:gd name="connsiteY196" fmla="*/ 364662 h 464286"/>
                <a:gd name="connsiteX197" fmla="*/ 225878 w 343358"/>
                <a:gd name="connsiteY197" fmla="*/ 338973 h 464286"/>
                <a:gd name="connsiteX198" fmla="*/ 221805 w 343358"/>
                <a:gd name="connsiteY198" fmla="*/ 320176 h 464286"/>
                <a:gd name="connsiteX199" fmla="*/ 217732 w 343358"/>
                <a:gd name="connsiteY199" fmla="*/ 315163 h 464286"/>
                <a:gd name="connsiteX200" fmla="*/ 212093 w 343358"/>
                <a:gd name="connsiteY200" fmla="*/ 322682 h 464286"/>
                <a:gd name="connsiteX201" fmla="*/ 217419 w 343358"/>
                <a:gd name="connsiteY201" fmla="*/ 333021 h 464286"/>
                <a:gd name="connsiteX202" fmla="*/ 219925 w 343358"/>
                <a:gd name="connsiteY202" fmla="*/ 336154 h 464286"/>
                <a:gd name="connsiteX203" fmla="*/ 217732 w 343358"/>
                <a:gd name="connsiteY203" fmla="*/ 348372 h 464286"/>
                <a:gd name="connsiteX204" fmla="*/ 219925 w 343358"/>
                <a:gd name="connsiteY204" fmla="*/ 352758 h 464286"/>
                <a:gd name="connsiteX205" fmla="*/ 229950 w 343358"/>
                <a:gd name="connsiteY205" fmla="*/ 362156 h 464286"/>
                <a:gd name="connsiteX206" fmla="*/ 232143 w 343358"/>
                <a:gd name="connsiteY206" fmla="*/ 369049 h 464286"/>
                <a:gd name="connsiteX207" fmla="*/ 230890 w 343358"/>
                <a:gd name="connsiteY207" fmla="*/ 381580 h 464286"/>
                <a:gd name="connsiteX208" fmla="*/ 227131 w 343358"/>
                <a:gd name="connsiteY208" fmla="*/ 394111 h 464286"/>
                <a:gd name="connsiteX209" fmla="*/ 219925 w 343358"/>
                <a:gd name="connsiteY209" fmla="*/ 405389 h 464286"/>
                <a:gd name="connsiteX210" fmla="*/ 208960 w 343358"/>
                <a:gd name="connsiteY210" fmla="*/ 415414 h 464286"/>
                <a:gd name="connsiteX211" fmla="*/ 200815 w 343358"/>
                <a:gd name="connsiteY211" fmla="*/ 416667 h 464286"/>
                <a:gd name="connsiteX212" fmla="*/ 196116 w 343358"/>
                <a:gd name="connsiteY212" fmla="*/ 430765 h 464286"/>
                <a:gd name="connsiteX213" fmla="*/ 198309 w 343358"/>
                <a:gd name="connsiteY213" fmla="*/ 445490 h 464286"/>
                <a:gd name="connsiteX214" fmla="*/ 212093 w 343358"/>
                <a:gd name="connsiteY214" fmla="*/ 447996 h 464286"/>
                <a:gd name="connsiteX215" fmla="*/ 213973 w 343358"/>
                <a:gd name="connsiteY215" fmla="*/ 443923 h 464286"/>
                <a:gd name="connsiteX216" fmla="*/ 220238 w 343358"/>
                <a:gd name="connsiteY216" fmla="*/ 435465 h 464286"/>
                <a:gd name="connsiteX217" fmla="*/ 226504 w 343358"/>
                <a:gd name="connsiteY217" fmla="*/ 428259 h 464286"/>
                <a:gd name="connsiteX218" fmla="*/ 229637 w 343358"/>
                <a:gd name="connsiteY218" fmla="*/ 428886 h 464286"/>
                <a:gd name="connsiteX219" fmla="*/ 228071 w 343358"/>
                <a:gd name="connsiteY219" fmla="*/ 435151 h 464286"/>
                <a:gd name="connsiteX220" fmla="*/ 224938 w 343358"/>
                <a:gd name="connsiteY220" fmla="*/ 440477 h 464286"/>
                <a:gd name="connsiteX221" fmla="*/ 224624 w 343358"/>
                <a:gd name="connsiteY221" fmla="*/ 446429 h 464286"/>
                <a:gd name="connsiteX222" fmla="*/ 229637 w 343358"/>
                <a:gd name="connsiteY222" fmla="*/ 453948 h 464286"/>
                <a:gd name="connsiteX223" fmla="*/ 229324 w 343358"/>
                <a:gd name="connsiteY223" fmla="*/ 463347 h 464286"/>
                <a:gd name="connsiteX224" fmla="*/ 220238 w 343358"/>
                <a:gd name="connsiteY224" fmla="*/ 464287 h 464286"/>
                <a:gd name="connsiteX225" fmla="*/ 214913 w 343358"/>
                <a:gd name="connsiteY225" fmla="*/ 463973 h 464286"/>
                <a:gd name="connsiteX226" fmla="*/ 199562 w 343358"/>
                <a:gd name="connsiteY226" fmla="*/ 461780 h 464286"/>
                <a:gd name="connsiteX227" fmla="*/ 191103 w 343358"/>
                <a:gd name="connsiteY227" fmla="*/ 459274 h 464286"/>
                <a:gd name="connsiteX228" fmla="*/ 184524 w 343358"/>
                <a:gd name="connsiteY228" fmla="*/ 455202 h 464286"/>
                <a:gd name="connsiteX229" fmla="*/ 179198 w 343358"/>
                <a:gd name="connsiteY229" fmla="*/ 449875 h 464286"/>
                <a:gd name="connsiteX230" fmla="*/ 173873 w 343358"/>
                <a:gd name="connsiteY230" fmla="*/ 440477 h 464286"/>
                <a:gd name="connsiteX231" fmla="*/ 170740 w 343358"/>
                <a:gd name="connsiteY231" fmla="*/ 426693 h 464286"/>
                <a:gd name="connsiteX232" fmla="*/ 168233 w 343358"/>
                <a:gd name="connsiteY232" fmla="*/ 420740 h 464286"/>
                <a:gd name="connsiteX233" fmla="*/ 163847 w 343358"/>
                <a:gd name="connsiteY233" fmla="*/ 415728 h 464286"/>
                <a:gd name="connsiteX234" fmla="*/ 156642 w 343358"/>
                <a:gd name="connsiteY234" fmla="*/ 411655 h 464286"/>
                <a:gd name="connsiteX235" fmla="*/ 130013 w 343358"/>
                <a:gd name="connsiteY235" fmla="*/ 403510 h 464286"/>
                <a:gd name="connsiteX236" fmla="*/ 102130 w 343358"/>
                <a:gd name="connsiteY236" fmla="*/ 399124 h 464286"/>
                <a:gd name="connsiteX237" fmla="*/ 96178 w 343358"/>
                <a:gd name="connsiteY237" fmla="*/ 396304 h 464286"/>
                <a:gd name="connsiteX238" fmla="*/ 90539 w 343358"/>
                <a:gd name="connsiteY238" fmla="*/ 391292 h 464286"/>
                <a:gd name="connsiteX239" fmla="*/ 86153 w 343358"/>
                <a:gd name="connsiteY239" fmla="*/ 381893 h 464286"/>
                <a:gd name="connsiteX240" fmla="*/ 83647 w 343358"/>
                <a:gd name="connsiteY240" fmla="*/ 374687 h 464286"/>
                <a:gd name="connsiteX241" fmla="*/ 75501 w 343358"/>
                <a:gd name="connsiteY241" fmla="*/ 357144 h 464286"/>
                <a:gd name="connsiteX242" fmla="*/ 66103 w 343358"/>
                <a:gd name="connsiteY242" fmla="*/ 327382 h 464286"/>
                <a:gd name="connsiteX243" fmla="*/ 61717 w 343358"/>
                <a:gd name="connsiteY243" fmla="*/ 317357 h 464286"/>
                <a:gd name="connsiteX244" fmla="*/ 54198 w 343358"/>
                <a:gd name="connsiteY244" fmla="*/ 308271 h 464286"/>
                <a:gd name="connsiteX245" fmla="*/ 47932 w 343358"/>
                <a:gd name="connsiteY245" fmla="*/ 302632 h 464286"/>
                <a:gd name="connsiteX246" fmla="*/ 23183 w 343358"/>
                <a:gd name="connsiteY246" fmla="*/ 292607 h 464286"/>
                <a:gd name="connsiteX247" fmla="*/ 17857 w 343358"/>
                <a:gd name="connsiteY247" fmla="*/ 253760 h 464286"/>
                <a:gd name="connsiteX248" fmla="*/ 12531 w 343358"/>
                <a:gd name="connsiteY248" fmla="*/ 241855 h 464286"/>
                <a:gd name="connsiteX249" fmla="*/ 7205 w 343358"/>
                <a:gd name="connsiteY249" fmla="*/ 239662 h 464286"/>
                <a:gd name="connsiteX250" fmla="*/ 1566 w 343358"/>
                <a:gd name="connsiteY250" fmla="*/ 210840 h 464286"/>
                <a:gd name="connsiteX251" fmla="*/ 0 w 343358"/>
                <a:gd name="connsiteY251" fmla="*/ 192043 h 464286"/>
                <a:gd name="connsiteX252" fmla="*/ 940 w 343358"/>
                <a:gd name="connsiteY252" fmla="*/ 176379 h 464286"/>
                <a:gd name="connsiteX253" fmla="*/ 2819 w 343358"/>
                <a:gd name="connsiteY253" fmla="*/ 167294 h 464286"/>
                <a:gd name="connsiteX254" fmla="*/ 5012 w 343358"/>
                <a:gd name="connsiteY254" fmla="*/ 163221 h 464286"/>
                <a:gd name="connsiteX255" fmla="*/ 7832 w 343358"/>
                <a:gd name="connsiteY255" fmla="*/ 161028 h 464286"/>
                <a:gd name="connsiteX256" fmla="*/ 10965 w 343358"/>
                <a:gd name="connsiteY256" fmla="*/ 160715 h 464286"/>
                <a:gd name="connsiteX257" fmla="*/ 20363 w 343358"/>
                <a:gd name="connsiteY257" fmla="*/ 162594 h 464286"/>
                <a:gd name="connsiteX258" fmla="*/ 26316 w 343358"/>
                <a:gd name="connsiteY258" fmla="*/ 161654 h 464286"/>
                <a:gd name="connsiteX259" fmla="*/ 34148 w 343358"/>
                <a:gd name="connsiteY259" fmla="*/ 157582 h 464286"/>
                <a:gd name="connsiteX260" fmla="*/ 38847 w 343358"/>
                <a:gd name="connsiteY260" fmla="*/ 156015 h 464286"/>
                <a:gd name="connsiteX261" fmla="*/ 43233 w 343358"/>
                <a:gd name="connsiteY261" fmla="*/ 155075 h 464286"/>
                <a:gd name="connsiteX262" fmla="*/ 47619 w 343358"/>
                <a:gd name="connsiteY262" fmla="*/ 155389 h 464286"/>
                <a:gd name="connsiteX263" fmla="*/ 51692 w 343358"/>
                <a:gd name="connsiteY263" fmla="*/ 156955 h 464286"/>
                <a:gd name="connsiteX264" fmla="*/ 67043 w 343358"/>
                <a:gd name="connsiteY264" fmla="*/ 165414 h 464286"/>
                <a:gd name="connsiteX265" fmla="*/ 72368 w 343358"/>
                <a:gd name="connsiteY265" fmla="*/ 166667 h 464286"/>
                <a:gd name="connsiteX266" fmla="*/ 78008 w 343358"/>
                <a:gd name="connsiteY266" fmla="*/ 164474 h 464286"/>
                <a:gd name="connsiteX267" fmla="*/ 80514 w 343358"/>
                <a:gd name="connsiteY267" fmla="*/ 160402 h 464286"/>
                <a:gd name="connsiteX268" fmla="*/ 84900 w 343358"/>
                <a:gd name="connsiteY268" fmla="*/ 145990 h 464286"/>
                <a:gd name="connsiteX269" fmla="*/ 89286 w 343358"/>
                <a:gd name="connsiteY269" fmla="*/ 135965 h 464286"/>
                <a:gd name="connsiteX270" fmla="*/ 91166 w 343358"/>
                <a:gd name="connsiteY270" fmla="*/ 129700 h 464286"/>
                <a:gd name="connsiteX271" fmla="*/ 91166 w 343358"/>
                <a:gd name="connsiteY271" fmla="*/ 125000 h 464286"/>
                <a:gd name="connsiteX272" fmla="*/ 89286 w 343358"/>
                <a:gd name="connsiteY272" fmla="*/ 121241 h 464286"/>
                <a:gd name="connsiteX273" fmla="*/ 88659 w 343358"/>
                <a:gd name="connsiteY273" fmla="*/ 114975 h 464286"/>
                <a:gd name="connsiteX274" fmla="*/ 89286 w 343358"/>
                <a:gd name="connsiteY274" fmla="*/ 106203 h 464286"/>
                <a:gd name="connsiteX275" fmla="*/ 95552 w 343358"/>
                <a:gd name="connsiteY275" fmla="*/ 87719 h 464286"/>
                <a:gd name="connsiteX276" fmla="*/ 99311 w 343358"/>
                <a:gd name="connsiteY276" fmla="*/ 79887 h 464286"/>
                <a:gd name="connsiteX277" fmla="*/ 102757 w 343358"/>
                <a:gd name="connsiteY277" fmla="*/ 74875 h 464286"/>
                <a:gd name="connsiteX278" fmla="*/ 109649 w 343358"/>
                <a:gd name="connsiteY278" fmla="*/ 71742 h 464286"/>
                <a:gd name="connsiteX279" fmla="*/ 113722 w 343358"/>
                <a:gd name="connsiteY279" fmla="*/ 71429 h 464286"/>
                <a:gd name="connsiteX280" fmla="*/ 122494 w 343358"/>
                <a:gd name="connsiteY280" fmla="*/ 71429 h 464286"/>
                <a:gd name="connsiteX281" fmla="*/ 126567 w 343358"/>
                <a:gd name="connsiteY281" fmla="*/ 70802 h 464286"/>
                <a:gd name="connsiteX282" fmla="*/ 130013 w 343358"/>
                <a:gd name="connsiteY282" fmla="*/ 68609 h 464286"/>
                <a:gd name="connsiteX283" fmla="*/ 158208 w 343358"/>
                <a:gd name="connsiteY283" fmla="*/ 43860 h 464286"/>
                <a:gd name="connsiteX284" fmla="*/ 173873 w 343358"/>
                <a:gd name="connsiteY284" fmla="*/ 43233 h 464286"/>
                <a:gd name="connsiteX285" fmla="*/ 180138 w 343358"/>
                <a:gd name="connsiteY285" fmla="*/ 40100 h 464286"/>
                <a:gd name="connsiteX286" fmla="*/ 186404 w 343358"/>
                <a:gd name="connsiteY286" fmla="*/ 35088 h 464286"/>
                <a:gd name="connsiteX287" fmla="*/ 198935 w 343358"/>
                <a:gd name="connsiteY287" fmla="*/ 19737 h 464286"/>
                <a:gd name="connsiteX288" fmla="*/ 208334 w 343358"/>
                <a:gd name="connsiteY288" fmla="*/ 10965 h 464286"/>
                <a:gd name="connsiteX289" fmla="*/ 217106 w 343358"/>
                <a:gd name="connsiteY289" fmla="*/ 5952 h 464286"/>
                <a:gd name="connsiteX290" fmla="*/ 225564 w 343358"/>
                <a:gd name="connsiteY290" fmla="*/ 2820 h 464286"/>
                <a:gd name="connsiteX291" fmla="*/ 234023 w 343358"/>
                <a:gd name="connsiteY291" fmla="*/ 1253 h 464286"/>
                <a:gd name="connsiteX292" fmla="*/ 242795 w 343358"/>
                <a:gd name="connsiteY292" fmla="*/ 627 h 464286"/>
                <a:gd name="connsiteX293" fmla="*/ 260339 w 343358"/>
                <a:gd name="connsiteY293" fmla="*/ 1880 h 464286"/>
                <a:gd name="connsiteX294" fmla="*/ 279449 w 343358"/>
                <a:gd name="connsiteY294" fmla="*/ 0 h 464286"/>
                <a:gd name="connsiteX295" fmla="*/ 288221 w 343358"/>
                <a:gd name="connsiteY295" fmla="*/ 0 h 464286"/>
                <a:gd name="connsiteX296" fmla="*/ 296053 w 343358"/>
                <a:gd name="connsiteY296" fmla="*/ 1880 h 464286"/>
                <a:gd name="connsiteX297" fmla="*/ 300752 w 343358"/>
                <a:gd name="connsiteY297" fmla="*/ 4073 h 464286"/>
                <a:gd name="connsiteX298" fmla="*/ 306078 w 343358"/>
                <a:gd name="connsiteY298" fmla="*/ 8459 h 46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343358" h="464286">
                  <a:moveTo>
                    <a:pt x="282269" y="275377"/>
                  </a:moveTo>
                  <a:lnTo>
                    <a:pt x="285401" y="276630"/>
                  </a:lnTo>
                  <a:lnTo>
                    <a:pt x="287908" y="278823"/>
                  </a:lnTo>
                  <a:lnTo>
                    <a:pt x="290727" y="284149"/>
                  </a:lnTo>
                  <a:lnTo>
                    <a:pt x="284148" y="289161"/>
                  </a:lnTo>
                  <a:lnTo>
                    <a:pt x="282269" y="290101"/>
                  </a:lnTo>
                  <a:lnTo>
                    <a:pt x="279762" y="287282"/>
                  </a:lnTo>
                  <a:lnTo>
                    <a:pt x="277256" y="285715"/>
                  </a:lnTo>
                  <a:lnTo>
                    <a:pt x="273810" y="285401"/>
                  </a:lnTo>
                  <a:lnTo>
                    <a:pt x="272557" y="288221"/>
                  </a:lnTo>
                  <a:lnTo>
                    <a:pt x="273183" y="290101"/>
                  </a:lnTo>
                  <a:lnTo>
                    <a:pt x="264725" y="289161"/>
                  </a:lnTo>
                  <a:lnTo>
                    <a:pt x="256893" y="285088"/>
                  </a:lnTo>
                  <a:lnTo>
                    <a:pt x="250627" y="279763"/>
                  </a:lnTo>
                  <a:lnTo>
                    <a:pt x="246868" y="275377"/>
                  </a:lnTo>
                  <a:lnTo>
                    <a:pt x="246868" y="272244"/>
                  </a:lnTo>
                  <a:lnTo>
                    <a:pt x="258772" y="275377"/>
                  </a:lnTo>
                  <a:lnTo>
                    <a:pt x="258772" y="269111"/>
                  </a:lnTo>
                  <a:lnTo>
                    <a:pt x="266291" y="272244"/>
                  </a:lnTo>
                  <a:lnTo>
                    <a:pt x="282269" y="275377"/>
                  </a:lnTo>
                  <a:close/>
                  <a:moveTo>
                    <a:pt x="314850" y="123121"/>
                  </a:moveTo>
                  <a:lnTo>
                    <a:pt x="312657" y="128760"/>
                  </a:lnTo>
                  <a:lnTo>
                    <a:pt x="305765" y="126567"/>
                  </a:lnTo>
                  <a:lnTo>
                    <a:pt x="290101" y="115602"/>
                  </a:lnTo>
                  <a:lnTo>
                    <a:pt x="285088" y="109023"/>
                  </a:lnTo>
                  <a:lnTo>
                    <a:pt x="280076" y="107457"/>
                  </a:lnTo>
                  <a:lnTo>
                    <a:pt x="275063" y="104010"/>
                  </a:lnTo>
                  <a:lnTo>
                    <a:pt x="278823" y="98058"/>
                  </a:lnTo>
                  <a:lnTo>
                    <a:pt x="289788" y="96805"/>
                  </a:lnTo>
                  <a:lnTo>
                    <a:pt x="299499" y="98371"/>
                  </a:lnTo>
                  <a:lnTo>
                    <a:pt x="305452" y="99938"/>
                  </a:lnTo>
                  <a:lnTo>
                    <a:pt x="308585" y="104324"/>
                  </a:lnTo>
                  <a:lnTo>
                    <a:pt x="309838" y="109649"/>
                  </a:lnTo>
                  <a:lnTo>
                    <a:pt x="314850" y="123121"/>
                  </a:lnTo>
                  <a:close/>
                  <a:moveTo>
                    <a:pt x="306078" y="8459"/>
                  </a:moveTo>
                  <a:lnTo>
                    <a:pt x="302945" y="9085"/>
                  </a:lnTo>
                  <a:lnTo>
                    <a:pt x="299186" y="12531"/>
                  </a:lnTo>
                  <a:lnTo>
                    <a:pt x="302005" y="15977"/>
                  </a:lnTo>
                  <a:lnTo>
                    <a:pt x="302632" y="21303"/>
                  </a:lnTo>
                  <a:lnTo>
                    <a:pt x="302319" y="27256"/>
                  </a:lnTo>
                  <a:lnTo>
                    <a:pt x="302319" y="33522"/>
                  </a:lnTo>
                  <a:lnTo>
                    <a:pt x="321429" y="70489"/>
                  </a:lnTo>
                  <a:lnTo>
                    <a:pt x="328008" y="78008"/>
                  </a:lnTo>
                  <a:lnTo>
                    <a:pt x="334274" y="78321"/>
                  </a:lnTo>
                  <a:lnTo>
                    <a:pt x="342106" y="83960"/>
                  </a:lnTo>
                  <a:lnTo>
                    <a:pt x="343359" y="85840"/>
                  </a:lnTo>
                  <a:lnTo>
                    <a:pt x="342419" y="89286"/>
                  </a:lnTo>
                  <a:lnTo>
                    <a:pt x="336780" y="91166"/>
                  </a:lnTo>
                  <a:lnTo>
                    <a:pt x="334274" y="93359"/>
                  </a:lnTo>
                  <a:lnTo>
                    <a:pt x="333334" y="99938"/>
                  </a:lnTo>
                  <a:lnTo>
                    <a:pt x="334900" y="117481"/>
                  </a:lnTo>
                  <a:lnTo>
                    <a:pt x="334274" y="123121"/>
                  </a:lnTo>
                  <a:lnTo>
                    <a:pt x="329574" y="125627"/>
                  </a:lnTo>
                  <a:lnTo>
                    <a:pt x="325189" y="120927"/>
                  </a:lnTo>
                  <a:lnTo>
                    <a:pt x="319863" y="108083"/>
                  </a:lnTo>
                  <a:lnTo>
                    <a:pt x="314850" y="102444"/>
                  </a:lnTo>
                  <a:lnTo>
                    <a:pt x="313910" y="97745"/>
                  </a:lnTo>
                  <a:lnTo>
                    <a:pt x="322682" y="90226"/>
                  </a:lnTo>
                  <a:lnTo>
                    <a:pt x="322682" y="87406"/>
                  </a:lnTo>
                  <a:lnTo>
                    <a:pt x="313910" y="72055"/>
                  </a:lnTo>
                  <a:lnTo>
                    <a:pt x="313284" y="76441"/>
                  </a:lnTo>
                  <a:lnTo>
                    <a:pt x="310777" y="78321"/>
                  </a:lnTo>
                  <a:lnTo>
                    <a:pt x="307331" y="78948"/>
                  </a:lnTo>
                  <a:lnTo>
                    <a:pt x="302319" y="78321"/>
                  </a:lnTo>
                  <a:lnTo>
                    <a:pt x="304199" y="82081"/>
                  </a:lnTo>
                  <a:lnTo>
                    <a:pt x="304825" y="85840"/>
                  </a:lnTo>
                  <a:lnTo>
                    <a:pt x="304199" y="89599"/>
                  </a:lnTo>
                  <a:lnTo>
                    <a:pt x="302319" y="93359"/>
                  </a:lnTo>
                  <a:lnTo>
                    <a:pt x="300126" y="88973"/>
                  </a:lnTo>
                  <a:lnTo>
                    <a:pt x="296993" y="85840"/>
                  </a:lnTo>
                  <a:lnTo>
                    <a:pt x="293234" y="84273"/>
                  </a:lnTo>
                  <a:lnTo>
                    <a:pt x="287908" y="84273"/>
                  </a:lnTo>
                  <a:lnTo>
                    <a:pt x="295740" y="72995"/>
                  </a:lnTo>
                  <a:lnTo>
                    <a:pt x="296680" y="70802"/>
                  </a:lnTo>
                  <a:lnTo>
                    <a:pt x="306392" y="65790"/>
                  </a:lnTo>
                  <a:lnTo>
                    <a:pt x="308271" y="61717"/>
                  </a:lnTo>
                  <a:lnTo>
                    <a:pt x="306705" y="54825"/>
                  </a:lnTo>
                  <a:lnTo>
                    <a:pt x="299499" y="44800"/>
                  </a:lnTo>
                  <a:lnTo>
                    <a:pt x="296680" y="39474"/>
                  </a:lnTo>
                  <a:lnTo>
                    <a:pt x="296680" y="26316"/>
                  </a:lnTo>
                  <a:lnTo>
                    <a:pt x="295113" y="24436"/>
                  </a:lnTo>
                  <a:lnTo>
                    <a:pt x="290414" y="25376"/>
                  </a:lnTo>
                  <a:lnTo>
                    <a:pt x="288848" y="28196"/>
                  </a:lnTo>
                  <a:lnTo>
                    <a:pt x="288534" y="31642"/>
                  </a:lnTo>
                  <a:lnTo>
                    <a:pt x="286341" y="34774"/>
                  </a:lnTo>
                  <a:lnTo>
                    <a:pt x="271617" y="44487"/>
                  </a:lnTo>
                  <a:lnTo>
                    <a:pt x="267544" y="48559"/>
                  </a:lnTo>
                  <a:lnTo>
                    <a:pt x="257206" y="61404"/>
                  </a:lnTo>
                  <a:lnTo>
                    <a:pt x="250940" y="67043"/>
                  </a:lnTo>
                  <a:lnTo>
                    <a:pt x="245614" y="69549"/>
                  </a:lnTo>
                  <a:lnTo>
                    <a:pt x="241855" y="72368"/>
                  </a:lnTo>
                  <a:lnTo>
                    <a:pt x="229637" y="90226"/>
                  </a:lnTo>
                  <a:lnTo>
                    <a:pt x="229637" y="94298"/>
                  </a:lnTo>
                  <a:lnTo>
                    <a:pt x="230890" y="111216"/>
                  </a:lnTo>
                  <a:lnTo>
                    <a:pt x="227757" y="114035"/>
                  </a:lnTo>
                  <a:lnTo>
                    <a:pt x="228071" y="120927"/>
                  </a:lnTo>
                  <a:lnTo>
                    <a:pt x="229637" y="127820"/>
                  </a:lnTo>
                  <a:lnTo>
                    <a:pt x="229637" y="131892"/>
                  </a:lnTo>
                  <a:lnTo>
                    <a:pt x="232456" y="132832"/>
                  </a:lnTo>
                  <a:lnTo>
                    <a:pt x="232143" y="135025"/>
                  </a:lnTo>
                  <a:lnTo>
                    <a:pt x="235276" y="135025"/>
                  </a:lnTo>
                  <a:lnTo>
                    <a:pt x="236842" y="130640"/>
                  </a:lnTo>
                  <a:lnTo>
                    <a:pt x="237469" y="125314"/>
                  </a:lnTo>
                  <a:lnTo>
                    <a:pt x="239349" y="121554"/>
                  </a:lnTo>
                  <a:lnTo>
                    <a:pt x="244048" y="119988"/>
                  </a:lnTo>
                  <a:lnTo>
                    <a:pt x="244048" y="117481"/>
                  </a:lnTo>
                  <a:lnTo>
                    <a:pt x="241229" y="117481"/>
                  </a:lnTo>
                  <a:lnTo>
                    <a:pt x="241229" y="114035"/>
                  </a:lnTo>
                  <a:lnTo>
                    <a:pt x="248434" y="116542"/>
                  </a:lnTo>
                  <a:lnTo>
                    <a:pt x="247494" y="122494"/>
                  </a:lnTo>
                  <a:lnTo>
                    <a:pt x="243735" y="129700"/>
                  </a:lnTo>
                  <a:lnTo>
                    <a:pt x="241229" y="136278"/>
                  </a:lnTo>
                  <a:lnTo>
                    <a:pt x="243421" y="144111"/>
                  </a:lnTo>
                  <a:lnTo>
                    <a:pt x="248434" y="149750"/>
                  </a:lnTo>
                  <a:lnTo>
                    <a:pt x="269424" y="163534"/>
                  </a:lnTo>
                  <a:lnTo>
                    <a:pt x="271617" y="166980"/>
                  </a:lnTo>
                  <a:lnTo>
                    <a:pt x="267231" y="176066"/>
                  </a:lnTo>
                  <a:lnTo>
                    <a:pt x="267544" y="180451"/>
                  </a:lnTo>
                  <a:lnTo>
                    <a:pt x="269424" y="183898"/>
                  </a:lnTo>
                  <a:lnTo>
                    <a:pt x="271617" y="185464"/>
                  </a:lnTo>
                  <a:lnTo>
                    <a:pt x="277883" y="187657"/>
                  </a:lnTo>
                  <a:lnTo>
                    <a:pt x="285715" y="192983"/>
                  </a:lnTo>
                  <a:lnTo>
                    <a:pt x="289474" y="198935"/>
                  </a:lnTo>
                  <a:lnTo>
                    <a:pt x="284775" y="203634"/>
                  </a:lnTo>
                  <a:lnTo>
                    <a:pt x="287908" y="206767"/>
                  </a:lnTo>
                  <a:lnTo>
                    <a:pt x="284775" y="209587"/>
                  </a:lnTo>
                  <a:lnTo>
                    <a:pt x="279762" y="203634"/>
                  </a:lnTo>
                  <a:lnTo>
                    <a:pt x="276630" y="207394"/>
                  </a:lnTo>
                  <a:lnTo>
                    <a:pt x="273810" y="214913"/>
                  </a:lnTo>
                  <a:lnTo>
                    <a:pt x="268797" y="218672"/>
                  </a:lnTo>
                  <a:lnTo>
                    <a:pt x="262532" y="216479"/>
                  </a:lnTo>
                  <a:lnTo>
                    <a:pt x="258146" y="211467"/>
                  </a:lnTo>
                  <a:lnTo>
                    <a:pt x="252507" y="200815"/>
                  </a:lnTo>
                  <a:lnTo>
                    <a:pt x="234023" y="179825"/>
                  </a:lnTo>
                  <a:lnTo>
                    <a:pt x="221178" y="171680"/>
                  </a:lnTo>
                  <a:lnTo>
                    <a:pt x="208960" y="173559"/>
                  </a:lnTo>
                  <a:lnTo>
                    <a:pt x="211153" y="176066"/>
                  </a:lnTo>
                  <a:lnTo>
                    <a:pt x="213346" y="180765"/>
                  </a:lnTo>
                  <a:lnTo>
                    <a:pt x="206141" y="179825"/>
                  </a:lnTo>
                  <a:lnTo>
                    <a:pt x="208334" y="185777"/>
                  </a:lnTo>
                  <a:lnTo>
                    <a:pt x="214913" y="192983"/>
                  </a:lnTo>
                  <a:lnTo>
                    <a:pt x="217732" y="197682"/>
                  </a:lnTo>
                  <a:lnTo>
                    <a:pt x="225878" y="196116"/>
                  </a:lnTo>
                  <a:lnTo>
                    <a:pt x="230264" y="203008"/>
                  </a:lnTo>
                  <a:lnTo>
                    <a:pt x="231830" y="213346"/>
                  </a:lnTo>
                  <a:lnTo>
                    <a:pt x="232143" y="223058"/>
                  </a:lnTo>
                  <a:lnTo>
                    <a:pt x="233396" y="226504"/>
                  </a:lnTo>
                  <a:lnTo>
                    <a:pt x="236529" y="231204"/>
                  </a:lnTo>
                  <a:lnTo>
                    <a:pt x="239975" y="234963"/>
                  </a:lnTo>
                  <a:lnTo>
                    <a:pt x="245301" y="238723"/>
                  </a:lnTo>
                  <a:lnTo>
                    <a:pt x="245614" y="242482"/>
                  </a:lnTo>
                  <a:lnTo>
                    <a:pt x="243108" y="244988"/>
                  </a:lnTo>
                  <a:lnTo>
                    <a:pt x="238096" y="242482"/>
                  </a:lnTo>
                  <a:lnTo>
                    <a:pt x="235276" y="242482"/>
                  </a:lnTo>
                  <a:lnTo>
                    <a:pt x="233710" y="245301"/>
                  </a:lnTo>
                  <a:lnTo>
                    <a:pt x="229637" y="257206"/>
                  </a:lnTo>
                  <a:lnTo>
                    <a:pt x="219925" y="252820"/>
                  </a:lnTo>
                  <a:lnTo>
                    <a:pt x="219925" y="255013"/>
                  </a:lnTo>
                  <a:lnTo>
                    <a:pt x="223998" y="258146"/>
                  </a:lnTo>
                  <a:lnTo>
                    <a:pt x="232143" y="263472"/>
                  </a:lnTo>
                  <a:lnTo>
                    <a:pt x="229637" y="270051"/>
                  </a:lnTo>
                  <a:lnTo>
                    <a:pt x="231203" y="275063"/>
                  </a:lnTo>
                  <a:lnTo>
                    <a:pt x="234963" y="279449"/>
                  </a:lnTo>
                  <a:lnTo>
                    <a:pt x="238096" y="284149"/>
                  </a:lnTo>
                  <a:lnTo>
                    <a:pt x="226817" y="281016"/>
                  </a:lnTo>
                  <a:lnTo>
                    <a:pt x="222432" y="281955"/>
                  </a:lnTo>
                  <a:lnTo>
                    <a:pt x="223685" y="284462"/>
                  </a:lnTo>
                  <a:lnTo>
                    <a:pt x="229324" y="287282"/>
                  </a:lnTo>
                  <a:lnTo>
                    <a:pt x="231517" y="290728"/>
                  </a:lnTo>
                  <a:lnTo>
                    <a:pt x="233710" y="302632"/>
                  </a:lnTo>
                  <a:lnTo>
                    <a:pt x="236842" y="306392"/>
                  </a:lnTo>
                  <a:lnTo>
                    <a:pt x="239036" y="311404"/>
                  </a:lnTo>
                  <a:lnTo>
                    <a:pt x="237156" y="315477"/>
                  </a:lnTo>
                  <a:lnTo>
                    <a:pt x="232143" y="320176"/>
                  </a:lnTo>
                  <a:lnTo>
                    <a:pt x="231830" y="323936"/>
                  </a:lnTo>
                  <a:lnTo>
                    <a:pt x="233396" y="341793"/>
                  </a:lnTo>
                  <a:lnTo>
                    <a:pt x="236216" y="349625"/>
                  </a:lnTo>
                  <a:lnTo>
                    <a:pt x="248434" y="372495"/>
                  </a:lnTo>
                  <a:lnTo>
                    <a:pt x="252193" y="377194"/>
                  </a:lnTo>
                  <a:lnTo>
                    <a:pt x="264411" y="385652"/>
                  </a:lnTo>
                  <a:lnTo>
                    <a:pt x="264411" y="388472"/>
                  </a:lnTo>
                  <a:lnTo>
                    <a:pt x="263158" y="397557"/>
                  </a:lnTo>
                  <a:lnTo>
                    <a:pt x="255640" y="403510"/>
                  </a:lnTo>
                  <a:lnTo>
                    <a:pt x="255640" y="410715"/>
                  </a:lnTo>
                  <a:lnTo>
                    <a:pt x="257519" y="416981"/>
                  </a:lnTo>
                  <a:lnTo>
                    <a:pt x="261905" y="421994"/>
                  </a:lnTo>
                  <a:lnTo>
                    <a:pt x="267544" y="424186"/>
                  </a:lnTo>
                  <a:lnTo>
                    <a:pt x="267544" y="427319"/>
                  </a:lnTo>
                  <a:lnTo>
                    <a:pt x="260652" y="430139"/>
                  </a:lnTo>
                  <a:lnTo>
                    <a:pt x="253760" y="429826"/>
                  </a:lnTo>
                  <a:lnTo>
                    <a:pt x="247807" y="426693"/>
                  </a:lnTo>
                  <a:lnTo>
                    <a:pt x="244048" y="421367"/>
                  </a:lnTo>
                  <a:lnTo>
                    <a:pt x="238096" y="424186"/>
                  </a:lnTo>
                  <a:lnTo>
                    <a:pt x="234649" y="411029"/>
                  </a:lnTo>
                  <a:lnTo>
                    <a:pt x="237156" y="379387"/>
                  </a:lnTo>
                  <a:lnTo>
                    <a:pt x="232143" y="364662"/>
                  </a:lnTo>
                  <a:lnTo>
                    <a:pt x="235276" y="364662"/>
                  </a:lnTo>
                  <a:lnTo>
                    <a:pt x="225878" y="338973"/>
                  </a:lnTo>
                  <a:lnTo>
                    <a:pt x="221805" y="320176"/>
                  </a:lnTo>
                  <a:lnTo>
                    <a:pt x="217732" y="315163"/>
                  </a:lnTo>
                  <a:lnTo>
                    <a:pt x="212093" y="322682"/>
                  </a:lnTo>
                  <a:lnTo>
                    <a:pt x="217419" y="333021"/>
                  </a:lnTo>
                  <a:lnTo>
                    <a:pt x="219925" y="336154"/>
                  </a:lnTo>
                  <a:lnTo>
                    <a:pt x="217732" y="348372"/>
                  </a:lnTo>
                  <a:lnTo>
                    <a:pt x="219925" y="352758"/>
                  </a:lnTo>
                  <a:lnTo>
                    <a:pt x="229950" y="362156"/>
                  </a:lnTo>
                  <a:lnTo>
                    <a:pt x="232143" y="369049"/>
                  </a:lnTo>
                  <a:lnTo>
                    <a:pt x="230890" y="381580"/>
                  </a:lnTo>
                  <a:lnTo>
                    <a:pt x="227131" y="394111"/>
                  </a:lnTo>
                  <a:lnTo>
                    <a:pt x="219925" y="405389"/>
                  </a:lnTo>
                  <a:lnTo>
                    <a:pt x="208960" y="415414"/>
                  </a:lnTo>
                  <a:lnTo>
                    <a:pt x="200815" y="416667"/>
                  </a:lnTo>
                  <a:lnTo>
                    <a:pt x="196116" y="430765"/>
                  </a:lnTo>
                  <a:lnTo>
                    <a:pt x="198309" y="445490"/>
                  </a:lnTo>
                  <a:lnTo>
                    <a:pt x="212093" y="447996"/>
                  </a:lnTo>
                  <a:lnTo>
                    <a:pt x="213973" y="443923"/>
                  </a:lnTo>
                  <a:lnTo>
                    <a:pt x="220238" y="435465"/>
                  </a:lnTo>
                  <a:lnTo>
                    <a:pt x="226504" y="428259"/>
                  </a:lnTo>
                  <a:lnTo>
                    <a:pt x="229637" y="428886"/>
                  </a:lnTo>
                  <a:lnTo>
                    <a:pt x="228071" y="435151"/>
                  </a:lnTo>
                  <a:lnTo>
                    <a:pt x="224938" y="440477"/>
                  </a:lnTo>
                  <a:lnTo>
                    <a:pt x="224624" y="446429"/>
                  </a:lnTo>
                  <a:lnTo>
                    <a:pt x="229637" y="453948"/>
                  </a:lnTo>
                  <a:lnTo>
                    <a:pt x="229324" y="463347"/>
                  </a:lnTo>
                  <a:lnTo>
                    <a:pt x="220238" y="464287"/>
                  </a:lnTo>
                  <a:lnTo>
                    <a:pt x="214913" y="463973"/>
                  </a:lnTo>
                  <a:lnTo>
                    <a:pt x="199562" y="461780"/>
                  </a:lnTo>
                  <a:lnTo>
                    <a:pt x="191103" y="459274"/>
                  </a:lnTo>
                  <a:lnTo>
                    <a:pt x="184524" y="455202"/>
                  </a:lnTo>
                  <a:lnTo>
                    <a:pt x="179198" y="449875"/>
                  </a:lnTo>
                  <a:lnTo>
                    <a:pt x="173873" y="440477"/>
                  </a:lnTo>
                  <a:lnTo>
                    <a:pt x="170740" y="426693"/>
                  </a:lnTo>
                  <a:lnTo>
                    <a:pt x="168233" y="420740"/>
                  </a:lnTo>
                  <a:lnTo>
                    <a:pt x="163847" y="415728"/>
                  </a:lnTo>
                  <a:lnTo>
                    <a:pt x="156642" y="411655"/>
                  </a:lnTo>
                  <a:lnTo>
                    <a:pt x="130013" y="403510"/>
                  </a:lnTo>
                  <a:lnTo>
                    <a:pt x="102130" y="399124"/>
                  </a:lnTo>
                  <a:lnTo>
                    <a:pt x="96178" y="396304"/>
                  </a:lnTo>
                  <a:lnTo>
                    <a:pt x="90539" y="391292"/>
                  </a:lnTo>
                  <a:lnTo>
                    <a:pt x="86153" y="381893"/>
                  </a:lnTo>
                  <a:lnTo>
                    <a:pt x="83647" y="374687"/>
                  </a:lnTo>
                  <a:lnTo>
                    <a:pt x="75501" y="357144"/>
                  </a:lnTo>
                  <a:lnTo>
                    <a:pt x="66103" y="327382"/>
                  </a:lnTo>
                  <a:lnTo>
                    <a:pt x="61717" y="317357"/>
                  </a:lnTo>
                  <a:lnTo>
                    <a:pt x="54198" y="308271"/>
                  </a:lnTo>
                  <a:lnTo>
                    <a:pt x="47932" y="302632"/>
                  </a:lnTo>
                  <a:lnTo>
                    <a:pt x="23183" y="292607"/>
                  </a:lnTo>
                  <a:lnTo>
                    <a:pt x="17857" y="253760"/>
                  </a:lnTo>
                  <a:lnTo>
                    <a:pt x="12531" y="241855"/>
                  </a:lnTo>
                  <a:lnTo>
                    <a:pt x="7205" y="239662"/>
                  </a:lnTo>
                  <a:lnTo>
                    <a:pt x="1566" y="210840"/>
                  </a:lnTo>
                  <a:lnTo>
                    <a:pt x="0" y="192043"/>
                  </a:lnTo>
                  <a:lnTo>
                    <a:pt x="940" y="176379"/>
                  </a:lnTo>
                  <a:lnTo>
                    <a:pt x="2819" y="167294"/>
                  </a:lnTo>
                  <a:lnTo>
                    <a:pt x="5012" y="163221"/>
                  </a:lnTo>
                  <a:lnTo>
                    <a:pt x="7832" y="161028"/>
                  </a:lnTo>
                  <a:lnTo>
                    <a:pt x="10965" y="160715"/>
                  </a:lnTo>
                  <a:lnTo>
                    <a:pt x="20363" y="162594"/>
                  </a:lnTo>
                  <a:lnTo>
                    <a:pt x="26316" y="161654"/>
                  </a:lnTo>
                  <a:lnTo>
                    <a:pt x="34148" y="157582"/>
                  </a:lnTo>
                  <a:lnTo>
                    <a:pt x="38847" y="156015"/>
                  </a:lnTo>
                  <a:lnTo>
                    <a:pt x="43233" y="155075"/>
                  </a:lnTo>
                  <a:lnTo>
                    <a:pt x="47619" y="155389"/>
                  </a:lnTo>
                  <a:lnTo>
                    <a:pt x="51692" y="156955"/>
                  </a:lnTo>
                  <a:lnTo>
                    <a:pt x="67043" y="165414"/>
                  </a:lnTo>
                  <a:lnTo>
                    <a:pt x="72368" y="166667"/>
                  </a:lnTo>
                  <a:lnTo>
                    <a:pt x="78008" y="164474"/>
                  </a:lnTo>
                  <a:lnTo>
                    <a:pt x="80514" y="160402"/>
                  </a:lnTo>
                  <a:lnTo>
                    <a:pt x="84900" y="145990"/>
                  </a:lnTo>
                  <a:lnTo>
                    <a:pt x="89286" y="135965"/>
                  </a:lnTo>
                  <a:lnTo>
                    <a:pt x="91166" y="129700"/>
                  </a:lnTo>
                  <a:lnTo>
                    <a:pt x="91166" y="125000"/>
                  </a:lnTo>
                  <a:lnTo>
                    <a:pt x="89286" y="121241"/>
                  </a:lnTo>
                  <a:lnTo>
                    <a:pt x="88659" y="114975"/>
                  </a:lnTo>
                  <a:lnTo>
                    <a:pt x="89286" y="106203"/>
                  </a:lnTo>
                  <a:lnTo>
                    <a:pt x="95552" y="87719"/>
                  </a:lnTo>
                  <a:lnTo>
                    <a:pt x="99311" y="79887"/>
                  </a:lnTo>
                  <a:lnTo>
                    <a:pt x="102757" y="74875"/>
                  </a:lnTo>
                  <a:lnTo>
                    <a:pt x="109649" y="71742"/>
                  </a:lnTo>
                  <a:lnTo>
                    <a:pt x="113722" y="71429"/>
                  </a:lnTo>
                  <a:lnTo>
                    <a:pt x="122494" y="71429"/>
                  </a:lnTo>
                  <a:lnTo>
                    <a:pt x="126567" y="70802"/>
                  </a:lnTo>
                  <a:lnTo>
                    <a:pt x="130013" y="68609"/>
                  </a:lnTo>
                  <a:lnTo>
                    <a:pt x="158208" y="43860"/>
                  </a:lnTo>
                  <a:lnTo>
                    <a:pt x="173873" y="43233"/>
                  </a:lnTo>
                  <a:lnTo>
                    <a:pt x="180138" y="40100"/>
                  </a:lnTo>
                  <a:lnTo>
                    <a:pt x="186404" y="35088"/>
                  </a:lnTo>
                  <a:lnTo>
                    <a:pt x="198935" y="19737"/>
                  </a:lnTo>
                  <a:lnTo>
                    <a:pt x="208334" y="10965"/>
                  </a:lnTo>
                  <a:lnTo>
                    <a:pt x="217106" y="5952"/>
                  </a:lnTo>
                  <a:lnTo>
                    <a:pt x="225564" y="2820"/>
                  </a:lnTo>
                  <a:lnTo>
                    <a:pt x="234023" y="1253"/>
                  </a:lnTo>
                  <a:lnTo>
                    <a:pt x="242795" y="627"/>
                  </a:lnTo>
                  <a:lnTo>
                    <a:pt x="260339" y="1880"/>
                  </a:lnTo>
                  <a:lnTo>
                    <a:pt x="279449" y="0"/>
                  </a:lnTo>
                  <a:lnTo>
                    <a:pt x="288221" y="0"/>
                  </a:lnTo>
                  <a:lnTo>
                    <a:pt x="296053" y="1880"/>
                  </a:lnTo>
                  <a:lnTo>
                    <a:pt x="300752" y="4073"/>
                  </a:lnTo>
                  <a:lnTo>
                    <a:pt x="306078" y="8459"/>
                  </a:lnTo>
                  <a:close/>
                </a:path>
              </a:pathLst>
            </a:custGeom>
            <a:grpFill/>
            <a:ln w="6248" cap="rnd">
              <a:solidFill>
                <a:srgbClr val="0070C0"/>
              </a:solidFill>
              <a:prstDash val="solid"/>
              <a:round/>
            </a:ln>
          </p:spPr>
          <p:txBody>
            <a:bodyPr rtlCol="0" anchor="ctr"/>
            <a:lstStyle/>
            <a:p>
              <a:endParaRPr lang="vi-VN"/>
            </a:p>
          </p:txBody>
        </p:sp>
        <p:sp>
          <p:nvSpPr>
            <p:cNvPr id="106" name="Freeform: Shape 105">
              <a:extLst>
                <a:ext uri="{FF2B5EF4-FFF2-40B4-BE49-F238E27FC236}">
                  <a16:creationId xmlns:a16="http://schemas.microsoft.com/office/drawing/2014/main" id="{4BE42C98-9B55-4C20-AFCA-DEEB22CDE99C}"/>
                </a:ext>
              </a:extLst>
            </p:cNvPr>
            <p:cNvSpPr/>
            <p:nvPr/>
          </p:nvSpPr>
          <p:spPr>
            <a:xfrm>
              <a:off x="4562971" y="5326812"/>
              <a:ext cx="611843" cy="477757"/>
            </a:xfrm>
            <a:custGeom>
              <a:avLst/>
              <a:gdLst>
                <a:gd name="connsiteX0" fmla="*/ 611843 w 611843"/>
                <a:gd name="connsiteY0" fmla="*/ 52945 h 477757"/>
                <a:gd name="connsiteX1" fmla="*/ 605264 w 611843"/>
                <a:gd name="connsiteY1" fmla="*/ 59524 h 477757"/>
                <a:gd name="connsiteX2" fmla="*/ 601505 w 611843"/>
                <a:gd name="connsiteY2" fmla="*/ 64223 h 477757"/>
                <a:gd name="connsiteX3" fmla="*/ 598059 w 611843"/>
                <a:gd name="connsiteY3" fmla="*/ 70802 h 477757"/>
                <a:gd name="connsiteX4" fmla="*/ 596492 w 611843"/>
                <a:gd name="connsiteY4" fmla="*/ 78321 h 477757"/>
                <a:gd name="connsiteX5" fmla="*/ 597432 w 611843"/>
                <a:gd name="connsiteY5" fmla="*/ 87093 h 477757"/>
                <a:gd name="connsiteX6" fmla="*/ 599625 w 611843"/>
                <a:gd name="connsiteY6" fmla="*/ 94612 h 477757"/>
                <a:gd name="connsiteX7" fmla="*/ 600565 w 611843"/>
                <a:gd name="connsiteY7" fmla="*/ 104324 h 477757"/>
                <a:gd name="connsiteX8" fmla="*/ 595552 w 611843"/>
                <a:gd name="connsiteY8" fmla="*/ 143484 h 477757"/>
                <a:gd name="connsiteX9" fmla="*/ 577069 w 611843"/>
                <a:gd name="connsiteY9" fmla="*/ 201755 h 477757"/>
                <a:gd name="connsiteX10" fmla="*/ 578009 w 611843"/>
                <a:gd name="connsiteY10" fmla="*/ 214913 h 477757"/>
                <a:gd name="connsiteX11" fmla="*/ 581455 w 611843"/>
                <a:gd name="connsiteY11" fmla="*/ 222745 h 477757"/>
                <a:gd name="connsiteX12" fmla="*/ 585528 w 611843"/>
                <a:gd name="connsiteY12" fmla="*/ 228071 h 477757"/>
                <a:gd name="connsiteX13" fmla="*/ 593046 w 611843"/>
                <a:gd name="connsiteY13" fmla="*/ 235590 h 477757"/>
                <a:gd name="connsiteX14" fmla="*/ 595552 w 611843"/>
                <a:gd name="connsiteY14" fmla="*/ 239349 h 477757"/>
                <a:gd name="connsiteX15" fmla="*/ 597119 w 611843"/>
                <a:gd name="connsiteY15" fmla="*/ 243735 h 477757"/>
                <a:gd name="connsiteX16" fmla="*/ 596492 w 611843"/>
                <a:gd name="connsiteY16" fmla="*/ 250314 h 477757"/>
                <a:gd name="connsiteX17" fmla="*/ 593360 w 611843"/>
                <a:gd name="connsiteY17" fmla="*/ 258772 h 477757"/>
                <a:gd name="connsiteX18" fmla="*/ 584274 w 611843"/>
                <a:gd name="connsiteY18" fmla="*/ 270991 h 477757"/>
                <a:gd name="connsiteX19" fmla="*/ 569237 w 611843"/>
                <a:gd name="connsiteY19" fmla="*/ 283835 h 477757"/>
                <a:gd name="connsiteX20" fmla="*/ 565477 w 611843"/>
                <a:gd name="connsiteY20" fmla="*/ 288221 h 477757"/>
                <a:gd name="connsiteX21" fmla="*/ 564224 w 611843"/>
                <a:gd name="connsiteY21" fmla="*/ 294487 h 477757"/>
                <a:gd name="connsiteX22" fmla="*/ 564224 w 611843"/>
                <a:gd name="connsiteY22" fmla="*/ 299499 h 477757"/>
                <a:gd name="connsiteX23" fmla="*/ 569550 w 611843"/>
                <a:gd name="connsiteY23" fmla="*/ 321116 h 477757"/>
                <a:gd name="connsiteX24" fmla="*/ 565790 w 611843"/>
                <a:gd name="connsiteY24" fmla="*/ 327068 h 477757"/>
                <a:gd name="connsiteX25" fmla="*/ 560778 w 611843"/>
                <a:gd name="connsiteY25" fmla="*/ 339913 h 477757"/>
                <a:gd name="connsiteX26" fmla="*/ 557332 w 611843"/>
                <a:gd name="connsiteY26" fmla="*/ 344925 h 477757"/>
                <a:gd name="connsiteX27" fmla="*/ 552633 w 611843"/>
                <a:gd name="connsiteY27" fmla="*/ 346805 h 477757"/>
                <a:gd name="connsiteX28" fmla="*/ 545740 w 611843"/>
                <a:gd name="connsiteY28" fmla="*/ 344299 h 477757"/>
                <a:gd name="connsiteX29" fmla="*/ 533522 w 611843"/>
                <a:gd name="connsiteY29" fmla="*/ 338033 h 477757"/>
                <a:gd name="connsiteX30" fmla="*/ 524437 w 611843"/>
                <a:gd name="connsiteY30" fmla="*/ 337093 h 477757"/>
                <a:gd name="connsiteX31" fmla="*/ 470239 w 611843"/>
                <a:gd name="connsiteY31" fmla="*/ 338660 h 477757"/>
                <a:gd name="connsiteX32" fmla="*/ 461467 w 611843"/>
                <a:gd name="connsiteY32" fmla="*/ 340540 h 477757"/>
                <a:gd name="connsiteX33" fmla="*/ 451129 w 611843"/>
                <a:gd name="connsiteY33" fmla="*/ 345552 h 477757"/>
                <a:gd name="connsiteX34" fmla="*/ 445176 w 611843"/>
                <a:gd name="connsiteY34" fmla="*/ 351191 h 477757"/>
                <a:gd name="connsiteX35" fmla="*/ 441730 w 611843"/>
                <a:gd name="connsiteY35" fmla="*/ 356517 h 477757"/>
                <a:gd name="connsiteX36" fmla="*/ 439851 w 611843"/>
                <a:gd name="connsiteY36" fmla="*/ 363409 h 477757"/>
                <a:gd name="connsiteX37" fmla="*/ 439537 w 611843"/>
                <a:gd name="connsiteY37" fmla="*/ 371241 h 477757"/>
                <a:gd name="connsiteX38" fmla="*/ 440164 w 611843"/>
                <a:gd name="connsiteY38" fmla="*/ 378760 h 477757"/>
                <a:gd name="connsiteX39" fmla="*/ 442670 w 611843"/>
                <a:gd name="connsiteY39" fmla="*/ 385652 h 477757"/>
                <a:gd name="connsiteX40" fmla="*/ 448936 w 611843"/>
                <a:gd name="connsiteY40" fmla="*/ 396931 h 477757"/>
                <a:gd name="connsiteX41" fmla="*/ 449875 w 611843"/>
                <a:gd name="connsiteY41" fmla="*/ 401317 h 477757"/>
                <a:gd name="connsiteX42" fmla="*/ 448622 w 611843"/>
                <a:gd name="connsiteY42" fmla="*/ 406016 h 477757"/>
                <a:gd name="connsiteX43" fmla="*/ 444236 w 611843"/>
                <a:gd name="connsiteY43" fmla="*/ 411342 h 477757"/>
                <a:gd name="connsiteX44" fmla="*/ 435778 w 611843"/>
                <a:gd name="connsiteY44" fmla="*/ 418547 h 477757"/>
                <a:gd name="connsiteX45" fmla="*/ 425126 w 611843"/>
                <a:gd name="connsiteY45" fmla="*/ 426066 h 477757"/>
                <a:gd name="connsiteX46" fmla="*/ 412595 w 611843"/>
                <a:gd name="connsiteY46" fmla="*/ 432958 h 477757"/>
                <a:gd name="connsiteX47" fmla="*/ 399437 w 611843"/>
                <a:gd name="connsiteY47" fmla="*/ 437971 h 477757"/>
                <a:gd name="connsiteX48" fmla="*/ 381266 w 611843"/>
                <a:gd name="connsiteY48" fmla="*/ 440791 h 477757"/>
                <a:gd name="connsiteX49" fmla="*/ 370928 w 611843"/>
                <a:gd name="connsiteY49" fmla="*/ 443923 h 477757"/>
                <a:gd name="connsiteX50" fmla="*/ 362156 w 611843"/>
                <a:gd name="connsiteY50" fmla="*/ 448936 h 477757"/>
                <a:gd name="connsiteX51" fmla="*/ 356204 w 611843"/>
                <a:gd name="connsiteY51" fmla="*/ 455515 h 477757"/>
                <a:gd name="connsiteX52" fmla="*/ 345239 w 611843"/>
                <a:gd name="connsiteY52" fmla="*/ 471179 h 477757"/>
                <a:gd name="connsiteX53" fmla="*/ 339286 w 611843"/>
                <a:gd name="connsiteY53" fmla="*/ 475878 h 477757"/>
                <a:gd name="connsiteX54" fmla="*/ 333960 w 611843"/>
                <a:gd name="connsiteY54" fmla="*/ 477758 h 477757"/>
                <a:gd name="connsiteX55" fmla="*/ 330201 w 611843"/>
                <a:gd name="connsiteY55" fmla="*/ 476818 h 477757"/>
                <a:gd name="connsiteX56" fmla="*/ 328321 w 611843"/>
                <a:gd name="connsiteY56" fmla="*/ 474312 h 477757"/>
                <a:gd name="connsiteX57" fmla="*/ 329575 w 611843"/>
                <a:gd name="connsiteY57" fmla="*/ 460214 h 477757"/>
                <a:gd name="connsiteX58" fmla="*/ 329261 w 611843"/>
                <a:gd name="connsiteY58" fmla="*/ 453948 h 477757"/>
                <a:gd name="connsiteX59" fmla="*/ 328321 w 611843"/>
                <a:gd name="connsiteY59" fmla="*/ 448309 h 477757"/>
                <a:gd name="connsiteX60" fmla="*/ 325502 w 611843"/>
                <a:gd name="connsiteY60" fmla="*/ 442983 h 477757"/>
                <a:gd name="connsiteX61" fmla="*/ 319549 w 611843"/>
                <a:gd name="connsiteY61" fmla="*/ 438284 h 477757"/>
                <a:gd name="connsiteX62" fmla="*/ 310464 w 611843"/>
                <a:gd name="connsiteY62" fmla="*/ 435151 h 477757"/>
                <a:gd name="connsiteX63" fmla="*/ 202381 w 611843"/>
                <a:gd name="connsiteY63" fmla="*/ 429199 h 477757"/>
                <a:gd name="connsiteX64" fmla="*/ 189850 w 611843"/>
                <a:gd name="connsiteY64" fmla="*/ 427319 h 477757"/>
                <a:gd name="connsiteX65" fmla="*/ 174812 w 611843"/>
                <a:gd name="connsiteY65" fmla="*/ 423560 h 477757"/>
                <a:gd name="connsiteX66" fmla="*/ 160088 w 611843"/>
                <a:gd name="connsiteY66" fmla="*/ 416354 h 477757"/>
                <a:gd name="connsiteX67" fmla="*/ 140038 w 611843"/>
                <a:gd name="connsiteY67" fmla="*/ 409149 h 477757"/>
                <a:gd name="connsiteX68" fmla="*/ 104950 w 611843"/>
                <a:gd name="connsiteY68" fmla="*/ 391292 h 477757"/>
                <a:gd name="connsiteX69" fmla="*/ 86466 w 611843"/>
                <a:gd name="connsiteY69" fmla="*/ 389099 h 477757"/>
                <a:gd name="connsiteX70" fmla="*/ 79887 w 611843"/>
                <a:gd name="connsiteY70" fmla="*/ 389412 h 477757"/>
                <a:gd name="connsiteX71" fmla="*/ 74875 w 611843"/>
                <a:gd name="connsiteY71" fmla="*/ 387846 h 477757"/>
                <a:gd name="connsiteX72" fmla="*/ 71742 w 611843"/>
                <a:gd name="connsiteY72" fmla="*/ 385026 h 477757"/>
                <a:gd name="connsiteX73" fmla="*/ 69549 w 611843"/>
                <a:gd name="connsiteY73" fmla="*/ 379073 h 477757"/>
                <a:gd name="connsiteX74" fmla="*/ 69236 w 611843"/>
                <a:gd name="connsiteY74" fmla="*/ 374374 h 477757"/>
                <a:gd name="connsiteX75" fmla="*/ 70176 w 611843"/>
                <a:gd name="connsiteY75" fmla="*/ 370928 h 477757"/>
                <a:gd name="connsiteX76" fmla="*/ 76128 w 611843"/>
                <a:gd name="connsiteY76" fmla="*/ 364662 h 477757"/>
                <a:gd name="connsiteX77" fmla="*/ 77694 w 611843"/>
                <a:gd name="connsiteY77" fmla="*/ 360590 h 477757"/>
                <a:gd name="connsiteX78" fmla="*/ 75815 w 611843"/>
                <a:gd name="connsiteY78" fmla="*/ 356517 h 477757"/>
                <a:gd name="connsiteX79" fmla="*/ 71742 w 611843"/>
                <a:gd name="connsiteY79" fmla="*/ 353071 h 477757"/>
                <a:gd name="connsiteX80" fmla="*/ 62657 w 611843"/>
                <a:gd name="connsiteY80" fmla="*/ 349938 h 477757"/>
                <a:gd name="connsiteX81" fmla="*/ 54825 w 611843"/>
                <a:gd name="connsiteY81" fmla="*/ 348058 h 477757"/>
                <a:gd name="connsiteX82" fmla="*/ 50125 w 611843"/>
                <a:gd name="connsiteY82" fmla="*/ 346492 h 477757"/>
                <a:gd name="connsiteX83" fmla="*/ 47306 w 611843"/>
                <a:gd name="connsiteY83" fmla="*/ 343046 h 477757"/>
                <a:gd name="connsiteX84" fmla="*/ 46993 w 611843"/>
                <a:gd name="connsiteY84" fmla="*/ 339600 h 477757"/>
                <a:gd name="connsiteX85" fmla="*/ 47306 w 611843"/>
                <a:gd name="connsiteY85" fmla="*/ 328635 h 477757"/>
                <a:gd name="connsiteX86" fmla="*/ 45739 w 611843"/>
                <a:gd name="connsiteY86" fmla="*/ 324562 h 477757"/>
                <a:gd name="connsiteX87" fmla="*/ 40100 w 611843"/>
                <a:gd name="connsiteY87" fmla="*/ 322682 h 477757"/>
                <a:gd name="connsiteX88" fmla="*/ 28196 w 611843"/>
                <a:gd name="connsiteY88" fmla="*/ 322996 h 477757"/>
                <a:gd name="connsiteX89" fmla="*/ 11905 w 611843"/>
                <a:gd name="connsiteY89" fmla="*/ 320176 h 477757"/>
                <a:gd name="connsiteX90" fmla="*/ 11592 w 611843"/>
                <a:gd name="connsiteY90" fmla="*/ 311717 h 477757"/>
                <a:gd name="connsiteX91" fmla="*/ 6892 w 611843"/>
                <a:gd name="connsiteY91" fmla="*/ 301692 h 477757"/>
                <a:gd name="connsiteX92" fmla="*/ 627 w 611843"/>
                <a:gd name="connsiteY92" fmla="*/ 293547 h 477757"/>
                <a:gd name="connsiteX93" fmla="*/ 0 w 611843"/>
                <a:gd name="connsiteY93" fmla="*/ 288221 h 477757"/>
                <a:gd name="connsiteX94" fmla="*/ 1880 w 611843"/>
                <a:gd name="connsiteY94" fmla="*/ 281642 h 477757"/>
                <a:gd name="connsiteX95" fmla="*/ 10025 w 611843"/>
                <a:gd name="connsiteY95" fmla="*/ 265352 h 477757"/>
                <a:gd name="connsiteX96" fmla="*/ 15977 w 611843"/>
                <a:gd name="connsiteY96" fmla="*/ 258459 h 477757"/>
                <a:gd name="connsiteX97" fmla="*/ 20050 w 611843"/>
                <a:gd name="connsiteY97" fmla="*/ 254387 h 477757"/>
                <a:gd name="connsiteX98" fmla="*/ 46679 w 611843"/>
                <a:gd name="connsiteY98" fmla="*/ 239662 h 477757"/>
                <a:gd name="connsiteX99" fmla="*/ 59524 w 611843"/>
                <a:gd name="connsiteY99" fmla="*/ 243108 h 477757"/>
                <a:gd name="connsiteX100" fmla="*/ 64223 w 611843"/>
                <a:gd name="connsiteY100" fmla="*/ 243422 h 477757"/>
                <a:gd name="connsiteX101" fmla="*/ 69236 w 611843"/>
                <a:gd name="connsiteY101" fmla="*/ 242795 h 477757"/>
                <a:gd name="connsiteX102" fmla="*/ 78634 w 611843"/>
                <a:gd name="connsiteY102" fmla="*/ 240602 h 477757"/>
                <a:gd name="connsiteX103" fmla="*/ 83333 w 611843"/>
                <a:gd name="connsiteY103" fmla="*/ 238409 h 477757"/>
                <a:gd name="connsiteX104" fmla="*/ 88973 w 611843"/>
                <a:gd name="connsiteY104" fmla="*/ 234023 h 477757"/>
                <a:gd name="connsiteX105" fmla="*/ 94298 w 611843"/>
                <a:gd name="connsiteY105" fmla="*/ 230577 h 477757"/>
                <a:gd name="connsiteX106" fmla="*/ 101504 w 611843"/>
                <a:gd name="connsiteY106" fmla="*/ 228384 h 477757"/>
                <a:gd name="connsiteX107" fmla="*/ 114662 w 611843"/>
                <a:gd name="connsiteY107" fmla="*/ 226504 h 477757"/>
                <a:gd name="connsiteX108" fmla="*/ 120301 w 611843"/>
                <a:gd name="connsiteY108" fmla="*/ 224311 h 477757"/>
                <a:gd name="connsiteX109" fmla="*/ 145364 w 611843"/>
                <a:gd name="connsiteY109" fmla="*/ 207707 h 477757"/>
                <a:gd name="connsiteX110" fmla="*/ 168233 w 611843"/>
                <a:gd name="connsiteY110" fmla="*/ 187031 h 477757"/>
                <a:gd name="connsiteX111" fmla="*/ 170740 w 611843"/>
                <a:gd name="connsiteY111" fmla="*/ 182958 h 477757"/>
                <a:gd name="connsiteX112" fmla="*/ 173246 w 611843"/>
                <a:gd name="connsiteY112" fmla="*/ 176692 h 477757"/>
                <a:gd name="connsiteX113" fmla="*/ 175439 w 611843"/>
                <a:gd name="connsiteY113" fmla="*/ 173873 h 477757"/>
                <a:gd name="connsiteX114" fmla="*/ 179198 w 611843"/>
                <a:gd name="connsiteY114" fmla="*/ 172306 h 477757"/>
                <a:gd name="connsiteX115" fmla="*/ 186091 w 611843"/>
                <a:gd name="connsiteY115" fmla="*/ 171053 h 477757"/>
                <a:gd name="connsiteX116" fmla="*/ 190477 w 611843"/>
                <a:gd name="connsiteY116" fmla="*/ 171680 h 477757"/>
                <a:gd name="connsiteX117" fmla="*/ 193609 w 611843"/>
                <a:gd name="connsiteY117" fmla="*/ 172619 h 477757"/>
                <a:gd name="connsiteX118" fmla="*/ 195802 w 611843"/>
                <a:gd name="connsiteY118" fmla="*/ 177005 h 477757"/>
                <a:gd name="connsiteX119" fmla="*/ 196429 w 611843"/>
                <a:gd name="connsiteY119" fmla="*/ 183584 h 477757"/>
                <a:gd name="connsiteX120" fmla="*/ 197995 w 611843"/>
                <a:gd name="connsiteY120" fmla="*/ 188597 h 477757"/>
                <a:gd name="connsiteX121" fmla="*/ 200815 w 611843"/>
                <a:gd name="connsiteY121" fmla="*/ 191416 h 477757"/>
                <a:gd name="connsiteX122" fmla="*/ 208960 w 611843"/>
                <a:gd name="connsiteY122" fmla="*/ 197056 h 477757"/>
                <a:gd name="connsiteX123" fmla="*/ 214913 w 611843"/>
                <a:gd name="connsiteY123" fmla="*/ 197369 h 477757"/>
                <a:gd name="connsiteX124" fmla="*/ 229637 w 611843"/>
                <a:gd name="connsiteY124" fmla="*/ 195176 h 477757"/>
                <a:gd name="connsiteX125" fmla="*/ 235903 w 611843"/>
                <a:gd name="connsiteY125" fmla="*/ 192983 h 477757"/>
                <a:gd name="connsiteX126" fmla="*/ 248434 w 611843"/>
                <a:gd name="connsiteY126" fmla="*/ 191103 h 477757"/>
                <a:gd name="connsiteX127" fmla="*/ 252507 w 611843"/>
                <a:gd name="connsiteY127" fmla="*/ 191103 h 477757"/>
                <a:gd name="connsiteX128" fmla="*/ 256893 w 611843"/>
                <a:gd name="connsiteY128" fmla="*/ 192043 h 477757"/>
                <a:gd name="connsiteX129" fmla="*/ 260652 w 611843"/>
                <a:gd name="connsiteY129" fmla="*/ 193610 h 477757"/>
                <a:gd name="connsiteX130" fmla="*/ 263158 w 611843"/>
                <a:gd name="connsiteY130" fmla="*/ 196429 h 477757"/>
                <a:gd name="connsiteX131" fmla="*/ 264725 w 611843"/>
                <a:gd name="connsiteY131" fmla="*/ 199875 h 477757"/>
                <a:gd name="connsiteX132" fmla="*/ 264412 w 611843"/>
                <a:gd name="connsiteY132" fmla="*/ 208647 h 477757"/>
                <a:gd name="connsiteX133" fmla="*/ 264725 w 611843"/>
                <a:gd name="connsiteY133" fmla="*/ 214286 h 477757"/>
                <a:gd name="connsiteX134" fmla="*/ 266604 w 611843"/>
                <a:gd name="connsiteY134" fmla="*/ 218672 h 477757"/>
                <a:gd name="connsiteX135" fmla="*/ 269737 w 611843"/>
                <a:gd name="connsiteY135" fmla="*/ 221805 h 477757"/>
                <a:gd name="connsiteX136" fmla="*/ 274750 w 611843"/>
                <a:gd name="connsiteY136" fmla="*/ 222432 h 477757"/>
                <a:gd name="connsiteX137" fmla="*/ 288848 w 611843"/>
                <a:gd name="connsiteY137" fmla="*/ 220239 h 477757"/>
                <a:gd name="connsiteX138" fmla="*/ 293547 w 611843"/>
                <a:gd name="connsiteY138" fmla="*/ 220865 h 477757"/>
                <a:gd name="connsiteX139" fmla="*/ 296680 w 611843"/>
                <a:gd name="connsiteY139" fmla="*/ 222745 h 477757"/>
                <a:gd name="connsiteX140" fmla="*/ 300439 w 611843"/>
                <a:gd name="connsiteY140" fmla="*/ 228071 h 477757"/>
                <a:gd name="connsiteX141" fmla="*/ 305139 w 611843"/>
                <a:gd name="connsiteY141" fmla="*/ 231830 h 477757"/>
                <a:gd name="connsiteX142" fmla="*/ 309524 w 611843"/>
                <a:gd name="connsiteY142" fmla="*/ 230264 h 477757"/>
                <a:gd name="connsiteX143" fmla="*/ 316417 w 611843"/>
                <a:gd name="connsiteY143" fmla="*/ 224938 h 477757"/>
                <a:gd name="connsiteX144" fmla="*/ 331454 w 611843"/>
                <a:gd name="connsiteY144" fmla="*/ 209274 h 477757"/>
                <a:gd name="connsiteX145" fmla="*/ 339913 w 611843"/>
                <a:gd name="connsiteY145" fmla="*/ 196742 h 477757"/>
                <a:gd name="connsiteX146" fmla="*/ 343986 w 611843"/>
                <a:gd name="connsiteY146" fmla="*/ 184524 h 477757"/>
                <a:gd name="connsiteX147" fmla="*/ 343046 w 611843"/>
                <a:gd name="connsiteY147" fmla="*/ 177005 h 477757"/>
                <a:gd name="connsiteX148" fmla="*/ 345552 w 611843"/>
                <a:gd name="connsiteY148" fmla="*/ 165414 h 477757"/>
                <a:gd name="connsiteX149" fmla="*/ 343359 w 611843"/>
                <a:gd name="connsiteY149" fmla="*/ 157895 h 477757"/>
                <a:gd name="connsiteX150" fmla="*/ 340540 w 611843"/>
                <a:gd name="connsiteY150" fmla="*/ 155702 h 477757"/>
                <a:gd name="connsiteX151" fmla="*/ 336780 w 611843"/>
                <a:gd name="connsiteY151" fmla="*/ 154449 h 477757"/>
                <a:gd name="connsiteX152" fmla="*/ 333334 w 611843"/>
                <a:gd name="connsiteY152" fmla="*/ 151943 h 477757"/>
                <a:gd name="connsiteX153" fmla="*/ 330201 w 611843"/>
                <a:gd name="connsiteY153" fmla="*/ 144111 h 477757"/>
                <a:gd name="connsiteX154" fmla="*/ 319863 w 611843"/>
                <a:gd name="connsiteY154" fmla="*/ 133772 h 477757"/>
                <a:gd name="connsiteX155" fmla="*/ 315790 w 611843"/>
                <a:gd name="connsiteY155" fmla="*/ 128446 h 477757"/>
                <a:gd name="connsiteX156" fmla="*/ 314537 w 611843"/>
                <a:gd name="connsiteY156" fmla="*/ 125314 h 477757"/>
                <a:gd name="connsiteX157" fmla="*/ 313597 w 611843"/>
                <a:gd name="connsiteY157" fmla="*/ 114349 h 477757"/>
                <a:gd name="connsiteX158" fmla="*/ 312031 w 611843"/>
                <a:gd name="connsiteY158" fmla="*/ 111843 h 477757"/>
                <a:gd name="connsiteX159" fmla="*/ 309211 w 611843"/>
                <a:gd name="connsiteY159" fmla="*/ 110276 h 477757"/>
                <a:gd name="connsiteX160" fmla="*/ 299499 w 611843"/>
                <a:gd name="connsiteY160" fmla="*/ 102444 h 477757"/>
                <a:gd name="connsiteX161" fmla="*/ 299499 w 611843"/>
                <a:gd name="connsiteY161" fmla="*/ 96492 h 477757"/>
                <a:gd name="connsiteX162" fmla="*/ 300439 w 611843"/>
                <a:gd name="connsiteY162" fmla="*/ 92106 h 477757"/>
                <a:gd name="connsiteX163" fmla="*/ 304199 w 611843"/>
                <a:gd name="connsiteY163" fmla="*/ 82081 h 477757"/>
                <a:gd name="connsiteX164" fmla="*/ 305452 w 611843"/>
                <a:gd name="connsiteY164" fmla="*/ 77068 h 477757"/>
                <a:gd name="connsiteX165" fmla="*/ 308271 w 611843"/>
                <a:gd name="connsiteY165" fmla="*/ 77068 h 477757"/>
                <a:gd name="connsiteX166" fmla="*/ 312031 w 611843"/>
                <a:gd name="connsiteY166" fmla="*/ 79261 h 477757"/>
                <a:gd name="connsiteX167" fmla="*/ 316417 w 611843"/>
                <a:gd name="connsiteY167" fmla="*/ 76128 h 477757"/>
                <a:gd name="connsiteX168" fmla="*/ 322056 w 611843"/>
                <a:gd name="connsiteY168" fmla="*/ 71429 h 477757"/>
                <a:gd name="connsiteX169" fmla="*/ 328948 w 611843"/>
                <a:gd name="connsiteY169" fmla="*/ 68296 h 477757"/>
                <a:gd name="connsiteX170" fmla="*/ 346179 w 611843"/>
                <a:gd name="connsiteY170" fmla="*/ 70802 h 477757"/>
                <a:gd name="connsiteX171" fmla="*/ 354324 w 611843"/>
                <a:gd name="connsiteY171" fmla="*/ 69549 h 477757"/>
                <a:gd name="connsiteX172" fmla="*/ 355890 w 611843"/>
                <a:gd name="connsiteY172" fmla="*/ 65790 h 477757"/>
                <a:gd name="connsiteX173" fmla="*/ 364976 w 611843"/>
                <a:gd name="connsiteY173" fmla="*/ 59211 h 477757"/>
                <a:gd name="connsiteX174" fmla="*/ 369048 w 611843"/>
                <a:gd name="connsiteY174" fmla="*/ 57331 h 477757"/>
                <a:gd name="connsiteX175" fmla="*/ 375314 w 611843"/>
                <a:gd name="connsiteY175" fmla="*/ 57331 h 477757"/>
                <a:gd name="connsiteX176" fmla="*/ 387532 w 611843"/>
                <a:gd name="connsiteY176" fmla="*/ 60151 h 477757"/>
                <a:gd name="connsiteX177" fmla="*/ 396304 w 611843"/>
                <a:gd name="connsiteY177" fmla="*/ 60464 h 477757"/>
                <a:gd name="connsiteX178" fmla="*/ 400377 w 611843"/>
                <a:gd name="connsiteY178" fmla="*/ 61717 h 477757"/>
                <a:gd name="connsiteX179" fmla="*/ 406329 w 611843"/>
                <a:gd name="connsiteY179" fmla="*/ 64223 h 477757"/>
                <a:gd name="connsiteX180" fmla="*/ 409149 w 611843"/>
                <a:gd name="connsiteY180" fmla="*/ 63597 h 477757"/>
                <a:gd name="connsiteX181" fmla="*/ 411655 w 611843"/>
                <a:gd name="connsiteY181" fmla="*/ 60777 h 477757"/>
                <a:gd name="connsiteX182" fmla="*/ 412595 w 611843"/>
                <a:gd name="connsiteY182" fmla="*/ 53571 h 477757"/>
                <a:gd name="connsiteX183" fmla="*/ 413848 w 611843"/>
                <a:gd name="connsiteY183" fmla="*/ 49812 h 477757"/>
                <a:gd name="connsiteX184" fmla="*/ 417607 w 611843"/>
                <a:gd name="connsiteY184" fmla="*/ 46053 h 477757"/>
                <a:gd name="connsiteX185" fmla="*/ 423873 w 611843"/>
                <a:gd name="connsiteY185" fmla="*/ 41667 h 477757"/>
                <a:gd name="connsiteX186" fmla="*/ 436718 w 611843"/>
                <a:gd name="connsiteY186" fmla="*/ 35401 h 477757"/>
                <a:gd name="connsiteX187" fmla="*/ 442983 w 611843"/>
                <a:gd name="connsiteY187" fmla="*/ 30702 h 477757"/>
                <a:gd name="connsiteX188" fmla="*/ 448936 w 611843"/>
                <a:gd name="connsiteY188" fmla="*/ 27569 h 477757"/>
                <a:gd name="connsiteX189" fmla="*/ 454575 w 611843"/>
                <a:gd name="connsiteY189" fmla="*/ 26942 h 477757"/>
                <a:gd name="connsiteX190" fmla="*/ 472432 w 611843"/>
                <a:gd name="connsiteY190" fmla="*/ 30075 h 477757"/>
                <a:gd name="connsiteX191" fmla="*/ 479951 w 611843"/>
                <a:gd name="connsiteY191" fmla="*/ 29449 h 477757"/>
                <a:gd name="connsiteX192" fmla="*/ 487156 w 611843"/>
                <a:gd name="connsiteY192" fmla="*/ 25690 h 477757"/>
                <a:gd name="connsiteX193" fmla="*/ 511906 w 611843"/>
                <a:gd name="connsiteY193" fmla="*/ 4386 h 477757"/>
                <a:gd name="connsiteX194" fmla="*/ 518485 w 611843"/>
                <a:gd name="connsiteY194" fmla="*/ 1880 h 477757"/>
                <a:gd name="connsiteX195" fmla="*/ 525377 w 611843"/>
                <a:gd name="connsiteY195" fmla="*/ 1253 h 477757"/>
                <a:gd name="connsiteX196" fmla="*/ 534149 w 611843"/>
                <a:gd name="connsiteY196" fmla="*/ 3446 h 477757"/>
                <a:gd name="connsiteX197" fmla="*/ 555139 w 611843"/>
                <a:gd name="connsiteY197" fmla="*/ 12531 h 477757"/>
                <a:gd name="connsiteX198" fmla="*/ 562658 w 611843"/>
                <a:gd name="connsiteY198" fmla="*/ 13785 h 477757"/>
                <a:gd name="connsiteX199" fmla="*/ 571116 w 611843"/>
                <a:gd name="connsiteY199" fmla="*/ 12531 h 477757"/>
                <a:gd name="connsiteX200" fmla="*/ 577695 w 611843"/>
                <a:gd name="connsiteY200" fmla="*/ 10652 h 477757"/>
                <a:gd name="connsiteX201" fmla="*/ 595866 w 611843"/>
                <a:gd name="connsiteY201" fmla="*/ 0 h 477757"/>
                <a:gd name="connsiteX202" fmla="*/ 601192 w 611843"/>
                <a:gd name="connsiteY202" fmla="*/ 2193 h 477757"/>
                <a:gd name="connsiteX203" fmla="*/ 606517 w 611843"/>
                <a:gd name="connsiteY203" fmla="*/ 14098 h 477757"/>
                <a:gd name="connsiteX204" fmla="*/ 611843 w 611843"/>
                <a:gd name="connsiteY204" fmla="*/ 52945 h 47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611843" h="477757">
                  <a:moveTo>
                    <a:pt x="611843" y="52945"/>
                  </a:moveTo>
                  <a:lnTo>
                    <a:pt x="605264" y="59524"/>
                  </a:lnTo>
                  <a:lnTo>
                    <a:pt x="601505" y="64223"/>
                  </a:lnTo>
                  <a:lnTo>
                    <a:pt x="598059" y="70802"/>
                  </a:lnTo>
                  <a:lnTo>
                    <a:pt x="596492" y="78321"/>
                  </a:lnTo>
                  <a:lnTo>
                    <a:pt x="597432" y="87093"/>
                  </a:lnTo>
                  <a:lnTo>
                    <a:pt x="599625" y="94612"/>
                  </a:lnTo>
                  <a:lnTo>
                    <a:pt x="600565" y="104324"/>
                  </a:lnTo>
                  <a:lnTo>
                    <a:pt x="595552" y="143484"/>
                  </a:lnTo>
                  <a:lnTo>
                    <a:pt x="577069" y="201755"/>
                  </a:lnTo>
                  <a:lnTo>
                    <a:pt x="578009" y="214913"/>
                  </a:lnTo>
                  <a:lnTo>
                    <a:pt x="581455" y="222745"/>
                  </a:lnTo>
                  <a:lnTo>
                    <a:pt x="585528" y="228071"/>
                  </a:lnTo>
                  <a:lnTo>
                    <a:pt x="593046" y="235590"/>
                  </a:lnTo>
                  <a:lnTo>
                    <a:pt x="595552" y="239349"/>
                  </a:lnTo>
                  <a:lnTo>
                    <a:pt x="597119" y="243735"/>
                  </a:lnTo>
                  <a:lnTo>
                    <a:pt x="596492" y="250314"/>
                  </a:lnTo>
                  <a:lnTo>
                    <a:pt x="593360" y="258772"/>
                  </a:lnTo>
                  <a:lnTo>
                    <a:pt x="584274" y="270991"/>
                  </a:lnTo>
                  <a:lnTo>
                    <a:pt x="569237" y="283835"/>
                  </a:lnTo>
                  <a:lnTo>
                    <a:pt x="565477" y="288221"/>
                  </a:lnTo>
                  <a:lnTo>
                    <a:pt x="564224" y="294487"/>
                  </a:lnTo>
                  <a:lnTo>
                    <a:pt x="564224" y="299499"/>
                  </a:lnTo>
                  <a:lnTo>
                    <a:pt x="569550" y="321116"/>
                  </a:lnTo>
                  <a:lnTo>
                    <a:pt x="565790" y="327068"/>
                  </a:lnTo>
                  <a:lnTo>
                    <a:pt x="560778" y="339913"/>
                  </a:lnTo>
                  <a:lnTo>
                    <a:pt x="557332" y="344925"/>
                  </a:lnTo>
                  <a:lnTo>
                    <a:pt x="552633" y="346805"/>
                  </a:lnTo>
                  <a:lnTo>
                    <a:pt x="545740" y="344299"/>
                  </a:lnTo>
                  <a:lnTo>
                    <a:pt x="533522" y="338033"/>
                  </a:lnTo>
                  <a:lnTo>
                    <a:pt x="524437" y="337093"/>
                  </a:lnTo>
                  <a:lnTo>
                    <a:pt x="470239" y="338660"/>
                  </a:lnTo>
                  <a:lnTo>
                    <a:pt x="461467" y="340540"/>
                  </a:lnTo>
                  <a:lnTo>
                    <a:pt x="451129" y="345552"/>
                  </a:lnTo>
                  <a:lnTo>
                    <a:pt x="445176" y="351191"/>
                  </a:lnTo>
                  <a:lnTo>
                    <a:pt x="441730" y="356517"/>
                  </a:lnTo>
                  <a:lnTo>
                    <a:pt x="439851" y="363409"/>
                  </a:lnTo>
                  <a:lnTo>
                    <a:pt x="439537" y="371241"/>
                  </a:lnTo>
                  <a:lnTo>
                    <a:pt x="440164" y="378760"/>
                  </a:lnTo>
                  <a:lnTo>
                    <a:pt x="442670" y="385652"/>
                  </a:lnTo>
                  <a:lnTo>
                    <a:pt x="448936" y="396931"/>
                  </a:lnTo>
                  <a:lnTo>
                    <a:pt x="449875" y="401317"/>
                  </a:lnTo>
                  <a:lnTo>
                    <a:pt x="448622" y="406016"/>
                  </a:lnTo>
                  <a:lnTo>
                    <a:pt x="444236" y="411342"/>
                  </a:lnTo>
                  <a:lnTo>
                    <a:pt x="435778" y="418547"/>
                  </a:lnTo>
                  <a:lnTo>
                    <a:pt x="425126" y="426066"/>
                  </a:lnTo>
                  <a:lnTo>
                    <a:pt x="412595" y="432958"/>
                  </a:lnTo>
                  <a:lnTo>
                    <a:pt x="399437" y="437971"/>
                  </a:lnTo>
                  <a:lnTo>
                    <a:pt x="381266" y="440791"/>
                  </a:lnTo>
                  <a:lnTo>
                    <a:pt x="370928" y="443923"/>
                  </a:lnTo>
                  <a:lnTo>
                    <a:pt x="362156" y="448936"/>
                  </a:lnTo>
                  <a:lnTo>
                    <a:pt x="356204" y="455515"/>
                  </a:lnTo>
                  <a:lnTo>
                    <a:pt x="345239" y="471179"/>
                  </a:lnTo>
                  <a:lnTo>
                    <a:pt x="339286" y="475878"/>
                  </a:lnTo>
                  <a:lnTo>
                    <a:pt x="333960" y="477758"/>
                  </a:lnTo>
                  <a:lnTo>
                    <a:pt x="330201" y="476818"/>
                  </a:lnTo>
                  <a:lnTo>
                    <a:pt x="328321" y="474312"/>
                  </a:lnTo>
                  <a:lnTo>
                    <a:pt x="329575" y="460214"/>
                  </a:lnTo>
                  <a:lnTo>
                    <a:pt x="329261" y="453948"/>
                  </a:lnTo>
                  <a:lnTo>
                    <a:pt x="328321" y="448309"/>
                  </a:lnTo>
                  <a:lnTo>
                    <a:pt x="325502" y="442983"/>
                  </a:lnTo>
                  <a:lnTo>
                    <a:pt x="319549" y="438284"/>
                  </a:lnTo>
                  <a:lnTo>
                    <a:pt x="310464" y="435151"/>
                  </a:lnTo>
                  <a:lnTo>
                    <a:pt x="202381" y="429199"/>
                  </a:lnTo>
                  <a:lnTo>
                    <a:pt x="189850" y="427319"/>
                  </a:lnTo>
                  <a:lnTo>
                    <a:pt x="174812" y="423560"/>
                  </a:lnTo>
                  <a:lnTo>
                    <a:pt x="160088" y="416354"/>
                  </a:lnTo>
                  <a:lnTo>
                    <a:pt x="140038" y="409149"/>
                  </a:lnTo>
                  <a:lnTo>
                    <a:pt x="104950" y="391292"/>
                  </a:lnTo>
                  <a:lnTo>
                    <a:pt x="86466" y="389099"/>
                  </a:lnTo>
                  <a:lnTo>
                    <a:pt x="79887" y="389412"/>
                  </a:lnTo>
                  <a:lnTo>
                    <a:pt x="74875" y="387846"/>
                  </a:lnTo>
                  <a:lnTo>
                    <a:pt x="71742" y="385026"/>
                  </a:lnTo>
                  <a:lnTo>
                    <a:pt x="69549" y="379073"/>
                  </a:lnTo>
                  <a:lnTo>
                    <a:pt x="69236" y="374374"/>
                  </a:lnTo>
                  <a:lnTo>
                    <a:pt x="70176" y="370928"/>
                  </a:lnTo>
                  <a:lnTo>
                    <a:pt x="76128" y="364662"/>
                  </a:lnTo>
                  <a:lnTo>
                    <a:pt x="77694" y="360590"/>
                  </a:lnTo>
                  <a:lnTo>
                    <a:pt x="75815" y="356517"/>
                  </a:lnTo>
                  <a:lnTo>
                    <a:pt x="71742" y="353071"/>
                  </a:lnTo>
                  <a:lnTo>
                    <a:pt x="62657" y="349938"/>
                  </a:lnTo>
                  <a:lnTo>
                    <a:pt x="54825" y="348058"/>
                  </a:lnTo>
                  <a:lnTo>
                    <a:pt x="50125" y="346492"/>
                  </a:lnTo>
                  <a:lnTo>
                    <a:pt x="47306" y="343046"/>
                  </a:lnTo>
                  <a:lnTo>
                    <a:pt x="46993" y="339600"/>
                  </a:lnTo>
                  <a:lnTo>
                    <a:pt x="47306" y="328635"/>
                  </a:lnTo>
                  <a:lnTo>
                    <a:pt x="45739" y="324562"/>
                  </a:lnTo>
                  <a:lnTo>
                    <a:pt x="40100" y="322682"/>
                  </a:lnTo>
                  <a:lnTo>
                    <a:pt x="28196" y="322996"/>
                  </a:lnTo>
                  <a:lnTo>
                    <a:pt x="11905" y="320176"/>
                  </a:lnTo>
                  <a:lnTo>
                    <a:pt x="11592" y="311717"/>
                  </a:lnTo>
                  <a:lnTo>
                    <a:pt x="6892" y="301692"/>
                  </a:lnTo>
                  <a:lnTo>
                    <a:pt x="627" y="293547"/>
                  </a:lnTo>
                  <a:lnTo>
                    <a:pt x="0" y="288221"/>
                  </a:lnTo>
                  <a:lnTo>
                    <a:pt x="1880" y="281642"/>
                  </a:lnTo>
                  <a:lnTo>
                    <a:pt x="10025" y="265352"/>
                  </a:lnTo>
                  <a:lnTo>
                    <a:pt x="15977" y="258459"/>
                  </a:lnTo>
                  <a:lnTo>
                    <a:pt x="20050" y="254387"/>
                  </a:lnTo>
                  <a:lnTo>
                    <a:pt x="46679" y="239662"/>
                  </a:lnTo>
                  <a:lnTo>
                    <a:pt x="59524" y="243108"/>
                  </a:lnTo>
                  <a:lnTo>
                    <a:pt x="64223" y="243422"/>
                  </a:lnTo>
                  <a:lnTo>
                    <a:pt x="69236" y="242795"/>
                  </a:lnTo>
                  <a:lnTo>
                    <a:pt x="78634" y="240602"/>
                  </a:lnTo>
                  <a:lnTo>
                    <a:pt x="83333" y="238409"/>
                  </a:lnTo>
                  <a:lnTo>
                    <a:pt x="88973" y="234023"/>
                  </a:lnTo>
                  <a:lnTo>
                    <a:pt x="94298" y="230577"/>
                  </a:lnTo>
                  <a:lnTo>
                    <a:pt x="101504" y="228384"/>
                  </a:lnTo>
                  <a:lnTo>
                    <a:pt x="114662" y="226504"/>
                  </a:lnTo>
                  <a:lnTo>
                    <a:pt x="120301" y="224311"/>
                  </a:lnTo>
                  <a:lnTo>
                    <a:pt x="145364" y="207707"/>
                  </a:lnTo>
                  <a:lnTo>
                    <a:pt x="168233" y="187031"/>
                  </a:lnTo>
                  <a:lnTo>
                    <a:pt x="170740" y="182958"/>
                  </a:lnTo>
                  <a:lnTo>
                    <a:pt x="173246" y="176692"/>
                  </a:lnTo>
                  <a:lnTo>
                    <a:pt x="175439" y="173873"/>
                  </a:lnTo>
                  <a:lnTo>
                    <a:pt x="179198" y="172306"/>
                  </a:lnTo>
                  <a:lnTo>
                    <a:pt x="186091" y="171053"/>
                  </a:lnTo>
                  <a:lnTo>
                    <a:pt x="190477" y="171680"/>
                  </a:lnTo>
                  <a:lnTo>
                    <a:pt x="193609" y="172619"/>
                  </a:lnTo>
                  <a:lnTo>
                    <a:pt x="195802" y="177005"/>
                  </a:lnTo>
                  <a:lnTo>
                    <a:pt x="196429" y="183584"/>
                  </a:lnTo>
                  <a:lnTo>
                    <a:pt x="197995" y="188597"/>
                  </a:lnTo>
                  <a:lnTo>
                    <a:pt x="200815" y="191416"/>
                  </a:lnTo>
                  <a:lnTo>
                    <a:pt x="208960" y="197056"/>
                  </a:lnTo>
                  <a:lnTo>
                    <a:pt x="214913" y="197369"/>
                  </a:lnTo>
                  <a:lnTo>
                    <a:pt x="229637" y="195176"/>
                  </a:lnTo>
                  <a:lnTo>
                    <a:pt x="235903" y="192983"/>
                  </a:lnTo>
                  <a:lnTo>
                    <a:pt x="248434" y="191103"/>
                  </a:lnTo>
                  <a:lnTo>
                    <a:pt x="252507" y="191103"/>
                  </a:lnTo>
                  <a:lnTo>
                    <a:pt x="256893" y="192043"/>
                  </a:lnTo>
                  <a:lnTo>
                    <a:pt x="260652" y="193610"/>
                  </a:lnTo>
                  <a:lnTo>
                    <a:pt x="263158" y="196429"/>
                  </a:lnTo>
                  <a:lnTo>
                    <a:pt x="264725" y="199875"/>
                  </a:lnTo>
                  <a:lnTo>
                    <a:pt x="264412" y="208647"/>
                  </a:lnTo>
                  <a:lnTo>
                    <a:pt x="264725" y="214286"/>
                  </a:lnTo>
                  <a:lnTo>
                    <a:pt x="266604" y="218672"/>
                  </a:lnTo>
                  <a:lnTo>
                    <a:pt x="269737" y="221805"/>
                  </a:lnTo>
                  <a:lnTo>
                    <a:pt x="274750" y="222432"/>
                  </a:lnTo>
                  <a:lnTo>
                    <a:pt x="288848" y="220239"/>
                  </a:lnTo>
                  <a:lnTo>
                    <a:pt x="293547" y="220865"/>
                  </a:lnTo>
                  <a:lnTo>
                    <a:pt x="296680" y="222745"/>
                  </a:lnTo>
                  <a:lnTo>
                    <a:pt x="300439" y="228071"/>
                  </a:lnTo>
                  <a:lnTo>
                    <a:pt x="305139" y="231830"/>
                  </a:lnTo>
                  <a:lnTo>
                    <a:pt x="309524" y="230264"/>
                  </a:lnTo>
                  <a:lnTo>
                    <a:pt x="316417" y="224938"/>
                  </a:lnTo>
                  <a:lnTo>
                    <a:pt x="331454" y="209274"/>
                  </a:lnTo>
                  <a:lnTo>
                    <a:pt x="339913" y="196742"/>
                  </a:lnTo>
                  <a:lnTo>
                    <a:pt x="343986" y="184524"/>
                  </a:lnTo>
                  <a:lnTo>
                    <a:pt x="343046" y="177005"/>
                  </a:lnTo>
                  <a:lnTo>
                    <a:pt x="345552" y="165414"/>
                  </a:lnTo>
                  <a:lnTo>
                    <a:pt x="343359" y="157895"/>
                  </a:lnTo>
                  <a:lnTo>
                    <a:pt x="340540" y="155702"/>
                  </a:lnTo>
                  <a:lnTo>
                    <a:pt x="336780" y="154449"/>
                  </a:lnTo>
                  <a:lnTo>
                    <a:pt x="333334" y="151943"/>
                  </a:lnTo>
                  <a:lnTo>
                    <a:pt x="330201" y="144111"/>
                  </a:lnTo>
                  <a:lnTo>
                    <a:pt x="319863" y="133772"/>
                  </a:lnTo>
                  <a:lnTo>
                    <a:pt x="315790" y="128446"/>
                  </a:lnTo>
                  <a:lnTo>
                    <a:pt x="314537" y="125314"/>
                  </a:lnTo>
                  <a:lnTo>
                    <a:pt x="313597" y="114349"/>
                  </a:lnTo>
                  <a:lnTo>
                    <a:pt x="312031" y="111843"/>
                  </a:lnTo>
                  <a:lnTo>
                    <a:pt x="309211" y="110276"/>
                  </a:lnTo>
                  <a:lnTo>
                    <a:pt x="299499" y="102444"/>
                  </a:lnTo>
                  <a:lnTo>
                    <a:pt x="299499" y="96492"/>
                  </a:lnTo>
                  <a:lnTo>
                    <a:pt x="300439" y="92106"/>
                  </a:lnTo>
                  <a:lnTo>
                    <a:pt x="304199" y="82081"/>
                  </a:lnTo>
                  <a:lnTo>
                    <a:pt x="305452" y="77068"/>
                  </a:lnTo>
                  <a:lnTo>
                    <a:pt x="308271" y="77068"/>
                  </a:lnTo>
                  <a:lnTo>
                    <a:pt x="312031" y="79261"/>
                  </a:lnTo>
                  <a:lnTo>
                    <a:pt x="316417" y="76128"/>
                  </a:lnTo>
                  <a:lnTo>
                    <a:pt x="322056" y="71429"/>
                  </a:lnTo>
                  <a:lnTo>
                    <a:pt x="328948" y="68296"/>
                  </a:lnTo>
                  <a:lnTo>
                    <a:pt x="346179" y="70802"/>
                  </a:lnTo>
                  <a:lnTo>
                    <a:pt x="354324" y="69549"/>
                  </a:lnTo>
                  <a:lnTo>
                    <a:pt x="355890" y="65790"/>
                  </a:lnTo>
                  <a:lnTo>
                    <a:pt x="364976" y="59211"/>
                  </a:lnTo>
                  <a:lnTo>
                    <a:pt x="369048" y="57331"/>
                  </a:lnTo>
                  <a:lnTo>
                    <a:pt x="375314" y="57331"/>
                  </a:lnTo>
                  <a:lnTo>
                    <a:pt x="387532" y="60151"/>
                  </a:lnTo>
                  <a:lnTo>
                    <a:pt x="396304" y="60464"/>
                  </a:lnTo>
                  <a:lnTo>
                    <a:pt x="400377" y="61717"/>
                  </a:lnTo>
                  <a:lnTo>
                    <a:pt x="406329" y="64223"/>
                  </a:lnTo>
                  <a:lnTo>
                    <a:pt x="409149" y="63597"/>
                  </a:lnTo>
                  <a:lnTo>
                    <a:pt x="411655" y="60777"/>
                  </a:lnTo>
                  <a:lnTo>
                    <a:pt x="412595" y="53571"/>
                  </a:lnTo>
                  <a:lnTo>
                    <a:pt x="413848" y="49812"/>
                  </a:lnTo>
                  <a:lnTo>
                    <a:pt x="417607" y="46053"/>
                  </a:lnTo>
                  <a:lnTo>
                    <a:pt x="423873" y="41667"/>
                  </a:lnTo>
                  <a:lnTo>
                    <a:pt x="436718" y="35401"/>
                  </a:lnTo>
                  <a:lnTo>
                    <a:pt x="442983" y="30702"/>
                  </a:lnTo>
                  <a:lnTo>
                    <a:pt x="448936" y="27569"/>
                  </a:lnTo>
                  <a:lnTo>
                    <a:pt x="454575" y="26942"/>
                  </a:lnTo>
                  <a:lnTo>
                    <a:pt x="472432" y="30075"/>
                  </a:lnTo>
                  <a:lnTo>
                    <a:pt x="479951" y="29449"/>
                  </a:lnTo>
                  <a:lnTo>
                    <a:pt x="487156" y="25690"/>
                  </a:lnTo>
                  <a:lnTo>
                    <a:pt x="511906" y="4386"/>
                  </a:lnTo>
                  <a:lnTo>
                    <a:pt x="518485" y="1880"/>
                  </a:lnTo>
                  <a:lnTo>
                    <a:pt x="525377" y="1253"/>
                  </a:lnTo>
                  <a:lnTo>
                    <a:pt x="534149" y="3446"/>
                  </a:lnTo>
                  <a:lnTo>
                    <a:pt x="555139" y="12531"/>
                  </a:lnTo>
                  <a:lnTo>
                    <a:pt x="562658" y="13785"/>
                  </a:lnTo>
                  <a:lnTo>
                    <a:pt x="571116" y="12531"/>
                  </a:lnTo>
                  <a:lnTo>
                    <a:pt x="577695" y="10652"/>
                  </a:lnTo>
                  <a:lnTo>
                    <a:pt x="595866" y="0"/>
                  </a:lnTo>
                  <a:lnTo>
                    <a:pt x="601192" y="2193"/>
                  </a:lnTo>
                  <a:lnTo>
                    <a:pt x="606517" y="14098"/>
                  </a:lnTo>
                  <a:lnTo>
                    <a:pt x="611843" y="52945"/>
                  </a:lnTo>
                  <a:close/>
                </a:path>
              </a:pathLst>
            </a:custGeom>
            <a:grpFill/>
            <a:ln w="6248" cap="rnd">
              <a:solidFill>
                <a:srgbClr val="0070C0"/>
              </a:solidFill>
              <a:prstDash val="solid"/>
              <a:round/>
            </a:ln>
          </p:spPr>
          <p:txBody>
            <a:bodyPr rtlCol="0" anchor="ctr"/>
            <a:lstStyle/>
            <a:p>
              <a:endParaRPr lang="vi-VN"/>
            </a:p>
          </p:txBody>
        </p:sp>
        <p:sp>
          <p:nvSpPr>
            <p:cNvPr id="107" name="Freeform: Shape 106">
              <a:extLst>
                <a:ext uri="{FF2B5EF4-FFF2-40B4-BE49-F238E27FC236}">
                  <a16:creationId xmlns:a16="http://schemas.microsoft.com/office/drawing/2014/main" id="{9640DD92-59A4-4DEF-8E4B-A41786BC4214}"/>
                </a:ext>
              </a:extLst>
            </p:cNvPr>
            <p:cNvSpPr/>
            <p:nvPr/>
          </p:nvSpPr>
          <p:spPr>
            <a:xfrm>
              <a:off x="5127195" y="5379757"/>
              <a:ext cx="270364" cy="378446"/>
            </a:xfrm>
            <a:custGeom>
              <a:avLst/>
              <a:gdLst>
                <a:gd name="connsiteX0" fmla="*/ 253760 w 270364"/>
                <a:gd name="connsiteY0" fmla="*/ 170740 h 378446"/>
                <a:gd name="connsiteX1" fmla="*/ 253447 w 270364"/>
                <a:gd name="connsiteY1" fmla="*/ 172619 h 378446"/>
                <a:gd name="connsiteX2" fmla="*/ 270364 w 270364"/>
                <a:gd name="connsiteY2" fmla="*/ 193610 h 378446"/>
                <a:gd name="connsiteX3" fmla="*/ 265665 w 270364"/>
                <a:gd name="connsiteY3" fmla="*/ 203008 h 378446"/>
                <a:gd name="connsiteX4" fmla="*/ 262532 w 270364"/>
                <a:gd name="connsiteY4" fmla="*/ 199875 h 378446"/>
                <a:gd name="connsiteX5" fmla="*/ 259399 w 270364"/>
                <a:gd name="connsiteY5" fmla="*/ 203008 h 378446"/>
                <a:gd name="connsiteX6" fmla="*/ 255640 w 270364"/>
                <a:gd name="connsiteY6" fmla="*/ 212093 h 378446"/>
                <a:gd name="connsiteX7" fmla="*/ 248121 w 270364"/>
                <a:gd name="connsiteY7" fmla="*/ 221492 h 378446"/>
                <a:gd name="connsiteX8" fmla="*/ 247181 w 270364"/>
                <a:gd name="connsiteY8" fmla="*/ 225251 h 378446"/>
                <a:gd name="connsiteX9" fmla="*/ 246868 w 270364"/>
                <a:gd name="connsiteY9" fmla="*/ 229637 h 378446"/>
                <a:gd name="connsiteX10" fmla="*/ 245301 w 270364"/>
                <a:gd name="connsiteY10" fmla="*/ 235903 h 378446"/>
                <a:gd name="connsiteX11" fmla="*/ 242795 w 270364"/>
                <a:gd name="connsiteY11" fmla="*/ 239036 h 378446"/>
                <a:gd name="connsiteX12" fmla="*/ 235276 w 270364"/>
                <a:gd name="connsiteY12" fmla="*/ 245615 h 378446"/>
                <a:gd name="connsiteX13" fmla="*/ 233396 w 270364"/>
                <a:gd name="connsiteY13" fmla="*/ 249061 h 378446"/>
                <a:gd name="connsiteX14" fmla="*/ 232457 w 270364"/>
                <a:gd name="connsiteY14" fmla="*/ 254073 h 378446"/>
                <a:gd name="connsiteX15" fmla="*/ 229950 w 270364"/>
                <a:gd name="connsiteY15" fmla="*/ 258772 h 378446"/>
                <a:gd name="connsiteX16" fmla="*/ 224625 w 270364"/>
                <a:gd name="connsiteY16" fmla="*/ 265665 h 378446"/>
                <a:gd name="connsiteX17" fmla="*/ 221805 w 270364"/>
                <a:gd name="connsiteY17" fmla="*/ 265665 h 378446"/>
                <a:gd name="connsiteX18" fmla="*/ 216792 w 270364"/>
                <a:gd name="connsiteY18" fmla="*/ 261279 h 378446"/>
                <a:gd name="connsiteX19" fmla="*/ 210527 w 270364"/>
                <a:gd name="connsiteY19" fmla="*/ 260966 h 378446"/>
                <a:gd name="connsiteX20" fmla="*/ 203321 w 270364"/>
                <a:gd name="connsiteY20" fmla="*/ 261592 h 378446"/>
                <a:gd name="connsiteX21" fmla="*/ 195489 w 270364"/>
                <a:gd name="connsiteY21" fmla="*/ 259712 h 378446"/>
                <a:gd name="connsiteX22" fmla="*/ 190477 w 270364"/>
                <a:gd name="connsiteY22" fmla="*/ 254073 h 378446"/>
                <a:gd name="connsiteX23" fmla="*/ 187344 w 270364"/>
                <a:gd name="connsiteY23" fmla="*/ 239036 h 378446"/>
                <a:gd name="connsiteX24" fmla="*/ 185464 w 270364"/>
                <a:gd name="connsiteY24" fmla="*/ 235903 h 378446"/>
                <a:gd name="connsiteX25" fmla="*/ 175439 w 270364"/>
                <a:gd name="connsiteY25" fmla="*/ 238409 h 378446"/>
                <a:gd name="connsiteX26" fmla="*/ 176066 w 270364"/>
                <a:gd name="connsiteY26" fmla="*/ 243735 h 378446"/>
                <a:gd name="connsiteX27" fmla="*/ 181078 w 270364"/>
                <a:gd name="connsiteY27" fmla="*/ 249374 h 378446"/>
                <a:gd name="connsiteX28" fmla="*/ 184211 w 270364"/>
                <a:gd name="connsiteY28" fmla="*/ 251880 h 378446"/>
                <a:gd name="connsiteX29" fmla="*/ 183271 w 270364"/>
                <a:gd name="connsiteY29" fmla="*/ 258146 h 378446"/>
                <a:gd name="connsiteX30" fmla="*/ 181705 w 270364"/>
                <a:gd name="connsiteY30" fmla="*/ 263785 h 378446"/>
                <a:gd name="connsiteX31" fmla="*/ 181391 w 270364"/>
                <a:gd name="connsiteY31" fmla="*/ 270364 h 378446"/>
                <a:gd name="connsiteX32" fmla="*/ 184211 w 270364"/>
                <a:gd name="connsiteY32" fmla="*/ 277569 h 378446"/>
                <a:gd name="connsiteX33" fmla="*/ 172306 w 270364"/>
                <a:gd name="connsiteY33" fmla="*/ 277569 h 378446"/>
                <a:gd name="connsiteX34" fmla="*/ 178885 w 270364"/>
                <a:gd name="connsiteY34" fmla="*/ 288534 h 378446"/>
                <a:gd name="connsiteX35" fmla="*/ 178885 w 270364"/>
                <a:gd name="connsiteY35" fmla="*/ 307331 h 378446"/>
                <a:gd name="connsiteX36" fmla="*/ 175126 w 270364"/>
                <a:gd name="connsiteY36" fmla="*/ 336780 h 378446"/>
                <a:gd name="connsiteX37" fmla="*/ 176379 w 270364"/>
                <a:gd name="connsiteY37" fmla="*/ 353384 h 378446"/>
                <a:gd name="connsiteX38" fmla="*/ 174499 w 270364"/>
                <a:gd name="connsiteY38" fmla="*/ 358710 h 378446"/>
                <a:gd name="connsiteX39" fmla="*/ 169173 w 270364"/>
                <a:gd name="connsiteY39" fmla="*/ 364036 h 378446"/>
                <a:gd name="connsiteX40" fmla="*/ 158835 w 270364"/>
                <a:gd name="connsiteY40" fmla="*/ 372495 h 378446"/>
                <a:gd name="connsiteX41" fmla="*/ 152569 w 270364"/>
                <a:gd name="connsiteY41" fmla="*/ 376567 h 378446"/>
                <a:gd name="connsiteX42" fmla="*/ 146304 w 270364"/>
                <a:gd name="connsiteY42" fmla="*/ 378447 h 378446"/>
                <a:gd name="connsiteX43" fmla="*/ 138471 w 270364"/>
                <a:gd name="connsiteY43" fmla="*/ 378133 h 378446"/>
                <a:gd name="connsiteX44" fmla="*/ 126880 w 270364"/>
                <a:gd name="connsiteY44" fmla="*/ 372808 h 378446"/>
                <a:gd name="connsiteX45" fmla="*/ 125940 w 270364"/>
                <a:gd name="connsiteY45" fmla="*/ 366229 h 378446"/>
                <a:gd name="connsiteX46" fmla="*/ 124061 w 270364"/>
                <a:gd name="connsiteY46" fmla="*/ 360276 h 378446"/>
                <a:gd name="connsiteX47" fmla="*/ 118735 w 270364"/>
                <a:gd name="connsiteY47" fmla="*/ 351818 h 378446"/>
                <a:gd name="connsiteX48" fmla="*/ 110903 w 270364"/>
                <a:gd name="connsiteY48" fmla="*/ 344612 h 378446"/>
                <a:gd name="connsiteX49" fmla="*/ 98998 w 270364"/>
                <a:gd name="connsiteY49" fmla="*/ 339600 h 378446"/>
                <a:gd name="connsiteX50" fmla="*/ 90539 w 270364"/>
                <a:gd name="connsiteY50" fmla="*/ 338347 h 378446"/>
                <a:gd name="connsiteX51" fmla="*/ 77381 w 270364"/>
                <a:gd name="connsiteY51" fmla="*/ 339287 h 378446"/>
                <a:gd name="connsiteX52" fmla="*/ 72682 w 270364"/>
                <a:gd name="connsiteY52" fmla="*/ 338660 h 378446"/>
                <a:gd name="connsiteX53" fmla="*/ 69862 w 270364"/>
                <a:gd name="connsiteY53" fmla="*/ 336154 h 378446"/>
                <a:gd name="connsiteX54" fmla="*/ 68296 w 270364"/>
                <a:gd name="connsiteY54" fmla="*/ 330828 h 378446"/>
                <a:gd name="connsiteX55" fmla="*/ 67043 w 270364"/>
                <a:gd name="connsiteY55" fmla="*/ 318610 h 378446"/>
                <a:gd name="connsiteX56" fmla="*/ 66103 w 270364"/>
                <a:gd name="connsiteY56" fmla="*/ 313910 h 378446"/>
                <a:gd name="connsiteX57" fmla="*/ 63283 w 270364"/>
                <a:gd name="connsiteY57" fmla="*/ 311091 h 378446"/>
                <a:gd name="connsiteX58" fmla="*/ 52632 w 270364"/>
                <a:gd name="connsiteY58" fmla="*/ 308271 h 378446"/>
                <a:gd name="connsiteX59" fmla="*/ 48559 w 270364"/>
                <a:gd name="connsiteY59" fmla="*/ 306078 h 378446"/>
                <a:gd name="connsiteX60" fmla="*/ 45740 w 270364"/>
                <a:gd name="connsiteY60" fmla="*/ 302006 h 378446"/>
                <a:gd name="connsiteX61" fmla="*/ 44800 w 270364"/>
                <a:gd name="connsiteY61" fmla="*/ 297306 h 378446"/>
                <a:gd name="connsiteX62" fmla="*/ 43233 w 270364"/>
                <a:gd name="connsiteY62" fmla="*/ 285401 h 378446"/>
                <a:gd name="connsiteX63" fmla="*/ 41354 w 270364"/>
                <a:gd name="connsiteY63" fmla="*/ 280076 h 378446"/>
                <a:gd name="connsiteX64" fmla="*/ 38221 w 270364"/>
                <a:gd name="connsiteY64" fmla="*/ 275377 h 378446"/>
                <a:gd name="connsiteX65" fmla="*/ 31955 w 270364"/>
                <a:gd name="connsiteY65" fmla="*/ 271617 h 378446"/>
                <a:gd name="connsiteX66" fmla="*/ 25376 w 270364"/>
                <a:gd name="connsiteY66" fmla="*/ 268798 h 378446"/>
                <a:gd name="connsiteX67" fmla="*/ 5326 w 270364"/>
                <a:gd name="connsiteY67" fmla="*/ 268171 h 378446"/>
                <a:gd name="connsiteX68" fmla="*/ 0 w 270364"/>
                <a:gd name="connsiteY68" fmla="*/ 246554 h 378446"/>
                <a:gd name="connsiteX69" fmla="*/ 0 w 270364"/>
                <a:gd name="connsiteY69" fmla="*/ 241542 h 378446"/>
                <a:gd name="connsiteX70" fmla="*/ 1253 w 270364"/>
                <a:gd name="connsiteY70" fmla="*/ 235276 h 378446"/>
                <a:gd name="connsiteX71" fmla="*/ 5013 w 270364"/>
                <a:gd name="connsiteY71" fmla="*/ 230890 h 378446"/>
                <a:gd name="connsiteX72" fmla="*/ 20050 w 270364"/>
                <a:gd name="connsiteY72" fmla="*/ 218045 h 378446"/>
                <a:gd name="connsiteX73" fmla="*/ 29136 w 270364"/>
                <a:gd name="connsiteY73" fmla="*/ 205827 h 378446"/>
                <a:gd name="connsiteX74" fmla="*/ 32268 w 270364"/>
                <a:gd name="connsiteY74" fmla="*/ 197369 h 378446"/>
                <a:gd name="connsiteX75" fmla="*/ 32895 w 270364"/>
                <a:gd name="connsiteY75" fmla="*/ 190790 h 378446"/>
                <a:gd name="connsiteX76" fmla="*/ 31328 w 270364"/>
                <a:gd name="connsiteY76" fmla="*/ 186404 h 378446"/>
                <a:gd name="connsiteX77" fmla="*/ 28822 w 270364"/>
                <a:gd name="connsiteY77" fmla="*/ 182645 h 378446"/>
                <a:gd name="connsiteX78" fmla="*/ 21303 w 270364"/>
                <a:gd name="connsiteY78" fmla="*/ 175126 h 378446"/>
                <a:gd name="connsiteX79" fmla="*/ 17231 w 270364"/>
                <a:gd name="connsiteY79" fmla="*/ 169800 h 378446"/>
                <a:gd name="connsiteX80" fmla="*/ 13785 w 270364"/>
                <a:gd name="connsiteY80" fmla="*/ 161968 h 378446"/>
                <a:gd name="connsiteX81" fmla="*/ 12845 w 270364"/>
                <a:gd name="connsiteY81" fmla="*/ 148810 h 378446"/>
                <a:gd name="connsiteX82" fmla="*/ 31328 w 270364"/>
                <a:gd name="connsiteY82" fmla="*/ 90539 h 378446"/>
                <a:gd name="connsiteX83" fmla="*/ 36341 w 270364"/>
                <a:gd name="connsiteY83" fmla="*/ 51379 h 378446"/>
                <a:gd name="connsiteX84" fmla="*/ 35401 w 270364"/>
                <a:gd name="connsiteY84" fmla="*/ 41667 h 378446"/>
                <a:gd name="connsiteX85" fmla="*/ 33208 w 270364"/>
                <a:gd name="connsiteY85" fmla="*/ 34148 h 378446"/>
                <a:gd name="connsiteX86" fmla="*/ 32268 w 270364"/>
                <a:gd name="connsiteY86" fmla="*/ 25376 h 378446"/>
                <a:gd name="connsiteX87" fmla="*/ 33835 w 270364"/>
                <a:gd name="connsiteY87" fmla="*/ 17857 h 378446"/>
                <a:gd name="connsiteX88" fmla="*/ 37281 w 270364"/>
                <a:gd name="connsiteY88" fmla="*/ 11278 h 378446"/>
                <a:gd name="connsiteX89" fmla="*/ 41040 w 270364"/>
                <a:gd name="connsiteY89" fmla="*/ 6579 h 378446"/>
                <a:gd name="connsiteX90" fmla="*/ 47619 w 270364"/>
                <a:gd name="connsiteY90" fmla="*/ 0 h 378446"/>
                <a:gd name="connsiteX91" fmla="*/ 72369 w 270364"/>
                <a:gd name="connsiteY91" fmla="*/ 10025 h 378446"/>
                <a:gd name="connsiteX92" fmla="*/ 78634 w 270364"/>
                <a:gd name="connsiteY92" fmla="*/ 15664 h 378446"/>
                <a:gd name="connsiteX93" fmla="*/ 86153 w 270364"/>
                <a:gd name="connsiteY93" fmla="*/ 24749 h 378446"/>
                <a:gd name="connsiteX94" fmla="*/ 90539 w 270364"/>
                <a:gd name="connsiteY94" fmla="*/ 34774 h 378446"/>
                <a:gd name="connsiteX95" fmla="*/ 99938 w 270364"/>
                <a:gd name="connsiteY95" fmla="*/ 64536 h 378446"/>
                <a:gd name="connsiteX96" fmla="*/ 108083 w 270364"/>
                <a:gd name="connsiteY96" fmla="*/ 82080 h 378446"/>
                <a:gd name="connsiteX97" fmla="*/ 110589 w 270364"/>
                <a:gd name="connsiteY97" fmla="*/ 89286 h 378446"/>
                <a:gd name="connsiteX98" fmla="*/ 114975 w 270364"/>
                <a:gd name="connsiteY98" fmla="*/ 98684 h 378446"/>
                <a:gd name="connsiteX99" fmla="*/ 120614 w 270364"/>
                <a:gd name="connsiteY99" fmla="*/ 103697 h 378446"/>
                <a:gd name="connsiteX100" fmla="*/ 126567 w 270364"/>
                <a:gd name="connsiteY100" fmla="*/ 106517 h 378446"/>
                <a:gd name="connsiteX101" fmla="*/ 154449 w 270364"/>
                <a:gd name="connsiteY101" fmla="*/ 110903 h 378446"/>
                <a:gd name="connsiteX102" fmla="*/ 181078 w 270364"/>
                <a:gd name="connsiteY102" fmla="*/ 119048 h 378446"/>
                <a:gd name="connsiteX103" fmla="*/ 188284 w 270364"/>
                <a:gd name="connsiteY103" fmla="*/ 123121 h 378446"/>
                <a:gd name="connsiteX104" fmla="*/ 192670 w 270364"/>
                <a:gd name="connsiteY104" fmla="*/ 128133 h 378446"/>
                <a:gd name="connsiteX105" fmla="*/ 195176 w 270364"/>
                <a:gd name="connsiteY105" fmla="*/ 134086 h 378446"/>
                <a:gd name="connsiteX106" fmla="*/ 198309 w 270364"/>
                <a:gd name="connsiteY106" fmla="*/ 147870 h 378446"/>
                <a:gd name="connsiteX107" fmla="*/ 203634 w 270364"/>
                <a:gd name="connsiteY107" fmla="*/ 157268 h 378446"/>
                <a:gd name="connsiteX108" fmla="*/ 208960 w 270364"/>
                <a:gd name="connsiteY108" fmla="*/ 162594 h 378446"/>
                <a:gd name="connsiteX109" fmla="*/ 215539 w 270364"/>
                <a:gd name="connsiteY109" fmla="*/ 166667 h 378446"/>
                <a:gd name="connsiteX110" fmla="*/ 223998 w 270364"/>
                <a:gd name="connsiteY110" fmla="*/ 169173 h 378446"/>
                <a:gd name="connsiteX111" fmla="*/ 239349 w 270364"/>
                <a:gd name="connsiteY111" fmla="*/ 171366 h 378446"/>
                <a:gd name="connsiteX112" fmla="*/ 244675 w 270364"/>
                <a:gd name="connsiteY112" fmla="*/ 171680 h 378446"/>
                <a:gd name="connsiteX113" fmla="*/ 253760 w 270364"/>
                <a:gd name="connsiteY113" fmla="*/ 170740 h 37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70364" h="378446">
                  <a:moveTo>
                    <a:pt x="253760" y="170740"/>
                  </a:moveTo>
                  <a:lnTo>
                    <a:pt x="253447" y="172619"/>
                  </a:lnTo>
                  <a:lnTo>
                    <a:pt x="270364" y="193610"/>
                  </a:lnTo>
                  <a:lnTo>
                    <a:pt x="265665" y="203008"/>
                  </a:lnTo>
                  <a:lnTo>
                    <a:pt x="262532" y="199875"/>
                  </a:lnTo>
                  <a:lnTo>
                    <a:pt x="259399" y="203008"/>
                  </a:lnTo>
                  <a:lnTo>
                    <a:pt x="255640" y="212093"/>
                  </a:lnTo>
                  <a:lnTo>
                    <a:pt x="248121" y="221492"/>
                  </a:lnTo>
                  <a:lnTo>
                    <a:pt x="247181" y="225251"/>
                  </a:lnTo>
                  <a:lnTo>
                    <a:pt x="246868" y="229637"/>
                  </a:lnTo>
                  <a:lnTo>
                    <a:pt x="245301" y="235903"/>
                  </a:lnTo>
                  <a:lnTo>
                    <a:pt x="242795" y="239036"/>
                  </a:lnTo>
                  <a:lnTo>
                    <a:pt x="235276" y="245615"/>
                  </a:lnTo>
                  <a:lnTo>
                    <a:pt x="233396" y="249061"/>
                  </a:lnTo>
                  <a:lnTo>
                    <a:pt x="232457" y="254073"/>
                  </a:lnTo>
                  <a:lnTo>
                    <a:pt x="229950" y="258772"/>
                  </a:lnTo>
                  <a:lnTo>
                    <a:pt x="224625" y="265665"/>
                  </a:lnTo>
                  <a:lnTo>
                    <a:pt x="221805" y="265665"/>
                  </a:lnTo>
                  <a:lnTo>
                    <a:pt x="216792" y="261279"/>
                  </a:lnTo>
                  <a:lnTo>
                    <a:pt x="210527" y="260966"/>
                  </a:lnTo>
                  <a:lnTo>
                    <a:pt x="203321" y="261592"/>
                  </a:lnTo>
                  <a:lnTo>
                    <a:pt x="195489" y="259712"/>
                  </a:lnTo>
                  <a:lnTo>
                    <a:pt x="190477" y="254073"/>
                  </a:lnTo>
                  <a:lnTo>
                    <a:pt x="187344" y="239036"/>
                  </a:lnTo>
                  <a:lnTo>
                    <a:pt x="185464" y="235903"/>
                  </a:lnTo>
                  <a:lnTo>
                    <a:pt x="175439" y="238409"/>
                  </a:lnTo>
                  <a:lnTo>
                    <a:pt x="176066" y="243735"/>
                  </a:lnTo>
                  <a:lnTo>
                    <a:pt x="181078" y="249374"/>
                  </a:lnTo>
                  <a:lnTo>
                    <a:pt x="184211" y="251880"/>
                  </a:lnTo>
                  <a:lnTo>
                    <a:pt x="183271" y="258146"/>
                  </a:lnTo>
                  <a:lnTo>
                    <a:pt x="181705" y="263785"/>
                  </a:lnTo>
                  <a:lnTo>
                    <a:pt x="181391" y="270364"/>
                  </a:lnTo>
                  <a:lnTo>
                    <a:pt x="184211" y="277569"/>
                  </a:lnTo>
                  <a:lnTo>
                    <a:pt x="172306" y="277569"/>
                  </a:lnTo>
                  <a:lnTo>
                    <a:pt x="178885" y="288534"/>
                  </a:lnTo>
                  <a:lnTo>
                    <a:pt x="178885" y="307331"/>
                  </a:lnTo>
                  <a:lnTo>
                    <a:pt x="175126" y="336780"/>
                  </a:lnTo>
                  <a:lnTo>
                    <a:pt x="176379" y="353384"/>
                  </a:lnTo>
                  <a:lnTo>
                    <a:pt x="174499" y="358710"/>
                  </a:lnTo>
                  <a:lnTo>
                    <a:pt x="169173" y="364036"/>
                  </a:lnTo>
                  <a:lnTo>
                    <a:pt x="158835" y="372495"/>
                  </a:lnTo>
                  <a:lnTo>
                    <a:pt x="152569" y="376567"/>
                  </a:lnTo>
                  <a:lnTo>
                    <a:pt x="146304" y="378447"/>
                  </a:lnTo>
                  <a:lnTo>
                    <a:pt x="138471" y="378133"/>
                  </a:lnTo>
                  <a:lnTo>
                    <a:pt x="126880" y="372808"/>
                  </a:lnTo>
                  <a:lnTo>
                    <a:pt x="125940" y="366229"/>
                  </a:lnTo>
                  <a:lnTo>
                    <a:pt x="124061" y="360276"/>
                  </a:lnTo>
                  <a:lnTo>
                    <a:pt x="118735" y="351818"/>
                  </a:lnTo>
                  <a:lnTo>
                    <a:pt x="110903" y="344612"/>
                  </a:lnTo>
                  <a:lnTo>
                    <a:pt x="98998" y="339600"/>
                  </a:lnTo>
                  <a:lnTo>
                    <a:pt x="90539" y="338347"/>
                  </a:lnTo>
                  <a:lnTo>
                    <a:pt x="77381" y="339287"/>
                  </a:lnTo>
                  <a:lnTo>
                    <a:pt x="72682" y="338660"/>
                  </a:lnTo>
                  <a:lnTo>
                    <a:pt x="69862" y="336154"/>
                  </a:lnTo>
                  <a:lnTo>
                    <a:pt x="68296" y="330828"/>
                  </a:lnTo>
                  <a:lnTo>
                    <a:pt x="67043" y="318610"/>
                  </a:lnTo>
                  <a:lnTo>
                    <a:pt x="66103" y="313910"/>
                  </a:lnTo>
                  <a:lnTo>
                    <a:pt x="63283" y="311091"/>
                  </a:lnTo>
                  <a:lnTo>
                    <a:pt x="52632" y="308271"/>
                  </a:lnTo>
                  <a:lnTo>
                    <a:pt x="48559" y="306078"/>
                  </a:lnTo>
                  <a:lnTo>
                    <a:pt x="45740" y="302006"/>
                  </a:lnTo>
                  <a:lnTo>
                    <a:pt x="44800" y="297306"/>
                  </a:lnTo>
                  <a:lnTo>
                    <a:pt x="43233" y="285401"/>
                  </a:lnTo>
                  <a:lnTo>
                    <a:pt x="41354" y="280076"/>
                  </a:lnTo>
                  <a:lnTo>
                    <a:pt x="38221" y="275377"/>
                  </a:lnTo>
                  <a:lnTo>
                    <a:pt x="31955" y="271617"/>
                  </a:lnTo>
                  <a:lnTo>
                    <a:pt x="25376" y="268798"/>
                  </a:lnTo>
                  <a:lnTo>
                    <a:pt x="5326" y="268171"/>
                  </a:lnTo>
                  <a:lnTo>
                    <a:pt x="0" y="246554"/>
                  </a:lnTo>
                  <a:lnTo>
                    <a:pt x="0" y="241542"/>
                  </a:lnTo>
                  <a:lnTo>
                    <a:pt x="1253" y="235276"/>
                  </a:lnTo>
                  <a:lnTo>
                    <a:pt x="5013" y="230890"/>
                  </a:lnTo>
                  <a:lnTo>
                    <a:pt x="20050" y="218045"/>
                  </a:lnTo>
                  <a:lnTo>
                    <a:pt x="29136" y="205827"/>
                  </a:lnTo>
                  <a:lnTo>
                    <a:pt x="32268" y="197369"/>
                  </a:lnTo>
                  <a:lnTo>
                    <a:pt x="32895" y="190790"/>
                  </a:lnTo>
                  <a:lnTo>
                    <a:pt x="31328" y="186404"/>
                  </a:lnTo>
                  <a:lnTo>
                    <a:pt x="28822" y="182645"/>
                  </a:lnTo>
                  <a:lnTo>
                    <a:pt x="21303" y="175126"/>
                  </a:lnTo>
                  <a:lnTo>
                    <a:pt x="17231" y="169800"/>
                  </a:lnTo>
                  <a:lnTo>
                    <a:pt x="13785" y="161968"/>
                  </a:lnTo>
                  <a:lnTo>
                    <a:pt x="12845" y="148810"/>
                  </a:lnTo>
                  <a:lnTo>
                    <a:pt x="31328" y="90539"/>
                  </a:lnTo>
                  <a:lnTo>
                    <a:pt x="36341" y="51379"/>
                  </a:lnTo>
                  <a:lnTo>
                    <a:pt x="35401" y="41667"/>
                  </a:lnTo>
                  <a:lnTo>
                    <a:pt x="33208" y="34148"/>
                  </a:lnTo>
                  <a:lnTo>
                    <a:pt x="32268" y="25376"/>
                  </a:lnTo>
                  <a:lnTo>
                    <a:pt x="33835" y="17857"/>
                  </a:lnTo>
                  <a:lnTo>
                    <a:pt x="37281" y="11278"/>
                  </a:lnTo>
                  <a:lnTo>
                    <a:pt x="41040" y="6579"/>
                  </a:lnTo>
                  <a:lnTo>
                    <a:pt x="47619" y="0"/>
                  </a:lnTo>
                  <a:lnTo>
                    <a:pt x="72369" y="10025"/>
                  </a:lnTo>
                  <a:lnTo>
                    <a:pt x="78634" y="15664"/>
                  </a:lnTo>
                  <a:lnTo>
                    <a:pt x="86153" y="24749"/>
                  </a:lnTo>
                  <a:lnTo>
                    <a:pt x="90539" y="34774"/>
                  </a:lnTo>
                  <a:lnTo>
                    <a:pt x="99938" y="64536"/>
                  </a:lnTo>
                  <a:lnTo>
                    <a:pt x="108083" y="82080"/>
                  </a:lnTo>
                  <a:lnTo>
                    <a:pt x="110589" y="89286"/>
                  </a:lnTo>
                  <a:lnTo>
                    <a:pt x="114975" y="98684"/>
                  </a:lnTo>
                  <a:lnTo>
                    <a:pt x="120614" y="103697"/>
                  </a:lnTo>
                  <a:lnTo>
                    <a:pt x="126567" y="106517"/>
                  </a:lnTo>
                  <a:lnTo>
                    <a:pt x="154449" y="110903"/>
                  </a:lnTo>
                  <a:lnTo>
                    <a:pt x="181078" y="119048"/>
                  </a:lnTo>
                  <a:lnTo>
                    <a:pt x="188284" y="123121"/>
                  </a:lnTo>
                  <a:lnTo>
                    <a:pt x="192670" y="128133"/>
                  </a:lnTo>
                  <a:lnTo>
                    <a:pt x="195176" y="134086"/>
                  </a:lnTo>
                  <a:lnTo>
                    <a:pt x="198309" y="147870"/>
                  </a:lnTo>
                  <a:lnTo>
                    <a:pt x="203634" y="157268"/>
                  </a:lnTo>
                  <a:lnTo>
                    <a:pt x="208960" y="162594"/>
                  </a:lnTo>
                  <a:lnTo>
                    <a:pt x="215539" y="166667"/>
                  </a:lnTo>
                  <a:lnTo>
                    <a:pt x="223998" y="169173"/>
                  </a:lnTo>
                  <a:lnTo>
                    <a:pt x="239349" y="171366"/>
                  </a:lnTo>
                  <a:lnTo>
                    <a:pt x="244675" y="171680"/>
                  </a:lnTo>
                  <a:lnTo>
                    <a:pt x="253760" y="170740"/>
                  </a:lnTo>
                  <a:close/>
                </a:path>
              </a:pathLst>
            </a:custGeom>
            <a:grpFill/>
            <a:ln w="6248" cap="rnd">
              <a:solidFill>
                <a:srgbClr val="0070C0"/>
              </a:solidFill>
              <a:prstDash val="solid"/>
              <a:round/>
            </a:ln>
          </p:spPr>
          <p:txBody>
            <a:bodyPr rtlCol="0" anchor="ctr"/>
            <a:lstStyle/>
            <a:p>
              <a:endParaRPr lang="vi-VN"/>
            </a:p>
          </p:txBody>
        </p:sp>
        <p:sp>
          <p:nvSpPr>
            <p:cNvPr id="108" name="Freeform: Shape 107">
              <a:extLst>
                <a:ext uri="{FF2B5EF4-FFF2-40B4-BE49-F238E27FC236}">
                  <a16:creationId xmlns:a16="http://schemas.microsoft.com/office/drawing/2014/main" id="{EA80C9BA-41AA-4515-941F-F0A7E5AA9DAA}"/>
                </a:ext>
              </a:extLst>
            </p:cNvPr>
            <p:cNvSpPr/>
            <p:nvPr/>
          </p:nvSpPr>
          <p:spPr>
            <a:xfrm>
              <a:off x="5150065" y="4717788"/>
              <a:ext cx="342732" cy="413221"/>
            </a:xfrm>
            <a:custGeom>
              <a:avLst/>
              <a:gdLst>
                <a:gd name="connsiteX0" fmla="*/ 307645 w 342732"/>
                <a:gd name="connsiteY0" fmla="*/ 377821 h 413221"/>
                <a:gd name="connsiteX1" fmla="*/ 302319 w 342732"/>
                <a:gd name="connsiteY1" fmla="*/ 373435 h 413221"/>
                <a:gd name="connsiteX2" fmla="*/ 297620 w 342732"/>
                <a:gd name="connsiteY2" fmla="*/ 371241 h 413221"/>
                <a:gd name="connsiteX3" fmla="*/ 289788 w 342732"/>
                <a:gd name="connsiteY3" fmla="*/ 369362 h 413221"/>
                <a:gd name="connsiteX4" fmla="*/ 281015 w 342732"/>
                <a:gd name="connsiteY4" fmla="*/ 369362 h 413221"/>
                <a:gd name="connsiteX5" fmla="*/ 261905 w 342732"/>
                <a:gd name="connsiteY5" fmla="*/ 371241 h 413221"/>
                <a:gd name="connsiteX6" fmla="*/ 244361 w 342732"/>
                <a:gd name="connsiteY6" fmla="*/ 369989 h 413221"/>
                <a:gd name="connsiteX7" fmla="*/ 235589 w 342732"/>
                <a:gd name="connsiteY7" fmla="*/ 370615 h 413221"/>
                <a:gd name="connsiteX8" fmla="*/ 227131 w 342732"/>
                <a:gd name="connsiteY8" fmla="*/ 372181 h 413221"/>
                <a:gd name="connsiteX9" fmla="*/ 218672 w 342732"/>
                <a:gd name="connsiteY9" fmla="*/ 375314 h 413221"/>
                <a:gd name="connsiteX10" fmla="*/ 209900 w 342732"/>
                <a:gd name="connsiteY10" fmla="*/ 380327 h 413221"/>
                <a:gd name="connsiteX11" fmla="*/ 200502 w 342732"/>
                <a:gd name="connsiteY11" fmla="*/ 389099 h 413221"/>
                <a:gd name="connsiteX12" fmla="*/ 187970 w 342732"/>
                <a:gd name="connsiteY12" fmla="*/ 404450 h 413221"/>
                <a:gd name="connsiteX13" fmla="*/ 181705 w 342732"/>
                <a:gd name="connsiteY13" fmla="*/ 409462 h 413221"/>
                <a:gd name="connsiteX14" fmla="*/ 175439 w 342732"/>
                <a:gd name="connsiteY14" fmla="*/ 412595 h 413221"/>
                <a:gd name="connsiteX15" fmla="*/ 159775 w 342732"/>
                <a:gd name="connsiteY15" fmla="*/ 413221 h 413221"/>
                <a:gd name="connsiteX16" fmla="*/ 130639 w 342732"/>
                <a:gd name="connsiteY16" fmla="*/ 401003 h 413221"/>
                <a:gd name="connsiteX17" fmla="*/ 95552 w 342732"/>
                <a:gd name="connsiteY17" fmla="*/ 392858 h 413221"/>
                <a:gd name="connsiteX18" fmla="*/ 85213 w 342732"/>
                <a:gd name="connsiteY18" fmla="*/ 389412 h 413221"/>
                <a:gd name="connsiteX19" fmla="*/ 66416 w 342732"/>
                <a:gd name="connsiteY19" fmla="*/ 380013 h 413221"/>
                <a:gd name="connsiteX20" fmla="*/ 41980 w 342732"/>
                <a:gd name="connsiteY20" fmla="*/ 364349 h 413221"/>
                <a:gd name="connsiteX21" fmla="*/ 33208 w 342732"/>
                <a:gd name="connsiteY21" fmla="*/ 357457 h 413221"/>
                <a:gd name="connsiteX22" fmla="*/ 27256 w 342732"/>
                <a:gd name="connsiteY22" fmla="*/ 350878 h 413221"/>
                <a:gd name="connsiteX23" fmla="*/ 0 w 342732"/>
                <a:gd name="connsiteY23" fmla="*/ 307018 h 413221"/>
                <a:gd name="connsiteX24" fmla="*/ 1880 w 342732"/>
                <a:gd name="connsiteY24" fmla="*/ 288221 h 413221"/>
                <a:gd name="connsiteX25" fmla="*/ 11278 w 342732"/>
                <a:gd name="connsiteY25" fmla="*/ 274123 h 413221"/>
                <a:gd name="connsiteX26" fmla="*/ 19737 w 342732"/>
                <a:gd name="connsiteY26" fmla="*/ 265978 h 413221"/>
                <a:gd name="connsiteX27" fmla="*/ 28822 w 342732"/>
                <a:gd name="connsiteY27" fmla="*/ 259086 h 413221"/>
                <a:gd name="connsiteX28" fmla="*/ 64223 w 342732"/>
                <a:gd name="connsiteY28" fmla="*/ 239349 h 413221"/>
                <a:gd name="connsiteX29" fmla="*/ 78321 w 342732"/>
                <a:gd name="connsiteY29" fmla="*/ 229011 h 413221"/>
                <a:gd name="connsiteX30" fmla="*/ 86779 w 342732"/>
                <a:gd name="connsiteY30" fmla="*/ 220239 h 413221"/>
                <a:gd name="connsiteX31" fmla="*/ 90852 w 342732"/>
                <a:gd name="connsiteY31" fmla="*/ 213033 h 413221"/>
                <a:gd name="connsiteX32" fmla="*/ 91792 w 342732"/>
                <a:gd name="connsiteY32" fmla="*/ 206767 h 413221"/>
                <a:gd name="connsiteX33" fmla="*/ 89912 w 342732"/>
                <a:gd name="connsiteY33" fmla="*/ 200815 h 413221"/>
                <a:gd name="connsiteX34" fmla="*/ 83333 w 342732"/>
                <a:gd name="connsiteY34" fmla="*/ 189224 h 413221"/>
                <a:gd name="connsiteX35" fmla="*/ 81767 w 342732"/>
                <a:gd name="connsiteY35" fmla="*/ 182645 h 413221"/>
                <a:gd name="connsiteX36" fmla="*/ 81454 w 342732"/>
                <a:gd name="connsiteY36" fmla="*/ 174813 h 413221"/>
                <a:gd name="connsiteX37" fmla="*/ 82394 w 342732"/>
                <a:gd name="connsiteY37" fmla="*/ 166040 h 413221"/>
                <a:gd name="connsiteX38" fmla="*/ 82080 w 342732"/>
                <a:gd name="connsiteY38" fmla="*/ 158208 h 413221"/>
                <a:gd name="connsiteX39" fmla="*/ 79574 w 342732"/>
                <a:gd name="connsiteY39" fmla="*/ 150376 h 413221"/>
                <a:gd name="connsiteX40" fmla="*/ 72368 w 342732"/>
                <a:gd name="connsiteY40" fmla="*/ 135026 h 413221"/>
                <a:gd name="connsiteX41" fmla="*/ 69549 w 342732"/>
                <a:gd name="connsiteY41" fmla="*/ 126567 h 413221"/>
                <a:gd name="connsiteX42" fmla="*/ 68296 w 342732"/>
                <a:gd name="connsiteY42" fmla="*/ 117168 h 413221"/>
                <a:gd name="connsiteX43" fmla="*/ 69862 w 342732"/>
                <a:gd name="connsiteY43" fmla="*/ 61717 h 413221"/>
                <a:gd name="connsiteX44" fmla="*/ 105576 w 342732"/>
                <a:gd name="connsiteY44" fmla="*/ 70176 h 413221"/>
                <a:gd name="connsiteX45" fmla="*/ 119988 w 342732"/>
                <a:gd name="connsiteY45" fmla="*/ 70176 h 413221"/>
                <a:gd name="connsiteX46" fmla="*/ 134712 w 342732"/>
                <a:gd name="connsiteY46" fmla="*/ 68296 h 413221"/>
                <a:gd name="connsiteX47" fmla="*/ 170426 w 342732"/>
                <a:gd name="connsiteY47" fmla="*/ 54198 h 413221"/>
                <a:gd name="connsiteX48" fmla="*/ 178258 w 342732"/>
                <a:gd name="connsiteY48" fmla="*/ 48559 h 413221"/>
                <a:gd name="connsiteX49" fmla="*/ 205201 w 342732"/>
                <a:gd name="connsiteY49" fmla="*/ 17231 h 413221"/>
                <a:gd name="connsiteX50" fmla="*/ 213346 w 342732"/>
                <a:gd name="connsiteY50" fmla="*/ 10965 h 413221"/>
                <a:gd name="connsiteX51" fmla="*/ 234023 w 342732"/>
                <a:gd name="connsiteY51" fmla="*/ 5952 h 413221"/>
                <a:gd name="connsiteX52" fmla="*/ 244988 w 342732"/>
                <a:gd name="connsiteY52" fmla="*/ 0 h 413221"/>
                <a:gd name="connsiteX53" fmla="*/ 245614 w 342732"/>
                <a:gd name="connsiteY53" fmla="*/ 3133 h 413221"/>
                <a:gd name="connsiteX54" fmla="*/ 245614 w 342732"/>
                <a:gd name="connsiteY54" fmla="*/ 15038 h 413221"/>
                <a:gd name="connsiteX55" fmla="*/ 246554 w 342732"/>
                <a:gd name="connsiteY55" fmla="*/ 23810 h 413221"/>
                <a:gd name="connsiteX56" fmla="*/ 249374 w 342732"/>
                <a:gd name="connsiteY56" fmla="*/ 33208 h 413221"/>
                <a:gd name="connsiteX57" fmla="*/ 253446 w 342732"/>
                <a:gd name="connsiteY57" fmla="*/ 40727 h 413221"/>
                <a:gd name="connsiteX58" fmla="*/ 258772 w 342732"/>
                <a:gd name="connsiteY58" fmla="*/ 43547 h 413221"/>
                <a:gd name="connsiteX59" fmla="*/ 259086 w 342732"/>
                <a:gd name="connsiteY59" fmla="*/ 45740 h 413221"/>
                <a:gd name="connsiteX60" fmla="*/ 264098 w 342732"/>
                <a:gd name="connsiteY60" fmla="*/ 49499 h 413221"/>
                <a:gd name="connsiteX61" fmla="*/ 269737 w 342732"/>
                <a:gd name="connsiteY61" fmla="*/ 52945 h 413221"/>
                <a:gd name="connsiteX62" fmla="*/ 271930 w 342732"/>
                <a:gd name="connsiteY62" fmla="*/ 52632 h 413221"/>
                <a:gd name="connsiteX63" fmla="*/ 273183 w 342732"/>
                <a:gd name="connsiteY63" fmla="*/ 56705 h 413221"/>
                <a:gd name="connsiteX64" fmla="*/ 273183 w 342732"/>
                <a:gd name="connsiteY64" fmla="*/ 59524 h 413221"/>
                <a:gd name="connsiteX65" fmla="*/ 270677 w 342732"/>
                <a:gd name="connsiteY65" fmla="*/ 61090 h 413221"/>
                <a:gd name="connsiteX66" fmla="*/ 265978 w 342732"/>
                <a:gd name="connsiteY66" fmla="*/ 61717 h 413221"/>
                <a:gd name="connsiteX67" fmla="*/ 265978 w 342732"/>
                <a:gd name="connsiteY67" fmla="*/ 64537 h 413221"/>
                <a:gd name="connsiteX68" fmla="*/ 268484 w 342732"/>
                <a:gd name="connsiteY68" fmla="*/ 67670 h 413221"/>
                <a:gd name="connsiteX69" fmla="*/ 269111 w 342732"/>
                <a:gd name="connsiteY69" fmla="*/ 73622 h 413221"/>
                <a:gd name="connsiteX70" fmla="*/ 265665 w 342732"/>
                <a:gd name="connsiteY70" fmla="*/ 69862 h 413221"/>
                <a:gd name="connsiteX71" fmla="*/ 255953 w 342732"/>
                <a:gd name="connsiteY71" fmla="*/ 52945 h 413221"/>
                <a:gd name="connsiteX72" fmla="*/ 251567 w 342732"/>
                <a:gd name="connsiteY72" fmla="*/ 42293 h 413221"/>
                <a:gd name="connsiteX73" fmla="*/ 240289 w 342732"/>
                <a:gd name="connsiteY73" fmla="*/ 29136 h 413221"/>
                <a:gd name="connsiteX74" fmla="*/ 236842 w 342732"/>
                <a:gd name="connsiteY74" fmla="*/ 22557 h 413221"/>
                <a:gd name="connsiteX75" fmla="*/ 233710 w 342732"/>
                <a:gd name="connsiteY75" fmla="*/ 22557 h 413221"/>
                <a:gd name="connsiteX76" fmla="*/ 233396 w 342732"/>
                <a:gd name="connsiteY76" fmla="*/ 29449 h 413221"/>
                <a:gd name="connsiteX77" fmla="*/ 235589 w 342732"/>
                <a:gd name="connsiteY77" fmla="*/ 32582 h 413221"/>
                <a:gd name="connsiteX78" fmla="*/ 239349 w 342732"/>
                <a:gd name="connsiteY78" fmla="*/ 34461 h 413221"/>
                <a:gd name="connsiteX79" fmla="*/ 242795 w 342732"/>
                <a:gd name="connsiteY79" fmla="*/ 37594 h 413221"/>
                <a:gd name="connsiteX80" fmla="*/ 244988 w 342732"/>
                <a:gd name="connsiteY80" fmla="*/ 42293 h 413221"/>
                <a:gd name="connsiteX81" fmla="*/ 246554 w 342732"/>
                <a:gd name="connsiteY81" fmla="*/ 51065 h 413221"/>
                <a:gd name="connsiteX82" fmla="*/ 248434 w 342732"/>
                <a:gd name="connsiteY82" fmla="*/ 55765 h 413221"/>
                <a:gd name="connsiteX83" fmla="*/ 253760 w 342732"/>
                <a:gd name="connsiteY83" fmla="*/ 60777 h 413221"/>
                <a:gd name="connsiteX84" fmla="*/ 257833 w 342732"/>
                <a:gd name="connsiteY84" fmla="*/ 62970 h 413221"/>
                <a:gd name="connsiteX85" fmla="*/ 255640 w 342732"/>
                <a:gd name="connsiteY85" fmla="*/ 67670 h 413221"/>
                <a:gd name="connsiteX86" fmla="*/ 257206 w 342732"/>
                <a:gd name="connsiteY86" fmla="*/ 72055 h 413221"/>
                <a:gd name="connsiteX87" fmla="*/ 265978 w 342732"/>
                <a:gd name="connsiteY87" fmla="*/ 82707 h 413221"/>
                <a:gd name="connsiteX88" fmla="*/ 269111 w 342732"/>
                <a:gd name="connsiteY88" fmla="*/ 82707 h 413221"/>
                <a:gd name="connsiteX89" fmla="*/ 272244 w 342732"/>
                <a:gd name="connsiteY89" fmla="*/ 79261 h 413221"/>
                <a:gd name="connsiteX90" fmla="*/ 277569 w 342732"/>
                <a:gd name="connsiteY90" fmla="*/ 76755 h 413221"/>
                <a:gd name="connsiteX91" fmla="*/ 276316 w 342732"/>
                <a:gd name="connsiteY91" fmla="*/ 81141 h 413221"/>
                <a:gd name="connsiteX92" fmla="*/ 272557 w 342732"/>
                <a:gd name="connsiteY92" fmla="*/ 86153 h 413221"/>
                <a:gd name="connsiteX93" fmla="*/ 271930 w 342732"/>
                <a:gd name="connsiteY93" fmla="*/ 89913 h 413221"/>
                <a:gd name="connsiteX94" fmla="*/ 273183 w 342732"/>
                <a:gd name="connsiteY94" fmla="*/ 95552 h 413221"/>
                <a:gd name="connsiteX95" fmla="*/ 276943 w 342732"/>
                <a:gd name="connsiteY95" fmla="*/ 99311 h 413221"/>
                <a:gd name="connsiteX96" fmla="*/ 281642 w 342732"/>
                <a:gd name="connsiteY96" fmla="*/ 99938 h 413221"/>
                <a:gd name="connsiteX97" fmla="*/ 286341 w 342732"/>
                <a:gd name="connsiteY97" fmla="*/ 97432 h 413221"/>
                <a:gd name="connsiteX98" fmla="*/ 288534 w 342732"/>
                <a:gd name="connsiteY98" fmla="*/ 101817 h 413221"/>
                <a:gd name="connsiteX99" fmla="*/ 284775 w 342732"/>
                <a:gd name="connsiteY99" fmla="*/ 107770 h 413221"/>
                <a:gd name="connsiteX100" fmla="*/ 286341 w 342732"/>
                <a:gd name="connsiteY100" fmla="*/ 112782 h 413221"/>
                <a:gd name="connsiteX101" fmla="*/ 282269 w 342732"/>
                <a:gd name="connsiteY101" fmla="*/ 120614 h 413221"/>
                <a:gd name="connsiteX102" fmla="*/ 279449 w 342732"/>
                <a:gd name="connsiteY102" fmla="*/ 124374 h 413221"/>
                <a:gd name="connsiteX103" fmla="*/ 274750 w 342732"/>
                <a:gd name="connsiteY103" fmla="*/ 127507 h 413221"/>
                <a:gd name="connsiteX104" fmla="*/ 271304 w 342732"/>
                <a:gd name="connsiteY104" fmla="*/ 122807 h 413221"/>
                <a:gd name="connsiteX105" fmla="*/ 261905 w 342732"/>
                <a:gd name="connsiteY105" fmla="*/ 120928 h 413221"/>
                <a:gd name="connsiteX106" fmla="*/ 260339 w 342732"/>
                <a:gd name="connsiteY106" fmla="*/ 116855 h 413221"/>
                <a:gd name="connsiteX107" fmla="*/ 262218 w 342732"/>
                <a:gd name="connsiteY107" fmla="*/ 114035 h 413221"/>
                <a:gd name="connsiteX108" fmla="*/ 266918 w 342732"/>
                <a:gd name="connsiteY108" fmla="*/ 112156 h 413221"/>
                <a:gd name="connsiteX109" fmla="*/ 270991 w 342732"/>
                <a:gd name="connsiteY109" fmla="*/ 109336 h 413221"/>
                <a:gd name="connsiteX110" fmla="*/ 271930 w 342732"/>
                <a:gd name="connsiteY110" fmla="*/ 103697 h 413221"/>
                <a:gd name="connsiteX111" fmla="*/ 269111 w 342732"/>
                <a:gd name="connsiteY111" fmla="*/ 100564 h 413221"/>
                <a:gd name="connsiteX112" fmla="*/ 255640 w 342732"/>
                <a:gd name="connsiteY112" fmla="*/ 91479 h 413221"/>
                <a:gd name="connsiteX113" fmla="*/ 251567 w 342732"/>
                <a:gd name="connsiteY113" fmla="*/ 91792 h 413221"/>
                <a:gd name="connsiteX114" fmla="*/ 248434 w 342732"/>
                <a:gd name="connsiteY114" fmla="*/ 93359 h 413221"/>
                <a:gd name="connsiteX115" fmla="*/ 245614 w 342732"/>
                <a:gd name="connsiteY115" fmla="*/ 96805 h 413221"/>
                <a:gd name="connsiteX116" fmla="*/ 242795 w 342732"/>
                <a:gd name="connsiteY116" fmla="*/ 103697 h 413221"/>
                <a:gd name="connsiteX117" fmla="*/ 244988 w 342732"/>
                <a:gd name="connsiteY117" fmla="*/ 107143 h 413221"/>
                <a:gd name="connsiteX118" fmla="*/ 243735 w 342732"/>
                <a:gd name="connsiteY118" fmla="*/ 114349 h 413221"/>
                <a:gd name="connsiteX119" fmla="*/ 248434 w 342732"/>
                <a:gd name="connsiteY119" fmla="*/ 118735 h 413221"/>
                <a:gd name="connsiteX120" fmla="*/ 244988 w 342732"/>
                <a:gd name="connsiteY120" fmla="*/ 121867 h 413221"/>
                <a:gd name="connsiteX121" fmla="*/ 243735 w 342732"/>
                <a:gd name="connsiteY121" fmla="*/ 126254 h 413221"/>
                <a:gd name="connsiteX122" fmla="*/ 242795 w 342732"/>
                <a:gd name="connsiteY122" fmla="*/ 133459 h 413221"/>
                <a:gd name="connsiteX123" fmla="*/ 250000 w 342732"/>
                <a:gd name="connsiteY123" fmla="*/ 137218 h 413221"/>
                <a:gd name="connsiteX124" fmla="*/ 257206 w 342732"/>
                <a:gd name="connsiteY124" fmla="*/ 147243 h 413221"/>
                <a:gd name="connsiteX125" fmla="*/ 263158 w 342732"/>
                <a:gd name="connsiteY125" fmla="*/ 151003 h 413221"/>
                <a:gd name="connsiteX126" fmla="*/ 267858 w 342732"/>
                <a:gd name="connsiteY126" fmla="*/ 146617 h 413221"/>
                <a:gd name="connsiteX127" fmla="*/ 271304 w 342732"/>
                <a:gd name="connsiteY127" fmla="*/ 145991 h 413221"/>
                <a:gd name="connsiteX128" fmla="*/ 274750 w 342732"/>
                <a:gd name="connsiteY128" fmla="*/ 151003 h 413221"/>
                <a:gd name="connsiteX129" fmla="*/ 275376 w 342732"/>
                <a:gd name="connsiteY129" fmla="*/ 156015 h 413221"/>
                <a:gd name="connsiteX130" fmla="*/ 274123 w 342732"/>
                <a:gd name="connsiteY130" fmla="*/ 159462 h 413221"/>
                <a:gd name="connsiteX131" fmla="*/ 270677 w 342732"/>
                <a:gd name="connsiteY131" fmla="*/ 161028 h 413221"/>
                <a:gd name="connsiteX132" fmla="*/ 265978 w 342732"/>
                <a:gd name="connsiteY132" fmla="*/ 160715 h 413221"/>
                <a:gd name="connsiteX133" fmla="*/ 265978 w 342732"/>
                <a:gd name="connsiteY133" fmla="*/ 163221 h 413221"/>
                <a:gd name="connsiteX134" fmla="*/ 268171 w 342732"/>
                <a:gd name="connsiteY134" fmla="*/ 165414 h 413221"/>
                <a:gd name="connsiteX135" fmla="*/ 269424 w 342732"/>
                <a:gd name="connsiteY135" fmla="*/ 171053 h 413221"/>
                <a:gd name="connsiteX136" fmla="*/ 269111 w 342732"/>
                <a:gd name="connsiteY136" fmla="*/ 175439 h 413221"/>
                <a:gd name="connsiteX137" fmla="*/ 260339 w 342732"/>
                <a:gd name="connsiteY137" fmla="*/ 169487 h 413221"/>
                <a:gd name="connsiteX138" fmla="*/ 258146 w 342732"/>
                <a:gd name="connsiteY138" fmla="*/ 173559 h 413221"/>
                <a:gd name="connsiteX139" fmla="*/ 254073 w 342732"/>
                <a:gd name="connsiteY139" fmla="*/ 175439 h 413221"/>
                <a:gd name="connsiteX140" fmla="*/ 260026 w 342732"/>
                <a:gd name="connsiteY140" fmla="*/ 190164 h 413221"/>
                <a:gd name="connsiteX141" fmla="*/ 263785 w 342732"/>
                <a:gd name="connsiteY141" fmla="*/ 196429 h 413221"/>
                <a:gd name="connsiteX142" fmla="*/ 269111 w 342732"/>
                <a:gd name="connsiteY142" fmla="*/ 202382 h 413221"/>
                <a:gd name="connsiteX143" fmla="*/ 268484 w 342732"/>
                <a:gd name="connsiteY143" fmla="*/ 188597 h 413221"/>
                <a:gd name="connsiteX144" fmla="*/ 270050 w 342732"/>
                <a:gd name="connsiteY144" fmla="*/ 183585 h 413221"/>
                <a:gd name="connsiteX145" fmla="*/ 274750 w 342732"/>
                <a:gd name="connsiteY145" fmla="*/ 181391 h 413221"/>
                <a:gd name="connsiteX146" fmla="*/ 274750 w 342732"/>
                <a:gd name="connsiteY146" fmla="*/ 178572 h 413221"/>
                <a:gd name="connsiteX147" fmla="*/ 272870 w 342732"/>
                <a:gd name="connsiteY147" fmla="*/ 175126 h 413221"/>
                <a:gd name="connsiteX148" fmla="*/ 275063 w 342732"/>
                <a:gd name="connsiteY148" fmla="*/ 172620 h 413221"/>
                <a:gd name="connsiteX149" fmla="*/ 277569 w 342732"/>
                <a:gd name="connsiteY149" fmla="*/ 175439 h 413221"/>
                <a:gd name="connsiteX150" fmla="*/ 279449 w 342732"/>
                <a:gd name="connsiteY150" fmla="*/ 179199 h 413221"/>
                <a:gd name="connsiteX151" fmla="*/ 280076 w 342732"/>
                <a:gd name="connsiteY151" fmla="*/ 183271 h 413221"/>
                <a:gd name="connsiteX152" fmla="*/ 280702 w 342732"/>
                <a:gd name="connsiteY152" fmla="*/ 192043 h 413221"/>
                <a:gd name="connsiteX153" fmla="*/ 279762 w 342732"/>
                <a:gd name="connsiteY153" fmla="*/ 195489 h 413221"/>
                <a:gd name="connsiteX154" fmla="*/ 274750 w 342732"/>
                <a:gd name="connsiteY154" fmla="*/ 205514 h 413221"/>
                <a:gd name="connsiteX155" fmla="*/ 274750 w 342732"/>
                <a:gd name="connsiteY155" fmla="*/ 209900 h 413221"/>
                <a:gd name="connsiteX156" fmla="*/ 277569 w 342732"/>
                <a:gd name="connsiteY156" fmla="*/ 218672 h 413221"/>
                <a:gd name="connsiteX157" fmla="*/ 276630 w 342732"/>
                <a:gd name="connsiteY157" fmla="*/ 225878 h 413221"/>
                <a:gd name="connsiteX158" fmla="*/ 274437 w 342732"/>
                <a:gd name="connsiteY158" fmla="*/ 232770 h 413221"/>
                <a:gd name="connsiteX159" fmla="*/ 273497 w 342732"/>
                <a:gd name="connsiteY159" fmla="*/ 239349 h 413221"/>
                <a:gd name="connsiteX160" fmla="*/ 274750 w 342732"/>
                <a:gd name="connsiteY160" fmla="*/ 247181 h 413221"/>
                <a:gd name="connsiteX161" fmla="*/ 278196 w 342732"/>
                <a:gd name="connsiteY161" fmla="*/ 253133 h 413221"/>
                <a:gd name="connsiteX162" fmla="*/ 282269 w 342732"/>
                <a:gd name="connsiteY162" fmla="*/ 258459 h 413221"/>
                <a:gd name="connsiteX163" fmla="*/ 285088 w 342732"/>
                <a:gd name="connsiteY163" fmla="*/ 264412 h 413221"/>
                <a:gd name="connsiteX164" fmla="*/ 283835 w 342732"/>
                <a:gd name="connsiteY164" fmla="*/ 268171 h 413221"/>
                <a:gd name="connsiteX165" fmla="*/ 289161 w 342732"/>
                <a:gd name="connsiteY165" fmla="*/ 271931 h 413221"/>
                <a:gd name="connsiteX166" fmla="*/ 292607 w 342732"/>
                <a:gd name="connsiteY166" fmla="*/ 275377 h 413221"/>
                <a:gd name="connsiteX167" fmla="*/ 301379 w 342732"/>
                <a:gd name="connsiteY167" fmla="*/ 291354 h 413221"/>
                <a:gd name="connsiteX168" fmla="*/ 312657 w 342732"/>
                <a:gd name="connsiteY168" fmla="*/ 303885 h 413221"/>
                <a:gd name="connsiteX169" fmla="*/ 321116 w 342732"/>
                <a:gd name="connsiteY169" fmla="*/ 317670 h 413221"/>
                <a:gd name="connsiteX170" fmla="*/ 338973 w 342732"/>
                <a:gd name="connsiteY170" fmla="*/ 338347 h 413221"/>
                <a:gd name="connsiteX171" fmla="*/ 341793 w 342732"/>
                <a:gd name="connsiteY171" fmla="*/ 343046 h 413221"/>
                <a:gd name="connsiteX172" fmla="*/ 342732 w 342732"/>
                <a:gd name="connsiteY172" fmla="*/ 349938 h 413221"/>
                <a:gd name="connsiteX173" fmla="*/ 342419 w 342732"/>
                <a:gd name="connsiteY173" fmla="*/ 358084 h 413221"/>
                <a:gd name="connsiteX174" fmla="*/ 340853 w 342732"/>
                <a:gd name="connsiteY174" fmla="*/ 365289 h 413221"/>
                <a:gd name="connsiteX175" fmla="*/ 338973 w 342732"/>
                <a:gd name="connsiteY175" fmla="*/ 369989 h 413221"/>
                <a:gd name="connsiteX176" fmla="*/ 329261 w 342732"/>
                <a:gd name="connsiteY176" fmla="*/ 372808 h 413221"/>
                <a:gd name="connsiteX177" fmla="*/ 327382 w 342732"/>
                <a:gd name="connsiteY177" fmla="*/ 372808 h 413221"/>
                <a:gd name="connsiteX178" fmla="*/ 326128 w 342732"/>
                <a:gd name="connsiteY178" fmla="*/ 369675 h 413221"/>
                <a:gd name="connsiteX179" fmla="*/ 331454 w 342732"/>
                <a:gd name="connsiteY179" fmla="*/ 365916 h 413221"/>
                <a:gd name="connsiteX180" fmla="*/ 335527 w 342732"/>
                <a:gd name="connsiteY180" fmla="*/ 360590 h 413221"/>
                <a:gd name="connsiteX181" fmla="*/ 334900 w 342732"/>
                <a:gd name="connsiteY181" fmla="*/ 359024 h 413221"/>
                <a:gd name="connsiteX182" fmla="*/ 330514 w 342732"/>
                <a:gd name="connsiteY182" fmla="*/ 358084 h 413221"/>
                <a:gd name="connsiteX183" fmla="*/ 321429 w 342732"/>
                <a:gd name="connsiteY183" fmla="*/ 364036 h 413221"/>
                <a:gd name="connsiteX184" fmla="*/ 317356 w 342732"/>
                <a:gd name="connsiteY184" fmla="*/ 373121 h 413221"/>
                <a:gd name="connsiteX185" fmla="*/ 315477 w 342732"/>
                <a:gd name="connsiteY185" fmla="*/ 375941 h 413221"/>
                <a:gd name="connsiteX186" fmla="*/ 312031 w 342732"/>
                <a:gd name="connsiteY186" fmla="*/ 377194 h 413221"/>
                <a:gd name="connsiteX187" fmla="*/ 307645 w 342732"/>
                <a:gd name="connsiteY187" fmla="*/ 377821 h 41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342732" h="413221">
                  <a:moveTo>
                    <a:pt x="307645" y="377821"/>
                  </a:moveTo>
                  <a:lnTo>
                    <a:pt x="302319" y="373435"/>
                  </a:lnTo>
                  <a:lnTo>
                    <a:pt x="297620" y="371241"/>
                  </a:lnTo>
                  <a:lnTo>
                    <a:pt x="289788" y="369362"/>
                  </a:lnTo>
                  <a:lnTo>
                    <a:pt x="281015" y="369362"/>
                  </a:lnTo>
                  <a:lnTo>
                    <a:pt x="261905" y="371241"/>
                  </a:lnTo>
                  <a:lnTo>
                    <a:pt x="244361" y="369989"/>
                  </a:lnTo>
                  <a:lnTo>
                    <a:pt x="235589" y="370615"/>
                  </a:lnTo>
                  <a:lnTo>
                    <a:pt x="227131" y="372181"/>
                  </a:lnTo>
                  <a:lnTo>
                    <a:pt x="218672" y="375314"/>
                  </a:lnTo>
                  <a:lnTo>
                    <a:pt x="209900" y="380327"/>
                  </a:lnTo>
                  <a:lnTo>
                    <a:pt x="200502" y="389099"/>
                  </a:lnTo>
                  <a:lnTo>
                    <a:pt x="187970" y="404450"/>
                  </a:lnTo>
                  <a:lnTo>
                    <a:pt x="181705" y="409462"/>
                  </a:lnTo>
                  <a:lnTo>
                    <a:pt x="175439" y="412595"/>
                  </a:lnTo>
                  <a:lnTo>
                    <a:pt x="159775" y="413221"/>
                  </a:lnTo>
                  <a:lnTo>
                    <a:pt x="130639" y="401003"/>
                  </a:lnTo>
                  <a:lnTo>
                    <a:pt x="95552" y="392858"/>
                  </a:lnTo>
                  <a:lnTo>
                    <a:pt x="85213" y="389412"/>
                  </a:lnTo>
                  <a:lnTo>
                    <a:pt x="66416" y="380013"/>
                  </a:lnTo>
                  <a:lnTo>
                    <a:pt x="41980" y="364349"/>
                  </a:lnTo>
                  <a:lnTo>
                    <a:pt x="33208" y="357457"/>
                  </a:lnTo>
                  <a:lnTo>
                    <a:pt x="27256" y="350878"/>
                  </a:lnTo>
                  <a:lnTo>
                    <a:pt x="0" y="307018"/>
                  </a:lnTo>
                  <a:lnTo>
                    <a:pt x="1880" y="288221"/>
                  </a:lnTo>
                  <a:lnTo>
                    <a:pt x="11278" y="274123"/>
                  </a:lnTo>
                  <a:lnTo>
                    <a:pt x="19737" y="265978"/>
                  </a:lnTo>
                  <a:lnTo>
                    <a:pt x="28822" y="259086"/>
                  </a:lnTo>
                  <a:lnTo>
                    <a:pt x="64223" y="239349"/>
                  </a:lnTo>
                  <a:lnTo>
                    <a:pt x="78321" y="229011"/>
                  </a:lnTo>
                  <a:lnTo>
                    <a:pt x="86779" y="220239"/>
                  </a:lnTo>
                  <a:lnTo>
                    <a:pt x="90852" y="213033"/>
                  </a:lnTo>
                  <a:lnTo>
                    <a:pt x="91792" y="206767"/>
                  </a:lnTo>
                  <a:lnTo>
                    <a:pt x="89912" y="200815"/>
                  </a:lnTo>
                  <a:lnTo>
                    <a:pt x="83333" y="189224"/>
                  </a:lnTo>
                  <a:lnTo>
                    <a:pt x="81767" y="182645"/>
                  </a:lnTo>
                  <a:lnTo>
                    <a:pt x="81454" y="174813"/>
                  </a:lnTo>
                  <a:lnTo>
                    <a:pt x="82394" y="166040"/>
                  </a:lnTo>
                  <a:lnTo>
                    <a:pt x="82080" y="158208"/>
                  </a:lnTo>
                  <a:lnTo>
                    <a:pt x="79574" y="150376"/>
                  </a:lnTo>
                  <a:lnTo>
                    <a:pt x="72368" y="135026"/>
                  </a:lnTo>
                  <a:lnTo>
                    <a:pt x="69549" y="126567"/>
                  </a:lnTo>
                  <a:lnTo>
                    <a:pt x="68296" y="117168"/>
                  </a:lnTo>
                  <a:lnTo>
                    <a:pt x="69862" y="61717"/>
                  </a:lnTo>
                  <a:lnTo>
                    <a:pt x="105576" y="70176"/>
                  </a:lnTo>
                  <a:lnTo>
                    <a:pt x="119988" y="70176"/>
                  </a:lnTo>
                  <a:lnTo>
                    <a:pt x="134712" y="68296"/>
                  </a:lnTo>
                  <a:lnTo>
                    <a:pt x="170426" y="54198"/>
                  </a:lnTo>
                  <a:lnTo>
                    <a:pt x="178258" y="48559"/>
                  </a:lnTo>
                  <a:lnTo>
                    <a:pt x="205201" y="17231"/>
                  </a:lnTo>
                  <a:lnTo>
                    <a:pt x="213346" y="10965"/>
                  </a:lnTo>
                  <a:lnTo>
                    <a:pt x="234023" y="5952"/>
                  </a:lnTo>
                  <a:lnTo>
                    <a:pt x="244988" y="0"/>
                  </a:lnTo>
                  <a:lnTo>
                    <a:pt x="245614" y="3133"/>
                  </a:lnTo>
                  <a:lnTo>
                    <a:pt x="245614" y="15038"/>
                  </a:lnTo>
                  <a:lnTo>
                    <a:pt x="246554" y="23810"/>
                  </a:lnTo>
                  <a:lnTo>
                    <a:pt x="249374" y="33208"/>
                  </a:lnTo>
                  <a:lnTo>
                    <a:pt x="253446" y="40727"/>
                  </a:lnTo>
                  <a:lnTo>
                    <a:pt x="258772" y="43547"/>
                  </a:lnTo>
                  <a:lnTo>
                    <a:pt x="259086" y="45740"/>
                  </a:lnTo>
                  <a:lnTo>
                    <a:pt x="264098" y="49499"/>
                  </a:lnTo>
                  <a:lnTo>
                    <a:pt x="269737" y="52945"/>
                  </a:lnTo>
                  <a:lnTo>
                    <a:pt x="271930" y="52632"/>
                  </a:lnTo>
                  <a:lnTo>
                    <a:pt x="273183" y="56705"/>
                  </a:lnTo>
                  <a:lnTo>
                    <a:pt x="273183" y="59524"/>
                  </a:lnTo>
                  <a:lnTo>
                    <a:pt x="270677" y="61090"/>
                  </a:lnTo>
                  <a:lnTo>
                    <a:pt x="265978" y="61717"/>
                  </a:lnTo>
                  <a:lnTo>
                    <a:pt x="265978" y="64537"/>
                  </a:lnTo>
                  <a:lnTo>
                    <a:pt x="268484" y="67670"/>
                  </a:lnTo>
                  <a:lnTo>
                    <a:pt x="269111" y="73622"/>
                  </a:lnTo>
                  <a:lnTo>
                    <a:pt x="265665" y="69862"/>
                  </a:lnTo>
                  <a:lnTo>
                    <a:pt x="255953" y="52945"/>
                  </a:lnTo>
                  <a:lnTo>
                    <a:pt x="251567" y="42293"/>
                  </a:lnTo>
                  <a:lnTo>
                    <a:pt x="240289" y="29136"/>
                  </a:lnTo>
                  <a:lnTo>
                    <a:pt x="236842" y="22557"/>
                  </a:lnTo>
                  <a:lnTo>
                    <a:pt x="233710" y="22557"/>
                  </a:lnTo>
                  <a:lnTo>
                    <a:pt x="233396" y="29449"/>
                  </a:lnTo>
                  <a:lnTo>
                    <a:pt x="235589" y="32582"/>
                  </a:lnTo>
                  <a:lnTo>
                    <a:pt x="239349" y="34461"/>
                  </a:lnTo>
                  <a:lnTo>
                    <a:pt x="242795" y="37594"/>
                  </a:lnTo>
                  <a:lnTo>
                    <a:pt x="244988" y="42293"/>
                  </a:lnTo>
                  <a:lnTo>
                    <a:pt x="246554" y="51065"/>
                  </a:lnTo>
                  <a:lnTo>
                    <a:pt x="248434" y="55765"/>
                  </a:lnTo>
                  <a:lnTo>
                    <a:pt x="253760" y="60777"/>
                  </a:lnTo>
                  <a:lnTo>
                    <a:pt x="257833" y="62970"/>
                  </a:lnTo>
                  <a:lnTo>
                    <a:pt x="255640" y="67670"/>
                  </a:lnTo>
                  <a:lnTo>
                    <a:pt x="257206" y="72055"/>
                  </a:lnTo>
                  <a:lnTo>
                    <a:pt x="265978" y="82707"/>
                  </a:lnTo>
                  <a:lnTo>
                    <a:pt x="269111" y="82707"/>
                  </a:lnTo>
                  <a:lnTo>
                    <a:pt x="272244" y="79261"/>
                  </a:lnTo>
                  <a:lnTo>
                    <a:pt x="277569" y="76755"/>
                  </a:lnTo>
                  <a:lnTo>
                    <a:pt x="276316" y="81141"/>
                  </a:lnTo>
                  <a:lnTo>
                    <a:pt x="272557" y="86153"/>
                  </a:lnTo>
                  <a:lnTo>
                    <a:pt x="271930" y="89913"/>
                  </a:lnTo>
                  <a:lnTo>
                    <a:pt x="273183" y="95552"/>
                  </a:lnTo>
                  <a:lnTo>
                    <a:pt x="276943" y="99311"/>
                  </a:lnTo>
                  <a:lnTo>
                    <a:pt x="281642" y="99938"/>
                  </a:lnTo>
                  <a:lnTo>
                    <a:pt x="286341" y="97432"/>
                  </a:lnTo>
                  <a:lnTo>
                    <a:pt x="288534" y="101817"/>
                  </a:lnTo>
                  <a:lnTo>
                    <a:pt x="284775" y="107770"/>
                  </a:lnTo>
                  <a:lnTo>
                    <a:pt x="286341" y="112782"/>
                  </a:lnTo>
                  <a:lnTo>
                    <a:pt x="282269" y="120614"/>
                  </a:lnTo>
                  <a:lnTo>
                    <a:pt x="279449" y="124374"/>
                  </a:lnTo>
                  <a:lnTo>
                    <a:pt x="274750" y="127507"/>
                  </a:lnTo>
                  <a:lnTo>
                    <a:pt x="271304" y="122807"/>
                  </a:lnTo>
                  <a:lnTo>
                    <a:pt x="261905" y="120928"/>
                  </a:lnTo>
                  <a:lnTo>
                    <a:pt x="260339" y="116855"/>
                  </a:lnTo>
                  <a:lnTo>
                    <a:pt x="262218" y="114035"/>
                  </a:lnTo>
                  <a:lnTo>
                    <a:pt x="266918" y="112156"/>
                  </a:lnTo>
                  <a:lnTo>
                    <a:pt x="270991" y="109336"/>
                  </a:lnTo>
                  <a:lnTo>
                    <a:pt x="271930" y="103697"/>
                  </a:lnTo>
                  <a:lnTo>
                    <a:pt x="269111" y="100564"/>
                  </a:lnTo>
                  <a:lnTo>
                    <a:pt x="255640" y="91479"/>
                  </a:lnTo>
                  <a:lnTo>
                    <a:pt x="251567" y="91792"/>
                  </a:lnTo>
                  <a:lnTo>
                    <a:pt x="248434" y="93359"/>
                  </a:lnTo>
                  <a:lnTo>
                    <a:pt x="245614" y="96805"/>
                  </a:lnTo>
                  <a:lnTo>
                    <a:pt x="242795" y="103697"/>
                  </a:lnTo>
                  <a:lnTo>
                    <a:pt x="244988" y="107143"/>
                  </a:lnTo>
                  <a:lnTo>
                    <a:pt x="243735" y="114349"/>
                  </a:lnTo>
                  <a:lnTo>
                    <a:pt x="248434" y="118735"/>
                  </a:lnTo>
                  <a:lnTo>
                    <a:pt x="244988" y="121867"/>
                  </a:lnTo>
                  <a:lnTo>
                    <a:pt x="243735" y="126254"/>
                  </a:lnTo>
                  <a:lnTo>
                    <a:pt x="242795" y="133459"/>
                  </a:lnTo>
                  <a:lnTo>
                    <a:pt x="250000" y="137218"/>
                  </a:lnTo>
                  <a:lnTo>
                    <a:pt x="257206" y="147243"/>
                  </a:lnTo>
                  <a:lnTo>
                    <a:pt x="263158" y="151003"/>
                  </a:lnTo>
                  <a:lnTo>
                    <a:pt x="267858" y="146617"/>
                  </a:lnTo>
                  <a:lnTo>
                    <a:pt x="271304" y="145991"/>
                  </a:lnTo>
                  <a:lnTo>
                    <a:pt x="274750" y="151003"/>
                  </a:lnTo>
                  <a:lnTo>
                    <a:pt x="275376" y="156015"/>
                  </a:lnTo>
                  <a:lnTo>
                    <a:pt x="274123" y="159462"/>
                  </a:lnTo>
                  <a:lnTo>
                    <a:pt x="270677" y="161028"/>
                  </a:lnTo>
                  <a:lnTo>
                    <a:pt x="265978" y="160715"/>
                  </a:lnTo>
                  <a:lnTo>
                    <a:pt x="265978" y="163221"/>
                  </a:lnTo>
                  <a:lnTo>
                    <a:pt x="268171" y="165414"/>
                  </a:lnTo>
                  <a:lnTo>
                    <a:pt x="269424" y="171053"/>
                  </a:lnTo>
                  <a:lnTo>
                    <a:pt x="269111" y="175439"/>
                  </a:lnTo>
                  <a:lnTo>
                    <a:pt x="260339" y="169487"/>
                  </a:lnTo>
                  <a:lnTo>
                    <a:pt x="258146" y="173559"/>
                  </a:lnTo>
                  <a:lnTo>
                    <a:pt x="254073" y="175439"/>
                  </a:lnTo>
                  <a:lnTo>
                    <a:pt x="260026" y="190164"/>
                  </a:lnTo>
                  <a:lnTo>
                    <a:pt x="263785" y="196429"/>
                  </a:lnTo>
                  <a:lnTo>
                    <a:pt x="269111" y="202382"/>
                  </a:lnTo>
                  <a:lnTo>
                    <a:pt x="268484" y="188597"/>
                  </a:lnTo>
                  <a:lnTo>
                    <a:pt x="270050" y="183585"/>
                  </a:lnTo>
                  <a:lnTo>
                    <a:pt x="274750" y="181391"/>
                  </a:lnTo>
                  <a:lnTo>
                    <a:pt x="274750" y="178572"/>
                  </a:lnTo>
                  <a:lnTo>
                    <a:pt x="272870" y="175126"/>
                  </a:lnTo>
                  <a:lnTo>
                    <a:pt x="275063" y="172620"/>
                  </a:lnTo>
                  <a:lnTo>
                    <a:pt x="277569" y="175439"/>
                  </a:lnTo>
                  <a:lnTo>
                    <a:pt x="279449" y="179199"/>
                  </a:lnTo>
                  <a:lnTo>
                    <a:pt x="280076" y="183271"/>
                  </a:lnTo>
                  <a:lnTo>
                    <a:pt x="280702" y="192043"/>
                  </a:lnTo>
                  <a:lnTo>
                    <a:pt x="279762" y="195489"/>
                  </a:lnTo>
                  <a:lnTo>
                    <a:pt x="274750" y="205514"/>
                  </a:lnTo>
                  <a:lnTo>
                    <a:pt x="274750" y="209900"/>
                  </a:lnTo>
                  <a:lnTo>
                    <a:pt x="277569" y="218672"/>
                  </a:lnTo>
                  <a:lnTo>
                    <a:pt x="276630" y="225878"/>
                  </a:lnTo>
                  <a:lnTo>
                    <a:pt x="274437" y="232770"/>
                  </a:lnTo>
                  <a:lnTo>
                    <a:pt x="273497" y="239349"/>
                  </a:lnTo>
                  <a:lnTo>
                    <a:pt x="274750" y="247181"/>
                  </a:lnTo>
                  <a:lnTo>
                    <a:pt x="278196" y="253133"/>
                  </a:lnTo>
                  <a:lnTo>
                    <a:pt x="282269" y="258459"/>
                  </a:lnTo>
                  <a:lnTo>
                    <a:pt x="285088" y="264412"/>
                  </a:lnTo>
                  <a:lnTo>
                    <a:pt x="283835" y="268171"/>
                  </a:lnTo>
                  <a:lnTo>
                    <a:pt x="289161" y="271931"/>
                  </a:lnTo>
                  <a:lnTo>
                    <a:pt x="292607" y="275377"/>
                  </a:lnTo>
                  <a:lnTo>
                    <a:pt x="301379" y="291354"/>
                  </a:lnTo>
                  <a:lnTo>
                    <a:pt x="312657" y="303885"/>
                  </a:lnTo>
                  <a:lnTo>
                    <a:pt x="321116" y="317670"/>
                  </a:lnTo>
                  <a:lnTo>
                    <a:pt x="338973" y="338347"/>
                  </a:lnTo>
                  <a:lnTo>
                    <a:pt x="341793" y="343046"/>
                  </a:lnTo>
                  <a:lnTo>
                    <a:pt x="342732" y="349938"/>
                  </a:lnTo>
                  <a:lnTo>
                    <a:pt x="342419" y="358084"/>
                  </a:lnTo>
                  <a:lnTo>
                    <a:pt x="340853" y="365289"/>
                  </a:lnTo>
                  <a:lnTo>
                    <a:pt x="338973" y="369989"/>
                  </a:lnTo>
                  <a:lnTo>
                    <a:pt x="329261" y="372808"/>
                  </a:lnTo>
                  <a:lnTo>
                    <a:pt x="327382" y="372808"/>
                  </a:lnTo>
                  <a:lnTo>
                    <a:pt x="326128" y="369675"/>
                  </a:lnTo>
                  <a:lnTo>
                    <a:pt x="331454" y="365916"/>
                  </a:lnTo>
                  <a:lnTo>
                    <a:pt x="335527" y="360590"/>
                  </a:lnTo>
                  <a:lnTo>
                    <a:pt x="334900" y="359024"/>
                  </a:lnTo>
                  <a:lnTo>
                    <a:pt x="330514" y="358084"/>
                  </a:lnTo>
                  <a:lnTo>
                    <a:pt x="321429" y="364036"/>
                  </a:lnTo>
                  <a:lnTo>
                    <a:pt x="317356" y="373121"/>
                  </a:lnTo>
                  <a:lnTo>
                    <a:pt x="315477" y="375941"/>
                  </a:lnTo>
                  <a:lnTo>
                    <a:pt x="312031" y="377194"/>
                  </a:lnTo>
                  <a:lnTo>
                    <a:pt x="307645" y="377821"/>
                  </a:lnTo>
                  <a:close/>
                </a:path>
              </a:pathLst>
            </a:custGeom>
            <a:grpFill/>
            <a:ln w="6248" cap="rnd">
              <a:solidFill>
                <a:srgbClr val="0070C0"/>
              </a:solidFill>
              <a:prstDash val="solid"/>
              <a:round/>
            </a:ln>
          </p:spPr>
          <p:txBody>
            <a:bodyPr rtlCol="0" anchor="ctr"/>
            <a:lstStyle/>
            <a:p>
              <a:endParaRPr lang="vi-VN"/>
            </a:p>
          </p:txBody>
        </p:sp>
        <p:sp>
          <p:nvSpPr>
            <p:cNvPr id="109" name="Freeform: Shape 108">
              <a:hlinkClick r:id="" action="ppaction://noaction"/>
              <a:extLst>
                <a:ext uri="{FF2B5EF4-FFF2-40B4-BE49-F238E27FC236}">
                  <a16:creationId xmlns:a16="http://schemas.microsoft.com/office/drawing/2014/main" id="{7DEBED1A-A0C4-485F-BAAC-3329E3A13177}"/>
                </a:ext>
              </a:extLst>
            </p:cNvPr>
            <p:cNvSpPr/>
            <p:nvPr/>
          </p:nvSpPr>
          <p:spPr>
            <a:xfrm>
              <a:off x="4163848" y="5652627"/>
              <a:ext cx="269737" cy="294173"/>
            </a:xfrm>
            <a:custGeom>
              <a:avLst/>
              <a:gdLst>
                <a:gd name="connsiteX0" fmla="*/ 265038 w 269737"/>
                <a:gd name="connsiteY0" fmla="*/ 117168 h 294173"/>
                <a:gd name="connsiteX1" fmla="*/ 251880 w 269737"/>
                <a:gd name="connsiteY1" fmla="*/ 146930 h 294173"/>
                <a:gd name="connsiteX2" fmla="*/ 250627 w 269737"/>
                <a:gd name="connsiteY2" fmla="*/ 154136 h 294173"/>
                <a:gd name="connsiteX3" fmla="*/ 252507 w 269737"/>
                <a:gd name="connsiteY3" fmla="*/ 158522 h 294173"/>
                <a:gd name="connsiteX4" fmla="*/ 256266 w 269737"/>
                <a:gd name="connsiteY4" fmla="*/ 161028 h 294173"/>
                <a:gd name="connsiteX5" fmla="*/ 260339 w 269737"/>
                <a:gd name="connsiteY5" fmla="*/ 166040 h 294173"/>
                <a:gd name="connsiteX6" fmla="*/ 264725 w 269737"/>
                <a:gd name="connsiteY6" fmla="*/ 173559 h 294173"/>
                <a:gd name="connsiteX7" fmla="*/ 269111 w 269737"/>
                <a:gd name="connsiteY7" fmla="*/ 187031 h 294173"/>
                <a:gd name="connsiteX8" fmla="*/ 269737 w 269737"/>
                <a:gd name="connsiteY8" fmla="*/ 193610 h 294173"/>
                <a:gd name="connsiteX9" fmla="*/ 268171 w 269737"/>
                <a:gd name="connsiteY9" fmla="*/ 198935 h 294173"/>
                <a:gd name="connsiteX10" fmla="*/ 260652 w 269737"/>
                <a:gd name="connsiteY10" fmla="*/ 212407 h 294173"/>
                <a:gd name="connsiteX11" fmla="*/ 242795 w 269737"/>
                <a:gd name="connsiteY11" fmla="*/ 227131 h 294173"/>
                <a:gd name="connsiteX12" fmla="*/ 238409 w 269737"/>
                <a:gd name="connsiteY12" fmla="*/ 228697 h 294173"/>
                <a:gd name="connsiteX13" fmla="*/ 233396 w 269737"/>
                <a:gd name="connsiteY13" fmla="*/ 229010 h 294173"/>
                <a:gd name="connsiteX14" fmla="*/ 228071 w 269737"/>
                <a:gd name="connsiteY14" fmla="*/ 228071 h 294173"/>
                <a:gd name="connsiteX15" fmla="*/ 222745 w 269737"/>
                <a:gd name="connsiteY15" fmla="*/ 225564 h 294173"/>
                <a:gd name="connsiteX16" fmla="*/ 218359 w 269737"/>
                <a:gd name="connsiteY16" fmla="*/ 222118 h 294173"/>
                <a:gd name="connsiteX17" fmla="*/ 214286 w 269737"/>
                <a:gd name="connsiteY17" fmla="*/ 218359 h 294173"/>
                <a:gd name="connsiteX18" fmla="*/ 210840 w 269737"/>
                <a:gd name="connsiteY18" fmla="*/ 216479 h 294173"/>
                <a:gd name="connsiteX19" fmla="*/ 206454 w 269737"/>
                <a:gd name="connsiteY19" fmla="*/ 215853 h 294173"/>
                <a:gd name="connsiteX20" fmla="*/ 201128 w 269737"/>
                <a:gd name="connsiteY20" fmla="*/ 217419 h 294173"/>
                <a:gd name="connsiteX21" fmla="*/ 195176 w 269737"/>
                <a:gd name="connsiteY21" fmla="*/ 220239 h 294173"/>
                <a:gd name="connsiteX22" fmla="*/ 189537 w 269737"/>
                <a:gd name="connsiteY22" fmla="*/ 224938 h 294173"/>
                <a:gd name="connsiteX23" fmla="*/ 187970 w 269737"/>
                <a:gd name="connsiteY23" fmla="*/ 228697 h 294173"/>
                <a:gd name="connsiteX24" fmla="*/ 189537 w 269737"/>
                <a:gd name="connsiteY24" fmla="*/ 236842 h 294173"/>
                <a:gd name="connsiteX25" fmla="*/ 189223 w 269737"/>
                <a:gd name="connsiteY25" fmla="*/ 244988 h 294173"/>
                <a:gd name="connsiteX26" fmla="*/ 189537 w 269737"/>
                <a:gd name="connsiteY26" fmla="*/ 248434 h 294173"/>
                <a:gd name="connsiteX27" fmla="*/ 193923 w 269737"/>
                <a:gd name="connsiteY27" fmla="*/ 256580 h 294173"/>
                <a:gd name="connsiteX28" fmla="*/ 197369 w 269737"/>
                <a:gd name="connsiteY28" fmla="*/ 261592 h 294173"/>
                <a:gd name="connsiteX29" fmla="*/ 202068 w 269737"/>
                <a:gd name="connsiteY29" fmla="*/ 266604 h 294173"/>
                <a:gd name="connsiteX30" fmla="*/ 208647 w 269737"/>
                <a:gd name="connsiteY30" fmla="*/ 275690 h 294173"/>
                <a:gd name="connsiteX31" fmla="*/ 210214 w 269737"/>
                <a:gd name="connsiteY31" fmla="*/ 288534 h 294173"/>
                <a:gd name="connsiteX32" fmla="*/ 194549 w 269737"/>
                <a:gd name="connsiteY32" fmla="*/ 285715 h 294173"/>
                <a:gd name="connsiteX33" fmla="*/ 189537 w 269737"/>
                <a:gd name="connsiteY33" fmla="*/ 286968 h 294173"/>
                <a:gd name="connsiteX34" fmla="*/ 173559 w 269737"/>
                <a:gd name="connsiteY34" fmla="*/ 292607 h 294173"/>
                <a:gd name="connsiteX35" fmla="*/ 166980 w 269737"/>
                <a:gd name="connsiteY35" fmla="*/ 294174 h 294173"/>
                <a:gd name="connsiteX36" fmla="*/ 161655 w 269737"/>
                <a:gd name="connsiteY36" fmla="*/ 293860 h 294173"/>
                <a:gd name="connsiteX37" fmla="*/ 157582 w 269737"/>
                <a:gd name="connsiteY37" fmla="*/ 291667 h 294173"/>
                <a:gd name="connsiteX38" fmla="*/ 151943 w 269737"/>
                <a:gd name="connsiteY38" fmla="*/ 282895 h 294173"/>
                <a:gd name="connsiteX39" fmla="*/ 141291 w 269737"/>
                <a:gd name="connsiteY39" fmla="*/ 268798 h 294173"/>
                <a:gd name="connsiteX40" fmla="*/ 132832 w 269737"/>
                <a:gd name="connsiteY40" fmla="*/ 254700 h 294173"/>
                <a:gd name="connsiteX41" fmla="*/ 118108 w 269737"/>
                <a:gd name="connsiteY41" fmla="*/ 235590 h 294173"/>
                <a:gd name="connsiteX42" fmla="*/ 117481 w 269737"/>
                <a:gd name="connsiteY42" fmla="*/ 229010 h 294173"/>
                <a:gd name="connsiteX43" fmla="*/ 116855 w 269737"/>
                <a:gd name="connsiteY43" fmla="*/ 226504 h 294173"/>
                <a:gd name="connsiteX44" fmla="*/ 114662 w 269737"/>
                <a:gd name="connsiteY44" fmla="*/ 225251 h 294173"/>
                <a:gd name="connsiteX45" fmla="*/ 106516 w 269737"/>
                <a:gd name="connsiteY45" fmla="*/ 225251 h 294173"/>
                <a:gd name="connsiteX46" fmla="*/ 102757 w 269737"/>
                <a:gd name="connsiteY46" fmla="*/ 223685 h 294173"/>
                <a:gd name="connsiteX47" fmla="*/ 98998 w 269737"/>
                <a:gd name="connsiteY47" fmla="*/ 218672 h 294173"/>
                <a:gd name="connsiteX48" fmla="*/ 80514 w 269737"/>
                <a:gd name="connsiteY48" fmla="*/ 187657 h 294173"/>
                <a:gd name="connsiteX49" fmla="*/ 76755 w 269737"/>
                <a:gd name="connsiteY49" fmla="*/ 183584 h 294173"/>
                <a:gd name="connsiteX50" fmla="*/ 73308 w 269737"/>
                <a:gd name="connsiteY50" fmla="*/ 181078 h 294173"/>
                <a:gd name="connsiteX51" fmla="*/ 66730 w 269737"/>
                <a:gd name="connsiteY51" fmla="*/ 180765 h 294173"/>
                <a:gd name="connsiteX52" fmla="*/ 61404 w 269737"/>
                <a:gd name="connsiteY52" fmla="*/ 181078 h 294173"/>
                <a:gd name="connsiteX53" fmla="*/ 37594 w 269737"/>
                <a:gd name="connsiteY53" fmla="*/ 186091 h 294173"/>
                <a:gd name="connsiteX54" fmla="*/ 33835 w 269737"/>
                <a:gd name="connsiteY54" fmla="*/ 172306 h 294173"/>
                <a:gd name="connsiteX55" fmla="*/ 28196 w 269737"/>
                <a:gd name="connsiteY55" fmla="*/ 165414 h 294173"/>
                <a:gd name="connsiteX56" fmla="*/ 21303 w 269737"/>
                <a:gd name="connsiteY56" fmla="*/ 160402 h 294173"/>
                <a:gd name="connsiteX57" fmla="*/ 16917 w 269737"/>
                <a:gd name="connsiteY57" fmla="*/ 155075 h 294173"/>
                <a:gd name="connsiteX58" fmla="*/ 15038 w 269737"/>
                <a:gd name="connsiteY58" fmla="*/ 147870 h 294173"/>
                <a:gd name="connsiteX59" fmla="*/ 11905 w 269737"/>
                <a:gd name="connsiteY59" fmla="*/ 140665 h 294173"/>
                <a:gd name="connsiteX60" fmla="*/ 9399 w 269737"/>
                <a:gd name="connsiteY60" fmla="*/ 137218 h 294173"/>
                <a:gd name="connsiteX61" fmla="*/ 4699 w 269737"/>
                <a:gd name="connsiteY61" fmla="*/ 128133 h 294173"/>
                <a:gd name="connsiteX62" fmla="*/ 2193 w 269737"/>
                <a:gd name="connsiteY62" fmla="*/ 121867 h 294173"/>
                <a:gd name="connsiteX63" fmla="*/ 627 w 269737"/>
                <a:gd name="connsiteY63" fmla="*/ 114662 h 294173"/>
                <a:gd name="connsiteX64" fmla="*/ 0 w 269737"/>
                <a:gd name="connsiteY64" fmla="*/ 107770 h 294173"/>
                <a:gd name="connsiteX65" fmla="*/ 627 w 269737"/>
                <a:gd name="connsiteY65" fmla="*/ 90852 h 294173"/>
                <a:gd name="connsiteX66" fmla="*/ 2193 w 269737"/>
                <a:gd name="connsiteY66" fmla="*/ 82394 h 294173"/>
                <a:gd name="connsiteX67" fmla="*/ 4699 w 269737"/>
                <a:gd name="connsiteY67" fmla="*/ 74562 h 294173"/>
                <a:gd name="connsiteX68" fmla="*/ 15978 w 269737"/>
                <a:gd name="connsiteY68" fmla="*/ 50439 h 294173"/>
                <a:gd name="connsiteX69" fmla="*/ 19424 w 269737"/>
                <a:gd name="connsiteY69" fmla="*/ 45426 h 294173"/>
                <a:gd name="connsiteX70" fmla="*/ 26003 w 269737"/>
                <a:gd name="connsiteY70" fmla="*/ 38847 h 294173"/>
                <a:gd name="connsiteX71" fmla="*/ 30075 w 269737"/>
                <a:gd name="connsiteY71" fmla="*/ 35401 h 294173"/>
                <a:gd name="connsiteX72" fmla="*/ 37907 w 269737"/>
                <a:gd name="connsiteY72" fmla="*/ 26003 h 294173"/>
                <a:gd name="connsiteX73" fmla="*/ 52318 w 269737"/>
                <a:gd name="connsiteY73" fmla="*/ 0 h 294173"/>
                <a:gd name="connsiteX74" fmla="*/ 59211 w 269737"/>
                <a:gd name="connsiteY74" fmla="*/ 6266 h 294173"/>
                <a:gd name="connsiteX75" fmla="*/ 65476 w 269737"/>
                <a:gd name="connsiteY75" fmla="*/ 10652 h 294173"/>
                <a:gd name="connsiteX76" fmla="*/ 70176 w 269737"/>
                <a:gd name="connsiteY76" fmla="*/ 15351 h 294173"/>
                <a:gd name="connsiteX77" fmla="*/ 73622 w 269737"/>
                <a:gd name="connsiteY77" fmla="*/ 19424 h 294173"/>
                <a:gd name="connsiteX78" fmla="*/ 74875 w 269737"/>
                <a:gd name="connsiteY78" fmla="*/ 22870 h 294173"/>
                <a:gd name="connsiteX79" fmla="*/ 76441 w 269737"/>
                <a:gd name="connsiteY79" fmla="*/ 29449 h 294173"/>
                <a:gd name="connsiteX80" fmla="*/ 80201 w 269737"/>
                <a:gd name="connsiteY80" fmla="*/ 32268 h 294173"/>
                <a:gd name="connsiteX81" fmla="*/ 85527 w 269737"/>
                <a:gd name="connsiteY81" fmla="*/ 33208 h 294173"/>
                <a:gd name="connsiteX82" fmla="*/ 91479 w 269737"/>
                <a:gd name="connsiteY82" fmla="*/ 34774 h 294173"/>
                <a:gd name="connsiteX83" fmla="*/ 98058 w 269737"/>
                <a:gd name="connsiteY83" fmla="*/ 37907 h 294173"/>
                <a:gd name="connsiteX84" fmla="*/ 110276 w 269737"/>
                <a:gd name="connsiteY84" fmla="*/ 45113 h 294173"/>
                <a:gd name="connsiteX85" fmla="*/ 115289 w 269737"/>
                <a:gd name="connsiteY85" fmla="*/ 49186 h 294173"/>
                <a:gd name="connsiteX86" fmla="*/ 118108 w 269737"/>
                <a:gd name="connsiteY86" fmla="*/ 52945 h 294173"/>
                <a:gd name="connsiteX87" fmla="*/ 118108 w 269737"/>
                <a:gd name="connsiteY87" fmla="*/ 56078 h 294173"/>
                <a:gd name="connsiteX88" fmla="*/ 117481 w 269737"/>
                <a:gd name="connsiteY88" fmla="*/ 64850 h 294173"/>
                <a:gd name="connsiteX89" fmla="*/ 115915 w 269737"/>
                <a:gd name="connsiteY89" fmla="*/ 75501 h 294173"/>
                <a:gd name="connsiteX90" fmla="*/ 116228 w 269737"/>
                <a:gd name="connsiteY90" fmla="*/ 79574 h 294173"/>
                <a:gd name="connsiteX91" fmla="*/ 117795 w 269737"/>
                <a:gd name="connsiteY91" fmla="*/ 83333 h 294173"/>
                <a:gd name="connsiteX92" fmla="*/ 122181 w 269737"/>
                <a:gd name="connsiteY92" fmla="*/ 88973 h 294173"/>
                <a:gd name="connsiteX93" fmla="*/ 123747 w 269737"/>
                <a:gd name="connsiteY93" fmla="*/ 92106 h 294173"/>
                <a:gd name="connsiteX94" fmla="*/ 124061 w 269737"/>
                <a:gd name="connsiteY94" fmla="*/ 98684 h 294173"/>
                <a:gd name="connsiteX95" fmla="*/ 126254 w 269737"/>
                <a:gd name="connsiteY95" fmla="*/ 101504 h 294173"/>
                <a:gd name="connsiteX96" fmla="*/ 130013 w 269737"/>
                <a:gd name="connsiteY96" fmla="*/ 102757 h 294173"/>
                <a:gd name="connsiteX97" fmla="*/ 138158 w 269737"/>
                <a:gd name="connsiteY97" fmla="*/ 101817 h 294173"/>
                <a:gd name="connsiteX98" fmla="*/ 142858 w 269737"/>
                <a:gd name="connsiteY98" fmla="*/ 98998 h 294173"/>
                <a:gd name="connsiteX99" fmla="*/ 145364 w 269737"/>
                <a:gd name="connsiteY99" fmla="*/ 94925 h 294173"/>
                <a:gd name="connsiteX100" fmla="*/ 147557 w 269737"/>
                <a:gd name="connsiteY100" fmla="*/ 85213 h 294173"/>
                <a:gd name="connsiteX101" fmla="*/ 150690 w 269737"/>
                <a:gd name="connsiteY101" fmla="*/ 83647 h 294173"/>
                <a:gd name="connsiteX102" fmla="*/ 155075 w 269737"/>
                <a:gd name="connsiteY102" fmla="*/ 84587 h 294173"/>
                <a:gd name="connsiteX103" fmla="*/ 161341 w 269737"/>
                <a:gd name="connsiteY103" fmla="*/ 90226 h 294173"/>
                <a:gd name="connsiteX104" fmla="*/ 163221 w 269737"/>
                <a:gd name="connsiteY104" fmla="*/ 93672 h 294173"/>
                <a:gd name="connsiteX105" fmla="*/ 162908 w 269737"/>
                <a:gd name="connsiteY105" fmla="*/ 96805 h 294173"/>
                <a:gd name="connsiteX106" fmla="*/ 158835 w 269737"/>
                <a:gd name="connsiteY106" fmla="*/ 101817 h 294173"/>
                <a:gd name="connsiteX107" fmla="*/ 157895 w 269737"/>
                <a:gd name="connsiteY107" fmla="*/ 104950 h 294173"/>
                <a:gd name="connsiteX108" fmla="*/ 160088 w 269737"/>
                <a:gd name="connsiteY108" fmla="*/ 106830 h 294173"/>
                <a:gd name="connsiteX109" fmla="*/ 164787 w 269737"/>
                <a:gd name="connsiteY109" fmla="*/ 107770 h 294173"/>
                <a:gd name="connsiteX110" fmla="*/ 175126 w 269737"/>
                <a:gd name="connsiteY110" fmla="*/ 104637 h 294173"/>
                <a:gd name="connsiteX111" fmla="*/ 180138 w 269737"/>
                <a:gd name="connsiteY111" fmla="*/ 100878 h 294173"/>
                <a:gd name="connsiteX112" fmla="*/ 185464 w 269737"/>
                <a:gd name="connsiteY112" fmla="*/ 94612 h 294173"/>
                <a:gd name="connsiteX113" fmla="*/ 191103 w 269737"/>
                <a:gd name="connsiteY113" fmla="*/ 94612 h 294173"/>
                <a:gd name="connsiteX114" fmla="*/ 199875 w 269737"/>
                <a:gd name="connsiteY114" fmla="*/ 97118 h 294173"/>
                <a:gd name="connsiteX115" fmla="*/ 230890 w 269737"/>
                <a:gd name="connsiteY115" fmla="*/ 109963 h 294173"/>
                <a:gd name="connsiteX116" fmla="*/ 251567 w 269737"/>
                <a:gd name="connsiteY116" fmla="*/ 116542 h 294173"/>
                <a:gd name="connsiteX117" fmla="*/ 265038 w 269737"/>
                <a:gd name="connsiteY117" fmla="*/ 117168 h 29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69737" h="294173">
                  <a:moveTo>
                    <a:pt x="265038" y="117168"/>
                  </a:moveTo>
                  <a:lnTo>
                    <a:pt x="251880" y="146930"/>
                  </a:lnTo>
                  <a:lnTo>
                    <a:pt x="250627" y="154136"/>
                  </a:lnTo>
                  <a:lnTo>
                    <a:pt x="252507" y="158522"/>
                  </a:lnTo>
                  <a:lnTo>
                    <a:pt x="256266" y="161028"/>
                  </a:lnTo>
                  <a:lnTo>
                    <a:pt x="260339" y="166040"/>
                  </a:lnTo>
                  <a:lnTo>
                    <a:pt x="264725" y="173559"/>
                  </a:lnTo>
                  <a:lnTo>
                    <a:pt x="269111" y="187031"/>
                  </a:lnTo>
                  <a:lnTo>
                    <a:pt x="269737" y="193610"/>
                  </a:lnTo>
                  <a:lnTo>
                    <a:pt x="268171" y="198935"/>
                  </a:lnTo>
                  <a:lnTo>
                    <a:pt x="260652" y="212407"/>
                  </a:lnTo>
                  <a:lnTo>
                    <a:pt x="242795" y="227131"/>
                  </a:lnTo>
                  <a:lnTo>
                    <a:pt x="238409" y="228697"/>
                  </a:lnTo>
                  <a:lnTo>
                    <a:pt x="233396" y="229010"/>
                  </a:lnTo>
                  <a:lnTo>
                    <a:pt x="228071" y="228071"/>
                  </a:lnTo>
                  <a:lnTo>
                    <a:pt x="222745" y="225564"/>
                  </a:lnTo>
                  <a:lnTo>
                    <a:pt x="218359" y="222118"/>
                  </a:lnTo>
                  <a:lnTo>
                    <a:pt x="214286" y="218359"/>
                  </a:lnTo>
                  <a:lnTo>
                    <a:pt x="210840" y="216479"/>
                  </a:lnTo>
                  <a:lnTo>
                    <a:pt x="206454" y="215853"/>
                  </a:lnTo>
                  <a:lnTo>
                    <a:pt x="201128" y="217419"/>
                  </a:lnTo>
                  <a:lnTo>
                    <a:pt x="195176" y="220239"/>
                  </a:lnTo>
                  <a:lnTo>
                    <a:pt x="189537" y="224938"/>
                  </a:lnTo>
                  <a:lnTo>
                    <a:pt x="187970" y="228697"/>
                  </a:lnTo>
                  <a:lnTo>
                    <a:pt x="189537" y="236842"/>
                  </a:lnTo>
                  <a:lnTo>
                    <a:pt x="189223" y="244988"/>
                  </a:lnTo>
                  <a:lnTo>
                    <a:pt x="189537" y="248434"/>
                  </a:lnTo>
                  <a:lnTo>
                    <a:pt x="193923" y="256580"/>
                  </a:lnTo>
                  <a:lnTo>
                    <a:pt x="197369" y="261592"/>
                  </a:lnTo>
                  <a:lnTo>
                    <a:pt x="202068" y="266604"/>
                  </a:lnTo>
                  <a:lnTo>
                    <a:pt x="208647" y="275690"/>
                  </a:lnTo>
                  <a:lnTo>
                    <a:pt x="210214" y="288534"/>
                  </a:lnTo>
                  <a:lnTo>
                    <a:pt x="194549" y="285715"/>
                  </a:lnTo>
                  <a:lnTo>
                    <a:pt x="189537" y="286968"/>
                  </a:lnTo>
                  <a:lnTo>
                    <a:pt x="173559" y="292607"/>
                  </a:lnTo>
                  <a:lnTo>
                    <a:pt x="166980" y="294174"/>
                  </a:lnTo>
                  <a:lnTo>
                    <a:pt x="161655" y="293860"/>
                  </a:lnTo>
                  <a:lnTo>
                    <a:pt x="157582" y="291667"/>
                  </a:lnTo>
                  <a:lnTo>
                    <a:pt x="151943" y="282895"/>
                  </a:lnTo>
                  <a:lnTo>
                    <a:pt x="141291" y="268798"/>
                  </a:lnTo>
                  <a:lnTo>
                    <a:pt x="132832" y="254700"/>
                  </a:lnTo>
                  <a:lnTo>
                    <a:pt x="118108" y="235590"/>
                  </a:lnTo>
                  <a:lnTo>
                    <a:pt x="117481" y="229010"/>
                  </a:lnTo>
                  <a:lnTo>
                    <a:pt x="116855" y="226504"/>
                  </a:lnTo>
                  <a:lnTo>
                    <a:pt x="114662" y="225251"/>
                  </a:lnTo>
                  <a:lnTo>
                    <a:pt x="106516" y="225251"/>
                  </a:lnTo>
                  <a:lnTo>
                    <a:pt x="102757" y="223685"/>
                  </a:lnTo>
                  <a:lnTo>
                    <a:pt x="98998" y="218672"/>
                  </a:lnTo>
                  <a:lnTo>
                    <a:pt x="80514" y="187657"/>
                  </a:lnTo>
                  <a:lnTo>
                    <a:pt x="76755" y="183584"/>
                  </a:lnTo>
                  <a:lnTo>
                    <a:pt x="73308" y="181078"/>
                  </a:lnTo>
                  <a:lnTo>
                    <a:pt x="66730" y="180765"/>
                  </a:lnTo>
                  <a:lnTo>
                    <a:pt x="61404" y="181078"/>
                  </a:lnTo>
                  <a:lnTo>
                    <a:pt x="37594" y="186091"/>
                  </a:lnTo>
                  <a:lnTo>
                    <a:pt x="33835" y="172306"/>
                  </a:lnTo>
                  <a:lnTo>
                    <a:pt x="28196" y="165414"/>
                  </a:lnTo>
                  <a:lnTo>
                    <a:pt x="21303" y="160402"/>
                  </a:lnTo>
                  <a:lnTo>
                    <a:pt x="16917" y="155075"/>
                  </a:lnTo>
                  <a:lnTo>
                    <a:pt x="15038" y="147870"/>
                  </a:lnTo>
                  <a:lnTo>
                    <a:pt x="11905" y="140665"/>
                  </a:lnTo>
                  <a:lnTo>
                    <a:pt x="9399" y="137218"/>
                  </a:lnTo>
                  <a:lnTo>
                    <a:pt x="4699" y="128133"/>
                  </a:lnTo>
                  <a:lnTo>
                    <a:pt x="2193" y="121867"/>
                  </a:lnTo>
                  <a:lnTo>
                    <a:pt x="627" y="114662"/>
                  </a:lnTo>
                  <a:lnTo>
                    <a:pt x="0" y="107770"/>
                  </a:lnTo>
                  <a:lnTo>
                    <a:pt x="627" y="90852"/>
                  </a:lnTo>
                  <a:lnTo>
                    <a:pt x="2193" y="82394"/>
                  </a:lnTo>
                  <a:lnTo>
                    <a:pt x="4699" y="74562"/>
                  </a:lnTo>
                  <a:lnTo>
                    <a:pt x="15978" y="50439"/>
                  </a:lnTo>
                  <a:lnTo>
                    <a:pt x="19424" y="45426"/>
                  </a:lnTo>
                  <a:lnTo>
                    <a:pt x="26003" y="38847"/>
                  </a:lnTo>
                  <a:lnTo>
                    <a:pt x="30075" y="35401"/>
                  </a:lnTo>
                  <a:lnTo>
                    <a:pt x="37907" y="26003"/>
                  </a:lnTo>
                  <a:lnTo>
                    <a:pt x="52318" y="0"/>
                  </a:lnTo>
                  <a:lnTo>
                    <a:pt x="59211" y="6266"/>
                  </a:lnTo>
                  <a:lnTo>
                    <a:pt x="65476" y="10652"/>
                  </a:lnTo>
                  <a:lnTo>
                    <a:pt x="70176" y="15351"/>
                  </a:lnTo>
                  <a:lnTo>
                    <a:pt x="73622" y="19424"/>
                  </a:lnTo>
                  <a:lnTo>
                    <a:pt x="74875" y="22870"/>
                  </a:lnTo>
                  <a:lnTo>
                    <a:pt x="76441" y="29449"/>
                  </a:lnTo>
                  <a:lnTo>
                    <a:pt x="80201" y="32268"/>
                  </a:lnTo>
                  <a:lnTo>
                    <a:pt x="85527" y="33208"/>
                  </a:lnTo>
                  <a:lnTo>
                    <a:pt x="91479" y="34774"/>
                  </a:lnTo>
                  <a:lnTo>
                    <a:pt x="98058" y="37907"/>
                  </a:lnTo>
                  <a:lnTo>
                    <a:pt x="110276" y="45113"/>
                  </a:lnTo>
                  <a:lnTo>
                    <a:pt x="115289" y="49186"/>
                  </a:lnTo>
                  <a:lnTo>
                    <a:pt x="118108" y="52945"/>
                  </a:lnTo>
                  <a:lnTo>
                    <a:pt x="118108" y="56078"/>
                  </a:lnTo>
                  <a:lnTo>
                    <a:pt x="117481" y="64850"/>
                  </a:lnTo>
                  <a:lnTo>
                    <a:pt x="115915" y="75501"/>
                  </a:lnTo>
                  <a:lnTo>
                    <a:pt x="116228" y="79574"/>
                  </a:lnTo>
                  <a:lnTo>
                    <a:pt x="117795" y="83333"/>
                  </a:lnTo>
                  <a:lnTo>
                    <a:pt x="122181" y="88973"/>
                  </a:lnTo>
                  <a:lnTo>
                    <a:pt x="123747" y="92106"/>
                  </a:lnTo>
                  <a:lnTo>
                    <a:pt x="124061" y="98684"/>
                  </a:lnTo>
                  <a:lnTo>
                    <a:pt x="126254" y="101504"/>
                  </a:lnTo>
                  <a:lnTo>
                    <a:pt x="130013" y="102757"/>
                  </a:lnTo>
                  <a:lnTo>
                    <a:pt x="138158" y="101817"/>
                  </a:lnTo>
                  <a:lnTo>
                    <a:pt x="142858" y="98998"/>
                  </a:lnTo>
                  <a:lnTo>
                    <a:pt x="145364" y="94925"/>
                  </a:lnTo>
                  <a:lnTo>
                    <a:pt x="147557" y="85213"/>
                  </a:lnTo>
                  <a:lnTo>
                    <a:pt x="150690" y="83647"/>
                  </a:lnTo>
                  <a:lnTo>
                    <a:pt x="155075" y="84587"/>
                  </a:lnTo>
                  <a:lnTo>
                    <a:pt x="161341" y="90226"/>
                  </a:lnTo>
                  <a:lnTo>
                    <a:pt x="163221" y="93672"/>
                  </a:lnTo>
                  <a:lnTo>
                    <a:pt x="162908" y="96805"/>
                  </a:lnTo>
                  <a:lnTo>
                    <a:pt x="158835" y="101817"/>
                  </a:lnTo>
                  <a:lnTo>
                    <a:pt x="157895" y="104950"/>
                  </a:lnTo>
                  <a:lnTo>
                    <a:pt x="160088" y="106830"/>
                  </a:lnTo>
                  <a:lnTo>
                    <a:pt x="164787" y="107770"/>
                  </a:lnTo>
                  <a:lnTo>
                    <a:pt x="175126" y="104637"/>
                  </a:lnTo>
                  <a:lnTo>
                    <a:pt x="180138" y="100878"/>
                  </a:lnTo>
                  <a:lnTo>
                    <a:pt x="185464" y="94612"/>
                  </a:lnTo>
                  <a:lnTo>
                    <a:pt x="191103" y="94612"/>
                  </a:lnTo>
                  <a:lnTo>
                    <a:pt x="199875" y="97118"/>
                  </a:lnTo>
                  <a:lnTo>
                    <a:pt x="230890" y="109963"/>
                  </a:lnTo>
                  <a:lnTo>
                    <a:pt x="251567" y="116542"/>
                  </a:lnTo>
                  <a:lnTo>
                    <a:pt x="265038" y="117168"/>
                  </a:lnTo>
                  <a:close/>
                </a:path>
              </a:pathLst>
            </a:custGeom>
            <a:grpFill/>
            <a:ln w="6248" cap="rnd">
              <a:solidFill>
                <a:srgbClr val="0070C0"/>
              </a:solidFill>
              <a:prstDash val="solid"/>
              <a:round/>
            </a:ln>
          </p:spPr>
          <p:txBody>
            <a:bodyPr rtlCol="0" anchor="ctr"/>
            <a:lstStyle/>
            <a:p>
              <a:endParaRPr lang="vi-VN"/>
            </a:p>
          </p:txBody>
        </p:sp>
        <p:sp>
          <p:nvSpPr>
            <p:cNvPr id="110" name="Freeform: Shape 109">
              <a:hlinkClick r:id="" action="ppaction://noaction"/>
              <a:extLst>
                <a:ext uri="{FF2B5EF4-FFF2-40B4-BE49-F238E27FC236}">
                  <a16:creationId xmlns:a16="http://schemas.microsoft.com/office/drawing/2014/main" id="{61AF53D6-833C-4A89-B237-57B7EA214643}"/>
                </a:ext>
              </a:extLst>
            </p:cNvPr>
            <p:cNvSpPr/>
            <p:nvPr/>
          </p:nvSpPr>
          <p:spPr>
            <a:xfrm>
              <a:off x="3950188" y="6069295"/>
              <a:ext cx="406642" cy="157895"/>
            </a:xfrm>
            <a:custGeom>
              <a:avLst/>
              <a:gdLst>
                <a:gd name="connsiteX0" fmla="*/ 382206 w 406642"/>
                <a:gd name="connsiteY0" fmla="*/ 156955 h 157895"/>
                <a:gd name="connsiteX1" fmla="*/ 376254 w 406642"/>
                <a:gd name="connsiteY1" fmla="*/ 157895 h 157895"/>
                <a:gd name="connsiteX2" fmla="*/ 373748 w 406642"/>
                <a:gd name="connsiteY2" fmla="*/ 156015 h 157895"/>
                <a:gd name="connsiteX3" fmla="*/ 369988 w 406642"/>
                <a:gd name="connsiteY3" fmla="*/ 150689 h 157895"/>
                <a:gd name="connsiteX4" fmla="*/ 361843 w 406642"/>
                <a:gd name="connsiteY4" fmla="*/ 147243 h 157895"/>
                <a:gd name="connsiteX5" fmla="*/ 306392 w 406642"/>
                <a:gd name="connsiteY5" fmla="*/ 136905 h 157895"/>
                <a:gd name="connsiteX6" fmla="*/ 286028 w 406642"/>
                <a:gd name="connsiteY6" fmla="*/ 128133 h 157895"/>
                <a:gd name="connsiteX7" fmla="*/ 292607 w 406642"/>
                <a:gd name="connsiteY7" fmla="*/ 127507 h 157895"/>
                <a:gd name="connsiteX8" fmla="*/ 307018 w 406642"/>
                <a:gd name="connsiteY8" fmla="*/ 133772 h 157895"/>
                <a:gd name="connsiteX9" fmla="*/ 318296 w 406642"/>
                <a:gd name="connsiteY9" fmla="*/ 136278 h 157895"/>
                <a:gd name="connsiteX10" fmla="*/ 367169 w 406642"/>
                <a:gd name="connsiteY10" fmla="*/ 136905 h 157895"/>
                <a:gd name="connsiteX11" fmla="*/ 376254 w 406642"/>
                <a:gd name="connsiteY11" fmla="*/ 139725 h 157895"/>
                <a:gd name="connsiteX12" fmla="*/ 385966 w 406642"/>
                <a:gd name="connsiteY12" fmla="*/ 142231 h 157895"/>
                <a:gd name="connsiteX13" fmla="*/ 389725 w 406642"/>
                <a:gd name="connsiteY13" fmla="*/ 144737 h 157895"/>
                <a:gd name="connsiteX14" fmla="*/ 390978 w 406642"/>
                <a:gd name="connsiteY14" fmla="*/ 150376 h 157895"/>
                <a:gd name="connsiteX15" fmla="*/ 388472 w 406642"/>
                <a:gd name="connsiteY15" fmla="*/ 153822 h 157895"/>
                <a:gd name="connsiteX16" fmla="*/ 382206 w 406642"/>
                <a:gd name="connsiteY16" fmla="*/ 156955 h 157895"/>
                <a:gd name="connsiteX17" fmla="*/ 329888 w 406642"/>
                <a:gd name="connsiteY17" fmla="*/ 67356 h 157895"/>
                <a:gd name="connsiteX18" fmla="*/ 336467 w 406642"/>
                <a:gd name="connsiteY18" fmla="*/ 63284 h 157895"/>
                <a:gd name="connsiteX19" fmla="*/ 341166 w 406642"/>
                <a:gd name="connsiteY19" fmla="*/ 57644 h 157895"/>
                <a:gd name="connsiteX20" fmla="*/ 344299 w 406642"/>
                <a:gd name="connsiteY20" fmla="*/ 51065 h 157895"/>
                <a:gd name="connsiteX21" fmla="*/ 347119 w 406642"/>
                <a:gd name="connsiteY21" fmla="*/ 51065 h 157895"/>
                <a:gd name="connsiteX22" fmla="*/ 349312 w 406642"/>
                <a:gd name="connsiteY22" fmla="*/ 57018 h 157895"/>
                <a:gd name="connsiteX23" fmla="*/ 350251 w 406642"/>
                <a:gd name="connsiteY23" fmla="*/ 63910 h 157895"/>
                <a:gd name="connsiteX24" fmla="*/ 353384 w 406642"/>
                <a:gd name="connsiteY24" fmla="*/ 68922 h 157895"/>
                <a:gd name="connsiteX25" fmla="*/ 361843 w 406642"/>
                <a:gd name="connsiteY25" fmla="*/ 68609 h 157895"/>
                <a:gd name="connsiteX26" fmla="*/ 365289 w 406642"/>
                <a:gd name="connsiteY26" fmla="*/ 65163 h 157895"/>
                <a:gd name="connsiteX27" fmla="*/ 371868 w 406642"/>
                <a:gd name="connsiteY27" fmla="*/ 53571 h 157895"/>
                <a:gd name="connsiteX28" fmla="*/ 376254 w 406642"/>
                <a:gd name="connsiteY28" fmla="*/ 51065 h 157895"/>
                <a:gd name="connsiteX29" fmla="*/ 383459 w 406642"/>
                <a:gd name="connsiteY29" fmla="*/ 53571 h 157895"/>
                <a:gd name="connsiteX30" fmla="*/ 388159 w 406642"/>
                <a:gd name="connsiteY30" fmla="*/ 59837 h 157895"/>
                <a:gd name="connsiteX31" fmla="*/ 391605 w 406642"/>
                <a:gd name="connsiteY31" fmla="*/ 67356 h 157895"/>
                <a:gd name="connsiteX32" fmla="*/ 395364 w 406642"/>
                <a:gd name="connsiteY32" fmla="*/ 73308 h 157895"/>
                <a:gd name="connsiteX33" fmla="*/ 401003 w 406642"/>
                <a:gd name="connsiteY33" fmla="*/ 79574 h 157895"/>
                <a:gd name="connsiteX34" fmla="*/ 403510 w 406642"/>
                <a:gd name="connsiteY34" fmla="*/ 85840 h 157895"/>
                <a:gd name="connsiteX35" fmla="*/ 406642 w 406642"/>
                <a:gd name="connsiteY35" fmla="*/ 123434 h 157895"/>
                <a:gd name="connsiteX36" fmla="*/ 404763 w 406642"/>
                <a:gd name="connsiteY36" fmla="*/ 132832 h 157895"/>
                <a:gd name="connsiteX37" fmla="*/ 398184 w 406642"/>
                <a:gd name="connsiteY37" fmla="*/ 136905 h 157895"/>
                <a:gd name="connsiteX38" fmla="*/ 390038 w 406642"/>
                <a:gd name="connsiteY38" fmla="*/ 136278 h 157895"/>
                <a:gd name="connsiteX39" fmla="*/ 367795 w 406642"/>
                <a:gd name="connsiteY39" fmla="*/ 130953 h 157895"/>
                <a:gd name="connsiteX40" fmla="*/ 322682 w 406642"/>
                <a:gd name="connsiteY40" fmla="*/ 131266 h 157895"/>
                <a:gd name="connsiteX41" fmla="*/ 291667 w 406642"/>
                <a:gd name="connsiteY41" fmla="*/ 125000 h 157895"/>
                <a:gd name="connsiteX42" fmla="*/ 275690 w 406642"/>
                <a:gd name="connsiteY42" fmla="*/ 125000 h 157895"/>
                <a:gd name="connsiteX43" fmla="*/ 267544 w 406642"/>
                <a:gd name="connsiteY43" fmla="*/ 123121 h 157895"/>
                <a:gd name="connsiteX44" fmla="*/ 260652 w 406642"/>
                <a:gd name="connsiteY44" fmla="*/ 119361 h 157895"/>
                <a:gd name="connsiteX45" fmla="*/ 254386 w 406642"/>
                <a:gd name="connsiteY45" fmla="*/ 116855 h 157895"/>
                <a:gd name="connsiteX46" fmla="*/ 248121 w 406642"/>
                <a:gd name="connsiteY46" fmla="*/ 119048 h 157895"/>
                <a:gd name="connsiteX47" fmla="*/ 243735 w 406642"/>
                <a:gd name="connsiteY47" fmla="*/ 116228 h 157895"/>
                <a:gd name="connsiteX48" fmla="*/ 229637 w 406642"/>
                <a:gd name="connsiteY48" fmla="*/ 110589 h 157895"/>
                <a:gd name="connsiteX49" fmla="*/ 224311 w 406642"/>
                <a:gd name="connsiteY49" fmla="*/ 109649 h 157895"/>
                <a:gd name="connsiteX50" fmla="*/ 218985 w 406642"/>
                <a:gd name="connsiteY50" fmla="*/ 109336 h 157895"/>
                <a:gd name="connsiteX51" fmla="*/ 213973 w 406642"/>
                <a:gd name="connsiteY51" fmla="*/ 109963 h 157895"/>
                <a:gd name="connsiteX52" fmla="*/ 192670 w 406642"/>
                <a:gd name="connsiteY52" fmla="*/ 117795 h 157895"/>
                <a:gd name="connsiteX53" fmla="*/ 187344 w 406642"/>
                <a:gd name="connsiteY53" fmla="*/ 118735 h 157895"/>
                <a:gd name="connsiteX54" fmla="*/ 165414 w 406642"/>
                <a:gd name="connsiteY54" fmla="*/ 118108 h 157895"/>
                <a:gd name="connsiteX55" fmla="*/ 155076 w 406642"/>
                <a:gd name="connsiteY55" fmla="*/ 119675 h 157895"/>
                <a:gd name="connsiteX56" fmla="*/ 135652 w 406642"/>
                <a:gd name="connsiteY56" fmla="*/ 127193 h 157895"/>
                <a:gd name="connsiteX57" fmla="*/ 127506 w 406642"/>
                <a:gd name="connsiteY57" fmla="*/ 127820 h 157895"/>
                <a:gd name="connsiteX58" fmla="*/ 114035 w 406642"/>
                <a:gd name="connsiteY58" fmla="*/ 127820 h 157895"/>
                <a:gd name="connsiteX59" fmla="*/ 103697 w 406642"/>
                <a:gd name="connsiteY59" fmla="*/ 125627 h 157895"/>
                <a:gd name="connsiteX60" fmla="*/ 83334 w 406642"/>
                <a:gd name="connsiteY60" fmla="*/ 118108 h 157895"/>
                <a:gd name="connsiteX61" fmla="*/ 76441 w 406642"/>
                <a:gd name="connsiteY61" fmla="*/ 117168 h 157895"/>
                <a:gd name="connsiteX62" fmla="*/ 69862 w 406642"/>
                <a:gd name="connsiteY62" fmla="*/ 117168 h 157895"/>
                <a:gd name="connsiteX63" fmla="*/ 63283 w 406642"/>
                <a:gd name="connsiteY63" fmla="*/ 118108 h 157895"/>
                <a:gd name="connsiteX64" fmla="*/ 57018 w 406642"/>
                <a:gd name="connsiteY64" fmla="*/ 120614 h 157895"/>
                <a:gd name="connsiteX65" fmla="*/ 49812 w 406642"/>
                <a:gd name="connsiteY65" fmla="*/ 125940 h 157895"/>
                <a:gd name="connsiteX66" fmla="*/ 49186 w 406642"/>
                <a:gd name="connsiteY66" fmla="*/ 131266 h 157895"/>
                <a:gd name="connsiteX67" fmla="*/ 25063 w 406642"/>
                <a:gd name="connsiteY67" fmla="*/ 130326 h 157895"/>
                <a:gd name="connsiteX68" fmla="*/ 4386 w 406642"/>
                <a:gd name="connsiteY68" fmla="*/ 125627 h 157895"/>
                <a:gd name="connsiteX69" fmla="*/ 2506 w 406642"/>
                <a:gd name="connsiteY69" fmla="*/ 123434 h 157895"/>
                <a:gd name="connsiteX70" fmla="*/ 0 w 406642"/>
                <a:gd name="connsiteY70" fmla="*/ 107143 h 157895"/>
                <a:gd name="connsiteX71" fmla="*/ 1566 w 406642"/>
                <a:gd name="connsiteY71" fmla="*/ 103697 h 157895"/>
                <a:gd name="connsiteX72" fmla="*/ 4073 w 406642"/>
                <a:gd name="connsiteY72" fmla="*/ 99624 h 157895"/>
                <a:gd name="connsiteX73" fmla="*/ 8145 w 406642"/>
                <a:gd name="connsiteY73" fmla="*/ 96805 h 157895"/>
                <a:gd name="connsiteX74" fmla="*/ 46679 w 406642"/>
                <a:gd name="connsiteY74" fmla="*/ 48246 h 157895"/>
                <a:gd name="connsiteX75" fmla="*/ 50439 w 406642"/>
                <a:gd name="connsiteY75" fmla="*/ 38221 h 157895"/>
                <a:gd name="connsiteX76" fmla="*/ 52632 w 406642"/>
                <a:gd name="connsiteY76" fmla="*/ 30389 h 157895"/>
                <a:gd name="connsiteX77" fmla="*/ 52632 w 406642"/>
                <a:gd name="connsiteY77" fmla="*/ 16604 h 157895"/>
                <a:gd name="connsiteX78" fmla="*/ 69549 w 406642"/>
                <a:gd name="connsiteY78" fmla="*/ 17544 h 157895"/>
                <a:gd name="connsiteX79" fmla="*/ 89912 w 406642"/>
                <a:gd name="connsiteY79" fmla="*/ 20990 h 157895"/>
                <a:gd name="connsiteX80" fmla="*/ 101817 w 406642"/>
                <a:gd name="connsiteY80" fmla="*/ 20677 h 157895"/>
                <a:gd name="connsiteX81" fmla="*/ 110589 w 406642"/>
                <a:gd name="connsiteY81" fmla="*/ 18797 h 157895"/>
                <a:gd name="connsiteX82" fmla="*/ 114975 w 406642"/>
                <a:gd name="connsiteY82" fmla="*/ 15351 h 157895"/>
                <a:gd name="connsiteX83" fmla="*/ 122494 w 406642"/>
                <a:gd name="connsiteY83" fmla="*/ 5326 h 157895"/>
                <a:gd name="connsiteX84" fmla="*/ 130326 w 406642"/>
                <a:gd name="connsiteY84" fmla="*/ 940 h 157895"/>
                <a:gd name="connsiteX85" fmla="*/ 139098 w 406642"/>
                <a:gd name="connsiteY85" fmla="*/ 0 h 157895"/>
                <a:gd name="connsiteX86" fmla="*/ 183584 w 406642"/>
                <a:gd name="connsiteY86" fmla="*/ 2506 h 157895"/>
                <a:gd name="connsiteX87" fmla="*/ 191103 w 406642"/>
                <a:gd name="connsiteY87" fmla="*/ 3760 h 157895"/>
                <a:gd name="connsiteX88" fmla="*/ 196429 w 406642"/>
                <a:gd name="connsiteY88" fmla="*/ 6892 h 157895"/>
                <a:gd name="connsiteX89" fmla="*/ 202068 w 406642"/>
                <a:gd name="connsiteY89" fmla="*/ 11592 h 157895"/>
                <a:gd name="connsiteX90" fmla="*/ 219925 w 406642"/>
                <a:gd name="connsiteY90" fmla="*/ 36968 h 157895"/>
                <a:gd name="connsiteX91" fmla="*/ 225564 w 406642"/>
                <a:gd name="connsiteY91" fmla="*/ 40727 h 157895"/>
                <a:gd name="connsiteX92" fmla="*/ 233083 w 406642"/>
                <a:gd name="connsiteY92" fmla="*/ 43860 h 157895"/>
                <a:gd name="connsiteX93" fmla="*/ 244988 w 406642"/>
                <a:gd name="connsiteY93" fmla="*/ 45739 h 157895"/>
                <a:gd name="connsiteX94" fmla="*/ 251567 w 406642"/>
                <a:gd name="connsiteY94" fmla="*/ 48559 h 157895"/>
                <a:gd name="connsiteX95" fmla="*/ 255640 w 406642"/>
                <a:gd name="connsiteY95" fmla="*/ 52005 h 157895"/>
                <a:gd name="connsiteX96" fmla="*/ 257206 w 406642"/>
                <a:gd name="connsiteY96" fmla="*/ 56078 h 157895"/>
                <a:gd name="connsiteX97" fmla="*/ 257206 w 406642"/>
                <a:gd name="connsiteY97" fmla="*/ 60151 h 157895"/>
                <a:gd name="connsiteX98" fmla="*/ 255953 w 406642"/>
                <a:gd name="connsiteY98" fmla="*/ 68922 h 157895"/>
                <a:gd name="connsiteX99" fmla="*/ 256893 w 406642"/>
                <a:gd name="connsiteY99" fmla="*/ 72995 h 157895"/>
                <a:gd name="connsiteX100" fmla="*/ 260652 w 406642"/>
                <a:gd name="connsiteY100" fmla="*/ 75815 h 157895"/>
                <a:gd name="connsiteX101" fmla="*/ 266605 w 406642"/>
                <a:gd name="connsiteY101" fmla="*/ 77068 h 157895"/>
                <a:gd name="connsiteX102" fmla="*/ 286341 w 406642"/>
                <a:gd name="connsiteY102" fmla="*/ 75501 h 157895"/>
                <a:gd name="connsiteX103" fmla="*/ 298873 w 406642"/>
                <a:gd name="connsiteY103" fmla="*/ 77068 h 157895"/>
                <a:gd name="connsiteX104" fmla="*/ 317043 w 406642"/>
                <a:gd name="connsiteY104" fmla="*/ 76755 h 157895"/>
                <a:gd name="connsiteX105" fmla="*/ 326755 w 406642"/>
                <a:gd name="connsiteY105" fmla="*/ 72368 h 157895"/>
                <a:gd name="connsiteX106" fmla="*/ 329888 w 406642"/>
                <a:gd name="connsiteY106" fmla="*/ 67356 h 15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406642" h="157895">
                  <a:moveTo>
                    <a:pt x="382206" y="156955"/>
                  </a:moveTo>
                  <a:lnTo>
                    <a:pt x="376254" y="157895"/>
                  </a:lnTo>
                  <a:lnTo>
                    <a:pt x="373748" y="156015"/>
                  </a:lnTo>
                  <a:lnTo>
                    <a:pt x="369988" y="150689"/>
                  </a:lnTo>
                  <a:lnTo>
                    <a:pt x="361843" y="147243"/>
                  </a:lnTo>
                  <a:lnTo>
                    <a:pt x="306392" y="136905"/>
                  </a:lnTo>
                  <a:lnTo>
                    <a:pt x="286028" y="128133"/>
                  </a:lnTo>
                  <a:lnTo>
                    <a:pt x="292607" y="127507"/>
                  </a:lnTo>
                  <a:lnTo>
                    <a:pt x="307018" y="133772"/>
                  </a:lnTo>
                  <a:lnTo>
                    <a:pt x="318296" y="136278"/>
                  </a:lnTo>
                  <a:lnTo>
                    <a:pt x="367169" y="136905"/>
                  </a:lnTo>
                  <a:lnTo>
                    <a:pt x="376254" y="139725"/>
                  </a:lnTo>
                  <a:lnTo>
                    <a:pt x="385966" y="142231"/>
                  </a:lnTo>
                  <a:lnTo>
                    <a:pt x="389725" y="144737"/>
                  </a:lnTo>
                  <a:lnTo>
                    <a:pt x="390978" y="150376"/>
                  </a:lnTo>
                  <a:lnTo>
                    <a:pt x="388472" y="153822"/>
                  </a:lnTo>
                  <a:lnTo>
                    <a:pt x="382206" y="156955"/>
                  </a:lnTo>
                  <a:close/>
                  <a:moveTo>
                    <a:pt x="329888" y="67356"/>
                  </a:moveTo>
                  <a:lnTo>
                    <a:pt x="336467" y="63284"/>
                  </a:lnTo>
                  <a:lnTo>
                    <a:pt x="341166" y="57644"/>
                  </a:lnTo>
                  <a:lnTo>
                    <a:pt x="344299" y="51065"/>
                  </a:lnTo>
                  <a:lnTo>
                    <a:pt x="347119" y="51065"/>
                  </a:lnTo>
                  <a:lnTo>
                    <a:pt x="349312" y="57018"/>
                  </a:lnTo>
                  <a:lnTo>
                    <a:pt x="350251" y="63910"/>
                  </a:lnTo>
                  <a:lnTo>
                    <a:pt x="353384" y="68922"/>
                  </a:lnTo>
                  <a:lnTo>
                    <a:pt x="361843" y="68609"/>
                  </a:lnTo>
                  <a:lnTo>
                    <a:pt x="365289" y="65163"/>
                  </a:lnTo>
                  <a:lnTo>
                    <a:pt x="371868" y="53571"/>
                  </a:lnTo>
                  <a:lnTo>
                    <a:pt x="376254" y="51065"/>
                  </a:lnTo>
                  <a:lnTo>
                    <a:pt x="383459" y="53571"/>
                  </a:lnTo>
                  <a:lnTo>
                    <a:pt x="388159" y="59837"/>
                  </a:lnTo>
                  <a:lnTo>
                    <a:pt x="391605" y="67356"/>
                  </a:lnTo>
                  <a:lnTo>
                    <a:pt x="395364" y="73308"/>
                  </a:lnTo>
                  <a:lnTo>
                    <a:pt x="401003" y="79574"/>
                  </a:lnTo>
                  <a:lnTo>
                    <a:pt x="403510" y="85840"/>
                  </a:lnTo>
                  <a:lnTo>
                    <a:pt x="406642" y="123434"/>
                  </a:lnTo>
                  <a:lnTo>
                    <a:pt x="404763" y="132832"/>
                  </a:lnTo>
                  <a:lnTo>
                    <a:pt x="398184" y="136905"/>
                  </a:lnTo>
                  <a:lnTo>
                    <a:pt x="390038" y="136278"/>
                  </a:lnTo>
                  <a:lnTo>
                    <a:pt x="367795" y="130953"/>
                  </a:lnTo>
                  <a:lnTo>
                    <a:pt x="322682" y="131266"/>
                  </a:lnTo>
                  <a:lnTo>
                    <a:pt x="291667" y="125000"/>
                  </a:lnTo>
                  <a:lnTo>
                    <a:pt x="275690" y="125000"/>
                  </a:lnTo>
                  <a:lnTo>
                    <a:pt x="267544" y="123121"/>
                  </a:lnTo>
                  <a:lnTo>
                    <a:pt x="260652" y="119361"/>
                  </a:lnTo>
                  <a:lnTo>
                    <a:pt x="254386" y="116855"/>
                  </a:lnTo>
                  <a:lnTo>
                    <a:pt x="248121" y="119048"/>
                  </a:lnTo>
                  <a:lnTo>
                    <a:pt x="243735" y="116228"/>
                  </a:lnTo>
                  <a:lnTo>
                    <a:pt x="229637" y="110589"/>
                  </a:lnTo>
                  <a:lnTo>
                    <a:pt x="224311" y="109649"/>
                  </a:lnTo>
                  <a:lnTo>
                    <a:pt x="218985" y="109336"/>
                  </a:lnTo>
                  <a:lnTo>
                    <a:pt x="213973" y="109963"/>
                  </a:lnTo>
                  <a:lnTo>
                    <a:pt x="192670" y="117795"/>
                  </a:lnTo>
                  <a:lnTo>
                    <a:pt x="187344" y="118735"/>
                  </a:lnTo>
                  <a:lnTo>
                    <a:pt x="165414" y="118108"/>
                  </a:lnTo>
                  <a:lnTo>
                    <a:pt x="155076" y="119675"/>
                  </a:lnTo>
                  <a:lnTo>
                    <a:pt x="135652" y="127193"/>
                  </a:lnTo>
                  <a:lnTo>
                    <a:pt x="127506" y="127820"/>
                  </a:lnTo>
                  <a:lnTo>
                    <a:pt x="114035" y="127820"/>
                  </a:lnTo>
                  <a:lnTo>
                    <a:pt x="103697" y="125627"/>
                  </a:lnTo>
                  <a:lnTo>
                    <a:pt x="83334" y="118108"/>
                  </a:lnTo>
                  <a:lnTo>
                    <a:pt x="76441" y="117168"/>
                  </a:lnTo>
                  <a:lnTo>
                    <a:pt x="69862" y="117168"/>
                  </a:lnTo>
                  <a:lnTo>
                    <a:pt x="63283" y="118108"/>
                  </a:lnTo>
                  <a:lnTo>
                    <a:pt x="57018" y="120614"/>
                  </a:lnTo>
                  <a:lnTo>
                    <a:pt x="49812" y="125940"/>
                  </a:lnTo>
                  <a:lnTo>
                    <a:pt x="49186" y="131266"/>
                  </a:lnTo>
                  <a:lnTo>
                    <a:pt x="25063" y="130326"/>
                  </a:lnTo>
                  <a:lnTo>
                    <a:pt x="4386" y="125627"/>
                  </a:lnTo>
                  <a:lnTo>
                    <a:pt x="2506" y="123434"/>
                  </a:lnTo>
                  <a:lnTo>
                    <a:pt x="0" y="107143"/>
                  </a:lnTo>
                  <a:lnTo>
                    <a:pt x="1566" y="103697"/>
                  </a:lnTo>
                  <a:lnTo>
                    <a:pt x="4073" y="99624"/>
                  </a:lnTo>
                  <a:lnTo>
                    <a:pt x="8145" y="96805"/>
                  </a:lnTo>
                  <a:lnTo>
                    <a:pt x="46679" y="48246"/>
                  </a:lnTo>
                  <a:lnTo>
                    <a:pt x="50439" y="38221"/>
                  </a:lnTo>
                  <a:lnTo>
                    <a:pt x="52632" y="30389"/>
                  </a:lnTo>
                  <a:lnTo>
                    <a:pt x="52632" y="16604"/>
                  </a:lnTo>
                  <a:lnTo>
                    <a:pt x="69549" y="17544"/>
                  </a:lnTo>
                  <a:lnTo>
                    <a:pt x="89912" y="20990"/>
                  </a:lnTo>
                  <a:lnTo>
                    <a:pt x="101817" y="20677"/>
                  </a:lnTo>
                  <a:lnTo>
                    <a:pt x="110589" y="18797"/>
                  </a:lnTo>
                  <a:lnTo>
                    <a:pt x="114975" y="15351"/>
                  </a:lnTo>
                  <a:lnTo>
                    <a:pt x="122494" y="5326"/>
                  </a:lnTo>
                  <a:lnTo>
                    <a:pt x="130326" y="940"/>
                  </a:lnTo>
                  <a:lnTo>
                    <a:pt x="139098" y="0"/>
                  </a:lnTo>
                  <a:lnTo>
                    <a:pt x="183584" y="2506"/>
                  </a:lnTo>
                  <a:lnTo>
                    <a:pt x="191103" y="3760"/>
                  </a:lnTo>
                  <a:lnTo>
                    <a:pt x="196429" y="6892"/>
                  </a:lnTo>
                  <a:lnTo>
                    <a:pt x="202068" y="11592"/>
                  </a:lnTo>
                  <a:lnTo>
                    <a:pt x="219925" y="36968"/>
                  </a:lnTo>
                  <a:lnTo>
                    <a:pt x="225564" y="40727"/>
                  </a:lnTo>
                  <a:lnTo>
                    <a:pt x="233083" y="43860"/>
                  </a:lnTo>
                  <a:lnTo>
                    <a:pt x="244988" y="45739"/>
                  </a:lnTo>
                  <a:lnTo>
                    <a:pt x="251567" y="48559"/>
                  </a:lnTo>
                  <a:lnTo>
                    <a:pt x="255640" y="52005"/>
                  </a:lnTo>
                  <a:lnTo>
                    <a:pt x="257206" y="56078"/>
                  </a:lnTo>
                  <a:lnTo>
                    <a:pt x="257206" y="60151"/>
                  </a:lnTo>
                  <a:lnTo>
                    <a:pt x="255953" y="68922"/>
                  </a:lnTo>
                  <a:lnTo>
                    <a:pt x="256893" y="72995"/>
                  </a:lnTo>
                  <a:lnTo>
                    <a:pt x="260652" y="75815"/>
                  </a:lnTo>
                  <a:lnTo>
                    <a:pt x="266605" y="77068"/>
                  </a:lnTo>
                  <a:lnTo>
                    <a:pt x="286341" y="75501"/>
                  </a:lnTo>
                  <a:lnTo>
                    <a:pt x="298873" y="77068"/>
                  </a:lnTo>
                  <a:lnTo>
                    <a:pt x="317043" y="76755"/>
                  </a:lnTo>
                  <a:lnTo>
                    <a:pt x="326755" y="72368"/>
                  </a:lnTo>
                  <a:lnTo>
                    <a:pt x="329888" y="67356"/>
                  </a:lnTo>
                  <a:close/>
                </a:path>
              </a:pathLst>
            </a:custGeom>
            <a:grpFill/>
            <a:ln w="6248" cap="rnd">
              <a:solidFill>
                <a:srgbClr val="0070C0"/>
              </a:solidFill>
              <a:prstDash val="solid"/>
              <a:round/>
            </a:ln>
          </p:spPr>
          <p:txBody>
            <a:bodyPr rtlCol="0" anchor="ctr"/>
            <a:lstStyle/>
            <a:p>
              <a:endParaRPr lang="vi-VN"/>
            </a:p>
          </p:txBody>
        </p:sp>
        <p:sp>
          <p:nvSpPr>
            <p:cNvPr id="111" name="Freeform: Shape 110">
              <a:hlinkClick r:id="" action="ppaction://noaction"/>
              <a:extLst>
                <a:ext uri="{FF2B5EF4-FFF2-40B4-BE49-F238E27FC236}">
                  <a16:creationId xmlns:a16="http://schemas.microsoft.com/office/drawing/2014/main" id="{E782E224-8337-4321-A513-8EED009B5562}"/>
                </a:ext>
              </a:extLst>
            </p:cNvPr>
            <p:cNvSpPr/>
            <p:nvPr/>
          </p:nvSpPr>
          <p:spPr>
            <a:xfrm>
              <a:off x="4540728" y="5144794"/>
              <a:ext cx="383459" cy="425439"/>
            </a:xfrm>
            <a:custGeom>
              <a:avLst/>
              <a:gdLst>
                <a:gd name="connsiteX0" fmla="*/ 378133 w 383459"/>
                <a:gd name="connsiteY0" fmla="*/ 247807 h 425439"/>
                <a:gd name="connsiteX1" fmla="*/ 376567 w 383459"/>
                <a:gd name="connsiteY1" fmla="*/ 251567 h 425439"/>
                <a:gd name="connsiteX2" fmla="*/ 368422 w 383459"/>
                <a:gd name="connsiteY2" fmla="*/ 252820 h 425439"/>
                <a:gd name="connsiteX3" fmla="*/ 351191 w 383459"/>
                <a:gd name="connsiteY3" fmla="*/ 250314 h 425439"/>
                <a:gd name="connsiteX4" fmla="*/ 344299 w 383459"/>
                <a:gd name="connsiteY4" fmla="*/ 253447 h 425439"/>
                <a:gd name="connsiteX5" fmla="*/ 338660 w 383459"/>
                <a:gd name="connsiteY5" fmla="*/ 258146 h 425439"/>
                <a:gd name="connsiteX6" fmla="*/ 334274 w 383459"/>
                <a:gd name="connsiteY6" fmla="*/ 261279 h 425439"/>
                <a:gd name="connsiteX7" fmla="*/ 330514 w 383459"/>
                <a:gd name="connsiteY7" fmla="*/ 259086 h 425439"/>
                <a:gd name="connsiteX8" fmla="*/ 327695 w 383459"/>
                <a:gd name="connsiteY8" fmla="*/ 259086 h 425439"/>
                <a:gd name="connsiteX9" fmla="*/ 326442 w 383459"/>
                <a:gd name="connsiteY9" fmla="*/ 264098 h 425439"/>
                <a:gd name="connsiteX10" fmla="*/ 322682 w 383459"/>
                <a:gd name="connsiteY10" fmla="*/ 274123 h 425439"/>
                <a:gd name="connsiteX11" fmla="*/ 321742 w 383459"/>
                <a:gd name="connsiteY11" fmla="*/ 278509 h 425439"/>
                <a:gd name="connsiteX12" fmla="*/ 321742 w 383459"/>
                <a:gd name="connsiteY12" fmla="*/ 284462 h 425439"/>
                <a:gd name="connsiteX13" fmla="*/ 331454 w 383459"/>
                <a:gd name="connsiteY13" fmla="*/ 292294 h 425439"/>
                <a:gd name="connsiteX14" fmla="*/ 334274 w 383459"/>
                <a:gd name="connsiteY14" fmla="*/ 293860 h 425439"/>
                <a:gd name="connsiteX15" fmla="*/ 335840 w 383459"/>
                <a:gd name="connsiteY15" fmla="*/ 296366 h 425439"/>
                <a:gd name="connsiteX16" fmla="*/ 336780 w 383459"/>
                <a:gd name="connsiteY16" fmla="*/ 307331 h 425439"/>
                <a:gd name="connsiteX17" fmla="*/ 338033 w 383459"/>
                <a:gd name="connsiteY17" fmla="*/ 310464 h 425439"/>
                <a:gd name="connsiteX18" fmla="*/ 342106 w 383459"/>
                <a:gd name="connsiteY18" fmla="*/ 315790 h 425439"/>
                <a:gd name="connsiteX19" fmla="*/ 352444 w 383459"/>
                <a:gd name="connsiteY19" fmla="*/ 326128 h 425439"/>
                <a:gd name="connsiteX20" fmla="*/ 355577 w 383459"/>
                <a:gd name="connsiteY20" fmla="*/ 333960 h 425439"/>
                <a:gd name="connsiteX21" fmla="*/ 359023 w 383459"/>
                <a:gd name="connsiteY21" fmla="*/ 336467 h 425439"/>
                <a:gd name="connsiteX22" fmla="*/ 362783 w 383459"/>
                <a:gd name="connsiteY22" fmla="*/ 337720 h 425439"/>
                <a:gd name="connsiteX23" fmla="*/ 365602 w 383459"/>
                <a:gd name="connsiteY23" fmla="*/ 339913 h 425439"/>
                <a:gd name="connsiteX24" fmla="*/ 367795 w 383459"/>
                <a:gd name="connsiteY24" fmla="*/ 347432 h 425439"/>
                <a:gd name="connsiteX25" fmla="*/ 365289 w 383459"/>
                <a:gd name="connsiteY25" fmla="*/ 359023 h 425439"/>
                <a:gd name="connsiteX26" fmla="*/ 366229 w 383459"/>
                <a:gd name="connsiteY26" fmla="*/ 366542 h 425439"/>
                <a:gd name="connsiteX27" fmla="*/ 362156 w 383459"/>
                <a:gd name="connsiteY27" fmla="*/ 378760 h 425439"/>
                <a:gd name="connsiteX28" fmla="*/ 353697 w 383459"/>
                <a:gd name="connsiteY28" fmla="*/ 391292 h 425439"/>
                <a:gd name="connsiteX29" fmla="*/ 338660 w 383459"/>
                <a:gd name="connsiteY29" fmla="*/ 406956 h 425439"/>
                <a:gd name="connsiteX30" fmla="*/ 331767 w 383459"/>
                <a:gd name="connsiteY30" fmla="*/ 412281 h 425439"/>
                <a:gd name="connsiteX31" fmla="*/ 327382 w 383459"/>
                <a:gd name="connsiteY31" fmla="*/ 413848 h 425439"/>
                <a:gd name="connsiteX32" fmla="*/ 322682 w 383459"/>
                <a:gd name="connsiteY32" fmla="*/ 410089 h 425439"/>
                <a:gd name="connsiteX33" fmla="*/ 318923 w 383459"/>
                <a:gd name="connsiteY33" fmla="*/ 404763 h 425439"/>
                <a:gd name="connsiteX34" fmla="*/ 315790 w 383459"/>
                <a:gd name="connsiteY34" fmla="*/ 402883 h 425439"/>
                <a:gd name="connsiteX35" fmla="*/ 311091 w 383459"/>
                <a:gd name="connsiteY35" fmla="*/ 402257 h 425439"/>
                <a:gd name="connsiteX36" fmla="*/ 296993 w 383459"/>
                <a:gd name="connsiteY36" fmla="*/ 404449 h 425439"/>
                <a:gd name="connsiteX37" fmla="*/ 291980 w 383459"/>
                <a:gd name="connsiteY37" fmla="*/ 403823 h 425439"/>
                <a:gd name="connsiteX38" fmla="*/ 288848 w 383459"/>
                <a:gd name="connsiteY38" fmla="*/ 400690 h 425439"/>
                <a:gd name="connsiteX39" fmla="*/ 286968 w 383459"/>
                <a:gd name="connsiteY39" fmla="*/ 396304 h 425439"/>
                <a:gd name="connsiteX40" fmla="*/ 286655 w 383459"/>
                <a:gd name="connsiteY40" fmla="*/ 390665 h 425439"/>
                <a:gd name="connsiteX41" fmla="*/ 286968 w 383459"/>
                <a:gd name="connsiteY41" fmla="*/ 381893 h 425439"/>
                <a:gd name="connsiteX42" fmla="*/ 285401 w 383459"/>
                <a:gd name="connsiteY42" fmla="*/ 378447 h 425439"/>
                <a:gd name="connsiteX43" fmla="*/ 282895 w 383459"/>
                <a:gd name="connsiteY43" fmla="*/ 375627 h 425439"/>
                <a:gd name="connsiteX44" fmla="*/ 279136 w 383459"/>
                <a:gd name="connsiteY44" fmla="*/ 374061 h 425439"/>
                <a:gd name="connsiteX45" fmla="*/ 274750 w 383459"/>
                <a:gd name="connsiteY45" fmla="*/ 373121 h 425439"/>
                <a:gd name="connsiteX46" fmla="*/ 270677 w 383459"/>
                <a:gd name="connsiteY46" fmla="*/ 373121 h 425439"/>
                <a:gd name="connsiteX47" fmla="*/ 258146 w 383459"/>
                <a:gd name="connsiteY47" fmla="*/ 375001 h 425439"/>
                <a:gd name="connsiteX48" fmla="*/ 251880 w 383459"/>
                <a:gd name="connsiteY48" fmla="*/ 377194 h 425439"/>
                <a:gd name="connsiteX49" fmla="*/ 237156 w 383459"/>
                <a:gd name="connsiteY49" fmla="*/ 379387 h 425439"/>
                <a:gd name="connsiteX50" fmla="*/ 231203 w 383459"/>
                <a:gd name="connsiteY50" fmla="*/ 379073 h 425439"/>
                <a:gd name="connsiteX51" fmla="*/ 223058 w 383459"/>
                <a:gd name="connsiteY51" fmla="*/ 373434 h 425439"/>
                <a:gd name="connsiteX52" fmla="*/ 220238 w 383459"/>
                <a:gd name="connsiteY52" fmla="*/ 370615 h 425439"/>
                <a:gd name="connsiteX53" fmla="*/ 218672 w 383459"/>
                <a:gd name="connsiteY53" fmla="*/ 365602 h 425439"/>
                <a:gd name="connsiteX54" fmla="*/ 218045 w 383459"/>
                <a:gd name="connsiteY54" fmla="*/ 359023 h 425439"/>
                <a:gd name="connsiteX55" fmla="*/ 215852 w 383459"/>
                <a:gd name="connsiteY55" fmla="*/ 354637 h 425439"/>
                <a:gd name="connsiteX56" fmla="*/ 212720 w 383459"/>
                <a:gd name="connsiteY56" fmla="*/ 353698 h 425439"/>
                <a:gd name="connsiteX57" fmla="*/ 208334 w 383459"/>
                <a:gd name="connsiteY57" fmla="*/ 353071 h 425439"/>
                <a:gd name="connsiteX58" fmla="*/ 201441 w 383459"/>
                <a:gd name="connsiteY58" fmla="*/ 354324 h 425439"/>
                <a:gd name="connsiteX59" fmla="*/ 197682 w 383459"/>
                <a:gd name="connsiteY59" fmla="*/ 355890 h 425439"/>
                <a:gd name="connsiteX60" fmla="*/ 195489 w 383459"/>
                <a:gd name="connsiteY60" fmla="*/ 358710 h 425439"/>
                <a:gd name="connsiteX61" fmla="*/ 192983 w 383459"/>
                <a:gd name="connsiteY61" fmla="*/ 364976 h 425439"/>
                <a:gd name="connsiteX62" fmla="*/ 190477 w 383459"/>
                <a:gd name="connsiteY62" fmla="*/ 369049 h 425439"/>
                <a:gd name="connsiteX63" fmla="*/ 167607 w 383459"/>
                <a:gd name="connsiteY63" fmla="*/ 389725 h 425439"/>
                <a:gd name="connsiteX64" fmla="*/ 142544 w 383459"/>
                <a:gd name="connsiteY64" fmla="*/ 406329 h 425439"/>
                <a:gd name="connsiteX65" fmla="*/ 136905 w 383459"/>
                <a:gd name="connsiteY65" fmla="*/ 408522 h 425439"/>
                <a:gd name="connsiteX66" fmla="*/ 123747 w 383459"/>
                <a:gd name="connsiteY66" fmla="*/ 410402 h 425439"/>
                <a:gd name="connsiteX67" fmla="*/ 116541 w 383459"/>
                <a:gd name="connsiteY67" fmla="*/ 412595 h 425439"/>
                <a:gd name="connsiteX68" fmla="*/ 111216 w 383459"/>
                <a:gd name="connsiteY68" fmla="*/ 416041 h 425439"/>
                <a:gd name="connsiteX69" fmla="*/ 105576 w 383459"/>
                <a:gd name="connsiteY69" fmla="*/ 420427 h 425439"/>
                <a:gd name="connsiteX70" fmla="*/ 100877 w 383459"/>
                <a:gd name="connsiteY70" fmla="*/ 422620 h 425439"/>
                <a:gd name="connsiteX71" fmla="*/ 91479 w 383459"/>
                <a:gd name="connsiteY71" fmla="*/ 424813 h 425439"/>
                <a:gd name="connsiteX72" fmla="*/ 86466 w 383459"/>
                <a:gd name="connsiteY72" fmla="*/ 425440 h 425439"/>
                <a:gd name="connsiteX73" fmla="*/ 81767 w 383459"/>
                <a:gd name="connsiteY73" fmla="*/ 425126 h 425439"/>
                <a:gd name="connsiteX74" fmla="*/ 68922 w 383459"/>
                <a:gd name="connsiteY74" fmla="*/ 421680 h 425439"/>
                <a:gd name="connsiteX75" fmla="*/ 73308 w 383459"/>
                <a:gd name="connsiteY75" fmla="*/ 407269 h 425439"/>
                <a:gd name="connsiteX76" fmla="*/ 73308 w 383459"/>
                <a:gd name="connsiteY76" fmla="*/ 401943 h 425439"/>
                <a:gd name="connsiteX77" fmla="*/ 71742 w 383459"/>
                <a:gd name="connsiteY77" fmla="*/ 397557 h 425439"/>
                <a:gd name="connsiteX78" fmla="*/ 67982 w 383459"/>
                <a:gd name="connsiteY78" fmla="*/ 392545 h 425439"/>
                <a:gd name="connsiteX79" fmla="*/ 64850 w 383459"/>
                <a:gd name="connsiteY79" fmla="*/ 386279 h 425439"/>
                <a:gd name="connsiteX80" fmla="*/ 62030 w 383459"/>
                <a:gd name="connsiteY80" fmla="*/ 378760 h 425439"/>
                <a:gd name="connsiteX81" fmla="*/ 59211 w 383459"/>
                <a:gd name="connsiteY81" fmla="*/ 359023 h 425439"/>
                <a:gd name="connsiteX82" fmla="*/ 56078 w 383459"/>
                <a:gd name="connsiteY82" fmla="*/ 349311 h 425439"/>
                <a:gd name="connsiteX83" fmla="*/ 49812 w 383459"/>
                <a:gd name="connsiteY83" fmla="*/ 339600 h 425439"/>
                <a:gd name="connsiteX84" fmla="*/ 43233 w 383459"/>
                <a:gd name="connsiteY84" fmla="*/ 332394 h 425439"/>
                <a:gd name="connsiteX85" fmla="*/ 19110 w 383459"/>
                <a:gd name="connsiteY85" fmla="*/ 316103 h 425439"/>
                <a:gd name="connsiteX86" fmla="*/ 12845 w 383459"/>
                <a:gd name="connsiteY86" fmla="*/ 305139 h 425439"/>
                <a:gd name="connsiteX87" fmla="*/ 8145 w 383459"/>
                <a:gd name="connsiteY87" fmla="*/ 285401 h 425439"/>
                <a:gd name="connsiteX88" fmla="*/ 313 w 383459"/>
                <a:gd name="connsiteY88" fmla="*/ 183584 h 425439"/>
                <a:gd name="connsiteX89" fmla="*/ 0 w 383459"/>
                <a:gd name="connsiteY89" fmla="*/ 178572 h 425439"/>
                <a:gd name="connsiteX90" fmla="*/ 20363 w 383459"/>
                <a:gd name="connsiteY90" fmla="*/ 172306 h 425439"/>
                <a:gd name="connsiteX91" fmla="*/ 39160 w 383459"/>
                <a:gd name="connsiteY91" fmla="*/ 170740 h 425439"/>
                <a:gd name="connsiteX92" fmla="*/ 49185 w 383459"/>
                <a:gd name="connsiteY92" fmla="*/ 176692 h 425439"/>
                <a:gd name="connsiteX93" fmla="*/ 62030 w 383459"/>
                <a:gd name="connsiteY93" fmla="*/ 196742 h 425439"/>
                <a:gd name="connsiteX94" fmla="*/ 70175 w 383459"/>
                <a:gd name="connsiteY94" fmla="*/ 203948 h 425439"/>
                <a:gd name="connsiteX95" fmla="*/ 79887 w 383459"/>
                <a:gd name="connsiteY95" fmla="*/ 203321 h 425439"/>
                <a:gd name="connsiteX96" fmla="*/ 94298 w 383459"/>
                <a:gd name="connsiteY96" fmla="*/ 183897 h 425439"/>
                <a:gd name="connsiteX97" fmla="*/ 104637 w 383459"/>
                <a:gd name="connsiteY97" fmla="*/ 176692 h 425439"/>
                <a:gd name="connsiteX98" fmla="*/ 115602 w 383459"/>
                <a:gd name="connsiteY98" fmla="*/ 171993 h 425439"/>
                <a:gd name="connsiteX99" fmla="*/ 121867 w 383459"/>
                <a:gd name="connsiteY99" fmla="*/ 164161 h 425439"/>
                <a:gd name="connsiteX100" fmla="*/ 125000 w 383459"/>
                <a:gd name="connsiteY100" fmla="*/ 154449 h 425439"/>
                <a:gd name="connsiteX101" fmla="*/ 127193 w 383459"/>
                <a:gd name="connsiteY101" fmla="*/ 143797 h 425439"/>
                <a:gd name="connsiteX102" fmla="*/ 139725 w 383459"/>
                <a:gd name="connsiteY102" fmla="*/ 108083 h 425439"/>
                <a:gd name="connsiteX103" fmla="*/ 139725 w 383459"/>
                <a:gd name="connsiteY103" fmla="*/ 98058 h 425439"/>
                <a:gd name="connsiteX104" fmla="*/ 136905 w 383459"/>
                <a:gd name="connsiteY104" fmla="*/ 92106 h 425439"/>
                <a:gd name="connsiteX105" fmla="*/ 137531 w 383459"/>
                <a:gd name="connsiteY105" fmla="*/ 87406 h 425439"/>
                <a:gd name="connsiteX106" fmla="*/ 140351 w 383459"/>
                <a:gd name="connsiteY106" fmla="*/ 82707 h 425439"/>
                <a:gd name="connsiteX107" fmla="*/ 142544 w 383459"/>
                <a:gd name="connsiteY107" fmla="*/ 77381 h 425439"/>
                <a:gd name="connsiteX108" fmla="*/ 144111 w 383459"/>
                <a:gd name="connsiteY108" fmla="*/ 63910 h 425439"/>
                <a:gd name="connsiteX109" fmla="*/ 143484 w 383459"/>
                <a:gd name="connsiteY109" fmla="*/ 49812 h 425439"/>
                <a:gd name="connsiteX110" fmla="*/ 132832 w 383459"/>
                <a:gd name="connsiteY110" fmla="*/ 1880 h 425439"/>
                <a:gd name="connsiteX111" fmla="*/ 186090 w 383459"/>
                <a:gd name="connsiteY111" fmla="*/ 0 h 425439"/>
                <a:gd name="connsiteX112" fmla="*/ 261279 w 383459"/>
                <a:gd name="connsiteY112" fmla="*/ 0 h 425439"/>
                <a:gd name="connsiteX113" fmla="*/ 270364 w 383459"/>
                <a:gd name="connsiteY113" fmla="*/ 16291 h 425439"/>
                <a:gd name="connsiteX114" fmla="*/ 274750 w 383459"/>
                <a:gd name="connsiteY114" fmla="*/ 56078 h 425439"/>
                <a:gd name="connsiteX115" fmla="*/ 290727 w 383459"/>
                <a:gd name="connsiteY115" fmla="*/ 67356 h 425439"/>
                <a:gd name="connsiteX116" fmla="*/ 289474 w 383459"/>
                <a:gd name="connsiteY116" fmla="*/ 71429 h 425439"/>
                <a:gd name="connsiteX117" fmla="*/ 289161 w 383459"/>
                <a:gd name="connsiteY117" fmla="*/ 77068 h 425439"/>
                <a:gd name="connsiteX118" fmla="*/ 290101 w 383459"/>
                <a:gd name="connsiteY118" fmla="*/ 79887 h 425439"/>
                <a:gd name="connsiteX119" fmla="*/ 295113 w 383459"/>
                <a:gd name="connsiteY119" fmla="*/ 83333 h 425439"/>
                <a:gd name="connsiteX120" fmla="*/ 318296 w 383459"/>
                <a:gd name="connsiteY120" fmla="*/ 90852 h 425439"/>
                <a:gd name="connsiteX121" fmla="*/ 323622 w 383459"/>
                <a:gd name="connsiteY121" fmla="*/ 96805 h 425439"/>
                <a:gd name="connsiteX122" fmla="*/ 330828 w 383459"/>
                <a:gd name="connsiteY122" fmla="*/ 102130 h 425439"/>
                <a:gd name="connsiteX123" fmla="*/ 328321 w 383459"/>
                <a:gd name="connsiteY123" fmla="*/ 110589 h 425439"/>
                <a:gd name="connsiteX124" fmla="*/ 323309 w 383459"/>
                <a:gd name="connsiteY124" fmla="*/ 119674 h 425439"/>
                <a:gd name="connsiteX125" fmla="*/ 318923 w 383459"/>
                <a:gd name="connsiteY125" fmla="*/ 125314 h 425439"/>
                <a:gd name="connsiteX126" fmla="*/ 312970 w 383459"/>
                <a:gd name="connsiteY126" fmla="*/ 122181 h 425439"/>
                <a:gd name="connsiteX127" fmla="*/ 306392 w 383459"/>
                <a:gd name="connsiteY127" fmla="*/ 124060 h 425439"/>
                <a:gd name="connsiteX128" fmla="*/ 300752 w 383459"/>
                <a:gd name="connsiteY128" fmla="*/ 129073 h 425439"/>
                <a:gd name="connsiteX129" fmla="*/ 298559 w 383459"/>
                <a:gd name="connsiteY129" fmla="*/ 135338 h 425439"/>
                <a:gd name="connsiteX130" fmla="*/ 298873 w 383459"/>
                <a:gd name="connsiteY130" fmla="*/ 144737 h 425439"/>
                <a:gd name="connsiteX131" fmla="*/ 300439 w 383459"/>
                <a:gd name="connsiteY131" fmla="*/ 152883 h 425439"/>
                <a:gd name="connsiteX132" fmla="*/ 303259 w 383459"/>
                <a:gd name="connsiteY132" fmla="*/ 159775 h 425439"/>
                <a:gd name="connsiteX133" fmla="*/ 314224 w 383459"/>
                <a:gd name="connsiteY133" fmla="*/ 176692 h 425439"/>
                <a:gd name="connsiteX134" fmla="*/ 319236 w 383459"/>
                <a:gd name="connsiteY134" fmla="*/ 180138 h 425439"/>
                <a:gd name="connsiteX135" fmla="*/ 326128 w 383459"/>
                <a:gd name="connsiteY135" fmla="*/ 181705 h 425439"/>
                <a:gd name="connsiteX136" fmla="*/ 332707 w 383459"/>
                <a:gd name="connsiteY136" fmla="*/ 182331 h 425439"/>
                <a:gd name="connsiteX137" fmla="*/ 340853 w 383459"/>
                <a:gd name="connsiteY137" fmla="*/ 184211 h 425439"/>
                <a:gd name="connsiteX138" fmla="*/ 348058 w 383459"/>
                <a:gd name="connsiteY138" fmla="*/ 187344 h 425439"/>
                <a:gd name="connsiteX139" fmla="*/ 352757 w 383459"/>
                <a:gd name="connsiteY139" fmla="*/ 194549 h 425439"/>
                <a:gd name="connsiteX140" fmla="*/ 360903 w 383459"/>
                <a:gd name="connsiteY140" fmla="*/ 198935 h 425439"/>
                <a:gd name="connsiteX141" fmla="*/ 371241 w 383459"/>
                <a:gd name="connsiteY141" fmla="*/ 217732 h 425439"/>
                <a:gd name="connsiteX142" fmla="*/ 381266 w 383459"/>
                <a:gd name="connsiteY142" fmla="*/ 224624 h 425439"/>
                <a:gd name="connsiteX143" fmla="*/ 382833 w 383459"/>
                <a:gd name="connsiteY143" fmla="*/ 226504 h 425439"/>
                <a:gd name="connsiteX144" fmla="*/ 383459 w 383459"/>
                <a:gd name="connsiteY144" fmla="*/ 231204 h 425439"/>
                <a:gd name="connsiteX145" fmla="*/ 378133 w 383459"/>
                <a:gd name="connsiteY145" fmla="*/ 247807 h 425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383459" h="425439">
                  <a:moveTo>
                    <a:pt x="378133" y="247807"/>
                  </a:moveTo>
                  <a:lnTo>
                    <a:pt x="376567" y="251567"/>
                  </a:lnTo>
                  <a:lnTo>
                    <a:pt x="368422" y="252820"/>
                  </a:lnTo>
                  <a:lnTo>
                    <a:pt x="351191" y="250314"/>
                  </a:lnTo>
                  <a:lnTo>
                    <a:pt x="344299" y="253447"/>
                  </a:lnTo>
                  <a:lnTo>
                    <a:pt x="338660" y="258146"/>
                  </a:lnTo>
                  <a:lnTo>
                    <a:pt x="334274" y="261279"/>
                  </a:lnTo>
                  <a:lnTo>
                    <a:pt x="330514" y="259086"/>
                  </a:lnTo>
                  <a:lnTo>
                    <a:pt x="327695" y="259086"/>
                  </a:lnTo>
                  <a:lnTo>
                    <a:pt x="326442" y="264098"/>
                  </a:lnTo>
                  <a:lnTo>
                    <a:pt x="322682" y="274123"/>
                  </a:lnTo>
                  <a:lnTo>
                    <a:pt x="321742" y="278509"/>
                  </a:lnTo>
                  <a:lnTo>
                    <a:pt x="321742" y="284462"/>
                  </a:lnTo>
                  <a:lnTo>
                    <a:pt x="331454" y="292294"/>
                  </a:lnTo>
                  <a:lnTo>
                    <a:pt x="334274" y="293860"/>
                  </a:lnTo>
                  <a:lnTo>
                    <a:pt x="335840" y="296366"/>
                  </a:lnTo>
                  <a:lnTo>
                    <a:pt x="336780" y="307331"/>
                  </a:lnTo>
                  <a:lnTo>
                    <a:pt x="338033" y="310464"/>
                  </a:lnTo>
                  <a:lnTo>
                    <a:pt x="342106" y="315790"/>
                  </a:lnTo>
                  <a:lnTo>
                    <a:pt x="352444" y="326128"/>
                  </a:lnTo>
                  <a:lnTo>
                    <a:pt x="355577" y="333960"/>
                  </a:lnTo>
                  <a:lnTo>
                    <a:pt x="359023" y="336467"/>
                  </a:lnTo>
                  <a:lnTo>
                    <a:pt x="362783" y="337720"/>
                  </a:lnTo>
                  <a:lnTo>
                    <a:pt x="365602" y="339913"/>
                  </a:lnTo>
                  <a:lnTo>
                    <a:pt x="367795" y="347432"/>
                  </a:lnTo>
                  <a:lnTo>
                    <a:pt x="365289" y="359023"/>
                  </a:lnTo>
                  <a:lnTo>
                    <a:pt x="366229" y="366542"/>
                  </a:lnTo>
                  <a:lnTo>
                    <a:pt x="362156" y="378760"/>
                  </a:lnTo>
                  <a:lnTo>
                    <a:pt x="353697" y="391292"/>
                  </a:lnTo>
                  <a:lnTo>
                    <a:pt x="338660" y="406956"/>
                  </a:lnTo>
                  <a:lnTo>
                    <a:pt x="331767" y="412281"/>
                  </a:lnTo>
                  <a:lnTo>
                    <a:pt x="327382" y="413848"/>
                  </a:lnTo>
                  <a:lnTo>
                    <a:pt x="322682" y="410089"/>
                  </a:lnTo>
                  <a:lnTo>
                    <a:pt x="318923" y="404763"/>
                  </a:lnTo>
                  <a:lnTo>
                    <a:pt x="315790" y="402883"/>
                  </a:lnTo>
                  <a:lnTo>
                    <a:pt x="311091" y="402257"/>
                  </a:lnTo>
                  <a:lnTo>
                    <a:pt x="296993" y="404449"/>
                  </a:lnTo>
                  <a:lnTo>
                    <a:pt x="291980" y="403823"/>
                  </a:lnTo>
                  <a:lnTo>
                    <a:pt x="288848" y="400690"/>
                  </a:lnTo>
                  <a:lnTo>
                    <a:pt x="286968" y="396304"/>
                  </a:lnTo>
                  <a:lnTo>
                    <a:pt x="286655" y="390665"/>
                  </a:lnTo>
                  <a:lnTo>
                    <a:pt x="286968" y="381893"/>
                  </a:lnTo>
                  <a:lnTo>
                    <a:pt x="285401" y="378447"/>
                  </a:lnTo>
                  <a:lnTo>
                    <a:pt x="282895" y="375627"/>
                  </a:lnTo>
                  <a:lnTo>
                    <a:pt x="279136" y="374061"/>
                  </a:lnTo>
                  <a:lnTo>
                    <a:pt x="274750" y="373121"/>
                  </a:lnTo>
                  <a:lnTo>
                    <a:pt x="270677" y="373121"/>
                  </a:lnTo>
                  <a:lnTo>
                    <a:pt x="258146" y="375001"/>
                  </a:lnTo>
                  <a:lnTo>
                    <a:pt x="251880" y="377194"/>
                  </a:lnTo>
                  <a:lnTo>
                    <a:pt x="237156" y="379387"/>
                  </a:lnTo>
                  <a:lnTo>
                    <a:pt x="231203" y="379073"/>
                  </a:lnTo>
                  <a:lnTo>
                    <a:pt x="223058" y="373434"/>
                  </a:lnTo>
                  <a:lnTo>
                    <a:pt x="220238" y="370615"/>
                  </a:lnTo>
                  <a:lnTo>
                    <a:pt x="218672" y="365602"/>
                  </a:lnTo>
                  <a:lnTo>
                    <a:pt x="218045" y="359023"/>
                  </a:lnTo>
                  <a:lnTo>
                    <a:pt x="215852" y="354637"/>
                  </a:lnTo>
                  <a:lnTo>
                    <a:pt x="212720" y="353698"/>
                  </a:lnTo>
                  <a:lnTo>
                    <a:pt x="208334" y="353071"/>
                  </a:lnTo>
                  <a:lnTo>
                    <a:pt x="201441" y="354324"/>
                  </a:lnTo>
                  <a:lnTo>
                    <a:pt x="197682" y="355890"/>
                  </a:lnTo>
                  <a:lnTo>
                    <a:pt x="195489" y="358710"/>
                  </a:lnTo>
                  <a:lnTo>
                    <a:pt x="192983" y="364976"/>
                  </a:lnTo>
                  <a:lnTo>
                    <a:pt x="190477" y="369049"/>
                  </a:lnTo>
                  <a:lnTo>
                    <a:pt x="167607" y="389725"/>
                  </a:lnTo>
                  <a:lnTo>
                    <a:pt x="142544" y="406329"/>
                  </a:lnTo>
                  <a:lnTo>
                    <a:pt x="136905" y="408522"/>
                  </a:lnTo>
                  <a:lnTo>
                    <a:pt x="123747" y="410402"/>
                  </a:lnTo>
                  <a:lnTo>
                    <a:pt x="116541" y="412595"/>
                  </a:lnTo>
                  <a:lnTo>
                    <a:pt x="111216" y="416041"/>
                  </a:lnTo>
                  <a:lnTo>
                    <a:pt x="105576" y="420427"/>
                  </a:lnTo>
                  <a:lnTo>
                    <a:pt x="100877" y="422620"/>
                  </a:lnTo>
                  <a:lnTo>
                    <a:pt x="91479" y="424813"/>
                  </a:lnTo>
                  <a:lnTo>
                    <a:pt x="86466" y="425440"/>
                  </a:lnTo>
                  <a:lnTo>
                    <a:pt x="81767" y="425126"/>
                  </a:lnTo>
                  <a:lnTo>
                    <a:pt x="68922" y="421680"/>
                  </a:lnTo>
                  <a:lnTo>
                    <a:pt x="73308" y="407269"/>
                  </a:lnTo>
                  <a:lnTo>
                    <a:pt x="73308" y="401943"/>
                  </a:lnTo>
                  <a:lnTo>
                    <a:pt x="71742" y="397557"/>
                  </a:lnTo>
                  <a:lnTo>
                    <a:pt x="67982" y="392545"/>
                  </a:lnTo>
                  <a:lnTo>
                    <a:pt x="64850" y="386279"/>
                  </a:lnTo>
                  <a:lnTo>
                    <a:pt x="62030" y="378760"/>
                  </a:lnTo>
                  <a:lnTo>
                    <a:pt x="59211" y="359023"/>
                  </a:lnTo>
                  <a:lnTo>
                    <a:pt x="56078" y="349311"/>
                  </a:lnTo>
                  <a:lnTo>
                    <a:pt x="49812" y="339600"/>
                  </a:lnTo>
                  <a:lnTo>
                    <a:pt x="43233" y="332394"/>
                  </a:lnTo>
                  <a:lnTo>
                    <a:pt x="19110" y="316103"/>
                  </a:lnTo>
                  <a:lnTo>
                    <a:pt x="12845" y="305139"/>
                  </a:lnTo>
                  <a:lnTo>
                    <a:pt x="8145" y="285401"/>
                  </a:lnTo>
                  <a:lnTo>
                    <a:pt x="313" y="183584"/>
                  </a:lnTo>
                  <a:lnTo>
                    <a:pt x="0" y="178572"/>
                  </a:lnTo>
                  <a:lnTo>
                    <a:pt x="20363" y="172306"/>
                  </a:lnTo>
                  <a:lnTo>
                    <a:pt x="39160" y="170740"/>
                  </a:lnTo>
                  <a:lnTo>
                    <a:pt x="49185" y="176692"/>
                  </a:lnTo>
                  <a:lnTo>
                    <a:pt x="62030" y="196742"/>
                  </a:lnTo>
                  <a:lnTo>
                    <a:pt x="70175" y="203948"/>
                  </a:lnTo>
                  <a:lnTo>
                    <a:pt x="79887" y="203321"/>
                  </a:lnTo>
                  <a:lnTo>
                    <a:pt x="94298" y="183897"/>
                  </a:lnTo>
                  <a:lnTo>
                    <a:pt x="104637" y="176692"/>
                  </a:lnTo>
                  <a:lnTo>
                    <a:pt x="115602" y="171993"/>
                  </a:lnTo>
                  <a:lnTo>
                    <a:pt x="121867" y="164161"/>
                  </a:lnTo>
                  <a:lnTo>
                    <a:pt x="125000" y="154449"/>
                  </a:lnTo>
                  <a:lnTo>
                    <a:pt x="127193" y="143797"/>
                  </a:lnTo>
                  <a:lnTo>
                    <a:pt x="139725" y="108083"/>
                  </a:lnTo>
                  <a:lnTo>
                    <a:pt x="139725" y="98058"/>
                  </a:lnTo>
                  <a:lnTo>
                    <a:pt x="136905" y="92106"/>
                  </a:lnTo>
                  <a:lnTo>
                    <a:pt x="137531" y="87406"/>
                  </a:lnTo>
                  <a:lnTo>
                    <a:pt x="140351" y="82707"/>
                  </a:lnTo>
                  <a:lnTo>
                    <a:pt x="142544" y="77381"/>
                  </a:lnTo>
                  <a:lnTo>
                    <a:pt x="144111" y="63910"/>
                  </a:lnTo>
                  <a:lnTo>
                    <a:pt x="143484" y="49812"/>
                  </a:lnTo>
                  <a:lnTo>
                    <a:pt x="132832" y="1880"/>
                  </a:lnTo>
                  <a:lnTo>
                    <a:pt x="186090" y="0"/>
                  </a:lnTo>
                  <a:lnTo>
                    <a:pt x="261279" y="0"/>
                  </a:lnTo>
                  <a:lnTo>
                    <a:pt x="270364" y="16291"/>
                  </a:lnTo>
                  <a:lnTo>
                    <a:pt x="274750" y="56078"/>
                  </a:lnTo>
                  <a:lnTo>
                    <a:pt x="290727" y="67356"/>
                  </a:lnTo>
                  <a:lnTo>
                    <a:pt x="289474" y="71429"/>
                  </a:lnTo>
                  <a:lnTo>
                    <a:pt x="289161" y="77068"/>
                  </a:lnTo>
                  <a:lnTo>
                    <a:pt x="290101" y="79887"/>
                  </a:lnTo>
                  <a:lnTo>
                    <a:pt x="295113" y="83333"/>
                  </a:lnTo>
                  <a:lnTo>
                    <a:pt x="318296" y="90852"/>
                  </a:lnTo>
                  <a:lnTo>
                    <a:pt x="323622" y="96805"/>
                  </a:lnTo>
                  <a:lnTo>
                    <a:pt x="330828" y="102130"/>
                  </a:lnTo>
                  <a:lnTo>
                    <a:pt x="328321" y="110589"/>
                  </a:lnTo>
                  <a:lnTo>
                    <a:pt x="323309" y="119674"/>
                  </a:lnTo>
                  <a:lnTo>
                    <a:pt x="318923" y="125314"/>
                  </a:lnTo>
                  <a:lnTo>
                    <a:pt x="312970" y="122181"/>
                  </a:lnTo>
                  <a:lnTo>
                    <a:pt x="306392" y="124060"/>
                  </a:lnTo>
                  <a:lnTo>
                    <a:pt x="300752" y="129073"/>
                  </a:lnTo>
                  <a:lnTo>
                    <a:pt x="298559" y="135338"/>
                  </a:lnTo>
                  <a:lnTo>
                    <a:pt x="298873" y="144737"/>
                  </a:lnTo>
                  <a:lnTo>
                    <a:pt x="300439" y="152883"/>
                  </a:lnTo>
                  <a:lnTo>
                    <a:pt x="303259" y="159775"/>
                  </a:lnTo>
                  <a:lnTo>
                    <a:pt x="314224" y="176692"/>
                  </a:lnTo>
                  <a:lnTo>
                    <a:pt x="319236" y="180138"/>
                  </a:lnTo>
                  <a:lnTo>
                    <a:pt x="326128" y="181705"/>
                  </a:lnTo>
                  <a:lnTo>
                    <a:pt x="332707" y="182331"/>
                  </a:lnTo>
                  <a:lnTo>
                    <a:pt x="340853" y="184211"/>
                  </a:lnTo>
                  <a:lnTo>
                    <a:pt x="348058" y="187344"/>
                  </a:lnTo>
                  <a:lnTo>
                    <a:pt x="352757" y="194549"/>
                  </a:lnTo>
                  <a:lnTo>
                    <a:pt x="360903" y="198935"/>
                  </a:lnTo>
                  <a:lnTo>
                    <a:pt x="371241" y="217732"/>
                  </a:lnTo>
                  <a:lnTo>
                    <a:pt x="381266" y="224624"/>
                  </a:lnTo>
                  <a:lnTo>
                    <a:pt x="382833" y="226504"/>
                  </a:lnTo>
                  <a:lnTo>
                    <a:pt x="383459" y="231204"/>
                  </a:lnTo>
                  <a:lnTo>
                    <a:pt x="378133" y="247807"/>
                  </a:lnTo>
                  <a:close/>
                </a:path>
              </a:pathLst>
            </a:custGeom>
            <a:grpFill/>
            <a:ln w="6248" cap="rnd">
              <a:solidFill>
                <a:srgbClr val="0070C0"/>
              </a:solidFill>
              <a:prstDash val="solid"/>
              <a:round/>
            </a:ln>
          </p:spPr>
          <p:txBody>
            <a:bodyPr rtlCol="0" anchor="ctr"/>
            <a:lstStyle/>
            <a:p>
              <a:endParaRPr lang="vi-VN" dirty="0"/>
            </a:p>
          </p:txBody>
        </p:sp>
        <p:sp>
          <p:nvSpPr>
            <p:cNvPr id="112" name="Freeform: Shape 111">
              <a:hlinkClick r:id="" action="ppaction://noaction"/>
              <a:extLst>
                <a:ext uri="{FF2B5EF4-FFF2-40B4-BE49-F238E27FC236}">
                  <a16:creationId xmlns:a16="http://schemas.microsoft.com/office/drawing/2014/main" id="{C0E7C70A-81C1-4BE4-8BF7-1D68E2A5B099}"/>
                </a:ext>
              </a:extLst>
            </p:cNvPr>
            <p:cNvSpPr/>
            <p:nvPr/>
          </p:nvSpPr>
          <p:spPr>
            <a:xfrm>
              <a:off x="4186091" y="5323366"/>
              <a:ext cx="427945" cy="446429"/>
            </a:xfrm>
            <a:custGeom>
              <a:avLst/>
              <a:gdLst>
                <a:gd name="connsiteX0" fmla="*/ 423560 w 427945"/>
                <a:gd name="connsiteY0" fmla="*/ 243108 h 446429"/>
                <a:gd name="connsiteX1" fmla="*/ 396931 w 427945"/>
                <a:gd name="connsiteY1" fmla="*/ 257833 h 446429"/>
                <a:gd name="connsiteX2" fmla="*/ 392858 w 427945"/>
                <a:gd name="connsiteY2" fmla="*/ 261905 h 446429"/>
                <a:gd name="connsiteX3" fmla="*/ 386906 w 427945"/>
                <a:gd name="connsiteY3" fmla="*/ 268798 h 446429"/>
                <a:gd name="connsiteX4" fmla="*/ 378760 w 427945"/>
                <a:gd name="connsiteY4" fmla="*/ 285088 h 446429"/>
                <a:gd name="connsiteX5" fmla="*/ 376880 w 427945"/>
                <a:gd name="connsiteY5" fmla="*/ 291667 h 446429"/>
                <a:gd name="connsiteX6" fmla="*/ 377507 w 427945"/>
                <a:gd name="connsiteY6" fmla="*/ 296993 h 446429"/>
                <a:gd name="connsiteX7" fmla="*/ 383773 w 427945"/>
                <a:gd name="connsiteY7" fmla="*/ 305139 h 446429"/>
                <a:gd name="connsiteX8" fmla="*/ 388472 w 427945"/>
                <a:gd name="connsiteY8" fmla="*/ 315163 h 446429"/>
                <a:gd name="connsiteX9" fmla="*/ 388785 w 427945"/>
                <a:gd name="connsiteY9" fmla="*/ 323622 h 446429"/>
                <a:gd name="connsiteX10" fmla="*/ 357144 w 427945"/>
                <a:gd name="connsiteY10" fmla="*/ 340226 h 446429"/>
                <a:gd name="connsiteX11" fmla="*/ 317356 w 427945"/>
                <a:gd name="connsiteY11" fmla="*/ 352758 h 446429"/>
                <a:gd name="connsiteX12" fmla="*/ 308271 w 427945"/>
                <a:gd name="connsiteY12" fmla="*/ 357770 h 446429"/>
                <a:gd name="connsiteX13" fmla="*/ 302005 w 427945"/>
                <a:gd name="connsiteY13" fmla="*/ 363096 h 446429"/>
                <a:gd name="connsiteX14" fmla="*/ 298246 w 427945"/>
                <a:gd name="connsiteY14" fmla="*/ 369988 h 446429"/>
                <a:gd name="connsiteX15" fmla="*/ 296053 w 427945"/>
                <a:gd name="connsiteY15" fmla="*/ 375627 h 446429"/>
                <a:gd name="connsiteX16" fmla="*/ 294487 w 427945"/>
                <a:gd name="connsiteY16" fmla="*/ 381266 h 446429"/>
                <a:gd name="connsiteX17" fmla="*/ 293234 w 427945"/>
                <a:gd name="connsiteY17" fmla="*/ 391918 h 446429"/>
                <a:gd name="connsiteX18" fmla="*/ 291667 w 427945"/>
                <a:gd name="connsiteY18" fmla="*/ 394738 h 446429"/>
                <a:gd name="connsiteX19" fmla="*/ 286341 w 427945"/>
                <a:gd name="connsiteY19" fmla="*/ 401317 h 446429"/>
                <a:gd name="connsiteX20" fmla="*/ 281955 w 427945"/>
                <a:gd name="connsiteY20" fmla="*/ 409775 h 446429"/>
                <a:gd name="connsiteX21" fmla="*/ 277569 w 427945"/>
                <a:gd name="connsiteY21" fmla="*/ 415727 h 446429"/>
                <a:gd name="connsiteX22" fmla="*/ 268797 w 427945"/>
                <a:gd name="connsiteY22" fmla="*/ 424813 h 446429"/>
                <a:gd name="connsiteX23" fmla="*/ 261592 w 427945"/>
                <a:gd name="connsiteY23" fmla="*/ 429825 h 446429"/>
                <a:gd name="connsiteX24" fmla="*/ 258146 w 427945"/>
                <a:gd name="connsiteY24" fmla="*/ 433272 h 446429"/>
                <a:gd name="connsiteX25" fmla="*/ 255013 w 427945"/>
                <a:gd name="connsiteY25" fmla="*/ 439224 h 446429"/>
                <a:gd name="connsiteX26" fmla="*/ 252193 w 427945"/>
                <a:gd name="connsiteY26" fmla="*/ 441730 h 446429"/>
                <a:gd name="connsiteX27" fmla="*/ 242795 w 427945"/>
                <a:gd name="connsiteY27" fmla="*/ 446429 h 446429"/>
                <a:gd name="connsiteX28" fmla="*/ 229324 w 427945"/>
                <a:gd name="connsiteY28" fmla="*/ 445803 h 446429"/>
                <a:gd name="connsiteX29" fmla="*/ 208647 w 427945"/>
                <a:gd name="connsiteY29" fmla="*/ 439224 h 446429"/>
                <a:gd name="connsiteX30" fmla="*/ 177632 w 427945"/>
                <a:gd name="connsiteY30" fmla="*/ 426379 h 446429"/>
                <a:gd name="connsiteX31" fmla="*/ 168860 w 427945"/>
                <a:gd name="connsiteY31" fmla="*/ 423873 h 446429"/>
                <a:gd name="connsiteX32" fmla="*/ 163221 w 427945"/>
                <a:gd name="connsiteY32" fmla="*/ 423873 h 446429"/>
                <a:gd name="connsiteX33" fmla="*/ 157895 w 427945"/>
                <a:gd name="connsiteY33" fmla="*/ 430139 h 446429"/>
                <a:gd name="connsiteX34" fmla="*/ 152882 w 427945"/>
                <a:gd name="connsiteY34" fmla="*/ 433898 h 446429"/>
                <a:gd name="connsiteX35" fmla="*/ 142544 w 427945"/>
                <a:gd name="connsiteY35" fmla="*/ 437031 h 446429"/>
                <a:gd name="connsiteX36" fmla="*/ 137845 w 427945"/>
                <a:gd name="connsiteY36" fmla="*/ 436091 h 446429"/>
                <a:gd name="connsiteX37" fmla="*/ 135652 w 427945"/>
                <a:gd name="connsiteY37" fmla="*/ 434211 h 446429"/>
                <a:gd name="connsiteX38" fmla="*/ 136592 w 427945"/>
                <a:gd name="connsiteY38" fmla="*/ 431078 h 446429"/>
                <a:gd name="connsiteX39" fmla="*/ 140664 w 427945"/>
                <a:gd name="connsiteY39" fmla="*/ 426066 h 446429"/>
                <a:gd name="connsiteX40" fmla="*/ 140978 w 427945"/>
                <a:gd name="connsiteY40" fmla="*/ 422933 h 446429"/>
                <a:gd name="connsiteX41" fmla="*/ 139098 w 427945"/>
                <a:gd name="connsiteY41" fmla="*/ 419487 h 446429"/>
                <a:gd name="connsiteX42" fmla="*/ 132832 w 427945"/>
                <a:gd name="connsiteY42" fmla="*/ 413848 h 446429"/>
                <a:gd name="connsiteX43" fmla="*/ 128446 w 427945"/>
                <a:gd name="connsiteY43" fmla="*/ 412908 h 446429"/>
                <a:gd name="connsiteX44" fmla="*/ 125314 w 427945"/>
                <a:gd name="connsiteY44" fmla="*/ 414475 h 446429"/>
                <a:gd name="connsiteX45" fmla="*/ 123120 w 427945"/>
                <a:gd name="connsiteY45" fmla="*/ 424186 h 446429"/>
                <a:gd name="connsiteX46" fmla="*/ 120614 w 427945"/>
                <a:gd name="connsiteY46" fmla="*/ 428259 h 446429"/>
                <a:gd name="connsiteX47" fmla="*/ 115915 w 427945"/>
                <a:gd name="connsiteY47" fmla="*/ 431078 h 446429"/>
                <a:gd name="connsiteX48" fmla="*/ 107770 w 427945"/>
                <a:gd name="connsiteY48" fmla="*/ 432018 h 446429"/>
                <a:gd name="connsiteX49" fmla="*/ 104010 w 427945"/>
                <a:gd name="connsiteY49" fmla="*/ 430765 h 446429"/>
                <a:gd name="connsiteX50" fmla="*/ 101817 w 427945"/>
                <a:gd name="connsiteY50" fmla="*/ 427946 h 446429"/>
                <a:gd name="connsiteX51" fmla="*/ 101504 w 427945"/>
                <a:gd name="connsiteY51" fmla="*/ 421367 h 446429"/>
                <a:gd name="connsiteX52" fmla="*/ 99937 w 427945"/>
                <a:gd name="connsiteY52" fmla="*/ 418234 h 446429"/>
                <a:gd name="connsiteX53" fmla="*/ 95552 w 427945"/>
                <a:gd name="connsiteY53" fmla="*/ 412595 h 446429"/>
                <a:gd name="connsiteX54" fmla="*/ 93985 w 427945"/>
                <a:gd name="connsiteY54" fmla="*/ 408835 h 446429"/>
                <a:gd name="connsiteX55" fmla="*/ 93672 w 427945"/>
                <a:gd name="connsiteY55" fmla="*/ 404763 h 446429"/>
                <a:gd name="connsiteX56" fmla="*/ 95238 w 427945"/>
                <a:gd name="connsiteY56" fmla="*/ 394111 h 446429"/>
                <a:gd name="connsiteX57" fmla="*/ 95865 w 427945"/>
                <a:gd name="connsiteY57" fmla="*/ 385339 h 446429"/>
                <a:gd name="connsiteX58" fmla="*/ 95865 w 427945"/>
                <a:gd name="connsiteY58" fmla="*/ 382206 h 446429"/>
                <a:gd name="connsiteX59" fmla="*/ 93045 w 427945"/>
                <a:gd name="connsiteY59" fmla="*/ 378447 h 446429"/>
                <a:gd name="connsiteX60" fmla="*/ 88033 w 427945"/>
                <a:gd name="connsiteY60" fmla="*/ 374374 h 446429"/>
                <a:gd name="connsiteX61" fmla="*/ 75815 w 427945"/>
                <a:gd name="connsiteY61" fmla="*/ 367168 h 446429"/>
                <a:gd name="connsiteX62" fmla="*/ 69236 w 427945"/>
                <a:gd name="connsiteY62" fmla="*/ 364036 h 446429"/>
                <a:gd name="connsiteX63" fmla="*/ 63283 w 427945"/>
                <a:gd name="connsiteY63" fmla="*/ 362469 h 446429"/>
                <a:gd name="connsiteX64" fmla="*/ 57958 w 427945"/>
                <a:gd name="connsiteY64" fmla="*/ 361530 h 446429"/>
                <a:gd name="connsiteX65" fmla="*/ 54198 w 427945"/>
                <a:gd name="connsiteY65" fmla="*/ 358710 h 446429"/>
                <a:gd name="connsiteX66" fmla="*/ 52632 w 427945"/>
                <a:gd name="connsiteY66" fmla="*/ 352131 h 446429"/>
                <a:gd name="connsiteX67" fmla="*/ 51378 w 427945"/>
                <a:gd name="connsiteY67" fmla="*/ 348685 h 446429"/>
                <a:gd name="connsiteX68" fmla="*/ 47932 w 427945"/>
                <a:gd name="connsiteY68" fmla="*/ 344612 h 446429"/>
                <a:gd name="connsiteX69" fmla="*/ 43233 w 427945"/>
                <a:gd name="connsiteY69" fmla="*/ 339913 h 446429"/>
                <a:gd name="connsiteX70" fmla="*/ 36967 w 427945"/>
                <a:gd name="connsiteY70" fmla="*/ 335527 h 446429"/>
                <a:gd name="connsiteX71" fmla="*/ 30075 w 427945"/>
                <a:gd name="connsiteY71" fmla="*/ 329261 h 446429"/>
                <a:gd name="connsiteX72" fmla="*/ 38847 w 427945"/>
                <a:gd name="connsiteY72" fmla="*/ 327068 h 446429"/>
                <a:gd name="connsiteX73" fmla="*/ 40727 w 427945"/>
                <a:gd name="connsiteY73" fmla="*/ 325815 h 446429"/>
                <a:gd name="connsiteX74" fmla="*/ 40727 w 427945"/>
                <a:gd name="connsiteY74" fmla="*/ 320490 h 446429"/>
                <a:gd name="connsiteX75" fmla="*/ 39474 w 427945"/>
                <a:gd name="connsiteY75" fmla="*/ 312344 h 446429"/>
                <a:gd name="connsiteX76" fmla="*/ 32895 w 427945"/>
                <a:gd name="connsiteY76" fmla="*/ 285715 h 446429"/>
                <a:gd name="connsiteX77" fmla="*/ 28196 w 427945"/>
                <a:gd name="connsiteY77" fmla="*/ 278823 h 446429"/>
                <a:gd name="connsiteX78" fmla="*/ 17231 w 427945"/>
                <a:gd name="connsiteY78" fmla="*/ 275063 h 446429"/>
                <a:gd name="connsiteX79" fmla="*/ 13784 w 427945"/>
                <a:gd name="connsiteY79" fmla="*/ 265351 h 446429"/>
                <a:gd name="connsiteX80" fmla="*/ 2193 w 427945"/>
                <a:gd name="connsiteY80" fmla="*/ 245615 h 446429"/>
                <a:gd name="connsiteX81" fmla="*/ 1566 w 427945"/>
                <a:gd name="connsiteY81" fmla="*/ 238722 h 446429"/>
                <a:gd name="connsiteX82" fmla="*/ 4073 w 427945"/>
                <a:gd name="connsiteY82" fmla="*/ 232770 h 446429"/>
                <a:gd name="connsiteX83" fmla="*/ 7519 w 427945"/>
                <a:gd name="connsiteY83" fmla="*/ 226818 h 446429"/>
                <a:gd name="connsiteX84" fmla="*/ 10338 w 427945"/>
                <a:gd name="connsiteY84" fmla="*/ 220865 h 446429"/>
                <a:gd name="connsiteX85" fmla="*/ 10965 w 427945"/>
                <a:gd name="connsiteY85" fmla="*/ 217106 h 446429"/>
                <a:gd name="connsiteX86" fmla="*/ 11592 w 427945"/>
                <a:gd name="connsiteY86" fmla="*/ 205827 h 446429"/>
                <a:gd name="connsiteX87" fmla="*/ 17857 w 427945"/>
                <a:gd name="connsiteY87" fmla="*/ 195489 h 446429"/>
                <a:gd name="connsiteX88" fmla="*/ 19110 w 427945"/>
                <a:gd name="connsiteY88" fmla="*/ 194549 h 446429"/>
                <a:gd name="connsiteX89" fmla="*/ 16604 w 427945"/>
                <a:gd name="connsiteY89" fmla="*/ 183897 h 446429"/>
                <a:gd name="connsiteX90" fmla="*/ 4073 w 427945"/>
                <a:gd name="connsiteY90" fmla="*/ 160088 h 446429"/>
                <a:gd name="connsiteX91" fmla="*/ 0 w 427945"/>
                <a:gd name="connsiteY91" fmla="*/ 148497 h 446429"/>
                <a:gd name="connsiteX92" fmla="*/ 10025 w 427945"/>
                <a:gd name="connsiteY92" fmla="*/ 145677 h 446429"/>
                <a:gd name="connsiteX93" fmla="*/ 15038 w 427945"/>
                <a:gd name="connsiteY93" fmla="*/ 145364 h 446429"/>
                <a:gd name="connsiteX94" fmla="*/ 20363 w 427945"/>
                <a:gd name="connsiteY94" fmla="*/ 146303 h 446429"/>
                <a:gd name="connsiteX95" fmla="*/ 24436 w 427945"/>
                <a:gd name="connsiteY95" fmla="*/ 149123 h 446429"/>
                <a:gd name="connsiteX96" fmla="*/ 26003 w 427945"/>
                <a:gd name="connsiteY96" fmla="*/ 152883 h 446429"/>
                <a:gd name="connsiteX97" fmla="*/ 28196 w 427945"/>
                <a:gd name="connsiteY97" fmla="*/ 155702 h 446429"/>
                <a:gd name="connsiteX98" fmla="*/ 33835 w 427945"/>
                <a:gd name="connsiteY98" fmla="*/ 156015 h 446429"/>
                <a:gd name="connsiteX99" fmla="*/ 46993 w 427945"/>
                <a:gd name="connsiteY99" fmla="*/ 146930 h 446429"/>
                <a:gd name="connsiteX100" fmla="*/ 67356 w 427945"/>
                <a:gd name="connsiteY100" fmla="*/ 147243 h 446429"/>
                <a:gd name="connsiteX101" fmla="*/ 104010 w 427945"/>
                <a:gd name="connsiteY101" fmla="*/ 152256 h 446429"/>
                <a:gd name="connsiteX102" fmla="*/ 100564 w 427945"/>
                <a:gd name="connsiteY102" fmla="*/ 145677 h 446429"/>
                <a:gd name="connsiteX103" fmla="*/ 121867 w 427945"/>
                <a:gd name="connsiteY103" fmla="*/ 150376 h 446429"/>
                <a:gd name="connsiteX104" fmla="*/ 130953 w 427945"/>
                <a:gd name="connsiteY104" fmla="*/ 147870 h 446429"/>
                <a:gd name="connsiteX105" fmla="*/ 139098 w 427945"/>
                <a:gd name="connsiteY105" fmla="*/ 136905 h 446429"/>
                <a:gd name="connsiteX106" fmla="*/ 144111 w 427945"/>
                <a:gd name="connsiteY106" fmla="*/ 122807 h 446429"/>
                <a:gd name="connsiteX107" fmla="*/ 151003 w 427945"/>
                <a:gd name="connsiteY107" fmla="*/ 112469 h 446429"/>
                <a:gd name="connsiteX108" fmla="*/ 160715 w 427945"/>
                <a:gd name="connsiteY108" fmla="*/ 106517 h 446429"/>
                <a:gd name="connsiteX109" fmla="*/ 173873 w 427945"/>
                <a:gd name="connsiteY109" fmla="*/ 105576 h 446429"/>
                <a:gd name="connsiteX110" fmla="*/ 206454 w 427945"/>
                <a:gd name="connsiteY110" fmla="*/ 108083 h 446429"/>
                <a:gd name="connsiteX111" fmla="*/ 222118 w 427945"/>
                <a:gd name="connsiteY111" fmla="*/ 106203 h 446429"/>
                <a:gd name="connsiteX112" fmla="*/ 237782 w 427945"/>
                <a:gd name="connsiteY112" fmla="*/ 99938 h 446429"/>
                <a:gd name="connsiteX113" fmla="*/ 248121 w 427945"/>
                <a:gd name="connsiteY113" fmla="*/ 93045 h 446429"/>
                <a:gd name="connsiteX114" fmla="*/ 277256 w 427945"/>
                <a:gd name="connsiteY114" fmla="*/ 63910 h 446429"/>
                <a:gd name="connsiteX115" fmla="*/ 290727 w 427945"/>
                <a:gd name="connsiteY115" fmla="*/ 46993 h 446429"/>
                <a:gd name="connsiteX116" fmla="*/ 302005 w 427945"/>
                <a:gd name="connsiteY116" fmla="*/ 39160 h 446429"/>
                <a:gd name="connsiteX117" fmla="*/ 307018 w 427945"/>
                <a:gd name="connsiteY117" fmla="*/ 34461 h 446429"/>
                <a:gd name="connsiteX118" fmla="*/ 309838 w 427945"/>
                <a:gd name="connsiteY118" fmla="*/ 28196 h 446429"/>
                <a:gd name="connsiteX119" fmla="*/ 322682 w 427945"/>
                <a:gd name="connsiteY119" fmla="*/ 14724 h 446429"/>
                <a:gd name="connsiteX120" fmla="*/ 347745 w 427945"/>
                <a:gd name="connsiteY120" fmla="*/ 2193 h 446429"/>
                <a:gd name="connsiteX121" fmla="*/ 354637 w 427945"/>
                <a:gd name="connsiteY121" fmla="*/ 0 h 446429"/>
                <a:gd name="connsiteX122" fmla="*/ 354951 w 427945"/>
                <a:gd name="connsiteY122" fmla="*/ 5012 h 446429"/>
                <a:gd name="connsiteX123" fmla="*/ 362783 w 427945"/>
                <a:gd name="connsiteY123" fmla="*/ 106830 h 446429"/>
                <a:gd name="connsiteX124" fmla="*/ 367482 w 427945"/>
                <a:gd name="connsiteY124" fmla="*/ 126567 h 446429"/>
                <a:gd name="connsiteX125" fmla="*/ 373748 w 427945"/>
                <a:gd name="connsiteY125" fmla="*/ 137532 h 446429"/>
                <a:gd name="connsiteX126" fmla="*/ 397870 w 427945"/>
                <a:gd name="connsiteY126" fmla="*/ 153822 h 446429"/>
                <a:gd name="connsiteX127" fmla="*/ 404449 w 427945"/>
                <a:gd name="connsiteY127" fmla="*/ 161028 h 446429"/>
                <a:gd name="connsiteX128" fmla="*/ 410715 w 427945"/>
                <a:gd name="connsiteY128" fmla="*/ 170740 h 446429"/>
                <a:gd name="connsiteX129" fmla="*/ 413848 w 427945"/>
                <a:gd name="connsiteY129" fmla="*/ 180451 h 446429"/>
                <a:gd name="connsiteX130" fmla="*/ 416667 w 427945"/>
                <a:gd name="connsiteY130" fmla="*/ 200188 h 446429"/>
                <a:gd name="connsiteX131" fmla="*/ 419487 w 427945"/>
                <a:gd name="connsiteY131" fmla="*/ 207707 h 446429"/>
                <a:gd name="connsiteX132" fmla="*/ 422620 w 427945"/>
                <a:gd name="connsiteY132" fmla="*/ 213973 h 446429"/>
                <a:gd name="connsiteX133" fmla="*/ 426379 w 427945"/>
                <a:gd name="connsiteY133" fmla="*/ 218985 h 446429"/>
                <a:gd name="connsiteX134" fmla="*/ 427946 w 427945"/>
                <a:gd name="connsiteY134" fmla="*/ 223372 h 446429"/>
                <a:gd name="connsiteX135" fmla="*/ 427946 w 427945"/>
                <a:gd name="connsiteY135" fmla="*/ 228697 h 446429"/>
                <a:gd name="connsiteX136" fmla="*/ 423560 w 427945"/>
                <a:gd name="connsiteY136" fmla="*/ 243108 h 44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427945" h="446429">
                  <a:moveTo>
                    <a:pt x="423560" y="243108"/>
                  </a:moveTo>
                  <a:lnTo>
                    <a:pt x="396931" y="257833"/>
                  </a:lnTo>
                  <a:lnTo>
                    <a:pt x="392858" y="261905"/>
                  </a:lnTo>
                  <a:lnTo>
                    <a:pt x="386906" y="268798"/>
                  </a:lnTo>
                  <a:lnTo>
                    <a:pt x="378760" y="285088"/>
                  </a:lnTo>
                  <a:lnTo>
                    <a:pt x="376880" y="291667"/>
                  </a:lnTo>
                  <a:lnTo>
                    <a:pt x="377507" y="296993"/>
                  </a:lnTo>
                  <a:lnTo>
                    <a:pt x="383773" y="305139"/>
                  </a:lnTo>
                  <a:lnTo>
                    <a:pt x="388472" y="315163"/>
                  </a:lnTo>
                  <a:lnTo>
                    <a:pt x="388785" y="323622"/>
                  </a:lnTo>
                  <a:lnTo>
                    <a:pt x="357144" y="340226"/>
                  </a:lnTo>
                  <a:lnTo>
                    <a:pt x="317356" y="352758"/>
                  </a:lnTo>
                  <a:lnTo>
                    <a:pt x="308271" y="357770"/>
                  </a:lnTo>
                  <a:lnTo>
                    <a:pt x="302005" y="363096"/>
                  </a:lnTo>
                  <a:lnTo>
                    <a:pt x="298246" y="369988"/>
                  </a:lnTo>
                  <a:lnTo>
                    <a:pt x="296053" y="375627"/>
                  </a:lnTo>
                  <a:lnTo>
                    <a:pt x="294487" y="381266"/>
                  </a:lnTo>
                  <a:lnTo>
                    <a:pt x="293234" y="391918"/>
                  </a:lnTo>
                  <a:lnTo>
                    <a:pt x="291667" y="394738"/>
                  </a:lnTo>
                  <a:lnTo>
                    <a:pt x="286341" y="401317"/>
                  </a:lnTo>
                  <a:lnTo>
                    <a:pt x="281955" y="409775"/>
                  </a:lnTo>
                  <a:lnTo>
                    <a:pt x="277569" y="415727"/>
                  </a:lnTo>
                  <a:lnTo>
                    <a:pt x="268797" y="424813"/>
                  </a:lnTo>
                  <a:lnTo>
                    <a:pt x="261592" y="429825"/>
                  </a:lnTo>
                  <a:lnTo>
                    <a:pt x="258146" y="433272"/>
                  </a:lnTo>
                  <a:lnTo>
                    <a:pt x="255013" y="439224"/>
                  </a:lnTo>
                  <a:lnTo>
                    <a:pt x="252193" y="441730"/>
                  </a:lnTo>
                  <a:lnTo>
                    <a:pt x="242795" y="446429"/>
                  </a:lnTo>
                  <a:lnTo>
                    <a:pt x="229324" y="445803"/>
                  </a:lnTo>
                  <a:lnTo>
                    <a:pt x="208647" y="439224"/>
                  </a:lnTo>
                  <a:lnTo>
                    <a:pt x="177632" y="426379"/>
                  </a:lnTo>
                  <a:lnTo>
                    <a:pt x="168860" y="423873"/>
                  </a:lnTo>
                  <a:lnTo>
                    <a:pt x="163221" y="423873"/>
                  </a:lnTo>
                  <a:lnTo>
                    <a:pt x="157895" y="430139"/>
                  </a:lnTo>
                  <a:lnTo>
                    <a:pt x="152882" y="433898"/>
                  </a:lnTo>
                  <a:lnTo>
                    <a:pt x="142544" y="437031"/>
                  </a:lnTo>
                  <a:lnTo>
                    <a:pt x="137845" y="436091"/>
                  </a:lnTo>
                  <a:lnTo>
                    <a:pt x="135652" y="434211"/>
                  </a:lnTo>
                  <a:lnTo>
                    <a:pt x="136592" y="431078"/>
                  </a:lnTo>
                  <a:lnTo>
                    <a:pt x="140664" y="426066"/>
                  </a:lnTo>
                  <a:lnTo>
                    <a:pt x="140978" y="422933"/>
                  </a:lnTo>
                  <a:lnTo>
                    <a:pt x="139098" y="419487"/>
                  </a:lnTo>
                  <a:lnTo>
                    <a:pt x="132832" y="413848"/>
                  </a:lnTo>
                  <a:lnTo>
                    <a:pt x="128446" y="412908"/>
                  </a:lnTo>
                  <a:lnTo>
                    <a:pt x="125314" y="414475"/>
                  </a:lnTo>
                  <a:lnTo>
                    <a:pt x="123120" y="424186"/>
                  </a:lnTo>
                  <a:lnTo>
                    <a:pt x="120614" y="428259"/>
                  </a:lnTo>
                  <a:lnTo>
                    <a:pt x="115915" y="431078"/>
                  </a:lnTo>
                  <a:lnTo>
                    <a:pt x="107770" y="432018"/>
                  </a:lnTo>
                  <a:lnTo>
                    <a:pt x="104010" y="430765"/>
                  </a:lnTo>
                  <a:lnTo>
                    <a:pt x="101817" y="427946"/>
                  </a:lnTo>
                  <a:lnTo>
                    <a:pt x="101504" y="421367"/>
                  </a:lnTo>
                  <a:lnTo>
                    <a:pt x="99937" y="418234"/>
                  </a:lnTo>
                  <a:lnTo>
                    <a:pt x="95552" y="412595"/>
                  </a:lnTo>
                  <a:lnTo>
                    <a:pt x="93985" y="408835"/>
                  </a:lnTo>
                  <a:lnTo>
                    <a:pt x="93672" y="404763"/>
                  </a:lnTo>
                  <a:lnTo>
                    <a:pt x="95238" y="394111"/>
                  </a:lnTo>
                  <a:lnTo>
                    <a:pt x="95865" y="385339"/>
                  </a:lnTo>
                  <a:lnTo>
                    <a:pt x="95865" y="382206"/>
                  </a:lnTo>
                  <a:lnTo>
                    <a:pt x="93045" y="378447"/>
                  </a:lnTo>
                  <a:lnTo>
                    <a:pt x="88033" y="374374"/>
                  </a:lnTo>
                  <a:lnTo>
                    <a:pt x="75815" y="367168"/>
                  </a:lnTo>
                  <a:lnTo>
                    <a:pt x="69236" y="364036"/>
                  </a:lnTo>
                  <a:lnTo>
                    <a:pt x="63283" y="362469"/>
                  </a:lnTo>
                  <a:lnTo>
                    <a:pt x="57958" y="361530"/>
                  </a:lnTo>
                  <a:lnTo>
                    <a:pt x="54198" y="358710"/>
                  </a:lnTo>
                  <a:lnTo>
                    <a:pt x="52632" y="352131"/>
                  </a:lnTo>
                  <a:lnTo>
                    <a:pt x="51378" y="348685"/>
                  </a:lnTo>
                  <a:lnTo>
                    <a:pt x="47932" y="344612"/>
                  </a:lnTo>
                  <a:lnTo>
                    <a:pt x="43233" y="339913"/>
                  </a:lnTo>
                  <a:lnTo>
                    <a:pt x="36967" y="335527"/>
                  </a:lnTo>
                  <a:lnTo>
                    <a:pt x="30075" y="329261"/>
                  </a:lnTo>
                  <a:lnTo>
                    <a:pt x="38847" y="327068"/>
                  </a:lnTo>
                  <a:lnTo>
                    <a:pt x="40727" y="325815"/>
                  </a:lnTo>
                  <a:lnTo>
                    <a:pt x="40727" y="320490"/>
                  </a:lnTo>
                  <a:lnTo>
                    <a:pt x="39474" y="312344"/>
                  </a:lnTo>
                  <a:lnTo>
                    <a:pt x="32895" y="285715"/>
                  </a:lnTo>
                  <a:lnTo>
                    <a:pt x="28196" y="278823"/>
                  </a:lnTo>
                  <a:lnTo>
                    <a:pt x="17231" y="275063"/>
                  </a:lnTo>
                  <a:lnTo>
                    <a:pt x="13784" y="265351"/>
                  </a:lnTo>
                  <a:lnTo>
                    <a:pt x="2193" y="245615"/>
                  </a:lnTo>
                  <a:lnTo>
                    <a:pt x="1566" y="238722"/>
                  </a:lnTo>
                  <a:lnTo>
                    <a:pt x="4073" y="232770"/>
                  </a:lnTo>
                  <a:lnTo>
                    <a:pt x="7519" y="226818"/>
                  </a:lnTo>
                  <a:lnTo>
                    <a:pt x="10338" y="220865"/>
                  </a:lnTo>
                  <a:lnTo>
                    <a:pt x="10965" y="217106"/>
                  </a:lnTo>
                  <a:lnTo>
                    <a:pt x="11592" y="205827"/>
                  </a:lnTo>
                  <a:lnTo>
                    <a:pt x="17857" y="195489"/>
                  </a:lnTo>
                  <a:lnTo>
                    <a:pt x="19110" y="194549"/>
                  </a:lnTo>
                  <a:lnTo>
                    <a:pt x="16604" y="183897"/>
                  </a:lnTo>
                  <a:lnTo>
                    <a:pt x="4073" y="160088"/>
                  </a:lnTo>
                  <a:lnTo>
                    <a:pt x="0" y="148497"/>
                  </a:lnTo>
                  <a:lnTo>
                    <a:pt x="10025" y="145677"/>
                  </a:lnTo>
                  <a:lnTo>
                    <a:pt x="15038" y="145364"/>
                  </a:lnTo>
                  <a:lnTo>
                    <a:pt x="20363" y="146303"/>
                  </a:lnTo>
                  <a:lnTo>
                    <a:pt x="24436" y="149123"/>
                  </a:lnTo>
                  <a:lnTo>
                    <a:pt x="26003" y="152883"/>
                  </a:lnTo>
                  <a:lnTo>
                    <a:pt x="28196" y="155702"/>
                  </a:lnTo>
                  <a:lnTo>
                    <a:pt x="33835" y="156015"/>
                  </a:lnTo>
                  <a:lnTo>
                    <a:pt x="46993" y="146930"/>
                  </a:lnTo>
                  <a:lnTo>
                    <a:pt x="67356" y="147243"/>
                  </a:lnTo>
                  <a:lnTo>
                    <a:pt x="104010" y="152256"/>
                  </a:lnTo>
                  <a:lnTo>
                    <a:pt x="100564" y="145677"/>
                  </a:lnTo>
                  <a:lnTo>
                    <a:pt x="121867" y="150376"/>
                  </a:lnTo>
                  <a:lnTo>
                    <a:pt x="130953" y="147870"/>
                  </a:lnTo>
                  <a:lnTo>
                    <a:pt x="139098" y="136905"/>
                  </a:lnTo>
                  <a:lnTo>
                    <a:pt x="144111" y="122807"/>
                  </a:lnTo>
                  <a:lnTo>
                    <a:pt x="151003" y="112469"/>
                  </a:lnTo>
                  <a:lnTo>
                    <a:pt x="160715" y="106517"/>
                  </a:lnTo>
                  <a:lnTo>
                    <a:pt x="173873" y="105576"/>
                  </a:lnTo>
                  <a:lnTo>
                    <a:pt x="206454" y="108083"/>
                  </a:lnTo>
                  <a:lnTo>
                    <a:pt x="222118" y="106203"/>
                  </a:lnTo>
                  <a:lnTo>
                    <a:pt x="237782" y="99938"/>
                  </a:lnTo>
                  <a:lnTo>
                    <a:pt x="248121" y="93045"/>
                  </a:lnTo>
                  <a:lnTo>
                    <a:pt x="277256" y="63910"/>
                  </a:lnTo>
                  <a:lnTo>
                    <a:pt x="290727" y="46993"/>
                  </a:lnTo>
                  <a:lnTo>
                    <a:pt x="302005" y="39160"/>
                  </a:lnTo>
                  <a:lnTo>
                    <a:pt x="307018" y="34461"/>
                  </a:lnTo>
                  <a:lnTo>
                    <a:pt x="309838" y="28196"/>
                  </a:lnTo>
                  <a:lnTo>
                    <a:pt x="322682" y="14724"/>
                  </a:lnTo>
                  <a:lnTo>
                    <a:pt x="347745" y="2193"/>
                  </a:lnTo>
                  <a:lnTo>
                    <a:pt x="354637" y="0"/>
                  </a:lnTo>
                  <a:lnTo>
                    <a:pt x="354951" y="5012"/>
                  </a:lnTo>
                  <a:lnTo>
                    <a:pt x="362783" y="106830"/>
                  </a:lnTo>
                  <a:lnTo>
                    <a:pt x="367482" y="126567"/>
                  </a:lnTo>
                  <a:lnTo>
                    <a:pt x="373748" y="137532"/>
                  </a:lnTo>
                  <a:lnTo>
                    <a:pt x="397870" y="153822"/>
                  </a:lnTo>
                  <a:lnTo>
                    <a:pt x="404449" y="161028"/>
                  </a:lnTo>
                  <a:lnTo>
                    <a:pt x="410715" y="170740"/>
                  </a:lnTo>
                  <a:lnTo>
                    <a:pt x="413848" y="180451"/>
                  </a:lnTo>
                  <a:lnTo>
                    <a:pt x="416667" y="200188"/>
                  </a:lnTo>
                  <a:lnTo>
                    <a:pt x="419487" y="207707"/>
                  </a:lnTo>
                  <a:lnTo>
                    <a:pt x="422620" y="213973"/>
                  </a:lnTo>
                  <a:lnTo>
                    <a:pt x="426379" y="218985"/>
                  </a:lnTo>
                  <a:lnTo>
                    <a:pt x="427946" y="223372"/>
                  </a:lnTo>
                  <a:lnTo>
                    <a:pt x="427946" y="228697"/>
                  </a:lnTo>
                  <a:lnTo>
                    <a:pt x="423560" y="243108"/>
                  </a:lnTo>
                  <a:close/>
                </a:path>
              </a:pathLst>
            </a:custGeom>
            <a:grpFill/>
            <a:ln w="6248" cap="rnd">
              <a:solidFill>
                <a:srgbClr val="0070C0"/>
              </a:solidFill>
              <a:prstDash val="solid"/>
              <a:round/>
            </a:ln>
          </p:spPr>
          <p:txBody>
            <a:bodyPr rtlCol="0" anchor="ctr"/>
            <a:lstStyle/>
            <a:p>
              <a:endParaRPr lang="vi-VN"/>
            </a:p>
          </p:txBody>
        </p:sp>
        <p:sp>
          <p:nvSpPr>
            <p:cNvPr id="113" name="Freeform: Shape 112">
              <a:extLst>
                <a:ext uri="{FF2B5EF4-FFF2-40B4-BE49-F238E27FC236}">
                  <a16:creationId xmlns:a16="http://schemas.microsoft.com/office/drawing/2014/main" id="{611F414C-DB98-4552-883B-899A56B7B05F}"/>
                </a:ext>
              </a:extLst>
            </p:cNvPr>
            <p:cNvSpPr/>
            <p:nvPr/>
          </p:nvSpPr>
          <p:spPr>
            <a:xfrm>
              <a:off x="5138787" y="4285770"/>
              <a:ext cx="286028" cy="502193"/>
            </a:xfrm>
            <a:custGeom>
              <a:avLst/>
              <a:gdLst>
                <a:gd name="connsiteX0" fmla="*/ 188284 w 286028"/>
                <a:gd name="connsiteY0" fmla="*/ 4699 h 502193"/>
                <a:gd name="connsiteX1" fmla="*/ 190163 w 286028"/>
                <a:gd name="connsiteY1" fmla="*/ 33834 h 502193"/>
                <a:gd name="connsiteX2" fmla="*/ 192356 w 286028"/>
                <a:gd name="connsiteY2" fmla="*/ 38220 h 502193"/>
                <a:gd name="connsiteX3" fmla="*/ 192043 w 286028"/>
                <a:gd name="connsiteY3" fmla="*/ 42920 h 502193"/>
                <a:gd name="connsiteX4" fmla="*/ 187970 w 286028"/>
                <a:gd name="connsiteY4" fmla="*/ 42920 h 502193"/>
                <a:gd name="connsiteX5" fmla="*/ 185464 w 286028"/>
                <a:gd name="connsiteY5" fmla="*/ 47619 h 502193"/>
                <a:gd name="connsiteX6" fmla="*/ 182644 w 286028"/>
                <a:gd name="connsiteY6" fmla="*/ 49499 h 502193"/>
                <a:gd name="connsiteX7" fmla="*/ 181391 w 286028"/>
                <a:gd name="connsiteY7" fmla="*/ 52631 h 502193"/>
                <a:gd name="connsiteX8" fmla="*/ 183898 w 286028"/>
                <a:gd name="connsiteY8" fmla="*/ 58271 h 502193"/>
                <a:gd name="connsiteX9" fmla="*/ 186717 w 286028"/>
                <a:gd name="connsiteY9" fmla="*/ 49499 h 502193"/>
                <a:gd name="connsiteX10" fmla="*/ 187030 w 286028"/>
                <a:gd name="connsiteY10" fmla="*/ 46053 h 502193"/>
                <a:gd name="connsiteX11" fmla="*/ 201441 w 286028"/>
                <a:gd name="connsiteY11" fmla="*/ 85526 h 502193"/>
                <a:gd name="connsiteX12" fmla="*/ 208960 w 286028"/>
                <a:gd name="connsiteY12" fmla="*/ 95552 h 502193"/>
                <a:gd name="connsiteX13" fmla="*/ 210840 w 286028"/>
                <a:gd name="connsiteY13" fmla="*/ 101817 h 502193"/>
                <a:gd name="connsiteX14" fmla="*/ 210214 w 286028"/>
                <a:gd name="connsiteY14" fmla="*/ 125627 h 502193"/>
                <a:gd name="connsiteX15" fmla="*/ 211153 w 286028"/>
                <a:gd name="connsiteY15" fmla="*/ 131579 h 502193"/>
                <a:gd name="connsiteX16" fmla="*/ 213346 w 286028"/>
                <a:gd name="connsiteY16" fmla="*/ 139098 h 502193"/>
                <a:gd name="connsiteX17" fmla="*/ 218985 w 286028"/>
                <a:gd name="connsiteY17" fmla="*/ 151316 h 502193"/>
                <a:gd name="connsiteX18" fmla="*/ 232457 w 286028"/>
                <a:gd name="connsiteY18" fmla="*/ 166354 h 502193"/>
                <a:gd name="connsiteX19" fmla="*/ 236529 w 286028"/>
                <a:gd name="connsiteY19" fmla="*/ 172306 h 502193"/>
                <a:gd name="connsiteX20" fmla="*/ 238096 w 286028"/>
                <a:gd name="connsiteY20" fmla="*/ 178258 h 502193"/>
                <a:gd name="connsiteX21" fmla="*/ 240915 w 286028"/>
                <a:gd name="connsiteY21" fmla="*/ 196429 h 502193"/>
                <a:gd name="connsiteX22" fmla="*/ 236529 w 286028"/>
                <a:gd name="connsiteY22" fmla="*/ 203321 h 502193"/>
                <a:gd name="connsiteX23" fmla="*/ 242482 w 286028"/>
                <a:gd name="connsiteY23" fmla="*/ 218359 h 502193"/>
                <a:gd name="connsiteX24" fmla="*/ 256893 w 286028"/>
                <a:gd name="connsiteY24" fmla="*/ 241542 h 502193"/>
                <a:gd name="connsiteX25" fmla="*/ 249061 w 286028"/>
                <a:gd name="connsiteY25" fmla="*/ 240602 h 502193"/>
                <a:gd name="connsiteX26" fmla="*/ 245615 w 286028"/>
                <a:gd name="connsiteY26" fmla="*/ 236529 h 502193"/>
                <a:gd name="connsiteX27" fmla="*/ 243735 w 286028"/>
                <a:gd name="connsiteY27" fmla="*/ 231203 h 502193"/>
                <a:gd name="connsiteX28" fmla="*/ 239349 w 286028"/>
                <a:gd name="connsiteY28" fmla="*/ 226191 h 502193"/>
                <a:gd name="connsiteX29" fmla="*/ 229637 w 286028"/>
                <a:gd name="connsiteY29" fmla="*/ 224311 h 502193"/>
                <a:gd name="connsiteX30" fmla="*/ 228697 w 286028"/>
                <a:gd name="connsiteY30" fmla="*/ 231203 h 502193"/>
                <a:gd name="connsiteX31" fmla="*/ 233710 w 286028"/>
                <a:gd name="connsiteY31" fmla="*/ 240289 h 502193"/>
                <a:gd name="connsiteX32" fmla="*/ 246868 w 286028"/>
                <a:gd name="connsiteY32" fmla="*/ 247494 h 502193"/>
                <a:gd name="connsiteX33" fmla="*/ 251254 w 286028"/>
                <a:gd name="connsiteY33" fmla="*/ 254386 h 502193"/>
                <a:gd name="connsiteX34" fmla="*/ 262845 w 286028"/>
                <a:gd name="connsiteY34" fmla="*/ 285715 h 502193"/>
                <a:gd name="connsiteX35" fmla="*/ 268484 w 286028"/>
                <a:gd name="connsiteY35" fmla="*/ 334587 h 502193"/>
                <a:gd name="connsiteX36" fmla="*/ 272244 w 286028"/>
                <a:gd name="connsiteY36" fmla="*/ 340853 h 502193"/>
                <a:gd name="connsiteX37" fmla="*/ 283522 w 286028"/>
                <a:gd name="connsiteY37" fmla="*/ 349938 h 502193"/>
                <a:gd name="connsiteX38" fmla="*/ 286028 w 286028"/>
                <a:gd name="connsiteY38" fmla="*/ 354011 h 502193"/>
                <a:gd name="connsiteX39" fmla="*/ 283209 w 286028"/>
                <a:gd name="connsiteY39" fmla="*/ 388472 h 502193"/>
                <a:gd name="connsiteX40" fmla="*/ 284462 w 286028"/>
                <a:gd name="connsiteY40" fmla="*/ 405389 h 502193"/>
                <a:gd name="connsiteX41" fmla="*/ 281016 w 286028"/>
                <a:gd name="connsiteY41" fmla="*/ 406955 h 502193"/>
                <a:gd name="connsiteX42" fmla="*/ 270051 w 286028"/>
                <a:gd name="connsiteY42" fmla="*/ 406955 h 502193"/>
                <a:gd name="connsiteX43" fmla="*/ 269111 w 286028"/>
                <a:gd name="connsiteY43" fmla="*/ 402256 h 502193"/>
                <a:gd name="connsiteX44" fmla="*/ 271617 w 286028"/>
                <a:gd name="connsiteY44" fmla="*/ 376880 h 502193"/>
                <a:gd name="connsiteX45" fmla="*/ 265665 w 286028"/>
                <a:gd name="connsiteY45" fmla="*/ 354950 h 502193"/>
                <a:gd name="connsiteX46" fmla="*/ 262219 w 286028"/>
                <a:gd name="connsiteY46" fmla="*/ 347745 h 502193"/>
                <a:gd name="connsiteX47" fmla="*/ 256893 w 286028"/>
                <a:gd name="connsiteY47" fmla="*/ 352444 h 502193"/>
                <a:gd name="connsiteX48" fmla="*/ 255640 w 286028"/>
                <a:gd name="connsiteY48" fmla="*/ 357144 h 502193"/>
                <a:gd name="connsiteX49" fmla="*/ 254073 w 286028"/>
                <a:gd name="connsiteY49" fmla="*/ 373434 h 502193"/>
                <a:gd name="connsiteX50" fmla="*/ 249687 w 286028"/>
                <a:gd name="connsiteY50" fmla="*/ 381579 h 502193"/>
                <a:gd name="connsiteX51" fmla="*/ 249061 w 286028"/>
                <a:gd name="connsiteY51" fmla="*/ 384712 h 502193"/>
                <a:gd name="connsiteX52" fmla="*/ 254073 w 286028"/>
                <a:gd name="connsiteY52" fmla="*/ 382833 h 502193"/>
                <a:gd name="connsiteX53" fmla="*/ 257206 w 286028"/>
                <a:gd name="connsiteY53" fmla="*/ 392858 h 502193"/>
                <a:gd name="connsiteX54" fmla="*/ 260026 w 286028"/>
                <a:gd name="connsiteY54" fmla="*/ 396304 h 502193"/>
                <a:gd name="connsiteX55" fmla="*/ 265351 w 286028"/>
                <a:gd name="connsiteY55" fmla="*/ 397557 h 502193"/>
                <a:gd name="connsiteX56" fmla="*/ 260652 w 286028"/>
                <a:gd name="connsiteY56" fmla="*/ 402570 h 502193"/>
                <a:gd name="connsiteX57" fmla="*/ 255326 w 286028"/>
                <a:gd name="connsiteY57" fmla="*/ 406642 h 502193"/>
                <a:gd name="connsiteX58" fmla="*/ 251567 w 286028"/>
                <a:gd name="connsiteY58" fmla="*/ 412281 h 502193"/>
                <a:gd name="connsiteX59" fmla="*/ 250940 w 286028"/>
                <a:gd name="connsiteY59" fmla="*/ 421680 h 502193"/>
                <a:gd name="connsiteX60" fmla="*/ 256266 w 286028"/>
                <a:gd name="connsiteY60" fmla="*/ 432018 h 502193"/>
                <a:gd name="connsiteX61" fmla="*/ 245301 w 286028"/>
                <a:gd name="connsiteY61" fmla="*/ 437971 h 502193"/>
                <a:gd name="connsiteX62" fmla="*/ 224625 w 286028"/>
                <a:gd name="connsiteY62" fmla="*/ 442983 h 502193"/>
                <a:gd name="connsiteX63" fmla="*/ 216479 w 286028"/>
                <a:gd name="connsiteY63" fmla="*/ 449249 h 502193"/>
                <a:gd name="connsiteX64" fmla="*/ 189537 w 286028"/>
                <a:gd name="connsiteY64" fmla="*/ 480577 h 502193"/>
                <a:gd name="connsiteX65" fmla="*/ 181705 w 286028"/>
                <a:gd name="connsiteY65" fmla="*/ 486216 h 502193"/>
                <a:gd name="connsiteX66" fmla="*/ 145990 w 286028"/>
                <a:gd name="connsiteY66" fmla="*/ 500314 h 502193"/>
                <a:gd name="connsiteX67" fmla="*/ 131266 w 286028"/>
                <a:gd name="connsiteY67" fmla="*/ 502194 h 502193"/>
                <a:gd name="connsiteX68" fmla="*/ 116855 w 286028"/>
                <a:gd name="connsiteY68" fmla="*/ 502194 h 502193"/>
                <a:gd name="connsiteX69" fmla="*/ 81141 w 286028"/>
                <a:gd name="connsiteY69" fmla="*/ 493735 h 502193"/>
                <a:gd name="connsiteX70" fmla="*/ 79574 w 286028"/>
                <a:gd name="connsiteY70" fmla="*/ 446743 h 502193"/>
                <a:gd name="connsiteX71" fmla="*/ 73622 w 286028"/>
                <a:gd name="connsiteY71" fmla="*/ 410715 h 502193"/>
                <a:gd name="connsiteX72" fmla="*/ 69862 w 286028"/>
                <a:gd name="connsiteY72" fmla="*/ 398497 h 502193"/>
                <a:gd name="connsiteX73" fmla="*/ 59211 w 286028"/>
                <a:gd name="connsiteY73" fmla="*/ 378447 h 502193"/>
                <a:gd name="connsiteX74" fmla="*/ 39787 w 286028"/>
                <a:gd name="connsiteY74" fmla="*/ 351818 h 502193"/>
                <a:gd name="connsiteX75" fmla="*/ 34461 w 286028"/>
                <a:gd name="connsiteY75" fmla="*/ 340539 h 502193"/>
                <a:gd name="connsiteX76" fmla="*/ 32895 w 286028"/>
                <a:gd name="connsiteY76" fmla="*/ 330514 h 502193"/>
                <a:gd name="connsiteX77" fmla="*/ 33835 w 286028"/>
                <a:gd name="connsiteY77" fmla="*/ 319236 h 502193"/>
                <a:gd name="connsiteX78" fmla="*/ 35401 w 286028"/>
                <a:gd name="connsiteY78" fmla="*/ 310151 h 502193"/>
                <a:gd name="connsiteX79" fmla="*/ 35714 w 286028"/>
                <a:gd name="connsiteY79" fmla="*/ 302005 h 502193"/>
                <a:gd name="connsiteX80" fmla="*/ 34148 w 286028"/>
                <a:gd name="connsiteY80" fmla="*/ 296053 h 502193"/>
                <a:gd name="connsiteX81" fmla="*/ 30075 w 286028"/>
                <a:gd name="connsiteY81" fmla="*/ 290101 h 502193"/>
                <a:gd name="connsiteX82" fmla="*/ 17231 w 286028"/>
                <a:gd name="connsiteY82" fmla="*/ 275690 h 502193"/>
                <a:gd name="connsiteX83" fmla="*/ 10338 w 286028"/>
                <a:gd name="connsiteY83" fmla="*/ 265978 h 502193"/>
                <a:gd name="connsiteX84" fmla="*/ 3759 w 286028"/>
                <a:gd name="connsiteY84" fmla="*/ 251880 h 502193"/>
                <a:gd name="connsiteX85" fmla="*/ 313 w 286028"/>
                <a:gd name="connsiteY85" fmla="*/ 233083 h 502193"/>
                <a:gd name="connsiteX86" fmla="*/ 0 w 286028"/>
                <a:gd name="connsiteY86" fmla="*/ 204574 h 502193"/>
                <a:gd name="connsiteX87" fmla="*/ 17544 w 286028"/>
                <a:gd name="connsiteY87" fmla="*/ 135965 h 502193"/>
                <a:gd name="connsiteX88" fmla="*/ 22243 w 286028"/>
                <a:gd name="connsiteY88" fmla="*/ 99311 h 502193"/>
                <a:gd name="connsiteX89" fmla="*/ 20677 w 286028"/>
                <a:gd name="connsiteY89" fmla="*/ 68609 h 502193"/>
                <a:gd name="connsiteX90" fmla="*/ 13785 w 286028"/>
                <a:gd name="connsiteY90" fmla="*/ 38220 h 502193"/>
                <a:gd name="connsiteX91" fmla="*/ 32895 w 286028"/>
                <a:gd name="connsiteY91" fmla="*/ 26629 h 502193"/>
                <a:gd name="connsiteX92" fmla="*/ 46679 w 286028"/>
                <a:gd name="connsiteY92" fmla="*/ 20677 h 502193"/>
                <a:gd name="connsiteX93" fmla="*/ 67043 w 286028"/>
                <a:gd name="connsiteY93" fmla="*/ 7519 h 502193"/>
                <a:gd name="connsiteX94" fmla="*/ 76441 w 286028"/>
                <a:gd name="connsiteY94" fmla="*/ 4386 h 502193"/>
                <a:gd name="connsiteX95" fmla="*/ 96805 w 286028"/>
                <a:gd name="connsiteY95" fmla="*/ 1566 h 502193"/>
                <a:gd name="connsiteX96" fmla="*/ 146304 w 286028"/>
                <a:gd name="connsiteY96" fmla="*/ 4386 h 502193"/>
                <a:gd name="connsiteX97" fmla="*/ 169487 w 286028"/>
                <a:gd name="connsiteY97" fmla="*/ 626 h 502193"/>
                <a:gd name="connsiteX98" fmla="*/ 176692 w 286028"/>
                <a:gd name="connsiteY98" fmla="*/ 0 h 502193"/>
                <a:gd name="connsiteX99" fmla="*/ 185777 w 286028"/>
                <a:gd name="connsiteY99" fmla="*/ 2506 h 502193"/>
                <a:gd name="connsiteX100" fmla="*/ 188284 w 286028"/>
                <a:gd name="connsiteY100" fmla="*/ 4699 h 50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86028" h="502193">
                  <a:moveTo>
                    <a:pt x="188284" y="4699"/>
                  </a:moveTo>
                  <a:lnTo>
                    <a:pt x="190163" y="33834"/>
                  </a:lnTo>
                  <a:lnTo>
                    <a:pt x="192356" y="38220"/>
                  </a:lnTo>
                  <a:lnTo>
                    <a:pt x="192043" y="42920"/>
                  </a:lnTo>
                  <a:lnTo>
                    <a:pt x="187970" y="42920"/>
                  </a:lnTo>
                  <a:lnTo>
                    <a:pt x="185464" y="47619"/>
                  </a:lnTo>
                  <a:lnTo>
                    <a:pt x="182644" y="49499"/>
                  </a:lnTo>
                  <a:lnTo>
                    <a:pt x="181391" y="52631"/>
                  </a:lnTo>
                  <a:lnTo>
                    <a:pt x="183898" y="58271"/>
                  </a:lnTo>
                  <a:lnTo>
                    <a:pt x="186717" y="49499"/>
                  </a:lnTo>
                  <a:lnTo>
                    <a:pt x="187030" y="46053"/>
                  </a:lnTo>
                  <a:lnTo>
                    <a:pt x="201441" y="85526"/>
                  </a:lnTo>
                  <a:lnTo>
                    <a:pt x="208960" y="95552"/>
                  </a:lnTo>
                  <a:lnTo>
                    <a:pt x="210840" y="101817"/>
                  </a:lnTo>
                  <a:lnTo>
                    <a:pt x="210214" y="125627"/>
                  </a:lnTo>
                  <a:lnTo>
                    <a:pt x="211153" y="131579"/>
                  </a:lnTo>
                  <a:lnTo>
                    <a:pt x="213346" y="139098"/>
                  </a:lnTo>
                  <a:lnTo>
                    <a:pt x="218985" y="151316"/>
                  </a:lnTo>
                  <a:lnTo>
                    <a:pt x="232457" y="166354"/>
                  </a:lnTo>
                  <a:lnTo>
                    <a:pt x="236529" y="172306"/>
                  </a:lnTo>
                  <a:lnTo>
                    <a:pt x="238096" y="178258"/>
                  </a:lnTo>
                  <a:lnTo>
                    <a:pt x="240915" y="196429"/>
                  </a:lnTo>
                  <a:lnTo>
                    <a:pt x="236529" y="203321"/>
                  </a:lnTo>
                  <a:lnTo>
                    <a:pt x="242482" y="218359"/>
                  </a:lnTo>
                  <a:lnTo>
                    <a:pt x="256893" y="241542"/>
                  </a:lnTo>
                  <a:lnTo>
                    <a:pt x="249061" y="240602"/>
                  </a:lnTo>
                  <a:lnTo>
                    <a:pt x="245615" y="236529"/>
                  </a:lnTo>
                  <a:lnTo>
                    <a:pt x="243735" y="231203"/>
                  </a:lnTo>
                  <a:lnTo>
                    <a:pt x="239349" y="226191"/>
                  </a:lnTo>
                  <a:lnTo>
                    <a:pt x="229637" y="224311"/>
                  </a:lnTo>
                  <a:lnTo>
                    <a:pt x="228697" y="231203"/>
                  </a:lnTo>
                  <a:lnTo>
                    <a:pt x="233710" y="240289"/>
                  </a:lnTo>
                  <a:lnTo>
                    <a:pt x="246868" y="247494"/>
                  </a:lnTo>
                  <a:lnTo>
                    <a:pt x="251254" y="254386"/>
                  </a:lnTo>
                  <a:lnTo>
                    <a:pt x="262845" y="285715"/>
                  </a:lnTo>
                  <a:lnTo>
                    <a:pt x="268484" y="334587"/>
                  </a:lnTo>
                  <a:lnTo>
                    <a:pt x="272244" y="340853"/>
                  </a:lnTo>
                  <a:lnTo>
                    <a:pt x="283522" y="349938"/>
                  </a:lnTo>
                  <a:lnTo>
                    <a:pt x="286028" y="354011"/>
                  </a:lnTo>
                  <a:lnTo>
                    <a:pt x="283209" y="388472"/>
                  </a:lnTo>
                  <a:lnTo>
                    <a:pt x="284462" y="405389"/>
                  </a:lnTo>
                  <a:lnTo>
                    <a:pt x="281016" y="406955"/>
                  </a:lnTo>
                  <a:lnTo>
                    <a:pt x="270051" y="406955"/>
                  </a:lnTo>
                  <a:lnTo>
                    <a:pt x="269111" y="402256"/>
                  </a:lnTo>
                  <a:lnTo>
                    <a:pt x="271617" y="376880"/>
                  </a:lnTo>
                  <a:lnTo>
                    <a:pt x="265665" y="354950"/>
                  </a:lnTo>
                  <a:lnTo>
                    <a:pt x="262219" y="347745"/>
                  </a:lnTo>
                  <a:lnTo>
                    <a:pt x="256893" y="352444"/>
                  </a:lnTo>
                  <a:lnTo>
                    <a:pt x="255640" y="357144"/>
                  </a:lnTo>
                  <a:lnTo>
                    <a:pt x="254073" y="373434"/>
                  </a:lnTo>
                  <a:lnTo>
                    <a:pt x="249687" y="381579"/>
                  </a:lnTo>
                  <a:lnTo>
                    <a:pt x="249061" y="384712"/>
                  </a:lnTo>
                  <a:lnTo>
                    <a:pt x="254073" y="382833"/>
                  </a:lnTo>
                  <a:lnTo>
                    <a:pt x="257206" y="392858"/>
                  </a:lnTo>
                  <a:lnTo>
                    <a:pt x="260026" y="396304"/>
                  </a:lnTo>
                  <a:lnTo>
                    <a:pt x="265351" y="397557"/>
                  </a:lnTo>
                  <a:lnTo>
                    <a:pt x="260652" y="402570"/>
                  </a:lnTo>
                  <a:lnTo>
                    <a:pt x="255326" y="406642"/>
                  </a:lnTo>
                  <a:lnTo>
                    <a:pt x="251567" y="412281"/>
                  </a:lnTo>
                  <a:lnTo>
                    <a:pt x="250940" y="421680"/>
                  </a:lnTo>
                  <a:lnTo>
                    <a:pt x="256266" y="432018"/>
                  </a:lnTo>
                  <a:lnTo>
                    <a:pt x="245301" y="437971"/>
                  </a:lnTo>
                  <a:lnTo>
                    <a:pt x="224625" y="442983"/>
                  </a:lnTo>
                  <a:lnTo>
                    <a:pt x="216479" y="449249"/>
                  </a:lnTo>
                  <a:lnTo>
                    <a:pt x="189537" y="480577"/>
                  </a:lnTo>
                  <a:lnTo>
                    <a:pt x="181705" y="486216"/>
                  </a:lnTo>
                  <a:lnTo>
                    <a:pt x="145990" y="500314"/>
                  </a:lnTo>
                  <a:lnTo>
                    <a:pt x="131266" y="502194"/>
                  </a:lnTo>
                  <a:lnTo>
                    <a:pt x="116855" y="502194"/>
                  </a:lnTo>
                  <a:lnTo>
                    <a:pt x="81141" y="493735"/>
                  </a:lnTo>
                  <a:lnTo>
                    <a:pt x="79574" y="446743"/>
                  </a:lnTo>
                  <a:lnTo>
                    <a:pt x="73622" y="410715"/>
                  </a:lnTo>
                  <a:lnTo>
                    <a:pt x="69862" y="398497"/>
                  </a:lnTo>
                  <a:lnTo>
                    <a:pt x="59211" y="378447"/>
                  </a:lnTo>
                  <a:lnTo>
                    <a:pt x="39787" y="351818"/>
                  </a:lnTo>
                  <a:lnTo>
                    <a:pt x="34461" y="340539"/>
                  </a:lnTo>
                  <a:lnTo>
                    <a:pt x="32895" y="330514"/>
                  </a:lnTo>
                  <a:lnTo>
                    <a:pt x="33835" y="319236"/>
                  </a:lnTo>
                  <a:lnTo>
                    <a:pt x="35401" y="310151"/>
                  </a:lnTo>
                  <a:lnTo>
                    <a:pt x="35714" y="302005"/>
                  </a:lnTo>
                  <a:lnTo>
                    <a:pt x="34148" y="296053"/>
                  </a:lnTo>
                  <a:lnTo>
                    <a:pt x="30075" y="290101"/>
                  </a:lnTo>
                  <a:lnTo>
                    <a:pt x="17231" y="275690"/>
                  </a:lnTo>
                  <a:lnTo>
                    <a:pt x="10338" y="265978"/>
                  </a:lnTo>
                  <a:lnTo>
                    <a:pt x="3759" y="251880"/>
                  </a:lnTo>
                  <a:lnTo>
                    <a:pt x="313" y="233083"/>
                  </a:lnTo>
                  <a:lnTo>
                    <a:pt x="0" y="204574"/>
                  </a:lnTo>
                  <a:lnTo>
                    <a:pt x="17544" y="135965"/>
                  </a:lnTo>
                  <a:lnTo>
                    <a:pt x="22243" y="99311"/>
                  </a:lnTo>
                  <a:lnTo>
                    <a:pt x="20677" y="68609"/>
                  </a:lnTo>
                  <a:lnTo>
                    <a:pt x="13785" y="38220"/>
                  </a:lnTo>
                  <a:lnTo>
                    <a:pt x="32895" y="26629"/>
                  </a:lnTo>
                  <a:lnTo>
                    <a:pt x="46679" y="20677"/>
                  </a:lnTo>
                  <a:lnTo>
                    <a:pt x="67043" y="7519"/>
                  </a:lnTo>
                  <a:lnTo>
                    <a:pt x="76441" y="4386"/>
                  </a:lnTo>
                  <a:lnTo>
                    <a:pt x="96805" y="1566"/>
                  </a:lnTo>
                  <a:lnTo>
                    <a:pt x="146304" y="4386"/>
                  </a:lnTo>
                  <a:lnTo>
                    <a:pt x="169487" y="626"/>
                  </a:lnTo>
                  <a:lnTo>
                    <a:pt x="176692" y="0"/>
                  </a:lnTo>
                  <a:lnTo>
                    <a:pt x="185777" y="2506"/>
                  </a:lnTo>
                  <a:lnTo>
                    <a:pt x="188284" y="4699"/>
                  </a:lnTo>
                  <a:close/>
                </a:path>
              </a:pathLst>
            </a:custGeom>
            <a:grpFill/>
            <a:ln w="6248" cap="rnd">
              <a:solidFill>
                <a:srgbClr val="0070C0"/>
              </a:solidFill>
              <a:prstDash val="solid"/>
              <a:round/>
            </a:ln>
          </p:spPr>
          <p:txBody>
            <a:bodyPr rtlCol="0" anchor="ctr"/>
            <a:lstStyle/>
            <a:p>
              <a:endParaRPr lang="vi-VN"/>
            </a:p>
          </p:txBody>
        </p:sp>
        <p:sp>
          <p:nvSpPr>
            <p:cNvPr id="114" name="Freeform: Shape 113">
              <a:hlinkClick r:id="" action="ppaction://noaction"/>
              <a:extLst>
                <a:ext uri="{FF2B5EF4-FFF2-40B4-BE49-F238E27FC236}">
                  <a16:creationId xmlns:a16="http://schemas.microsoft.com/office/drawing/2014/main" id="{074A0220-C541-431D-BC91-658F68094E5A}"/>
                </a:ext>
              </a:extLst>
            </p:cNvPr>
            <p:cNvSpPr/>
            <p:nvPr/>
          </p:nvSpPr>
          <p:spPr>
            <a:xfrm>
              <a:off x="4579889" y="3965594"/>
              <a:ext cx="552005" cy="654449"/>
            </a:xfrm>
            <a:custGeom>
              <a:avLst/>
              <a:gdLst>
                <a:gd name="connsiteX0" fmla="*/ 415101 w 552005"/>
                <a:gd name="connsiteY0" fmla="*/ 159462 h 654449"/>
                <a:gd name="connsiteX1" fmla="*/ 431705 w 552005"/>
                <a:gd name="connsiteY1" fmla="*/ 175439 h 654449"/>
                <a:gd name="connsiteX2" fmla="*/ 438284 w 552005"/>
                <a:gd name="connsiteY2" fmla="*/ 180138 h 654449"/>
                <a:gd name="connsiteX3" fmla="*/ 455828 w 552005"/>
                <a:gd name="connsiteY3" fmla="*/ 196429 h 654449"/>
                <a:gd name="connsiteX4" fmla="*/ 471492 w 552005"/>
                <a:gd name="connsiteY4" fmla="*/ 227444 h 654449"/>
                <a:gd name="connsiteX5" fmla="*/ 477131 w 552005"/>
                <a:gd name="connsiteY5" fmla="*/ 234650 h 654449"/>
                <a:gd name="connsiteX6" fmla="*/ 486843 w 552005"/>
                <a:gd name="connsiteY6" fmla="*/ 243735 h 654449"/>
                <a:gd name="connsiteX7" fmla="*/ 494362 w 552005"/>
                <a:gd name="connsiteY7" fmla="*/ 248747 h 654449"/>
                <a:gd name="connsiteX8" fmla="*/ 502507 w 552005"/>
                <a:gd name="connsiteY8" fmla="*/ 251880 h 654449"/>
                <a:gd name="connsiteX9" fmla="*/ 516292 w 552005"/>
                <a:gd name="connsiteY9" fmla="*/ 255326 h 654449"/>
                <a:gd name="connsiteX10" fmla="*/ 522244 w 552005"/>
                <a:gd name="connsiteY10" fmla="*/ 257520 h 654449"/>
                <a:gd name="connsiteX11" fmla="*/ 527257 w 552005"/>
                <a:gd name="connsiteY11" fmla="*/ 264098 h 654449"/>
                <a:gd name="connsiteX12" fmla="*/ 532269 w 552005"/>
                <a:gd name="connsiteY12" fmla="*/ 275690 h 654449"/>
                <a:gd name="connsiteX13" fmla="*/ 542607 w 552005"/>
                <a:gd name="connsiteY13" fmla="*/ 314537 h 654449"/>
                <a:gd name="connsiteX14" fmla="*/ 552006 w 552005"/>
                <a:gd name="connsiteY14" fmla="*/ 338973 h 654449"/>
                <a:gd name="connsiteX15" fmla="*/ 499061 w 552005"/>
                <a:gd name="connsiteY15" fmla="*/ 352758 h 654449"/>
                <a:gd name="connsiteX16" fmla="*/ 494362 w 552005"/>
                <a:gd name="connsiteY16" fmla="*/ 352444 h 654449"/>
                <a:gd name="connsiteX17" fmla="*/ 490916 w 552005"/>
                <a:gd name="connsiteY17" fmla="*/ 351191 h 654449"/>
                <a:gd name="connsiteX18" fmla="*/ 481517 w 552005"/>
                <a:gd name="connsiteY18" fmla="*/ 346492 h 654449"/>
                <a:gd name="connsiteX19" fmla="*/ 476191 w 552005"/>
                <a:gd name="connsiteY19" fmla="*/ 345239 h 654449"/>
                <a:gd name="connsiteX20" fmla="*/ 470239 w 552005"/>
                <a:gd name="connsiteY20" fmla="*/ 344925 h 654449"/>
                <a:gd name="connsiteX21" fmla="*/ 466166 w 552005"/>
                <a:gd name="connsiteY21" fmla="*/ 345865 h 654449"/>
                <a:gd name="connsiteX22" fmla="*/ 463033 w 552005"/>
                <a:gd name="connsiteY22" fmla="*/ 347745 h 654449"/>
                <a:gd name="connsiteX23" fmla="*/ 462407 w 552005"/>
                <a:gd name="connsiteY23" fmla="*/ 351818 h 654449"/>
                <a:gd name="connsiteX24" fmla="*/ 463347 w 552005"/>
                <a:gd name="connsiteY24" fmla="*/ 355264 h 654449"/>
                <a:gd name="connsiteX25" fmla="*/ 468359 w 552005"/>
                <a:gd name="connsiteY25" fmla="*/ 362470 h 654449"/>
                <a:gd name="connsiteX26" fmla="*/ 469612 w 552005"/>
                <a:gd name="connsiteY26" fmla="*/ 366229 h 654449"/>
                <a:gd name="connsiteX27" fmla="*/ 470239 w 552005"/>
                <a:gd name="connsiteY27" fmla="*/ 371868 h 654449"/>
                <a:gd name="connsiteX28" fmla="*/ 468673 w 552005"/>
                <a:gd name="connsiteY28" fmla="*/ 380953 h 654449"/>
                <a:gd name="connsiteX29" fmla="*/ 463660 w 552005"/>
                <a:gd name="connsiteY29" fmla="*/ 393484 h 654449"/>
                <a:gd name="connsiteX30" fmla="*/ 451755 w 552005"/>
                <a:gd name="connsiteY30" fmla="*/ 412281 h 654449"/>
                <a:gd name="connsiteX31" fmla="*/ 432018 w 552005"/>
                <a:gd name="connsiteY31" fmla="*/ 431078 h 654449"/>
                <a:gd name="connsiteX32" fmla="*/ 399750 w 552005"/>
                <a:gd name="connsiteY32" fmla="*/ 453948 h 654449"/>
                <a:gd name="connsiteX33" fmla="*/ 354324 w 552005"/>
                <a:gd name="connsiteY33" fmla="*/ 475252 h 654449"/>
                <a:gd name="connsiteX34" fmla="*/ 198622 w 552005"/>
                <a:gd name="connsiteY34" fmla="*/ 525377 h 654449"/>
                <a:gd name="connsiteX35" fmla="*/ 170113 w 552005"/>
                <a:gd name="connsiteY35" fmla="*/ 538535 h 654449"/>
                <a:gd name="connsiteX36" fmla="*/ 153509 w 552005"/>
                <a:gd name="connsiteY36" fmla="*/ 550440 h 654449"/>
                <a:gd name="connsiteX37" fmla="*/ 143797 w 552005"/>
                <a:gd name="connsiteY37" fmla="*/ 559525 h 654449"/>
                <a:gd name="connsiteX38" fmla="*/ 137218 w 552005"/>
                <a:gd name="connsiteY38" fmla="*/ 570490 h 654449"/>
                <a:gd name="connsiteX39" fmla="*/ 131579 w 552005"/>
                <a:gd name="connsiteY39" fmla="*/ 583021 h 654449"/>
                <a:gd name="connsiteX40" fmla="*/ 122494 w 552005"/>
                <a:gd name="connsiteY40" fmla="*/ 598059 h 654449"/>
                <a:gd name="connsiteX41" fmla="*/ 106830 w 552005"/>
                <a:gd name="connsiteY41" fmla="*/ 615290 h 654449"/>
                <a:gd name="connsiteX42" fmla="*/ 90226 w 552005"/>
                <a:gd name="connsiteY42" fmla="*/ 630327 h 654449"/>
                <a:gd name="connsiteX43" fmla="*/ 62343 w 552005"/>
                <a:gd name="connsiteY43" fmla="*/ 649751 h 654449"/>
                <a:gd name="connsiteX44" fmla="*/ 53571 w 552005"/>
                <a:gd name="connsiteY44" fmla="*/ 654450 h 654449"/>
                <a:gd name="connsiteX45" fmla="*/ 53258 w 552005"/>
                <a:gd name="connsiteY45" fmla="*/ 652257 h 654449"/>
                <a:gd name="connsiteX46" fmla="*/ 47306 w 552005"/>
                <a:gd name="connsiteY46" fmla="*/ 639412 h 654449"/>
                <a:gd name="connsiteX47" fmla="*/ 46679 w 552005"/>
                <a:gd name="connsiteY47" fmla="*/ 635340 h 654449"/>
                <a:gd name="connsiteX48" fmla="*/ 47306 w 552005"/>
                <a:gd name="connsiteY48" fmla="*/ 631267 h 654449"/>
                <a:gd name="connsiteX49" fmla="*/ 46993 w 552005"/>
                <a:gd name="connsiteY49" fmla="*/ 626881 h 654449"/>
                <a:gd name="connsiteX50" fmla="*/ 44486 w 552005"/>
                <a:gd name="connsiteY50" fmla="*/ 622808 h 654449"/>
                <a:gd name="connsiteX51" fmla="*/ 37907 w 552005"/>
                <a:gd name="connsiteY51" fmla="*/ 619989 h 654449"/>
                <a:gd name="connsiteX52" fmla="*/ 21930 w 552005"/>
                <a:gd name="connsiteY52" fmla="*/ 621555 h 654449"/>
                <a:gd name="connsiteX53" fmla="*/ 14724 w 552005"/>
                <a:gd name="connsiteY53" fmla="*/ 619049 h 654449"/>
                <a:gd name="connsiteX54" fmla="*/ 9712 w 552005"/>
                <a:gd name="connsiteY54" fmla="*/ 610903 h 654449"/>
                <a:gd name="connsiteX55" fmla="*/ 10025 w 552005"/>
                <a:gd name="connsiteY55" fmla="*/ 602132 h 654449"/>
                <a:gd name="connsiteX56" fmla="*/ 11278 w 552005"/>
                <a:gd name="connsiteY56" fmla="*/ 593046 h 654449"/>
                <a:gd name="connsiteX57" fmla="*/ 10338 w 552005"/>
                <a:gd name="connsiteY57" fmla="*/ 584274 h 654449"/>
                <a:gd name="connsiteX58" fmla="*/ 5639 w 552005"/>
                <a:gd name="connsiteY58" fmla="*/ 576755 h 654449"/>
                <a:gd name="connsiteX59" fmla="*/ 1880 w 552005"/>
                <a:gd name="connsiteY59" fmla="*/ 572683 h 654449"/>
                <a:gd name="connsiteX60" fmla="*/ 0 w 552005"/>
                <a:gd name="connsiteY60" fmla="*/ 567671 h 654449"/>
                <a:gd name="connsiteX61" fmla="*/ 1880 w 552005"/>
                <a:gd name="connsiteY61" fmla="*/ 557019 h 654449"/>
                <a:gd name="connsiteX62" fmla="*/ 16291 w 552005"/>
                <a:gd name="connsiteY62" fmla="*/ 515352 h 654449"/>
                <a:gd name="connsiteX63" fmla="*/ 18484 w 552005"/>
                <a:gd name="connsiteY63" fmla="*/ 500001 h 654449"/>
                <a:gd name="connsiteX64" fmla="*/ 18484 w 552005"/>
                <a:gd name="connsiteY64" fmla="*/ 495928 h 654449"/>
                <a:gd name="connsiteX65" fmla="*/ 17231 w 552005"/>
                <a:gd name="connsiteY65" fmla="*/ 491542 h 654449"/>
                <a:gd name="connsiteX66" fmla="*/ 13471 w 552005"/>
                <a:gd name="connsiteY66" fmla="*/ 483084 h 654449"/>
                <a:gd name="connsiteX67" fmla="*/ 12531 w 552005"/>
                <a:gd name="connsiteY67" fmla="*/ 479011 h 654449"/>
                <a:gd name="connsiteX68" fmla="*/ 13471 w 552005"/>
                <a:gd name="connsiteY68" fmla="*/ 469926 h 654449"/>
                <a:gd name="connsiteX69" fmla="*/ 16604 w 552005"/>
                <a:gd name="connsiteY69" fmla="*/ 462094 h 654449"/>
                <a:gd name="connsiteX70" fmla="*/ 25376 w 552005"/>
                <a:gd name="connsiteY70" fmla="*/ 446743 h 654449"/>
                <a:gd name="connsiteX71" fmla="*/ 26942 w 552005"/>
                <a:gd name="connsiteY71" fmla="*/ 438597 h 654449"/>
                <a:gd name="connsiteX72" fmla="*/ 28509 w 552005"/>
                <a:gd name="connsiteY72" fmla="*/ 434838 h 654449"/>
                <a:gd name="connsiteX73" fmla="*/ 31642 w 552005"/>
                <a:gd name="connsiteY73" fmla="*/ 431705 h 654449"/>
                <a:gd name="connsiteX74" fmla="*/ 37281 w 552005"/>
                <a:gd name="connsiteY74" fmla="*/ 430139 h 654449"/>
                <a:gd name="connsiteX75" fmla="*/ 39787 w 552005"/>
                <a:gd name="connsiteY75" fmla="*/ 432018 h 654449"/>
                <a:gd name="connsiteX76" fmla="*/ 41353 w 552005"/>
                <a:gd name="connsiteY76" fmla="*/ 434838 h 654449"/>
                <a:gd name="connsiteX77" fmla="*/ 44173 w 552005"/>
                <a:gd name="connsiteY77" fmla="*/ 436405 h 654449"/>
                <a:gd name="connsiteX78" fmla="*/ 52318 w 552005"/>
                <a:gd name="connsiteY78" fmla="*/ 434211 h 654449"/>
                <a:gd name="connsiteX79" fmla="*/ 57644 w 552005"/>
                <a:gd name="connsiteY79" fmla="*/ 429826 h 654449"/>
                <a:gd name="connsiteX80" fmla="*/ 61404 w 552005"/>
                <a:gd name="connsiteY80" fmla="*/ 422933 h 654449"/>
                <a:gd name="connsiteX81" fmla="*/ 66729 w 552005"/>
                <a:gd name="connsiteY81" fmla="*/ 411655 h 654449"/>
                <a:gd name="connsiteX82" fmla="*/ 68609 w 552005"/>
                <a:gd name="connsiteY82" fmla="*/ 402570 h 654449"/>
                <a:gd name="connsiteX83" fmla="*/ 70489 w 552005"/>
                <a:gd name="connsiteY83" fmla="*/ 396617 h 654449"/>
                <a:gd name="connsiteX84" fmla="*/ 76441 w 552005"/>
                <a:gd name="connsiteY84" fmla="*/ 387532 h 654449"/>
                <a:gd name="connsiteX85" fmla="*/ 78634 w 552005"/>
                <a:gd name="connsiteY85" fmla="*/ 382519 h 654449"/>
                <a:gd name="connsiteX86" fmla="*/ 79261 w 552005"/>
                <a:gd name="connsiteY86" fmla="*/ 375627 h 654449"/>
                <a:gd name="connsiteX87" fmla="*/ 77694 w 552005"/>
                <a:gd name="connsiteY87" fmla="*/ 362470 h 654449"/>
                <a:gd name="connsiteX88" fmla="*/ 78321 w 552005"/>
                <a:gd name="connsiteY88" fmla="*/ 355890 h 654449"/>
                <a:gd name="connsiteX89" fmla="*/ 88033 w 552005"/>
                <a:gd name="connsiteY89" fmla="*/ 333647 h 654449"/>
                <a:gd name="connsiteX90" fmla="*/ 90226 w 552005"/>
                <a:gd name="connsiteY90" fmla="*/ 322369 h 654449"/>
                <a:gd name="connsiteX91" fmla="*/ 85213 w 552005"/>
                <a:gd name="connsiteY91" fmla="*/ 310778 h 654449"/>
                <a:gd name="connsiteX92" fmla="*/ 85840 w 552005"/>
                <a:gd name="connsiteY92" fmla="*/ 304512 h 654449"/>
                <a:gd name="connsiteX93" fmla="*/ 82707 w 552005"/>
                <a:gd name="connsiteY93" fmla="*/ 300439 h 654449"/>
                <a:gd name="connsiteX94" fmla="*/ 78321 w 552005"/>
                <a:gd name="connsiteY94" fmla="*/ 296680 h 654449"/>
                <a:gd name="connsiteX95" fmla="*/ 75815 w 552005"/>
                <a:gd name="connsiteY95" fmla="*/ 292607 h 654449"/>
                <a:gd name="connsiteX96" fmla="*/ 80514 w 552005"/>
                <a:gd name="connsiteY96" fmla="*/ 286968 h 654449"/>
                <a:gd name="connsiteX97" fmla="*/ 78321 w 552005"/>
                <a:gd name="connsiteY97" fmla="*/ 280702 h 654449"/>
                <a:gd name="connsiteX98" fmla="*/ 73935 w 552005"/>
                <a:gd name="connsiteY98" fmla="*/ 273810 h 654449"/>
                <a:gd name="connsiteX99" fmla="*/ 72682 w 552005"/>
                <a:gd name="connsiteY99" fmla="*/ 266918 h 654449"/>
                <a:gd name="connsiteX100" fmla="*/ 76128 w 552005"/>
                <a:gd name="connsiteY100" fmla="*/ 260966 h 654449"/>
                <a:gd name="connsiteX101" fmla="*/ 93672 w 552005"/>
                <a:gd name="connsiteY101" fmla="*/ 243735 h 654449"/>
                <a:gd name="connsiteX102" fmla="*/ 99937 w 552005"/>
                <a:gd name="connsiteY102" fmla="*/ 235276 h 654449"/>
                <a:gd name="connsiteX103" fmla="*/ 101191 w 552005"/>
                <a:gd name="connsiteY103" fmla="*/ 230577 h 654449"/>
                <a:gd name="connsiteX104" fmla="*/ 97744 w 552005"/>
                <a:gd name="connsiteY104" fmla="*/ 226818 h 654449"/>
                <a:gd name="connsiteX105" fmla="*/ 72055 w 552005"/>
                <a:gd name="connsiteY105" fmla="*/ 207081 h 654449"/>
                <a:gd name="connsiteX106" fmla="*/ 65476 w 552005"/>
                <a:gd name="connsiteY106" fmla="*/ 203634 h 654449"/>
                <a:gd name="connsiteX107" fmla="*/ 60464 w 552005"/>
                <a:gd name="connsiteY107" fmla="*/ 199875 h 654449"/>
                <a:gd name="connsiteX108" fmla="*/ 57018 w 552005"/>
                <a:gd name="connsiteY108" fmla="*/ 194863 h 654449"/>
                <a:gd name="connsiteX109" fmla="*/ 55138 w 552005"/>
                <a:gd name="connsiteY109" fmla="*/ 189224 h 654449"/>
                <a:gd name="connsiteX110" fmla="*/ 55764 w 552005"/>
                <a:gd name="connsiteY110" fmla="*/ 182645 h 654449"/>
                <a:gd name="connsiteX111" fmla="*/ 52945 w 552005"/>
                <a:gd name="connsiteY111" fmla="*/ 175439 h 654449"/>
                <a:gd name="connsiteX112" fmla="*/ 53258 w 552005"/>
                <a:gd name="connsiteY112" fmla="*/ 169486 h 654449"/>
                <a:gd name="connsiteX113" fmla="*/ 57331 w 552005"/>
                <a:gd name="connsiteY113" fmla="*/ 165727 h 654449"/>
                <a:gd name="connsiteX114" fmla="*/ 65476 w 552005"/>
                <a:gd name="connsiteY114" fmla="*/ 165101 h 654449"/>
                <a:gd name="connsiteX115" fmla="*/ 84587 w 552005"/>
                <a:gd name="connsiteY115" fmla="*/ 159148 h 654449"/>
                <a:gd name="connsiteX116" fmla="*/ 91479 w 552005"/>
                <a:gd name="connsiteY116" fmla="*/ 158522 h 654449"/>
                <a:gd name="connsiteX117" fmla="*/ 103070 w 552005"/>
                <a:gd name="connsiteY117" fmla="*/ 160715 h 654449"/>
                <a:gd name="connsiteX118" fmla="*/ 109649 w 552005"/>
                <a:gd name="connsiteY118" fmla="*/ 160088 h 654449"/>
                <a:gd name="connsiteX119" fmla="*/ 114349 w 552005"/>
                <a:gd name="connsiteY119" fmla="*/ 155075 h 654449"/>
                <a:gd name="connsiteX120" fmla="*/ 114662 w 552005"/>
                <a:gd name="connsiteY120" fmla="*/ 150376 h 654449"/>
                <a:gd name="connsiteX121" fmla="*/ 110902 w 552005"/>
                <a:gd name="connsiteY121" fmla="*/ 142544 h 654449"/>
                <a:gd name="connsiteX122" fmla="*/ 110589 w 552005"/>
                <a:gd name="connsiteY122" fmla="*/ 138158 h 654449"/>
                <a:gd name="connsiteX123" fmla="*/ 112782 w 552005"/>
                <a:gd name="connsiteY123" fmla="*/ 134712 h 654449"/>
                <a:gd name="connsiteX124" fmla="*/ 121241 w 552005"/>
                <a:gd name="connsiteY124" fmla="*/ 127820 h 654449"/>
                <a:gd name="connsiteX125" fmla="*/ 125627 w 552005"/>
                <a:gd name="connsiteY125" fmla="*/ 121241 h 654449"/>
                <a:gd name="connsiteX126" fmla="*/ 128133 w 552005"/>
                <a:gd name="connsiteY126" fmla="*/ 112782 h 654449"/>
                <a:gd name="connsiteX127" fmla="*/ 129073 w 552005"/>
                <a:gd name="connsiteY127" fmla="*/ 98371 h 654449"/>
                <a:gd name="connsiteX128" fmla="*/ 130639 w 552005"/>
                <a:gd name="connsiteY128" fmla="*/ 94298 h 654449"/>
                <a:gd name="connsiteX129" fmla="*/ 134712 w 552005"/>
                <a:gd name="connsiteY129" fmla="*/ 90539 h 654449"/>
                <a:gd name="connsiteX130" fmla="*/ 139098 w 552005"/>
                <a:gd name="connsiteY130" fmla="*/ 93672 h 654449"/>
                <a:gd name="connsiteX131" fmla="*/ 141918 w 552005"/>
                <a:gd name="connsiteY131" fmla="*/ 92732 h 654449"/>
                <a:gd name="connsiteX132" fmla="*/ 143171 w 552005"/>
                <a:gd name="connsiteY132" fmla="*/ 90226 h 654449"/>
                <a:gd name="connsiteX133" fmla="*/ 146303 w 552005"/>
                <a:gd name="connsiteY133" fmla="*/ 69236 h 654449"/>
                <a:gd name="connsiteX134" fmla="*/ 146303 w 552005"/>
                <a:gd name="connsiteY134" fmla="*/ 62344 h 654449"/>
                <a:gd name="connsiteX135" fmla="*/ 143484 w 552005"/>
                <a:gd name="connsiteY135" fmla="*/ 56391 h 654449"/>
                <a:gd name="connsiteX136" fmla="*/ 137218 w 552005"/>
                <a:gd name="connsiteY136" fmla="*/ 49499 h 654449"/>
                <a:gd name="connsiteX137" fmla="*/ 118421 w 552005"/>
                <a:gd name="connsiteY137" fmla="*/ 35088 h 654449"/>
                <a:gd name="connsiteX138" fmla="*/ 113409 w 552005"/>
                <a:gd name="connsiteY138" fmla="*/ 29449 h 654449"/>
                <a:gd name="connsiteX139" fmla="*/ 110589 w 552005"/>
                <a:gd name="connsiteY139" fmla="*/ 21617 h 654449"/>
                <a:gd name="connsiteX140" fmla="*/ 109649 w 552005"/>
                <a:gd name="connsiteY140" fmla="*/ 4699 h 654449"/>
                <a:gd name="connsiteX141" fmla="*/ 109023 w 552005"/>
                <a:gd name="connsiteY141" fmla="*/ 3133 h 654449"/>
                <a:gd name="connsiteX142" fmla="*/ 119988 w 552005"/>
                <a:gd name="connsiteY142" fmla="*/ 0 h 654449"/>
                <a:gd name="connsiteX143" fmla="*/ 132832 w 552005"/>
                <a:gd name="connsiteY143" fmla="*/ 2506 h 654449"/>
                <a:gd name="connsiteX144" fmla="*/ 140038 w 552005"/>
                <a:gd name="connsiteY144" fmla="*/ 5012 h 654449"/>
                <a:gd name="connsiteX145" fmla="*/ 156955 w 552005"/>
                <a:gd name="connsiteY145" fmla="*/ 17231 h 654449"/>
                <a:gd name="connsiteX146" fmla="*/ 162281 w 552005"/>
                <a:gd name="connsiteY146" fmla="*/ 23809 h 654449"/>
                <a:gd name="connsiteX147" fmla="*/ 165727 w 552005"/>
                <a:gd name="connsiteY147" fmla="*/ 30389 h 654449"/>
                <a:gd name="connsiteX148" fmla="*/ 168547 w 552005"/>
                <a:gd name="connsiteY148" fmla="*/ 42293 h 654449"/>
                <a:gd name="connsiteX149" fmla="*/ 170740 w 552005"/>
                <a:gd name="connsiteY149" fmla="*/ 46366 h 654449"/>
                <a:gd name="connsiteX150" fmla="*/ 174186 w 552005"/>
                <a:gd name="connsiteY150" fmla="*/ 48559 h 654449"/>
                <a:gd name="connsiteX151" fmla="*/ 187344 w 552005"/>
                <a:gd name="connsiteY151" fmla="*/ 48872 h 654449"/>
                <a:gd name="connsiteX152" fmla="*/ 194236 w 552005"/>
                <a:gd name="connsiteY152" fmla="*/ 50439 h 654449"/>
                <a:gd name="connsiteX153" fmla="*/ 203008 w 552005"/>
                <a:gd name="connsiteY153" fmla="*/ 56391 h 654449"/>
                <a:gd name="connsiteX154" fmla="*/ 208960 w 552005"/>
                <a:gd name="connsiteY154" fmla="*/ 62344 h 654449"/>
                <a:gd name="connsiteX155" fmla="*/ 219925 w 552005"/>
                <a:gd name="connsiteY155" fmla="*/ 75501 h 654449"/>
                <a:gd name="connsiteX156" fmla="*/ 225564 w 552005"/>
                <a:gd name="connsiteY156" fmla="*/ 80514 h 654449"/>
                <a:gd name="connsiteX157" fmla="*/ 230577 w 552005"/>
                <a:gd name="connsiteY157" fmla="*/ 83020 h 654449"/>
                <a:gd name="connsiteX158" fmla="*/ 238096 w 552005"/>
                <a:gd name="connsiteY158" fmla="*/ 83333 h 654449"/>
                <a:gd name="connsiteX159" fmla="*/ 251880 w 552005"/>
                <a:gd name="connsiteY159" fmla="*/ 80201 h 654449"/>
                <a:gd name="connsiteX160" fmla="*/ 259086 w 552005"/>
                <a:gd name="connsiteY160" fmla="*/ 79574 h 654449"/>
                <a:gd name="connsiteX161" fmla="*/ 267231 w 552005"/>
                <a:gd name="connsiteY161" fmla="*/ 81141 h 654449"/>
                <a:gd name="connsiteX162" fmla="*/ 277256 w 552005"/>
                <a:gd name="connsiteY162" fmla="*/ 85527 h 654449"/>
                <a:gd name="connsiteX163" fmla="*/ 291667 w 552005"/>
                <a:gd name="connsiteY163" fmla="*/ 95238 h 654449"/>
                <a:gd name="connsiteX164" fmla="*/ 315790 w 552005"/>
                <a:gd name="connsiteY164" fmla="*/ 116228 h 654449"/>
                <a:gd name="connsiteX165" fmla="*/ 318923 w 552005"/>
                <a:gd name="connsiteY165" fmla="*/ 121241 h 654449"/>
                <a:gd name="connsiteX166" fmla="*/ 320803 w 552005"/>
                <a:gd name="connsiteY166" fmla="*/ 127507 h 654449"/>
                <a:gd name="connsiteX167" fmla="*/ 320489 w 552005"/>
                <a:gd name="connsiteY167" fmla="*/ 134712 h 654449"/>
                <a:gd name="connsiteX168" fmla="*/ 318296 w 552005"/>
                <a:gd name="connsiteY168" fmla="*/ 150063 h 654449"/>
                <a:gd name="connsiteX169" fmla="*/ 318609 w 552005"/>
                <a:gd name="connsiteY169" fmla="*/ 157895 h 654449"/>
                <a:gd name="connsiteX170" fmla="*/ 321116 w 552005"/>
                <a:gd name="connsiteY170" fmla="*/ 163848 h 654449"/>
                <a:gd name="connsiteX171" fmla="*/ 330201 w 552005"/>
                <a:gd name="connsiteY171" fmla="*/ 173873 h 654449"/>
                <a:gd name="connsiteX172" fmla="*/ 333647 w 552005"/>
                <a:gd name="connsiteY172" fmla="*/ 179512 h 654449"/>
                <a:gd name="connsiteX173" fmla="*/ 339286 w 552005"/>
                <a:gd name="connsiteY173" fmla="*/ 192043 h 654449"/>
                <a:gd name="connsiteX174" fmla="*/ 343359 w 552005"/>
                <a:gd name="connsiteY174" fmla="*/ 197056 h 654449"/>
                <a:gd name="connsiteX175" fmla="*/ 348058 w 552005"/>
                <a:gd name="connsiteY175" fmla="*/ 199875 h 654449"/>
                <a:gd name="connsiteX176" fmla="*/ 354011 w 552005"/>
                <a:gd name="connsiteY176" fmla="*/ 199248 h 654449"/>
                <a:gd name="connsiteX177" fmla="*/ 360590 w 552005"/>
                <a:gd name="connsiteY177" fmla="*/ 195802 h 654449"/>
                <a:gd name="connsiteX178" fmla="*/ 369988 w 552005"/>
                <a:gd name="connsiteY178" fmla="*/ 186404 h 654449"/>
                <a:gd name="connsiteX179" fmla="*/ 373434 w 552005"/>
                <a:gd name="connsiteY179" fmla="*/ 179512 h 654449"/>
                <a:gd name="connsiteX180" fmla="*/ 374374 w 552005"/>
                <a:gd name="connsiteY180" fmla="*/ 172933 h 654449"/>
                <a:gd name="connsiteX181" fmla="*/ 372494 w 552005"/>
                <a:gd name="connsiteY181" fmla="*/ 161968 h 654449"/>
                <a:gd name="connsiteX182" fmla="*/ 372181 w 552005"/>
                <a:gd name="connsiteY182" fmla="*/ 156015 h 654449"/>
                <a:gd name="connsiteX183" fmla="*/ 375314 w 552005"/>
                <a:gd name="connsiteY183" fmla="*/ 152569 h 654449"/>
                <a:gd name="connsiteX184" fmla="*/ 380953 w 552005"/>
                <a:gd name="connsiteY184" fmla="*/ 151943 h 654449"/>
                <a:gd name="connsiteX185" fmla="*/ 401943 w 552005"/>
                <a:gd name="connsiteY185" fmla="*/ 158208 h 654449"/>
                <a:gd name="connsiteX186" fmla="*/ 415101 w 552005"/>
                <a:gd name="connsiteY186" fmla="*/ 159462 h 65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552005" h="654449">
                  <a:moveTo>
                    <a:pt x="415101" y="159462"/>
                  </a:moveTo>
                  <a:lnTo>
                    <a:pt x="431705" y="175439"/>
                  </a:lnTo>
                  <a:lnTo>
                    <a:pt x="438284" y="180138"/>
                  </a:lnTo>
                  <a:lnTo>
                    <a:pt x="455828" y="196429"/>
                  </a:lnTo>
                  <a:lnTo>
                    <a:pt x="471492" y="227444"/>
                  </a:lnTo>
                  <a:lnTo>
                    <a:pt x="477131" y="234650"/>
                  </a:lnTo>
                  <a:lnTo>
                    <a:pt x="486843" y="243735"/>
                  </a:lnTo>
                  <a:lnTo>
                    <a:pt x="494362" y="248747"/>
                  </a:lnTo>
                  <a:lnTo>
                    <a:pt x="502507" y="251880"/>
                  </a:lnTo>
                  <a:lnTo>
                    <a:pt x="516292" y="255326"/>
                  </a:lnTo>
                  <a:lnTo>
                    <a:pt x="522244" y="257520"/>
                  </a:lnTo>
                  <a:lnTo>
                    <a:pt x="527257" y="264098"/>
                  </a:lnTo>
                  <a:lnTo>
                    <a:pt x="532269" y="275690"/>
                  </a:lnTo>
                  <a:lnTo>
                    <a:pt x="542607" y="314537"/>
                  </a:lnTo>
                  <a:lnTo>
                    <a:pt x="552006" y="338973"/>
                  </a:lnTo>
                  <a:lnTo>
                    <a:pt x="499061" y="352758"/>
                  </a:lnTo>
                  <a:lnTo>
                    <a:pt x="494362" y="352444"/>
                  </a:lnTo>
                  <a:lnTo>
                    <a:pt x="490916" y="351191"/>
                  </a:lnTo>
                  <a:lnTo>
                    <a:pt x="481517" y="346492"/>
                  </a:lnTo>
                  <a:lnTo>
                    <a:pt x="476191" y="345239"/>
                  </a:lnTo>
                  <a:lnTo>
                    <a:pt x="470239" y="344925"/>
                  </a:lnTo>
                  <a:lnTo>
                    <a:pt x="466166" y="345865"/>
                  </a:lnTo>
                  <a:lnTo>
                    <a:pt x="463033" y="347745"/>
                  </a:lnTo>
                  <a:lnTo>
                    <a:pt x="462407" y="351818"/>
                  </a:lnTo>
                  <a:lnTo>
                    <a:pt x="463347" y="355264"/>
                  </a:lnTo>
                  <a:lnTo>
                    <a:pt x="468359" y="362470"/>
                  </a:lnTo>
                  <a:lnTo>
                    <a:pt x="469612" y="366229"/>
                  </a:lnTo>
                  <a:lnTo>
                    <a:pt x="470239" y="371868"/>
                  </a:lnTo>
                  <a:lnTo>
                    <a:pt x="468673" y="380953"/>
                  </a:lnTo>
                  <a:lnTo>
                    <a:pt x="463660" y="393484"/>
                  </a:lnTo>
                  <a:lnTo>
                    <a:pt x="451755" y="412281"/>
                  </a:lnTo>
                  <a:lnTo>
                    <a:pt x="432018" y="431078"/>
                  </a:lnTo>
                  <a:lnTo>
                    <a:pt x="399750" y="453948"/>
                  </a:lnTo>
                  <a:lnTo>
                    <a:pt x="354324" y="475252"/>
                  </a:lnTo>
                  <a:lnTo>
                    <a:pt x="198622" y="525377"/>
                  </a:lnTo>
                  <a:lnTo>
                    <a:pt x="170113" y="538535"/>
                  </a:lnTo>
                  <a:lnTo>
                    <a:pt x="153509" y="550440"/>
                  </a:lnTo>
                  <a:lnTo>
                    <a:pt x="143797" y="559525"/>
                  </a:lnTo>
                  <a:lnTo>
                    <a:pt x="137218" y="570490"/>
                  </a:lnTo>
                  <a:lnTo>
                    <a:pt x="131579" y="583021"/>
                  </a:lnTo>
                  <a:lnTo>
                    <a:pt x="122494" y="598059"/>
                  </a:lnTo>
                  <a:lnTo>
                    <a:pt x="106830" y="615290"/>
                  </a:lnTo>
                  <a:lnTo>
                    <a:pt x="90226" y="630327"/>
                  </a:lnTo>
                  <a:lnTo>
                    <a:pt x="62343" y="649751"/>
                  </a:lnTo>
                  <a:lnTo>
                    <a:pt x="53571" y="654450"/>
                  </a:lnTo>
                  <a:lnTo>
                    <a:pt x="53258" y="652257"/>
                  </a:lnTo>
                  <a:lnTo>
                    <a:pt x="47306" y="639412"/>
                  </a:lnTo>
                  <a:lnTo>
                    <a:pt x="46679" y="635340"/>
                  </a:lnTo>
                  <a:lnTo>
                    <a:pt x="47306" y="631267"/>
                  </a:lnTo>
                  <a:lnTo>
                    <a:pt x="46993" y="626881"/>
                  </a:lnTo>
                  <a:lnTo>
                    <a:pt x="44486" y="622808"/>
                  </a:lnTo>
                  <a:lnTo>
                    <a:pt x="37907" y="619989"/>
                  </a:lnTo>
                  <a:lnTo>
                    <a:pt x="21930" y="621555"/>
                  </a:lnTo>
                  <a:lnTo>
                    <a:pt x="14724" y="619049"/>
                  </a:lnTo>
                  <a:lnTo>
                    <a:pt x="9712" y="610903"/>
                  </a:lnTo>
                  <a:lnTo>
                    <a:pt x="10025" y="602132"/>
                  </a:lnTo>
                  <a:lnTo>
                    <a:pt x="11278" y="593046"/>
                  </a:lnTo>
                  <a:lnTo>
                    <a:pt x="10338" y="584274"/>
                  </a:lnTo>
                  <a:lnTo>
                    <a:pt x="5639" y="576755"/>
                  </a:lnTo>
                  <a:lnTo>
                    <a:pt x="1880" y="572683"/>
                  </a:lnTo>
                  <a:lnTo>
                    <a:pt x="0" y="567671"/>
                  </a:lnTo>
                  <a:lnTo>
                    <a:pt x="1880" y="557019"/>
                  </a:lnTo>
                  <a:lnTo>
                    <a:pt x="16291" y="515352"/>
                  </a:lnTo>
                  <a:lnTo>
                    <a:pt x="18484" y="500001"/>
                  </a:lnTo>
                  <a:lnTo>
                    <a:pt x="18484" y="495928"/>
                  </a:lnTo>
                  <a:lnTo>
                    <a:pt x="17231" y="491542"/>
                  </a:lnTo>
                  <a:lnTo>
                    <a:pt x="13471" y="483084"/>
                  </a:lnTo>
                  <a:lnTo>
                    <a:pt x="12531" y="479011"/>
                  </a:lnTo>
                  <a:lnTo>
                    <a:pt x="13471" y="469926"/>
                  </a:lnTo>
                  <a:lnTo>
                    <a:pt x="16604" y="462094"/>
                  </a:lnTo>
                  <a:lnTo>
                    <a:pt x="25376" y="446743"/>
                  </a:lnTo>
                  <a:lnTo>
                    <a:pt x="26942" y="438597"/>
                  </a:lnTo>
                  <a:lnTo>
                    <a:pt x="28509" y="434838"/>
                  </a:lnTo>
                  <a:lnTo>
                    <a:pt x="31642" y="431705"/>
                  </a:lnTo>
                  <a:lnTo>
                    <a:pt x="37281" y="430139"/>
                  </a:lnTo>
                  <a:lnTo>
                    <a:pt x="39787" y="432018"/>
                  </a:lnTo>
                  <a:lnTo>
                    <a:pt x="41353" y="434838"/>
                  </a:lnTo>
                  <a:lnTo>
                    <a:pt x="44173" y="436405"/>
                  </a:lnTo>
                  <a:lnTo>
                    <a:pt x="52318" y="434211"/>
                  </a:lnTo>
                  <a:lnTo>
                    <a:pt x="57644" y="429826"/>
                  </a:lnTo>
                  <a:lnTo>
                    <a:pt x="61404" y="422933"/>
                  </a:lnTo>
                  <a:lnTo>
                    <a:pt x="66729" y="411655"/>
                  </a:lnTo>
                  <a:lnTo>
                    <a:pt x="68609" y="402570"/>
                  </a:lnTo>
                  <a:lnTo>
                    <a:pt x="70489" y="396617"/>
                  </a:lnTo>
                  <a:lnTo>
                    <a:pt x="76441" y="387532"/>
                  </a:lnTo>
                  <a:lnTo>
                    <a:pt x="78634" y="382519"/>
                  </a:lnTo>
                  <a:lnTo>
                    <a:pt x="79261" y="375627"/>
                  </a:lnTo>
                  <a:lnTo>
                    <a:pt x="77694" y="362470"/>
                  </a:lnTo>
                  <a:lnTo>
                    <a:pt x="78321" y="355890"/>
                  </a:lnTo>
                  <a:lnTo>
                    <a:pt x="88033" y="333647"/>
                  </a:lnTo>
                  <a:lnTo>
                    <a:pt x="90226" y="322369"/>
                  </a:lnTo>
                  <a:lnTo>
                    <a:pt x="85213" y="310778"/>
                  </a:lnTo>
                  <a:lnTo>
                    <a:pt x="85840" y="304512"/>
                  </a:lnTo>
                  <a:lnTo>
                    <a:pt x="82707" y="300439"/>
                  </a:lnTo>
                  <a:lnTo>
                    <a:pt x="78321" y="296680"/>
                  </a:lnTo>
                  <a:lnTo>
                    <a:pt x="75815" y="292607"/>
                  </a:lnTo>
                  <a:lnTo>
                    <a:pt x="80514" y="286968"/>
                  </a:lnTo>
                  <a:lnTo>
                    <a:pt x="78321" y="280702"/>
                  </a:lnTo>
                  <a:lnTo>
                    <a:pt x="73935" y="273810"/>
                  </a:lnTo>
                  <a:lnTo>
                    <a:pt x="72682" y="266918"/>
                  </a:lnTo>
                  <a:lnTo>
                    <a:pt x="76128" y="260966"/>
                  </a:lnTo>
                  <a:lnTo>
                    <a:pt x="93672" y="243735"/>
                  </a:lnTo>
                  <a:lnTo>
                    <a:pt x="99937" y="235276"/>
                  </a:lnTo>
                  <a:lnTo>
                    <a:pt x="101191" y="230577"/>
                  </a:lnTo>
                  <a:lnTo>
                    <a:pt x="97744" y="226818"/>
                  </a:lnTo>
                  <a:lnTo>
                    <a:pt x="72055" y="207081"/>
                  </a:lnTo>
                  <a:lnTo>
                    <a:pt x="65476" y="203634"/>
                  </a:lnTo>
                  <a:lnTo>
                    <a:pt x="60464" y="199875"/>
                  </a:lnTo>
                  <a:lnTo>
                    <a:pt x="57018" y="194863"/>
                  </a:lnTo>
                  <a:lnTo>
                    <a:pt x="55138" y="189224"/>
                  </a:lnTo>
                  <a:lnTo>
                    <a:pt x="55764" y="182645"/>
                  </a:lnTo>
                  <a:lnTo>
                    <a:pt x="52945" y="175439"/>
                  </a:lnTo>
                  <a:lnTo>
                    <a:pt x="53258" y="169486"/>
                  </a:lnTo>
                  <a:lnTo>
                    <a:pt x="57331" y="165727"/>
                  </a:lnTo>
                  <a:lnTo>
                    <a:pt x="65476" y="165101"/>
                  </a:lnTo>
                  <a:lnTo>
                    <a:pt x="84587" y="159148"/>
                  </a:lnTo>
                  <a:lnTo>
                    <a:pt x="91479" y="158522"/>
                  </a:lnTo>
                  <a:lnTo>
                    <a:pt x="103070" y="160715"/>
                  </a:lnTo>
                  <a:lnTo>
                    <a:pt x="109649" y="160088"/>
                  </a:lnTo>
                  <a:lnTo>
                    <a:pt x="114349" y="155075"/>
                  </a:lnTo>
                  <a:lnTo>
                    <a:pt x="114662" y="150376"/>
                  </a:lnTo>
                  <a:lnTo>
                    <a:pt x="110902" y="142544"/>
                  </a:lnTo>
                  <a:lnTo>
                    <a:pt x="110589" y="138158"/>
                  </a:lnTo>
                  <a:lnTo>
                    <a:pt x="112782" y="134712"/>
                  </a:lnTo>
                  <a:lnTo>
                    <a:pt x="121241" y="127820"/>
                  </a:lnTo>
                  <a:lnTo>
                    <a:pt x="125627" y="121241"/>
                  </a:lnTo>
                  <a:lnTo>
                    <a:pt x="128133" y="112782"/>
                  </a:lnTo>
                  <a:lnTo>
                    <a:pt x="129073" y="98371"/>
                  </a:lnTo>
                  <a:lnTo>
                    <a:pt x="130639" y="94298"/>
                  </a:lnTo>
                  <a:lnTo>
                    <a:pt x="134712" y="90539"/>
                  </a:lnTo>
                  <a:lnTo>
                    <a:pt x="139098" y="93672"/>
                  </a:lnTo>
                  <a:lnTo>
                    <a:pt x="141918" y="92732"/>
                  </a:lnTo>
                  <a:lnTo>
                    <a:pt x="143171" y="90226"/>
                  </a:lnTo>
                  <a:lnTo>
                    <a:pt x="146303" y="69236"/>
                  </a:lnTo>
                  <a:lnTo>
                    <a:pt x="146303" y="62344"/>
                  </a:lnTo>
                  <a:lnTo>
                    <a:pt x="143484" y="56391"/>
                  </a:lnTo>
                  <a:lnTo>
                    <a:pt x="137218" y="49499"/>
                  </a:lnTo>
                  <a:lnTo>
                    <a:pt x="118421" y="35088"/>
                  </a:lnTo>
                  <a:lnTo>
                    <a:pt x="113409" y="29449"/>
                  </a:lnTo>
                  <a:lnTo>
                    <a:pt x="110589" y="21617"/>
                  </a:lnTo>
                  <a:lnTo>
                    <a:pt x="109649" y="4699"/>
                  </a:lnTo>
                  <a:lnTo>
                    <a:pt x="109023" y="3133"/>
                  </a:lnTo>
                  <a:lnTo>
                    <a:pt x="119988" y="0"/>
                  </a:lnTo>
                  <a:lnTo>
                    <a:pt x="132832" y="2506"/>
                  </a:lnTo>
                  <a:lnTo>
                    <a:pt x="140038" y="5012"/>
                  </a:lnTo>
                  <a:lnTo>
                    <a:pt x="156955" y="17231"/>
                  </a:lnTo>
                  <a:lnTo>
                    <a:pt x="162281" y="23809"/>
                  </a:lnTo>
                  <a:lnTo>
                    <a:pt x="165727" y="30389"/>
                  </a:lnTo>
                  <a:lnTo>
                    <a:pt x="168547" y="42293"/>
                  </a:lnTo>
                  <a:lnTo>
                    <a:pt x="170740" y="46366"/>
                  </a:lnTo>
                  <a:lnTo>
                    <a:pt x="174186" y="48559"/>
                  </a:lnTo>
                  <a:lnTo>
                    <a:pt x="187344" y="48872"/>
                  </a:lnTo>
                  <a:lnTo>
                    <a:pt x="194236" y="50439"/>
                  </a:lnTo>
                  <a:lnTo>
                    <a:pt x="203008" y="56391"/>
                  </a:lnTo>
                  <a:lnTo>
                    <a:pt x="208960" y="62344"/>
                  </a:lnTo>
                  <a:lnTo>
                    <a:pt x="219925" y="75501"/>
                  </a:lnTo>
                  <a:lnTo>
                    <a:pt x="225564" y="80514"/>
                  </a:lnTo>
                  <a:lnTo>
                    <a:pt x="230577" y="83020"/>
                  </a:lnTo>
                  <a:lnTo>
                    <a:pt x="238096" y="83333"/>
                  </a:lnTo>
                  <a:lnTo>
                    <a:pt x="251880" y="80201"/>
                  </a:lnTo>
                  <a:lnTo>
                    <a:pt x="259086" y="79574"/>
                  </a:lnTo>
                  <a:lnTo>
                    <a:pt x="267231" y="81141"/>
                  </a:lnTo>
                  <a:lnTo>
                    <a:pt x="277256" y="85527"/>
                  </a:lnTo>
                  <a:lnTo>
                    <a:pt x="291667" y="95238"/>
                  </a:lnTo>
                  <a:lnTo>
                    <a:pt x="315790" y="116228"/>
                  </a:lnTo>
                  <a:lnTo>
                    <a:pt x="318923" y="121241"/>
                  </a:lnTo>
                  <a:lnTo>
                    <a:pt x="320803" y="127507"/>
                  </a:lnTo>
                  <a:lnTo>
                    <a:pt x="320489" y="134712"/>
                  </a:lnTo>
                  <a:lnTo>
                    <a:pt x="318296" y="150063"/>
                  </a:lnTo>
                  <a:lnTo>
                    <a:pt x="318609" y="157895"/>
                  </a:lnTo>
                  <a:lnTo>
                    <a:pt x="321116" y="163848"/>
                  </a:lnTo>
                  <a:lnTo>
                    <a:pt x="330201" y="173873"/>
                  </a:lnTo>
                  <a:lnTo>
                    <a:pt x="333647" y="179512"/>
                  </a:lnTo>
                  <a:lnTo>
                    <a:pt x="339286" y="192043"/>
                  </a:lnTo>
                  <a:lnTo>
                    <a:pt x="343359" y="197056"/>
                  </a:lnTo>
                  <a:lnTo>
                    <a:pt x="348058" y="199875"/>
                  </a:lnTo>
                  <a:lnTo>
                    <a:pt x="354011" y="199248"/>
                  </a:lnTo>
                  <a:lnTo>
                    <a:pt x="360590" y="195802"/>
                  </a:lnTo>
                  <a:lnTo>
                    <a:pt x="369988" y="186404"/>
                  </a:lnTo>
                  <a:lnTo>
                    <a:pt x="373434" y="179512"/>
                  </a:lnTo>
                  <a:lnTo>
                    <a:pt x="374374" y="172933"/>
                  </a:lnTo>
                  <a:lnTo>
                    <a:pt x="372494" y="161968"/>
                  </a:lnTo>
                  <a:lnTo>
                    <a:pt x="372181" y="156015"/>
                  </a:lnTo>
                  <a:lnTo>
                    <a:pt x="375314" y="152569"/>
                  </a:lnTo>
                  <a:lnTo>
                    <a:pt x="380953" y="151943"/>
                  </a:lnTo>
                  <a:lnTo>
                    <a:pt x="401943" y="158208"/>
                  </a:lnTo>
                  <a:lnTo>
                    <a:pt x="415101" y="159462"/>
                  </a:lnTo>
                  <a:close/>
                </a:path>
              </a:pathLst>
            </a:custGeom>
            <a:grpFill/>
            <a:ln w="6248" cap="rnd">
              <a:solidFill>
                <a:srgbClr val="0070C0"/>
              </a:solidFill>
              <a:prstDash val="solid"/>
              <a:round/>
            </a:ln>
          </p:spPr>
          <p:txBody>
            <a:bodyPr rtlCol="0" anchor="ctr"/>
            <a:lstStyle/>
            <a:p>
              <a:endParaRPr lang="vi-VN"/>
            </a:p>
          </p:txBody>
        </p:sp>
        <p:sp>
          <p:nvSpPr>
            <p:cNvPr id="115" name="Freeform: Shape 114">
              <a:extLst>
                <a:ext uri="{FF2B5EF4-FFF2-40B4-BE49-F238E27FC236}">
                  <a16:creationId xmlns:a16="http://schemas.microsoft.com/office/drawing/2014/main" id="{FCEF9E07-1C4B-42A4-96D0-165561204D9B}"/>
                </a:ext>
              </a:extLst>
            </p:cNvPr>
            <p:cNvSpPr/>
            <p:nvPr/>
          </p:nvSpPr>
          <p:spPr>
            <a:xfrm>
              <a:off x="4507207" y="3663588"/>
              <a:ext cx="685464" cy="501880"/>
            </a:xfrm>
            <a:custGeom>
              <a:avLst/>
              <a:gdLst>
                <a:gd name="connsiteX0" fmla="*/ 300752 w 685464"/>
                <a:gd name="connsiteY0" fmla="*/ 2820 h 501880"/>
                <a:gd name="connsiteX1" fmla="*/ 333647 w 685464"/>
                <a:gd name="connsiteY1" fmla="*/ 6266 h 501880"/>
                <a:gd name="connsiteX2" fmla="*/ 356830 w 685464"/>
                <a:gd name="connsiteY2" fmla="*/ 1566 h 501880"/>
                <a:gd name="connsiteX3" fmla="*/ 362156 w 685464"/>
                <a:gd name="connsiteY3" fmla="*/ 1566 h 501880"/>
                <a:gd name="connsiteX4" fmla="*/ 364662 w 685464"/>
                <a:gd name="connsiteY4" fmla="*/ 3446 h 501880"/>
                <a:gd name="connsiteX5" fmla="*/ 365602 w 685464"/>
                <a:gd name="connsiteY5" fmla="*/ 17544 h 501880"/>
                <a:gd name="connsiteX6" fmla="*/ 366855 w 685464"/>
                <a:gd name="connsiteY6" fmla="*/ 24436 h 501880"/>
                <a:gd name="connsiteX7" fmla="*/ 366542 w 685464"/>
                <a:gd name="connsiteY7" fmla="*/ 34148 h 501880"/>
                <a:gd name="connsiteX8" fmla="*/ 368422 w 685464"/>
                <a:gd name="connsiteY8" fmla="*/ 40100 h 501880"/>
                <a:gd name="connsiteX9" fmla="*/ 376254 w 685464"/>
                <a:gd name="connsiteY9" fmla="*/ 47619 h 501880"/>
                <a:gd name="connsiteX10" fmla="*/ 385339 w 685464"/>
                <a:gd name="connsiteY10" fmla="*/ 51065 h 501880"/>
                <a:gd name="connsiteX11" fmla="*/ 396304 w 685464"/>
                <a:gd name="connsiteY11" fmla="*/ 52319 h 501880"/>
                <a:gd name="connsiteX12" fmla="*/ 404763 w 685464"/>
                <a:gd name="connsiteY12" fmla="*/ 51692 h 501880"/>
                <a:gd name="connsiteX13" fmla="*/ 439850 w 685464"/>
                <a:gd name="connsiteY13" fmla="*/ 42607 h 501880"/>
                <a:gd name="connsiteX14" fmla="*/ 443297 w 685464"/>
                <a:gd name="connsiteY14" fmla="*/ 42293 h 501880"/>
                <a:gd name="connsiteX15" fmla="*/ 481830 w 685464"/>
                <a:gd name="connsiteY15" fmla="*/ 45740 h 501880"/>
                <a:gd name="connsiteX16" fmla="*/ 486530 w 685464"/>
                <a:gd name="connsiteY16" fmla="*/ 54825 h 501880"/>
                <a:gd name="connsiteX17" fmla="*/ 491856 w 685464"/>
                <a:gd name="connsiteY17" fmla="*/ 61404 h 501880"/>
                <a:gd name="connsiteX18" fmla="*/ 514099 w 685464"/>
                <a:gd name="connsiteY18" fmla="*/ 78948 h 501880"/>
                <a:gd name="connsiteX19" fmla="*/ 520991 w 685464"/>
                <a:gd name="connsiteY19" fmla="*/ 82081 h 501880"/>
                <a:gd name="connsiteX20" fmla="*/ 526943 w 685464"/>
                <a:gd name="connsiteY20" fmla="*/ 86467 h 501880"/>
                <a:gd name="connsiteX21" fmla="*/ 530076 w 685464"/>
                <a:gd name="connsiteY21" fmla="*/ 94299 h 501880"/>
                <a:gd name="connsiteX22" fmla="*/ 525690 w 685464"/>
                <a:gd name="connsiteY22" fmla="*/ 94925 h 501880"/>
                <a:gd name="connsiteX23" fmla="*/ 522244 w 685464"/>
                <a:gd name="connsiteY23" fmla="*/ 97118 h 501880"/>
                <a:gd name="connsiteX24" fmla="*/ 521304 w 685464"/>
                <a:gd name="connsiteY24" fmla="*/ 99311 h 501880"/>
                <a:gd name="connsiteX25" fmla="*/ 524437 w 685464"/>
                <a:gd name="connsiteY25" fmla="*/ 100251 h 501880"/>
                <a:gd name="connsiteX26" fmla="*/ 526943 w 685464"/>
                <a:gd name="connsiteY26" fmla="*/ 98684 h 501880"/>
                <a:gd name="connsiteX27" fmla="*/ 532896 w 685464"/>
                <a:gd name="connsiteY27" fmla="*/ 93359 h 501880"/>
                <a:gd name="connsiteX28" fmla="*/ 536029 w 685464"/>
                <a:gd name="connsiteY28" fmla="*/ 94299 h 501880"/>
                <a:gd name="connsiteX29" fmla="*/ 538222 w 685464"/>
                <a:gd name="connsiteY29" fmla="*/ 100251 h 501880"/>
                <a:gd name="connsiteX30" fmla="*/ 541981 w 685464"/>
                <a:gd name="connsiteY30" fmla="*/ 127507 h 501880"/>
                <a:gd name="connsiteX31" fmla="*/ 555452 w 685464"/>
                <a:gd name="connsiteY31" fmla="*/ 153196 h 501880"/>
                <a:gd name="connsiteX32" fmla="*/ 624688 w 685464"/>
                <a:gd name="connsiteY32" fmla="*/ 249374 h 501880"/>
                <a:gd name="connsiteX33" fmla="*/ 636593 w 685464"/>
                <a:gd name="connsiteY33" fmla="*/ 256266 h 501880"/>
                <a:gd name="connsiteX34" fmla="*/ 652257 w 685464"/>
                <a:gd name="connsiteY34" fmla="*/ 254700 h 501880"/>
                <a:gd name="connsiteX35" fmla="*/ 648497 w 685464"/>
                <a:gd name="connsiteY35" fmla="*/ 266918 h 501880"/>
                <a:gd name="connsiteX36" fmla="*/ 645678 w 685464"/>
                <a:gd name="connsiteY36" fmla="*/ 270051 h 501880"/>
                <a:gd name="connsiteX37" fmla="*/ 640665 w 685464"/>
                <a:gd name="connsiteY37" fmla="*/ 263785 h 501880"/>
                <a:gd name="connsiteX38" fmla="*/ 635653 w 685464"/>
                <a:gd name="connsiteY38" fmla="*/ 265352 h 501880"/>
                <a:gd name="connsiteX39" fmla="*/ 629387 w 685464"/>
                <a:gd name="connsiteY39" fmla="*/ 268484 h 501880"/>
                <a:gd name="connsiteX40" fmla="*/ 625628 w 685464"/>
                <a:gd name="connsiteY40" fmla="*/ 273497 h 501880"/>
                <a:gd name="connsiteX41" fmla="*/ 629074 w 685464"/>
                <a:gd name="connsiteY41" fmla="*/ 281955 h 501880"/>
                <a:gd name="connsiteX42" fmla="*/ 639099 w 685464"/>
                <a:gd name="connsiteY42" fmla="*/ 289474 h 501880"/>
                <a:gd name="connsiteX43" fmla="*/ 645991 w 685464"/>
                <a:gd name="connsiteY43" fmla="*/ 285402 h 501880"/>
                <a:gd name="connsiteX44" fmla="*/ 655390 w 685464"/>
                <a:gd name="connsiteY44" fmla="*/ 266605 h 501880"/>
                <a:gd name="connsiteX45" fmla="*/ 658209 w 685464"/>
                <a:gd name="connsiteY45" fmla="*/ 266605 h 501880"/>
                <a:gd name="connsiteX46" fmla="*/ 660402 w 685464"/>
                <a:gd name="connsiteY46" fmla="*/ 275690 h 501880"/>
                <a:gd name="connsiteX47" fmla="*/ 661029 w 685464"/>
                <a:gd name="connsiteY47" fmla="*/ 286655 h 501880"/>
                <a:gd name="connsiteX48" fmla="*/ 663535 w 685464"/>
                <a:gd name="connsiteY48" fmla="*/ 289788 h 501880"/>
                <a:gd name="connsiteX49" fmla="*/ 673560 w 685464"/>
                <a:gd name="connsiteY49" fmla="*/ 298560 h 501880"/>
                <a:gd name="connsiteX50" fmla="*/ 677946 w 685464"/>
                <a:gd name="connsiteY50" fmla="*/ 303259 h 501880"/>
                <a:gd name="connsiteX51" fmla="*/ 685465 w 685464"/>
                <a:gd name="connsiteY51" fmla="*/ 307958 h 501880"/>
                <a:gd name="connsiteX52" fmla="*/ 674500 w 685464"/>
                <a:gd name="connsiteY52" fmla="*/ 310151 h 501880"/>
                <a:gd name="connsiteX53" fmla="*/ 656330 w 685464"/>
                <a:gd name="connsiteY53" fmla="*/ 311404 h 501880"/>
                <a:gd name="connsiteX54" fmla="*/ 645051 w 685464"/>
                <a:gd name="connsiteY54" fmla="*/ 313911 h 501880"/>
                <a:gd name="connsiteX55" fmla="*/ 588974 w 685464"/>
                <a:gd name="connsiteY55" fmla="*/ 334274 h 501880"/>
                <a:gd name="connsiteX56" fmla="*/ 568297 w 685464"/>
                <a:gd name="connsiteY56" fmla="*/ 339600 h 501880"/>
                <a:gd name="connsiteX57" fmla="*/ 526003 w 685464"/>
                <a:gd name="connsiteY57" fmla="*/ 343673 h 501880"/>
                <a:gd name="connsiteX58" fmla="*/ 519738 w 685464"/>
                <a:gd name="connsiteY58" fmla="*/ 344926 h 501880"/>
                <a:gd name="connsiteX59" fmla="*/ 514099 w 685464"/>
                <a:gd name="connsiteY59" fmla="*/ 348059 h 501880"/>
                <a:gd name="connsiteX60" fmla="*/ 508773 w 685464"/>
                <a:gd name="connsiteY60" fmla="*/ 352758 h 501880"/>
                <a:gd name="connsiteX61" fmla="*/ 504700 w 685464"/>
                <a:gd name="connsiteY61" fmla="*/ 357144 h 501880"/>
                <a:gd name="connsiteX62" fmla="*/ 499374 w 685464"/>
                <a:gd name="connsiteY62" fmla="*/ 369675 h 501880"/>
                <a:gd name="connsiteX63" fmla="*/ 494675 w 685464"/>
                <a:gd name="connsiteY63" fmla="*/ 376567 h 501880"/>
                <a:gd name="connsiteX64" fmla="*/ 484023 w 685464"/>
                <a:gd name="connsiteY64" fmla="*/ 389099 h 501880"/>
                <a:gd name="connsiteX65" fmla="*/ 480264 w 685464"/>
                <a:gd name="connsiteY65" fmla="*/ 395991 h 501880"/>
                <a:gd name="connsiteX66" fmla="*/ 479324 w 685464"/>
                <a:gd name="connsiteY66" fmla="*/ 404450 h 501880"/>
                <a:gd name="connsiteX67" fmla="*/ 480891 w 685464"/>
                <a:gd name="connsiteY67" fmla="*/ 412282 h 501880"/>
                <a:gd name="connsiteX68" fmla="*/ 486843 w 685464"/>
                <a:gd name="connsiteY68" fmla="*/ 421367 h 501880"/>
                <a:gd name="connsiteX69" fmla="*/ 498434 w 685464"/>
                <a:gd name="connsiteY69" fmla="*/ 433898 h 501880"/>
                <a:gd name="connsiteX70" fmla="*/ 500314 w 685464"/>
                <a:gd name="connsiteY70" fmla="*/ 440164 h 501880"/>
                <a:gd name="connsiteX71" fmla="*/ 500627 w 685464"/>
                <a:gd name="connsiteY71" fmla="*/ 444863 h 501880"/>
                <a:gd name="connsiteX72" fmla="*/ 487783 w 685464"/>
                <a:gd name="connsiteY72" fmla="*/ 461467 h 501880"/>
                <a:gd name="connsiteX73" fmla="*/ 474625 w 685464"/>
                <a:gd name="connsiteY73" fmla="*/ 460214 h 501880"/>
                <a:gd name="connsiteX74" fmla="*/ 453635 w 685464"/>
                <a:gd name="connsiteY74" fmla="*/ 453948 h 501880"/>
                <a:gd name="connsiteX75" fmla="*/ 447996 w 685464"/>
                <a:gd name="connsiteY75" fmla="*/ 454575 h 501880"/>
                <a:gd name="connsiteX76" fmla="*/ 444863 w 685464"/>
                <a:gd name="connsiteY76" fmla="*/ 458021 h 501880"/>
                <a:gd name="connsiteX77" fmla="*/ 445176 w 685464"/>
                <a:gd name="connsiteY77" fmla="*/ 463974 h 501880"/>
                <a:gd name="connsiteX78" fmla="*/ 447056 w 685464"/>
                <a:gd name="connsiteY78" fmla="*/ 474939 h 501880"/>
                <a:gd name="connsiteX79" fmla="*/ 446116 w 685464"/>
                <a:gd name="connsiteY79" fmla="*/ 481517 h 501880"/>
                <a:gd name="connsiteX80" fmla="*/ 442670 w 685464"/>
                <a:gd name="connsiteY80" fmla="*/ 488410 h 501880"/>
                <a:gd name="connsiteX81" fmla="*/ 433271 w 685464"/>
                <a:gd name="connsiteY81" fmla="*/ 497808 h 501880"/>
                <a:gd name="connsiteX82" fmla="*/ 426693 w 685464"/>
                <a:gd name="connsiteY82" fmla="*/ 501254 h 501880"/>
                <a:gd name="connsiteX83" fmla="*/ 420740 w 685464"/>
                <a:gd name="connsiteY83" fmla="*/ 501881 h 501880"/>
                <a:gd name="connsiteX84" fmla="*/ 416041 w 685464"/>
                <a:gd name="connsiteY84" fmla="*/ 499061 h 501880"/>
                <a:gd name="connsiteX85" fmla="*/ 411968 w 685464"/>
                <a:gd name="connsiteY85" fmla="*/ 494049 h 501880"/>
                <a:gd name="connsiteX86" fmla="*/ 406329 w 685464"/>
                <a:gd name="connsiteY86" fmla="*/ 481517 h 501880"/>
                <a:gd name="connsiteX87" fmla="*/ 402883 w 685464"/>
                <a:gd name="connsiteY87" fmla="*/ 475878 h 501880"/>
                <a:gd name="connsiteX88" fmla="*/ 393798 w 685464"/>
                <a:gd name="connsiteY88" fmla="*/ 465853 h 501880"/>
                <a:gd name="connsiteX89" fmla="*/ 391291 w 685464"/>
                <a:gd name="connsiteY89" fmla="*/ 459901 h 501880"/>
                <a:gd name="connsiteX90" fmla="*/ 390978 w 685464"/>
                <a:gd name="connsiteY90" fmla="*/ 452069 h 501880"/>
                <a:gd name="connsiteX91" fmla="*/ 393171 w 685464"/>
                <a:gd name="connsiteY91" fmla="*/ 436718 h 501880"/>
                <a:gd name="connsiteX92" fmla="*/ 393484 w 685464"/>
                <a:gd name="connsiteY92" fmla="*/ 429512 h 501880"/>
                <a:gd name="connsiteX93" fmla="*/ 391605 w 685464"/>
                <a:gd name="connsiteY93" fmla="*/ 423247 h 501880"/>
                <a:gd name="connsiteX94" fmla="*/ 388472 w 685464"/>
                <a:gd name="connsiteY94" fmla="*/ 418234 h 501880"/>
                <a:gd name="connsiteX95" fmla="*/ 364349 w 685464"/>
                <a:gd name="connsiteY95" fmla="*/ 397244 h 501880"/>
                <a:gd name="connsiteX96" fmla="*/ 349938 w 685464"/>
                <a:gd name="connsiteY96" fmla="*/ 387532 h 501880"/>
                <a:gd name="connsiteX97" fmla="*/ 339913 w 685464"/>
                <a:gd name="connsiteY97" fmla="*/ 383146 h 501880"/>
                <a:gd name="connsiteX98" fmla="*/ 331767 w 685464"/>
                <a:gd name="connsiteY98" fmla="*/ 381580 h 501880"/>
                <a:gd name="connsiteX99" fmla="*/ 324562 w 685464"/>
                <a:gd name="connsiteY99" fmla="*/ 382206 h 501880"/>
                <a:gd name="connsiteX100" fmla="*/ 310778 w 685464"/>
                <a:gd name="connsiteY100" fmla="*/ 385339 h 501880"/>
                <a:gd name="connsiteX101" fmla="*/ 303259 w 685464"/>
                <a:gd name="connsiteY101" fmla="*/ 385026 h 501880"/>
                <a:gd name="connsiteX102" fmla="*/ 298246 w 685464"/>
                <a:gd name="connsiteY102" fmla="*/ 382520 h 501880"/>
                <a:gd name="connsiteX103" fmla="*/ 292607 w 685464"/>
                <a:gd name="connsiteY103" fmla="*/ 377507 h 501880"/>
                <a:gd name="connsiteX104" fmla="*/ 281642 w 685464"/>
                <a:gd name="connsiteY104" fmla="*/ 364349 h 501880"/>
                <a:gd name="connsiteX105" fmla="*/ 275690 w 685464"/>
                <a:gd name="connsiteY105" fmla="*/ 358397 h 501880"/>
                <a:gd name="connsiteX106" fmla="*/ 266918 w 685464"/>
                <a:gd name="connsiteY106" fmla="*/ 352444 h 501880"/>
                <a:gd name="connsiteX107" fmla="*/ 260026 w 685464"/>
                <a:gd name="connsiteY107" fmla="*/ 350878 h 501880"/>
                <a:gd name="connsiteX108" fmla="*/ 246868 w 685464"/>
                <a:gd name="connsiteY108" fmla="*/ 350565 h 501880"/>
                <a:gd name="connsiteX109" fmla="*/ 243422 w 685464"/>
                <a:gd name="connsiteY109" fmla="*/ 348372 h 501880"/>
                <a:gd name="connsiteX110" fmla="*/ 241229 w 685464"/>
                <a:gd name="connsiteY110" fmla="*/ 344299 h 501880"/>
                <a:gd name="connsiteX111" fmla="*/ 238409 w 685464"/>
                <a:gd name="connsiteY111" fmla="*/ 332394 h 501880"/>
                <a:gd name="connsiteX112" fmla="*/ 234963 w 685464"/>
                <a:gd name="connsiteY112" fmla="*/ 325815 h 501880"/>
                <a:gd name="connsiteX113" fmla="*/ 229637 w 685464"/>
                <a:gd name="connsiteY113" fmla="*/ 319236 h 501880"/>
                <a:gd name="connsiteX114" fmla="*/ 212720 w 685464"/>
                <a:gd name="connsiteY114" fmla="*/ 307018 h 501880"/>
                <a:gd name="connsiteX115" fmla="*/ 205514 w 685464"/>
                <a:gd name="connsiteY115" fmla="*/ 304512 h 501880"/>
                <a:gd name="connsiteX116" fmla="*/ 192670 w 685464"/>
                <a:gd name="connsiteY116" fmla="*/ 302006 h 501880"/>
                <a:gd name="connsiteX117" fmla="*/ 181705 w 685464"/>
                <a:gd name="connsiteY117" fmla="*/ 305139 h 501880"/>
                <a:gd name="connsiteX118" fmla="*/ 180138 w 685464"/>
                <a:gd name="connsiteY118" fmla="*/ 301692 h 501880"/>
                <a:gd name="connsiteX119" fmla="*/ 172933 w 685464"/>
                <a:gd name="connsiteY119" fmla="*/ 299500 h 501880"/>
                <a:gd name="connsiteX120" fmla="*/ 154449 w 685464"/>
                <a:gd name="connsiteY120" fmla="*/ 302319 h 501880"/>
                <a:gd name="connsiteX121" fmla="*/ 146617 w 685464"/>
                <a:gd name="connsiteY121" fmla="*/ 297620 h 501880"/>
                <a:gd name="connsiteX122" fmla="*/ 144737 w 685464"/>
                <a:gd name="connsiteY122" fmla="*/ 289788 h 501880"/>
                <a:gd name="connsiteX123" fmla="*/ 145050 w 685464"/>
                <a:gd name="connsiteY123" fmla="*/ 279449 h 501880"/>
                <a:gd name="connsiteX124" fmla="*/ 143797 w 685464"/>
                <a:gd name="connsiteY124" fmla="*/ 270677 h 501880"/>
                <a:gd name="connsiteX125" fmla="*/ 138158 w 685464"/>
                <a:gd name="connsiteY125" fmla="*/ 267544 h 501880"/>
                <a:gd name="connsiteX126" fmla="*/ 135025 w 685464"/>
                <a:gd name="connsiteY126" fmla="*/ 269424 h 501880"/>
                <a:gd name="connsiteX127" fmla="*/ 132519 w 685464"/>
                <a:gd name="connsiteY127" fmla="*/ 269424 h 501880"/>
                <a:gd name="connsiteX128" fmla="*/ 130639 w 685464"/>
                <a:gd name="connsiteY128" fmla="*/ 267544 h 501880"/>
                <a:gd name="connsiteX129" fmla="*/ 126880 w 685464"/>
                <a:gd name="connsiteY129" fmla="*/ 258773 h 501880"/>
                <a:gd name="connsiteX130" fmla="*/ 125000 w 685464"/>
                <a:gd name="connsiteY130" fmla="*/ 258459 h 501880"/>
                <a:gd name="connsiteX131" fmla="*/ 120301 w 685464"/>
                <a:gd name="connsiteY131" fmla="*/ 260652 h 501880"/>
                <a:gd name="connsiteX132" fmla="*/ 111842 w 685464"/>
                <a:gd name="connsiteY132" fmla="*/ 258459 h 501880"/>
                <a:gd name="connsiteX133" fmla="*/ 108710 w 685464"/>
                <a:gd name="connsiteY133" fmla="*/ 258459 h 501880"/>
                <a:gd name="connsiteX134" fmla="*/ 104637 w 685464"/>
                <a:gd name="connsiteY134" fmla="*/ 261592 h 501880"/>
                <a:gd name="connsiteX135" fmla="*/ 101817 w 685464"/>
                <a:gd name="connsiteY135" fmla="*/ 265665 h 501880"/>
                <a:gd name="connsiteX136" fmla="*/ 98998 w 685464"/>
                <a:gd name="connsiteY136" fmla="*/ 267544 h 501880"/>
                <a:gd name="connsiteX137" fmla="*/ 93672 w 685464"/>
                <a:gd name="connsiteY137" fmla="*/ 264098 h 501880"/>
                <a:gd name="connsiteX138" fmla="*/ 71115 w 685464"/>
                <a:gd name="connsiteY138" fmla="*/ 223372 h 501880"/>
                <a:gd name="connsiteX139" fmla="*/ 65790 w 685464"/>
                <a:gd name="connsiteY139" fmla="*/ 218359 h 501880"/>
                <a:gd name="connsiteX140" fmla="*/ 49499 w 685464"/>
                <a:gd name="connsiteY140" fmla="*/ 209900 h 501880"/>
                <a:gd name="connsiteX141" fmla="*/ 42293 w 685464"/>
                <a:gd name="connsiteY141" fmla="*/ 204574 h 501880"/>
                <a:gd name="connsiteX142" fmla="*/ 38221 w 685464"/>
                <a:gd name="connsiteY142" fmla="*/ 198309 h 501880"/>
                <a:gd name="connsiteX143" fmla="*/ 36341 w 685464"/>
                <a:gd name="connsiteY143" fmla="*/ 191417 h 501880"/>
                <a:gd name="connsiteX144" fmla="*/ 34461 w 685464"/>
                <a:gd name="connsiteY144" fmla="*/ 172933 h 501880"/>
                <a:gd name="connsiteX145" fmla="*/ 32581 w 685464"/>
                <a:gd name="connsiteY145" fmla="*/ 166667 h 501880"/>
                <a:gd name="connsiteX146" fmla="*/ 28196 w 685464"/>
                <a:gd name="connsiteY146" fmla="*/ 161968 h 501880"/>
                <a:gd name="connsiteX147" fmla="*/ 4699 w 685464"/>
                <a:gd name="connsiteY147" fmla="*/ 148183 h 501880"/>
                <a:gd name="connsiteX148" fmla="*/ 0 w 685464"/>
                <a:gd name="connsiteY148" fmla="*/ 141605 h 501880"/>
                <a:gd name="connsiteX149" fmla="*/ 313 w 685464"/>
                <a:gd name="connsiteY149" fmla="*/ 132519 h 501880"/>
                <a:gd name="connsiteX150" fmla="*/ 10965 w 685464"/>
                <a:gd name="connsiteY150" fmla="*/ 108397 h 501880"/>
                <a:gd name="connsiteX151" fmla="*/ 15664 w 685464"/>
                <a:gd name="connsiteY151" fmla="*/ 103697 h 501880"/>
                <a:gd name="connsiteX152" fmla="*/ 20990 w 685464"/>
                <a:gd name="connsiteY152" fmla="*/ 102444 h 501880"/>
                <a:gd name="connsiteX153" fmla="*/ 29449 w 685464"/>
                <a:gd name="connsiteY153" fmla="*/ 105577 h 501880"/>
                <a:gd name="connsiteX154" fmla="*/ 33208 w 685464"/>
                <a:gd name="connsiteY154" fmla="*/ 106203 h 501880"/>
                <a:gd name="connsiteX155" fmla="*/ 36654 w 685464"/>
                <a:gd name="connsiteY155" fmla="*/ 105264 h 501880"/>
                <a:gd name="connsiteX156" fmla="*/ 66416 w 685464"/>
                <a:gd name="connsiteY156" fmla="*/ 86153 h 501880"/>
                <a:gd name="connsiteX157" fmla="*/ 73935 w 685464"/>
                <a:gd name="connsiteY157" fmla="*/ 83020 h 501880"/>
                <a:gd name="connsiteX158" fmla="*/ 90226 w 685464"/>
                <a:gd name="connsiteY158" fmla="*/ 80201 h 501880"/>
                <a:gd name="connsiteX159" fmla="*/ 96178 w 685464"/>
                <a:gd name="connsiteY159" fmla="*/ 77381 h 501880"/>
                <a:gd name="connsiteX160" fmla="*/ 102757 w 685464"/>
                <a:gd name="connsiteY160" fmla="*/ 69862 h 501880"/>
                <a:gd name="connsiteX161" fmla="*/ 114349 w 685464"/>
                <a:gd name="connsiteY161" fmla="*/ 48873 h 501880"/>
                <a:gd name="connsiteX162" fmla="*/ 120614 w 685464"/>
                <a:gd name="connsiteY162" fmla="*/ 43233 h 501880"/>
                <a:gd name="connsiteX163" fmla="*/ 125627 w 685464"/>
                <a:gd name="connsiteY163" fmla="*/ 36968 h 501880"/>
                <a:gd name="connsiteX164" fmla="*/ 125314 w 685464"/>
                <a:gd name="connsiteY164" fmla="*/ 33208 h 501880"/>
                <a:gd name="connsiteX165" fmla="*/ 122181 w 685464"/>
                <a:gd name="connsiteY165" fmla="*/ 29449 h 501880"/>
                <a:gd name="connsiteX166" fmla="*/ 120301 w 685464"/>
                <a:gd name="connsiteY166" fmla="*/ 24436 h 501880"/>
                <a:gd name="connsiteX167" fmla="*/ 120927 w 685464"/>
                <a:gd name="connsiteY167" fmla="*/ 16917 h 501880"/>
                <a:gd name="connsiteX168" fmla="*/ 132206 w 685464"/>
                <a:gd name="connsiteY168" fmla="*/ 15351 h 501880"/>
                <a:gd name="connsiteX169" fmla="*/ 151943 w 685464"/>
                <a:gd name="connsiteY169" fmla="*/ 15038 h 501880"/>
                <a:gd name="connsiteX170" fmla="*/ 181705 w 685464"/>
                <a:gd name="connsiteY170" fmla="*/ 17544 h 501880"/>
                <a:gd name="connsiteX171" fmla="*/ 190477 w 685464"/>
                <a:gd name="connsiteY171" fmla="*/ 16604 h 501880"/>
                <a:gd name="connsiteX172" fmla="*/ 197055 w 685464"/>
                <a:gd name="connsiteY172" fmla="*/ 13158 h 501880"/>
                <a:gd name="connsiteX173" fmla="*/ 208960 w 685464"/>
                <a:gd name="connsiteY173" fmla="*/ 4386 h 501880"/>
                <a:gd name="connsiteX174" fmla="*/ 218045 w 685464"/>
                <a:gd name="connsiteY174" fmla="*/ 940 h 501880"/>
                <a:gd name="connsiteX175" fmla="*/ 224311 w 685464"/>
                <a:gd name="connsiteY175" fmla="*/ 2506 h 501880"/>
                <a:gd name="connsiteX176" fmla="*/ 229010 w 685464"/>
                <a:gd name="connsiteY176" fmla="*/ 7206 h 501880"/>
                <a:gd name="connsiteX177" fmla="*/ 238096 w 685464"/>
                <a:gd name="connsiteY177" fmla="*/ 26316 h 501880"/>
                <a:gd name="connsiteX178" fmla="*/ 243422 w 685464"/>
                <a:gd name="connsiteY178" fmla="*/ 34148 h 501880"/>
                <a:gd name="connsiteX179" fmla="*/ 246868 w 685464"/>
                <a:gd name="connsiteY179" fmla="*/ 35088 h 501880"/>
                <a:gd name="connsiteX180" fmla="*/ 250314 w 685464"/>
                <a:gd name="connsiteY180" fmla="*/ 33522 h 501880"/>
                <a:gd name="connsiteX181" fmla="*/ 258772 w 685464"/>
                <a:gd name="connsiteY181" fmla="*/ 22557 h 501880"/>
                <a:gd name="connsiteX182" fmla="*/ 270051 w 685464"/>
                <a:gd name="connsiteY182" fmla="*/ 10025 h 501880"/>
                <a:gd name="connsiteX183" fmla="*/ 277883 w 685464"/>
                <a:gd name="connsiteY183" fmla="*/ 4073 h 501880"/>
                <a:gd name="connsiteX184" fmla="*/ 286028 w 685464"/>
                <a:gd name="connsiteY184" fmla="*/ 627 h 501880"/>
                <a:gd name="connsiteX185" fmla="*/ 291667 w 685464"/>
                <a:gd name="connsiteY185" fmla="*/ 0 h 501880"/>
                <a:gd name="connsiteX186" fmla="*/ 300752 w 685464"/>
                <a:gd name="connsiteY186" fmla="*/ 2820 h 50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685464" h="501880">
                  <a:moveTo>
                    <a:pt x="300752" y="2820"/>
                  </a:moveTo>
                  <a:lnTo>
                    <a:pt x="333647" y="6266"/>
                  </a:lnTo>
                  <a:lnTo>
                    <a:pt x="356830" y="1566"/>
                  </a:lnTo>
                  <a:lnTo>
                    <a:pt x="362156" y="1566"/>
                  </a:lnTo>
                  <a:lnTo>
                    <a:pt x="364662" y="3446"/>
                  </a:lnTo>
                  <a:lnTo>
                    <a:pt x="365602" y="17544"/>
                  </a:lnTo>
                  <a:lnTo>
                    <a:pt x="366855" y="24436"/>
                  </a:lnTo>
                  <a:lnTo>
                    <a:pt x="366542" y="34148"/>
                  </a:lnTo>
                  <a:lnTo>
                    <a:pt x="368422" y="40100"/>
                  </a:lnTo>
                  <a:lnTo>
                    <a:pt x="376254" y="47619"/>
                  </a:lnTo>
                  <a:lnTo>
                    <a:pt x="385339" y="51065"/>
                  </a:lnTo>
                  <a:lnTo>
                    <a:pt x="396304" y="52319"/>
                  </a:lnTo>
                  <a:lnTo>
                    <a:pt x="404763" y="51692"/>
                  </a:lnTo>
                  <a:lnTo>
                    <a:pt x="439850" y="42607"/>
                  </a:lnTo>
                  <a:lnTo>
                    <a:pt x="443297" y="42293"/>
                  </a:lnTo>
                  <a:lnTo>
                    <a:pt x="481830" y="45740"/>
                  </a:lnTo>
                  <a:lnTo>
                    <a:pt x="486530" y="54825"/>
                  </a:lnTo>
                  <a:lnTo>
                    <a:pt x="491856" y="61404"/>
                  </a:lnTo>
                  <a:lnTo>
                    <a:pt x="514099" y="78948"/>
                  </a:lnTo>
                  <a:lnTo>
                    <a:pt x="520991" y="82081"/>
                  </a:lnTo>
                  <a:lnTo>
                    <a:pt x="526943" y="86467"/>
                  </a:lnTo>
                  <a:lnTo>
                    <a:pt x="530076" y="94299"/>
                  </a:lnTo>
                  <a:lnTo>
                    <a:pt x="525690" y="94925"/>
                  </a:lnTo>
                  <a:lnTo>
                    <a:pt x="522244" y="97118"/>
                  </a:lnTo>
                  <a:lnTo>
                    <a:pt x="521304" y="99311"/>
                  </a:lnTo>
                  <a:lnTo>
                    <a:pt x="524437" y="100251"/>
                  </a:lnTo>
                  <a:lnTo>
                    <a:pt x="526943" y="98684"/>
                  </a:lnTo>
                  <a:lnTo>
                    <a:pt x="532896" y="93359"/>
                  </a:lnTo>
                  <a:lnTo>
                    <a:pt x="536029" y="94299"/>
                  </a:lnTo>
                  <a:lnTo>
                    <a:pt x="538222" y="100251"/>
                  </a:lnTo>
                  <a:lnTo>
                    <a:pt x="541981" y="127507"/>
                  </a:lnTo>
                  <a:lnTo>
                    <a:pt x="555452" y="153196"/>
                  </a:lnTo>
                  <a:lnTo>
                    <a:pt x="624688" y="249374"/>
                  </a:lnTo>
                  <a:lnTo>
                    <a:pt x="636593" y="256266"/>
                  </a:lnTo>
                  <a:lnTo>
                    <a:pt x="652257" y="254700"/>
                  </a:lnTo>
                  <a:lnTo>
                    <a:pt x="648497" y="266918"/>
                  </a:lnTo>
                  <a:lnTo>
                    <a:pt x="645678" y="270051"/>
                  </a:lnTo>
                  <a:lnTo>
                    <a:pt x="640665" y="263785"/>
                  </a:lnTo>
                  <a:lnTo>
                    <a:pt x="635653" y="265352"/>
                  </a:lnTo>
                  <a:lnTo>
                    <a:pt x="629387" y="268484"/>
                  </a:lnTo>
                  <a:lnTo>
                    <a:pt x="625628" y="273497"/>
                  </a:lnTo>
                  <a:lnTo>
                    <a:pt x="629074" y="281955"/>
                  </a:lnTo>
                  <a:lnTo>
                    <a:pt x="639099" y="289474"/>
                  </a:lnTo>
                  <a:lnTo>
                    <a:pt x="645991" y="285402"/>
                  </a:lnTo>
                  <a:lnTo>
                    <a:pt x="655390" y="266605"/>
                  </a:lnTo>
                  <a:lnTo>
                    <a:pt x="658209" y="266605"/>
                  </a:lnTo>
                  <a:lnTo>
                    <a:pt x="660402" y="275690"/>
                  </a:lnTo>
                  <a:lnTo>
                    <a:pt x="661029" y="286655"/>
                  </a:lnTo>
                  <a:lnTo>
                    <a:pt x="663535" y="289788"/>
                  </a:lnTo>
                  <a:lnTo>
                    <a:pt x="673560" y="298560"/>
                  </a:lnTo>
                  <a:lnTo>
                    <a:pt x="677946" y="303259"/>
                  </a:lnTo>
                  <a:lnTo>
                    <a:pt x="685465" y="307958"/>
                  </a:lnTo>
                  <a:lnTo>
                    <a:pt x="674500" y="310151"/>
                  </a:lnTo>
                  <a:lnTo>
                    <a:pt x="656330" y="311404"/>
                  </a:lnTo>
                  <a:lnTo>
                    <a:pt x="645051" y="313911"/>
                  </a:lnTo>
                  <a:lnTo>
                    <a:pt x="588974" y="334274"/>
                  </a:lnTo>
                  <a:lnTo>
                    <a:pt x="568297" y="339600"/>
                  </a:lnTo>
                  <a:lnTo>
                    <a:pt x="526003" y="343673"/>
                  </a:lnTo>
                  <a:lnTo>
                    <a:pt x="519738" y="344926"/>
                  </a:lnTo>
                  <a:lnTo>
                    <a:pt x="514099" y="348059"/>
                  </a:lnTo>
                  <a:lnTo>
                    <a:pt x="508773" y="352758"/>
                  </a:lnTo>
                  <a:lnTo>
                    <a:pt x="504700" y="357144"/>
                  </a:lnTo>
                  <a:lnTo>
                    <a:pt x="499374" y="369675"/>
                  </a:lnTo>
                  <a:lnTo>
                    <a:pt x="494675" y="376567"/>
                  </a:lnTo>
                  <a:lnTo>
                    <a:pt x="484023" y="389099"/>
                  </a:lnTo>
                  <a:lnTo>
                    <a:pt x="480264" y="395991"/>
                  </a:lnTo>
                  <a:lnTo>
                    <a:pt x="479324" y="404450"/>
                  </a:lnTo>
                  <a:lnTo>
                    <a:pt x="480891" y="412282"/>
                  </a:lnTo>
                  <a:lnTo>
                    <a:pt x="486843" y="421367"/>
                  </a:lnTo>
                  <a:lnTo>
                    <a:pt x="498434" y="433898"/>
                  </a:lnTo>
                  <a:lnTo>
                    <a:pt x="500314" y="440164"/>
                  </a:lnTo>
                  <a:lnTo>
                    <a:pt x="500627" y="444863"/>
                  </a:lnTo>
                  <a:lnTo>
                    <a:pt x="487783" y="461467"/>
                  </a:lnTo>
                  <a:lnTo>
                    <a:pt x="474625" y="460214"/>
                  </a:lnTo>
                  <a:lnTo>
                    <a:pt x="453635" y="453948"/>
                  </a:lnTo>
                  <a:lnTo>
                    <a:pt x="447996" y="454575"/>
                  </a:lnTo>
                  <a:lnTo>
                    <a:pt x="444863" y="458021"/>
                  </a:lnTo>
                  <a:lnTo>
                    <a:pt x="445176" y="463974"/>
                  </a:lnTo>
                  <a:lnTo>
                    <a:pt x="447056" y="474939"/>
                  </a:lnTo>
                  <a:lnTo>
                    <a:pt x="446116" y="481517"/>
                  </a:lnTo>
                  <a:lnTo>
                    <a:pt x="442670" y="488410"/>
                  </a:lnTo>
                  <a:lnTo>
                    <a:pt x="433271" y="497808"/>
                  </a:lnTo>
                  <a:lnTo>
                    <a:pt x="426693" y="501254"/>
                  </a:lnTo>
                  <a:lnTo>
                    <a:pt x="420740" y="501881"/>
                  </a:lnTo>
                  <a:lnTo>
                    <a:pt x="416041" y="499061"/>
                  </a:lnTo>
                  <a:lnTo>
                    <a:pt x="411968" y="494049"/>
                  </a:lnTo>
                  <a:lnTo>
                    <a:pt x="406329" y="481517"/>
                  </a:lnTo>
                  <a:lnTo>
                    <a:pt x="402883" y="475878"/>
                  </a:lnTo>
                  <a:lnTo>
                    <a:pt x="393798" y="465853"/>
                  </a:lnTo>
                  <a:lnTo>
                    <a:pt x="391291" y="459901"/>
                  </a:lnTo>
                  <a:lnTo>
                    <a:pt x="390978" y="452069"/>
                  </a:lnTo>
                  <a:lnTo>
                    <a:pt x="393171" y="436718"/>
                  </a:lnTo>
                  <a:lnTo>
                    <a:pt x="393484" y="429512"/>
                  </a:lnTo>
                  <a:lnTo>
                    <a:pt x="391605" y="423247"/>
                  </a:lnTo>
                  <a:lnTo>
                    <a:pt x="388472" y="418234"/>
                  </a:lnTo>
                  <a:lnTo>
                    <a:pt x="364349" y="397244"/>
                  </a:lnTo>
                  <a:lnTo>
                    <a:pt x="349938" y="387532"/>
                  </a:lnTo>
                  <a:lnTo>
                    <a:pt x="339913" y="383146"/>
                  </a:lnTo>
                  <a:lnTo>
                    <a:pt x="331767" y="381580"/>
                  </a:lnTo>
                  <a:lnTo>
                    <a:pt x="324562" y="382206"/>
                  </a:lnTo>
                  <a:lnTo>
                    <a:pt x="310778" y="385339"/>
                  </a:lnTo>
                  <a:lnTo>
                    <a:pt x="303259" y="385026"/>
                  </a:lnTo>
                  <a:lnTo>
                    <a:pt x="298246" y="382520"/>
                  </a:lnTo>
                  <a:lnTo>
                    <a:pt x="292607" y="377507"/>
                  </a:lnTo>
                  <a:lnTo>
                    <a:pt x="281642" y="364349"/>
                  </a:lnTo>
                  <a:lnTo>
                    <a:pt x="275690" y="358397"/>
                  </a:lnTo>
                  <a:lnTo>
                    <a:pt x="266918" y="352444"/>
                  </a:lnTo>
                  <a:lnTo>
                    <a:pt x="260026" y="350878"/>
                  </a:lnTo>
                  <a:lnTo>
                    <a:pt x="246868" y="350565"/>
                  </a:lnTo>
                  <a:lnTo>
                    <a:pt x="243422" y="348372"/>
                  </a:lnTo>
                  <a:lnTo>
                    <a:pt x="241229" y="344299"/>
                  </a:lnTo>
                  <a:lnTo>
                    <a:pt x="238409" y="332394"/>
                  </a:lnTo>
                  <a:lnTo>
                    <a:pt x="234963" y="325815"/>
                  </a:lnTo>
                  <a:lnTo>
                    <a:pt x="229637" y="319236"/>
                  </a:lnTo>
                  <a:lnTo>
                    <a:pt x="212720" y="307018"/>
                  </a:lnTo>
                  <a:lnTo>
                    <a:pt x="205514" y="304512"/>
                  </a:lnTo>
                  <a:lnTo>
                    <a:pt x="192670" y="302006"/>
                  </a:lnTo>
                  <a:lnTo>
                    <a:pt x="181705" y="305139"/>
                  </a:lnTo>
                  <a:lnTo>
                    <a:pt x="180138" y="301692"/>
                  </a:lnTo>
                  <a:lnTo>
                    <a:pt x="172933" y="299500"/>
                  </a:lnTo>
                  <a:lnTo>
                    <a:pt x="154449" y="302319"/>
                  </a:lnTo>
                  <a:lnTo>
                    <a:pt x="146617" y="297620"/>
                  </a:lnTo>
                  <a:lnTo>
                    <a:pt x="144737" y="289788"/>
                  </a:lnTo>
                  <a:lnTo>
                    <a:pt x="145050" y="279449"/>
                  </a:lnTo>
                  <a:lnTo>
                    <a:pt x="143797" y="270677"/>
                  </a:lnTo>
                  <a:lnTo>
                    <a:pt x="138158" y="267544"/>
                  </a:lnTo>
                  <a:lnTo>
                    <a:pt x="135025" y="269424"/>
                  </a:lnTo>
                  <a:lnTo>
                    <a:pt x="132519" y="269424"/>
                  </a:lnTo>
                  <a:lnTo>
                    <a:pt x="130639" y="267544"/>
                  </a:lnTo>
                  <a:lnTo>
                    <a:pt x="126880" y="258773"/>
                  </a:lnTo>
                  <a:lnTo>
                    <a:pt x="125000" y="258459"/>
                  </a:lnTo>
                  <a:lnTo>
                    <a:pt x="120301" y="260652"/>
                  </a:lnTo>
                  <a:lnTo>
                    <a:pt x="111842" y="258459"/>
                  </a:lnTo>
                  <a:lnTo>
                    <a:pt x="108710" y="258459"/>
                  </a:lnTo>
                  <a:lnTo>
                    <a:pt x="104637" y="261592"/>
                  </a:lnTo>
                  <a:lnTo>
                    <a:pt x="101817" y="265665"/>
                  </a:lnTo>
                  <a:lnTo>
                    <a:pt x="98998" y="267544"/>
                  </a:lnTo>
                  <a:lnTo>
                    <a:pt x="93672" y="264098"/>
                  </a:lnTo>
                  <a:lnTo>
                    <a:pt x="71115" y="223372"/>
                  </a:lnTo>
                  <a:lnTo>
                    <a:pt x="65790" y="218359"/>
                  </a:lnTo>
                  <a:lnTo>
                    <a:pt x="49499" y="209900"/>
                  </a:lnTo>
                  <a:lnTo>
                    <a:pt x="42293" y="204574"/>
                  </a:lnTo>
                  <a:lnTo>
                    <a:pt x="38221" y="198309"/>
                  </a:lnTo>
                  <a:lnTo>
                    <a:pt x="36341" y="191417"/>
                  </a:lnTo>
                  <a:lnTo>
                    <a:pt x="34461" y="172933"/>
                  </a:lnTo>
                  <a:lnTo>
                    <a:pt x="32581" y="166667"/>
                  </a:lnTo>
                  <a:lnTo>
                    <a:pt x="28196" y="161968"/>
                  </a:lnTo>
                  <a:lnTo>
                    <a:pt x="4699" y="148183"/>
                  </a:lnTo>
                  <a:lnTo>
                    <a:pt x="0" y="141605"/>
                  </a:lnTo>
                  <a:lnTo>
                    <a:pt x="313" y="132519"/>
                  </a:lnTo>
                  <a:lnTo>
                    <a:pt x="10965" y="108397"/>
                  </a:lnTo>
                  <a:lnTo>
                    <a:pt x="15664" y="103697"/>
                  </a:lnTo>
                  <a:lnTo>
                    <a:pt x="20990" y="102444"/>
                  </a:lnTo>
                  <a:lnTo>
                    <a:pt x="29449" y="105577"/>
                  </a:lnTo>
                  <a:lnTo>
                    <a:pt x="33208" y="106203"/>
                  </a:lnTo>
                  <a:lnTo>
                    <a:pt x="36654" y="105264"/>
                  </a:lnTo>
                  <a:lnTo>
                    <a:pt x="66416" y="86153"/>
                  </a:lnTo>
                  <a:lnTo>
                    <a:pt x="73935" y="83020"/>
                  </a:lnTo>
                  <a:lnTo>
                    <a:pt x="90226" y="80201"/>
                  </a:lnTo>
                  <a:lnTo>
                    <a:pt x="96178" y="77381"/>
                  </a:lnTo>
                  <a:lnTo>
                    <a:pt x="102757" y="69862"/>
                  </a:lnTo>
                  <a:lnTo>
                    <a:pt x="114349" y="48873"/>
                  </a:lnTo>
                  <a:lnTo>
                    <a:pt x="120614" y="43233"/>
                  </a:lnTo>
                  <a:lnTo>
                    <a:pt x="125627" y="36968"/>
                  </a:lnTo>
                  <a:lnTo>
                    <a:pt x="125314" y="33208"/>
                  </a:lnTo>
                  <a:lnTo>
                    <a:pt x="122181" y="29449"/>
                  </a:lnTo>
                  <a:lnTo>
                    <a:pt x="120301" y="24436"/>
                  </a:lnTo>
                  <a:lnTo>
                    <a:pt x="120927" y="16917"/>
                  </a:lnTo>
                  <a:lnTo>
                    <a:pt x="132206" y="15351"/>
                  </a:lnTo>
                  <a:lnTo>
                    <a:pt x="151943" y="15038"/>
                  </a:lnTo>
                  <a:lnTo>
                    <a:pt x="181705" y="17544"/>
                  </a:lnTo>
                  <a:lnTo>
                    <a:pt x="190477" y="16604"/>
                  </a:lnTo>
                  <a:lnTo>
                    <a:pt x="197055" y="13158"/>
                  </a:lnTo>
                  <a:lnTo>
                    <a:pt x="208960" y="4386"/>
                  </a:lnTo>
                  <a:lnTo>
                    <a:pt x="218045" y="940"/>
                  </a:lnTo>
                  <a:lnTo>
                    <a:pt x="224311" y="2506"/>
                  </a:lnTo>
                  <a:lnTo>
                    <a:pt x="229010" y="7206"/>
                  </a:lnTo>
                  <a:lnTo>
                    <a:pt x="238096" y="26316"/>
                  </a:lnTo>
                  <a:lnTo>
                    <a:pt x="243422" y="34148"/>
                  </a:lnTo>
                  <a:lnTo>
                    <a:pt x="246868" y="35088"/>
                  </a:lnTo>
                  <a:lnTo>
                    <a:pt x="250314" y="33522"/>
                  </a:lnTo>
                  <a:lnTo>
                    <a:pt x="258772" y="22557"/>
                  </a:lnTo>
                  <a:lnTo>
                    <a:pt x="270051" y="10025"/>
                  </a:lnTo>
                  <a:lnTo>
                    <a:pt x="277883" y="4073"/>
                  </a:lnTo>
                  <a:lnTo>
                    <a:pt x="286028" y="627"/>
                  </a:lnTo>
                  <a:lnTo>
                    <a:pt x="291667" y="0"/>
                  </a:lnTo>
                  <a:lnTo>
                    <a:pt x="300752" y="2820"/>
                  </a:lnTo>
                  <a:close/>
                </a:path>
              </a:pathLst>
            </a:custGeom>
            <a:grpFill/>
            <a:ln w="6248" cap="rnd">
              <a:solidFill>
                <a:srgbClr val="0070C0"/>
              </a:solidFill>
              <a:prstDash val="solid"/>
              <a:round/>
            </a:ln>
          </p:spPr>
          <p:txBody>
            <a:bodyPr rtlCol="0" anchor="ctr"/>
            <a:lstStyle/>
            <a:p>
              <a:endParaRPr lang="vi-VN"/>
            </a:p>
          </p:txBody>
        </p:sp>
        <p:sp>
          <p:nvSpPr>
            <p:cNvPr id="116" name="Freeform: Shape 115">
              <a:extLst>
                <a:ext uri="{FF2B5EF4-FFF2-40B4-BE49-F238E27FC236}">
                  <a16:creationId xmlns:a16="http://schemas.microsoft.com/office/drawing/2014/main" id="{61A7607C-716B-4237-A345-AA963F41DBE9}"/>
                </a:ext>
              </a:extLst>
            </p:cNvPr>
            <p:cNvSpPr/>
            <p:nvPr/>
          </p:nvSpPr>
          <p:spPr>
            <a:xfrm>
              <a:off x="4986531" y="3957449"/>
              <a:ext cx="348058" cy="366542"/>
            </a:xfrm>
            <a:custGeom>
              <a:avLst/>
              <a:gdLst>
                <a:gd name="connsiteX0" fmla="*/ 340540 w 348058"/>
                <a:gd name="connsiteY0" fmla="*/ 333021 h 366542"/>
                <a:gd name="connsiteX1" fmla="*/ 338033 w 348058"/>
                <a:gd name="connsiteY1" fmla="*/ 330828 h 366542"/>
                <a:gd name="connsiteX2" fmla="*/ 328948 w 348058"/>
                <a:gd name="connsiteY2" fmla="*/ 328322 h 366542"/>
                <a:gd name="connsiteX3" fmla="*/ 321743 w 348058"/>
                <a:gd name="connsiteY3" fmla="*/ 328948 h 366542"/>
                <a:gd name="connsiteX4" fmla="*/ 298559 w 348058"/>
                <a:gd name="connsiteY4" fmla="*/ 332707 h 366542"/>
                <a:gd name="connsiteX5" fmla="*/ 249061 w 348058"/>
                <a:gd name="connsiteY5" fmla="*/ 329888 h 366542"/>
                <a:gd name="connsiteX6" fmla="*/ 228697 w 348058"/>
                <a:gd name="connsiteY6" fmla="*/ 332707 h 366542"/>
                <a:gd name="connsiteX7" fmla="*/ 219299 w 348058"/>
                <a:gd name="connsiteY7" fmla="*/ 335840 h 366542"/>
                <a:gd name="connsiteX8" fmla="*/ 198935 w 348058"/>
                <a:gd name="connsiteY8" fmla="*/ 348998 h 366542"/>
                <a:gd name="connsiteX9" fmla="*/ 185151 w 348058"/>
                <a:gd name="connsiteY9" fmla="*/ 354951 h 366542"/>
                <a:gd name="connsiteX10" fmla="*/ 166040 w 348058"/>
                <a:gd name="connsiteY10" fmla="*/ 366542 h 366542"/>
                <a:gd name="connsiteX11" fmla="*/ 145364 w 348058"/>
                <a:gd name="connsiteY11" fmla="*/ 347119 h 366542"/>
                <a:gd name="connsiteX12" fmla="*/ 135965 w 348058"/>
                <a:gd name="connsiteY12" fmla="*/ 322682 h 366542"/>
                <a:gd name="connsiteX13" fmla="*/ 125627 w 348058"/>
                <a:gd name="connsiteY13" fmla="*/ 283835 h 366542"/>
                <a:gd name="connsiteX14" fmla="*/ 120614 w 348058"/>
                <a:gd name="connsiteY14" fmla="*/ 272244 h 366542"/>
                <a:gd name="connsiteX15" fmla="*/ 115602 w 348058"/>
                <a:gd name="connsiteY15" fmla="*/ 265665 h 366542"/>
                <a:gd name="connsiteX16" fmla="*/ 109649 w 348058"/>
                <a:gd name="connsiteY16" fmla="*/ 263472 h 366542"/>
                <a:gd name="connsiteX17" fmla="*/ 95865 w 348058"/>
                <a:gd name="connsiteY17" fmla="*/ 260026 h 366542"/>
                <a:gd name="connsiteX18" fmla="*/ 87719 w 348058"/>
                <a:gd name="connsiteY18" fmla="*/ 256893 h 366542"/>
                <a:gd name="connsiteX19" fmla="*/ 80201 w 348058"/>
                <a:gd name="connsiteY19" fmla="*/ 251880 h 366542"/>
                <a:gd name="connsiteX20" fmla="*/ 70489 w 348058"/>
                <a:gd name="connsiteY20" fmla="*/ 242795 h 366542"/>
                <a:gd name="connsiteX21" fmla="*/ 64850 w 348058"/>
                <a:gd name="connsiteY21" fmla="*/ 235589 h 366542"/>
                <a:gd name="connsiteX22" fmla="*/ 49186 w 348058"/>
                <a:gd name="connsiteY22" fmla="*/ 204574 h 366542"/>
                <a:gd name="connsiteX23" fmla="*/ 31642 w 348058"/>
                <a:gd name="connsiteY23" fmla="*/ 188284 h 366542"/>
                <a:gd name="connsiteX24" fmla="*/ 25063 w 348058"/>
                <a:gd name="connsiteY24" fmla="*/ 183584 h 366542"/>
                <a:gd name="connsiteX25" fmla="*/ 8459 w 348058"/>
                <a:gd name="connsiteY25" fmla="*/ 167607 h 366542"/>
                <a:gd name="connsiteX26" fmla="*/ 21303 w 348058"/>
                <a:gd name="connsiteY26" fmla="*/ 151003 h 366542"/>
                <a:gd name="connsiteX27" fmla="*/ 20990 w 348058"/>
                <a:gd name="connsiteY27" fmla="*/ 146303 h 366542"/>
                <a:gd name="connsiteX28" fmla="*/ 19110 w 348058"/>
                <a:gd name="connsiteY28" fmla="*/ 140038 h 366542"/>
                <a:gd name="connsiteX29" fmla="*/ 7519 w 348058"/>
                <a:gd name="connsiteY29" fmla="*/ 127506 h 366542"/>
                <a:gd name="connsiteX30" fmla="*/ 1566 w 348058"/>
                <a:gd name="connsiteY30" fmla="*/ 118421 h 366542"/>
                <a:gd name="connsiteX31" fmla="*/ 0 w 348058"/>
                <a:gd name="connsiteY31" fmla="*/ 110589 h 366542"/>
                <a:gd name="connsiteX32" fmla="*/ 940 w 348058"/>
                <a:gd name="connsiteY32" fmla="*/ 102130 h 366542"/>
                <a:gd name="connsiteX33" fmla="*/ 4699 w 348058"/>
                <a:gd name="connsiteY33" fmla="*/ 95238 h 366542"/>
                <a:gd name="connsiteX34" fmla="*/ 15351 w 348058"/>
                <a:gd name="connsiteY34" fmla="*/ 82707 h 366542"/>
                <a:gd name="connsiteX35" fmla="*/ 20050 w 348058"/>
                <a:gd name="connsiteY35" fmla="*/ 75815 h 366542"/>
                <a:gd name="connsiteX36" fmla="*/ 25376 w 348058"/>
                <a:gd name="connsiteY36" fmla="*/ 63283 h 366542"/>
                <a:gd name="connsiteX37" fmla="*/ 29449 w 348058"/>
                <a:gd name="connsiteY37" fmla="*/ 58898 h 366542"/>
                <a:gd name="connsiteX38" fmla="*/ 34774 w 348058"/>
                <a:gd name="connsiteY38" fmla="*/ 54198 h 366542"/>
                <a:gd name="connsiteX39" fmla="*/ 40413 w 348058"/>
                <a:gd name="connsiteY39" fmla="*/ 51065 h 366542"/>
                <a:gd name="connsiteX40" fmla="*/ 46679 w 348058"/>
                <a:gd name="connsiteY40" fmla="*/ 49812 h 366542"/>
                <a:gd name="connsiteX41" fmla="*/ 88972 w 348058"/>
                <a:gd name="connsiteY41" fmla="*/ 45739 h 366542"/>
                <a:gd name="connsiteX42" fmla="*/ 109649 w 348058"/>
                <a:gd name="connsiteY42" fmla="*/ 40414 h 366542"/>
                <a:gd name="connsiteX43" fmla="*/ 165727 w 348058"/>
                <a:gd name="connsiteY43" fmla="*/ 20050 h 366542"/>
                <a:gd name="connsiteX44" fmla="*/ 177005 w 348058"/>
                <a:gd name="connsiteY44" fmla="*/ 17544 h 366542"/>
                <a:gd name="connsiteX45" fmla="*/ 195176 w 348058"/>
                <a:gd name="connsiteY45" fmla="*/ 16291 h 366542"/>
                <a:gd name="connsiteX46" fmla="*/ 206141 w 348058"/>
                <a:gd name="connsiteY46" fmla="*/ 14098 h 366542"/>
                <a:gd name="connsiteX47" fmla="*/ 211153 w 348058"/>
                <a:gd name="connsiteY47" fmla="*/ 18484 h 366542"/>
                <a:gd name="connsiteX48" fmla="*/ 211780 w 348058"/>
                <a:gd name="connsiteY48" fmla="*/ 23809 h 366542"/>
                <a:gd name="connsiteX49" fmla="*/ 211153 w 348058"/>
                <a:gd name="connsiteY49" fmla="*/ 28822 h 366542"/>
                <a:gd name="connsiteX50" fmla="*/ 211467 w 348058"/>
                <a:gd name="connsiteY50" fmla="*/ 34148 h 366542"/>
                <a:gd name="connsiteX51" fmla="*/ 213973 w 348058"/>
                <a:gd name="connsiteY51" fmla="*/ 39160 h 366542"/>
                <a:gd name="connsiteX52" fmla="*/ 211153 w 348058"/>
                <a:gd name="connsiteY52" fmla="*/ 45426 h 366542"/>
                <a:gd name="connsiteX53" fmla="*/ 213973 w 348058"/>
                <a:gd name="connsiteY53" fmla="*/ 45426 h 366542"/>
                <a:gd name="connsiteX54" fmla="*/ 217106 w 348058"/>
                <a:gd name="connsiteY54" fmla="*/ 36654 h 366542"/>
                <a:gd name="connsiteX55" fmla="*/ 223371 w 348058"/>
                <a:gd name="connsiteY55" fmla="*/ 37281 h 366542"/>
                <a:gd name="connsiteX56" fmla="*/ 231517 w 348058"/>
                <a:gd name="connsiteY56" fmla="*/ 36654 h 366542"/>
                <a:gd name="connsiteX57" fmla="*/ 231517 w 348058"/>
                <a:gd name="connsiteY57" fmla="*/ 33521 h 366542"/>
                <a:gd name="connsiteX58" fmla="*/ 220865 w 348058"/>
                <a:gd name="connsiteY58" fmla="*/ 31955 h 366542"/>
                <a:gd name="connsiteX59" fmla="*/ 217732 w 348058"/>
                <a:gd name="connsiteY59" fmla="*/ 24123 h 366542"/>
                <a:gd name="connsiteX60" fmla="*/ 220552 w 348058"/>
                <a:gd name="connsiteY60" fmla="*/ 14724 h 366542"/>
                <a:gd name="connsiteX61" fmla="*/ 228697 w 348058"/>
                <a:gd name="connsiteY61" fmla="*/ 9085 h 366542"/>
                <a:gd name="connsiteX62" fmla="*/ 228697 w 348058"/>
                <a:gd name="connsiteY62" fmla="*/ 6266 h 366542"/>
                <a:gd name="connsiteX63" fmla="*/ 226191 w 348058"/>
                <a:gd name="connsiteY63" fmla="*/ 5012 h 366542"/>
                <a:gd name="connsiteX64" fmla="*/ 222745 w 348058"/>
                <a:gd name="connsiteY64" fmla="*/ 0 h 366542"/>
                <a:gd name="connsiteX65" fmla="*/ 228697 w 348058"/>
                <a:gd name="connsiteY65" fmla="*/ 2193 h 366542"/>
                <a:gd name="connsiteX66" fmla="*/ 231517 w 348058"/>
                <a:gd name="connsiteY66" fmla="*/ 1880 h 366542"/>
                <a:gd name="connsiteX67" fmla="*/ 234336 w 348058"/>
                <a:gd name="connsiteY67" fmla="*/ 0 h 366542"/>
                <a:gd name="connsiteX68" fmla="*/ 236529 w 348058"/>
                <a:gd name="connsiteY68" fmla="*/ 6579 h 366542"/>
                <a:gd name="connsiteX69" fmla="*/ 239036 w 348058"/>
                <a:gd name="connsiteY69" fmla="*/ 24123 h 366542"/>
                <a:gd name="connsiteX70" fmla="*/ 241855 w 348058"/>
                <a:gd name="connsiteY70" fmla="*/ 27569 h 366542"/>
                <a:gd name="connsiteX71" fmla="*/ 245301 w 348058"/>
                <a:gd name="connsiteY71" fmla="*/ 29136 h 366542"/>
                <a:gd name="connsiteX72" fmla="*/ 255640 w 348058"/>
                <a:gd name="connsiteY72" fmla="*/ 37281 h 366542"/>
                <a:gd name="connsiteX73" fmla="*/ 257833 w 348058"/>
                <a:gd name="connsiteY73" fmla="*/ 40727 h 366542"/>
                <a:gd name="connsiteX74" fmla="*/ 256893 w 348058"/>
                <a:gd name="connsiteY74" fmla="*/ 57018 h 366542"/>
                <a:gd name="connsiteX75" fmla="*/ 259399 w 348058"/>
                <a:gd name="connsiteY75" fmla="*/ 62970 h 366542"/>
                <a:gd name="connsiteX76" fmla="*/ 270364 w 348058"/>
                <a:gd name="connsiteY76" fmla="*/ 72995 h 366542"/>
                <a:gd name="connsiteX77" fmla="*/ 275376 w 348058"/>
                <a:gd name="connsiteY77" fmla="*/ 76128 h 366542"/>
                <a:gd name="connsiteX78" fmla="*/ 278823 w 348058"/>
                <a:gd name="connsiteY78" fmla="*/ 77068 h 366542"/>
                <a:gd name="connsiteX79" fmla="*/ 284462 w 348058"/>
                <a:gd name="connsiteY79" fmla="*/ 77381 h 366542"/>
                <a:gd name="connsiteX80" fmla="*/ 286968 w 348058"/>
                <a:gd name="connsiteY80" fmla="*/ 78634 h 366542"/>
                <a:gd name="connsiteX81" fmla="*/ 283522 w 348058"/>
                <a:gd name="connsiteY81" fmla="*/ 84587 h 366542"/>
                <a:gd name="connsiteX82" fmla="*/ 279136 w 348058"/>
                <a:gd name="connsiteY82" fmla="*/ 88973 h 366542"/>
                <a:gd name="connsiteX83" fmla="*/ 273497 w 348058"/>
                <a:gd name="connsiteY83" fmla="*/ 91166 h 366542"/>
                <a:gd name="connsiteX84" fmla="*/ 266604 w 348058"/>
                <a:gd name="connsiteY84" fmla="*/ 90852 h 366542"/>
                <a:gd name="connsiteX85" fmla="*/ 266604 w 348058"/>
                <a:gd name="connsiteY85" fmla="*/ 93985 h 366542"/>
                <a:gd name="connsiteX86" fmla="*/ 273497 w 348058"/>
                <a:gd name="connsiteY86" fmla="*/ 93985 h 366542"/>
                <a:gd name="connsiteX87" fmla="*/ 274750 w 348058"/>
                <a:gd name="connsiteY87" fmla="*/ 96178 h 366542"/>
                <a:gd name="connsiteX88" fmla="*/ 275376 w 348058"/>
                <a:gd name="connsiteY88" fmla="*/ 99938 h 366542"/>
                <a:gd name="connsiteX89" fmla="*/ 269424 w 348058"/>
                <a:gd name="connsiteY89" fmla="*/ 96805 h 366542"/>
                <a:gd name="connsiteX90" fmla="*/ 267544 w 348058"/>
                <a:gd name="connsiteY90" fmla="*/ 101817 h 366542"/>
                <a:gd name="connsiteX91" fmla="*/ 265978 w 348058"/>
                <a:gd name="connsiteY91" fmla="*/ 114662 h 366542"/>
                <a:gd name="connsiteX92" fmla="*/ 264098 w 348058"/>
                <a:gd name="connsiteY92" fmla="*/ 121241 h 366542"/>
                <a:gd name="connsiteX93" fmla="*/ 257206 w 348058"/>
                <a:gd name="connsiteY93" fmla="*/ 118108 h 366542"/>
                <a:gd name="connsiteX94" fmla="*/ 251567 w 348058"/>
                <a:gd name="connsiteY94" fmla="*/ 118735 h 366542"/>
                <a:gd name="connsiteX95" fmla="*/ 249061 w 348058"/>
                <a:gd name="connsiteY95" fmla="*/ 121867 h 366542"/>
                <a:gd name="connsiteX96" fmla="*/ 252193 w 348058"/>
                <a:gd name="connsiteY96" fmla="*/ 127193 h 366542"/>
                <a:gd name="connsiteX97" fmla="*/ 255013 w 348058"/>
                <a:gd name="connsiteY97" fmla="*/ 127193 h 366542"/>
                <a:gd name="connsiteX98" fmla="*/ 258459 w 348058"/>
                <a:gd name="connsiteY98" fmla="*/ 125627 h 366542"/>
                <a:gd name="connsiteX99" fmla="*/ 261905 w 348058"/>
                <a:gd name="connsiteY99" fmla="*/ 126567 h 366542"/>
                <a:gd name="connsiteX100" fmla="*/ 264098 w 348058"/>
                <a:gd name="connsiteY100" fmla="*/ 130326 h 366542"/>
                <a:gd name="connsiteX101" fmla="*/ 264098 w 348058"/>
                <a:gd name="connsiteY101" fmla="*/ 136278 h 366542"/>
                <a:gd name="connsiteX102" fmla="*/ 266604 w 348058"/>
                <a:gd name="connsiteY102" fmla="*/ 136278 h 366542"/>
                <a:gd name="connsiteX103" fmla="*/ 267231 w 348058"/>
                <a:gd name="connsiteY103" fmla="*/ 129700 h 366542"/>
                <a:gd name="connsiteX104" fmla="*/ 269424 w 348058"/>
                <a:gd name="connsiteY104" fmla="*/ 124374 h 366542"/>
                <a:gd name="connsiteX105" fmla="*/ 273184 w 348058"/>
                <a:gd name="connsiteY105" fmla="*/ 163534 h 366542"/>
                <a:gd name="connsiteX106" fmla="*/ 283208 w 348058"/>
                <a:gd name="connsiteY106" fmla="*/ 197995 h 366542"/>
                <a:gd name="connsiteX107" fmla="*/ 309838 w 348058"/>
                <a:gd name="connsiteY107" fmla="*/ 260026 h 366542"/>
                <a:gd name="connsiteX108" fmla="*/ 301379 w 348058"/>
                <a:gd name="connsiteY108" fmla="*/ 260966 h 366542"/>
                <a:gd name="connsiteX109" fmla="*/ 303572 w 348058"/>
                <a:gd name="connsiteY109" fmla="*/ 263472 h 366542"/>
                <a:gd name="connsiteX110" fmla="*/ 312970 w 348058"/>
                <a:gd name="connsiteY110" fmla="*/ 267231 h 366542"/>
                <a:gd name="connsiteX111" fmla="*/ 314850 w 348058"/>
                <a:gd name="connsiteY111" fmla="*/ 271304 h 366542"/>
                <a:gd name="connsiteX112" fmla="*/ 323309 w 348058"/>
                <a:gd name="connsiteY112" fmla="*/ 284148 h 366542"/>
                <a:gd name="connsiteX113" fmla="*/ 326128 w 348058"/>
                <a:gd name="connsiteY113" fmla="*/ 286968 h 366542"/>
                <a:gd name="connsiteX114" fmla="*/ 342106 w 348058"/>
                <a:gd name="connsiteY114" fmla="*/ 307958 h 366542"/>
                <a:gd name="connsiteX115" fmla="*/ 344299 w 348058"/>
                <a:gd name="connsiteY115" fmla="*/ 314224 h 366542"/>
                <a:gd name="connsiteX116" fmla="*/ 348058 w 348058"/>
                <a:gd name="connsiteY116" fmla="*/ 335214 h 366542"/>
                <a:gd name="connsiteX117" fmla="*/ 344299 w 348058"/>
                <a:gd name="connsiteY117" fmla="*/ 333647 h 366542"/>
                <a:gd name="connsiteX118" fmla="*/ 341793 w 348058"/>
                <a:gd name="connsiteY118" fmla="*/ 330828 h 366542"/>
                <a:gd name="connsiteX119" fmla="*/ 340540 w 348058"/>
                <a:gd name="connsiteY119" fmla="*/ 333021 h 36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48058" h="366542">
                  <a:moveTo>
                    <a:pt x="340540" y="333021"/>
                  </a:moveTo>
                  <a:lnTo>
                    <a:pt x="338033" y="330828"/>
                  </a:lnTo>
                  <a:lnTo>
                    <a:pt x="328948" y="328322"/>
                  </a:lnTo>
                  <a:lnTo>
                    <a:pt x="321743" y="328948"/>
                  </a:lnTo>
                  <a:lnTo>
                    <a:pt x="298559" y="332707"/>
                  </a:lnTo>
                  <a:lnTo>
                    <a:pt x="249061" y="329888"/>
                  </a:lnTo>
                  <a:lnTo>
                    <a:pt x="228697" y="332707"/>
                  </a:lnTo>
                  <a:lnTo>
                    <a:pt x="219299" y="335840"/>
                  </a:lnTo>
                  <a:lnTo>
                    <a:pt x="198935" y="348998"/>
                  </a:lnTo>
                  <a:lnTo>
                    <a:pt x="185151" y="354951"/>
                  </a:lnTo>
                  <a:lnTo>
                    <a:pt x="166040" y="366542"/>
                  </a:lnTo>
                  <a:lnTo>
                    <a:pt x="145364" y="347119"/>
                  </a:lnTo>
                  <a:lnTo>
                    <a:pt x="135965" y="322682"/>
                  </a:lnTo>
                  <a:lnTo>
                    <a:pt x="125627" y="283835"/>
                  </a:lnTo>
                  <a:lnTo>
                    <a:pt x="120614" y="272244"/>
                  </a:lnTo>
                  <a:lnTo>
                    <a:pt x="115602" y="265665"/>
                  </a:lnTo>
                  <a:lnTo>
                    <a:pt x="109649" y="263472"/>
                  </a:lnTo>
                  <a:lnTo>
                    <a:pt x="95865" y="260026"/>
                  </a:lnTo>
                  <a:lnTo>
                    <a:pt x="87719" y="256893"/>
                  </a:lnTo>
                  <a:lnTo>
                    <a:pt x="80201" y="251880"/>
                  </a:lnTo>
                  <a:lnTo>
                    <a:pt x="70489" y="242795"/>
                  </a:lnTo>
                  <a:lnTo>
                    <a:pt x="64850" y="235589"/>
                  </a:lnTo>
                  <a:lnTo>
                    <a:pt x="49186" y="204574"/>
                  </a:lnTo>
                  <a:lnTo>
                    <a:pt x="31642" y="188284"/>
                  </a:lnTo>
                  <a:lnTo>
                    <a:pt x="25063" y="183584"/>
                  </a:lnTo>
                  <a:lnTo>
                    <a:pt x="8459" y="167607"/>
                  </a:lnTo>
                  <a:lnTo>
                    <a:pt x="21303" y="151003"/>
                  </a:lnTo>
                  <a:lnTo>
                    <a:pt x="20990" y="146303"/>
                  </a:lnTo>
                  <a:lnTo>
                    <a:pt x="19110" y="140038"/>
                  </a:lnTo>
                  <a:lnTo>
                    <a:pt x="7519" y="127506"/>
                  </a:lnTo>
                  <a:lnTo>
                    <a:pt x="1566" y="118421"/>
                  </a:lnTo>
                  <a:lnTo>
                    <a:pt x="0" y="110589"/>
                  </a:lnTo>
                  <a:lnTo>
                    <a:pt x="940" y="102130"/>
                  </a:lnTo>
                  <a:lnTo>
                    <a:pt x="4699" y="95238"/>
                  </a:lnTo>
                  <a:lnTo>
                    <a:pt x="15351" y="82707"/>
                  </a:lnTo>
                  <a:lnTo>
                    <a:pt x="20050" y="75815"/>
                  </a:lnTo>
                  <a:lnTo>
                    <a:pt x="25376" y="63283"/>
                  </a:lnTo>
                  <a:lnTo>
                    <a:pt x="29449" y="58898"/>
                  </a:lnTo>
                  <a:lnTo>
                    <a:pt x="34774" y="54198"/>
                  </a:lnTo>
                  <a:lnTo>
                    <a:pt x="40413" y="51065"/>
                  </a:lnTo>
                  <a:lnTo>
                    <a:pt x="46679" y="49812"/>
                  </a:lnTo>
                  <a:lnTo>
                    <a:pt x="88972" y="45739"/>
                  </a:lnTo>
                  <a:lnTo>
                    <a:pt x="109649" y="40414"/>
                  </a:lnTo>
                  <a:lnTo>
                    <a:pt x="165727" y="20050"/>
                  </a:lnTo>
                  <a:lnTo>
                    <a:pt x="177005" y="17544"/>
                  </a:lnTo>
                  <a:lnTo>
                    <a:pt x="195176" y="16291"/>
                  </a:lnTo>
                  <a:lnTo>
                    <a:pt x="206141" y="14098"/>
                  </a:lnTo>
                  <a:lnTo>
                    <a:pt x="211153" y="18484"/>
                  </a:lnTo>
                  <a:lnTo>
                    <a:pt x="211780" y="23809"/>
                  </a:lnTo>
                  <a:lnTo>
                    <a:pt x="211153" y="28822"/>
                  </a:lnTo>
                  <a:lnTo>
                    <a:pt x="211467" y="34148"/>
                  </a:lnTo>
                  <a:lnTo>
                    <a:pt x="213973" y="39160"/>
                  </a:lnTo>
                  <a:lnTo>
                    <a:pt x="211153" y="45426"/>
                  </a:lnTo>
                  <a:lnTo>
                    <a:pt x="213973" y="45426"/>
                  </a:lnTo>
                  <a:lnTo>
                    <a:pt x="217106" y="36654"/>
                  </a:lnTo>
                  <a:lnTo>
                    <a:pt x="223371" y="37281"/>
                  </a:lnTo>
                  <a:lnTo>
                    <a:pt x="231517" y="36654"/>
                  </a:lnTo>
                  <a:lnTo>
                    <a:pt x="231517" y="33521"/>
                  </a:lnTo>
                  <a:lnTo>
                    <a:pt x="220865" y="31955"/>
                  </a:lnTo>
                  <a:lnTo>
                    <a:pt x="217732" y="24123"/>
                  </a:lnTo>
                  <a:lnTo>
                    <a:pt x="220552" y="14724"/>
                  </a:lnTo>
                  <a:lnTo>
                    <a:pt x="228697" y="9085"/>
                  </a:lnTo>
                  <a:lnTo>
                    <a:pt x="228697" y="6266"/>
                  </a:lnTo>
                  <a:lnTo>
                    <a:pt x="226191" y="5012"/>
                  </a:lnTo>
                  <a:lnTo>
                    <a:pt x="222745" y="0"/>
                  </a:lnTo>
                  <a:lnTo>
                    <a:pt x="228697" y="2193"/>
                  </a:lnTo>
                  <a:lnTo>
                    <a:pt x="231517" y="1880"/>
                  </a:lnTo>
                  <a:lnTo>
                    <a:pt x="234336" y="0"/>
                  </a:lnTo>
                  <a:lnTo>
                    <a:pt x="236529" y="6579"/>
                  </a:lnTo>
                  <a:lnTo>
                    <a:pt x="239036" y="24123"/>
                  </a:lnTo>
                  <a:lnTo>
                    <a:pt x="241855" y="27569"/>
                  </a:lnTo>
                  <a:lnTo>
                    <a:pt x="245301" y="29136"/>
                  </a:lnTo>
                  <a:lnTo>
                    <a:pt x="255640" y="37281"/>
                  </a:lnTo>
                  <a:lnTo>
                    <a:pt x="257833" y="40727"/>
                  </a:lnTo>
                  <a:lnTo>
                    <a:pt x="256893" y="57018"/>
                  </a:lnTo>
                  <a:lnTo>
                    <a:pt x="259399" y="62970"/>
                  </a:lnTo>
                  <a:lnTo>
                    <a:pt x="270364" y="72995"/>
                  </a:lnTo>
                  <a:lnTo>
                    <a:pt x="275376" y="76128"/>
                  </a:lnTo>
                  <a:lnTo>
                    <a:pt x="278823" y="77068"/>
                  </a:lnTo>
                  <a:lnTo>
                    <a:pt x="284462" y="77381"/>
                  </a:lnTo>
                  <a:lnTo>
                    <a:pt x="286968" y="78634"/>
                  </a:lnTo>
                  <a:lnTo>
                    <a:pt x="283522" y="84587"/>
                  </a:lnTo>
                  <a:lnTo>
                    <a:pt x="279136" y="88973"/>
                  </a:lnTo>
                  <a:lnTo>
                    <a:pt x="273497" y="91166"/>
                  </a:lnTo>
                  <a:lnTo>
                    <a:pt x="266604" y="90852"/>
                  </a:lnTo>
                  <a:lnTo>
                    <a:pt x="266604" y="93985"/>
                  </a:lnTo>
                  <a:lnTo>
                    <a:pt x="273497" y="93985"/>
                  </a:lnTo>
                  <a:lnTo>
                    <a:pt x="274750" y="96178"/>
                  </a:lnTo>
                  <a:lnTo>
                    <a:pt x="275376" y="99938"/>
                  </a:lnTo>
                  <a:lnTo>
                    <a:pt x="269424" y="96805"/>
                  </a:lnTo>
                  <a:lnTo>
                    <a:pt x="267544" y="101817"/>
                  </a:lnTo>
                  <a:lnTo>
                    <a:pt x="265978" y="114662"/>
                  </a:lnTo>
                  <a:lnTo>
                    <a:pt x="264098" y="121241"/>
                  </a:lnTo>
                  <a:lnTo>
                    <a:pt x="257206" y="118108"/>
                  </a:lnTo>
                  <a:lnTo>
                    <a:pt x="251567" y="118735"/>
                  </a:lnTo>
                  <a:lnTo>
                    <a:pt x="249061" y="121867"/>
                  </a:lnTo>
                  <a:lnTo>
                    <a:pt x="252193" y="127193"/>
                  </a:lnTo>
                  <a:lnTo>
                    <a:pt x="255013" y="127193"/>
                  </a:lnTo>
                  <a:lnTo>
                    <a:pt x="258459" y="125627"/>
                  </a:lnTo>
                  <a:lnTo>
                    <a:pt x="261905" y="126567"/>
                  </a:lnTo>
                  <a:lnTo>
                    <a:pt x="264098" y="130326"/>
                  </a:lnTo>
                  <a:lnTo>
                    <a:pt x="264098" y="136278"/>
                  </a:lnTo>
                  <a:lnTo>
                    <a:pt x="266604" y="136278"/>
                  </a:lnTo>
                  <a:lnTo>
                    <a:pt x="267231" y="129700"/>
                  </a:lnTo>
                  <a:lnTo>
                    <a:pt x="269424" y="124374"/>
                  </a:lnTo>
                  <a:lnTo>
                    <a:pt x="273184" y="163534"/>
                  </a:lnTo>
                  <a:lnTo>
                    <a:pt x="283208" y="197995"/>
                  </a:lnTo>
                  <a:lnTo>
                    <a:pt x="309838" y="260026"/>
                  </a:lnTo>
                  <a:lnTo>
                    <a:pt x="301379" y="260966"/>
                  </a:lnTo>
                  <a:lnTo>
                    <a:pt x="303572" y="263472"/>
                  </a:lnTo>
                  <a:lnTo>
                    <a:pt x="312970" y="267231"/>
                  </a:lnTo>
                  <a:lnTo>
                    <a:pt x="314850" y="271304"/>
                  </a:lnTo>
                  <a:lnTo>
                    <a:pt x="323309" y="284148"/>
                  </a:lnTo>
                  <a:lnTo>
                    <a:pt x="326128" y="286968"/>
                  </a:lnTo>
                  <a:lnTo>
                    <a:pt x="342106" y="307958"/>
                  </a:lnTo>
                  <a:lnTo>
                    <a:pt x="344299" y="314224"/>
                  </a:lnTo>
                  <a:lnTo>
                    <a:pt x="348058" y="335214"/>
                  </a:lnTo>
                  <a:lnTo>
                    <a:pt x="344299" y="333647"/>
                  </a:lnTo>
                  <a:lnTo>
                    <a:pt x="341793" y="330828"/>
                  </a:lnTo>
                  <a:lnTo>
                    <a:pt x="340540" y="333021"/>
                  </a:lnTo>
                  <a:close/>
                </a:path>
              </a:pathLst>
            </a:custGeom>
            <a:grpFill/>
            <a:ln w="6248" cap="rnd">
              <a:solidFill>
                <a:srgbClr val="0070C0"/>
              </a:solidFill>
              <a:prstDash val="solid"/>
              <a:round/>
            </a:ln>
          </p:spPr>
          <p:txBody>
            <a:bodyPr rtlCol="0" anchor="ctr"/>
            <a:lstStyle/>
            <a:p>
              <a:endParaRPr lang="vi-VN"/>
            </a:p>
          </p:txBody>
        </p:sp>
        <p:sp>
          <p:nvSpPr>
            <p:cNvPr id="117" name="Freeform: Shape 116">
              <a:extLst>
                <a:ext uri="{FF2B5EF4-FFF2-40B4-BE49-F238E27FC236}">
                  <a16:creationId xmlns:a16="http://schemas.microsoft.com/office/drawing/2014/main" id="{5B8AC4DA-024A-48D4-9D1F-F4AF1A559D1D}"/>
                </a:ext>
              </a:extLst>
            </p:cNvPr>
            <p:cNvSpPr/>
            <p:nvPr/>
          </p:nvSpPr>
          <p:spPr>
            <a:xfrm>
              <a:off x="4245615" y="3189277"/>
              <a:ext cx="373120" cy="386905"/>
            </a:xfrm>
            <a:custGeom>
              <a:avLst/>
              <a:gdLst>
                <a:gd name="connsiteX0" fmla="*/ 373121 w 373120"/>
                <a:gd name="connsiteY0" fmla="*/ 183271 h 386905"/>
                <a:gd name="connsiteX1" fmla="*/ 371241 w 373120"/>
                <a:gd name="connsiteY1" fmla="*/ 187344 h 386905"/>
                <a:gd name="connsiteX2" fmla="*/ 342106 w 373120"/>
                <a:gd name="connsiteY2" fmla="*/ 229324 h 386905"/>
                <a:gd name="connsiteX3" fmla="*/ 329575 w 373120"/>
                <a:gd name="connsiteY3" fmla="*/ 241229 h 386905"/>
                <a:gd name="connsiteX4" fmla="*/ 320489 w 373120"/>
                <a:gd name="connsiteY4" fmla="*/ 247181 h 386905"/>
                <a:gd name="connsiteX5" fmla="*/ 312344 w 373120"/>
                <a:gd name="connsiteY5" fmla="*/ 250000 h 386905"/>
                <a:gd name="connsiteX6" fmla="*/ 272244 w 373120"/>
                <a:gd name="connsiteY6" fmla="*/ 255326 h 386905"/>
                <a:gd name="connsiteX7" fmla="*/ 253133 w 373120"/>
                <a:gd name="connsiteY7" fmla="*/ 261279 h 386905"/>
                <a:gd name="connsiteX8" fmla="*/ 246868 w 373120"/>
                <a:gd name="connsiteY8" fmla="*/ 265665 h 386905"/>
                <a:gd name="connsiteX9" fmla="*/ 244361 w 373120"/>
                <a:gd name="connsiteY9" fmla="*/ 270677 h 386905"/>
                <a:gd name="connsiteX10" fmla="*/ 245301 w 373120"/>
                <a:gd name="connsiteY10" fmla="*/ 278823 h 386905"/>
                <a:gd name="connsiteX11" fmla="*/ 248747 w 373120"/>
                <a:gd name="connsiteY11" fmla="*/ 287281 h 386905"/>
                <a:gd name="connsiteX12" fmla="*/ 253760 w 373120"/>
                <a:gd name="connsiteY12" fmla="*/ 294174 h 386905"/>
                <a:gd name="connsiteX13" fmla="*/ 258459 w 373120"/>
                <a:gd name="connsiteY13" fmla="*/ 299186 h 386905"/>
                <a:gd name="connsiteX14" fmla="*/ 266604 w 373120"/>
                <a:gd name="connsiteY14" fmla="*/ 304825 h 386905"/>
                <a:gd name="connsiteX15" fmla="*/ 269111 w 373120"/>
                <a:gd name="connsiteY15" fmla="*/ 307018 h 386905"/>
                <a:gd name="connsiteX16" fmla="*/ 269111 w 373120"/>
                <a:gd name="connsiteY16" fmla="*/ 310151 h 386905"/>
                <a:gd name="connsiteX17" fmla="*/ 266918 w 373120"/>
                <a:gd name="connsiteY17" fmla="*/ 314850 h 386905"/>
                <a:gd name="connsiteX18" fmla="*/ 251567 w 373120"/>
                <a:gd name="connsiteY18" fmla="*/ 333021 h 386905"/>
                <a:gd name="connsiteX19" fmla="*/ 232770 w 373120"/>
                <a:gd name="connsiteY19" fmla="*/ 349938 h 386905"/>
                <a:gd name="connsiteX20" fmla="*/ 227444 w 373120"/>
                <a:gd name="connsiteY20" fmla="*/ 357770 h 386905"/>
                <a:gd name="connsiteX21" fmla="*/ 224938 w 373120"/>
                <a:gd name="connsiteY21" fmla="*/ 363409 h 386905"/>
                <a:gd name="connsiteX22" fmla="*/ 226817 w 373120"/>
                <a:gd name="connsiteY22" fmla="*/ 384086 h 386905"/>
                <a:gd name="connsiteX23" fmla="*/ 227131 w 373120"/>
                <a:gd name="connsiteY23" fmla="*/ 386906 h 386905"/>
                <a:gd name="connsiteX24" fmla="*/ 220865 w 373120"/>
                <a:gd name="connsiteY24" fmla="*/ 385026 h 386905"/>
                <a:gd name="connsiteX25" fmla="*/ 204261 w 373120"/>
                <a:gd name="connsiteY25" fmla="*/ 383146 h 386905"/>
                <a:gd name="connsiteX26" fmla="*/ 189850 w 373120"/>
                <a:gd name="connsiteY26" fmla="*/ 383773 h 386905"/>
                <a:gd name="connsiteX27" fmla="*/ 184211 w 373120"/>
                <a:gd name="connsiteY27" fmla="*/ 383146 h 386905"/>
                <a:gd name="connsiteX28" fmla="*/ 179825 w 373120"/>
                <a:gd name="connsiteY28" fmla="*/ 379700 h 386905"/>
                <a:gd name="connsiteX29" fmla="*/ 178572 w 373120"/>
                <a:gd name="connsiteY29" fmla="*/ 376880 h 386905"/>
                <a:gd name="connsiteX30" fmla="*/ 177319 w 373120"/>
                <a:gd name="connsiteY30" fmla="*/ 366855 h 386905"/>
                <a:gd name="connsiteX31" fmla="*/ 175126 w 373120"/>
                <a:gd name="connsiteY31" fmla="*/ 362469 h 386905"/>
                <a:gd name="connsiteX32" fmla="*/ 172306 w 373120"/>
                <a:gd name="connsiteY32" fmla="*/ 359963 h 386905"/>
                <a:gd name="connsiteX33" fmla="*/ 161968 w 373120"/>
                <a:gd name="connsiteY33" fmla="*/ 354324 h 386905"/>
                <a:gd name="connsiteX34" fmla="*/ 154762 w 373120"/>
                <a:gd name="connsiteY34" fmla="*/ 348058 h 386905"/>
                <a:gd name="connsiteX35" fmla="*/ 150689 w 373120"/>
                <a:gd name="connsiteY35" fmla="*/ 342733 h 386905"/>
                <a:gd name="connsiteX36" fmla="*/ 145677 w 373120"/>
                <a:gd name="connsiteY36" fmla="*/ 330514 h 386905"/>
                <a:gd name="connsiteX37" fmla="*/ 138471 w 373120"/>
                <a:gd name="connsiteY37" fmla="*/ 333334 h 386905"/>
                <a:gd name="connsiteX38" fmla="*/ 136905 w 373120"/>
                <a:gd name="connsiteY38" fmla="*/ 332081 h 386905"/>
                <a:gd name="connsiteX39" fmla="*/ 136905 w 373120"/>
                <a:gd name="connsiteY39" fmla="*/ 329575 h 386905"/>
                <a:gd name="connsiteX40" fmla="*/ 139725 w 373120"/>
                <a:gd name="connsiteY40" fmla="*/ 325189 h 386905"/>
                <a:gd name="connsiteX41" fmla="*/ 141604 w 373120"/>
                <a:gd name="connsiteY41" fmla="*/ 310464 h 386905"/>
                <a:gd name="connsiteX42" fmla="*/ 140351 w 373120"/>
                <a:gd name="connsiteY42" fmla="*/ 292607 h 386905"/>
                <a:gd name="connsiteX43" fmla="*/ 133146 w 373120"/>
                <a:gd name="connsiteY43" fmla="*/ 281016 h 386905"/>
                <a:gd name="connsiteX44" fmla="*/ 122807 w 373120"/>
                <a:gd name="connsiteY44" fmla="*/ 280389 h 386905"/>
                <a:gd name="connsiteX45" fmla="*/ 113722 w 373120"/>
                <a:gd name="connsiteY45" fmla="*/ 296053 h 386905"/>
                <a:gd name="connsiteX46" fmla="*/ 112156 w 373120"/>
                <a:gd name="connsiteY46" fmla="*/ 303259 h 386905"/>
                <a:gd name="connsiteX47" fmla="*/ 107143 w 373120"/>
                <a:gd name="connsiteY47" fmla="*/ 307958 h 386905"/>
                <a:gd name="connsiteX48" fmla="*/ 95865 w 373120"/>
                <a:gd name="connsiteY48" fmla="*/ 315477 h 386905"/>
                <a:gd name="connsiteX49" fmla="*/ 93985 w 373120"/>
                <a:gd name="connsiteY49" fmla="*/ 318923 h 386905"/>
                <a:gd name="connsiteX50" fmla="*/ 93045 w 373120"/>
                <a:gd name="connsiteY50" fmla="*/ 325815 h 386905"/>
                <a:gd name="connsiteX51" fmla="*/ 88659 w 373120"/>
                <a:gd name="connsiteY51" fmla="*/ 328948 h 386905"/>
                <a:gd name="connsiteX52" fmla="*/ 84587 w 373120"/>
                <a:gd name="connsiteY52" fmla="*/ 330828 h 386905"/>
                <a:gd name="connsiteX53" fmla="*/ 81454 w 373120"/>
                <a:gd name="connsiteY53" fmla="*/ 331141 h 386905"/>
                <a:gd name="connsiteX54" fmla="*/ 80201 w 373120"/>
                <a:gd name="connsiteY54" fmla="*/ 328948 h 386905"/>
                <a:gd name="connsiteX55" fmla="*/ 80201 w 373120"/>
                <a:gd name="connsiteY55" fmla="*/ 324249 h 386905"/>
                <a:gd name="connsiteX56" fmla="*/ 67669 w 373120"/>
                <a:gd name="connsiteY56" fmla="*/ 326129 h 386905"/>
                <a:gd name="connsiteX57" fmla="*/ 58271 w 373120"/>
                <a:gd name="connsiteY57" fmla="*/ 318923 h 386905"/>
                <a:gd name="connsiteX58" fmla="*/ 51692 w 373120"/>
                <a:gd name="connsiteY58" fmla="*/ 307332 h 386905"/>
                <a:gd name="connsiteX59" fmla="*/ 45739 w 373120"/>
                <a:gd name="connsiteY59" fmla="*/ 289788 h 386905"/>
                <a:gd name="connsiteX60" fmla="*/ 45113 w 373120"/>
                <a:gd name="connsiteY60" fmla="*/ 284775 h 386905"/>
                <a:gd name="connsiteX61" fmla="*/ 46993 w 373120"/>
                <a:gd name="connsiteY61" fmla="*/ 260965 h 386905"/>
                <a:gd name="connsiteX62" fmla="*/ 45113 w 373120"/>
                <a:gd name="connsiteY62" fmla="*/ 255953 h 386905"/>
                <a:gd name="connsiteX63" fmla="*/ 38847 w 373120"/>
                <a:gd name="connsiteY63" fmla="*/ 252820 h 386905"/>
                <a:gd name="connsiteX64" fmla="*/ 32895 w 373120"/>
                <a:gd name="connsiteY64" fmla="*/ 252193 h 386905"/>
                <a:gd name="connsiteX65" fmla="*/ 24436 w 373120"/>
                <a:gd name="connsiteY65" fmla="*/ 248747 h 386905"/>
                <a:gd name="connsiteX66" fmla="*/ 16291 w 373120"/>
                <a:gd name="connsiteY66" fmla="*/ 244048 h 386905"/>
                <a:gd name="connsiteX67" fmla="*/ 6892 w 373120"/>
                <a:gd name="connsiteY67" fmla="*/ 233083 h 386905"/>
                <a:gd name="connsiteX68" fmla="*/ 2819 w 373120"/>
                <a:gd name="connsiteY68" fmla="*/ 223685 h 386905"/>
                <a:gd name="connsiteX69" fmla="*/ 627 w 373120"/>
                <a:gd name="connsiteY69" fmla="*/ 212720 h 386905"/>
                <a:gd name="connsiteX70" fmla="*/ 0 w 373120"/>
                <a:gd name="connsiteY70" fmla="*/ 94299 h 386905"/>
                <a:gd name="connsiteX71" fmla="*/ 10338 w 373120"/>
                <a:gd name="connsiteY71" fmla="*/ 90226 h 386905"/>
                <a:gd name="connsiteX72" fmla="*/ 23183 w 373120"/>
                <a:gd name="connsiteY72" fmla="*/ 84587 h 386905"/>
                <a:gd name="connsiteX73" fmla="*/ 91479 w 373120"/>
                <a:gd name="connsiteY73" fmla="*/ 89286 h 386905"/>
                <a:gd name="connsiteX74" fmla="*/ 107143 w 373120"/>
                <a:gd name="connsiteY74" fmla="*/ 87093 h 386905"/>
                <a:gd name="connsiteX75" fmla="*/ 120301 w 373120"/>
                <a:gd name="connsiteY75" fmla="*/ 81767 h 386905"/>
                <a:gd name="connsiteX76" fmla="*/ 125940 w 373120"/>
                <a:gd name="connsiteY76" fmla="*/ 74248 h 386905"/>
                <a:gd name="connsiteX77" fmla="*/ 131266 w 373120"/>
                <a:gd name="connsiteY77" fmla="*/ 65163 h 386905"/>
                <a:gd name="connsiteX78" fmla="*/ 137218 w 373120"/>
                <a:gd name="connsiteY78" fmla="*/ 52005 h 386905"/>
                <a:gd name="connsiteX79" fmla="*/ 148496 w 373120"/>
                <a:gd name="connsiteY79" fmla="*/ 36654 h 386905"/>
                <a:gd name="connsiteX80" fmla="*/ 156642 w 373120"/>
                <a:gd name="connsiteY80" fmla="*/ 27569 h 386905"/>
                <a:gd name="connsiteX81" fmla="*/ 198622 w 373120"/>
                <a:gd name="connsiteY81" fmla="*/ 1880 h 386905"/>
                <a:gd name="connsiteX82" fmla="*/ 201441 w 373120"/>
                <a:gd name="connsiteY82" fmla="*/ 0 h 386905"/>
                <a:gd name="connsiteX83" fmla="*/ 245614 w 373120"/>
                <a:gd name="connsiteY83" fmla="*/ 32895 h 386905"/>
                <a:gd name="connsiteX84" fmla="*/ 252193 w 373120"/>
                <a:gd name="connsiteY84" fmla="*/ 45740 h 386905"/>
                <a:gd name="connsiteX85" fmla="*/ 249687 w 373120"/>
                <a:gd name="connsiteY85" fmla="*/ 63910 h 386905"/>
                <a:gd name="connsiteX86" fmla="*/ 254700 w 373120"/>
                <a:gd name="connsiteY86" fmla="*/ 67983 h 386905"/>
                <a:gd name="connsiteX87" fmla="*/ 277569 w 373120"/>
                <a:gd name="connsiteY87" fmla="*/ 101504 h 386905"/>
                <a:gd name="connsiteX88" fmla="*/ 283522 w 373120"/>
                <a:gd name="connsiteY88" fmla="*/ 104950 h 386905"/>
                <a:gd name="connsiteX89" fmla="*/ 284775 w 373120"/>
                <a:gd name="connsiteY89" fmla="*/ 108083 h 386905"/>
                <a:gd name="connsiteX90" fmla="*/ 283522 w 373120"/>
                <a:gd name="connsiteY90" fmla="*/ 110276 h 386905"/>
                <a:gd name="connsiteX91" fmla="*/ 277569 w 373120"/>
                <a:gd name="connsiteY91" fmla="*/ 113722 h 386905"/>
                <a:gd name="connsiteX92" fmla="*/ 276003 w 373120"/>
                <a:gd name="connsiteY92" fmla="*/ 117481 h 386905"/>
                <a:gd name="connsiteX93" fmla="*/ 273497 w 373120"/>
                <a:gd name="connsiteY93" fmla="*/ 119361 h 386905"/>
                <a:gd name="connsiteX94" fmla="*/ 258459 w 373120"/>
                <a:gd name="connsiteY94" fmla="*/ 128133 h 386905"/>
                <a:gd name="connsiteX95" fmla="*/ 258459 w 373120"/>
                <a:gd name="connsiteY95" fmla="*/ 130953 h 386905"/>
                <a:gd name="connsiteX96" fmla="*/ 269424 w 373120"/>
                <a:gd name="connsiteY96" fmla="*/ 130953 h 386905"/>
                <a:gd name="connsiteX97" fmla="*/ 274123 w 373120"/>
                <a:gd name="connsiteY97" fmla="*/ 130326 h 386905"/>
                <a:gd name="connsiteX98" fmla="*/ 279136 w 373120"/>
                <a:gd name="connsiteY98" fmla="*/ 128133 h 386905"/>
                <a:gd name="connsiteX99" fmla="*/ 279449 w 373120"/>
                <a:gd name="connsiteY99" fmla="*/ 125940 h 386905"/>
                <a:gd name="connsiteX100" fmla="*/ 278823 w 373120"/>
                <a:gd name="connsiteY100" fmla="*/ 119988 h 386905"/>
                <a:gd name="connsiteX101" fmla="*/ 286341 w 373120"/>
                <a:gd name="connsiteY101" fmla="*/ 114349 h 386905"/>
                <a:gd name="connsiteX102" fmla="*/ 290101 w 373120"/>
                <a:gd name="connsiteY102" fmla="*/ 113096 h 386905"/>
                <a:gd name="connsiteX103" fmla="*/ 293234 w 373120"/>
                <a:gd name="connsiteY103" fmla="*/ 116228 h 386905"/>
                <a:gd name="connsiteX104" fmla="*/ 295740 w 373120"/>
                <a:gd name="connsiteY104" fmla="*/ 119988 h 386905"/>
                <a:gd name="connsiteX105" fmla="*/ 297933 w 373120"/>
                <a:gd name="connsiteY105" fmla="*/ 122181 h 386905"/>
                <a:gd name="connsiteX106" fmla="*/ 304199 w 373120"/>
                <a:gd name="connsiteY106" fmla="*/ 125627 h 386905"/>
                <a:gd name="connsiteX107" fmla="*/ 359337 w 373120"/>
                <a:gd name="connsiteY107" fmla="*/ 172933 h 386905"/>
                <a:gd name="connsiteX108" fmla="*/ 373121 w 373120"/>
                <a:gd name="connsiteY108" fmla="*/ 183271 h 38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373120" h="386905">
                  <a:moveTo>
                    <a:pt x="373121" y="183271"/>
                  </a:moveTo>
                  <a:lnTo>
                    <a:pt x="371241" y="187344"/>
                  </a:lnTo>
                  <a:lnTo>
                    <a:pt x="342106" y="229324"/>
                  </a:lnTo>
                  <a:lnTo>
                    <a:pt x="329575" y="241229"/>
                  </a:lnTo>
                  <a:lnTo>
                    <a:pt x="320489" y="247181"/>
                  </a:lnTo>
                  <a:lnTo>
                    <a:pt x="312344" y="250000"/>
                  </a:lnTo>
                  <a:lnTo>
                    <a:pt x="272244" y="255326"/>
                  </a:lnTo>
                  <a:lnTo>
                    <a:pt x="253133" y="261279"/>
                  </a:lnTo>
                  <a:lnTo>
                    <a:pt x="246868" y="265665"/>
                  </a:lnTo>
                  <a:lnTo>
                    <a:pt x="244361" y="270677"/>
                  </a:lnTo>
                  <a:lnTo>
                    <a:pt x="245301" y="278823"/>
                  </a:lnTo>
                  <a:lnTo>
                    <a:pt x="248747" y="287281"/>
                  </a:lnTo>
                  <a:lnTo>
                    <a:pt x="253760" y="294174"/>
                  </a:lnTo>
                  <a:lnTo>
                    <a:pt x="258459" y="299186"/>
                  </a:lnTo>
                  <a:lnTo>
                    <a:pt x="266604" y="304825"/>
                  </a:lnTo>
                  <a:lnTo>
                    <a:pt x="269111" y="307018"/>
                  </a:lnTo>
                  <a:lnTo>
                    <a:pt x="269111" y="310151"/>
                  </a:lnTo>
                  <a:lnTo>
                    <a:pt x="266918" y="314850"/>
                  </a:lnTo>
                  <a:lnTo>
                    <a:pt x="251567" y="333021"/>
                  </a:lnTo>
                  <a:lnTo>
                    <a:pt x="232770" y="349938"/>
                  </a:lnTo>
                  <a:lnTo>
                    <a:pt x="227444" y="357770"/>
                  </a:lnTo>
                  <a:lnTo>
                    <a:pt x="224938" y="363409"/>
                  </a:lnTo>
                  <a:lnTo>
                    <a:pt x="226817" y="384086"/>
                  </a:lnTo>
                  <a:lnTo>
                    <a:pt x="227131" y="386906"/>
                  </a:lnTo>
                  <a:lnTo>
                    <a:pt x="220865" y="385026"/>
                  </a:lnTo>
                  <a:lnTo>
                    <a:pt x="204261" y="383146"/>
                  </a:lnTo>
                  <a:lnTo>
                    <a:pt x="189850" y="383773"/>
                  </a:lnTo>
                  <a:lnTo>
                    <a:pt x="184211" y="383146"/>
                  </a:lnTo>
                  <a:lnTo>
                    <a:pt x="179825" y="379700"/>
                  </a:lnTo>
                  <a:lnTo>
                    <a:pt x="178572" y="376880"/>
                  </a:lnTo>
                  <a:lnTo>
                    <a:pt x="177319" y="366855"/>
                  </a:lnTo>
                  <a:lnTo>
                    <a:pt x="175126" y="362469"/>
                  </a:lnTo>
                  <a:lnTo>
                    <a:pt x="172306" y="359963"/>
                  </a:lnTo>
                  <a:lnTo>
                    <a:pt x="161968" y="354324"/>
                  </a:lnTo>
                  <a:lnTo>
                    <a:pt x="154762" y="348058"/>
                  </a:lnTo>
                  <a:lnTo>
                    <a:pt x="150689" y="342733"/>
                  </a:lnTo>
                  <a:lnTo>
                    <a:pt x="145677" y="330514"/>
                  </a:lnTo>
                  <a:lnTo>
                    <a:pt x="138471" y="333334"/>
                  </a:lnTo>
                  <a:lnTo>
                    <a:pt x="136905" y="332081"/>
                  </a:lnTo>
                  <a:lnTo>
                    <a:pt x="136905" y="329575"/>
                  </a:lnTo>
                  <a:lnTo>
                    <a:pt x="139725" y="325189"/>
                  </a:lnTo>
                  <a:lnTo>
                    <a:pt x="141604" y="310464"/>
                  </a:lnTo>
                  <a:lnTo>
                    <a:pt x="140351" y="292607"/>
                  </a:lnTo>
                  <a:lnTo>
                    <a:pt x="133146" y="281016"/>
                  </a:lnTo>
                  <a:lnTo>
                    <a:pt x="122807" y="280389"/>
                  </a:lnTo>
                  <a:lnTo>
                    <a:pt x="113722" y="296053"/>
                  </a:lnTo>
                  <a:lnTo>
                    <a:pt x="112156" y="303259"/>
                  </a:lnTo>
                  <a:lnTo>
                    <a:pt x="107143" y="307958"/>
                  </a:lnTo>
                  <a:lnTo>
                    <a:pt x="95865" y="315477"/>
                  </a:lnTo>
                  <a:lnTo>
                    <a:pt x="93985" y="318923"/>
                  </a:lnTo>
                  <a:lnTo>
                    <a:pt x="93045" y="325815"/>
                  </a:lnTo>
                  <a:lnTo>
                    <a:pt x="88659" y="328948"/>
                  </a:lnTo>
                  <a:lnTo>
                    <a:pt x="84587" y="330828"/>
                  </a:lnTo>
                  <a:lnTo>
                    <a:pt x="81454" y="331141"/>
                  </a:lnTo>
                  <a:lnTo>
                    <a:pt x="80201" y="328948"/>
                  </a:lnTo>
                  <a:lnTo>
                    <a:pt x="80201" y="324249"/>
                  </a:lnTo>
                  <a:lnTo>
                    <a:pt x="67669" y="326129"/>
                  </a:lnTo>
                  <a:lnTo>
                    <a:pt x="58271" y="318923"/>
                  </a:lnTo>
                  <a:lnTo>
                    <a:pt x="51692" y="307332"/>
                  </a:lnTo>
                  <a:lnTo>
                    <a:pt x="45739" y="289788"/>
                  </a:lnTo>
                  <a:lnTo>
                    <a:pt x="45113" y="284775"/>
                  </a:lnTo>
                  <a:lnTo>
                    <a:pt x="46993" y="260965"/>
                  </a:lnTo>
                  <a:lnTo>
                    <a:pt x="45113" y="255953"/>
                  </a:lnTo>
                  <a:lnTo>
                    <a:pt x="38847" y="252820"/>
                  </a:lnTo>
                  <a:lnTo>
                    <a:pt x="32895" y="252193"/>
                  </a:lnTo>
                  <a:lnTo>
                    <a:pt x="24436" y="248747"/>
                  </a:lnTo>
                  <a:lnTo>
                    <a:pt x="16291" y="244048"/>
                  </a:lnTo>
                  <a:lnTo>
                    <a:pt x="6892" y="233083"/>
                  </a:lnTo>
                  <a:lnTo>
                    <a:pt x="2819" y="223685"/>
                  </a:lnTo>
                  <a:lnTo>
                    <a:pt x="627" y="212720"/>
                  </a:lnTo>
                  <a:lnTo>
                    <a:pt x="0" y="94299"/>
                  </a:lnTo>
                  <a:lnTo>
                    <a:pt x="10338" y="90226"/>
                  </a:lnTo>
                  <a:lnTo>
                    <a:pt x="23183" y="84587"/>
                  </a:lnTo>
                  <a:lnTo>
                    <a:pt x="91479" y="89286"/>
                  </a:lnTo>
                  <a:lnTo>
                    <a:pt x="107143" y="87093"/>
                  </a:lnTo>
                  <a:lnTo>
                    <a:pt x="120301" y="81767"/>
                  </a:lnTo>
                  <a:lnTo>
                    <a:pt x="125940" y="74248"/>
                  </a:lnTo>
                  <a:lnTo>
                    <a:pt x="131266" y="65163"/>
                  </a:lnTo>
                  <a:lnTo>
                    <a:pt x="137218" y="52005"/>
                  </a:lnTo>
                  <a:lnTo>
                    <a:pt x="148496" y="36654"/>
                  </a:lnTo>
                  <a:lnTo>
                    <a:pt x="156642" y="27569"/>
                  </a:lnTo>
                  <a:lnTo>
                    <a:pt x="198622" y="1880"/>
                  </a:lnTo>
                  <a:lnTo>
                    <a:pt x="201441" y="0"/>
                  </a:lnTo>
                  <a:lnTo>
                    <a:pt x="245614" y="32895"/>
                  </a:lnTo>
                  <a:lnTo>
                    <a:pt x="252193" y="45740"/>
                  </a:lnTo>
                  <a:lnTo>
                    <a:pt x="249687" y="63910"/>
                  </a:lnTo>
                  <a:lnTo>
                    <a:pt x="254700" y="67983"/>
                  </a:lnTo>
                  <a:lnTo>
                    <a:pt x="277569" y="101504"/>
                  </a:lnTo>
                  <a:lnTo>
                    <a:pt x="283522" y="104950"/>
                  </a:lnTo>
                  <a:lnTo>
                    <a:pt x="284775" y="108083"/>
                  </a:lnTo>
                  <a:lnTo>
                    <a:pt x="283522" y="110276"/>
                  </a:lnTo>
                  <a:lnTo>
                    <a:pt x="277569" y="113722"/>
                  </a:lnTo>
                  <a:lnTo>
                    <a:pt x="276003" y="117481"/>
                  </a:lnTo>
                  <a:lnTo>
                    <a:pt x="273497" y="119361"/>
                  </a:lnTo>
                  <a:lnTo>
                    <a:pt x="258459" y="128133"/>
                  </a:lnTo>
                  <a:lnTo>
                    <a:pt x="258459" y="130953"/>
                  </a:lnTo>
                  <a:lnTo>
                    <a:pt x="269424" y="130953"/>
                  </a:lnTo>
                  <a:lnTo>
                    <a:pt x="274123" y="130326"/>
                  </a:lnTo>
                  <a:lnTo>
                    <a:pt x="279136" y="128133"/>
                  </a:lnTo>
                  <a:lnTo>
                    <a:pt x="279449" y="125940"/>
                  </a:lnTo>
                  <a:lnTo>
                    <a:pt x="278823" y="119988"/>
                  </a:lnTo>
                  <a:lnTo>
                    <a:pt x="286341" y="114349"/>
                  </a:lnTo>
                  <a:lnTo>
                    <a:pt x="290101" y="113096"/>
                  </a:lnTo>
                  <a:lnTo>
                    <a:pt x="293234" y="116228"/>
                  </a:lnTo>
                  <a:lnTo>
                    <a:pt x="295740" y="119988"/>
                  </a:lnTo>
                  <a:lnTo>
                    <a:pt x="297933" y="122181"/>
                  </a:lnTo>
                  <a:lnTo>
                    <a:pt x="304199" y="125627"/>
                  </a:lnTo>
                  <a:lnTo>
                    <a:pt x="359337" y="172933"/>
                  </a:lnTo>
                  <a:lnTo>
                    <a:pt x="373121" y="183271"/>
                  </a:lnTo>
                  <a:close/>
                </a:path>
              </a:pathLst>
            </a:custGeom>
            <a:grpFill/>
            <a:ln w="6248" cap="rnd">
              <a:solidFill>
                <a:srgbClr val="0070C0"/>
              </a:solidFill>
              <a:prstDash val="solid"/>
              <a:round/>
            </a:ln>
          </p:spPr>
          <p:txBody>
            <a:bodyPr rtlCol="0" anchor="ctr"/>
            <a:lstStyle/>
            <a:p>
              <a:endParaRPr lang="vi-VN"/>
            </a:p>
          </p:txBody>
        </p:sp>
        <p:sp>
          <p:nvSpPr>
            <p:cNvPr id="118" name="Freeform: Shape 117">
              <a:extLst>
                <a:ext uri="{FF2B5EF4-FFF2-40B4-BE49-F238E27FC236}">
                  <a16:creationId xmlns:a16="http://schemas.microsoft.com/office/drawing/2014/main" id="{E17D4535-538E-444E-87FE-CE9DDD4DDCDA}"/>
                </a:ext>
              </a:extLst>
            </p:cNvPr>
            <p:cNvSpPr/>
            <p:nvPr/>
          </p:nvSpPr>
          <p:spPr>
            <a:xfrm>
              <a:off x="4470553" y="3372548"/>
              <a:ext cx="485276" cy="326128"/>
            </a:xfrm>
            <a:custGeom>
              <a:avLst/>
              <a:gdLst>
                <a:gd name="connsiteX0" fmla="*/ 483397 w 485276"/>
                <a:gd name="connsiteY0" fmla="*/ 238722 h 326128"/>
                <a:gd name="connsiteX1" fmla="*/ 454888 w 485276"/>
                <a:gd name="connsiteY1" fmla="*/ 243422 h 326128"/>
                <a:gd name="connsiteX2" fmla="*/ 434211 w 485276"/>
                <a:gd name="connsiteY2" fmla="*/ 240602 h 326128"/>
                <a:gd name="connsiteX3" fmla="*/ 416354 w 485276"/>
                <a:gd name="connsiteY3" fmla="*/ 234649 h 326128"/>
                <a:gd name="connsiteX4" fmla="*/ 407896 w 485276"/>
                <a:gd name="connsiteY4" fmla="*/ 233710 h 326128"/>
                <a:gd name="connsiteX5" fmla="*/ 386906 w 485276"/>
                <a:gd name="connsiteY5" fmla="*/ 234963 h 326128"/>
                <a:gd name="connsiteX6" fmla="*/ 378447 w 485276"/>
                <a:gd name="connsiteY6" fmla="*/ 236843 h 326128"/>
                <a:gd name="connsiteX7" fmla="*/ 371241 w 485276"/>
                <a:gd name="connsiteY7" fmla="*/ 242795 h 326128"/>
                <a:gd name="connsiteX8" fmla="*/ 364662 w 485276"/>
                <a:gd name="connsiteY8" fmla="*/ 253133 h 326128"/>
                <a:gd name="connsiteX9" fmla="*/ 349938 w 485276"/>
                <a:gd name="connsiteY9" fmla="*/ 282582 h 326128"/>
                <a:gd name="connsiteX10" fmla="*/ 337407 w 485276"/>
                <a:gd name="connsiteY10" fmla="*/ 293860 h 326128"/>
                <a:gd name="connsiteX11" fmla="*/ 328321 w 485276"/>
                <a:gd name="connsiteY11" fmla="*/ 291041 h 326128"/>
                <a:gd name="connsiteX12" fmla="*/ 322682 w 485276"/>
                <a:gd name="connsiteY12" fmla="*/ 291667 h 326128"/>
                <a:gd name="connsiteX13" fmla="*/ 314537 w 485276"/>
                <a:gd name="connsiteY13" fmla="*/ 295113 h 326128"/>
                <a:gd name="connsiteX14" fmla="*/ 306705 w 485276"/>
                <a:gd name="connsiteY14" fmla="*/ 301066 h 326128"/>
                <a:gd name="connsiteX15" fmla="*/ 295427 w 485276"/>
                <a:gd name="connsiteY15" fmla="*/ 313597 h 326128"/>
                <a:gd name="connsiteX16" fmla="*/ 286968 w 485276"/>
                <a:gd name="connsiteY16" fmla="*/ 324562 h 326128"/>
                <a:gd name="connsiteX17" fmla="*/ 283522 w 485276"/>
                <a:gd name="connsiteY17" fmla="*/ 326129 h 326128"/>
                <a:gd name="connsiteX18" fmla="*/ 280076 w 485276"/>
                <a:gd name="connsiteY18" fmla="*/ 325189 h 326128"/>
                <a:gd name="connsiteX19" fmla="*/ 274750 w 485276"/>
                <a:gd name="connsiteY19" fmla="*/ 317356 h 326128"/>
                <a:gd name="connsiteX20" fmla="*/ 265665 w 485276"/>
                <a:gd name="connsiteY20" fmla="*/ 298246 h 326128"/>
                <a:gd name="connsiteX21" fmla="*/ 260965 w 485276"/>
                <a:gd name="connsiteY21" fmla="*/ 293547 h 326128"/>
                <a:gd name="connsiteX22" fmla="*/ 254700 w 485276"/>
                <a:gd name="connsiteY22" fmla="*/ 291981 h 326128"/>
                <a:gd name="connsiteX23" fmla="*/ 245615 w 485276"/>
                <a:gd name="connsiteY23" fmla="*/ 295427 h 326128"/>
                <a:gd name="connsiteX24" fmla="*/ 233710 w 485276"/>
                <a:gd name="connsiteY24" fmla="*/ 304199 h 326128"/>
                <a:gd name="connsiteX25" fmla="*/ 227131 w 485276"/>
                <a:gd name="connsiteY25" fmla="*/ 307645 h 326128"/>
                <a:gd name="connsiteX26" fmla="*/ 218359 w 485276"/>
                <a:gd name="connsiteY26" fmla="*/ 308585 h 326128"/>
                <a:gd name="connsiteX27" fmla="*/ 188597 w 485276"/>
                <a:gd name="connsiteY27" fmla="*/ 306078 h 326128"/>
                <a:gd name="connsiteX28" fmla="*/ 168860 w 485276"/>
                <a:gd name="connsiteY28" fmla="*/ 306392 h 326128"/>
                <a:gd name="connsiteX29" fmla="*/ 157582 w 485276"/>
                <a:gd name="connsiteY29" fmla="*/ 307958 h 326128"/>
                <a:gd name="connsiteX30" fmla="*/ 158522 w 485276"/>
                <a:gd name="connsiteY30" fmla="*/ 302005 h 326128"/>
                <a:gd name="connsiteX31" fmla="*/ 156642 w 485276"/>
                <a:gd name="connsiteY31" fmla="*/ 299813 h 326128"/>
                <a:gd name="connsiteX32" fmla="*/ 148183 w 485276"/>
                <a:gd name="connsiteY32" fmla="*/ 300126 h 326128"/>
                <a:gd name="connsiteX33" fmla="*/ 124687 w 485276"/>
                <a:gd name="connsiteY33" fmla="*/ 306392 h 326128"/>
                <a:gd name="connsiteX34" fmla="*/ 112156 w 485276"/>
                <a:gd name="connsiteY34" fmla="*/ 307645 h 326128"/>
                <a:gd name="connsiteX35" fmla="*/ 100251 w 485276"/>
                <a:gd name="connsiteY35" fmla="*/ 304199 h 326128"/>
                <a:gd name="connsiteX36" fmla="*/ 90539 w 485276"/>
                <a:gd name="connsiteY36" fmla="*/ 295427 h 326128"/>
                <a:gd name="connsiteX37" fmla="*/ 74875 w 485276"/>
                <a:gd name="connsiteY37" fmla="*/ 275063 h 326128"/>
                <a:gd name="connsiteX38" fmla="*/ 63597 w 485276"/>
                <a:gd name="connsiteY38" fmla="*/ 267544 h 326128"/>
                <a:gd name="connsiteX39" fmla="*/ 57018 w 485276"/>
                <a:gd name="connsiteY39" fmla="*/ 265665 h 326128"/>
                <a:gd name="connsiteX40" fmla="*/ 51065 w 485276"/>
                <a:gd name="connsiteY40" fmla="*/ 264725 h 326128"/>
                <a:gd name="connsiteX41" fmla="*/ 45426 w 485276"/>
                <a:gd name="connsiteY41" fmla="*/ 263159 h 326128"/>
                <a:gd name="connsiteX42" fmla="*/ 38847 w 485276"/>
                <a:gd name="connsiteY42" fmla="*/ 259086 h 326128"/>
                <a:gd name="connsiteX43" fmla="*/ 33521 w 485276"/>
                <a:gd name="connsiteY43" fmla="*/ 254073 h 326128"/>
                <a:gd name="connsiteX44" fmla="*/ 30075 w 485276"/>
                <a:gd name="connsiteY44" fmla="*/ 249061 h 326128"/>
                <a:gd name="connsiteX45" fmla="*/ 27569 w 485276"/>
                <a:gd name="connsiteY45" fmla="*/ 243422 h 326128"/>
                <a:gd name="connsiteX46" fmla="*/ 22870 w 485276"/>
                <a:gd name="connsiteY46" fmla="*/ 219925 h 326128"/>
                <a:gd name="connsiteX47" fmla="*/ 19424 w 485276"/>
                <a:gd name="connsiteY47" fmla="*/ 213973 h 326128"/>
                <a:gd name="connsiteX48" fmla="*/ 11278 w 485276"/>
                <a:gd name="connsiteY48" fmla="*/ 208020 h 326128"/>
                <a:gd name="connsiteX49" fmla="*/ 2193 w 485276"/>
                <a:gd name="connsiteY49" fmla="*/ 203634 h 326128"/>
                <a:gd name="connsiteX50" fmla="*/ 1880 w 485276"/>
                <a:gd name="connsiteY50" fmla="*/ 200815 h 326128"/>
                <a:gd name="connsiteX51" fmla="*/ 0 w 485276"/>
                <a:gd name="connsiteY51" fmla="*/ 180138 h 326128"/>
                <a:gd name="connsiteX52" fmla="*/ 2506 w 485276"/>
                <a:gd name="connsiteY52" fmla="*/ 174499 h 326128"/>
                <a:gd name="connsiteX53" fmla="*/ 7832 w 485276"/>
                <a:gd name="connsiteY53" fmla="*/ 166667 h 326128"/>
                <a:gd name="connsiteX54" fmla="*/ 26629 w 485276"/>
                <a:gd name="connsiteY54" fmla="*/ 149750 h 326128"/>
                <a:gd name="connsiteX55" fmla="*/ 41980 w 485276"/>
                <a:gd name="connsiteY55" fmla="*/ 131579 h 326128"/>
                <a:gd name="connsiteX56" fmla="*/ 44173 w 485276"/>
                <a:gd name="connsiteY56" fmla="*/ 126880 h 326128"/>
                <a:gd name="connsiteX57" fmla="*/ 44173 w 485276"/>
                <a:gd name="connsiteY57" fmla="*/ 123747 h 326128"/>
                <a:gd name="connsiteX58" fmla="*/ 41667 w 485276"/>
                <a:gd name="connsiteY58" fmla="*/ 121554 h 326128"/>
                <a:gd name="connsiteX59" fmla="*/ 33521 w 485276"/>
                <a:gd name="connsiteY59" fmla="*/ 115915 h 326128"/>
                <a:gd name="connsiteX60" fmla="*/ 28822 w 485276"/>
                <a:gd name="connsiteY60" fmla="*/ 110903 h 326128"/>
                <a:gd name="connsiteX61" fmla="*/ 23809 w 485276"/>
                <a:gd name="connsiteY61" fmla="*/ 104010 h 326128"/>
                <a:gd name="connsiteX62" fmla="*/ 20363 w 485276"/>
                <a:gd name="connsiteY62" fmla="*/ 95552 h 326128"/>
                <a:gd name="connsiteX63" fmla="*/ 19424 w 485276"/>
                <a:gd name="connsiteY63" fmla="*/ 87406 h 326128"/>
                <a:gd name="connsiteX64" fmla="*/ 21930 w 485276"/>
                <a:gd name="connsiteY64" fmla="*/ 82394 h 326128"/>
                <a:gd name="connsiteX65" fmla="*/ 28196 w 485276"/>
                <a:gd name="connsiteY65" fmla="*/ 78008 h 326128"/>
                <a:gd name="connsiteX66" fmla="*/ 47306 w 485276"/>
                <a:gd name="connsiteY66" fmla="*/ 72055 h 326128"/>
                <a:gd name="connsiteX67" fmla="*/ 87406 w 485276"/>
                <a:gd name="connsiteY67" fmla="*/ 66729 h 326128"/>
                <a:gd name="connsiteX68" fmla="*/ 95552 w 485276"/>
                <a:gd name="connsiteY68" fmla="*/ 63910 h 326128"/>
                <a:gd name="connsiteX69" fmla="*/ 104637 w 485276"/>
                <a:gd name="connsiteY69" fmla="*/ 57958 h 326128"/>
                <a:gd name="connsiteX70" fmla="*/ 117168 w 485276"/>
                <a:gd name="connsiteY70" fmla="*/ 46053 h 326128"/>
                <a:gd name="connsiteX71" fmla="*/ 146304 w 485276"/>
                <a:gd name="connsiteY71" fmla="*/ 4073 h 326128"/>
                <a:gd name="connsiteX72" fmla="*/ 148183 w 485276"/>
                <a:gd name="connsiteY72" fmla="*/ 0 h 326128"/>
                <a:gd name="connsiteX73" fmla="*/ 184837 w 485276"/>
                <a:gd name="connsiteY73" fmla="*/ 27256 h 326128"/>
                <a:gd name="connsiteX74" fmla="*/ 230264 w 485276"/>
                <a:gd name="connsiteY74" fmla="*/ 68609 h 326128"/>
                <a:gd name="connsiteX75" fmla="*/ 243422 w 485276"/>
                <a:gd name="connsiteY75" fmla="*/ 72369 h 326128"/>
                <a:gd name="connsiteX76" fmla="*/ 243422 w 485276"/>
                <a:gd name="connsiteY76" fmla="*/ 75502 h 326128"/>
                <a:gd name="connsiteX77" fmla="*/ 226818 w 485276"/>
                <a:gd name="connsiteY77" fmla="*/ 70802 h 326128"/>
                <a:gd name="connsiteX78" fmla="*/ 174499 w 485276"/>
                <a:gd name="connsiteY78" fmla="*/ 42920 h 326128"/>
                <a:gd name="connsiteX79" fmla="*/ 161654 w 485276"/>
                <a:gd name="connsiteY79" fmla="*/ 45426 h 326128"/>
                <a:gd name="connsiteX80" fmla="*/ 194236 w 485276"/>
                <a:gd name="connsiteY80" fmla="*/ 63910 h 326128"/>
                <a:gd name="connsiteX81" fmla="*/ 204574 w 485276"/>
                <a:gd name="connsiteY81" fmla="*/ 66416 h 326128"/>
                <a:gd name="connsiteX82" fmla="*/ 209274 w 485276"/>
                <a:gd name="connsiteY82" fmla="*/ 68296 h 326128"/>
                <a:gd name="connsiteX83" fmla="*/ 213033 w 485276"/>
                <a:gd name="connsiteY83" fmla="*/ 74248 h 326128"/>
                <a:gd name="connsiteX84" fmla="*/ 217419 w 485276"/>
                <a:gd name="connsiteY84" fmla="*/ 75502 h 326128"/>
                <a:gd name="connsiteX85" fmla="*/ 222432 w 485276"/>
                <a:gd name="connsiteY85" fmla="*/ 74875 h 326128"/>
                <a:gd name="connsiteX86" fmla="*/ 225878 w 485276"/>
                <a:gd name="connsiteY86" fmla="*/ 72369 h 326128"/>
                <a:gd name="connsiteX87" fmla="*/ 229010 w 485276"/>
                <a:gd name="connsiteY87" fmla="*/ 77068 h 326128"/>
                <a:gd name="connsiteX88" fmla="*/ 233083 w 485276"/>
                <a:gd name="connsiteY88" fmla="*/ 80201 h 326128"/>
                <a:gd name="connsiteX89" fmla="*/ 243422 w 485276"/>
                <a:gd name="connsiteY89" fmla="*/ 84587 h 326128"/>
                <a:gd name="connsiteX90" fmla="*/ 243422 w 485276"/>
                <a:gd name="connsiteY90" fmla="*/ 88033 h 326128"/>
                <a:gd name="connsiteX91" fmla="*/ 237469 w 485276"/>
                <a:gd name="connsiteY91" fmla="*/ 84587 h 326128"/>
                <a:gd name="connsiteX92" fmla="*/ 234650 w 485276"/>
                <a:gd name="connsiteY92" fmla="*/ 84587 h 326128"/>
                <a:gd name="connsiteX93" fmla="*/ 231830 w 485276"/>
                <a:gd name="connsiteY93" fmla="*/ 91166 h 326128"/>
                <a:gd name="connsiteX94" fmla="*/ 238096 w 485276"/>
                <a:gd name="connsiteY94" fmla="*/ 91166 h 326128"/>
                <a:gd name="connsiteX95" fmla="*/ 244048 w 485276"/>
                <a:gd name="connsiteY95" fmla="*/ 90539 h 326128"/>
                <a:gd name="connsiteX96" fmla="*/ 255326 w 485276"/>
                <a:gd name="connsiteY96" fmla="*/ 88033 h 326128"/>
                <a:gd name="connsiteX97" fmla="*/ 250627 w 485276"/>
                <a:gd name="connsiteY97" fmla="*/ 93985 h 326128"/>
                <a:gd name="connsiteX98" fmla="*/ 249374 w 485276"/>
                <a:gd name="connsiteY98" fmla="*/ 97431 h 326128"/>
                <a:gd name="connsiteX99" fmla="*/ 250627 w 485276"/>
                <a:gd name="connsiteY99" fmla="*/ 101191 h 326128"/>
                <a:gd name="connsiteX100" fmla="*/ 253760 w 485276"/>
                <a:gd name="connsiteY100" fmla="*/ 105263 h 326128"/>
                <a:gd name="connsiteX101" fmla="*/ 255953 w 485276"/>
                <a:gd name="connsiteY101" fmla="*/ 110276 h 326128"/>
                <a:gd name="connsiteX102" fmla="*/ 255326 w 485276"/>
                <a:gd name="connsiteY102" fmla="*/ 112156 h 326128"/>
                <a:gd name="connsiteX103" fmla="*/ 259399 w 485276"/>
                <a:gd name="connsiteY103" fmla="*/ 112156 h 326128"/>
                <a:gd name="connsiteX104" fmla="*/ 261592 w 485276"/>
                <a:gd name="connsiteY104" fmla="*/ 110276 h 326128"/>
                <a:gd name="connsiteX105" fmla="*/ 265351 w 485276"/>
                <a:gd name="connsiteY105" fmla="*/ 104637 h 326128"/>
                <a:gd name="connsiteX106" fmla="*/ 269737 w 485276"/>
                <a:gd name="connsiteY106" fmla="*/ 102131 h 326128"/>
                <a:gd name="connsiteX107" fmla="*/ 272244 w 485276"/>
                <a:gd name="connsiteY107" fmla="*/ 104637 h 326128"/>
                <a:gd name="connsiteX108" fmla="*/ 275690 w 485276"/>
                <a:gd name="connsiteY108" fmla="*/ 112156 h 326128"/>
                <a:gd name="connsiteX109" fmla="*/ 291981 w 485276"/>
                <a:gd name="connsiteY109" fmla="*/ 123434 h 326128"/>
                <a:gd name="connsiteX110" fmla="*/ 295740 w 485276"/>
                <a:gd name="connsiteY110" fmla="*/ 127507 h 326128"/>
                <a:gd name="connsiteX111" fmla="*/ 305765 w 485276"/>
                <a:gd name="connsiteY111" fmla="*/ 143171 h 326128"/>
                <a:gd name="connsiteX112" fmla="*/ 313284 w 485276"/>
                <a:gd name="connsiteY112" fmla="*/ 148497 h 326128"/>
                <a:gd name="connsiteX113" fmla="*/ 322682 w 485276"/>
                <a:gd name="connsiteY113" fmla="*/ 161028 h 326128"/>
                <a:gd name="connsiteX114" fmla="*/ 330828 w 485276"/>
                <a:gd name="connsiteY114" fmla="*/ 164161 h 326128"/>
                <a:gd name="connsiteX115" fmla="*/ 327695 w 485276"/>
                <a:gd name="connsiteY115" fmla="*/ 166667 h 326128"/>
                <a:gd name="connsiteX116" fmla="*/ 324875 w 485276"/>
                <a:gd name="connsiteY116" fmla="*/ 166980 h 326128"/>
                <a:gd name="connsiteX117" fmla="*/ 322056 w 485276"/>
                <a:gd name="connsiteY117" fmla="*/ 165727 h 326128"/>
                <a:gd name="connsiteX118" fmla="*/ 316417 w 485276"/>
                <a:gd name="connsiteY118" fmla="*/ 161655 h 326128"/>
                <a:gd name="connsiteX119" fmla="*/ 312031 w 485276"/>
                <a:gd name="connsiteY119" fmla="*/ 161028 h 326128"/>
                <a:gd name="connsiteX120" fmla="*/ 311091 w 485276"/>
                <a:gd name="connsiteY120" fmla="*/ 164474 h 326128"/>
                <a:gd name="connsiteX121" fmla="*/ 316417 w 485276"/>
                <a:gd name="connsiteY121" fmla="*/ 189537 h 326128"/>
                <a:gd name="connsiteX122" fmla="*/ 318610 w 485276"/>
                <a:gd name="connsiteY122" fmla="*/ 193923 h 326128"/>
                <a:gd name="connsiteX123" fmla="*/ 323622 w 485276"/>
                <a:gd name="connsiteY123" fmla="*/ 197682 h 326128"/>
                <a:gd name="connsiteX124" fmla="*/ 333960 w 485276"/>
                <a:gd name="connsiteY124" fmla="*/ 203321 h 326128"/>
                <a:gd name="connsiteX125" fmla="*/ 336780 w 485276"/>
                <a:gd name="connsiteY125" fmla="*/ 203321 h 326128"/>
                <a:gd name="connsiteX126" fmla="*/ 340540 w 485276"/>
                <a:gd name="connsiteY126" fmla="*/ 200502 h 326128"/>
                <a:gd name="connsiteX127" fmla="*/ 344299 w 485276"/>
                <a:gd name="connsiteY127" fmla="*/ 201441 h 326128"/>
                <a:gd name="connsiteX128" fmla="*/ 346805 w 485276"/>
                <a:gd name="connsiteY128" fmla="*/ 204888 h 326128"/>
                <a:gd name="connsiteX129" fmla="*/ 348372 w 485276"/>
                <a:gd name="connsiteY129" fmla="*/ 209274 h 326128"/>
                <a:gd name="connsiteX130" fmla="*/ 352131 w 485276"/>
                <a:gd name="connsiteY130" fmla="*/ 206767 h 326128"/>
                <a:gd name="connsiteX131" fmla="*/ 354324 w 485276"/>
                <a:gd name="connsiteY131" fmla="*/ 209274 h 326128"/>
                <a:gd name="connsiteX132" fmla="*/ 369988 w 485276"/>
                <a:gd name="connsiteY132" fmla="*/ 197369 h 326128"/>
                <a:gd name="connsiteX133" fmla="*/ 371868 w 485276"/>
                <a:gd name="connsiteY133" fmla="*/ 194236 h 326128"/>
                <a:gd name="connsiteX134" fmla="*/ 369048 w 485276"/>
                <a:gd name="connsiteY134" fmla="*/ 180452 h 326128"/>
                <a:gd name="connsiteX135" fmla="*/ 368735 w 485276"/>
                <a:gd name="connsiteY135" fmla="*/ 176066 h 326128"/>
                <a:gd name="connsiteX136" fmla="*/ 375001 w 485276"/>
                <a:gd name="connsiteY136" fmla="*/ 174499 h 326128"/>
                <a:gd name="connsiteX137" fmla="*/ 394424 w 485276"/>
                <a:gd name="connsiteY137" fmla="*/ 188597 h 326128"/>
                <a:gd name="connsiteX138" fmla="*/ 403510 w 485276"/>
                <a:gd name="connsiteY138" fmla="*/ 191103 h 326128"/>
                <a:gd name="connsiteX139" fmla="*/ 407269 w 485276"/>
                <a:gd name="connsiteY139" fmla="*/ 188597 h 326128"/>
                <a:gd name="connsiteX140" fmla="*/ 411655 w 485276"/>
                <a:gd name="connsiteY140" fmla="*/ 180765 h 326128"/>
                <a:gd name="connsiteX141" fmla="*/ 416667 w 485276"/>
                <a:gd name="connsiteY141" fmla="*/ 179198 h 326128"/>
                <a:gd name="connsiteX142" fmla="*/ 416981 w 485276"/>
                <a:gd name="connsiteY142" fmla="*/ 182018 h 326128"/>
                <a:gd name="connsiteX143" fmla="*/ 421054 w 485276"/>
                <a:gd name="connsiteY143" fmla="*/ 197369 h 326128"/>
                <a:gd name="connsiteX144" fmla="*/ 424813 w 485276"/>
                <a:gd name="connsiteY144" fmla="*/ 204888 h 326128"/>
                <a:gd name="connsiteX145" fmla="*/ 438597 w 485276"/>
                <a:gd name="connsiteY145" fmla="*/ 227757 h 326128"/>
                <a:gd name="connsiteX146" fmla="*/ 426379 w 485276"/>
                <a:gd name="connsiteY146" fmla="*/ 218672 h 326128"/>
                <a:gd name="connsiteX147" fmla="*/ 420427 w 485276"/>
                <a:gd name="connsiteY147" fmla="*/ 216479 h 326128"/>
                <a:gd name="connsiteX148" fmla="*/ 417921 w 485276"/>
                <a:gd name="connsiteY148" fmla="*/ 223058 h 326128"/>
                <a:gd name="connsiteX149" fmla="*/ 421367 w 485276"/>
                <a:gd name="connsiteY149" fmla="*/ 228071 h 326128"/>
                <a:gd name="connsiteX150" fmla="*/ 428886 w 485276"/>
                <a:gd name="connsiteY150" fmla="*/ 231203 h 326128"/>
                <a:gd name="connsiteX151" fmla="*/ 437031 w 485276"/>
                <a:gd name="connsiteY151" fmla="*/ 232143 h 326128"/>
                <a:gd name="connsiteX152" fmla="*/ 441417 w 485276"/>
                <a:gd name="connsiteY152" fmla="*/ 230577 h 326128"/>
                <a:gd name="connsiteX153" fmla="*/ 444550 w 485276"/>
                <a:gd name="connsiteY153" fmla="*/ 230577 h 326128"/>
                <a:gd name="connsiteX154" fmla="*/ 452069 w 485276"/>
                <a:gd name="connsiteY154" fmla="*/ 234023 h 326128"/>
                <a:gd name="connsiteX155" fmla="*/ 462720 w 485276"/>
                <a:gd name="connsiteY155" fmla="*/ 236529 h 326128"/>
                <a:gd name="connsiteX156" fmla="*/ 474312 w 485276"/>
                <a:gd name="connsiteY156" fmla="*/ 237469 h 326128"/>
                <a:gd name="connsiteX157" fmla="*/ 485277 w 485276"/>
                <a:gd name="connsiteY157" fmla="*/ 236529 h 326128"/>
                <a:gd name="connsiteX158" fmla="*/ 483397 w 485276"/>
                <a:gd name="connsiteY158" fmla="*/ 238722 h 32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485276" h="326128">
                  <a:moveTo>
                    <a:pt x="483397" y="238722"/>
                  </a:moveTo>
                  <a:lnTo>
                    <a:pt x="454888" y="243422"/>
                  </a:lnTo>
                  <a:lnTo>
                    <a:pt x="434211" y="240602"/>
                  </a:lnTo>
                  <a:lnTo>
                    <a:pt x="416354" y="234649"/>
                  </a:lnTo>
                  <a:lnTo>
                    <a:pt x="407896" y="233710"/>
                  </a:lnTo>
                  <a:lnTo>
                    <a:pt x="386906" y="234963"/>
                  </a:lnTo>
                  <a:lnTo>
                    <a:pt x="378447" y="236843"/>
                  </a:lnTo>
                  <a:lnTo>
                    <a:pt x="371241" y="242795"/>
                  </a:lnTo>
                  <a:lnTo>
                    <a:pt x="364662" y="253133"/>
                  </a:lnTo>
                  <a:lnTo>
                    <a:pt x="349938" y="282582"/>
                  </a:lnTo>
                  <a:lnTo>
                    <a:pt x="337407" y="293860"/>
                  </a:lnTo>
                  <a:lnTo>
                    <a:pt x="328321" y="291041"/>
                  </a:lnTo>
                  <a:lnTo>
                    <a:pt x="322682" y="291667"/>
                  </a:lnTo>
                  <a:lnTo>
                    <a:pt x="314537" y="295113"/>
                  </a:lnTo>
                  <a:lnTo>
                    <a:pt x="306705" y="301066"/>
                  </a:lnTo>
                  <a:lnTo>
                    <a:pt x="295427" y="313597"/>
                  </a:lnTo>
                  <a:lnTo>
                    <a:pt x="286968" y="324562"/>
                  </a:lnTo>
                  <a:lnTo>
                    <a:pt x="283522" y="326129"/>
                  </a:lnTo>
                  <a:lnTo>
                    <a:pt x="280076" y="325189"/>
                  </a:lnTo>
                  <a:lnTo>
                    <a:pt x="274750" y="317356"/>
                  </a:lnTo>
                  <a:lnTo>
                    <a:pt x="265665" y="298246"/>
                  </a:lnTo>
                  <a:lnTo>
                    <a:pt x="260965" y="293547"/>
                  </a:lnTo>
                  <a:lnTo>
                    <a:pt x="254700" y="291981"/>
                  </a:lnTo>
                  <a:lnTo>
                    <a:pt x="245615" y="295427"/>
                  </a:lnTo>
                  <a:lnTo>
                    <a:pt x="233710" y="304199"/>
                  </a:lnTo>
                  <a:lnTo>
                    <a:pt x="227131" y="307645"/>
                  </a:lnTo>
                  <a:lnTo>
                    <a:pt x="218359" y="308585"/>
                  </a:lnTo>
                  <a:lnTo>
                    <a:pt x="188597" y="306078"/>
                  </a:lnTo>
                  <a:lnTo>
                    <a:pt x="168860" y="306392"/>
                  </a:lnTo>
                  <a:lnTo>
                    <a:pt x="157582" y="307958"/>
                  </a:lnTo>
                  <a:lnTo>
                    <a:pt x="158522" y="302005"/>
                  </a:lnTo>
                  <a:lnTo>
                    <a:pt x="156642" y="299813"/>
                  </a:lnTo>
                  <a:lnTo>
                    <a:pt x="148183" y="300126"/>
                  </a:lnTo>
                  <a:lnTo>
                    <a:pt x="124687" y="306392"/>
                  </a:lnTo>
                  <a:lnTo>
                    <a:pt x="112156" y="307645"/>
                  </a:lnTo>
                  <a:lnTo>
                    <a:pt x="100251" y="304199"/>
                  </a:lnTo>
                  <a:lnTo>
                    <a:pt x="90539" y="295427"/>
                  </a:lnTo>
                  <a:lnTo>
                    <a:pt x="74875" y="275063"/>
                  </a:lnTo>
                  <a:lnTo>
                    <a:pt x="63597" y="267544"/>
                  </a:lnTo>
                  <a:lnTo>
                    <a:pt x="57018" y="265665"/>
                  </a:lnTo>
                  <a:lnTo>
                    <a:pt x="51065" y="264725"/>
                  </a:lnTo>
                  <a:lnTo>
                    <a:pt x="45426" y="263159"/>
                  </a:lnTo>
                  <a:lnTo>
                    <a:pt x="38847" y="259086"/>
                  </a:lnTo>
                  <a:lnTo>
                    <a:pt x="33521" y="254073"/>
                  </a:lnTo>
                  <a:lnTo>
                    <a:pt x="30075" y="249061"/>
                  </a:lnTo>
                  <a:lnTo>
                    <a:pt x="27569" y="243422"/>
                  </a:lnTo>
                  <a:lnTo>
                    <a:pt x="22870" y="219925"/>
                  </a:lnTo>
                  <a:lnTo>
                    <a:pt x="19424" y="213973"/>
                  </a:lnTo>
                  <a:lnTo>
                    <a:pt x="11278" y="208020"/>
                  </a:lnTo>
                  <a:lnTo>
                    <a:pt x="2193" y="203634"/>
                  </a:lnTo>
                  <a:lnTo>
                    <a:pt x="1880" y="200815"/>
                  </a:lnTo>
                  <a:lnTo>
                    <a:pt x="0" y="180138"/>
                  </a:lnTo>
                  <a:lnTo>
                    <a:pt x="2506" y="174499"/>
                  </a:lnTo>
                  <a:lnTo>
                    <a:pt x="7832" y="166667"/>
                  </a:lnTo>
                  <a:lnTo>
                    <a:pt x="26629" y="149750"/>
                  </a:lnTo>
                  <a:lnTo>
                    <a:pt x="41980" y="131579"/>
                  </a:lnTo>
                  <a:lnTo>
                    <a:pt x="44173" y="126880"/>
                  </a:lnTo>
                  <a:lnTo>
                    <a:pt x="44173" y="123747"/>
                  </a:lnTo>
                  <a:lnTo>
                    <a:pt x="41667" y="121554"/>
                  </a:lnTo>
                  <a:lnTo>
                    <a:pt x="33521" y="115915"/>
                  </a:lnTo>
                  <a:lnTo>
                    <a:pt x="28822" y="110903"/>
                  </a:lnTo>
                  <a:lnTo>
                    <a:pt x="23809" y="104010"/>
                  </a:lnTo>
                  <a:lnTo>
                    <a:pt x="20363" y="95552"/>
                  </a:lnTo>
                  <a:lnTo>
                    <a:pt x="19424" y="87406"/>
                  </a:lnTo>
                  <a:lnTo>
                    <a:pt x="21930" y="82394"/>
                  </a:lnTo>
                  <a:lnTo>
                    <a:pt x="28196" y="78008"/>
                  </a:lnTo>
                  <a:lnTo>
                    <a:pt x="47306" y="72055"/>
                  </a:lnTo>
                  <a:lnTo>
                    <a:pt x="87406" y="66729"/>
                  </a:lnTo>
                  <a:lnTo>
                    <a:pt x="95552" y="63910"/>
                  </a:lnTo>
                  <a:lnTo>
                    <a:pt x="104637" y="57958"/>
                  </a:lnTo>
                  <a:lnTo>
                    <a:pt x="117168" y="46053"/>
                  </a:lnTo>
                  <a:lnTo>
                    <a:pt x="146304" y="4073"/>
                  </a:lnTo>
                  <a:lnTo>
                    <a:pt x="148183" y="0"/>
                  </a:lnTo>
                  <a:lnTo>
                    <a:pt x="184837" y="27256"/>
                  </a:lnTo>
                  <a:lnTo>
                    <a:pt x="230264" y="68609"/>
                  </a:lnTo>
                  <a:lnTo>
                    <a:pt x="243422" y="72369"/>
                  </a:lnTo>
                  <a:lnTo>
                    <a:pt x="243422" y="75502"/>
                  </a:lnTo>
                  <a:lnTo>
                    <a:pt x="226818" y="70802"/>
                  </a:lnTo>
                  <a:lnTo>
                    <a:pt x="174499" y="42920"/>
                  </a:lnTo>
                  <a:lnTo>
                    <a:pt x="161654" y="45426"/>
                  </a:lnTo>
                  <a:lnTo>
                    <a:pt x="194236" y="63910"/>
                  </a:lnTo>
                  <a:lnTo>
                    <a:pt x="204574" y="66416"/>
                  </a:lnTo>
                  <a:lnTo>
                    <a:pt x="209274" y="68296"/>
                  </a:lnTo>
                  <a:lnTo>
                    <a:pt x="213033" y="74248"/>
                  </a:lnTo>
                  <a:lnTo>
                    <a:pt x="217419" y="75502"/>
                  </a:lnTo>
                  <a:lnTo>
                    <a:pt x="222432" y="74875"/>
                  </a:lnTo>
                  <a:lnTo>
                    <a:pt x="225878" y="72369"/>
                  </a:lnTo>
                  <a:lnTo>
                    <a:pt x="229010" y="77068"/>
                  </a:lnTo>
                  <a:lnTo>
                    <a:pt x="233083" y="80201"/>
                  </a:lnTo>
                  <a:lnTo>
                    <a:pt x="243422" y="84587"/>
                  </a:lnTo>
                  <a:lnTo>
                    <a:pt x="243422" y="88033"/>
                  </a:lnTo>
                  <a:lnTo>
                    <a:pt x="237469" y="84587"/>
                  </a:lnTo>
                  <a:lnTo>
                    <a:pt x="234650" y="84587"/>
                  </a:lnTo>
                  <a:lnTo>
                    <a:pt x="231830" y="91166"/>
                  </a:lnTo>
                  <a:lnTo>
                    <a:pt x="238096" y="91166"/>
                  </a:lnTo>
                  <a:lnTo>
                    <a:pt x="244048" y="90539"/>
                  </a:lnTo>
                  <a:lnTo>
                    <a:pt x="255326" y="88033"/>
                  </a:lnTo>
                  <a:lnTo>
                    <a:pt x="250627" y="93985"/>
                  </a:lnTo>
                  <a:lnTo>
                    <a:pt x="249374" y="97431"/>
                  </a:lnTo>
                  <a:lnTo>
                    <a:pt x="250627" y="101191"/>
                  </a:lnTo>
                  <a:lnTo>
                    <a:pt x="253760" y="105263"/>
                  </a:lnTo>
                  <a:lnTo>
                    <a:pt x="255953" y="110276"/>
                  </a:lnTo>
                  <a:lnTo>
                    <a:pt x="255326" y="112156"/>
                  </a:lnTo>
                  <a:lnTo>
                    <a:pt x="259399" y="112156"/>
                  </a:lnTo>
                  <a:lnTo>
                    <a:pt x="261592" y="110276"/>
                  </a:lnTo>
                  <a:lnTo>
                    <a:pt x="265351" y="104637"/>
                  </a:lnTo>
                  <a:lnTo>
                    <a:pt x="269737" y="102131"/>
                  </a:lnTo>
                  <a:lnTo>
                    <a:pt x="272244" y="104637"/>
                  </a:lnTo>
                  <a:lnTo>
                    <a:pt x="275690" y="112156"/>
                  </a:lnTo>
                  <a:lnTo>
                    <a:pt x="291981" y="123434"/>
                  </a:lnTo>
                  <a:lnTo>
                    <a:pt x="295740" y="127507"/>
                  </a:lnTo>
                  <a:lnTo>
                    <a:pt x="305765" y="143171"/>
                  </a:lnTo>
                  <a:lnTo>
                    <a:pt x="313284" y="148497"/>
                  </a:lnTo>
                  <a:lnTo>
                    <a:pt x="322682" y="161028"/>
                  </a:lnTo>
                  <a:lnTo>
                    <a:pt x="330828" y="164161"/>
                  </a:lnTo>
                  <a:lnTo>
                    <a:pt x="327695" y="166667"/>
                  </a:lnTo>
                  <a:lnTo>
                    <a:pt x="324875" y="166980"/>
                  </a:lnTo>
                  <a:lnTo>
                    <a:pt x="322056" y="165727"/>
                  </a:lnTo>
                  <a:lnTo>
                    <a:pt x="316417" y="161655"/>
                  </a:lnTo>
                  <a:lnTo>
                    <a:pt x="312031" y="161028"/>
                  </a:lnTo>
                  <a:lnTo>
                    <a:pt x="311091" y="164474"/>
                  </a:lnTo>
                  <a:lnTo>
                    <a:pt x="316417" y="189537"/>
                  </a:lnTo>
                  <a:lnTo>
                    <a:pt x="318610" y="193923"/>
                  </a:lnTo>
                  <a:lnTo>
                    <a:pt x="323622" y="197682"/>
                  </a:lnTo>
                  <a:lnTo>
                    <a:pt x="333960" y="203321"/>
                  </a:lnTo>
                  <a:lnTo>
                    <a:pt x="336780" y="203321"/>
                  </a:lnTo>
                  <a:lnTo>
                    <a:pt x="340540" y="200502"/>
                  </a:lnTo>
                  <a:lnTo>
                    <a:pt x="344299" y="201441"/>
                  </a:lnTo>
                  <a:lnTo>
                    <a:pt x="346805" y="204888"/>
                  </a:lnTo>
                  <a:lnTo>
                    <a:pt x="348372" y="209274"/>
                  </a:lnTo>
                  <a:lnTo>
                    <a:pt x="352131" y="206767"/>
                  </a:lnTo>
                  <a:lnTo>
                    <a:pt x="354324" y="209274"/>
                  </a:lnTo>
                  <a:lnTo>
                    <a:pt x="369988" y="197369"/>
                  </a:lnTo>
                  <a:lnTo>
                    <a:pt x="371868" y="194236"/>
                  </a:lnTo>
                  <a:lnTo>
                    <a:pt x="369048" y="180452"/>
                  </a:lnTo>
                  <a:lnTo>
                    <a:pt x="368735" y="176066"/>
                  </a:lnTo>
                  <a:lnTo>
                    <a:pt x="375001" y="174499"/>
                  </a:lnTo>
                  <a:lnTo>
                    <a:pt x="394424" y="188597"/>
                  </a:lnTo>
                  <a:lnTo>
                    <a:pt x="403510" y="191103"/>
                  </a:lnTo>
                  <a:lnTo>
                    <a:pt x="407269" y="188597"/>
                  </a:lnTo>
                  <a:lnTo>
                    <a:pt x="411655" y="180765"/>
                  </a:lnTo>
                  <a:lnTo>
                    <a:pt x="416667" y="179198"/>
                  </a:lnTo>
                  <a:lnTo>
                    <a:pt x="416981" y="182018"/>
                  </a:lnTo>
                  <a:lnTo>
                    <a:pt x="421054" y="197369"/>
                  </a:lnTo>
                  <a:lnTo>
                    <a:pt x="424813" y="204888"/>
                  </a:lnTo>
                  <a:lnTo>
                    <a:pt x="438597" y="227757"/>
                  </a:lnTo>
                  <a:lnTo>
                    <a:pt x="426379" y="218672"/>
                  </a:lnTo>
                  <a:lnTo>
                    <a:pt x="420427" y="216479"/>
                  </a:lnTo>
                  <a:lnTo>
                    <a:pt x="417921" y="223058"/>
                  </a:lnTo>
                  <a:lnTo>
                    <a:pt x="421367" y="228071"/>
                  </a:lnTo>
                  <a:lnTo>
                    <a:pt x="428886" y="231203"/>
                  </a:lnTo>
                  <a:lnTo>
                    <a:pt x="437031" y="232143"/>
                  </a:lnTo>
                  <a:lnTo>
                    <a:pt x="441417" y="230577"/>
                  </a:lnTo>
                  <a:lnTo>
                    <a:pt x="444550" y="230577"/>
                  </a:lnTo>
                  <a:lnTo>
                    <a:pt x="452069" y="234023"/>
                  </a:lnTo>
                  <a:lnTo>
                    <a:pt x="462720" y="236529"/>
                  </a:lnTo>
                  <a:lnTo>
                    <a:pt x="474312" y="237469"/>
                  </a:lnTo>
                  <a:lnTo>
                    <a:pt x="485277" y="236529"/>
                  </a:lnTo>
                  <a:lnTo>
                    <a:pt x="483397" y="238722"/>
                  </a:lnTo>
                  <a:close/>
                </a:path>
              </a:pathLst>
            </a:custGeom>
            <a:grpFill/>
            <a:ln w="6248" cap="rnd">
              <a:solidFill>
                <a:srgbClr val="0070C0"/>
              </a:solidFill>
              <a:prstDash val="solid"/>
              <a:round/>
            </a:ln>
          </p:spPr>
          <p:txBody>
            <a:bodyPr rtlCol="0" anchor="ctr"/>
            <a:lstStyle/>
            <a:p>
              <a:endParaRPr lang="vi-VN"/>
            </a:p>
          </p:txBody>
        </p:sp>
        <p:sp>
          <p:nvSpPr>
            <p:cNvPr id="119" name="Freeform: Shape 118">
              <a:hlinkClick r:id="" action="ppaction://noaction"/>
              <a:extLst>
                <a:ext uri="{FF2B5EF4-FFF2-40B4-BE49-F238E27FC236}">
                  <a16:creationId xmlns:a16="http://schemas.microsoft.com/office/drawing/2014/main" id="{FFED9B52-BAF6-4397-9BCA-829128D80325}"/>
                </a:ext>
              </a:extLst>
            </p:cNvPr>
            <p:cNvSpPr/>
            <p:nvPr/>
          </p:nvSpPr>
          <p:spPr>
            <a:xfrm>
              <a:off x="4807959" y="3606258"/>
              <a:ext cx="209273" cy="109649"/>
            </a:xfrm>
            <a:custGeom>
              <a:avLst/>
              <a:gdLst>
                <a:gd name="connsiteX0" fmla="*/ 145990 w 209273"/>
                <a:gd name="connsiteY0" fmla="*/ 5012 h 109649"/>
                <a:gd name="connsiteX1" fmla="*/ 141604 w 209273"/>
                <a:gd name="connsiteY1" fmla="*/ 10965 h 109649"/>
                <a:gd name="connsiteX2" fmla="*/ 126567 w 209273"/>
                <a:gd name="connsiteY2" fmla="*/ 23183 h 109649"/>
                <a:gd name="connsiteX3" fmla="*/ 121554 w 209273"/>
                <a:gd name="connsiteY3" fmla="*/ 33208 h 109649"/>
                <a:gd name="connsiteX4" fmla="*/ 121867 w 209273"/>
                <a:gd name="connsiteY4" fmla="*/ 46053 h 109649"/>
                <a:gd name="connsiteX5" fmla="*/ 129073 w 209273"/>
                <a:gd name="connsiteY5" fmla="*/ 52945 h 109649"/>
                <a:gd name="connsiteX6" fmla="*/ 138471 w 209273"/>
                <a:gd name="connsiteY6" fmla="*/ 58271 h 109649"/>
                <a:gd name="connsiteX7" fmla="*/ 145050 w 209273"/>
                <a:gd name="connsiteY7" fmla="*/ 67043 h 109649"/>
                <a:gd name="connsiteX8" fmla="*/ 151629 w 209273"/>
                <a:gd name="connsiteY8" fmla="*/ 60464 h 109649"/>
                <a:gd name="connsiteX9" fmla="*/ 155075 w 209273"/>
                <a:gd name="connsiteY9" fmla="*/ 58271 h 109649"/>
                <a:gd name="connsiteX10" fmla="*/ 158208 w 209273"/>
                <a:gd name="connsiteY10" fmla="*/ 59211 h 109649"/>
                <a:gd name="connsiteX11" fmla="*/ 161654 w 209273"/>
                <a:gd name="connsiteY11" fmla="*/ 74248 h 109649"/>
                <a:gd name="connsiteX12" fmla="*/ 162281 w 209273"/>
                <a:gd name="connsiteY12" fmla="*/ 75815 h 109649"/>
                <a:gd name="connsiteX13" fmla="*/ 160088 w 209273"/>
                <a:gd name="connsiteY13" fmla="*/ 82393 h 109649"/>
                <a:gd name="connsiteX14" fmla="*/ 155702 w 209273"/>
                <a:gd name="connsiteY14" fmla="*/ 88659 h 109649"/>
                <a:gd name="connsiteX15" fmla="*/ 150376 w 209273"/>
                <a:gd name="connsiteY15" fmla="*/ 93672 h 109649"/>
                <a:gd name="connsiteX16" fmla="*/ 152882 w 209273"/>
                <a:gd name="connsiteY16" fmla="*/ 94612 h 109649"/>
                <a:gd name="connsiteX17" fmla="*/ 160715 w 209273"/>
                <a:gd name="connsiteY17" fmla="*/ 90226 h 109649"/>
                <a:gd name="connsiteX18" fmla="*/ 167293 w 209273"/>
                <a:gd name="connsiteY18" fmla="*/ 88346 h 109649"/>
                <a:gd name="connsiteX19" fmla="*/ 171053 w 209273"/>
                <a:gd name="connsiteY19" fmla="*/ 93985 h 109649"/>
                <a:gd name="connsiteX20" fmla="*/ 166980 w 209273"/>
                <a:gd name="connsiteY20" fmla="*/ 71428 h 109649"/>
                <a:gd name="connsiteX21" fmla="*/ 163847 w 209273"/>
                <a:gd name="connsiteY21" fmla="*/ 65163 h 109649"/>
                <a:gd name="connsiteX22" fmla="*/ 163534 w 209273"/>
                <a:gd name="connsiteY22" fmla="*/ 58584 h 109649"/>
                <a:gd name="connsiteX23" fmla="*/ 166354 w 209273"/>
                <a:gd name="connsiteY23" fmla="*/ 50752 h 109649"/>
                <a:gd name="connsiteX24" fmla="*/ 166040 w 209273"/>
                <a:gd name="connsiteY24" fmla="*/ 44173 h 109649"/>
                <a:gd name="connsiteX25" fmla="*/ 156642 w 209273"/>
                <a:gd name="connsiteY25" fmla="*/ 42607 h 109649"/>
                <a:gd name="connsiteX26" fmla="*/ 156642 w 209273"/>
                <a:gd name="connsiteY26" fmla="*/ 39160 h 109649"/>
                <a:gd name="connsiteX27" fmla="*/ 162594 w 209273"/>
                <a:gd name="connsiteY27" fmla="*/ 33834 h 109649"/>
                <a:gd name="connsiteX28" fmla="*/ 165414 w 209273"/>
                <a:gd name="connsiteY28" fmla="*/ 26942 h 109649"/>
                <a:gd name="connsiteX29" fmla="*/ 169486 w 209273"/>
                <a:gd name="connsiteY29" fmla="*/ 29449 h 109649"/>
                <a:gd name="connsiteX30" fmla="*/ 171053 w 209273"/>
                <a:gd name="connsiteY30" fmla="*/ 26942 h 109649"/>
                <a:gd name="connsiteX31" fmla="*/ 173873 w 209273"/>
                <a:gd name="connsiteY31" fmla="*/ 26942 h 109649"/>
                <a:gd name="connsiteX32" fmla="*/ 177632 w 209273"/>
                <a:gd name="connsiteY32" fmla="*/ 31015 h 109649"/>
                <a:gd name="connsiteX33" fmla="*/ 182644 w 209273"/>
                <a:gd name="connsiteY33" fmla="*/ 34774 h 109649"/>
                <a:gd name="connsiteX34" fmla="*/ 188910 w 209273"/>
                <a:gd name="connsiteY34" fmla="*/ 37907 h 109649"/>
                <a:gd name="connsiteX35" fmla="*/ 195802 w 209273"/>
                <a:gd name="connsiteY35" fmla="*/ 39160 h 109649"/>
                <a:gd name="connsiteX36" fmla="*/ 196429 w 209273"/>
                <a:gd name="connsiteY36" fmla="*/ 36967 h 109649"/>
                <a:gd name="connsiteX37" fmla="*/ 198935 w 209273"/>
                <a:gd name="connsiteY37" fmla="*/ 32895 h 109649"/>
                <a:gd name="connsiteX38" fmla="*/ 201755 w 209273"/>
                <a:gd name="connsiteY38" fmla="*/ 30075 h 109649"/>
                <a:gd name="connsiteX39" fmla="*/ 204261 w 209273"/>
                <a:gd name="connsiteY39" fmla="*/ 33521 h 109649"/>
                <a:gd name="connsiteX40" fmla="*/ 209274 w 209273"/>
                <a:gd name="connsiteY40" fmla="*/ 39160 h 109649"/>
                <a:gd name="connsiteX41" fmla="*/ 204261 w 209273"/>
                <a:gd name="connsiteY41" fmla="*/ 43233 h 109649"/>
                <a:gd name="connsiteX42" fmla="*/ 199562 w 209273"/>
                <a:gd name="connsiteY42" fmla="*/ 46053 h 109649"/>
                <a:gd name="connsiteX43" fmla="*/ 196116 w 209273"/>
                <a:gd name="connsiteY43" fmla="*/ 49185 h 109649"/>
                <a:gd name="connsiteX44" fmla="*/ 194549 w 209273"/>
                <a:gd name="connsiteY44" fmla="*/ 54511 h 109649"/>
                <a:gd name="connsiteX45" fmla="*/ 190790 w 209273"/>
                <a:gd name="connsiteY45" fmla="*/ 51379 h 109649"/>
                <a:gd name="connsiteX46" fmla="*/ 179825 w 209273"/>
                <a:gd name="connsiteY46" fmla="*/ 53571 h 109649"/>
                <a:gd name="connsiteX47" fmla="*/ 173873 w 209273"/>
                <a:gd name="connsiteY47" fmla="*/ 51379 h 109649"/>
                <a:gd name="connsiteX48" fmla="*/ 171053 w 209273"/>
                <a:gd name="connsiteY48" fmla="*/ 67356 h 109649"/>
                <a:gd name="connsiteX49" fmla="*/ 173873 w 209273"/>
                <a:gd name="connsiteY49" fmla="*/ 84900 h 109649"/>
                <a:gd name="connsiteX50" fmla="*/ 179825 w 209273"/>
                <a:gd name="connsiteY50" fmla="*/ 100564 h 109649"/>
                <a:gd name="connsiteX51" fmla="*/ 181078 w 209273"/>
                <a:gd name="connsiteY51" fmla="*/ 103070 h 109649"/>
                <a:gd name="connsiteX52" fmla="*/ 142544 w 209273"/>
                <a:gd name="connsiteY52" fmla="*/ 99624 h 109649"/>
                <a:gd name="connsiteX53" fmla="*/ 139098 w 209273"/>
                <a:gd name="connsiteY53" fmla="*/ 99938 h 109649"/>
                <a:gd name="connsiteX54" fmla="*/ 104010 w 209273"/>
                <a:gd name="connsiteY54" fmla="*/ 109023 h 109649"/>
                <a:gd name="connsiteX55" fmla="*/ 95552 w 209273"/>
                <a:gd name="connsiteY55" fmla="*/ 109649 h 109649"/>
                <a:gd name="connsiteX56" fmla="*/ 84587 w 209273"/>
                <a:gd name="connsiteY56" fmla="*/ 108396 h 109649"/>
                <a:gd name="connsiteX57" fmla="*/ 75501 w 209273"/>
                <a:gd name="connsiteY57" fmla="*/ 104950 h 109649"/>
                <a:gd name="connsiteX58" fmla="*/ 67669 w 209273"/>
                <a:gd name="connsiteY58" fmla="*/ 97431 h 109649"/>
                <a:gd name="connsiteX59" fmla="*/ 65790 w 209273"/>
                <a:gd name="connsiteY59" fmla="*/ 91479 h 109649"/>
                <a:gd name="connsiteX60" fmla="*/ 66103 w 209273"/>
                <a:gd name="connsiteY60" fmla="*/ 81767 h 109649"/>
                <a:gd name="connsiteX61" fmla="*/ 64850 w 209273"/>
                <a:gd name="connsiteY61" fmla="*/ 74875 h 109649"/>
                <a:gd name="connsiteX62" fmla="*/ 63910 w 209273"/>
                <a:gd name="connsiteY62" fmla="*/ 60777 h 109649"/>
                <a:gd name="connsiteX63" fmla="*/ 61404 w 209273"/>
                <a:gd name="connsiteY63" fmla="*/ 58897 h 109649"/>
                <a:gd name="connsiteX64" fmla="*/ 56078 w 209273"/>
                <a:gd name="connsiteY64" fmla="*/ 58897 h 109649"/>
                <a:gd name="connsiteX65" fmla="*/ 32895 w 209273"/>
                <a:gd name="connsiteY65" fmla="*/ 63596 h 109649"/>
                <a:gd name="connsiteX66" fmla="*/ 0 w 209273"/>
                <a:gd name="connsiteY66" fmla="*/ 60150 h 109649"/>
                <a:gd name="connsiteX67" fmla="*/ 12531 w 209273"/>
                <a:gd name="connsiteY67" fmla="*/ 48872 h 109649"/>
                <a:gd name="connsiteX68" fmla="*/ 27256 w 209273"/>
                <a:gd name="connsiteY68" fmla="*/ 19423 h 109649"/>
                <a:gd name="connsiteX69" fmla="*/ 33835 w 209273"/>
                <a:gd name="connsiteY69" fmla="*/ 9085 h 109649"/>
                <a:gd name="connsiteX70" fmla="*/ 41040 w 209273"/>
                <a:gd name="connsiteY70" fmla="*/ 3133 h 109649"/>
                <a:gd name="connsiteX71" fmla="*/ 49499 w 209273"/>
                <a:gd name="connsiteY71" fmla="*/ 1253 h 109649"/>
                <a:gd name="connsiteX72" fmla="*/ 70489 w 209273"/>
                <a:gd name="connsiteY72" fmla="*/ 0 h 109649"/>
                <a:gd name="connsiteX73" fmla="*/ 78948 w 209273"/>
                <a:gd name="connsiteY73" fmla="*/ 940 h 109649"/>
                <a:gd name="connsiteX74" fmla="*/ 96805 w 209273"/>
                <a:gd name="connsiteY74" fmla="*/ 6892 h 109649"/>
                <a:gd name="connsiteX75" fmla="*/ 117481 w 209273"/>
                <a:gd name="connsiteY75" fmla="*/ 9712 h 109649"/>
                <a:gd name="connsiteX76" fmla="*/ 145990 w 209273"/>
                <a:gd name="connsiteY76" fmla="*/ 5012 h 10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09273" h="109649">
                  <a:moveTo>
                    <a:pt x="145990" y="5012"/>
                  </a:moveTo>
                  <a:lnTo>
                    <a:pt x="141604" y="10965"/>
                  </a:lnTo>
                  <a:lnTo>
                    <a:pt x="126567" y="23183"/>
                  </a:lnTo>
                  <a:lnTo>
                    <a:pt x="121554" y="33208"/>
                  </a:lnTo>
                  <a:lnTo>
                    <a:pt x="121867" y="46053"/>
                  </a:lnTo>
                  <a:lnTo>
                    <a:pt x="129073" y="52945"/>
                  </a:lnTo>
                  <a:lnTo>
                    <a:pt x="138471" y="58271"/>
                  </a:lnTo>
                  <a:lnTo>
                    <a:pt x="145050" y="67043"/>
                  </a:lnTo>
                  <a:lnTo>
                    <a:pt x="151629" y="60464"/>
                  </a:lnTo>
                  <a:lnTo>
                    <a:pt x="155075" y="58271"/>
                  </a:lnTo>
                  <a:lnTo>
                    <a:pt x="158208" y="59211"/>
                  </a:lnTo>
                  <a:lnTo>
                    <a:pt x="161654" y="74248"/>
                  </a:lnTo>
                  <a:lnTo>
                    <a:pt x="162281" y="75815"/>
                  </a:lnTo>
                  <a:lnTo>
                    <a:pt x="160088" y="82393"/>
                  </a:lnTo>
                  <a:lnTo>
                    <a:pt x="155702" y="88659"/>
                  </a:lnTo>
                  <a:lnTo>
                    <a:pt x="150376" y="93672"/>
                  </a:lnTo>
                  <a:lnTo>
                    <a:pt x="152882" y="94612"/>
                  </a:lnTo>
                  <a:lnTo>
                    <a:pt x="160715" y="90226"/>
                  </a:lnTo>
                  <a:lnTo>
                    <a:pt x="167293" y="88346"/>
                  </a:lnTo>
                  <a:lnTo>
                    <a:pt x="171053" y="93985"/>
                  </a:lnTo>
                  <a:lnTo>
                    <a:pt x="166980" y="71428"/>
                  </a:lnTo>
                  <a:lnTo>
                    <a:pt x="163847" y="65163"/>
                  </a:lnTo>
                  <a:lnTo>
                    <a:pt x="163534" y="58584"/>
                  </a:lnTo>
                  <a:lnTo>
                    <a:pt x="166354" y="50752"/>
                  </a:lnTo>
                  <a:lnTo>
                    <a:pt x="166040" y="44173"/>
                  </a:lnTo>
                  <a:lnTo>
                    <a:pt x="156642" y="42607"/>
                  </a:lnTo>
                  <a:lnTo>
                    <a:pt x="156642" y="39160"/>
                  </a:lnTo>
                  <a:lnTo>
                    <a:pt x="162594" y="33834"/>
                  </a:lnTo>
                  <a:lnTo>
                    <a:pt x="165414" y="26942"/>
                  </a:lnTo>
                  <a:lnTo>
                    <a:pt x="169486" y="29449"/>
                  </a:lnTo>
                  <a:lnTo>
                    <a:pt x="171053" y="26942"/>
                  </a:lnTo>
                  <a:lnTo>
                    <a:pt x="173873" y="26942"/>
                  </a:lnTo>
                  <a:lnTo>
                    <a:pt x="177632" y="31015"/>
                  </a:lnTo>
                  <a:lnTo>
                    <a:pt x="182644" y="34774"/>
                  </a:lnTo>
                  <a:lnTo>
                    <a:pt x="188910" y="37907"/>
                  </a:lnTo>
                  <a:lnTo>
                    <a:pt x="195802" y="39160"/>
                  </a:lnTo>
                  <a:lnTo>
                    <a:pt x="196429" y="36967"/>
                  </a:lnTo>
                  <a:lnTo>
                    <a:pt x="198935" y="32895"/>
                  </a:lnTo>
                  <a:lnTo>
                    <a:pt x="201755" y="30075"/>
                  </a:lnTo>
                  <a:lnTo>
                    <a:pt x="204261" y="33521"/>
                  </a:lnTo>
                  <a:lnTo>
                    <a:pt x="209274" y="39160"/>
                  </a:lnTo>
                  <a:lnTo>
                    <a:pt x="204261" y="43233"/>
                  </a:lnTo>
                  <a:lnTo>
                    <a:pt x="199562" y="46053"/>
                  </a:lnTo>
                  <a:lnTo>
                    <a:pt x="196116" y="49185"/>
                  </a:lnTo>
                  <a:lnTo>
                    <a:pt x="194549" y="54511"/>
                  </a:lnTo>
                  <a:lnTo>
                    <a:pt x="190790" y="51379"/>
                  </a:lnTo>
                  <a:lnTo>
                    <a:pt x="179825" y="53571"/>
                  </a:lnTo>
                  <a:lnTo>
                    <a:pt x="173873" y="51379"/>
                  </a:lnTo>
                  <a:lnTo>
                    <a:pt x="171053" y="67356"/>
                  </a:lnTo>
                  <a:lnTo>
                    <a:pt x="173873" y="84900"/>
                  </a:lnTo>
                  <a:lnTo>
                    <a:pt x="179825" y="100564"/>
                  </a:lnTo>
                  <a:lnTo>
                    <a:pt x="181078" y="103070"/>
                  </a:lnTo>
                  <a:lnTo>
                    <a:pt x="142544" y="99624"/>
                  </a:lnTo>
                  <a:lnTo>
                    <a:pt x="139098" y="99938"/>
                  </a:lnTo>
                  <a:lnTo>
                    <a:pt x="104010" y="109023"/>
                  </a:lnTo>
                  <a:lnTo>
                    <a:pt x="95552" y="109649"/>
                  </a:lnTo>
                  <a:lnTo>
                    <a:pt x="84587" y="108396"/>
                  </a:lnTo>
                  <a:lnTo>
                    <a:pt x="75501" y="104950"/>
                  </a:lnTo>
                  <a:lnTo>
                    <a:pt x="67669" y="97431"/>
                  </a:lnTo>
                  <a:lnTo>
                    <a:pt x="65790" y="91479"/>
                  </a:lnTo>
                  <a:lnTo>
                    <a:pt x="66103" y="81767"/>
                  </a:lnTo>
                  <a:lnTo>
                    <a:pt x="64850" y="74875"/>
                  </a:lnTo>
                  <a:lnTo>
                    <a:pt x="63910" y="60777"/>
                  </a:lnTo>
                  <a:lnTo>
                    <a:pt x="61404" y="58897"/>
                  </a:lnTo>
                  <a:lnTo>
                    <a:pt x="56078" y="58897"/>
                  </a:lnTo>
                  <a:lnTo>
                    <a:pt x="32895" y="63596"/>
                  </a:lnTo>
                  <a:lnTo>
                    <a:pt x="0" y="60150"/>
                  </a:lnTo>
                  <a:lnTo>
                    <a:pt x="12531" y="48872"/>
                  </a:lnTo>
                  <a:lnTo>
                    <a:pt x="27256" y="19423"/>
                  </a:lnTo>
                  <a:lnTo>
                    <a:pt x="33835" y="9085"/>
                  </a:lnTo>
                  <a:lnTo>
                    <a:pt x="41040" y="3133"/>
                  </a:lnTo>
                  <a:lnTo>
                    <a:pt x="49499" y="1253"/>
                  </a:lnTo>
                  <a:lnTo>
                    <a:pt x="70489" y="0"/>
                  </a:lnTo>
                  <a:lnTo>
                    <a:pt x="78948" y="940"/>
                  </a:lnTo>
                  <a:lnTo>
                    <a:pt x="96805" y="6892"/>
                  </a:lnTo>
                  <a:lnTo>
                    <a:pt x="117481" y="9712"/>
                  </a:lnTo>
                  <a:lnTo>
                    <a:pt x="145990" y="5012"/>
                  </a:lnTo>
                  <a:close/>
                </a:path>
              </a:pathLst>
            </a:custGeom>
            <a:grpFill/>
            <a:ln w="6248" cap="rnd">
              <a:solidFill>
                <a:srgbClr val="0070C0"/>
              </a:solidFill>
              <a:prstDash val="solid"/>
              <a:round/>
            </a:ln>
          </p:spPr>
          <p:txBody>
            <a:bodyPr rtlCol="0" anchor="ctr"/>
            <a:lstStyle/>
            <a:p>
              <a:endParaRPr lang="vi-VN"/>
            </a:p>
          </p:txBody>
        </p:sp>
        <p:sp>
          <p:nvSpPr>
            <p:cNvPr id="120" name="Freeform: Shape 119">
              <a:hlinkClick r:id="" action="ppaction://noaction"/>
              <a:extLst>
                <a:ext uri="{FF2B5EF4-FFF2-40B4-BE49-F238E27FC236}">
                  <a16:creationId xmlns:a16="http://schemas.microsoft.com/office/drawing/2014/main" id="{D14C053E-B9FA-42C8-B90D-6A5209DBFB18}"/>
                </a:ext>
              </a:extLst>
            </p:cNvPr>
            <p:cNvSpPr/>
            <p:nvPr/>
          </p:nvSpPr>
          <p:spPr>
            <a:xfrm>
              <a:off x="4440164" y="5978443"/>
              <a:ext cx="253133" cy="207080"/>
            </a:xfrm>
            <a:custGeom>
              <a:avLst/>
              <a:gdLst>
                <a:gd name="connsiteX0" fmla="*/ 89912 w 253133"/>
                <a:gd name="connsiteY0" fmla="*/ 157269 h 207080"/>
                <a:gd name="connsiteX1" fmla="*/ 93359 w 253133"/>
                <a:gd name="connsiteY1" fmla="*/ 162908 h 207080"/>
                <a:gd name="connsiteX2" fmla="*/ 87406 w 253133"/>
                <a:gd name="connsiteY2" fmla="*/ 159462 h 207080"/>
                <a:gd name="connsiteX3" fmla="*/ 84587 w 253133"/>
                <a:gd name="connsiteY3" fmla="*/ 159462 h 207080"/>
                <a:gd name="connsiteX4" fmla="*/ 83334 w 253133"/>
                <a:gd name="connsiteY4" fmla="*/ 165101 h 207080"/>
                <a:gd name="connsiteX5" fmla="*/ 77381 w 253133"/>
                <a:gd name="connsiteY5" fmla="*/ 169173 h 207080"/>
                <a:gd name="connsiteX6" fmla="*/ 74248 w 253133"/>
                <a:gd name="connsiteY6" fmla="*/ 177632 h 207080"/>
                <a:gd name="connsiteX7" fmla="*/ 70176 w 253133"/>
                <a:gd name="connsiteY7" fmla="*/ 180138 h 207080"/>
                <a:gd name="connsiteX8" fmla="*/ 61404 w 253133"/>
                <a:gd name="connsiteY8" fmla="*/ 183271 h 207080"/>
                <a:gd name="connsiteX9" fmla="*/ 55451 w 253133"/>
                <a:gd name="connsiteY9" fmla="*/ 188597 h 207080"/>
                <a:gd name="connsiteX10" fmla="*/ 46366 w 253133"/>
                <a:gd name="connsiteY10" fmla="*/ 201755 h 207080"/>
                <a:gd name="connsiteX11" fmla="*/ 40727 w 253133"/>
                <a:gd name="connsiteY11" fmla="*/ 207081 h 207080"/>
                <a:gd name="connsiteX12" fmla="*/ 35088 w 253133"/>
                <a:gd name="connsiteY12" fmla="*/ 185777 h 207080"/>
                <a:gd name="connsiteX13" fmla="*/ 37281 w 253133"/>
                <a:gd name="connsiteY13" fmla="*/ 177632 h 207080"/>
                <a:gd name="connsiteX14" fmla="*/ 54511 w 253133"/>
                <a:gd name="connsiteY14" fmla="*/ 173246 h 207080"/>
                <a:gd name="connsiteX15" fmla="*/ 67356 w 253133"/>
                <a:gd name="connsiteY15" fmla="*/ 166667 h 207080"/>
                <a:gd name="connsiteX16" fmla="*/ 69862 w 253133"/>
                <a:gd name="connsiteY16" fmla="*/ 164161 h 207080"/>
                <a:gd name="connsiteX17" fmla="*/ 70176 w 253133"/>
                <a:gd name="connsiteY17" fmla="*/ 159775 h 207080"/>
                <a:gd name="connsiteX18" fmla="*/ 71429 w 253133"/>
                <a:gd name="connsiteY18" fmla="*/ 154136 h 207080"/>
                <a:gd name="connsiteX19" fmla="*/ 73308 w 253133"/>
                <a:gd name="connsiteY19" fmla="*/ 149123 h 207080"/>
                <a:gd name="connsiteX20" fmla="*/ 76755 w 253133"/>
                <a:gd name="connsiteY20" fmla="*/ 145990 h 207080"/>
                <a:gd name="connsiteX21" fmla="*/ 89912 w 253133"/>
                <a:gd name="connsiteY21" fmla="*/ 157269 h 207080"/>
                <a:gd name="connsiteX22" fmla="*/ 2820 w 253133"/>
                <a:gd name="connsiteY22" fmla="*/ 76441 h 207080"/>
                <a:gd name="connsiteX23" fmla="*/ 4699 w 253133"/>
                <a:gd name="connsiteY23" fmla="*/ 76755 h 207080"/>
                <a:gd name="connsiteX24" fmla="*/ 4699 w 253133"/>
                <a:gd name="connsiteY24" fmla="*/ 79887 h 207080"/>
                <a:gd name="connsiteX25" fmla="*/ 10025 w 253133"/>
                <a:gd name="connsiteY25" fmla="*/ 82394 h 207080"/>
                <a:gd name="connsiteX26" fmla="*/ 14411 w 253133"/>
                <a:gd name="connsiteY26" fmla="*/ 85527 h 207080"/>
                <a:gd name="connsiteX27" fmla="*/ 13158 w 253133"/>
                <a:gd name="connsiteY27" fmla="*/ 92732 h 207080"/>
                <a:gd name="connsiteX28" fmla="*/ 8459 w 253133"/>
                <a:gd name="connsiteY28" fmla="*/ 103384 h 207080"/>
                <a:gd name="connsiteX29" fmla="*/ 9712 w 253133"/>
                <a:gd name="connsiteY29" fmla="*/ 106517 h 207080"/>
                <a:gd name="connsiteX30" fmla="*/ 15038 w 253133"/>
                <a:gd name="connsiteY30" fmla="*/ 111529 h 207080"/>
                <a:gd name="connsiteX31" fmla="*/ 14411 w 253133"/>
                <a:gd name="connsiteY31" fmla="*/ 115289 h 207080"/>
                <a:gd name="connsiteX32" fmla="*/ 11592 w 253133"/>
                <a:gd name="connsiteY32" fmla="*/ 115915 h 207080"/>
                <a:gd name="connsiteX33" fmla="*/ 7832 w 253133"/>
                <a:gd name="connsiteY33" fmla="*/ 113722 h 207080"/>
                <a:gd name="connsiteX34" fmla="*/ 2820 w 253133"/>
                <a:gd name="connsiteY34" fmla="*/ 109336 h 207080"/>
                <a:gd name="connsiteX35" fmla="*/ 5952 w 253133"/>
                <a:gd name="connsiteY35" fmla="*/ 106517 h 207080"/>
                <a:gd name="connsiteX36" fmla="*/ 0 w 253133"/>
                <a:gd name="connsiteY36" fmla="*/ 100251 h 207080"/>
                <a:gd name="connsiteX37" fmla="*/ 0 w 253133"/>
                <a:gd name="connsiteY37" fmla="*/ 97431 h 207080"/>
                <a:gd name="connsiteX38" fmla="*/ 2193 w 253133"/>
                <a:gd name="connsiteY38" fmla="*/ 93672 h 207080"/>
                <a:gd name="connsiteX39" fmla="*/ 2820 w 253133"/>
                <a:gd name="connsiteY39" fmla="*/ 88659 h 207080"/>
                <a:gd name="connsiteX40" fmla="*/ 2820 w 253133"/>
                <a:gd name="connsiteY40" fmla="*/ 76441 h 207080"/>
                <a:gd name="connsiteX41" fmla="*/ 223371 w 253133"/>
                <a:gd name="connsiteY41" fmla="*/ 19737 h 207080"/>
                <a:gd name="connsiteX42" fmla="*/ 250000 w 253133"/>
                <a:gd name="connsiteY42" fmla="*/ 81141 h 207080"/>
                <a:gd name="connsiteX43" fmla="*/ 253133 w 253133"/>
                <a:gd name="connsiteY43" fmla="*/ 98684 h 207080"/>
                <a:gd name="connsiteX44" fmla="*/ 246241 w 253133"/>
                <a:gd name="connsiteY44" fmla="*/ 103697 h 207080"/>
                <a:gd name="connsiteX45" fmla="*/ 234963 w 253133"/>
                <a:gd name="connsiteY45" fmla="*/ 114975 h 207080"/>
                <a:gd name="connsiteX46" fmla="*/ 232770 w 253133"/>
                <a:gd name="connsiteY46" fmla="*/ 119675 h 207080"/>
                <a:gd name="connsiteX47" fmla="*/ 229324 w 253133"/>
                <a:gd name="connsiteY47" fmla="*/ 125000 h 207080"/>
                <a:gd name="connsiteX48" fmla="*/ 221178 w 253133"/>
                <a:gd name="connsiteY48" fmla="*/ 130013 h 207080"/>
                <a:gd name="connsiteX49" fmla="*/ 193923 w 253133"/>
                <a:gd name="connsiteY49" fmla="*/ 142231 h 207080"/>
                <a:gd name="connsiteX50" fmla="*/ 186404 w 253133"/>
                <a:gd name="connsiteY50" fmla="*/ 144424 h 207080"/>
                <a:gd name="connsiteX51" fmla="*/ 167294 w 253133"/>
                <a:gd name="connsiteY51" fmla="*/ 146617 h 207080"/>
                <a:gd name="connsiteX52" fmla="*/ 150376 w 253133"/>
                <a:gd name="connsiteY52" fmla="*/ 151943 h 207080"/>
                <a:gd name="connsiteX53" fmla="*/ 145677 w 253133"/>
                <a:gd name="connsiteY53" fmla="*/ 150689 h 207080"/>
                <a:gd name="connsiteX54" fmla="*/ 142231 w 253133"/>
                <a:gd name="connsiteY54" fmla="*/ 155389 h 207080"/>
                <a:gd name="connsiteX55" fmla="*/ 129700 w 253133"/>
                <a:gd name="connsiteY55" fmla="*/ 166980 h 207080"/>
                <a:gd name="connsiteX56" fmla="*/ 119361 w 253133"/>
                <a:gd name="connsiteY56" fmla="*/ 183271 h 207080"/>
                <a:gd name="connsiteX57" fmla="*/ 111842 w 253133"/>
                <a:gd name="connsiteY57" fmla="*/ 182958 h 207080"/>
                <a:gd name="connsiteX58" fmla="*/ 95552 w 253133"/>
                <a:gd name="connsiteY58" fmla="*/ 173246 h 207080"/>
                <a:gd name="connsiteX59" fmla="*/ 84587 w 253133"/>
                <a:gd name="connsiteY59" fmla="*/ 171680 h 207080"/>
                <a:gd name="connsiteX60" fmla="*/ 86466 w 253133"/>
                <a:gd name="connsiteY60" fmla="*/ 167920 h 207080"/>
                <a:gd name="connsiteX61" fmla="*/ 93672 w 253133"/>
                <a:gd name="connsiteY61" fmla="*/ 165414 h 207080"/>
                <a:gd name="connsiteX62" fmla="*/ 96178 w 253133"/>
                <a:gd name="connsiteY62" fmla="*/ 162908 h 207080"/>
                <a:gd name="connsiteX63" fmla="*/ 95865 w 253133"/>
                <a:gd name="connsiteY63" fmla="*/ 158835 h 207080"/>
                <a:gd name="connsiteX64" fmla="*/ 93672 w 253133"/>
                <a:gd name="connsiteY64" fmla="*/ 155075 h 207080"/>
                <a:gd name="connsiteX65" fmla="*/ 90852 w 253133"/>
                <a:gd name="connsiteY65" fmla="*/ 151943 h 207080"/>
                <a:gd name="connsiteX66" fmla="*/ 86780 w 253133"/>
                <a:gd name="connsiteY66" fmla="*/ 149123 h 207080"/>
                <a:gd name="connsiteX67" fmla="*/ 78321 w 253133"/>
                <a:gd name="connsiteY67" fmla="*/ 140351 h 207080"/>
                <a:gd name="connsiteX68" fmla="*/ 72055 w 253133"/>
                <a:gd name="connsiteY68" fmla="*/ 140665 h 207080"/>
                <a:gd name="connsiteX69" fmla="*/ 67043 w 253133"/>
                <a:gd name="connsiteY69" fmla="*/ 140038 h 207080"/>
                <a:gd name="connsiteX70" fmla="*/ 63910 w 253133"/>
                <a:gd name="connsiteY70" fmla="*/ 138785 h 207080"/>
                <a:gd name="connsiteX71" fmla="*/ 63910 w 253133"/>
                <a:gd name="connsiteY71" fmla="*/ 145051 h 207080"/>
                <a:gd name="connsiteX72" fmla="*/ 61404 w 253133"/>
                <a:gd name="connsiteY72" fmla="*/ 145051 h 207080"/>
                <a:gd name="connsiteX73" fmla="*/ 55764 w 253133"/>
                <a:gd name="connsiteY73" fmla="*/ 139098 h 207080"/>
                <a:gd name="connsiteX74" fmla="*/ 47306 w 253133"/>
                <a:gd name="connsiteY74" fmla="*/ 135025 h 207080"/>
                <a:gd name="connsiteX75" fmla="*/ 38534 w 253133"/>
                <a:gd name="connsiteY75" fmla="*/ 134399 h 207080"/>
                <a:gd name="connsiteX76" fmla="*/ 31642 w 253133"/>
                <a:gd name="connsiteY76" fmla="*/ 138785 h 207080"/>
                <a:gd name="connsiteX77" fmla="*/ 29135 w 253133"/>
                <a:gd name="connsiteY77" fmla="*/ 138785 h 207080"/>
                <a:gd name="connsiteX78" fmla="*/ 30389 w 253133"/>
                <a:gd name="connsiteY78" fmla="*/ 132832 h 207080"/>
                <a:gd name="connsiteX79" fmla="*/ 29135 w 253133"/>
                <a:gd name="connsiteY79" fmla="*/ 127193 h 207080"/>
                <a:gd name="connsiteX80" fmla="*/ 25063 w 253133"/>
                <a:gd name="connsiteY80" fmla="*/ 135652 h 207080"/>
                <a:gd name="connsiteX81" fmla="*/ 21930 w 253133"/>
                <a:gd name="connsiteY81" fmla="*/ 139411 h 207080"/>
                <a:gd name="connsiteX82" fmla="*/ 17231 w 253133"/>
                <a:gd name="connsiteY82" fmla="*/ 141918 h 207080"/>
                <a:gd name="connsiteX83" fmla="*/ 14724 w 253133"/>
                <a:gd name="connsiteY83" fmla="*/ 133459 h 207080"/>
                <a:gd name="connsiteX84" fmla="*/ 14411 w 253133"/>
                <a:gd name="connsiteY84" fmla="*/ 130013 h 207080"/>
                <a:gd name="connsiteX85" fmla="*/ 12218 w 253133"/>
                <a:gd name="connsiteY85" fmla="*/ 125627 h 207080"/>
                <a:gd name="connsiteX86" fmla="*/ 14411 w 253133"/>
                <a:gd name="connsiteY86" fmla="*/ 124060 h 207080"/>
                <a:gd name="connsiteX87" fmla="*/ 17544 w 253133"/>
                <a:gd name="connsiteY87" fmla="*/ 119361 h 207080"/>
                <a:gd name="connsiteX88" fmla="*/ 18170 w 253133"/>
                <a:gd name="connsiteY88" fmla="*/ 114975 h 207080"/>
                <a:gd name="connsiteX89" fmla="*/ 17231 w 253133"/>
                <a:gd name="connsiteY89" fmla="*/ 84273 h 207080"/>
                <a:gd name="connsiteX90" fmla="*/ 15978 w 253133"/>
                <a:gd name="connsiteY90" fmla="*/ 81454 h 207080"/>
                <a:gd name="connsiteX91" fmla="*/ 10338 w 253133"/>
                <a:gd name="connsiteY91" fmla="*/ 75501 h 207080"/>
                <a:gd name="connsiteX92" fmla="*/ 10025 w 253133"/>
                <a:gd name="connsiteY92" fmla="*/ 72055 h 207080"/>
                <a:gd name="connsiteX93" fmla="*/ 14411 w 253133"/>
                <a:gd name="connsiteY93" fmla="*/ 73935 h 207080"/>
                <a:gd name="connsiteX94" fmla="*/ 14411 w 253133"/>
                <a:gd name="connsiteY94" fmla="*/ 72055 h 207080"/>
                <a:gd name="connsiteX95" fmla="*/ 20990 w 253133"/>
                <a:gd name="connsiteY95" fmla="*/ 71429 h 207080"/>
                <a:gd name="connsiteX96" fmla="*/ 53258 w 253133"/>
                <a:gd name="connsiteY96" fmla="*/ 59211 h 207080"/>
                <a:gd name="connsiteX97" fmla="*/ 60464 w 253133"/>
                <a:gd name="connsiteY97" fmla="*/ 54825 h 207080"/>
                <a:gd name="connsiteX98" fmla="*/ 64537 w 253133"/>
                <a:gd name="connsiteY98" fmla="*/ 50125 h 207080"/>
                <a:gd name="connsiteX99" fmla="*/ 65790 w 253133"/>
                <a:gd name="connsiteY99" fmla="*/ 41667 h 207080"/>
                <a:gd name="connsiteX100" fmla="*/ 65790 w 253133"/>
                <a:gd name="connsiteY100" fmla="*/ 34774 h 207080"/>
                <a:gd name="connsiteX101" fmla="*/ 67983 w 253133"/>
                <a:gd name="connsiteY101" fmla="*/ 32268 h 207080"/>
                <a:gd name="connsiteX102" fmla="*/ 106203 w 253133"/>
                <a:gd name="connsiteY102" fmla="*/ 14098 h 207080"/>
                <a:gd name="connsiteX103" fmla="*/ 111842 w 253133"/>
                <a:gd name="connsiteY103" fmla="*/ 12218 h 207080"/>
                <a:gd name="connsiteX104" fmla="*/ 116855 w 253133"/>
                <a:gd name="connsiteY104" fmla="*/ 11905 h 207080"/>
                <a:gd name="connsiteX105" fmla="*/ 123120 w 253133"/>
                <a:gd name="connsiteY105" fmla="*/ 14411 h 207080"/>
                <a:gd name="connsiteX106" fmla="*/ 126567 w 253133"/>
                <a:gd name="connsiteY106" fmla="*/ 18484 h 207080"/>
                <a:gd name="connsiteX107" fmla="*/ 127820 w 253133"/>
                <a:gd name="connsiteY107" fmla="*/ 23809 h 207080"/>
                <a:gd name="connsiteX108" fmla="*/ 126880 w 253133"/>
                <a:gd name="connsiteY108" fmla="*/ 29449 h 207080"/>
                <a:gd name="connsiteX109" fmla="*/ 126567 w 253133"/>
                <a:gd name="connsiteY109" fmla="*/ 35401 h 207080"/>
                <a:gd name="connsiteX110" fmla="*/ 127820 w 253133"/>
                <a:gd name="connsiteY110" fmla="*/ 40727 h 207080"/>
                <a:gd name="connsiteX111" fmla="*/ 131266 w 253133"/>
                <a:gd name="connsiteY111" fmla="*/ 45739 h 207080"/>
                <a:gd name="connsiteX112" fmla="*/ 136592 w 253133"/>
                <a:gd name="connsiteY112" fmla="*/ 49499 h 207080"/>
                <a:gd name="connsiteX113" fmla="*/ 142544 w 253133"/>
                <a:gd name="connsiteY113" fmla="*/ 51692 h 207080"/>
                <a:gd name="connsiteX114" fmla="*/ 149123 w 253133"/>
                <a:gd name="connsiteY114" fmla="*/ 51065 h 207080"/>
                <a:gd name="connsiteX115" fmla="*/ 156015 w 253133"/>
                <a:gd name="connsiteY115" fmla="*/ 47933 h 207080"/>
                <a:gd name="connsiteX116" fmla="*/ 183584 w 253133"/>
                <a:gd name="connsiteY116" fmla="*/ 13471 h 207080"/>
                <a:gd name="connsiteX117" fmla="*/ 193296 w 253133"/>
                <a:gd name="connsiteY117" fmla="*/ 3760 h 207080"/>
                <a:gd name="connsiteX118" fmla="*/ 198309 w 253133"/>
                <a:gd name="connsiteY118" fmla="*/ 0 h 207080"/>
                <a:gd name="connsiteX119" fmla="*/ 204574 w 253133"/>
                <a:gd name="connsiteY119" fmla="*/ 313 h 207080"/>
                <a:gd name="connsiteX120" fmla="*/ 208960 w 253133"/>
                <a:gd name="connsiteY120" fmla="*/ 1566 h 207080"/>
                <a:gd name="connsiteX121" fmla="*/ 223371 w 253133"/>
                <a:gd name="connsiteY121" fmla="*/ 19737 h 2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53133" h="207080">
                  <a:moveTo>
                    <a:pt x="89912" y="157269"/>
                  </a:moveTo>
                  <a:lnTo>
                    <a:pt x="93359" y="162908"/>
                  </a:lnTo>
                  <a:lnTo>
                    <a:pt x="87406" y="159462"/>
                  </a:lnTo>
                  <a:lnTo>
                    <a:pt x="84587" y="159462"/>
                  </a:lnTo>
                  <a:lnTo>
                    <a:pt x="83334" y="165101"/>
                  </a:lnTo>
                  <a:lnTo>
                    <a:pt x="77381" y="169173"/>
                  </a:lnTo>
                  <a:lnTo>
                    <a:pt x="74248" y="177632"/>
                  </a:lnTo>
                  <a:lnTo>
                    <a:pt x="70176" y="180138"/>
                  </a:lnTo>
                  <a:lnTo>
                    <a:pt x="61404" y="183271"/>
                  </a:lnTo>
                  <a:lnTo>
                    <a:pt x="55451" y="188597"/>
                  </a:lnTo>
                  <a:lnTo>
                    <a:pt x="46366" y="201755"/>
                  </a:lnTo>
                  <a:lnTo>
                    <a:pt x="40727" y="207081"/>
                  </a:lnTo>
                  <a:lnTo>
                    <a:pt x="35088" y="185777"/>
                  </a:lnTo>
                  <a:lnTo>
                    <a:pt x="37281" y="177632"/>
                  </a:lnTo>
                  <a:lnTo>
                    <a:pt x="54511" y="173246"/>
                  </a:lnTo>
                  <a:lnTo>
                    <a:pt x="67356" y="166667"/>
                  </a:lnTo>
                  <a:lnTo>
                    <a:pt x="69862" y="164161"/>
                  </a:lnTo>
                  <a:lnTo>
                    <a:pt x="70176" y="159775"/>
                  </a:lnTo>
                  <a:lnTo>
                    <a:pt x="71429" y="154136"/>
                  </a:lnTo>
                  <a:lnTo>
                    <a:pt x="73308" y="149123"/>
                  </a:lnTo>
                  <a:lnTo>
                    <a:pt x="76755" y="145990"/>
                  </a:lnTo>
                  <a:lnTo>
                    <a:pt x="89912" y="157269"/>
                  </a:lnTo>
                  <a:close/>
                  <a:moveTo>
                    <a:pt x="2820" y="76441"/>
                  </a:moveTo>
                  <a:lnTo>
                    <a:pt x="4699" y="76755"/>
                  </a:lnTo>
                  <a:lnTo>
                    <a:pt x="4699" y="79887"/>
                  </a:lnTo>
                  <a:lnTo>
                    <a:pt x="10025" y="82394"/>
                  </a:lnTo>
                  <a:lnTo>
                    <a:pt x="14411" y="85527"/>
                  </a:lnTo>
                  <a:lnTo>
                    <a:pt x="13158" y="92732"/>
                  </a:lnTo>
                  <a:lnTo>
                    <a:pt x="8459" y="103384"/>
                  </a:lnTo>
                  <a:lnTo>
                    <a:pt x="9712" y="106517"/>
                  </a:lnTo>
                  <a:lnTo>
                    <a:pt x="15038" y="111529"/>
                  </a:lnTo>
                  <a:lnTo>
                    <a:pt x="14411" y="115289"/>
                  </a:lnTo>
                  <a:lnTo>
                    <a:pt x="11592" y="115915"/>
                  </a:lnTo>
                  <a:lnTo>
                    <a:pt x="7832" y="113722"/>
                  </a:lnTo>
                  <a:lnTo>
                    <a:pt x="2820" y="109336"/>
                  </a:lnTo>
                  <a:lnTo>
                    <a:pt x="5952" y="106517"/>
                  </a:lnTo>
                  <a:lnTo>
                    <a:pt x="0" y="100251"/>
                  </a:lnTo>
                  <a:lnTo>
                    <a:pt x="0" y="97431"/>
                  </a:lnTo>
                  <a:lnTo>
                    <a:pt x="2193" y="93672"/>
                  </a:lnTo>
                  <a:lnTo>
                    <a:pt x="2820" y="88659"/>
                  </a:lnTo>
                  <a:lnTo>
                    <a:pt x="2820" y="76441"/>
                  </a:lnTo>
                  <a:close/>
                  <a:moveTo>
                    <a:pt x="223371" y="19737"/>
                  </a:moveTo>
                  <a:lnTo>
                    <a:pt x="250000" y="81141"/>
                  </a:lnTo>
                  <a:lnTo>
                    <a:pt x="253133" y="98684"/>
                  </a:lnTo>
                  <a:lnTo>
                    <a:pt x="246241" y="103697"/>
                  </a:lnTo>
                  <a:lnTo>
                    <a:pt x="234963" y="114975"/>
                  </a:lnTo>
                  <a:lnTo>
                    <a:pt x="232770" y="119675"/>
                  </a:lnTo>
                  <a:lnTo>
                    <a:pt x="229324" y="125000"/>
                  </a:lnTo>
                  <a:lnTo>
                    <a:pt x="221178" y="130013"/>
                  </a:lnTo>
                  <a:lnTo>
                    <a:pt x="193923" y="142231"/>
                  </a:lnTo>
                  <a:lnTo>
                    <a:pt x="186404" y="144424"/>
                  </a:lnTo>
                  <a:lnTo>
                    <a:pt x="167294" y="146617"/>
                  </a:lnTo>
                  <a:lnTo>
                    <a:pt x="150376" y="151943"/>
                  </a:lnTo>
                  <a:lnTo>
                    <a:pt x="145677" y="150689"/>
                  </a:lnTo>
                  <a:lnTo>
                    <a:pt x="142231" y="155389"/>
                  </a:lnTo>
                  <a:lnTo>
                    <a:pt x="129700" y="166980"/>
                  </a:lnTo>
                  <a:lnTo>
                    <a:pt x="119361" y="183271"/>
                  </a:lnTo>
                  <a:lnTo>
                    <a:pt x="111842" y="182958"/>
                  </a:lnTo>
                  <a:lnTo>
                    <a:pt x="95552" y="173246"/>
                  </a:lnTo>
                  <a:lnTo>
                    <a:pt x="84587" y="171680"/>
                  </a:lnTo>
                  <a:lnTo>
                    <a:pt x="86466" y="167920"/>
                  </a:lnTo>
                  <a:lnTo>
                    <a:pt x="93672" y="165414"/>
                  </a:lnTo>
                  <a:lnTo>
                    <a:pt x="96178" y="162908"/>
                  </a:lnTo>
                  <a:lnTo>
                    <a:pt x="95865" y="158835"/>
                  </a:lnTo>
                  <a:lnTo>
                    <a:pt x="93672" y="155075"/>
                  </a:lnTo>
                  <a:lnTo>
                    <a:pt x="90852" y="151943"/>
                  </a:lnTo>
                  <a:lnTo>
                    <a:pt x="86780" y="149123"/>
                  </a:lnTo>
                  <a:lnTo>
                    <a:pt x="78321" y="140351"/>
                  </a:lnTo>
                  <a:lnTo>
                    <a:pt x="72055" y="140665"/>
                  </a:lnTo>
                  <a:lnTo>
                    <a:pt x="67043" y="140038"/>
                  </a:lnTo>
                  <a:lnTo>
                    <a:pt x="63910" y="138785"/>
                  </a:lnTo>
                  <a:lnTo>
                    <a:pt x="63910" y="145051"/>
                  </a:lnTo>
                  <a:lnTo>
                    <a:pt x="61404" y="145051"/>
                  </a:lnTo>
                  <a:lnTo>
                    <a:pt x="55764" y="139098"/>
                  </a:lnTo>
                  <a:lnTo>
                    <a:pt x="47306" y="135025"/>
                  </a:lnTo>
                  <a:lnTo>
                    <a:pt x="38534" y="134399"/>
                  </a:lnTo>
                  <a:lnTo>
                    <a:pt x="31642" y="138785"/>
                  </a:lnTo>
                  <a:lnTo>
                    <a:pt x="29135" y="138785"/>
                  </a:lnTo>
                  <a:lnTo>
                    <a:pt x="30389" y="132832"/>
                  </a:lnTo>
                  <a:lnTo>
                    <a:pt x="29135" y="127193"/>
                  </a:lnTo>
                  <a:lnTo>
                    <a:pt x="25063" y="135652"/>
                  </a:lnTo>
                  <a:lnTo>
                    <a:pt x="21930" y="139411"/>
                  </a:lnTo>
                  <a:lnTo>
                    <a:pt x="17231" y="141918"/>
                  </a:lnTo>
                  <a:lnTo>
                    <a:pt x="14724" y="133459"/>
                  </a:lnTo>
                  <a:lnTo>
                    <a:pt x="14411" y="130013"/>
                  </a:lnTo>
                  <a:lnTo>
                    <a:pt x="12218" y="125627"/>
                  </a:lnTo>
                  <a:lnTo>
                    <a:pt x="14411" y="124060"/>
                  </a:lnTo>
                  <a:lnTo>
                    <a:pt x="17544" y="119361"/>
                  </a:lnTo>
                  <a:lnTo>
                    <a:pt x="18170" y="114975"/>
                  </a:lnTo>
                  <a:lnTo>
                    <a:pt x="17231" y="84273"/>
                  </a:lnTo>
                  <a:lnTo>
                    <a:pt x="15978" y="81454"/>
                  </a:lnTo>
                  <a:lnTo>
                    <a:pt x="10338" y="75501"/>
                  </a:lnTo>
                  <a:lnTo>
                    <a:pt x="10025" y="72055"/>
                  </a:lnTo>
                  <a:lnTo>
                    <a:pt x="14411" y="73935"/>
                  </a:lnTo>
                  <a:lnTo>
                    <a:pt x="14411" y="72055"/>
                  </a:lnTo>
                  <a:lnTo>
                    <a:pt x="20990" y="71429"/>
                  </a:lnTo>
                  <a:lnTo>
                    <a:pt x="53258" y="59211"/>
                  </a:lnTo>
                  <a:lnTo>
                    <a:pt x="60464" y="54825"/>
                  </a:lnTo>
                  <a:lnTo>
                    <a:pt x="64537" y="50125"/>
                  </a:lnTo>
                  <a:lnTo>
                    <a:pt x="65790" y="41667"/>
                  </a:lnTo>
                  <a:lnTo>
                    <a:pt x="65790" y="34774"/>
                  </a:lnTo>
                  <a:lnTo>
                    <a:pt x="67983" y="32268"/>
                  </a:lnTo>
                  <a:lnTo>
                    <a:pt x="106203" y="14098"/>
                  </a:lnTo>
                  <a:lnTo>
                    <a:pt x="111842" y="12218"/>
                  </a:lnTo>
                  <a:lnTo>
                    <a:pt x="116855" y="11905"/>
                  </a:lnTo>
                  <a:lnTo>
                    <a:pt x="123120" y="14411"/>
                  </a:lnTo>
                  <a:lnTo>
                    <a:pt x="126567" y="18484"/>
                  </a:lnTo>
                  <a:lnTo>
                    <a:pt x="127820" y="23809"/>
                  </a:lnTo>
                  <a:lnTo>
                    <a:pt x="126880" y="29449"/>
                  </a:lnTo>
                  <a:lnTo>
                    <a:pt x="126567" y="35401"/>
                  </a:lnTo>
                  <a:lnTo>
                    <a:pt x="127820" y="40727"/>
                  </a:lnTo>
                  <a:lnTo>
                    <a:pt x="131266" y="45739"/>
                  </a:lnTo>
                  <a:lnTo>
                    <a:pt x="136592" y="49499"/>
                  </a:lnTo>
                  <a:lnTo>
                    <a:pt x="142544" y="51692"/>
                  </a:lnTo>
                  <a:lnTo>
                    <a:pt x="149123" y="51065"/>
                  </a:lnTo>
                  <a:lnTo>
                    <a:pt x="156015" y="47933"/>
                  </a:lnTo>
                  <a:lnTo>
                    <a:pt x="183584" y="13471"/>
                  </a:lnTo>
                  <a:lnTo>
                    <a:pt x="193296" y="3760"/>
                  </a:lnTo>
                  <a:lnTo>
                    <a:pt x="198309" y="0"/>
                  </a:lnTo>
                  <a:lnTo>
                    <a:pt x="204574" y="313"/>
                  </a:lnTo>
                  <a:lnTo>
                    <a:pt x="208960" y="1566"/>
                  </a:lnTo>
                  <a:lnTo>
                    <a:pt x="223371" y="19737"/>
                  </a:lnTo>
                  <a:close/>
                </a:path>
              </a:pathLst>
            </a:custGeom>
            <a:grpFill/>
            <a:ln w="6248" cap="rnd">
              <a:solidFill>
                <a:srgbClr val="0070C0"/>
              </a:solidFill>
              <a:prstDash val="solid"/>
              <a:round/>
            </a:ln>
          </p:spPr>
          <p:txBody>
            <a:bodyPr rtlCol="0" anchor="ctr"/>
            <a:lstStyle/>
            <a:p>
              <a:endParaRPr lang="vi-VN"/>
            </a:p>
          </p:txBody>
        </p:sp>
        <p:sp>
          <p:nvSpPr>
            <p:cNvPr id="121" name="Freeform: Shape 120">
              <a:extLst>
                <a:ext uri="{FF2B5EF4-FFF2-40B4-BE49-F238E27FC236}">
                  <a16:creationId xmlns:a16="http://schemas.microsoft.com/office/drawing/2014/main" id="{568B05A2-49F4-42FE-A73E-9EA24FF2654C}"/>
                </a:ext>
              </a:extLst>
            </p:cNvPr>
            <p:cNvSpPr/>
            <p:nvPr/>
          </p:nvSpPr>
          <p:spPr>
            <a:xfrm>
              <a:off x="4626881" y="5647928"/>
              <a:ext cx="652883" cy="459900"/>
            </a:xfrm>
            <a:custGeom>
              <a:avLst/>
              <a:gdLst>
                <a:gd name="connsiteX0" fmla="*/ 652883 w 652883"/>
                <a:gd name="connsiteY0" fmla="*/ 453635 h 459900"/>
                <a:gd name="connsiteX1" fmla="*/ 650690 w 652883"/>
                <a:gd name="connsiteY1" fmla="*/ 459901 h 459900"/>
                <a:gd name="connsiteX2" fmla="*/ 641918 w 652883"/>
                <a:gd name="connsiteY2" fmla="*/ 459274 h 459900"/>
                <a:gd name="connsiteX3" fmla="*/ 637533 w 652883"/>
                <a:gd name="connsiteY3" fmla="*/ 454888 h 459900"/>
                <a:gd name="connsiteX4" fmla="*/ 635653 w 652883"/>
                <a:gd name="connsiteY4" fmla="*/ 447996 h 459900"/>
                <a:gd name="connsiteX5" fmla="*/ 637219 w 652883"/>
                <a:gd name="connsiteY5" fmla="*/ 441730 h 459900"/>
                <a:gd name="connsiteX6" fmla="*/ 642858 w 652883"/>
                <a:gd name="connsiteY6" fmla="*/ 438597 h 459900"/>
                <a:gd name="connsiteX7" fmla="*/ 649751 w 652883"/>
                <a:gd name="connsiteY7" fmla="*/ 444863 h 459900"/>
                <a:gd name="connsiteX8" fmla="*/ 652883 w 652883"/>
                <a:gd name="connsiteY8" fmla="*/ 453635 h 459900"/>
                <a:gd name="connsiteX9" fmla="*/ 627194 w 652883"/>
                <a:gd name="connsiteY9" fmla="*/ 104637 h 459900"/>
                <a:gd name="connsiteX10" fmla="*/ 620302 w 652883"/>
                <a:gd name="connsiteY10" fmla="*/ 101504 h 459900"/>
                <a:gd name="connsiteX11" fmla="*/ 613723 w 652883"/>
                <a:gd name="connsiteY11" fmla="*/ 99938 h 459900"/>
                <a:gd name="connsiteX12" fmla="*/ 606204 w 652883"/>
                <a:gd name="connsiteY12" fmla="*/ 99938 h 459900"/>
                <a:gd name="connsiteX13" fmla="*/ 598372 w 652883"/>
                <a:gd name="connsiteY13" fmla="*/ 101191 h 459900"/>
                <a:gd name="connsiteX14" fmla="*/ 591166 w 652883"/>
                <a:gd name="connsiteY14" fmla="*/ 104324 h 459900"/>
                <a:gd name="connsiteX15" fmla="*/ 577069 w 652883"/>
                <a:gd name="connsiteY15" fmla="*/ 114349 h 459900"/>
                <a:gd name="connsiteX16" fmla="*/ 571743 w 652883"/>
                <a:gd name="connsiteY16" fmla="*/ 119675 h 459900"/>
                <a:gd name="connsiteX17" fmla="*/ 567670 w 652883"/>
                <a:gd name="connsiteY17" fmla="*/ 125000 h 459900"/>
                <a:gd name="connsiteX18" fmla="*/ 564224 w 652883"/>
                <a:gd name="connsiteY18" fmla="*/ 132832 h 459900"/>
                <a:gd name="connsiteX19" fmla="*/ 559212 w 652883"/>
                <a:gd name="connsiteY19" fmla="*/ 155075 h 459900"/>
                <a:gd name="connsiteX20" fmla="*/ 555765 w 652883"/>
                <a:gd name="connsiteY20" fmla="*/ 162594 h 459900"/>
                <a:gd name="connsiteX21" fmla="*/ 552319 w 652883"/>
                <a:gd name="connsiteY21" fmla="*/ 166040 h 459900"/>
                <a:gd name="connsiteX22" fmla="*/ 546993 w 652883"/>
                <a:gd name="connsiteY22" fmla="*/ 166980 h 459900"/>
                <a:gd name="connsiteX23" fmla="*/ 539788 w 652883"/>
                <a:gd name="connsiteY23" fmla="*/ 166980 h 459900"/>
                <a:gd name="connsiteX24" fmla="*/ 535715 w 652883"/>
                <a:gd name="connsiteY24" fmla="*/ 166040 h 459900"/>
                <a:gd name="connsiteX25" fmla="*/ 526630 w 652883"/>
                <a:gd name="connsiteY25" fmla="*/ 161968 h 459900"/>
                <a:gd name="connsiteX26" fmla="*/ 520991 w 652883"/>
                <a:gd name="connsiteY26" fmla="*/ 161028 h 459900"/>
                <a:gd name="connsiteX27" fmla="*/ 516918 w 652883"/>
                <a:gd name="connsiteY27" fmla="*/ 162281 h 459900"/>
                <a:gd name="connsiteX28" fmla="*/ 508146 w 652883"/>
                <a:gd name="connsiteY28" fmla="*/ 166040 h 459900"/>
                <a:gd name="connsiteX29" fmla="*/ 503760 w 652883"/>
                <a:gd name="connsiteY29" fmla="*/ 166980 h 459900"/>
                <a:gd name="connsiteX30" fmla="*/ 487470 w 652883"/>
                <a:gd name="connsiteY30" fmla="*/ 166980 h 459900"/>
                <a:gd name="connsiteX31" fmla="*/ 485277 w 652883"/>
                <a:gd name="connsiteY31" fmla="*/ 168547 h 459900"/>
                <a:gd name="connsiteX32" fmla="*/ 479951 w 652883"/>
                <a:gd name="connsiteY32" fmla="*/ 174186 h 459900"/>
                <a:gd name="connsiteX33" fmla="*/ 468046 w 652883"/>
                <a:gd name="connsiteY33" fmla="*/ 178259 h 459900"/>
                <a:gd name="connsiteX34" fmla="*/ 460527 w 652883"/>
                <a:gd name="connsiteY34" fmla="*/ 184524 h 459900"/>
                <a:gd name="connsiteX35" fmla="*/ 454888 w 652883"/>
                <a:gd name="connsiteY35" fmla="*/ 192356 h 459900"/>
                <a:gd name="connsiteX36" fmla="*/ 451129 w 652883"/>
                <a:gd name="connsiteY36" fmla="*/ 199248 h 459900"/>
                <a:gd name="connsiteX37" fmla="*/ 447056 w 652883"/>
                <a:gd name="connsiteY37" fmla="*/ 217106 h 459900"/>
                <a:gd name="connsiteX38" fmla="*/ 442983 w 652883"/>
                <a:gd name="connsiteY38" fmla="*/ 221805 h 459900"/>
                <a:gd name="connsiteX39" fmla="*/ 432018 w 652883"/>
                <a:gd name="connsiteY39" fmla="*/ 223372 h 459900"/>
                <a:gd name="connsiteX40" fmla="*/ 428885 w 652883"/>
                <a:gd name="connsiteY40" fmla="*/ 224625 h 459900"/>
                <a:gd name="connsiteX41" fmla="*/ 413535 w 652883"/>
                <a:gd name="connsiteY41" fmla="*/ 232143 h 459900"/>
                <a:gd name="connsiteX42" fmla="*/ 409149 w 652883"/>
                <a:gd name="connsiteY42" fmla="*/ 233083 h 459900"/>
                <a:gd name="connsiteX43" fmla="*/ 401943 w 652883"/>
                <a:gd name="connsiteY43" fmla="*/ 233396 h 459900"/>
                <a:gd name="connsiteX44" fmla="*/ 398810 w 652883"/>
                <a:gd name="connsiteY44" fmla="*/ 234963 h 459900"/>
                <a:gd name="connsiteX45" fmla="*/ 396304 w 652883"/>
                <a:gd name="connsiteY45" fmla="*/ 240602 h 459900"/>
                <a:gd name="connsiteX46" fmla="*/ 390978 w 652883"/>
                <a:gd name="connsiteY46" fmla="*/ 260339 h 459900"/>
                <a:gd name="connsiteX47" fmla="*/ 388785 w 652883"/>
                <a:gd name="connsiteY47" fmla="*/ 264725 h 459900"/>
                <a:gd name="connsiteX48" fmla="*/ 380326 w 652883"/>
                <a:gd name="connsiteY48" fmla="*/ 265665 h 459900"/>
                <a:gd name="connsiteX49" fmla="*/ 376254 w 652883"/>
                <a:gd name="connsiteY49" fmla="*/ 268798 h 459900"/>
                <a:gd name="connsiteX50" fmla="*/ 369675 w 652883"/>
                <a:gd name="connsiteY50" fmla="*/ 282582 h 459900"/>
                <a:gd name="connsiteX51" fmla="*/ 366855 w 652883"/>
                <a:gd name="connsiteY51" fmla="*/ 282582 h 459900"/>
                <a:gd name="connsiteX52" fmla="*/ 363409 w 652883"/>
                <a:gd name="connsiteY52" fmla="*/ 269111 h 459900"/>
                <a:gd name="connsiteX53" fmla="*/ 352131 w 652883"/>
                <a:gd name="connsiteY53" fmla="*/ 265665 h 459900"/>
                <a:gd name="connsiteX54" fmla="*/ 299499 w 652883"/>
                <a:gd name="connsiteY54" fmla="*/ 276003 h 459900"/>
                <a:gd name="connsiteX55" fmla="*/ 287281 w 652883"/>
                <a:gd name="connsiteY55" fmla="*/ 280076 h 459900"/>
                <a:gd name="connsiteX56" fmla="*/ 282269 w 652883"/>
                <a:gd name="connsiteY56" fmla="*/ 287282 h 459900"/>
                <a:gd name="connsiteX57" fmla="*/ 280076 w 652883"/>
                <a:gd name="connsiteY57" fmla="*/ 291354 h 459900"/>
                <a:gd name="connsiteX58" fmla="*/ 270050 w 652883"/>
                <a:gd name="connsiteY58" fmla="*/ 302006 h 459900"/>
                <a:gd name="connsiteX59" fmla="*/ 267858 w 652883"/>
                <a:gd name="connsiteY59" fmla="*/ 307958 h 459900"/>
                <a:gd name="connsiteX60" fmla="*/ 266291 w 652883"/>
                <a:gd name="connsiteY60" fmla="*/ 312971 h 459900"/>
                <a:gd name="connsiteX61" fmla="*/ 260339 w 652883"/>
                <a:gd name="connsiteY61" fmla="*/ 325189 h 459900"/>
                <a:gd name="connsiteX62" fmla="*/ 257206 w 652883"/>
                <a:gd name="connsiteY62" fmla="*/ 343046 h 459900"/>
                <a:gd name="connsiteX63" fmla="*/ 241229 w 652883"/>
                <a:gd name="connsiteY63" fmla="*/ 375001 h 459900"/>
                <a:gd name="connsiteX64" fmla="*/ 238409 w 652883"/>
                <a:gd name="connsiteY64" fmla="*/ 375001 h 459900"/>
                <a:gd name="connsiteX65" fmla="*/ 233710 w 652883"/>
                <a:gd name="connsiteY65" fmla="*/ 372181 h 459900"/>
                <a:gd name="connsiteX66" fmla="*/ 214913 w 652883"/>
                <a:gd name="connsiteY66" fmla="*/ 366542 h 459900"/>
                <a:gd name="connsiteX67" fmla="*/ 207707 w 652883"/>
                <a:gd name="connsiteY67" fmla="*/ 365602 h 459900"/>
                <a:gd name="connsiteX68" fmla="*/ 198935 w 652883"/>
                <a:gd name="connsiteY68" fmla="*/ 365916 h 459900"/>
                <a:gd name="connsiteX69" fmla="*/ 192043 w 652883"/>
                <a:gd name="connsiteY69" fmla="*/ 367169 h 459900"/>
                <a:gd name="connsiteX70" fmla="*/ 167293 w 652883"/>
                <a:gd name="connsiteY70" fmla="*/ 377820 h 459900"/>
                <a:gd name="connsiteX71" fmla="*/ 149436 w 652883"/>
                <a:gd name="connsiteY71" fmla="*/ 392858 h 459900"/>
                <a:gd name="connsiteX72" fmla="*/ 143484 w 652883"/>
                <a:gd name="connsiteY72" fmla="*/ 396304 h 459900"/>
                <a:gd name="connsiteX73" fmla="*/ 127820 w 652883"/>
                <a:gd name="connsiteY73" fmla="*/ 401630 h 459900"/>
                <a:gd name="connsiteX74" fmla="*/ 100251 w 652883"/>
                <a:gd name="connsiteY74" fmla="*/ 416354 h 459900"/>
                <a:gd name="connsiteX75" fmla="*/ 90852 w 652883"/>
                <a:gd name="connsiteY75" fmla="*/ 417607 h 459900"/>
                <a:gd name="connsiteX76" fmla="*/ 81140 w 652883"/>
                <a:gd name="connsiteY76" fmla="*/ 421054 h 459900"/>
                <a:gd name="connsiteX77" fmla="*/ 66416 w 652883"/>
                <a:gd name="connsiteY77" fmla="*/ 429199 h 459900"/>
                <a:gd name="connsiteX78" fmla="*/ 63283 w 652883"/>
                <a:gd name="connsiteY78" fmla="*/ 411655 h 459900"/>
                <a:gd name="connsiteX79" fmla="*/ 36654 w 652883"/>
                <a:gd name="connsiteY79" fmla="*/ 350251 h 459900"/>
                <a:gd name="connsiteX80" fmla="*/ 56391 w 652883"/>
                <a:gd name="connsiteY80" fmla="*/ 330514 h 459900"/>
                <a:gd name="connsiteX81" fmla="*/ 62343 w 652883"/>
                <a:gd name="connsiteY81" fmla="*/ 321429 h 459900"/>
                <a:gd name="connsiteX82" fmla="*/ 67982 w 652883"/>
                <a:gd name="connsiteY82" fmla="*/ 309211 h 459900"/>
                <a:gd name="connsiteX83" fmla="*/ 68609 w 652883"/>
                <a:gd name="connsiteY83" fmla="*/ 296053 h 459900"/>
                <a:gd name="connsiteX84" fmla="*/ 67043 w 652883"/>
                <a:gd name="connsiteY84" fmla="*/ 282895 h 459900"/>
                <a:gd name="connsiteX85" fmla="*/ 62970 w 652883"/>
                <a:gd name="connsiteY85" fmla="*/ 270677 h 459900"/>
                <a:gd name="connsiteX86" fmla="*/ 58897 w 652883"/>
                <a:gd name="connsiteY86" fmla="*/ 261905 h 459900"/>
                <a:gd name="connsiteX87" fmla="*/ 53885 w 652883"/>
                <a:gd name="connsiteY87" fmla="*/ 253447 h 459900"/>
                <a:gd name="connsiteX88" fmla="*/ 48559 w 652883"/>
                <a:gd name="connsiteY88" fmla="*/ 248121 h 459900"/>
                <a:gd name="connsiteX89" fmla="*/ 42920 w 652883"/>
                <a:gd name="connsiteY89" fmla="*/ 244675 h 459900"/>
                <a:gd name="connsiteX90" fmla="*/ 36028 w 652883"/>
                <a:gd name="connsiteY90" fmla="*/ 244048 h 459900"/>
                <a:gd name="connsiteX91" fmla="*/ 28509 w 652883"/>
                <a:gd name="connsiteY91" fmla="*/ 244988 h 459900"/>
                <a:gd name="connsiteX92" fmla="*/ 19737 w 652883"/>
                <a:gd name="connsiteY92" fmla="*/ 244048 h 459900"/>
                <a:gd name="connsiteX93" fmla="*/ 12531 w 652883"/>
                <a:gd name="connsiteY93" fmla="*/ 240915 h 459900"/>
                <a:gd name="connsiteX94" fmla="*/ 4699 w 652883"/>
                <a:gd name="connsiteY94" fmla="*/ 234963 h 459900"/>
                <a:gd name="connsiteX95" fmla="*/ 0 w 652883"/>
                <a:gd name="connsiteY95" fmla="*/ 228071 h 459900"/>
                <a:gd name="connsiteX96" fmla="*/ 2819 w 652883"/>
                <a:gd name="connsiteY96" fmla="*/ 222118 h 459900"/>
                <a:gd name="connsiteX97" fmla="*/ 9712 w 652883"/>
                <a:gd name="connsiteY97" fmla="*/ 210840 h 459900"/>
                <a:gd name="connsiteX98" fmla="*/ 13158 w 652883"/>
                <a:gd name="connsiteY98" fmla="*/ 203634 h 459900"/>
                <a:gd name="connsiteX99" fmla="*/ 15038 w 652883"/>
                <a:gd name="connsiteY99" fmla="*/ 192043 h 459900"/>
                <a:gd name="connsiteX100" fmla="*/ 19737 w 652883"/>
                <a:gd name="connsiteY100" fmla="*/ 180138 h 459900"/>
                <a:gd name="connsiteX101" fmla="*/ 27882 w 652883"/>
                <a:gd name="connsiteY101" fmla="*/ 165727 h 459900"/>
                <a:gd name="connsiteX102" fmla="*/ 32268 w 652883"/>
                <a:gd name="connsiteY102" fmla="*/ 153509 h 459900"/>
                <a:gd name="connsiteX103" fmla="*/ 34461 w 652883"/>
                <a:gd name="connsiteY103" fmla="*/ 149123 h 459900"/>
                <a:gd name="connsiteX104" fmla="*/ 44173 w 652883"/>
                <a:gd name="connsiteY104" fmla="*/ 133146 h 459900"/>
                <a:gd name="connsiteX105" fmla="*/ 50125 w 652883"/>
                <a:gd name="connsiteY105" fmla="*/ 119361 h 459900"/>
                <a:gd name="connsiteX106" fmla="*/ 59211 w 652883"/>
                <a:gd name="connsiteY106" fmla="*/ 102757 h 459900"/>
                <a:gd name="connsiteX107" fmla="*/ 63597 w 652883"/>
                <a:gd name="connsiteY107" fmla="*/ 96492 h 459900"/>
                <a:gd name="connsiteX108" fmla="*/ 67669 w 652883"/>
                <a:gd name="connsiteY108" fmla="*/ 92106 h 459900"/>
                <a:gd name="connsiteX109" fmla="*/ 72995 w 652883"/>
                <a:gd name="connsiteY109" fmla="*/ 88659 h 459900"/>
                <a:gd name="connsiteX110" fmla="*/ 76128 w 652883"/>
                <a:gd name="connsiteY110" fmla="*/ 88033 h 459900"/>
                <a:gd name="connsiteX111" fmla="*/ 96178 w 652883"/>
                <a:gd name="connsiteY111" fmla="*/ 95238 h 459900"/>
                <a:gd name="connsiteX112" fmla="*/ 110902 w 652883"/>
                <a:gd name="connsiteY112" fmla="*/ 102444 h 459900"/>
                <a:gd name="connsiteX113" fmla="*/ 125940 w 652883"/>
                <a:gd name="connsiteY113" fmla="*/ 106203 h 459900"/>
                <a:gd name="connsiteX114" fmla="*/ 138471 w 652883"/>
                <a:gd name="connsiteY114" fmla="*/ 108083 h 459900"/>
                <a:gd name="connsiteX115" fmla="*/ 246554 w 652883"/>
                <a:gd name="connsiteY115" fmla="*/ 114035 h 459900"/>
                <a:gd name="connsiteX116" fmla="*/ 255640 w 652883"/>
                <a:gd name="connsiteY116" fmla="*/ 117168 h 459900"/>
                <a:gd name="connsiteX117" fmla="*/ 261592 w 652883"/>
                <a:gd name="connsiteY117" fmla="*/ 121867 h 459900"/>
                <a:gd name="connsiteX118" fmla="*/ 264411 w 652883"/>
                <a:gd name="connsiteY118" fmla="*/ 127193 h 459900"/>
                <a:gd name="connsiteX119" fmla="*/ 265351 w 652883"/>
                <a:gd name="connsiteY119" fmla="*/ 132832 h 459900"/>
                <a:gd name="connsiteX120" fmla="*/ 265665 w 652883"/>
                <a:gd name="connsiteY120" fmla="*/ 139098 h 459900"/>
                <a:gd name="connsiteX121" fmla="*/ 264411 w 652883"/>
                <a:gd name="connsiteY121" fmla="*/ 153196 h 459900"/>
                <a:gd name="connsiteX122" fmla="*/ 266291 w 652883"/>
                <a:gd name="connsiteY122" fmla="*/ 155702 h 459900"/>
                <a:gd name="connsiteX123" fmla="*/ 270050 w 652883"/>
                <a:gd name="connsiteY123" fmla="*/ 156642 h 459900"/>
                <a:gd name="connsiteX124" fmla="*/ 275376 w 652883"/>
                <a:gd name="connsiteY124" fmla="*/ 154762 h 459900"/>
                <a:gd name="connsiteX125" fmla="*/ 281329 w 652883"/>
                <a:gd name="connsiteY125" fmla="*/ 150063 h 459900"/>
                <a:gd name="connsiteX126" fmla="*/ 292294 w 652883"/>
                <a:gd name="connsiteY126" fmla="*/ 134399 h 459900"/>
                <a:gd name="connsiteX127" fmla="*/ 298246 w 652883"/>
                <a:gd name="connsiteY127" fmla="*/ 127820 h 459900"/>
                <a:gd name="connsiteX128" fmla="*/ 307018 w 652883"/>
                <a:gd name="connsiteY128" fmla="*/ 122807 h 459900"/>
                <a:gd name="connsiteX129" fmla="*/ 317356 w 652883"/>
                <a:gd name="connsiteY129" fmla="*/ 119675 h 459900"/>
                <a:gd name="connsiteX130" fmla="*/ 335527 w 652883"/>
                <a:gd name="connsiteY130" fmla="*/ 116855 h 459900"/>
                <a:gd name="connsiteX131" fmla="*/ 348685 w 652883"/>
                <a:gd name="connsiteY131" fmla="*/ 111843 h 459900"/>
                <a:gd name="connsiteX132" fmla="*/ 361216 w 652883"/>
                <a:gd name="connsiteY132" fmla="*/ 104950 h 459900"/>
                <a:gd name="connsiteX133" fmla="*/ 371868 w 652883"/>
                <a:gd name="connsiteY133" fmla="*/ 97431 h 459900"/>
                <a:gd name="connsiteX134" fmla="*/ 380326 w 652883"/>
                <a:gd name="connsiteY134" fmla="*/ 90226 h 459900"/>
                <a:gd name="connsiteX135" fmla="*/ 384712 w 652883"/>
                <a:gd name="connsiteY135" fmla="*/ 84900 h 459900"/>
                <a:gd name="connsiteX136" fmla="*/ 385966 w 652883"/>
                <a:gd name="connsiteY136" fmla="*/ 80201 h 459900"/>
                <a:gd name="connsiteX137" fmla="*/ 385026 w 652883"/>
                <a:gd name="connsiteY137" fmla="*/ 75815 h 459900"/>
                <a:gd name="connsiteX138" fmla="*/ 378760 w 652883"/>
                <a:gd name="connsiteY138" fmla="*/ 64536 h 459900"/>
                <a:gd name="connsiteX139" fmla="*/ 376254 w 652883"/>
                <a:gd name="connsiteY139" fmla="*/ 57644 h 459900"/>
                <a:gd name="connsiteX140" fmla="*/ 375627 w 652883"/>
                <a:gd name="connsiteY140" fmla="*/ 50125 h 459900"/>
                <a:gd name="connsiteX141" fmla="*/ 375941 w 652883"/>
                <a:gd name="connsiteY141" fmla="*/ 42293 h 459900"/>
                <a:gd name="connsiteX142" fmla="*/ 377820 w 652883"/>
                <a:gd name="connsiteY142" fmla="*/ 35401 h 459900"/>
                <a:gd name="connsiteX143" fmla="*/ 381266 w 652883"/>
                <a:gd name="connsiteY143" fmla="*/ 30075 h 459900"/>
                <a:gd name="connsiteX144" fmla="*/ 387219 w 652883"/>
                <a:gd name="connsiteY144" fmla="*/ 24436 h 459900"/>
                <a:gd name="connsiteX145" fmla="*/ 397557 w 652883"/>
                <a:gd name="connsiteY145" fmla="*/ 19424 h 459900"/>
                <a:gd name="connsiteX146" fmla="*/ 406329 w 652883"/>
                <a:gd name="connsiteY146" fmla="*/ 17544 h 459900"/>
                <a:gd name="connsiteX147" fmla="*/ 460527 w 652883"/>
                <a:gd name="connsiteY147" fmla="*/ 15977 h 459900"/>
                <a:gd name="connsiteX148" fmla="*/ 469612 w 652883"/>
                <a:gd name="connsiteY148" fmla="*/ 16917 h 459900"/>
                <a:gd name="connsiteX149" fmla="*/ 481830 w 652883"/>
                <a:gd name="connsiteY149" fmla="*/ 23183 h 459900"/>
                <a:gd name="connsiteX150" fmla="*/ 488723 w 652883"/>
                <a:gd name="connsiteY150" fmla="*/ 25690 h 459900"/>
                <a:gd name="connsiteX151" fmla="*/ 493422 w 652883"/>
                <a:gd name="connsiteY151" fmla="*/ 23809 h 459900"/>
                <a:gd name="connsiteX152" fmla="*/ 496868 w 652883"/>
                <a:gd name="connsiteY152" fmla="*/ 18797 h 459900"/>
                <a:gd name="connsiteX153" fmla="*/ 501881 w 652883"/>
                <a:gd name="connsiteY153" fmla="*/ 5952 h 459900"/>
                <a:gd name="connsiteX154" fmla="*/ 505640 w 652883"/>
                <a:gd name="connsiteY154" fmla="*/ 0 h 459900"/>
                <a:gd name="connsiteX155" fmla="*/ 525690 w 652883"/>
                <a:gd name="connsiteY155" fmla="*/ 627 h 459900"/>
                <a:gd name="connsiteX156" fmla="*/ 532269 w 652883"/>
                <a:gd name="connsiteY156" fmla="*/ 3446 h 459900"/>
                <a:gd name="connsiteX157" fmla="*/ 538535 w 652883"/>
                <a:gd name="connsiteY157" fmla="*/ 7206 h 459900"/>
                <a:gd name="connsiteX158" fmla="*/ 541668 w 652883"/>
                <a:gd name="connsiteY158" fmla="*/ 11905 h 459900"/>
                <a:gd name="connsiteX159" fmla="*/ 543547 w 652883"/>
                <a:gd name="connsiteY159" fmla="*/ 17231 h 459900"/>
                <a:gd name="connsiteX160" fmla="*/ 545114 w 652883"/>
                <a:gd name="connsiteY160" fmla="*/ 29136 h 459900"/>
                <a:gd name="connsiteX161" fmla="*/ 546054 w 652883"/>
                <a:gd name="connsiteY161" fmla="*/ 33835 h 459900"/>
                <a:gd name="connsiteX162" fmla="*/ 548873 w 652883"/>
                <a:gd name="connsiteY162" fmla="*/ 37907 h 459900"/>
                <a:gd name="connsiteX163" fmla="*/ 552946 w 652883"/>
                <a:gd name="connsiteY163" fmla="*/ 40100 h 459900"/>
                <a:gd name="connsiteX164" fmla="*/ 563597 w 652883"/>
                <a:gd name="connsiteY164" fmla="*/ 42920 h 459900"/>
                <a:gd name="connsiteX165" fmla="*/ 566417 w 652883"/>
                <a:gd name="connsiteY165" fmla="*/ 45739 h 459900"/>
                <a:gd name="connsiteX166" fmla="*/ 567357 w 652883"/>
                <a:gd name="connsiteY166" fmla="*/ 50439 h 459900"/>
                <a:gd name="connsiteX167" fmla="*/ 568610 w 652883"/>
                <a:gd name="connsiteY167" fmla="*/ 62657 h 459900"/>
                <a:gd name="connsiteX168" fmla="*/ 570177 w 652883"/>
                <a:gd name="connsiteY168" fmla="*/ 67983 h 459900"/>
                <a:gd name="connsiteX169" fmla="*/ 572996 w 652883"/>
                <a:gd name="connsiteY169" fmla="*/ 70489 h 459900"/>
                <a:gd name="connsiteX170" fmla="*/ 577695 w 652883"/>
                <a:gd name="connsiteY170" fmla="*/ 71116 h 459900"/>
                <a:gd name="connsiteX171" fmla="*/ 590853 w 652883"/>
                <a:gd name="connsiteY171" fmla="*/ 70176 h 459900"/>
                <a:gd name="connsiteX172" fmla="*/ 599312 w 652883"/>
                <a:gd name="connsiteY172" fmla="*/ 71429 h 459900"/>
                <a:gd name="connsiteX173" fmla="*/ 611217 w 652883"/>
                <a:gd name="connsiteY173" fmla="*/ 76441 h 459900"/>
                <a:gd name="connsiteX174" fmla="*/ 619049 w 652883"/>
                <a:gd name="connsiteY174" fmla="*/ 83647 h 459900"/>
                <a:gd name="connsiteX175" fmla="*/ 624375 w 652883"/>
                <a:gd name="connsiteY175" fmla="*/ 92106 h 459900"/>
                <a:gd name="connsiteX176" fmla="*/ 626254 w 652883"/>
                <a:gd name="connsiteY176" fmla="*/ 98058 h 459900"/>
                <a:gd name="connsiteX177" fmla="*/ 627194 w 652883"/>
                <a:gd name="connsiteY177" fmla="*/ 104637 h 45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652883" h="459900">
                  <a:moveTo>
                    <a:pt x="652883" y="453635"/>
                  </a:moveTo>
                  <a:lnTo>
                    <a:pt x="650690" y="459901"/>
                  </a:lnTo>
                  <a:lnTo>
                    <a:pt x="641918" y="459274"/>
                  </a:lnTo>
                  <a:lnTo>
                    <a:pt x="637533" y="454888"/>
                  </a:lnTo>
                  <a:lnTo>
                    <a:pt x="635653" y="447996"/>
                  </a:lnTo>
                  <a:lnTo>
                    <a:pt x="637219" y="441730"/>
                  </a:lnTo>
                  <a:lnTo>
                    <a:pt x="642858" y="438597"/>
                  </a:lnTo>
                  <a:lnTo>
                    <a:pt x="649751" y="444863"/>
                  </a:lnTo>
                  <a:lnTo>
                    <a:pt x="652883" y="453635"/>
                  </a:lnTo>
                  <a:close/>
                  <a:moveTo>
                    <a:pt x="627194" y="104637"/>
                  </a:moveTo>
                  <a:lnTo>
                    <a:pt x="620302" y="101504"/>
                  </a:lnTo>
                  <a:lnTo>
                    <a:pt x="613723" y="99938"/>
                  </a:lnTo>
                  <a:lnTo>
                    <a:pt x="606204" y="99938"/>
                  </a:lnTo>
                  <a:lnTo>
                    <a:pt x="598372" y="101191"/>
                  </a:lnTo>
                  <a:lnTo>
                    <a:pt x="591166" y="104324"/>
                  </a:lnTo>
                  <a:lnTo>
                    <a:pt x="577069" y="114349"/>
                  </a:lnTo>
                  <a:lnTo>
                    <a:pt x="571743" y="119675"/>
                  </a:lnTo>
                  <a:lnTo>
                    <a:pt x="567670" y="125000"/>
                  </a:lnTo>
                  <a:lnTo>
                    <a:pt x="564224" y="132832"/>
                  </a:lnTo>
                  <a:lnTo>
                    <a:pt x="559212" y="155075"/>
                  </a:lnTo>
                  <a:lnTo>
                    <a:pt x="555765" y="162594"/>
                  </a:lnTo>
                  <a:lnTo>
                    <a:pt x="552319" y="166040"/>
                  </a:lnTo>
                  <a:lnTo>
                    <a:pt x="546993" y="166980"/>
                  </a:lnTo>
                  <a:lnTo>
                    <a:pt x="539788" y="166980"/>
                  </a:lnTo>
                  <a:lnTo>
                    <a:pt x="535715" y="166040"/>
                  </a:lnTo>
                  <a:lnTo>
                    <a:pt x="526630" y="161968"/>
                  </a:lnTo>
                  <a:lnTo>
                    <a:pt x="520991" y="161028"/>
                  </a:lnTo>
                  <a:lnTo>
                    <a:pt x="516918" y="162281"/>
                  </a:lnTo>
                  <a:lnTo>
                    <a:pt x="508146" y="166040"/>
                  </a:lnTo>
                  <a:lnTo>
                    <a:pt x="503760" y="166980"/>
                  </a:lnTo>
                  <a:lnTo>
                    <a:pt x="487470" y="166980"/>
                  </a:lnTo>
                  <a:lnTo>
                    <a:pt x="485277" y="168547"/>
                  </a:lnTo>
                  <a:lnTo>
                    <a:pt x="479951" y="174186"/>
                  </a:lnTo>
                  <a:lnTo>
                    <a:pt x="468046" y="178259"/>
                  </a:lnTo>
                  <a:lnTo>
                    <a:pt x="460527" y="184524"/>
                  </a:lnTo>
                  <a:lnTo>
                    <a:pt x="454888" y="192356"/>
                  </a:lnTo>
                  <a:lnTo>
                    <a:pt x="451129" y="199248"/>
                  </a:lnTo>
                  <a:lnTo>
                    <a:pt x="447056" y="217106"/>
                  </a:lnTo>
                  <a:lnTo>
                    <a:pt x="442983" y="221805"/>
                  </a:lnTo>
                  <a:lnTo>
                    <a:pt x="432018" y="223372"/>
                  </a:lnTo>
                  <a:lnTo>
                    <a:pt x="428885" y="224625"/>
                  </a:lnTo>
                  <a:lnTo>
                    <a:pt x="413535" y="232143"/>
                  </a:lnTo>
                  <a:lnTo>
                    <a:pt x="409149" y="233083"/>
                  </a:lnTo>
                  <a:lnTo>
                    <a:pt x="401943" y="233396"/>
                  </a:lnTo>
                  <a:lnTo>
                    <a:pt x="398810" y="234963"/>
                  </a:lnTo>
                  <a:lnTo>
                    <a:pt x="396304" y="240602"/>
                  </a:lnTo>
                  <a:lnTo>
                    <a:pt x="390978" y="260339"/>
                  </a:lnTo>
                  <a:lnTo>
                    <a:pt x="388785" y="264725"/>
                  </a:lnTo>
                  <a:lnTo>
                    <a:pt x="380326" y="265665"/>
                  </a:lnTo>
                  <a:lnTo>
                    <a:pt x="376254" y="268798"/>
                  </a:lnTo>
                  <a:lnTo>
                    <a:pt x="369675" y="282582"/>
                  </a:lnTo>
                  <a:lnTo>
                    <a:pt x="366855" y="282582"/>
                  </a:lnTo>
                  <a:lnTo>
                    <a:pt x="363409" y="269111"/>
                  </a:lnTo>
                  <a:lnTo>
                    <a:pt x="352131" y="265665"/>
                  </a:lnTo>
                  <a:lnTo>
                    <a:pt x="299499" y="276003"/>
                  </a:lnTo>
                  <a:lnTo>
                    <a:pt x="287281" y="280076"/>
                  </a:lnTo>
                  <a:lnTo>
                    <a:pt x="282269" y="287282"/>
                  </a:lnTo>
                  <a:lnTo>
                    <a:pt x="280076" y="291354"/>
                  </a:lnTo>
                  <a:lnTo>
                    <a:pt x="270050" y="302006"/>
                  </a:lnTo>
                  <a:lnTo>
                    <a:pt x="267858" y="307958"/>
                  </a:lnTo>
                  <a:lnTo>
                    <a:pt x="266291" y="312971"/>
                  </a:lnTo>
                  <a:lnTo>
                    <a:pt x="260339" y="325189"/>
                  </a:lnTo>
                  <a:lnTo>
                    <a:pt x="257206" y="343046"/>
                  </a:lnTo>
                  <a:lnTo>
                    <a:pt x="241229" y="375001"/>
                  </a:lnTo>
                  <a:lnTo>
                    <a:pt x="238409" y="375001"/>
                  </a:lnTo>
                  <a:lnTo>
                    <a:pt x="233710" y="372181"/>
                  </a:lnTo>
                  <a:lnTo>
                    <a:pt x="214913" y="366542"/>
                  </a:lnTo>
                  <a:lnTo>
                    <a:pt x="207707" y="365602"/>
                  </a:lnTo>
                  <a:lnTo>
                    <a:pt x="198935" y="365916"/>
                  </a:lnTo>
                  <a:lnTo>
                    <a:pt x="192043" y="367169"/>
                  </a:lnTo>
                  <a:lnTo>
                    <a:pt x="167293" y="377820"/>
                  </a:lnTo>
                  <a:lnTo>
                    <a:pt x="149436" y="392858"/>
                  </a:lnTo>
                  <a:lnTo>
                    <a:pt x="143484" y="396304"/>
                  </a:lnTo>
                  <a:lnTo>
                    <a:pt x="127820" y="401630"/>
                  </a:lnTo>
                  <a:lnTo>
                    <a:pt x="100251" y="416354"/>
                  </a:lnTo>
                  <a:lnTo>
                    <a:pt x="90852" y="417607"/>
                  </a:lnTo>
                  <a:lnTo>
                    <a:pt x="81140" y="421054"/>
                  </a:lnTo>
                  <a:lnTo>
                    <a:pt x="66416" y="429199"/>
                  </a:lnTo>
                  <a:lnTo>
                    <a:pt x="63283" y="411655"/>
                  </a:lnTo>
                  <a:lnTo>
                    <a:pt x="36654" y="350251"/>
                  </a:lnTo>
                  <a:lnTo>
                    <a:pt x="56391" y="330514"/>
                  </a:lnTo>
                  <a:lnTo>
                    <a:pt x="62343" y="321429"/>
                  </a:lnTo>
                  <a:lnTo>
                    <a:pt x="67982" y="309211"/>
                  </a:lnTo>
                  <a:lnTo>
                    <a:pt x="68609" y="296053"/>
                  </a:lnTo>
                  <a:lnTo>
                    <a:pt x="67043" y="282895"/>
                  </a:lnTo>
                  <a:lnTo>
                    <a:pt x="62970" y="270677"/>
                  </a:lnTo>
                  <a:lnTo>
                    <a:pt x="58897" y="261905"/>
                  </a:lnTo>
                  <a:lnTo>
                    <a:pt x="53885" y="253447"/>
                  </a:lnTo>
                  <a:lnTo>
                    <a:pt x="48559" y="248121"/>
                  </a:lnTo>
                  <a:lnTo>
                    <a:pt x="42920" y="244675"/>
                  </a:lnTo>
                  <a:lnTo>
                    <a:pt x="36028" y="244048"/>
                  </a:lnTo>
                  <a:lnTo>
                    <a:pt x="28509" y="244988"/>
                  </a:lnTo>
                  <a:lnTo>
                    <a:pt x="19737" y="244048"/>
                  </a:lnTo>
                  <a:lnTo>
                    <a:pt x="12531" y="240915"/>
                  </a:lnTo>
                  <a:lnTo>
                    <a:pt x="4699" y="234963"/>
                  </a:lnTo>
                  <a:lnTo>
                    <a:pt x="0" y="228071"/>
                  </a:lnTo>
                  <a:lnTo>
                    <a:pt x="2819" y="222118"/>
                  </a:lnTo>
                  <a:lnTo>
                    <a:pt x="9712" y="210840"/>
                  </a:lnTo>
                  <a:lnTo>
                    <a:pt x="13158" y="203634"/>
                  </a:lnTo>
                  <a:lnTo>
                    <a:pt x="15038" y="192043"/>
                  </a:lnTo>
                  <a:lnTo>
                    <a:pt x="19737" y="180138"/>
                  </a:lnTo>
                  <a:lnTo>
                    <a:pt x="27882" y="165727"/>
                  </a:lnTo>
                  <a:lnTo>
                    <a:pt x="32268" y="153509"/>
                  </a:lnTo>
                  <a:lnTo>
                    <a:pt x="34461" y="149123"/>
                  </a:lnTo>
                  <a:lnTo>
                    <a:pt x="44173" y="133146"/>
                  </a:lnTo>
                  <a:lnTo>
                    <a:pt x="50125" y="119361"/>
                  </a:lnTo>
                  <a:lnTo>
                    <a:pt x="59211" y="102757"/>
                  </a:lnTo>
                  <a:lnTo>
                    <a:pt x="63597" y="96492"/>
                  </a:lnTo>
                  <a:lnTo>
                    <a:pt x="67669" y="92106"/>
                  </a:lnTo>
                  <a:lnTo>
                    <a:pt x="72995" y="88659"/>
                  </a:lnTo>
                  <a:lnTo>
                    <a:pt x="76128" y="88033"/>
                  </a:lnTo>
                  <a:lnTo>
                    <a:pt x="96178" y="95238"/>
                  </a:lnTo>
                  <a:lnTo>
                    <a:pt x="110902" y="102444"/>
                  </a:lnTo>
                  <a:lnTo>
                    <a:pt x="125940" y="106203"/>
                  </a:lnTo>
                  <a:lnTo>
                    <a:pt x="138471" y="108083"/>
                  </a:lnTo>
                  <a:lnTo>
                    <a:pt x="246554" y="114035"/>
                  </a:lnTo>
                  <a:lnTo>
                    <a:pt x="255640" y="117168"/>
                  </a:lnTo>
                  <a:lnTo>
                    <a:pt x="261592" y="121867"/>
                  </a:lnTo>
                  <a:lnTo>
                    <a:pt x="264411" y="127193"/>
                  </a:lnTo>
                  <a:lnTo>
                    <a:pt x="265351" y="132832"/>
                  </a:lnTo>
                  <a:lnTo>
                    <a:pt x="265665" y="139098"/>
                  </a:lnTo>
                  <a:lnTo>
                    <a:pt x="264411" y="153196"/>
                  </a:lnTo>
                  <a:lnTo>
                    <a:pt x="266291" y="155702"/>
                  </a:lnTo>
                  <a:lnTo>
                    <a:pt x="270050" y="156642"/>
                  </a:lnTo>
                  <a:lnTo>
                    <a:pt x="275376" y="154762"/>
                  </a:lnTo>
                  <a:lnTo>
                    <a:pt x="281329" y="150063"/>
                  </a:lnTo>
                  <a:lnTo>
                    <a:pt x="292294" y="134399"/>
                  </a:lnTo>
                  <a:lnTo>
                    <a:pt x="298246" y="127820"/>
                  </a:lnTo>
                  <a:lnTo>
                    <a:pt x="307018" y="122807"/>
                  </a:lnTo>
                  <a:lnTo>
                    <a:pt x="317356" y="119675"/>
                  </a:lnTo>
                  <a:lnTo>
                    <a:pt x="335527" y="116855"/>
                  </a:lnTo>
                  <a:lnTo>
                    <a:pt x="348685" y="111843"/>
                  </a:lnTo>
                  <a:lnTo>
                    <a:pt x="361216" y="104950"/>
                  </a:lnTo>
                  <a:lnTo>
                    <a:pt x="371868" y="97431"/>
                  </a:lnTo>
                  <a:lnTo>
                    <a:pt x="380326" y="90226"/>
                  </a:lnTo>
                  <a:lnTo>
                    <a:pt x="384712" y="84900"/>
                  </a:lnTo>
                  <a:lnTo>
                    <a:pt x="385966" y="80201"/>
                  </a:lnTo>
                  <a:lnTo>
                    <a:pt x="385026" y="75815"/>
                  </a:lnTo>
                  <a:lnTo>
                    <a:pt x="378760" y="64536"/>
                  </a:lnTo>
                  <a:lnTo>
                    <a:pt x="376254" y="57644"/>
                  </a:lnTo>
                  <a:lnTo>
                    <a:pt x="375627" y="50125"/>
                  </a:lnTo>
                  <a:lnTo>
                    <a:pt x="375941" y="42293"/>
                  </a:lnTo>
                  <a:lnTo>
                    <a:pt x="377820" y="35401"/>
                  </a:lnTo>
                  <a:lnTo>
                    <a:pt x="381266" y="30075"/>
                  </a:lnTo>
                  <a:lnTo>
                    <a:pt x="387219" y="24436"/>
                  </a:lnTo>
                  <a:lnTo>
                    <a:pt x="397557" y="19424"/>
                  </a:lnTo>
                  <a:lnTo>
                    <a:pt x="406329" y="17544"/>
                  </a:lnTo>
                  <a:lnTo>
                    <a:pt x="460527" y="15977"/>
                  </a:lnTo>
                  <a:lnTo>
                    <a:pt x="469612" y="16917"/>
                  </a:lnTo>
                  <a:lnTo>
                    <a:pt x="481830" y="23183"/>
                  </a:lnTo>
                  <a:lnTo>
                    <a:pt x="488723" y="25690"/>
                  </a:lnTo>
                  <a:lnTo>
                    <a:pt x="493422" y="23809"/>
                  </a:lnTo>
                  <a:lnTo>
                    <a:pt x="496868" y="18797"/>
                  </a:lnTo>
                  <a:lnTo>
                    <a:pt x="501881" y="5952"/>
                  </a:lnTo>
                  <a:lnTo>
                    <a:pt x="505640" y="0"/>
                  </a:lnTo>
                  <a:lnTo>
                    <a:pt x="525690" y="627"/>
                  </a:lnTo>
                  <a:lnTo>
                    <a:pt x="532269" y="3446"/>
                  </a:lnTo>
                  <a:lnTo>
                    <a:pt x="538535" y="7206"/>
                  </a:lnTo>
                  <a:lnTo>
                    <a:pt x="541668" y="11905"/>
                  </a:lnTo>
                  <a:lnTo>
                    <a:pt x="543547" y="17231"/>
                  </a:lnTo>
                  <a:lnTo>
                    <a:pt x="545114" y="29136"/>
                  </a:lnTo>
                  <a:lnTo>
                    <a:pt x="546054" y="33835"/>
                  </a:lnTo>
                  <a:lnTo>
                    <a:pt x="548873" y="37907"/>
                  </a:lnTo>
                  <a:lnTo>
                    <a:pt x="552946" y="40100"/>
                  </a:lnTo>
                  <a:lnTo>
                    <a:pt x="563597" y="42920"/>
                  </a:lnTo>
                  <a:lnTo>
                    <a:pt x="566417" y="45739"/>
                  </a:lnTo>
                  <a:lnTo>
                    <a:pt x="567357" y="50439"/>
                  </a:lnTo>
                  <a:lnTo>
                    <a:pt x="568610" y="62657"/>
                  </a:lnTo>
                  <a:lnTo>
                    <a:pt x="570177" y="67983"/>
                  </a:lnTo>
                  <a:lnTo>
                    <a:pt x="572996" y="70489"/>
                  </a:lnTo>
                  <a:lnTo>
                    <a:pt x="577695" y="71116"/>
                  </a:lnTo>
                  <a:lnTo>
                    <a:pt x="590853" y="70176"/>
                  </a:lnTo>
                  <a:lnTo>
                    <a:pt x="599312" y="71429"/>
                  </a:lnTo>
                  <a:lnTo>
                    <a:pt x="611217" y="76441"/>
                  </a:lnTo>
                  <a:lnTo>
                    <a:pt x="619049" y="83647"/>
                  </a:lnTo>
                  <a:lnTo>
                    <a:pt x="624375" y="92106"/>
                  </a:lnTo>
                  <a:lnTo>
                    <a:pt x="626254" y="98058"/>
                  </a:lnTo>
                  <a:lnTo>
                    <a:pt x="627194" y="104637"/>
                  </a:lnTo>
                  <a:close/>
                </a:path>
              </a:pathLst>
            </a:custGeom>
            <a:grpFill/>
            <a:ln w="6248" cap="rnd">
              <a:solidFill>
                <a:srgbClr val="0070C0"/>
              </a:solidFill>
              <a:prstDash val="solid"/>
              <a:round/>
            </a:ln>
          </p:spPr>
          <p:txBody>
            <a:bodyPr rtlCol="0" anchor="ctr"/>
            <a:lstStyle/>
            <a:p>
              <a:endParaRPr lang="vi-VN"/>
            </a:p>
          </p:txBody>
        </p:sp>
        <p:sp>
          <p:nvSpPr>
            <p:cNvPr id="122" name="Freeform: Shape 121">
              <a:hlinkClick r:id="" action="ppaction://noaction"/>
              <a:extLst>
                <a:ext uri="{FF2B5EF4-FFF2-40B4-BE49-F238E27FC236}">
                  <a16:creationId xmlns:a16="http://schemas.microsoft.com/office/drawing/2014/main" id="{AE08C3CD-316F-46BC-BE5D-DCC39C7C8030}"/>
                </a:ext>
              </a:extLst>
            </p:cNvPr>
            <p:cNvSpPr/>
            <p:nvPr/>
          </p:nvSpPr>
          <p:spPr>
            <a:xfrm>
              <a:off x="4336467" y="5646988"/>
              <a:ext cx="366542" cy="433271"/>
            </a:xfrm>
            <a:custGeom>
              <a:avLst/>
              <a:gdLst>
                <a:gd name="connsiteX0" fmla="*/ 366542 w 366542"/>
                <a:gd name="connsiteY0" fmla="*/ 88972 h 433271"/>
                <a:gd name="connsiteX1" fmla="*/ 363409 w 366542"/>
                <a:gd name="connsiteY1" fmla="*/ 89599 h 433271"/>
                <a:gd name="connsiteX2" fmla="*/ 358083 w 366542"/>
                <a:gd name="connsiteY2" fmla="*/ 93045 h 433271"/>
                <a:gd name="connsiteX3" fmla="*/ 354011 w 366542"/>
                <a:gd name="connsiteY3" fmla="*/ 97431 h 433271"/>
                <a:gd name="connsiteX4" fmla="*/ 349625 w 366542"/>
                <a:gd name="connsiteY4" fmla="*/ 103697 h 433271"/>
                <a:gd name="connsiteX5" fmla="*/ 340540 w 366542"/>
                <a:gd name="connsiteY5" fmla="*/ 120301 h 433271"/>
                <a:gd name="connsiteX6" fmla="*/ 334587 w 366542"/>
                <a:gd name="connsiteY6" fmla="*/ 134085 h 433271"/>
                <a:gd name="connsiteX7" fmla="*/ 324875 w 366542"/>
                <a:gd name="connsiteY7" fmla="*/ 150063 h 433271"/>
                <a:gd name="connsiteX8" fmla="*/ 322682 w 366542"/>
                <a:gd name="connsiteY8" fmla="*/ 154449 h 433271"/>
                <a:gd name="connsiteX9" fmla="*/ 318296 w 366542"/>
                <a:gd name="connsiteY9" fmla="*/ 166667 h 433271"/>
                <a:gd name="connsiteX10" fmla="*/ 310151 w 366542"/>
                <a:gd name="connsiteY10" fmla="*/ 181078 h 433271"/>
                <a:gd name="connsiteX11" fmla="*/ 305452 w 366542"/>
                <a:gd name="connsiteY11" fmla="*/ 192983 h 433271"/>
                <a:gd name="connsiteX12" fmla="*/ 303572 w 366542"/>
                <a:gd name="connsiteY12" fmla="*/ 204574 h 433271"/>
                <a:gd name="connsiteX13" fmla="*/ 300126 w 366542"/>
                <a:gd name="connsiteY13" fmla="*/ 211780 h 433271"/>
                <a:gd name="connsiteX14" fmla="*/ 293234 w 366542"/>
                <a:gd name="connsiteY14" fmla="*/ 223058 h 433271"/>
                <a:gd name="connsiteX15" fmla="*/ 290414 w 366542"/>
                <a:gd name="connsiteY15" fmla="*/ 229010 h 433271"/>
                <a:gd name="connsiteX16" fmla="*/ 295113 w 366542"/>
                <a:gd name="connsiteY16" fmla="*/ 235902 h 433271"/>
                <a:gd name="connsiteX17" fmla="*/ 302945 w 366542"/>
                <a:gd name="connsiteY17" fmla="*/ 241855 h 433271"/>
                <a:gd name="connsiteX18" fmla="*/ 310151 w 366542"/>
                <a:gd name="connsiteY18" fmla="*/ 244988 h 433271"/>
                <a:gd name="connsiteX19" fmla="*/ 318923 w 366542"/>
                <a:gd name="connsiteY19" fmla="*/ 245928 h 433271"/>
                <a:gd name="connsiteX20" fmla="*/ 326442 w 366542"/>
                <a:gd name="connsiteY20" fmla="*/ 244988 h 433271"/>
                <a:gd name="connsiteX21" fmla="*/ 333334 w 366542"/>
                <a:gd name="connsiteY21" fmla="*/ 245614 h 433271"/>
                <a:gd name="connsiteX22" fmla="*/ 338973 w 366542"/>
                <a:gd name="connsiteY22" fmla="*/ 249061 h 433271"/>
                <a:gd name="connsiteX23" fmla="*/ 344299 w 366542"/>
                <a:gd name="connsiteY23" fmla="*/ 254386 h 433271"/>
                <a:gd name="connsiteX24" fmla="*/ 349311 w 366542"/>
                <a:gd name="connsiteY24" fmla="*/ 262845 h 433271"/>
                <a:gd name="connsiteX25" fmla="*/ 353384 w 366542"/>
                <a:gd name="connsiteY25" fmla="*/ 271617 h 433271"/>
                <a:gd name="connsiteX26" fmla="*/ 357457 w 366542"/>
                <a:gd name="connsiteY26" fmla="*/ 283835 h 433271"/>
                <a:gd name="connsiteX27" fmla="*/ 359023 w 366542"/>
                <a:gd name="connsiteY27" fmla="*/ 296993 h 433271"/>
                <a:gd name="connsiteX28" fmla="*/ 358397 w 366542"/>
                <a:gd name="connsiteY28" fmla="*/ 310151 h 433271"/>
                <a:gd name="connsiteX29" fmla="*/ 352757 w 366542"/>
                <a:gd name="connsiteY29" fmla="*/ 322369 h 433271"/>
                <a:gd name="connsiteX30" fmla="*/ 346805 w 366542"/>
                <a:gd name="connsiteY30" fmla="*/ 331454 h 433271"/>
                <a:gd name="connsiteX31" fmla="*/ 327068 w 366542"/>
                <a:gd name="connsiteY31" fmla="*/ 351191 h 433271"/>
                <a:gd name="connsiteX32" fmla="*/ 312657 w 366542"/>
                <a:gd name="connsiteY32" fmla="*/ 333020 h 433271"/>
                <a:gd name="connsiteX33" fmla="*/ 308271 w 366542"/>
                <a:gd name="connsiteY33" fmla="*/ 331767 h 433271"/>
                <a:gd name="connsiteX34" fmla="*/ 302005 w 366542"/>
                <a:gd name="connsiteY34" fmla="*/ 331454 h 433271"/>
                <a:gd name="connsiteX35" fmla="*/ 296993 w 366542"/>
                <a:gd name="connsiteY35" fmla="*/ 335214 h 433271"/>
                <a:gd name="connsiteX36" fmla="*/ 287281 w 366542"/>
                <a:gd name="connsiteY36" fmla="*/ 344925 h 433271"/>
                <a:gd name="connsiteX37" fmla="*/ 259712 w 366542"/>
                <a:gd name="connsiteY37" fmla="*/ 379387 h 433271"/>
                <a:gd name="connsiteX38" fmla="*/ 252820 w 366542"/>
                <a:gd name="connsiteY38" fmla="*/ 382519 h 433271"/>
                <a:gd name="connsiteX39" fmla="*/ 246241 w 366542"/>
                <a:gd name="connsiteY39" fmla="*/ 383146 h 433271"/>
                <a:gd name="connsiteX40" fmla="*/ 240289 w 366542"/>
                <a:gd name="connsiteY40" fmla="*/ 380953 h 433271"/>
                <a:gd name="connsiteX41" fmla="*/ 234963 w 366542"/>
                <a:gd name="connsiteY41" fmla="*/ 377193 h 433271"/>
                <a:gd name="connsiteX42" fmla="*/ 231517 w 366542"/>
                <a:gd name="connsiteY42" fmla="*/ 372181 h 433271"/>
                <a:gd name="connsiteX43" fmla="*/ 230264 w 366542"/>
                <a:gd name="connsiteY43" fmla="*/ 366855 h 433271"/>
                <a:gd name="connsiteX44" fmla="*/ 230577 w 366542"/>
                <a:gd name="connsiteY44" fmla="*/ 360903 h 433271"/>
                <a:gd name="connsiteX45" fmla="*/ 231517 w 366542"/>
                <a:gd name="connsiteY45" fmla="*/ 355264 h 433271"/>
                <a:gd name="connsiteX46" fmla="*/ 230264 w 366542"/>
                <a:gd name="connsiteY46" fmla="*/ 349938 h 433271"/>
                <a:gd name="connsiteX47" fmla="*/ 226817 w 366542"/>
                <a:gd name="connsiteY47" fmla="*/ 345865 h 433271"/>
                <a:gd name="connsiteX48" fmla="*/ 220552 w 366542"/>
                <a:gd name="connsiteY48" fmla="*/ 343359 h 433271"/>
                <a:gd name="connsiteX49" fmla="*/ 215539 w 366542"/>
                <a:gd name="connsiteY49" fmla="*/ 343672 h 433271"/>
                <a:gd name="connsiteX50" fmla="*/ 209900 w 366542"/>
                <a:gd name="connsiteY50" fmla="*/ 345552 h 433271"/>
                <a:gd name="connsiteX51" fmla="*/ 171679 w 366542"/>
                <a:gd name="connsiteY51" fmla="*/ 363722 h 433271"/>
                <a:gd name="connsiteX52" fmla="*/ 169486 w 366542"/>
                <a:gd name="connsiteY52" fmla="*/ 366228 h 433271"/>
                <a:gd name="connsiteX53" fmla="*/ 169486 w 366542"/>
                <a:gd name="connsiteY53" fmla="*/ 373121 h 433271"/>
                <a:gd name="connsiteX54" fmla="*/ 168233 w 366542"/>
                <a:gd name="connsiteY54" fmla="*/ 381579 h 433271"/>
                <a:gd name="connsiteX55" fmla="*/ 164161 w 366542"/>
                <a:gd name="connsiteY55" fmla="*/ 386279 h 433271"/>
                <a:gd name="connsiteX56" fmla="*/ 156955 w 366542"/>
                <a:gd name="connsiteY56" fmla="*/ 390665 h 433271"/>
                <a:gd name="connsiteX57" fmla="*/ 124687 w 366542"/>
                <a:gd name="connsiteY57" fmla="*/ 402883 h 433271"/>
                <a:gd name="connsiteX58" fmla="*/ 118108 w 366542"/>
                <a:gd name="connsiteY58" fmla="*/ 403509 h 433271"/>
                <a:gd name="connsiteX59" fmla="*/ 117481 w 366542"/>
                <a:gd name="connsiteY59" fmla="*/ 394424 h 433271"/>
                <a:gd name="connsiteX60" fmla="*/ 113095 w 366542"/>
                <a:gd name="connsiteY60" fmla="*/ 387532 h 433271"/>
                <a:gd name="connsiteX61" fmla="*/ 100564 w 366542"/>
                <a:gd name="connsiteY61" fmla="*/ 375941 h 433271"/>
                <a:gd name="connsiteX62" fmla="*/ 98684 w 366542"/>
                <a:gd name="connsiteY62" fmla="*/ 382206 h 433271"/>
                <a:gd name="connsiteX63" fmla="*/ 103070 w 366542"/>
                <a:gd name="connsiteY63" fmla="*/ 386906 h 433271"/>
                <a:gd name="connsiteX64" fmla="*/ 109023 w 366542"/>
                <a:gd name="connsiteY64" fmla="*/ 390978 h 433271"/>
                <a:gd name="connsiteX65" fmla="*/ 112156 w 366542"/>
                <a:gd name="connsiteY65" fmla="*/ 395051 h 433271"/>
                <a:gd name="connsiteX66" fmla="*/ 108396 w 366542"/>
                <a:gd name="connsiteY66" fmla="*/ 405703 h 433271"/>
                <a:gd name="connsiteX67" fmla="*/ 108396 w 366542"/>
                <a:gd name="connsiteY67" fmla="*/ 408209 h 433271"/>
                <a:gd name="connsiteX68" fmla="*/ 106516 w 366542"/>
                <a:gd name="connsiteY68" fmla="*/ 407895 h 433271"/>
                <a:gd name="connsiteX69" fmla="*/ 103697 w 366542"/>
                <a:gd name="connsiteY69" fmla="*/ 407895 h 433271"/>
                <a:gd name="connsiteX70" fmla="*/ 100877 w 366542"/>
                <a:gd name="connsiteY70" fmla="*/ 420114 h 433271"/>
                <a:gd name="connsiteX71" fmla="*/ 100564 w 366542"/>
                <a:gd name="connsiteY71" fmla="*/ 433271 h 433271"/>
                <a:gd name="connsiteX72" fmla="*/ 95238 w 366542"/>
                <a:gd name="connsiteY72" fmla="*/ 425752 h 433271"/>
                <a:gd name="connsiteX73" fmla="*/ 92105 w 366542"/>
                <a:gd name="connsiteY73" fmla="*/ 416354 h 433271"/>
                <a:gd name="connsiteX74" fmla="*/ 83960 w 366542"/>
                <a:gd name="connsiteY74" fmla="*/ 407895 h 433271"/>
                <a:gd name="connsiteX75" fmla="*/ 76441 w 366542"/>
                <a:gd name="connsiteY75" fmla="*/ 401317 h 433271"/>
                <a:gd name="connsiteX76" fmla="*/ 70802 w 366542"/>
                <a:gd name="connsiteY76" fmla="*/ 395677 h 433271"/>
                <a:gd name="connsiteX77" fmla="*/ 61717 w 366542"/>
                <a:gd name="connsiteY77" fmla="*/ 388472 h 433271"/>
                <a:gd name="connsiteX78" fmla="*/ 56078 w 366542"/>
                <a:gd name="connsiteY78" fmla="*/ 388472 h 433271"/>
                <a:gd name="connsiteX79" fmla="*/ 45426 w 366542"/>
                <a:gd name="connsiteY79" fmla="*/ 393798 h 433271"/>
                <a:gd name="connsiteX80" fmla="*/ 37907 w 366542"/>
                <a:gd name="connsiteY80" fmla="*/ 392544 h 433271"/>
                <a:gd name="connsiteX81" fmla="*/ 30075 w 366542"/>
                <a:gd name="connsiteY81" fmla="*/ 386906 h 433271"/>
                <a:gd name="connsiteX82" fmla="*/ 25376 w 366542"/>
                <a:gd name="connsiteY82" fmla="*/ 382206 h 433271"/>
                <a:gd name="connsiteX83" fmla="*/ 20050 w 366542"/>
                <a:gd name="connsiteY83" fmla="*/ 379387 h 433271"/>
                <a:gd name="connsiteX84" fmla="*/ 12218 w 366542"/>
                <a:gd name="connsiteY84" fmla="*/ 376254 h 433271"/>
                <a:gd name="connsiteX85" fmla="*/ 7519 w 366542"/>
                <a:gd name="connsiteY85" fmla="*/ 375001 h 433271"/>
                <a:gd name="connsiteX86" fmla="*/ 4073 w 366542"/>
                <a:gd name="connsiteY86" fmla="*/ 373121 h 433271"/>
                <a:gd name="connsiteX87" fmla="*/ 3759 w 366542"/>
                <a:gd name="connsiteY87" fmla="*/ 365915 h 433271"/>
                <a:gd name="connsiteX88" fmla="*/ 2193 w 366542"/>
                <a:gd name="connsiteY88" fmla="*/ 360276 h 433271"/>
                <a:gd name="connsiteX89" fmla="*/ 1566 w 366542"/>
                <a:gd name="connsiteY89" fmla="*/ 350564 h 433271"/>
                <a:gd name="connsiteX90" fmla="*/ 0 w 366542"/>
                <a:gd name="connsiteY90" fmla="*/ 345239 h 433271"/>
                <a:gd name="connsiteX91" fmla="*/ 2819 w 366542"/>
                <a:gd name="connsiteY91" fmla="*/ 343985 h 433271"/>
                <a:gd name="connsiteX92" fmla="*/ 17857 w 366542"/>
                <a:gd name="connsiteY92" fmla="*/ 352444 h 433271"/>
                <a:gd name="connsiteX93" fmla="*/ 21930 w 366542"/>
                <a:gd name="connsiteY93" fmla="*/ 351818 h 433271"/>
                <a:gd name="connsiteX94" fmla="*/ 26003 w 366542"/>
                <a:gd name="connsiteY94" fmla="*/ 348685 h 433271"/>
                <a:gd name="connsiteX95" fmla="*/ 31015 w 366542"/>
                <a:gd name="connsiteY95" fmla="*/ 345865 h 433271"/>
                <a:gd name="connsiteX96" fmla="*/ 34461 w 366542"/>
                <a:gd name="connsiteY96" fmla="*/ 344925 h 433271"/>
                <a:gd name="connsiteX97" fmla="*/ 42920 w 366542"/>
                <a:gd name="connsiteY97" fmla="*/ 344612 h 433271"/>
                <a:gd name="connsiteX98" fmla="*/ 46053 w 366542"/>
                <a:gd name="connsiteY98" fmla="*/ 345552 h 433271"/>
                <a:gd name="connsiteX99" fmla="*/ 52318 w 366542"/>
                <a:gd name="connsiteY99" fmla="*/ 348685 h 433271"/>
                <a:gd name="connsiteX100" fmla="*/ 56704 w 366542"/>
                <a:gd name="connsiteY100" fmla="*/ 348371 h 433271"/>
                <a:gd name="connsiteX101" fmla="*/ 56391 w 366542"/>
                <a:gd name="connsiteY101" fmla="*/ 342732 h 433271"/>
                <a:gd name="connsiteX102" fmla="*/ 58271 w 366542"/>
                <a:gd name="connsiteY102" fmla="*/ 339913 h 433271"/>
                <a:gd name="connsiteX103" fmla="*/ 58584 w 366542"/>
                <a:gd name="connsiteY103" fmla="*/ 333647 h 433271"/>
                <a:gd name="connsiteX104" fmla="*/ 56704 w 366542"/>
                <a:gd name="connsiteY104" fmla="*/ 326442 h 433271"/>
                <a:gd name="connsiteX105" fmla="*/ 44800 w 366542"/>
                <a:gd name="connsiteY105" fmla="*/ 304199 h 433271"/>
                <a:gd name="connsiteX106" fmla="*/ 37594 w 366542"/>
                <a:gd name="connsiteY106" fmla="*/ 294173 h 433271"/>
                <a:gd name="connsiteX107" fmla="*/ 36028 w 366542"/>
                <a:gd name="connsiteY107" fmla="*/ 281329 h 433271"/>
                <a:gd name="connsiteX108" fmla="*/ 29449 w 366542"/>
                <a:gd name="connsiteY108" fmla="*/ 272243 h 433271"/>
                <a:gd name="connsiteX109" fmla="*/ 24749 w 366542"/>
                <a:gd name="connsiteY109" fmla="*/ 267231 h 433271"/>
                <a:gd name="connsiteX110" fmla="*/ 21303 w 366542"/>
                <a:gd name="connsiteY110" fmla="*/ 262218 h 433271"/>
                <a:gd name="connsiteX111" fmla="*/ 16917 w 366542"/>
                <a:gd name="connsiteY111" fmla="*/ 254073 h 433271"/>
                <a:gd name="connsiteX112" fmla="*/ 16604 w 366542"/>
                <a:gd name="connsiteY112" fmla="*/ 250627 h 433271"/>
                <a:gd name="connsiteX113" fmla="*/ 16917 w 366542"/>
                <a:gd name="connsiteY113" fmla="*/ 242481 h 433271"/>
                <a:gd name="connsiteX114" fmla="*/ 15351 w 366542"/>
                <a:gd name="connsiteY114" fmla="*/ 234336 h 433271"/>
                <a:gd name="connsiteX115" fmla="*/ 16917 w 366542"/>
                <a:gd name="connsiteY115" fmla="*/ 230577 h 433271"/>
                <a:gd name="connsiteX116" fmla="*/ 22556 w 366542"/>
                <a:gd name="connsiteY116" fmla="*/ 225878 h 433271"/>
                <a:gd name="connsiteX117" fmla="*/ 28509 w 366542"/>
                <a:gd name="connsiteY117" fmla="*/ 223058 h 433271"/>
                <a:gd name="connsiteX118" fmla="*/ 33835 w 366542"/>
                <a:gd name="connsiteY118" fmla="*/ 221492 h 433271"/>
                <a:gd name="connsiteX119" fmla="*/ 38221 w 366542"/>
                <a:gd name="connsiteY119" fmla="*/ 222118 h 433271"/>
                <a:gd name="connsiteX120" fmla="*/ 41667 w 366542"/>
                <a:gd name="connsiteY120" fmla="*/ 223998 h 433271"/>
                <a:gd name="connsiteX121" fmla="*/ 45739 w 366542"/>
                <a:gd name="connsiteY121" fmla="*/ 227757 h 433271"/>
                <a:gd name="connsiteX122" fmla="*/ 50125 w 366542"/>
                <a:gd name="connsiteY122" fmla="*/ 231203 h 433271"/>
                <a:gd name="connsiteX123" fmla="*/ 55451 w 366542"/>
                <a:gd name="connsiteY123" fmla="*/ 233710 h 433271"/>
                <a:gd name="connsiteX124" fmla="*/ 60777 w 366542"/>
                <a:gd name="connsiteY124" fmla="*/ 234649 h 433271"/>
                <a:gd name="connsiteX125" fmla="*/ 65790 w 366542"/>
                <a:gd name="connsiteY125" fmla="*/ 234336 h 433271"/>
                <a:gd name="connsiteX126" fmla="*/ 70175 w 366542"/>
                <a:gd name="connsiteY126" fmla="*/ 232770 h 433271"/>
                <a:gd name="connsiteX127" fmla="*/ 88033 w 366542"/>
                <a:gd name="connsiteY127" fmla="*/ 218045 h 433271"/>
                <a:gd name="connsiteX128" fmla="*/ 95552 w 366542"/>
                <a:gd name="connsiteY128" fmla="*/ 204574 h 433271"/>
                <a:gd name="connsiteX129" fmla="*/ 97118 w 366542"/>
                <a:gd name="connsiteY129" fmla="*/ 199248 h 433271"/>
                <a:gd name="connsiteX130" fmla="*/ 96491 w 366542"/>
                <a:gd name="connsiteY130" fmla="*/ 192670 h 433271"/>
                <a:gd name="connsiteX131" fmla="*/ 92105 w 366542"/>
                <a:gd name="connsiteY131" fmla="*/ 179198 h 433271"/>
                <a:gd name="connsiteX132" fmla="*/ 87719 w 366542"/>
                <a:gd name="connsiteY132" fmla="*/ 171679 h 433271"/>
                <a:gd name="connsiteX133" fmla="*/ 83647 w 366542"/>
                <a:gd name="connsiteY133" fmla="*/ 166667 h 433271"/>
                <a:gd name="connsiteX134" fmla="*/ 79887 w 366542"/>
                <a:gd name="connsiteY134" fmla="*/ 164160 h 433271"/>
                <a:gd name="connsiteX135" fmla="*/ 78008 w 366542"/>
                <a:gd name="connsiteY135" fmla="*/ 159775 h 433271"/>
                <a:gd name="connsiteX136" fmla="*/ 79261 w 366542"/>
                <a:gd name="connsiteY136" fmla="*/ 152569 h 433271"/>
                <a:gd name="connsiteX137" fmla="*/ 92419 w 366542"/>
                <a:gd name="connsiteY137" fmla="*/ 122807 h 433271"/>
                <a:gd name="connsiteX138" fmla="*/ 101817 w 366542"/>
                <a:gd name="connsiteY138" fmla="*/ 118108 h 433271"/>
                <a:gd name="connsiteX139" fmla="*/ 104637 w 366542"/>
                <a:gd name="connsiteY139" fmla="*/ 115601 h 433271"/>
                <a:gd name="connsiteX140" fmla="*/ 107770 w 366542"/>
                <a:gd name="connsiteY140" fmla="*/ 109649 h 433271"/>
                <a:gd name="connsiteX141" fmla="*/ 111216 w 366542"/>
                <a:gd name="connsiteY141" fmla="*/ 106203 h 433271"/>
                <a:gd name="connsiteX142" fmla="*/ 118421 w 366542"/>
                <a:gd name="connsiteY142" fmla="*/ 101190 h 433271"/>
                <a:gd name="connsiteX143" fmla="*/ 127193 w 366542"/>
                <a:gd name="connsiteY143" fmla="*/ 92105 h 433271"/>
                <a:gd name="connsiteX144" fmla="*/ 131579 w 366542"/>
                <a:gd name="connsiteY144" fmla="*/ 86153 h 433271"/>
                <a:gd name="connsiteX145" fmla="*/ 135965 w 366542"/>
                <a:gd name="connsiteY145" fmla="*/ 77694 h 433271"/>
                <a:gd name="connsiteX146" fmla="*/ 141291 w 366542"/>
                <a:gd name="connsiteY146" fmla="*/ 71115 h 433271"/>
                <a:gd name="connsiteX147" fmla="*/ 142857 w 366542"/>
                <a:gd name="connsiteY147" fmla="*/ 68296 h 433271"/>
                <a:gd name="connsiteX148" fmla="*/ 144111 w 366542"/>
                <a:gd name="connsiteY148" fmla="*/ 57644 h 433271"/>
                <a:gd name="connsiteX149" fmla="*/ 145677 w 366542"/>
                <a:gd name="connsiteY149" fmla="*/ 52005 h 433271"/>
                <a:gd name="connsiteX150" fmla="*/ 147870 w 366542"/>
                <a:gd name="connsiteY150" fmla="*/ 46366 h 433271"/>
                <a:gd name="connsiteX151" fmla="*/ 151629 w 366542"/>
                <a:gd name="connsiteY151" fmla="*/ 39474 h 433271"/>
                <a:gd name="connsiteX152" fmla="*/ 157895 w 366542"/>
                <a:gd name="connsiteY152" fmla="*/ 34148 h 433271"/>
                <a:gd name="connsiteX153" fmla="*/ 166980 w 366542"/>
                <a:gd name="connsiteY153" fmla="*/ 29135 h 433271"/>
                <a:gd name="connsiteX154" fmla="*/ 206767 w 366542"/>
                <a:gd name="connsiteY154" fmla="*/ 16604 h 433271"/>
                <a:gd name="connsiteX155" fmla="*/ 238409 w 366542"/>
                <a:gd name="connsiteY155" fmla="*/ 0 h 433271"/>
                <a:gd name="connsiteX156" fmla="*/ 254700 w 366542"/>
                <a:gd name="connsiteY156" fmla="*/ 2819 h 433271"/>
                <a:gd name="connsiteX157" fmla="*/ 266604 w 366542"/>
                <a:gd name="connsiteY157" fmla="*/ 2506 h 433271"/>
                <a:gd name="connsiteX158" fmla="*/ 272244 w 366542"/>
                <a:gd name="connsiteY158" fmla="*/ 4386 h 433271"/>
                <a:gd name="connsiteX159" fmla="*/ 273810 w 366542"/>
                <a:gd name="connsiteY159" fmla="*/ 8459 h 433271"/>
                <a:gd name="connsiteX160" fmla="*/ 273497 w 366542"/>
                <a:gd name="connsiteY160" fmla="*/ 19423 h 433271"/>
                <a:gd name="connsiteX161" fmla="*/ 273810 w 366542"/>
                <a:gd name="connsiteY161" fmla="*/ 22869 h 433271"/>
                <a:gd name="connsiteX162" fmla="*/ 276630 w 366542"/>
                <a:gd name="connsiteY162" fmla="*/ 26316 h 433271"/>
                <a:gd name="connsiteX163" fmla="*/ 281329 w 366542"/>
                <a:gd name="connsiteY163" fmla="*/ 27882 h 433271"/>
                <a:gd name="connsiteX164" fmla="*/ 289161 w 366542"/>
                <a:gd name="connsiteY164" fmla="*/ 29762 h 433271"/>
                <a:gd name="connsiteX165" fmla="*/ 298246 w 366542"/>
                <a:gd name="connsiteY165" fmla="*/ 32895 h 433271"/>
                <a:gd name="connsiteX166" fmla="*/ 302319 w 366542"/>
                <a:gd name="connsiteY166" fmla="*/ 36341 h 433271"/>
                <a:gd name="connsiteX167" fmla="*/ 304199 w 366542"/>
                <a:gd name="connsiteY167" fmla="*/ 40413 h 433271"/>
                <a:gd name="connsiteX168" fmla="*/ 302632 w 366542"/>
                <a:gd name="connsiteY168" fmla="*/ 44486 h 433271"/>
                <a:gd name="connsiteX169" fmla="*/ 296680 w 366542"/>
                <a:gd name="connsiteY169" fmla="*/ 50752 h 433271"/>
                <a:gd name="connsiteX170" fmla="*/ 295740 w 366542"/>
                <a:gd name="connsiteY170" fmla="*/ 54198 h 433271"/>
                <a:gd name="connsiteX171" fmla="*/ 296053 w 366542"/>
                <a:gd name="connsiteY171" fmla="*/ 58897 h 433271"/>
                <a:gd name="connsiteX172" fmla="*/ 298246 w 366542"/>
                <a:gd name="connsiteY172" fmla="*/ 64850 h 433271"/>
                <a:gd name="connsiteX173" fmla="*/ 301379 w 366542"/>
                <a:gd name="connsiteY173" fmla="*/ 67669 h 433271"/>
                <a:gd name="connsiteX174" fmla="*/ 306392 w 366542"/>
                <a:gd name="connsiteY174" fmla="*/ 69236 h 433271"/>
                <a:gd name="connsiteX175" fmla="*/ 312970 w 366542"/>
                <a:gd name="connsiteY175" fmla="*/ 68922 h 433271"/>
                <a:gd name="connsiteX176" fmla="*/ 331454 w 366542"/>
                <a:gd name="connsiteY176" fmla="*/ 71115 h 433271"/>
                <a:gd name="connsiteX177" fmla="*/ 366542 w 366542"/>
                <a:gd name="connsiteY177" fmla="*/ 88972 h 43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366542" h="433271">
                  <a:moveTo>
                    <a:pt x="366542" y="88972"/>
                  </a:moveTo>
                  <a:lnTo>
                    <a:pt x="363409" y="89599"/>
                  </a:lnTo>
                  <a:lnTo>
                    <a:pt x="358083" y="93045"/>
                  </a:lnTo>
                  <a:lnTo>
                    <a:pt x="354011" y="97431"/>
                  </a:lnTo>
                  <a:lnTo>
                    <a:pt x="349625" y="103697"/>
                  </a:lnTo>
                  <a:lnTo>
                    <a:pt x="340540" y="120301"/>
                  </a:lnTo>
                  <a:lnTo>
                    <a:pt x="334587" y="134085"/>
                  </a:lnTo>
                  <a:lnTo>
                    <a:pt x="324875" y="150063"/>
                  </a:lnTo>
                  <a:lnTo>
                    <a:pt x="322682" y="154449"/>
                  </a:lnTo>
                  <a:lnTo>
                    <a:pt x="318296" y="166667"/>
                  </a:lnTo>
                  <a:lnTo>
                    <a:pt x="310151" y="181078"/>
                  </a:lnTo>
                  <a:lnTo>
                    <a:pt x="305452" y="192983"/>
                  </a:lnTo>
                  <a:lnTo>
                    <a:pt x="303572" y="204574"/>
                  </a:lnTo>
                  <a:lnTo>
                    <a:pt x="300126" y="211780"/>
                  </a:lnTo>
                  <a:lnTo>
                    <a:pt x="293234" y="223058"/>
                  </a:lnTo>
                  <a:lnTo>
                    <a:pt x="290414" y="229010"/>
                  </a:lnTo>
                  <a:lnTo>
                    <a:pt x="295113" y="235902"/>
                  </a:lnTo>
                  <a:lnTo>
                    <a:pt x="302945" y="241855"/>
                  </a:lnTo>
                  <a:lnTo>
                    <a:pt x="310151" y="244988"/>
                  </a:lnTo>
                  <a:lnTo>
                    <a:pt x="318923" y="245928"/>
                  </a:lnTo>
                  <a:lnTo>
                    <a:pt x="326442" y="244988"/>
                  </a:lnTo>
                  <a:lnTo>
                    <a:pt x="333334" y="245614"/>
                  </a:lnTo>
                  <a:lnTo>
                    <a:pt x="338973" y="249061"/>
                  </a:lnTo>
                  <a:lnTo>
                    <a:pt x="344299" y="254386"/>
                  </a:lnTo>
                  <a:lnTo>
                    <a:pt x="349311" y="262845"/>
                  </a:lnTo>
                  <a:lnTo>
                    <a:pt x="353384" y="271617"/>
                  </a:lnTo>
                  <a:lnTo>
                    <a:pt x="357457" y="283835"/>
                  </a:lnTo>
                  <a:lnTo>
                    <a:pt x="359023" y="296993"/>
                  </a:lnTo>
                  <a:lnTo>
                    <a:pt x="358397" y="310151"/>
                  </a:lnTo>
                  <a:lnTo>
                    <a:pt x="352757" y="322369"/>
                  </a:lnTo>
                  <a:lnTo>
                    <a:pt x="346805" y="331454"/>
                  </a:lnTo>
                  <a:lnTo>
                    <a:pt x="327068" y="351191"/>
                  </a:lnTo>
                  <a:lnTo>
                    <a:pt x="312657" y="333020"/>
                  </a:lnTo>
                  <a:lnTo>
                    <a:pt x="308271" y="331767"/>
                  </a:lnTo>
                  <a:lnTo>
                    <a:pt x="302005" y="331454"/>
                  </a:lnTo>
                  <a:lnTo>
                    <a:pt x="296993" y="335214"/>
                  </a:lnTo>
                  <a:lnTo>
                    <a:pt x="287281" y="344925"/>
                  </a:lnTo>
                  <a:lnTo>
                    <a:pt x="259712" y="379387"/>
                  </a:lnTo>
                  <a:lnTo>
                    <a:pt x="252820" y="382519"/>
                  </a:lnTo>
                  <a:lnTo>
                    <a:pt x="246241" y="383146"/>
                  </a:lnTo>
                  <a:lnTo>
                    <a:pt x="240289" y="380953"/>
                  </a:lnTo>
                  <a:lnTo>
                    <a:pt x="234963" y="377193"/>
                  </a:lnTo>
                  <a:lnTo>
                    <a:pt x="231517" y="372181"/>
                  </a:lnTo>
                  <a:lnTo>
                    <a:pt x="230264" y="366855"/>
                  </a:lnTo>
                  <a:lnTo>
                    <a:pt x="230577" y="360903"/>
                  </a:lnTo>
                  <a:lnTo>
                    <a:pt x="231517" y="355264"/>
                  </a:lnTo>
                  <a:lnTo>
                    <a:pt x="230264" y="349938"/>
                  </a:lnTo>
                  <a:lnTo>
                    <a:pt x="226817" y="345865"/>
                  </a:lnTo>
                  <a:lnTo>
                    <a:pt x="220552" y="343359"/>
                  </a:lnTo>
                  <a:lnTo>
                    <a:pt x="215539" y="343672"/>
                  </a:lnTo>
                  <a:lnTo>
                    <a:pt x="209900" y="345552"/>
                  </a:lnTo>
                  <a:lnTo>
                    <a:pt x="171679" y="363722"/>
                  </a:lnTo>
                  <a:lnTo>
                    <a:pt x="169486" y="366228"/>
                  </a:lnTo>
                  <a:lnTo>
                    <a:pt x="169486" y="373121"/>
                  </a:lnTo>
                  <a:lnTo>
                    <a:pt x="168233" y="381579"/>
                  </a:lnTo>
                  <a:lnTo>
                    <a:pt x="164161" y="386279"/>
                  </a:lnTo>
                  <a:lnTo>
                    <a:pt x="156955" y="390665"/>
                  </a:lnTo>
                  <a:lnTo>
                    <a:pt x="124687" y="402883"/>
                  </a:lnTo>
                  <a:lnTo>
                    <a:pt x="118108" y="403509"/>
                  </a:lnTo>
                  <a:lnTo>
                    <a:pt x="117481" y="394424"/>
                  </a:lnTo>
                  <a:lnTo>
                    <a:pt x="113095" y="387532"/>
                  </a:lnTo>
                  <a:lnTo>
                    <a:pt x="100564" y="375941"/>
                  </a:lnTo>
                  <a:lnTo>
                    <a:pt x="98684" y="382206"/>
                  </a:lnTo>
                  <a:lnTo>
                    <a:pt x="103070" y="386906"/>
                  </a:lnTo>
                  <a:lnTo>
                    <a:pt x="109023" y="390978"/>
                  </a:lnTo>
                  <a:lnTo>
                    <a:pt x="112156" y="395051"/>
                  </a:lnTo>
                  <a:lnTo>
                    <a:pt x="108396" y="405703"/>
                  </a:lnTo>
                  <a:lnTo>
                    <a:pt x="108396" y="408209"/>
                  </a:lnTo>
                  <a:lnTo>
                    <a:pt x="106516" y="407895"/>
                  </a:lnTo>
                  <a:lnTo>
                    <a:pt x="103697" y="407895"/>
                  </a:lnTo>
                  <a:lnTo>
                    <a:pt x="100877" y="420114"/>
                  </a:lnTo>
                  <a:lnTo>
                    <a:pt x="100564" y="433271"/>
                  </a:lnTo>
                  <a:lnTo>
                    <a:pt x="95238" y="425752"/>
                  </a:lnTo>
                  <a:lnTo>
                    <a:pt x="92105" y="416354"/>
                  </a:lnTo>
                  <a:lnTo>
                    <a:pt x="83960" y="407895"/>
                  </a:lnTo>
                  <a:lnTo>
                    <a:pt x="76441" y="401317"/>
                  </a:lnTo>
                  <a:lnTo>
                    <a:pt x="70802" y="395677"/>
                  </a:lnTo>
                  <a:lnTo>
                    <a:pt x="61717" y="388472"/>
                  </a:lnTo>
                  <a:lnTo>
                    <a:pt x="56078" y="388472"/>
                  </a:lnTo>
                  <a:lnTo>
                    <a:pt x="45426" y="393798"/>
                  </a:lnTo>
                  <a:lnTo>
                    <a:pt x="37907" y="392544"/>
                  </a:lnTo>
                  <a:lnTo>
                    <a:pt x="30075" y="386906"/>
                  </a:lnTo>
                  <a:lnTo>
                    <a:pt x="25376" y="382206"/>
                  </a:lnTo>
                  <a:lnTo>
                    <a:pt x="20050" y="379387"/>
                  </a:lnTo>
                  <a:lnTo>
                    <a:pt x="12218" y="376254"/>
                  </a:lnTo>
                  <a:lnTo>
                    <a:pt x="7519" y="375001"/>
                  </a:lnTo>
                  <a:lnTo>
                    <a:pt x="4073" y="373121"/>
                  </a:lnTo>
                  <a:lnTo>
                    <a:pt x="3759" y="365915"/>
                  </a:lnTo>
                  <a:lnTo>
                    <a:pt x="2193" y="360276"/>
                  </a:lnTo>
                  <a:lnTo>
                    <a:pt x="1566" y="350564"/>
                  </a:lnTo>
                  <a:lnTo>
                    <a:pt x="0" y="345239"/>
                  </a:lnTo>
                  <a:lnTo>
                    <a:pt x="2819" y="343985"/>
                  </a:lnTo>
                  <a:lnTo>
                    <a:pt x="17857" y="352444"/>
                  </a:lnTo>
                  <a:lnTo>
                    <a:pt x="21930" y="351818"/>
                  </a:lnTo>
                  <a:lnTo>
                    <a:pt x="26003" y="348685"/>
                  </a:lnTo>
                  <a:lnTo>
                    <a:pt x="31015" y="345865"/>
                  </a:lnTo>
                  <a:lnTo>
                    <a:pt x="34461" y="344925"/>
                  </a:lnTo>
                  <a:lnTo>
                    <a:pt x="42920" y="344612"/>
                  </a:lnTo>
                  <a:lnTo>
                    <a:pt x="46053" y="345552"/>
                  </a:lnTo>
                  <a:lnTo>
                    <a:pt x="52318" y="348685"/>
                  </a:lnTo>
                  <a:lnTo>
                    <a:pt x="56704" y="348371"/>
                  </a:lnTo>
                  <a:lnTo>
                    <a:pt x="56391" y="342732"/>
                  </a:lnTo>
                  <a:lnTo>
                    <a:pt x="58271" y="339913"/>
                  </a:lnTo>
                  <a:lnTo>
                    <a:pt x="58584" y="333647"/>
                  </a:lnTo>
                  <a:lnTo>
                    <a:pt x="56704" y="326442"/>
                  </a:lnTo>
                  <a:lnTo>
                    <a:pt x="44800" y="304199"/>
                  </a:lnTo>
                  <a:lnTo>
                    <a:pt x="37594" y="294173"/>
                  </a:lnTo>
                  <a:lnTo>
                    <a:pt x="36028" y="281329"/>
                  </a:lnTo>
                  <a:lnTo>
                    <a:pt x="29449" y="272243"/>
                  </a:lnTo>
                  <a:lnTo>
                    <a:pt x="24749" y="267231"/>
                  </a:lnTo>
                  <a:lnTo>
                    <a:pt x="21303" y="262218"/>
                  </a:lnTo>
                  <a:lnTo>
                    <a:pt x="16917" y="254073"/>
                  </a:lnTo>
                  <a:lnTo>
                    <a:pt x="16604" y="250627"/>
                  </a:lnTo>
                  <a:lnTo>
                    <a:pt x="16917" y="242481"/>
                  </a:lnTo>
                  <a:lnTo>
                    <a:pt x="15351" y="234336"/>
                  </a:lnTo>
                  <a:lnTo>
                    <a:pt x="16917" y="230577"/>
                  </a:lnTo>
                  <a:lnTo>
                    <a:pt x="22556" y="225878"/>
                  </a:lnTo>
                  <a:lnTo>
                    <a:pt x="28509" y="223058"/>
                  </a:lnTo>
                  <a:lnTo>
                    <a:pt x="33835" y="221492"/>
                  </a:lnTo>
                  <a:lnTo>
                    <a:pt x="38221" y="222118"/>
                  </a:lnTo>
                  <a:lnTo>
                    <a:pt x="41667" y="223998"/>
                  </a:lnTo>
                  <a:lnTo>
                    <a:pt x="45739" y="227757"/>
                  </a:lnTo>
                  <a:lnTo>
                    <a:pt x="50125" y="231203"/>
                  </a:lnTo>
                  <a:lnTo>
                    <a:pt x="55451" y="233710"/>
                  </a:lnTo>
                  <a:lnTo>
                    <a:pt x="60777" y="234649"/>
                  </a:lnTo>
                  <a:lnTo>
                    <a:pt x="65790" y="234336"/>
                  </a:lnTo>
                  <a:lnTo>
                    <a:pt x="70175" y="232770"/>
                  </a:lnTo>
                  <a:lnTo>
                    <a:pt x="88033" y="218045"/>
                  </a:lnTo>
                  <a:lnTo>
                    <a:pt x="95552" y="204574"/>
                  </a:lnTo>
                  <a:lnTo>
                    <a:pt x="97118" y="199248"/>
                  </a:lnTo>
                  <a:lnTo>
                    <a:pt x="96491" y="192670"/>
                  </a:lnTo>
                  <a:lnTo>
                    <a:pt x="92105" y="179198"/>
                  </a:lnTo>
                  <a:lnTo>
                    <a:pt x="87719" y="171679"/>
                  </a:lnTo>
                  <a:lnTo>
                    <a:pt x="83647" y="166667"/>
                  </a:lnTo>
                  <a:lnTo>
                    <a:pt x="79887" y="164160"/>
                  </a:lnTo>
                  <a:lnTo>
                    <a:pt x="78008" y="159775"/>
                  </a:lnTo>
                  <a:lnTo>
                    <a:pt x="79261" y="152569"/>
                  </a:lnTo>
                  <a:lnTo>
                    <a:pt x="92419" y="122807"/>
                  </a:lnTo>
                  <a:lnTo>
                    <a:pt x="101817" y="118108"/>
                  </a:lnTo>
                  <a:lnTo>
                    <a:pt x="104637" y="115601"/>
                  </a:lnTo>
                  <a:lnTo>
                    <a:pt x="107770" y="109649"/>
                  </a:lnTo>
                  <a:lnTo>
                    <a:pt x="111216" y="106203"/>
                  </a:lnTo>
                  <a:lnTo>
                    <a:pt x="118421" y="101190"/>
                  </a:lnTo>
                  <a:lnTo>
                    <a:pt x="127193" y="92105"/>
                  </a:lnTo>
                  <a:lnTo>
                    <a:pt x="131579" y="86153"/>
                  </a:lnTo>
                  <a:lnTo>
                    <a:pt x="135965" y="77694"/>
                  </a:lnTo>
                  <a:lnTo>
                    <a:pt x="141291" y="71115"/>
                  </a:lnTo>
                  <a:lnTo>
                    <a:pt x="142857" y="68296"/>
                  </a:lnTo>
                  <a:lnTo>
                    <a:pt x="144111" y="57644"/>
                  </a:lnTo>
                  <a:lnTo>
                    <a:pt x="145677" y="52005"/>
                  </a:lnTo>
                  <a:lnTo>
                    <a:pt x="147870" y="46366"/>
                  </a:lnTo>
                  <a:lnTo>
                    <a:pt x="151629" y="39474"/>
                  </a:lnTo>
                  <a:lnTo>
                    <a:pt x="157895" y="34148"/>
                  </a:lnTo>
                  <a:lnTo>
                    <a:pt x="166980" y="29135"/>
                  </a:lnTo>
                  <a:lnTo>
                    <a:pt x="206767" y="16604"/>
                  </a:lnTo>
                  <a:lnTo>
                    <a:pt x="238409" y="0"/>
                  </a:lnTo>
                  <a:lnTo>
                    <a:pt x="254700" y="2819"/>
                  </a:lnTo>
                  <a:lnTo>
                    <a:pt x="266604" y="2506"/>
                  </a:lnTo>
                  <a:lnTo>
                    <a:pt x="272244" y="4386"/>
                  </a:lnTo>
                  <a:lnTo>
                    <a:pt x="273810" y="8459"/>
                  </a:lnTo>
                  <a:lnTo>
                    <a:pt x="273497" y="19423"/>
                  </a:lnTo>
                  <a:lnTo>
                    <a:pt x="273810" y="22869"/>
                  </a:lnTo>
                  <a:lnTo>
                    <a:pt x="276630" y="26316"/>
                  </a:lnTo>
                  <a:lnTo>
                    <a:pt x="281329" y="27882"/>
                  </a:lnTo>
                  <a:lnTo>
                    <a:pt x="289161" y="29762"/>
                  </a:lnTo>
                  <a:lnTo>
                    <a:pt x="298246" y="32895"/>
                  </a:lnTo>
                  <a:lnTo>
                    <a:pt x="302319" y="36341"/>
                  </a:lnTo>
                  <a:lnTo>
                    <a:pt x="304199" y="40413"/>
                  </a:lnTo>
                  <a:lnTo>
                    <a:pt x="302632" y="44486"/>
                  </a:lnTo>
                  <a:lnTo>
                    <a:pt x="296680" y="50752"/>
                  </a:lnTo>
                  <a:lnTo>
                    <a:pt x="295740" y="54198"/>
                  </a:lnTo>
                  <a:lnTo>
                    <a:pt x="296053" y="58897"/>
                  </a:lnTo>
                  <a:lnTo>
                    <a:pt x="298246" y="64850"/>
                  </a:lnTo>
                  <a:lnTo>
                    <a:pt x="301379" y="67669"/>
                  </a:lnTo>
                  <a:lnTo>
                    <a:pt x="306392" y="69236"/>
                  </a:lnTo>
                  <a:lnTo>
                    <a:pt x="312970" y="68922"/>
                  </a:lnTo>
                  <a:lnTo>
                    <a:pt x="331454" y="71115"/>
                  </a:lnTo>
                  <a:lnTo>
                    <a:pt x="366542" y="88972"/>
                  </a:lnTo>
                  <a:close/>
                </a:path>
              </a:pathLst>
            </a:custGeom>
            <a:grpFill/>
            <a:ln w="6248" cap="rnd">
              <a:solidFill>
                <a:srgbClr val="0070C0"/>
              </a:solidFill>
              <a:prstDash val="solid"/>
              <a:round/>
            </a:ln>
          </p:spPr>
          <p:txBody>
            <a:bodyPr rtlCol="0" anchor="ctr"/>
            <a:lstStyle/>
            <a:p>
              <a:endParaRPr lang="vi-VN"/>
            </a:p>
          </p:txBody>
        </p:sp>
        <p:sp>
          <p:nvSpPr>
            <p:cNvPr id="123" name="Freeform: Shape 122">
              <a:hlinkClick r:id="" action="ppaction://noaction"/>
              <a:extLst>
                <a:ext uri="{FF2B5EF4-FFF2-40B4-BE49-F238E27FC236}">
                  <a16:creationId xmlns:a16="http://schemas.microsoft.com/office/drawing/2014/main" id="{21642B0B-6090-45F0-8AE1-AF3EB30E4FC7}"/>
                </a:ext>
              </a:extLst>
            </p:cNvPr>
            <p:cNvSpPr/>
            <p:nvPr/>
          </p:nvSpPr>
          <p:spPr>
            <a:xfrm>
              <a:off x="3476190" y="5915786"/>
              <a:ext cx="365288" cy="322995"/>
            </a:xfrm>
            <a:custGeom>
              <a:avLst/>
              <a:gdLst>
                <a:gd name="connsiteX0" fmla="*/ 206141 w 365288"/>
                <a:gd name="connsiteY0" fmla="*/ 23809 h 322995"/>
                <a:gd name="connsiteX1" fmla="*/ 208960 w 365288"/>
                <a:gd name="connsiteY1" fmla="*/ 43860 h 322995"/>
                <a:gd name="connsiteX2" fmla="*/ 210840 w 365288"/>
                <a:gd name="connsiteY2" fmla="*/ 50439 h 322995"/>
                <a:gd name="connsiteX3" fmla="*/ 213973 w 365288"/>
                <a:gd name="connsiteY3" fmla="*/ 56078 h 322995"/>
                <a:gd name="connsiteX4" fmla="*/ 219925 w 365288"/>
                <a:gd name="connsiteY4" fmla="*/ 60777 h 322995"/>
                <a:gd name="connsiteX5" fmla="*/ 222432 w 365288"/>
                <a:gd name="connsiteY5" fmla="*/ 72368 h 322995"/>
                <a:gd name="connsiteX6" fmla="*/ 238722 w 365288"/>
                <a:gd name="connsiteY6" fmla="*/ 90226 h 322995"/>
                <a:gd name="connsiteX7" fmla="*/ 240289 w 365288"/>
                <a:gd name="connsiteY7" fmla="*/ 93672 h 322995"/>
                <a:gd name="connsiteX8" fmla="*/ 242168 w 365288"/>
                <a:gd name="connsiteY8" fmla="*/ 103384 h 322995"/>
                <a:gd name="connsiteX9" fmla="*/ 247181 w 365288"/>
                <a:gd name="connsiteY9" fmla="*/ 105890 h 322995"/>
                <a:gd name="connsiteX10" fmla="*/ 264725 w 365288"/>
                <a:gd name="connsiteY10" fmla="*/ 104950 h 322995"/>
                <a:gd name="connsiteX11" fmla="*/ 274437 w 365288"/>
                <a:gd name="connsiteY11" fmla="*/ 105577 h 322995"/>
                <a:gd name="connsiteX12" fmla="*/ 277569 w 365288"/>
                <a:gd name="connsiteY12" fmla="*/ 120301 h 322995"/>
                <a:gd name="connsiteX13" fmla="*/ 278196 w 365288"/>
                <a:gd name="connsiteY13" fmla="*/ 125000 h 322995"/>
                <a:gd name="connsiteX14" fmla="*/ 276943 w 365288"/>
                <a:gd name="connsiteY14" fmla="*/ 138158 h 322995"/>
                <a:gd name="connsiteX15" fmla="*/ 278196 w 365288"/>
                <a:gd name="connsiteY15" fmla="*/ 144737 h 322995"/>
                <a:gd name="connsiteX16" fmla="*/ 281955 w 365288"/>
                <a:gd name="connsiteY16" fmla="*/ 150376 h 322995"/>
                <a:gd name="connsiteX17" fmla="*/ 288848 w 365288"/>
                <a:gd name="connsiteY17" fmla="*/ 155702 h 322995"/>
                <a:gd name="connsiteX18" fmla="*/ 331768 w 365288"/>
                <a:gd name="connsiteY18" fmla="*/ 177005 h 322995"/>
                <a:gd name="connsiteX19" fmla="*/ 336153 w 365288"/>
                <a:gd name="connsiteY19" fmla="*/ 180451 h 322995"/>
                <a:gd name="connsiteX20" fmla="*/ 340226 w 365288"/>
                <a:gd name="connsiteY20" fmla="*/ 184524 h 322995"/>
                <a:gd name="connsiteX21" fmla="*/ 343359 w 365288"/>
                <a:gd name="connsiteY21" fmla="*/ 189224 h 322995"/>
                <a:gd name="connsiteX22" fmla="*/ 351191 w 365288"/>
                <a:gd name="connsiteY22" fmla="*/ 204261 h 322995"/>
                <a:gd name="connsiteX23" fmla="*/ 354637 w 365288"/>
                <a:gd name="connsiteY23" fmla="*/ 208961 h 322995"/>
                <a:gd name="connsiteX24" fmla="*/ 358083 w 365288"/>
                <a:gd name="connsiteY24" fmla="*/ 212093 h 322995"/>
                <a:gd name="connsiteX25" fmla="*/ 365289 w 365288"/>
                <a:gd name="connsiteY25" fmla="*/ 216479 h 322995"/>
                <a:gd name="connsiteX26" fmla="*/ 344299 w 365288"/>
                <a:gd name="connsiteY26" fmla="*/ 235276 h 322995"/>
                <a:gd name="connsiteX27" fmla="*/ 327382 w 365288"/>
                <a:gd name="connsiteY27" fmla="*/ 265352 h 322995"/>
                <a:gd name="connsiteX28" fmla="*/ 326442 w 365288"/>
                <a:gd name="connsiteY28" fmla="*/ 275690 h 322995"/>
                <a:gd name="connsiteX29" fmla="*/ 318610 w 365288"/>
                <a:gd name="connsiteY29" fmla="*/ 290414 h 322995"/>
                <a:gd name="connsiteX30" fmla="*/ 312657 w 365288"/>
                <a:gd name="connsiteY30" fmla="*/ 292294 h 322995"/>
                <a:gd name="connsiteX31" fmla="*/ 305138 w 365288"/>
                <a:gd name="connsiteY31" fmla="*/ 290101 h 322995"/>
                <a:gd name="connsiteX32" fmla="*/ 300126 w 365288"/>
                <a:gd name="connsiteY32" fmla="*/ 291354 h 322995"/>
                <a:gd name="connsiteX33" fmla="*/ 295427 w 365288"/>
                <a:gd name="connsiteY33" fmla="*/ 294487 h 322995"/>
                <a:gd name="connsiteX34" fmla="*/ 282895 w 365288"/>
                <a:gd name="connsiteY34" fmla="*/ 306392 h 322995"/>
                <a:gd name="connsiteX35" fmla="*/ 277883 w 365288"/>
                <a:gd name="connsiteY35" fmla="*/ 308585 h 322995"/>
                <a:gd name="connsiteX36" fmla="*/ 273810 w 365288"/>
                <a:gd name="connsiteY36" fmla="*/ 308271 h 322995"/>
                <a:gd name="connsiteX37" fmla="*/ 270677 w 365288"/>
                <a:gd name="connsiteY37" fmla="*/ 305139 h 322995"/>
                <a:gd name="connsiteX38" fmla="*/ 262845 w 365288"/>
                <a:gd name="connsiteY38" fmla="*/ 295114 h 322995"/>
                <a:gd name="connsiteX39" fmla="*/ 258772 w 365288"/>
                <a:gd name="connsiteY39" fmla="*/ 291354 h 322995"/>
                <a:gd name="connsiteX40" fmla="*/ 253447 w 365288"/>
                <a:gd name="connsiteY40" fmla="*/ 289788 h 322995"/>
                <a:gd name="connsiteX41" fmla="*/ 250940 w 365288"/>
                <a:gd name="connsiteY41" fmla="*/ 290728 h 322995"/>
                <a:gd name="connsiteX42" fmla="*/ 249061 w 365288"/>
                <a:gd name="connsiteY42" fmla="*/ 296680 h 322995"/>
                <a:gd name="connsiteX43" fmla="*/ 246241 w 365288"/>
                <a:gd name="connsiteY43" fmla="*/ 299813 h 322995"/>
                <a:gd name="connsiteX44" fmla="*/ 238722 w 365288"/>
                <a:gd name="connsiteY44" fmla="*/ 302319 h 322995"/>
                <a:gd name="connsiteX45" fmla="*/ 234023 w 365288"/>
                <a:gd name="connsiteY45" fmla="*/ 304825 h 322995"/>
                <a:gd name="connsiteX46" fmla="*/ 230264 w 365288"/>
                <a:gd name="connsiteY46" fmla="*/ 307958 h 322995"/>
                <a:gd name="connsiteX47" fmla="*/ 219925 w 365288"/>
                <a:gd name="connsiteY47" fmla="*/ 322996 h 322995"/>
                <a:gd name="connsiteX48" fmla="*/ 69549 w 365288"/>
                <a:gd name="connsiteY48" fmla="*/ 244048 h 322995"/>
                <a:gd name="connsiteX49" fmla="*/ 0 w 365288"/>
                <a:gd name="connsiteY49" fmla="*/ 184211 h 322995"/>
                <a:gd name="connsiteX50" fmla="*/ 20990 w 365288"/>
                <a:gd name="connsiteY50" fmla="*/ 186717 h 322995"/>
                <a:gd name="connsiteX51" fmla="*/ 40100 w 365288"/>
                <a:gd name="connsiteY51" fmla="*/ 185777 h 322995"/>
                <a:gd name="connsiteX52" fmla="*/ 55451 w 365288"/>
                <a:gd name="connsiteY52" fmla="*/ 179825 h 322995"/>
                <a:gd name="connsiteX53" fmla="*/ 65790 w 365288"/>
                <a:gd name="connsiteY53" fmla="*/ 169173 h 322995"/>
                <a:gd name="connsiteX54" fmla="*/ 83020 w 365288"/>
                <a:gd name="connsiteY54" fmla="*/ 142231 h 322995"/>
                <a:gd name="connsiteX55" fmla="*/ 88033 w 365288"/>
                <a:gd name="connsiteY55" fmla="*/ 136592 h 322995"/>
                <a:gd name="connsiteX56" fmla="*/ 93672 w 365288"/>
                <a:gd name="connsiteY56" fmla="*/ 131892 h 322995"/>
                <a:gd name="connsiteX57" fmla="*/ 135339 w 365288"/>
                <a:gd name="connsiteY57" fmla="*/ 110589 h 322995"/>
                <a:gd name="connsiteX58" fmla="*/ 145677 w 365288"/>
                <a:gd name="connsiteY58" fmla="*/ 100564 h 322995"/>
                <a:gd name="connsiteX59" fmla="*/ 145364 w 365288"/>
                <a:gd name="connsiteY59" fmla="*/ 86780 h 322995"/>
                <a:gd name="connsiteX60" fmla="*/ 130326 w 365288"/>
                <a:gd name="connsiteY60" fmla="*/ 58271 h 322995"/>
                <a:gd name="connsiteX61" fmla="*/ 123434 w 365288"/>
                <a:gd name="connsiteY61" fmla="*/ 42293 h 322995"/>
                <a:gd name="connsiteX62" fmla="*/ 122181 w 365288"/>
                <a:gd name="connsiteY62" fmla="*/ 27256 h 322995"/>
                <a:gd name="connsiteX63" fmla="*/ 125000 w 365288"/>
                <a:gd name="connsiteY63" fmla="*/ 20363 h 322995"/>
                <a:gd name="connsiteX64" fmla="*/ 129699 w 365288"/>
                <a:gd name="connsiteY64" fmla="*/ 14098 h 322995"/>
                <a:gd name="connsiteX65" fmla="*/ 135339 w 365288"/>
                <a:gd name="connsiteY65" fmla="*/ 8772 h 322995"/>
                <a:gd name="connsiteX66" fmla="*/ 140978 w 365288"/>
                <a:gd name="connsiteY66" fmla="*/ 4699 h 322995"/>
                <a:gd name="connsiteX67" fmla="*/ 150376 w 365288"/>
                <a:gd name="connsiteY67" fmla="*/ 0 h 322995"/>
                <a:gd name="connsiteX68" fmla="*/ 152882 w 365288"/>
                <a:gd name="connsiteY68" fmla="*/ 1566 h 322995"/>
                <a:gd name="connsiteX69" fmla="*/ 153822 w 365288"/>
                <a:gd name="connsiteY69" fmla="*/ 7519 h 322995"/>
                <a:gd name="connsiteX70" fmla="*/ 158835 w 365288"/>
                <a:gd name="connsiteY70" fmla="*/ 14098 h 322995"/>
                <a:gd name="connsiteX71" fmla="*/ 164787 w 365288"/>
                <a:gd name="connsiteY71" fmla="*/ 15977 h 322995"/>
                <a:gd name="connsiteX72" fmla="*/ 206141 w 365288"/>
                <a:gd name="connsiteY72" fmla="*/ 23809 h 32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65288" h="322995">
                  <a:moveTo>
                    <a:pt x="206141" y="23809"/>
                  </a:moveTo>
                  <a:lnTo>
                    <a:pt x="208960" y="43860"/>
                  </a:lnTo>
                  <a:lnTo>
                    <a:pt x="210840" y="50439"/>
                  </a:lnTo>
                  <a:lnTo>
                    <a:pt x="213973" y="56078"/>
                  </a:lnTo>
                  <a:lnTo>
                    <a:pt x="219925" y="60777"/>
                  </a:lnTo>
                  <a:lnTo>
                    <a:pt x="222432" y="72368"/>
                  </a:lnTo>
                  <a:lnTo>
                    <a:pt x="238722" y="90226"/>
                  </a:lnTo>
                  <a:lnTo>
                    <a:pt x="240289" y="93672"/>
                  </a:lnTo>
                  <a:lnTo>
                    <a:pt x="242168" y="103384"/>
                  </a:lnTo>
                  <a:lnTo>
                    <a:pt x="247181" y="105890"/>
                  </a:lnTo>
                  <a:lnTo>
                    <a:pt x="264725" y="104950"/>
                  </a:lnTo>
                  <a:lnTo>
                    <a:pt x="274437" y="105577"/>
                  </a:lnTo>
                  <a:lnTo>
                    <a:pt x="277569" y="120301"/>
                  </a:lnTo>
                  <a:lnTo>
                    <a:pt x="278196" y="125000"/>
                  </a:lnTo>
                  <a:lnTo>
                    <a:pt x="276943" y="138158"/>
                  </a:lnTo>
                  <a:lnTo>
                    <a:pt x="278196" y="144737"/>
                  </a:lnTo>
                  <a:lnTo>
                    <a:pt x="281955" y="150376"/>
                  </a:lnTo>
                  <a:lnTo>
                    <a:pt x="288848" y="155702"/>
                  </a:lnTo>
                  <a:lnTo>
                    <a:pt x="331768" y="177005"/>
                  </a:lnTo>
                  <a:lnTo>
                    <a:pt x="336153" y="180451"/>
                  </a:lnTo>
                  <a:lnTo>
                    <a:pt x="340226" y="184524"/>
                  </a:lnTo>
                  <a:lnTo>
                    <a:pt x="343359" y="189224"/>
                  </a:lnTo>
                  <a:lnTo>
                    <a:pt x="351191" y="204261"/>
                  </a:lnTo>
                  <a:lnTo>
                    <a:pt x="354637" y="208961"/>
                  </a:lnTo>
                  <a:lnTo>
                    <a:pt x="358083" y="212093"/>
                  </a:lnTo>
                  <a:lnTo>
                    <a:pt x="365289" y="216479"/>
                  </a:lnTo>
                  <a:lnTo>
                    <a:pt x="344299" y="235276"/>
                  </a:lnTo>
                  <a:lnTo>
                    <a:pt x="327382" y="265352"/>
                  </a:lnTo>
                  <a:lnTo>
                    <a:pt x="326442" y="275690"/>
                  </a:lnTo>
                  <a:lnTo>
                    <a:pt x="318610" y="290414"/>
                  </a:lnTo>
                  <a:lnTo>
                    <a:pt x="312657" y="292294"/>
                  </a:lnTo>
                  <a:lnTo>
                    <a:pt x="305138" y="290101"/>
                  </a:lnTo>
                  <a:lnTo>
                    <a:pt x="300126" y="291354"/>
                  </a:lnTo>
                  <a:lnTo>
                    <a:pt x="295427" y="294487"/>
                  </a:lnTo>
                  <a:lnTo>
                    <a:pt x="282895" y="306392"/>
                  </a:lnTo>
                  <a:lnTo>
                    <a:pt x="277883" y="308585"/>
                  </a:lnTo>
                  <a:lnTo>
                    <a:pt x="273810" y="308271"/>
                  </a:lnTo>
                  <a:lnTo>
                    <a:pt x="270677" y="305139"/>
                  </a:lnTo>
                  <a:lnTo>
                    <a:pt x="262845" y="295114"/>
                  </a:lnTo>
                  <a:lnTo>
                    <a:pt x="258772" y="291354"/>
                  </a:lnTo>
                  <a:lnTo>
                    <a:pt x="253447" y="289788"/>
                  </a:lnTo>
                  <a:lnTo>
                    <a:pt x="250940" y="290728"/>
                  </a:lnTo>
                  <a:lnTo>
                    <a:pt x="249061" y="296680"/>
                  </a:lnTo>
                  <a:lnTo>
                    <a:pt x="246241" y="299813"/>
                  </a:lnTo>
                  <a:lnTo>
                    <a:pt x="238722" y="302319"/>
                  </a:lnTo>
                  <a:lnTo>
                    <a:pt x="234023" y="304825"/>
                  </a:lnTo>
                  <a:lnTo>
                    <a:pt x="230264" y="307958"/>
                  </a:lnTo>
                  <a:lnTo>
                    <a:pt x="219925" y="322996"/>
                  </a:lnTo>
                  <a:lnTo>
                    <a:pt x="69549" y="244048"/>
                  </a:lnTo>
                  <a:lnTo>
                    <a:pt x="0" y="184211"/>
                  </a:lnTo>
                  <a:lnTo>
                    <a:pt x="20990" y="186717"/>
                  </a:lnTo>
                  <a:lnTo>
                    <a:pt x="40100" y="185777"/>
                  </a:lnTo>
                  <a:lnTo>
                    <a:pt x="55451" y="179825"/>
                  </a:lnTo>
                  <a:lnTo>
                    <a:pt x="65790" y="169173"/>
                  </a:lnTo>
                  <a:lnTo>
                    <a:pt x="83020" y="142231"/>
                  </a:lnTo>
                  <a:lnTo>
                    <a:pt x="88033" y="136592"/>
                  </a:lnTo>
                  <a:lnTo>
                    <a:pt x="93672" y="131892"/>
                  </a:lnTo>
                  <a:lnTo>
                    <a:pt x="135339" y="110589"/>
                  </a:lnTo>
                  <a:lnTo>
                    <a:pt x="145677" y="100564"/>
                  </a:lnTo>
                  <a:lnTo>
                    <a:pt x="145364" y="86780"/>
                  </a:lnTo>
                  <a:lnTo>
                    <a:pt x="130326" y="58271"/>
                  </a:lnTo>
                  <a:lnTo>
                    <a:pt x="123434" y="42293"/>
                  </a:lnTo>
                  <a:lnTo>
                    <a:pt x="122181" y="27256"/>
                  </a:lnTo>
                  <a:lnTo>
                    <a:pt x="125000" y="20363"/>
                  </a:lnTo>
                  <a:lnTo>
                    <a:pt x="129699" y="14098"/>
                  </a:lnTo>
                  <a:lnTo>
                    <a:pt x="135339" y="8772"/>
                  </a:lnTo>
                  <a:lnTo>
                    <a:pt x="140978" y="4699"/>
                  </a:lnTo>
                  <a:lnTo>
                    <a:pt x="150376" y="0"/>
                  </a:lnTo>
                  <a:lnTo>
                    <a:pt x="152882" y="1566"/>
                  </a:lnTo>
                  <a:lnTo>
                    <a:pt x="153822" y="7519"/>
                  </a:lnTo>
                  <a:lnTo>
                    <a:pt x="158835" y="14098"/>
                  </a:lnTo>
                  <a:lnTo>
                    <a:pt x="164787" y="15977"/>
                  </a:lnTo>
                  <a:lnTo>
                    <a:pt x="206141" y="23809"/>
                  </a:lnTo>
                  <a:close/>
                </a:path>
              </a:pathLst>
            </a:custGeom>
            <a:grpFill/>
            <a:ln w="6248" cap="rnd">
              <a:solidFill>
                <a:srgbClr val="0070C0"/>
              </a:solidFill>
              <a:prstDash val="solid"/>
              <a:round/>
            </a:ln>
          </p:spPr>
          <p:txBody>
            <a:bodyPr rtlCol="0" anchor="ctr"/>
            <a:lstStyle/>
            <a:p>
              <a:endParaRPr lang="vi-VN"/>
            </a:p>
          </p:txBody>
        </p:sp>
        <p:sp>
          <p:nvSpPr>
            <p:cNvPr id="124" name="Freeform: Shape 123">
              <a:hlinkClick r:id="" action="ppaction://noaction"/>
              <a:extLst>
                <a:ext uri="{FF2B5EF4-FFF2-40B4-BE49-F238E27FC236}">
                  <a16:creationId xmlns:a16="http://schemas.microsoft.com/office/drawing/2014/main" id="{39EFFEF1-CDF8-4174-8AEC-F331CA790920}"/>
                </a:ext>
              </a:extLst>
            </p:cNvPr>
            <p:cNvSpPr/>
            <p:nvPr/>
          </p:nvSpPr>
          <p:spPr>
            <a:xfrm>
              <a:off x="3696115" y="6132265"/>
              <a:ext cx="286654" cy="174186"/>
            </a:xfrm>
            <a:custGeom>
              <a:avLst/>
              <a:gdLst>
                <a:gd name="connsiteX0" fmla="*/ 258459 w 286654"/>
                <a:gd name="connsiteY0" fmla="*/ 62657 h 174186"/>
                <a:gd name="connsiteX1" fmla="*/ 269737 w 286654"/>
                <a:gd name="connsiteY1" fmla="*/ 77381 h 174186"/>
                <a:gd name="connsiteX2" fmla="*/ 272244 w 286654"/>
                <a:gd name="connsiteY2" fmla="*/ 88659 h 174186"/>
                <a:gd name="connsiteX3" fmla="*/ 273497 w 286654"/>
                <a:gd name="connsiteY3" fmla="*/ 90226 h 174186"/>
                <a:gd name="connsiteX4" fmla="*/ 280076 w 286654"/>
                <a:gd name="connsiteY4" fmla="*/ 93046 h 174186"/>
                <a:gd name="connsiteX5" fmla="*/ 284775 w 286654"/>
                <a:gd name="connsiteY5" fmla="*/ 97118 h 174186"/>
                <a:gd name="connsiteX6" fmla="*/ 286341 w 286654"/>
                <a:gd name="connsiteY6" fmla="*/ 100564 h 174186"/>
                <a:gd name="connsiteX7" fmla="*/ 286655 w 286654"/>
                <a:gd name="connsiteY7" fmla="*/ 104637 h 174186"/>
                <a:gd name="connsiteX8" fmla="*/ 286341 w 286654"/>
                <a:gd name="connsiteY8" fmla="*/ 111843 h 174186"/>
                <a:gd name="connsiteX9" fmla="*/ 284148 w 286654"/>
                <a:gd name="connsiteY9" fmla="*/ 118735 h 174186"/>
                <a:gd name="connsiteX10" fmla="*/ 280389 w 286654"/>
                <a:gd name="connsiteY10" fmla="*/ 123747 h 174186"/>
                <a:gd name="connsiteX11" fmla="*/ 271930 w 286654"/>
                <a:gd name="connsiteY11" fmla="*/ 129700 h 174186"/>
                <a:gd name="connsiteX12" fmla="*/ 266291 w 286654"/>
                <a:gd name="connsiteY12" fmla="*/ 132206 h 174186"/>
                <a:gd name="connsiteX13" fmla="*/ 258772 w 286654"/>
                <a:gd name="connsiteY13" fmla="*/ 133146 h 174186"/>
                <a:gd name="connsiteX14" fmla="*/ 245615 w 286654"/>
                <a:gd name="connsiteY14" fmla="*/ 130953 h 174186"/>
                <a:gd name="connsiteX15" fmla="*/ 234336 w 286654"/>
                <a:gd name="connsiteY15" fmla="*/ 127507 h 174186"/>
                <a:gd name="connsiteX16" fmla="*/ 223998 w 286654"/>
                <a:gd name="connsiteY16" fmla="*/ 122494 h 174186"/>
                <a:gd name="connsiteX17" fmla="*/ 210840 w 286654"/>
                <a:gd name="connsiteY17" fmla="*/ 113722 h 174186"/>
                <a:gd name="connsiteX18" fmla="*/ 206767 w 286654"/>
                <a:gd name="connsiteY18" fmla="*/ 112782 h 174186"/>
                <a:gd name="connsiteX19" fmla="*/ 202068 w 286654"/>
                <a:gd name="connsiteY19" fmla="*/ 114349 h 174186"/>
                <a:gd name="connsiteX20" fmla="*/ 198309 w 286654"/>
                <a:gd name="connsiteY20" fmla="*/ 117481 h 174186"/>
                <a:gd name="connsiteX21" fmla="*/ 196742 w 286654"/>
                <a:gd name="connsiteY21" fmla="*/ 120928 h 174186"/>
                <a:gd name="connsiteX22" fmla="*/ 197995 w 286654"/>
                <a:gd name="connsiteY22" fmla="*/ 125000 h 174186"/>
                <a:gd name="connsiteX23" fmla="*/ 198622 w 286654"/>
                <a:gd name="connsiteY23" fmla="*/ 130953 h 174186"/>
                <a:gd name="connsiteX24" fmla="*/ 191730 w 286654"/>
                <a:gd name="connsiteY24" fmla="*/ 139725 h 174186"/>
                <a:gd name="connsiteX25" fmla="*/ 165414 w 286654"/>
                <a:gd name="connsiteY25" fmla="*/ 149123 h 174186"/>
                <a:gd name="connsiteX26" fmla="*/ 120301 w 286654"/>
                <a:gd name="connsiteY26" fmla="*/ 158835 h 174186"/>
                <a:gd name="connsiteX27" fmla="*/ 77068 w 286654"/>
                <a:gd name="connsiteY27" fmla="*/ 174186 h 174186"/>
                <a:gd name="connsiteX28" fmla="*/ 46366 w 286654"/>
                <a:gd name="connsiteY28" fmla="*/ 141605 h 174186"/>
                <a:gd name="connsiteX29" fmla="*/ 35088 w 286654"/>
                <a:gd name="connsiteY29" fmla="*/ 131579 h 174186"/>
                <a:gd name="connsiteX30" fmla="*/ 13471 w 286654"/>
                <a:gd name="connsiteY30" fmla="*/ 117481 h 174186"/>
                <a:gd name="connsiteX31" fmla="*/ 0 w 286654"/>
                <a:gd name="connsiteY31" fmla="*/ 106517 h 174186"/>
                <a:gd name="connsiteX32" fmla="*/ 10338 w 286654"/>
                <a:gd name="connsiteY32" fmla="*/ 91479 h 174186"/>
                <a:gd name="connsiteX33" fmla="*/ 14098 w 286654"/>
                <a:gd name="connsiteY33" fmla="*/ 88346 h 174186"/>
                <a:gd name="connsiteX34" fmla="*/ 18797 w 286654"/>
                <a:gd name="connsiteY34" fmla="*/ 85840 h 174186"/>
                <a:gd name="connsiteX35" fmla="*/ 26316 w 286654"/>
                <a:gd name="connsiteY35" fmla="*/ 83334 h 174186"/>
                <a:gd name="connsiteX36" fmla="*/ 29135 w 286654"/>
                <a:gd name="connsiteY36" fmla="*/ 80201 h 174186"/>
                <a:gd name="connsiteX37" fmla="*/ 31015 w 286654"/>
                <a:gd name="connsiteY37" fmla="*/ 74248 h 174186"/>
                <a:gd name="connsiteX38" fmla="*/ 33521 w 286654"/>
                <a:gd name="connsiteY38" fmla="*/ 73308 h 174186"/>
                <a:gd name="connsiteX39" fmla="*/ 38847 w 286654"/>
                <a:gd name="connsiteY39" fmla="*/ 74875 h 174186"/>
                <a:gd name="connsiteX40" fmla="*/ 42920 w 286654"/>
                <a:gd name="connsiteY40" fmla="*/ 78635 h 174186"/>
                <a:gd name="connsiteX41" fmla="*/ 50752 w 286654"/>
                <a:gd name="connsiteY41" fmla="*/ 88659 h 174186"/>
                <a:gd name="connsiteX42" fmla="*/ 53885 w 286654"/>
                <a:gd name="connsiteY42" fmla="*/ 91792 h 174186"/>
                <a:gd name="connsiteX43" fmla="*/ 57958 w 286654"/>
                <a:gd name="connsiteY43" fmla="*/ 92106 h 174186"/>
                <a:gd name="connsiteX44" fmla="*/ 62970 w 286654"/>
                <a:gd name="connsiteY44" fmla="*/ 89913 h 174186"/>
                <a:gd name="connsiteX45" fmla="*/ 75501 w 286654"/>
                <a:gd name="connsiteY45" fmla="*/ 78008 h 174186"/>
                <a:gd name="connsiteX46" fmla="*/ 80201 w 286654"/>
                <a:gd name="connsiteY46" fmla="*/ 74875 h 174186"/>
                <a:gd name="connsiteX47" fmla="*/ 85213 w 286654"/>
                <a:gd name="connsiteY47" fmla="*/ 73622 h 174186"/>
                <a:gd name="connsiteX48" fmla="*/ 92732 w 286654"/>
                <a:gd name="connsiteY48" fmla="*/ 75815 h 174186"/>
                <a:gd name="connsiteX49" fmla="*/ 98684 w 286654"/>
                <a:gd name="connsiteY49" fmla="*/ 73935 h 174186"/>
                <a:gd name="connsiteX50" fmla="*/ 106516 w 286654"/>
                <a:gd name="connsiteY50" fmla="*/ 59211 h 174186"/>
                <a:gd name="connsiteX51" fmla="*/ 107456 w 286654"/>
                <a:gd name="connsiteY51" fmla="*/ 48873 h 174186"/>
                <a:gd name="connsiteX52" fmla="*/ 124374 w 286654"/>
                <a:gd name="connsiteY52" fmla="*/ 18797 h 174186"/>
                <a:gd name="connsiteX53" fmla="*/ 145364 w 286654"/>
                <a:gd name="connsiteY53" fmla="*/ 0 h 174186"/>
                <a:gd name="connsiteX54" fmla="*/ 166040 w 286654"/>
                <a:gd name="connsiteY54" fmla="*/ 12531 h 174186"/>
                <a:gd name="connsiteX55" fmla="*/ 171680 w 286654"/>
                <a:gd name="connsiteY55" fmla="*/ 14411 h 174186"/>
                <a:gd name="connsiteX56" fmla="*/ 189223 w 286654"/>
                <a:gd name="connsiteY56" fmla="*/ 15351 h 174186"/>
                <a:gd name="connsiteX57" fmla="*/ 194863 w 286654"/>
                <a:gd name="connsiteY57" fmla="*/ 16604 h 174186"/>
                <a:gd name="connsiteX58" fmla="*/ 199875 w 286654"/>
                <a:gd name="connsiteY58" fmla="*/ 19111 h 174186"/>
                <a:gd name="connsiteX59" fmla="*/ 204261 w 286654"/>
                <a:gd name="connsiteY59" fmla="*/ 22243 h 174186"/>
                <a:gd name="connsiteX60" fmla="*/ 223371 w 286654"/>
                <a:gd name="connsiteY60" fmla="*/ 44173 h 174186"/>
                <a:gd name="connsiteX61" fmla="*/ 229950 w 286654"/>
                <a:gd name="connsiteY61" fmla="*/ 50125 h 174186"/>
                <a:gd name="connsiteX62" fmla="*/ 237469 w 286654"/>
                <a:gd name="connsiteY62" fmla="*/ 54825 h 174186"/>
                <a:gd name="connsiteX63" fmla="*/ 258459 w 286654"/>
                <a:gd name="connsiteY63" fmla="*/ 62657 h 17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86654" h="174186">
                  <a:moveTo>
                    <a:pt x="258459" y="62657"/>
                  </a:moveTo>
                  <a:lnTo>
                    <a:pt x="269737" y="77381"/>
                  </a:lnTo>
                  <a:lnTo>
                    <a:pt x="272244" y="88659"/>
                  </a:lnTo>
                  <a:lnTo>
                    <a:pt x="273497" y="90226"/>
                  </a:lnTo>
                  <a:lnTo>
                    <a:pt x="280076" y="93046"/>
                  </a:lnTo>
                  <a:lnTo>
                    <a:pt x="284775" y="97118"/>
                  </a:lnTo>
                  <a:lnTo>
                    <a:pt x="286341" y="100564"/>
                  </a:lnTo>
                  <a:lnTo>
                    <a:pt x="286655" y="104637"/>
                  </a:lnTo>
                  <a:lnTo>
                    <a:pt x="286341" y="111843"/>
                  </a:lnTo>
                  <a:lnTo>
                    <a:pt x="284148" y="118735"/>
                  </a:lnTo>
                  <a:lnTo>
                    <a:pt x="280389" y="123747"/>
                  </a:lnTo>
                  <a:lnTo>
                    <a:pt x="271930" y="129700"/>
                  </a:lnTo>
                  <a:lnTo>
                    <a:pt x="266291" y="132206"/>
                  </a:lnTo>
                  <a:lnTo>
                    <a:pt x="258772" y="133146"/>
                  </a:lnTo>
                  <a:lnTo>
                    <a:pt x="245615" y="130953"/>
                  </a:lnTo>
                  <a:lnTo>
                    <a:pt x="234336" y="127507"/>
                  </a:lnTo>
                  <a:lnTo>
                    <a:pt x="223998" y="122494"/>
                  </a:lnTo>
                  <a:lnTo>
                    <a:pt x="210840" y="113722"/>
                  </a:lnTo>
                  <a:lnTo>
                    <a:pt x="206767" y="112782"/>
                  </a:lnTo>
                  <a:lnTo>
                    <a:pt x="202068" y="114349"/>
                  </a:lnTo>
                  <a:lnTo>
                    <a:pt x="198309" y="117481"/>
                  </a:lnTo>
                  <a:lnTo>
                    <a:pt x="196742" y="120928"/>
                  </a:lnTo>
                  <a:lnTo>
                    <a:pt x="197995" y="125000"/>
                  </a:lnTo>
                  <a:lnTo>
                    <a:pt x="198622" y="130953"/>
                  </a:lnTo>
                  <a:lnTo>
                    <a:pt x="191730" y="139725"/>
                  </a:lnTo>
                  <a:lnTo>
                    <a:pt x="165414" y="149123"/>
                  </a:lnTo>
                  <a:lnTo>
                    <a:pt x="120301" y="158835"/>
                  </a:lnTo>
                  <a:lnTo>
                    <a:pt x="77068" y="174186"/>
                  </a:lnTo>
                  <a:lnTo>
                    <a:pt x="46366" y="141605"/>
                  </a:lnTo>
                  <a:lnTo>
                    <a:pt x="35088" y="131579"/>
                  </a:lnTo>
                  <a:lnTo>
                    <a:pt x="13471" y="117481"/>
                  </a:lnTo>
                  <a:lnTo>
                    <a:pt x="0" y="106517"/>
                  </a:lnTo>
                  <a:lnTo>
                    <a:pt x="10338" y="91479"/>
                  </a:lnTo>
                  <a:lnTo>
                    <a:pt x="14098" y="88346"/>
                  </a:lnTo>
                  <a:lnTo>
                    <a:pt x="18797" y="85840"/>
                  </a:lnTo>
                  <a:lnTo>
                    <a:pt x="26316" y="83334"/>
                  </a:lnTo>
                  <a:lnTo>
                    <a:pt x="29135" y="80201"/>
                  </a:lnTo>
                  <a:lnTo>
                    <a:pt x="31015" y="74248"/>
                  </a:lnTo>
                  <a:lnTo>
                    <a:pt x="33521" y="73308"/>
                  </a:lnTo>
                  <a:lnTo>
                    <a:pt x="38847" y="74875"/>
                  </a:lnTo>
                  <a:lnTo>
                    <a:pt x="42920" y="78635"/>
                  </a:lnTo>
                  <a:lnTo>
                    <a:pt x="50752" y="88659"/>
                  </a:lnTo>
                  <a:lnTo>
                    <a:pt x="53885" y="91792"/>
                  </a:lnTo>
                  <a:lnTo>
                    <a:pt x="57958" y="92106"/>
                  </a:lnTo>
                  <a:lnTo>
                    <a:pt x="62970" y="89913"/>
                  </a:lnTo>
                  <a:lnTo>
                    <a:pt x="75501" y="78008"/>
                  </a:lnTo>
                  <a:lnTo>
                    <a:pt x="80201" y="74875"/>
                  </a:lnTo>
                  <a:lnTo>
                    <a:pt x="85213" y="73622"/>
                  </a:lnTo>
                  <a:lnTo>
                    <a:pt x="92732" y="75815"/>
                  </a:lnTo>
                  <a:lnTo>
                    <a:pt x="98684" y="73935"/>
                  </a:lnTo>
                  <a:lnTo>
                    <a:pt x="106516" y="59211"/>
                  </a:lnTo>
                  <a:lnTo>
                    <a:pt x="107456" y="48873"/>
                  </a:lnTo>
                  <a:lnTo>
                    <a:pt x="124374" y="18797"/>
                  </a:lnTo>
                  <a:lnTo>
                    <a:pt x="145364" y="0"/>
                  </a:lnTo>
                  <a:lnTo>
                    <a:pt x="166040" y="12531"/>
                  </a:lnTo>
                  <a:lnTo>
                    <a:pt x="171680" y="14411"/>
                  </a:lnTo>
                  <a:lnTo>
                    <a:pt x="189223" y="15351"/>
                  </a:lnTo>
                  <a:lnTo>
                    <a:pt x="194863" y="16604"/>
                  </a:lnTo>
                  <a:lnTo>
                    <a:pt x="199875" y="19111"/>
                  </a:lnTo>
                  <a:lnTo>
                    <a:pt x="204261" y="22243"/>
                  </a:lnTo>
                  <a:lnTo>
                    <a:pt x="223371" y="44173"/>
                  </a:lnTo>
                  <a:lnTo>
                    <a:pt x="229950" y="50125"/>
                  </a:lnTo>
                  <a:lnTo>
                    <a:pt x="237469" y="54825"/>
                  </a:lnTo>
                  <a:lnTo>
                    <a:pt x="258459" y="62657"/>
                  </a:lnTo>
                  <a:close/>
                </a:path>
              </a:pathLst>
            </a:custGeom>
            <a:grpFill/>
            <a:ln w="6248" cap="rnd">
              <a:solidFill>
                <a:srgbClr val="0070C0"/>
              </a:solidFill>
              <a:prstDash val="solid"/>
              <a:round/>
            </a:ln>
          </p:spPr>
          <p:txBody>
            <a:bodyPr rtlCol="0" anchor="ctr"/>
            <a:lstStyle/>
            <a:p>
              <a:endParaRPr lang="vi-VN"/>
            </a:p>
          </p:txBody>
        </p:sp>
        <p:sp>
          <p:nvSpPr>
            <p:cNvPr id="125" name="Freeform: Shape 124">
              <a:hlinkClick r:id="" action="ppaction://noaction"/>
              <a:extLst>
                <a:ext uri="{FF2B5EF4-FFF2-40B4-BE49-F238E27FC236}">
                  <a16:creationId xmlns:a16="http://schemas.microsoft.com/office/drawing/2014/main" id="{53E63EEE-6044-4F21-A900-2B57AC77E082}"/>
                </a:ext>
              </a:extLst>
            </p:cNvPr>
            <p:cNvSpPr/>
            <p:nvPr/>
          </p:nvSpPr>
          <p:spPr>
            <a:xfrm>
              <a:off x="3682331" y="5908580"/>
              <a:ext cx="320489" cy="286341"/>
            </a:xfrm>
            <a:custGeom>
              <a:avLst/>
              <a:gdLst>
                <a:gd name="connsiteX0" fmla="*/ 133772 w 320489"/>
                <a:gd name="connsiteY0" fmla="*/ 5012 h 286341"/>
                <a:gd name="connsiteX1" fmla="*/ 135339 w 320489"/>
                <a:gd name="connsiteY1" fmla="*/ 13158 h 286341"/>
                <a:gd name="connsiteX2" fmla="*/ 139725 w 320489"/>
                <a:gd name="connsiteY2" fmla="*/ 18797 h 286341"/>
                <a:gd name="connsiteX3" fmla="*/ 144424 w 320489"/>
                <a:gd name="connsiteY3" fmla="*/ 22556 h 286341"/>
                <a:gd name="connsiteX4" fmla="*/ 155702 w 320489"/>
                <a:gd name="connsiteY4" fmla="*/ 29762 h 286341"/>
                <a:gd name="connsiteX5" fmla="*/ 162281 w 320489"/>
                <a:gd name="connsiteY5" fmla="*/ 36028 h 286341"/>
                <a:gd name="connsiteX6" fmla="*/ 188910 w 320489"/>
                <a:gd name="connsiteY6" fmla="*/ 67982 h 286341"/>
                <a:gd name="connsiteX7" fmla="*/ 279449 w 320489"/>
                <a:gd name="connsiteY7" fmla="*/ 153822 h 286341"/>
                <a:gd name="connsiteX8" fmla="*/ 303572 w 320489"/>
                <a:gd name="connsiteY8" fmla="*/ 171366 h 286341"/>
                <a:gd name="connsiteX9" fmla="*/ 320489 w 320489"/>
                <a:gd name="connsiteY9" fmla="*/ 177319 h 286341"/>
                <a:gd name="connsiteX10" fmla="*/ 320489 w 320489"/>
                <a:gd name="connsiteY10" fmla="*/ 191103 h 286341"/>
                <a:gd name="connsiteX11" fmla="*/ 318296 w 320489"/>
                <a:gd name="connsiteY11" fmla="*/ 198935 h 286341"/>
                <a:gd name="connsiteX12" fmla="*/ 314537 w 320489"/>
                <a:gd name="connsiteY12" fmla="*/ 208960 h 286341"/>
                <a:gd name="connsiteX13" fmla="*/ 276003 w 320489"/>
                <a:gd name="connsiteY13" fmla="*/ 257519 h 286341"/>
                <a:gd name="connsiteX14" fmla="*/ 271930 w 320489"/>
                <a:gd name="connsiteY14" fmla="*/ 260339 h 286341"/>
                <a:gd name="connsiteX15" fmla="*/ 269424 w 320489"/>
                <a:gd name="connsiteY15" fmla="*/ 264411 h 286341"/>
                <a:gd name="connsiteX16" fmla="*/ 267858 w 320489"/>
                <a:gd name="connsiteY16" fmla="*/ 267858 h 286341"/>
                <a:gd name="connsiteX17" fmla="*/ 270364 w 320489"/>
                <a:gd name="connsiteY17" fmla="*/ 284148 h 286341"/>
                <a:gd name="connsiteX18" fmla="*/ 272244 w 320489"/>
                <a:gd name="connsiteY18" fmla="*/ 286341 h 286341"/>
                <a:gd name="connsiteX19" fmla="*/ 251254 w 320489"/>
                <a:gd name="connsiteY19" fmla="*/ 278509 h 286341"/>
                <a:gd name="connsiteX20" fmla="*/ 243735 w 320489"/>
                <a:gd name="connsiteY20" fmla="*/ 273810 h 286341"/>
                <a:gd name="connsiteX21" fmla="*/ 237156 w 320489"/>
                <a:gd name="connsiteY21" fmla="*/ 267858 h 286341"/>
                <a:gd name="connsiteX22" fmla="*/ 218046 w 320489"/>
                <a:gd name="connsiteY22" fmla="*/ 245928 h 286341"/>
                <a:gd name="connsiteX23" fmla="*/ 213660 w 320489"/>
                <a:gd name="connsiteY23" fmla="*/ 242795 h 286341"/>
                <a:gd name="connsiteX24" fmla="*/ 208647 w 320489"/>
                <a:gd name="connsiteY24" fmla="*/ 240289 h 286341"/>
                <a:gd name="connsiteX25" fmla="*/ 203008 w 320489"/>
                <a:gd name="connsiteY25" fmla="*/ 239035 h 286341"/>
                <a:gd name="connsiteX26" fmla="*/ 185464 w 320489"/>
                <a:gd name="connsiteY26" fmla="*/ 238096 h 286341"/>
                <a:gd name="connsiteX27" fmla="*/ 179825 w 320489"/>
                <a:gd name="connsiteY27" fmla="*/ 236216 h 286341"/>
                <a:gd name="connsiteX28" fmla="*/ 159148 w 320489"/>
                <a:gd name="connsiteY28" fmla="*/ 223684 h 286341"/>
                <a:gd name="connsiteX29" fmla="*/ 151943 w 320489"/>
                <a:gd name="connsiteY29" fmla="*/ 219299 h 286341"/>
                <a:gd name="connsiteX30" fmla="*/ 148497 w 320489"/>
                <a:gd name="connsiteY30" fmla="*/ 216166 h 286341"/>
                <a:gd name="connsiteX31" fmla="*/ 145050 w 320489"/>
                <a:gd name="connsiteY31" fmla="*/ 211467 h 286341"/>
                <a:gd name="connsiteX32" fmla="*/ 137218 w 320489"/>
                <a:gd name="connsiteY32" fmla="*/ 196429 h 286341"/>
                <a:gd name="connsiteX33" fmla="*/ 134086 w 320489"/>
                <a:gd name="connsiteY33" fmla="*/ 191730 h 286341"/>
                <a:gd name="connsiteX34" fmla="*/ 130013 w 320489"/>
                <a:gd name="connsiteY34" fmla="*/ 187657 h 286341"/>
                <a:gd name="connsiteX35" fmla="*/ 125627 w 320489"/>
                <a:gd name="connsiteY35" fmla="*/ 184211 h 286341"/>
                <a:gd name="connsiteX36" fmla="*/ 82707 w 320489"/>
                <a:gd name="connsiteY36" fmla="*/ 162908 h 286341"/>
                <a:gd name="connsiteX37" fmla="*/ 75815 w 320489"/>
                <a:gd name="connsiteY37" fmla="*/ 157582 h 286341"/>
                <a:gd name="connsiteX38" fmla="*/ 72055 w 320489"/>
                <a:gd name="connsiteY38" fmla="*/ 151943 h 286341"/>
                <a:gd name="connsiteX39" fmla="*/ 70802 w 320489"/>
                <a:gd name="connsiteY39" fmla="*/ 145363 h 286341"/>
                <a:gd name="connsiteX40" fmla="*/ 72055 w 320489"/>
                <a:gd name="connsiteY40" fmla="*/ 132206 h 286341"/>
                <a:gd name="connsiteX41" fmla="*/ 71429 w 320489"/>
                <a:gd name="connsiteY41" fmla="*/ 127506 h 286341"/>
                <a:gd name="connsiteX42" fmla="*/ 68296 w 320489"/>
                <a:gd name="connsiteY42" fmla="*/ 112782 h 286341"/>
                <a:gd name="connsiteX43" fmla="*/ 58584 w 320489"/>
                <a:gd name="connsiteY43" fmla="*/ 112155 h 286341"/>
                <a:gd name="connsiteX44" fmla="*/ 41040 w 320489"/>
                <a:gd name="connsiteY44" fmla="*/ 113095 h 286341"/>
                <a:gd name="connsiteX45" fmla="*/ 36028 w 320489"/>
                <a:gd name="connsiteY45" fmla="*/ 110589 h 286341"/>
                <a:gd name="connsiteX46" fmla="*/ 34148 w 320489"/>
                <a:gd name="connsiteY46" fmla="*/ 100877 h 286341"/>
                <a:gd name="connsiteX47" fmla="*/ 32581 w 320489"/>
                <a:gd name="connsiteY47" fmla="*/ 97431 h 286341"/>
                <a:gd name="connsiteX48" fmla="*/ 16291 w 320489"/>
                <a:gd name="connsiteY48" fmla="*/ 79574 h 286341"/>
                <a:gd name="connsiteX49" fmla="*/ 13784 w 320489"/>
                <a:gd name="connsiteY49" fmla="*/ 67982 h 286341"/>
                <a:gd name="connsiteX50" fmla="*/ 7832 w 320489"/>
                <a:gd name="connsiteY50" fmla="*/ 63283 h 286341"/>
                <a:gd name="connsiteX51" fmla="*/ 4699 w 320489"/>
                <a:gd name="connsiteY51" fmla="*/ 57644 h 286341"/>
                <a:gd name="connsiteX52" fmla="*/ 2820 w 320489"/>
                <a:gd name="connsiteY52" fmla="*/ 51065 h 286341"/>
                <a:gd name="connsiteX53" fmla="*/ 0 w 320489"/>
                <a:gd name="connsiteY53" fmla="*/ 31015 h 286341"/>
                <a:gd name="connsiteX54" fmla="*/ 18797 w 320489"/>
                <a:gd name="connsiteY54" fmla="*/ 34461 h 286341"/>
                <a:gd name="connsiteX55" fmla="*/ 25376 w 320489"/>
                <a:gd name="connsiteY55" fmla="*/ 38847 h 286341"/>
                <a:gd name="connsiteX56" fmla="*/ 40100 w 320489"/>
                <a:gd name="connsiteY56" fmla="*/ 51692 h 286341"/>
                <a:gd name="connsiteX57" fmla="*/ 46366 w 320489"/>
                <a:gd name="connsiteY57" fmla="*/ 53885 h 286341"/>
                <a:gd name="connsiteX58" fmla="*/ 50439 w 320489"/>
                <a:gd name="connsiteY58" fmla="*/ 49812 h 286341"/>
                <a:gd name="connsiteX59" fmla="*/ 62970 w 320489"/>
                <a:gd name="connsiteY59" fmla="*/ 23809 h 286341"/>
                <a:gd name="connsiteX60" fmla="*/ 80201 w 320489"/>
                <a:gd name="connsiteY60" fmla="*/ 3759 h 286341"/>
                <a:gd name="connsiteX61" fmla="*/ 85527 w 320489"/>
                <a:gd name="connsiteY61" fmla="*/ 0 h 286341"/>
                <a:gd name="connsiteX62" fmla="*/ 87719 w 320489"/>
                <a:gd name="connsiteY62" fmla="*/ 940 h 286341"/>
                <a:gd name="connsiteX63" fmla="*/ 99624 w 320489"/>
                <a:gd name="connsiteY63" fmla="*/ 4386 h 286341"/>
                <a:gd name="connsiteX64" fmla="*/ 109023 w 320489"/>
                <a:gd name="connsiteY64" fmla="*/ 9399 h 286341"/>
                <a:gd name="connsiteX65" fmla="*/ 112469 w 320489"/>
                <a:gd name="connsiteY65" fmla="*/ 9712 h 286341"/>
                <a:gd name="connsiteX66" fmla="*/ 133772 w 320489"/>
                <a:gd name="connsiteY66" fmla="*/ 5012 h 28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20489" h="286341">
                  <a:moveTo>
                    <a:pt x="133772" y="5012"/>
                  </a:moveTo>
                  <a:lnTo>
                    <a:pt x="135339" y="13158"/>
                  </a:lnTo>
                  <a:lnTo>
                    <a:pt x="139725" y="18797"/>
                  </a:lnTo>
                  <a:lnTo>
                    <a:pt x="144424" y="22556"/>
                  </a:lnTo>
                  <a:lnTo>
                    <a:pt x="155702" y="29762"/>
                  </a:lnTo>
                  <a:lnTo>
                    <a:pt x="162281" y="36028"/>
                  </a:lnTo>
                  <a:lnTo>
                    <a:pt x="188910" y="67982"/>
                  </a:lnTo>
                  <a:lnTo>
                    <a:pt x="279449" y="153822"/>
                  </a:lnTo>
                  <a:lnTo>
                    <a:pt x="303572" y="171366"/>
                  </a:lnTo>
                  <a:lnTo>
                    <a:pt x="320489" y="177319"/>
                  </a:lnTo>
                  <a:lnTo>
                    <a:pt x="320489" y="191103"/>
                  </a:lnTo>
                  <a:lnTo>
                    <a:pt x="318296" y="198935"/>
                  </a:lnTo>
                  <a:lnTo>
                    <a:pt x="314537" y="208960"/>
                  </a:lnTo>
                  <a:lnTo>
                    <a:pt x="276003" y="257519"/>
                  </a:lnTo>
                  <a:lnTo>
                    <a:pt x="271930" y="260339"/>
                  </a:lnTo>
                  <a:lnTo>
                    <a:pt x="269424" y="264411"/>
                  </a:lnTo>
                  <a:lnTo>
                    <a:pt x="267858" y="267858"/>
                  </a:lnTo>
                  <a:lnTo>
                    <a:pt x="270364" y="284148"/>
                  </a:lnTo>
                  <a:lnTo>
                    <a:pt x="272244" y="286341"/>
                  </a:lnTo>
                  <a:lnTo>
                    <a:pt x="251254" y="278509"/>
                  </a:lnTo>
                  <a:lnTo>
                    <a:pt x="243735" y="273810"/>
                  </a:lnTo>
                  <a:lnTo>
                    <a:pt x="237156" y="267858"/>
                  </a:lnTo>
                  <a:lnTo>
                    <a:pt x="218046" y="245928"/>
                  </a:lnTo>
                  <a:lnTo>
                    <a:pt x="213660" y="242795"/>
                  </a:lnTo>
                  <a:lnTo>
                    <a:pt x="208647" y="240289"/>
                  </a:lnTo>
                  <a:lnTo>
                    <a:pt x="203008" y="239035"/>
                  </a:lnTo>
                  <a:lnTo>
                    <a:pt x="185464" y="238096"/>
                  </a:lnTo>
                  <a:lnTo>
                    <a:pt x="179825" y="236216"/>
                  </a:lnTo>
                  <a:lnTo>
                    <a:pt x="159148" y="223684"/>
                  </a:lnTo>
                  <a:lnTo>
                    <a:pt x="151943" y="219299"/>
                  </a:lnTo>
                  <a:lnTo>
                    <a:pt x="148497" y="216166"/>
                  </a:lnTo>
                  <a:lnTo>
                    <a:pt x="145050" y="211467"/>
                  </a:lnTo>
                  <a:lnTo>
                    <a:pt x="137218" y="196429"/>
                  </a:lnTo>
                  <a:lnTo>
                    <a:pt x="134086" y="191730"/>
                  </a:lnTo>
                  <a:lnTo>
                    <a:pt x="130013" y="187657"/>
                  </a:lnTo>
                  <a:lnTo>
                    <a:pt x="125627" y="184211"/>
                  </a:lnTo>
                  <a:lnTo>
                    <a:pt x="82707" y="162908"/>
                  </a:lnTo>
                  <a:lnTo>
                    <a:pt x="75815" y="157582"/>
                  </a:lnTo>
                  <a:lnTo>
                    <a:pt x="72055" y="151943"/>
                  </a:lnTo>
                  <a:lnTo>
                    <a:pt x="70802" y="145363"/>
                  </a:lnTo>
                  <a:lnTo>
                    <a:pt x="72055" y="132206"/>
                  </a:lnTo>
                  <a:lnTo>
                    <a:pt x="71429" y="127506"/>
                  </a:lnTo>
                  <a:lnTo>
                    <a:pt x="68296" y="112782"/>
                  </a:lnTo>
                  <a:lnTo>
                    <a:pt x="58584" y="112155"/>
                  </a:lnTo>
                  <a:lnTo>
                    <a:pt x="41040" y="113095"/>
                  </a:lnTo>
                  <a:lnTo>
                    <a:pt x="36028" y="110589"/>
                  </a:lnTo>
                  <a:lnTo>
                    <a:pt x="34148" y="100877"/>
                  </a:lnTo>
                  <a:lnTo>
                    <a:pt x="32581" y="97431"/>
                  </a:lnTo>
                  <a:lnTo>
                    <a:pt x="16291" y="79574"/>
                  </a:lnTo>
                  <a:lnTo>
                    <a:pt x="13784" y="67982"/>
                  </a:lnTo>
                  <a:lnTo>
                    <a:pt x="7832" y="63283"/>
                  </a:lnTo>
                  <a:lnTo>
                    <a:pt x="4699" y="57644"/>
                  </a:lnTo>
                  <a:lnTo>
                    <a:pt x="2820" y="51065"/>
                  </a:lnTo>
                  <a:lnTo>
                    <a:pt x="0" y="31015"/>
                  </a:lnTo>
                  <a:lnTo>
                    <a:pt x="18797" y="34461"/>
                  </a:lnTo>
                  <a:lnTo>
                    <a:pt x="25376" y="38847"/>
                  </a:lnTo>
                  <a:lnTo>
                    <a:pt x="40100" y="51692"/>
                  </a:lnTo>
                  <a:lnTo>
                    <a:pt x="46366" y="53885"/>
                  </a:lnTo>
                  <a:lnTo>
                    <a:pt x="50439" y="49812"/>
                  </a:lnTo>
                  <a:lnTo>
                    <a:pt x="62970" y="23809"/>
                  </a:lnTo>
                  <a:lnTo>
                    <a:pt x="80201" y="3759"/>
                  </a:lnTo>
                  <a:lnTo>
                    <a:pt x="85527" y="0"/>
                  </a:lnTo>
                  <a:lnTo>
                    <a:pt x="87719" y="940"/>
                  </a:lnTo>
                  <a:lnTo>
                    <a:pt x="99624" y="4386"/>
                  </a:lnTo>
                  <a:lnTo>
                    <a:pt x="109023" y="9399"/>
                  </a:lnTo>
                  <a:lnTo>
                    <a:pt x="112469" y="9712"/>
                  </a:lnTo>
                  <a:lnTo>
                    <a:pt x="133772" y="5012"/>
                  </a:lnTo>
                  <a:close/>
                </a:path>
              </a:pathLst>
            </a:custGeom>
            <a:grpFill/>
            <a:ln w="6248" cap="rnd">
              <a:solidFill>
                <a:srgbClr val="0070C0"/>
              </a:solidFill>
              <a:prstDash val="solid"/>
              <a:round/>
            </a:ln>
          </p:spPr>
          <p:txBody>
            <a:bodyPr rtlCol="0" anchor="ctr"/>
            <a:lstStyle/>
            <a:p>
              <a:endParaRPr lang="vi-VN"/>
            </a:p>
          </p:txBody>
        </p:sp>
        <p:sp>
          <p:nvSpPr>
            <p:cNvPr id="126" name="Freeform: Shape 125">
              <a:hlinkClick r:id="" action="ppaction://noaction"/>
              <a:extLst>
                <a:ext uri="{FF2B5EF4-FFF2-40B4-BE49-F238E27FC236}">
                  <a16:creationId xmlns:a16="http://schemas.microsoft.com/office/drawing/2014/main" id="{3DC0D406-C549-406C-8A3F-B70297522139}"/>
                </a:ext>
              </a:extLst>
            </p:cNvPr>
            <p:cNvSpPr/>
            <p:nvPr/>
          </p:nvSpPr>
          <p:spPr>
            <a:xfrm>
              <a:off x="4173246" y="5833392"/>
              <a:ext cx="281329" cy="331454"/>
            </a:xfrm>
            <a:custGeom>
              <a:avLst/>
              <a:gdLst>
                <a:gd name="connsiteX0" fmla="*/ 279136 w 281329"/>
                <a:gd name="connsiteY0" fmla="*/ 270677 h 331454"/>
                <a:gd name="connsiteX1" fmla="*/ 281329 w 281329"/>
                <a:gd name="connsiteY1" fmla="*/ 275063 h 331454"/>
                <a:gd name="connsiteX2" fmla="*/ 275377 w 281329"/>
                <a:gd name="connsiteY2" fmla="*/ 278196 h 331454"/>
                <a:gd name="connsiteX3" fmla="*/ 271931 w 281329"/>
                <a:gd name="connsiteY3" fmla="*/ 280702 h 331454"/>
                <a:gd name="connsiteX4" fmla="*/ 269737 w 281329"/>
                <a:gd name="connsiteY4" fmla="*/ 283835 h 331454"/>
                <a:gd name="connsiteX5" fmla="*/ 266918 w 281329"/>
                <a:gd name="connsiteY5" fmla="*/ 283835 h 331454"/>
                <a:gd name="connsiteX6" fmla="*/ 268171 w 281329"/>
                <a:gd name="connsiteY6" fmla="*/ 277256 h 331454"/>
                <a:gd name="connsiteX7" fmla="*/ 272244 w 281329"/>
                <a:gd name="connsiteY7" fmla="*/ 273497 h 331454"/>
                <a:gd name="connsiteX8" fmla="*/ 279136 w 281329"/>
                <a:gd name="connsiteY8" fmla="*/ 270677 h 331454"/>
                <a:gd name="connsiteX9" fmla="*/ 248434 w 281329"/>
                <a:gd name="connsiteY9" fmla="*/ 272557 h 331454"/>
                <a:gd name="connsiteX10" fmla="*/ 246554 w 281329"/>
                <a:gd name="connsiteY10" fmla="*/ 285715 h 331454"/>
                <a:gd name="connsiteX11" fmla="*/ 237469 w 281329"/>
                <a:gd name="connsiteY11" fmla="*/ 307958 h 331454"/>
                <a:gd name="connsiteX12" fmla="*/ 240602 w 281329"/>
                <a:gd name="connsiteY12" fmla="*/ 307958 h 331454"/>
                <a:gd name="connsiteX13" fmla="*/ 243422 w 281329"/>
                <a:gd name="connsiteY13" fmla="*/ 302005 h 331454"/>
                <a:gd name="connsiteX14" fmla="*/ 252507 w 281329"/>
                <a:gd name="connsiteY14" fmla="*/ 307958 h 331454"/>
                <a:gd name="connsiteX15" fmla="*/ 257206 w 281329"/>
                <a:gd name="connsiteY15" fmla="*/ 311717 h 331454"/>
                <a:gd name="connsiteX16" fmla="*/ 260966 w 281329"/>
                <a:gd name="connsiteY16" fmla="*/ 316730 h 331454"/>
                <a:gd name="connsiteX17" fmla="*/ 240289 w 281329"/>
                <a:gd name="connsiteY17" fmla="*/ 321742 h 331454"/>
                <a:gd name="connsiteX18" fmla="*/ 231517 w 281329"/>
                <a:gd name="connsiteY18" fmla="*/ 325502 h 331454"/>
                <a:gd name="connsiteX19" fmla="*/ 225878 w 281329"/>
                <a:gd name="connsiteY19" fmla="*/ 331454 h 331454"/>
                <a:gd name="connsiteX20" fmla="*/ 223058 w 281329"/>
                <a:gd name="connsiteY20" fmla="*/ 331454 h 331454"/>
                <a:gd name="connsiteX21" fmla="*/ 223058 w 281329"/>
                <a:gd name="connsiteY21" fmla="*/ 323622 h 331454"/>
                <a:gd name="connsiteX22" fmla="*/ 220865 w 281329"/>
                <a:gd name="connsiteY22" fmla="*/ 317669 h 331454"/>
                <a:gd name="connsiteX23" fmla="*/ 218359 w 281329"/>
                <a:gd name="connsiteY23" fmla="*/ 312657 h 331454"/>
                <a:gd name="connsiteX24" fmla="*/ 217106 w 281329"/>
                <a:gd name="connsiteY24" fmla="*/ 307958 h 331454"/>
                <a:gd name="connsiteX25" fmla="*/ 218359 w 281329"/>
                <a:gd name="connsiteY25" fmla="*/ 300126 h 331454"/>
                <a:gd name="connsiteX26" fmla="*/ 224938 w 281329"/>
                <a:gd name="connsiteY26" fmla="*/ 290727 h 331454"/>
                <a:gd name="connsiteX27" fmla="*/ 225878 w 281329"/>
                <a:gd name="connsiteY27" fmla="*/ 283835 h 331454"/>
                <a:gd name="connsiteX28" fmla="*/ 223058 w 281329"/>
                <a:gd name="connsiteY28" fmla="*/ 283835 h 331454"/>
                <a:gd name="connsiteX29" fmla="*/ 223058 w 281329"/>
                <a:gd name="connsiteY29" fmla="*/ 290101 h 331454"/>
                <a:gd name="connsiteX30" fmla="*/ 219299 w 281329"/>
                <a:gd name="connsiteY30" fmla="*/ 280075 h 331454"/>
                <a:gd name="connsiteX31" fmla="*/ 223058 w 281329"/>
                <a:gd name="connsiteY31" fmla="*/ 273497 h 331454"/>
                <a:gd name="connsiteX32" fmla="*/ 230890 w 281329"/>
                <a:gd name="connsiteY32" fmla="*/ 269424 h 331454"/>
                <a:gd name="connsiteX33" fmla="*/ 239662 w 281329"/>
                <a:gd name="connsiteY33" fmla="*/ 266604 h 331454"/>
                <a:gd name="connsiteX34" fmla="*/ 248434 w 281329"/>
                <a:gd name="connsiteY34" fmla="*/ 272557 h 331454"/>
                <a:gd name="connsiteX35" fmla="*/ 237469 w 281329"/>
                <a:gd name="connsiteY35" fmla="*/ 240915 h 331454"/>
                <a:gd name="connsiteX36" fmla="*/ 238409 w 281329"/>
                <a:gd name="connsiteY36" fmla="*/ 245614 h 331454"/>
                <a:gd name="connsiteX37" fmla="*/ 240289 w 281329"/>
                <a:gd name="connsiteY37" fmla="*/ 250313 h 331454"/>
                <a:gd name="connsiteX38" fmla="*/ 240602 w 281329"/>
                <a:gd name="connsiteY38" fmla="*/ 254386 h 331454"/>
                <a:gd name="connsiteX39" fmla="*/ 237469 w 281329"/>
                <a:gd name="connsiteY39" fmla="*/ 257206 h 331454"/>
                <a:gd name="connsiteX40" fmla="*/ 235276 w 281329"/>
                <a:gd name="connsiteY40" fmla="*/ 255640 h 331454"/>
                <a:gd name="connsiteX41" fmla="*/ 232770 w 281329"/>
                <a:gd name="connsiteY41" fmla="*/ 251567 h 331454"/>
                <a:gd name="connsiteX42" fmla="*/ 229011 w 281329"/>
                <a:gd name="connsiteY42" fmla="*/ 242481 h 331454"/>
                <a:gd name="connsiteX43" fmla="*/ 225878 w 281329"/>
                <a:gd name="connsiteY43" fmla="*/ 242481 h 331454"/>
                <a:gd name="connsiteX44" fmla="*/ 227131 w 281329"/>
                <a:gd name="connsiteY44" fmla="*/ 248121 h 331454"/>
                <a:gd name="connsiteX45" fmla="*/ 230890 w 281329"/>
                <a:gd name="connsiteY45" fmla="*/ 255953 h 331454"/>
                <a:gd name="connsiteX46" fmla="*/ 231830 w 281329"/>
                <a:gd name="connsiteY46" fmla="*/ 261592 h 331454"/>
                <a:gd name="connsiteX47" fmla="*/ 229324 w 281329"/>
                <a:gd name="connsiteY47" fmla="*/ 266291 h 331454"/>
                <a:gd name="connsiteX48" fmla="*/ 223685 w 281329"/>
                <a:gd name="connsiteY48" fmla="*/ 264725 h 331454"/>
                <a:gd name="connsiteX49" fmla="*/ 217732 w 281329"/>
                <a:gd name="connsiteY49" fmla="*/ 260652 h 331454"/>
                <a:gd name="connsiteX50" fmla="*/ 214286 w 281329"/>
                <a:gd name="connsiteY50" fmla="*/ 257206 h 331454"/>
                <a:gd name="connsiteX51" fmla="*/ 209274 w 281329"/>
                <a:gd name="connsiteY51" fmla="*/ 249061 h 331454"/>
                <a:gd name="connsiteX52" fmla="*/ 209274 w 281329"/>
                <a:gd name="connsiteY52" fmla="*/ 244675 h 331454"/>
                <a:gd name="connsiteX53" fmla="*/ 213346 w 281329"/>
                <a:gd name="connsiteY53" fmla="*/ 241229 h 331454"/>
                <a:gd name="connsiteX54" fmla="*/ 215853 w 281329"/>
                <a:gd name="connsiteY54" fmla="*/ 229010 h 331454"/>
                <a:gd name="connsiteX55" fmla="*/ 214286 w 281329"/>
                <a:gd name="connsiteY55" fmla="*/ 224938 h 331454"/>
                <a:gd name="connsiteX56" fmla="*/ 208334 w 281329"/>
                <a:gd name="connsiteY56" fmla="*/ 221492 h 331454"/>
                <a:gd name="connsiteX57" fmla="*/ 208334 w 281329"/>
                <a:gd name="connsiteY57" fmla="*/ 218985 h 331454"/>
                <a:gd name="connsiteX58" fmla="*/ 213033 w 281329"/>
                <a:gd name="connsiteY58" fmla="*/ 217732 h 331454"/>
                <a:gd name="connsiteX59" fmla="*/ 218672 w 281329"/>
                <a:gd name="connsiteY59" fmla="*/ 217105 h 331454"/>
                <a:gd name="connsiteX60" fmla="*/ 223058 w 281329"/>
                <a:gd name="connsiteY60" fmla="*/ 217419 h 331454"/>
                <a:gd name="connsiteX61" fmla="*/ 223685 w 281329"/>
                <a:gd name="connsiteY61" fmla="*/ 220552 h 331454"/>
                <a:gd name="connsiteX62" fmla="*/ 233396 w 281329"/>
                <a:gd name="connsiteY62" fmla="*/ 227131 h 331454"/>
                <a:gd name="connsiteX63" fmla="*/ 235589 w 281329"/>
                <a:gd name="connsiteY63" fmla="*/ 230890 h 331454"/>
                <a:gd name="connsiteX64" fmla="*/ 240602 w 281329"/>
                <a:gd name="connsiteY64" fmla="*/ 233396 h 331454"/>
                <a:gd name="connsiteX65" fmla="*/ 240915 w 281329"/>
                <a:gd name="connsiteY65" fmla="*/ 236842 h 331454"/>
                <a:gd name="connsiteX66" fmla="*/ 237469 w 281329"/>
                <a:gd name="connsiteY66" fmla="*/ 240915 h 331454"/>
                <a:gd name="connsiteX67" fmla="*/ 212720 w 281329"/>
                <a:gd name="connsiteY67" fmla="*/ 281329 h 331454"/>
                <a:gd name="connsiteX68" fmla="*/ 217106 w 281329"/>
                <a:gd name="connsiteY68" fmla="*/ 290101 h 331454"/>
                <a:gd name="connsiteX69" fmla="*/ 217106 w 281329"/>
                <a:gd name="connsiteY69" fmla="*/ 292920 h 331454"/>
                <a:gd name="connsiteX70" fmla="*/ 210214 w 281329"/>
                <a:gd name="connsiteY70" fmla="*/ 291040 h 331454"/>
                <a:gd name="connsiteX71" fmla="*/ 204574 w 281329"/>
                <a:gd name="connsiteY71" fmla="*/ 288534 h 331454"/>
                <a:gd name="connsiteX72" fmla="*/ 199249 w 281329"/>
                <a:gd name="connsiteY72" fmla="*/ 287594 h 331454"/>
                <a:gd name="connsiteX73" fmla="*/ 193923 w 281329"/>
                <a:gd name="connsiteY73" fmla="*/ 290101 h 331454"/>
                <a:gd name="connsiteX74" fmla="*/ 196116 w 281329"/>
                <a:gd name="connsiteY74" fmla="*/ 291354 h 331454"/>
                <a:gd name="connsiteX75" fmla="*/ 199562 w 281329"/>
                <a:gd name="connsiteY75" fmla="*/ 290101 h 331454"/>
                <a:gd name="connsiteX76" fmla="*/ 206141 w 281329"/>
                <a:gd name="connsiteY76" fmla="*/ 296053 h 331454"/>
                <a:gd name="connsiteX77" fmla="*/ 210840 w 281329"/>
                <a:gd name="connsiteY77" fmla="*/ 305138 h 331454"/>
                <a:gd name="connsiteX78" fmla="*/ 210527 w 281329"/>
                <a:gd name="connsiteY78" fmla="*/ 313284 h 331454"/>
                <a:gd name="connsiteX79" fmla="*/ 202695 w 281329"/>
                <a:gd name="connsiteY79" fmla="*/ 316730 h 331454"/>
                <a:gd name="connsiteX80" fmla="*/ 192356 w 281329"/>
                <a:gd name="connsiteY80" fmla="*/ 312657 h 331454"/>
                <a:gd name="connsiteX81" fmla="*/ 182018 w 281329"/>
                <a:gd name="connsiteY81" fmla="*/ 302945 h 331454"/>
                <a:gd name="connsiteX82" fmla="*/ 172933 w 281329"/>
                <a:gd name="connsiteY82" fmla="*/ 291040 h 331454"/>
                <a:gd name="connsiteX83" fmla="*/ 167920 w 281329"/>
                <a:gd name="connsiteY83" fmla="*/ 281015 h 331454"/>
                <a:gd name="connsiteX84" fmla="*/ 166354 w 281329"/>
                <a:gd name="connsiteY84" fmla="*/ 274123 h 331454"/>
                <a:gd name="connsiteX85" fmla="*/ 166354 w 281329"/>
                <a:gd name="connsiteY85" fmla="*/ 268797 h 331454"/>
                <a:gd name="connsiteX86" fmla="*/ 167920 w 281329"/>
                <a:gd name="connsiteY86" fmla="*/ 257206 h 331454"/>
                <a:gd name="connsiteX87" fmla="*/ 166354 w 281329"/>
                <a:gd name="connsiteY87" fmla="*/ 253760 h 331454"/>
                <a:gd name="connsiteX88" fmla="*/ 165101 w 281329"/>
                <a:gd name="connsiteY88" fmla="*/ 246867 h 331454"/>
                <a:gd name="connsiteX89" fmla="*/ 166667 w 281329"/>
                <a:gd name="connsiteY89" fmla="*/ 245614 h 331454"/>
                <a:gd name="connsiteX90" fmla="*/ 173559 w 281329"/>
                <a:gd name="connsiteY90" fmla="*/ 244361 h 331454"/>
                <a:gd name="connsiteX91" fmla="*/ 176379 w 281329"/>
                <a:gd name="connsiteY91" fmla="*/ 242481 h 331454"/>
                <a:gd name="connsiteX92" fmla="*/ 179512 w 281329"/>
                <a:gd name="connsiteY92" fmla="*/ 231830 h 331454"/>
                <a:gd name="connsiteX93" fmla="*/ 176379 w 281329"/>
                <a:gd name="connsiteY93" fmla="*/ 221805 h 331454"/>
                <a:gd name="connsiteX94" fmla="*/ 165101 w 281329"/>
                <a:gd name="connsiteY94" fmla="*/ 203948 h 331454"/>
                <a:gd name="connsiteX95" fmla="*/ 174813 w 281329"/>
                <a:gd name="connsiteY95" fmla="*/ 203948 h 331454"/>
                <a:gd name="connsiteX96" fmla="*/ 178885 w 281329"/>
                <a:gd name="connsiteY96" fmla="*/ 205201 h 331454"/>
                <a:gd name="connsiteX97" fmla="*/ 182645 w 281329"/>
                <a:gd name="connsiteY97" fmla="*/ 208960 h 331454"/>
                <a:gd name="connsiteX98" fmla="*/ 186404 w 281329"/>
                <a:gd name="connsiteY98" fmla="*/ 215226 h 331454"/>
                <a:gd name="connsiteX99" fmla="*/ 188910 w 281329"/>
                <a:gd name="connsiteY99" fmla="*/ 217732 h 331454"/>
                <a:gd name="connsiteX100" fmla="*/ 200502 w 281329"/>
                <a:gd name="connsiteY100" fmla="*/ 221178 h 331454"/>
                <a:gd name="connsiteX101" fmla="*/ 205828 w 281329"/>
                <a:gd name="connsiteY101" fmla="*/ 226504 h 331454"/>
                <a:gd name="connsiteX102" fmla="*/ 208334 w 281329"/>
                <a:gd name="connsiteY102" fmla="*/ 233083 h 331454"/>
                <a:gd name="connsiteX103" fmla="*/ 208334 w 281329"/>
                <a:gd name="connsiteY103" fmla="*/ 239349 h 331454"/>
                <a:gd name="connsiteX104" fmla="*/ 205514 w 281329"/>
                <a:gd name="connsiteY104" fmla="*/ 242168 h 331454"/>
                <a:gd name="connsiteX105" fmla="*/ 203321 w 281329"/>
                <a:gd name="connsiteY105" fmla="*/ 244988 h 331454"/>
                <a:gd name="connsiteX106" fmla="*/ 202695 w 281329"/>
                <a:gd name="connsiteY106" fmla="*/ 250000 h 331454"/>
                <a:gd name="connsiteX107" fmla="*/ 208334 w 281329"/>
                <a:gd name="connsiteY107" fmla="*/ 258772 h 331454"/>
                <a:gd name="connsiteX108" fmla="*/ 214286 w 281329"/>
                <a:gd name="connsiteY108" fmla="*/ 263158 h 331454"/>
                <a:gd name="connsiteX109" fmla="*/ 216166 w 281329"/>
                <a:gd name="connsiteY109" fmla="*/ 269111 h 331454"/>
                <a:gd name="connsiteX110" fmla="*/ 213033 w 281329"/>
                <a:gd name="connsiteY110" fmla="*/ 274437 h 331454"/>
                <a:gd name="connsiteX111" fmla="*/ 202695 w 281329"/>
                <a:gd name="connsiteY111" fmla="*/ 275063 h 331454"/>
                <a:gd name="connsiteX112" fmla="*/ 202695 w 281329"/>
                <a:gd name="connsiteY112" fmla="*/ 278196 h 331454"/>
                <a:gd name="connsiteX113" fmla="*/ 209274 w 281329"/>
                <a:gd name="connsiteY113" fmla="*/ 278509 h 331454"/>
                <a:gd name="connsiteX114" fmla="*/ 212720 w 281329"/>
                <a:gd name="connsiteY114" fmla="*/ 281329 h 331454"/>
                <a:gd name="connsiteX115" fmla="*/ 200815 w 281329"/>
                <a:gd name="connsiteY115" fmla="*/ 107769 h 331454"/>
                <a:gd name="connsiteX116" fmla="*/ 208021 w 281329"/>
                <a:gd name="connsiteY116" fmla="*/ 117795 h 331454"/>
                <a:gd name="connsiteX117" fmla="*/ 219925 w 281329"/>
                <a:gd name="connsiteY117" fmla="*/ 140038 h 331454"/>
                <a:gd name="connsiteX118" fmla="*/ 221805 w 281329"/>
                <a:gd name="connsiteY118" fmla="*/ 147243 h 331454"/>
                <a:gd name="connsiteX119" fmla="*/ 221492 w 281329"/>
                <a:gd name="connsiteY119" fmla="*/ 153509 h 331454"/>
                <a:gd name="connsiteX120" fmla="*/ 219612 w 281329"/>
                <a:gd name="connsiteY120" fmla="*/ 156328 h 331454"/>
                <a:gd name="connsiteX121" fmla="*/ 219925 w 281329"/>
                <a:gd name="connsiteY121" fmla="*/ 161968 h 331454"/>
                <a:gd name="connsiteX122" fmla="*/ 215539 w 281329"/>
                <a:gd name="connsiteY122" fmla="*/ 162281 h 331454"/>
                <a:gd name="connsiteX123" fmla="*/ 209274 w 281329"/>
                <a:gd name="connsiteY123" fmla="*/ 159148 h 331454"/>
                <a:gd name="connsiteX124" fmla="*/ 206141 w 281329"/>
                <a:gd name="connsiteY124" fmla="*/ 158208 h 331454"/>
                <a:gd name="connsiteX125" fmla="*/ 197682 w 281329"/>
                <a:gd name="connsiteY125" fmla="*/ 158522 h 331454"/>
                <a:gd name="connsiteX126" fmla="*/ 194236 w 281329"/>
                <a:gd name="connsiteY126" fmla="*/ 159461 h 331454"/>
                <a:gd name="connsiteX127" fmla="*/ 189223 w 281329"/>
                <a:gd name="connsiteY127" fmla="*/ 162281 h 331454"/>
                <a:gd name="connsiteX128" fmla="*/ 185151 w 281329"/>
                <a:gd name="connsiteY128" fmla="*/ 165414 h 331454"/>
                <a:gd name="connsiteX129" fmla="*/ 181078 w 281329"/>
                <a:gd name="connsiteY129" fmla="*/ 166040 h 331454"/>
                <a:gd name="connsiteX130" fmla="*/ 166040 w 281329"/>
                <a:gd name="connsiteY130" fmla="*/ 157582 h 331454"/>
                <a:gd name="connsiteX131" fmla="*/ 163221 w 281329"/>
                <a:gd name="connsiteY131" fmla="*/ 158835 h 331454"/>
                <a:gd name="connsiteX132" fmla="*/ 164787 w 281329"/>
                <a:gd name="connsiteY132" fmla="*/ 164160 h 331454"/>
                <a:gd name="connsiteX133" fmla="*/ 165414 w 281329"/>
                <a:gd name="connsiteY133" fmla="*/ 173873 h 331454"/>
                <a:gd name="connsiteX134" fmla="*/ 166980 w 281329"/>
                <a:gd name="connsiteY134" fmla="*/ 179511 h 331454"/>
                <a:gd name="connsiteX135" fmla="*/ 167294 w 281329"/>
                <a:gd name="connsiteY135" fmla="*/ 186717 h 331454"/>
                <a:gd name="connsiteX136" fmla="*/ 170740 w 281329"/>
                <a:gd name="connsiteY136" fmla="*/ 188597 h 331454"/>
                <a:gd name="connsiteX137" fmla="*/ 175439 w 281329"/>
                <a:gd name="connsiteY137" fmla="*/ 189850 h 331454"/>
                <a:gd name="connsiteX138" fmla="*/ 183271 w 281329"/>
                <a:gd name="connsiteY138" fmla="*/ 192983 h 331454"/>
                <a:gd name="connsiteX139" fmla="*/ 188597 w 281329"/>
                <a:gd name="connsiteY139" fmla="*/ 195802 h 331454"/>
                <a:gd name="connsiteX140" fmla="*/ 193296 w 281329"/>
                <a:gd name="connsiteY140" fmla="*/ 200502 h 331454"/>
                <a:gd name="connsiteX141" fmla="*/ 201128 w 281329"/>
                <a:gd name="connsiteY141" fmla="*/ 206141 h 331454"/>
                <a:gd name="connsiteX142" fmla="*/ 208647 w 281329"/>
                <a:gd name="connsiteY142" fmla="*/ 207394 h 331454"/>
                <a:gd name="connsiteX143" fmla="*/ 219299 w 281329"/>
                <a:gd name="connsiteY143" fmla="*/ 202068 h 331454"/>
                <a:gd name="connsiteX144" fmla="*/ 224938 w 281329"/>
                <a:gd name="connsiteY144" fmla="*/ 202068 h 331454"/>
                <a:gd name="connsiteX145" fmla="*/ 234023 w 281329"/>
                <a:gd name="connsiteY145" fmla="*/ 209273 h 331454"/>
                <a:gd name="connsiteX146" fmla="*/ 239662 w 281329"/>
                <a:gd name="connsiteY146" fmla="*/ 214913 h 331454"/>
                <a:gd name="connsiteX147" fmla="*/ 247181 w 281329"/>
                <a:gd name="connsiteY147" fmla="*/ 221492 h 331454"/>
                <a:gd name="connsiteX148" fmla="*/ 255326 w 281329"/>
                <a:gd name="connsiteY148" fmla="*/ 229950 h 331454"/>
                <a:gd name="connsiteX149" fmla="*/ 258459 w 281329"/>
                <a:gd name="connsiteY149" fmla="*/ 239349 h 331454"/>
                <a:gd name="connsiteX150" fmla="*/ 263785 w 281329"/>
                <a:gd name="connsiteY150" fmla="*/ 246867 h 331454"/>
                <a:gd name="connsiteX151" fmla="*/ 267231 w 281329"/>
                <a:gd name="connsiteY151" fmla="*/ 258459 h 331454"/>
                <a:gd name="connsiteX152" fmla="*/ 275377 w 281329"/>
                <a:gd name="connsiteY152" fmla="*/ 266291 h 331454"/>
                <a:gd name="connsiteX153" fmla="*/ 268171 w 281329"/>
                <a:gd name="connsiteY153" fmla="*/ 270051 h 331454"/>
                <a:gd name="connsiteX154" fmla="*/ 258773 w 281329"/>
                <a:gd name="connsiteY154" fmla="*/ 286655 h 331454"/>
                <a:gd name="connsiteX155" fmla="*/ 255013 w 281329"/>
                <a:gd name="connsiteY155" fmla="*/ 290101 h 331454"/>
                <a:gd name="connsiteX156" fmla="*/ 252507 w 281329"/>
                <a:gd name="connsiteY156" fmla="*/ 287908 h 331454"/>
                <a:gd name="connsiteX157" fmla="*/ 253133 w 281329"/>
                <a:gd name="connsiteY157" fmla="*/ 284148 h 331454"/>
                <a:gd name="connsiteX158" fmla="*/ 254700 w 281329"/>
                <a:gd name="connsiteY158" fmla="*/ 279449 h 331454"/>
                <a:gd name="connsiteX159" fmla="*/ 255013 w 281329"/>
                <a:gd name="connsiteY159" fmla="*/ 275063 h 331454"/>
                <a:gd name="connsiteX160" fmla="*/ 253133 w 281329"/>
                <a:gd name="connsiteY160" fmla="*/ 270677 h 331454"/>
                <a:gd name="connsiteX161" fmla="*/ 248747 w 281329"/>
                <a:gd name="connsiteY161" fmla="*/ 266918 h 331454"/>
                <a:gd name="connsiteX162" fmla="*/ 246241 w 281329"/>
                <a:gd name="connsiteY162" fmla="*/ 263158 h 331454"/>
                <a:gd name="connsiteX163" fmla="*/ 244048 w 281329"/>
                <a:gd name="connsiteY163" fmla="*/ 254700 h 331454"/>
                <a:gd name="connsiteX164" fmla="*/ 244361 w 281329"/>
                <a:gd name="connsiteY164" fmla="*/ 246867 h 331454"/>
                <a:gd name="connsiteX165" fmla="*/ 246241 w 281329"/>
                <a:gd name="connsiteY165" fmla="*/ 232143 h 331454"/>
                <a:gd name="connsiteX166" fmla="*/ 220239 w 281329"/>
                <a:gd name="connsiteY166" fmla="*/ 209900 h 331454"/>
                <a:gd name="connsiteX167" fmla="*/ 206141 w 281329"/>
                <a:gd name="connsiteY167" fmla="*/ 217105 h 331454"/>
                <a:gd name="connsiteX168" fmla="*/ 197682 w 281329"/>
                <a:gd name="connsiteY168" fmla="*/ 219299 h 331454"/>
                <a:gd name="connsiteX169" fmla="*/ 193923 w 281329"/>
                <a:gd name="connsiteY169" fmla="*/ 214599 h 331454"/>
                <a:gd name="connsiteX170" fmla="*/ 191417 w 281329"/>
                <a:gd name="connsiteY170" fmla="*/ 209900 h 331454"/>
                <a:gd name="connsiteX171" fmla="*/ 186091 w 281329"/>
                <a:gd name="connsiteY171" fmla="*/ 203321 h 331454"/>
                <a:gd name="connsiteX172" fmla="*/ 179512 w 281329"/>
                <a:gd name="connsiteY172" fmla="*/ 197682 h 331454"/>
                <a:gd name="connsiteX173" fmla="*/ 173873 w 281329"/>
                <a:gd name="connsiteY173" fmla="*/ 195176 h 331454"/>
                <a:gd name="connsiteX174" fmla="*/ 163221 w 281329"/>
                <a:gd name="connsiteY174" fmla="*/ 200502 h 331454"/>
                <a:gd name="connsiteX175" fmla="*/ 160715 w 281329"/>
                <a:gd name="connsiteY175" fmla="*/ 202381 h 331454"/>
                <a:gd name="connsiteX176" fmla="*/ 158522 w 281329"/>
                <a:gd name="connsiteY176" fmla="*/ 207394 h 331454"/>
                <a:gd name="connsiteX177" fmla="*/ 161655 w 281329"/>
                <a:gd name="connsiteY177" fmla="*/ 210213 h 331454"/>
                <a:gd name="connsiteX178" fmla="*/ 165727 w 281329"/>
                <a:gd name="connsiteY178" fmla="*/ 212093 h 331454"/>
                <a:gd name="connsiteX179" fmla="*/ 167920 w 281329"/>
                <a:gd name="connsiteY179" fmla="*/ 214599 h 331454"/>
                <a:gd name="connsiteX180" fmla="*/ 168860 w 281329"/>
                <a:gd name="connsiteY180" fmla="*/ 218672 h 331454"/>
                <a:gd name="connsiteX181" fmla="*/ 173873 w 281329"/>
                <a:gd name="connsiteY181" fmla="*/ 230890 h 331454"/>
                <a:gd name="connsiteX182" fmla="*/ 172306 w 281329"/>
                <a:gd name="connsiteY182" fmla="*/ 235902 h 331454"/>
                <a:gd name="connsiteX183" fmla="*/ 165101 w 281329"/>
                <a:gd name="connsiteY183" fmla="*/ 242481 h 331454"/>
                <a:gd name="connsiteX184" fmla="*/ 161655 w 281329"/>
                <a:gd name="connsiteY184" fmla="*/ 253133 h 331454"/>
                <a:gd name="connsiteX185" fmla="*/ 159462 w 281329"/>
                <a:gd name="connsiteY185" fmla="*/ 249061 h 331454"/>
                <a:gd name="connsiteX186" fmla="*/ 159462 w 281329"/>
                <a:gd name="connsiteY186" fmla="*/ 245301 h 331454"/>
                <a:gd name="connsiteX187" fmla="*/ 161341 w 281329"/>
                <a:gd name="connsiteY187" fmla="*/ 232456 h 331454"/>
                <a:gd name="connsiteX188" fmla="*/ 161655 w 281329"/>
                <a:gd name="connsiteY188" fmla="*/ 224624 h 331454"/>
                <a:gd name="connsiteX189" fmla="*/ 158835 w 281329"/>
                <a:gd name="connsiteY189" fmla="*/ 218672 h 331454"/>
                <a:gd name="connsiteX190" fmla="*/ 153509 w 281329"/>
                <a:gd name="connsiteY190" fmla="*/ 213659 h 331454"/>
                <a:gd name="connsiteX191" fmla="*/ 147557 w 281329"/>
                <a:gd name="connsiteY191" fmla="*/ 210213 h 331454"/>
                <a:gd name="connsiteX192" fmla="*/ 141918 w 281329"/>
                <a:gd name="connsiteY192" fmla="*/ 208960 h 331454"/>
                <a:gd name="connsiteX193" fmla="*/ 137532 w 281329"/>
                <a:gd name="connsiteY193" fmla="*/ 209273 h 331454"/>
                <a:gd name="connsiteX194" fmla="*/ 129386 w 281329"/>
                <a:gd name="connsiteY194" fmla="*/ 214286 h 331454"/>
                <a:gd name="connsiteX195" fmla="*/ 125314 w 281329"/>
                <a:gd name="connsiteY195" fmla="*/ 216479 h 331454"/>
                <a:gd name="connsiteX196" fmla="*/ 119674 w 281329"/>
                <a:gd name="connsiteY196" fmla="*/ 215539 h 331454"/>
                <a:gd name="connsiteX197" fmla="*/ 115289 w 281329"/>
                <a:gd name="connsiteY197" fmla="*/ 212093 h 331454"/>
                <a:gd name="connsiteX198" fmla="*/ 109649 w 281329"/>
                <a:gd name="connsiteY198" fmla="*/ 206141 h 331454"/>
                <a:gd name="connsiteX199" fmla="*/ 104950 w 281329"/>
                <a:gd name="connsiteY199" fmla="*/ 202694 h 331454"/>
                <a:gd name="connsiteX200" fmla="*/ 86153 w 281329"/>
                <a:gd name="connsiteY200" fmla="*/ 194862 h 331454"/>
                <a:gd name="connsiteX201" fmla="*/ 67669 w 281329"/>
                <a:gd name="connsiteY201" fmla="*/ 184837 h 331454"/>
                <a:gd name="connsiteX202" fmla="*/ 59837 w 281329"/>
                <a:gd name="connsiteY202" fmla="*/ 179198 h 331454"/>
                <a:gd name="connsiteX203" fmla="*/ 55765 w 281329"/>
                <a:gd name="connsiteY203" fmla="*/ 173559 h 331454"/>
                <a:gd name="connsiteX204" fmla="*/ 56704 w 281329"/>
                <a:gd name="connsiteY204" fmla="*/ 167920 h 331454"/>
                <a:gd name="connsiteX205" fmla="*/ 59524 w 281329"/>
                <a:gd name="connsiteY205" fmla="*/ 160714 h 331454"/>
                <a:gd name="connsiteX206" fmla="*/ 67669 w 281329"/>
                <a:gd name="connsiteY206" fmla="*/ 144737 h 331454"/>
                <a:gd name="connsiteX207" fmla="*/ 69236 w 281329"/>
                <a:gd name="connsiteY207" fmla="*/ 134712 h 331454"/>
                <a:gd name="connsiteX208" fmla="*/ 68609 w 281329"/>
                <a:gd name="connsiteY208" fmla="*/ 123747 h 331454"/>
                <a:gd name="connsiteX209" fmla="*/ 62970 w 281329"/>
                <a:gd name="connsiteY209" fmla="*/ 108709 h 331454"/>
                <a:gd name="connsiteX210" fmla="*/ 56391 w 281329"/>
                <a:gd name="connsiteY210" fmla="*/ 99624 h 331454"/>
                <a:gd name="connsiteX211" fmla="*/ 48246 w 281329"/>
                <a:gd name="connsiteY211" fmla="*/ 91792 h 331454"/>
                <a:gd name="connsiteX212" fmla="*/ 40414 w 281329"/>
                <a:gd name="connsiteY212" fmla="*/ 86466 h 331454"/>
                <a:gd name="connsiteX213" fmla="*/ 30702 w 281329"/>
                <a:gd name="connsiteY213" fmla="*/ 81454 h 331454"/>
                <a:gd name="connsiteX214" fmla="*/ 14098 w 281329"/>
                <a:gd name="connsiteY214" fmla="*/ 74875 h 331454"/>
                <a:gd name="connsiteX215" fmla="*/ 0 w 281329"/>
                <a:gd name="connsiteY215" fmla="*/ 67042 h 331454"/>
                <a:gd name="connsiteX216" fmla="*/ 11592 w 281329"/>
                <a:gd name="connsiteY216" fmla="*/ 54825 h 331454"/>
                <a:gd name="connsiteX217" fmla="*/ 15664 w 281329"/>
                <a:gd name="connsiteY217" fmla="*/ 48872 h 331454"/>
                <a:gd name="connsiteX218" fmla="*/ 20363 w 281329"/>
                <a:gd name="connsiteY218" fmla="*/ 39474 h 331454"/>
                <a:gd name="connsiteX219" fmla="*/ 23496 w 281329"/>
                <a:gd name="connsiteY219" fmla="*/ 31015 h 331454"/>
                <a:gd name="connsiteX220" fmla="*/ 28196 w 281329"/>
                <a:gd name="connsiteY220" fmla="*/ 5326 h 331454"/>
                <a:gd name="connsiteX221" fmla="*/ 52005 w 281329"/>
                <a:gd name="connsiteY221" fmla="*/ 313 h 331454"/>
                <a:gd name="connsiteX222" fmla="*/ 57331 w 281329"/>
                <a:gd name="connsiteY222" fmla="*/ 0 h 331454"/>
                <a:gd name="connsiteX223" fmla="*/ 63910 w 281329"/>
                <a:gd name="connsiteY223" fmla="*/ 313 h 331454"/>
                <a:gd name="connsiteX224" fmla="*/ 67356 w 281329"/>
                <a:gd name="connsiteY224" fmla="*/ 2819 h 331454"/>
                <a:gd name="connsiteX225" fmla="*/ 71115 w 281329"/>
                <a:gd name="connsiteY225" fmla="*/ 6892 h 331454"/>
                <a:gd name="connsiteX226" fmla="*/ 89599 w 281329"/>
                <a:gd name="connsiteY226" fmla="*/ 37907 h 331454"/>
                <a:gd name="connsiteX227" fmla="*/ 93359 w 281329"/>
                <a:gd name="connsiteY227" fmla="*/ 42920 h 331454"/>
                <a:gd name="connsiteX228" fmla="*/ 97118 w 281329"/>
                <a:gd name="connsiteY228" fmla="*/ 44486 h 331454"/>
                <a:gd name="connsiteX229" fmla="*/ 105263 w 281329"/>
                <a:gd name="connsiteY229" fmla="*/ 44486 h 331454"/>
                <a:gd name="connsiteX230" fmla="*/ 107457 w 281329"/>
                <a:gd name="connsiteY230" fmla="*/ 45739 h 331454"/>
                <a:gd name="connsiteX231" fmla="*/ 108083 w 281329"/>
                <a:gd name="connsiteY231" fmla="*/ 48245 h 331454"/>
                <a:gd name="connsiteX232" fmla="*/ 108710 w 281329"/>
                <a:gd name="connsiteY232" fmla="*/ 54825 h 331454"/>
                <a:gd name="connsiteX233" fmla="*/ 123434 w 281329"/>
                <a:gd name="connsiteY233" fmla="*/ 73935 h 331454"/>
                <a:gd name="connsiteX234" fmla="*/ 131893 w 281329"/>
                <a:gd name="connsiteY234" fmla="*/ 88033 h 331454"/>
                <a:gd name="connsiteX235" fmla="*/ 142544 w 281329"/>
                <a:gd name="connsiteY235" fmla="*/ 102130 h 331454"/>
                <a:gd name="connsiteX236" fmla="*/ 148183 w 281329"/>
                <a:gd name="connsiteY236" fmla="*/ 110902 h 331454"/>
                <a:gd name="connsiteX237" fmla="*/ 152256 w 281329"/>
                <a:gd name="connsiteY237" fmla="*/ 113095 h 331454"/>
                <a:gd name="connsiteX238" fmla="*/ 157582 w 281329"/>
                <a:gd name="connsiteY238" fmla="*/ 113409 h 331454"/>
                <a:gd name="connsiteX239" fmla="*/ 164161 w 281329"/>
                <a:gd name="connsiteY239" fmla="*/ 111842 h 331454"/>
                <a:gd name="connsiteX240" fmla="*/ 180138 w 281329"/>
                <a:gd name="connsiteY240" fmla="*/ 106203 h 331454"/>
                <a:gd name="connsiteX241" fmla="*/ 185151 w 281329"/>
                <a:gd name="connsiteY241" fmla="*/ 104950 h 331454"/>
                <a:gd name="connsiteX242" fmla="*/ 200815 w 281329"/>
                <a:gd name="connsiteY242" fmla="*/ 107769 h 331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281329" h="331454">
                  <a:moveTo>
                    <a:pt x="279136" y="270677"/>
                  </a:moveTo>
                  <a:lnTo>
                    <a:pt x="281329" y="275063"/>
                  </a:lnTo>
                  <a:lnTo>
                    <a:pt x="275377" y="278196"/>
                  </a:lnTo>
                  <a:lnTo>
                    <a:pt x="271931" y="280702"/>
                  </a:lnTo>
                  <a:lnTo>
                    <a:pt x="269737" y="283835"/>
                  </a:lnTo>
                  <a:lnTo>
                    <a:pt x="266918" y="283835"/>
                  </a:lnTo>
                  <a:lnTo>
                    <a:pt x="268171" y="277256"/>
                  </a:lnTo>
                  <a:lnTo>
                    <a:pt x="272244" y="273497"/>
                  </a:lnTo>
                  <a:lnTo>
                    <a:pt x="279136" y="270677"/>
                  </a:lnTo>
                  <a:close/>
                  <a:moveTo>
                    <a:pt x="248434" y="272557"/>
                  </a:moveTo>
                  <a:lnTo>
                    <a:pt x="246554" y="285715"/>
                  </a:lnTo>
                  <a:lnTo>
                    <a:pt x="237469" y="307958"/>
                  </a:lnTo>
                  <a:lnTo>
                    <a:pt x="240602" y="307958"/>
                  </a:lnTo>
                  <a:lnTo>
                    <a:pt x="243422" y="302005"/>
                  </a:lnTo>
                  <a:lnTo>
                    <a:pt x="252507" y="307958"/>
                  </a:lnTo>
                  <a:lnTo>
                    <a:pt x="257206" y="311717"/>
                  </a:lnTo>
                  <a:lnTo>
                    <a:pt x="260966" y="316730"/>
                  </a:lnTo>
                  <a:lnTo>
                    <a:pt x="240289" y="321742"/>
                  </a:lnTo>
                  <a:lnTo>
                    <a:pt x="231517" y="325502"/>
                  </a:lnTo>
                  <a:lnTo>
                    <a:pt x="225878" y="331454"/>
                  </a:lnTo>
                  <a:lnTo>
                    <a:pt x="223058" y="331454"/>
                  </a:lnTo>
                  <a:lnTo>
                    <a:pt x="223058" y="323622"/>
                  </a:lnTo>
                  <a:lnTo>
                    <a:pt x="220865" y="317669"/>
                  </a:lnTo>
                  <a:lnTo>
                    <a:pt x="218359" y="312657"/>
                  </a:lnTo>
                  <a:lnTo>
                    <a:pt x="217106" y="307958"/>
                  </a:lnTo>
                  <a:lnTo>
                    <a:pt x="218359" y="300126"/>
                  </a:lnTo>
                  <a:lnTo>
                    <a:pt x="224938" y="290727"/>
                  </a:lnTo>
                  <a:lnTo>
                    <a:pt x="225878" y="283835"/>
                  </a:lnTo>
                  <a:lnTo>
                    <a:pt x="223058" y="283835"/>
                  </a:lnTo>
                  <a:lnTo>
                    <a:pt x="223058" y="290101"/>
                  </a:lnTo>
                  <a:lnTo>
                    <a:pt x="219299" y="280075"/>
                  </a:lnTo>
                  <a:lnTo>
                    <a:pt x="223058" y="273497"/>
                  </a:lnTo>
                  <a:lnTo>
                    <a:pt x="230890" y="269424"/>
                  </a:lnTo>
                  <a:lnTo>
                    <a:pt x="239662" y="266604"/>
                  </a:lnTo>
                  <a:lnTo>
                    <a:pt x="248434" y="272557"/>
                  </a:lnTo>
                  <a:close/>
                  <a:moveTo>
                    <a:pt x="237469" y="240915"/>
                  </a:moveTo>
                  <a:lnTo>
                    <a:pt x="238409" y="245614"/>
                  </a:lnTo>
                  <a:lnTo>
                    <a:pt x="240289" y="250313"/>
                  </a:lnTo>
                  <a:lnTo>
                    <a:pt x="240602" y="254386"/>
                  </a:lnTo>
                  <a:lnTo>
                    <a:pt x="237469" y="257206"/>
                  </a:lnTo>
                  <a:lnTo>
                    <a:pt x="235276" y="255640"/>
                  </a:lnTo>
                  <a:lnTo>
                    <a:pt x="232770" y="251567"/>
                  </a:lnTo>
                  <a:lnTo>
                    <a:pt x="229011" y="242481"/>
                  </a:lnTo>
                  <a:lnTo>
                    <a:pt x="225878" y="242481"/>
                  </a:lnTo>
                  <a:lnTo>
                    <a:pt x="227131" y="248121"/>
                  </a:lnTo>
                  <a:lnTo>
                    <a:pt x="230890" y="255953"/>
                  </a:lnTo>
                  <a:lnTo>
                    <a:pt x="231830" y="261592"/>
                  </a:lnTo>
                  <a:lnTo>
                    <a:pt x="229324" y="266291"/>
                  </a:lnTo>
                  <a:lnTo>
                    <a:pt x="223685" y="264725"/>
                  </a:lnTo>
                  <a:lnTo>
                    <a:pt x="217732" y="260652"/>
                  </a:lnTo>
                  <a:lnTo>
                    <a:pt x="214286" y="257206"/>
                  </a:lnTo>
                  <a:lnTo>
                    <a:pt x="209274" y="249061"/>
                  </a:lnTo>
                  <a:lnTo>
                    <a:pt x="209274" y="244675"/>
                  </a:lnTo>
                  <a:lnTo>
                    <a:pt x="213346" y="241229"/>
                  </a:lnTo>
                  <a:lnTo>
                    <a:pt x="215853" y="229010"/>
                  </a:lnTo>
                  <a:lnTo>
                    <a:pt x="214286" y="224938"/>
                  </a:lnTo>
                  <a:lnTo>
                    <a:pt x="208334" y="221492"/>
                  </a:lnTo>
                  <a:lnTo>
                    <a:pt x="208334" y="218985"/>
                  </a:lnTo>
                  <a:lnTo>
                    <a:pt x="213033" y="217732"/>
                  </a:lnTo>
                  <a:lnTo>
                    <a:pt x="218672" y="217105"/>
                  </a:lnTo>
                  <a:lnTo>
                    <a:pt x="223058" y="217419"/>
                  </a:lnTo>
                  <a:lnTo>
                    <a:pt x="223685" y="220552"/>
                  </a:lnTo>
                  <a:lnTo>
                    <a:pt x="233396" y="227131"/>
                  </a:lnTo>
                  <a:lnTo>
                    <a:pt x="235589" y="230890"/>
                  </a:lnTo>
                  <a:lnTo>
                    <a:pt x="240602" y="233396"/>
                  </a:lnTo>
                  <a:lnTo>
                    <a:pt x="240915" y="236842"/>
                  </a:lnTo>
                  <a:lnTo>
                    <a:pt x="237469" y="240915"/>
                  </a:lnTo>
                  <a:close/>
                  <a:moveTo>
                    <a:pt x="212720" y="281329"/>
                  </a:moveTo>
                  <a:lnTo>
                    <a:pt x="217106" y="290101"/>
                  </a:lnTo>
                  <a:lnTo>
                    <a:pt x="217106" y="292920"/>
                  </a:lnTo>
                  <a:lnTo>
                    <a:pt x="210214" y="291040"/>
                  </a:lnTo>
                  <a:lnTo>
                    <a:pt x="204574" y="288534"/>
                  </a:lnTo>
                  <a:lnTo>
                    <a:pt x="199249" y="287594"/>
                  </a:lnTo>
                  <a:lnTo>
                    <a:pt x="193923" y="290101"/>
                  </a:lnTo>
                  <a:lnTo>
                    <a:pt x="196116" y="291354"/>
                  </a:lnTo>
                  <a:lnTo>
                    <a:pt x="199562" y="290101"/>
                  </a:lnTo>
                  <a:lnTo>
                    <a:pt x="206141" y="296053"/>
                  </a:lnTo>
                  <a:lnTo>
                    <a:pt x="210840" y="305138"/>
                  </a:lnTo>
                  <a:lnTo>
                    <a:pt x="210527" y="313284"/>
                  </a:lnTo>
                  <a:lnTo>
                    <a:pt x="202695" y="316730"/>
                  </a:lnTo>
                  <a:lnTo>
                    <a:pt x="192356" y="312657"/>
                  </a:lnTo>
                  <a:lnTo>
                    <a:pt x="182018" y="302945"/>
                  </a:lnTo>
                  <a:lnTo>
                    <a:pt x="172933" y="291040"/>
                  </a:lnTo>
                  <a:lnTo>
                    <a:pt x="167920" y="281015"/>
                  </a:lnTo>
                  <a:lnTo>
                    <a:pt x="166354" y="274123"/>
                  </a:lnTo>
                  <a:lnTo>
                    <a:pt x="166354" y="268797"/>
                  </a:lnTo>
                  <a:lnTo>
                    <a:pt x="167920" y="257206"/>
                  </a:lnTo>
                  <a:lnTo>
                    <a:pt x="166354" y="253760"/>
                  </a:lnTo>
                  <a:lnTo>
                    <a:pt x="165101" y="246867"/>
                  </a:lnTo>
                  <a:lnTo>
                    <a:pt x="166667" y="245614"/>
                  </a:lnTo>
                  <a:lnTo>
                    <a:pt x="173559" y="244361"/>
                  </a:lnTo>
                  <a:lnTo>
                    <a:pt x="176379" y="242481"/>
                  </a:lnTo>
                  <a:lnTo>
                    <a:pt x="179512" y="231830"/>
                  </a:lnTo>
                  <a:lnTo>
                    <a:pt x="176379" y="221805"/>
                  </a:lnTo>
                  <a:lnTo>
                    <a:pt x="165101" y="203948"/>
                  </a:lnTo>
                  <a:lnTo>
                    <a:pt x="174813" y="203948"/>
                  </a:lnTo>
                  <a:lnTo>
                    <a:pt x="178885" y="205201"/>
                  </a:lnTo>
                  <a:lnTo>
                    <a:pt x="182645" y="208960"/>
                  </a:lnTo>
                  <a:lnTo>
                    <a:pt x="186404" y="215226"/>
                  </a:lnTo>
                  <a:lnTo>
                    <a:pt x="188910" y="217732"/>
                  </a:lnTo>
                  <a:lnTo>
                    <a:pt x="200502" y="221178"/>
                  </a:lnTo>
                  <a:lnTo>
                    <a:pt x="205828" y="226504"/>
                  </a:lnTo>
                  <a:lnTo>
                    <a:pt x="208334" y="233083"/>
                  </a:lnTo>
                  <a:lnTo>
                    <a:pt x="208334" y="239349"/>
                  </a:lnTo>
                  <a:lnTo>
                    <a:pt x="205514" y="242168"/>
                  </a:lnTo>
                  <a:lnTo>
                    <a:pt x="203321" y="244988"/>
                  </a:lnTo>
                  <a:lnTo>
                    <a:pt x="202695" y="250000"/>
                  </a:lnTo>
                  <a:lnTo>
                    <a:pt x="208334" y="258772"/>
                  </a:lnTo>
                  <a:lnTo>
                    <a:pt x="214286" y="263158"/>
                  </a:lnTo>
                  <a:lnTo>
                    <a:pt x="216166" y="269111"/>
                  </a:lnTo>
                  <a:lnTo>
                    <a:pt x="213033" y="274437"/>
                  </a:lnTo>
                  <a:lnTo>
                    <a:pt x="202695" y="275063"/>
                  </a:lnTo>
                  <a:lnTo>
                    <a:pt x="202695" y="278196"/>
                  </a:lnTo>
                  <a:lnTo>
                    <a:pt x="209274" y="278509"/>
                  </a:lnTo>
                  <a:lnTo>
                    <a:pt x="212720" y="281329"/>
                  </a:lnTo>
                  <a:close/>
                  <a:moveTo>
                    <a:pt x="200815" y="107769"/>
                  </a:moveTo>
                  <a:lnTo>
                    <a:pt x="208021" y="117795"/>
                  </a:lnTo>
                  <a:lnTo>
                    <a:pt x="219925" y="140038"/>
                  </a:lnTo>
                  <a:lnTo>
                    <a:pt x="221805" y="147243"/>
                  </a:lnTo>
                  <a:lnTo>
                    <a:pt x="221492" y="153509"/>
                  </a:lnTo>
                  <a:lnTo>
                    <a:pt x="219612" y="156328"/>
                  </a:lnTo>
                  <a:lnTo>
                    <a:pt x="219925" y="161968"/>
                  </a:lnTo>
                  <a:lnTo>
                    <a:pt x="215539" y="162281"/>
                  </a:lnTo>
                  <a:lnTo>
                    <a:pt x="209274" y="159148"/>
                  </a:lnTo>
                  <a:lnTo>
                    <a:pt x="206141" y="158208"/>
                  </a:lnTo>
                  <a:lnTo>
                    <a:pt x="197682" y="158522"/>
                  </a:lnTo>
                  <a:lnTo>
                    <a:pt x="194236" y="159461"/>
                  </a:lnTo>
                  <a:lnTo>
                    <a:pt x="189223" y="162281"/>
                  </a:lnTo>
                  <a:lnTo>
                    <a:pt x="185151" y="165414"/>
                  </a:lnTo>
                  <a:lnTo>
                    <a:pt x="181078" y="166040"/>
                  </a:lnTo>
                  <a:lnTo>
                    <a:pt x="166040" y="157582"/>
                  </a:lnTo>
                  <a:lnTo>
                    <a:pt x="163221" y="158835"/>
                  </a:lnTo>
                  <a:lnTo>
                    <a:pt x="164787" y="164160"/>
                  </a:lnTo>
                  <a:lnTo>
                    <a:pt x="165414" y="173873"/>
                  </a:lnTo>
                  <a:lnTo>
                    <a:pt x="166980" y="179511"/>
                  </a:lnTo>
                  <a:lnTo>
                    <a:pt x="167294" y="186717"/>
                  </a:lnTo>
                  <a:lnTo>
                    <a:pt x="170740" y="188597"/>
                  </a:lnTo>
                  <a:lnTo>
                    <a:pt x="175439" y="189850"/>
                  </a:lnTo>
                  <a:lnTo>
                    <a:pt x="183271" y="192983"/>
                  </a:lnTo>
                  <a:lnTo>
                    <a:pt x="188597" y="195802"/>
                  </a:lnTo>
                  <a:lnTo>
                    <a:pt x="193296" y="200502"/>
                  </a:lnTo>
                  <a:lnTo>
                    <a:pt x="201128" y="206141"/>
                  </a:lnTo>
                  <a:lnTo>
                    <a:pt x="208647" y="207394"/>
                  </a:lnTo>
                  <a:lnTo>
                    <a:pt x="219299" y="202068"/>
                  </a:lnTo>
                  <a:lnTo>
                    <a:pt x="224938" y="202068"/>
                  </a:lnTo>
                  <a:lnTo>
                    <a:pt x="234023" y="209273"/>
                  </a:lnTo>
                  <a:lnTo>
                    <a:pt x="239662" y="214913"/>
                  </a:lnTo>
                  <a:lnTo>
                    <a:pt x="247181" y="221492"/>
                  </a:lnTo>
                  <a:lnTo>
                    <a:pt x="255326" y="229950"/>
                  </a:lnTo>
                  <a:lnTo>
                    <a:pt x="258459" y="239349"/>
                  </a:lnTo>
                  <a:lnTo>
                    <a:pt x="263785" y="246867"/>
                  </a:lnTo>
                  <a:lnTo>
                    <a:pt x="267231" y="258459"/>
                  </a:lnTo>
                  <a:lnTo>
                    <a:pt x="275377" y="266291"/>
                  </a:lnTo>
                  <a:lnTo>
                    <a:pt x="268171" y="270051"/>
                  </a:lnTo>
                  <a:lnTo>
                    <a:pt x="258773" y="286655"/>
                  </a:lnTo>
                  <a:lnTo>
                    <a:pt x="255013" y="290101"/>
                  </a:lnTo>
                  <a:lnTo>
                    <a:pt x="252507" y="287908"/>
                  </a:lnTo>
                  <a:lnTo>
                    <a:pt x="253133" y="284148"/>
                  </a:lnTo>
                  <a:lnTo>
                    <a:pt x="254700" y="279449"/>
                  </a:lnTo>
                  <a:lnTo>
                    <a:pt x="255013" y="275063"/>
                  </a:lnTo>
                  <a:lnTo>
                    <a:pt x="253133" y="270677"/>
                  </a:lnTo>
                  <a:lnTo>
                    <a:pt x="248747" y="266918"/>
                  </a:lnTo>
                  <a:lnTo>
                    <a:pt x="246241" y="263158"/>
                  </a:lnTo>
                  <a:lnTo>
                    <a:pt x="244048" y="254700"/>
                  </a:lnTo>
                  <a:lnTo>
                    <a:pt x="244361" y="246867"/>
                  </a:lnTo>
                  <a:lnTo>
                    <a:pt x="246241" y="232143"/>
                  </a:lnTo>
                  <a:lnTo>
                    <a:pt x="220239" y="209900"/>
                  </a:lnTo>
                  <a:lnTo>
                    <a:pt x="206141" y="217105"/>
                  </a:lnTo>
                  <a:lnTo>
                    <a:pt x="197682" y="219299"/>
                  </a:lnTo>
                  <a:lnTo>
                    <a:pt x="193923" y="214599"/>
                  </a:lnTo>
                  <a:lnTo>
                    <a:pt x="191417" y="209900"/>
                  </a:lnTo>
                  <a:lnTo>
                    <a:pt x="186091" y="203321"/>
                  </a:lnTo>
                  <a:lnTo>
                    <a:pt x="179512" y="197682"/>
                  </a:lnTo>
                  <a:lnTo>
                    <a:pt x="173873" y="195176"/>
                  </a:lnTo>
                  <a:lnTo>
                    <a:pt x="163221" y="200502"/>
                  </a:lnTo>
                  <a:lnTo>
                    <a:pt x="160715" y="202381"/>
                  </a:lnTo>
                  <a:lnTo>
                    <a:pt x="158522" y="207394"/>
                  </a:lnTo>
                  <a:lnTo>
                    <a:pt x="161655" y="210213"/>
                  </a:lnTo>
                  <a:lnTo>
                    <a:pt x="165727" y="212093"/>
                  </a:lnTo>
                  <a:lnTo>
                    <a:pt x="167920" y="214599"/>
                  </a:lnTo>
                  <a:lnTo>
                    <a:pt x="168860" y="218672"/>
                  </a:lnTo>
                  <a:lnTo>
                    <a:pt x="173873" y="230890"/>
                  </a:lnTo>
                  <a:lnTo>
                    <a:pt x="172306" y="235902"/>
                  </a:lnTo>
                  <a:lnTo>
                    <a:pt x="165101" y="242481"/>
                  </a:lnTo>
                  <a:lnTo>
                    <a:pt x="161655" y="253133"/>
                  </a:lnTo>
                  <a:lnTo>
                    <a:pt x="159462" y="249061"/>
                  </a:lnTo>
                  <a:lnTo>
                    <a:pt x="159462" y="245301"/>
                  </a:lnTo>
                  <a:lnTo>
                    <a:pt x="161341" y="232456"/>
                  </a:lnTo>
                  <a:lnTo>
                    <a:pt x="161655" y="224624"/>
                  </a:lnTo>
                  <a:lnTo>
                    <a:pt x="158835" y="218672"/>
                  </a:lnTo>
                  <a:lnTo>
                    <a:pt x="153509" y="213659"/>
                  </a:lnTo>
                  <a:lnTo>
                    <a:pt x="147557" y="210213"/>
                  </a:lnTo>
                  <a:lnTo>
                    <a:pt x="141918" y="208960"/>
                  </a:lnTo>
                  <a:lnTo>
                    <a:pt x="137532" y="209273"/>
                  </a:lnTo>
                  <a:lnTo>
                    <a:pt x="129386" y="214286"/>
                  </a:lnTo>
                  <a:lnTo>
                    <a:pt x="125314" y="216479"/>
                  </a:lnTo>
                  <a:lnTo>
                    <a:pt x="119674" y="215539"/>
                  </a:lnTo>
                  <a:lnTo>
                    <a:pt x="115289" y="212093"/>
                  </a:lnTo>
                  <a:lnTo>
                    <a:pt x="109649" y="206141"/>
                  </a:lnTo>
                  <a:lnTo>
                    <a:pt x="104950" y="202694"/>
                  </a:lnTo>
                  <a:lnTo>
                    <a:pt x="86153" y="194862"/>
                  </a:lnTo>
                  <a:lnTo>
                    <a:pt x="67669" y="184837"/>
                  </a:lnTo>
                  <a:lnTo>
                    <a:pt x="59837" y="179198"/>
                  </a:lnTo>
                  <a:lnTo>
                    <a:pt x="55765" y="173559"/>
                  </a:lnTo>
                  <a:lnTo>
                    <a:pt x="56704" y="167920"/>
                  </a:lnTo>
                  <a:lnTo>
                    <a:pt x="59524" y="160714"/>
                  </a:lnTo>
                  <a:lnTo>
                    <a:pt x="67669" y="144737"/>
                  </a:lnTo>
                  <a:lnTo>
                    <a:pt x="69236" y="134712"/>
                  </a:lnTo>
                  <a:lnTo>
                    <a:pt x="68609" y="123747"/>
                  </a:lnTo>
                  <a:lnTo>
                    <a:pt x="62970" y="108709"/>
                  </a:lnTo>
                  <a:lnTo>
                    <a:pt x="56391" y="99624"/>
                  </a:lnTo>
                  <a:lnTo>
                    <a:pt x="48246" y="91792"/>
                  </a:lnTo>
                  <a:lnTo>
                    <a:pt x="40414" y="86466"/>
                  </a:lnTo>
                  <a:lnTo>
                    <a:pt x="30702" y="81454"/>
                  </a:lnTo>
                  <a:lnTo>
                    <a:pt x="14098" y="74875"/>
                  </a:lnTo>
                  <a:lnTo>
                    <a:pt x="0" y="67042"/>
                  </a:lnTo>
                  <a:lnTo>
                    <a:pt x="11592" y="54825"/>
                  </a:lnTo>
                  <a:lnTo>
                    <a:pt x="15664" y="48872"/>
                  </a:lnTo>
                  <a:lnTo>
                    <a:pt x="20363" y="39474"/>
                  </a:lnTo>
                  <a:lnTo>
                    <a:pt x="23496" y="31015"/>
                  </a:lnTo>
                  <a:lnTo>
                    <a:pt x="28196" y="5326"/>
                  </a:lnTo>
                  <a:lnTo>
                    <a:pt x="52005" y="313"/>
                  </a:lnTo>
                  <a:lnTo>
                    <a:pt x="57331" y="0"/>
                  </a:lnTo>
                  <a:lnTo>
                    <a:pt x="63910" y="313"/>
                  </a:lnTo>
                  <a:lnTo>
                    <a:pt x="67356" y="2819"/>
                  </a:lnTo>
                  <a:lnTo>
                    <a:pt x="71115" y="6892"/>
                  </a:lnTo>
                  <a:lnTo>
                    <a:pt x="89599" y="37907"/>
                  </a:lnTo>
                  <a:lnTo>
                    <a:pt x="93359" y="42920"/>
                  </a:lnTo>
                  <a:lnTo>
                    <a:pt x="97118" y="44486"/>
                  </a:lnTo>
                  <a:lnTo>
                    <a:pt x="105263" y="44486"/>
                  </a:lnTo>
                  <a:lnTo>
                    <a:pt x="107457" y="45739"/>
                  </a:lnTo>
                  <a:lnTo>
                    <a:pt x="108083" y="48245"/>
                  </a:lnTo>
                  <a:lnTo>
                    <a:pt x="108710" y="54825"/>
                  </a:lnTo>
                  <a:lnTo>
                    <a:pt x="123434" y="73935"/>
                  </a:lnTo>
                  <a:lnTo>
                    <a:pt x="131893" y="88033"/>
                  </a:lnTo>
                  <a:lnTo>
                    <a:pt x="142544" y="102130"/>
                  </a:lnTo>
                  <a:lnTo>
                    <a:pt x="148183" y="110902"/>
                  </a:lnTo>
                  <a:lnTo>
                    <a:pt x="152256" y="113095"/>
                  </a:lnTo>
                  <a:lnTo>
                    <a:pt x="157582" y="113409"/>
                  </a:lnTo>
                  <a:lnTo>
                    <a:pt x="164161" y="111842"/>
                  </a:lnTo>
                  <a:lnTo>
                    <a:pt x="180138" y="106203"/>
                  </a:lnTo>
                  <a:lnTo>
                    <a:pt x="185151" y="104950"/>
                  </a:lnTo>
                  <a:lnTo>
                    <a:pt x="200815" y="107769"/>
                  </a:lnTo>
                  <a:close/>
                </a:path>
              </a:pathLst>
            </a:custGeom>
            <a:grpFill/>
            <a:ln w="6248" cap="rnd">
              <a:solidFill>
                <a:srgbClr val="0070C0"/>
              </a:solidFill>
              <a:prstDash val="solid"/>
              <a:round/>
            </a:ln>
          </p:spPr>
          <p:txBody>
            <a:bodyPr rtlCol="0" anchor="ctr"/>
            <a:lstStyle/>
            <a:p>
              <a:endParaRPr lang="vi-VN"/>
            </a:p>
          </p:txBody>
        </p:sp>
        <p:sp>
          <p:nvSpPr>
            <p:cNvPr id="127" name="Freeform: Shape 126">
              <a:hlinkClick r:id="" action="ppaction://noaction"/>
              <a:extLst>
                <a:ext uri="{FF2B5EF4-FFF2-40B4-BE49-F238E27FC236}">
                  <a16:creationId xmlns:a16="http://schemas.microsoft.com/office/drawing/2014/main" id="{763A83BA-AB43-43F6-84AD-F40A3931A7F7}"/>
                </a:ext>
              </a:extLst>
            </p:cNvPr>
            <p:cNvSpPr/>
            <p:nvPr/>
          </p:nvSpPr>
          <p:spPr>
            <a:xfrm>
              <a:off x="3102756" y="6094671"/>
              <a:ext cx="715540" cy="486843"/>
            </a:xfrm>
            <a:custGeom>
              <a:avLst/>
              <a:gdLst>
                <a:gd name="connsiteX0" fmla="*/ 67669 w 715540"/>
                <a:gd name="connsiteY0" fmla="*/ 35714 h 486843"/>
                <a:gd name="connsiteX1" fmla="*/ 69549 w 715540"/>
                <a:gd name="connsiteY1" fmla="*/ 37594 h 486843"/>
                <a:gd name="connsiteX2" fmla="*/ 100564 w 715540"/>
                <a:gd name="connsiteY2" fmla="*/ 70176 h 486843"/>
                <a:gd name="connsiteX3" fmla="*/ 101817 w 715540"/>
                <a:gd name="connsiteY3" fmla="*/ 77695 h 486843"/>
                <a:gd name="connsiteX4" fmla="*/ 101817 w 715540"/>
                <a:gd name="connsiteY4" fmla="*/ 123434 h 486843"/>
                <a:gd name="connsiteX5" fmla="*/ 85527 w 715540"/>
                <a:gd name="connsiteY5" fmla="*/ 165101 h 486843"/>
                <a:gd name="connsiteX6" fmla="*/ 79887 w 715540"/>
                <a:gd name="connsiteY6" fmla="*/ 188910 h 486843"/>
                <a:gd name="connsiteX7" fmla="*/ 87406 w 715540"/>
                <a:gd name="connsiteY7" fmla="*/ 200502 h 486843"/>
                <a:gd name="connsiteX8" fmla="*/ 84273 w 715540"/>
                <a:gd name="connsiteY8" fmla="*/ 209587 h 486843"/>
                <a:gd name="connsiteX9" fmla="*/ 84273 w 715540"/>
                <a:gd name="connsiteY9" fmla="*/ 214913 h 486843"/>
                <a:gd name="connsiteX10" fmla="*/ 85840 w 715540"/>
                <a:gd name="connsiteY10" fmla="*/ 219612 h 486843"/>
                <a:gd name="connsiteX11" fmla="*/ 87406 w 715540"/>
                <a:gd name="connsiteY11" fmla="*/ 227131 h 486843"/>
                <a:gd name="connsiteX12" fmla="*/ 80514 w 715540"/>
                <a:gd name="connsiteY12" fmla="*/ 223372 h 486843"/>
                <a:gd name="connsiteX13" fmla="*/ 78634 w 715540"/>
                <a:gd name="connsiteY13" fmla="*/ 221179 h 486843"/>
                <a:gd name="connsiteX14" fmla="*/ 70176 w 715540"/>
                <a:gd name="connsiteY14" fmla="*/ 217419 h 486843"/>
                <a:gd name="connsiteX15" fmla="*/ 64223 w 715540"/>
                <a:gd name="connsiteY15" fmla="*/ 198309 h 486843"/>
                <a:gd name="connsiteX16" fmla="*/ 58584 w 715540"/>
                <a:gd name="connsiteY16" fmla="*/ 161968 h 486843"/>
                <a:gd name="connsiteX17" fmla="*/ 47306 w 715540"/>
                <a:gd name="connsiteY17" fmla="*/ 129386 h 486843"/>
                <a:gd name="connsiteX18" fmla="*/ 38847 w 715540"/>
                <a:gd name="connsiteY18" fmla="*/ 115602 h 486843"/>
                <a:gd name="connsiteX19" fmla="*/ 26629 w 715540"/>
                <a:gd name="connsiteY19" fmla="*/ 105577 h 486843"/>
                <a:gd name="connsiteX20" fmla="*/ 10338 w 715540"/>
                <a:gd name="connsiteY20" fmla="*/ 97432 h 486843"/>
                <a:gd name="connsiteX21" fmla="*/ 5013 w 715540"/>
                <a:gd name="connsiteY21" fmla="*/ 91792 h 486843"/>
                <a:gd name="connsiteX22" fmla="*/ 1566 w 715540"/>
                <a:gd name="connsiteY22" fmla="*/ 74562 h 486843"/>
                <a:gd name="connsiteX23" fmla="*/ 0 w 715540"/>
                <a:gd name="connsiteY23" fmla="*/ 70176 h 486843"/>
                <a:gd name="connsiteX24" fmla="*/ 2193 w 715540"/>
                <a:gd name="connsiteY24" fmla="*/ 68922 h 486843"/>
                <a:gd name="connsiteX25" fmla="*/ 29135 w 715540"/>
                <a:gd name="connsiteY25" fmla="*/ 72682 h 486843"/>
                <a:gd name="connsiteX26" fmla="*/ 37281 w 715540"/>
                <a:gd name="connsiteY26" fmla="*/ 72055 h 486843"/>
                <a:gd name="connsiteX27" fmla="*/ 41040 w 715540"/>
                <a:gd name="connsiteY27" fmla="*/ 68609 h 486843"/>
                <a:gd name="connsiteX28" fmla="*/ 46366 w 715540"/>
                <a:gd name="connsiteY28" fmla="*/ 59838 h 486843"/>
                <a:gd name="connsiteX29" fmla="*/ 52005 w 715540"/>
                <a:gd name="connsiteY29" fmla="*/ 56705 h 486843"/>
                <a:gd name="connsiteX30" fmla="*/ 53258 w 715540"/>
                <a:gd name="connsiteY30" fmla="*/ 52632 h 486843"/>
                <a:gd name="connsiteX31" fmla="*/ 54198 w 715540"/>
                <a:gd name="connsiteY31" fmla="*/ 47619 h 486843"/>
                <a:gd name="connsiteX32" fmla="*/ 55451 w 715540"/>
                <a:gd name="connsiteY32" fmla="*/ 43233 h 486843"/>
                <a:gd name="connsiteX33" fmla="*/ 58584 w 715540"/>
                <a:gd name="connsiteY33" fmla="*/ 39474 h 486843"/>
                <a:gd name="connsiteX34" fmla="*/ 62657 w 715540"/>
                <a:gd name="connsiteY34" fmla="*/ 36028 h 486843"/>
                <a:gd name="connsiteX35" fmla="*/ 67669 w 715540"/>
                <a:gd name="connsiteY35" fmla="*/ 35714 h 486843"/>
                <a:gd name="connsiteX36" fmla="*/ 373434 w 715540"/>
                <a:gd name="connsiteY36" fmla="*/ 5326 h 486843"/>
                <a:gd name="connsiteX37" fmla="*/ 442983 w 715540"/>
                <a:gd name="connsiteY37" fmla="*/ 65163 h 486843"/>
                <a:gd name="connsiteX38" fmla="*/ 593360 w 715540"/>
                <a:gd name="connsiteY38" fmla="*/ 144111 h 486843"/>
                <a:gd name="connsiteX39" fmla="*/ 606831 w 715540"/>
                <a:gd name="connsiteY39" fmla="*/ 155075 h 486843"/>
                <a:gd name="connsiteX40" fmla="*/ 628447 w 715540"/>
                <a:gd name="connsiteY40" fmla="*/ 169173 h 486843"/>
                <a:gd name="connsiteX41" fmla="*/ 639726 w 715540"/>
                <a:gd name="connsiteY41" fmla="*/ 179199 h 486843"/>
                <a:gd name="connsiteX42" fmla="*/ 670427 w 715540"/>
                <a:gd name="connsiteY42" fmla="*/ 211780 h 486843"/>
                <a:gd name="connsiteX43" fmla="*/ 690164 w 715540"/>
                <a:gd name="connsiteY43" fmla="*/ 232457 h 486843"/>
                <a:gd name="connsiteX44" fmla="*/ 698623 w 715540"/>
                <a:gd name="connsiteY44" fmla="*/ 239349 h 486843"/>
                <a:gd name="connsiteX45" fmla="*/ 711468 w 715540"/>
                <a:gd name="connsiteY45" fmla="*/ 251254 h 486843"/>
                <a:gd name="connsiteX46" fmla="*/ 714287 w 715540"/>
                <a:gd name="connsiteY46" fmla="*/ 255953 h 486843"/>
                <a:gd name="connsiteX47" fmla="*/ 715227 w 715540"/>
                <a:gd name="connsiteY47" fmla="*/ 261279 h 486843"/>
                <a:gd name="connsiteX48" fmla="*/ 715540 w 715540"/>
                <a:gd name="connsiteY48" fmla="*/ 270364 h 486843"/>
                <a:gd name="connsiteX49" fmla="*/ 714287 w 715540"/>
                <a:gd name="connsiteY49" fmla="*/ 281642 h 486843"/>
                <a:gd name="connsiteX50" fmla="*/ 711468 w 715540"/>
                <a:gd name="connsiteY50" fmla="*/ 291981 h 486843"/>
                <a:gd name="connsiteX51" fmla="*/ 704889 w 715540"/>
                <a:gd name="connsiteY51" fmla="*/ 302006 h 486843"/>
                <a:gd name="connsiteX52" fmla="*/ 656016 w 715540"/>
                <a:gd name="connsiteY52" fmla="*/ 348372 h 486843"/>
                <a:gd name="connsiteX53" fmla="*/ 646931 w 715540"/>
                <a:gd name="connsiteY53" fmla="*/ 359024 h 486843"/>
                <a:gd name="connsiteX54" fmla="*/ 644425 w 715540"/>
                <a:gd name="connsiteY54" fmla="*/ 367169 h 486843"/>
                <a:gd name="connsiteX55" fmla="*/ 646618 w 715540"/>
                <a:gd name="connsiteY55" fmla="*/ 371555 h 486843"/>
                <a:gd name="connsiteX56" fmla="*/ 651004 w 715540"/>
                <a:gd name="connsiteY56" fmla="*/ 375314 h 486843"/>
                <a:gd name="connsiteX57" fmla="*/ 657896 w 715540"/>
                <a:gd name="connsiteY57" fmla="*/ 384713 h 486843"/>
                <a:gd name="connsiteX58" fmla="*/ 657583 w 715540"/>
                <a:gd name="connsiteY58" fmla="*/ 408835 h 486843"/>
                <a:gd name="connsiteX59" fmla="*/ 628447 w 715540"/>
                <a:gd name="connsiteY59" fmla="*/ 401943 h 486843"/>
                <a:gd name="connsiteX60" fmla="*/ 620929 w 715540"/>
                <a:gd name="connsiteY60" fmla="*/ 400690 h 486843"/>
                <a:gd name="connsiteX61" fmla="*/ 616543 w 715540"/>
                <a:gd name="connsiteY61" fmla="*/ 402883 h 486843"/>
                <a:gd name="connsiteX62" fmla="*/ 614976 w 715540"/>
                <a:gd name="connsiteY62" fmla="*/ 408522 h 486843"/>
                <a:gd name="connsiteX63" fmla="*/ 621555 w 715540"/>
                <a:gd name="connsiteY63" fmla="*/ 431079 h 486843"/>
                <a:gd name="connsiteX64" fmla="*/ 622495 w 715540"/>
                <a:gd name="connsiteY64" fmla="*/ 439537 h 486843"/>
                <a:gd name="connsiteX65" fmla="*/ 618422 w 715540"/>
                <a:gd name="connsiteY65" fmla="*/ 447056 h 486843"/>
                <a:gd name="connsiteX66" fmla="*/ 610590 w 715540"/>
                <a:gd name="connsiteY66" fmla="*/ 458648 h 486843"/>
                <a:gd name="connsiteX67" fmla="*/ 609024 w 715540"/>
                <a:gd name="connsiteY67" fmla="*/ 463660 h 486843"/>
                <a:gd name="connsiteX68" fmla="*/ 610903 w 715540"/>
                <a:gd name="connsiteY68" fmla="*/ 469299 h 486843"/>
                <a:gd name="connsiteX69" fmla="*/ 616543 w 715540"/>
                <a:gd name="connsiteY69" fmla="*/ 476505 h 486843"/>
                <a:gd name="connsiteX70" fmla="*/ 617796 w 715540"/>
                <a:gd name="connsiteY70" fmla="*/ 478698 h 486843"/>
                <a:gd name="connsiteX71" fmla="*/ 615916 w 715540"/>
                <a:gd name="connsiteY71" fmla="*/ 483397 h 486843"/>
                <a:gd name="connsiteX72" fmla="*/ 609650 w 715540"/>
                <a:gd name="connsiteY72" fmla="*/ 486843 h 486843"/>
                <a:gd name="connsiteX73" fmla="*/ 593046 w 715540"/>
                <a:gd name="connsiteY73" fmla="*/ 482144 h 486843"/>
                <a:gd name="connsiteX74" fmla="*/ 528197 w 715540"/>
                <a:gd name="connsiteY74" fmla="*/ 449562 h 486843"/>
                <a:gd name="connsiteX75" fmla="*/ 508146 w 715540"/>
                <a:gd name="connsiteY75" fmla="*/ 436718 h 486843"/>
                <a:gd name="connsiteX76" fmla="*/ 500941 w 715540"/>
                <a:gd name="connsiteY76" fmla="*/ 434212 h 486843"/>
                <a:gd name="connsiteX77" fmla="*/ 489036 w 715540"/>
                <a:gd name="connsiteY77" fmla="*/ 435151 h 486843"/>
                <a:gd name="connsiteX78" fmla="*/ 482144 w 715540"/>
                <a:gd name="connsiteY78" fmla="*/ 433898 h 486843"/>
                <a:gd name="connsiteX79" fmla="*/ 477758 w 715540"/>
                <a:gd name="connsiteY79" fmla="*/ 433272 h 486843"/>
                <a:gd name="connsiteX80" fmla="*/ 473998 w 715540"/>
                <a:gd name="connsiteY80" fmla="*/ 435151 h 486843"/>
                <a:gd name="connsiteX81" fmla="*/ 472119 w 715540"/>
                <a:gd name="connsiteY81" fmla="*/ 437345 h 486843"/>
                <a:gd name="connsiteX82" fmla="*/ 468673 w 715540"/>
                <a:gd name="connsiteY82" fmla="*/ 438284 h 486843"/>
                <a:gd name="connsiteX83" fmla="*/ 463660 w 715540"/>
                <a:gd name="connsiteY83" fmla="*/ 438911 h 486843"/>
                <a:gd name="connsiteX84" fmla="*/ 453948 w 715540"/>
                <a:gd name="connsiteY84" fmla="*/ 437345 h 486843"/>
                <a:gd name="connsiteX85" fmla="*/ 442357 w 715540"/>
                <a:gd name="connsiteY85" fmla="*/ 443297 h 486843"/>
                <a:gd name="connsiteX86" fmla="*/ 436718 w 715540"/>
                <a:gd name="connsiteY86" fmla="*/ 442983 h 486843"/>
                <a:gd name="connsiteX87" fmla="*/ 420114 w 715540"/>
                <a:gd name="connsiteY87" fmla="*/ 431392 h 486843"/>
                <a:gd name="connsiteX88" fmla="*/ 420740 w 715540"/>
                <a:gd name="connsiteY88" fmla="*/ 421994 h 486843"/>
                <a:gd name="connsiteX89" fmla="*/ 429825 w 715540"/>
                <a:gd name="connsiteY89" fmla="*/ 343673 h 486843"/>
                <a:gd name="connsiteX90" fmla="*/ 436404 w 715540"/>
                <a:gd name="connsiteY90" fmla="*/ 319863 h 486843"/>
                <a:gd name="connsiteX91" fmla="*/ 445176 w 715540"/>
                <a:gd name="connsiteY91" fmla="*/ 294800 h 486843"/>
                <a:gd name="connsiteX92" fmla="*/ 464913 w 715540"/>
                <a:gd name="connsiteY92" fmla="*/ 295427 h 486843"/>
                <a:gd name="connsiteX93" fmla="*/ 478071 w 715540"/>
                <a:gd name="connsiteY93" fmla="*/ 293547 h 486843"/>
                <a:gd name="connsiteX94" fmla="*/ 480891 w 715540"/>
                <a:gd name="connsiteY94" fmla="*/ 286028 h 486843"/>
                <a:gd name="connsiteX95" fmla="*/ 487783 w 715540"/>
                <a:gd name="connsiteY95" fmla="*/ 278823 h 486843"/>
                <a:gd name="connsiteX96" fmla="*/ 514099 w 715540"/>
                <a:gd name="connsiteY96" fmla="*/ 259086 h 486843"/>
                <a:gd name="connsiteX97" fmla="*/ 523184 w 715540"/>
                <a:gd name="connsiteY97" fmla="*/ 255013 h 486843"/>
                <a:gd name="connsiteX98" fmla="*/ 527570 w 715540"/>
                <a:gd name="connsiteY98" fmla="*/ 258146 h 486843"/>
                <a:gd name="connsiteX99" fmla="*/ 528823 w 715540"/>
                <a:gd name="connsiteY99" fmla="*/ 265038 h 486843"/>
                <a:gd name="connsiteX100" fmla="*/ 538848 w 715540"/>
                <a:gd name="connsiteY100" fmla="*/ 292294 h 486843"/>
                <a:gd name="connsiteX101" fmla="*/ 538848 w 715540"/>
                <a:gd name="connsiteY101" fmla="*/ 286028 h 486843"/>
                <a:gd name="connsiteX102" fmla="*/ 536342 w 715540"/>
                <a:gd name="connsiteY102" fmla="*/ 270051 h 486843"/>
                <a:gd name="connsiteX103" fmla="*/ 536342 w 715540"/>
                <a:gd name="connsiteY103" fmla="*/ 250941 h 486843"/>
                <a:gd name="connsiteX104" fmla="*/ 533522 w 715540"/>
                <a:gd name="connsiteY104" fmla="*/ 241542 h 486843"/>
                <a:gd name="connsiteX105" fmla="*/ 527883 w 715540"/>
                <a:gd name="connsiteY105" fmla="*/ 231830 h 486843"/>
                <a:gd name="connsiteX106" fmla="*/ 508773 w 715540"/>
                <a:gd name="connsiteY106" fmla="*/ 206767 h 486843"/>
                <a:gd name="connsiteX107" fmla="*/ 492169 w 715540"/>
                <a:gd name="connsiteY107" fmla="*/ 190790 h 486843"/>
                <a:gd name="connsiteX108" fmla="*/ 483710 w 715540"/>
                <a:gd name="connsiteY108" fmla="*/ 185777 h 486843"/>
                <a:gd name="connsiteX109" fmla="*/ 475252 w 715540"/>
                <a:gd name="connsiteY109" fmla="*/ 184837 h 486843"/>
                <a:gd name="connsiteX110" fmla="*/ 458647 w 715540"/>
                <a:gd name="connsiteY110" fmla="*/ 188910 h 486843"/>
                <a:gd name="connsiteX111" fmla="*/ 448622 w 715540"/>
                <a:gd name="connsiteY111" fmla="*/ 188597 h 486843"/>
                <a:gd name="connsiteX112" fmla="*/ 434838 w 715540"/>
                <a:gd name="connsiteY112" fmla="*/ 180452 h 486843"/>
                <a:gd name="connsiteX113" fmla="*/ 425126 w 715540"/>
                <a:gd name="connsiteY113" fmla="*/ 166980 h 486843"/>
                <a:gd name="connsiteX114" fmla="*/ 416354 w 715540"/>
                <a:gd name="connsiteY114" fmla="*/ 152256 h 486843"/>
                <a:gd name="connsiteX115" fmla="*/ 407896 w 715540"/>
                <a:gd name="connsiteY115" fmla="*/ 140978 h 486843"/>
                <a:gd name="connsiteX116" fmla="*/ 393798 w 715540"/>
                <a:gd name="connsiteY116" fmla="*/ 132519 h 486843"/>
                <a:gd name="connsiteX117" fmla="*/ 379700 w 715540"/>
                <a:gd name="connsiteY117" fmla="*/ 130640 h 486843"/>
                <a:gd name="connsiteX118" fmla="*/ 366229 w 715540"/>
                <a:gd name="connsiteY118" fmla="*/ 134399 h 486843"/>
                <a:gd name="connsiteX119" fmla="*/ 355264 w 715540"/>
                <a:gd name="connsiteY119" fmla="*/ 144111 h 486843"/>
                <a:gd name="connsiteX120" fmla="*/ 353697 w 715540"/>
                <a:gd name="connsiteY120" fmla="*/ 148497 h 486843"/>
                <a:gd name="connsiteX121" fmla="*/ 353697 w 715540"/>
                <a:gd name="connsiteY121" fmla="*/ 152256 h 486843"/>
                <a:gd name="connsiteX122" fmla="*/ 352758 w 715540"/>
                <a:gd name="connsiteY122" fmla="*/ 155075 h 486843"/>
                <a:gd name="connsiteX123" fmla="*/ 348058 w 715540"/>
                <a:gd name="connsiteY123" fmla="*/ 156015 h 486843"/>
                <a:gd name="connsiteX124" fmla="*/ 345552 w 715540"/>
                <a:gd name="connsiteY124" fmla="*/ 157895 h 486843"/>
                <a:gd name="connsiteX125" fmla="*/ 343672 w 715540"/>
                <a:gd name="connsiteY125" fmla="*/ 166354 h 486843"/>
                <a:gd name="connsiteX126" fmla="*/ 342419 w 715540"/>
                <a:gd name="connsiteY126" fmla="*/ 168234 h 486843"/>
                <a:gd name="connsiteX127" fmla="*/ 327382 w 715540"/>
                <a:gd name="connsiteY127" fmla="*/ 167294 h 486843"/>
                <a:gd name="connsiteX128" fmla="*/ 326128 w 715540"/>
                <a:gd name="connsiteY128" fmla="*/ 168234 h 486843"/>
                <a:gd name="connsiteX129" fmla="*/ 323935 w 715540"/>
                <a:gd name="connsiteY129" fmla="*/ 164161 h 486843"/>
                <a:gd name="connsiteX130" fmla="*/ 326442 w 715540"/>
                <a:gd name="connsiteY130" fmla="*/ 158208 h 486843"/>
                <a:gd name="connsiteX131" fmla="*/ 326128 w 715540"/>
                <a:gd name="connsiteY131" fmla="*/ 153196 h 486843"/>
                <a:gd name="connsiteX132" fmla="*/ 324249 w 715540"/>
                <a:gd name="connsiteY132" fmla="*/ 150376 h 486843"/>
                <a:gd name="connsiteX133" fmla="*/ 318610 w 715540"/>
                <a:gd name="connsiteY133" fmla="*/ 143797 h 486843"/>
                <a:gd name="connsiteX134" fmla="*/ 317357 w 715540"/>
                <a:gd name="connsiteY134" fmla="*/ 139725 h 486843"/>
                <a:gd name="connsiteX135" fmla="*/ 317357 w 715540"/>
                <a:gd name="connsiteY135" fmla="*/ 127820 h 486843"/>
                <a:gd name="connsiteX136" fmla="*/ 315790 w 715540"/>
                <a:gd name="connsiteY136" fmla="*/ 117795 h 486843"/>
                <a:gd name="connsiteX137" fmla="*/ 311717 w 715540"/>
                <a:gd name="connsiteY137" fmla="*/ 111843 h 486843"/>
                <a:gd name="connsiteX138" fmla="*/ 300126 w 715540"/>
                <a:gd name="connsiteY138" fmla="*/ 102757 h 486843"/>
                <a:gd name="connsiteX139" fmla="*/ 297306 w 715540"/>
                <a:gd name="connsiteY139" fmla="*/ 108710 h 486843"/>
                <a:gd name="connsiteX140" fmla="*/ 293860 w 715540"/>
                <a:gd name="connsiteY140" fmla="*/ 108710 h 486843"/>
                <a:gd name="connsiteX141" fmla="*/ 293547 w 715540"/>
                <a:gd name="connsiteY141" fmla="*/ 96805 h 486843"/>
                <a:gd name="connsiteX142" fmla="*/ 289161 w 715540"/>
                <a:gd name="connsiteY142" fmla="*/ 88346 h 486843"/>
                <a:gd name="connsiteX143" fmla="*/ 279763 w 715540"/>
                <a:gd name="connsiteY143" fmla="*/ 76128 h 486843"/>
                <a:gd name="connsiteX144" fmla="*/ 277569 w 715540"/>
                <a:gd name="connsiteY144" fmla="*/ 70489 h 486843"/>
                <a:gd name="connsiteX145" fmla="*/ 281955 w 715540"/>
                <a:gd name="connsiteY145" fmla="*/ 69549 h 486843"/>
                <a:gd name="connsiteX146" fmla="*/ 285402 w 715540"/>
                <a:gd name="connsiteY146" fmla="*/ 67043 h 486843"/>
                <a:gd name="connsiteX147" fmla="*/ 288848 w 715540"/>
                <a:gd name="connsiteY147" fmla="*/ 62030 h 486843"/>
                <a:gd name="connsiteX148" fmla="*/ 291041 w 715540"/>
                <a:gd name="connsiteY148" fmla="*/ 57958 h 486843"/>
                <a:gd name="connsiteX149" fmla="*/ 291041 w 715540"/>
                <a:gd name="connsiteY149" fmla="*/ 53572 h 486843"/>
                <a:gd name="connsiteX150" fmla="*/ 288848 w 715540"/>
                <a:gd name="connsiteY150" fmla="*/ 49186 h 486843"/>
                <a:gd name="connsiteX151" fmla="*/ 285402 w 715540"/>
                <a:gd name="connsiteY151" fmla="*/ 49186 h 486843"/>
                <a:gd name="connsiteX152" fmla="*/ 282269 w 715540"/>
                <a:gd name="connsiteY152" fmla="*/ 55765 h 486843"/>
                <a:gd name="connsiteX153" fmla="*/ 277569 w 715540"/>
                <a:gd name="connsiteY153" fmla="*/ 61090 h 486843"/>
                <a:gd name="connsiteX154" fmla="*/ 272244 w 715540"/>
                <a:gd name="connsiteY154" fmla="*/ 64850 h 486843"/>
                <a:gd name="connsiteX155" fmla="*/ 265038 w 715540"/>
                <a:gd name="connsiteY155" fmla="*/ 67043 h 486843"/>
                <a:gd name="connsiteX156" fmla="*/ 258459 w 715540"/>
                <a:gd name="connsiteY156" fmla="*/ 66416 h 486843"/>
                <a:gd name="connsiteX157" fmla="*/ 258146 w 715540"/>
                <a:gd name="connsiteY157" fmla="*/ 61717 h 486843"/>
                <a:gd name="connsiteX158" fmla="*/ 259399 w 715540"/>
                <a:gd name="connsiteY158" fmla="*/ 54511 h 486843"/>
                <a:gd name="connsiteX159" fmla="*/ 257519 w 715540"/>
                <a:gd name="connsiteY159" fmla="*/ 49186 h 486843"/>
                <a:gd name="connsiteX160" fmla="*/ 265038 w 715540"/>
                <a:gd name="connsiteY160" fmla="*/ 50752 h 486843"/>
                <a:gd name="connsiteX161" fmla="*/ 271304 w 715540"/>
                <a:gd name="connsiteY161" fmla="*/ 49812 h 486843"/>
                <a:gd name="connsiteX162" fmla="*/ 275690 w 715540"/>
                <a:gd name="connsiteY162" fmla="*/ 45740 h 486843"/>
                <a:gd name="connsiteX163" fmla="*/ 293547 w 715540"/>
                <a:gd name="connsiteY163" fmla="*/ 19737 h 486843"/>
                <a:gd name="connsiteX164" fmla="*/ 296993 w 715540"/>
                <a:gd name="connsiteY164" fmla="*/ 12845 h 486843"/>
                <a:gd name="connsiteX165" fmla="*/ 301066 w 715540"/>
                <a:gd name="connsiteY165" fmla="*/ 6579 h 486843"/>
                <a:gd name="connsiteX166" fmla="*/ 306392 w 715540"/>
                <a:gd name="connsiteY166" fmla="*/ 2193 h 486843"/>
                <a:gd name="connsiteX167" fmla="*/ 313284 w 715540"/>
                <a:gd name="connsiteY167" fmla="*/ 627 h 486843"/>
                <a:gd name="connsiteX168" fmla="*/ 331454 w 715540"/>
                <a:gd name="connsiteY168" fmla="*/ 0 h 486843"/>
                <a:gd name="connsiteX169" fmla="*/ 373434 w 715540"/>
                <a:gd name="connsiteY169" fmla="*/ 5326 h 48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715540" h="486843">
                  <a:moveTo>
                    <a:pt x="67669" y="35714"/>
                  </a:moveTo>
                  <a:lnTo>
                    <a:pt x="69549" y="37594"/>
                  </a:lnTo>
                  <a:lnTo>
                    <a:pt x="100564" y="70176"/>
                  </a:lnTo>
                  <a:lnTo>
                    <a:pt x="101817" y="77695"/>
                  </a:lnTo>
                  <a:lnTo>
                    <a:pt x="101817" y="123434"/>
                  </a:lnTo>
                  <a:lnTo>
                    <a:pt x="85527" y="165101"/>
                  </a:lnTo>
                  <a:lnTo>
                    <a:pt x="79887" y="188910"/>
                  </a:lnTo>
                  <a:lnTo>
                    <a:pt x="87406" y="200502"/>
                  </a:lnTo>
                  <a:lnTo>
                    <a:pt x="84273" y="209587"/>
                  </a:lnTo>
                  <a:lnTo>
                    <a:pt x="84273" y="214913"/>
                  </a:lnTo>
                  <a:lnTo>
                    <a:pt x="85840" y="219612"/>
                  </a:lnTo>
                  <a:lnTo>
                    <a:pt x="87406" y="227131"/>
                  </a:lnTo>
                  <a:lnTo>
                    <a:pt x="80514" y="223372"/>
                  </a:lnTo>
                  <a:lnTo>
                    <a:pt x="78634" y="221179"/>
                  </a:lnTo>
                  <a:lnTo>
                    <a:pt x="70176" y="217419"/>
                  </a:lnTo>
                  <a:lnTo>
                    <a:pt x="64223" y="198309"/>
                  </a:lnTo>
                  <a:lnTo>
                    <a:pt x="58584" y="161968"/>
                  </a:lnTo>
                  <a:lnTo>
                    <a:pt x="47306" y="129386"/>
                  </a:lnTo>
                  <a:lnTo>
                    <a:pt x="38847" y="115602"/>
                  </a:lnTo>
                  <a:lnTo>
                    <a:pt x="26629" y="105577"/>
                  </a:lnTo>
                  <a:lnTo>
                    <a:pt x="10338" y="97432"/>
                  </a:lnTo>
                  <a:lnTo>
                    <a:pt x="5013" y="91792"/>
                  </a:lnTo>
                  <a:lnTo>
                    <a:pt x="1566" y="74562"/>
                  </a:lnTo>
                  <a:lnTo>
                    <a:pt x="0" y="70176"/>
                  </a:lnTo>
                  <a:lnTo>
                    <a:pt x="2193" y="68922"/>
                  </a:lnTo>
                  <a:lnTo>
                    <a:pt x="29135" y="72682"/>
                  </a:lnTo>
                  <a:lnTo>
                    <a:pt x="37281" y="72055"/>
                  </a:lnTo>
                  <a:lnTo>
                    <a:pt x="41040" y="68609"/>
                  </a:lnTo>
                  <a:lnTo>
                    <a:pt x="46366" y="59838"/>
                  </a:lnTo>
                  <a:lnTo>
                    <a:pt x="52005" y="56705"/>
                  </a:lnTo>
                  <a:lnTo>
                    <a:pt x="53258" y="52632"/>
                  </a:lnTo>
                  <a:lnTo>
                    <a:pt x="54198" y="47619"/>
                  </a:lnTo>
                  <a:lnTo>
                    <a:pt x="55451" y="43233"/>
                  </a:lnTo>
                  <a:lnTo>
                    <a:pt x="58584" y="39474"/>
                  </a:lnTo>
                  <a:lnTo>
                    <a:pt x="62657" y="36028"/>
                  </a:lnTo>
                  <a:lnTo>
                    <a:pt x="67669" y="35714"/>
                  </a:lnTo>
                  <a:close/>
                  <a:moveTo>
                    <a:pt x="373434" y="5326"/>
                  </a:moveTo>
                  <a:lnTo>
                    <a:pt x="442983" y="65163"/>
                  </a:lnTo>
                  <a:lnTo>
                    <a:pt x="593360" y="144111"/>
                  </a:lnTo>
                  <a:lnTo>
                    <a:pt x="606831" y="155075"/>
                  </a:lnTo>
                  <a:lnTo>
                    <a:pt x="628447" y="169173"/>
                  </a:lnTo>
                  <a:lnTo>
                    <a:pt x="639726" y="179199"/>
                  </a:lnTo>
                  <a:lnTo>
                    <a:pt x="670427" y="211780"/>
                  </a:lnTo>
                  <a:lnTo>
                    <a:pt x="690164" y="232457"/>
                  </a:lnTo>
                  <a:lnTo>
                    <a:pt x="698623" y="239349"/>
                  </a:lnTo>
                  <a:lnTo>
                    <a:pt x="711468" y="251254"/>
                  </a:lnTo>
                  <a:lnTo>
                    <a:pt x="714287" y="255953"/>
                  </a:lnTo>
                  <a:lnTo>
                    <a:pt x="715227" y="261279"/>
                  </a:lnTo>
                  <a:lnTo>
                    <a:pt x="715540" y="270364"/>
                  </a:lnTo>
                  <a:lnTo>
                    <a:pt x="714287" y="281642"/>
                  </a:lnTo>
                  <a:lnTo>
                    <a:pt x="711468" y="291981"/>
                  </a:lnTo>
                  <a:lnTo>
                    <a:pt x="704889" y="302006"/>
                  </a:lnTo>
                  <a:lnTo>
                    <a:pt x="656016" y="348372"/>
                  </a:lnTo>
                  <a:lnTo>
                    <a:pt x="646931" y="359024"/>
                  </a:lnTo>
                  <a:lnTo>
                    <a:pt x="644425" y="367169"/>
                  </a:lnTo>
                  <a:lnTo>
                    <a:pt x="646618" y="371555"/>
                  </a:lnTo>
                  <a:lnTo>
                    <a:pt x="651004" y="375314"/>
                  </a:lnTo>
                  <a:lnTo>
                    <a:pt x="657896" y="384713"/>
                  </a:lnTo>
                  <a:lnTo>
                    <a:pt x="657583" y="408835"/>
                  </a:lnTo>
                  <a:lnTo>
                    <a:pt x="628447" y="401943"/>
                  </a:lnTo>
                  <a:lnTo>
                    <a:pt x="620929" y="400690"/>
                  </a:lnTo>
                  <a:lnTo>
                    <a:pt x="616543" y="402883"/>
                  </a:lnTo>
                  <a:lnTo>
                    <a:pt x="614976" y="408522"/>
                  </a:lnTo>
                  <a:lnTo>
                    <a:pt x="621555" y="431079"/>
                  </a:lnTo>
                  <a:lnTo>
                    <a:pt x="622495" y="439537"/>
                  </a:lnTo>
                  <a:lnTo>
                    <a:pt x="618422" y="447056"/>
                  </a:lnTo>
                  <a:lnTo>
                    <a:pt x="610590" y="458648"/>
                  </a:lnTo>
                  <a:lnTo>
                    <a:pt x="609024" y="463660"/>
                  </a:lnTo>
                  <a:lnTo>
                    <a:pt x="610903" y="469299"/>
                  </a:lnTo>
                  <a:lnTo>
                    <a:pt x="616543" y="476505"/>
                  </a:lnTo>
                  <a:lnTo>
                    <a:pt x="617796" y="478698"/>
                  </a:lnTo>
                  <a:lnTo>
                    <a:pt x="615916" y="483397"/>
                  </a:lnTo>
                  <a:lnTo>
                    <a:pt x="609650" y="486843"/>
                  </a:lnTo>
                  <a:lnTo>
                    <a:pt x="593046" y="482144"/>
                  </a:lnTo>
                  <a:lnTo>
                    <a:pt x="528197" y="449562"/>
                  </a:lnTo>
                  <a:lnTo>
                    <a:pt x="508146" y="436718"/>
                  </a:lnTo>
                  <a:lnTo>
                    <a:pt x="500941" y="434212"/>
                  </a:lnTo>
                  <a:lnTo>
                    <a:pt x="489036" y="435151"/>
                  </a:lnTo>
                  <a:lnTo>
                    <a:pt x="482144" y="433898"/>
                  </a:lnTo>
                  <a:lnTo>
                    <a:pt x="477758" y="433272"/>
                  </a:lnTo>
                  <a:lnTo>
                    <a:pt x="473998" y="435151"/>
                  </a:lnTo>
                  <a:lnTo>
                    <a:pt x="472119" y="437345"/>
                  </a:lnTo>
                  <a:lnTo>
                    <a:pt x="468673" y="438284"/>
                  </a:lnTo>
                  <a:lnTo>
                    <a:pt x="463660" y="438911"/>
                  </a:lnTo>
                  <a:lnTo>
                    <a:pt x="453948" y="437345"/>
                  </a:lnTo>
                  <a:lnTo>
                    <a:pt x="442357" y="443297"/>
                  </a:lnTo>
                  <a:lnTo>
                    <a:pt x="436718" y="442983"/>
                  </a:lnTo>
                  <a:lnTo>
                    <a:pt x="420114" y="431392"/>
                  </a:lnTo>
                  <a:lnTo>
                    <a:pt x="420740" y="421994"/>
                  </a:lnTo>
                  <a:lnTo>
                    <a:pt x="429825" y="343673"/>
                  </a:lnTo>
                  <a:lnTo>
                    <a:pt x="436404" y="319863"/>
                  </a:lnTo>
                  <a:lnTo>
                    <a:pt x="445176" y="294800"/>
                  </a:lnTo>
                  <a:lnTo>
                    <a:pt x="464913" y="295427"/>
                  </a:lnTo>
                  <a:lnTo>
                    <a:pt x="478071" y="293547"/>
                  </a:lnTo>
                  <a:lnTo>
                    <a:pt x="480891" y="286028"/>
                  </a:lnTo>
                  <a:lnTo>
                    <a:pt x="487783" y="278823"/>
                  </a:lnTo>
                  <a:lnTo>
                    <a:pt x="514099" y="259086"/>
                  </a:lnTo>
                  <a:lnTo>
                    <a:pt x="523184" y="255013"/>
                  </a:lnTo>
                  <a:lnTo>
                    <a:pt x="527570" y="258146"/>
                  </a:lnTo>
                  <a:lnTo>
                    <a:pt x="528823" y="265038"/>
                  </a:lnTo>
                  <a:lnTo>
                    <a:pt x="538848" y="292294"/>
                  </a:lnTo>
                  <a:lnTo>
                    <a:pt x="538848" y="286028"/>
                  </a:lnTo>
                  <a:lnTo>
                    <a:pt x="536342" y="270051"/>
                  </a:lnTo>
                  <a:lnTo>
                    <a:pt x="536342" y="250941"/>
                  </a:lnTo>
                  <a:lnTo>
                    <a:pt x="533522" y="241542"/>
                  </a:lnTo>
                  <a:lnTo>
                    <a:pt x="527883" y="231830"/>
                  </a:lnTo>
                  <a:lnTo>
                    <a:pt x="508773" y="206767"/>
                  </a:lnTo>
                  <a:lnTo>
                    <a:pt x="492169" y="190790"/>
                  </a:lnTo>
                  <a:lnTo>
                    <a:pt x="483710" y="185777"/>
                  </a:lnTo>
                  <a:lnTo>
                    <a:pt x="475252" y="184837"/>
                  </a:lnTo>
                  <a:lnTo>
                    <a:pt x="458647" y="188910"/>
                  </a:lnTo>
                  <a:lnTo>
                    <a:pt x="448622" y="188597"/>
                  </a:lnTo>
                  <a:lnTo>
                    <a:pt x="434838" y="180452"/>
                  </a:lnTo>
                  <a:lnTo>
                    <a:pt x="425126" y="166980"/>
                  </a:lnTo>
                  <a:lnTo>
                    <a:pt x="416354" y="152256"/>
                  </a:lnTo>
                  <a:lnTo>
                    <a:pt x="407896" y="140978"/>
                  </a:lnTo>
                  <a:lnTo>
                    <a:pt x="393798" y="132519"/>
                  </a:lnTo>
                  <a:lnTo>
                    <a:pt x="379700" y="130640"/>
                  </a:lnTo>
                  <a:lnTo>
                    <a:pt x="366229" y="134399"/>
                  </a:lnTo>
                  <a:lnTo>
                    <a:pt x="355264" y="144111"/>
                  </a:lnTo>
                  <a:lnTo>
                    <a:pt x="353697" y="148497"/>
                  </a:lnTo>
                  <a:lnTo>
                    <a:pt x="353697" y="152256"/>
                  </a:lnTo>
                  <a:lnTo>
                    <a:pt x="352758" y="155075"/>
                  </a:lnTo>
                  <a:lnTo>
                    <a:pt x="348058" y="156015"/>
                  </a:lnTo>
                  <a:lnTo>
                    <a:pt x="345552" y="157895"/>
                  </a:lnTo>
                  <a:lnTo>
                    <a:pt x="343672" y="166354"/>
                  </a:lnTo>
                  <a:lnTo>
                    <a:pt x="342419" y="168234"/>
                  </a:lnTo>
                  <a:lnTo>
                    <a:pt x="327382" y="167294"/>
                  </a:lnTo>
                  <a:lnTo>
                    <a:pt x="326128" y="168234"/>
                  </a:lnTo>
                  <a:lnTo>
                    <a:pt x="323935" y="164161"/>
                  </a:lnTo>
                  <a:lnTo>
                    <a:pt x="326442" y="158208"/>
                  </a:lnTo>
                  <a:lnTo>
                    <a:pt x="326128" y="153196"/>
                  </a:lnTo>
                  <a:lnTo>
                    <a:pt x="324249" y="150376"/>
                  </a:lnTo>
                  <a:lnTo>
                    <a:pt x="318610" y="143797"/>
                  </a:lnTo>
                  <a:lnTo>
                    <a:pt x="317357" y="139725"/>
                  </a:lnTo>
                  <a:lnTo>
                    <a:pt x="317357" y="127820"/>
                  </a:lnTo>
                  <a:lnTo>
                    <a:pt x="315790" y="117795"/>
                  </a:lnTo>
                  <a:lnTo>
                    <a:pt x="311717" y="111843"/>
                  </a:lnTo>
                  <a:lnTo>
                    <a:pt x="300126" y="102757"/>
                  </a:lnTo>
                  <a:lnTo>
                    <a:pt x="297306" y="108710"/>
                  </a:lnTo>
                  <a:lnTo>
                    <a:pt x="293860" y="108710"/>
                  </a:lnTo>
                  <a:lnTo>
                    <a:pt x="293547" y="96805"/>
                  </a:lnTo>
                  <a:lnTo>
                    <a:pt x="289161" y="88346"/>
                  </a:lnTo>
                  <a:lnTo>
                    <a:pt x="279763" y="76128"/>
                  </a:lnTo>
                  <a:lnTo>
                    <a:pt x="277569" y="70489"/>
                  </a:lnTo>
                  <a:lnTo>
                    <a:pt x="281955" y="69549"/>
                  </a:lnTo>
                  <a:lnTo>
                    <a:pt x="285402" y="67043"/>
                  </a:lnTo>
                  <a:lnTo>
                    <a:pt x="288848" y="62030"/>
                  </a:lnTo>
                  <a:lnTo>
                    <a:pt x="291041" y="57958"/>
                  </a:lnTo>
                  <a:lnTo>
                    <a:pt x="291041" y="53572"/>
                  </a:lnTo>
                  <a:lnTo>
                    <a:pt x="288848" y="49186"/>
                  </a:lnTo>
                  <a:lnTo>
                    <a:pt x="285402" y="49186"/>
                  </a:lnTo>
                  <a:lnTo>
                    <a:pt x="282269" y="55765"/>
                  </a:lnTo>
                  <a:lnTo>
                    <a:pt x="277569" y="61090"/>
                  </a:lnTo>
                  <a:lnTo>
                    <a:pt x="272244" y="64850"/>
                  </a:lnTo>
                  <a:lnTo>
                    <a:pt x="265038" y="67043"/>
                  </a:lnTo>
                  <a:lnTo>
                    <a:pt x="258459" y="66416"/>
                  </a:lnTo>
                  <a:lnTo>
                    <a:pt x="258146" y="61717"/>
                  </a:lnTo>
                  <a:lnTo>
                    <a:pt x="259399" y="54511"/>
                  </a:lnTo>
                  <a:lnTo>
                    <a:pt x="257519" y="49186"/>
                  </a:lnTo>
                  <a:lnTo>
                    <a:pt x="265038" y="50752"/>
                  </a:lnTo>
                  <a:lnTo>
                    <a:pt x="271304" y="49812"/>
                  </a:lnTo>
                  <a:lnTo>
                    <a:pt x="275690" y="45740"/>
                  </a:lnTo>
                  <a:lnTo>
                    <a:pt x="293547" y="19737"/>
                  </a:lnTo>
                  <a:lnTo>
                    <a:pt x="296993" y="12845"/>
                  </a:lnTo>
                  <a:lnTo>
                    <a:pt x="301066" y="6579"/>
                  </a:lnTo>
                  <a:lnTo>
                    <a:pt x="306392" y="2193"/>
                  </a:lnTo>
                  <a:lnTo>
                    <a:pt x="313284" y="627"/>
                  </a:lnTo>
                  <a:lnTo>
                    <a:pt x="331454" y="0"/>
                  </a:lnTo>
                  <a:lnTo>
                    <a:pt x="373434" y="5326"/>
                  </a:lnTo>
                  <a:close/>
                </a:path>
              </a:pathLst>
            </a:custGeom>
            <a:grpFill/>
            <a:ln w="6248" cap="rnd">
              <a:solidFill>
                <a:srgbClr val="0070C0"/>
              </a:solidFill>
              <a:prstDash val="solid"/>
              <a:round/>
            </a:ln>
          </p:spPr>
          <p:txBody>
            <a:bodyPr rtlCol="0" anchor="ctr"/>
            <a:lstStyle/>
            <a:p>
              <a:endParaRPr lang="vi-VN" dirty="0"/>
            </a:p>
          </p:txBody>
        </p:sp>
        <p:sp>
          <p:nvSpPr>
            <p:cNvPr id="128" name="Freeform: Shape 127">
              <a:hlinkClick r:id="" action="ppaction://noaction"/>
              <a:extLst>
                <a:ext uri="{FF2B5EF4-FFF2-40B4-BE49-F238E27FC236}">
                  <a16:creationId xmlns:a16="http://schemas.microsoft.com/office/drawing/2014/main" id="{D28ACE6C-0D54-48D3-86FF-B02C8B640BF4}"/>
                </a:ext>
              </a:extLst>
            </p:cNvPr>
            <p:cNvSpPr/>
            <p:nvPr/>
          </p:nvSpPr>
          <p:spPr>
            <a:xfrm>
              <a:off x="3816103" y="5881951"/>
              <a:ext cx="518797" cy="264411"/>
            </a:xfrm>
            <a:custGeom>
              <a:avLst/>
              <a:gdLst>
                <a:gd name="connsiteX0" fmla="*/ 357143 w 518797"/>
                <a:gd name="connsiteY0" fmla="*/ 18483 h 264411"/>
                <a:gd name="connsiteX1" fmla="*/ 371241 w 518797"/>
                <a:gd name="connsiteY1" fmla="*/ 26316 h 264411"/>
                <a:gd name="connsiteX2" fmla="*/ 387845 w 518797"/>
                <a:gd name="connsiteY2" fmla="*/ 32895 h 264411"/>
                <a:gd name="connsiteX3" fmla="*/ 397557 w 518797"/>
                <a:gd name="connsiteY3" fmla="*/ 37907 h 264411"/>
                <a:gd name="connsiteX4" fmla="*/ 405389 w 518797"/>
                <a:gd name="connsiteY4" fmla="*/ 43233 h 264411"/>
                <a:gd name="connsiteX5" fmla="*/ 413535 w 518797"/>
                <a:gd name="connsiteY5" fmla="*/ 51065 h 264411"/>
                <a:gd name="connsiteX6" fmla="*/ 420114 w 518797"/>
                <a:gd name="connsiteY6" fmla="*/ 60150 h 264411"/>
                <a:gd name="connsiteX7" fmla="*/ 425753 w 518797"/>
                <a:gd name="connsiteY7" fmla="*/ 75188 h 264411"/>
                <a:gd name="connsiteX8" fmla="*/ 426379 w 518797"/>
                <a:gd name="connsiteY8" fmla="*/ 86153 h 264411"/>
                <a:gd name="connsiteX9" fmla="*/ 424813 w 518797"/>
                <a:gd name="connsiteY9" fmla="*/ 96178 h 264411"/>
                <a:gd name="connsiteX10" fmla="*/ 416667 w 518797"/>
                <a:gd name="connsiteY10" fmla="*/ 112155 h 264411"/>
                <a:gd name="connsiteX11" fmla="*/ 413848 w 518797"/>
                <a:gd name="connsiteY11" fmla="*/ 119361 h 264411"/>
                <a:gd name="connsiteX12" fmla="*/ 412908 w 518797"/>
                <a:gd name="connsiteY12" fmla="*/ 125000 h 264411"/>
                <a:gd name="connsiteX13" fmla="*/ 416981 w 518797"/>
                <a:gd name="connsiteY13" fmla="*/ 130639 h 264411"/>
                <a:gd name="connsiteX14" fmla="*/ 424813 w 518797"/>
                <a:gd name="connsiteY14" fmla="*/ 136278 h 264411"/>
                <a:gd name="connsiteX15" fmla="*/ 443296 w 518797"/>
                <a:gd name="connsiteY15" fmla="*/ 146303 h 264411"/>
                <a:gd name="connsiteX16" fmla="*/ 462094 w 518797"/>
                <a:gd name="connsiteY16" fmla="*/ 154135 h 264411"/>
                <a:gd name="connsiteX17" fmla="*/ 466793 w 518797"/>
                <a:gd name="connsiteY17" fmla="*/ 157582 h 264411"/>
                <a:gd name="connsiteX18" fmla="*/ 472432 w 518797"/>
                <a:gd name="connsiteY18" fmla="*/ 163534 h 264411"/>
                <a:gd name="connsiteX19" fmla="*/ 476818 w 518797"/>
                <a:gd name="connsiteY19" fmla="*/ 166980 h 264411"/>
                <a:gd name="connsiteX20" fmla="*/ 482457 w 518797"/>
                <a:gd name="connsiteY20" fmla="*/ 167920 h 264411"/>
                <a:gd name="connsiteX21" fmla="*/ 486530 w 518797"/>
                <a:gd name="connsiteY21" fmla="*/ 165727 h 264411"/>
                <a:gd name="connsiteX22" fmla="*/ 494675 w 518797"/>
                <a:gd name="connsiteY22" fmla="*/ 160714 h 264411"/>
                <a:gd name="connsiteX23" fmla="*/ 499061 w 518797"/>
                <a:gd name="connsiteY23" fmla="*/ 160401 h 264411"/>
                <a:gd name="connsiteX24" fmla="*/ 504700 w 518797"/>
                <a:gd name="connsiteY24" fmla="*/ 161654 h 264411"/>
                <a:gd name="connsiteX25" fmla="*/ 510653 w 518797"/>
                <a:gd name="connsiteY25" fmla="*/ 165100 h 264411"/>
                <a:gd name="connsiteX26" fmla="*/ 515978 w 518797"/>
                <a:gd name="connsiteY26" fmla="*/ 170113 h 264411"/>
                <a:gd name="connsiteX27" fmla="*/ 518798 w 518797"/>
                <a:gd name="connsiteY27" fmla="*/ 176065 h 264411"/>
                <a:gd name="connsiteX28" fmla="*/ 518485 w 518797"/>
                <a:gd name="connsiteY28" fmla="*/ 183897 h 264411"/>
                <a:gd name="connsiteX29" fmla="*/ 516605 w 518797"/>
                <a:gd name="connsiteY29" fmla="*/ 196742 h 264411"/>
                <a:gd name="connsiteX30" fmla="*/ 516605 w 518797"/>
                <a:gd name="connsiteY30" fmla="*/ 200502 h 264411"/>
                <a:gd name="connsiteX31" fmla="*/ 518798 w 518797"/>
                <a:gd name="connsiteY31" fmla="*/ 204574 h 264411"/>
                <a:gd name="connsiteX32" fmla="*/ 517545 w 518797"/>
                <a:gd name="connsiteY32" fmla="*/ 209900 h 264411"/>
                <a:gd name="connsiteX33" fmla="*/ 514412 w 518797"/>
                <a:gd name="connsiteY33" fmla="*/ 217419 h 264411"/>
                <a:gd name="connsiteX34" fmla="*/ 509086 w 518797"/>
                <a:gd name="connsiteY34" fmla="*/ 220552 h 264411"/>
                <a:gd name="connsiteX35" fmla="*/ 495302 w 518797"/>
                <a:gd name="connsiteY35" fmla="*/ 225564 h 264411"/>
                <a:gd name="connsiteX36" fmla="*/ 488409 w 518797"/>
                <a:gd name="connsiteY36" fmla="*/ 225251 h 264411"/>
                <a:gd name="connsiteX37" fmla="*/ 484337 w 518797"/>
                <a:gd name="connsiteY37" fmla="*/ 217732 h 264411"/>
                <a:gd name="connsiteX38" fmla="*/ 481204 w 518797"/>
                <a:gd name="connsiteY38" fmla="*/ 217732 h 264411"/>
                <a:gd name="connsiteX39" fmla="*/ 482770 w 518797"/>
                <a:gd name="connsiteY39" fmla="*/ 223998 h 264411"/>
                <a:gd name="connsiteX40" fmla="*/ 486843 w 518797"/>
                <a:gd name="connsiteY40" fmla="*/ 229637 h 264411"/>
                <a:gd name="connsiteX41" fmla="*/ 482144 w 518797"/>
                <a:gd name="connsiteY41" fmla="*/ 230577 h 264411"/>
                <a:gd name="connsiteX42" fmla="*/ 477445 w 518797"/>
                <a:gd name="connsiteY42" fmla="*/ 232770 h 264411"/>
                <a:gd name="connsiteX43" fmla="*/ 473685 w 518797"/>
                <a:gd name="connsiteY43" fmla="*/ 236216 h 264411"/>
                <a:gd name="connsiteX44" fmla="*/ 470552 w 518797"/>
                <a:gd name="connsiteY44" fmla="*/ 244988 h 264411"/>
                <a:gd name="connsiteX45" fmla="*/ 466166 w 518797"/>
                <a:gd name="connsiteY45" fmla="*/ 247494 h 264411"/>
                <a:gd name="connsiteX46" fmla="*/ 460527 w 518797"/>
                <a:gd name="connsiteY46" fmla="*/ 249687 h 264411"/>
                <a:gd name="connsiteX47" fmla="*/ 455201 w 518797"/>
                <a:gd name="connsiteY47" fmla="*/ 253446 h 264411"/>
                <a:gd name="connsiteX48" fmla="*/ 455515 w 518797"/>
                <a:gd name="connsiteY48" fmla="*/ 246241 h 264411"/>
                <a:gd name="connsiteX49" fmla="*/ 454261 w 518797"/>
                <a:gd name="connsiteY49" fmla="*/ 240602 h 264411"/>
                <a:gd name="connsiteX50" fmla="*/ 452069 w 518797"/>
                <a:gd name="connsiteY50" fmla="*/ 236216 h 264411"/>
                <a:gd name="connsiteX51" fmla="*/ 449249 w 518797"/>
                <a:gd name="connsiteY51" fmla="*/ 232456 h 264411"/>
                <a:gd name="connsiteX52" fmla="*/ 449876 w 518797"/>
                <a:gd name="connsiteY52" fmla="*/ 247494 h 264411"/>
                <a:gd name="connsiteX53" fmla="*/ 452069 w 518797"/>
                <a:gd name="connsiteY53" fmla="*/ 253760 h 264411"/>
                <a:gd name="connsiteX54" fmla="*/ 456454 w 518797"/>
                <a:gd name="connsiteY54" fmla="*/ 255953 h 264411"/>
                <a:gd name="connsiteX55" fmla="*/ 463973 w 518797"/>
                <a:gd name="connsiteY55" fmla="*/ 254700 h 264411"/>
                <a:gd name="connsiteX56" fmla="*/ 460841 w 518797"/>
                <a:gd name="connsiteY56" fmla="*/ 259712 h 264411"/>
                <a:gd name="connsiteX57" fmla="*/ 451129 w 518797"/>
                <a:gd name="connsiteY57" fmla="*/ 264098 h 264411"/>
                <a:gd name="connsiteX58" fmla="*/ 432958 w 518797"/>
                <a:gd name="connsiteY58" fmla="*/ 264411 h 264411"/>
                <a:gd name="connsiteX59" fmla="*/ 420427 w 518797"/>
                <a:gd name="connsiteY59" fmla="*/ 262845 h 264411"/>
                <a:gd name="connsiteX60" fmla="*/ 400690 w 518797"/>
                <a:gd name="connsiteY60" fmla="*/ 264411 h 264411"/>
                <a:gd name="connsiteX61" fmla="*/ 394738 w 518797"/>
                <a:gd name="connsiteY61" fmla="*/ 263158 h 264411"/>
                <a:gd name="connsiteX62" fmla="*/ 390978 w 518797"/>
                <a:gd name="connsiteY62" fmla="*/ 260339 h 264411"/>
                <a:gd name="connsiteX63" fmla="*/ 390038 w 518797"/>
                <a:gd name="connsiteY63" fmla="*/ 256266 h 264411"/>
                <a:gd name="connsiteX64" fmla="*/ 391291 w 518797"/>
                <a:gd name="connsiteY64" fmla="*/ 247494 h 264411"/>
                <a:gd name="connsiteX65" fmla="*/ 391291 w 518797"/>
                <a:gd name="connsiteY65" fmla="*/ 243421 h 264411"/>
                <a:gd name="connsiteX66" fmla="*/ 389725 w 518797"/>
                <a:gd name="connsiteY66" fmla="*/ 239349 h 264411"/>
                <a:gd name="connsiteX67" fmla="*/ 385652 w 518797"/>
                <a:gd name="connsiteY67" fmla="*/ 235902 h 264411"/>
                <a:gd name="connsiteX68" fmla="*/ 379073 w 518797"/>
                <a:gd name="connsiteY68" fmla="*/ 233083 h 264411"/>
                <a:gd name="connsiteX69" fmla="*/ 367169 w 518797"/>
                <a:gd name="connsiteY69" fmla="*/ 231203 h 264411"/>
                <a:gd name="connsiteX70" fmla="*/ 359650 w 518797"/>
                <a:gd name="connsiteY70" fmla="*/ 228070 h 264411"/>
                <a:gd name="connsiteX71" fmla="*/ 354011 w 518797"/>
                <a:gd name="connsiteY71" fmla="*/ 224311 h 264411"/>
                <a:gd name="connsiteX72" fmla="*/ 336154 w 518797"/>
                <a:gd name="connsiteY72" fmla="*/ 198935 h 264411"/>
                <a:gd name="connsiteX73" fmla="*/ 330514 w 518797"/>
                <a:gd name="connsiteY73" fmla="*/ 194236 h 264411"/>
                <a:gd name="connsiteX74" fmla="*/ 325189 w 518797"/>
                <a:gd name="connsiteY74" fmla="*/ 191103 h 264411"/>
                <a:gd name="connsiteX75" fmla="*/ 317670 w 518797"/>
                <a:gd name="connsiteY75" fmla="*/ 189850 h 264411"/>
                <a:gd name="connsiteX76" fmla="*/ 273183 w 518797"/>
                <a:gd name="connsiteY76" fmla="*/ 187343 h 264411"/>
                <a:gd name="connsiteX77" fmla="*/ 264412 w 518797"/>
                <a:gd name="connsiteY77" fmla="*/ 188284 h 264411"/>
                <a:gd name="connsiteX78" fmla="*/ 256579 w 518797"/>
                <a:gd name="connsiteY78" fmla="*/ 192670 h 264411"/>
                <a:gd name="connsiteX79" fmla="*/ 249061 w 518797"/>
                <a:gd name="connsiteY79" fmla="*/ 202694 h 264411"/>
                <a:gd name="connsiteX80" fmla="*/ 244675 w 518797"/>
                <a:gd name="connsiteY80" fmla="*/ 206141 h 264411"/>
                <a:gd name="connsiteX81" fmla="*/ 235903 w 518797"/>
                <a:gd name="connsiteY81" fmla="*/ 208020 h 264411"/>
                <a:gd name="connsiteX82" fmla="*/ 223998 w 518797"/>
                <a:gd name="connsiteY82" fmla="*/ 208334 h 264411"/>
                <a:gd name="connsiteX83" fmla="*/ 203634 w 518797"/>
                <a:gd name="connsiteY83" fmla="*/ 204887 h 264411"/>
                <a:gd name="connsiteX84" fmla="*/ 186717 w 518797"/>
                <a:gd name="connsiteY84" fmla="*/ 203948 h 264411"/>
                <a:gd name="connsiteX85" fmla="*/ 169800 w 518797"/>
                <a:gd name="connsiteY85" fmla="*/ 197995 h 264411"/>
                <a:gd name="connsiteX86" fmla="*/ 145677 w 518797"/>
                <a:gd name="connsiteY86" fmla="*/ 180451 h 264411"/>
                <a:gd name="connsiteX87" fmla="*/ 55138 w 518797"/>
                <a:gd name="connsiteY87" fmla="*/ 94612 h 264411"/>
                <a:gd name="connsiteX88" fmla="*/ 28509 w 518797"/>
                <a:gd name="connsiteY88" fmla="*/ 62657 h 264411"/>
                <a:gd name="connsiteX89" fmla="*/ 21930 w 518797"/>
                <a:gd name="connsiteY89" fmla="*/ 56391 h 264411"/>
                <a:gd name="connsiteX90" fmla="*/ 10652 w 518797"/>
                <a:gd name="connsiteY90" fmla="*/ 49185 h 264411"/>
                <a:gd name="connsiteX91" fmla="*/ 5952 w 518797"/>
                <a:gd name="connsiteY91" fmla="*/ 45426 h 264411"/>
                <a:gd name="connsiteX92" fmla="*/ 1566 w 518797"/>
                <a:gd name="connsiteY92" fmla="*/ 39787 h 264411"/>
                <a:gd name="connsiteX93" fmla="*/ 0 w 518797"/>
                <a:gd name="connsiteY93" fmla="*/ 31642 h 264411"/>
                <a:gd name="connsiteX94" fmla="*/ 46053 w 518797"/>
                <a:gd name="connsiteY94" fmla="*/ 21930 h 264411"/>
                <a:gd name="connsiteX95" fmla="*/ 55764 w 518797"/>
                <a:gd name="connsiteY95" fmla="*/ 17544 h 264411"/>
                <a:gd name="connsiteX96" fmla="*/ 73935 w 518797"/>
                <a:gd name="connsiteY96" fmla="*/ 6266 h 264411"/>
                <a:gd name="connsiteX97" fmla="*/ 86153 w 518797"/>
                <a:gd name="connsiteY97" fmla="*/ 2819 h 264411"/>
                <a:gd name="connsiteX98" fmla="*/ 97431 w 518797"/>
                <a:gd name="connsiteY98" fmla="*/ 4072 h 264411"/>
                <a:gd name="connsiteX99" fmla="*/ 104637 w 518797"/>
                <a:gd name="connsiteY99" fmla="*/ 12218 h 264411"/>
                <a:gd name="connsiteX100" fmla="*/ 112156 w 518797"/>
                <a:gd name="connsiteY100" fmla="*/ 25376 h 264411"/>
                <a:gd name="connsiteX101" fmla="*/ 126567 w 518797"/>
                <a:gd name="connsiteY101" fmla="*/ 45426 h 264411"/>
                <a:gd name="connsiteX102" fmla="*/ 129699 w 518797"/>
                <a:gd name="connsiteY102" fmla="*/ 52005 h 264411"/>
                <a:gd name="connsiteX103" fmla="*/ 134399 w 518797"/>
                <a:gd name="connsiteY103" fmla="*/ 67042 h 264411"/>
                <a:gd name="connsiteX104" fmla="*/ 137845 w 518797"/>
                <a:gd name="connsiteY104" fmla="*/ 73308 h 264411"/>
                <a:gd name="connsiteX105" fmla="*/ 143484 w 518797"/>
                <a:gd name="connsiteY105" fmla="*/ 80201 h 264411"/>
                <a:gd name="connsiteX106" fmla="*/ 151003 w 518797"/>
                <a:gd name="connsiteY106" fmla="*/ 85213 h 264411"/>
                <a:gd name="connsiteX107" fmla="*/ 159775 w 518797"/>
                <a:gd name="connsiteY107" fmla="*/ 84900 h 264411"/>
                <a:gd name="connsiteX108" fmla="*/ 163847 w 518797"/>
                <a:gd name="connsiteY108" fmla="*/ 80827 h 264411"/>
                <a:gd name="connsiteX109" fmla="*/ 168860 w 518797"/>
                <a:gd name="connsiteY109" fmla="*/ 72055 h 264411"/>
                <a:gd name="connsiteX110" fmla="*/ 172619 w 518797"/>
                <a:gd name="connsiteY110" fmla="*/ 62657 h 264411"/>
                <a:gd name="connsiteX111" fmla="*/ 173246 w 518797"/>
                <a:gd name="connsiteY111" fmla="*/ 55451 h 264411"/>
                <a:gd name="connsiteX112" fmla="*/ 187657 w 518797"/>
                <a:gd name="connsiteY112" fmla="*/ 67042 h 264411"/>
                <a:gd name="connsiteX113" fmla="*/ 199249 w 518797"/>
                <a:gd name="connsiteY113" fmla="*/ 80827 h 264411"/>
                <a:gd name="connsiteX114" fmla="*/ 210213 w 518797"/>
                <a:gd name="connsiteY114" fmla="*/ 88659 h 264411"/>
                <a:gd name="connsiteX115" fmla="*/ 222118 w 518797"/>
                <a:gd name="connsiteY115" fmla="*/ 94612 h 264411"/>
                <a:gd name="connsiteX116" fmla="*/ 233083 w 518797"/>
                <a:gd name="connsiteY116" fmla="*/ 98684 h 264411"/>
                <a:gd name="connsiteX117" fmla="*/ 257206 w 518797"/>
                <a:gd name="connsiteY117" fmla="*/ 101190 h 264411"/>
                <a:gd name="connsiteX118" fmla="*/ 268484 w 518797"/>
                <a:gd name="connsiteY118" fmla="*/ 104010 h 264411"/>
                <a:gd name="connsiteX119" fmla="*/ 277883 w 518797"/>
                <a:gd name="connsiteY119" fmla="*/ 111529 h 264411"/>
                <a:gd name="connsiteX120" fmla="*/ 266918 w 518797"/>
                <a:gd name="connsiteY120" fmla="*/ 70175 h 264411"/>
                <a:gd name="connsiteX121" fmla="*/ 256579 w 518797"/>
                <a:gd name="connsiteY121" fmla="*/ 50125 h 264411"/>
                <a:gd name="connsiteX122" fmla="*/ 254386 w 518797"/>
                <a:gd name="connsiteY122" fmla="*/ 42920 h 264411"/>
                <a:gd name="connsiteX123" fmla="*/ 255013 w 518797"/>
                <a:gd name="connsiteY123" fmla="*/ 41980 h 264411"/>
                <a:gd name="connsiteX124" fmla="*/ 255640 w 518797"/>
                <a:gd name="connsiteY124" fmla="*/ 31015 h 264411"/>
                <a:gd name="connsiteX125" fmla="*/ 254700 w 518797"/>
                <a:gd name="connsiteY125" fmla="*/ 30075 h 264411"/>
                <a:gd name="connsiteX126" fmla="*/ 258459 w 518797"/>
                <a:gd name="connsiteY126" fmla="*/ 24123 h 264411"/>
                <a:gd name="connsiteX127" fmla="*/ 265978 w 518797"/>
                <a:gd name="connsiteY127" fmla="*/ 23183 h 264411"/>
                <a:gd name="connsiteX128" fmla="*/ 275063 w 518797"/>
                <a:gd name="connsiteY128" fmla="*/ 23496 h 264411"/>
                <a:gd name="connsiteX129" fmla="*/ 278509 w 518797"/>
                <a:gd name="connsiteY129" fmla="*/ 26316 h 264411"/>
                <a:gd name="connsiteX130" fmla="*/ 282582 w 518797"/>
                <a:gd name="connsiteY130" fmla="*/ 27256 h 264411"/>
                <a:gd name="connsiteX131" fmla="*/ 288534 w 518797"/>
                <a:gd name="connsiteY131" fmla="*/ 27569 h 264411"/>
                <a:gd name="connsiteX132" fmla="*/ 323622 w 518797"/>
                <a:gd name="connsiteY132" fmla="*/ 16917 h 264411"/>
                <a:gd name="connsiteX133" fmla="*/ 327068 w 518797"/>
                <a:gd name="connsiteY133" fmla="*/ 14411 h 264411"/>
                <a:gd name="connsiteX134" fmla="*/ 328008 w 518797"/>
                <a:gd name="connsiteY134" fmla="*/ 10965 h 264411"/>
                <a:gd name="connsiteX135" fmla="*/ 327381 w 518797"/>
                <a:gd name="connsiteY135" fmla="*/ 3759 h 264411"/>
                <a:gd name="connsiteX136" fmla="*/ 328635 w 518797"/>
                <a:gd name="connsiteY136" fmla="*/ 940 h 264411"/>
                <a:gd name="connsiteX137" fmla="*/ 331141 w 518797"/>
                <a:gd name="connsiteY137" fmla="*/ 0 h 264411"/>
                <a:gd name="connsiteX138" fmla="*/ 336780 w 518797"/>
                <a:gd name="connsiteY138" fmla="*/ 2193 h 264411"/>
                <a:gd name="connsiteX139" fmla="*/ 342419 w 518797"/>
                <a:gd name="connsiteY139" fmla="*/ 5326 h 264411"/>
                <a:gd name="connsiteX140" fmla="*/ 357143 w 518797"/>
                <a:gd name="connsiteY140" fmla="*/ 18483 h 2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18797" h="264411">
                  <a:moveTo>
                    <a:pt x="357143" y="18483"/>
                  </a:moveTo>
                  <a:lnTo>
                    <a:pt x="371241" y="26316"/>
                  </a:lnTo>
                  <a:lnTo>
                    <a:pt x="387845" y="32895"/>
                  </a:lnTo>
                  <a:lnTo>
                    <a:pt x="397557" y="37907"/>
                  </a:lnTo>
                  <a:lnTo>
                    <a:pt x="405389" y="43233"/>
                  </a:lnTo>
                  <a:lnTo>
                    <a:pt x="413535" y="51065"/>
                  </a:lnTo>
                  <a:lnTo>
                    <a:pt x="420114" y="60150"/>
                  </a:lnTo>
                  <a:lnTo>
                    <a:pt x="425753" y="75188"/>
                  </a:lnTo>
                  <a:lnTo>
                    <a:pt x="426379" y="86153"/>
                  </a:lnTo>
                  <a:lnTo>
                    <a:pt x="424813" y="96178"/>
                  </a:lnTo>
                  <a:lnTo>
                    <a:pt x="416667" y="112155"/>
                  </a:lnTo>
                  <a:lnTo>
                    <a:pt x="413848" y="119361"/>
                  </a:lnTo>
                  <a:lnTo>
                    <a:pt x="412908" y="125000"/>
                  </a:lnTo>
                  <a:lnTo>
                    <a:pt x="416981" y="130639"/>
                  </a:lnTo>
                  <a:lnTo>
                    <a:pt x="424813" y="136278"/>
                  </a:lnTo>
                  <a:lnTo>
                    <a:pt x="443296" y="146303"/>
                  </a:lnTo>
                  <a:lnTo>
                    <a:pt x="462094" y="154135"/>
                  </a:lnTo>
                  <a:lnTo>
                    <a:pt x="466793" y="157582"/>
                  </a:lnTo>
                  <a:lnTo>
                    <a:pt x="472432" y="163534"/>
                  </a:lnTo>
                  <a:lnTo>
                    <a:pt x="476818" y="166980"/>
                  </a:lnTo>
                  <a:lnTo>
                    <a:pt x="482457" y="167920"/>
                  </a:lnTo>
                  <a:lnTo>
                    <a:pt x="486530" y="165727"/>
                  </a:lnTo>
                  <a:lnTo>
                    <a:pt x="494675" y="160714"/>
                  </a:lnTo>
                  <a:lnTo>
                    <a:pt x="499061" y="160401"/>
                  </a:lnTo>
                  <a:lnTo>
                    <a:pt x="504700" y="161654"/>
                  </a:lnTo>
                  <a:lnTo>
                    <a:pt x="510653" y="165100"/>
                  </a:lnTo>
                  <a:lnTo>
                    <a:pt x="515978" y="170113"/>
                  </a:lnTo>
                  <a:lnTo>
                    <a:pt x="518798" y="176065"/>
                  </a:lnTo>
                  <a:lnTo>
                    <a:pt x="518485" y="183897"/>
                  </a:lnTo>
                  <a:lnTo>
                    <a:pt x="516605" y="196742"/>
                  </a:lnTo>
                  <a:lnTo>
                    <a:pt x="516605" y="200502"/>
                  </a:lnTo>
                  <a:lnTo>
                    <a:pt x="518798" y="204574"/>
                  </a:lnTo>
                  <a:lnTo>
                    <a:pt x="517545" y="209900"/>
                  </a:lnTo>
                  <a:lnTo>
                    <a:pt x="514412" y="217419"/>
                  </a:lnTo>
                  <a:lnTo>
                    <a:pt x="509086" y="220552"/>
                  </a:lnTo>
                  <a:lnTo>
                    <a:pt x="495302" y="225564"/>
                  </a:lnTo>
                  <a:lnTo>
                    <a:pt x="488409" y="225251"/>
                  </a:lnTo>
                  <a:lnTo>
                    <a:pt x="484337" y="217732"/>
                  </a:lnTo>
                  <a:lnTo>
                    <a:pt x="481204" y="217732"/>
                  </a:lnTo>
                  <a:lnTo>
                    <a:pt x="482770" y="223998"/>
                  </a:lnTo>
                  <a:lnTo>
                    <a:pt x="486843" y="229637"/>
                  </a:lnTo>
                  <a:lnTo>
                    <a:pt x="482144" y="230577"/>
                  </a:lnTo>
                  <a:lnTo>
                    <a:pt x="477445" y="232770"/>
                  </a:lnTo>
                  <a:lnTo>
                    <a:pt x="473685" y="236216"/>
                  </a:lnTo>
                  <a:lnTo>
                    <a:pt x="470552" y="244988"/>
                  </a:lnTo>
                  <a:lnTo>
                    <a:pt x="466166" y="247494"/>
                  </a:lnTo>
                  <a:lnTo>
                    <a:pt x="460527" y="249687"/>
                  </a:lnTo>
                  <a:lnTo>
                    <a:pt x="455201" y="253446"/>
                  </a:lnTo>
                  <a:lnTo>
                    <a:pt x="455515" y="246241"/>
                  </a:lnTo>
                  <a:lnTo>
                    <a:pt x="454261" y="240602"/>
                  </a:lnTo>
                  <a:lnTo>
                    <a:pt x="452069" y="236216"/>
                  </a:lnTo>
                  <a:lnTo>
                    <a:pt x="449249" y="232456"/>
                  </a:lnTo>
                  <a:lnTo>
                    <a:pt x="449876" y="247494"/>
                  </a:lnTo>
                  <a:lnTo>
                    <a:pt x="452069" y="253760"/>
                  </a:lnTo>
                  <a:lnTo>
                    <a:pt x="456454" y="255953"/>
                  </a:lnTo>
                  <a:lnTo>
                    <a:pt x="463973" y="254700"/>
                  </a:lnTo>
                  <a:lnTo>
                    <a:pt x="460841" y="259712"/>
                  </a:lnTo>
                  <a:lnTo>
                    <a:pt x="451129" y="264098"/>
                  </a:lnTo>
                  <a:lnTo>
                    <a:pt x="432958" y="264411"/>
                  </a:lnTo>
                  <a:lnTo>
                    <a:pt x="420427" y="262845"/>
                  </a:lnTo>
                  <a:lnTo>
                    <a:pt x="400690" y="264411"/>
                  </a:lnTo>
                  <a:lnTo>
                    <a:pt x="394738" y="263158"/>
                  </a:lnTo>
                  <a:lnTo>
                    <a:pt x="390978" y="260339"/>
                  </a:lnTo>
                  <a:lnTo>
                    <a:pt x="390038" y="256266"/>
                  </a:lnTo>
                  <a:lnTo>
                    <a:pt x="391291" y="247494"/>
                  </a:lnTo>
                  <a:lnTo>
                    <a:pt x="391291" y="243421"/>
                  </a:lnTo>
                  <a:lnTo>
                    <a:pt x="389725" y="239349"/>
                  </a:lnTo>
                  <a:lnTo>
                    <a:pt x="385652" y="235902"/>
                  </a:lnTo>
                  <a:lnTo>
                    <a:pt x="379073" y="233083"/>
                  </a:lnTo>
                  <a:lnTo>
                    <a:pt x="367169" y="231203"/>
                  </a:lnTo>
                  <a:lnTo>
                    <a:pt x="359650" y="228070"/>
                  </a:lnTo>
                  <a:lnTo>
                    <a:pt x="354011" y="224311"/>
                  </a:lnTo>
                  <a:lnTo>
                    <a:pt x="336154" y="198935"/>
                  </a:lnTo>
                  <a:lnTo>
                    <a:pt x="330514" y="194236"/>
                  </a:lnTo>
                  <a:lnTo>
                    <a:pt x="325189" y="191103"/>
                  </a:lnTo>
                  <a:lnTo>
                    <a:pt x="317670" y="189850"/>
                  </a:lnTo>
                  <a:lnTo>
                    <a:pt x="273183" y="187343"/>
                  </a:lnTo>
                  <a:lnTo>
                    <a:pt x="264412" y="188284"/>
                  </a:lnTo>
                  <a:lnTo>
                    <a:pt x="256579" y="192670"/>
                  </a:lnTo>
                  <a:lnTo>
                    <a:pt x="249061" y="202694"/>
                  </a:lnTo>
                  <a:lnTo>
                    <a:pt x="244675" y="206141"/>
                  </a:lnTo>
                  <a:lnTo>
                    <a:pt x="235903" y="208020"/>
                  </a:lnTo>
                  <a:lnTo>
                    <a:pt x="223998" y="208334"/>
                  </a:lnTo>
                  <a:lnTo>
                    <a:pt x="203634" y="204887"/>
                  </a:lnTo>
                  <a:lnTo>
                    <a:pt x="186717" y="203948"/>
                  </a:lnTo>
                  <a:lnTo>
                    <a:pt x="169800" y="197995"/>
                  </a:lnTo>
                  <a:lnTo>
                    <a:pt x="145677" y="180451"/>
                  </a:lnTo>
                  <a:lnTo>
                    <a:pt x="55138" y="94612"/>
                  </a:lnTo>
                  <a:lnTo>
                    <a:pt x="28509" y="62657"/>
                  </a:lnTo>
                  <a:lnTo>
                    <a:pt x="21930" y="56391"/>
                  </a:lnTo>
                  <a:lnTo>
                    <a:pt x="10652" y="49185"/>
                  </a:lnTo>
                  <a:lnTo>
                    <a:pt x="5952" y="45426"/>
                  </a:lnTo>
                  <a:lnTo>
                    <a:pt x="1566" y="39787"/>
                  </a:lnTo>
                  <a:lnTo>
                    <a:pt x="0" y="31642"/>
                  </a:lnTo>
                  <a:lnTo>
                    <a:pt x="46053" y="21930"/>
                  </a:lnTo>
                  <a:lnTo>
                    <a:pt x="55764" y="17544"/>
                  </a:lnTo>
                  <a:lnTo>
                    <a:pt x="73935" y="6266"/>
                  </a:lnTo>
                  <a:lnTo>
                    <a:pt x="86153" y="2819"/>
                  </a:lnTo>
                  <a:lnTo>
                    <a:pt x="97431" y="4072"/>
                  </a:lnTo>
                  <a:lnTo>
                    <a:pt x="104637" y="12218"/>
                  </a:lnTo>
                  <a:lnTo>
                    <a:pt x="112156" y="25376"/>
                  </a:lnTo>
                  <a:lnTo>
                    <a:pt x="126567" y="45426"/>
                  </a:lnTo>
                  <a:lnTo>
                    <a:pt x="129699" y="52005"/>
                  </a:lnTo>
                  <a:lnTo>
                    <a:pt x="134399" y="67042"/>
                  </a:lnTo>
                  <a:lnTo>
                    <a:pt x="137845" y="73308"/>
                  </a:lnTo>
                  <a:lnTo>
                    <a:pt x="143484" y="80201"/>
                  </a:lnTo>
                  <a:lnTo>
                    <a:pt x="151003" y="85213"/>
                  </a:lnTo>
                  <a:lnTo>
                    <a:pt x="159775" y="84900"/>
                  </a:lnTo>
                  <a:lnTo>
                    <a:pt x="163847" y="80827"/>
                  </a:lnTo>
                  <a:lnTo>
                    <a:pt x="168860" y="72055"/>
                  </a:lnTo>
                  <a:lnTo>
                    <a:pt x="172619" y="62657"/>
                  </a:lnTo>
                  <a:lnTo>
                    <a:pt x="173246" y="55451"/>
                  </a:lnTo>
                  <a:lnTo>
                    <a:pt x="187657" y="67042"/>
                  </a:lnTo>
                  <a:lnTo>
                    <a:pt x="199249" y="80827"/>
                  </a:lnTo>
                  <a:lnTo>
                    <a:pt x="210213" y="88659"/>
                  </a:lnTo>
                  <a:lnTo>
                    <a:pt x="222118" y="94612"/>
                  </a:lnTo>
                  <a:lnTo>
                    <a:pt x="233083" y="98684"/>
                  </a:lnTo>
                  <a:lnTo>
                    <a:pt x="257206" y="101190"/>
                  </a:lnTo>
                  <a:lnTo>
                    <a:pt x="268484" y="104010"/>
                  </a:lnTo>
                  <a:lnTo>
                    <a:pt x="277883" y="111529"/>
                  </a:lnTo>
                  <a:lnTo>
                    <a:pt x="266918" y="70175"/>
                  </a:lnTo>
                  <a:lnTo>
                    <a:pt x="256579" y="50125"/>
                  </a:lnTo>
                  <a:lnTo>
                    <a:pt x="254386" y="42920"/>
                  </a:lnTo>
                  <a:lnTo>
                    <a:pt x="255013" y="41980"/>
                  </a:lnTo>
                  <a:lnTo>
                    <a:pt x="255640" y="31015"/>
                  </a:lnTo>
                  <a:lnTo>
                    <a:pt x="254700" y="30075"/>
                  </a:lnTo>
                  <a:lnTo>
                    <a:pt x="258459" y="24123"/>
                  </a:lnTo>
                  <a:lnTo>
                    <a:pt x="265978" y="23183"/>
                  </a:lnTo>
                  <a:lnTo>
                    <a:pt x="275063" y="23496"/>
                  </a:lnTo>
                  <a:lnTo>
                    <a:pt x="278509" y="26316"/>
                  </a:lnTo>
                  <a:lnTo>
                    <a:pt x="282582" y="27256"/>
                  </a:lnTo>
                  <a:lnTo>
                    <a:pt x="288534" y="27569"/>
                  </a:lnTo>
                  <a:lnTo>
                    <a:pt x="323622" y="16917"/>
                  </a:lnTo>
                  <a:lnTo>
                    <a:pt x="327068" y="14411"/>
                  </a:lnTo>
                  <a:lnTo>
                    <a:pt x="328008" y="10965"/>
                  </a:lnTo>
                  <a:lnTo>
                    <a:pt x="327381" y="3759"/>
                  </a:lnTo>
                  <a:lnTo>
                    <a:pt x="328635" y="940"/>
                  </a:lnTo>
                  <a:lnTo>
                    <a:pt x="331141" y="0"/>
                  </a:lnTo>
                  <a:lnTo>
                    <a:pt x="336780" y="2193"/>
                  </a:lnTo>
                  <a:lnTo>
                    <a:pt x="342419" y="5326"/>
                  </a:lnTo>
                  <a:lnTo>
                    <a:pt x="357143" y="18483"/>
                  </a:lnTo>
                  <a:close/>
                </a:path>
              </a:pathLst>
            </a:custGeom>
            <a:grpFill/>
            <a:ln w="6248" cap="rnd">
              <a:solidFill>
                <a:srgbClr val="0070C0"/>
              </a:solidFill>
              <a:prstDash val="solid"/>
              <a:round/>
            </a:ln>
          </p:spPr>
          <p:txBody>
            <a:bodyPr rtlCol="0" anchor="ctr"/>
            <a:lstStyle/>
            <a:p>
              <a:endParaRPr lang="vi-VN"/>
            </a:p>
          </p:txBody>
        </p:sp>
        <p:sp>
          <p:nvSpPr>
            <p:cNvPr id="129" name="Freeform: Shape 128">
              <a:hlinkClick r:id="" action="ppaction://noaction"/>
              <a:extLst>
                <a:ext uri="{FF2B5EF4-FFF2-40B4-BE49-F238E27FC236}">
                  <a16:creationId xmlns:a16="http://schemas.microsoft.com/office/drawing/2014/main" id="{5395AE5F-9775-4A1B-BF65-C149F9480130}"/>
                </a:ext>
              </a:extLst>
            </p:cNvPr>
            <p:cNvSpPr/>
            <p:nvPr/>
          </p:nvSpPr>
          <p:spPr>
            <a:xfrm>
              <a:off x="3999374" y="6178631"/>
              <a:ext cx="359023" cy="225564"/>
            </a:xfrm>
            <a:custGeom>
              <a:avLst/>
              <a:gdLst>
                <a:gd name="connsiteX0" fmla="*/ 250627 w 359023"/>
                <a:gd name="connsiteY0" fmla="*/ 216479 h 225564"/>
                <a:gd name="connsiteX1" fmla="*/ 246868 w 359023"/>
                <a:gd name="connsiteY1" fmla="*/ 220239 h 225564"/>
                <a:gd name="connsiteX2" fmla="*/ 240915 w 359023"/>
                <a:gd name="connsiteY2" fmla="*/ 216479 h 225564"/>
                <a:gd name="connsiteX3" fmla="*/ 230577 w 359023"/>
                <a:gd name="connsiteY3" fmla="*/ 200502 h 225564"/>
                <a:gd name="connsiteX4" fmla="*/ 218359 w 359023"/>
                <a:gd name="connsiteY4" fmla="*/ 193923 h 225564"/>
                <a:gd name="connsiteX5" fmla="*/ 198935 w 359023"/>
                <a:gd name="connsiteY5" fmla="*/ 175439 h 225564"/>
                <a:gd name="connsiteX6" fmla="*/ 200815 w 359023"/>
                <a:gd name="connsiteY6" fmla="*/ 174186 h 225564"/>
                <a:gd name="connsiteX7" fmla="*/ 207707 w 359023"/>
                <a:gd name="connsiteY7" fmla="*/ 175439 h 225564"/>
                <a:gd name="connsiteX8" fmla="*/ 225878 w 359023"/>
                <a:gd name="connsiteY8" fmla="*/ 188597 h 225564"/>
                <a:gd name="connsiteX9" fmla="*/ 230890 w 359023"/>
                <a:gd name="connsiteY9" fmla="*/ 193610 h 225564"/>
                <a:gd name="connsiteX10" fmla="*/ 244988 w 359023"/>
                <a:gd name="connsiteY10" fmla="*/ 207707 h 225564"/>
                <a:gd name="connsiteX11" fmla="*/ 250627 w 359023"/>
                <a:gd name="connsiteY11" fmla="*/ 216479 h 225564"/>
                <a:gd name="connsiteX12" fmla="*/ 198935 w 359023"/>
                <a:gd name="connsiteY12" fmla="*/ 9712 h 225564"/>
                <a:gd name="connsiteX13" fmla="*/ 223372 w 359023"/>
                <a:gd name="connsiteY13" fmla="*/ 25063 h 225564"/>
                <a:gd name="connsiteX14" fmla="*/ 325815 w 359023"/>
                <a:gd name="connsiteY14" fmla="*/ 60150 h 225564"/>
                <a:gd name="connsiteX15" fmla="*/ 328008 w 359023"/>
                <a:gd name="connsiteY15" fmla="*/ 61717 h 225564"/>
                <a:gd name="connsiteX16" fmla="*/ 334900 w 359023"/>
                <a:gd name="connsiteY16" fmla="*/ 67669 h 225564"/>
                <a:gd name="connsiteX17" fmla="*/ 339600 w 359023"/>
                <a:gd name="connsiteY17" fmla="*/ 70176 h 225564"/>
                <a:gd name="connsiteX18" fmla="*/ 344612 w 359023"/>
                <a:gd name="connsiteY18" fmla="*/ 74248 h 225564"/>
                <a:gd name="connsiteX19" fmla="*/ 353384 w 359023"/>
                <a:gd name="connsiteY19" fmla="*/ 75188 h 225564"/>
                <a:gd name="connsiteX20" fmla="*/ 356517 w 359023"/>
                <a:gd name="connsiteY20" fmla="*/ 76441 h 225564"/>
                <a:gd name="connsiteX21" fmla="*/ 358397 w 359023"/>
                <a:gd name="connsiteY21" fmla="*/ 78634 h 225564"/>
                <a:gd name="connsiteX22" fmla="*/ 359023 w 359023"/>
                <a:gd name="connsiteY22" fmla="*/ 82394 h 225564"/>
                <a:gd name="connsiteX23" fmla="*/ 358084 w 359023"/>
                <a:gd name="connsiteY23" fmla="*/ 92419 h 225564"/>
                <a:gd name="connsiteX24" fmla="*/ 355577 w 359023"/>
                <a:gd name="connsiteY24" fmla="*/ 98998 h 225564"/>
                <a:gd name="connsiteX25" fmla="*/ 332707 w 359023"/>
                <a:gd name="connsiteY25" fmla="*/ 123121 h 225564"/>
                <a:gd name="connsiteX26" fmla="*/ 325815 w 359023"/>
                <a:gd name="connsiteY26" fmla="*/ 127193 h 225564"/>
                <a:gd name="connsiteX27" fmla="*/ 318610 w 359023"/>
                <a:gd name="connsiteY27" fmla="*/ 125314 h 225564"/>
                <a:gd name="connsiteX28" fmla="*/ 320803 w 359023"/>
                <a:gd name="connsiteY28" fmla="*/ 122181 h 225564"/>
                <a:gd name="connsiteX29" fmla="*/ 321116 w 359023"/>
                <a:gd name="connsiteY29" fmla="*/ 118108 h 225564"/>
                <a:gd name="connsiteX30" fmla="*/ 320489 w 359023"/>
                <a:gd name="connsiteY30" fmla="*/ 114035 h 225564"/>
                <a:gd name="connsiteX31" fmla="*/ 318610 w 359023"/>
                <a:gd name="connsiteY31" fmla="*/ 110276 h 225564"/>
                <a:gd name="connsiteX32" fmla="*/ 315477 w 359023"/>
                <a:gd name="connsiteY32" fmla="*/ 110276 h 225564"/>
                <a:gd name="connsiteX33" fmla="*/ 313597 w 359023"/>
                <a:gd name="connsiteY33" fmla="*/ 117795 h 225564"/>
                <a:gd name="connsiteX34" fmla="*/ 312657 w 359023"/>
                <a:gd name="connsiteY34" fmla="*/ 119361 h 225564"/>
                <a:gd name="connsiteX35" fmla="*/ 307018 w 359023"/>
                <a:gd name="connsiteY35" fmla="*/ 125314 h 225564"/>
                <a:gd name="connsiteX36" fmla="*/ 304512 w 359023"/>
                <a:gd name="connsiteY36" fmla="*/ 128760 h 225564"/>
                <a:gd name="connsiteX37" fmla="*/ 303572 w 359023"/>
                <a:gd name="connsiteY37" fmla="*/ 132519 h 225564"/>
                <a:gd name="connsiteX38" fmla="*/ 308271 w 359023"/>
                <a:gd name="connsiteY38" fmla="*/ 137532 h 225564"/>
                <a:gd name="connsiteX39" fmla="*/ 310151 w 359023"/>
                <a:gd name="connsiteY39" fmla="*/ 141291 h 225564"/>
                <a:gd name="connsiteX40" fmla="*/ 308271 w 359023"/>
                <a:gd name="connsiteY40" fmla="*/ 143171 h 225564"/>
                <a:gd name="connsiteX41" fmla="*/ 301692 w 359023"/>
                <a:gd name="connsiteY41" fmla="*/ 143797 h 225564"/>
                <a:gd name="connsiteX42" fmla="*/ 300126 w 359023"/>
                <a:gd name="connsiteY42" fmla="*/ 145990 h 225564"/>
                <a:gd name="connsiteX43" fmla="*/ 300439 w 359023"/>
                <a:gd name="connsiteY43" fmla="*/ 148810 h 225564"/>
                <a:gd name="connsiteX44" fmla="*/ 297306 w 359023"/>
                <a:gd name="connsiteY44" fmla="*/ 152883 h 225564"/>
                <a:gd name="connsiteX45" fmla="*/ 296367 w 359023"/>
                <a:gd name="connsiteY45" fmla="*/ 156329 h 225564"/>
                <a:gd name="connsiteX46" fmla="*/ 293547 w 359023"/>
                <a:gd name="connsiteY46" fmla="*/ 157895 h 225564"/>
                <a:gd name="connsiteX47" fmla="*/ 277570 w 359023"/>
                <a:gd name="connsiteY47" fmla="*/ 157268 h 225564"/>
                <a:gd name="connsiteX48" fmla="*/ 270677 w 359023"/>
                <a:gd name="connsiteY48" fmla="*/ 154762 h 225564"/>
                <a:gd name="connsiteX49" fmla="*/ 264412 w 359023"/>
                <a:gd name="connsiteY49" fmla="*/ 150376 h 225564"/>
                <a:gd name="connsiteX50" fmla="*/ 258773 w 359023"/>
                <a:gd name="connsiteY50" fmla="*/ 144737 h 225564"/>
                <a:gd name="connsiteX51" fmla="*/ 252193 w 359023"/>
                <a:gd name="connsiteY51" fmla="*/ 140038 h 225564"/>
                <a:gd name="connsiteX52" fmla="*/ 230890 w 359023"/>
                <a:gd name="connsiteY52" fmla="*/ 130953 h 225564"/>
                <a:gd name="connsiteX53" fmla="*/ 218672 w 359023"/>
                <a:gd name="connsiteY53" fmla="*/ 120927 h 225564"/>
                <a:gd name="connsiteX54" fmla="*/ 207707 w 359023"/>
                <a:gd name="connsiteY54" fmla="*/ 107770 h 225564"/>
                <a:gd name="connsiteX55" fmla="*/ 172306 w 359023"/>
                <a:gd name="connsiteY55" fmla="*/ 51065 h 225564"/>
                <a:gd name="connsiteX56" fmla="*/ 160088 w 359023"/>
                <a:gd name="connsiteY56" fmla="*/ 38847 h 225564"/>
                <a:gd name="connsiteX57" fmla="*/ 143484 w 359023"/>
                <a:gd name="connsiteY57" fmla="*/ 33521 h 225564"/>
                <a:gd name="connsiteX58" fmla="*/ 145677 w 359023"/>
                <a:gd name="connsiteY58" fmla="*/ 36028 h 225564"/>
                <a:gd name="connsiteX59" fmla="*/ 150063 w 359023"/>
                <a:gd name="connsiteY59" fmla="*/ 37907 h 225564"/>
                <a:gd name="connsiteX60" fmla="*/ 162908 w 359023"/>
                <a:gd name="connsiteY60" fmla="*/ 47933 h 225564"/>
                <a:gd name="connsiteX61" fmla="*/ 167920 w 359023"/>
                <a:gd name="connsiteY61" fmla="*/ 53571 h 225564"/>
                <a:gd name="connsiteX62" fmla="*/ 171680 w 359023"/>
                <a:gd name="connsiteY62" fmla="*/ 70176 h 225564"/>
                <a:gd name="connsiteX63" fmla="*/ 176066 w 359023"/>
                <a:gd name="connsiteY63" fmla="*/ 79261 h 225564"/>
                <a:gd name="connsiteX64" fmla="*/ 215539 w 359023"/>
                <a:gd name="connsiteY64" fmla="*/ 130953 h 225564"/>
                <a:gd name="connsiteX65" fmla="*/ 225251 w 359023"/>
                <a:gd name="connsiteY65" fmla="*/ 140038 h 225564"/>
                <a:gd name="connsiteX66" fmla="*/ 258146 w 359023"/>
                <a:gd name="connsiteY66" fmla="*/ 155389 h 225564"/>
                <a:gd name="connsiteX67" fmla="*/ 280389 w 359023"/>
                <a:gd name="connsiteY67" fmla="*/ 172933 h 225564"/>
                <a:gd name="connsiteX68" fmla="*/ 304512 w 359023"/>
                <a:gd name="connsiteY68" fmla="*/ 185777 h 225564"/>
                <a:gd name="connsiteX69" fmla="*/ 311091 w 359023"/>
                <a:gd name="connsiteY69" fmla="*/ 187344 h 225564"/>
                <a:gd name="connsiteX70" fmla="*/ 315164 w 359023"/>
                <a:gd name="connsiteY70" fmla="*/ 191103 h 225564"/>
                <a:gd name="connsiteX71" fmla="*/ 313910 w 359023"/>
                <a:gd name="connsiteY71" fmla="*/ 199875 h 225564"/>
                <a:gd name="connsiteX72" fmla="*/ 309525 w 359023"/>
                <a:gd name="connsiteY72" fmla="*/ 208960 h 225564"/>
                <a:gd name="connsiteX73" fmla="*/ 303572 w 359023"/>
                <a:gd name="connsiteY73" fmla="*/ 214286 h 225564"/>
                <a:gd name="connsiteX74" fmla="*/ 303572 w 359023"/>
                <a:gd name="connsiteY74" fmla="*/ 211153 h 225564"/>
                <a:gd name="connsiteX75" fmla="*/ 306392 w 359023"/>
                <a:gd name="connsiteY75" fmla="*/ 208021 h 225564"/>
                <a:gd name="connsiteX76" fmla="*/ 306705 w 359023"/>
                <a:gd name="connsiteY76" fmla="*/ 203948 h 225564"/>
                <a:gd name="connsiteX77" fmla="*/ 305765 w 359023"/>
                <a:gd name="connsiteY77" fmla="*/ 199875 h 225564"/>
                <a:gd name="connsiteX78" fmla="*/ 303572 w 359023"/>
                <a:gd name="connsiteY78" fmla="*/ 196742 h 225564"/>
                <a:gd name="connsiteX79" fmla="*/ 301066 w 359023"/>
                <a:gd name="connsiteY79" fmla="*/ 196742 h 225564"/>
                <a:gd name="connsiteX80" fmla="*/ 298873 w 359023"/>
                <a:gd name="connsiteY80" fmla="*/ 211780 h 225564"/>
                <a:gd name="connsiteX81" fmla="*/ 290414 w 359023"/>
                <a:gd name="connsiteY81" fmla="*/ 221805 h 225564"/>
                <a:gd name="connsiteX82" fmla="*/ 279136 w 359023"/>
                <a:gd name="connsiteY82" fmla="*/ 225564 h 225564"/>
                <a:gd name="connsiteX83" fmla="*/ 268798 w 359023"/>
                <a:gd name="connsiteY83" fmla="*/ 223058 h 225564"/>
                <a:gd name="connsiteX84" fmla="*/ 258773 w 359023"/>
                <a:gd name="connsiteY84" fmla="*/ 214913 h 225564"/>
                <a:gd name="connsiteX85" fmla="*/ 233710 w 359023"/>
                <a:gd name="connsiteY85" fmla="*/ 187344 h 225564"/>
                <a:gd name="connsiteX86" fmla="*/ 223372 w 359023"/>
                <a:gd name="connsiteY86" fmla="*/ 179198 h 225564"/>
                <a:gd name="connsiteX87" fmla="*/ 187344 w 359023"/>
                <a:gd name="connsiteY87" fmla="*/ 157582 h 225564"/>
                <a:gd name="connsiteX88" fmla="*/ 80827 w 359023"/>
                <a:gd name="connsiteY88" fmla="*/ 47933 h 225564"/>
                <a:gd name="connsiteX89" fmla="*/ 73308 w 359023"/>
                <a:gd name="connsiteY89" fmla="*/ 43233 h 225564"/>
                <a:gd name="connsiteX90" fmla="*/ 69549 w 359023"/>
                <a:gd name="connsiteY90" fmla="*/ 43547 h 225564"/>
                <a:gd name="connsiteX91" fmla="*/ 62030 w 359023"/>
                <a:gd name="connsiteY91" fmla="*/ 38847 h 225564"/>
                <a:gd name="connsiteX92" fmla="*/ 50439 w 359023"/>
                <a:gd name="connsiteY92" fmla="*/ 33835 h 225564"/>
                <a:gd name="connsiteX93" fmla="*/ 12845 w 359023"/>
                <a:gd name="connsiteY93" fmla="*/ 23809 h 225564"/>
                <a:gd name="connsiteX94" fmla="*/ 0 w 359023"/>
                <a:gd name="connsiteY94" fmla="*/ 21930 h 225564"/>
                <a:gd name="connsiteX95" fmla="*/ 627 w 359023"/>
                <a:gd name="connsiteY95" fmla="*/ 16604 h 225564"/>
                <a:gd name="connsiteX96" fmla="*/ 7832 w 359023"/>
                <a:gd name="connsiteY96" fmla="*/ 11278 h 225564"/>
                <a:gd name="connsiteX97" fmla="*/ 14098 w 359023"/>
                <a:gd name="connsiteY97" fmla="*/ 8772 h 225564"/>
                <a:gd name="connsiteX98" fmla="*/ 20677 w 359023"/>
                <a:gd name="connsiteY98" fmla="*/ 7832 h 225564"/>
                <a:gd name="connsiteX99" fmla="*/ 27256 w 359023"/>
                <a:gd name="connsiteY99" fmla="*/ 7832 h 225564"/>
                <a:gd name="connsiteX100" fmla="*/ 34148 w 359023"/>
                <a:gd name="connsiteY100" fmla="*/ 8772 h 225564"/>
                <a:gd name="connsiteX101" fmla="*/ 54511 w 359023"/>
                <a:gd name="connsiteY101" fmla="*/ 16291 h 225564"/>
                <a:gd name="connsiteX102" fmla="*/ 64850 w 359023"/>
                <a:gd name="connsiteY102" fmla="*/ 18484 h 225564"/>
                <a:gd name="connsiteX103" fmla="*/ 78321 w 359023"/>
                <a:gd name="connsiteY103" fmla="*/ 18484 h 225564"/>
                <a:gd name="connsiteX104" fmla="*/ 86466 w 359023"/>
                <a:gd name="connsiteY104" fmla="*/ 17857 h 225564"/>
                <a:gd name="connsiteX105" fmla="*/ 105890 w 359023"/>
                <a:gd name="connsiteY105" fmla="*/ 10339 h 225564"/>
                <a:gd name="connsiteX106" fmla="*/ 116228 w 359023"/>
                <a:gd name="connsiteY106" fmla="*/ 8772 h 225564"/>
                <a:gd name="connsiteX107" fmla="*/ 138158 w 359023"/>
                <a:gd name="connsiteY107" fmla="*/ 9399 h 225564"/>
                <a:gd name="connsiteX108" fmla="*/ 143484 w 359023"/>
                <a:gd name="connsiteY108" fmla="*/ 8459 h 225564"/>
                <a:gd name="connsiteX109" fmla="*/ 164787 w 359023"/>
                <a:gd name="connsiteY109" fmla="*/ 626 h 225564"/>
                <a:gd name="connsiteX110" fmla="*/ 169800 w 359023"/>
                <a:gd name="connsiteY110" fmla="*/ 0 h 225564"/>
                <a:gd name="connsiteX111" fmla="*/ 175126 w 359023"/>
                <a:gd name="connsiteY111" fmla="*/ 313 h 225564"/>
                <a:gd name="connsiteX112" fmla="*/ 180452 w 359023"/>
                <a:gd name="connsiteY112" fmla="*/ 1253 h 225564"/>
                <a:gd name="connsiteX113" fmla="*/ 194549 w 359023"/>
                <a:gd name="connsiteY113" fmla="*/ 6892 h 225564"/>
                <a:gd name="connsiteX114" fmla="*/ 198935 w 359023"/>
                <a:gd name="connsiteY114" fmla="*/ 9712 h 22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59023" h="225564">
                  <a:moveTo>
                    <a:pt x="250627" y="216479"/>
                  </a:moveTo>
                  <a:lnTo>
                    <a:pt x="246868" y="220239"/>
                  </a:lnTo>
                  <a:lnTo>
                    <a:pt x="240915" y="216479"/>
                  </a:lnTo>
                  <a:lnTo>
                    <a:pt x="230577" y="200502"/>
                  </a:lnTo>
                  <a:lnTo>
                    <a:pt x="218359" y="193923"/>
                  </a:lnTo>
                  <a:lnTo>
                    <a:pt x="198935" y="175439"/>
                  </a:lnTo>
                  <a:lnTo>
                    <a:pt x="200815" y="174186"/>
                  </a:lnTo>
                  <a:lnTo>
                    <a:pt x="207707" y="175439"/>
                  </a:lnTo>
                  <a:lnTo>
                    <a:pt x="225878" y="188597"/>
                  </a:lnTo>
                  <a:lnTo>
                    <a:pt x="230890" y="193610"/>
                  </a:lnTo>
                  <a:lnTo>
                    <a:pt x="244988" y="207707"/>
                  </a:lnTo>
                  <a:lnTo>
                    <a:pt x="250627" y="216479"/>
                  </a:lnTo>
                  <a:close/>
                  <a:moveTo>
                    <a:pt x="198935" y="9712"/>
                  </a:moveTo>
                  <a:lnTo>
                    <a:pt x="223372" y="25063"/>
                  </a:lnTo>
                  <a:lnTo>
                    <a:pt x="325815" y="60150"/>
                  </a:lnTo>
                  <a:lnTo>
                    <a:pt x="328008" y="61717"/>
                  </a:lnTo>
                  <a:lnTo>
                    <a:pt x="334900" y="67669"/>
                  </a:lnTo>
                  <a:lnTo>
                    <a:pt x="339600" y="70176"/>
                  </a:lnTo>
                  <a:lnTo>
                    <a:pt x="344612" y="74248"/>
                  </a:lnTo>
                  <a:lnTo>
                    <a:pt x="353384" y="75188"/>
                  </a:lnTo>
                  <a:lnTo>
                    <a:pt x="356517" y="76441"/>
                  </a:lnTo>
                  <a:lnTo>
                    <a:pt x="358397" y="78634"/>
                  </a:lnTo>
                  <a:lnTo>
                    <a:pt x="359023" y="82394"/>
                  </a:lnTo>
                  <a:lnTo>
                    <a:pt x="358084" y="92419"/>
                  </a:lnTo>
                  <a:lnTo>
                    <a:pt x="355577" y="98998"/>
                  </a:lnTo>
                  <a:lnTo>
                    <a:pt x="332707" y="123121"/>
                  </a:lnTo>
                  <a:lnTo>
                    <a:pt x="325815" y="127193"/>
                  </a:lnTo>
                  <a:lnTo>
                    <a:pt x="318610" y="125314"/>
                  </a:lnTo>
                  <a:lnTo>
                    <a:pt x="320803" y="122181"/>
                  </a:lnTo>
                  <a:lnTo>
                    <a:pt x="321116" y="118108"/>
                  </a:lnTo>
                  <a:lnTo>
                    <a:pt x="320489" y="114035"/>
                  </a:lnTo>
                  <a:lnTo>
                    <a:pt x="318610" y="110276"/>
                  </a:lnTo>
                  <a:lnTo>
                    <a:pt x="315477" y="110276"/>
                  </a:lnTo>
                  <a:lnTo>
                    <a:pt x="313597" y="117795"/>
                  </a:lnTo>
                  <a:lnTo>
                    <a:pt x="312657" y="119361"/>
                  </a:lnTo>
                  <a:lnTo>
                    <a:pt x="307018" y="125314"/>
                  </a:lnTo>
                  <a:lnTo>
                    <a:pt x="304512" y="128760"/>
                  </a:lnTo>
                  <a:lnTo>
                    <a:pt x="303572" y="132519"/>
                  </a:lnTo>
                  <a:lnTo>
                    <a:pt x="308271" y="137532"/>
                  </a:lnTo>
                  <a:lnTo>
                    <a:pt x="310151" y="141291"/>
                  </a:lnTo>
                  <a:lnTo>
                    <a:pt x="308271" y="143171"/>
                  </a:lnTo>
                  <a:lnTo>
                    <a:pt x="301692" y="143797"/>
                  </a:lnTo>
                  <a:lnTo>
                    <a:pt x="300126" y="145990"/>
                  </a:lnTo>
                  <a:lnTo>
                    <a:pt x="300439" y="148810"/>
                  </a:lnTo>
                  <a:lnTo>
                    <a:pt x="297306" y="152883"/>
                  </a:lnTo>
                  <a:lnTo>
                    <a:pt x="296367" y="156329"/>
                  </a:lnTo>
                  <a:lnTo>
                    <a:pt x="293547" y="157895"/>
                  </a:lnTo>
                  <a:lnTo>
                    <a:pt x="277570" y="157268"/>
                  </a:lnTo>
                  <a:lnTo>
                    <a:pt x="270677" y="154762"/>
                  </a:lnTo>
                  <a:lnTo>
                    <a:pt x="264412" y="150376"/>
                  </a:lnTo>
                  <a:lnTo>
                    <a:pt x="258773" y="144737"/>
                  </a:lnTo>
                  <a:lnTo>
                    <a:pt x="252193" y="140038"/>
                  </a:lnTo>
                  <a:lnTo>
                    <a:pt x="230890" y="130953"/>
                  </a:lnTo>
                  <a:lnTo>
                    <a:pt x="218672" y="120927"/>
                  </a:lnTo>
                  <a:lnTo>
                    <a:pt x="207707" y="107770"/>
                  </a:lnTo>
                  <a:lnTo>
                    <a:pt x="172306" y="51065"/>
                  </a:lnTo>
                  <a:lnTo>
                    <a:pt x="160088" y="38847"/>
                  </a:lnTo>
                  <a:lnTo>
                    <a:pt x="143484" y="33521"/>
                  </a:lnTo>
                  <a:lnTo>
                    <a:pt x="145677" y="36028"/>
                  </a:lnTo>
                  <a:lnTo>
                    <a:pt x="150063" y="37907"/>
                  </a:lnTo>
                  <a:lnTo>
                    <a:pt x="162908" y="47933"/>
                  </a:lnTo>
                  <a:lnTo>
                    <a:pt x="167920" y="53571"/>
                  </a:lnTo>
                  <a:lnTo>
                    <a:pt x="171680" y="70176"/>
                  </a:lnTo>
                  <a:lnTo>
                    <a:pt x="176066" y="79261"/>
                  </a:lnTo>
                  <a:lnTo>
                    <a:pt x="215539" y="130953"/>
                  </a:lnTo>
                  <a:lnTo>
                    <a:pt x="225251" y="140038"/>
                  </a:lnTo>
                  <a:lnTo>
                    <a:pt x="258146" y="155389"/>
                  </a:lnTo>
                  <a:lnTo>
                    <a:pt x="280389" y="172933"/>
                  </a:lnTo>
                  <a:lnTo>
                    <a:pt x="304512" y="185777"/>
                  </a:lnTo>
                  <a:lnTo>
                    <a:pt x="311091" y="187344"/>
                  </a:lnTo>
                  <a:lnTo>
                    <a:pt x="315164" y="191103"/>
                  </a:lnTo>
                  <a:lnTo>
                    <a:pt x="313910" y="199875"/>
                  </a:lnTo>
                  <a:lnTo>
                    <a:pt x="309525" y="208960"/>
                  </a:lnTo>
                  <a:lnTo>
                    <a:pt x="303572" y="214286"/>
                  </a:lnTo>
                  <a:lnTo>
                    <a:pt x="303572" y="211153"/>
                  </a:lnTo>
                  <a:lnTo>
                    <a:pt x="306392" y="208021"/>
                  </a:lnTo>
                  <a:lnTo>
                    <a:pt x="306705" y="203948"/>
                  </a:lnTo>
                  <a:lnTo>
                    <a:pt x="305765" y="199875"/>
                  </a:lnTo>
                  <a:lnTo>
                    <a:pt x="303572" y="196742"/>
                  </a:lnTo>
                  <a:lnTo>
                    <a:pt x="301066" y="196742"/>
                  </a:lnTo>
                  <a:lnTo>
                    <a:pt x="298873" y="211780"/>
                  </a:lnTo>
                  <a:lnTo>
                    <a:pt x="290414" y="221805"/>
                  </a:lnTo>
                  <a:lnTo>
                    <a:pt x="279136" y="225564"/>
                  </a:lnTo>
                  <a:lnTo>
                    <a:pt x="268798" y="223058"/>
                  </a:lnTo>
                  <a:lnTo>
                    <a:pt x="258773" y="214913"/>
                  </a:lnTo>
                  <a:lnTo>
                    <a:pt x="233710" y="187344"/>
                  </a:lnTo>
                  <a:lnTo>
                    <a:pt x="223372" y="179198"/>
                  </a:lnTo>
                  <a:lnTo>
                    <a:pt x="187344" y="157582"/>
                  </a:lnTo>
                  <a:lnTo>
                    <a:pt x="80827" y="47933"/>
                  </a:lnTo>
                  <a:lnTo>
                    <a:pt x="73308" y="43233"/>
                  </a:lnTo>
                  <a:lnTo>
                    <a:pt x="69549" y="43547"/>
                  </a:lnTo>
                  <a:lnTo>
                    <a:pt x="62030" y="38847"/>
                  </a:lnTo>
                  <a:lnTo>
                    <a:pt x="50439" y="33835"/>
                  </a:lnTo>
                  <a:lnTo>
                    <a:pt x="12845" y="23809"/>
                  </a:lnTo>
                  <a:lnTo>
                    <a:pt x="0" y="21930"/>
                  </a:lnTo>
                  <a:lnTo>
                    <a:pt x="627" y="16604"/>
                  </a:lnTo>
                  <a:lnTo>
                    <a:pt x="7832" y="11278"/>
                  </a:lnTo>
                  <a:lnTo>
                    <a:pt x="14098" y="8772"/>
                  </a:lnTo>
                  <a:lnTo>
                    <a:pt x="20677" y="7832"/>
                  </a:lnTo>
                  <a:lnTo>
                    <a:pt x="27256" y="7832"/>
                  </a:lnTo>
                  <a:lnTo>
                    <a:pt x="34148" y="8772"/>
                  </a:lnTo>
                  <a:lnTo>
                    <a:pt x="54511" y="16291"/>
                  </a:lnTo>
                  <a:lnTo>
                    <a:pt x="64850" y="18484"/>
                  </a:lnTo>
                  <a:lnTo>
                    <a:pt x="78321" y="18484"/>
                  </a:lnTo>
                  <a:lnTo>
                    <a:pt x="86466" y="17857"/>
                  </a:lnTo>
                  <a:lnTo>
                    <a:pt x="105890" y="10339"/>
                  </a:lnTo>
                  <a:lnTo>
                    <a:pt x="116228" y="8772"/>
                  </a:lnTo>
                  <a:lnTo>
                    <a:pt x="138158" y="9399"/>
                  </a:lnTo>
                  <a:lnTo>
                    <a:pt x="143484" y="8459"/>
                  </a:lnTo>
                  <a:lnTo>
                    <a:pt x="164787" y="626"/>
                  </a:lnTo>
                  <a:lnTo>
                    <a:pt x="169800" y="0"/>
                  </a:lnTo>
                  <a:lnTo>
                    <a:pt x="175126" y="313"/>
                  </a:lnTo>
                  <a:lnTo>
                    <a:pt x="180452" y="1253"/>
                  </a:lnTo>
                  <a:lnTo>
                    <a:pt x="194549" y="6892"/>
                  </a:lnTo>
                  <a:lnTo>
                    <a:pt x="198935" y="9712"/>
                  </a:lnTo>
                  <a:close/>
                </a:path>
              </a:pathLst>
            </a:custGeom>
            <a:grpFill/>
            <a:ln w="6248" cap="rnd">
              <a:solidFill>
                <a:srgbClr val="0070C0"/>
              </a:solidFill>
              <a:prstDash val="solid"/>
              <a:round/>
            </a:ln>
          </p:spPr>
          <p:txBody>
            <a:bodyPr rtlCol="0" anchor="ctr"/>
            <a:lstStyle/>
            <a:p>
              <a:endParaRPr lang="vi-VN"/>
            </a:p>
          </p:txBody>
        </p:sp>
        <p:sp>
          <p:nvSpPr>
            <p:cNvPr id="130" name="Freeform: Shape 129">
              <a:hlinkClick r:id="" action="ppaction://noaction"/>
              <a:extLst>
                <a:ext uri="{FF2B5EF4-FFF2-40B4-BE49-F238E27FC236}">
                  <a16:creationId xmlns:a16="http://schemas.microsoft.com/office/drawing/2014/main" id="{1A614861-C237-45EA-AC62-963152D82DA6}"/>
                </a:ext>
              </a:extLst>
            </p:cNvPr>
            <p:cNvSpPr/>
            <p:nvPr/>
          </p:nvSpPr>
          <p:spPr>
            <a:xfrm>
              <a:off x="3747180" y="6271990"/>
              <a:ext cx="229950" cy="231516"/>
            </a:xfrm>
            <a:custGeom>
              <a:avLst/>
              <a:gdLst>
                <a:gd name="connsiteX0" fmla="*/ 202695 w 229950"/>
                <a:gd name="connsiteY0" fmla="*/ 51065 h 231516"/>
                <a:gd name="connsiteX1" fmla="*/ 194549 w 229950"/>
                <a:gd name="connsiteY1" fmla="*/ 49812 h 231516"/>
                <a:gd name="connsiteX2" fmla="*/ 202695 w 229950"/>
                <a:gd name="connsiteY2" fmla="*/ 62030 h 231516"/>
                <a:gd name="connsiteX3" fmla="*/ 229950 w 229950"/>
                <a:gd name="connsiteY3" fmla="*/ 89286 h 231516"/>
                <a:gd name="connsiteX4" fmla="*/ 200188 w 229950"/>
                <a:gd name="connsiteY4" fmla="*/ 159148 h 231516"/>
                <a:gd name="connsiteX5" fmla="*/ 199249 w 229950"/>
                <a:gd name="connsiteY5" fmla="*/ 164160 h 231516"/>
                <a:gd name="connsiteX6" fmla="*/ 198935 w 229950"/>
                <a:gd name="connsiteY6" fmla="*/ 169486 h 231516"/>
                <a:gd name="connsiteX7" fmla="*/ 197682 w 229950"/>
                <a:gd name="connsiteY7" fmla="*/ 172306 h 231516"/>
                <a:gd name="connsiteX8" fmla="*/ 195176 w 229950"/>
                <a:gd name="connsiteY8" fmla="*/ 174499 h 231516"/>
                <a:gd name="connsiteX9" fmla="*/ 189537 w 229950"/>
                <a:gd name="connsiteY9" fmla="*/ 175439 h 231516"/>
                <a:gd name="connsiteX10" fmla="*/ 183271 w 229950"/>
                <a:gd name="connsiteY10" fmla="*/ 177319 h 231516"/>
                <a:gd name="connsiteX11" fmla="*/ 132832 w 229950"/>
                <a:gd name="connsiteY11" fmla="*/ 208020 h 231516"/>
                <a:gd name="connsiteX12" fmla="*/ 88346 w 229950"/>
                <a:gd name="connsiteY12" fmla="*/ 221178 h 231516"/>
                <a:gd name="connsiteX13" fmla="*/ 73308 w 229950"/>
                <a:gd name="connsiteY13" fmla="*/ 226191 h 231516"/>
                <a:gd name="connsiteX14" fmla="*/ 42920 w 229950"/>
                <a:gd name="connsiteY14" fmla="*/ 231203 h 231516"/>
                <a:gd name="connsiteX15" fmla="*/ 13158 w 229950"/>
                <a:gd name="connsiteY15" fmla="*/ 231516 h 231516"/>
                <a:gd name="connsiteX16" fmla="*/ 13471 w 229950"/>
                <a:gd name="connsiteY16" fmla="*/ 207394 h 231516"/>
                <a:gd name="connsiteX17" fmla="*/ 6579 w 229950"/>
                <a:gd name="connsiteY17" fmla="*/ 197995 h 231516"/>
                <a:gd name="connsiteX18" fmla="*/ 2193 w 229950"/>
                <a:gd name="connsiteY18" fmla="*/ 194236 h 231516"/>
                <a:gd name="connsiteX19" fmla="*/ 0 w 229950"/>
                <a:gd name="connsiteY19" fmla="*/ 189850 h 231516"/>
                <a:gd name="connsiteX20" fmla="*/ 2506 w 229950"/>
                <a:gd name="connsiteY20" fmla="*/ 181705 h 231516"/>
                <a:gd name="connsiteX21" fmla="*/ 11591 w 229950"/>
                <a:gd name="connsiteY21" fmla="*/ 171053 h 231516"/>
                <a:gd name="connsiteX22" fmla="*/ 60464 w 229950"/>
                <a:gd name="connsiteY22" fmla="*/ 124687 h 231516"/>
                <a:gd name="connsiteX23" fmla="*/ 67043 w 229950"/>
                <a:gd name="connsiteY23" fmla="*/ 114662 h 231516"/>
                <a:gd name="connsiteX24" fmla="*/ 69862 w 229950"/>
                <a:gd name="connsiteY24" fmla="*/ 104323 h 231516"/>
                <a:gd name="connsiteX25" fmla="*/ 71115 w 229950"/>
                <a:gd name="connsiteY25" fmla="*/ 93045 h 231516"/>
                <a:gd name="connsiteX26" fmla="*/ 70802 w 229950"/>
                <a:gd name="connsiteY26" fmla="*/ 83960 h 231516"/>
                <a:gd name="connsiteX27" fmla="*/ 69862 w 229950"/>
                <a:gd name="connsiteY27" fmla="*/ 78634 h 231516"/>
                <a:gd name="connsiteX28" fmla="*/ 67043 w 229950"/>
                <a:gd name="connsiteY28" fmla="*/ 73935 h 231516"/>
                <a:gd name="connsiteX29" fmla="*/ 54198 w 229950"/>
                <a:gd name="connsiteY29" fmla="*/ 62030 h 231516"/>
                <a:gd name="connsiteX30" fmla="*/ 45739 w 229950"/>
                <a:gd name="connsiteY30" fmla="*/ 55138 h 231516"/>
                <a:gd name="connsiteX31" fmla="*/ 26003 w 229950"/>
                <a:gd name="connsiteY31" fmla="*/ 34461 h 231516"/>
                <a:gd name="connsiteX32" fmla="*/ 69236 w 229950"/>
                <a:gd name="connsiteY32" fmla="*/ 19110 h 231516"/>
                <a:gd name="connsiteX33" fmla="*/ 114349 w 229950"/>
                <a:gd name="connsiteY33" fmla="*/ 9399 h 231516"/>
                <a:gd name="connsiteX34" fmla="*/ 140664 w 229950"/>
                <a:gd name="connsiteY34" fmla="*/ 0 h 231516"/>
                <a:gd name="connsiteX35" fmla="*/ 147870 w 229950"/>
                <a:gd name="connsiteY35" fmla="*/ 6266 h 231516"/>
                <a:gd name="connsiteX36" fmla="*/ 177632 w 229950"/>
                <a:gd name="connsiteY36" fmla="*/ 25376 h 231516"/>
                <a:gd name="connsiteX37" fmla="*/ 191103 w 229950"/>
                <a:gd name="connsiteY37" fmla="*/ 37280 h 231516"/>
                <a:gd name="connsiteX38" fmla="*/ 202695 w 229950"/>
                <a:gd name="connsiteY38" fmla="*/ 51065 h 23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9950" h="231516">
                  <a:moveTo>
                    <a:pt x="202695" y="51065"/>
                  </a:moveTo>
                  <a:lnTo>
                    <a:pt x="194549" y="49812"/>
                  </a:lnTo>
                  <a:lnTo>
                    <a:pt x="202695" y="62030"/>
                  </a:lnTo>
                  <a:lnTo>
                    <a:pt x="229950" y="89286"/>
                  </a:lnTo>
                  <a:lnTo>
                    <a:pt x="200188" y="159148"/>
                  </a:lnTo>
                  <a:lnTo>
                    <a:pt x="199249" y="164160"/>
                  </a:lnTo>
                  <a:lnTo>
                    <a:pt x="198935" y="169486"/>
                  </a:lnTo>
                  <a:lnTo>
                    <a:pt x="197682" y="172306"/>
                  </a:lnTo>
                  <a:lnTo>
                    <a:pt x="195176" y="174499"/>
                  </a:lnTo>
                  <a:lnTo>
                    <a:pt x="189537" y="175439"/>
                  </a:lnTo>
                  <a:lnTo>
                    <a:pt x="183271" y="177319"/>
                  </a:lnTo>
                  <a:lnTo>
                    <a:pt x="132832" y="208020"/>
                  </a:lnTo>
                  <a:lnTo>
                    <a:pt x="88346" y="221178"/>
                  </a:lnTo>
                  <a:lnTo>
                    <a:pt x="73308" y="226191"/>
                  </a:lnTo>
                  <a:lnTo>
                    <a:pt x="42920" y="231203"/>
                  </a:lnTo>
                  <a:lnTo>
                    <a:pt x="13158" y="231516"/>
                  </a:lnTo>
                  <a:lnTo>
                    <a:pt x="13471" y="207394"/>
                  </a:lnTo>
                  <a:lnTo>
                    <a:pt x="6579" y="197995"/>
                  </a:lnTo>
                  <a:lnTo>
                    <a:pt x="2193" y="194236"/>
                  </a:lnTo>
                  <a:lnTo>
                    <a:pt x="0" y="189850"/>
                  </a:lnTo>
                  <a:lnTo>
                    <a:pt x="2506" y="181705"/>
                  </a:lnTo>
                  <a:lnTo>
                    <a:pt x="11591" y="171053"/>
                  </a:lnTo>
                  <a:lnTo>
                    <a:pt x="60464" y="124687"/>
                  </a:lnTo>
                  <a:lnTo>
                    <a:pt x="67043" y="114662"/>
                  </a:lnTo>
                  <a:lnTo>
                    <a:pt x="69862" y="104323"/>
                  </a:lnTo>
                  <a:lnTo>
                    <a:pt x="71115" y="93045"/>
                  </a:lnTo>
                  <a:lnTo>
                    <a:pt x="70802" y="83960"/>
                  </a:lnTo>
                  <a:lnTo>
                    <a:pt x="69862" y="78634"/>
                  </a:lnTo>
                  <a:lnTo>
                    <a:pt x="67043" y="73935"/>
                  </a:lnTo>
                  <a:lnTo>
                    <a:pt x="54198" y="62030"/>
                  </a:lnTo>
                  <a:lnTo>
                    <a:pt x="45739" y="55138"/>
                  </a:lnTo>
                  <a:lnTo>
                    <a:pt x="26003" y="34461"/>
                  </a:lnTo>
                  <a:lnTo>
                    <a:pt x="69236" y="19110"/>
                  </a:lnTo>
                  <a:lnTo>
                    <a:pt x="114349" y="9399"/>
                  </a:lnTo>
                  <a:lnTo>
                    <a:pt x="140664" y="0"/>
                  </a:lnTo>
                  <a:lnTo>
                    <a:pt x="147870" y="6266"/>
                  </a:lnTo>
                  <a:lnTo>
                    <a:pt x="177632" y="25376"/>
                  </a:lnTo>
                  <a:lnTo>
                    <a:pt x="191103" y="37280"/>
                  </a:lnTo>
                  <a:lnTo>
                    <a:pt x="202695" y="51065"/>
                  </a:lnTo>
                  <a:close/>
                </a:path>
              </a:pathLst>
            </a:custGeom>
            <a:grpFill/>
            <a:ln w="6248" cap="rnd">
              <a:solidFill>
                <a:srgbClr val="0070C0"/>
              </a:solidFill>
              <a:prstDash val="solid"/>
              <a:round/>
            </a:ln>
          </p:spPr>
          <p:txBody>
            <a:bodyPr rtlCol="0" anchor="ctr"/>
            <a:lstStyle/>
            <a:p>
              <a:endParaRPr lang="vi-VN"/>
            </a:p>
          </p:txBody>
        </p:sp>
        <p:sp>
          <p:nvSpPr>
            <p:cNvPr id="131" name="Bac Lieu">
              <a:hlinkClick r:id="" action="ppaction://noaction"/>
              <a:extLst>
                <a:ext uri="{FF2B5EF4-FFF2-40B4-BE49-F238E27FC236}">
                  <a16:creationId xmlns:a16="http://schemas.microsoft.com/office/drawing/2014/main" id="{AA0A556E-4C09-443A-9DE0-FCEB9CE470DA}"/>
                </a:ext>
              </a:extLst>
            </p:cNvPr>
            <p:cNvSpPr/>
            <p:nvPr/>
          </p:nvSpPr>
          <p:spPr>
            <a:xfrm>
              <a:off x="3711779" y="6493168"/>
              <a:ext cx="250940" cy="259712"/>
            </a:xfrm>
            <a:custGeom>
              <a:avLst/>
              <a:gdLst>
                <a:gd name="connsiteX0" fmla="*/ 250940 w 250940"/>
                <a:gd name="connsiteY0" fmla="*/ 153509 h 259712"/>
                <a:gd name="connsiteX1" fmla="*/ 204888 w 250940"/>
                <a:gd name="connsiteY1" fmla="*/ 172306 h 259712"/>
                <a:gd name="connsiteX2" fmla="*/ 110903 w 250940"/>
                <a:gd name="connsiteY2" fmla="*/ 207394 h 259712"/>
                <a:gd name="connsiteX3" fmla="*/ 100251 w 250940"/>
                <a:gd name="connsiteY3" fmla="*/ 216479 h 259712"/>
                <a:gd name="connsiteX4" fmla="*/ 81767 w 250940"/>
                <a:gd name="connsiteY4" fmla="*/ 236529 h 259712"/>
                <a:gd name="connsiteX5" fmla="*/ 70176 w 250940"/>
                <a:gd name="connsiteY5" fmla="*/ 245301 h 259712"/>
                <a:gd name="connsiteX6" fmla="*/ 65790 w 250940"/>
                <a:gd name="connsiteY6" fmla="*/ 250940 h 259712"/>
                <a:gd name="connsiteX7" fmla="*/ 63910 w 250940"/>
                <a:gd name="connsiteY7" fmla="*/ 258459 h 259712"/>
                <a:gd name="connsiteX8" fmla="*/ 62657 w 250940"/>
                <a:gd name="connsiteY8" fmla="*/ 259712 h 259712"/>
                <a:gd name="connsiteX9" fmla="*/ 60464 w 250940"/>
                <a:gd name="connsiteY9" fmla="*/ 249061 h 259712"/>
                <a:gd name="connsiteX10" fmla="*/ 57644 w 250940"/>
                <a:gd name="connsiteY10" fmla="*/ 244361 h 259712"/>
                <a:gd name="connsiteX11" fmla="*/ 51065 w 250940"/>
                <a:gd name="connsiteY11" fmla="*/ 238096 h 259712"/>
                <a:gd name="connsiteX12" fmla="*/ 36341 w 250940"/>
                <a:gd name="connsiteY12" fmla="*/ 233710 h 259712"/>
                <a:gd name="connsiteX13" fmla="*/ 31015 w 250940"/>
                <a:gd name="connsiteY13" fmla="*/ 231517 h 259712"/>
                <a:gd name="connsiteX14" fmla="*/ 26629 w 250940"/>
                <a:gd name="connsiteY14" fmla="*/ 226504 h 259712"/>
                <a:gd name="connsiteX15" fmla="*/ 22556 w 250940"/>
                <a:gd name="connsiteY15" fmla="*/ 218985 h 259712"/>
                <a:gd name="connsiteX16" fmla="*/ 16604 w 250940"/>
                <a:gd name="connsiteY16" fmla="*/ 196742 h 259712"/>
                <a:gd name="connsiteX17" fmla="*/ 16604 w 250940"/>
                <a:gd name="connsiteY17" fmla="*/ 188284 h 259712"/>
                <a:gd name="connsiteX18" fmla="*/ 16917 w 250940"/>
                <a:gd name="connsiteY18" fmla="*/ 184211 h 259712"/>
                <a:gd name="connsiteX19" fmla="*/ 16291 w 250940"/>
                <a:gd name="connsiteY19" fmla="*/ 180765 h 259712"/>
                <a:gd name="connsiteX20" fmla="*/ 13785 w 250940"/>
                <a:gd name="connsiteY20" fmla="*/ 178572 h 259712"/>
                <a:gd name="connsiteX21" fmla="*/ 6266 w 250940"/>
                <a:gd name="connsiteY21" fmla="*/ 177945 h 259712"/>
                <a:gd name="connsiteX22" fmla="*/ 2193 w 250940"/>
                <a:gd name="connsiteY22" fmla="*/ 174812 h 259712"/>
                <a:gd name="connsiteX23" fmla="*/ 1253 w 250940"/>
                <a:gd name="connsiteY23" fmla="*/ 170113 h 259712"/>
                <a:gd name="connsiteX24" fmla="*/ 1253 w 250940"/>
                <a:gd name="connsiteY24" fmla="*/ 161341 h 259712"/>
                <a:gd name="connsiteX25" fmla="*/ 6266 w 250940"/>
                <a:gd name="connsiteY25" fmla="*/ 150689 h 259712"/>
                <a:gd name="connsiteX26" fmla="*/ 10965 w 250940"/>
                <a:gd name="connsiteY26" fmla="*/ 143484 h 259712"/>
                <a:gd name="connsiteX27" fmla="*/ 15038 w 250940"/>
                <a:gd name="connsiteY27" fmla="*/ 138471 h 259712"/>
                <a:gd name="connsiteX28" fmla="*/ 16291 w 250940"/>
                <a:gd name="connsiteY28" fmla="*/ 135025 h 259712"/>
                <a:gd name="connsiteX29" fmla="*/ 15664 w 250940"/>
                <a:gd name="connsiteY29" fmla="*/ 132206 h 259712"/>
                <a:gd name="connsiteX30" fmla="*/ 11592 w 250940"/>
                <a:gd name="connsiteY30" fmla="*/ 128133 h 259712"/>
                <a:gd name="connsiteX31" fmla="*/ 6892 w 250940"/>
                <a:gd name="connsiteY31" fmla="*/ 124374 h 259712"/>
                <a:gd name="connsiteX32" fmla="*/ 3759 w 250940"/>
                <a:gd name="connsiteY32" fmla="*/ 120614 h 259712"/>
                <a:gd name="connsiteX33" fmla="*/ 3446 w 250940"/>
                <a:gd name="connsiteY33" fmla="*/ 117481 h 259712"/>
                <a:gd name="connsiteX34" fmla="*/ 6892 w 250940"/>
                <a:gd name="connsiteY34" fmla="*/ 112155 h 259712"/>
                <a:gd name="connsiteX35" fmla="*/ 10338 w 250940"/>
                <a:gd name="connsiteY35" fmla="*/ 109023 h 259712"/>
                <a:gd name="connsiteX36" fmla="*/ 11278 w 250940"/>
                <a:gd name="connsiteY36" fmla="*/ 102757 h 259712"/>
                <a:gd name="connsiteX37" fmla="*/ 627 w 250940"/>
                <a:gd name="connsiteY37" fmla="*/ 88346 h 259712"/>
                <a:gd name="connsiteX38" fmla="*/ 6892 w 250940"/>
                <a:gd name="connsiteY38" fmla="*/ 84900 h 259712"/>
                <a:gd name="connsiteX39" fmla="*/ 8772 w 250940"/>
                <a:gd name="connsiteY39" fmla="*/ 80201 h 259712"/>
                <a:gd name="connsiteX40" fmla="*/ 7519 w 250940"/>
                <a:gd name="connsiteY40" fmla="*/ 78008 h 259712"/>
                <a:gd name="connsiteX41" fmla="*/ 1880 w 250940"/>
                <a:gd name="connsiteY41" fmla="*/ 70802 h 259712"/>
                <a:gd name="connsiteX42" fmla="*/ 0 w 250940"/>
                <a:gd name="connsiteY42" fmla="*/ 65163 h 259712"/>
                <a:gd name="connsiteX43" fmla="*/ 1566 w 250940"/>
                <a:gd name="connsiteY43" fmla="*/ 60150 h 259712"/>
                <a:gd name="connsiteX44" fmla="*/ 9399 w 250940"/>
                <a:gd name="connsiteY44" fmla="*/ 48559 h 259712"/>
                <a:gd name="connsiteX45" fmla="*/ 13471 w 250940"/>
                <a:gd name="connsiteY45" fmla="*/ 41040 h 259712"/>
                <a:gd name="connsiteX46" fmla="*/ 12531 w 250940"/>
                <a:gd name="connsiteY46" fmla="*/ 32582 h 259712"/>
                <a:gd name="connsiteX47" fmla="*/ 5952 w 250940"/>
                <a:gd name="connsiteY47" fmla="*/ 10025 h 259712"/>
                <a:gd name="connsiteX48" fmla="*/ 7519 w 250940"/>
                <a:gd name="connsiteY48" fmla="*/ 4386 h 259712"/>
                <a:gd name="connsiteX49" fmla="*/ 11905 w 250940"/>
                <a:gd name="connsiteY49" fmla="*/ 2193 h 259712"/>
                <a:gd name="connsiteX50" fmla="*/ 19424 w 250940"/>
                <a:gd name="connsiteY50" fmla="*/ 3446 h 259712"/>
                <a:gd name="connsiteX51" fmla="*/ 48559 w 250940"/>
                <a:gd name="connsiteY51" fmla="*/ 10338 h 259712"/>
                <a:gd name="connsiteX52" fmla="*/ 78321 w 250940"/>
                <a:gd name="connsiteY52" fmla="*/ 10025 h 259712"/>
                <a:gd name="connsiteX53" fmla="*/ 108710 w 250940"/>
                <a:gd name="connsiteY53" fmla="*/ 5012 h 259712"/>
                <a:gd name="connsiteX54" fmla="*/ 123747 w 250940"/>
                <a:gd name="connsiteY54" fmla="*/ 0 h 259712"/>
                <a:gd name="connsiteX55" fmla="*/ 127193 w 250940"/>
                <a:gd name="connsiteY55" fmla="*/ 65163 h 259712"/>
                <a:gd name="connsiteX56" fmla="*/ 130953 w 250940"/>
                <a:gd name="connsiteY56" fmla="*/ 73622 h 259712"/>
                <a:gd name="connsiteX57" fmla="*/ 136592 w 250940"/>
                <a:gd name="connsiteY57" fmla="*/ 83020 h 259712"/>
                <a:gd name="connsiteX58" fmla="*/ 147557 w 250940"/>
                <a:gd name="connsiteY58" fmla="*/ 84587 h 259712"/>
                <a:gd name="connsiteX59" fmla="*/ 151943 w 250940"/>
                <a:gd name="connsiteY59" fmla="*/ 86153 h 259712"/>
                <a:gd name="connsiteX60" fmla="*/ 160715 w 250940"/>
                <a:gd name="connsiteY60" fmla="*/ 92732 h 259712"/>
                <a:gd name="connsiteX61" fmla="*/ 167294 w 250940"/>
                <a:gd name="connsiteY61" fmla="*/ 95552 h 259712"/>
                <a:gd name="connsiteX62" fmla="*/ 176066 w 250940"/>
                <a:gd name="connsiteY62" fmla="*/ 97744 h 259712"/>
                <a:gd name="connsiteX63" fmla="*/ 194549 w 250940"/>
                <a:gd name="connsiteY63" fmla="*/ 99624 h 259712"/>
                <a:gd name="connsiteX64" fmla="*/ 201128 w 250940"/>
                <a:gd name="connsiteY64" fmla="*/ 98684 h 259712"/>
                <a:gd name="connsiteX65" fmla="*/ 210213 w 250940"/>
                <a:gd name="connsiteY65" fmla="*/ 94298 h 259712"/>
                <a:gd name="connsiteX66" fmla="*/ 215853 w 250940"/>
                <a:gd name="connsiteY66" fmla="*/ 93358 h 259712"/>
                <a:gd name="connsiteX67" fmla="*/ 222432 w 250940"/>
                <a:gd name="connsiteY67" fmla="*/ 94925 h 259712"/>
                <a:gd name="connsiteX68" fmla="*/ 231517 w 250940"/>
                <a:gd name="connsiteY68" fmla="*/ 100251 h 259712"/>
                <a:gd name="connsiteX69" fmla="*/ 235903 w 250940"/>
                <a:gd name="connsiteY69" fmla="*/ 106517 h 259712"/>
                <a:gd name="connsiteX70" fmla="*/ 250940 w 250940"/>
                <a:gd name="connsiteY70" fmla="*/ 153509 h 25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50940" h="259712">
                  <a:moveTo>
                    <a:pt x="250940" y="153509"/>
                  </a:moveTo>
                  <a:lnTo>
                    <a:pt x="204888" y="172306"/>
                  </a:lnTo>
                  <a:lnTo>
                    <a:pt x="110903" y="207394"/>
                  </a:lnTo>
                  <a:lnTo>
                    <a:pt x="100251" y="216479"/>
                  </a:lnTo>
                  <a:lnTo>
                    <a:pt x="81767" y="236529"/>
                  </a:lnTo>
                  <a:lnTo>
                    <a:pt x="70176" y="245301"/>
                  </a:lnTo>
                  <a:lnTo>
                    <a:pt x="65790" y="250940"/>
                  </a:lnTo>
                  <a:lnTo>
                    <a:pt x="63910" y="258459"/>
                  </a:lnTo>
                  <a:lnTo>
                    <a:pt x="62657" y="259712"/>
                  </a:lnTo>
                  <a:lnTo>
                    <a:pt x="60464" y="249061"/>
                  </a:lnTo>
                  <a:lnTo>
                    <a:pt x="57644" y="244361"/>
                  </a:lnTo>
                  <a:lnTo>
                    <a:pt x="51065" y="238096"/>
                  </a:lnTo>
                  <a:lnTo>
                    <a:pt x="36341" y="233710"/>
                  </a:lnTo>
                  <a:lnTo>
                    <a:pt x="31015" y="231517"/>
                  </a:lnTo>
                  <a:lnTo>
                    <a:pt x="26629" y="226504"/>
                  </a:lnTo>
                  <a:lnTo>
                    <a:pt x="22556" y="218985"/>
                  </a:lnTo>
                  <a:lnTo>
                    <a:pt x="16604" y="196742"/>
                  </a:lnTo>
                  <a:lnTo>
                    <a:pt x="16604" y="188284"/>
                  </a:lnTo>
                  <a:lnTo>
                    <a:pt x="16917" y="184211"/>
                  </a:lnTo>
                  <a:lnTo>
                    <a:pt x="16291" y="180765"/>
                  </a:lnTo>
                  <a:lnTo>
                    <a:pt x="13785" y="178572"/>
                  </a:lnTo>
                  <a:lnTo>
                    <a:pt x="6266" y="177945"/>
                  </a:lnTo>
                  <a:lnTo>
                    <a:pt x="2193" y="174812"/>
                  </a:lnTo>
                  <a:lnTo>
                    <a:pt x="1253" y="170113"/>
                  </a:lnTo>
                  <a:lnTo>
                    <a:pt x="1253" y="161341"/>
                  </a:lnTo>
                  <a:lnTo>
                    <a:pt x="6266" y="150689"/>
                  </a:lnTo>
                  <a:lnTo>
                    <a:pt x="10965" y="143484"/>
                  </a:lnTo>
                  <a:lnTo>
                    <a:pt x="15038" y="138471"/>
                  </a:lnTo>
                  <a:lnTo>
                    <a:pt x="16291" y="135025"/>
                  </a:lnTo>
                  <a:lnTo>
                    <a:pt x="15664" y="132206"/>
                  </a:lnTo>
                  <a:lnTo>
                    <a:pt x="11592" y="128133"/>
                  </a:lnTo>
                  <a:lnTo>
                    <a:pt x="6892" y="124374"/>
                  </a:lnTo>
                  <a:lnTo>
                    <a:pt x="3759" y="120614"/>
                  </a:lnTo>
                  <a:lnTo>
                    <a:pt x="3446" y="117481"/>
                  </a:lnTo>
                  <a:lnTo>
                    <a:pt x="6892" y="112155"/>
                  </a:lnTo>
                  <a:lnTo>
                    <a:pt x="10338" y="109023"/>
                  </a:lnTo>
                  <a:lnTo>
                    <a:pt x="11278" y="102757"/>
                  </a:lnTo>
                  <a:lnTo>
                    <a:pt x="627" y="88346"/>
                  </a:lnTo>
                  <a:lnTo>
                    <a:pt x="6892" y="84900"/>
                  </a:lnTo>
                  <a:lnTo>
                    <a:pt x="8772" y="80201"/>
                  </a:lnTo>
                  <a:lnTo>
                    <a:pt x="7519" y="78008"/>
                  </a:lnTo>
                  <a:lnTo>
                    <a:pt x="1880" y="70802"/>
                  </a:lnTo>
                  <a:lnTo>
                    <a:pt x="0" y="65163"/>
                  </a:lnTo>
                  <a:lnTo>
                    <a:pt x="1566" y="60150"/>
                  </a:lnTo>
                  <a:lnTo>
                    <a:pt x="9399" y="48559"/>
                  </a:lnTo>
                  <a:lnTo>
                    <a:pt x="13471" y="41040"/>
                  </a:lnTo>
                  <a:lnTo>
                    <a:pt x="12531" y="32582"/>
                  </a:lnTo>
                  <a:lnTo>
                    <a:pt x="5952" y="10025"/>
                  </a:lnTo>
                  <a:lnTo>
                    <a:pt x="7519" y="4386"/>
                  </a:lnTo>
                  <a:lnTo>
                    <a:pt x="11905" y="2193"/>
                  </a:lnTo>
                  <a:lnTo>
                    <a:pt x="19424" y="3446"/>
                  </a:lnTo>
                  <a:lnTo>
                    <a:pt x="48559" y="10338"/>
                  </a:lnTo>
                  <a:lnTo>
                    <a:pt x="78321" y="10025"/>
                  </a:lnTo>
                  <a:lnTo>
                    <a:pt x="108710" y="5012"/>
                  </a:lnTo>
                  <a:lnTo>
                    <a:pt x="123747" y="0"/>
                  </a:lnTo>
                  <a:lnTo>
                    <a:pt x="127193" y="65163"/>
                  </a:lnTo>
                  <a:lnTo>
                    <a:pt x="130953" y="73622"/>
                  </a:lnTo>
                  <a:lnTo>
                    <a:pt x="136592" y="83020"/>
                  </a:lnTo>
                  <a:lnTo>
                    <a:pt x="147557" y="84587"/>
                  </a:lnTo>
                  <a:lnTo>
                    <a:pt x="151943" y="86153"/>
                  </a:lnTo>
                  <a:lnTo>
                    <a:pt x="160715" y="92732"/>
                  </a:lnTo>
                  <a:lnTo>
                    <a:pt x="167294" y="95552"/>
                  </a:lnTo>
                  <a:lnTo>
                    <a:pt x="176066" y="97744"/>
                  </a:lnTo>
                  <a:lnTo>
                    <a:pt x="194549" y="99624"/>
                  </a:lnTo>
                  <a:lnTo>
                    <a:pt x="201128" y="98684"/>
                  </a:lnTo>
                  <a:lnTo>
                    <a:pt x="210213" y="94298"/>
                  </a:lnTo>
                  <a:lnTo>
                    <a:pt x="215853" y="93358"/>
                  </a:lnTo>
                  <a:lnTo>
                    <a:pt x="222432" y="94925"/>
                  </a:lnTo>
                  <a:lnTo>
                    <a:pt x="231517" y="100251"/>
                  </a:lnTo>
                  <a:lnTo>
                    <a:pt x="235903" y="106517"/>
                  </a:lnTo>
                  <a:lnTo>
                    <a:pt x="250940" y="153509"/>
                  </a:lnTo>
                  <a:close/>
                </a:path>
              </a:pathLst>
            </a:custGeom>
            <a:grpFill/>
            <a:ln w="6248" cap="rnd">
              <a:solidFill>
                <a:srgbClr val="0070C0"/>
              </a:solidFill>
              <a:prstDash val="solid"/>
              <a:round/>
            </a:ln>
          </p:spPr>
          <p:txBody>
            <a:bodyPr rtlCol="0" anchor="ctr"/>
            <a:lstStyle/>
            <a:p>
              <a:endParaRPr lang="vi-VN"/>
            </a:p>
          </p:txBody>
        </p:sp>
        <p:sp>
          <p:nvSpPr>
            <p:cNvPr id="132" name="Freeform: Shape 131">
              <a:hlinkClick r:id="" action="ppaction://noaction"/>
              <a:extLst>
                <a:ext uri="{FF2B5EF4-FFF2-40B4-BE49-F238E27FC236}">
                  <a16:creationId xmlns:a16="http://schemas.microsoft.com/office/drawing/2014/main" id="{A52C3D1D-BDFF-4AC9-8712-7C3941439CD4}"/>
                </a:ext>
              </a:extLst>
            </p:cNvPr>
            <p:cNvSpPr/>
            <p:nvPr/>
          </p:nvSpPr>
          <p:spPr>
            <a:xfrm>
              <a:off x="3474623" y="6526063"/>
              <a:ext cx="299812" cy="417294"/>
            </a:xfrm>
            <a:custGeom>
              <a:avLst/>
              <a:gdLst>
                <a:gd name="connsiteX0" fmla="*/ 237782 w 299812"/>
                <a:gd name="connsiteY0" fmla="*/ 55451 h 417294"/>
                <a:gd name="connsiteX1" fmla="*/ 248434 w 299812"/>
                <a:gd name="connsiteY1" fmla="*/ 69862 h 417294"/>
                <a:gd name="connsiteX2" fmla="*/ 247494 w 299812"/>
                <a:gd name="connsiteY2" fmla="*/ 76128 h 417294"/>
                <a:gd name="connsiteX3" fmla="*/ 244048 w 299812"/>
                <a:gd name="connsiteY3" fmla="*/ 79261 h 417294"/>
                <a:gd name="connsiteX4" fmla="*/ 240602 w 299812"/>
                <a:gd name="connsiteY4" fmla="*/ 84587 h 417294"/>
                <a:gd name="connsiteX5" fmla="*/ 240915 w 299812"/>
                <a:gd name="connsiteY5" fmla="*/ 87719 h 417294"/>
                <a:gd name="connsiteX6" fmla="*/ 244048 w 299812"/>
                <a:gd name="connsiteY6" fmla="*/ 91479 h 417294"/>
                <a:gd name="connsiteX7" fmla="*/ 248747 w 299812"/>
                <a:gd name="connsiteY7" fmla="*/ 95238 h 417294"/>
                <a:gd name="connsiteX8" fmla="*/ 252820 w 299812"/>
                <a:gd name="connsiteY8" fmla="*/ 99311 h 417294"/>
                <a:gd name="connsiteX9" fmla="*/ 253447 w 299812"/>
                <a:gd name="connsiteY9" fmla="*/ 102130 h 417294"/>
                <a:gd name="connsiteX10" fmla="*/ 252193 w 299812"/>
                <a:gd name="connsiteY10" fmla="*/ 105576 h 417294"/>
                <a:gd name="connsiteX11" fmla="*/ 248121 w 299812"/>
                <a:gd name="connsiteY11" fmla="*/ 110589 h 417294"/>
                <a:gd name="connsiteX12" fmla="*/ 243421 w 299812"/>
                <a:gd name="connsiteY12" fmla="*/ 117795 h 417294"/>
                <a:gd name="connsiteX13" fmla="*/ 238409 w 299812"/>
                <a:gd name="connsiteY13" fmla="*/ 128446 h 417294"/>
                <a:gd name="connsiteX14" fmla="*/ 238409 w 299812"/>
                <a:gd name="connsiteY14" fmla="*/ 137218 h 417294"/>
                <a:gd name="connsiteX15" fmla="*/ 239349 w 299812"/>
                <a:gd name="connsiteY15" fmla="*/ 141917 h 417294"/>
                <a:gd name="connsiteX16" fmla="*/ 243421 w 299812"/>
                <a:gd name="connsiteY16" fmla="*/ 145050 h 417294"/>
                <a:gd name="connsiteX17" fmla="*/ 250940 w 299812"/>
                <a:gd name="connsiteY17" fmla="*/ 145677 h 417294"/>
                <a:gd name="connsiteX18" fmla="*/ 253447 w 299812"/>
                <a:gd name="connsiteY18" fmla="*/ 147870 h 417294"/>
                <a:gd name="connsiteX19" fmla="*/ 254073 w 299812"/>
                <a:gd name="connsiteY19" fmla="*/ 151316 h 417294"/>
                <a:gd name="connsiteX20" fmla="*/ 253760 w 299812"/>
                <a:gd name="connsiteY20" fmla="*/ 155389 h 417294"/>
                <a:gd name="connsiteX21" fmla="*/ 253760 w 299812"/>
                <a:gd name="connsiteY21" fmla="*/ 163847 h 417294"/>
                <a:gd name="connsiteX22" fmla="*/ 259712 w 299812"/>
                <a:gd name="connsiteY22" fmla="*/ 186091 h 417294"/>
                <a:gd name="connsiteX23" fmla="*/ 263785 w 299812"/>
                <a:gd name="connsiteY23" fmla="*/ 193609 h 417294"/>
                <a:gd name="connsiteX24" fmla="*/ 268171 w 299812"/>
                <a:gd name="connsiteY24" fmla="*/ 198622 h 417294"/>
                <a:gd name="connsiteX25" fmla="*/ 273497 w 299812"/>
                <a:gd name="connsiteY25" fmla="*/ 200815 h 417294"/>
                <a:gd name="connsiteX26" fmla="*/ 288221 w 299812"/>
                <a:gd name="connsiteY26" fmla="*/ 205201 h 417294"/>
                <a:gd name="connsiteX27" fmla="*/ 294800 w 299812"/>
                <a:gd name="connsiteY27" fmla="*/ 211467 h 417294"/>
                <a:gd name="connsiteX28" fmla="*/ 297620 w 299812"/>
                <a:gd name="connsiteY28" fmla="*/ 216166 h 417294"/>
                <a:gd name="connsiteX29" fmla="*/ 299813 w 299812"/>
                <a:gd name="connsiteY29" fmla="*/ 226818 h 417294"/>
                <a:gd name="connsiteX30" fmla="*/ 294487 w 299812"/>
                <a:gd name="connsiteY30" fmla="*/ 228384 h 417294"/>
                <a:gd name="connsiteX31" fmla="*/ 292294 w 299812"/>
                <a:gd name="connsiteY31" fmla="*/ 229950 h 417294"/>
                <a:gd name="connsiteX32" fmla="*/ 292294 w 299812"/>
                <a:gd name="connsiteY32" fmla="*/ 239035 h 417294"/>
                <a:gd name="connsiteX33" fmla="*/ 260965 w 299812"/>
                <a:gd name="connsiteY33" fmla="*/ 299186 h 417294"/>
                <a:gd name="connsiteX34" fmla="*/ 252820 w 299812"/>
                <a:gd name="connsiteY34" fmla="*/ 311091 h 417294"/>
                <a:gd name="connsiteX35" fmla="*/ 243421 w 299812"/>
                <a:gd name="connsiteY35" fmla="*/ 321743 h 417294"/>
                <a:gd name="connsiteX36" fmla="*/ 229010 w 299812"/>
                <a:gd name="connsiteY36" fmla="*/ 333334 h 417294"/>
                <a:gd name="connsiteX37" fmla="*/ 211153 w 299812"/>
                <a:gd name="connsiteY37" fmla="*/ 335840 h 417294"/>
                <a:gd name="connsiteX38" fmla="*/ 197055 w 299812"/>
                <a:gd name="connsiteY38" fmla="*/ 341793 h 417294"/>
                <a:gd name="connsiteX39" fmla="*/ 184524 w 299812"/>
                <a:gd name="connsiteY39" fmla="*/ 356830 h 417294"/>
                <a:gd name="connsiteX40" fmla="*/ 172619 w 299812"/>
                <a:gd name="connsiteY40" fmla="*/ 376567 h 417294"/>
                <a:gd name="connsiteX41" fmla="*/ 161968 w 299812"/>
                <a:gd name="connsiteY41" fmla="*/ 387845 h 417294"/>
                <a:gd name="connsiteX42" fmla="*/ 133459 w 299812"/>
                <a:gd name="connsiteY42" fmla="*/ 395364 h 417294"/>
                <a:gd name="connsiteX43" fmla="*/ 57644 w 299812"/>
                <a:gd name="connsiteY43" fmla="*/ 417294 h 417294"/>
                <a:gd name="connsiteX44" fmla="*/ 47619 w 299812"/>
                <a:gd name="connsiteY44" fmla="*/ 415728 h 417294"/>
                <a:gd name="connsiteX45" fmla="*/ 40100 w 299812"/>
                <a:gd name="connsiteY45" fmla="*/ 410401 h 417294"/>
                <a:gd name="connsiteX46" fmla="*/ 13471 w 299812"/>
                <a:gd name="connsiteY46" fmla="*/ 406329 h 417294"/>
                <a:gd name="connsiteX47" fmla="*/ 3446 w 299812"/>
                <a:gd name="connsiteY47" fmla="*/ 402569 h 417294"/>
                <a:gd name="connsiteX48" fmla="*/ 940 w 299812"/>
                <a:gd name="connsiteY48" fmla="*/ 401317 h 417294"/>
                <a:gd name="connsiteX49" fmla="*/ 0 w 299812"/>
                <a:gd name="connsiteY49" fmla="*/ 396617 h 417294"/>
                <a:gd name="connsiteX50" fmla="*/ 3133 w 299812"/>
                <a:gd name="connsiteY50" fmla="*/ 395364 h 417294"/>
                <a:gd name="connsiteX51" fmla="*/ 8459 w 299812"/>
                <a:gd name="connsiteY51" fmla="*/ 397244 h 417294"/>
                <a:gd name="connsiteX52" fmla="*/ 16604 w 299812"/>
                <a:gd name="connsiteY52" fmla="*/ 395677 h 417294"/>
                <a:gd name="connsiteX53" fmla="*/ 37281 w 299812"/>
                <a:gd name="connsiteY53" fmla="*/ 381893 h 417294"/>
                <a:gd name="connsiteX54" fmla="*/ 41980 w 299812"/>
                <a:gd name="connsiteY54" fmla="*/ 379073 h 417294"/>
                <a:gd name="connsiteX55" fmla="*/ 48872 w 299812"/>
                <a:gd name="connsiteY55" fmla="*/ 376567 h 417294"/>
                <a:gd name="connsiteX56" fmla="*/ 50439 w 299812"/>
                <a:gd name="connsiteY56" fmla="*/ 371868 h 417294"/>
                <a:gd name="connsiteX57" fmla="*/ 48246 w 299812"/>
                <a:gd name="connsiteY57" fmla="*/ 367482 h 417294"/>
                <a:gd name="connsiteX58" fmla="*/ 43860 w 299812"/>
                <a:gd name="connsiteY58" fmla="*/ 365289 h 417294"/>
                <a:gd name="connsiteX59" fmla="*/ 41980 w 299812"/>
                <a:gd name="connsiteY59" fmla="*/ 363409 h 417294"/>
                <a:gd name="connsiteX60" fmla="*/ 47619 w 299812"/>
                <a:gd name="connsiteY60" fmla="*/ 359963 h 417294"/>
                <a:gd name="connsiteX61" fmla="*/ 53258 w 299812"/>
                <a:gd name="connsiteY61" fmla="*/ 360276 h 417294"/>
                <a:gd name="connsiteX62" fmla="*/ 81140 w 299812"/>
                <a:gd name="connsiteY62" fmla="*/ 365915 h 417294"/>
                <a:gd name="connsiteX63" fmla="*/ 87406 w 299812"/>
                <a:gd name="connsiteY63" fmla="*/ 364349 h 417294"/>
                <a:gd name="connsiteX64" fmla="*/ 94298 w 299812"/>
                <a:gd name="connsiteY64" fmla="*/ 360903 h 417294"/>
                <a:gd name="connsiteX65" fmla="*/ 100251 w 299812"/>
                <a:gd name="connsiteY65" fmla="*/ 356204 h 417294"/>
                <a:gd name="connsiteX66" fmla="*/ 103070 w 299812"/>
                <a:gd name="connsiteY66" fmla="*/ 351191 h 417294"/>
                <a:gd name="connsiteX67" fmla="*/ 93045 w 299812"/>
                <a:gd name="connsiteY67" fmla="*/ 355890 h 417294"/>
                <a:gd name="connsiteX68" fmla="*/ 79574 w 299812"/>
                <a:gd name="connsiteY68" fmla="*/ 359650 h 417294"/>
                <a:gd name="connsiteX69" fmla="*/ 66103 w 299812"/>
                <a:gd name="connsiteY69" fmla="*/ 359650 h 417294"/>
                <a:gd name="connsiteX70" fmla="*/ 56391 w 299812"/>
                <a:gd name="connsiteY70" fmla="*/ 354010 h 417294"/>
                <a:gd name="connsiteX71" fmla="*/ 54511 w 299812"/>
                <a:gd name="connsiteY71" fmla="*/ 349311 h 417294"/>
                <a:gd name="connsiteX72" fmla="*/ 56391 w 299812"/>
                <a:gd name="connsiteY72" fmla="*/ 346805 h 417294"/>
                <a:gd name="connsiteX73" fmla="*/ 61090 w 299812"/>
                <a:gd name="connsiteY73" fmla="*/ 345865 h 417294"/>
                <a:gd name="connsiteX74" fmla="*/ 67983 w 299812"/>
                <a:gd name="connsiteY74" fmla="*/ 344925 h 417294"/>
                <a:gd name="connsiteX75" fmla="*/ 78321 w 299812"/>
                <a:gd name="connsiteY75" fmla="*/ 344925 h 417294"/>
                <a:gd name="connsiteX76" fmla="*/ 81454 w 299812"/>
                <a:gd name="connsiteY76" fmla="*/ 344299 h 417294"/>
                <a:gd name="connsiteX77" fmla="*/ 88659 w 299812"/>
                <a:gd name="connsiteY77" fmla="*/ 338973 h 417294"/>
                <a:gd name="connsiteX78" fmla="*/ 88659 w 299812"/>
                <a:gd name="connsiteY78" fmla="*/ 336467 h 417294"/>
                <a:gd name="connsiteX79" fmla="*/ 84587 w 299812"/>
                <a:gd name="connsiteY79" fmla="*/ 328948 h 417294"/>
                <a:gd name="connsiteX80" fmla="*/ 83334 w 299812"/>
                <a:gd name="connsiteY80" fmla="*/ 320489 h 417294"/>
                <a:gd name="connsiteX81" fmla="*/ 85526 w 299812"/>
                <a:gd name="connsiteY81" fmla="*/ 312344 h 417294"/>
                <a:gd name="connsiteX82" fmla="*/ 58584 w 299812"/>
                <a:gd name="connsiteY82" fmla="*/ 324248 h 417294"/>
                <a:gd name="connsiteX83" fmla="*/ 41040 w 299812"/>
                <a:gd name="connsiteY83" fmla="*/ 328635 h 417294"/>
                <a:gd name="connsiteX84" fmla="*/ 30388 w 299812"/>
                <a:gd name="connsiteY84" fmla="*/ 323309 h 417294"/>
                <a:gd name="connsiteX85" fmla="*/ 22870 w 299812"/>
                <a:gd name="connsiteY85" fmla="*/ 308584 h 417294"/>
                <a:gd name="connsiteX86" fmla="*/ 27569 w 299812"/>
                <a:gd name="connsiteY86" fmla="*/ 292294 h 417294"/>
                <a:gd name="connsiteX87" fmla="*/ 32268 w 299812"/>
                <a:gd name="connsiteY87" fmla="*/ 277256 h 417294"/>
                <a:gd name="connsiteX88" fmla="*/ 38847 w 299812"/>
                <a:gd name="connsiteY88" fmla="*/ 257519 h 417294"/>
                <a:gd name="connsiteX89" fmla="*/ 37594 w 299812"/>
                <a:gd name="connsiteY89" fmla="*/ 240915 h 417294"/>
                <a:gd name="connsiteX90" fmla="*/ 36967 w 299812"/>
                <a:gd name="connsiteY90" fmla="*/ 210527 h 417294"/>
                <a:gd name="connsiteX91" fmla="*/ 38534 w 299812"/>
                <a:gd name="connsiteY91" fmla="*/ 173246 h 417294"/>
                <a:gd name="connsiteX92" fmla="*/ 41980 w 299812"/>
                <a:gd name="connsiteY92" fmla="*/ 147243 h 417294"/>
                <a:gd name="connsiteX93" fmla="*/ 44800 w 299812"/>
                <a:gd name="connsiteY93" fmla="*/ 83960 h 417294"/>
                <a:gd name="connsiteX94" fmla="*/ 44800 w 299812"/>
                <a:gd name="connsiteY94" fmla="*/ 57644 h 417294"/>
                <a:gd name="connsiteX95" fmla="*/ 47619 w 299812"/>
                <a:gd name="connsiteY95" fmla="*/ 8459 h 417294"/>
                <a:gd name="connsiteX96" fmla="*/ 48246 w 299812"/>
                <a:gd name="connsiteY96" fmla="*/ 0 h 417294"/>
                <a:gd name="connsiteX97" fmla="*/ 64850 w 299812"/>
                <a:gd name="connsiteY97" fmla="*/ 11591 h 417294"/>
                <a:gd name="connsiteX98" fmla="*/ 70489 w 299812"/>
                <a:gd name="connsiteY98" fmla="*/ 11905 h 417294"/>
                <a:gd name="connsiteX99" fmla="*/ 82080 w 299812"/>
                <a:gd name="connsiteY99" fmla="*/ 5952 h 417294"/>
                <a:gd name="connsiteX100" fmla="*/ 91792 w 299812"/>
                <a:gd name="connsiteY100" fmla="*/ 7519 h 417294"/>
                <a:gd name="connsiteX101" fmla="*/ 96805 w 299812"/>
                <a:gd name="connsiteY101" fmla="*/ 6892 h 417294"/>
                <a:gd name="connsiteX102" fmla="*/ 100251 w 299812"/>
                <a:gd name="connsiteY102" fmla="*/ 5952 h 417294"/>
                <a:gd name="connsiteX103" fmla="*/ 102131 w 299812"/>
                <a:gd name="connsiteY103" fmla="*/ 3759 h 417294"/>
                <a:gd name="connsiteX104" fmla="*/ 105890 w 299812"/>
                <a:gd name="connsiteY104" fmla="*/ 1880 h 417294"/>
                <a:gd name="connsiteX105" fmla="*/ 110276 w 299812"/>
                <a:gd name="connsiteY105" fmla="*/ 2506 h 417294"/>
                <a:gd name="connsiteX106" fmla="*/ 117168 w 299812"/>
                <a:gd name="connsiteY106" fmla="*/ 3759 h 417294"/>
                <a:gd name="connsiteX107" fmla="*/ 129073 w 299812"/>
                <a:gd name="connsiteY107" fmla="*/ 2820 h 417294"/>
                <a:gd name="connsiteX108" fmla="*/ 136278 w 299812"/>
                <a:gd name="connsiteY108" fmla="*/ 5326 h 417294"/>
                <a:gd name="connsiteX109" fmla="*/ 156329 w 299812"/>
                <a:gd name="connsiteY109" fmla="*/ 18170 h 417294"/>
                <a:gd name="connsiteX110" fmla="*/ 221178 w 299812"/>
                <a:gd name="connsiteY110" fmla="*/ 50752 h 417294"/>
                <a:gd name="connsiteX111" fmla="*/ 237782 w 299812"/>
                <a:gd name="connsiteY111" fmla="*/ 55451 h 4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99812" h="417294">
                  <a:moveTo>
                    <a:pt x="237782" y="55451"/>
                  </a:moveTo>
                  <a:lnTo>
                    <a:pt x="248434" y="69862"/>
                  </a:lnTo>
                  <a:lnTo>
                    <a:pt x="247494" y="76128"/>
                  </a:lnTo>
                  <a:lnTo>
                    <a:pt x="244048" y="79261"/>
                  </a:lnTo>
                  <a:lnTo>
                    <a:pt x="240602" y="84587"/>
                  </a:lnTo>
                  <a:lnTo>
                    <a:pt x="240915" y="87719"/>
                  </a:lnTo>
                  <a:lnTo>
                    <a:pt x="244048" y="91479"/>
                  </a:lnTo>
                  <a:lnTo>
                    <a:pt x="248747" y="95238"/>
                  </a:lnTo>
                  <a:lnTo>
                    <a:pt x="252820" y="99311"/>
                  </a:lnTo>
                  <a:lnTo>
                    <a:pt x="253447" y="102130"/>
                  </a:lnTo>
                  <a:lnTo>
                    <a:pt x="252193" y="105576"/>
                  </a:lnTo>
                  <a:lnTo>
                    <a:pt x="248121" y="110589"/>
                  </a:lnTo>
                  <a:lnTo>
                    <a:pt x="243421" y="117795"/>
                  </a:lnTo>
                  <a:lnTo>
                    <a:pt x="238409" y="128446"/>
                  </a:lnTo>
                  <a:lnTo>
                    <a:pt x="238409" y="137218"/>
                  </a:lnTo>
                  <a:lnTo>
                    <a:pt x="239349" y="141917"/>
                  </a:lnTo>
                  <a:lnTo>
                    <a:pt x="243421" y="145050"/>
                  </a:lnTo>
                  <a:lnTo>
                    <a:pt x="250940" y="145677"/>
                  </a:lnTo>
                  <a:lnTo>
                    <a:pt x="253447" y="147870"/>
                  </a:lnTo>
                  <a:lnTo>
                    <a:pt x="254073" y="151316"/>
                  </a:lnTo>
                  <a:lnTo>
                    <a:pt x="253760" y="155389"/>
                  </a:lnTo>
                  <a:lnTo>
                    <a:pt x="253760" y="163847"/>
                  </a:lnTo>
                  <a:lnTo>
                    <a:pt x="259712" y="186091"/>
                  </a:lnTo>
                  <a:lnTo>
                    <a:pt x="263785" y="193609"/>
                  </a:lnTo>
                  <a:lnTo>
                    <a:pt x="268171" y="198622"/>
                  </a:lnTo>
                  <a:lnTo>
                    <a:pt x="273497" y="200815"/>
                  </a:lnTo>
                  <a:lnTo>
                    <a:pt x="288221" y="205201"/>
                  </a:lnTo>
                  <a:lnTo>
                    <a:pt x="294800" y="211467"/>
                  </a:lnTo>
                  <a:lnTo>
                    <a:pt x="297620" y="216166"/>
                  </a:lnTo>
                  <a:lnTo>
                    <a:pt x="299813" y="226818"/>
                  </a:lnTo>
                  <a:lnTo>
                    <a:pt x="294487" y="228384"/>
                  </a:lnTo>
                  <a:lnTo>
                    <a:pt x="292294" y="229950"/>
                  </a:lnTo>
                  <a:lnTo>
                    <a:pt x="292294" y="239035"/>
                  </a:lnTo>
                  <a:lnTo>
                    <a:pt x="260965" y="299186"/>
                  </a:lnTo>
                  <a:lnTo>
                    <a:pt x="252820" y="311091"/>
                  </a:lnTo>
                  <a:lnTo>
                    <a:pt x="243421" y="321743"/>
                  </a:lnTo>
                  <a:lnTo>
                    <a:pt x="229010" y="333334"/>
                  </a:lnTo>
                  <a:lnTo>
                    <a:pt x="211153" y="335840"/>
                  </a:lnTo>
                  <a:lnTo>
                    <a:pt x="197055" y="341793"/>
                  </a:lnTo>
                  <a:lnTo>
                    <a:pt x="184524" y="356830"/>
                  </a:lnTo>
                  <a:lnTo>
                    <a:pt x="172619" y="376567"/>
                  </a:lnTo>
                  <a:lnTo>
                    <a:pt x="161968" y="387845"/>
                  </a:lnTo>
                  <a:lnTo>
                    <a:pt x="133459" y="395364"/>
                  </a:lnTo>
                  <a:lnTo>
                    <a:pt x="57644" y="417294"/>
                  </a:lnTo>
                  <a:lnTo>
                    <a:pt x="47619" y="415728"/>
                  </a:lnTo>
                  <a:lnTo>
                    <a:pt x="40100" y="410401"/>
                  </a:lnTo>
                  <a:lnTo>
                    <a:pt x="13471" y="406329"/>
                  </a:lnTo>
                  <a:lnTo>
                    <a:pt x="3446" y="402569"/>
                  </a:lnTo>
                  <a:lnTo>
                    <a:pt x="940" y="401317"/>
                  </a:lnTo>
                  <a:lnTo>
                    <a:pt x="0" y="396617"/>
                  </a:lnTo>
                  <a:lnTo>
                    <a:pt x="3133" y="395364"/>
                  </a:lnTo>
                  <a:lnTo>
                    <a:pt x="8459" y="397244"/>
                  </a:lnTo>
                  <a:lnTo>
                    <a:pt x="16604" y="395677"/>
                  </a:lnTo>
                  <a:lnTo>
                    <a:pt x="37281" y="381893"/>
                  </a:lnTo>
                  <a:lnTo>
                    <a:pt x="41980" y="379073"/>
                  </a:lnTo>
                  <a:lnTo>
                    <a:pt x="48872" y="376567"/>
                  </a:lnTo>
                  <a:lnTo>
                    <a:pt x="50439" y="371868"/>
                  </a:lnTo>
                  <a:lnTo>
                    <a:pt x="48246" y="367482"/>
                  </a:lnTo>
                  <a:lnTo>
                    <a:pt x="43860" y="365289"/>
                  </a:lnTo>
                  <a:lnTo>
                    <a:pt x="41980" y="363409"/>
                  </a:lnTo>
                  <a:lnTo>
                    <a:pt x="47619" y="359963"/>
                  </a:lnTo>
                  <a:lnTo>
                    <a:pt x="53258" y="360276"/>
                  </a:lnTo>
                  <a:lnTo>
                    <a:pt x="81140" y="365915"/>
                  </a:lnTo>
                  <a:lnTo>
                    <a:pt x="87406" y="364349"/>
                  </a:lnTo>
                  <a:lnTo>
                    <a:pt x="94298" y="360903"/>
                  </a:lnTo>
                  <a:lnTo>
                    <a:pt x="100251" y="356204"/>
                  </a:lnTo>
                  <a:lnTo>
                    <a:pt x="103070" y="351191"/>
                  </a:lnTo>
                  <a:lnTo>
                    <a:pt x="93045" y="355890"/>
                  </a:lnTo>
                  <a:lnTo>
                    <a:pt x="79574" y="359650"/>
                  </a:lnTo>
                  <a:lnTo>
                    <a:pt x="66103" y="359650"/>
                  </a:lnTo>
                  <a:lnTo>
                    <a:pt x="56391" y="354010"/>
                  </a:lnTo>
                  <a:lnTo>
                    <a:pt x="54511" y="349311"/>
                  </a:lnTo>
                  <a:lnTo>
                    <a:pt x="56391" y="346805"/>
                  </a:lnTo>
                  <a:lnTo>
                    <a:pt x="61090" y="345865"/>
                  </a:lnTo>
                  <a:lnTo>
                    <a:pt x="67983" y="344925"/>
                  </a:lnTo>
                  <a:lnTo>
                    <a:pt x="78321" y="344925"/>
                  </a:lnTo>
                  <a:lnTo>
                    <a:pt x="81454" y="344299"/>
                  </a:lnTo>
                  <a:lnTo>
                    <a:pt x="88659" y="338973"/>
                  </a:lnTo>
                  <a:lnTo>
                    <a:pt x="88659" y="336467"/>
                  </a:lnTo>
                  <a:lnTo>
                    <a:pt x="84587" y="328948"/>
                  </a:lnTo>
                  <a:lnTo>
                    <a:pt x="83334" y="320489"/>
                  </a:lnTo>
                  <a:lnTo>
                    <a:pt x="85526" y="312344"/>
                  </a:lnTo>
                  <a:lnTo>
                    <a:pt x="58584" y="324248"/>
                  </a:lnTo>
                  <a:lnTo>
                    <a:pt x="41040" y="328635"/>
                  </a:lnTo>
                  <a:lnTo>
                    <a:pt x="30388" y="323309"/>
                  </a:lnTo>
                  <a:lnTo>
                    <a:pt x="22870" y="308584"/>
                  </a:lnTo>
                  <a:lnTo>
                    <a:pt x="27569" y="292294"/>
                  </a:lnTo>
                  <a:lnTo>
                    <a:pt x="32268" y="277256"/>
                  </a:lnTo>
                  <a:lnTo>
                    <a:pt x="38847" y="257519"/>
                  </a:lnTo>
                  <a:lnTo>
                    <a:pt x="37594" y="240915"/>
                  </a:lnTo>
                  <a:lnTo>
                    <a:pt x="36967" y="210527"/>
                  </a:lnTo>
                  <a:lnTo>
                    <a:pt x="38534" y="173246"/>
                  </a:lnTo>
                  <a:lnTo>
                    <a:pt x="41980" y="147243"/>
                  </a:lnTo>
                  <a:lnTo>
                    <a:pt x="44800" y="83960"/>
                  </a:lnTo>
                  <a:lnTo>
                    <a:pt x="44800" y="57644"/>
                  </a:lnTo>
                  <a:lnTo>
                    <a:pt x="47619" y="8459"/>
                  </a:lnTo>
                  <a:lnTo>
                    <a:pt x="48246" y="0"/>
                  </a:lnTo>
                  <a:lnTo>
                    <a:pt x="64850" y="11591"/>
                  </a:lnTo>
                  <a:lnTo>
                    <a:pt x="70489" y="11905"/>
                  </a:lnTo>
                  <a:lnTo>
                    <a:pt x="82080" y="5952"/>
                  </a:lnTo>
                  <a:lnTo>
                    <a:pt x="91792" y="7519"/>
                  </a:lnTo>
                  <a:lnTo>
                    <a:pt x="96805" y="6892"/>
                  </a:lnTo>
                  <a:lnTo>
                    <a:pt x="100251" y="5952"/>
                  </a:lnTo>
                  <a:lnTo>
                    <a:pt x="102131" y="3759"/>
                  </a:lnTo>
                  <a:lnTo>
                    <a:pt x="105890" y="1880"/>
                  </a:lnTo>
                  <a:lnTo>
                    <a:pt x="110276" y="2506"/>
                  </a:lnTo>
                  <a:lnTo>
                    <a:pt x="117168" y="3759"/>
                  </a:lnTo>
                  <a:lnTo>
                    <a:pt x="129073" y="2820"/>
                  </a:lnTo>
                  <a:lnTo>
                    <a:pt x="136278" y="5326"/>
                  </a:lnTo>
                  <a:lnTo>
                    <a:pt x="156329" y="18170"/>
                  </a:lnTo>
                  <a:lnTo>
                    <a:pt x="221178" y="50752"/>
                  </a:lnTo>
                  <a:lnTo>
                    <a:pt x="237782" y="55451"/>
                  </a:lnTo>
                  <a:close/>
                </a:path>
              </a:pathLst>
            </a:custGeom>
            <a:grpFill/>
            <a:ln w="6248" cap="rnd">
              <a:solidFill>
                <a:srgbClr val="0070C0"/>
              </a:solidFill>
              <a:prstDash val="solid"/>
              <a:round/>
            </a:ln>
          </p:spPr>
          <p:txBody>
            <a:bodyPr rtlCol="0" anchor="ctr"/>
            <a:lstStyle/>
            <a:p>
              <a:endParaRPr lang="vi-VN" dirty="0"/>
            </a:p>
          </p:txBody>
        </p:sp>
        <p:sp>
          <p:nvSpPr>
            <p:cNvPr id="133" name="Freeform: Shape 132">
              <a:hlinkClick r:id="" action="ppaction://noaction"/>
              <a:extLst>
                <a:ext uri="{FF2B5EF4-FFF2-40B4-BE49-F238E27FC236}">
                  <a16:creationId xmlns:a16="http://schemas.microsoft.com/office/drawing/2014/main" id="{0DB4A9FC-70D4-4661-9585-A44610AE1781}"/>
                </a:ext>
              </a:extLst>
            </p:cNvPr>
            <p:cNvSpPr/>
            <p:nvPr/>
          </p:nvSpPr>
          <p:spPr>
            <a:xfrm>
              <a:off x="3835526" y="6361276"/>
              <a:ext cx="467419" cy="545113"/>
            </a:xfrm>
            <a:custGeom>
              <a:avLst/>
              <a:gdLst>
                <a:gd name="connsiteX0" fmla="*/ 467419 w 467419"/>
                <a:gd name="connsiteY0" fmla="*/ 501254 h 545113"/>
                <a:gd name="connsiteX1" fmla="*/ 461780 w 467419"/>
                <a:gd name="connsiteY1" fmla="*/ 501254 h 545113"/>
                <a:gd name="connsiteX2" fmla="*/ 463973 w 467419"/>
                <a:gd name="connsiteY2" fmla="*/ 503761 h 545113"/>
                <a:gd name="connsiteX3" fmla="*/ 464913 w 467419"/>
                <a:gd name="connsiteY3" fmla="*/ 507206 h 545113"/>
                <a:gd name="connsiteX4" fmla="*/ 454888 w 467419"/>
                <a:gd name="connsiteY4" fmla="*/ 508146 h 545113"/>
                <a:gd name="connsiteX5" fmla="*/ 454888 w 467419"/>
                <a:gd name="connsiteY5" fmla="*/ 512845 h 545113"/>
                <a:gd name="connsiteX6" fmla="*/ 459274 w 467419"/>
                <a:gd name="connsiteY6" fmla="*/ 519111 h 545113"/>
                <a:gd name="connsiteX7" fmla="*/ 461780 w 467419"/>
                <a:gd name="connsiteY7" fmla="*/ 524750 h 545113"/>
                <a:gd name="connsiteX8" fmla="*/ 456455 w 467419"/>
                <a:gd name="connsiteY8" fmla="*/ 522558 h 545113"/>
                <a:gd name="connsiteX9" fmla="*/ 452069 w 467419"/>
                <a:gd name="connsiteY9" fmla="*/ 522870 h 545113"/>
                <a:gd name="connsiteX10" fmla="*/ 442983 w 467419"/>
                <a:gd name="connsiteY10" fmla="*/ 524750 h 545113"/>
                <a:gd name="connsiteX11" fmla="*/ 439224 w 467419"/>
                <a:gd name="connsiteY11" fmla="*/ 526317 h 545113"/>
                <a:gd name="connsiteX12" fmla="*/ 438284 w 467419"/>
                <a:gd name="connsiteY12" fmla="*/ 530703 h 545113"/>
                <a:gd name="connsiteX13" fmla="*/ 438284 w 467419"/>
                <a:gd name="connsiteY13" fmla="*/ 539475 h 545113"/>
                <a:gd name="connsiteX14" fmla="*/ 439537 w 467419"/>
                <a:gd name="connsiteY14" fmla="*/ 543234 h 545113"/>
                <a:gd name="connsiteX15" fmla="*/ 437971 w 467419"/>
                <a:gd name="connsiteY15" fmla="*/ 544800 h 545113"/>
                <a:gd name="connsiteX16" fmla="*/ 431079 w 467419"/>
                <a:gd name="connsiteY16" fmla="*/ 545114 h 545113"/>
                <a:gd name="connsiteX17" fmla="*/ 428886 w 467419"/>
                <a:gd name="connsiteY17" fmla="*/ 543234 h 545113"/>
                <a:gd name="connsiteX18" fmla="*/ 422307 w 467419"/>
                <a:gd name="connsiteY18" fmla="*/ 534775 h 545113"/>
                <a:gd name="connsiteX19" fmla="*/ 421054 w 467419"/>
                <a:gd name="connsiteY19" fmla="*/ 531956 h 545113"/>
                <a:gd name="connsiteX20" fmla="*/ 425753 w 467419"/>
                <a:gd name="connsiteY20" fmla="*/ 521618 h 545113"/>
                <a:gd name="connsiteX21" fmla="*/ 437344 w 467419"/>
                <a:gd name="connsiteY21" fmla="*/ 510339 h 545113"/>
                <a:gd name="connsiteX22" fmla="*/ 451129 w 467419"/>
                <a:gd name="connsiteY22" fmla="*/ 500628 h 545113"/>
                <a:gd name="connsiteX23" fmla="*/ 463033 w 467419"/>
                <a:gd name="connsiteY23" fmla="*/ 495615 h 545113"/>
                <a:gd name="connsiteX24" fmla="*/ 466166 w 467419"/>
                <a:gd name="connsiteY24" fmla="*/ 496868 h 545113"/>
                <a:gd name="connsiteX25" fmla="*/ 467419 w 467419"/>
                <a:gd name="connsiteY25" fmla="*/ 501254 h 545113"/>
                <a:gd name="connsiteX26" fmla="*/ 272557 w 467419"/>
                <a:gd name="connsiteY26" fmla="*/ 127506 h 545113"/>
                <a:gd name="connsiteX27" fmla="*/ 278196 w 467419"/>
                <a:gd name="connsiteY27" fmla="*/ 132832 h 545113"/>
                <a:gd name="connsiteX28" fmla="*/ 302006 w 467419"/>
                <a:gd name="connsiteY28" fmla="*/ 138471 h 545113"/>
                <a:gd name="connsiteX29" fmla="*/ 307332 w 467419"/>
                <a:gd name="connsiteY29" fmla="*/ 142231 h 545113"/>
                <a:gd name="connsiteX30" fmla="*/ 306705 w 467419"/>
                <a:gd name="connsiteY30" fmla="*/ 153195 h 545113"/>
                <a:gd name="connsiteX31" fmla="*/ 303885 w 467419"/>
                <a:gd name="connsiteY31" fmla="*/ 160714 h 545113"/>
                <a:gd name="connsiteX32" fmla="*/ 297933 w 467419"/>
                <a:gd name="connsiteY32" fmla="*/ 164787 h 545113"/>
                <a:gd name="connsiteX33" fmla="*/ 286968 w 467419"/>
                <a:gd name="connsiteY33" fmla="*/ 164474 h 545113"/>
                <a:gd name="connsiteX34" fmla="*/ 286968 w 467419"/>
                <a:gd name="connsiteY34" fmla="*/ 161968 h 545113"/>
                <a:gd name="connsiteX35" fmla="*/ 289161 w 467419"/>
                <a:gd name="connsiteY35" fmla="*/ 153822 h 545113"/>
                <a:gd name="connsiteX36" fmla="*/ 282582 w 467419"/>
                <a:gd name="connsiteY36" fmla="*/ 144424 h 545113"/>
                <a:gd name="connsiteX37" fmla="*/ 273497 w 467419"/>
                <a:gd name="connsiteY37" fmla="*/ 136592 h 545113"/>
                <a:gd name="connsiteX38" fmla="*/ 266918 w 467419"/>
                <a:gd name="connsiteY38" fmla="*/ 132206 h 545113"/>
                <a:gd name="connsiteX39" fmla="*/ 263785 w 467419"/>
                <a:gd name="connsiteY39" fmla="*/ 134712 h 545113"/>
                <a:gd name="connsiteX40" fmla="*/ 270051 w 467419"/>
                <a:gd name="connsiteY40" fmla="*/ 142857 h 545113"/>
                <a:gd name="connsiteX41" fmla="*/ 277256 w 467419"/>
                <a:gd name="connsiteY41" fmla="*/ 148496 h 545113"/>
                <a:gd name="connsiteX42" fmla="*/ 279449 w 467419"/>
                <a:gd name="connsiteY42" fmla="*/ 151629 h 545113"/>
                <a:gd name="connsiteX43" fmla="*/ 270991 w 467419"/>
                <a:gd name="connsiteY43" fmla="*/ 152569 h 545113"/>
                <a:gd name="connsiteX44" fmla="*/ 266605 w 467419"/>
                <a:gd name="connsiteY44" fmla="*/ 148810 h 545113"/>
                <a:gd name="connsiteX45" fmla="*/ 252193 w 467419"/>
                <a:gd name="connsiteY45" fmla="*/ 125940 h 545113"/>
                <a:gd name="connsiteX46" fmla="*/ 241542 w 467419"/>
                <a:gd name="connsiteY46" fmla="*/ 113095 h 545113"/>
                <a:gd name="connsiteX47" fmla="*/ 236529 w 467419"/>
                <a:gd name="connsiteY47" fmla="*/ 105263 h 545113"/>
                <a:gd name="connsiteX48" fmla="*/ 234650 w 467419"/>
                <a:gd name="connsiteY48" fmla="*/ 98058 h 545113"/>
                <a:gd name="connsiteX49" fmla="*/ 233083 w 467419"/>
                <a:gd name="connsiteY49" fmla="*/ 88659 h 545113"/>
                <a:gd name="connsiteX50" fmla="*/ 229324 w 467419"/>
                <a:gd name="connsiteY50" fmla="*/ 81767 h 545113"/>
                <a:gd name="connsiteX51" fmla="*/ 220238 w 467419"/>
                <a:gd name="connsiteY51" fmla="*/ 69862 h 545113"/>
                <a:gd name="connsiteX52" fmla="*/ 222745 w 467419"/>
                <a:gd name="connsiteY52" fmla="*/ 67042 h 545113"/>
                <a:gd name="connsiteX53" fmla="*/ 223685 w 467419"/>
                <a:gd name="connsiteY53" fmla="*/ 69236 h 545113"/>
                <a:gd name="connsiteX54" fmla="*/ 228697 w 467419"/>
                <a:gd name="connsiteY54" fmla="*/ 72995 h 545113"/>
                <a:gd name="connsiteX55" fmla="*/ 249061 w 467419"/>
                <a:gd name="connsiteY55" fmla="*/ 102444 h 545113"/>
                <a:gd name="connsiteX56" fmla="*/ 269424 w 467419"/>
                <a:gd name="connsiteY56" fmla="*/ 122494 h 545113"/>
                <a:gd name="connsiteX57" fmla="*/ 272557 w 467419"/>
                <a:gd name="connsiteY57" fmla="*/ 127506 h 545113"/>
                <a:gd name="connsiteX58" fmla="*/ 127193 w 467419"/>
                <a:gd name="connsiteY58" fmla="*/ 285401 h 545113"/>
                <a:gd name="connsiteX59" fmla="*/ 112156 w 467419"/>
                <a:gd name="connsiteY59" fmla="*/ 238409 h 545113"/>
                <a:gd name="connsiteX60" fmla="*/ 107770 w 467419"/>
                <a:gd name="connsiteY60" fmla="*/ 232143 h 545113"/>
                <a:gd name="connsiteX61" fmla="*/ 98684 w 467419"/>
                <a:gd name="connsiteY61" fmla="*/ 226817 h 545113"/>
                <a:gd name="connsiteX62" fmla="*/ 92106 w 467419"/>
                <a:gd name="connsiteY62" fmla="*/ 225251 h 545113"/>
                <a:gd name="connsiteX63" fmla="*/ 86466 w 467419"/>
                <a:gd name="connsiteY63" fmla="*/ 226191 h 545113"/>
                <a:gd name="connsiteX64" fmla="*/ 77381 w 467419"/>
                <a:gd name="connsiteY64" fmla="*/ 230577 h 545113"/>
                <a:gd name="connsiteX65" fmla="*/ 70802 w 467419"/>
                <a:gd name="connsiteY65" fmla="*/ 231516 h 545113"/>
                <a:gd name="connsiteX66" fmla="*/ 52318 w 467419"/>
                <a:gd name="connsiteY66" fmla="*/ 229637 h 545113"/>
                <a:gd name="connsiteX67" fmla="*/ 43547 w 467419"/>
                <a:gd name="connsiteY67" fmla="*/ 227444 h 545113"/>
                <a:gd name="connsiteX68" fmla="*/ 36968 w 467419"/>
                <a:gd name="connsiteY68" fmla="*/ 224624 h 545113"/>
                <a:gd name="connsiteX69" fmla="*/ 28196 w 467419"/>
                <a:gd name="connsiteY69" fmla="*/ 218045 h 545113"/>
                <a:gd name="connsiteX70" fmla="*/ 23810 w 467419"/>
                <a:gd name="connsiteY70" fmla="*/ 216479 h 545113"/>
                <a:gd name="connsiteX71" fmla="*/ 12845 w 467419"/>
                <a:gd name="connsiteY71" fmla="*/ 214913 h 545113"/>
                <a:gd name="connsiteX72" fmla="*/ 7206 w 467419"/>
                <a:gd name="connsiteY72" fmla="*/ 205514 h 545113"/>
                <a:gd name="connsiteX73" fmla="*/ 3446 w 467419"/>
                <a:gd name="connsiteY73" fmla="*/ 197055 h 545113"/>
                <a:gd name="connsiteX74" fmla="*/ 0 w 467419"/>
                <a:gd name="connsiteY74" fmla="*/ 131892 h 545113"/>
                <a:gd name="connsiteX75" fmla="*/ 44486 w 467419"/>
                <a:gd name="connsiteY75" fmla="*/ 118734 h 545113"/>
                <a:gd name="connsiteX76" fmla="*/ 94925 w 467419"/>
                <a:gd name="connsiteY76" fmla="*/ 88033 h 545113"/>
                <a:gd name="connsiteX77" fmla="*/ 101191 w 467419"/>
                <a:gd name="connsiteY77" fmla="*/ 86153 h 545113"/>
                <a:gd name="connsiteX78" fmla="*/ 106830 w 467419"/>
                <a:gd name="connsiteY78" fmla="*/ 85213 h 545113"/>
                <a:gd name="connsiteX79" fmla="*/ 109336 w 467419"/>
                <a:gd name="connsiteY79" fmla="*/ 83020 h 545113"/>
                <a:gd name="connsiteX80" fmla="*/ 110589 w 467419"/>
                <a:gd name="connsiteY80" fmla="*/ 80201 h 545113"/>
                <a:gd name="connsiteX81" fmla="*/ 110903 w 467419"/>
                <a:gd name="connsiteY81" fmla="*/ 74875 h 545113"/>
                <a:gd name="connsiteX82" fmla="*/ 111842 w 467419"/>
                <a:gd name="connsiteY82" fmla="*/ 69862 h 545113"/>
                <a:gd name="connsiteX83" fmla="*/ 141604 w 467419"/>
                <a:gd name="connsiteY83" fmla="*/ 0 h 545113"/>
                <a:gd name="connsiteX84" fmla="*/ 214286 w 467419"/>
                <a:gd name="connsiteY84" fmla="*/ 72682 h 545113"/>
                <a:gd name="connsiteX85" fmla="*/ 217106 w 467419"/>
                <a:gd name="connsiteY85" fmla="*/ 80201 h 545113"/>
                <a:gd name="connsiteX86" fmla="*/ 218672 w 467419"/>
                <a:gd name="connsiteY86" fmla="*/ 87719 h 545113"/>
                <a:gd name="connsiteX87" fmla="*/ 222745 w 467419"/>
                <a:gd name="connsiteY87" fmla="*/ 96491 h 545113"/>
                <a:gd name="connsiteX88" fmla="*/ 266918 w 467419"/>
                <a:gd name="connsiteY88" fmla="*/ 161968 h 545113"/>
                <a:gd name="connsiteX89" fmla="*/ 269737 w 467419"/>
                <a:gd name="connsiteY89" fmla="*/ 167920 h 545113"/>
                <a:gd name="connsiteX90" fmla="*/ 271304 w 467419"/>
                <a:gd name="connsiteY90" fmla="*/ 174812 h 545113"/>
                <a:gd name="connsiteX91" fmla="*/ 272557 w 467419"/>
                <a:gd name="connsiteY91" fmla="*/ 192670 h 545113"/>
                <a:gd name="connsiteX92" fmla="*/ 270677 w 467419"/>
                <a:gd name="connsiteY92" fmla="*/ 197995 h 545113"/>
                <a:gd name="connsiteX93" fmla="*/ 255013 w 467419"/>
                <a:gd name="connsiteY93" fmla="*/ 214913 h 545113"/>
                <a:gd name="connsiteX94" fmla="*/ 259086 w 467419"/>
                <a:gd name="connsiteY94" fmla="*/ 218985 h 545113"/>
                <a:gd name="connsiteX95" fmla="*/ 262845 w 467419"/>
                <a:gd name="connsiteY95" fmla="*/ 220865 h 545113"/>
                <a:gd name="connsiteX96" fmla="*/ 265978 w 467419"/>
                <a:gd name="connsiteY96" fmla="*/ 223058 h 545113"/>
                <a:gd name="connsiteX97" fmla="*/ 266918 w 467419"/>
                <a:gd name="connsiteY97" fmla="*/ 229324 h 545113"/>
                <a:gd name="connsiteX98" fmla="*/ 265351 w 467419"/>
                <a:gd name="connsiteY98" fmla="*/ 235902 h 545113"/>
                <a:gd name="connsiteX99" fmla="*/ 261279 w 467419"/>
                <a:gd name="connsiteY99" fmla="*/ 239035 h 545113"/>
                <a:gd name="connsiteX100" fmla="*/ 249061 w 467419"/>
                <a:gd name="connsiteY100" fmla="*/ 241229 h 545113"/>
                <a:gd name="connsiteX101" fmla="*/ 190790 w 467419"/>
                <a:gd name="connsiteY101" fmla="*/ 259399 h 545113"/>
                <a:gd name="connsiteX102" fmla="*/ 127193 w 467419"/>
                <a:gd name="connsiteY102" fmla="*/ 285401 h 5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67419" h="545113">
                  <a:moveTo>
                    <a:pt x="467419" y="501254"/>
                  </a:moveTo>
                  <a:lnTo>
                    <a:pt x="461780" y="501254"/>
                  </a:lnTo>
                  <a:lnTo>
                    <a:pt x="463973" y="503761"/>
                  </a:lnTo>
                  <a:lnTo>
                    <a:pt x="464913" y="507206"/>
                  </a:lnTo>
                  <a:lnTo>
                    <a:pt x="454888" y="508146"/>
                  </a:lnTo>
                  <a:lnTo>
                    <a:pt x="454888" y="512845"/>
                  </a:lnTo>
                  <a:lnTo>
                    <a:pt x="459274" y="519111"/>
                  </a:lnTo>
                  <a:lnTo>
                    <a:pt x="461780" y="524750"/>
                  </a:lnTo>
                  <a:lnTo>
                    <a:pt x="456455" y="522558"/>
                  </a:lnTo>
                  <a:lnTo>
                    <a:pt x="452069" y="522870"/>
                  </a:lnTo>
                  <a:lnTo>
                    <a:pt x="442983" y="524750"/>
                  </a:lnTo>
                  <a:lnTo>
                    <a:pt x="439224" y="526317"/>
                  </a:lnTo>
                  <a:lnTo>
                    <a:pt x="438284" y="530703"/>
                  </a:lnTo>
                  <a:lnTo>
                    <a:pt x="438284" y="539475"/>
                  </a:lnTo>
                  <a:lnTo>
                    <a:pt x="439537" y="543234"/>
                  </a:lnTo>
                  <a:lnTo>
                    <a:pt x="437971" y="544800"/>
                  </a:lnTo>
                  <a:lnTo>
                    <a:pt x="431079" y="545114"/>
                  </a:lnTo>
                  <a:lnTo>
                    <a:pt x="428886" y="543234"/>
                  </a:lnTo>
                  <a:lnTo>
                    <a:pt x="422307" y="534775"/>
                  </a:lnTo>
                  <a:lnTo>
                    <a:pt x="421054" y="531956"/>
                  </a:lnTo>
                  <a:lnTo>
                    <a:pt x="425753" y="521618"/>
                  </a:lnTo>
                  <a:lnTo>
                    <a:pt x="437344" y="510339"/>
                  </a:lnTo>
                  <a:lnTo>
                    <a:pt x="451129" y="500628"/>
                  </a:lnTo>
                  <a:lnTo>
                    <a:pt x="463033" y="495615"/>
                  </a:lnTo>
                  <a:lnTo>
                    <a:pt x="466166" y="496868"/>
                  </a:lnTo>
                  <a:lnTo>
                    <a:pt x="467419" y="501254"/>
                  </a:lnTo>
                  <a:close/>
                  <a:moveTo>
                    <a:pt x="272557" y="127506"/>
                  </a:moveTo>
                  <a:lnTo>
                    <a:pt x="278196" y="132832"/>
                  </a:lnTo>
                  <a:lnTo>
                    <a:pt x="302006" y="138471"/>
                  </a:lnTo>
                  <a:lnTo>
                    <a:pt x="307332" y="142231"/>
                  </a:lnTo>
                  <a:lnTo>
                    <a:pt x="306705" y="153195"/>
                  </a:lnTo>
                  <a:lnTo>
                    <a:pt x="303885" y="160714"/>
                  </a:lnTo>
                  <a:lnTo>
                    <a:pt x="297933" y="164787"/>
                  </a:lnTo>
                  <a:lnTo>
                    <a:pt x="286968" y="164474"/>
                  </a:lnTo>
                  <a:lnTo>
                    <a:pt x="286968" y="161968"/>
                  </a:lnTo>
                  <a:lnTo>
                    <a:pt x="289161" y="153822"/>
                  </a:lnTo>
                  <a:lnTo>
                    <a:pt x="282582" y="144424"/>
                  </a:lnTo>
                  <a:lnTo>
                    <a:pt x="273497" y="136592"/>
                  </a:lnTo>
                  <a:lnTo>
                    <a:pt x="266918" y="132206"/>
                  </a:lnTo>
                  <a:lnTo>
                    <a:pt x="263785" y="134712"/>
                  </a:lnTo>
                  <a:lnTo>
                    <a:pt x="270051" y="142857"/>
                  </a:lnTo>
                  <a:lnTo>
                    <a:pt x="277256" y="148496"/>
                  </a:lnTo>
                  <a:lnTo>
                    <a:pt x="279449" y="151629"/>
                  </a:lnTo>
                  <a:lnTo>
                    <a:pt x="270991" y="152569"/>
                  </a:lnTo>
                  <a:lnTo>
                    <a:pt x="266605" y="148810"/>
                  </a:lnTo>
                  <a:lnTo>
                    <a:pt x="252193" y="125940"/>
                  </a:lnTo>
                  <a:lnTo>
                    <a:pt x="241542" y="113095"/>
                  </a:lnTo>
                  <a:lnTo>
                    <a:pt x="236529" y="105263"/>
                  </a:lnTo>
                  <a:lnTo>
                    <a:pt x="234650" y="98058"/>
                  </a:lnTo>
                  <a:lnTo>
                    <a:pt x="233083" y="88659"/>
                  </a:lnTo>
                  <a:lnTo>
                    <a:pt x="229324" y="81767"/>
                  </a:lnTo>
                  <a:lnTo>
                    <a:pt x="220238" y="69862"/>
                  </a:lnTo>
                  <a:lnTo>
                    <a:pt x="222745" y="67042"/>
                  </a:lnTo>
                  <a:lnTo>
                    <a:pt x="223685" y="69236"/>
                  </a:lnTo>
                  <a:lnTo>
                    <a:pt x="228697" y="72995"/>
                  </a:lnTo>
                  <a:lnTo>
                    <a:pt x="249061" y="102444"/>
                  </a:lnTo>
                  <a:lnTo>
                    <a:pt x="269424" y="122494"/>
                  </a:lnTo>
                  <a:lnTo>
                    <a:pt x="272557" y="127506"/>
                  </a:lnTo>
                  <a:close/>
                  <a:moveTo>
                    <a:pt x="127193" y="285401"/>
                  </a:moveTo>
                  <a:lnTo>
                    <a:pt x="112156" y="238409"/>
                  </a:lnTo>
                  <a:lnTo>
                    <a:pt x="107770" y="232143"/>
                  </a:lnTo>
                  <a:lnTo>
                    <a:pt x="98684" y="226817"/>
                  </a:lnTo>
                  <a:lnTo>
                    <a:pt x="92106" y="225251"/>
                  </a:lnTo>
                  <a:lnTo>
                    <a:pt x="86466" y="226191"/>
                  </a:lnTo>
                  <a:lnTo>
                    <a:pt x="77381" y="230577"/>
                  </a:lnTo>
                  <a:lnTo>
                    <a:pt x="70802" y="231516"/>
                  </a:lnTo>
                  <a:lnTo>
                    <a:pt x="52318" y="229637"/>
                  </a:lnTo>
                  <a:lnTo>
                    <a:pt x="43547" y="227444"/>
                  </a:lnTo>
                  <a:lnTo>
                    <a:pt x="36968" y="224624"/>
                  </a:lnTo>
                  <a:lnTo>
                    <a:pt x="28196" y="218045"/>
                  </a:lnTo>
                  <a:lnTo>
                    <a:pt x="23810" y="216479"/>
                  </a:lnTo>
                  <a:lnTo>
                    <a:pt x="12845" y="214913"/>
                  </a:lnTo>
                  <a:lnTo>
                    <a:pt x="7206" y="205514"/>
                  </a:lnTo>
                  <a:lnTo>
                    <a:pt x="3446" y="197055"/>
                  </a:lnTo>
                  <a:lnTo>
                    <a:pt x="0" y="131892"/>
                  </a:lnTo>
                  <a:lnTo>
                    <a:pt x="44486" y="118734"/>
                  </a:lnTo>
                  <a:lnTo>
                    <a:pt x="94925" y="88033"/>
                  </a:lnTo>
                  <a:lnTo>
                    <a:pt x="101191" y="86153"/>
                  </a:lnTo>
                  <a:lnTo>
                    <a:pt x="106830" y="85213"/>
                  </a:lnTo>
                  <a:lnTo>
                    <a:pt x="109336" y="83020"/>
                  </a:lnTo>
                  <a:lnTo>
                    <a:pt x="110589" y="80201"/>
                  </a:lnTo>
                  <a:lnTo>
                    <a:pt x="110903" y="74875"/>
                  </a:lnTo>
                  <a:lnTo>
                    <a:pt x="111842" y="69862"/>
                  </a:lnTo>
                  <a:lnTo>
                    <a:pt x="141604" y="0"/>
                  </a:lnTo>
                  <a:lnTo>
                    <a:pt x="214286" y="72682"/>
                  </a:lnTo>
                  <a:lnTo>
                    <a:pt x="217106" y="80201"/>
                  </a:lnTo>
                  <a:lnTo>
                    <a:pt x="218672" y="87719"/>
                  </a:lnTo>
                  <a:lnTo>
                    <a:pt x="222745" y="96491"/>
                  </a:lnTo>
                  <a:lnTo>
                    <a:pt x="266918" y="161968"/>
                  </a:lnTo>
                  <a:lnTo>
                    <a:pt x="269737" y="167920"/>
                  </a:lnTo>
                  <a:lnTo>
                    <a:pt x="271304" y="174812"/>
                  </a:lnTo>
                  <a:lnTo>
                    <a:pt x="272557" y="192670"/>
                  </a:lnTo>
                  <a:lnTo>
                    <a:pt x="270677" y="197995"/>
                  </a:lnTo>
                  <a:lnTo>
                    <a:pt x="255013" y="214913"/>
                  </a:lnTo>
                  <a:lnTo>
                    <a:pt x="259086" y="218985"/>
                  </a:lnTo>
                  <a:lnTo>
                    <a:pt x="262845" y="220865"/>
                  </a:lnTo>
                  <a:lnTo>
                    <a:pt x="265978" y="223058"/>
                  </a:lnTo>
                  <a:lnTo>
                    <a:pt x="266918" y="229324"/>
                  </a:lnTo>
                  <a:lnTo>
                    <a:pt x="265351" y="235902"/>
                  </a:lnTo>
                  <a:lnTo>
                    <a:pt x="261279" y="239035"/>
                  </a:lnTo>
                  <a:lnTo>
                    <a:pt x="249061" y="241229"/>
                  </a:lnTo>
                  <a:lnTo>
                    <a:pt x="190790" y="259399"/>
                  </a:lnTo>
                  <a:lnTo>
                    <a:pt x="127193" y="285401"/>
                  </a:lnTo>
                  <a:close/>
                </a:path>
              </a:pathLst>
            </a:custGeom>
            <a:grpFill/>
            <a:ln w="6248" cap="rnd">
              <a:solidFill>
                <a:srgbClr val="0070C0"/>
              </a:solidFill>
              <a:prstDash val="solid"/>
              <a:round/>
            </a:ln>
          </p:spPr>
          <p:txBody>
            <a:bodyPr rtlCol="0" anchor="ctr"/>
            <a:lstStyle/>
            <a:p>
              <a:endParaRPr lang="vi-VN"/>
            </a:p>
          </p:txBody>
        </p:sp>
        <p:sp>
          <p:nvSpPr>
            <p:cNvPr id="134" name="Freeform: Shape 133">
              <a:hlinkClick r:id="" action="ppaction://noaction"/>
              <a:extLst>
                <a:ext uri="{FF2B5EF4-FFF2-40B4-BE49-F238E27FC236}">
                  <a16:creationId xmlns:a16="http://schemas.microsoft.com/office/drawing/2014/main" id="{7283CC63-04E8-486F-B1E5-0680B17FF555}"/>
                </a:ext>
              </a:extLst>
            </p:cNvPr>
            <p:cNvSpPr/>
            <p:nvPr/>
          </p:nvSpPr>
          <p:spPr>
            <a:xfrm>
              <a:off x="4017231" y="6291726"/>
              <a:ext cx="248120" cy="231516"/>
            </a:xfrm>
            <a:custGeom>
              <a:avLst/>
              <a:gdLst>
                <a:gd name="connsiteX0" fmla="*/ 0 w 248120"/>
                <a:gd name="connsiteY0" fmla="*/ 81454 h 231516"/>
                <a:gd name="connsiteX1" fmla="*/ 27882 w 248120"/>
                <a:gd name="connsiteY1" fmla="*/ 65476 h 231516"/>
                <a:gd name="connsiteX2" fmla="*/ 42607 w 248120"/>
                <a:gd name="connsiteY2" fmla="*/ 59524 h 231516"/>
                <a:gd name="connsiteX3" fmla="*/ 55138 w 248120"/>
                <a:gd name="connsiteY3" fmla="*/ 58271 h 231516"/>
                <a:gd name="connsiteX4" fmla="*/ 59837 w 248120"/>
                <a:gd name="connsiteY4" fmla="*/ 54825 h 231516"/>
                <a:gd name="connsiteX5" fmla="*/ 60151 w 248120"/>
                <a:gd name="connsiteY5" fmla="*/ 50752 h 231516"/>
                <a:gd name="connsiteX6" fmla="*/ 58271 w 248120"/>
                <a:gd name="connsiteY6" fmla="*/ 44800 h 231516"/>
                <a:gd name="connsiteX7" fmla="*/ 57331 w 248120"/>
                <a:gd name="connsiteY7" fmla="*/ 39160 h 231516"/>
                <a:gd name="connsiteX8" fmla="*/ 58271 w 248120"/>
                <a:gd name="connsiteY8" fmla="*/ 36028 h 231516"/>
                <a:gd name="connsiteX9" fmla="*/ 61404 w 248120"/>
                <a:gd name="connsiteY9" fmla="*/ 33208 h 231516"/>
                <a:gd name="connsiteX10" fmla="*/ 76755 w 248120"/>
                <a:gd name="connsiteY10" fmla="*/ 27256 h 231516"/>
                <a:gd name="connsiteX11" fmla="*/ 81141 w 248120"/>
                <a:gd name="connsiteY11" fmla="*/ 24123 h 231516"/>
                <a:gd name="connsiteX12" fmla="*/ 83334 w 248120"/>
                <a:gd name="connsiteY12" fmla="*/ 20050 h 231516"/>
                <a:gd name="connsiteX13" fmla="*/ 85213 w 248120"/>
                <a:gd name="connsiteY13" fmla="*/ 15351 h 231516"/>
                <a:gd name="connsiteX14" fmla="*/ 88659 w 248120"/>
                <a:gd name="connsiteY14" fmla="*/ 9399 h 231516"/>
                <a:gd name="connsiteX15" fmla="*/ 92732 w 248120"/>
                <a:gd name="connsiteY15" fmla="*/ 5326 h 231516"/>
                <a:gd name="connsiteX16" fmla="*/ 101504 w 248120"/>
                <a:gd name="connsiteY16" fmla="*/ 1566 h 231516"/>
                <a:gd name="connsiteX17" fmla="*/ 106203 w 248120"/>
                <a:gd name="connsiteY17" fmla="*/ 0 h 231516"/>
                <a:gd name="connsiteX18" fmla="*/ 121867 w 248120"/>
                <a:gd name="connsiteY18" fmla="*/ 11592 h 231516"/>
                <a:gd name="connsiteX19" fmla="*/ 125627 w 248120"/>
                <a:gd name="connsiteY19" fmla="*/ 15351 h 231516"/>
                <a:gd name="connsiteX20" fmla="*/ 128133 w 248120"/>
                <a:gd name="connsiteY20" fmla="*/ 19110 h 231516"/>
                <a:gd name="connsiteX21" fmla="*/ 131893 w 248120"/>
                <a:gd name="connsiteY21" fmla="*/ 26316 h 231516"/>
                <a:gd name="connsiteX22" fmla="*/ 134399 w 248120"/>
                <a:gd name="connsiteY22" fmla="*/ 30075 h 231516"/>
                <a:gd name="connsiteX23" fmla="*/ 156015 w 248120"/>
                <a:gd name="connsiteY23" fmla="*/ 50752 h 231516"/>
                <a:gd name="connsiteX24" fmla="*/ 158522 w 248120"/>
                <a:gd name="connsiteY24" fmla="*/ 52005 h 231516"/>
                <a:gd name="connsiteX25" fmla="*/ 166667 w 248120"/>
                <a:gd name="connsiteY25" fmla="*/ 62344 h 231516"/>
                <a:gd name="connsiteX26" fmla="*/ 203634 w 248120"/>
                <a:gd name="connsiteY26" fmla="*/ 93046 h 231516"/>
                <a:gd name="connsiteX27" fmla="*/ 214286 w 248120"/>
                <a:gd name="connsiteY27" fmla="*/ 104950 h 231516"/>
                <a:gd name="connsiteX28" fmla="*/ 221805 w 248120"/>
                <a:gd name="connsiteY28" fmla="*/ 119048 h 231516"/>
                <a:gd name="connsiteX29" fmla="*/ 225564 w 248120"/>
                <a:gd name="connsiteY29" fmla="*/ 135965 h 231516"/>
                <a:gd name="connsiteX30" fmla="*/ 229950 w 248120"/>
                <a:gd name="connsiteY30" fmla="*/ 140978 h 231516"/>
                <a:gd name="connsiteX31" fmla="*/ 240915 w 248120"/>
                <a:gd name="connsiteY31" fmla="*/ 142544 h 231516"/>
                <a:gd name="connsiteX32" fmla="*/ 245928 w 248120"/>
                <a:gd name="connsiteY32" fmla="*/ 145990 h 231516"/>
                <a:gd name="connsiteX33" fmla="*/ 247808 w 248120"/>
                <a:gd name="connsiteY33" fmla="*/ 154136 h 231516"/>
                <a:gd name="connsiteX34" fmla="*/ 248121 w 248120"/>
                <a:gd name="connsiteY34" fmla="*/ 162908 h 231516"/>
                <a:gd name="connsiteX35" fmla="*/ 246241 w 248120"/>
                <a:gd name="connsiteY35" fmla="*/ 185151 h 231516"/>
                <a:gd name="connsiteX36" fmla="*/ 240915 w 248120"/>
                <a:gd name="connsiteY36" fmla="*/ 199875 h 231516"/>
                <a:gd name="connsiteX37" fmla="*/ 232457 w 248120"/>
                <a:gd name="connsiteY37" fmla="*/ 212407 h 231516"/>
                <a:gd name="connsiteX38" fmla="*/ 221805 w 248120"/>
                <a:gd name="connsiteY38" fmla="*/ 222118 h 231516"/>
                <a:gd name="connsiteX39" fmla="*/ 212720 w 248120"/>
                <a:gd name="connsiteY39" fmla="*/ 227758 h 231516"/>
                <a:gd name="connsiteX40" fmla="*/ 207707 w 248120"/>
                <a:gd name="connsiteY40" fmla="*/ 229010 h 231516"/>
                <a:gd name="connsiteX41" fmla="*/ 198935 w 248120"/>
                <a:gd name="connsiteY41" fmla="*/ 225564 h 231516"/>
                <a:gd name="connsiteX42" fmla="*/ 194549 w 248120"/>
                <a:gd name="connsiteY42" fmla="*/ 227444 h 231516"/>
                <a:gd name="connsiteX43" fmla="*/ 188284 w 248120"/>
                <a:gd name="connsiteY43" fmla="*/ 231517 h 231516"/>
                <a:gd name="connsiteX44" fmla="*/ 170740 w 248120"/>
                <a:gd name="connsiteY44" fmla="*/ 231204 h 231516"/>
                <a:gd name="connsiteX45" fmla="*/ 165101 w 248120"/>
                <a:gd name="connsiteY45" fmla="*/ 228384 h 231516"/>
                <a:gd name="connsiteX46" fmla="*/ 144737 w 248120"/>
                <a:gd name="connsiteY46" fmla="*/ 212720 h 231516"/>
                <a:gd name="connsiteX47" fmla="*/ 107770 w 248120"/>
                <a:gd name="connsiteY47" fmla="*/ 192670 h 231516"/>
                <a:gd name="connsiteX48" fmla="*/ 28822 w 248120"/>
                <a:gd name="connsiteY48" fmla="*/ 117795 h 231516"/>
                <a:gd name="connsiteX49" fmla="*/ 0 w 248120"/>
                <a:gd name="connsiteY49" fmla="*/ 81454 h 23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48120" h="231516">
                  <a:moveTo>
                    <a:pt x="0" y="81454"/>
                  </a:moveTo>
                  <a:lnTo>
                    <a:pt x="27882" y="65476"/>
                  </a:lnTo>
                  <a:lnTo>
                    <a:pt x="42607" y="59524"/>
                  </a:lnTo>
                  <a:lnTo>
                    <a:pt x="55138" y="58271"/>
                  </a:lnTo>
                  <a:lnTo>
                    <a:pt x="59837" y="54825"/>
                  </a:lnTo>
                  <a:lnTo>
                    <a:pt x="60151" y="50752"/>
                  </a:lnTo>
                  <a:lnTo>
                    <a:pt x="58271" y="44800"/>
                  </a:lnTo>
                  <a:lnTo>
                    <a:pt x="57331" y="39160"/>
                  </a:lnTo>
                  <a:lnTo>
                    <a:pt x="58271" y="36028"/>
                  </a:lnTo>
                  <a:lnTo>
                    <a:pt x="61404" y="33208"/>
                  </a:lnTo>
                  <a:lnTo>
                    <a:pt x="76755" y="27256"/>
                  </a:lnTo>
                  <a:lnTo>
                    <a:pt x="81141" y="24123"/>
                  </a:lnTo>
                  <a:lnTo>
                    <a:pt x="83334" y="20050"/>
                  </a:lnTo>
                  <a:lnTo>
                    <a:pt x="85213" y="15351"/>
                  </a:lnTo>
                  <a:lnTo>
                    <a:pt x="88659" y="9399"/>
                  </a:lnTo>
                  <a:lnTo>
                    <a:pt x="92732" y="5326"/>
                  </a:lnTo>
                  <a:lnTo>
                    <a:pt x="101504" y="1566"/>
                  </a:lnTo>
                  <a:lnTo>
                    <a:pt x="106203" y="0"/>
                  </a:lnTo>
                  <a:lnTo>
                    <a:pt x="121867" y="11592"/>
                  </a:lnTo>
                  <a:lnTo>
                    <a:pt x="125627" y="15351"/>
                  </a:lnTo>
                  <a:lnTo>
                    <a:pt x="128133" y="19110"/>
                  </a:lnTo>
                  <a:lnTo>
                    <a:pt x="131893" y="26316"/>
                  </a:lnTo>
                  <a:lnTo>
                    <a:pt x="134399" y="30075"/>
                  </a:lnTo>
                  <a:lnTo>
                    <a:pt x="156015" y="50752"/>
                  </a:lnTo>
                  <a:lnTo>
                    <a:pt x="158522" y="52005"/>
                  </a:lnTo>
                  <a:lnTo>
                    <a:pt x="166667" y="62344"/>
                  </a:lnTo>
                  <a:lnTo>
                    <a:pt x="203634" y="93046"/>
                  </a:lnTo>
                  <a:lnTo>
                    <a:pt x="214286" y="104950"/>
                  </a:lnTo>
                  <a:lnTo>
                    <a:pt x="221805" y="119048"/>
                  </a:lnTo>
                  <a:lnTo>
                    <a:pt x="225564" y="135965"/>
                  </a:lnTo>
                  <a:lnTo>
                    <a:pt x="229950" y="140978"/>
                  </a:lnTo>
                  <a:lnTo>
                    <a:pt x="240915" y="142544"/>
                  </a:lnTo>
                  <a:lnTo>
                    <a:pt x="245928" y="145990"/>
                  </a:lnTo>
                  <a:lnTo>
                    <a:pt x="247808" y="154136"/>
                  </a:lnTo>
                  <a:lnTo>
                    <a:pt x="248121" y="162908"/>
                  </a:lnTo>
                  <a:lnTo>
                    <a:pt x="246241" y="185151"/>
                  </a:lnTo>
                  <a:lnTo>
                    <a:pt x="240915" y="199875"/>
                  </a:lnTo>
                  <a:lnTo>
                    <a:pt x="232457" y="212407"/>
                  </a:lnTo>
                  <a:lnTo>
                    <a:pt x="221805" y="222118"/>
                  </a:lnTo>
                  <a:lnTo>
                    <a:pt x="212720" y="227758"/>
                  </a:lnTo>
                  <a:lnTo>
                    <a:pt x="207707" y="229010"/>
                  </a:lnTo>
                  <a:lnTo>
                    <a:pt x="198935" y="225564"/>
                  </a:lnTo>
                  <a:lnTo>
                    <a:pt x="194549" y="227444"/>
                  </a:lnTo>
                  <a:lnTo>
                    <a:pt x="188284" y="231517"/>
                  </a:lnTo>
                  <a:lnTo>
                    <a:pt x="170740" y="231204"/>
                  </a:lnTo>
                  <a:lnTo>
                    <a:pt x="165101" y="228384"/>
                  </a:lnTo>
                  <a:lnTo>
                    <a:pt x="144737" y="212720"/>
                  </a:lnTo>
                  <a:lnTo>
                    <a:pt x="107770" y="192670"/>
                  </a:lnTo>
                  <a:lnTo>
                    <a:pt x="28822" y="117795"/>
                  </a:lnTo>
                  <a:lnTo>
                    <a:pt x="0" y="81454"/>
                  </a:lnTo>
                  <a:close/>
                </a:path>
              </a:pathLst>
            </a:custGeom>
            <a:grpFill/>
            <a:ln w="6248" cap="rnd">
              <a:solidFill>
                <a:srgbClr val="0070C0"/>
              </a:solidFill>
              <a:prstDash val="solid"/>
              <a:round/>
            </a:ln>
          </p:spPr>
          <p:txBody>
            <a:bodyPr rtlCol="0" anchor="ctr"/>
            <a:lstStyle/>
            <a:p>
              <a:endParaRPr lang="vi-VN"/>
            </a:p>
          </p:txBody>
        </p:sp>
        <p:sp>
          <p:nvSpPr>
            <p:cNvPr id="135" name="Freeform: Shape 134">
              <a:hlinkClick r:id="" action="ppaction://noaction"/>
              <a:extLst>
                <a:ext uri="{FF2B5EF4-FFF2-40B4-BE49-F238E27FC236}">
                  <a16:creationId xmlns:a16="http://schemas.microsoft.com/office/drawing/2014/main" id="{799BEF96-BBF4-45D1-9D70-B0F834C43134}"/>
                </a:ext>
              </a:extLst>
            </p:cNvPr>
            <p:cNvSpPr/>
            <p:nvPr/>
          </p:nvSpPr>
          <p:spPr>
            <a:xfrm>
              <a:off x="3887845" y="6194922"/>
              <a:ext cx="235589" cy="178258"/>
            </a:xfrm>
            <a:custGeom>
              <a:avLst/>
              <a:gdLst>
                <a:gd name="connsiteX0" fmla="*/ 111529 w 235589"/>
                <a:gd name="connsiteY0" fmla="*/ 5639 h 178258"/>
                <a:gd name="connsiteX1" fmla="*/ 124374 w 235589"/>
                <a:gd name="connsiteY1" fmla="*/ 7519 h 178258"/>
                <a:gd name="connsiteX2" fmla="*/ 161968 w 235589"/>
                <a:gd name="connsiteY2" fmla="*/ 17544 h 178258"/>
                <a:gd name="connsiteX3" fmla="*/ 173559 w 235589"/>
                <a:gd name="connsiteY3" fmla="*/ 22557 h 178258"/>
                <a:gd name="connsiteX4" fmla="*/ 181078 w 235589"/>
                <a:gd name="connsiteY4" fmla="*/ 27256 h 178258"/>
                <a:gd name="connsiteX5" fmla="*/ 178885 w 235589"/>
                <a:gd name="connsiteY5" fmla="*/ 29136 h 178258"/>
                <a:gd name="connsiteX6" fmla="*/ 180765 w 235589"/>
                <a:gd name="connsiteY6" fmla="*/ 31328 h 178258"/>
                <a:gd name="connsiteX7" fmla="*/ 188283 w 235589"/>
                <a:gd name="connsiteY7" fmla="*/ 35088 h 178258"/>
                <a:gd name="connsiteX8" fmla="*/ 197995 w 235589"/>
                <a:gd name="connsiteY8" fmla="*/ 45740 h 178258"/>
                <a:gd name="connsiteX9" fmla="*/ 201441 w 235589"/>
                <a:gd name="connsiteY9" fmla="*/ 52005 h 178258"/>
                <a:gd name="connsiteX10" fmla="*/ 204261 w 235589"/>
                <a:gd name="connsiteY10" fmla="*/ 66416 h 178258"/>
                <a:gd name="connsiteX11" fmla="*/ 208334 w 235589"/>
                <a:gd name="connsiteY11" fmla="*/ 72682 h 178258"/>
                <a:gd name="connsiteX12" fmla="*/ 213033 w 235589"/>
                <a:gd name="connsiteY12" fmla="*/ 78321 h 178258"/>
                <a:gd name="connsiteX13" fmla="*/ 222118 w 235589"/>
                <a:gd name="connsiteY13" fmla="*/ 86780 h 178258"/>
                <a:gd name="connsiteX14" fmla="*/ 235589 w 235589"/>
                <a:gd name="connsiteY14" fmla="*/ 96805 h 178258"/>
                <a:gd name="connsiteX15" fmla="*/ 230890 w 235589"/>
                <a:gd name="connsiteY15" fmla="*/ 98371 h 178258"/>
                <a:gd name="connsiteX16" fmla="*/ 222118 w 235589"/>
                <a:gd name="connsiteY16" fmla="*/ 102131 h 178258"/>
                <a:gd name="connsiteX17" fmla="*/ 218045 w 235589"/>
                <a:gd name="connsiteY17" fmla="*/ 106203 h 178258"/>
                <a:gd name="connsiteX18" fmla="*/ 214599 w 235589"/>
                <a:gd name="connsiteY18" fmla="*/ 112156 h 178258"/>
                <a:gd name="connsiteX19" fmla="*/ 212720 w 235589"/>
                <a:gd name="connsiteY19" fmla="*/ 116855 h 178258"/>
                <a:gd name="connsiteX20" fmla="*/ 210527 w 235589"/>
                <a:gd name="connsiteY20" fmla="*/ 120928 h 178258"/>
                <a:gd name="connsiteX21" fmla="*/ 206141 w 235589"/>
                <a:gd name="connsiteY21" fmla="*/ 124061 h 178258"/>
                <a:gd name="connsiteX22" fmla="*/ 190790 w 235589"/>
                <a:gd name="connsiteY22" fmla="*/ 130013 h 178258"/>
                <a:gd name="connsiteX23" fmla="*/ 187657 w 235589"/>
                <a:gd name="connsiteY23" fmla="*/ 132832 h 178258"/>
                <a:gd name="connsiteX24" fmla="*/ 186717 w 235589"/>
                <a:gd name="connsiteY24" fmla="*/ 135965 h 178258"/>
                <a:gd name="connsiteX25" fmla="*/ 187657 w 235589"/>
                <a:gd name="connsiteY25" fmla="*/ 141605 h 178258"/>
                <a:gd name="connsiteX26" fmla="*/ 189537 w 235589"/>
                <a:gd name="connsiteY26" fmla="*/ 147557 h 178258"/>
                <a:gd name="connsiteX27" fmla="*/ 189223 w 235589"/>
                <a:gd name="connsiteY27" fmla="*/ 151629 h 178258"/>
                <a:gd name="connsiteX28" fmla="*/ 184524 w 235589"/>
                <a:gd name="connsiteY28" fmla="*/ 155075 h 178258"/>
                <a:gd name="connsiteX29" fmla="*/ 171993 w 235589"/>
                <a:gd name="connsiteY29" fmla="*/ 156329 h 178258"/>
                <a:gd name="connsiteX30" fmla="*/ 157269 w 235589"/>
                <a:gd name="connsiteY30" fmla="*/ 162281 h 178258"/>
                <a:gd name="connsiteX31" fmla="*/ 129386 w 235589"/>
                <a:gd name="connsiteY31" fmla="*/ 178259 h 178258"/>
                <a:gd name="connsiteX32" fmla="*/ 118108 w 235589"/>
                <a:gd name="connsiteY32" fmla="*/ 164474 h 178258"/>
                <a:gd name="connsiteX33" fmla="*/ 102130 w 235589"/>
                <a:gd name="connsiteY33" fmla="*/ 149437 h 178258"/>
                <a:gd name="connsiteX34" fmla="*/ 89912 w 235589"/>
                <a:gd name="connsiteY34" fmla="*/ 140351 h 178258"/>
                <a:gd name="connsiteX35" fmla="*/ 75188 w 235589"/>
                <a:gd name="connsiteY35" fmla="*/ 136592 h 178258"/>
                <a:gd name="connsiteX36" fmla="*/ 62030 w 235589"/>
                <a:gd name="connsiteY36" fmla="*/ 128133 h 178258"/>
                <a:gd name="connsiteX37" fmla="*/ 50439 w 235589"/>
                <a:gd name="connsiteY37" fmla="*/ 114349 h 178258"/>
                <a:gd name="connsiteX38" fmla="*/ 36967 w 235589"/>
                <a:gd name="connsiteY38" fmla="*/ 102444 h 178258"/>
                <a:gd name="connsiteX39" fmla="*/ 7205 w 235589"/>
                <a:gd name="connsiteY39" fmla="*/ 83334 h 178258"/>
                <a:gd name="connsiteX40" fmla="*/ 0 w 235589"/>
                <a:gd name="connsiteY40" fmla="*/ 77068 h 178258"/>
                <a:gd name="connsiteX41" fmla="*/ 6892 w 235589"/>
                <a:gd name="connsiteY41" fmla="*/ 68296 h 178258"/>
                <a:gd name="connsiteX42" fmla="*/ 6266 w 235589"/>
                <a:gd name="connsiteY42" fmla="*/ 62344 h 178258"/>
                <a:gd name="connsiteX43" fmla="*/ 5013 w 235589"/>
                <a:gd name="connsiteY43" fmla="*/ 58271 h 178258"/>
                <a:gd name="connsiteX44" fmla="*/ 6579 w 235589"/>
                <a:gd name="connsiteY44" fmla="*/ 54825 h 178258"/>
                <a:gd name="connsiteX45" fmla="*/ 10338 w 235589"/>
                <a:gd name="connsiteY45" fmla="*/ 51692 h 178258"/>
                <a:gd name="connsiteX46" fmla="*/ 15038 w 235589"/>
                <a:gd name="connsiteY46" fmla="*/ 50125 h 178258"/>
                <a:gd name="connsiteX47" fmla="*/ 19110 w 235589"/>
                <a:gd name="connsiteY47" fmla="*/ 51065 h 178258"/>
                <a:gd name="connsiteX48" fmla="*/ 32268 w 235589"/>
                <a:gd name="connsiteY48" fmla="*/ 59838 h 178258"/>
                <a:gd name="connsiteX49" fmla="*/ 42607 w 235589"/>
                <a:gd name="connsiteY49" fmla="*/ 64850 h 178258"/>
                <a:gd name="connsiteX50" fmla="*/ 53885 w 235589"/>
                <a:gd name="connsiteY50" fmla="*/ 68296 h 178258"/>
                <a:gd name="connsiteX51" fmla="*/ 67043 w 235589"/>
                <a:gd name="connsiteY51" fmla="*/ 70489 h 178258"/>
                <a:gd name="connsiteX52" fmla="*/ 74562 w 235589"/>
                <a:gd name="connsiteY52" fmla="*/ 69549 h 178258"/>
                <a:gd name="connsiteX53" fmla="*/ 80201 w 235589"/>
                <a:gd name="connsiteY53" fmla="*/ 67043 h 178258"/>
                <a:gd name="connsiteX54" fmla="*/ 88659 w 235589"/>
                <a:gd name="connsiteY54" fmla="*/ 61090 h 178258"/>
                <a:gd name="connsiteX55" fmla="*/ 92419 w 235589"/>
                <a:gd name="connsiteY55" fmla="*/ 56078 h 178258"/>
                <a:gd name="connsiteX56" fmla="*/ 94612 w 235589"/>
                <a:gd name="connsiteY56" fmla="*/ 49186 h 178258"/>
                <a:gd name="connsiteX57" fmla="*/ 94925 w 235589"/>
                <a:gd name="connsiteY57" fmla="*/ 41980 h 178258"/>
                <a:gd name="connsiteX58" fmla="*/ 94612 w 235589"/>
                <a:gd name="connsiteY58" fmla="*/ 37908 h 178258"/>
                <a:gd name="connsiteX59" fmla="*/ 93045 w 235589"/>
                <a:gd name="connsiteY59" fmla="*/ 34461 h 178258"/>
                <a:gd name="connsiteX60" fmla="*/ 88346 w 235589"/>
                <a:gd name="connsiteY60" fmla="*/ 30389 h 178258"/>
                <a:gd name="connsiteX61" fmla="*/ 81767 w 235589"/>
                <a:gd name="connsiteY61" fmla="*/ 27569 h 178258"/>
                <a:gd name="connsiteX62" fmla="*/ 80514 w 235589"/>
                <a:gd name="connsiteY62" fmla="*/ 26003 h 178258"/>
                <a:gd name="connsiteX63" fmla="*/ 78008 w 235589"/>
                <a:gd name="connsiteY63" fmla="*/ 14725 h 178258"/>
                <a:gd name="connsiteX64" fmla="*/ 66729 w 235589"/>
                <a:gd name="connsiteY64" fmla="*/ 0 h 178258"/>
                <a:gd name="connsiteX65" fmla="*/ 87406 w 235589"/>
                <a:gd name="connsiteY65" fmla="*/ 4699 h 178258"/>
                <a:gd name="connsiteX66" fmla="*/ 111529 w 235589"/>
                <a:gd name="connsiteY66" fmla="*/ 5639 h 17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35589" h="178258">
                  <a:moveTo>
                    <a:pt x="111529" y="5639"/>
                  </a:moveTo>
                  <a:lnTo>
                    <a:pt x="124374" y="7519"/>
                  </a:lnTo>
                  <a:lnTo>
                    <a:pt x="161968" y="17544"/>
                  </a:lnTo>
                  <a:lnTo>
                    <a:pt x="173559" y="22557"/>
                  </a:lnTo>
                  <a:lnTo>
                    <a:pt x="181078" y="27256"/>
                  </a:lnTo>
                  <a:lnTo>
                    <a:pt x="178885" y="29136"/>
                  </a:lnTo>
                  <a:lnTo>
                    <a:pt x="180765" y="31328"/>
                  </a:lnTo>
                  <a:lnTo>
                    <a:pt x="188283" y="35088"/>
                  </a:lnTo>
                  <a:lnTo>
                    <a:pt x="197995" y="45740"/>
                  </a:lnTo>
                  <a:lnTo>
                    <a:pt x="201441" y="52005"/>
                  </a:lnTo>
                  <a:lnTo>
                    <a:pt x="204261" y="66416"/>
                  </a:lnTo>
                  <a:lnTo>
                    <a:pt x="208334" y="72682"/>
                  </a:lnTo>
                  <a:lnTo>
                    <a:pt x="213033" y="78321"/>
                  </a:lnTo>
                  <a:lnTo>
                    <a:pt x="222118" y="86780"/>
                  </a:lnTo>
                  <a:lnTo>
                    <a:pt x="235589" y="96805"/>
                  </a:lnTo>
                  <a:lnTo>
                    <a:pt x="230890" y="98371"/>
                  </a:lnTo>
                  <a:lnTo>
                    <a:pt x="222118" y="102131"/>
                  </a:lnTo>
                  <a:lnTo>
                    <a:pt x="218045" y="106203"/>
                  </a:lnTo>
                  <a:lnTo>
                    <a:pt x="214599" y="112156"/>
                  </a:lnTo>
                  <a:lnTo>
                    <a:pt x="212720" y="116855"/>
                  </a:lnTo>
                  <a:lnTo>
                    <a:pt x="210527" y="120928"/>
                  </a:lnTo>
                  <a:lnTo>
                    <a:pt x="206141" y="124061"/>
                  </a:lnTo>
                  <a:lnTo>
                    <a:pt x="190790" y="130013"/>
                  </a:lnTo>
                  <a:lnTo>
                    <a:pt x="187657" y="132832"/>
                  </a:lnTo>
                  <a:lnTo>
                    <a:pt x="186717" y="135965"/>
                  </a:lnTo>
                  <a:lnTo>
                    <a:pt x="187657" y="141605"/>
                  </a:lnTo>
                  <a:lnTo>
                    <a:pt x="189537" y="147557"/>
                  </a:lnTo>
                  <a:lnTo>
                    <a:pt x="189223" y="151629"/>
                  </a:lnTo>
                  <a:lnTo>
                    <a:pt x="184524" y="155075"/>
                  </a:lnTo>
                  <a:lnTo>
                    <a:pt x="171993" y="156329"/>
                  </a:lnTo>
                  <a:lnTo>
                    <a:pt x="157269" y="162281"/>
                  </a:lnTo>
                  <a:lnTo>
                    <a:pt x="129386" y="178259"/>
                  </a:lnTo>
                  <a:lnTo>
                    <a:pt x="118108" y="164474"/>
                  </a:lnTo>
                  <a:lnTo>
                    <a:pt x="102130" y="149437"/>
                  </a:lnTo>
                  <a:lnTo>
                    <a:pt x="89912" y="140351"/>
                  </a:lnTo>
                  <a:lnTo>
                    <a:pt x="75188" y="136592"/>
                  </a:lnTo>
                  <a:lnTo>
                    <a:pt x="62030" y="128133"/>
                  </a:lnTo>
                  <a:lnTo>
                    <a:pt x="50439" y="114349"/>
                  </a:lnTo>
                  <a:lnTo>
                    <a:pt x="36967" y="102444"/>
                  </a:lnTo>
                  <a:lnTo>
                    <a:pt x="7205" y="83334"/>
                  </a:lnTo>
                  <a:lnTo>
                    <a:pt x="0" y="77068"/>
                  </a:lnTo>
                  <a:lnTo>
                    <a:pt x="6892" y="68296"/>
                  </a:lnTo>
                  <a:lnTo>
                    <a:pt x="6266" y="62344"/>
                  </a:lnTo>
                  <a:lnTo>
                    <a:pt x="5013" y="58271"/>
                  </a:lnTo>
                  <a:lnTo>
                    <a:pt x="6579" y="54825"/>
                  </a:lnTo>
                  <a:lnTo>
                    <a:pt x="10338" y="51692"/>
                  </a:lnTo>
                  <a:lnTo>
                    <a:pt x="15038" y="50125"/>
                  </a:lnTo>
                  <a:lnTo>
                    <a:pt x="19110" y="51065"/>
                  </a:lnTo>
                  <a:lnTo>
                    <a:pt x="32268" y="59838"/>
                  </a:lnTo>
                  <a:lnTo>
                    <a:pt x="42607" y="64850"/>
                  </a:lnTo>
                  <a:lnTo>
                    <a:pt x="53885" y="68296"/>
                  </a:lnTo>
                  <a:lnTo>
                    <a:pt x="67043" y="70489"/>
                  </a:lnTo>
                  <a:lnTo>
                    <a:pt x="74562" y="69549"/>
                  </a:lnTo>
                  <a:lnTo>
                    <a:pt x="80201" y="67043"/>
                  </a:lnTo>
                  <a:lnTo>
                    <a:pt x="88659" y="61090"/>
                  </a:lnTo>
                  <a:lnTo>
                    <a:pt x="92419" y="56078"/>
                  </a:lnTo>
                  <a:lnTo>
                    <a:pt x="94612" y="49186"/>
                  </a:lnTo>
                  <a:lnTo>
                    <a:pt x="94925" y="41980"/>
                  </a:lnTo>
                  <a:lnTo>
                    <a:pt x="94612" y="37908"/>
                  </a:lnTo>
                  <a:lnTo>
                    <a:pt x="93045" y="34461"/>
                  </a:lnTo>
                  <a:lnTo>
                    <a:pt x="88346" y="30389"/>
                  </a:lnTo>
                  <a:lnTo>
                    <a:pt x="81767" y="27569"/>
                  </a:lnTo>
                  <a:lnTo>
                    <a:pt x="80514" y="26003"/>
                  </a:lnTo>
                  <a:lnTo>
                    <a:pt x="78008" y="14725"/>
                  </a:lnTo>
                  <a:lnTo>
                    <a:pt x="66729" y="0"/>
                  </a:lnTo>
                  <a:lnTo>
                    <a:pt x="87406" y="4699"/>
                  </a:lnTo>
                  <a:lnTo>
                    <a:pt x="111529" y="5639"/>
                  </a:lnTo>
                  <a:close/>
                </a:path>
              </a:pathLst>
            </a:custGeom>
            <a:grpFill/>
            <a:ln w="6248" cap="rnd">
              <a:solidFill>
                <a:srgbClr val="0070C0"/>
              </a:solidFill>
              <a:prstDash val="solid"/>
              <a:round/>
            </a:ln>
          </p:spPr>
          <p:txBody>
            <a:bodyPr rtlCol="0" anchor="ctr"/>
            <a:lstStyle/>
            <a:p>
              <a:endParaRPr lang="vi-VN"/>
            </a:p>
          </p:txBody>
        </p:sp>
        <p:sp>
          <p:nvSpPr>
            <p:cNvPr id="136" name="Freeform: Shape 135">
              <a:extLst>
                <a:ext uri="{FF2B5EF4-FFF2-40B4-BE49-F238E27FC236}">
                  <a16:creationId xmlns:a16="http://schemas.microsoft.com/office/drawing/2014/main" id="{2DFD6F3C-4F8A-4BC1-90E1-AE86AE158BC4}"/>
                </a:ext>
              </a:extLst>
            </p:cNvPr>
            <p:cNvSpPr/>
            <p:nvPr/>
          </p:nvSpPr>
          <p:spPr>
            <a:xfrm>
              <a:off x="3719298" y="498795"/>
              <a:ext cx="638785" cy="333647"/>
            </a:xfrm>
            <a:custGeom>
              <a:avLst/>
              <a:gdLst>
                <a:gd name="connsiteX0" fmla="*/ 526003 w 638785"/>
                <a:gd name="connsiteY0" fmla="*/ 320803 h 333647"/>
                <a:gd name="connsiteX1" fmla="*/ 524437 w 638785"/>
                <a:gd name="connsiteY1" fmla="*/ 322056 h 333647"/>
                <a:gd name="connsiteX2" fmla="*/ 510339 w 638785"/>
                <a:gd name="connsiteY2" fmla="*/ 329575 h 333647"/>
                <a:gd name="connsiteX3" fmla="*/ 501567 w 638785"/>
                <a:gd name="connsiteY3" fmla="*/ 332081 h 333647"/>
                <a:gd name="connsiteX4" fmla="*/ 492169 w 638785"/>
                <a:gd name="connsiteY4" fmla="*/ 333334 h 333647"/>
                <a:gd name="connsiteX5" fmla="*/ 480577 w 638785"/>
                <a:gd name="connsiteY5" fmla="*/ 333647 h 333647"/>
                <a:gd name="connsiteX6" fmla="*/ 468673 w 638785"/>
                <a:gd name="connsiteY6" fmla="*/ 332394 h 333647"/>
                <a:gd name="connsiteX7" fmla="*/ 456455 w 638785"/>
                <a:gd name="connsiteY7" fmla="*/ 327695 h 333647"/>
                <a:gd name="connsiteX8" fmla="*/ 421053 w 638785"/>
                <a:gd name="connsiteY8" fmla="*/ 303572 h 333647"/>
                <a:gd name="connsiteX9" fmla="*/ 415101 w 638785"/>
                <a:gd name="connsiteY9" fmla="*/ 301379 h 333647"/>
                <a:gd name="connsiteX10" fmla="*/ 409149 w 638785"/>
                <a:gd name="connsiteY10" fmla="*/ 301066 h 333647"/>
                <a:gd name="connsiteX11" fmla="*/ 401630 w 638785"/>
                <a:gd name="connsiteY11" fmla="*/ 303259 h 333647"/>
                <a:gd name="connsiteX12" fmla="*/ 395364 w 638785"/>
                <a:gd name="connsiteY12" fmla="*/ 306392 h 333647"/>
                <a:gd name="connsiteX13" fmla="*/ 381266 w 638785"/>
                <a:gd name="connsiteY13" fmla="*/ 319236 h 333647"/>
                <a:gd name="connsiteX14" fmla="*/ 368108 w 638785"/>
                <a:gd name="connsiteY14" fmla="*/ 318296 h 333647"/>
                <a:gd name="connsiteX15" fmla="*/ 361843 w 638785"/>
                <a:gd name="connsiteY15" fmla="*/ 313284 h 333647"/>
                <a:gd name="connsiteX16" fmla="*/ 357770 w 638785"/>
                <a:gd name="connsiteY16" fmla="*/ 307645 h 333647"/>
                <a:gd name="connsiteX17" fmla="*/ 356830 w 638785"/>
                <a:gd name="connsiteY17" fmla="*/ 301379 h 333647"/>
                <a:gd name="connsiteX18" fmla="*/ 357144 w 638785"/>
                <a:gd name="connsiteY18" fmla="*/ 290101 h 333647"/>
                <a:gd name="connsiteX19" fmla="*/ 355577 w 638785"/>
                <a:gd name="connsiteY19" fmla="*/ 285402 h 333647"/>
                <a:gd name="connsiteX20" fmla="*/ 348372 w 638785"/>
                <a:gd name="connsiteY20" fmla="*/ 278823 h 333647"/>
                <a:gd name="connsiteX21" fmla="*/ 345552 w 638785"/>
                <a:gd name="connsiteY21" fmla="*/ 275376 h 333647"/>
                <a:gd name="connsiteX22" fmla="*/ 344925 w 638785"/>
                <a:gd name="connsiteY22" fmla="*/ 271304 h 333647"/>
                <a:gd name="connsiteX23" fmla="*/ 345239 w 638785"/>
                <a:gd name="connsiteY23" fmla="*/ 262219 h 333647"/>
                <a:gd name="connsiteX24" fmla="*/ 341166 w 638785"/>
                <a:gd name="connsiteY24" fmla="*/ 258459 h 333647"/>
                <a:gd name="connsiteX25" fmla="*/ 334274 w 638785"/>
                <a:gd name="connsiteY25" fmla="*/ 256893 h 333647"/>
                <a:gd name="connsiteX26" fmla="*/ 319863 w 638785"/>
                <a:gd name="connsiteY26" fmla="*/ 257833 h 333647"/>
                <a:gd name="connsiteX27" fmla="*/ 297933 w 638785"/>
                <a:gd name="connsiteY27" fmla="*/ 264725 h 333647"/>
                <a:gd name="connsiteX28" fmla="*/ 292607 w 638785"/>
                <a:gd name="connsiteY28" fmla="*/ 267544 h 333647"/>
                <a:gd name="connsiteX29" fmla="*/ 284775 w 638785"/>
                <a:gd name="connsiteY29" fmla="*/ 272870 h 333647"/>
                <a:gd name="connsiteX30" fmla="*/ 274123 w 638785"/>
                <a:gd name="connsiteY30" fmla="*/ 276943 h 333647"/>
                <a:gd name="connsiteX31" fmla="*/ 267544 w 638785"/>
                <a:gd name="connsiteY31" fmla="*/ 280702 h 333647"/>
                <a:gd name="connsiteX32" fmla="*/ 260965 w 638785"/>
                <a:gd name="connsiteY32" fmla="*/ 285402 h 333647"/>
                <a:gd name="connsiteX33" fmla="*/ 254700 w 638785"/>
                <a:gd name="connsiteY33" fmla="*/ 287908 h 333647"/>
                <a:gd name="connsiteX34" fmla="*/ 248434 w 638785"/>
                <a:gd name="connsiteY34" fmla="*/ 289161 h 333647"/>
                <a:gd name="connsiteX35" fmla="*/ 240289 w 638785"/>
                <a:gd name="connsiteY35" fmla="*/ 287908 h 333647"/>
                <a:gd name="connsiteX36" fmla="*/ 232770 w 638785"/>
                <a:gd name="connsiteY36" fmla="*/ 284775 h 333647"/>
                <a:gd name="connsiteX37" fmla="*/ 220865 w 638785"/>
                <a:gd name="connsiteY37" fmla="*/ 273810 h 333647"/>
                <a:gd name="connsiteX38" fmla="*/ 215853 w 638785"/>
                <a:gd name="connsiteY38" fmla="*/ 264412 h 333647"/>
                <a:gd name="connsiteX39" fmla="*/ 213346 w 638785"/>
                <a:gd name="connsiteY39" fmla="*/ 255013 h 333647"/>
                <a:gd name="connsiteX40" fmla="*/ 211780 w 638785"/>
                <a:gd name="connsiteY40" fmla="*/ 247181 h 333647"/>
                <a:gd name="connsiteX41" fmla="*/ 209274 w 638785"/>
                <a:gd name="connsiteY41" fmla="*/ 239975 h 333647"/>
                <a:gd name="connsiteX42" fmla="*/ 202068 w 638785"/>
                <a:gd name="connsiteY42" fmla="*/ 227757 h 333647"/>
                <a:gd name="connsiteX43" fmla="*/ 199562 w 638785"/>
                <a:gd name="connsiteY43" fmla="*/ 222118 h 333647"/>
                <a:gd name="connsiteX44" fmla="*/ 197995 w 638785"/>
                <a:gd name="connsiteY44" fmla="*/ 216166 h 333647"/>
                <a:gd name="connsiteX45" fmla="*/ 197682 w 638785"/>
                <a:gd name="connsiteY45" fmla="*/ 209900 h 333647"/>
                <a:gd name="connsiteX46" fmla="*/ 198935 w 638785"/>
                <a:gd name="connsiteY46" fmla="*/ 203634 h 333647"/>
                <a:gd name="connsiteX47" fmla="*/ 203321 w 638785"/>
                <a:gd name="connsiteY47" fmla="*/ 191103 h 333647"/>
                <a:gd name="connsiteX48" fmla="*/ 204888 w 638785"/>
                <a:gd name="connsiteY48" fmla="*/ 185777 h 333647"/>
                <a:gd name="connsiteX49" fmla="*/ 204574 w 638785"/>
                <a:gd name="connsiteY49" fmla="*/ 181078 h 333647"/>
                <a:gd name="connsiteX50" fmla="*/ 203321 w 638785"/>
                <a:gd name="connsiteY50" fmla="*/ 177945 h 333647"/>
                <a:gd name="connsiteX51" fmla="*/ 200502 w 638785"/>
                <a:gd name="connsiteY51" fmla="*/ 176066 h 333647"/>
                <a:gd name="connsiteX52" fmla="*/ 187657 w 638785"/>
                <a:gd name="connsiteY52" fmla="*/ 172933 h 333647"/>
                <a:gd name="connsiteX53" fmla="*/ 182331 w 638785"/>
                <a:gd name="connsiteY53" fmla="*/ 172933 h 333647"/>
                <a:gd name="connsiteX54" fmla="*/ 175752 w 638785"/>
                <a:gd name="connsiteY54" fmla="*/ 175126 h 333647"/>
                <a:gd name="connsiteX55" fmla="*/ 168860 w 638785"/>
                <a:gd name="connsiteY55" fmla="*/ 178885 h 333647"/>
                <a:gd name="connsiteX56" fmla="*/ 149750 w 638785"/>
                <a:gd name="connsiteY56" fmla="*/ 194236 h 333647"/>
                <a:gd name="connsiteX57" fmla="*/ 134712 w 638785"/>
                <a:gd name="connsiteY57" fmla="*/ 215226 h 333647"/>
                <a:gd name="connsiteX58" fmla="*/ 115602 w 638785"/>
                <a:gd name="connsiteY58" fmla="*/ 233710 h 333647"/>
                <a:gd name="connsiteX59" fmla="*/ 95238 w 638785"/>
                <a:gd name="connsiteY59" fmla="*/ 201128 h 333647"/>
                <a:gd name="connsiteX60" fmla="*/ 82394 w 638785"/>
                <a:gd name="connsiteY60" fmla="*/ 170113 h 333647"/>
                <a:gd name="connsiteX61" fmla="*/ 75815 w 638785"/>
                <a:gd name="connsiteY61" fmla="*/ 160401 h 333647"/>
                <a:gd name="connsiteX62" fmla="*/ 66416 w 638785"/>
                <a:gd name="connsiteY62" fmla="*/ 149750 h 333647"/>
                <a:gd name="connsiteX63" fmla="*/ 2820 w 638785"/>
                <a:gd name="connsiteY63" fmla="*/ 112782 h 333647"/>
                <a:gd name="connsiteX64" fmla="*/ 0 w 638785"/>
                <a:gd name="connsiteY64" fmla="*/ 107770 h 333647"/>
                <a:gd name="connsiteX65" fmla="*/ 2506 w 638785"/>
                <a:gd name="connsiteY65" fmla="*/ 102757 h 333647"/>
                <a:gd name="connsiteX66" fmla="*/ 26942 w 638785"/>
                <a:gd name="connsiteY66" fmla="*/ 85526 h 333647"/>
                <a:gd name="connsiteX67" fmla="*/ 34461 w 638785"/>
                <a:gd name="connsiteY67" fmla="*/ 77068 h 333647"/>
                <a:gd name="connsiteX68" fmla="*/ 41353 w 638785"/>
                <a:gd name="connsiteY68" fmla="*/ 68609 h 333647"/>
                <a:gd name="connsiteX69" fmla="*/ 50125 w 638785"/>
                <a:gd name="connsiteY69" fmla="*/ 54198 h 333647"/>
                <a:gd name="connsiteX70" fmla="*/ 54198 w 638785"/>
                <a:gd name="connsiteY70" fmla="*/ 49186 h 333647"/>
                <a:gd name="connsiteX71" fmla="*/ 58271 w 638785"/>
                <a:gd name="connsiteY71" fmla="*/ 45426 h 333647"/>
                <a:gd name="connsiteX72" fmla="*/ 62657 w 638785"/>
                <a:gd name="connsiteY72" fmla="*/ 43233 h 333647"/>
                <a:gd name="connsiteX73" fmla="*/ 67356 w 638785"/>
                <a:gd name="connsiteY73" fmla="*/ 43233 h 333647"/>
                <a:gd name="connsiteX74" fmla="*/ 77381 w 638785"/>
                <a:gd name="connsiteY74" fmla="*/ 45113 h 333647"/>
                <a:gd name="connsiteX75" fmla="*/ 81767 w 638785"/>
                <a:gd name="connsiteY75" fmla="*/ 41980 h 333647"/>
                <a:gd name="connsiteX76" fmla="*/ 85840 w 638785"/>
                <a:gd name="connsiteY76" fmla="*/ 34461 h 333647"/>
                <a:gd name="connsiteX77" fmla="*/ 91166 w 638785"/>
                <a:gd name="connsiteY77" fmla="*/ 5639 h 333647"/>
                <a:gd name="connsiteX78" fmla="*/ 92419 w 638785"/>
                <a:gd name="connsiteY78" fmla="*/ 3446 h 333647"/>
                <a:gd name="connsiteX79" fmla="*/ 95865 w 638785"/>
                <a:gd name="connsiteY79" fmla="*/ 1253 h 333647"/>
                <a:gd name="connsiteX80" fmla="*/ 101817 w 638785"/>
                <a:gd name="connsiteY80" fmla="*/ 0 h 333647"/>
                <a:gd name="connsiteX81" fmla="*/ 101817 w 638785"/>
                <a:gd name="connsiteY81" fmla="*/ 2193 h 333647"/>
                <a:gd name="connsiteX82" fmla="*/ 103697 w 638785"/>
                <a:gd name="connsiteY82" fmla="*/ 10965 h 333647"/>
                <a:gd name="connsiteX83" fmla="*/ 108709 w 638785"/>
                <a:gd name="connsiteY83" fmla="*/ 18170 h 333647"/>
                <a:gd name="connsiteX84" fmla="*/ 114662 w 638785"/>
                <a:gd name="connsiteY84" fmla="*/ 20677 h 333647"/>
                <a:gd name="connsiteX85" fmla="*/ 145050 w 638785"/>
                <a:gd name="connsiteY85" fmla="*/ 21930 h 333647"/>
                <a:gd name="connsiteX86" fmla="*/ 156955 w 638785"/>
                <a:gd name="connsiteY86" fmla="*/ 25689 h 333647"/>
                <a:gd name="connsiteX87" fmla="*/ 167607 w 638785"/>
                <a:gd name="connsiteY87" fmla="*/ 25376 h 333647"/>
                <a:gd name="connsiteX88" fmla="*/ 171993 w 638785"/>
                <a:gd name="connsiteY88" fmla="*/ 28196 h 333647"/>
                <a:gd name="connsiteX89" fmla="*/ 180138 w 638785"/>
                <a:gd name="connsiteY89" fmla="*/ 36654 h 333647"/>
                <a:gd name="connsiteX90" fmla="*/ 185151 w 638785"/>
                <a:gd name="connsiteY90" fmla="*/ 39160 h 333647"/>
                <a:gd name="connsiteX91" fmla="*/ 190163 w 638785"/>
                <a:gd name="connsiteY91" fmla="*/ 40727 h 333647"/>
                <a:gd name="connsiteX92" fmla="*/ 195176 w 638785"/>
                <a:gd name="connsiteY92" fmla="*/ 43233 h 333647"/>
                <a:gd name="connsiteX93" fmla="*/ 199875 w 638785"/>
                <a:gd name="connsiteY93" fmla="*/ 47932 h 333647"/>
                <a:gd name="connsiteX94" fmla="*/ 205514 w 638785"/>
                <a:gd name="connsiteY94" fmla="*/ 56704 h 333647"/>
                <a:gd name="connsiteX95" fmla="*/ 229324 w 638785"/>
                <a:gd name="connsiteY95" fmla="*/ 83960 h 333647"/>
                <a:gd name="connsiteX96" fmla="*/ 237156 w 638785"/>
                <a:gd name="connsiteY96" fmla="*/ 89599 h 333647"/>
                <a:gd name="connsiteX97" fmla="*/ 240915 w 638785"/>
                <a:gd name="connsiteY97" fmla="*/ 88346 h 333647"/>
                <a:gd name="connsiteX98" fmla="*/ 244048 w 638785"/>
                <a:gd name="connsiteY98" fmla="*/ 81141 h 333647"/>
                <a:gd name="connsiteX99" fmla="*/ 246554 w 638785"/>
                <a:gd name="connsiteY99" fmla="*/ 78948 h 333647"/>
                <a:gd name="connsiteX100" fmla="*/ 251254 w 638785"/>
                <a:gd name="connsiteY100" fmla="*/ 78008 h 333647"/>
                <a:gd name="connsiteX101" fmla="*/ 258459 w 638785"/>
                <a:gd name="connsiteY101" fmla="*/ 80201 h 333647"/>
                <a:gd name="connsiteX102" fmla="*/ 262532 w 638785"/>
                <a:gd name="connsiteY102" fmla="*/ 80514 h 333647"/>
                <a:gd name="connsiteX103" fmla="*/ 276003 w 638785"/>
                <a:gd name="connsiteY103" fmla="*/ 78948 h 333647"/>
                <a:gd name="connsiteX104" fmla="*/ 282895 w 638785"/>
                <a:gd name="connsiteY104" fmla="*/ 77068 h 333647"/>
                <a:gd name="connsiteX105" fmla="*/ 288221 w 638785"/>
                <a:gd name="connsiteY105" fmla="*/ 73622 h 333647"/>
                <a:gd name="connsiteX106" fmla="*/ 295113 w 638785"/>
                <a:gd name="connsiteY106" fmla="*/ 59211 h 333647"/>
                <a:gd name="connsiteX107" fmla="*/ 298873 w 638785"/>
                <a:gd name="connsiteY107" fmla="*/ 57018 h 333647"/>
                <a:gd name="connsiteX108" fmla="*/ 332394 w 638785"/>
                <a:gd name="connsiteY108" fmla="*/ 54511 h 333647"/>
                <a:gd name="connsiteX109" fmla="*/ 355577 w 638785"/>
                <a:gd name="connsiteY109" fmla="*/ 57331 h 333647"/>
                <a:gd name="connsiteX110" fmla="*/ 371555 w 638785"/>
                <a:gd name="connsiteY110" fmla="*/ 61404 h 333647"/>
                <a:gd name="connsiteX111" fmla="*/ 385339 w 638785"/>
                <a:gd name="connsiteY111" fmla="*/ 70176 h 333647"/>
                <a:gd name="connsiteX112" fmla="*/ 394111 w 638785"/>
                <a:gd name="connsiteY112" fmla="*/ 86153 h 333647"/>
                <a:gd name="connsiteX113" fmla="*/ 395991 w 638785"/>
                <a:gd name="connsiteY113" fmla="*/ 103070 h 333647"/>
                <a:gd name="connsiteX114" fmla="*/ 398810 w 638785"/>
                <a:gd name="connsiteY114" fmla="*/ 108709 h 333647"/>
                <a:gd name="connsiteX115" fmla="*/ 407896 w 638785"/>
                <a:gd name="connsiteY115" fmla="*/ 112782 h 333647"/>
                <a:gd name="connsiteX116" fmla="*/ 416981 w 638785"/>
                <a:gd name="connsiteY116" fmla="*/ 114349 h 333647"/>
                <a:gd name="connsiteX117" fmla="*/ 425439 w 638785"/>
                <a:gd name="connsiteY117" fmla="*/ 114349 h 333647"/>
                <a:gd name="connsiteX118" fmla="*/ 433585 w 638785"/>
                <a:gd name="connsiteY118" fmla="*/ 113095 h 333647"/>
                <a:gd name="connsiteX119" fmla="*/ 494049 w 638785"/>
                <a:gd name="connsiteY119" fmla="*/ 97118 h 333647"/>
                <a:gd name="connsiteX120" fmla="*/ 500627 w 638785"/>
                <a:gd name="connsiteY120" fmla="*/ 93359 h 333647"/>
                <a:gd name="connsiteX121" fmla="*/ 502507 w 638785"/>
                <a:gd name="connsiteY121" fmla="*/ 82707 h 333647"/>
                <a:gd name="connsiteX122" fmla="*/ 506580 w 638785"/>
                <a:gd name="connsiteY122" fmla="*/ 80201 h 333647"/>
                <a:gd name="connsiteX123" fmla="*/ 512532 w 638785"/>
                <a:gd name="connsiteY123" fmla="*/ 81767 h 333647"/>
                <a:gd name="connsiteX124" fmla="*/ 519111 w 638785"/>
                <a:gd name="connsiteY124" fmla="*/ 84900 h 333647"/>
                <a:gd name="connsiteX125" fmla="*/ 540415 w 638785"/>
                <a:gd name="connsiteY125" fmla="*/ 90226 h 333647"/>
                <a:gd name="connsiteX126" fmla="*/ 546680 w 638785"/>
                <a:gd name="connsiteY126" fmla="*/ 93985 h 333647"/>
                <a:gd name="connsiteX127" fmla="*/ 551066 w 638785"/>
                <a:gd name="connsiteY127" fmla="*/ 100564 h 333647"/>
                <a:gd name="connsiteX128" fmla="*/ 554199 w 638785"/>
                <a:gd name="connsiteY128" fmla="*/ 108083 h 333647"/>
                <a:gd name="connsiteX129" fmla="*/ 558898 w 638785"/>
                <a:gd name="connsiteY129" fmla="*/ 113722 h 333647"/>
                <a:gd name="connsiteX130" fmla="*/ 568297 w 638785"/>
                <a:gd name="connsiteY130" fmla="*/ 115288 h 333647"/>
                <a:gd name="connsiteX131" fmla="*/ 571430 w 638785"/>
                <a:gd name="connsiteY131" fmla="*/ 113409 h 333647"/>
                <a:gd name="connsiteX132" fmla="*/ 574876 w 638785"/>
                <a:gd name="connsiteY132" fmla="*/ 107143 h 333647"/>
                <a:gd name="connsiteX133" fmla="*/ 578635 w 638785"/>
                <a:gd name="connsiteY133" fmla="*/ 105890 h 333647"/>
                <a:gd name="connsiteX134" fmla="*/ 583021 w 638785"/>
                <a:gd name="connsiteY134" fmla="*/ 106830 h 333647"/>
                <a:gd name="connsiteX135" fmla="*/ 586154 w 638785"/>
                <a:gd name="connsiteY135" fmla="*/ 109649 h 333647"/>
                <a:gd name="connsiteX136" fmla="*/ 590540 w 638785"/>
                <a:gd name="connsiteY136" fmla="*/ 115915 h 333647"/>
                <a:gd name="connsiteX137" fmla="*/ 603385 w 638785"/>
                <a:gd name="connsiteY137" fmla="*/ 125940 h 333647"/>
                <a:gd name="connsiteX138" fmla="*/ 610277 w 638785"/>
                <a:gd name="connsiteY138" fmla="*/ 137845 h 333647"/>
                <a:gd name="connsiteX139" fmla="*/ 609964 w 638785"/>
                <a:gd name="connsiteY139" fmla="*/ 139098 h 333647"/>
                <a:gd name="connsiteX140" fmla="*/ 616229 w 638785"/>
                <a:gd name="connsiteY140" fmla="*/ 139411 h 333647"/>
                <a:gd name="connsiteX141" fmla="*/ 625941 w 638785"/>
                <a:gd name="connsiteY141" fmla="*/ 138471 h 333647"/>
                <a:gd name="connsiteX142" fmla="*/ 635026 w 638785"/>
                <a:gd name="connsiteY142" fmla="*/ 139411 h 333647"/>
                <a:gd name="connsiteX143" fmla="*/ 638786 w 638785"/>
                <a:gd name="connsiteY143" fmla="*/ 145364 h 333647"/>
                <a:gd name="connsiteX144" fmla="*/ 635966 w 638785"/>
                <a:gd name="connsiteY144" fmla="*/ 151003 h 333647"/>
                <a:gd name="connsiteX145" fmla="*/ 621868 w 638785"/>
                <a:gd name="connsiteY145" fmla="*/ 159148 h 333647"/>
                <a:gd name="connsiteX146" fmla="*/ 616856 w 638785"/>
                <a:gd name="connsiteY146" fmla="*/ 163847 h 333647"/>
                <a:gd name="connsiteX147" fmla="*/ 613723 w 638785"/>
                <a:gd name="connsiteY147" fmla="*/ 171680 h 333647"/>
                <a:gd name="connsiteX148" fmla="*/ 612156 w 638785"/>
                <a:gd name="connsiteY148" fmla="*/ 186404 h 333647"/>
                <a:gd name="connsiteX149" fmla="*/ 608397 w 638785"/>
                <a:gd name="connsiteY149" fmla="*/ 194549 h 333647"/>
                <a:gd name="connsiteX150" fmla="*/ 598999 w 638785"/>
                <a:gd name="connsiteY150" fmla="*/ 208960 h 333647"/>
                <a:gd name="connsiteX151" fmla="*/ 595866 w 638785"/>
                <a:gd name="connsiteY151" fmla="*/ 216166 h 333647"/>
                <a:gd name="connsiteX152" fmla="*/ 588660 w 638785"/>
                <a:gd name="connsiteY152" fmla="*/ 239662 h 333647"/>
                <a:gd name="connsiteX153" fmla="*/ 583335 w 638785"/>
                <a:gd name="connsiteY153" fmla="*/ 244361 h 333647"/>
                <a:gd name="connsiteX154" fmla="*/ 574249 w 638785"/>
                <a:gd name="connsiteY154" fmla="*/ 244675 h 333647"/>
                <a:gd name="connsiteX155" fmla="*/ 567357 w 638785"/>
                <a:gd name="connsiteY155" fmla="*/ 239349 h 333647"/>
                <a:gd name="connsiteX156" fmla="*/ 562658 w 638785"/>
                <a:gd name="connsiteY156" fmla="*/ 231517 h 333647"/>
                <a:gd name="connsiteX157" fmla="*/ 557645 w 638785"/>
                <a:gd name="connsiteY157" fmla="*/ 225564 h 333647"/>
                <a:gd name="connsiteX158" fmla="*/ 549186 w 638785"/>
                <a:gd name="connsiteY158" fmla="*/ 226504 h 333647"/>
                <a:gd name="connsiteX159" fmla="*/ 544800 w 638785"/>
                <a:gd name="connsiteY159" fmla="*/ 232457 h 333647"/>
                <a:gd name="connsiteX160" fmla="*/ 541041 w 638785"/>
                <a:gd name="connsiteY160" fmla="*/ 241855 h 333647"/>
                <a:gd name="connsiteX161" fmla="*/ 531329 w 638785"/>
                <a:gd name="connsiteY161" fmla="*/ 288848 h 333647"/>
                <a:gd name="connsiteX162" fmla="*/ 529450 w 638785"/>
                <a:gd name="connsiteY162" fmla="*/ 292607 h 333647"/>
                <a:gd name="connsiteX163" fmla="*/ 524750 w 638785"/>
                <a:gd name="connsiteY163" fmla="*/ 299499 h 333647"/>
                <a:gd name="connsiteX164" fmla="*/ 523497 w 638785"/>
                <a:gd name="connsiteY164" fmla="*/ 304825 h 333647"/>
                <a:gd name="connsiteX165" fmla="*/ 523497 w 638785"/>
                <a:gd name="connsiteY165" fmla="*/ 309524 h 333647"/>
                <a:gd name="connsiteX166" fmla="*/ 526003 w 638785"/>
                <a:gd name="connsiteY166" fmla="*/ 320803 h 33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638785" h="333647">
                  <a:moveTo>
                    <a:pt x="526003" y="320803"/>
                  </a:moveTo>
                  <a:lnTo>
                    <a:pt x="524437" y="322056"/>
                  </a:lnTo>
                  <a:lnTo>
                    <a:pt x="510339" y="329575"/>
                  </a:lnTo>
                  <a:lnTo>
                    <a:pt x="501567" y="332081"/>
                  </a:lnTo>
                  <a:lnTo>
                    <a:pt x="492169" y="333334"/>
                  </a:lnTo>
                  <a:lnTo>
                    <a:pt x="480577" y="333647"/>
                  </a:lnTo>
                  <a:lnTo>
                    <a:pt x="468673" y="332394"/>
                  </a:lnTo>
                  <a:lnTo>
                    <a:pt x="456455" y="327695"/>
                  </a:lnTo>
                  <a:lnTo>
                    <a:pt x="421053" y="303572"/>
                  </a:lnTo>
                  <a:lnTo>
                    <a:pt x="415101" y="301379"/>
                  </a:lnTo>
                  <a:lnTo>
                    <a:pt x="409149" y="301066"/>
                  </a:lnTo>
                  <a:lnTo>
                    <a:pt x="401630" y="303259"/>
                  </a:lnTo>
                  <a:lnTo>
                    <a:pt x="395364" y="306392"/>
                  </a:lnTo>
                  <a:lnTo>
                    <a:pt x="381266" y="319236"/>
                  </a:lnTo>
                  <a:lnTo>
                    <a:pt x="368108" y="318296"/>
                  </a:lnTo>
                  <a:lnTo>
                    <a:pt x="361843" y="313284"/>
                  </a:lnTo>
                  <a:lnTo>
                    <a:pt x="357770" y="307645"/>
                  </a:lnTo>
                  <a:lnTo>
                    <a:pt x="356830" y="301379"/>
                  </a:lnTo>
                  <a:lnTo>
                    <a:pt x="357144" y="290101"/>
                  </a:lnTo>
                  <a:lnTo>
                    <a:pt x="355577" y="285402"/>
                  </a:lnTo>
                  <a:lnTo>
                    <a:pt x="348372" y="278823"/>
                  </a:lnTo>
                  <a:lnTo>
                    <a:pt x="345552" y="275376"/>
                  </a:lnTo>
                  <a:lnTo>
                    <a:pt x="344925" y="271304"/>
                  </a:lnTo>
                  <a:lnTo>
                    <a:pt x="345239" y="262219"/>
                  </a:lnTo>
                  <a:lnTo>
                    <a:pt x="341166" y="258459"/>
                  </a:lnTo>
                  <a:lnTo>
                    <a:pt x="334274" y="256893"/>
                  </a:lnTo>
                  <a:lnTo>
                    <a:pt x="319863" y="257833"/>
                  </a:lnTo>
                  <a:lnTo>
                    <a:pt x="297933" y="264725"/>
                  </a:lnTo>
                  <a:lnTo>
                    <a:pt x="292607" y="267544"/>
                  </a:lnTo>
                  <a:lnTo>
                    <a:pt x="284775" y="272870"/>
                  </a:lnTo>
                  <a:lnTo>
                    <a:pt x="274123" y="276943"/>
                  </a:lnTo>
                  <a:lnTo>
                    <a:pt x="267544" y="280702"/>
                  </a:lnTo>
                  <a:lnTo>
                    <a:pt x="260965" y="285402"/>
                  </a:lnTo>
                  <a:lnTo>
                    <a:pt x="254700" y="287908"/>
                  </a:lnTo>
                  <a:lnTo>
                    <a:pt x="248434" y="289161"/>
                  </a:lnTo>
                  <a:lnTo>
                    <a:pt x="240289" y="287908"/>
                  </a:lnTo>
                  <a:lnTo>
                    <a:pt x="232770" y="284775"/>
                  </a:lnTo>
                  <a:lnTo>
                    <a:pt x="220865" y="273810"/>
                  </a:lnTo>
                  <a:lnTo>
                    <a:pt x="215853" y="264412"/>
                  </a:lnTo>
                  <a:lnTo>
                    <a:pt x="213346" y="255013"/>
                  </a:lnTo>
                  <a:lnTo>
                    <a:pt x="211780" y="247181"/>
                  </a:lnTo>
                  <a:lnTo>
                    <a:pt x="209274" y="239975"/>
                  </a:lnTo>
                  <a:lnTo>
                    <a:pt x="202068" y="227757"/>
                  </a:lnTo>
                  <a:lnTo>
                    <a:pt x="199562" y="222118"/>
                  </a:lnTo>
                  <a:lnTo>
                    <a:pt x="197995" y="216166"/>
                  </a:lnTo>
                  <a:lnTo>
                    <a:pt x="197682" y="209900"/>
                  </a:lnTo>
                  <a:lnTo>
                    <a:pt x="198935" y="203634"/>
                  </a:lnTo>
                  <a:lnTo>
                    <a:pt x="203321" y="191103"/>
                  </a:lnTo>
                  <a:lnTo>
                    <a:pt x="204888" y="185777"/>
                  </a:lnTo>
                  <a:lnTo>
                    <a:pt x="204574" y="181078"/>
                  </a:lnTo>
                  <a:lnTo>
                    <a:pt x="203321" y="177945"/>
                  </a:lnTo>
                  <a:lnTo>
                    <a:pt x="200502" y="176066"/>
                  </a:lnTo>
                  <a:lnTo>
                    <a:pt x="187657" y="172933"/>
                  </a:lnTo>
                  <a:lnTo>
                    <a:pt x="182331" y="172933"/>
                  </a:lnTo>
                  <a:lnTo>
                    <a:pt x="175752" y="175126"/>
                  </a:lnTo>
                  <a:lnTo>
                    <a:pt x="168860" y="178885"/>
                  </a:lnTo>
                  <a:lnTo>
                    <a:pt x="149750" y="194236"/>
                  </a:lnTo>
                  <a:lnTo>
                    <a:pt x="134712" y="215226"/>
                  </a:lnTo>
                  <a:lnTo>
                    <a:pt x="115602" y="233710"/>
                  </a:lnTo>
                  <a:lnTo>
                    <a:pt x="95238" y="201128"/>
                  </a:lnTo>
                  <a:lnTo>
                    <a:pt x="82394" y="170113"/>
                  </a:lnTo>
                  <a:lnTo>
                    <a:pt x="75815" y="160401"/>
                  </a:lnTo>
                  <a:lnTo>
                    <a:pt x="66416" y="149750"/>
                  </a:lnTo>
                  <a:lnTo>
                    <a:pt x="2820" y="112782"/>
                  </a:lnTo>
                  <a:lnTo>
                    <a:pt x="0" y="107770"/>
                  </a:lnTo>
                  <a:lnTo>
                    <a:pt x="2506" y="102757"/>
                  </a:lnTo>
                  <a:lnTo>
                    <a:pt x="26942" y="85526"/>
                  </a:lnTo>
                  <a:lnTo>
                    <a:pt x="34461" y="77068"/>
                  </a:lnTo>
                  <a:lnTo>
                    <a:pt x="41353" y="68609"/>
                  </a:lnTo>
                  <a:lnTo>
                    <a:pt x="50125" y="54198"/>
                  </a:lnTo>
                  <a:lnTo>
                    <a:pt x="54198" y="49186"/>
                  </a:lnTo>
                  <a:lnTo>
                    <a:pt x="58271" y="45426"/>
                  </a:lnTo>
                  <a:lnTo>
                    <a:pt x="62657" y="43233"/>
                  </a:lnTo>
                  <a:lnTo>
                    <a:pt x="67356" y="43233"/>
                  </a:lnTo>
                  <a:lnTo>
                    <a:pt x="77381" y="45113"/>
                  </a:lnTo>
                  <a:lnTo>
                    <a:pt x="81767" y="41980"/>
                  </a:lnTo>
                  <a:lnTo>
                    <a:pt x="85840" y="34461"/>
                  </a:lnTo>
                  <a:lnTo>
                    <a:pt x="91166" y="5639"/>
                  </a:lnTo>
                  <a:lnTo>
                    <a:pt x="92419" y="3446"/>
                  </a:lnTo>
                  <a:lnTo>
                    <a:pt x="95865" y="1253"/>
                  </a:lnTo>
                  <a:lnTo>
                    <a:pt x="101817" y="0"/>
                  </a:lnTo>
                  <a:lnTo>
                    <a:pt x="101817" y="2193"/>
                  </a:lnTo>
                  <a:lnTo>
                    <a:pt x="103697" y="10965"/>
                  </a:lnTo>
                  <a:lnTo>
                    <a:pt x="108709" y="18170"/>
                  </a:lnTo>
                  <a:lnTo>
                    <a:pt x="114662" y="20677"/>
                  </a:lnTo>
                  <a:lnTo>
                    <a:pt x="145050" y="21930"/>
                  </a:lnTo>
                  <a:lnTo>
                    <a:pt x="156955" y="25689"/>
                  </a:lnTo>
                  <a:lnTo>
                    <a:pt x="167607" y="25376"/>
                  </a:lnTo>
                  <a:lnTo>
                    <a:pt x="171993" y="28196"/>
                  </a:lnTo>
                  <a:lnTo>
                    <a:pt x="180138" y="36654"/>
                  </a:lnTo>
                  <a:lnTo>
                    <a:pt x="185151" y="39160"/>
                  </a:lnTo>
                  <a:lnTo>
                    <a:pt x="190163" y="40727"/>
                  </a:lnTo>
                  <a:lnTo>
                    <a:pt x="195176" y="43233"/>
                  </a:lnTo>
                  <a:lnTo>
                    <a:pt x="199875" y="47932"/>
                  </a:lnTo>
                  <a:lnTo>
                    <a:pt x="205514" y="56704"/>
                  </a:lnTo>
                  <a:lnTo>
                    <a:pt x="229324" y="83960"/>
                  </a:lnTo>
                  <a:lnTo>
                    <a:pt x="237156" y="89599"/>
                  </a:lnTo>
                  <a:lnTo>
                    <a:pt x="240915" y="88346"/>
                  </a:lnTo>
                  <a:lnTo>
                    <a:pt x="244048" y="81141"/>
                  </a:lnTo>
                  <a:lnTo>
                    <a:pt x="246554" y="78948"/>
                  </a:lnTo>
                  <a:lnTo>
                    <a:pt x="251254" y="78008"/>
                  </a:lnTo>
                  <a:lnTo>
                    <a:pt x="258459" y="80201"/>
                  </a:lnTo>
                  <a:lnTo>
                    <a:pt x="262532" y="80514"/>
                  </a:lnTo>
                  <a:lnTo>
                    <a:pt x="276003" y="78948"/>
                  </a:lnTo>
                  <a:lnTo>
                    <a:pt x="282895" y="77068"/>
                  </a:lnTo>
                  <a:lnTo>
                    <a:pt x="288221" y="73622"/>
                  </a:lnTo>
                  <a:lnTo>
                    <a:pt x="295113" y="59211"/>
                  </a:lnTo>
                  <a:lnTo>
                    <a:pt x="298873" y="57018"/>
                  </a:lnTo>
                  <a:lnTo>
                    <a:pt x="332394" y="54511"/>
                  </a:lnTo>
                  <a:lnTo>
                    <a:pt x="355577" y="57331"/>
                  </a:lnTo>
                  <a:lnTo>
                    <a:pt x="371555" y="61404"/>
                  </a:lnTo>
                  <a:lnTo>
                    <a:pt x="385339" y="70176"/>
                  </a:lnTo>
                  <a:lnTo>
                    <a:pt x="394111" y="86153"/>
                  </a:lnTo>
                  <a:lnTo>
                    <a:pt x="395991" y="103070"/>
                  </a:lnTo>
                  <a:lnTo>
                    <a:pt x="398810" y="108709"/>
                  </a:lnTo>
                  <a:lnTo>
                    <a:pt x="407896" y="112782"/>
                  </a:lnTo>
                  <a:lnTo>
                    <a:pt x="416981" y="114349"/>
                  </a:lnTo>
                  <a:lnTo>
                    <a:pt x="425439" y="114349"/>
                  </a:lnTo>
                  <a:lnTo>
                    <a:pt x="433585" y="113095"/>
                  </a:lnTo>
                  <a:lnTo>
                    <a:pt x="494049" y="97118"/>
                  </a:lnTo>
                  <a:lnTo>
                    <a:pt x="500627" y="93359"/>
                  </a:lnTo>
                  <a:lnTo>
                    <a:pt x="502507" y="82707"/>
                  </a:lnTo>
                  <a:lnTo>
                    <a:pt x="506580" y="80201"/>
                  </a:lnTo>
                  <a:lnTo>
                    <a:pt x="512532" y="81767"/>
                  </a:lnTo>
                  <a:lnTo>
                    <a:pt x="519111" y="84900"/>
                  </a:lnTo>
                  <a:lnTo>
                    <a:pt x="540415" y="90226"/>
                  </a:lnTo>
                  <a:lnTo>
                    <a:pt x="546680" y="93985"/>
                  </a:lnTo>
                  <a:lnTo>
                    <a:pt x="551066" y="100564"/>
                  </a:lnTo>
                  <a:lnTo>
                    <a:pt x="554199" y="108083"/>
                  </a:lnTo>
                  <a:lnTo>
                    <a:pt x="558898" y="113722"/>
                  </a:lnTo>
                  <a:lnTo>
                    <a:pt x="568297" y="115288"/>
                  </a:lnTo>
                  <a:lnTo>
                    <a:pt x="571430" y="113409"/>
                  </a:lnTo>
                  <a:lnTo>
                    <a:pt x="574876" y="107143"/>
                  </a:lnTo>
                  <a:lnTo>
                    <a:pt x="578635" y="105890"/>
                  </a:lnTo>
                  <a:lnTo>
                    <a:pt x="583021" y="106830"/>
                  </a:lnTo>
                  <a:lnTo>
                    <a:pt x="586154" y="109649"/>
                  </a:lnTo>
                  <a:lnTo>
                    <a:pt x="590540" y="115915"/>
                  </a:lnTo>
                  <a:lnTo>
                    <a:pt x="603385" y="125940"/>
                  </a:lnTo>
                  <a:lnTo>
                    <a:pt x="610277" y="137845"/>
                  </a:lnTo>
                  <a:lnTo>
                    <a:pt x="609964" y="139098"/>
                  </a:lnTo>
                  <a:lnTo>
                    <a:pt x="616229" y="139411"/>
                  </a:lnTo>
                  <a:lnTo>
                    <a:pt x="625941" y="138471"/>
                  </a:lnTo>
                  <a:lnTo>
                    <a:pt x="635026" y="139411"/>
                  </a:lnTo>
                  <a:lnTo>
                    <a:pt x="638786" y="145364"/>
                  </a:lnTo>
                  <a:lnTo>
                    <a:pt x="635966" y="151003"/>
                  </a:lnTo>
                  <a:lnTo>
                    <a:pt x="621868" y="159148"/>
                  </a:lnTo>
                  <a:lnTo>
                    <a:pt x="616856" y="163847"/>
                  </a:lnTo>
                  <a:lnTo>
                    <a:pt x="613723" y="171680"/>
                  </a:lnTo>
                  <a:lnTo>
                    <a:pt x="612156" y="186404"/>
                  </a:lnTo>
                  <a:lnTo>
                    <a:pt x="608397" y="194549"/>
                  </a:lnTo>
                  <a:lnTo>
                    <a:pt x="598999" y="208960"/>
                  </a:lnTo>
                  <a:lnTo>
                    <a:pt x="595866" y="216166"/>
                  </a:lnTo>
                  <a:lnTo>
                    <a:pt x="588660" y="239662"/>
                  </a:lnTo>
                  <a:lnTo>
                    <a:pt x="583335" y="244361"/>
                  </a:lnTo>
                  <a:lnTo>
                    <a:pt x="574249" y="244675"/>
                  </a:lnTo>
                  <a:lnTo>
                    <a:pt x="567357" y="239349"/>
                  </a:lnTo>
                  <a:lnTo>
                    <a:pt x="562658" y="231517"/>
                  </a:lnTo>
                  <a:lnTo>
                    <a:pt x="557645" y="225564"/>
                  </a:lnTo>
                  <a:lnTo>
                    <a:pt x="549186" y="226504"/>
                  </a:lnTo>
                  <a:lnTo>
                    <a:pt x="544800" y="232457"/>
                  </a:lnTo>
                  <a:lnTo>
                    <a:pt x="541041" y="241855"/>
                  </a:lnTo>
                  <a:lnTo>
                    <a:pt x="531329" y="288848"/>
                  </a:lnTo>
                  <a:lnTo>
                    <a:pt x="529450" y="292607"/>
                  </a:lnTo>
                  <a:lnTo>
                    <a:pt x="524750" y="299499"/>
                  </a:lnTo>
                  <a:lnTo>
                    <a:pt x="523497" y="304825"/>
                  </a:lnTo>
                  <a:lnTo>
                    <a:pt x="523497" y="309524"/>
                  </a:lnTo>
                  <a:lnTo>
                    <a:pt x="526003" y="320803"/>
                  </a:lnTo>
                  <a:close/>
                </a:path>
              </a:pathLst>
            </a:custGeom>
            <a:grpFill/>
            <a:ln w="6248" cap="rnd">
              <a:solidFill>
                <a:srgbClr val="0070C0"/>
              </a:solidFill>
              <a:prstDash val="solid"/>
              <a:round/>
            </a:ln>
          </p:spPr>
          <p:txBody>
            <a:bodyPr rtlCol="0" anchor="ctr"/>
            <a:lstStyle/>
            <a:p>
              <a:endParaRPr lang="vi-VN"/>
            </a:p>
          </p:txBody>
        </p:sp>
        <p:sp>
          <p:nvSpPr>
            <p:cNvPr id="137" name="Freeform: Shape 136">
              <a:extLst>
                <a:ext uri="{FF2B5EF4-FFF2-40B4-BE49-F238E27FC236}">
                  <a16:creationId xmlns:a16="http://schemas.microsoft.com/office/drawing/2014/main" id="{F8355FC7-C3CA-4453-A83F-813E75B4BF42}"/>
                </a:ext>
              </a:extLst>
            </p:cNvPr>
            <p:cNvSpPr/>
            <p:nvPr/>
          </p:nvSpPr>
          <p:spPr>
            <a:xfrm>
              <a:off x="3322054" y="375048"/>
              <a:ext cx="512845" cy="552945"/>
            </a:xfrm>
            <a:custGeom>
              <a:avLst/>
              <a:gdLst>
                <a:gd name="connsiteX0" fmla="*/ 499061 w 512845"/>
                <a:gd name="connsiteY0" fmla="*/ 123747 h 552945"/>
                <a:gd name="connsiteX1" fmla="*/ 493109 w 512845"/>
                <a:gd name="connsiteY1" fmla="*/ 125000 h 552945"/>
                <a:gd name="connsiteX2" fmla="*/ 489663 w 512845"/>
                <a:gd name="connsiteY2" fmla="*/ 127193 h 552945"/>
                <a:gd name="connsiteX3" fmla="*/ 488409 w 512845"/>
                <a:gd name="connsiteY3" fmla="*/ 129386 h 552945"/>
                <a:gd name="connsiteX4" fmla="*/ 483084 w 512845"/>
                <a:gd name="connsiteY4" fmla="*/ 158208 h 552945"/>
                <a:gd name="connsiteX5" fmla="*/ 479011 w 512845"/>
                <a:gd name="connsiteY5" fmla="*/ 165727 h 552945"/>
                <a:gd name="connsiteX6" fmla="*/ 474625 w 512845"/>
                <a:gd name="connsiteY6" fmla="*/ 168860 h 552945"/>
                <a:gd name="connsiteX7" fmla="*/ 464600 w 512845"/>
                <a:gd name="connsiteY7" fmla="*/ 166980 h 552945"/>
                <a:gd name="connsiteX8" fmla="*/ 459901 w 512845"/>
                <a:gd name="connsiteY8" fmla="*/ 166980 h 552945"/>
                <a:gd name="connsiteX9" fmla="*/ 455515 w 512845"/>
                <a:gd name="connsiteY9" fmla="*/ 169173 h 552945"/>
                <a:gd name="connsiteX10" fmla="*/ 451442 w 512845"/>
                <a:gd name="connsiteY10" fmla="*/ 172933 h 552945"/>
                <a:gd name="connsiteX11" fmla="*/ 447369 w 512845"/>
                <a:gd name="connsiteY11" fmla="*/ 177945 h 552945"/>
                <a:gd name="connsiteX12" fmla="*/ 438597 w 512845"/>
                <a:gd name="connsiteY12" fmla="*/ 192356 h 552945"/>
                <a:gd name="connsiteX13" fmla="*/ 431705 w 512845"/>
                <a:gd name="connsiteY13" fmla="*/ 200815 h 552945"/>
                <a:gd name="connsiteX14" fmla="*/ 424186 w 512845"/>
                <a:gd name="connsiteY14" fmla="*/ 209274 h 552945"/>
                <a:gd name="connsiteX15" fmla="*/ 399750 w 512845"/>
                <a:gd name="connsiteY15" fmla="*/ 226504 h 552945"/>
                <a:gd name="connsiteX16" fmla="*/ 397244 w 512845"/>
                <a:gd name="connsiteY16" fmla="*/ 231517 h 552945"/>
                <a:gd name="connsiteX17" fmla="*/ 400063 w 512845"/>
                <a:gd name="connsiteY17" fmla="*/ 236529 h 552945"/>
                <a:gd name="connsiteX18" fmla="*/ 463660 w 512845"/>
                <a:gd name="connsiteY18" fmla="*/ 273497 h 552945"/>
                <a:gd name="connsiteX19" fmla="*/ 473059 w 512845"/>
                <a:gd name="connsiteY19" fmla="*/ 284148 h 552945"/>
                <a:gd name="connsiteX20" fmla="*/ 479638 w 512845"/>
                <a:gd name="connsiteY20" fmla="*/ 293860 h 552945"/>
                <a:gd name="connsiteX21" fmla="*/ 492482 w 512845"/>
                <a:gd name="connsiteY21" fmla="*/ 324875 h 552945"/>
                <a:gd name="connsiteX22" fmla="*/ 512846 w 512845"/>
                <a:gd name="connsiteY22" fmla="*/ 357457 h 552945"/>
                <a:gd name="connsiteX23" fmla="*/ 484023 w 512845"/>
                <a:gd name="connsiteY23" fmla="*/ 362783 h 552945"/>
                <a:gd name="connsiteX24" fmla="*/ 444237 w 512845"/>
                <a:gd name="connsiteY24" fmla="*/ 355577 h 552945"/>
                <a:gd name="connsiteX25" fmla="*/ 417607 w 512845"/>
                <a:gd name="connsiteY25" fmla="*/ 353384 h 552945"/>
                <a:gd name="connsiteX26" fmla="*/ 371241 w 512845"/>
                <a:gd name="connsiteY26" fmla="*/ 336154 h 552945"/>
                <a:gd name="connsiteX27" fmla="*/ 354951 w 512845"/>
                <a:gd name="connsiteY27" fmla="*/ 332081 h 552945"/>
                <a:gd name="connsiteX28" fmla="*/ 347745 w 512845"/>
                <a:gd name="connsiteY28" fmla="*/ 333021 h 552945"/>
                <a:gd name="connsiteX29" fmla="*/ 343986 w 512845"/>
                <a:gd name="connsiteY29" fmla="*/ 337093 h 552945"/>
                <a:gd name="connsiteX30" fmla="*/ 341479 w 512845"/>
                <a:gd name="connsiteY30" fmla="*/ 351818 h 552945"/>
                <a:gd name="connsiteX31" fmla="*/ 339286 w 512845"/>
                <a:gd name="connsiteY31" fmla="*/ 359650 h 552945"/>
                <a:gd name="connsiteX32" fmla="*/ 328948 w 512845"/>
                <a:gd name="connsiteY32" fmla="*/ 388159 h 552945"/>
                <a:gd name="connsiteX33" fmla="*/ 324562 w 512845"/>
                <a:gd name="connsiteY33" fmla="*/ 395677 h 552945"/>
                <a:gd name="connsiteX34" fmla="*/ 312031 w 512845"/>
                <a:gd name="connsiteY34" fmla="*/ 410089 h 552945"/>
                <a:gd name="connsiteX35" fmla="*/ 306705 w 512845"/>
                <a:gd name="connsiteY35" fmla="*/ 418547 h 552945"/>
                <a:gd name="connsiteX36" fmla="*/ 302632 w 512845"/>
                <a:gd name="connsiteY36" fmla="*/ 427006 h 552945"/>
                <a:gd name="connsiteX37" fmla="*/ 299499 w 512845"/>
                <a:gd name="connsiteY37" fmla="*/ 435778 h 552945"/>
                <a:gd name="connsiteX38" fmla="*/ 292294 w 512845"/>
                <a:gd name="connsiteY38" fmla="*/ 465853 h 552945"/>
                <a:gd name="connsiteX39" fmla="*/ 288848 w 512845"/>
                <a:gd name="connsiteY39" fmla="*/ 470866 h 552945"/>
                <a:gd name="connsiteX40" fmla="*/ 285088 w 512845"/>
                <a:gd name="connsiteY40" fmla="*/ 472745 h 552945"/>
                <a:gd name="connsiteX41" fmla="*/ 280389 w 512845"/>
                <a:gd name="connsiteY41" fmla="*/ 472432 h 552945"/>
                <a:gd name="connsiteX42" fmla="*/ 268171 w 512845"/>
                <a:gd name="connsiteY42" fmla="*/ 467733 h 552945"/>
                <a:gd name="connsiteX43" fmla="*/ 261279 w 512845"/>
                <a:gd name="connsiteY43" fmla="*/ 466480 h 552945"/>
                <a:gd name="connsiteX44" fmla="*/ 253133 w 512845"/>
                <a:gd name="connsiteY44" fmla="*/ 467419 h 552945"/>
                <a:gd name="connsiteX45" fmla="*/ 248434 w 512845"/>
                <a:gd name="connsiteY45" fmla="*/ 471492 h 552945"/>
                <a:gd name="connsiteX46" fmla="*/ 245928 w 512845"/>
                <a:gd name="connsiteY46" fmla="*/ 477131 h 552945"/>
                <a:gd name="connsiteX47" fmla="*/ 245301 w 512845"/>
                <a:gd name="connsiteY47" fmla="*/ 483710 h 552945"/>
                <a:gd name="connsiteX48" fmla="*/ 245301 w 512845"/>
                <a:gd name="connsiteY48" fmla="*/ 495928 h 552945"/>
                <a:gd name="connsiteX49" fmla="*/ 243422 w 512845"/>
                <a:gd name="connsiteY49" fmla="*/ 501254 h 552945"/>
                <a:gd name="connsiteX50" fmla="*/ 241229 w 512845"/>
                <a:gd name="connsiteY50" fmla="*/ 506580 h 552945"/>
                <a:gd name="connsiteX51" fmla="*/ 224311 w 512845"/>
                <a:gd name="connsiteY51" fmla="*/ 533522 h 552945"/>
                <a:gd name="connsiteX52" fmla="*/ 206767 w 512845"/>
                <a:gd name="connsiteY52" fmla="*/ 551693 h 552945"/>
                <a:gd name="connsiteX53" fmla="*/ 194863 w 512845"/>
                <a:gd name="connsiteY53" fmla="*/ 552946 h 552945"/>
                <a:gd name="connsiteX54" fmla="*/ 184837 w 512845"/>
                <a:gd name="connsiteY54" fmla="*/ 550753 h 552945"/>
                <a:gd name="connsiteX55" fmla="*/ 173559 w 512845"/>
                <a:gd name="connsiteY55" fmla="*/ 546680 h 552945"/>
                <a:gd name="connsiteX56" fmla="*/ 164474 w 512845"/>
                <a:gd name="connsiteY56" fmla="*/ 537595 h 552945"/>
                <a:gd name="connsiteX57" fmla="*/ 153822 w 512845"/>
                <a:gd name="connsiteY57" fmla="*/ 520364 h 552945"/>
                <a:gd name="connsiteX58" fmla="*/ 147243 w 512845"/>
                <a:gd name="connsiteY58" fmla="*/ 513159 h 552945"/>
                <a:gd name="connsiteX59" fmla="*/ 139411 w 512845"/>
                <a:gd name="connsiteY59" fmla="*/ 508460 h 552945"/>
                <a:gd name="connsiteX60" fmla="*/ 130326 w 512845"/>
                <a:gd name="connsiteY60" fmla="*/ 506580 h 552945"/>
                <a:gd name="connsiteX61" fmla="*/ 123121 w 512845"/>
                <a:gd name="connsiteY61" fmla="*/ 506580 h 552945"/>
                <a:gd name="connsiteX62" fmla="*/ 113409 w 512845"/>
                <a:gd name="connsiteY62" fmla="*/ 511279 h 552945"/>
                <a:gd name="connsiteX63" fmla="*/ 106203 w 512845"/>
                <a:gd name="connsiteY63" fmla="*/ 520991 h 552945"/>
                <a:gd name="connsiteX64" fmla="*/ 103384 w 512845"/>
                <a:gd name="connsiteY64" fmla="*/ 522871 h 552945"/>
                <a:gd name="connsiteX65" fmla="*/ 100877 w 512845"/>
                <a:gd name="connsiteY65" fmla="*/ 522557 h 552945"/>
                <a:gd name="connsiteX66" fmla="*/ 98684 w 512845"/>
                <a:gd name="connsiteY66" fmla="*/ 519425 h 552945"/>
                <a:gd name="connsiteX67" fmla="*/ 97745 w 512845"/>
                <a:gd name="connsiteY67" fmla="*/ 513472 h 552945"/>
                <a:gd name="connsiteX68" fmla="*/ 98684 w 512845"/>
                <a:gd name="connsiteY68" fmla="*/ 507206 h 552945"/>
                <a:gd name="connsiteX69" fmla="*/ 102131 w 512845"/>
                <a:gd name="connsiteY69" fmla="*/ 492795 h 552945"/>
                <a:gd name="connsiteX70" fmla="*/ 101817 w 512845"/>
                <a:gd name="connsiteY70" fmla="*/ 485277 h 552945"/>
                <a:gd name="connsiteX71" fmla="*/ 98998 w 512845"/>
                <a:gd name="connsiteY71" fmla="*/ 477445 h 552945"/>
                <a:gd name="connsiteX72" fmla="*/ 92732 w 512845"/>
                <a:gd name="connsiteY72" fmla="*/ 468986 h 552945"/>
                <a:gd name="connsiteX73" fmla="*/ 86780 w 512845"/>
                <a:gd name="connsiteY73" fmla="*/ 463660 h 552945"/>
                <a:gd name="connsiteX74" fmla="*/ 80201 w 512845"/>
                <a:gd name="connsiteY74" fmla="*/ 459274 h 552945"/>
                <a:gd name="connsiteX75" fmla="*/ 66103 w 512845"/>
                <a:gd name="connsiteY75" fmla="*/ 452695 h 552945"/>
                <a:gd name="connsiteX76" fmla="*/ 51379 w 512845"/>
                <a:gd name="connsiteY76" fmla="*/ 443610 h 552945"/>
                <a:gd name="connsiteX77" fmla="*/ 46366 w 512845"/>
                <a:gd name="connsiteY77" fmla="*/ 437344 h 552945"/>
                <a:gd name="connsiteX78" fmla="*/ 44173 w 512845"/>
                <a:gd name="connsiteY78" fmla="*/ 428886 h 552945"/>
                <a:gd name="connsiteX79" fmla="*/ 44486 w 512845"/>
                <a:gd name="connsiteY79" fmla="*/ 415414 h 552945"/>
                <a:gd name="connsiteX80" fmla="*/ 43546 w 512845"/>
                <a:gd name="connsiteY80" fmla="*/ 408522 h 552945"/>
                <a:gd name="connsiteX81" fmla="*/ 41040 w 512845"/>
                <a:gd name="connsiteY81" fmla="*/ 400063 h 552945"/>
                <a:gd name="connsiteX82" fmla="*/ 35714 w 512845"/>
                <a:gd name="connsiteY82" fmla="*/ 388159 h 552945"/>
                <a:gd name="connsiteX83" fmla="*/ 33521 w 512845"/>
                <a:gd name="connsiteY83" fmla="*/ 375314 h 552945"/>
                <a:gd name="connsiteX84" fmla="*/ 34148 w 512845"/>
                <a:gd name="connsiteY84" fmla="*/ 369362 h 552945"/>
                <a:gd name="connsiteX85" fmla="*/ 37594 w 512845"/>
                <a:gd name="connsiteY85" fmla="*/ 366855 h 552945"/>
                <a:gd name="connsiteX86" fmla="*/ 48559 w 512845"/>
                <a:gd name="connsiteY86" fmla="*/ 366542 h 552945"/>
                <a:gd name="connsiteX87" fmla="*/ 50125 w 512845"/>
                <a:gd name="connsiteY87" fmla="*/ 364662 h 552945"/>
                <a:gd name="connsiteX88" fmla="*/ 49812 w 512845"/>
                <a:gd name="connsiteY88" fmla="*/ 361843 h 552945"/>
                <a:gd name="connsiteX89" fmla="*/ 46993 w 512845"/>
                <a:gd name="connsiteY89" fmla="*/ 357144 h 552945"/>
                <a:gd name="connsiteX90" fmla="*/ 31642 w 512845"/>
                <a:gd name="connsiteY90" fmla="*/ 337720 h 552945"/>
                <a:gd name="connsiteX91" fmla="*/ 28822 w 512845"/>
                <a:gd name="connsiteY91" fmla="*/ 333647 h 552945"/>
                <a:gd name="connsiteX92" fmla="*/ 25689 w 512845"/>
                <a:gd name="connsiteY92" fmla="*/ 330514 h 552945"/>
                <a:gd name="connsiteX93" fmla="*/ 21303 w 512845"/>
                <a:gd name="connsiteY93" fmla="*/ 328008 h 552945"/>
                <a:gd name="connsiteX94" fmla="*/ 8145 w 512845"/>
                <a:gd name="connsiteY94" fmla="*/ 325502 h 552945"/>
                <a:gd name="connsiteX95" fmla="*/ 3446 w 512845"/>
                <a:gd name="connsiteY95" fmla="*/ 322369 h 552945"/>
                <a:gd name="connsiteX96" fmla="*/ 1253 w 512845"/>
                <a:gd name="connsiteY96" fmla="*/ 319863 h 552945"/>
                <a:gd name="connsiteX97" fmla="*/ 0 w 512845"/>
                <a:gd name="connsiteY97" fmla="*/ 313910 h 552945"/>
                <a:gd name="connsiteX98" fmla="*/ 0 w 512845"/>
                <a:gd name="connsiteY98" fmla="*/ 311404 h 552945"/>
                <a:gd name="connsiteX99" fmla="*/ 37281 w 512845"/>
                <a:gd name="connsiteY99" fmla="*/ 286968 h 552945"/>
                <a:gd name="connsiteX100" fmla="*/ 45426 w 512845"/>
                <a:gd name="connsiteY100" fmla="*/ 277883 h 552945"/>
                <a:gd name="connsiteX101" fmla="*/ 72995 w 512845"/>
                <a:gd name="connsiteY101" fmla="*/ 255013 h 552945"/>
                <a:gd name="connsiteX102" fmla="*/ 81454 w 512845"/>
                <a:gd name="connsiteY102" fmla="*/ 245301 h 552945"/>
                <a:gd name="connsiteX103" fmla="*/ 85213 w 512845"/>
                <a:gd name="connsiteY103" fmla="*/ 245928 h 552945"/>
                <a:gd name="connsiteX104" fmla="*/ 84900 w 512845"/>
                <a:gd name="connsiteY104" fmla="*/ 250627 h 552945"/>
                <a:gd name="connsiteX105" fmla="*/ 86466 w 512845"/>
                <a:gd name="connsiteY105" fmla="*/ 252507 h 552945"/>
                <a:gd name="connsiteX106" fmla="*/ 92419 w 512845"/>
                <a:gd name="connsiteY106" fmla="*/ 257833 h 552945"/>
                <a:gd name="connsiteX107" fmla="*/ 96491 w 512845"/>
                <a:gd name="connsiteY107" fmla="*/ 258772 h 552945"/>
                <a:gd name="connsiteX108" fmla="*/ 98998 w 512845"/>
                <a:gd name="connsiteY108" fmla="*/ 257519 h 552945"/>
                <a:gd name="connsiteX109" fmla="*/ 103384 w 512845"/>
                <a:gd name="connsiteY109" fmla="*/ 252507 h 552945"/>
                <a:gd name="connsiteX110" fmla="*/ 105577 w 512845"/>
                <a:gd name="connsiteY110" fmla="*/ 251254 h 552945"/>
                <a:gd name="connsiteX111" fmla="*/ 113722 w 512845"/>
                <a:gd name="connsiteY111" fmla="*/ 252193 h 552945"/>
                <a:gd name="connsiteX112" fmla="*/ 128133 w 512845"/>
                <a:gd name="connsiteY112" fmla="*/ 256893 h 552945"/>
                <a:gd name="connsiteX113" fmla="*/ 136592 w 512845"/>
                <a:gd name="connsiteY113" fmla="*/ 256266 h 552945"/>
                <a:gd name="connsiteX114" fmla="*/ 144111 w 512845"/>
                <a:gd name="connsiteY114" fmla="*/ 253447 h 552945"/>
                <a:gd name="connsiteX115" fmla="*/ 150376 w 512845"/>
                <a:gd name="connsiteY115" fmla="*/ 249374 h 552945"/>
                <a:gd name="connsiteX116" fmla="*/ 156015 w 512845"/>
                <a:gd name="connsiteY116" fmla="*/ 243735 h 552945"/>
                <a:gd name="connsiteX117" fmla="*/ 170740 w 512845"/>
                <a:gd name="connsiteY117" fmla="*/ 222745 h 552945"/>
                <a:gd name="connsiteX118" fmla="*/ 175439 w 512845"/>
                <a:gd name="connsiteY118" fmla="*/ 217419 h 552945"/>
                <a:gd name="connsiteX119" fmla="*/ 196429 w 512845"/>
                <a:gd name="connsiteY119" fmla="*/ 204574 h 552945"/>
                <a:gd name="connsiteX120" fmla="*/ 198309 w 512845"/>
                <a:gd name="connsiteY120" fmla="*/ 199875 h 552945"/>
                <a:gd name="connsiteX121" fmla="*/ 197995 w 512845"/>
                <a:gd name="connsiteY121" fmla="*/ 190477 h 552945"/>
                <a:gd name="connsiteX122" fmla="*/ 185464 w 512845"/>
                <a:gd name="connsiteY122" fmla="*/ 130013 h 552945"/>
                <a:gd name="connsiteX123" fmla="*/ 191103 w 512845"/>
                <a:gd name="connsiteY123" fmla="*/ 125000 h 552945"/>
                <a:gd name="connsiteX124" fmla="*/ 201755 w 512845"/>
                <a:gd name="connsiteY124" fmla="*/ 123434 h 552945"/>
                <a:gd name="connsiteX125" fmla="*/ 212406 w 512845"/>
                <a:gd name="connsiteY125" fmla="*/ 114035 h 552945"/>
                <a:gd name="connsiteX126" fmla="*/ 214286 w 512845"/>
                <a:gd name="connsiteY126" fmla="*/ 107770 h 552945"/>
                <a:gd name="connsiteX127" fmla="*/ 214913 w 512845"/>
                <a:gd name="connsiteY127" fmla="*/ 100251 h 552945"/>
                <a:gd name="connsiteX128" fmla="*/ 216166 w 512845"/>
                <a:gd name="connsiteY128" fmla="*/ 93985 h 552945"/>
                <a:gd name="connsiteX129" fmla="*/ 220865 w 512845"/>
                <a:gd name="connsiteY129" fmla="*/ 90226 h 552945"/>
                <a:gd name="connsiteX130" fmla="*/ 226817 w 512845"/>
                <a:gd name="connsiteY130" fmla="*/ 90852 h 552945"/>
                <a:gd name="connsiteX131" fmla="*/ 237782 w 512845"/>
                <a:gd name="connsiteY131" fmla="*/ 97431 h 552945"/>
                <a:gd name="connsiteX132" fmla="*/ 243735 w 512845"/>
                <a:gd name="connsiteY132" fmla="*/ 98058 h 552945"/>
                <a:gd name="connsiteX133" fmla="*/ 248121 w 512845"/>
                <a:gd name="connsiteY133" fmla="*/ 95552 h 552945"/>
                <a:gd name="connsiteX134" fmla="*/ 263472 w 512845"/>
                <a:gd name="connsiteY134" fmla="*/ 81454 h 552945"/>
                <a:gd name="connsiteX135" fmla="*/ 278196 w 512845"/>
                <a:gd name="connsiteY135" fmla="*/ 73935 h 552945"/>
                <a:gd name="connsiteX136" fmla="*/ 291354 w 512845"/>
                <a:gd name="connsiteY136" fmla="*/ 64536 h 552945"/>
                <a:gd name="connsiteX137" fmla="*/ 297306 w 512845"/>
                <a:gd name="connsiteY137" fmla="*/ 62030 h 552945"/>
                <a:gd name="connsiteX138" fmla="*/ 332081 w 512845"/>
                <a:gd name="connsiteY138" fmla="*/ 52005 h 552945"/>
                <a:gd name="connsiteX139" fmla="*/ 335214 w 512845"/>
                <a:gd name="connsiteY139" fmla="*/ 46993 h 552945"/>
                <a:gd name="connsiteX140" fmla="*/ 337720 w 512845"/>
                <a:gd name="connsiteY140" fmla="*/ 46053 h 552945"/>
                <a:gd name="connsiteX141" fmla="*/ 341793 w 512845"/>
                <a:gd name="connsiteY141" fmla="*/ 48872 h 552945"/>
                <a:gd name="connsiteX142" fmla="*/ 346492 w 512845"/>
                <a:gd name="connsiteY142" fmla="*/ 50125 h 552945"/>
                <a:gd name="connsiteX143" fmla="*/ 352131 w 512845"/>
                <a:gd name="connsiteY143" fmla="*/ 52945 h 552945"/>
                <a:gd name="connsiteX144" fmla="*/ 356830 w 512845"/>
                <a:gd name="connsiteY144" fmla="*/ 52005 h 552945"/>
                <a:gd name="connsiteX145" fmla="*/ 364036 w 512845"/>
                <a:gd name="connsiteY145" fmla="*/ 46679 h 552945"/>
                <a:gd name="connsiteX146" fmla="*/ 366542 w 512845"/>
                <a:gd name="connsiteY146" fmla="*/ 39160 h 552945"/>
                <a:gd name="connsiteX147" fmla="*/ 368108 w 512845"/>
                <a:gd name="connsiteY147" fmla="*/ 30389 h 552945"/>
                <a:gd name="connsiteX148" fmla="*/ 371868 w 512845"/>
                <a:gd name="connsiteY148" fmla="*/ 21617 h 552945"/>
                <a:gd name="connsiteX149" fmla="*/ 375941 w 512845"/>
                <a:gd name="connsiteY149" fmla="*/ 16604 h 552945"/>
                <a:gd name="connsiteX150" fmla="*/ 390352 w 512845"/>
                <a:gd name="connsiteY150" fmla="*/ 3446 h 552945"/>
                <a:gd name="connsiteX151" fmla="*/ 396304 w 512845"/>
                <a:gd name="connsiteY151" fmla="*/ 0 h 552945"/>
                <a:gd name="connsiteX152" fmla="*/ 404136 w 512845"/>
                <a:gd name="connsiteY152" fmla="*/ 313 h 552945"/>
                <a:gd name="connsiteX153" fmla="*/ 407582 w 512845"/>
                <a:gd name="connsiteY153" fmla="*/ 5639 h 552945"/>
                <a:gd name="connsiteX154" fmla="*/ 409462 w 512845"/>
                <a:gd name="connsiteY154" fmla="*/ 13784 h 552945"/>
                <a:gd name="connsiteX155" fmla="*/ 412595 w 512845"/>
                <a:gd name="connsiteY155" fmla="*/ 22243 h 552945"/>
                <a:gd name="connsiteX156" fmla="*/ 417607 w 512845"/>
                <a:gd name="connsiteY156" fmla="*/ 28822 h 552945"/>
                <a:gd name="connsiteX157" fmla="*/ 424186 w 512845"/>
                <a:gd name="connsiteY157" fmla="*/ 34461 h 552945"/>
                <a:gd name="connsiteX158" fmla="*/ 431079 w 512845"/>
                <a:gd name="connsiteY158" fmla="*/ 39160 h 552945"/>
                <a:gd name="connsiteX159" fmla="*/ 437031 w 512845"/>
                <a:gd name="connsiteY159" fmla="*/ 41980 h 552945"/>
                <a:gd name="connsiteX160" fmla="*/ 441104 w 512845"/>
                <a:gd name="connsiteY160" fmla="*/ 42293 h 552945"/>
                <a:gd name="connsiteX161" fmla="*/ 447683 w 512845"/>
                <a:gd name="connsiteY161" fmla="*/ 40727 h 552945"/>
                <a:gd name="connsiteX162" fmla="*/ 452382 w 512845"/>
                <a:gd name="connsiteY162" fmla="*/ 43233 h 552945"/>
                <a:gd name="connsiteX163" fmla="*/ 454575 w 512845"/>
                <a:gd name="connsiteY163" fmla="*/ 45739 h 552945"/>
                <a:gd name="connsiteX164" fmla="*/ 460214 w 512845"/>
                <a:gd name="connsiteY164" fmla="*/ 56078 h 552945"/>
                <a:gd name="connsiteX165" fmla="*/ 468986 w 512845"/>
                <a:gd name="connsiteY165" fmla="*/ 74248 h 552945"/>
                <a:gd name="connsiteX166" fmla="*/ 472745 w 512845"/>
                <a:gd name="connsiteY166" fmla="*/ 79574 h 552945"/>
                <a:gd name="connsiteX167" fmla="*/ 491229 w 512845"/>
                <a:gd name="connsiteY167" fmla="*/ 91792 h 552945"/>
                <a:gd name="connsiteX168" fmla="*/ 495928 w 512845"/>
                <a:gd name="connsiteY168" fmla="*/ 97431 h 552945"/>
                <a:gd name="connsiteX169" fmla="*/ 498748 w 512845"/>
                <a:gd name="connsiteY169" fmla="*/ 106517 h 552945"/>
                <a:gd name="connsiteX170" fmla="*/ 499061 w 512845"/>
                <a:gd name="connsiteY170" fmla="*/ 123747 h 55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512845" h="552945">
                  <a:moveTo>
                    <a:pt x="499061" y="123747"/>
                  </a:moveTo>
                  <a:lnTo>
                    <a:pt x="493109" y="125000"/>
                  </a:lnTo>
                  <a:lnTo>
                    <a:pt x="489663" y="127193"/>
                  </a:lnTo>
                  <a:lnTo>
                    <a:pt x="488409" y="129386"/>
                  </a:lnTo>
                  <a:lnTo>
                    <a:pt x="483084" y="158208"/>
                  </a:lnTo>
                  <a:lnTo>
                    <a:pt x="479011" y="165727"/>
                  </a:lnTo>
                  <a:lnTo>
                    <a:pt x="474625" y="168860"/>
                  </a:lnTo>
                  <a:lnTo>
                    <a:pt x="464600" y="166980"/>
                  </a:lnTo>
                  <a:lnTo>
                    <a:pt x="459901" y="166980"/>
                  </a:lnTo>
                  <a:lnTo>
                    <a:pt x="455515" y="169173"/>
                  </a:lnTo>
                  <a:lnTo>
                    <a:pt x="451442" y="172933"/>
                  </a:lnTo>
                  <a:lnTo>
                    <a:pt x="447369" y="177945"/>
                  </a:lnTo>
                  <a:lnTo>
                    <a:pt x="438597" y="192356"/>
                  </a:lnTo>
                  <a:lnTo>
                    <a:pt x="431705" y="200815"/>
                  </a:lnTo>
                  <a:lnTo>
                    <a:pt x="424186" y="209274"/>
                  </a:lnTo>
                  <a:lnTo>
                    <a:pt x="399750" y="226504"/>
                  </a:lnTo>
                  <a:lnTo>
                    <a:pt x="397244" y="231517"/>
                  </a:lnTo>
                  <a:lnTo>
                    <a:pt x="400063" y="236529"/>
                  </a:lnTo>
                  <a:lnTo>
                    <a:pt x="463660" y="273497"/>
                  </a:lnTo>
                  <a:lnTo>
                    <a:pt x="473059" y="284148"/>
                  </a:lnTo>
                  <a:lnTo>
                    <a:pt x="479638" y="293860"/>
                  </a:lnTo>
                  <a:lnTo>
                    <a:pt x="492482" y="324875"/>
                  </a:lnTo>
                  <a:lnTo>
                    <a:pt x="512846" y="357457"/>
                  </a:lnTo>
                  <a:lnTo>
                    <a:pt x="484023" y="362783"/>
                  </a:lnTo>
                  <a:lnTo>
                    <a:pt x="444237" y="355577"/>
                  </a:lnTo>
                  <a:lnTo>
                    <a:pt x="417607" y="353384"/>
                  </a:lnTo>
                  <a:lnTo>
                    <a:pt x="371241" y="336154"/>
                  </a:lnTo>
                  <a:lnTo>
                    <a:pt x="354951" y="332081"/>
                  </a:lnTo>
                  <a:lnTo>
                    <a:pt x="347745" y="333021"/>
                  </a:lnTo>
                  <a:lnTo>
                    <a:pt x="343986" y="337093"/>
                  </a:lnTo>
                  <a:lnTo>
                    <a:pt x="341479" y="351818"/>
                  </a:lnTo>
                  <a:lnTo>
                    <a:pt x="339286" y="359650"/>
                  </a:lnTo>
                  <a:lnTo>
                    <a:pt x="328948" y="388159"/>
                  </a:lnTo>
                  <a:lnTo>
                    <a:pt x="324562" y="395677"/>
                  </a:lnTo>
                  <a:lnTo>
                    <a:pt x="312031" y="410089"/>
                  </a:lnTo>
                  <a:lnTo>
                    <a:pt x="306705" y="418547"/>
                  </a:lnTo>
                  <a:lnTo>
                    <a:pt x="302632" y="427006"/>
                  </a:lnTo>
                  <a:lnTo>
                    <a:pt x="299499" y="435778"/>
                  </a:lnTo>
                  <a:lnTo>
                    <a:pt x="292294" y="465853"/>
                  </a:lnTo>
                  <a:lnTo>
                    <a:pt x="288848" y="470866"/>
                  </a:lnTo>
                  <a:lnTo>
                    <a:pt x="285088" y="472745"/>
                  </a:lnTo>
                  <a:lnTo>
                    <a:pt x="280389" y="472432"/>
                  </a:lnTo>
                  <a:lnTo>
                    <a:pt x="268171" y="467733"/>
                  </a:lnTo>
                  <a:lnTo>
                    <a:pt x="261279" y="466480"/>
                  </a:lnTo>
                  <a:lnTo>
                    <a:pt x="253133" y="467419"/>
                  </a:lnTo>
                  <a:lnTo>
                    <a:pt x="248434" y="471492"/>
                  </a:lnTo>
                  <a:lnTo>
                    <a:pt x="245928" y="477131"/>
                  </a:lnTo>
                  <a:lnTo>
                    <a:pt x="245301" y="483710"/>
                  </a:lnTo>
                  <a:lnTo>
                    <a:pt x="245301" y="495928"/>
                  </a:lnTo>
                  <a:lnTo>
                    <a:pt x="243422" y="501254"/>
                  </a:lnTo>
                  <a:lnTo>
                    <a:pt x="241229" y="506580"/>
                  </a:lnTo>
                  <a:lnTo>
                    <a:pt x="224311" y="533522"/>
                  </a:lnTo>
                  <a:lnTo>
                    <a:pt x="206767" y="551693"/>
                  </a:lnTo>
                  <a:lnTo>
                    <a:pt x="194863" y="552946"/>
                  </a:lnTo>
                  <a:lnTo>
                    <a:pt x="184837" y="550753"/>
                  </a:lnTo>
                  <a:lnTo>
                    <a:pt x="173559" y="546680"/>
                  </a:lnTo>
                  <a:lnTo>
                    <a:pt x="164474" y="537595"/>
                  </a:lnTo>
                  <a:lnTo>
                    <a:pt x="153822" y="520364"/>
                  </a:lnTo>
                  <a:lnTo>
                    <a:pt x="147243" y="513159"/>
                  </a:lnTo>
                  <a:lnTo>
                    <a:pt x="139411" y="508460"/>
                  </a:lnTo>
                  <a:lnTo>
                    <a:pt x="130326" y="506580"/>
                  </a:lnTo>
                  <a:lnTo>
                    <a:pt x="123121" y="506580"/>
                  </a:lnTo>
                  <a:lnTo>
                    <a:pt x="113409" y="511279"/>
                  </a:lnTo>
                  <a:lnTo>
                    <a:pt x="106203" y="520991"/>
                  </a:lnTo>
                  <a:lnTo>
                    <a:pt x="103384" y="522871"/>
                  </a:lnTo>
                  <a:lnTo>
                    <a:pt x="100877" y="522557"/>
                  </a:lnTo>
                  <a:lnTo>
                    <a:pt x="98684" y="519425"/>
                  </a:lnTo>
                  <a:lnTo>
                    <a:pt x="97745" y="513472"/>
                  </a:lnTo>
                  <a:lnTo>
                    <a:pt x="98684" y="507206"/>
                  </a:lnTo>
                  <a:lnTo>
                    <a:pt x="102131" y="492795"/>
                  </a:lnTo>
                  <a:lnTo>
                    <a:pt x="101817" y="485277"/>
                  </a:lnTo>
                  <a:lnTo>
                    <a:pt x="98998" y="477445"/>
                  </a:lnTo>
                  <a:lnTo>
                    <a:pt x="92732" y="468986"/>
                  </a:lnTo>
                  <a:lnTo>
                    <a:pt x="86780" y="463660"/>
                  </a:lnTo>
                  <a:lnTo>
                    <a:pt x="80201" y="459274"/>
                  </a:lnTo>
                  <a:lnTo>
                    <a:pt x="66103" y="452695"/>
                  </a:lnTo>
                  <a:lnTo>
                    <a:pt x="51379" y="443610"/>
                  </a:lnTo>
                  <a:lnTo>
                    <a:pt x="46366" y="437344"/>
                  </a:lnTo>
                  <a:lnTo>
                    <a:pt x="44173" y="428886"/>
                  </a:lnTo>
                  <a:lnTo>
                    <a:pt x="44486" y="415414"/>
                  </a:lnTo>
                  <a:lnTo>
                    <a:pt x="43546" y="408522"/>
                  </a:lnTo>
                  <a:lnTo>
                    <a:pt x="41040" y="400063"/>
                  </a:lnTo>
                  <a:lnTo>
                    <a:pt x="35714" y="388159"/>
                  </a:lnTo>
                  <a:lnTo>
                    <a:pt x="33521" y="375314"/>
                  </a:lnTo>
                  <a:lnTo>
                    <a:pt x="34148" y="369362"/>
                  </a:lnTo>
                  <a:lnTo>
                    <a:pt x="37594" y="366855"/>
                  </a:lnTo>
                  <a:lnTo>
                    <a:pt x="48559" y="366542"/>
                  </a:lnTo>
                  <a:lnTo>
                    <a:pt x="50125" y="364662"/>
                  </a:lnTo>
                  <a:lnTo>
                    <a:pt x="49812" y="361843"/>
                  </a:lnTo>
                  <a:lnTo>
                    <a:pt x="46993" y="357144"/>
                  </a:lnTo>
                  <a:lnTo>
                    <a:pt x="31642" y="337720"/>
                  </a:lnTo>
                  <a:lnTo>
                    <a:pt x="28822" y="333647"/>
                  </a:lnTo>
                  <a:lnTo>
                    <a:pt x="25689" y="330514"/>
                  </a:lnTo>
                  <a:lnTo>
                    <a:pt x="21303" y="328008"/>
                  </a:lnTo>
                  <a:lnTo>
                    <a:pt x="8145" y="325502"/>
                  </a:lnTo>
                  <a:lnTo>
                    <a:pt x="3446" y="322369"/>
                  </a:lnTo>
                  <a:lnTo>
                    <a:pt x="1253" y="319863"/>
                  </a:lnTo>
                  <a:lnTo>
                    <a:pt x="0" y="313910"/>
                  </a:lnTo>
                  <a:lnTo>
                    <a:pt x="0" y="311404"/>
                  </a:lnTo>
                  <a:lnTo>
                    <a:pt x="37281" y="286968"/>
                  </a:lnTo>
                  <a:lnTo>
                    <a:pt x="45426" y="277883"/>
                  </a:lnTo>
                  <a:lnTo>
                    <a:pt x="72995" y="255013"/>
                  </a:lnTo>
                  <a:lnTo>
                    <a:pt x="81454" y="245301"/>
                  </a:lnTo>
                  <a:lnTo>
                    <a:pt x="85213" y="245928"/>
                  </a:lnTo>
                  <a:lnTo>
                    <a:pt x="84900" y="250627"/>
                  </a:lnTo>
                  <a:lnTo>
                    <a:pt x="86466" y="252507"/>
                  </a:lnTo>
                  <a:lnTo>
                    <a:pt x="92419" y="257833"/>
                  </a:lnTo>
                  <a:lnTo>
                    <a:pt x="96491" y="258772"/>
                  </a:lnTo>
                  <a:lnTo>
                    <a:pt x="98998" y="257519"/>
                  </a:lnTo>
                  <a:lnTo>
                    <a:pt x="103384" y="252507"/>
                  </a:lnTo>
                  <a:lnTo>
                    <a:pt x="105577" y="251254"/>
                  </a:lnTo>
                  <a:lnTo>
                    <a:pt x="113722" y="252193"/>
                  </a:lnTo>
                  <a:lnTo>
                    <a:pt x="128133" y="256893"/>
                  </a:lnTo>
                  <a:lnTo>
                    <a:pt x="136592" y="256266"/>
                  </a:lnTo>
                  <a:lnTo>
                    <a:pt x="144111" y="253447"/>
                  </a:lnTo>
                  <a:lnTo>
                    <a:pt x="150376" y="249374"/>
                  </a:lnTo>
                  <a:lnTo>
                    <a:pt x="156015" y="243735"/>
                  </a:lnTo>
                  <a:lnTo>
                    <a:pt x="170740" y="222745"/>
                  </a:lnTo>
                  <a:lnTo>
                    <a:pt x="175439" y="217419"/>
                  </a:lnTo>
                  <a:lnTo>
                    <a:pt x="196429" y="204574"/>
                  </a:lnTo>
                  <a:lnTo>
                    <a:pt x="198309" y="199875"/>
                  </a:lnTo>
                  <a:lnTo>
                    <a:pt x="197995" y="190477"/>
                  </a:lnTo>
                  <a:lnTo>
                    <a:pt x="185464" y="130013"/>
                  </a:lnTo>
                  <a:lnTo>
                    <a:pt x="191103" y="125000"/>
                  </a:lnTo>
                  <a:lnTo>
                    <a:pt x="201755" y="123434"/>
                  </a:lnTo>
                  <a:lnTo>
                    <a:pt x="212406" y="114035"/>
                  </a:lnTo>
                  <a:lnTo>
                    <a:pt x="214286" y="107770"/>
                  </a:lnTo>
                  <a:lnTo>
                    <a:pt x="214913" y="100251"/>
                  </a:lnTo>
                  <a:lnTo>
                    <a:pt x="216166" y="93985"/>
                  </a:lnTo>
                  <a:lnTo>
                    <a:pt x="220865" y="90226"/>
                  </a:lnTo>
                  <a:lnTo>
                    <a:pt x="226817" y="90852"/>
                  </a:lnTo>
                  <a:lnTo>
                    <a:pt x="237782" y="97431"/>
                  </a:lnTo>
                  <a:lnTo>
                    <a:pt x="243735" y="98058"/>
                  </a:lnTo>
                  <a:lnTo>
                    <a:pt x="248121" y="95552"/>
                  </a:lnTo>
                  <a:lnTo>
                    <a:pt x="263472" y="81454"/>
                  </a:lnTo>
                  <a:lnTo>
                    <a:pt x="278196" y="73935"/>
                  </a:lnTo>
                  <a:lnTo>
                    <a:pt x="291354" y="64536"/>
                  </a:lnTo>
                  <a:lnTo>
                    <a:pt x="297306" y="62030"/>
                  </a:lnTo>
                  <a:lnTo>
                    <a:pt x="332081" y="52005"/>
                  </a:lnTo>
                  <a:lnTo>
                    <a:pt x="335214" y="46993"/>
                  </a:lnTo>
                  <a:lnTo>
                    <a:pt x="337720" y="46053"/>
                  </a:lnTo>
                  <a:lnTo>
                    <a:pt x="341793" y="48872"/>
                  </a:lnTo>
                  <a:lnTo>
                    <a:pt x="346492" y="50125"/>
                  </a:lnTo>
                  <a:lnTo>
                    <a:pt x="352131" y="52945"/>
                  </a:lnTo>
                  <a:lnTo>
                    <a:pt x="356830" y="52005"/>
                  </a:lnTo>
                  <a:lnTo>
                    <a:pt x="364036" y="46679"/>
                  </a:lnTo>
                  <a:lnTo>
                    <a:pt x="366542" y="39160"/>
                  </a:lnTo>
                  <a:lnTo>
                    <a:pt x="368108" y="30389"/>
                  </a:lnTo>
                  <a:lnTo>
                    <a:pt x="371868" y="21617"/>
                  </a:lnTo>
                  <a:lnTo>
                    <a:pt x="375941" y="16604"/>
                  </a:lnTo>
                  <a:lnTo>
                    <a:pt x="390352" y="3446"/>
                  </a:lnTo>
                  <a:lnTo>
                    <a:pt x="396304" y="0"/>
                  </a:lnTo>
                  <a:lnTo>
                    <a:pt x="404136" y="313"/>
                  </a:lnTo>
                  <a:lnTo>
                    <a:pt x="407582" y="5639"/>
                  </a:lnTo>
                  <a:lnTo>
                    <a:pt x="409462" y="13784"/>
                  </a:lnTo>
                  <a:lnTo>
                    <a:pt x="412595" y="22243"/>
                  </a:lnTo>
                  <a:lnTo>
                    <a:pt x="417607" y="28822"/>
                  </a:lnTo>
                  <a:lnTo>
                    <a:pt x="424186" y="34461"/>
                  </a:lnTo>
                  <a:lnTo>
                    <a:pt x="431079" y="39160"/>
                  </a:lnTo>
                  <a:lnTo>
                    <a:pt x="437031" y="41980"/>
                  </a:lnTo>
                  <a:lnTo>
                    <a:pt x="441104" y="42293"/>
                  </a:lnTo>
                  <a:lnTo>
                    <a:pt x="447683" y="40727"/>
                  </a:lnTo>
                  <a:lnTo>
                    <a:pt x="452382" y="43233"/>
                  </a:lnTo>
                  <a:lnTo>
                    <a:pt x="454575" y="45739"/>
                  </a:lnTo>
                  <a:lnTo>
                    <a:pt x="460214" y="56078"/>
                  </a:lnTo>
                  <a:lnTo>
                    <a:pt x="468986" y="74248"/>
                  </a:lnTo>
                  <a:lnTo>
                    <a:pt x="472745" y="79574"/>
                  </a:lnTo>
                  <a:lnTo>
                    <a:pt x="491229" y="91792"/>
                  </a:lnTo>
                  <a:lnTo>
                    <a:pt x="495928" y="97431"/>
                  </a:lnTo>
                  <a:lnTo>
                    <a:pt x="498748" y="106517"/>
                  </a:lnTo>
                  <a:lnTo>
                    <a:pt x="499061" y="123747"/>
                  </a:lnTo>
                  <a:close/>
                </a:path>
              </a:pathLst>
            </a:custGeom>
            <a:grpFill/>
            <a:ln w="6248" cap="rnd">
              <a:solidFill>
                <a:srgbClr val="0070C0"/>
              </a:solidFill>
              <a:prstDash val="solid"/>
              <a:round/>
            </a:ln>
          </p:spPr>
          <p:txBody>
            <a:bodyPr rtlCol="0" anchor="ctr"/>
            <a:lstStyle/>
            <a:p>
              <a:endParaRPr lang="vi-VN"/>
            </a:p>
          </p:txBody>
        </p:sp>
        <p:sp>
          <p:nvSpPr>
            <p:cNvPr id="138" name="Freeform: Shape 137">
              <a:extLst>
                <a:ext uri="{FF2B5EF4-FFF2-40B4-BE49-F238E27FC236}">
                  <a16:creationId xmlns:a16="http://schemas.microsoft.com/office/drawing/2014/main" id="{0B857FDB-398B-48C7-8A33-A91B7C544196}"/>
                </a:ext>
              </a:extLst>
            </p:cNvPr>
            <p:cNvSpPr/>
            <p:nvPr/>
          </p:nvSpPr>
          <p:spPr>
            <a:xfrm>
              <a:off x="2974622" y="625362"/>
              <a:ext cx="469299" cy="512845"/>
            </a:xfrm>
            <a:custGeom>
              <a:avLst/>
              <a:gdLst>
                <a:gd name="connsiteX0" fmla="*/ 347432 w 469299"/>
                <a:gd name="connsiteY0" fmla="*/ 61090 h 512845"/>
                <a:gd name="connsiteX1" fmla="*/ 347432 w 469299"/>
                <a:gd name="connsiteY1" fmla="*/ 63597 h 512845"/>
                <a:gd name="connsiteX2" fmla="*/ 348685 w 469299"/>
                <a:gd name="connsiteY2" fmla="*/ 69549 h 512845"/>
                <a:gd name="connsiteX3" fmla="*/ 350878 w 469299"/>
                <a:gd name="connsiteY3" fmla="*/ 72055 h 512845"/>
                <a:gd name="connsiteX4" fmla="*/ 355577 w 469299"/>
                <a:gd name="connsiteY4" fmla="*/ 75188 h 512845"/>
                <a:gd name="connsiteX5" fmla="*/ 368735 w 469299"/>
                <a:gd name="connsiteY5" fmla="*/ 77694 h 512845"/>
                <a:gd name="connsiteX6" fmla="*/ 373121 w 469299"/>
                <a:gd name="connsiteY6" fmla="*/ 80201 h 512845"/>
                <a:gd name="connsiteX7" fmla="*/ 376254 w 469299"/>
                <a:gd name="connsiteY7" fmla="*/ 83333 h 512845"/>
                <a:gd name="connsiteX8" fmla="*/ 379073 w 469299"/>
                <a:gd name="connsiteY8" fmla="*/ 87406 h 512845"/>
                <a:gd name="connsiteX9" fmla="*/ 394424 w 469299"/>
                <a:gd name="connsiteY9" fmla="*/ 106830 h 512845"/>
                <a:gd name="connsiteX10" fmla="*/ 397244 w 469299"/>
                <a:gd name="connsiteY10" fmla="*/ 111529 h 512845"/>
                <a:gd name="connsiteX11" fmla="*/ 397557 w 469299"/>
                <a:gd name="connsiteY11" fmla="*/ 114349 h 512845"/>
                <a:gd name="connsiteX12" fmla="*/ 395991 w 469299"/>
                <a:gd name="connsiteY12" fmla="*/ 116228 h 512845"/>
                <a:gd name="connsiteX13" fmla="*/ 385026 w 469299"/>
                <a:gd name="connsiteY13" fmla="*/ 116542 h 512845"/>
                <a:gd name="connsiteX14" fmla="*/ 381580 w 469299"/>
                <a:gd name="connsiteY14" fmla="*/ 119048 h 512845"/>
                <a:gd name="connsiteX15" fmla="*/ 380953 w 469299"/>
                <a:gd name="connsiteY15" fmla="*/ 125000 h 512845"/>
                <a:gd name="connsiteX16" fmla="*/ 383146 w 469299"/>
                <a:gd name="connsiteY16" fmla="*/ 137845 h 512845"/>
                <a:gd name="connsiteX17" fmla="*/ 388472 w 469299"/>
                <a:gd name="connsiteY17" fmla="*/ 149750 h 512845"/>
                <a:gd name="connsiteX18" fmla="*/ 390978 w 469299"/>
                <a:gd name="connsiteY18" fmla="*/ 158208 h 512845"/>
                <a:gd name="connsiteX19" fmla="*/ 391918 w 469299"/>
                <a:gd name="connsiteY19" fmla="*/ 165101 h 512845"/>
                <a:gd name="connsiteX20" fmla="*/ 391605 w 469299"/>
                <a:gd name="connsiteY20" fmla="*/ 178572 h 512845"/>
                <a:gd name="connsiteX21" fmla="*/ 393798 w 469299"/>
                <a:gd name="connsiteY21" fmla="*/ 187030 h 512845"/>
                <a:gd name="connsiteX22" fmla="*/ 398810 w 469299"/>
                <a:gd name="connsiteY22" fmla="*/ 193296 h 512845"/>
                <a:gd name="connsiteX23" fmla="*/ 413535 w 469299"/>
                <a:gd name="connsiteY23" fmla="*/ 202381 h 512845"/>
                <a:gd name="connsiteX24" fmla="*/ 427632 w 469299"/>
                <a:gd name="connsiteY24" fmla="*/ 208960 h 512845"/>
                <a:gd name="connsiteX25" fmla="*/ 434211 w 469299"/>
                <a:gd name="connsiteY25" fmla="*/ 213346 h 512845"/>
                <a:gd name="connsiteX26" fmla="*/ 440164 w 469299"/>
                <a:gd name="connsiteY26" fmla="*/ 218672 h 512845"/>
                <a:gd name="connsiteX27" fmla="*/ 446429 w 469299"/>
                <a:gd name="connsiteY27" fmla="*/ 227131 h 512845"/>
                <a:gd name="connsiteX28" fmla="*/ 449249 w 469299"/>
                <a:gd name="connsiteY28" fmla="*/ 234963 h 512845"/>
                <a:gd name="connsiteX29" fmla="*/ 449562 w 469299"/>
                <a:gd name="connsiteY29" fmla="*/ 242482 h 512845"/>
                <a:gd name="connsiteX30" fmla="*/ 446116 w 469299"/>
                <a:gd name="connsiteY30" fmla="*/ 256893 h 512845"/>
                <a:gd name="connsiteX31" fmla="*/ 445176 w 469299"/>
                <a:gd name="connsiteY31" fmla="*/ 263158 h 512845"/>
                <a:gd name="connsiteX32" fmla="*/ 446116 w 469299"/>
                <a:gd name="connsiteY32" fmla="*/ 269111 h 512845"/>
                <a:gd name="connsiteX33" fmla="*/ 448309 w 469299"/>
                <a:gd name="connsiteY33" fmla="*/ 272244 h 512845"/>
                <a:gd name="connsiteX34" fmla="*/ 450815 w 469299"/>
                <a:gd name="connsiteY34" fmla="*/ 272557 h 512845"/>
                <a:gd name="connsiteX35" fmla="*/ 453635 w 469299"/>
                <a:gd name="connsiteY35" fmla="*/ 270677 h 512845"/>
                <a:gd name="connsiteX36" fmla="*/ 460841 w 469299"/>
                <a:gd name="connsiteY36" fmla="*/ 260965 h 512845"/>
                <a:gd name="connsiteX37" fmla="*/ 462407 w 469299"/>
                <a:gd name="connsiteY37" fmla="*/ 275063 h 512845"/>
                <a:gd name="connsiteX38" fmla="*/ 468359 w 469299"/>
                <a:gd name="connsiteY38" fmla="*/ 288848 h 512845"/>
                <a:gd name="connsiteX39" fmla="*/ 469299 w 469299"/>
                <a:gd name="connsiteY39" fmla="*/ 295427 h 512845"/>
                <a:gd name="connsiteX40" fmla="*/ 468046 w 469299"/>
                <a:gd name="connsiteY40" fmla="*/ 300439 h 512845"/>
                <a:gd name="connsiteX41" fmla="*/ 464287 w 469299"/>
                <a:gd name="connsiteY41" fmla="*/ 302945 h 512845"/>
                <a:gd name="connsiteX42" fmla="*/ 458647 w 469299"/>
                <a:gd name="connsiteY42" fmla="*/ 304825 h 512845"/>
                <a:gd name="connsiteX43" fmla="*/ 452382 w 469299"/>
                <a:gd name="connsiteY43" fmla="*/ 308898 h 512845"/>
                <a:gd name="connsiteX44" fmla="*/ 446429 w 469299"/>
                <a:gd name="connsiteY44" fmla="*/ 315477 h 512845"/>
                <a:gd name="connsiteX45" fmla="*/ 439537 w 469299"/>
                <a:gd name="connsiteY45" fmla="*/ 327382 h 512845"/>
                <a:gd name="connsiteX46" fmla="*/ 434211 w 469299"/>
                <a:gd name="connsiteY46" fmla="*/ 333647 h 512845"/>
                <a:gd name="connsiteX47" fmla="*/ 429512 w 469299"/>
                <a:gd name="connsiteY47" fmla="*/ 335527 h 512845"/>
                <a:gd name="connsiteX48" fmla="*/ 424186 w 469299"/>
                <a:gd name="connsiteY48" fmla="*/ 333647 h 512845"/>
                <a:gd name="connsiteX49" fmla="*/ 395364 w 469299"/>
                <a:gd name="connsiteY49" fmla="*/ 313597 h 512845"/>
                <a:gd name="connsiteX50" fmla="*/ 386279 w 469299"/>
                <a:gd name="connsiteY50" fmla="*/ 311091 h 512845"/>
                <a:gd name="connsiteX51" fmla="*/ 376880 w 469299"/>
                <a:gd name="connsiteY51" fmla="*/ 311404 h 512845"/>
                <a:gd name="connsiteX52" fmla="*/ 363409 w 469299"/>
                <a:gd name="connsiteY52" fmla="*/ 317670 h 512845"/>
                <a:gd name="connsiteX53" fmla="*/ 357144 w 469299"/>
                <a:gd name="connsiteY53" fmla="*/ 325502 h 512845"/>
                <a:gd name="connsiteX54" fmla="*/ 355577 w 469299"/>
                <a:gd name="connsiteY54" fmla="*/ 333647 h 512845"/>
                <a:gd name="connsiteX55" fmla="*/ 359023 w 469299"/>
                <a:gd name="connsiteY55" fmla="*/ 343046 h 512845"/>
                <a:gd name="connsiteX56" fmla="*/ 376880 w 469299"/>
                <a:gd name="connsiteY56" fmla="*/ 375001 h 512845"/>
                <a:gd name="connsiteX57" fmla="*/ 380953 w 469299"/>
                <a:gd name="connsiteY57" fmla="*/ 384399 h 512845"/>
                <a:gd name="connsiteX58" fmla="*/ 382520 w 469299"/>
                <a:gd name="connsiteY58" fmla="*/ 392858 h 512845"/>
                <a:gd name="connsiteX59" fmla="*/ 382206 w 469299"/>
                <a:gd name="connsiteY59" fmla="*/ 400690 h 512845"/>
                <a:gd name="connsiteX60" fmla="*/ 379073 w 469299"/>
                <a:gd name="connsiteY60" fmla="*/ 409775 h 512845"/>
                <a:gd name="connsiteX61" fmla="*/ 374374 w 469299"/>
                <a:gd name="connsiteY61" fmla="*/ 416981 h 512845"/>
                <a:gd name="connsiteX62" fmla="*/ 368422 w 469299"/>
                <a:gd name="connsiteY62" fmla="*/ 422933 h 512845"/>
                <a:gd name="connsiteX63" fmla="*/ 361216 w 469299"/>
                <a:gd name="connsiteY63" fmla="*/ 426066 h 512845"/>
                <a:gd name="connsiteX64" fmla="*/ 353071 w 469299"/>
                <a:gd name="connsiteY64" fmla="*/ 425439 h 512845"/>
                <a:gd name="connsiteX65" fmla="*/ 342732 w 469299"/>
                <a:gd name="connsiteY65" fmla="*/ 422307 h 512845"/>
                <a:gd name="connsiteX66" fmla="*/ 307645 w 469299"/>
                <a:gd name="connsiteY66" fmla="*/ 406016 h 512845"/>
                <a:gd name="connsiteX67" fmla="*/ 296680 w 469299"/>
                <a:gd name="connsiteY67" fmla="*/ 399750 h 512845"/>
                <a:gd name="connsiteX68" fmla="*/ 292294 w 469299"/>
                <a:gd name="connsiteY68" fmla="*/ 397870 h 512845"/>
                <a:gd name="connsiteX69" fmla="*/ 288848 w 469299"/>
                <a:gd name="connsiteY69" fmla="*/ 398810 h 512845"/>
                <a:gd name="connsiteX70" fmla="*/ 287595 w 469299"/>
                <a:gd name="connsiteY70" fmla="*/ 402256 h 512845"/>
                <a:gd name="connsiteX71" fmla="*/ 288221 w 469299"/>
                <a:gd name="connsiteY71" fmla="*/ 407582 h 512845"/>
                <a:gd name="connsiteX72" fmla="*/ 287908 w 469299"/>
                <a:gd name="connsiteY72" fmla="*/ 414161 h 512845"/>
                <a:gd name="connsiteX73" fmla="*/ 285715 w 469299"/>
                <a:gd name="connsiteY73" fmla="*/ 421053 h 512845"/>
                <a:gd name="connsiteX74" fmla="*/ 281329 w 469299"/>
                <a:gd name="connsiteY74" fmla="*/ 428886 h 512845"/>
                <a:gd name="connsiteX75" fmla="*/ 277569 w 469299"/>
                <a:gd name="connsiteY75" fmla="*/ 431079 h 512845"/>
                <a:gd name="connsiteX76" fmla="*/ 273497 w 469299"/>
                <a:gd name="connsiteY76" fmla="*/ 430452 h 512845"/>
                <a:gd name="connsiteX77" fmla="*/ 269424 w 469299"/>
                <a:gd name="connsiteY77" fmla="*/ 426693 h 512845"/>
                <a:gd name="connsiteX78" fmla="*/ 264098 w 469299"/>
                <a:gd name="connsiteY78" fmla="*/ 422933 h 512845"/>
                <a:gd name="connsiteX79" fmla="*/ 257519 w 469299"/>
                <a:gd name="connsiteY79" fmla="*/ 420114 h 512845"/>
                <a:gd name="connsiteX80" fmla="*/ 249687 w 469299"/>
                <a:gd name="connsiteY80" fmla="*/ 418547 h 512845"/>
                <a:gd name="connsiteX81" fmla="*/ 231830 w 469299"/>
                <a:gd name="connsiteY81" fmla="*/ 416981 h 512845"/>
                <a:gd name="connsiteX82" fmla="*/ 223058 w 469299"/>
                <a:gd name="connsiteY82" fmla="*/ 415414 h 512845"/>
                <a:gd name="connsiteX83" fmla="*/ 215539 w 469299"/>
                <a:gd name="connsiteY83" fmla="*/ 412282 h 512845"/>
                <a:gd name="connsiteX84" fmla="*/ 208020 w 469299"/>
                <a:gd name="connsiteY84" fmla="*/ 407269 h 512845"/>
                <a:gd name="connsiteX85" fmla="*/ 196116 w 469299"/>
                <a:gd name="connsiteY85" fmla="*/ 395364 h 512845"/>
                <a:gd name="connsiteX86" fmla="*/ 191103 w 469299"/>
                <a:gd name="connsiteY86" fmla="*/ 391918 h 512845"/>
                <a:gd name="connsiteX87" fmla="*/ 186717 w 469299"/>
                <a:gd name="connsiteY87" fmla="*/ 391292 h 512845"/>
                <a:gd name="connsiteX88" fmla="*/ 183898 w 469299"/>
                <a:gd name="connsiteY88" fmla="*/ 394111 h 512845"/>
                <a:gd name="connsiteX89" fmla="*/ 176379 w 469299"/>
                <a:gd name="connsiteY89" fmla="*/ 412908 h 512845"/>
                <a:gd name="connsiteX90" fmla="*/ 167607 w 469299"/>
                <a:gd name="connsiteY90" fmla="*/ 427319 h 512845"/>
                <a:gd name="connsiteX91" fmla="*/ 160401 w 469299"/>
                <a:gd name="connsiteY91" fmla="*/ 435151 h 512845"/>
                <a:gd name="connsiteX92" fmla="*/ 157268 w 469299"/>
                <a:gd name="connsiteY92" fmla="*/ 439537 h 512845"/>
                <a:gd name="connsiteX93" fmla="*/ 156015 w 469299"/>
                <a:gd name="connsiteY93" fmla="*/ 442983 h 512845"/>
                <a:gd name="connsiteX94" fmla="*/ 156955 w 469299"/>
                <a:gd name="connsiteY94" fmla="*/ 446429 h 512845"/>
                <a:gd name="connsiteX95" fmla="*/ 170740 w 469299"/>
                <a:gd name="connsiteY95" fmla="*/ 468673 h 512845"/>
                <a:gd name="connsiteX96" fmla="*/ 173559 w 469299"/>
                <a:gd name="connsiteY96" fmla="*/ 474625 h 512845"/>
                <a:gd name="connsiteX97" fmla="*/ 173873 w 469299"/>
                <a:gd name="connsiteY97" fmla="*/ 480264 h 512845"/>
                <a:gd name="connsiteX98" fmla="*/ 172619 w 469299"/>
                <a:gd name="connsiteY98" fmla="*/ 486530 h 512845"/>
                <a:gd name="connsiteX99" fmla="*/ 166980 w 469299"/>
                <a:gd name="connsiteY99" fmla="*/ 499061 h 512845"/>
                <a:gd name="connsiteX100" fmla="*/ 161968 w 469299"/>
                <a:gd name="connsiteY100" fmla="*/ 507833 h 512845"/>
                <a:gd name="connsiteX101" fmla="*/ 149436 w 469299"/>
                <a:gd name="connsiteY101" fmla="*/ 511279 h 512845"/>
                <a:gd name="connsiteX102" fmla="*/ 141918 w 469299"/>
                <a:gd name="connsiteY102" fmla="*/ 512846 h 512845"/>
                <a:gd name="connsiteX103" fmla="*/ 132832 w 469299"/>
                <a:gd name="connsiteY103" fmla="*/ 509713 h 512845"/>
                <a:gd name="connsiteX104" fmla="*/ 123434 w 469299"/>
                <a:gd name="connsiteY104" fmla="*/ 501881 h 512845"/>
                <a:gd name="connsiteX105" fmla="*/ 70802 w 469299"/>
                <a:gd name="connsiteY105" fmla="*/ 442983 h 512845"/>
                <a:gd name="connsiteX106" fmla="*/ 62657 w 469299"/>
                <a:gd name="connsiteY106" fmla="*/ 427946 h 512845"/>
                <a:gd name="connsiteX107" fmla="*/ 43860 w 469299"/>
                <a:gd name="connsiteY107" fmla="*/ 377507 h 512845"/>
                <a:gd name="connsiteX108" fmla="*/ 38534 w 469299"/>
                <a:gd name="connsiteY108" fmla="*/ 368422 h 512845"/>
                <a:gd name="connsiteX109" fmla="*/ 31328 w 469299"/>
                <a:gd name="connsiteY109" fmla="*/ 362783 h 512845"/>
                <a:gd name="connsiteX110" fmla="*/ 26003 w 469299"/>
                <a:gd name="connsiteY110" fmla="*/ 360276 h 512845"/>
                <a:gd name="connsiteX111" fmla="*/ 10652 w 469299"/>
                <a:gd name="connsiteY111" fmla="*/ 364036 h 512845"/>
                <a:gd name="connsiteX112" fmla="*/ 17544 w 469299"/>
                <a:gd name="connsiteY112" fmla="*/ 325189 h 512845"/>
                <a:gd name="connsiteX113" fmla="*/ 20363 w 469299"/>
                <a:gd name="connsiteY113" fmla="*/ 317670 h 512845"/>
                <a:gd name="connsiteX114" fmla="*/ 24123 w 469299"/>
                <a:gd name="connsiteY114" fmla="*/ 310151 h 512845"/>
                <a:gd name="connsiteX115" fmla="*/ 32895 w 469299"/>
                <a:gd name="connsiteY115" fmla="*/ 296680 h 512845"/>
                <a:gd name="connsiteX116" fmla="*/ 38221 w 469299"/>
                <a:gd name="connsiteY116" fmla="*/ 291354 h 512845"/>
                <a:gd name="connsiteX117" fmla="*/ 44486 w 469299"/>
                <a:gd name="connsiteY117" fmla="*/ 286968 h 512845"/>
                <a:gd name="connsiteX118" fmla="*/ 65790 w 469299"/>
                <a:gd name="connsiteY118" fmla="*/ 280702 h 512845"/>
                <a:gd name="connsiteX119" fmla="*/ 72055 w 469299"/>
                <a:gd name="connsiteY119" fmla="*/ 276316 h 512845"/>
                <a:gd name="connsiteX120" fmla="*/ 77381 w 469299"/>
                <a:gd name="connsiteY120" fmla="*/ 270990 h 512845"/>
                <a:gd name="connsiteX121" fmla="*/ 96491 w 469299"/>
                <a:gd name="connsiteY121" fmla="*/ 247181 h 512845"/>
                <a:gd name="connsiteX122" fmla="*/ 105890 w 469299"/>
                <a:gd name="connsiteY122" fmla="*/ 229324 h 512845"/>
                <a:gd name="connsiteX123" fmla="*/ 108709 w 469299"/>
                <a:gd name="connsiteY123" fmla="*/ 220865 h 512845"/>
                <a:gd name="connsiteX124" fmla="*/ 109336 w 469299"/>
                <a:gd name="connsiteY124" fmla="*/ 212720 h 512845"/>
                <a:gd name="connsiteX125" fmla="*/ 106203 w 469299"/>
                <a:gd name="connsiteY125" fmla="*/ 204261 h 512845"/>
                <a:gd name="connsiteX126" fmla="*/ 99938 w 469299"/>
                <a:gd name="connsiteY126" fmla="*/ 196116 h 512845"/>
                <a:gd name="connsiteX127" fmla="*/ 86153 w 469299"/>
                <a:gd name="connsiteY127" fmla="*/ 186717 h 512845"/>
                <a:gd name="connsiteX128" fmla="*/ 76441 w 469299"/>
                <a:gd name="connsiteY128" fmla="*/ 183898 h 512845"/>
                <a:gd name="connsiteX129" fmla="*/ 67356 w 469299"/>
                <a:gd name="connsiteY129" fmla="*/ 184524 h 512845"/>
                <a:gd name="connsiteX130" fmla="*/ 60464 w 469299"/>
                <a:gd name="connsiteY130" fmla="*/ 186404 h 512845"/>
                <a:gd name="connsiteX131" fmla="*/ 53258 w 469299"/>
                <a:gd name="connsiteY131" fmla="*/ 187970 h 512845"/>
                <a:gd name="connsiteX132" fmla="*/ 46053 w 469299"/>
                <a:gd name="connsiteY132" fmla="*/ 187657 h 512845"/>
                <a:gd name="connsiteX133" fmla="*/ 37907 w 469299"/>
                <a:gd name="connsiteY133" fmla="*/ 185151 h 512845"/>
                <a:gd name="connsiteX134" fmla="*/ 29135 w 469299"/>
                <a:gd name="connsiteY134" fmla="*/ 180138 h 512845"/>
                <a:gd name="connsiteX135" fmla="*/ 18484 w 469299"/>
                <a:gd name="connsiteY135" fmla="*/ 171993 h 512845"/>
                <a:gd name="connsiteX136" fmla="*/ 13784 w 469299"/>
                <a:gd name="connsiteY136" fmla="*/ 164787 h 512845"/>
                <a:gd name="connsiteX137" fmla="*/ 14411 w 469299"/>
                <a:gd name="connsiteY137" fmla="*/ 157895 h 512845"/>
                <a:gd name="connsiteX138" fmla="*/ 18484 w 469299"/>
                <a:gd name="connsiteY138" fmla="*/ 152569 h 512845"/>
                <a:gd name="connsiteX139" fmla="*/ 23496 w 469299"/>
                <a:gd name="connsiteY139" fmla="*/ 147243 h 512845"/>
                <a:gd name="connsiteX140" fmla="*/ 27882 w 469299"/>
                <a:gd name="connsiteY140" fmla="*/ 141918 h 512845"/>
                <a:gd name="connsiteX141" fmla="*/ 29449 w 469299"/>
                <a:gd name="connsiteY141" fmla="*/ 134085 h 512845"/>
                <a:gd name="connsiteX142" fmla="*/ 27569 w 469299"/>
                <a:gd name="connsiteY142" fmla="*/ 124060 h 512845"/>
                <a:gd name="connsiteX143" fmla="*/ 24436 w 469299"/>
                <a:gd name="connsiteY143" fmla="*/ 113409 h 512845"/>
                <a:gd name="connsiteX144" fmla="*/ 11591 w 469299"/>
                <a:gd name="connsiteY144" fmla="*/ 88973 h 512845"/>
                <a:gd name="connsiteX145" fmla="*/ 2193 w 469299"/>
                <a:gd name="connsiteY145" fmla="*/ 81141 h 512845"/>
                <a:gd name="connsiteX146" fmla="*/ 0 w 469299"/>
                <a:gd name="connsiteY146" fmla="*/ 61717 h 512845"/>
                <a:gd name="connsiteX147" fmla="*/ 1253 w 469299"/>
                <a:gd name="connsiteY147" fmla="*/ 57331 h 512845"/>
                <a:gd name="connsiteX148" fmla="*/ 10025 w 469299"/>
                <a:gd name="connsiteY148" fmla="*/ 46053 h 512845"/>
                <a:gd name="connsiteX149" fmla="*/ 13784 w 469299"/>
                <a:gd name="connsiteY149" fmla="*/ 38847 h 512845"/>
                <a:gd name="connsiteX150" fmla="*/ 16291 w 469299"/>
                <a:gd name="connsiteY150" fmla="*/ 31955 h 512845"/>
                <a:gd name="connsiteX151" fmla="*/ 19424 w 469299"/>
                <a:gd name="connsiteY151" fmla="*/ 26316 h 512845"/>
                <a:gd name="connsiteX152" fmla="*/ 25376 w 469299"/>
                <a:gd name="connsiteY152" fmla="*/ 22556 h 512845"/>
                <a:gd name="connsiteX153" fmla="*/ 43546 w 469299"/>
                <a:gd name="connsiteY153" fmla="*/ 11905 h 512845"/>
                <a:gd name="connsiteX154" fmla="*/ 48559 w 469299"/>
                <a:gd name="connsiteY154" fmla="*/ 14724 h 512845"/>
                <a:gd name="connsiteX155" fmla="*/ 77381 w 469299"/>
                <a:gd name="connsiteY155" fmla="*/ 50125 h 512845"/>
                <a:gd name="connsiteX156" fmla="*/ 106203 w 469299"/>
                <a:gd name="connsiteY156" fmla="*/ 76128 h 512845"/>
                <a:gd name="connsiteX157" fmla="*/ 110902 w 469299"/>
                <a:gd name="connsiteY157" fmla="*/ 81767 h 512845"/>
                <a:gd name="connsiteX158" fmla="*/ 112782 w 469299"/>
                <a:gd name="connsiteY158" fmla="*/ 85840 h 512845"/>
                <a:gd name="connsiteX159" fmla="*/ 121241 w 469299"/>
                <a:gd name="connsiteY159" fmla="*/ 99311 h 512845"/>
                <a:gd name="connsiteX160" fmla="*/ 124060 w 469299"/>
                <a:gd name="connsiteY160" fmla="*/ 102444 h 512845"/>
                <a:gd name="connsiteX161" fmla="*/ 127507 w 469299"/>
                <a:gd name="connsiteY161" fmla="*/ 104010 h 512845"/>
                <a:gd name="connsiteX162" fmla="*/ 136905 w 469299"/>
                <a:gd name="connsiteY162" fmla="*/ 114975 h 512845"/>
                <a:gd name="connsiteX163" fmla="*/ 139411 w 469299"/>
                <a:gd name="connsiteY163" fmla="*/ 115915 h 512845"/>
                <a:gd name="connsiteX164" fmla="*/ 146304 w 469299"/>
                <a:gd name="connsiteY164" fmla="*/ 116542 h 512845"/>
                <a:gd name="connsiteX165" fmla="*/ 148810 w 469299"/>
                <a:gd name="connsiteY165" fmla="*/ 117795 h 512845"/>
                <a:gd name="connsiteX166" fmla="*/ 152256 w 469299"/>
                <a:gd name="connsiteY166" fmla="*/ 122807 h 512845"/>
                <a:gd name="connsiteX167" fmla="*/ 158522 w 469299"/>
                <a:gd name="connsiteY167" fmla="*/ 134399 h 512845"/>
                <a:gd name="connsiteX168" fmla="*/ 161968 w 469299"/>
                <a:gd name="connsiteY168" fmla="*/ 136592 h 512845"/>
                <a:gd name="connsiteX169" fmla="*/ 168547 w 469299"/>
                <a:gd name="connsiteY169" fmla="*/ 138471 h 512845"/>
                <a:gd name="connsiteX170" fmla="*/ 172933 w 469299"/>
                <a:gd name="connsiteY170" fmla="*/ 142231 h 512845"/>
                <a:gd name="connsiteX171" fmla="*/ 176379 w 469299"/>
                <a:gd name="connsiteY171" fmla="*/ 146304 h 512845"/>
                <a:gd name="connsiteX172" fmla="*/ 182644 w 469299"/>
                <a:gd name="connsiteY172" fmla="*/ 142544 h 512845"/>
                <a:gd name="connsiteX173" fmla="*/ 187344 w 469299"/>
                <a:gd name="connsiteY173" fmla="*/ 137218 h 512845"/>
                <a:gd name="connsiteX174" fmla="*/ 188284 w 469299"/>
                <a:gd name="connsiteY174" fmla="*/ 131266 h 512845"/>
                <a:gd name="connsiteX175" fmla="*/ 187657 w 469299"/>
                <a:gd name="connsiteY175" fmla="*/ 124687 h 512845"/>
                <a:gd name="connsiteX176" fmla="*/ 187657 w 469299"/>
                <a:gd name="connsiteY176" fmla="*/ 117481 h 512845"/>
                <a:gd name="connsiteX177" fmla="*/ 189537 w 469299"/>
                <a:gd name="connsiteY177" fmla="*/ 110276 h 512845"/>
                <a:gd name="connsiteX178" fmla="*/ 195176 w 469299"/>
                <a:gd name="connsiteY178" fmla="*/ 96805 h 512845"/>
                <a:gd name="connsiteX179" fmla="*/ 196742 w 469299"/>
                <a:gd name="connsiteY179" fmla="*/ 89599 h 512845"/>
                <a:gd name="connsiteX180" fmla="*/ 199562 w 469299"/>
                <a:gd name="connsiteY180" fmla="*/ 61717 h 512845"/>
                <a:gd name="connsiteX181" fmla="*/ 203948 w 469299"/>
                <a:gd name="connsiteY181" fmla="*/ 48872 h 512845"/>
                <a:gd name="connsiteX182" fmla="*/ 212720 w 469299"/>
                <a:gd name="connsiteY182" fmla="*/ 36654 h 512845"/>
                <a:gd name="connsiteX183" fmla="*/ 216792 w 469299"/>
                <a:gd name="connsiteY183" fmla="*/ 32895 h 512845"/>
                <a:gd name="connsiteX184" fmla="*/ 221805 w 469299"/>
                <a:gd name="connsiteY184" fmla="*/ 23496 h 512845"/>
                <a:gd name="connsiteX185" fmla="*/ 224938 w 469299"/>
                <a:gd name="connsiteY185" fmla="*/ 19424 h 512845"/>
                <a:gd name="connsiteX186" fmla="*/ 230577 w 469299"/>
                <a:gd name="connsiteY186" fmla="*/ 15351 h 512845"/>
                <a:gd name="connsiteX187" fmla="*/ 235903 w 469299"/>
                <a:gd name="connsiteY187" fmla="*/ 14098 h 512845"/>
                <a:gd name="connsiteX188" fmla="*/ 248121 w 469299"/>
                <a:gd name="connsiteY188" fmla="*/ 12845 h 512845"/>
                <a:gd name="connsiteX189" fmla="*/ 284462 w 469299"/>
                <a:gd name="connsiteY189" fmla="*/ 0 h 512845"/>
                <a:gd name="connsiteX190" fmla="*/ 296367 w 469299"/>
                <a:gd name="connsiteY190" fmla="*/ 313 h 512845"/>
                <a:gd name="connsiteX191" fmla="*/ 292920 w 469299"/>
                <a:gd name="connsiteY191" fmla="*/ 9399 h 512845"/>
                <a:gd name="connsiteX192" fmla="*/ 291041 w 469299"/>
                <a:gd name="connsiteY192" fmla="*/ 19110 h 512845"/>
                <a:gd name="connsiteX193" fmla="*/ 291354 w 469299"/>
                <a:gd name="connsiteY193" fmla="*/ 29135 h 512845"/>
                <a:gd name="connsiteX194" fmla="*/ 294487 w 469299"/>
                <a:gd name="connsiteY194" fmla="*/ 38221 h 512845"/>
                <a:gd name="connsiteX195" fmla="*/ 299813 w 469299"/>
                <a:gd name="connsiteY195" fmla="*/ 44486 h 512845"/>
                <a:gd name="connsiteX196" fmla="*/ 322996 w 469299"/>
                <a:gd name="connsiteY196" fmla="*/ 55451 h 512845"/>
                <a:gd name="connsiteX197" fmla="*/ 332081 w 469299"/>
                <a:gd name="connsiteY197" fmla="*/ 61090 h 512845"/>
                <a:gd name="connsiteX198" fmla="*/ 338347 w 469299"/>
                <a:gd name="connsiteY198" fmla="*/ 63910 h 512845"/>
                <a:gd name="connsiteX199" fmla="*/ 344925 w 469299"/>
                <a:gd name="connsiteY199" fmla="*/ 62970 h 512845"/>
                <a:gd name="connsiteX200" fmla="*/ 347432 w 469299"/>
                <a:gd name="connsiteY200" fmla="*/ 61090 h 51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69299" h="512845">
                  <a:moveTo>
                    <a:pt x="347432" y="61090"/>
                  </a:moveTo>
                  <a:lnTo>
                    <a:pt x="347432" y="63597"/>
                  </a:lnTo>
                  <a:lnTo>
                    <a:pt x="348685" y="69549"/>
                  </a:lnTo>
                  <a:lnTo>
                    <a:pt x="350878" y="72055"/>
                  </a:lnTo>
                  <a:lnTo>
                    <a:pt x="355577" y="75188"/>
                  </a:lnTo>
                  <a:lnTo>
                    <a:pt x="368735" y="77694"/>
                  </a:lnTo>
                  <a:lnTo>
                    <a:pt x="373121" y="80201"/>
                  </a:lnTo>
                  <a:lnTo>
                    <a:pt x="376254" y="83333"/>
                  </a:lnTo>
                  <a:lnTo>
                    <a:pt x="379073" y="87406"/>
                  </a:lnTo>
                  <a:lnTo>
                    <a:pt x="394424" y="106830"/>
                  </a:lnTo>
                  <a:lnTo>
                    <a:pt x="397244" y="111529"/>
                  </a:lnTo>
                  <a:lnTo>
                    <a:pt x="397557" y="114349"/>
                  </a:lnTo>
                  <a:lnTo>
                    <a:pt x="395991" y="116228"/>
                  </a:lnTo>
                  <a:lnTo>
                    <a:pt x="385026" y="116542"/>
                  </a:lnTo>
                  <a:lnTo>
                    <a:pt x="381580" y="119048"/>
                  </a:lnTo>
                  <a:lnTo>
                    <a:pt x="380953" y="125000"/>
                  </a:lnTo>
                  <a:lnTo>
                    <a:pt x="383146" y="137845"/>
                  </a:lnTo>
                  <a:lnTo>
                    <a:pt x="388472" y="149750"/>
                  </a:lnTo>
                  <a:lnTo>
                    <a:pt x="390978" y="158208"/>
                  </a:lnTo>
                  <a:lnTo>
                    <a:pt x="391918" y="165101"/>
                  </a:lnTo>
                  <a:lnTo>
                    <a:pt x="391605" y="178572"/>
                  </a:lnTo>
                  <a:lnTo>
                    <a:pt x="393798" y="187030"/>
                  </a:lnTo>
                  <a:lnTo>
                    <a:pt x="398810" y="193296"/>
                  </a:lnTo>
                  <a:lnTo>
                    <a:pt x="413535" y="202381"/>
                  </a:lnTo>
                  <a:lnTo>
                    <a:pt x="427632" y="208960"/>
                  </a:lnTo>
                  <a:lnTo>
                    <a:pt x="434211" y="213346"/>
                  </a:lnTo>
                  <a:lnTo>
                    <a:pt x="440164" y="218672"/>
                  </a:lnTo>
                  <a:lnTo>
                    <a:pt x="446429" y="227131"/>
                  </a:lnTo>
                  <a:lnTo>
                    <a:pt x="449249" y="234963"/>
                  </a:lnTo>
                  <a:lnTo>
                    <a:pt x="449562" y="242482"/>
                  </a:lnTo>
                  <a:lnTo>
                    <a:pt x="446116" y="256893"/>
                  </a:lnTo>
                  <a:lnTo>
                    <a:pt x="445176" y="263158"/>
                  </a:lnTo>
                  <a:lnTo>
                    <a:pt x="446116" y="269111"/>
                  </a:lnTo>
                  <a:lnTo>
                    <a:pt x="448309" y="272244"/>
                  </a:lnTo>
                  <a:lnTo>
                    <a:pt x="450815" y="272557"/>
                  </a:lnTo>
                  <a:lnTo>
                    <a:pt x="453635" y="270677"/>
                  </a:lnTo>
                  <a:lnTo>
                    <a:pt x="460841" y="260965"/>
                  </a:lnTo>
                  <a:lnTo>
                    <a:pt x="462407" y="275063"/>
                  </a:lnTo>
                  <a:lnTo>
                    <a:pt x="468359" y="288848"/>
                  </a:lnTo>
                  <a:lnTo>
                    <a:pt x="469299" y="295427"/>
                  </a:lnTo>
                  <a:lnTo>
                    <a:pt x="468046" y="300439"/>
                  </a:lnTo>
                  <a:lnTo>
                    <a:pt x="464287" y="302945"/>
                  </a:lnTo>
                  <a:lnTo>
                    <a:pt x="458647" y="304825"/>
                  </a:lnTo>
                  <a:lnTo>
                    <a:pt x="452382" y="308898"/>
                  </a:lnTo>
                  <a:lnTo>
                    <a:pt x="446429" y="315477"/>
                  </a:lnTo>
                  <a:lnTo>
                    <a:pt x="439537" y="327382"/>
                  </a:lnTo>
                  <a:lnTo>
                    <a:pt x="434211" y="333647"/>
                  </a:lnTo>
                  <a:lnTo>
                    <a:pt x="429512" y="335527"/>
                  </a:lnTo>
                  <a:lnTo>
                    <a:pt x="424186" y="333647"/>
                  </a:lnTo>
                  <a:lnTo>
                    <a:pt x="395364" y="313597"/>
                  </a:lnTo>
                  <a:lnTo>
                    <a:pt x="386279" y="311091"/>
                  </a:lnTo>
                  <a:lnTo>
                    <a:pt x="376880" y="311404"/>
                  </a:lnTo>
                  <a:lnTo>
                    <a:pt x="363409" y="317670"/>
                  </a:lnTo>
                  <a:lnTo>
                    <a:pt x="357144" y="325502"/>
                  </a:lnTo>
                  <a:lnTo>
                    <a:pt x="355577" y="333647"/>
                  </a:lnTo>
                  <a:lnTo>
                    <a:pt x="359023" y="343046"/>
                  </a:lnTo>
                  <a:lnTo>
                    <a:pt x="376880" y="375001"/>
                  </a:lnTo>
                  <a:lnTo>
                    <a:pt x="380953" y="384399"/>
                  </a:lnTo>
                  <a:lnTo>
                    <a:pt x="382520" y="392858"/>
                  </a:lnTo>
                  <a:lnTo>
                    <a:pt x="382206" y="400690"/>
                  </a:lnTo>
                  <a:lnTo>
                    <a:pt x="379073" y="409775"/>
                  </a:lnTo>
                  <a:lnTo>
                    <a:pt x="374374" y="416981"/>
                  </a:lnTo>
                  <a:lnTo>
                    <a:pt x="368422" y="422933"/>
                  </a:lnTo>
                  <a:lnTo>
                    <a:pt x="361216" y="426066"/>
                  </a:lnTo>
                  <a:lnTo>
                    <a:pt x="353071" y="425439"/>
                  </a:lnTo>
                  <a:lnTo>
                    <a:pt x="342732" y="422307"/>
                  </a:lnTo>
                  <a:lnTo>
                    <a:pt x="307645" y="406016"/>
                  </a:lnTo>
                  <a:lnTo>
                    <a:pt x="296680" y="399750"/>
                  </a:lnTo>
                  <a:lnTo>
                    <a:pt x="292294" y="397870"/>
                  </a:lnTo>
                  <a:lnTo>
                    <a:pt x="288848" y="398810"/>
                  </a:lnTo>
                  <a:lnTo>
                    <a:pt x="287595" y="402256"/>
                  </a:lnTo>
                  <a:lnTo>
                    <a:pt x="288221" y="407582"/>
                  </a:lnTo>
                  <a:lnTo>
                    <a:pt x="287908" y="414161"/>
                  </a:lnTo>
                  <a:lnTo>
                    <a:pt x="285715" y="421053"/>
                  </a:lnTo>
                  <a:lnTo>
                    <a:pt x="281329" y="428886"/>
                  </a:lnTo>
                  <a:lnTo>
                    <a:pt x="277569" y="431079"/>
                  </a:lnTo>
                  <a:lnTo>
                    <a:pt x="273497" y="430452"/>
                  </a:lnTo>
                  <a:lnTo>
                    <a:pt x="269424" y="426693"/>
                  </a:lnTo>
                  <a:lnTo>
                    <a:pt x="264098" y="422933"/>
                  </a:lnTo>
                  <a:lnTo>
                    <a:pt x="257519" y="420114"/>
                  </a:lnTo>
                  <a:lnTo>
                    <a:pt x="249687" y="418547"/>
                  </a:lnTo>
                  <a:lnTo>
                    <a:pt x="231830" y="416981"/>
                  </a:lnTo>
                  <a:lnTo>
                    <a:pt x="223058" y="415414"/>
                  </a:lnTo>
                  <a:lnTo>
                    <a:pt x="215539" y="412282"/>
                  </a:lnTo>
                  <a:lnTo>
                    <a:pt x="208020" y="407269"/>
                  </a:lnTo>
                  <a:lnTo>
                    <a:pt x="196116" y="395364"/>
                  </a:lnTo>
                  <a:lnTo>
                    <a:pt x="191103" y="391918"/>
                  </a:lnTo>
                  <a:lnTo>
                    <a:pt x="186717" y="391292"/>
                  </a:lnTo>
                  <a:lnTo>
                    <a:pt x="183898" y="394111"/>
                  </a:lnTo>
                  <a:lnTo>
                    <a:pt x="176379" y="412908"/>
                  </a:lnTo>
                  <a:lnTo>
                    <a:pt x="167607" y="427319"/>
                  </a:lnTo>
                  <a:lnTo>
                    <a:pt x="160401" y="435151"/>
                  </a:lnTo>
                  <a:lnTo>
                    <a:pt x="157268" y="439537"/>
                  </a:lnTo>
                  <a:lnTo>
                    <a:pt x="156015" y="442983"/>
                  </a:lnTo>
                  <a:lnTo>
                    <a:pt x="156955" y="446429"/>
                  </a:lnTo>
                  <a:lnTo>
                    <a:pt x="170740" y="468673"/>
                  </a:lnTo>
                  <a:lnTo>
                    <a:pt x="173559" y="474625"/>
                  </a:lnTo>
                  <a:lnTo>
                    <a:pt x="173873" y="480264"/>
                  </a:lnTo>
                  <a:lnTo>
                    <a:pt x="172619" y="486530"/>
                  </a:lnTo>
                  <a:lnTo>
                    <a:pt x="166980" y="499061"/>
                  </a:lnTo>
                  <a:lnTo>
                    <a:pt x="161968" y="507833"/>
                  </a:lnTo>
                  <a:lnTo>
                    <a:pt x="149436" y="511279"/>
                  </a:lnTo>
                  <a:lnTo>
                    <a:pt x="141918" y="512846"/>
                  </a:lnTo>
                  <a:lnTo>
                    <a:pt x="132832" y="509713"/>
                  </a:lnTo>
                  <a:lnTo>
                    <a:pt x="123434" y="501881"/>
                  </a:lnTo>
                  <a:lnTo>
                    <a:pt x="70802" y="442983"/>
                  </a:lnTo>
                  <a:lnTo>
                    <a:pt x="62657" y="427946"/>
                  </a:lnTo>
                  <a:lnTo>
                    <a:pt x="43860" y="377507"/>
                  </a:lnTo>
                  <a:lnTo>
                    <a:pt x="38534" y="368422"/>
                  </a:lnTo>
                  <a:lnTo>
                    <a:pt x="31328" y="362783"/>
                  </a:lnTo>
                  <a:lnTo>
                    <a:pt x="26003" y="360276"/>
                  </a:lnTo>
                  <a:lnTo>
                    <a:pt x="10652" y="364036"/>
                  </a:lnTo>
                  <a:lnTo>
                    <a:pt x="17544" y="325189"/>
                  </a:lnTo>
                  <a:lnTo>
                    <a:pt x="20363" y="317670"/>
                  </a:lnTo>
                  <a:lnTo>
                    <a:pt x="24123" y="310151"/>
                  </a:lnTo>
                  <a:lnTo>
                    <a:pt x="32895" y="296680"/>
                  </a:lnTo>
                  <a:lnTo>
                    <a:pt x="38221" y="291354"/>
                  </a:lnTo>
                  <a:lnTo>
                    <a:pt x="44486" y="286968"/>
                  </a:lnTo>
                  <a:lnTo>
                    <a:pt x="65790" y="280702"/>
                  </a:lnTo>
                  <a:lnTo>
                    <a:pt x="72055" y="276316"/>
                  </a:lnTo>
                  <a:lnTo>
                    <a:pt x="77381" y="270990"/>
                  </a:lnTo>
                  <a:lnTo>
                    <a:pt x="96491" y="247181"/>
                  </a:lnTo>
                  <a:lnTo>
                    <a:pt x="105890" y="229324"/>
                  </a:lnTo>
                  <a:lnTo>
                    <a:pt x="108709" y="220865"/>
                  </a:lnTo>
                  <a:lnTo>
                    <a:pt x="109336" y="212720"/>
                  </a:lnTo>
                  <a:lnTo>
                    <a:pt x="106203" y="204261"/>
                  </a:lnTo>
                  <a:lnTo>
                    <a:pt x="99938" y="196116"/>
                  </a:lnTo>
                  <a:lnTo>
                    <a:pt x="86153" y="186717"/>
                  </a:lnTo>
                  <a:lnTo>
                    <a:pt x="76441" y="183898"/>
                  </a:lnTo>
                  <a:lnTo>
                    <a:pt x="67356" y="184524"/>
                  </a:lnTo>
                  <a:lnTo>
                    <a:pt x="60464" y="186404"/>
                  </a:lnTo>
                  <a:lnTo>
                    <a:pt x="53258" y="187970"/>
                  </a:lnTo>
                  <a:lnTo>
                    <a:pt x="46053" y="187657"/>
                  </a:lnTo>
                  <a:lnTo>
                    <a:pt x="37907" y="185151"/>
                  </a:lnTo>
                  <a:lnTo>
                    <a:pt x="29135" y="180138"/>
                  </a:lnTo>
                  <a:lnTo>
                    <a:pt x="18484" y="171993"/>
                  </a:lnTo>
                  <a:lnTo>
                    <a:pt x="13784" y="164787"/>
                  </a:lnTo>
                  <a:lnTo>
                    <a:pt x="14411" y="157895"/>
                  </a:lnTo>
                  <a:lnTo>
                    <a:pt x="18484" y="152569"/>
                  </a:lnTo>
                  <a:lnTo>
                    <a:pt x="23496" y="147243"/>
                  </a:lnTo>
                  <a:lnTo>
                    <a:pt x="27882" y="141918"/>
                  </a:lnTo>
                  <a:lnTo>
                    <a:pt x="29449" y="134085"/>
                  </a:lnTo>
                  <a:lnTo>
                    <a:pt x="27569" y="124060"/>
                  </a:lnTo>
                  <a:lnTo>
                    <a:pt x="24436" y="113409"/>
                  </a:lnTo>
                  <a:lnTo>
                    <a:pt x="11591" y="88973"/>
                  </a:lnTo>
                  <a:lnTo>
                    <a:pt x="2193" y="81141"/>
                  </a:lnTo>
                  <a:lnTo>
                    <a:pt x="0" y="61717"/>
                  </a:lnTo>
                  <a:lnTo>
                    <a:pt x="1253" y="57331"/>
                  </a:lnTo>
                  <a:lnTo>
                    <a:pt x="10025" y="46053"/>
                  </a:lnTo>
                  <a:lnTo>
                    <a:pt x="13784" y="38847"/>
                  </a:lnTo>
                  <a:lnTo>
                    <a:pt x="16291" y="31955"/>
                  </a:lnTo>
                  <a:lnTo>
                    <a:pt x="19424" y="26316"/>
                  </a:lnTo>
                  <a:lnTo>
                    <a:pt x="25376" y="22556"/>
                  </a:lnTo>
                  <a:lnTo>
                    <a:pt x="43546" y="11905"/>
                  </a:lnTo>
                  <a:lnTo>
                    <a:pt x="48559" y="14724"/>
                  </a:lnTo>
                  <a:lnTo>
                    <a:pt x="77381" y="50125"/>
                  </a:lnTo>
                  <a:lnTo>
                    <a:pt x="106203" y="76128"/>
                  </a:lnTo>
                  <a:lnTo>
                    <a:pt x="110902" y="81767"/>
                  </a:lnTo>
                  <a:lnTo>
                    <a:pt x="112782" y="85840"/>
                  </a:lnTo>
                  <a:lnTo>
                    <a:pt x="121241" y="99311"/>
                  </a:lnTo>
                  <a:lnTo>
                    <a:pt x="124060" y="102444"/>
                  </a:lnTo>
                  <a:lnTo>
                    <a:pt x="127507" y="104010"/>
                  </a:lnTo>
                  <a:lnTo>
                    <a:pt x="136905" y="114975"/>
                  </a:lnTo>
                  <a:lnTo>
                    <a:pt x="139411" y="115915"/>
                  </a:lnTo>
                  <a:lnTo>
                    <a:pt x="146304" y="116542"/>
                  </a:lnTo>
                  <a:lnTo>
                    <a:pt x="148810" y="117795"/>
                  </a:lnTo>
                  <a:lnTo>
                    <a:pt x="152256" y="122807"/>
                  </a:lnTo>
                  <a:lnTo>
                    <a:pt x="158522" y="134399"/>
                  </a:lnTo>
                  <a:lnTo>
                    <a:pt x="161968" y="136592"/>
                  </a:lnTo>
                  <a:lnTo>
                    <a:pt x="168547" y="138471"/>
                  </a:lnTo>
                  <a:lnTo>
                    <a:pt x="172933" y="142231"/>
                  </a:lnTo>
                  <a:lnTo>
                    <a:pt x="176379" y="146304"/>
                  </a:lnTo>
                  <a:lnTo>
                    <a:pt x="182644" y="142544"/>
                  </a:lnTo>
                  <a:lnTo>
                    <a:pt x="187344" y="137218"/>
                  </a:lnTo>
                  <a:lnTo>
                    <a:pt x="188284" y="131266"/>
                  </a:lnTo>
                  <a:lnTo>
                    <a:pt x="187657" y="124687"/>
                  </a:lnTo>
                  <a:lnTo>
                    <a:pt x="187657" y="117481"/>
                  </a:lnTo>
                  <a:lnTo>
                    <a:pt x="189537" y="110276"/>
                  </a:lnTo>
                  <a:lnTo>
                    <a:pt x="195176" y="96805"/>
                  </a:lnTo>
                  <a:lnTo>
                    <a:pt x="196742" y="89599"/>
                  </a:lnTo>
                  <a:lnTo>
                    <a:pt x="199562" y="61717"/>
                  </a:lnTo>
                  <a:lnTo>
                    <a:pt x="203948" y="48872"/>
                  </a:lnTo>
                  <a:lnTo>
                    <a:pt x="212720" y="36654"/>
                  </a:lnTo>
                  <a:lnTo>
                    <a:pt x="216792" y="32895"/>
                  </a:lnTo>
                  <a:lnTo>
                    <a:pt x="221805" y="23496"/>
                  </a:lnTo>
                  <a:lnTo>
                    <a:pt x="224938" y="19424"/>
                  </a:lnTo>
                  <a:lnTo>
                    <a:pt x="230577" y="15351"/>
                  </a:lnTo>
                  <a:lnTo>
                    <a:pt x="235903" y="14098"/>
                  </a:lnTo>
                  <a:lnTo>
                    <a:pt x="248121" y="12845"/>
                  </a:lnTo>
                  <a:lnTo>
                    <a:pt x="284462" y="0"/>
                  </a:lnTo>
                  <a:lnTo>
                    <a:pt x="296367" y="313"/>
                  </a:lnTo>
                  <a:lnTo>
                    <a:pt x="292920" y="9399"/>
                  </a:lnTo>
                  <a:lnTo>
                    <a:pt x="291041" y="19110"/>
                  </a:lnTo>
                  <a:lnTo>
                    <a:pt x="291354" y="29135"/>
                  </a:lnTo>
                  <a:lnTo>
                    <a:pt x="294487" y="38221"/>
                  </a:lnTo>
                  <a:lnTo>
                    <a:pt x="299813" y="44486"/>
                  </a:lnTo>
                  <a:lnTo>
                    <a:pt x="322996" y="55451"/>
                  </a:lnTo>
                  <a:lnTo>
                    <a:pt x="332081" y="61090"/>
                  </a:lnTo>
                  <a:lnTo>
                    <a:pt x="338347" y="63910"/>
                  </a:lnTo>
                  <a:lnTo>
                    <a:pt x="344925" y="62970"/>
                  </a:lnTo>
                  <a:lnTo>
                    <a:pt x="347432" y="61090"/>
                  </a:lnTo>
                  <a:close/>
                </a:path>
              </a:pathLst>
            </a:custGeom>
            <a:grpFill/>
            <a:ln w="6248" cap="rnd">
              <a:solidFill>
                <a:srgbClr val="0070C0"/>
              </a:solidFill>
              <a:prstDash val="solid"/>
              <a:round/>
            </a:ln>
          </p:spPr>
          <p:txBody>
            <a:bodyPr rtlCol="0" anchor="ctr"/>
            <a:lstStyle/>
            <a:p>
              <a:endParaRPr lang="vi-VN"/>
            </a:p>
          </p:txBody>
        </p:sp>
        <p:sp>
          <p:nvSpPr>
            <p:cNvPr id="139" name="Freeform: Shape 138">
              <a:extLst>
                <a:ext uri="{FF2B5EF4-FFF2-40B4-BE49-F238E27FC236}">
                  <a16:creationId xmlns:a16="http://schemas.microsoft.com/office/drawing/2014/main" id="{66BBE424-6B25-487D-AA89-F717ACA48DB5}"/>
                </a:ext>
              </a:extLst>
            </p:cNvPr>
            <p:cNvSpPr/>
            <p:nvPr/>
          </p:nvSpPr>
          <p:spPr>
            <a:xfrm>
              <a:off x="4065163" y="6141977"/>
              <a:ext cx="6265" cy="6265"/>
            </a:xfrm>
            <a:custGeom>
              <a:avLst/>
              <a:gdLst>
                <a:gd name="connsiteX0" fmla="*/ 6266 w 6265"/>
                <a:gd name="connsiteY0" fmla="*/ 3133 h 6265"/>
                <a:gd name="connsiteX1" fmla="*/ 3133 w 6265"/>
                <a:gd name="connsiteY1" fmla="*/ 6266 h 6265"/>
                <a:gd name="connsiteX2" fmla="*/ 0 w 6265"/>
                <a:gd name="connsiteY2" fmla="*/ 3133 h 6265"/>
                <a:gd name="connsiteX3" fmla="*/ 3133 w 6265"/>
                <a:gd name="connsiteY3" fmla="*/ 0 h 6265"/>
                <a:gd name="connsiteX4" fmla="*/ 6266 w 6265"/>
                <a:gd name="connsiteY4" fmla="*/ 3133 h 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5" h="6265">
                  <a:moveTo>
                    <a:pt x="6266" y="3133"/>
                  </a:moveTo>
                  <a:cubicBezTo>
                    <a:pt x="6266" y="4863"/>
                    <a:pt x="4863" y="6266"/>
                    <a:pt x="3133" y="6266"/>
                  </a:cubicBezTo>
                  <a:cubicBezTo>
                    <a:pt x="1402" y="6266"/>
                    <a:pt x="0" y="4863"/>
                    <a:pt x="0" y="3133"/>
                  </a:cubicBezTo>
                  <a:cubicBezTo>
                    <a:pt x="0" y="1403"/>
                    <a:pt x="1402" y="0"/>
                    <a:pt x="3133" y="0"/>
                  </a:cubicBezTo>
                  <a:cubicBezTo>
                    <a:pt x="4863" y="0"/>
                    <a:pt x="6266" y="1403"/>
                    <a:pt x="6266" y="3133"/>
                  </a:cubicBezTo>
                  <a:close/>
                </a:path>
              </a:pathLst>
            </a:custGeom>
            <a:grpFill/>
            <a:ln w="6248" cap="rnd">
              <a:solidFill>
                <a:srgbClr val="0070C0"/>
              </a:solidFill>
              <a:prstDash val="solid"/>
              <a:round/>
            </a:ln>
          </p:spPr>
          <p:txBody>
            <a:bodyPr rtlCol="0" anchor="ctr"/>
            <a:lstStyle/>
            <a:p>
              <a:endParaRPr lang="vi-VN"/>
            </a:p>
          </p:txBody>
        </p:sp>
        <p:sp>
          <p:nvSpPr>
            <p:cNvPr id="140" name="Freeform: Shape 139">
              <a:extLst>
                <a:ext uri="{FF2B5EF4-FFF2-40B4-BE49-F238E27FC236}">
                  <a16:creationId xmlns:a16="http://schemas.microsoft.com/office/drawing/2014/main" id="{4D4E71D0-8EA0-40E1-A8FB-80E74DE3F8EF}"/>
                </a:ext>
              </a:extLst>
            </p:cNvPr>
            <p:cNvSpPr/>
            <p:nvPr/>
          </p:nvSpPr>
          <p:spPr>
            <a:xfrm>
              <a:off x="3831140" y="6242854"/>
              <a:ext cx="6265" cy="6265"/>
            </a:xfrm>
            <a:custGeom>
              <a:avLst/>
              <a:gdLst>
                <a:gd name="connsiteX0" fmla="*/ 6266 w 6265"/>
                <a:gd name="connsiteY0" fmla="*/ 3133 h 6265"/>
                <a:gd name="connsiteX1" fmla="*/ 3133 w 6265"/>
                <a:gd name="connsiteY1" fmla="*/ 6266 h 6265"/>
                <a:gd name="connsiteX2" fmla="*/ 0 w 6265"/>
                <a:gd name="connsiteY2" fmla="*/ 3133 h 6265"/>
                <a:gd name="connsiteX3" fmla="*/ 3133 w 6265"/>
                <a:gd name="connsiteY3" fmla="*/ 0 h 6265"/>
                <a:gd name="connsiteX4" fmla="*/ 6266 w 6265"/>
                <a:gd name="connsiteY4" fmla="*/ 3133 h 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5" h="6265">
                  <a:moveTo>
                    <a:pt x="6266" y="3133"/>
                  </a:moveTo>
                  <a:cubicBezTo>
                    <a:pt x="6266" y="4863"/>
                    <a:pt x="4863" y="6266"/>
                    <a:pt x="3133" y="6266"/>
                  </a:cubicBezTo>
                  <a:cubicBezTo>
                    <a:pt x="1403" y="6266"/>
                    <a:pt x="0" y="4863"/>
                    <a:pt x="0" y="3133"/>
                  </a:cubicBezTo>
                  <a:cubicBezTo>
                    <a:pt x="0" y="1403"/>
                    <a:pt x="1403" y="0"/>
                    <a:pt x="3133" y="0"/>
                  </a:cubicBezTo>
                  <a:cubicBezTo>
                    <a:pt x="4863" y="0"/>
                    <a:pt x="6266" y="1403"/>
                    <a:pt x="6266" y="3133"/>
                  </a:cubicBezTo>
                  <a:close/>
                </a:path>
              </a:pathLst>
            </a:custGeom>
            <a:grpFill/>
            <a:ln w="6248" cap="rnd">
              <a:solidFill>
                <a:srgbClr val="0070C0"/>
              </a:solidFill>
              <a:prstDash val="solid"/>
              <a:round/>
            </a:ln>
          </p:spPr>
          <p:txBody>
            <a:bodyPr rtlCol="0" anchor="ctr"/>
            <a:lstStyle/>
            <a:p>
              <a:endParaRPr lang="vi-VN"/>
            </a:p>
          </p:txBody>
        </p:sp>
        <p:sp>
          <p:nvSpPr>
            <p:cNvPr id="141" name="Freeform: Shape 140">
              <a:extLst>
                <a:ext uri="{FF2B5EF4-FFF2-40B4-BE49-F238E27FC236}">
                  <a16:creationId xmlns:a16="http://schemas.microsoft.com/office/drawing/2014/main" id="{D1649811-958F-4088-8689-A6FFEE0003F2}"/>
                </a:ext>
              </a:extLst>
            </p:cNvPr>
            <p:cNvSpPr/>
            <p:nvPr/>
          </p:nvSpPr>
          <p:spPr>
            <a:xfrm>
              <a:off x="3838346" y="6206827"/>
              <a:ext cx="6265" cy="6265"/>
            </a:xfrm>
            <a:custGeom>
              <a:avLst/>
              <a:gdLst>
                <a:gd name="connsiteX0" fmla="*/ 6266 w 6265"/>
                <a:gd name="connsiteY0" fmla="*/ 3133 h 6265"/>
                <a:gd name="connsiteX1" fmla="*/ 3133 w 6265"/>
                <a:gd name="connsiteY1" fmla="*/ 6266 h 6265"/>
                <a:gd name="connsiteX2" fmla="*/ 0 w 6265"/>
                <a:gd name="connsiteY2" fmla="*/ 3133 h 6265"/>
                <a:gd name="connsiteX3" fmla="*/ 3133 w 6265"/>
                <a:gd name="connsiteY3" fmla="*/ 0 h 6265"/>
                <a:gd name="connsiteX4" fmla="*/ 6266 w 6265"/>
                <a:gd name="connsiteY4" fmla="*/ 3133 h 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5" h="6265">
                  <a:moveTo>
                    <a:pt x="6266" y="3133"/>
                  </a:moveTo>
                  <a:cubicBezTo>
                    <a:pt x="6266" y="4863"/>
                    <a:pt x="4863" y="6266"/>
                    <a:pt x="3133" y="6266"/>
                  </a:cubicBezTo>
                  <a:cubicBezTo>
                    <a:pt x="1403" y="6266"/>
                    <a:pt x="0" y="4863"/>
                    <a:pt x="0" y="3133"/>
                  </a:cubicBezTo>
                  <a:cubicBezTo>
                    <a:pt x="0" y="1403"/>
                    <a:pt x="1403" y="0"/>
                    <a:pt x="3133" y="0"/>
                  </a:cubicBezTo>
                  <a:cubicBezTo>
                    <a:pt x="4863" y="0"/>
                    <a:pt x="6266" y="1403"/>
                    <a:pt x="6266" y="3133"/>
                  </a:cubicBezTo>
                  <a:close/>
                </a:path>
              </a:pathLst>
            </a:custGeom>
            <a:grpFill/>
            <a:ln w="6248" cap="rnd">
              <a:solidFill>
                <a:srgbClr val="0070C0"/>
              </a:solidFill>
              <a:prstDash val="solid"/>
              <a:round/>
            </a:ln>
          </p:spPr>
          <p:txBody>
            <a:bodyPr rtlCol="0" anchor="ctr"/>
            <a:lstStyle/>
            <a:p>
              <a:endParaRPr lang="vi-VN"/>
            </a:p>
          </p:txBody>
        </p:sp>
      </p:grpSp>
      <p:sp>
        <p:nvSpPr>
          <p:cNvPr id="7" name="Freeform: Shape 6">
            <a:extLst>
              <a:ext uri="{FF2B5EF4-FFF2-40B4-BE49-F238E27FC236}">
                <a16:creationId xmlns:a16="http://schemas.microsoft.com/office/drawing/2014/main" id="{B3107CF3-D8E3-EDC5-F6E0-E95CC0989B9C}"/>
              </a:ext>
            </a:extLst>
          </p:cNvPr>
          <p:cNvSpPr/>
          <p:nvPr/>
        </p:nvSpPr>
        <p:spPr>
          <a:xfrm>
            <a:off x="1002133" y="1200066"/>
            <a:ext cx="2515669" cy="5656965"/>
          </a:xfrm>
          <a:custGeom>
            <a:avLst/>
            <a:gdLst>
              <a:gd name="connsiteX0" fmla="*/ 593360 w 2515669"/>
              <a:gd name="connsiteY0" fmla="*/ 5654460 h 5656965"/>
              <a:gd name="connsiteX1" fmla="*/ 588347 w 2515669"/>
              <a:gd name="connsiteY1" fmla="*/ 5656966 h 5656965"/>
              <a:gd name="connsiteX2" fmla="*/ 584588 w 2515669"/>
              <a:gd name="connsiteY2" fmla="*/ 5653207 h 5656965"/>
              <a:gd name="connsiteX3" fmla="*/ 593360 w 2515669"/>
              <a:gd name="connsiteY3" fmla="*/ 5643182 h 5656965"/>
              <a:gd name="connsiteX4" fmla="*/ 595239 w 2515669"/>
              <a:gd name="connsiteY4" fmla="*/ 5642868 h 5656965"/>
              <a:gd name="connsiteX5" fmla="*/ 595553 w 2515669"/>
              <a:gd name="connsiteY5" fmla="*/ 5647881 h 5656965"/>
              <a:gd name="connsiteX6" fmla="*/ 592733 w 2515669"/>
              <a:gd name="connsiteY6" fmla="*/ 5650387 h 5656965"/>
              <a:gd name="connsiteX7" fmla="*/ 593360 w 2515669"/>
              <a:gd name="connsiteY7" fmla="*/ 5654460 h 5656965"/>
              <a:gd name="connsiteX8" fmla="*/ 12218 w 2515669"/>
              <a:gd name="connsiteY8" fmla="*/ 5283532 h 5656965"/>
              <a:gd name="connsiteX9" fmla="*/ 4073 w 2515669"/>
              <a:gd name="connsiteY9" fmla="*/ 5286038 h 5656965"/>
              <a:gd name="connsiteX10" fmla="*/ 3759 w 2515669"/>
              <a:gd name="connsiteY10" fmla="*/ 5278833 h 5656965"/>
              <a:gd name="connsiteX11" fmla="*/ 0 w 2515669"/>
              <a:gd name="connsiteY11" fmla="*/ 5274760 h 5656965"/>
              <a:gd name="connsiteX12" fmla="*/ 15038 w 2515669"/>
              <a:gd name="connsiteY12" fmla="*/ 5272880 h 5656965"/>
              <a:gd name="connsiteX13" fmla="*/ 20050 w 2515669"/>
              <a:gd name="connsiteY13" fmla="*/ 5274760 h 5656965"/>
              <a:gd name="connsiteX14" fmla="*/ 15351 w 2515669"/>
              <a:gd name="connsiteY14" fmla="*/ 5279459 h 5656965"/>
              <a:gd name="connsiteX15" fmla="*/ 12218 w 2515669"/>
              <a:gd name="connsiteY15" fmla="*/ 5283532 h 5656965"/>
              <a:gd name="connsiteX16" fmla="*/ 389725 w 2515669"/>
              <a:gd name="connsiteY16" fmla="*/ 5119684 h 5656965"/>
              <a:gd name="connsiteX17" fmla="*/ 389725 w 2515669"/>
              <a:gd name="connsiteY17" fmla="*/ 5123130 h 5656965"/>
              <a:gd name="connsiteX18" fmla="*/ 384399 w 2515669"/>
              <a:gd name="connsiteY18" fmla="*/ 5117805 h 5656965"/>
              <a:gd name="connsiteX19" fmla="*/ 386592 w 2515669"/>
              <a:gd name="connsiteY19" fmla="*/ 5104020 h 5656965"/>
              <a:gd name="connsiteX20" fmla="*/ 389412 w 2515669"/>
              <a:gd name="connsiteY20" fmla="*/ 5103394 h 5656965"/>
              <a:gd name="connsiteX21" fmla="*/ 388785 w 2515669"/>
              <a:gd name="connsiteY21" fmla="*/ 5109346 h 5656965"/>
              <a:gd name="connsiteX22" fmla="*/ 390038 w 2515669"/>
              <a:gd name="connsiteY22" fmla="*/ 5116238 h 5656965"/>
              <a:gd name="connsiteX23" fmla="*/ 389725 w 2515669"/>
              <a:gd name="connsiteY23" fmla="*/ 5119684 h 5656965"/>
              <a:gd name="connsiteX24" fmla="*/ 515978 w 2515669"/>
              <a:gd name="connsiteY24" fmla="*/ 5057028 h 5656965"/>
              <a:gd name="connsiteX25" fmla="*/ 513159 w 2515669"/>
              <a:gd name="connsiteY25" fmla="*/ 5062980 h 5656965"/>
              <a:gd name="connsiteX26" fmla="*/ 507520 w 2515669"/>
              <a:gd name="connsiteY26" fmla="*/ 5065173 h 5656965"/>
              <a:gd name="connsiteX27" fmla="*/ 503134 w 2515669"/>
              <a:gd name="connsiteY27" fmla="*/ 5062980 h 5656965"/>
              <a:gd name="connsiteX28" fmla="*/ 496868 w 2515669"/>
              <a:gd name="connsiteY28" fmla="*/ 5062980 h 5656965"/>
              <a:gd name="connsiteX29" fmla="*/ 495615 w 2515669"/>
              <a:gd name="connsiteY29" fmla="*/ 5060787 h 5656965"/>
              <a:gd name="connsiteX30" fmla="*/ 498435 w 2515669"/>
              <a:gd name="connsiteY30" fmla="*/ 5057341 h 5656965"/>
              <a:gd name="connsiteX31" fmla="*/ 502194 w 2515669"/>
              <a:gd name="connsiteY31" fmla="*/ 5054208 h 5656965"/>
              <a:gd name="connsiteX32" fmla="*/ 506893 w 2515669"/>
              <a:gd name="connsiteY32" fmla="*/ 5051702 h 5656965"/>
              <a:gd name="connsiteX33" fmla="*/ 512846 w 2515669"/>
              <a:gd name="connsiteY33" fmla="*/ 5054208 h 5656965"/>
              <a:gd name="connsiteX34" fmla="*/ 515978 w 2515669"/>
              <a:gd name="connsiteY34" fmla="*/ 5057028 h 5656965"/>
              <a:gd name="connsiteX35" fmla="*/ 2514729 w 2515669"/>
              <a:gd name="connsiteY35" fmla="*/ 3403202 h 5656965"/>
              <a:gd name="connsiteX36" fmla="*/ 2515669 w 2515669"/>
              <a:gd name="connsiteY36" fmla="*/ 3406648 h 5656965"/>
              <a:gd name="connsiteX37" fmla="*/ 2510030 w 2515669"/>
              <a:gd name="connsiteY37" fmla="*/ 3405709 h 5656965"/>
              <a:gd name="connsiteX38" fmla="*/ 2507524 w 2515669"/>
              <a:gd name="connsiteY38" fmla="*/ 3401009 h 5656965"/>
              <a:gd name="connsiteX39" fmla="*/ 2506584 w 2515669"/>
              <a:gd name="connsiteY39" fmla="*/ 3396310 h 5656965"/>
              <a:gd name="connsiteX40" fmla="*/ 2509090 w 2515669"/>
              <a:gd name="connsiteY40" fmla="*/ 3397250 h 5656965"/>
              <a:gd name="connsiteX41" fmla="*/ 2512850 w 2515669"/>
              <a:gd name="connsiteY41" fmla="*/ 3401949 h 5656965"/>
              <a:gd name="connsiteX42" fmla="*/ 2514729 w 2515669"/>
              <a:gd name="connsiteY42" fmla="*/ 3403202 h 5656965"/>
              <a:gd name="connsiteX43" fmla="*/ 2416045 w 2515669"/>
              <a:gd name="connsiteY43" fmla="*/ 2632211 h 5656965"/>
              <a:gd name="connsiteX44" fmla="*/ 2411032 w 2515669"/>
              <a:gd name="connsiteY44" fmla="*/ 2632837 h 5656965"/>
              <a:gd name="connsiteX45" fmla="*/ 2405393 w 2515669"/>
              <a:gd name="connsiteY45" fmla="*/ 2630958 h 5656965"/>
              <a:gd name="connsiteX46" fmla="*/ 2401947 w 2515669"/>
              <a:gd name="connsiteY46" fmla="*/ 2628765 h 5656965"/>
              <a:gd name="connsiteX47" fmla="*/ 2402260 w 2515669"/>
              <a:gd name="connsiteY47" fmla="*/ 2626885 h 5656965"/>
              <a:gd name="connsiteX48" fmla="*/ 2405080 w 2515669"/>
              <a:gd name="connsiteY48" fmla="*/ 2624379 h 5656965"/>
              <a:gd name="connsiteX49" fmla="*/ 2415732 w 2515669"/>
              <a:gd name="connsiteY49" fmla="*/ 2624065 h 5656965"/>
              <a:gd name="connsiteX50" fmla="*/ 2420431 w 2515669"/>
              <a:gd name="connsiteY50" fmla="*/ 2626258 h 5656965"/>
              <a:gd name="connsiteX51" fmla="*/ 2421997 w 2515669"/>
              <a:gd name="connsiteY51" fmla="*/ 2629078 h 5656965"/>
              <a:gd name="connsiteX52" fmla="*/ 2416045 w 2515669"/>
              <a:gd name="connsiteY52" fmla="*/ 2632211 h 5656965"/>
              <a:gd name="connsiteX53" fmla="*/ 2165731 w 2515669"/>
              <a:gd name="connsiteY53" fmla="*/ 2387849 h 5656965"/>
              <a:gd name="connsiteX54" fmla="*/ 2163538 w 2515669"/>
              <a:gd name="connsiteY54" fmla="*/ 2389103 h 5656965"/>
              <a:gd name="connsiteX55" fmla="*/ 2161345 w 2515669"/>
              <a:gd name="connsiteY55" fmla="*/ 2385657 h 5656965"/>
              <a:gd name="connsiteX56" fmla="*/ 2153513 w 2515669"/>
              <a:gd name="connsiteY56" fmla="*/ 2380330 h 5656965"/>
              <a:gd name="connsiteX57" fmla="*/ 2152886 w 2515669"/>
              <a:gd name="connsiteY57" fmla="*/ 2376571 h 5656965"/>
              <a:gd name="connsiteX58" fmla="*/ 2150380 w 2515669"/>
              <a:gd name="connsiteY58" fmla="*/ 2374378 h 5656965"/>
              <a:gd name="connsiteX59" fmla="*/ 2144741 w 2515669"/>
              <a:gd name="connsiteY59" fmla="*/ 2373125 h 5656965"/>
              <a:gd name="connsiteX60" fmla="*/ 2143801 w 2515669"/>
              <a:gd name="connsiteY60" fmla="*/ 2369366 h 5656965"/>
              <a:gd name="connsiteX61" fmla="*/ 2148500 w 2515669"/>
              <a:gd name="connsiteY61" fmla="*/ 2365920 h 5656965"/>
              <a:gd name="connsiteX62" fmla="*/ 2151633 w 2515669"/>
              <a:gd name="connsiteY62" fmla="*/ 2365293 h 5656965"/>
              <a:gd name="connsiteX63" fmla="*/ 2164478 w 2515669"/>
              <a:gd name="connsiteY63" fmla="*/ 2375318 h 5656965"/>
              <a:gd name="connsiteX64" fmla="*/ 2165731 w 2515669"/>
              <a:gd name="connsiteY64" fmla="*/ 2379704 h 5656965"/>
              <a:gd name="connsiteX65" fmla="*/ 2165731 w 2515669"/>
              <a:gd name="connsiteY65" fmla="*/ 2387849 h 5656965"/>
              <a:gd name="connsiteX66" fmla="*/ 1057333 w 2515669"/>
              <a:gd name="connsiteY66" fmla="*/ 854325 h 5656965"/>
              <a:gd name="connsiteX67" fmla="*/ 1054827 w 2515669"/>
              <a:gd name="connsiteY67" fmla="*/ 855265 h 5656965"/>
              <a:gd name="connsiteX68" fmla="*/ 1051381 w 2515669"/>
              <a:gd name="connsiteY68" fmla="*/ 850566 h 5656965"/>
              <a:gd name="connsiteX69" fmla="*/ 1051381 w 2515669"/>
              <a:gd name="connsiteY69" fmla="*/ 847433 h 5656965"/>
              <a:gd name="connsiteX70" fmla="*/ 1052947 w 2515669"/>
              <a:gd name="connsiteY70" fmla="*/ 845866 h 5656965"/>
              <a:gd name="connsiteX71" fmla="*/ 1057646 w 2515669"/>
              <a:gd name="connsiteY71" fmla="*/ 844927 h 5656965"/>
              <a:gd name="connsiteX72" fmla="*/ 1059839 w 2515669"/>
              <a:gd name="connsiteY72" fmla="*/ 846806 h 5656965"/>
              <a:gd name="connsiteX73" fmla="*/ 1060152 w 2515669"/>
              <a:gd name="connsiteY73" fmla="*/ 849313 h 5656965"/>
              <a:gd name="connsiteX74" fmla="*/ 1057333 w 2515669"/>
              <a:gd name="connsiteY74" fmla="*/ 854325 h 5656965"/>
              <a:gd name="connsiteX75" fmla="*/ 1825818 w 2515669"/>
              <a:gd name="connsiteY75" fmla="*/ 507833 h 5656965"/>
              <a:gd name="connsiteX76" fmla="*/ 1824565 w 2515669"/>
              <a:gd name="connsiteY76" fmla="*/ 509400 h 5656965"/>
              <a:gd name="connsiteX77" fmla="*/ 1820805 w 2515669"/>
              <a:gd name="connsiteY77" fmla="*/ 508460 h 5656965"/>
              <a:gd name="connsiteX78" fmla="*/ 1819552 w 2515669"/>
              <a:gd name="connsiteY78" fmla="*/ 507207 h 5656965"/>
              <a:gd name="connsiteX79" fmla="*/ 1821432 w 2515669"/>
              <a:gd name="connsiteY79" fmla="*/ 505014 h 5656965"/>
              <a:gd name="connsiteX80" fmla="*/ 1824878 w 2515669"/>
              <a:gd name="connsiteY80" fmla="*/ 502821 h 5656965"/>
              <a:gd name="connsiteX81" fmla="*/ 1827385 w 2515669"/>
              <a:gd name="connsiteY81" fmla="*/ 502507 h 5656965"/>
              <a:gd name="connsiteX82" fmla="*/ 1825818 w 2515669"/>
              <a:gd name="connsiteY82" fmla="*/ 507833 h 5656965"/>
              <a:gd name="connsiteX83" fmla="*/ 1708337 w 2515669"/>
              <a:gd name="connsiteY83" fmla="*/ 238722 h 5656965"/>
              <a:gd name="connsiteX84" fmla="*/ 1702698 w 2515669"/>
              <a:gd name="connsiteY84" fmla="*/ 241542 h 5656965"/>
              <a:gd name="connsiteX85" fmla="*/ 1707083 w 2515669"/>
              <a:gd name="connsiteY85" fmla="*/ 236216 h 5656965"/>
              <a:gd name="connsiteX86" fmla="*/ 1710530 w 2515669"/>
              <a:gd name="connsiteY86" fmla="*/ 230890 h 5656965"/>
              <a:gd name="connsiteX87" fmla="*/ 1711783 w 2515669"/>
              <a:gd name="connsiteY87" fmla="*/ 234336 h 5656965"/>
              <a:gd name="connsiteX88" fmla="*/ 1708337 w 2515669"/>
              <a:gd name="connsiteY88" fmla="*/ 238722 h 5656965"/>
              <a:gd name="connsiteX89" fmla="*/ 1926696 w 2515669"/>
              <a:gd name="connsiteY89" fmla="*/ 6892 h 5656965"/>
              <a:gd name="connsiteX90" fmla="*/ 1924189 w 2515669"/>
              <a:gd name="connsiteY90" fmla="*/ 7832 h 5656965"/>
              <a:gd name="connsiteX91" fmla="*/ 1919177 w 2515669"/>
              <a:gd name="connsiteY91" fmla="*/ 7206 h 5656965"/>
              <a:gd name="connsiteX92" fmla="*/ 1915731 w 2515669"/>
              <a:gd name="connsiteY92" fmla="*/ 5013 h 5656965"/>
              <a:gd name="connsiteX93" fmla="*/ 1916044 w 2515669"/>
              <a:gd name="connsiteY93" fmla="*/ 2506 h 5656965"/>
              <a:gd name="connsiteX94" fmla="*/ 1921996 w 2515669"/>
              <a:gd name="connsiteY94" fmla="*/ 313 h 5656965"/>
              <a:gd name="connsiteX95" fmla="*/ 1924816 w 2515669"/>
              <a:gd name="connsiteY95" fmla="*/ 0 h 5656965"/>
              <a:gd name="connsiteX96" fmla="*/ 1927322 w 2515669"/>
              <a:gd name="connsiteY96" fmla="*/ 1253 h 5656965"/>
              <a:gd name="connsiteX97" fmla="*/ 1927949 w 2515669"/>
              <a:gd name="connsiteY97" fmla="*/ 4386 h 5656965"/>
              <a:gd name="connsiteX98" fmla="*/ 1926696 w 2515669"/>
              <a:gd name="connsiteY98" fmla="*/ 6892 h 5656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69" h="5656965">
                <a:moveTo>
                  <a:pt x="593360" y="5654460"/>
                </a:moveTo>
                <a:lnTo>
                  <a:pt x="588347" y="5656966"/>
                </a:lnTo>
                <a:lnTo>
                  <a:pt x="584588" y="5653207"/>
                </a:lnTo>
                <a:lnTo>
                  <a:pt x="593360" y="5643182"/>
                </a:lnTo>
                <a:lnTo>
                  <a:pt x="595239" y="5642868"/>
                </a:lnTo>
                <a:lnTo>
                  <a:pt x="595553" y="5647881"/>
                </a:lnTo>
                <a:lnTo>
                  <a:pt x="592733" y="5650387"/>
                </a:lnTo>
                <a:lnTo>
                  <a:pt x="593360" y="5654460"/>
                </a:lnTo>
                <a:close/>
                <a:moveTo>
                  <a:pt x="12218" y="5283532"/>
                </a:moveTo>
                <a:lnTo>
                  <a:pt x="4073" y="5286038"/>
                </a:lnTo>
                <a:lnTo>
                  <a:pt x="3759" y="5278833"/>
                </a:lnTo>
                <a:lnTo>
                  <a:pt x="0" y="5274760"/>
                </a:lnTo>
                <a:lnTo>
                  <a:pt x="15038" y="5272880"/>
                </a:lnTo>
                <a:lnTo>
                  <a:pt x="20050" y="5274760"/>
                </a:lnTo>
                <a:lnTo>
                  <a:pt x="15351" y="5279459"/>
                </a:lnTo>
                <a:lnTo>
                  <a:pt x="12218" y="5283532"/>
                </a:lnTo>
                <a:close/>
                <a:moveTo>
                  <a:pt x="389725" y="5119684"/>
                </a:moveTo>
                <a:lnTo>
                  <a:pt x="389725" y="5123130"/>
                </a:lnTo>
                <a:lnTo>
                  <a:pt x="384399" y="5117805"/>
                </a:lnTo>
                <a:lnTo>
                  <a:pt x="386592" y="5104020"/>
                </a:lnTo>
                <a:lnTo>
                  <a:pt x="389412" y="5103394"/>
                </a:lnTo>
                <a:lnTo>
                  <a:pt x="388785" y="5109346"/>
                </a:lnTo>
                <a:lnTo>
                  <a:pt x="390038" y="5116238"/>
                </a:lnTo>
                <a:lnTo>
                  <a:pt x="389725" y="5119684"/>
                </a:lnTo>
                <a:close/>
                <a:moveTo>
                  <a:pt x="515978" y="5057028"/>
                </a:moveTo>
                <a:lnTo>
                  <a:pt x="513159" y="5062980"/>
                </a:lnTo>
                <a:lnTo>
                  <a:pt x="507520" y="5065173"/>
                </a:lnTo>
                <a:lnTo>
                  <a:pt x="503134" y="5062980"/>
                </a:lnTo>
                <a:lnTo>
                  <a:pt x="496868" y="5062980"/>
                </a:lnTo>
                <a:lnTo>
                  <a:pt x="495615" y="5060787"/>
                </a:lnTo>
                <a:lnTo>
                  <a:pt x="498435" y="5057341"/>
                </a:lnTo>
                <a:lnTo>
                  <a:pt x="502194" y="5054208"/>
                </a:lnTo>
                <a:lnTo>
                  <a:pt x="506893" y="5051702"/>
                </a:lnTo>
                <a:lnTo>
                  <a:pt x="512846" y="5054208"/>
                </a:lnTo>
                <a:lnTo>
                  <a:pt x="515978" y="5057028"/>
                </a:lnTo>
                <a:close/>
                <a:moveTo>
                  <a:pt x="2514729" y="3403202"/>
                </a:moveTo>
                <a:lnTo>
                  <a:pt x="2515669" y="3406648"/>
                </a:lnTo>
                <a:lnTo>
                  <a:pt x="2510030" y="3405709"/>
                </a:lnTo>
                <a:lnTo>
                  <a:pt x="2507524" y="3401009"/>
                </a:lnTo>
                <a:lnTo>
                  <a:pt x="2506584" y="3396310"/>
                </a:lnTo>
                <a:lnTo>
                  <a:pt x="2509090" y="3397250"/>
                </a:lnTo>
                <a:lnTo>
                  <a:pt x="2512850" y="3401949"/>
                </a:lnTo>
                <a:lnTo>
                  <a:pt x="2514729" y="3403202"/>
                </a:lnTo>
                <a:close/>
                <a:moveTo>
                  <a:pt x="2416045" y="2632211"/>
                </a:moveTo>
                <a:lnTo>
                  <a:pt x="2411032" y="2632837"/>
                </a:lnTo>
                <a:lnTo>
                  <a:pt x="2405393" y="2630958"/>
                </a:lnTo>
                <a:lnTo>
                  <a:pt x="2401947" y="2628765"/>
                </a:lnTo>
                <a:lnTo>
                  <a:pt x="2402260" y="2626885"/>
                </a:lnTo>
                <a:lnTo>
                  <a:pt x="2405080" y="2624379"/>
                </a:lnTo>
                <a:lnTo>
                  <a:pt x="2415732" y="2624065"/>
                </a:lnTo>
                <a:lnTo>
                  <a:pt x="2420431" y="2626258"/>
                </a:lnTo>
                <a:lnTo>
                  <a:pt x="2421997" y="2629078"/>
                </a:lnTo>
                <a:lnTo>
                  <a:pt x="2416045" y="2632211"/>
                </a:lnTo>
                <a:close/>
                <a:moveTo>
                  <a:pt x="2165731" y="2387849"/>
                </a:moveTo>
                <a:lnTo>
                  <a:pt x="2163538" y="2389103"/>
                </a:lnTo>
                <a:lnTo>
                  <a:pt x="2161345" y="2385657"/>
                </a:lnTo>
                <a:lnTo>
                  <a:pt x="2153513" y="2380330"/>
                </a:lnTo>
                <a:lnTo>
                  <a:pt x="2152886" y="2376571"/>
                </a:lnTo>
                <a:lnTo>
                  <a:pt x="2150380" y="2374378"/>
                </a:lnTo>
                <a:lnTo>
                  <a:pt x="2144741" y="2373125"/>
                </a:lnTo>
                <a:lnTo>
                  <a:pt x="2143801" y="2369366"/>
                </a:lnTo>
                <a:lnTo>
                  <a:pt x="2148500" y="2365920"/>
                </a:lnTo>
                <a:lnTo>
                  <a:pt x="2151633" y="2365293"/>
                </a:lnTo>
                <a:lnTo>
                  <a:pt x="2164478" y="2375318"/>
                </a:lnTo>
                <a:lnTo>
                  <a:pt x="2165731" y="2379704"/>
                </a:lnTo>
                <a:lnTo>
                  <a:pt x="2165731" y="2387849"/>
                </a:lnTo>
                <a:close/>
                <a:moveTo>
                  <a:pt x="1057333" y="854325"/>
                </a:moveTo>
                <a:lnTo>
                  <a:pt x="1054827" y="855265"/>
                </a:lnTo>
                <a:lnTo>
                  <a:pt x="1051381" y="850566"/>
                </a:lnTo>
                <a:lnTo>
                  <a:pt x="1051381" y="847433"/>
                </a:lnTo>
                <a:lnTo>
                  <a:pt x="1052947" y="845866"/>
                </a:lnTo>
                <a:lnTo>
                  <a:pt x="1057646" y="844927"/>
                </a:lnTo>
                <a:lnTo>
                  <a:pt x="1059839" y="846806"/>
                </a:lnTo>
                <a:lnTo>
                  <a:pt x="1060152" y="849313"/>
                </a:lnTo>
                <a:lnTo>
                  <a:pt x="1057333" y="854325"/>
                </a:lnTo>
                <a:close/>
                <a:moveTo>
                  <a:pt x="1825818" y="507833"/>
                </a:moveTo>
                <a:lnTo>
                  <a:pt x="1824565" y="509400"/>
                </a:lnTo>
                <a:lnTo>
                  <a:pt x="1820805" y="508460"/>
                </a:lnTo>
                <a:lnTo>
                  <a:pt x="1819552" y="507207"/>
                </a:lnTo>
                <a:lnTo>
                  <a:pt x="1821432" y="505014"/>
                </a:lnTo>
                <a:lnTo>
                  <a:pt x="1824878" y="502821"/>
                </a:lnTo>
                <a:lnTo>
                  <a:pt x="1827385" y="502507"/>
                </a:lnTo>
                <a:lnTo>
                  <a:pt x="1825818" y="507833"/>
                </a:lnTo>
                <a:close/>
                <a:moveTo>
                  <a:pt x="1708337" y="238722"/>
                </a:moveTo>
                <a:lnTo>
                  <a:pt x="1702698" y="241542"/>
                </a:lnTo>
                <a:lnTo>
                  <a:pt x="1707083" y="236216"/>
                </a:lnTo>
                <a:lnTo>
                  <a:pt x="1710530" y="230890"/>
                </a:lnTo>
                <a:lnTo>
                  <a:pt x="1711783" y="234336"/>
                </a:lnTo>
                <a:lnTo>
                  <a:pt x="1708337" y="238722"/>
                </a:lnTo>
                <a:close/>
                <a:moveTo>
                  <a:pt x="1926696" y="6892"/>
                </a:moveTo>
                <a:lnTo>
                  <a:pt x="1924189" y="7832"/>
                </a:lnTo>
                <a:lnTo>
                  <a:pt x="1919177" y="7206"/>
                </a:lnTo>
                <a:lnTo>
                  <a:pt x="1915731" y="5013"/>
                </a:lnTo>
                <a:lnTo>
                  <a:pt x="1916044" y="2506"/>
                </a:lnTo>
                <a:lnTo>
                  <a:pt x="1921996" y="313"/>
                </a:lnTo>
                <a:lnTo>
                  <a:pt x="1924816" y="0"/>
                </a:lnTo>
                <a:lnTo>
                  <a:pt x="1927322" y="1253"/>
                </a:lnTo>
                <a:lnTo>
                  <a:pt x="1927949" y="4386"/>
                </a:lnTo>
                <a:lnTo>
                  <a:pt x="1926696" y="6892"/>
                </a:lnTo>
                <a:close/>
              </a:path>
            </a:pathLst>
          </a:custGeom>
          <a:solidFill>
            <a:srgbClr val="7C7C7C"/>
          </a:solidFill>
          <a:ln w="12700" cap="rnd">
            <a:solidFill>
              <a:schemeClr val="bg1"/>
            </a:solidFill>
            <a:prstDash val="solid"/>
            <a:round/>
          </a:ln>
        </p:spPr>
        <p:txBody>
          <a:bodyPr rtlCol="0" anchor="ctr"/>
          <a:lstStyle/>
          <a:p>
            <a:endParaRPr lang="vi-VN"/>
          </a:p>
        </p:txBody>
      </p:sp>
      <p:sp>
        <p:nvSpPr>
          <p:cNvPr id="8" name="Freeform: Shape 7">
            <a:extLst>
              <a:ext uri="{FF2B5EF4-FFF2-40B4-BE49-F238E27FC236}">
                <a16:creationId xmlns:a16="http://schemas.microsoft.com/office/drawing/2014/main" id="{6EEBD5A4-A056-BB2A-FE32-6830EB87C031}"/>
              </a:ext>
            </a:extLst>
          </p:cNvPr>
          <p:cNvSpPr/>
          <p:nvPr/>
        </p:nvSpPr>
        <p:spPr>
          <a:xfrm>
            <a:off x="2274066" y="1011156"/>
            <a:ext cx="662595" cy="435151"/>
          </a:xfrm>
          <a:custGeom>
            <a:avLst/>
            <a:gdLst>
              <a:gd name="connsiteX0" fmla="*/ 300752 w 662595"/>
              <a:gd name="connsiteY0" fmla="*/ 418547 h 435151"/>
              <a:gd name="connsiteX1" fmla="*/ 296680 w 662595"/>
              <a:gd name="connsiteY1" fmla="*/ 419800 h 435151"/>
              <a:gd name="connsiteX2" fmla="*/ 293547 w 662595"/>
              <a:gd name="connsiteY2" fmla="*/ 415101 h 435151"/>
              <a:gd name="connsiteX3" fmla="*/ 297306 w 662595"/>
              <a:gd name="connsiteY3" fmla="*/ 409149 h 435151"/>
              <a:gd name="connsiteX4" fmla="*/ 299499 w 662595"/>
              <a:gd name="connsiteY4" fmla="*/ 407269 h 435151"/>
              <a:gd name="connsiteX5" fmla="*/ 301066 w 662595"/>
              <a:gd name="connsiteY5" fmla="*/ 408522 h 435151"/>
              <a:gd name="connsiteX6" fmla="*/ 300126 w 662595"/>
              <a:gd name="connsiteY6" fmla="*/ 416041 h 435151"/>
              <a:gd name="connsiteX7" fmla="*/ 300752 w 662595"/>
              <a:gd name="connsiteY7" fmla="*/ 418547 h 435151"/>
              <a:gd name="connsiteX8" fmla="*/ 447056 w 662595"/>
              <a:gd name="connsiteY8" fmla="*/ 408522 h 435151"/>
              <a:gd name="connsiteX9" fmla="*/ 443297 w 662595"/>
              <a:gd name="connsiteY9" fmla="*/ 411655 h 435151"/>
              <a:gd name="connsiteX10" fmla="*/ 440477 w 662595"/>
              <a:gd name="connsiteY10" fmla="*/ 408835 h 435151"/>
              <a:gd name="connsiteX11" fmla="*/ 443297 w 662595"/>
              <a:gd name="connsiteY11" fmla="*/ 405389 h 435151"/>
              <a:gd name="connsiteX12" fmla="*/ 447369 w 662595"/>
              <a:gd name="connsiteY12" fmla="*/ 403196 h 435151"/>
              <a:gd name="connsiteX13" fmla="*/ 447056 w 662595"/>
              <a:gd name="connsiteY13" fmla="*/ 408522 h 435151"/>
              <a:gd name="connsiteX14" fmla="*/ 290414 w 662595"/>
              <a:gd name="connsiteY14" fmla="*/ 390038 h 435151"/>
              <a:gd name="connsiteX15" fmla="*/ 294173 w 662595"/>
              <a:gd name="connsiteY15" fmla="*/ 390665 h 435151"/>
              <a:gd name="connsiteX16" fmla="*/ 294173 w 662595"/>
              <a:gd name="connsiteY16" fmla="*/ 393171 h 435151"/>
              <a:gd name="connsiteX17" fmla="*/ 296680 w 662595"/>
              <a:gd name="connsiteY17" fmla="*/ 395051 h 435151"/>
              <a:gd name="connsiteX18" fmla="*/ 297306 w 662595"/>
              <a:gd name="connsiteY18" fmla="*/ 397870 h 435151"/>
              <a:gd name="connsiteX19" fmla="*/ 295427 w 662595"/>
              <a:gd name="connsiteY19" fmla="*/ 399437 h 435151"/>
              <a:gd name="connsiteX20" fmla="*/ 295113 w 662595"/>
              <a:gd name="connsiteY20" fmla="*/ 404136 h 435151"/>
              <a:gd name="connsiteX21" fmla="*/ 291980 w 662595"/>
              <a:gd name="connsiteY21" fmla="*/ 405703 h 435151"/>
              <a:gd name="connsiteX22" fmla="*/ 289161 w 662595"/>
              <a:gd name="connsiteY22" fmla="*/ 399124 h 435151"/>
              <a:gd name="connsiteX23" fmla="*/ 289161 w 662595"/>
              <a:gd name="connsiteY23" fmla="*/ 394424 h 435151"/>
              <a:gd name="connsiteX24" fmla="*/ 287908 w 662595"/>
              <a:gd name="connsiteY24" fmla="*/ 389725 h 435151"/>
              <a:gd name="connsiteX25" fmla="*/ 290414 w 662595"/>
              <a:gd name="connsiteY25" fmla="*/ 390038 h 435151"/>
              <a:gd name="connsiteX26" fmla="*/ 415414 w 662595"/>
              <a:gd name="connsiteY26" fmla="*/ 403823 h 435151"/>
              <a:gd name="connsiteX27" fmla="*/ 414161 w 662595"/>
              <a:gd name="connsiteY27" fmla="*/ 406016 h 435151"/>
              <a:gd name="connsiteX28" fmla="*/ 410088 w 662595"/>
              <a:gd name="connsiteY28" fmla="*/ 401630 h 435151"/>
              <a:gd name="connsiteX29" fmla="*/ 409149 w 662595"/>
              <a:gd name="connsiteY29" fmla="*/ 396617 h 435151"/>
              <a:gd name="connsiteX30" fmla="*/ 409462 w 662595"/>
              <a:gd name="connsiteY30" fmla="*/ 393171 h 435151"/>
              <a:gd name="connsiteX31" fmla="*/ 410715 w 662595"/>
              <a:gd name="connsiteY31" fmla="*/ 390038 h 435151"/>
              <a:gd name="connsiteX32" fmla="*/ 412908 w 662595"/>
              <a:gd name="connsiteY32" fmla="*/ 388785 h 435151"/>
              <a:gd name="connsiteX33" fmla="*/ 415727 w 662595"/>
              <a:gd name="connsiteY33" fmla="*/ 393171 h 435151"/>
              <a:gd name="connsiteX34" fmla="*/ 417294 w 662595"/>
              <a:gd name="connsiteY34" fmla="*/ 399124 h 435151"/>
              <a:gd name="connsiteX35" fmla="*/ 415414 w 662595"/>
              <a:gd name="connsiteY35" fmla="*/ 403823 h 435151"/>
              <a:gd name="connsiteX36" fmla="*/ 401630 w 662595"/>
              <a:gd name="connsiteY36" fmla="*/ 385652 h 435151"/>
              <a:gd name="connsiteX37" fmla="*/ 401316 w 662595"/>
              <a:gd name="connsiteY37" fmla="*/ 391918 h 435151"/>
              <a:gd name="connsiteX38" fmla="*/ 400063 w 662595"/>
              <a:gd name="connsiteY38" fmla="*/ 392545 h 435151"/>
              <a:gd name="connsiteX39" fmla="*/ 397870 w 662595"/>
              <a:gd name="connsiteY39" fmla="*/ 389725 h 435151"/>
              <a:gd name="connsiteX40" fmla="*/ 395051 w 662595"/>
              <a:gd name="connsiteY40" fmla="*/ 388159 h 435151"/>
              <a:gd name="connsiteX41" fmla="*/ 391605 w 662595"/>
              <a:gd name="connsiteY41" fmla="*/ 388785 h 435151"/>
              <a:gd name="connsiteX42" fmla="*/ 387219 w 662595"/>
              <a:gd name="connsiteY42" fmla="*/ 386592 h 435151"/>
              <a:gd name="connsiteX43" fmla="*/ 383773 w 662595"/>
              <a:gd name="connsiteY43" fmla="*/ 378760 h 435151"/>
              <a:gd name="connsiteX44" fmla="*/ 383146 w 662595"/>
              <a:gd name="connsiteY44" fmla="*/ 372181 h 435151"/>
              <a:gd name="connsiteX45" fmla="*/ 385026 w 662595"/>
              <a:gd name="connsiteY45" fmla="*/ 372181 h 435151"/>
              <a:gd name="connsiteX46" fmla="*/ 390038 w 662595"/>
              <a:gd name="connsiteY46" fmla="*/ 378134 h 435151"/>
              <a:gd name="connsiteX47" fmla="*/ 395364 w 662595"/>
              <a:gd name="connsiteY47" fmla="*/ 379700 h 435151"/>
              <a:gd name="connsiteX48" fmla="*/ 400377 w 662595"/>
              <a:gd name="connsiteY48" fmla="*/ 382833 h 435151"/>
              <a:gd name="connsiteX49" fmla="*/ 401630 w 662595"/>
              <a:gd name="connsiteY49" fmla="*/ 385652 h 435151"/>
              <a:gd name="connsiteX50" fmla="*/ 147870 w 662595"/>
              <a:gd name="connsiteY50" fmla="*/ 380640 h 435151"/>
              <a:gd name="connsiteX51" fmla="*/ 153509 w 662595"/>
              <a:gd name="connsiteY51" fmla="*/ 383773 h 435151"/>
              <a:gd name="connsiteX52" fmla="*/ 158522 w 662595"/>
              <a:gd name="connsiteY52" fmla="*/ 383146 h 435151"/>
              <a:gd name="connsiteX53" fmla="*/ 159461 w 662595"/>
              <a:gd name="connsiteY53" fmla="*/ 385026 h 435151"/>
              <a:gd name="connsiteX54" fmla="*/ 156329 w 662595"/>
              <a:gd name="connsiteY54" fmla="*/ 387845 h 435151"/>
              <a:gd name="connsiteX55" fmla="*/ 151003 w 662595"/>
              <a:gd name="connsiteY55" fmla="*/ 388785 h 435151"/>
              <a:gd name="connsiteX56" fmla="*/ 147557 w 662595"/>
              <a:gd name="connsiteY56" fmla="*/ 388159 h 435151"/>
              <a:gd name="connsiteX57" fmla="*/ 144737 w 662595"/>
              <a:gd name="connsiteY57" fmla="*/ 386592 h 435151"/>
              <a:gd name="connsiteX58" fmla="*/ 138785 w 662595"/>
              <a:gd name="connsiteY58" fmla="*/ 380327 h 435151"/>
              <a:gd name="connsiteX59" fmla="*/ 137218 w 662595"/>
              <a:gd name="connsiteY59" fmla="*/ 377194 h 435151"/>
              <a:gd name="connsiteX60" fmla="*/ 136905 w 662595"/>
              <a:gd name="connsiteY60" fmla="*/ 372494 h 435151"/>
              <a:gd name="connsiteX61" fmla="*/ 138785 w 662595"/>
              <a:gd name="connsiteY61" fmla="*/ 370615 h 435151"/>
              <a:gd name="connsiteX62" fmla="*/ 147870 w 662595"/>
              <a:gd name="connsiteY62" fmla="*/ 380640 h 435151"/>
              <a:gd name="connsiteX63" fmla="*/ 365602 w 662595"/>
              <a:gd name="connsiteY63" fmla="*/ 371555 h 435151"/>
              <a:gd name="connsiteX64" fmla="*/ 363409 w 662595"/>
              <a:gd name="connsiteY64" fmla="*/ 373748 h 435151"/>
              <a:gd name="connsiteX65" fmla="*/ 360590 w 662595"/>
              <a:gd name="connsiteY65" fmla="*/ 373748 h 435151"/>
              <a:gd name="connsiteX66" fmla="*/ 359963 w 662595"/>
              <a:gd name="connsiteY66" fmla="*/ 375314 h 435151"/>
              <a:gd name="connsiteX67" fmla="*/ 356517 w 662595"/>
              <a:gd name="connsiteY67" fmla="*/ 376254 h 435151"/>
              <a:gd name="connsiteX68" fmla="*/ 354011 w 662595"/>
              <a:gd name="connsiteY68" fmla="*/ 372494 h 435151"/>
              <a:gd name="connsiteX69" fmla="*/ 359650 w 662595"/>
              <a:gd name="connsiteY69" fmla="*/ 370302 h 435151"/>
              <a:gd name="connsiteX70" fmla="*/ 358397 w 662595"/>
              <a:gd name="connsiteY70" fmla="*/ 368735 h 435151"/>
              <a:gd name="connsiteX71" fmla="*/ 361529 w 662595"/>
              <a:gd name="connsiteY71" fmla="*/ 366542 h 435151"/>
              <a:gd name="connsiteX72" fmla="*/ 361529 w 662595"/>
              <a:gd name="connsiteY72" fmla="*/ 369988 h 435151"/>
              <a:gd name="connsiteX73" fmla="*/ 365602 w 662595"/>
              <a:gd name="connsiteY73" fmla="*/ 371555 h 435151"/>
              <a:gd name="connsiteX74" fmla="*/ 283208 w 662595"/>
              <a:gd name="connsiteY74" fmla="*/ 372808 h 435151"/>
              <a:gd name="connsiteX75" fmla="*/ 284148 w 662595"/>
              <a:gd name="connsiteY75" fmla="*/ 375314 h 435151"/>
              <a:gd name="connsiteX76" fmla="*/ 286341 w 662595"/>
              <a:gd name="connsiteY76" fmla="*/ 377507 h 435151"/>
              <a:gd name="connsiteX77" fmla="*/ 283522 w 662595"/>
              <a:gd name="connsiteY77" fmla="*/ 379073 h 435151"/>
              <a:gd name="connsiteX78" fmla="*/ 279762 w 662595"/>
              <a:gd name="connsiteY78" fmla="*/ 374374 h 435151"/>
              <a:gd name="connsiteX79" fmla="*/ 276630 w 662595"/>
              <a:gd name="connsiteY79" fmla="*/ 375314 h 435151"/>
              <a:gd name="connsiteX80" fmla="*/ 274750 w 662595"/>
              <a:gd name="connsiteY80" fmla="*/ 372181 h 435151"/>
              <a:gd name="connsiteX81" fmla="*/ 280076 w 662595"/>
              <a:gd name="connsiteY81" fmla="*/ 366542 h 435151"/>
              <a:gd name="connsiteX82" fmla="*/ 282269 w 662595"/>
              <a:gd name="connsiteY82" fmla="*/ 367482 h 435151"/>
              <a:gd name="connsiteX83" fmla="*/ 281642 w 662595"/>
              <a:gd name="connsiteY83" fmla="*/ 370928 h 435151"/>
              <a:gd name="connsiteX84" fmla="*/ 283208 w 662595"/>
              <a:gd name="connsiteY84" fmla="*/ 372808 h 435151"/>
              <a:gd name="connsiteX85" fmla="*/ 195802 w 662595"/>
              <a:gd name="connsiteY85" fmla="*/ 362156 h 435151"/>
              <a:gd name="connsiteX86" fmla="*/ 197055 w 662595"/>
              <a:gd name="connsiteY86" fmla="*/ 369988 h 435151"/>
              <a:gd name="connsiteX87" fmla="*/ 194549 w 662595"/>
              <a:gd name="connsiteY87" fmla="*/ 369988 h 435151"/>
              <a:gd name="connsiteX88" fmla="*/ 194549 w 662595"/>
              <a:gd name="connsiteY88" fmla="*/ 373121 h 435151"/>
              <a:gd name="connsiteX89" fmla="*/ 187970 w 662595"/>
              <a:gd name="connsiteY89" fmla="*/ 369988 h 435151"/>
              <a:gd name="connsiteX90" fmla="*/ 187970 w 662595"/>
              <a:gd name="connsiteY90" fmla="*/ 367482 h 435151"/>
              <a:gd name="connsiteX91" fmla="*/ 192983 w 662595"/>
              <a:gd name="connsiteY91" fmla="*/ 362783 h 435151"/>
              <a:gd name="connsiteX92" fmla="*/ 192356 w 662595"/>
              <a:gd name="connsiteY92" fmla="*/ 358397 h 435151"/>
              <a:gd name="connsiteX93" fmla="*/ 195802 w 662595"/>
              <a:gd name="connsiteY93" fmla="*/ 362156 h 435151"/>
              <a:gd name="connsiteX94" fmla="*/ 235903 w 662595"/>
              <a:gd name="connsiteY94" fmla="*/ 368108 h 435151"/>
              <a:gd name="connsiteX95" fmla="*/ 240602 w 662595"/>
              <a:gd name="connsiteY95" fmla="*/ 372494 h 435151"/>
              <a:gd name="connsiteX96" fmla="*/ 243108 w 662595"/>
              <a:gd name="connsiteY96" fmla="*/ 372494 h 435151"/>
              <a:gd name="connsiteX97" fmla="*/ 243735 w 662595"/>
              <a:gd name="connsiteY97" fmla="*/ 364976 h 435151"/>
              <a:gd name="connsiteX98" fmla="*/ 247807 w 662595"/>
              <a:gd name="connsiteY98" fmla="*/ 363096 h 435151"/>
              <a:gd name="connsiteX99" fmla="*/ 253446 w 662595"/>
              <a:gd name="connsiteY99" fmla="*/ 365602 h 435151"/>
              <a:gd name="connsiteX100" fmla="*/ 257833 w 662595"/>
              <a:gd name="connsiteY100" fmla="*/ 369362 h 435151"/>
              <a:gd name="connsiteX101" fmla="*/ 257833 w 662595"/>
              <a:gd name="connsiteY101" fmla="*/ 372494 h 435151"/>
              <a:gd name="connsiteX102" fmla="*/ 256579 w 662595"/>
              <a:gd name="connsiteY102" fmla="*/ 377194 h 435151"/>
              <a:gd name="connsiteX103" fmla="*/ 261592 w 662595"/>
              <a:gd name="connsiteY103" fmla="*/ 380640 h 435151"/>
              <a:gd name="connsiteX104" fmla="*/ 268484 w 662595"/>
              <a:gd name="connsiteY104" fmla="*/ 382206 h 435151"/>
              <a:gd name="connsiteX105" fmla="*/ 275376 w 662595"/>
              <a:gd name="connsiteY105" fmla="*/ 381893 h 435151"/>
              <a:gd name="connsiteX106" fmla="*/ 278823 w 662595"/>
              <a:gd name="connsiteY106" fmla="*/ 387532 h 435151"/>
              <a:gd name="connsiteX107" fmla="*/ 275063 w 662595"/>
              <a:gd name="connsiteY107" fmla="*/ 389099 h 435151"/>
              <a:gd name="connsiteX108" fmla="*/ 272557 w 662595"/>
              <a:gd name="connsiteY108" fmla="*/ 387845 h 435151"/>
              <a:gd name="connsiteX109" fmla="*/ 272557 w 662595"/>
              <a:gd name="connsiteY109" fmla="*/ 391291 h 435151"/>
              <a:gd name="connsiteX110" fmla="*/ 275690 w 662595"/>
              <a:gd name="connsiteY110" fmla="*/ 394111 h 435151"/>
              <a:gd name="connsiteX111" fmla="*/ 278196 w 662595"/>
              <a:gd name="connsiteY111" fmla="*/ 397244 h 435151"/>
              <a:gd name="connsiteX112" fmla="*/ 273183 w 662595"/>
              <a:gd name="connsiteY112" fmla="*/ 396304 h 435151"/>
              <a:gd name="connsiteX113" fmla="*/ 270050 w 662595"/>
              <a:gd name="connsiteY113" fmla="*/ 393485 h 435151"/>
              <a:gd name="connsiteX114" fmla="*/ 266291 w 662595"/>
              <a:gd name="connsiteY114" fmla="*/ 385026 h 435151"/>
              <a:gd name="connsiteX115" fmla="*/ 264725 w 662595"/>
              <a:gd name="connsiteY115" fmla="*/ 389099 h 435151"/>
              <a:gd name="connsiteX116" fmla="*/ 265038 w 662595"/>
              <a:gd name="connsiteY116" fmla="*/ 392231 h 435151"/>
              <a:gd name="connsiteX117" fmla="*/ 266604 w 662595"/>
              <a:gd name="connsiteY117" fmla="*/ 395051 h 435151"/>
              <a:gd name="connsiteX118" fmla="*/ 269424 w 662595"/>
              <a:gd name="connsiteY118" fmla="*/ 397244 h 435151"/>
              <a:gd name="connsiteX119" fmla="*/ 269424 w 662595"/>
              <a:gd name="connsiteY119" fmla="*/ 400377 h 435151"/>
              <a:gd name="connsiteX120" fmla="*/ 263785 w 662595"/>
              <a:gd name="connsiteY120" fmla="*/ 402570 h 435151"/>
              <a:gd name="connsiteX121" fmla="*/ 259712 w 662595"/>
              <a:gd name="connsiteY121" fmla="*/ 402570 h 435151"/>
              <a:gd name="connsiteX122" fmla="*/ 255953 w 662595"/>
              <a:gd name="connsiteY122" fmla="*/ 400690 h 435151"/>
              <a:gd name="connsiteX123" fmla="*/ 251880 w 662595"/>
              <a:gd name="connsiteY123" fmla="*/ 397244 h 435151"/>
              <a:gd name="connsiteX124" fmla="*/ 254073 w 662595"/>
              <a:gd name="connsiteY124" fmla="*/ 406956 h 435151"/>
              <a:gd name="connsiteX125" fmla="*/ 266918 w 662595"/>
              <a:gd name="connsiteY125" fmla="*/ 414474 h 435151"/>
              <a:gd name="connsiteX126" fmla="*/ 269424 w 662595"/>
              <a:gd name="connsiteY126" fmla="*/ 422307 h 435151"/>
              <a:gd name="connsiteX127" fmla="*/ 266291 w 662595"/>
              <a:gd name="connsiteY127" fmla="*/ 422307 h 435151"/>
              <a:gd name="connsiteX128" fmla="*/ 266291 w 662595"/>
              <a:gd name="connsiteY128" fmla="*/ 419487 h 435151"/>
              <a:gd name="connsiteX129" fmla="*/ 263785 w 662595"/>
              <a:gd name="connsiteY129" fmla="*/ 419487 h 435151"/>
              <a:gd name="connsiteX130" fmla="*/ 261592 w 662595"/>
              <a:gd name="connsiteY130" fmla="*/ 427319 h 435151"/>
              <a:gd name="connsiteX131" fmla="*/ 257833 w 662595"/>
              <a:gd name="connsiteY131" fmla="*/ 435151 h 435151"/>
              <a:gd name="connsiteX132" fmla="*/ 257833 w 662595"/>
              <a:gd name="connsiteY132" fmla="*/ 425126 h 435151"/>
              <a:gd name="connsiteX133" fmla="*/ 254700 w 662595"/>
              <a:gd name="connsiteY133" fmla="*/ 426379 h 435151"/>
              <a:gd name="connsiteX134" fmla="*/ 251880 w 662595"/>
              <a:gd name="connsiteY134" fmla="*/ 428572 h 435151"/>
              <a:gd name="connsiteX135" fmla="*/ 249061 w 662595"/>
              <a:gd name="connsiteY135" fmla="*/ 428572 h 435151"/>
              <a:gd name="connsiteX136" fmla="*/ 245928 w 662595"/>
              <a:gd name="connsiteY136" fmla="*/ 425126 h 435151"/>
              <a:gd name="connsiteX137" fmla="*/ 245928 w 662595"/>
              <a:gd name="connsiteY137" fmla="*/ 422307 h 435151"/>
              <a:gd name="connsiteX138" fmla="*/ 255013 w 662595"/>
              <a:gd name="connsiteY138" fmla="*/ 422307 h 435151"/>
              <a:gd name="connsiteX139" fmla="*/ 255013 w 662595"/>
              <a:gd name="connsiteY139" fmla="*/ 419487 h 435151"/>
              <a:gd name="connsiteX140" fmla="*/ 251880 w 662595"/>
              <a:gd name="connsiteY140" fmla="*/ 416041 h 435151"/>
              <a:gd name="connsiteX141" fmla="*/ 249061 w 662595"/>
              <a:gd name="connsiteY141" fmla="*/ 416041 h 435151"/>
              <a:gd name="connsiteX142" fmla="*/ 249061 w 662595"/>
              <a:gd name="connsiteY142" fmla="*/ 419487 h 435151"/>
              <a:gd name="connsiteX143" fmla="*/ 245928 w 662595"/>
              <a:gd name="connsiteY143" fmla="*/ 419487 h 435151"/>
              <a:gd name="connsiteX144" fmla="*/ 240602 w 662595"/>
              <a:gd name="connsiteY144" fmla="*/ 412908 h 435151"/>
              <a:gd name="connsiteX145" fmla="*/ 237469 w 662595"/>
              <a:gd name="connsiteY145" fmla="*/ 412908 h 435151"/>
              <a:gd name="connsiteX146" fmla="*/ 240602 w 662595"/>
              <a:gd name="connsiteY146" fmla="*/ 419487 h 435151"/>
              <a:gd name="connsiteX147" fmla="*/ 240602 w 662595"/>
              <a:gd name="connsiteY147" fmla="*/ 422307 h 435151"/>
              <a:gd name="connsiteX148" fmla="*/ 231830 w 662595"/>
              <a:gd name="connsiteY148" fmla="*/ 416354 h 435151"/>
              <a:gd name="connsiteX149" fmla="*/ 222432 w 662595"/>
              <a:gd name="connsiteY149" fmla="*/ 402883 h 435151"/>
              <a:gd name="connsiteX150" fmla="*/ 217106 w 662595"/>
              <a:gd name="connsiteY150" fmla="*/ 397244 h 435151"/>
              <a:gd name="connsiteX151" fmla="*/ 204574 w 662595"/>
              <a:gd name="connsiteY151" fmla="*/ 389412 h 435151"/>
              <a:gd name="connsiteX152" fmla="*/ 199875 w 662595"/>
              <a:gd name="connsiteY152" fmla="*/ 383146 h 435151"/>
              <a:gd name="connsiteX153" fmla="*/ 201128 w 662595"/>
              <a:gd name="connsiteY153" fmla="*/ 374687 h 435151"/>
              <a:gd name="connsiteX154" fmla="*/ 211153 w 662595"/>
              <a:gd name="connsiteY154" fmla="*/ 371241 h 435151"/>
              <a:gd name="connsiteX155" fmla="*/ 213973 w 662595"/>
              <a:gd name="connsiteY155" fmla="*/ 369362 h 435151"/>
              <a:gd name="connsiteX156" fmla="*/ 215539 w 662595"/>
              <a:gd name="connsiteY156" fmla="*/ 366229 h 435151"/>
              <a:gd name="connsiteX157" fmla="*/ 215539 w 662595"/>
              <a:gd name="connsiteY157" fmla="*/ 363096 h 435151"/>
              <a:gd name="connsiteX158" fmla="*/ 217106 w 662595"/>
              <a:gd name="connsiteY158" fmla="*/ 359963 h 435151"/>
              <a:gd name="connsiteX159" fmla="*/ 222745 w 662595"/>
              <a:gd name="connsiteY159" fmla="*/ 365915 h 435151"/>
              <a:gd name="connsiteX160" fmla="*/ 235903 w 662595"/>
              <a:gd name="connsiteY160" fmla="*/ 368108 h 435151"/>
              <a:gd name="connsiteX161" fmla="*/ 130639 w 662595"/>
              <a:gd name="connsiteY161" fmla="*/ 357770 h 435151"/>
              <a:gd name="connsiteX162" fmla="*/ 133459 w 662595"/>
              <a:gd name="connsiteY162" fmla="*/ 359023 h 435151"/>
              <a:gd name="connsiteX163" fmla="*/ 138785 w 662595"/>
              <a:gd name="connsiteY163" fmla="*/ 369988 h 435151"/>
              <a:gd name="connsiteX164" fmla="*/ 133772 w 662595"/>
              <a:gd name="connsiteY164" fmla="*/ 368422 h 435151"/>
              <a:gd name="connsiteX165" fmla="*/ 130953 w 662595"/>
              <a:gd name="connsiteY165" fmla="*/ 363723 h 435151"/>
              <a:gd name="connsiteX166" fmla="*/ 126567 w 662595"/>
              <a:gd name="connsiteY166" fmla="*/ 362783 h 435151"/>
              <a:gd name="connsiteX167" fmla="*/ 122494 w 662595"/>
              <a:gd name="connsiteY167" fmla="*/ 360276 h 435151"/>
              <a:gd name="connsiteX168" fmla="*/ 121554 w 662595"/>
              <a:gd name="connsiteY168" fmla="*/ 357457 h 435151"/>
              <a:gd name="connsiteX169" fmla="*/ 124687 w 662595"/>
              <a:gd name="connsiteY169" fmla="*/ 354324 h 435151"/>
              <a:gd name="connsiteX170" fmla="*/ 128133 w 662595"/>
              <a:gd name="connsiteY170" fmla="*/ 357457 h 435151"/>
              <a:gd name="connsiteX171" fmla="*/ 130639 w 662595"/>
              <a:gd name="connsiteY171" fmla="*/ 357770 h 435151"/>
              <a:gd name="connsiteX172" fmla="*/ 327695 w 662595"/>
              <a:gd name="connsiteY172" fmla="*/ 361843 h 435151"/>
              <a:gd name="connsiteX173" fmla="*/ 323622 w 662595"/>
              <a:gd name="connsiteY173" fmla="*/ 359337 h 435151"/>
              <a:gd name="connsiteX174" fmla="*/ 318609 w 662595"/>
              <a:gd name="connsiteY174" fmla="*/ 355264 h 435151"/>
              <a:gd name="connsiteX175" fmla="*/ 321429 w 662595"/>
              <a:gd name="connsiteY175" fmla="*/ 353384 h 435151"/>
              <a:gd name="connsiteX176" fmla="*/ 327695 w 662595"/>
              <a:gd name="connsiteY176" fmla="*/ 357144 h 435151"/>
              <a:gd name="connsiteX177" fmla="*/ 328321 w 662595"/>
              <a:gd name="connsiteY177" fmla="*/ 359023 h 435151"/>
              <a:gd name="connsiteX178" fmla="*/ 327695 w 662595"/>
              <a:gd name="connsiteY178" fmla="*/ 361843 h 435151"/>
              <a:gd name="connsiteX179" fmla="*/ 385339 w 662595"/>
              <a:gd name="connsiteY179" fmla="*/ 351504 h 435151"/>
              <a:gd name="connsiteX180" fmla="*/ 387532 w 662595"/>
              <a:gd name="connsiteY180" fmla="*/ 352444 h 435151"/>
              <a:gd name="connsiteX181" fmla="*/ 393798 w 662595"/>
              <a:gd name="connsiteY181" fmla="*/ 351191 h 435151"/>
              <a:gd name="connsiteX182" fmla="*/ 400690 w 662595"/>
              <a:gd name="connsiteY182" fmla="*/ 351504 h 435151"/>
              <a:gd name="connsiteX183" fmla="*/ 405076 w 662595"/>
              <a:gd name="connsiteY183" fmla="*/ 353071 h 435151"/>
              <a:gd name="connsiteX184" fmla="*/ 406329 w 662595"/>
              <a:gd name="connsiteY184" fmla="*/ 355890 h 435151"/>
              <a:gd name="connsiteX185" fmla="*/ 404136 w 662595"/>
              <a:gd name="connsiteY185" fmla="*/ 359023 h 435151"/>
              <a:gd name="connsiteX186" fmla="*/ 403196 w 662595"/>
              <a:gd name="connsiteY186" fmla="*/ 362156 h 435151"/>
              <a:gd name="connsiteX187" fmla="*/ 397557 w 662595"/>
              <a:gd name="connsiteY187" fmla="*/ 364662 h 435151"/>
              <a:gd name="connsiteX188" fmla="*/ 391918 w 662595"/>
              <a:gd name="connsiteY188" fmla="*/ 364349 h 435151"/>
              <a:gd name="connsiteX189" fmla="*/ 388785 w 662595"/>
              <a:gd name="connsiteY189" fmla="*/ 362156 h 435151"/>
              <a:gd name="connsiteX190" fmla="*/ 384399 w 662595"/>
              <a:gd name="connsiteY190" fmla="*/ 356517 h 435151"/>
              <a:gd name="connsiteX191" fmla="*/ 380953 w 662595"/>
              <a:gd name="connsiteY191" fmla="*/ 356517 h 435151"/>
              <a:gd name="connsiteX192" fmla="*/ 379700 w 662595"/>
              <a:gd name="connsiteY192" fmla="*/ 353697 h 435151"/>
              <a:gd name="connsiteX193" fmla="*/ 380326 w 662595"/>
              <a:gd name="connsiteY193" fmla="*/ 351504 h 435151"/>
              <a:gd name="connsiteX194" fmla="*/ 382519 w 662595"/>
              <a:gd name="connsiteY194" fmla="*/ 350565 h 435151"/>
              <a:gd name="connsiteX195" fmla="*/ 385339 w 662595"/>
              <a:gd name="connsiteY195" fmla="*/ 351504 h 435151"/>
              <a:gd name="connsiteX196" fmla="*/ 371868 w 662595"/>
              <a:gd name="connsiteY196" fmla="*/ 350878 h 435151"/>
              <a:gd name="connsiteX197" fmla="*/ 376254 w 662595"/>
              <a:gd name="connsiteY197" fmla="*/ 359650 h 435151"/>
              <a:gd name="connsiteX198" fmla="*/ 369675 w 662595"/>
              <a:gd name="connsiteY198" fmla="*/ 353384 h 435151"/>
              <a:gd name="connsiteX199" fmla="*/ 363096 w 662595"/>
              <a:gd name="connsiteY199" fmla="*/ 343672 h 435151"/>
              <a:gd name="connsiteX200" fmla="*/ 364036 w 662595"/>
              <a:gd name="connsiteY200" fmla="*/ 343046 h 435151"/>
              <a:gd name="connsiteX201" fmla="*/ 371868 w 662595"/>
              <a:gd name="connsiteY201" fmla="*/ 350878 h 435151"/>
              <a:gd name="connsiteX202" fmla="*/ 372181 w 662595"/>
              <a:gd name="connsiteY202" fmla="*/ 340853 h 435151"/>
              <a:gd name="connsiteX203" fmla="*/ 374061 w 662595"/>
              <a:gd name="connsiteY203" fmla="*/ 344612 h 435151"/>
              <a:gd name="connsiteX204" fmla="*/ 376880 w 662595"/>
              <a:gd name="connsiteY204" fmla="*/ 354637 h 435151"/>
              <a:gd name="connsiteX205" fmla="*/ 372181 w 662595"/>
              <a:gd name="connsiteY205" fmla="*/ 349311 h 435151"/>
              <a:gd name="connsiteX206" fmla="*/ 370615 w 662595"/>
              <a:gd name="connsiteY206" fmla="*/ 343672 h 435151"/>
              <a:gd name="connsiteX207" fmla="*/ 372181 w 662595"/>
              <a:gd name="connsiteY207" fmla="*/ 340853 h 435151"/>
              <a:gd name="connsiteX208" fmla="*/ 170426 w 662595"/>
              <a:gd name="connsiteY208" fmla="*/ 355264 h 435151"/>
              <a:gd name="connsiteX209" fmla="*/ 172619 w 662595"/>
              <a:gd name="connsiteY209" fmla="*/ 361530 h 435151"/>
              <a:gd name="connsiteX210" fmla="*/ 187970 w 662595"/>
              <a:gd name="connsiteY210" fmla="*/ 381893 h 435151"/>
              <a:gd name="connsiteX211" fmla="*/ 190163 w 662595"/>
              <a:gd name="connsiteY211" fmla="*/ 393485 h 435151"/>
              <a:gd name="connsiteX212" fmla="*/ 184524 w 662595"/>
              <a:gd name="connsiteY212" fmla="*/ 396304 h 435151"/>
              <a:gd name="connsiteX213" fmla="*/ 177005 w 662595"/>
              <a:gd name="connsiteY213" fmla="*/ 394738 h 435151"/>
              <a:gd name="connsiteX214" fmla="*/ 173559 w 662595"/>
              <a:gd name="connsiteY214" fmla="*/ 392858 h 435151"/>
              <a:gd name="connsiteX215" fmla="*/ 171366 w 662595"/>
              <a:gd name="connsiteY215" fmla="*/ 385339 h 435151"/>
              <a:gd name="connsiteX216" fmla="*/ 162908 w 662595"/>
              <a:gd name="connsiteY216" fmla="*/ 367169 h 435151"/>
              <a:gd name="connsiteX217" fmla="*/ 161654 w 662595"/>
              <a:gd name="connsiteY217" fmla="*/ 356517 h 435151"/>
              <a:gd name="connsiteX218" fmla="*/ 159148 w 662595"/>
              <a:gd name="connsiteY218" fmla="*/ 360590 h 435151"/>
              <a:gd name="connsiteX219" fmla="*/ 158522 w 662595"/>
              <a:gd name="connsiteY219" fmla="*/ 364662 h 435151"/>
              <a:gd name="connsiteX220" fmla="*/ 159461 w 662595"/>
              <a:gd name="connsiteY220" fmla="*/ 368735 h 435151"/>
              <a:gd name="connsiteX221" fmla="*/ 161654 w 662595"/>
              <a:gd name="connsiteY221" fmla="*/ 372494 h 435151"/>
              <a:gd name="connsiteX222" fmla="*/ 158522 w 662595"/>
              <a:gd name="connsiteY222" fmla="*/ 372494 h 435151"/>
              <a:gd name="connsiteX223" fmla="*/ 152882 w 662595"/>
              <a:gd name="connsiteY223" fmla="*/ 369048 h 435151"/>
              <a:gd name="connsiteX224" fmla="*/ 146303 w 662595"/>
              <a:gd name="connsiteY224" fmla="*/ 367795 h 435151"/>
              <a:gd name="connsiteX225" fmla="*/ 140664 w 662595"/>
              <a:gd name="connsiteY225" fmla="*/ 364976 h 435151"/>
              <a:gd name="connsiteX226" fmla="*/ 138785 w 662595"/>
              <a:gd name="connsiteY226" fmla="*/ 356517 h 435151"/>
              <a:gd name="connsiteX227" fmla="*/ 141918 w 662595"/>
              <a:gd name="connsiteY227" fmla="*/ 343672 h 435151"/>
              <a:gd name="connsiteX228" fmla="*/ 146930 w 662595"/>
              <a:gd name="connsiteY228" fmla="*/ 332081 h 435151"/>
              <a:gd name="connsiteX229" fmla="*/ 163847 w 662595"/>
              <a:gd name="connsiteY229" fmla="*/ 339286 h 435151"/>
              <a:gd name="connsiteX230" fmla="*/ 168547 w 662595"/>
              <a:gd name="connsiteY230" fmla="*/ 344926 h 435151"/>
              <a:gd name="connsiteX231" fmla="*/ 170426 w 662595"/>
              <a:gd name="connsiteY231" fmla="*/ 355264 h 435151"/>
              <a:gd name="connsiteX232" fmla="*/ 234963 w 662595"/>
              <a:gd name="connsiteY232" fmla="*/ 338033 h 435151"/>
              <a:gd name="connsiteX233" fmla="*/ 230577 w 662595"/>
              <a:gd name="connsiteY233" fmla="*/ 335527 h 435151"/>
              <a:gd name="connsiteX234" fmla="*/ 228697 w 662595"/>
              <a:gd name="connsiteY234" fmla="*/ 331768 h 435151"/>
              <a:gd name="connsiteX235" fmla="*/ 234336 w 662595"/>
              <a:gd name="connsiteY235" fmla="*/ 329261 h 435151"/>
              <a:gd name="connsiteX236" fmla="*/ 237156 w 662595"/>
              <a:gd name="connsiteY236" fmla="*/ 329261 h 435151"/>
              <a:gd name="connsiteX237" fmla="*/ 237156 w 662595"/>
              <a:gd name="connsiteY237" fmla="*/ 332707 h 435151"/>
              <a:gd name="connsiteX238" fmla="*/ 234963 w 662595"/>
              <a:gd name="connsiteY238" fmla="*/ 338033 h 435151"/>
              <a:gd name="connsiteX239" fmla="*/ 404136 w 662595"/>
              <a:gd name="connsiteY239" fmla="*/ 320176 h 435151"/>
              <a:gd name="connsiteX240" fmla="*/ 402883 w 662595"/>
              <a:gd name="connsiteY240" fmla="*/ 324249 h 435151"/>
              <a:gd name="connsiteX241" fmla="*/ 394111 w 662595"/>
              <a:gd name="connsiteY241" fmla="*/ 332707 h 435151"/>
              <a:gd name="connsiteX242" fmla="*/ 389098 w 662595"/>
              <a:gd name="connsiteY242" fmla="*/ 334900 h 435151"/>
              <a:gd name="connsiteX243" fmla="*/ 386906 w 662595"/>
              <a:gd name="connsiteY243" fmla="*/ 334900 h 435151"/>
              <a:gd name="connsiteX244" fmla="*/ 377194 w 662595"/>
              <a:gd name="connsiteY244" fmla="*/ 332707 h 435151"/>
              <a:gd name="connsiteX245" fmla="*/ 373434 w 662595"/>
              <a:gd name="connsiteY245" fmla="*/ 330514 h 435151"/>
              <a:gd name="connsiteX246" fmla="*/ 372808 w 662595"/>
              <a:gd name="connsiteY246" fmla="*/ 328008 h 435151"/>
              <a:gd name="connsiteX247" fmla="*/ 376880 w 662595"/>
              <a:gd name="connsiteY247" fmla="*/ 327695 h 435151"/>
              <a:gd name="connsiteX248" fmla="*/ 382519 w 662595"/>
              <a:gd name="connsiteY248" fmla="*/ 326128 h 435151"/>
              <a:gd name="connsiteX249" fmla="*/ 385966 w 662595"/>
              <a:gd name="connsiteY249" fmla="*/ 329575 h 435151"/>
              <a:gd name="connsiteX250" fmla="*/ 387845 w 662595"/>
              <a:gd name="connsiteY250" fmla="*/ 327695 h 435151"/>
              <a:gd name="connsiteX251" fmla="*/ 393171 w 662595"/>
              <a:gd name="connsiteY251" fmla="*/ 326442 h 435151"/>
              <a:gd name="connsiteX252" fmla="*/ 398184 w 662595"/>
              <a:gd name="connsiteY252" fmla="*/ 320803 h 435151"/>
              <a:gd name="connsiteX253" fmla="*/ 403196 w 662595"/>
              <a:gd name="connsiteY253" fmla="*/ 318296 h 435151"/>
              <a:gd name="connsiteX254" fmla="*/ 404136 w 662595"/>
              <a:gd name="connsiteY254" fmla="*/ 320176 h 435151"/>
              <a:gd name="connsiteX255" fmla="*/ 400690 w 662595"/>
              <a:gd name="connsiteY255" fmla="*/ 344612 h 435151"/>
              <a:gd name="connsiteX256" fmla="*/ 388472 w 662595"/>
              <a:gd name="connsiteY256" fmla="*/ 345552 h 435151"/>
              <a:gd name="connsiteX257" fmla="*/ 387532 w 662595"/>
              <a:gd name="connsiteY257" fmla="*/ 343986 h 435151"/>
              <a:gd name="connsiteX258" fmla="*/ 396930 w 662595"/>
              <a:gd name="connsiteY258" fmla="*/ 341793 h 435151"/>
              <a:gd name="connsiteX259" fmla="*/ 411028 w 662595"/>
              <a:gd name="connsiteY259" fmla="*/ 337720 h 435151"/>
              <a:gd name="connsiteX260" fmla="*/ 414161 w 662595"/>
              <a:gd name="connsiteY260" fmla="*/ 335840 h 435151"/>
              <a:gd name="connsiteX261" fmla="*/ 416981 w 662595"/>
              <a:gd name="connsiteY261" fmla="*/ 331454 h 435151"/>
              <a:gd name="connsiteX262" fmla="*/ 418234 w 662595"/>
              <a:gd name="connsiteY262" fmla="*/ 326755 h 435151"/>
              <a:gd name="connsiteX263" fmla="*/ 422307 w 662595"/>
              <a:gd name="connsiteY263" fmla="*/ 323309 h 435151"/>
              <a:gd name="connsiteX264" fmla="*/ 425126 w 662595"/>
              <a:gd name="connsiteY264" fmla="*/ 319863 h 435151"/>
              <a:gd name="connsiteX265" fmla="*/ 428885 w 662595"/>
              <a:gd name="connsiteY265" fmla="*/ 316730 h 435151"/>
              <a:gd name="connsiteX266" fmla="*/ 431392 w 662595"/>
              <a:gd name="connsiteY266" fmla="*/ 318610 h 435151"/>
              <a:gd name="connsiteX267" fmla="*/ 427319 w 662595"/>
              <a:gd name="connsiteY267" fmla="*/ 327382 h 435151"/>
              <a:gd name="connsiteX268" fmla="*/ 422620 w 662595"/>
              <a:gd name="connsiteY268" fmla="*/ 333334 h 435151"/>
              <a:gd name="connsiteX269" fmla="*/ 416981 w 662595"/>
              <a:gd name="connsiteY269" fmla="*/ 338033 h 435151"/>
              <a:gd name="connsiteX270" fmla="*/ 400690 w 662595"/>
              <a:gd name="connsiteY270" fmla="*/ 344612 h 435151"/>
              <a:gd name="connsiteX271" fmla="*/ 441104 w 662595"/>
              <a:gd name="connsiteY271" fmla="*/ 385026 h 435151"/>
              <a:gd name="connsiteX272" fmla="*/ 435464 w 662595"/>
              <a:gd name="connsiteY272" fmla="*/ 385026 h 435151"/>
              <a:gd name="connsiteX273" fmla="*/ 442357 w 662595"/>
              <a:gd name="connsiteY273" fmla="*/ 369048 h 435151"/>
              <a:gd name="connsiteX274" fmla="*/ 443297 w 662595"/>
              <a:gd name="connsiteY274" fmla="*/ 361843 h 435151"/>
              <a:gd name="connsiteX275" fmla="*/ 438284 w 662595"/>
              <a:gd name="connsiteY275" fmla="*/ 356517 h 435151"/>
              <a:gd name="connsiteX276" fmla="*/ 438284 w 662595"/>
              <a:gd name="connsiteY276" fmla="*/ 353697 h 435151"/>
              <a:gd name="connsiteX277" fmla="*/ 447369 w 662595"/>
              <a:gd name="connsiteY277" fmla="*/ 353384 h 435151"/>
              <a:gd name="connsiteX278" fmla="*/ 453322 w 662595"/>
              <a:gd name="connsiteY278" fmla="*/ 351818 h 435151"/>
              <a:gd name="connsiteX279" fmla="*/ 457708 w 662595"/>
              <a:gd name="connsiteY279" fmla="*/ 348058 h 435151"/>
              <a:gd name="connsiteX280" fmla="*/ 461780 w 662595"/>
              <a:gd name="connsiteY280" fmla="*/ 341479 h 435151"/>
              <a:gd name="connsiteX281" fmla="*/ 471805 w 662595"/>
              <a:gd name="connsiteY281" fmla="*/ 320489 h 435151"/>
              <a:gd name="connsiteX282" fmla="*/ 473372 w 662595"/>
              <a:gd name="connsiteY282" fmla="*/ 312971 h 435151"/>
              <a:gd name="connsiteX283" fmla="*/ 475565 w 662595"/>
              <a:gd name="connsiteY283" fmla="*/ 316103 h 435151"/>
              <a:gd name="connsiteX284" fmla="*/ 476191 w 662595"/>
              <a:gd name="connsiteY284" fmla="*/ 319236 h 435151"/>
              <a:gd name="connsiteX285" fmla="*/ 473685 w 662595"/>
              <a:gd name="connsiteY285" fmla="*/ 329575 h 435151"/>
              <a:gd name="connsiteX286" fmla="*/ 469926 w 662595"/>
              <a:gd name="connsiteY286" fmla="*/ 337407 h 435151"/>
              <a:gd name="connsiteX287" fmla="*/ 449875 w 662595"/>
              <a:gd name="connsiteY287" fmla="*/ 367482 h 435151"/>
              <a:gd name="connsiteX288" fmla="*/ 447369 w 662595"/>
              <a:gd name="connsiteY288" fmla="*/ 372494 h 435151"/>
              <a:gd name="connsiteX289" fmla="*/ 444236 w 662595"/>
              <a:gd name="connsiteY289" fmla="*/ 381580 h 435151"/>
              <a:gd name="connsiteX290" fmla="*/ 441104 w 662595"/>
              <a:gd name="connsiteY290" fmla="*/ 385026 h 435151"/>
              <a:gd name="connsiteX291" fmla="*/ 260652 w 662595"/>
              <a:gd name="connsiteY291" fmla="*/ 322056 h 435151"/>
              <a:gd name="connsiteX292" fmla="*/ 254700 w 662595"/>
              <a:gd name="connsiteY292" fmla="*/ 324562 h 435151"/>
              <a:gd name="connsiteX293" fmla="*/ 248121 w 662595"/>
              <a:gd name="connsiteY293" fmla="*/ 322996 h 435151"/>
              <a:gd name="connsiteX294" fmla="*/ 246554 w 662595"/>
              <a:gd name="connsiteY294" fmla="*/ 321429 h 435151"/>
              <a:gd name="connsiteX295" fmla="*/ 251567 w 662595"/>
              <a:gd name="connsiteY295" fmla="*/ 312344 h 435151"/>
              <a:gd name="connsiteX296" fmla="*/ 254073 w 662595"/>
              <a:gd name="connsiteY296" fmla="*/ 312031 h 435151"/>
              <a:gd name="connsiteX297" fmla="*/ 256893 w 662595"/>
              <a:gd name="connsiteY297" fmla="*/ 310464 h 435151"/>
              <a:gd name="connsiteX298" fmla="*/ 260026 w 662595"/>
              <a:gd name="connsiteY298" fmla="*/ 311091 h 435151"/>
              <a:gd name="connsiteX299" fmla="*/ 264411 w 662595"/>
              <a:gd name="connsiteY299" fmla="*/ 317983 h 435151"/>
              <a:gd name="connsiteX300" fmla="*/ 264725 w 662595"/>
              <a:gd name="connsiteY300" fmla="*/ 319550 h 435151"/>
              <a:gd name="connsiteX301" fmla="*/ 260652 w 662595"/>
              <a:gd name="connsiteY301" fmla="*/ 322056 h 435151"/>
              <a:gd name="connsiteX302" fmla="*/ 137531 w 662595"/>
              <a:gd name="connsiteY302" fmla="*/ 310151 h 435151"/>
              <a:gd name="connsiteX303" fmla="*/ 138785 w 662595"/>
              <a:gd name="connsiteY303" fmla="*/ 318923 h 435151"/>
              <a:gd name="connsiteX304" fmla="*/ 138158 w 662595"/>
              <a:gd name="connsiteY304" fmla="*/ 322056 h 435151"/>
              <a:gd name="connsiteX305" fmla="*/ 136278 w 662595"/>
              <a:gd name="connsiteY305" fmla="*/ 324562 h 435151"/>
              <a:gd name="connsiteX306" fmla="*/ 127193 w 662595"/>
              <a:gd name="connsiteY306" fmla="*/ 322996 h 435151"/>
              <a:gd name="connsiteX307" fmla="*/ 122494 w 662595"/>
              <a:gd name="connsiteY307" fmla="*/ 321743 h 435151"/>
              <a:gd name="connsiteX308" fmla="*/ 116541 w 662595"/>
              <a:gd name="connsiteY308" fmla="*/ 322056 h 435151"/>
              <a:gd name="connsiteX309" fmla="*/ 111842 w 662595"/>
              <a:gd name="connsiteY309" fmla="*/ 321116 h 435151"/>
              <a:gd name="connsiteX310" fmla="*/ 107770 w 662595"/>
              <a:gd name="connsiteY310" fmla="*/ 318296 h 435151"/>
              <a:gd name="connsiteX311" fmla="*/ 104637 w 662595"/>
              <a:gd name="connsiteY311" fmla="*/ 312344 h 435151"/>
              <a:gd name="connsiteX312" fmla="*/ 105263 w 662595"/>
              <a:gd name="connsiteY312" fmla="*/ 308898 h 435151"/>
              <a:gd name="connsiteX313" fmla="*/ 107456 w 662595"/>
              <a:gd name="connsiteY313" fmla="*/ 307331 h 435151"/>
              <a:gd name="connsiteX314" fmla="*/ 110276 w 662595"/>
              <a:gd name="connsiteY314" fmla="*/ 308898 h 435151"/>
              <a:gd name="connsiteX315" fmla="*/ 111842 w 662595"/>
              <a:gd name="connsiteY315" fmla="*/ 311091 h 435151"/>
              <a:gd name="connsiteX316" fmla="*/ 114975 w 662595"/>
              <a:gd name="connsiteY316" fmla="*/ 312971 h 435151"/>
              <a:gd name="connsiteX317" fmla="*/ 122181 w 662595"/>
              <a:gd name="connsiteY317" fmla="*/ 314850 h 435151"/>
              <a:gd name="connsiteX318" fmla="*/ 124687 w 662595"/>
              <a:gd name="connsiteY318" fmla="*/ 312971 h 435151"/>
              <a:gd name="connsiteX319" fmla="*/ 122807 w 662595"/>
              <a:gd name="connsiteY319" fmla="*/ 309211 h 435151"/>
              <a:gd name="connsiteX320" fmla="*/ 122807 w 662595"/>
              <a:gd name="connsiteY320" fmla="*/ 306392 h 435151"/>
              <a:gd name="connsiteX321" fmla="*/ 124687 w 662595"/>
              <a:gd name="connsiteY321" fmla="*/ 303572 h 435151"/>
              <a:gd name="connsiteX322" fmla="*/ 127506 w 662595"/>
              <a:gd name="connsiteY322" fmla="*/ 302319 h 435151"/>
              <a:gd name="connsiteX323" fmla="*/ 129699 w 662595"/>
              <a:gd name="connsiteY323" fmla="*/ 302632 h 435151"/>
              <a:gd name="connsiteX324" fmla="*/ 133459 w 662595"/>
              <a:gd name="connsiteY324" fmla="*/ 305452 h 435151"/>
              <a:gd name="connsiteX325" fmla="*/ 137531 w 662595"/>
              <a:gd name="connsiteY325" fmla="*/ 310151 h 435151"/>
              <a:gd name="connsiteX326" fmla="*/ 575502 w 662595"/>
              <a:gd name="connsiteY326" fmla="*/ 304199 h 435151"/>
              <a:gd name="connsiteX327" fmla="*/ 575502 w 662595"/>
              <a:gd name="connsiteY327" fmla="*/ 307018 h 435151"/>
              <a:gd name="connsiteX328" fmla="*/ 569550 w 662595"/>
              <a:gd name="connsiteY328" fmla="*/ 304199 h 435151"/>
              <a:gd name="connsiteX329" fmla="*/ 567044 w 662595"/>
              <a:gd name="connsiteY329" fmla="*/ 304199 h 435151"/>
              <a:gd name="connsiteX330" fmla="*/ 568923 w 662595"/>
              <a:gd name="connsiteY330" fmla="*/ 312971 h 435151"/>
              <a:gd name="connsiteX331" fmla="*/ 566104 w 662595"/>
              <a:gd name="connsiteY331" fmla="*/ 319863 h 435151"/>
              <a:gd name="connsiteX332" fmla="*/ 559838 w 662595"/>
              <a:gd name="connsiteY332" fmla="*/ 325189 h 435151"/>
              <a:gd name="connsiteX333" fmla="*/ 552319 w 662595"/>
              <a:gd name="connsiteY333" fmla="*/ 328948 h 435151"/>
              <a:gd name="connsiteX334" fmla="*/ 560151 w 662595"/>
              <a:gd name="connsiteY334" fmla="*/ 313597 h 435151"/>
              <a:gd name="connsiteX335" fmla="*/ 560778 w 662595"/>
              <a:gd name="connsiteY335" fmla="*/ 308585 h 435151"/>
              <a:gd name="connsiteX336" fmla="*/ 558585 w 662595"/>
              <a:gd name="connsiteY336" fmla="*/ 305765 h 435151"/>
              <a:gd name="connsiteX337" fmla="*/ 554512 w 662595"/>
              <a:gd name="connsiteY337" fmla="*/ 303259 h 435151"/>
              <a:gd name="connsiteX338" fmla="*/ 552006 w 662595"/>
              <a:gd name="connsiteY338" fmla="*/ 299186 h 435151"/>
              <a:gd name="connsiteX339" fmla="*/ 555139 w 662595"/>
              <a:gd name="connsiteY339" fmla="*/ 291354 h 435151"/>
              <a:gd name="connsiteX340" fmla="*/ 560465 w 662595"/>
              <a:gd name="connsiteY340" fmla="*/ 292920 h 435151"/>
              <a:gd name="connsiteX341" fmla="*/ 575502 w 662595"/>
              <a:gd name="connsiteY341" fmla="*/ 304199 h 435151"/>
              <a:gd name="connsiteX342" fmla="*/ 589913 w 662595"/>
              <a:gd name="connsiteY342" fmla="*/ 305452 h 435151"/>
              <a:gd name="connsiteX343" fmla="*/ 585841 w 662595"/>
              <a:gd name="connsiteY343" fmla="*/ 305765 h 435151"/>
              <a:gd name="connsiteX344" fmla="*/ 585527 w 662595"/>
              <a:gd name="connsiteY344" fmla="*/ 297933 h 435151"/>
              <a:gd name="connsiteX345" fmla="*/ 589287 w 662595"/>
              <a:gd name="connsiteY345" fmla="*/ 289161 h 435151"/>
              <a:gd name="connsiteX346" fmla="*/ 596179 w 662595"/>
              <a:gd name="connsiteY346" fmla="*/ 284462 h 435151"/>
              <a:gd name="connsiteX347" fmla="*/ 602445 w 662595"/>
              <a:gd name="connsiteY347" fmla="*/ 285402 h 435151"/>
              <a:gd name="connsiteX348" fmla="*/ 600878 w 662595"/>
              <a:gd name="connsiteY348" fmla="*/ 291354 h 435151"/>
              <a:gd name="connsiteX349" fmla="*/ 597432 w 662595"/>
              <a:gd name="connsiteY349" fmla="*/ 295113 h 435151"/>
              <a:gd name="connsiteX350" fmla="*/ 589913 w 662595"/>
              <a:gd name="connsiteY350" fmla="*/ 305452 h 435151"/>
              <a:gd name="connsiteX351" fmla="*/ 464913 w 662595"/>
              <a:gd name="connsiteY351" fmla="*/ 281955 h 435151"/>
              <a:gd name="connsiteX352" fmla="*/ 464913 w 662595"/>
              <a:gd name="connsiteY352" fmla="*/ 291354 h 435151"/>
              <a:gd name="connsiteX353" fmla="*/ 470552 w 662595"/>
              <a:gd name="connsiteY353" fmla="*/ 284775 h 435151"/>
              <a:gd name="connsiteX354" fmla="*/ 473059 w 662595"/>
              <a:gd name="connsiteY354" fmla="*/ 283209 h 435151"/>
              <a:gd name="connsiteX355" fmla="*/ 475565 w 662595"/>
              <a:gd name="connsiteY355" fmla="*/ 284775 h 435151"/>
              <a:gd name="connsiteX356" fmla="*/ 473998 w 662595"/>
              <a:gd name="connsiteY356" fmla="*/ 290727 h 435151"/>
              <a:gd name="connsiteX357" fmla="*/ 467419 w 662595"/>
              <a:gd name="connsiteY357" fmla="*/ 307018 h 435151"/>
              <a:gd name="connsiteX358" fmla="*/ 463033 w 662595"/>
              <a:gd name="connsiteY358" fmla="*/ 322996 h 435151"/>
              <a:gd name="connsiteX359" fmla="*/ 460214 w 662595"/>
              <a:gd name="connsiteY359" fmla="*/ 329575 h 435151"/>
              <a:gd name="connsiteX360" fmla="*/ 455828 w 662595"/>
              <a:gd name="connsiteY360" fmla="*/ 335214 h 435151"/>
              <a:gd name="connsiteX361" fmla="*/ 449875 w 662595"/>
              <a:gd name="connsiteY361" fmla="*/ 338660 h 435151"/>
              <a:gd name="connsiteX362" fmla="*/ 442983 w 662595"/>
              <a:gd name="connsiteY362" fmla="*/ 340226 h 435151"/>
              <a:gd name="connsiteX363" fmla="*/ 432645 w 662595"/>
              <a:gd name="connsiteY363" fmla="*/ 341479 h 435151"/>
              <a:gd name="connsiteX364" fmla="*/ 413535 w 662595"/>
              <a:gd name="connsiteY364" fmla="*/ 346179 h 435151"/>
              <a:gd name="connsiteX365" fmla="*/ 406329 w 662595"/>
              <a:gd name="connsiteY365" fmla="*/ 347432 h 435151"/>
              <a:gd name="connsiteX366" fmla="*/ 406329 w 662595"/>
              <a:gd name="connsiteY366" fmla="*/ 344612 h 435151"/>
              <a:gd name="connsiteX367" fmla="*/ 418547 w 662595"/>
              <a:gd name="connsiteY367" fmla="*/ 338973 h 435151"/>
              <a:gd name="connsiteX368" fmla="*/ 430139 w 662595"/>
              <a:gd name="connsiteY368" fmla="*/ 332394 h 435151"/>
              <a:gd name="connsiteX369" fmla="*/ 439850 w 662595"/>
              <a:gd name="connsiteY369" fmla="*/ 324875 h 435151"/>
              <a:gd name="connsiteX370" fmla="*/ 447369 w 662595"/>
              <a:gd name="connsiteY370" fmla="*/ 316417 h 435151"/>
              <a:gd name="connsiteX371" fmla="*/ 446116 w 662595"/>
              <a:gd name="connsiteY371" fmla="*/ 311404 h 435151"/>
              <a:gd name="connsiteX372" fmla="*/ 447682 w 662595"/>
              <a:gd name="connsiteY372" fmla="*/ 304512 h 435151"/>
              <a:gd name="connsiteX373" fmla="*/ 453008 w 662595"/>
              <a:gd name="connsiteY373" fmla="*/ 291354 h 435151"/>
              <a:gd name="connsiteX374" fmla="*/ 459274 w 662595"/>
              <a:gd name="connsiteY374" fmla="*/ 294487 h 435151"/>
              <a:gd name="connsiteX375" fmla="*/ 460527 w 662595"/>
              <a:gd name="connsiteY375" fmla="*/ 290414 h 435151"/>
              <a:gd name="connsiteX376" fmla="*/ 464913 w 662595"/>
              <a:gd name="connsiteY376" fmla="*/ 281955 h 435151"/>
              <a:gd name="connsiteX377" fmla="*/ 485590 w 662595"/>
              <a:gd name="connsiteY377" fmla="*/ 246868 h 435151"/>
              <a:gd name="connsiteX378" fmla="*/ 485277 w 662595"/>
              <a:gd name="connsiteY378" fmla="*/ 253760 h 435151"/>
              <a:gd name="connsiteX379" fmla="*/ 481830 w 662595"/>
              <a:gd name="connsiteY379" fmla="*/ 262219 h 435151"/>
              <a:gd name="connsiteX380" fmla="*/ 477444 w 662595"/>
              <a:gd name="connsiteY380" fmla="*/ 264412 h 435151"/>
              <a:gd name="connsiteX381" fmla="*/ 477131 w 662595"/>
              <a:gd name="connsiteY381" fmla="*/ 267231 h 435151"/>
              <a:gd name="connsiteX382" fmla="*/ 472745 w 662595"/>
              <a:gd name="connsiteY382" fmla="*/ 269424 h 435151"/>
              <a:gd name="connsiteX383" fmla="*/ 466166 w 662595"/>
              <a:gd name="connsiteY383" fmla="*/ 274750 h 435151"/>
              <a:gd name="connsiteX384" fmla="*/ 465540 w 662595"/>
              <a:gd name="connsiteY384" fmla="*/ 276630 h 435151"/>
              <a:gd name="connsiteX385" fmla="*/ 456454 w 662595"/>
              <a:gd name="connsiteY385" fmla="*/ 280702 h 435151"/>
              <a:gd name="connsiteX386" fmla="*/ 453948 w 662595"/>
              <a:gd name="connsiteY386" fmla="*/ 282582 h 435151"/>
              <a:gd name="connsiteX387" fmla="*/ 449562 w 662595"/>
              <a:gd name="connsiteY387" fmla="*/ 282582 h 435151"/>
              <a:gd name="connsiteX388" fmla="*/ 453322 w 662595"/>
              <a:gd name="connsiteY388" fmla="*/ 278509 h 435151"/>
              <a:gd name="connsiteX389" fmla="*/ 457081 w 662595"/>
              <a:gd name="connsiteY389" fmla="*/ 276316 h 435151"/>
              <a:gd name="connsiteX390" fmla="*/ 460214 w 662595"/>
              <a:gd name="connsiteY390" fmla="*/ 273497 h 435151"/>
              <a:gd name="connsiteX391" fmla="*/ 463660 w 662595"/>
              <a:gd name="connsiteY391" fmla="*/ 268171 h 435151"/>
              <a:gd name="connsiteX392" fmla="*/ 463660 w 662595"/>
              <a:gd name="connsiteY392" fmla="*/ 263472 h 435151"/>
              <a:gd name="connsiteX393" fmla="*/ 466793 w 662595"/>
              <a:gd name="connsiteY393" fmla="*/ 260652 h 435151"/>
              <a:gd name="connsiteX394" fmla="*/ 468359 w 662595"/>
              <a:gd name="connsiteY394" fmla="*/ 257206 h 435151"/>
              <a:gd name="connsiteX395" fmla="*/ 470552 w 662595"/>
              <a:gd name="connsiteY395" fmla="*/ 255013 h 435151"/>
              <a:gd name="connsiteX396" fmla="*/ 473372 w 662595"/>
              <a:gd name="connsiteY396" fmla="*/ 248747 h 435151"/>
              <a:gd name="connsiteX397" fmla="*/ 475251 w 662595"/>
              <a:gd name="connsiteY397" fmla="*/ 247808 h 435151"/>
              <a:gd name="connsiteX398" fmla="*/ 479637 w 662595"/>
              <a:gd name="connsiteY398" fmla="*/ 249374 h 435151"/>
              <a:gd name="connsiteX399" fmla="*/ 483397 w 662595"/>
              <a:gd name="connsiteY399" fmla="*/ 247181 h 435151"/>
              <a:gd name="connsiteX400" fmla="*/ 485590 w 662595"/>
              <a:gd name="connsiteY400" fmla="*/ 246868 h 435151"/>
              <a:gd name="connsiteX401" fmla="*/ 489036 w 662595"/>
              <a:gd name="connsiteY401" fmla="*/ 296680 h 435151"/>
              <a:gd name="connsiteX402" fmla="*/ 484650 w 662595"/>
              <a:gd name="connsiteY402" fmla="*/ 308271 h 435151"/>
              <a:gd name="connsiteX403" fmla="*/ 476191 w 662595"/>
              <a:gd name="connsiteY403" fmla="*/ 307018 h 435151"/>
              <a:gd name="connsiteX404" fmla="*/ 480577 w 662595"/>
              <a:gd name="connsiteY404" fmla="*/ 305138 h 435151"/>
              <a:gd name="connsiteX405" fmla="*/ 481204 w 662595"/>
              <a:gd name="connsiteY405" fmla="*/ 302319 h 435151"/>
              <a:gd name="connsiteX406" fmla="*/ 479324 w 662595"/>
              <a:gd name="connsiteY406" fmla="*/ 292920 h 435151"/>
              <a:gd name="connsiteX407" fmla="*/ 480577 w 662595"/>
              <a:gd name="connsiteY407" fmla="*/ 288221 h 435151"/>
              <a:gd name="connsiteX408" fmla="*/ 486530 w 662595"/>
              <a:gd name="connsiteY408" fmla="*/ 282582 h 435151"/>
              <a:gd name="connsiteX409" fmla="*/ 488096 w 662595"/>
              <a:gd name="connsiteY409" fmla="*/ 277256 h 435151"/>
              <a:gd name="connsiteX410" fmla="*/ 488723 w 662595"/>
              <a:gd name="connsiteY410" fmla="*/ 267231 h 435151"/>
              <a:gd name="connsiteX411" fmla="*/ 489663 w 662595"/>
              <a:gd name="connsiteY411" fmla="*/ 263158 h 435151"/>
              <a:gd name="connsiteX412" fmla="*/ 492482 w 662595"/>
              <a:gd name="connsiteY412" fmla="*/ 257833 h 435151"/>
              <a:gd name="connsiteX413" fmla="*/ 502507 w 662595"/>
              <a:gd name="connsiteY413" fmla="*/ 247494 h 435151"/>
              <a:gd name="connsiteX414" fmla="*/ 505327 w 662595"/>
              <a:gd name="connsiteY414" fmla="*/ 245614 h 435151"/>
              <a:gd name="connsiteX415" fmla="*/ 506893 w 662595"/>
              <a:gd name="connsiteY415" fmla="*/ 246241 h 435151"/>
              <a:gd name="connsiteX416" fmla="*/ 506893 w 662595"/>
              <a:gd name="connsiteY416" fmla="*/ 249374 h 435151"/>
              <a:gd name="connsiteX417" fmla="*/ 491542 w 662595"/>
              <a:gd name="connsiteY417" fmla="*/ 282582 h 435151"/>
              <a:gd name="connsiteX418" fmla="*/ 489036 w 662595"/>
              <a:gd name="connsiteY418" fmla="*/ 296680 h 435151"/>
              <a:gd name="connsiteX419" fmla="*/ 486530 w 662595"/>
              <a:gd name="connsiteY419" fmla="*/ 237782 h 435151"/>
              <a:gd name="connsiteX420" fmla="*/ 485590 w 662595"/>
              <a:gd name="connsiteY420" fmla="*/ 241542 h 435151"/>
              <a:gd name="connsiteX421" fmla="*/ 479011 w 662595"/>
              <a:gd name="connsiteY421" fmla="*/ 247181 h 435151"/>
              <a:gd name="connsiteX422" fmla="*/ 475878 w 662595"/>
              <a:gd name="connsiteY422" fmla="*/ 244361 h 435151"/>
              <a:gd name="connsiteX423" fmla="*/ 476505 w 662595"/>
              <a:gd name="connsiteY423" fmla="*/ 242482 h 435151"/>
              <a:gd name="connsiteX424" fmla="*/ 479324 w 662595"/>
              <a:gd name="connsiteY424" fmla="*/ 239036 h 435151"/>
              <a:gd name="connsiteX425" fmla="*/ 486530 w 662595"/>
              <a:gd name="connsiteY425" fmla="*/ 237782 h 435151"/>
              <a:gd name="connsiteX426" fmla="*/ 520678 w 662595"/>
              <a:gd name="connsiteY426" fmla="*/ 234336 h 435151"/>
              <a:gd name="connsiteX427" fmla="*/ 517858 w 662595"/>
              <a:gd name="connsiteY427" fmla="*/ 233083 h 435151"/>
              <a:gd name="connsiteX428" fmla="*/ 523184 w 662595"/>
              <a:gd name="connsiteY428" fmla="*/ 210527 h 435151"/>
              <a:gd name="connsiteX429" fmla="*/ 524750 w 662595"/>
              <a:gd name="connsiteY429" fmla="*/ 206767 h 435151"/>
              <a:gd name="connsiteX430" fmla="*/ 527570 w 662595"/>
              <a:gd name="connsiteY430" fmla="*/ 206141 h 435151"/>
              <a:gd name="connsiteX431" fmla="*/ 520678 w 662595"/>
              <a:gd name="connsiteY431" fmla="*/ 234336 h 435151"/>
              <a:gd name="connsiteX432" fmla="*/ 500001 w 662595"/>
              <a:gd name="connsiteY432" fmla="*/ 194236 h 435151"/>
              <a:gd name="connsiteX433" fmla="*/ 498121 w 662595"/>
              <a:gd name="connsiteY433" fmla="*/ 194236 h 435151"/>
              <a:gd name="connsiteX434" fmla="*/ 493109 w 662595"/>
              <a:gd name="connsiteY434" fmla="*/ 192043 h 435151"/>
              <a:gd name="connsiteX435" fmla="*/ 494988 w 662595"/>
              <a:gd name="connsiteY435" fmla="*/ 189850 h 435151"/>
              <a:gd name="connsiteX436" fmla="*/ 509399 w 662595"/>
              <a:gd name="connsiteY436" fmla="*/ 182644 h 435151"/>
              <a:gd name="connsiteX437" fmla="*/ 509713 w 662595"/>
              <a:gd name="connsiteY437" fmla="*/ 187030 h 435151"/>
              <a:gd name="connsiteX438" fmla="*/ 500001 w 662595"/>
              <a:gd name="connsiteY438" fmla="*/ 194236 h 435151"/>
              <a:gd name="connsiteX439" fmla="*/ 486843 w 662595"/>
              <a:gd name="connsiteY439" fmla="*/ 182644 h 435151"/>
              <a:gd name="connsiteX440" fmla="*/ 484650 w 662595"/>
              <a:gd name="connsiteY440" fmla="*/ 183584 h 435151"/>
              <a:gd name="connsiteX441" fmla="*/ 479324 w 662595"/>
              <a:gd name="connsiteY441" fmla="*/ 184211 h 435151"/>
              <a:gd name="connsiteX442" fmla="*/ 476818 w 662595"/>
              <a:gd name="connsiteY442" fmla="*/ 185464 h 435151"/>
              <a:gd name="connsiteX443" fmla="*/ 474312 w 662595"/>
              <a:gd name="connsiteY443" fmla="*/ 183271 h 435151"/>
              <a:gd name="connsiteX444" fmla="*/ 471179 w 662595"/>
              <a:gd name="connsiteY444" fmla="*/ 183584 h 435151"/>
              <a:gd name="connsiteX445" fmla="*/ 468673 w 662595"/>
              <a:gd name="connsiteY445" fmla="*/ 182331 h 435151"/>
              <a:gd name="connsiteX446" fmla="*/ 469612 w 662595"/>
              <a:gd name="connsiteY446" fmla="*/ 179512 h 435151"/>
              <a:gd name="connsiteX447" fmla="*/ 475251 w 662595"/>
              <a:gd name="connsiteY447" fmla="*/ 176379 h 435151"/>
              <a:gd name="connsiteX448" fmla="*/ 481830 w 662595"/>
              <a:gd name="connsiteY448" fmla="*/ 176066 h 435151"/>
              <a:gd name="connsiteX449" fmla="*/ 486216 w 662595"/>
              <a:gd name="connsiteY449" fmla="*/ 178258 h 435151"/>
              <a:gd name="connsiteX450" fmla="*/ 488096 w 662595"/>
              <a:gd name="connsiteY450" fmla="*/ 181391 h 435151"/>
              <a:gd name="connsiteX451" fmla="*/ 486843 w 662595"/>
              <a:gd name="connsiteY451" fmla="*/ 182644 h 435151"/>
              <a:gd name="connsiteX452" fmla="*/ 463347 w 662595"/>
              <a:gd name="connsiteY452" fmla="*/ 207707 h 435151"/>
              <a:gd name="connsiteX453" fmla="*/ 464913 w 662595"/>
              <a:gd name="connsiteY453" fmla="*/ 209900 h 435151"/>
              <a:gd name="connsiteX454" fmla="*/ 467419 w 662595"/>
              <a:gd name="connsiteY454" fmla="*/ 209900 h 435151"/>
              <a:gd name="connsiteX455" fmla="*/ 470239 w 662595"/>
              <a:gd name="connsiteY455" fmla="*/ 208020 h 435151"/>
              <a:gd name="connsiteX456" fmla="*/ 485277 w 662595"/>
              <a:gd name="connsiteY456" fmla="*/ 203948 h 435151"/>
              <a:gd name="connsiteX457" fmla="*/ 494675 w 662595"/>
              <a:gd name="connsiteY457" fmla="*/ 200502 h 435151"/>
              <a:gd name="connsiteX458" fmla="*/ 495928 w 662595"/>
              <a:gd name="connsiteY458" fmla="*/ 201441 h 435151"/>
              <a:gd name="connsiteX459" fmla="*/ 494048 w 662595"/>
              <a:gd name="connsiteY459" fmla="*/ 207081 h 435151"/>
              <a:gd name="connsiteX460" fmla="*/ 489349 w 662595"/>
              <a:gd name="connsiteY460" fmla="*/ 212406 h 435151"/>
              <a:gd name="connsiteX461" fmla="*/ 475251 w 662595"/>
              <a:gd name="connsiteY461" fmla="*/ 222118 h 435151"/>
              <a:gd name="connsiteX462" fmla="*/ 470866 w 662595"/>
              <a:gd name="connsiteY462" fmla="*/ 229010 h 435151"/>
              <a:gd name="connsiteX463" fmla="*/ 467419 w 662595"/>
              <a:gd name="connsiteY463" fmla="*/ 229010 h 435151"/>
              <a:gd name="connsiteX464" fmla="*/ 461154 w 662595"/>
              <a:gd name="connsiteY464" fmla="*/ 227757 h 435151"/>
              <a:gd name="connsiteX465" fmla="*/ 452695 w 662595"/>
              <a:gd name="connsiteY465" fmla="*/ 236843 h 435151"/>
              <a:gd name="connsiteX466" fmla="*/ 438284 w 662595"/>
              <a:gd name="connsiteY466" fmla="*/ 256893 h 435151"/>
              <a:gd name="connsiteX467" fmla="*/ 433585 w 662595"/>
              <a:gd name="connsiteY467" fmla="*/ 259399 h 435151"/>
              <a:gd name="connsiteX468" fmla="*/ 423246 w 662595"/>
              <a:gd name="connsiteY468" fmla="*/ 263472 h 435151"/>
              <a:gd name="connsiteX469" fmla="*/ 417920 w 662595"/>
              <a:gd name="connsiteY469" fmla="*/ 266605 h 435151"/>
              <a:gd name="connsiteX470" fmla="*/ 403510 w 662595"/>
              <a:gd name="connsiteY470" fmla="*/ 278823 h 435151"/>
              <a:gd name="connsiteX471" fmla="*/ 396930 w 662595"/>
              <a:gd name="connsiteY471" fmla="*/ 273497 h 435151"/>
              <a:gd name="connsiteX472" fmla="*/ 399750 w 662595"/>
              <a:gd name="connsiteY472" fmla="*/ 263158 h 435151"/>
              <a:gd name="connsiteX473" fmla="*/ 406016 w 662595"/>
              <a:gd name="connsiteY473" fmla="*/ 251880 h 435151"/>
              <a:gd name="connsiteX474" fmla="*/ 409462 w 662595"/>
              <a:gd name="connsiteY474" fmla="*/ 242795 h 435151"/>
              <a:gd name="connsiteX475" fmla="*/ 410402 w 662595"/>
              <a:gd name="connsiteY475" fmla="*/ 237469 h 435151"/>
              <a:gd name="connsiteX476" fmla="*/ 414161 w 662595"/>
              <a:gd name="connsiteY476" fmla="*/ 224625 h 435151"/>
              <a:gd name="connsiteX477" fmla="*/ 416041 w 662595"/>
              <a:gd name="connsiteY477" fmla="*/ 210840 h 435151"/>
              <a:gd name="connsiteX478" fmla="*/ 418860 w 662595"/>
              <a:gd name="connsiteY478" fmla="*/ 210840 h 435151"/>
              <a:gd name="connsiteX479" fmla="*/ 421993 w 662595"/>
              <a:gd name="connsiteY479" fmla="*/ 214599 h 435151"/>
              <a:gd name="connsiteX480" fmla="*/ 423246 w 662595"/>
              <a:gd name="connsiteY480" fmla="*/ 214286 h 435151"/>
              <a:gd name="connsiteX481" fmla="*/ 423873 w 662595"/>
              <a:gd name="connsiteY481" fmla="*/ 210527 h 435151"/>
              <a:gd name="connsiteX482" fmla="*/ 425753 w 662595"/>
              <a:gd name="connsiteY482" fmla="*/ 208020 h 435151"/>
              <a:gd name="connsiteX483" fmla="*/ 429825 w 662595"/>
              <a:gd name="connsiteY483" fmla="*/ 207081 h 435151"/>
              <a:gd name="connsiteX484" fmla="*/ 427946 w 662595"/>
              <a:gd name="connsiteY484" fmla="*/ 203948 h 435151"/>
              <a:gd name="connsiteX485" fmla="*/ 427319 w 662595"/>
              <a:gd name="connsiteY485" fmla="*/ 196742 h 435151"/>
              <a:gd name="connsiteX486" fmla="*/ 428259 w 662595"/>
              <a:gd name="connsiteY486" fmla="*/ 185151 h 435151"/>
              <a:gd name="connsiteX487" fmla="*/ 430452 w 662595"/>
              <a:gd name="connsiteY487" fmla="*/ 176692 h 435151"/>
              <a:gd name="connsiteX488" fmla="*/ 433585 w 662595"/>
              <a:gd name="connsiteY488" fmla="*/ 174186 h 435151"/>
              <a:gd name="connsiteX489" fmla="*/ 437031 w 662595"/>
              <a:gd name="connsiteY489" fmla="*/ 174499 h 435151"/>
              <a:gd name="connsiteX490" fmla="*/ 442983 w 662595"/>
              <a:gd name="connsiteY490" fmla="*/ 178885 h 435151"/>
              <a:gd name="connsiteX491" fmla="*/ 453008 w 662595"/>
              <a:gd name="connsiteY491" fmla="*/ 191416 h 435151"/>
              <a:gd name="connsiteX492" fmla="*/ 455828 w 662595"/>
              <a:gd name="connsiteY492" fmla="*/ 193609 h 435151"/>
              <a:gd name="connsiteX493" fmla="*/ 460840 w 662595"/>
              <a:gd name="connsiteY493" fmla="*/ 195176 h 435151"/>
              <a:gd name="connsiteX494" fmla="*/ 461780 w 662595"/>
              <a:gd name="connsiteY494" fmla="*/ 199249 h 435151"/>
              <a:gd name="connsiteX495" fmla="*/ 462094 w 662595"/>
              <a:gd name="connsiteY495" fmla="*/ 205828 h 435151"/>
              <a:gd name="connsiteX496" fmla="*/ 463347 w 662595"/>
              <a:gd name="connsiteY496" fmla="*/ 207707 h 435151"/>
              <a:gd name="connsiteX497" fmla="*/ 470552 w 662595"/>
              <a:gd name="connsiteY497" fmla="*/ 172306 h 435151"/>
              <a:gd name="connsiteX498" fmla="*/ 475251 w 662595"/>
              <a:gd name="connsiteY498" fmla="*/ 171993 h 435151"/>
              <a:gd name="connsiteX499" fmla="*/ 473685 w 662595"/>
              <a:gd name="connsiteY499" fmla="*/ 174812 h 435151"/>
              <a:gd name="connsiteX500" fmla="*/ 467733 w 662595"/>
              <a:gd name="connsiteY500" fmla="*/ 178885 h 435151"/>
              <a:gd name="connsiteX501" fmla="*/ 464600 w 662595"/>
              <a:gd name="connsiteY501" fmla="*/ 180138 h 435151"/>
              <a:gd name="connsiteX502" fmla="*/ 461467 w 662595"/>
              <a:gd name="connsiteY502" fmla="*/ 175126 h 435151"/>
              <a:gd name="connsiteX503" fmla="*/ 464913 w 662595"/>
              <a:gd name="connsiteY503" fmla="*/ 170426 h 435151"/>
              <a:gd name="connsiteX504" fmla="*/ 470552 w 662595"/>
              <a:gd name="connsiteY504" fmla="*/ 172306 h 435151"/>
              <a:gd name="connsiteX505" fmla="*/ 561404 w 662595"/>
              <a:gd name="connsiteY505" fmla="*/ 172306 h 435151"/>
              <a:gd name="connsiteX506" fmla="*/ 558898 w 662595"/>
              <a:gd name="connsiteY506" fmla="*/ 171053 h 435151"/>
              <a:gd name="connsiteX507" fmla="*/ 561091 w 662595"/>
              <a:gd name="connsiteY507" fmla="*/ 167920 h 435151"/>
              <a:gd name="connsiteX508" fmla="*/ 566104 w 662595"/>
              <a:gd name="connsiteY508" fmla="*/ 166354 h 435151"/>
              <a:gd name="connsiteX509" fmla="*/ 574562 w 662595"/>
              <a:gd name="connsiteY509" fmla="*/ 165414 h 435151"/>
              <a:gd name="connsiteX510" fmla="*/ 575816 w 662595"/>
              <a:gd name="connsiteY510" fmla="*/ 167607 h 435151"/>
              <a:gd name="connsiteX511" fmla="*/ 570177 w 662595"/>
              <a:gd name="connsiteY511" fmla="*/ 167607 h 435151"/>
              <a:gd name="connsiteX512" fmla="*/ 566730 w 662595"/>
              <a:gd name="connsiteY512" fmla="*/ 168547 h 435151"/>
              <a:gd name="connsiteX513" fmla="*/ 561404 w 662595"/>
              <a:gd name="connsiteY513" fmla="*/ 172306 h 435151"/>
              <a:gd name="connsiteX514" fmla="*/ 535715 w 662595"/>
              <a:gd name="connsiteY514" fmla="*/ 167607 h 435151"/>
              <a:gd name="connsiteX515" fmla="*/ 519111 w 662595"/>
              <a:gd name="connsiteY515" fmla="*/ 178885 h 435151"/>
              <a:gd name="connsiteX516" fmla="*/ 518798 w 662595"/>
              <a:gd name="connsiteY516" fmla="*/ 178258 h 435151"/>
              <a:gd name="connsiteX517" fmla="*/ 526003 w 662595"/>
              <a:gd name="connsiteY517" fmla="*/ 169487 h 435151"/>
              <a:gd name="connsiteX518" fmla="*/ 533522 w 662595"/>
              <a:gd name="connsiteY518" fmla="*/ 165101 h 435151"/>
              <a:gd name="connsiteX519" fmla="*/ 535715 w 662595"/>
              <a:gd name="connsiteY519" fmla="*/ 167607 h 435151"/>
              <a:gd name="connsiteX520" fmla="*/ 582395 w 662595"/>
              <a:gd name="connsiteY520" fmla="*/ 142231 h 435151"/>
              <a:gd name="connsiteX521" fmla="*/ 540728 w 662595"/>
              <a:gd name="connsiteY521" fmla="*/ 160401 h 435151"/>
              <a:gd name="connsiteX522" fmla="*/ 546993 w 662595"/>
              <a:gd name="connsiteY522" fmla="*/ 152882 h 435151"/>
              <a:gd name="connsiteX523" fmla="*/ 571743 w 662595"/>
              <a:gd name="connsiteY523" fmla="*/ 137845 h 435151"/>
              <a:gd name="connsiteX524" fmla="*/ 578635 w 662595"/>
              <a:gd name="connsiteY524" fmla="*/ 135339 h 435151"/>
              <a:gd name="connsiteX525" fmla="*/ 584274 w 662595"/>
              <a:gd name="connsiteY525" fmla="*/ 135965 h 435151"/>
              <a:gd name="connsiteX526" fmla="*/ 586154 w 662595"/>
              <a:gd name="connsiteY526" fmla="*/ 139098 h 435151"/>
              <a:gd name="connsiteX527" fmla="*/ 585527 w 662595"/>
              <a:gd name="connsiteY527" fmla="*/ 141604 h 435151"/>
              <a:gd name="connsiteX528" fmla="*/ 582395 w 662595"/>
              <a:gd name="connsiteY528" fmla="*/ 142231 h 435151"/>
              <a:gd name="connsiteX529" fmla="*/ 662595 w 662595"/>
              <a:gd name="connsiteY529" fmla="*/ 119048 h 435151"/>
              <a:gd name="connsiteX530" fmla="*/ 646304 w 662595"/>
              <a:gd name="connsiteY530" fmla="*/ 130013 h 435151"/>
              <a:gd name="connsiteX531" fmla="*/ 639725 w 662595"/>
              <a:gd name="connsiteY531" fmla="*/ 132519 h 435151"/>
              <a:gd name="connsiteX532" fmla="*/ 636279 w 662595"/>
              <a:gd name="connsiteY532" fmla="*/ 128760 h 435151"/>
              <a:gd name="connsiteX533" fmla="*/ 633773 w 662595"/>
              <a:gd name="connsiteY533" fmla="*/ 128760 h 435151"/>
              <a:gd name="connsiteX534" fmla="*/ 630327 w 662595"/>
              <a:gd name="connsiteY534" fmla="*/ 130639 h 435151"/>
              <a:gd name="connsiteX535" fmla="*/ 601505 w 662595"/>
              <a:gd name="connsiteY535" fmla="*/ 140664 h 435151"/>
              <a:gd name="connsiteX536" fmla="*/ 595866 w 662595"/>
              <a:gd name="connsiteY536" fmla="*/ 141604 h 435151"/>
              <a:gd name="connsiteX537" fmla="*/ 596806 w 662595"/>
              <a:gd name="connsiteY537" fmla="*/ 136905 h 435151"/>
              <a:gd name="connsiteX538" fmla="*/ 598999 w 662595"/>
              <a:gd name="connsiteY538" fmla="*/ 131579 h 435151"/>
              <a:gd name="connsiteX539" fmla="*/ 601818 w 662595"/>
              <a:gd name="connsiteY539" fmla="*/ 138158 h 435151"/>
              <a:gd name="connsiteX540" fmla="*/ 603698 w 662595"/>
              <a:gd name="connsiteY540" fmla="*/ 134399 h 435151"/>
              <a:gd name="connsiteX541" fmla="*/ 606204 w 662595"/>
              <a:gd name="connsiteY541" fmla="*/ 131579 h 435151"/>
              <a:gd name="connsiteX542" fmla="*/ 609337 w 662595"/>
              <a:gd name="connsiteY542" fmla="*/ 129699 h 435151"/>
              <a:gd name="connsiteX543" fmla="*/ 600565 w 662595"/>
              <a:gd name="connsiteY543" fmla="*/ 129386 h 435151"/>
              <a:gd name="connsiteX544" fmla="*/ 589913 w 662595"/>
              <a:gd name="connsiteY544" fmla="*/ 131579 h 435151"/>
              <a:gd name="connsiteX545" fmla="*/ 589913 w 662595"/>
              <a:gd name="connsiteY545" fmla="*/ 128760 h 435151"/>
              <a:gd name="connsiteX546" fmla="*/ 604011 w 662595"/>
              <a:gd name="connsiteY546" fmla="*/ 124374 h 435151"/>
              <a:gd name="connsiteX547" fmla="*/ 607457 w 662595"/>
              <a:gd name="connsiteY547" fmla="*/ 122494 h 435151"/>
              <a:gd name="connsiteX548" fmla="*/ 662595 w 662595"/>
              <a:gd name="connsiteY548" fmla="*/ 116228 h 435151"/>
              <a:gd name="connsiteX549" fmla="*/ 662595 w 662595"/>
              <a:gd name="connsiteY549" fmla="*/ 119048 h 435151"/>
              <a:gd name="connsiteX550" fmla="*/ 89912 w 662595"/>
              <a:gd name="connsiteY550" fmla="*/ 292294 h 435151"/>
              <a:gd name="connsiteX551" fmla="*/ 86779 w 662595"/>
              <a:gd name="connsiteY551" fmla="*/ 292607 h 435151"/>
              <a:gd name="connsiteX552" fmla="*/ 70489 w 662595"/>
              <a:gd name="connsiteY552" fmla="*/ 288848 h 435151"/>
              <a:gd name="connsiteX553" fmla="*/ 58584 w 662595"/>
              <a:gd name="connsiteY553" fmla="*/ 281642 h 435151"/>
              <a:gd name="connsiteX554" fmla="*/ 16604 w 662595"/>
              <a:gd name="connsiteY554" fmla="*/ 276630 h 435151"/>
              <a:gd name="connsiteX555" fmla="*/ 7519 w 662595"/>
              <a:gd name="connsiteY555" fmla="*/ 274437 h 435151"/>
              <a:gd name="connsiteX556" fmla="*/ 2193 w 662595"/>
              <a:gd name="connsiteY556" fmla="*/ 271304 h 435151"/>
              <a:gd name="connsiteX557" fmla="*/ 313 w 662595"/>
              <a:gd name="connsiteY557" fmla="*/ 266605 h 435151"/>
              <a:gd name="connsiteX558" fmla="*/ 0 w 662595"/>
              <a:gd name="connsiteY558" fmla="*/ 261279 h 435151"/>
              <a:gd name="connsiteX559" fmla="*/ 626 w 662595"/>
              <a:gd name="connsiteY559" fmla="*/ 255640 h 435151"/>
              <a:gd name="connsiteX560" fmla="*/ 2819 w 662595"/>
              <a:gd name="connsiteY560" fmla="*/ 251567 h 435151"/>
              <a:gd name="connsiteX561" fmla="*/ 7519 w 662595"/>
              <a:gd name="connsiteY561" fmla="*/ 248121 h 435151"/>
              <a:gd name="connsiteX562" fmla="*/ 18484 w 662595"/>
              <a:gd name="connsiteY562" fmla="*/ 244361 h 435151"/>
              <a:gd name="connsiteX563" fmla="*/ 23496 w 662595"/>
              <a:gd name="connsiteY563" fmla="*/ 241229 h 435151"/>
              <a:gd name="connsiteX564" fmla="*/ 28196 w 662595"/>
              <a:gd name="connsiteY564" fmla="*/ 237156 h 435151"/>
              <a:gd name="connsiteX565" fmla="*/ 32581 w 662595"/>
              <a:gd name="connsiteY565" fmla="*/ 232143 h 435151"/>
              <a:gd name="connsiteX566" fmla="*/ 39787 w 662595"/>
              <a:gd name="connsiteY566" fmla="*/ 221805 h 435151"/>
              <a:gd name="connsiteX567" fmla="*/ 45113 w 662595"/>
              <a:gd name="connsiteY567" fmla="*/ 212093 h 435151"/>
              <a:gd name="connsiteX568" fmla="*/ 135965 w 662595"/>
              <a:gd name="connsiteY568" fmla="*/ 226817 h 435151"/>
              <a:gd name="connsiteX569" fmla="*/ 163534 w 662595"/>
              <a:gd name="connsiteY569" fmla="*/ 226504 h 435151"/>
              <a:gd name="connsiteX570" fmla="*/ 186090 w 662595"/>
              <a:gd name="connsiteY570" fmla="*/ 219612 h 435151"/>
              <a:gd name="connsiteX571" fmla="*/ 205827 w 662595"/>
              <a:gd name="connsiteY571" fmla="*/ 216792 h 435151"/>
              <a:gd name="connsiteX572" fmla="*/ 216166 w 662595"/>
              <a:gd name="connsiteY572" fmla="*/ 213973 h 435151"/>
              <a:gd name="connsiteX573" fmla="*/ 222745 w 662595"/>
              <a:gd name="connsiteY573" fmla="*/ 210213 h 435151"/>
              <a:gd name="connsiteX574" fmla="*/ 226504 w 662595"/>
              <a:gd name="connsiteY574" fmla="*/ 203948 h 435151"/>
              <a:gd name="connsiteX575" fmla="*/ 229950 w 662595"/>
              <a:gd name="connsiteY575" fmla="*/ 195489 h 435151"/>
              <a:gd name="connsiteX576" fmla="*/ 233083 w 662595"/>
              <a:gd name="connsiteY576" fmla="*/ 185777 h 435151"/>
              <a:gd name="connsiteX577" fmla="*/ 237782 w 662595"/>
              <a:gd name="connsiteY577" fmla="*/ 156955 h 435151"/>
              <a:gd name="connsiteX578" fmla="*/ 241542 w 662595"/>
              <a:gd name="connsiteY578" fmla="*/ 151316 h 435151"/>
              <a:gd name="connsiteX579" fmla="*/ 244361 w 662595"/>
              <a:gd name="connsiteY579" fmla="*/ 147557 h 435151"/>
              <a:gd name="connsiteX580" fmla="*/ 265978 w 662595"/>
              <a:gd name="connsiteY580" fmla="*/ 135965 h 435151"/>
              <a:gd name="connsiteX581" fmla="*/ 281015 w 662595"/>
              <a:gd name="connsiteY581" fmla="*/ 134399 h 435151"/>
              <a:gd name="connsiteX582" fmla="*/ 292294 w 662595"/>
              <a:gd name="connsiteY582" fmla="*/ 131579 h 435151"/>
              <a:gd name="connsiteX583" fmla="*/ 319549 w 662595"/>
              <a:gd name="connsiteY583" fmla="*/ 121241 h 435151"/>
              <a:gd name="connsiteX584" fmla="*/ 329574 w 662595"/>
              <a:gd name="connsiteY584" fmla="*/ 114975 h 435151"/>
              <a:gd name="connsiteX585" fmla="*/ 336780 w 662595"/>
              <a:gd name="connsiteY585" fmla="*/ 108083 h 435151"/>
              <a:gd name="connsiteX586" fmla="*/ 341166 w 662595"/>
              <a:gd name="connsiteY586" fmla="*/ 101191 h 435151"/>
              <a:gd name="connsiteX587" fmla="*/ 343986 w 662595"/>
              <a:gd name="connsiteY587" fmla="*/ 92105 h 435151"/>
              <a:gd name="connsiteX588" fmla="*/ 344299 w 662595"/>
              <a:gd name="connsiteY588" fmla="*/ 85213 h 435151"/>
              <a:gd name="connsiteX589" fmla="*/ 343046 w 662595"/>
              <a:gd name="connsiteY589" fmla="*/ 78321 h 435151"/>
              <a:gd name="connsiteX590" fmla="*/ 333647 w 662595"/>
              <a:gd name="connsiteY590" fmla="*/ 59524 h 435151"/>
              <a:gd name="connsiteX591" fmla="*/ 337407 w 662595"/>
              <a:gd name="connsiteY591" fmla="*/ 52005 h 435151"/>
              <a:gd name="connsiteX592" fmla="*/ 340853 w 662595"/>
              <a:gd name="connsiteY592" fmla="*/ 46679 h 435151"/>
              <a:gd name="connsiteX593" fmla="*/ 380013 w 662595"/>
              <a:gd name="connsiteY593" fmla="*/ 20990 h 435151"/>
              <a:gd name="connsiteX594" fmla="*/ 386279 w 662595"/>
              <a:gd name="connsiteY594" fmla="*/ 26942 h 435151"/>
              <a:gd name="connsiteX595" fmla="*/ 401003 w 662595"/>
              <a:gd name="connsiteY595" fmla="*/ 17857 h 435151"/>
              <a:gd name="connsiteX596" fmla="*/ 412595 w 662595"/>
              <a:gd name="connsiteY596" fmla="*/ 5952 h 435151"/>
              <a:gd name="connsiteX597" fmla="*/ 419487 w 662595"/>
              <a:gd name="connsiteY597" fmla="*/ 2820 h 435151"/>
              <a:gd name="connsiteX598" fmla="*/ 427946 w 662595"/>
              <a:gd name="connsiteY598" fmla="*/ 5326 h 435151"/>
              <a:gd name="connsiteX599" fmla="*/ 432645 w 662595"/>
              <a:gd name="connsiteY599" fmla="*/ 12218 h 435151"/>
              <a:gd name="connsiteX600" fmla="*/ 434211 w 662595"/>
              <a:gd name="connsiteY600" fmla="*/ 28196 h 435151"/>
              <a:gd name="connsiteX601" fmla="*/ 439850 w 662595"/>
              <a:gd name="connsiteY601" fmla="*/ 31015 h 435151"/>
              <a:gd name="connsiteX602" fmla="*/ 447056 w 662595"/>
              <a:gd name="connsiteY602" fmla="*/ 33835 h 435151"/>
              <a:gd name="connsiteX603" fmla="*/ 451442 w 662595"/>
              <a:gd name="connsiteY603" fmla="*/ 35088 h 435151"/>
              <a:gd name="connsiteX604" fmla="*/ 455201 w 662595"/>
              <a:gd name="connsiteY604" fmla="*/ 35088 h 435151"/>
              <a:gd name="connsiteX605" fmla="*/ 458647 w 662595"/>
              <a:gd name="connsiteY605" fmla="*/ 32581 h 435151"/>
              <a:gd name="connsiteX606" fmla="*/ 462094 w 662595"/>
              <a:gd name="connsiteY606" fmla="*/ 25063 h 435151"/>
              <a:gd name="connsiteX607" fmla="*/ 464913 w 662595"/>
              <a:gd name="connsiteY607" fmla="*/ 22556 h 435151"/>
              <a:gd name="connsiteX608" fmla="*/ 472432 w 662595"/>
              <a:gd name="connsiteY608" fmla="*/ 21617 h 435151"/>
              <a:gd name="connsiteX609" fmla="*/ 490289 w 662595"/>
              <a:gd name="connsiteY609" fmla="*/ 24123 h 435151"/>
              <a:gd name="connsiteX610" fmla="*/ 499061 w 662595"/>
              <a:gd name="connsiteY610" fmla="*/ 24123 h 435151"/>
              <a:gd name="connsiteX611" fmla="*/ 523810 w 662595"/>
              <a:gd name="connsiteY611" fmla="*/ 18484 h 435151"/>
              <a:gd name="connsiteX612" fmla="*/ 531642 w 662595"/>
              <a:gd name="connsiteY612" fmla="*/ 15351 h 435151"/>
              <a:gd name="connsiteX613" fmla="*/ 548560 w 662595"/>
              <a:gd name="connsiteY613" fmla="*/ 2820 h 435151"/>
              <a:gd name="connsiteX614" fmla="*/ 554826 w 662595"/>
              <a:gd name="connsiteY614" fmla="*/ 313 h 435151"/>
              <a:gd name="connsiteX615" fmla="*/ 561404 w 662595"/>
              <a:gd name="connsiteY615" fmla="*/ 0 h 435151"/>
              <a:gd name="connsiteX616" fmla="*/ 568923 w 662595"/>
              <a:gd name="connsiteY616" fmla="*/ 940 h 435151"/>
              <a:gd name="connsiteX617" fmla="*/ 583334 w 662595"/>
              <a:gd name="connsiteY617" fmla="*/ 4699 h 435151"/>
              <a:gd name="connsiteX618" fmla="*/ 592106 w 662595"/>
              <a:gd name="connsiteY618" fmla="*/ 8772 h 435151"/>
              <a:gd name="connsiteX619" fmla="*/ 595239 w 662595"/>
              <a:gd name="connsiteY619" fmla="*/ 12845 h 435151"/>
              <a:gd name="connsiteX620" fmla="*/ 597432 w 662595"/>
              <a:gd name="connsiteY620" fmla="*/ 18797 h 435151"/>
              <a:gd name="connsiteX621" fmla="*/ 602131 w 662595"/>
              <a:gd name="connsiteY621" fmla="*/ 26629 h 435151"/>
              <a:gd name="connsiteX622" fmla="*/ 607144 w 662595"/>
              <a:gd name="connsiteY622" fmla="*/ 31642 h 435151"/>
              <a:gd name="connsiteX623" fmla="*/ 619362 w 662595"/>
              <a:gd name="connsiteY623" fmla="*/ 40727 h 435151"/>
              <a:gd name="connsiteX624" fmla="*/ 634086 w 662595"/>
              <a:gd name="connsiteY624" fmla="*/ 56704 h 435151"/>
              <a:gd name="connsiteX625" fmla="*/ 639725 w 662595"/>
              <a:gd name="connsiteY625" fmla="*/ 58271 h 435151"/>
              <a:gd name="connsiteX626" fmla="*/ 659776 w 662595"/>
              <a:gd name="connsiteY626" fmla="*/ 78948 h 435151"/>
              <a:gd name="connsiteX627" fmla="*/ 650690 w 662595"/>
              <a:gd name="connsiteY627" fmla="*/ 83334 h 435151"/>
              <a:gd name="connsiteX628" fmla="*/ 641605 w 662595"/>
              <a:gd name="connsiteY628" fmla="*/ 93045 h 435151"/>
              <a:gd name="connsiteX629" fmla="*/ 633460 w 662595"/>
              <a:gd name="connsiteY629" fmla="*/ 98684 h 435151"/>
              <a:gd name="connsiteX630" fmla="*/ 627821 w 662595"/>
              <a:gd name="connsiteY630" fmla="*/ 91479 h 435151"/>
              <a:gd name="connsiteX631" fmla="*/ 627821 w 662595"/>
              <a:gd name="connsiteY631" fmla="*/ 86780 h 435151"/>
              <a:gd name="connsiteX632" fmla="*/ 633460 w 662595"/>
              <a:gd name="connsiteY632" fmla="*/ 80201 h 435151"/>
              <a:gd name="connsiteX633" fmla="*/ 633147 w 662595"/>
              <a:gd name="connsiteY633" fmla="*/ 76755 h 435151"/>
              <a:gd name="connsiteX634" fmla="*/ 630327 w 662595"/>
              <a:gd name="connsiteY634" fmla="*/ 71115 h 435151"/>
              <a:gd name="connsiteX635" fmla="*/ 628760 w 662595"/>
              <a:gd name="connsiteY635" fmla="*/ 64223 h 435151"/>
              <a:gd name="connsiteX636" fmla="*/ 625001 w 662595"/>
              <a:gd name="connsiteY636" fmla="*/ 60151 h 435151"/>
              <a:gd name="connsiteX637" fmla="*/ 619675 w 662595"/>
              <a:gd name="connsiteY637" fmla="*/ 57958 h 435151"/>
              <a:gd name="connsiteX638" fmla="*/ 613096 w 662595"/>
              <a:gd name="connsiteY638" fmla="*/ 56704 h 435151"/>
              <a:gd name="connsiteX639" fmla="*/ 613410 w 662595"/>
              <a:gd name="connsiteY639" fmla="*/ 62030 h 435151"/>
              <a:gd name="connsiteX640" fmla="*/ 610277 w 662595"/>
              <a:gd name="connsiteY640" fmla="*/ 66103 h 435151"/>
              <a:gd name="connsiteX641" fmla="*/ 607457 w 662595"/>
              <a:gd name="connsiteY641" fmla="*/ 66103 h 435151"/>
              <a:gd name="connsiteX642" fmla="*/ 605264 w 662595"/>
              <a:gd name="connsiteY642" fmla="*/ 58584 h 435151"/>
              <a:gd name="connsiteX643" fmla="*/ 602131 w 662595"/>
              <a:gd name="connsiteY643" fmla="*/ 62657 h 435151"/>
              <a:gd name="connsiteX644" fmla="*/ 598685 w 662595"/>
              <a:gd name="connsiteY644" fmla="*/ 75501 h 435151"/>
              <a:gd name="connsiteX645" fmla="*/ 593673 w 662595"/>
              <a:gd name="connsiteY645" fmla="*/ 77694 h 435151"/>
              <a:gd name="connsiteX646" fmla="*/ 590540 w 662595"/>
              <a:gd name="connsiteY646" fmla="*/ 74562 h 435151"/>
              <a:gd name="connsiteX647" fmla="*/ 589600 w 662595"/>
              <a:gd name="connsiteY647" fmla="*/ 68296 h 435151"/>
              <a:gd name="connsiteX648" fmla="*/ 589913 w 662595"/>
              <a:gd name="connsiteY648" fmla="*/ 60151 h 435151"/>
              <a:gd name="connsiteX649" fmla="*/ 587094 w 662595"/>
              <a:gd name="connsiteY649" fmla="*/ 60151 h 435151"/>
              <a:gd name="connsiteX650" fmla="*/ 583961 w 662595"/>
              <a:gd name="connsiteY650" fmla="*/ 62970 h 435151"/>
              <a:gd name="connsiteX651" fmla="*/ 583961 w 662595"/>
              <a:gd name="connsiteY651" fmla="*/ 66103 h 435151"/>
              <a:gd name="connsiteX652" fmla="*/ 586467 w 662595"/>
              <a:gd name="connsiteY652" fmla="*/ 69549 h 435151"/>
              <a:gd name="connsiteX653" fmla="*/ 587094 w 662595"/>
              <a:gd name="connsiteY653" fmla="*/ 75501 h 435151"/>
              <a:gd name="connsiteX654" fmla="*/ 583961 w 662595"/>
              <a:gd name="connsiteY654" fmla="*/ 75501 h 435151"/>
              <a:gd name="connsiteX655" fmla="*/ 581455 w 662595"/>
              <a:gd name="connsiteY655" fmla="*/ 69236 h 435151"/>
              <a:gd name="connsiteX656" fmla="*/ 578322 w 662595"/>
              <a:gd name="connsiteY656" fmla="*/ 72682 h 435151"/>
              <a:gd name="connsiteX657" fmla="*/ 576755 w 662595"/>
              <a:gd name="connsiteY657" fmla="*/ 63597 h 435151"/>
              <a:gd name="connsiteX658" fmla="*/ 571430 w 662595"/>
              <a:gd name="connsiteY658" fmla="*/ 61404 h 435151"/>
              <a:gd name="connsiteX659" fmla="*/ 564224 w 662595"/>
              <a:gd name="connsiteY659" fmla="*/ 63283 h 435151"/>
              <a:gd name="connsiteX660" fmla="*/ 557958 w 662595"/>
              <a:gd name="connsiteY660" fmla="*/ 66103 h 435151"/>
              <a:gd name="connsiteX661" fmla="*/ 557958 w 662595"/>
              <a:gd name="connsiteY661" fmla="*/ 69236 h 435151"/>
              <a:gd name="connsiteX662" fmla="*/ 564851 w 662595"/>
              <a:gd name="connsiteY662" fmla="*/ 69236 h 435151"/>
              <a:gd name="connsiteX663" fmla="*/ 570177 w 662595"/>
              <a:gd name="connsiteY663" fmla="*/ 71115 h 435151"/>
              <a:gd name="connsiteX664" fmla="*/ 573623 w 662595"/>
              <a:gd name="connsiteY664" fmla="*/ 74875 h 435151"/>
              <a:gd name="connsiteX665" fmla="*/ 575189 w 662595"/>
              <a:gd name="connsiteY665" fmla="*/ 81454 h 435151"/>
              <a:gd name="connsiteX666" fmla="*/ 569550 w 662595"/>
              <a:gd name="connsiteY666" fmla="*/ 78948 h 435151"/>
              <a:gd name="connsiteX667" fmla="*/ 571743 w 662595"/>
              <a:gd name="connsiteY667" fmla="*/ 88346 h 435151"/>
              <a:gd name="connsiteX668" fmla="*/ 572683 w 662595"/>
              <a:gd name="connsiteY668" fmla="*/ 91479 h 435151"/>
              <a:gd name="connsiteX669" fmla="*/ 567984 w 662595"/>
              <a:gd name="connsiteY669" fmla="*/ 91166 h 435151"/>
              <a:gd name="connsiteX670" fmla="*/ 564537 w 662595"/>
              <a:gd name="connsiteY670" fmla="*/ 92732 h 435151"/>
              <a:gd name="connsiteX671" fmla="*/ 562031 w 662595"/>
              <a:gd name="connsiteY671" fmla="*/ 94925 h 435151"/>
              <a:gd name="connsiteX672" fmla="*/ 560778 w 662595"/>
              <a:gd name="connsiteY672" fmla="*/ 97745 h 435151"/>
              <a:gd name="connsiteX673" fmla="*/ 563597 w 662595"/>
              <a:gd name="connsiteY673" fmla="*/ 100564 h 435151"/>
              <a:gd name="connsiteX674" fmla="*/ 556392 w 662595"/>
              <a:gd name="connsiteY674" fmla="*/ 113095 h 435151"/>
              <a:gd name="connsiteX675" fmla="*/ 548873 w 662595"/>
              <a:gd name="connsiteY675" fmla="*/ 112782 h 435151"/>
              <a:gd name="connsiteX676" fmla="*/ 545114 w 662595"/>
              <a:gd name="connsiteY676" fmla="*/ 113095 h 435151"/>
              <a:gd name="connsiteX677" fmla="*/ 540728 w 662595"/>
              <a:gd name="connsiteY677" fmla="*/ 118421 h 435151"/>
              <a:gd name="connsiteX678" fmla="*/ 535089 w 662595"/>
              <a:gd name="connsiteY678" fmla="*/ 118735 h 435151"/>
              <a:gd name="connsiteX679" fmla="*/ 529136 w 662595"/>
              <a:gd name="connsiteY679" fmla="*/ 116542 h 435151"/>
              <a:gd name="connsiteX680" fmla="*/ 526003 w 662595"/>
              <a:gd name="connsiteY680" fmla="*/ 113095 h 435151"/>
              <a:gd name="connsiteX681" fmla="*/ 522871 w 662595"/>
              <a:gd name="connsiteY681" fmla="*/ 113095 h 435151"/>
              <a:gd name="connsiteX682" fmla="*/ 520051 w 662595"/>
              <a:gd name="connsiteY682" fmla="*/ 116228 h 435151"/>
              <a:gd name="connsiteX683" fmla="*/ 520051 w 662595"/>
              <a:gd name="connsiteY683" fmla="*/ 119048 h 435151"/>
              <a:gd name="connsiteX684" fmla="*/ 522871 w 662595"/>
              <a:gd name="connsiteY684" fmla="*/ 124687 h 435151"/>
              <a:gd name="connsiteX685" fmla="*/ 520364 w 662595"/>
              <a:gd name="connsiteY685" fmla="*/ 128133 h 435151"/>
              <a:gd name="connsiteX686" fmla="*/ 514725 w 662595"/>
              <a:gd name="connsiteY686" fmla="*/ 128760 h 435151"/>
              <a:gd name="connsiteX687" fmla="*/ 508146 w 662595"/>
              <a:gd name="connsiteY687" fmla="*/ 125627 h 435151"/>
              <a:gd name="connsiteX688" fmla="*/ 509399 w 662595"/>
              <a:gd name="connsiteY688" fmla="*/ 130013 h 435151"/>
              <a:gd name="connsiteX689" fmla="*/ 511279 w 662595"/>
              <a:gd name="connsiteY689" fmla="*/ 131579 h 435151"/>
              <a:gd name="connsiteX690" fmla="*/ 511279 w 662595"/>
              <a:gd name="connsiteY690" fmla="*/ 135025 h 435151"/>
              <a:gd name="connsiteX691" fmla="*/ 507833 w 662595"/>
              <a:gd name="connsiteY691" fmla="*/ 136905 h 435151"/>
              <a:gd name="connsiteX692" fmla="*/ 506580 w 662595"/>
              <a:gd name="connsiteY692" fmla="*/ 138785 h 435151"/>
              <a:gd name="connsiteX693" fmla="*/ 507833 w 662595"/>
              <a:gd name="connsiteY693" fmla="*/ 141291 h 435151"/>
              <a:gd name="connsiteX694" fmla="*/ 511279 w 662595"/>
              <a:gd name="connsiteY694" fmla="*/ 144424 h 435151"/>
              <a:gd name="connsiteX695" fmla="*/ 508460 w 662595"/>
              <a:gd name="connsiteY695" fmla="*/ 144737 h 435151"/>
              <a:gd name="connsiteX696" fmla="*/ 502507 w 662595"/>
              <a:gd name="connsiteY696" fmla="*/ 147557 h 435151"/>
              <a:gd name="connsiteX697" fmla="*/ 503760 w 662595"/>
              <a:gd name="connsiteY697" fmla="*/ 149750 h 435151"/>
              <a:gd name="connsiteX698" fmla="*/ 496868 w 662595"/>
              <a:gd name="connsiteY698" fmla="*/ 147557 h 435151"/>
              <a:gd name="connsiteX699" fmla="*/ 494988 w 662595"/>
              <a:gd name="connsiteY699" fmla="*/ 158835 h 435151"/>
              <a:gd name="connsiteX700" fmla="*/ 493109 w 662595"/>
              <a:gd name="connsiteY700" fmla="*/ 164161 h 435151"/>
              <a:gd name="connsiteX701" fmla="*/ 489349 w 662595"/>
              <a:gd name="connsiteY701" fmla="*/ 166667 h 435151"/>
              <a:gd name="connsiteX702" fmla="*/ 482144 w 662595"/>
              <a:gd name="connsiteY702" fmla="*/ 166040 h 435151"/>
              <a:gd name="connsiteX703" fmla="*/ 477444 w 662595"/>
              <a:gd name="connsiteY703" fmla="*/ 164474 h 435151"/>
              <a:gd name="connsiteX704" fmla="*/ 473998 w 662595"/>
              <a:gd name="connsiteY704" fmla="*/ 161654 h 435151"/>
              <a:gd name="connsiteX705" fmla="*/ 470866 w 662595"/>
              <a:gd name="connsiteY705" fmla="*/ 156955 h 435151"/>
              <a:gd name="connsiteX706" fmla="*/ 468986 w 662595"/>
              <a:gd name="connsiteY706" fmla="*/ 151629 h 435151"/>
              <a:gd name="connsiteX707" fmla="*/ 468046 w 662595"/>
              <a:gd name="connsiteY707" fmla="*/ 146617 h 435151"/>
              <a:gd name="connsiteX708" fmla="*/ 465853 w 662595"/>
              <a:gd name="connsiteY708" fmla="*/ 143171 h 435151"/>
              <a:gd name="connsiteX709" fmla="*/ 460214 w 662595"/>
              <a:gd name="connsiteY709" fmla="*/ 141604 h 435151"/>
              <a:gd name="connsiteX710" fmla="*/ 460214 w 662595"/>
              <a:gd name="connsiteY710" fmla="*/ 143484 h 435151"/>
              <a:gd name="connsiteX711" fmla="*/ 463033 w 662595"/>
              <a:gd name="connsiteY711" fmla="*/ 153196 h 435151"/>
              <a:gd name="connsiteX712" fmla="*/ 461467 w 662595"/>
              <a:gd name="connsiteY712" fmla="*/ 156955 h 435151"/>
              <a:gd name="connsiteX713" fmla="*/ 461467 w 662595"/>
              <a:gd name="connsiteY713" fmla="*/ 160401 h 435151"/>
              <a:gd name="connsiteX714" fmla="*/ 466793 w 662595"/>
              <a:gd name="connsiteY714" fmla="*/ 162908 h 435151"/>
              <a:gd name="connsiteX715" fmla="*/ 462094 w 662595"/>
              <a:gd name="connsiteY715" fmla="*/ 164161 h 435151"/>
              <a:gd name="connsiteX716" fmla="*/ 452695 w 662595"/>
              <a:gd name="connsiteY716" fmla="*/ 164474 h 435151"/>
              <a:gd name="connsiteX717" fmla="*/ 438911 w 662595"/>
              <a:gd name="connsiteY717" fmla="*/ 161968 h 435151"/>
              <a:gd name="connsiteX718" fmla="*/ 434524 w 662595"/>
              <a:gd name="connsiteY718" fmla="*/ 159461 h 435151"/>
              <a:gd name="connsiteX719" fmla="*/ 432645 w 662595"/>
              <a:gd name="connsiteY719" fmla="*/ 155389 h 435151"/>
              <a:gd name="connsiteX720" fmla="*/ 430139 w 662595"/>
              <a:gd name="connsiteY720" fmla="*/ 154449 h 435151"/>
              <a:gd name="connsiteX721" fmla="*/ 414788 w 662595"/>
              <a:gd name="connsiteY721" fmla="*/ 150690 h 435151"/>
              <a:gd name="connsiteX722" fmla="*/ 412281 w 662595"/>
              <a:gd name="connsiteY722" fmla="*/ 156955 h 435151"/>
              <a:gd name="connsiteX723" fmla="*/ 415101 w 662595"/>
              <a:gd name="connsiteY723" fmla="*/ 159775 h 435151"/>
              <a:gd name="connsiteX724" fmla="*/ 426692 w 662595"/>
              <a:gd name="connsiteY724" fmla="*/ 166667 h 435151"/>
              <a:gd name="connsiteX725" fmla="*/ 426692 w 662595"/>
              <a:gd name="connsiteY725" fmla="*/ 169487 h 435151"/>
              <a:gd name="connsiteX726" fmla="*/ 418234 w 662595"/>
              <a:gd name="connsiteY726" fmla="*/ 172933 h 435151"/>
              <a:gd name="connsiteX727" fmla="*/ 404763 w 662595"/>
              <a:gd name="connsiteY727" fmla="*/ 172619 h 435151"/>
              <a:gd name="connsiteX728" fmla="*/ 394424 w 662595"/>
              <a:gd name="connsiteY728" fmla="*/ 175752 h 435151"/>
              <a:gd name="connsiteX729" fmla="*/ 394424 w 662595"/>
              <a:gd name="connsiteY729" fmla="*/ 178885 h 435151"/>
              <a:gd name="connsiteX730" fmla="*/ 396930 w 662595"/>
              <a:gd name="connsiteY730" fmla="*/ 182331 h 435151"/>
              <a:gd name="connsiteX731" fmla="*/ 395991 w 662595"/>
              <a:gd name="connsiteY731" fmla="*/ 185151 h 435151"/>
              <a:gd name="connsiteX732" fmla="*/ 393484 w 662595"/>
              <a:gd name="connsiteY732" fmla="*/ 187657 h 435151"/>
              <a:gd name="connsiteX733" fmla="*/ 391605 w 662595"/>
              <a:gd name="connsiteY733" fmla="*/ 191416 h 435151"/>
              <a:gd name="connsiteX734" fmla="*/ 390978 w 662595"/>
              <a:gd name="connsiteY734" fmla="*/ 208020 h 435151"/>
              <a:gd name="connsiteX735" fmla="*/ 388785 w 662595"/>
              <a:gd name="connsiteY735" fmla="*/ 213346 h 435151"/>
              <a:gd name="connsiteX736" fmla="*/ 392231 w 662595"/>
              <a:gd name="connsiteY736" fmla="*/ 215853 h 435151"/>
              <a:gd name="connsiteX737" fmla="*/ 395991 w 662595"/>
              <a:gd name="connsiteY737" fmla="*/ 217732 h 435151"/>
              <a:gd name="connsiteX738" fmla="*/ 399750 w 662595"/>
              <a:gd name="connsiteY738" fmla="*/ 218046 h 435151"/>
              <a:gd name="connsiteX739" fmla="*/ 403510 w 662595"/>
              <a:gd name="connsiteY739" fmla="*/ 216479 h 435151"/>
              <a:gd name="connsiteX740" fmla="*/ 400690 w 662595"/>
              <a:gd name="connsiteY740" fmla="*/ 236843 h 435151"/>
              <a:gd name="connsiteX741" fmla="*/ 397870 w 662595"/>
              <a:gd name="connsiteY741" fmla="*/ 247494 h 435151"/>
              <a:gd name="connsiteX742" fmla="*/ 391605 w 662595"/>
              <a:gd name="connsiteY742" fmla="*/ 254073 h 435151"/>
              <a:gd name="connsiteX743" fmla="*/ 394111 w 662595"/>
              <a:gd name="connsiteY743" fmla="*/ 257833 h 435151"/>
              <a:gd name="connsiteX744" fmla="*/ 394424 w 662595"/>
              <a:gd name="connsiteY744" fmla="*/ 260339 h 435151"/>
              <a:gd name="connsiteX745" fmla="*/ 392858 w 662595"/>
              <a:gd name="connsiteY745" fmla="*/ 261905 h 435151"/>
              <a:gd name="connsiteX746" fmla="*/ 388785 w 662595"/>
              <a:gd name="connsiteY746" fmla="*/ 263158 h 435151"/>
              <a:gd name="connsiteX747" fmla="*/ 390665 w 662595"/>
              <a:gd name="connsiteY747" fmla="*/ 269737 h 435151"/>
              <a:gd name="connsiteX748" fmla="*/ 391605 w 662595"/>
              <a:gd name="connsiteY748" fmla="*/ 276630 h 435151"/>
              <a:gd name="connsiteX749" fmla="*/ 393171 w 662595"/>
              <a:gd name="connsiteY749" fmla="*/ 282269 h 435151"/>
              <a:gd name="connsiteX750" fmla="*/ 397557 w 662595"/>
              <a:gd name="connsiteY750" fmla="*/ 285088 h 435151"/>
              <a:gd name="connsiteX751" fmla="*/ 397557 w 662595"/>
              <a:gd name="connsiteY751" fmla="*/ 287908 h 435151"/>
              <a:gd name="connsiteX752" fmla="*/ 390352 w 662595"/>
              <a:gd name="connsiteY752" fmla="*/ 293547 h 435151"/>
              <a:gd name="connsiteX753" fmla="*/ 386279 w 662595"/>
              <a:gd name="connsiteY753" fmla="*/ 296053 h 435151"/>
              <a:gd name="connsiteX754" fmla="*/ 380326 w 662595"/>
              <a:gd name="connsiteY754" fmla="*/ 297933 h 435151"/>
              <a:gd name="connsiteX755" fmla="*/ 362469 w 662595"/>
              <a:gd name="connsiteY755" fmla="*/ 298559 h 435151"/>
              <a:gd name="connsiteX756" fmla="*/ 357144 w 662595"/>
              <a:gd name="connsiteY756" fmla="*/ 300752 h 435151"/>
              <a:gd name="connsiteX757" fmla="*/ 351504 w 662595"/>
              <a:gd name="connsiteY757" fmla="*/ 298559 h 435151"/>
              <a:gd name="connsiteX758" fmla="*/ 342419 w 662595"/>
              <a:gd name="connsiteY758" fmla="*/ 299186 h 435151"/>
              <a:gd name="connsiteX759" fmla="*/ 333647 w 662595"/>
              <a:gd name="connsiteY759" fmla="*/ 301379 h 435151"/>
              <a:gd name="connsiteX760" fmla="*/ 328008 w 662595"/>
              <a:gd name="connsiteY760" fmla="*/ 304199 h 435151"/>
              <a:gd name="connsiteX761" fmla="*/ 333334 w 662595"/>
              <a:gd name="connsiteY761" fmla="*/ 306705 h 435151"/>
              <a:gd name="connsiteX762" fmla="*/ 336467 w 662595"/>
              <a:gd name="connsiteY762" fmla="*/ 307018 h 435151"/>
              <a:gd name="connsiteX763" fmla="*/ 336467 w 662595"/>
              <a:gd name="connsiteY763" fmla="*/ 310151 h 435151"/>
              <a:gd name="connsiteX764" fmla="*/ 329574 w 662595"/>
              <a:gd name="connsiteY764" fmla="*/ 311717 h 435151"/>
              <a:gd name="connsiteX765" fmla="*/ 320489 w 662595"/>
              <a:gd name="connsiteY765" fmla="*/ 322056 h 435151"/>
              <a:gd name="connsiteX766" fmla="*/ 322056 w 662595"/>
              <a:gd name="connsiteY766" fmla="*/ 328948 h 435151"/>
              <a:gd name="connsiteX767" fmla="*/ 315477 w 662595"/>
              <a:gd name="connsiteY767" fmla="*/ 329261 h 435151"/>
              <a:gd name="connsiteX768" fmla="*/ 311091 w 662595"/>
              <a:gd name="connsiteY768" fmla="*/ 330828 h 435151"/>
              <a:gd name="connsiteX769" fmla="*/ 306705 w 662595"/>
              <a:gd name="connsiteY769" fmla="*/ 331141 h 435151"/>
              <a:gd name="connsiteX770" fmla="*/ 301692 w 662595"/>
              <a:gd name="connsiteY770" fmla="*/ 328948 h 435151"/>
              <a:gd name="connsiteX771" fmla="*/ 301692 w 662595"/>
              <a:gd name="connsiteY771" fmla="*/ 332081 h 435151"/>
              <a:gd name="connsiteX772" fmla="*/ 295113 w 662595"/>
              <a:gd name="connsiteY772" fmla="*/ 325815 h 435151"/>
              <a:gd name="connsiteX773" fmla="*/ 274437 w 662595"/>
              <a:gd name="connsiteY773" fmla="*/ 322682 h 435151"/>
              <a:gd name="connsiteX774" fmla="*/ 266291 w 662595"/>
              <a:gd name="connsiteY774" fmla="*/ 319236 h 435151"/>
              <a:gd name="connsiteX775" fmla="*/ 266291 w 662595"/>
              <a:gd name="connsiteY775" fmla="*/ 316417 h 435151"/>
              <a:gd name="connsiteX776" fmla="*/ 278823 w 662595"/>
              <a:gd name="connsiteY776" fmla="*/ 300439 h 435151"/>
              <a:gd name="connsiteX777" fmla="*/ 301692 w 662595"/>
              <a:gd name="connsiteY777" fmla="*/ 285088 h 435151"/>
              <a:gd name="connsiteX778" fmla="*/ 301692 w 662595"/>
              <a:gd name="connsiteY778" fmla="*/ 281955 h 435151"/>
              <a:gd name="connsiteX779" fmla="*/ 296053 w 662595"/>
              <a:gd name="connsiteY779" fmla="*/ 282269 h 435151"/>
              <a:gd name="connsiteX780" fmla="*/ 290727 w 662595"/>
              <a:gd name="connsiteY780" fmla="*/ 283522 h 435151"/>
              <a:gd name="connsiteX781" fmla="*/ 285401 w 662595"/>
              <a:gd name="connsiteY781" fmla="*/ 285402 h 435151"/>
              <a:gd name="connsiteX782" fmla="*/ 281329 w 662595"/>
              <a:gd name="connsiteY782" fmla="*/ 287908 h 435151"/>
              <a:gd name="connsiteX783" fmla="*/ 279449 w 662595"/>
              <a:gd name="connsiteY783" fmla="*/ 291041 h 435151"/>
              <a:gd name="connsiteX784" fmla="*/ 277569 w 662595"/>
              <a:gd name="connsiteY784" fmla="*/ 296680 h 435151"/>
              <a:gd name="connsiteX785" fmla="*/ 273810 w 662595"/>
              <a:gd name="connsiteY785" fmla="*/ 297933 h 435151"/>
              <a:gd name="connsiteX786" fmla="*/ 272244 w 662595"/>
              <a:gd name="connsiteY786" fmla="*/ 296367 h 435151"/>
              <a:gd name="connsiteX787" fmla="*/ 272870 w 662595"/>
              <a:gd name="connsiteY787" fmla="*/ 293234 h 435151"/>
              <a:gd name="connsiteX788" fmla="*/ 275376 w 662595"/>
              <a:gd name="connsiteY788" fmla="*/ 287908 h 435151"/>
              <a:gd name="connsiteX789" fmla="*/ 272557 w 662595"/>
              <a:gd name="connsiteY789" fmla="*/ 285088 h 435151"/>
              <a:gd name="connsiteX790" fmla="*/ 269111 w 662595"/>
              <a:gd name="connsiteY790" fmla="*/ 292607 h 435151"/>
              <a:gd name="connsiteX791" fmla="*/ 265038 w 662595"/>
              <a:gd name="connsiteY791" fmla="*/ 296367 h 435151"/>
              <a:gd name="connsiteX792" fmla="*/ 262845 w 662595"/>
              <a:gd name="connsiteY792" fmla="*/ 294173 h 435151"/>
              <a:gd name="connsiteX793" fmla="*/ 263785 w 662595"/>
              <a:gd name="connsiteY793" fmla="*/ 285088 h 435151"/>
              <a:gd name="connsiteX794" fmla="*/ 260965 w 662595"/>
              <a:gd name="connsiteY794" fmla="*/ 285088 h 435151"/>
              <a:gd name="connsiteX795" fmla="*/ 260652 w 662595"/>
              <a:gd name="connsiteY795" fmla="*/ 294173 h 435151"/>
              <a:gd name="connsiteX796" fmla="*/ 258146 w 662595"/>
              <a:gd name="connsiteY796" fmla="*/ 294173 h 435151"/>
              <a:gd name="connsiteX797" fmla="*/ 257206 w 662595"/>
              <a:gd name="connsiteY797" fmla="*/ 289161 h 435151"/>
              <a:gd name="connsiteX798" fmla="*/ 254386 w 662595"/>
              <a:gd name="connsiteY798" fmla="*/ 285715 h 435151"/>
              <a:gd name="connsiteX799" fmla="*/ 249061 w 662595"/>
              <a:gd name="connsiteY799" fmla="*/ 285088 h 435151"/>
              <a:gd name="connsiteX800" fmla="*/ 249061 w 662595"/>
              <a:gd name="connsiteY800" fmla="*/ 287908 h 435151"/>
              <a:gd name="connsiteX801" fmla="*/ 255013 w 662595"/>
              <a:gd name="connsiteY801" fmla="*/ 294487 h 435151"/>
              <a:gd name="connsiteX802" fmla="*/ 249061 w 662595"/>
              <a:gd name="connsiteY802" fmla="*/ 294487 h 435151"/>
              <a:gd name="connsiteX803" fmla="*/ 255013 w 662595"/>
              <a:gd name="connsiteY803" fmla="*/ 300752 h 435151"/>
              <a:gd name="connsiteX804" fmla="*/ 249061 w 662595"/>
              <a:gd name="connsiteY804" fmla="*/ 300752 h 435151"/>
              <a:gd name="connsiteX805" fmla="*/ 244988 w 662595"/>
              <a:gd name="connsiteY805" fmla="*/ 298559 h 435151"/>
              <a:gd name="connsiteX806" fmla="*/ 237469 w 662595"/>
              <a:gd name="connsiteY806" fmla="*/ 291354 h 435151"/>
              <a:gd name="connsiteX807" fmla="*/ 236216 w 662595"/>
              <a:gd name="connsiteY807" fmla="*/ 297620 h 435151"/>
              <a:gd name="connsiteX808" fmla="*/ 247181 w 662595"/>
              <a:gd name="connsiteY808" fmla="*/ 306705 h 435151"/>
              <a:gd name="connsiteX809" fmla="*/ 249061 w 662595"/>
              <a:gd name="connsiteY809" fmla="*/ 312971 h 435151"/>
              <a:gd name="connsiteX810" fmla="*/ 245301 w 662595"/>
              <a:gd name="connsiteY810" fmla="*/ 319863 h 435151"/>
              <a:gd name="connsiteX811" fmla="*/ 238722 w 662595"/>
              <a:gd name="connsiteY811" fmla="*/ 322682 h 435151"/>
              <a:gd name="connsiteX812" fmla="*/ 230577 w 662595"/>
              <a:gd name="connsiteY812" fmla="*/ 323309 h 435151"/>
              <a:gd name="connsiteX813" fmla="*/ 222745 w 662595"/>
              <a:gd name="connsiteY813" fmla="*/ 322682 h 435151"/>
              <a:gd name="connsiteX814" fmla="*/ 215852 w 662595"/>
              <a:gd name="connsiteY814" fmla="*/ 321429 h 435151"/>
              <a:gd name="connsiteX815" fmla="*/ 209274 w 662595"/>
              <a:gd name="connsiteY815" fmla="*/ 318923 h 435151"/>
              <a:gd name="connsiteX816" fmla="*/ 203948 w 662595"/>
              <a:gd name="connsiteY816" fmla="*/ 316103 h 435151"/>
              <a:gd name="connsiteX817" fmla="*/ 199562 w 662595"/>
              <a:gd name="connsiteY817" fmla="*/ 312971 h 435151"/>
              <a:gd name="connsiteX818" fmla="*/ 189223 w 662595"/>
              <a:gd name="connsiteY818" fmla="*/ 303572 h 435151"/>
              <a:gd name="connsiteX819" fmla="*/ 184524 w 662595"/>
              <a:gd name="connsiteY819" fmla="*/ 301692 h 435151"/>
              <a:gd name="connsiteX820" fmla="*/ 182018 w 662595"/>
              <a:gd name="connsiteY820" fmla="*/ 307018 h 435151"/>
              <a:gd name="connsiteX821" fmla="*/ 180138 w 662595"/>
              <a:gd name="connsiteY821" fmla="*/ 304199 h 435151"/>
              <a:gd name="connsiteX822" fmla="*/ 176065 w 662595"/>
              <a:gd name="connsiteY822" fmla="*/ 304199 h 435151"/>
              <a:gd name="connsiteX823" fmla="*/ 188597 w 662595"/>
              <a:gd name="connsiteY823" fmla="*/ 318610 h 435151"/>
              <a:gd name="connsiteX824" fmla="*/ 193609 w 662595"/>
              <a:gd name="connsiteY824" fmla="*/ 322682 h 435151"/>
              <a:gd name="connsiteX825" fmla="*/ 205201 w 662595"/>
              <a:gd name="connsiteY825" fmla="*/ 328948 h 435151"/>
              <a:gd name="connsiteX826" fmla="*/ 206767 w 662595"/>
              <a:gd name="connsiteY826" fmla="*/ 332081 h 435151"/>
              <a:gd name="connsiteX827" fmla="*/ 207707 w 662595"/>
              <a:gd name="connsiteY827" fmla="*/ 335840 h 435151"/>
              <a:gd name="connsiteX828" fmla="*/ 209587 w 662595"/>
              <a:gd name="connsiteY828" fmla="*/ 339286 h 435151"/>
              <a:gd name="connsiteX829" fmla="*/ 213973 w 662595"/>
              <a:gd name="connsiteY829" fmla="*/ 341479 h 435151"/>
              <a:gd name="connsiteX830" fmla="*/ 213973 w 662595"/>
              <a:gd name="connsiteY830" fmla="*/ 344612 h 435151"/>
              <a:gd name="connsiteX831" fmla="*/ 203008 w 662595"/>
              <a:gd name="connsiteY831" fmla="*/ 344299 h 435151"/>
              <a:gd name="connsiteX832" fmla="*/ 196429 w 662595"/>
              <a:gd name="connsiteY832" fmla="*/ 342419 h 435151"/>
              <a:gd name="connsiteX833" fmla="*/ 192043 w 662595"/>
              <a:gd name="connsiteY833" fmla="*/ 337720 h 435151"/>
              <a:gd name="connsiteX834" fmla="*/ 187970 w 662595"/>
              <a:gd name="connsiteY834" fmla="*/ 328948 h 435151"/>
              <a:gd name="connsiteX835" fmla="*/ 184837 w 662595"/>
              <a:gd name="connsiteY835" fmla="*/ 328948 h 435151"/>
              <a:gd name="connsiteX836" fmla="*/ 185464 w 662595"/>
              <a:gd name="connsiteY836" fmla="*/ 333021 h 435151"/>
              <a:gd name="connsiteX837" fmla="*/ 188283 w 662595"/>
              <a:gd name="connsiteY837" fmla="*/ 339286 h 435151"/>
              <a:gd name="connsiteX838" fmla="*/ 190790 w 662595"/>
              <a:gd name="connsiteY838" fmla="*/ 341479 h 435151"/>
              <a:gd name="connsiteX839" fmla="*/ 182018 w 662595"/>
              <a:gd name="connsiteY839" fmla="*/ 354011 h 435151"/>
              <a:gd name="connsiteX840" fmla="*/ 178572 w 662595"/>
              <a:gd name="connsiteY840" fmla="*/ 350878 h 435151"/>
              <a:gd name="connsiteX841" fmla="*/ 175439 w 662595"/>
              <a:gd name="connsiteY841" fmla="*/ 341479 h 435151"/>
              <a:gd name="connsiteX842" fmla="*/ 167293 w 662595"/>
              <a:gd name="connsiteY842" fmla="*/ 335214 h 435151"/>
              <a:gd name="connsiteX843" fmla="*/ 168860 w 662595"/>
              <a:gd name="connsiteY843" fmla="*/ 332707 h 435151"/>
              <a:gd name="connsiteX844" fmla="*/ 167293 w 662595"/>
              <a:gd name="connsiteY844" fmla="*/ 328948 h 435151"/>
              <a:gd name="connsiteX845" fmla="*/ 164474 w 662595"/>
              <a:gd name="connsiteY845" fmla="*/ 328948 h 435151"/>
              <a:gd name="connsiteX846" fmla="*/ 155702 w 662595"/>
              <a:gd name="connsiteY846" fmla="*/ 331454 h 435151"/>
              <a:gd name="connsiteX847" fmla="*/ 145990 w 662595"/>
              <a:gd name="connsiteY847" fmla="*/ 326755 h 435151"/>
              <a:gd name="connsiteX848" fmla="*/ 141604 w 662595"/>
              <a:gd name="connsiteY848" fmla="*/ 319863 h 435151"/>
              <a:gd name="connsiteX849" fmla="*/ 148496 w 662595"/>
              <a:gd name="connsiteY849" fmla="*/ 316417 h 435151"/>
              <a:gd name="connsiteX850" fmla="*/ 156329 w 662595"/>
              <a:gd name="connsiteY850" fmla="*/ 316103 h 435151"/>
              <a:gd name="connsiteX851" fmla="*/ 160401 w 662595"/>
              <a:gd name="connsiteY851" fmla="*/ 314537 h 435151"/>
              <a:gd name="connsiteX852" fmla="*/ 161968 w 662595"/>
              <a:gd name="connsiteY852" fmla="*/ 311404 h 435151"/>
              <a:gd name="connsiteX853" fmla="*/ 161654 w 662595"/>
              <a:gd name="connsiteY853" fmla="*/ 307018 h 435151"/>
              <a:gd name="connsiteX854" fmla="*/ 154135 w 662595"/>
              <a:gd name="connsiteY854" fmla="*/ 302632 h 435151"/>
              <a:gd name="connsiteX855" fmla="*/ 152569 w 662595"/>
              <a:gd name="connsiteY855" fmla="*/ 299499 h 435151"/>
              <a:gd name="connsiteX856" fmla="*/ 158522 w 662595"/>
              <a:gd name="connsiteY856" fmla="*/ 294487 h 435151"/>
              <a:gd name="connsiteX857" fmla="*/ 152569 w 662595"/>
              <a:gd name="connsiteY857" fmla="*/ 289161 h 435151"/>
              <a:gd name="connsiteX858" fmla="*/ 148810 w 662595"/>
              <a:gd name="connsiteY858" fmla="*/ 287908 h 435151"/>
              <a:gd name="connsiteX859" fmla="*/ 144111 w 662595"/>
              <a:gd name="connsiteY859" fmla="*/ 287908 h 435151"/>
              <a:gd name="connsiteX860" fmla="*/ 146930 w 662595"/>
              <a:gd name="connsiteY860" fmla="*/ 294487 h 435151"/>
              <a:gd name="connsiteX861" fmla="*/ 137218 w 662595"/>
              <a:gd name="connsiteY861" fmla="*/ 293547 h 435151"/>
              <a:gd name="connsiteX862" fmla="*/ 130326 w 662595"/>
              <a:gd name="connsiteY862" fmla="*/ 289474 h 435151"/>
              <a:gd name="connsiteX863" fmla="*/ 123747 w 662595"/>
              <a:gd name="connsiteY863" fmla="*/ 286968 h 435151"/>
              <a:gd name="connsiteX864" fmla="*/ 114975 w 662595"/>
              <a:gd name="connsiteY864" fmla="*/ 291354 h 435151"/>
              <a:gd name="connsiteX865" fmla="*/ 114975 w 662595"/>
              <a:gd name="connsiteY865" fmla="*/ 294487 h 435151"/>
              <a:gd name="connsiteX866" fmla="*/ 118421 w 662595"/>
              <a:gd name="connsiteY866" fmla="*/ 294487 h 435151"/>
              <a:gd name="connsiteX867" fmla="*/ 118421 w 662595"/>
              <a:gd name="connsiteY867" fmla="*/ 297933 h 435151"/>
              <a:gd name="connsiteX868" fmla="*/ 102444 w 662595"/>
              <a:gd name="connsiteY868" fmla="*/ 291354 h 435151"/>
              <a:gd name="connsiteX869" fmla="*/ 93045 w 662595"/>
              <a:gd name="connsiteY869" fmla="*/ 289161 h 435151"/>
              <a:gd name="connsiteX870" fmla="*/ 86153 w 662595"/>
              <a:gd name="connsiteY870" fmla="*/ 291354 h 435151"/>
              <a:gd name="connsiteX871" fmla="*/ 89912 w 662595"/>
              <a:gd name="connsiteY871" fmla="*/ 292294 h 43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Lst>
            <a:rect l="l" t="t" r="r" b="b"/>
            <a:pathLst>
              <a:path w="662595" h="435151">
                <a:moveTo>
                  <a:pt x="300752" y="418547"/>
                </a:moveTo>
                <a:lnTo>
                  <a:pt x="296680" y="419800"/>
                </a:lnTo>
                <a:lnTo>
                  <a:pt x="293547" y="415101"/>
                </a:lnTo>
                <a:lnTo>
                  <a:pt x="297306" y="409149"/>
                </a:lnTo>
                <a:lnTo>
                  <a:pt x="299499" y="407269"/>
                </a:lnTo>
                <a:lnTo>
                  <a:pt x="301066" y="408522"/>
                </a:lnTo>
                <a:lnTo>
                  <a:pt x="300126" y="416041"/>
                </a:lnTo>
                <a:lnTo>
                  <a:pt x="300752" y="418547"/>
                </a:lnTo>
                <a:close/>
                <a:moveTo>
                  <a:pt x="447056" y="408522"/>
                </a:moveTo>
                <a:lnTo>
                  <a:pt x="443297" y="411655"/>
                </a:lnTo>
                <a:lnTo>
                  <a:pt x="440477" y="408835"/>
                </a:lnTo>
                <a:lnTo>
                  <a:pt x="443297" y="405389"/>
                </a:lnTo>
                <a:lnTo>
                  <a:pt x="447369" y="403196"/>
                </a:lnTo>
                <a:lnTo>
                  <a:pt x="447056" y="408522"/>
                </a:lnTo>
                <a:close/>
                <a:moveTo>
                  <a:pt x="290414" y="390038"/>
                </a:moveTo>
                <a:lnTo>
                  <a:pt x="294173" y="390665"/>
                </a:lnTo>
                <a:lnTo>
                  <a:pt x="294173" y="393171"/>
                </a:lnTo>
                <a:lnTo>
                  <a:pt x="296680" y="395051"/>
                </a:lnTo>
                <a:lnTo>
                  <a:pt x="297306" y="397870"/>
                </a:lnTo>
                <a:lnTo>
                  <a:pt x="295427" y="399437"/>
                </a:lnTo>
                <a:lnTo>
                  <a:pt x="295113" y="404136"/>
                </a:lnTo>
                <a:lnTo>
                  <a:pt x="291980" y="405703"/>
                </a:lnTo>
                <a:lnTo>
                  <a:pt x="289161" y="399124"/>
                </a:lnTo>
                <a:lnTo>
                  <a:pt x="289161" y="394424"/>
                </a:lnTo>
                <a:lnTo>
                  <a:pt x="287908" y="389725"/>
                </a:lnTo>
                <a:lnTo>
                  <a:pt x="290414" y="390038"/>
                </a:lnTo>
                <a:close/>
                <a:moveTo>
                  <a:pt x="415414" y="403823"/>
                </a:moveTo>
                <a:lnTo>
                  <a:pt x="414161" y="406016"/>
                </a:lnTo>
                <a:lnTo>
                  <a:pt x="410088" y="401630"/>
                </a:lnTo>
                <a:lnTo>
                  <a:pt x="409149" y="396617"/>
                </a:lnTo>
                <a:lnTo>
                  <a:pt x="409462" y="393171"/>
                </a:lnTo>
                <a:lnTo>
                  <a:pt x="410715" y="390038"/>
                </a:lnTo>
                <a:lnTo>
                  <a:pt x="412908" y="388785"/>
                </a:lnTo>
                <a:lnTo>
                  <a:pt x="415727" y="393171"/>
                </a:lnTo>
                <a:lnTo>
                  <a:pt x="417294" y="399124"/>
                </a:lnTo>
                <a:lnTo>
                  <a:pt x="415414" y="403823"/>
                </a:lnTo>
                <a:close/>
                <a:moveTo>
                  <a:pt x="401630" y="385652"/>
                </a:moveTo>
                <a:lnTo>
                  <a:pt x="401316" y="391918"/>
                </a:lnTo>
                <a:lnTo>
                  <a:pt x="400063" y="392545"/>
                </a:lnTo>
                <a:lnTo>
                  <a:pt x="397870" y="389725"/>
                </a:lnTo>
                <a:lnTo>
                  <a:pt x="395051" y="388159"/>
                </a:lnTo>
                <a:lnTo>
                  <a:pt x="391605" y="388785"/>
                </a:lnTo>
                <a:lnTo>
                  <a:pt x="387219" y="386592"/>
                </a:lnTo>
                <a:lnTo>
                  <a:pt x="383773" y="378760"/>
                </a:lnTo>
                <a:lnTo>
                  <a:pt x="383146" y="372181"/>
                </a:lnTo>
                <a:lnTo>
                  <a:pt x="385026" y="372181"/>
                </a:lnTo>
                <a:lnTo>
                  <a:pt x="390038" y="378134"/>
                </a:lnTo>
                <a:lnTo>
                  <a:pt x="395364" y="379700"/>
                </a:lnTo>
                <a:lnTo>
                  <a:pt x="400377" y="382833"/>
                </a:lnTo>
                <a:lnTo>
                  <a:pt x="401630" y="385652"/>
                </a:lnTo>
                <a:close/>
                <a:moveTo>
                  <a:pt x="147870" y="380640"/>
                </a:moveTo>
                <a:lnTo>
                  <a:pt x="153509" y="383773"/>
                </a:lnTo>
                <a:lnTo>
                  <a:pt x="158522" y="383146"/>
                </a:lnTo>
                <a:lnTo>
                  <a:pt x="159461" y="385026"/>
                </a:lnTo>
                <a:lnTo>
                  <a:pt x="156329" y="387845"/>
                </a:lnTo>
                <a:lnTo>
                  <a:pt x="151003" y="388785"/>
                </a:lnTo>
                <a:lnTo>
                  <a:pt x="147557" y="388159"/>
                </a:lnTo>
                <a:lnTo>
                  <a:pt x="144737" y="386592"/>
                </a:lnTo>
                <a:lnTo>
                  <a:pt x="138785" y="380327"/>
                </a:lnTo>
                <a:lnTo>
                  <a:pt x="137218" y="377194"/>
                </a:lnTo>
                <a:lnTo>
                  <a:pt x="136905" y="372494"/>
                </a:lnTo>
                <a:lnTo>
                  <a:pt x="138785" y="370615"/>
                </a:lnTo>
                <a:lnTo>
                  <a:pt x="147870" y="380640"/>
                </a:lnTo>
                <a:close/>
                <a:moveTo>
                  <a:pt x="365602" y="371555"/>
                </a:moveTo>
                <a:lnTo>
                  <a:pt x="363409" y="373748"/>
                </a:lnTo>
                <a:lnTo>
                  <a:pt x="360590" y="373748"/>
                </a:lnTo>
                <a:lnTo>
                  <a:pt x="359963" y="375314"/>
                </a:lnTo>
                <a:lnTo>
                  <a:pt x="356517" y="376254"/>
                </a:lnTo>
                <a:lnTo>
                  <a:pt x="354011" y="372494"/>
                </a:lnTo>
                <a:lnTo>
                  <a:pt x="359650" y="370302"/>
                </a:lnTo>
                <a:lnTo>
                  <a:pt x="358397" y="368735"/>
                </a:lnTo>
                <a:lnTo>
                  <a:pt x="361529" y="366542"/>
                </a:lnTo>
                <a:lnTo>
                  <a:pt x="361529" y="369988"/>
                </a:lnTo>
                <a:lnTo>
                  <a:pt x="365602" y="371555"/>
                </a:lnTo>
                <a:close/>
                <a:moveTo>
                  <a:pt x="283208" y="372808"/>
                </a:moveTo>
                <a:lnTo>
                  <a:pt x="284148" y="375314"/>
                </a:lnTo>
                <a:lnTo>
                  <a:pt x="286341" y="377507"/>
                </a:lnTo>
                <a:lnTo>
                  <a:pt x="283522" y="379073"/>
                </a:lnTo>
                <a:lnTo>
                  <a:pt x="279762" y="374374"/>
                </a:lnTo>
                <a:lnTo>
                  <a:pt x="276630" y="375314"/>
                </a:lnTo>
                <a:lnTo>
                  <a:pt x="274750" y="372181"/>
                </a:lnTo>
                <a:lnTo>
                  <a:pt x="280076" y="366542"/>
                </a:lnTo>
                <a:lnTo>
                  <a:pt x="282269" y="367482"/>
                </a:lnTo>
                <a:lnTo>
                  <a:pt x="281642" y="370928"/>
                </a:lnTo>
                <a:lnTo>
                  <a:pt x="283208" y="372808"/>
                </a:lnTo>
                <a:close/>
                <a:moveTo>
                  <a:pt x="195802" y="362156"/>
                </a:moveTo>
                <a:lnTo>
                  <a:pt x="197055" y="369988"/>
                </a:lnTo>
                <a:lnTo>
                  <a:pt x="194549" y="369988"/>
                </a:lnTo>
                <a:lnTo>
                  <a:pt x="194549" y="373121"/>
                </a:lnTo>
                <a:lnTo>
                  <a:pt x="187970" y="369988"/>
                </a:lnTo>
                <a:lnTo>
                  <a:pt x="187970" y="367482"/>
                </a:lnTo>
                <a:lnTo>
                  <a:pt x="192983" y="362783"/>
                </a:lnTo>
                <a:lnTo>
                  <a:pt x="192356" y="358397"/>
                </a:lnTo>
                <a:lnTo>
                  <a:pt x="195802" y="362156"/>
                </a:lnTo>
                <a:close/>
                <a:moveTo>
                  <a:pt x="235903" y="368108"/>
                </a:moveTo>
                <a:lnTo>
                  <a:pt x="240602" y="372494"/>
                </a:lnTo>
                <a:lnTo>
                  <a:pt x="243108" y="372494"/>
                </a:lnTo>
                <a:lnTo>
                  <a:pt x="243735" y="364976"/>
                </a:lnTo>
                <a:lnTo>
                  <a:pt x="247807" y="363096"/>
                </a:lnTo>
                <a:lnTo>
                  <a:pt x="253446" y="365602"/>
                </a:lnTo>
                <a:lnTo>
                  <a:pt x="257833" y="369362"/>
                </a:lnTo>
                <a:lnTo>
                  <a:pt x="257833" y="372494"/>
                </a:lnTo>
                <a:lnTo>
                  <a:pt x="256579" y="377194"/>
                </a:lnTo>
                <a:lnTo>
                  <a:pt x="261592" y="380640"/>
                </a:lnTo>
                <a:lnTo>
                  <a:pt x="268484" y="382206"/>
                </a:lnTo>
                <a:lnTo>
                  <a:pt x="275376" y="381893"/>
                </a:lnTo>
                <a:lnTo>
                  <a:pt x="278823" y="387532"/>
                </a:lnTo>
                <a:lnTo>
                  <a:pt x="275063" y="389099"/>
                </a:lnTo>
                <a:lnTo>
                  <a:pt x="272557" y="387845"/>
                </a:lnTo>
                <a:lnTo>
                  <a:pt x="272557" y="391291"/>
                </a:lnTo>
                <a:lnTo>
                  <a:pt x="275690" y="394111"/>
                </a:lnTo>
                <a:lnTo>
                  <a:pt x="278196" y="397244"/>
                </a:lnTo>
                <a:lnTo>
                  <a:pt x="273183" y="396304"/>
                </a:lnTo>
                <a:lnTo>
                  <a:pt x="270050" y="393485"/>
                </a:lnTo>
                <a:lnTo>
                  <a:pt x="266291" y="385026"/>
                </a:lnTo>
                <a:lnTo>
                  <a:pt x="264725" y="389099"/>
                </a:lnTo>
                <a:lnTo>
                  <a:pt x="265038" y="392231"/>
                </a:lnTo>
                <a:lnTo>
                  <a:pt x="266604" y="395051"/>
                </a:lnTo>
                <a:lnTo>
                  <a:pt x="269424" y="397244"/>
                </a:lnTo>
                <a:lnTo>
                  <a:pt x="269424" y="400377"/>
                </a:lnTo>
                <a:lnTo>
                  <a:pt x="263785" y="402570"/>
                </a:lnTo>
                <a:lnTo>
                  <a:pt x="259712" y="402570"/>
                </a:lnTo>
                <a:lnTo>
                  <a:pt x="255953" y="400690"/>
                </a:lnTo>
                <a:lnTo>
                  <a:pt x="251880" y="397244"/>
                </a:lnTo>
                <a:lnTo>
                  <a:pt x="254073" y="406956"/>
                </a:lnTo>
                <a:lnTo>
                  <a:pt x="266918" y="414474"/>
                </a:lnTo>
                <a:lnTo>
                  <a:pt x="269424" y="422307"/>
                </a:lnTo>
                <a:lnTo>
                  <a:pt x="266291" y="422307"/>
                </a:lnTo>
                <a:lnTo>
                  <a:pt x="266291" y="419487"/>
                </a:lnTo>
                <a:lnTo>
                  <a:pt x="263785" y="419487"/>
                </a:lnTo>
                <a:lnTo>
                  <a:pt x="261592" y="427319"/>
                </a:lnTo>
                <a:lnTo>
                  <a:pt x="257833" y="435151"/>
                </a:lnTo>
                <a:lnTo>
                  <a:pt x="257833" y="425126"/>
                </a:lnTo>
                <a:lnTo>
                  <a:pt x="254700" y="426379"/>
                </a:lnTo>
                <a:lnTo>
                  <a:pt x="251880" y="428572"/>
                </a:lnTo>
                <a:lnTo>
                  <a:pt x="249061" y="428572"/>
                </a:lnTo>
                <a:lnTo>
                  <a:pt x="245928" y="425126"/>
                </a:lnTo>
                <a:lnTo>
                  <a:pt x="245928" y="422307"/>
                </a:lnTo>
                <a:lnTo>
                  <a:pt x="255013" y="422307"/>
                </a:lnTo>
                <a:lnTo>
                  <a:pt x="255013" y="419487"/>
                </a:lnTo>
                <a:lnTo>
                  <a:pt x="251880" y="416041"/>
                </a:lnTo>
                <a:lnTo>
                  <a:pt x="249061" y="416041"/>
                </a:lnTo>
                <a:lnTo>
                  <a:pt x="249061" y="419487"/>
                </a:lnTo>
                <a:lnTo>
                  <a:pt x="245928" y="419487"/>
                </a:lnTo>
                <a:lnTo>
                  <a:pt x="240602" y="412908"/>
                </a:lnTo>
                <a:lnTo>
                  <a:pt x="237469" y="412908"/>
                </a:lnTo>
                <a:lnTo>
                  <a:pt x="240602" y="419487"/>
                </a:lnTo>
                <a:lnTo>
                  <a:pt x="240602" y="422307"/>
                </a:lnTo>
                <a:lnTo>
                  <a:pt x="231830" y="416354"/>
                </a:lnTo>
                <a:lnTo>
                  <a:pt x="222432" y="402883"/>
                </a:lnTo>
                <a:lnTo>
                  <a:pt x="217106" y="397244"/>
                </a:lnTo>
                <a:lnTo>
                  <a:pt x="204574" y="389412"/>
                </a:lnTo>
                <a:lnTo>
                  <a:pt x="199875" y="383146"/>
                </a:lnTo>
                <a:lnTo>
                  <a:pt x="201128" y="374687"/>
                </a:lnTo>
                <a:lnTo>
                  <a:pt x="211153" y="371241"/>
                </a:lnTo>
                <a:lnTo>
                  <a:pt x="213973" y="369362"/>
                </a:lnTo>
                <a:lnTo>
                  <a:pt x="215539" y="366229"/>
                </a:lnTo>
                <a:lnTo>
                  <a:pt x="215539" y="363096"/>
                </a:lnTo>
                <a:lnTo>
                  <a:pt x="217106" y="359963"/>
                </a:lnTo>
                <a:lnTo>
                  <a:pt x="222745" y="365915"/>
                </a:lnTo>
                <a:lnTo>
                  <a:pt x="235903" y="368108"/>
                </a:lnTo>
                <a:close/>
                <a:moveTo>
                  <a:pt x="130639" y="357770"/>
                </a:moveTo>
                <a:lnTo>
                  <a:pt x="133459" y="359023"/>
                </a:lnTo>
                <a:lnTo>
                  <a:pt x="138785" y="369988"/>
                </a:lnTo>
                <a:lnTo>
                  <a:pt x="133772" y="368422"/>
                </a:lnTo>
                <a:lnTo>
                  <a:pt x="130953" y="363723"/>
                </a:lnTo>
                <a:lnTo>
                  <a:pt x="126567" y="362783"/>
                </a:lnTo>
                <a:lnTo>
                  <a:pt x="122494" y="360276"/>
                </a:lnTo>
                <a:lnTo>
                  <a:pt x="121554" y="357457"/>
                </a:lnTo>
                <a:lnTo>
                  <a:pt x="124687" y="354324"/>
                </a:lnTo>
                <a:lnTo>
                  <a:pt x="128133" y="357457"/>
                </a:lnTo>
                <a:lnTo>
                  <a:pt x="130639" y="357770"/>
                </a:lnTo>
                <a:close/>
                <a:moveTo>
                  <a:pt x="327695" y="361843"/>
                </a:moveTo>
                <a:lnTo>
                  <a:pt x="323622" y="359337"/>
                </a:lnTo>
                <a:lnTo>
                  <a:pt x="318609" y="355264"/>
                </a:lnTo>
                <a:lnTo>
                  <a:pt x="321429" y="353384"/>
                </a:lnTo>
                <a:lnTo>
                  <a:pt x="327695" y="357144"/>
                </a:lnTo>
                <a:lnTo>
                  <a:pt x="328321" y="359023"/>
                </a:lnTo>
                <a:lnTo>
                  <a:pt x="327695" y="361843"/>
                </a:lnTo>
                <a:close/>
                <a:moveTo>
                  <a:pt x="385339" y="351504"/>
                </a:moveTo>
                <a:lnTo>
                  <a:pt x="387532" y="352444"/>
                </a:lnTo>
                <a:lnTo>
                  <a:pt x="393798" y="351191"/>
                </a:lnTo>
                <a:lnTo>
                  <a:pt x="400690" y="351504"/>
                </a:lnTo>
                <a:lnTo>
                  <a:pt x="405076" y="353071"/>
                </a:lnTo>
                <a:lnTo>
                  <a:pt x="406329" y="355890"/>
                </a:lnTo>
                <a:lnTo>
                  <a:pt x="404136" y="359023"/>
                </a:lnTo>
                <a:lnTo>
                  <a:pt x="403196" y="362156"/>
                </a:lnTo>
                <a:lnTo>
                  <a:pt x="397557" y="364662"/>
                </a:lnTo>
                <a:lnTo>
                  <a:pt x="391918" y="364349"/>
                </a:lnTo>
                <a:lnTo>
                  <a:pt x="388785" y="362156"/>
                </a:lnTo>
                <a:lnTo>
                  <a:pt x="384399" y="356517"/>
                </a:lnTo>
                <a:lnTo>
                  <a:pt x="380953" y="356517"/>
                </a:lnTo>
                <a:lnTo>
                  <a:pt x="379700" y="353697"/>
                </a:lnTo>
                <a:lnTo>
                  <a:pt x="380326" y="351504"/>
                </a:lnTo>
                <a:lnTo>
                  <a:pt x="382519" y="350565"/>
                </a:lnTo>
                <a:lnTo>
                  <a:pt x="385339" y="351504"/>
                </a:lnTo>
                <a:close/>
                <a:moveTo>
                  <a:pt x="371868" y="350878"/>
                </a:moveTo>
                <a:lnTo>
                  <a:pt x="376254" y="359650"/>
                </a:lnTo>
                <a:lnTo>
                  <a:pt x="369675" y="353384"/>
                </a:lnTo>
                <a:lnTo>
                  <a:pt x="363096" y="343672"/>
                </a:lnTo>
                <a:lnTo>
                  <a:pt x="364036" y="343046"/>
                </a:lnTo>
                <a:lnTo>
                  <a:pt x="371868" y="350878"/>
                </a:lnTo>
                <a:close/>
                <a:moveTo>
                  <a:pt x="372181" y="340853"/>
                </a:moveTo>
                <a:lnTo>
                  <a:pt x="374061" y="344612"/>
                </a:lnTo>
                <a:lnTo>
                  <a:pt x="376880" y="354637"/>
                </a:lnTo>
                <a:lnTo>
                  <a:pt x="372181" y="349311"/>
                </a:lnTo>
                <a:lnTo>
                  <a:pt x="370615" y="343672"/>
                </a:lnTo>
                <a:lnTo>
                  <a:pt x="372181" y="340853"/>
                </a:lnTo>
                <a:close/>
                <a:moveTo>
                  <a:pt x="170426" y="355264"/>
                </a:moveTo>
                <a:lnTo>
                  <a:pt x="172619" y="361530"/>
                </a:lnTo>
                <a:lnTo>
                  <a:pt x="187970" y="381893"/>
                </a:lnTo>
                <a:lnTo>
                  <a:pt x="190163" y="393485"/>
                </a:lnTo>
                <a:lnTo>
                  <a:pt x="184524" y="396304"/>
                </a:lnTo>
                <a:lnTo>
                  <a:pt x="177005" y="394738"/>
                </a:lnTo>
                <a:lnTo>
                  <a:pt x="173559" y="392858"/>
                </a:lnTo>
                <a:lnTo>
                  <a:pt x="171366" y="385339"/>
                </a:lnTo>
                <a:lnTo>
                  <a:pt x="162908" y="367169"/>
                </a:lnTo>
                <a:lnTo>
                  <a:pt x="161654" y="356517"/>
                </a:lnTo>
                <a:lnTo>
                  <a:pt x="159148" y="360590"/>
                </a:lnTo>
                <a:lnTo>
                  <a:pt x="158522" y="364662"/>
                </a:lnTo>
                <a:lnTo>
                  <a:pt x="159461" y="368735"/>
                </a:lnTo>
                <a:lnTo>
                  <a:pt x="161654" y="372494"/>
                </a:lnTo>
                <a:lnTo>
                  <a:pt x="158522" y="372494"/>
                </a:lnTo>
                <a:lnTo>
                  <a:pt x="152882" y="369048"/>
                </a:lnTo>
                <a:lnTo>
                  <a:pt x="146303" y="367795"/>
                </a:lnTo>
                <a:lnTo>
                  <a:pt x="140664" y="364976"/>
                </a:lnTo>
                <a:lnTo>
                  <a:pt x="138785" y="356517"/>
                </a:lnTo>
                <a:lnTo>
                  <a:pt x="141918" y="343672"/>
                </a:lnTo>
                <a:lnTo>
                  <a:pt x="146930" y="332081"/>
                </a:lnTo>
                <a:lnTo>
                  <a:pt x="163847" y="339286"/>
                </a:lnTo>
                <a:lnTo>
                  <a:pt x="168547" y="344926"/>
                </a:lnTo>
                <a:lnTo>
                  <a:pt x="170426" y="355264"/>
                </a:lnTo>
                <a:close/>
                <a:moveTo>
                  <a:pt x="234963" y="338033"/>
                </a:moveTo>
                <a:lnTo>
                  <a:pt x="230577" y="335527"/>
                </a:lnTo>
                <a:lnTo>
                  <a:pt x="228697" y="331768"/>
                </a:lnTo>
                <a:lnTo>
                  <a:pt x="234336" y="329261"/>
                </a:lnTo>
                <a:lnTo>
                  <a:pt x="237156" y="329261"/>
                </a:lnTo>
                <a:lnTo>
                  <a:pt x="237156" y="332707"/>
                </a:lnTo>
                <a:lnTo>
                  <a:pt x="234963" y="338033"/>
                </a:lnTo>
                <a:close/>
                <a:moveTo>
                  <a:pt x="404136" y="320176"/>
                </a:moveTo>
                <a:lnTo>
                  <a:pt x="402883" y="324249"/>
                </a:lnTo>
                <a:lnTo>
                  <a:pt x="394111" y="332707"/>
                </a:lnTo>
                <a:lnTo>
                  <a:pt x="389098" y="334900"/>
                </a:lnTo>
                <a:lnTo>
                  <a:pt x="386906" y="334900"/>
                </a:lnTo>
                <a:lnTo>
                  <a:pt x="377194" y="332707"/>
                </a:lnTo>
                <a:lnTo>
                  <a:pt x="373434" y="330514"/>
                </a:lnTo>
                <a:lnTo>
                  <a:pt x="372808" y="328008"/>
                </a:lnTo>
                <a:lnTo>
                  <a:pt x="376880" y="327695"/>
                </a:lnTo>
                <a:lnTo>
                  <a:pt x="382519" y="326128"/>
                </a:lnTo>
                <a:lnTo>
                  <a:pt x="385966" y="329575"/>
                </a:lnTo>
                <a:lnTo>
                  <a:pt x="387845" y="327695"/>
                </a:lnTo>
                <a:lnTo>
                  <a:pt x="393171" y="326442"/>
                </a:lnTo>
                <a:lnTo>
                  <a:pt x="398184" y="320803"/>
                </a:lnTo>
                <a:lnTo>
                  <a:pt x="403196" y="318296"/>
                </a:lnTo>
                <a:lnTo>
                  <a:pt x="404136" y="320176"/>
                </a:lnTo>
                <a:close/>
                <a:moveTo>
                  <a:pt x="400690" y="344612"/>
                </a:moveTo>
                <a:lnTo>
                  <a:pt x="388472" y="345552"/>
                </a:lnTo>
                <a:lnTo>
                  <a:pt x="387532" y="343986"/>
                </a:lnTo>
                <a:lnTo>
                  <a:pt x="396930" y="341793"/>
                </a:lnTo>
                <a:lnTo>
                  <a:pt x="411028" y="337720"/>
                </a:lnTo>
                <a:lnTo>
                  <a:pt x="414161" y="335840"/>
                </a:lnTo>
                <a:lnTo>
                  <a:pt x="416981" y="331454"/>
                </a:lnTo>
                <a:lnTo>
                  <a:pt x="418234" y="326755"/>
                </a:lnTo>
                <a:lnTo>
                  <a:pt x="422307" y="323309"/>
                </a:lnTo>
                <a:lnTo>
                  <a:pt x="425126" y="319863"/>
                </a:lnTo>
                <a:lnTo>
                  <a:pt x="428885" y="316730"/>
                </a:lnTo>
                <a:lnTo>
                  <a:pt x="431392" y="318610"/>
                </a:lnTo>
                <a:lnTo>
                  <a:pt x="427319" y="327382"/>
                </a:lnTo>
                <a:lnTo>
                  <a:pt x="422620" y="333334"/>
                </a:lnTo>
                <a:lnTo>
                  <a:pt x="416981" y="338033"/>
                </a:lnTo>
                <a:lnTo>
                  <a:pt x="400690" y="344612"/>
                </a:lnTo>
                <a:close/>
                <a:moveTo>
                  <a:pt x="441104" y="385026"/>
                </a:moveTo>
                <a:lnTo>
                  <a:pt x="435464" y="385026"/>
                </a:lnTo>
                <a:lnTo>
                  <a:pt x="442357" y="369048"/>
                </a:lnTo>
                <a:lnTo>
                  <a:pt x="443297" y="361843"/>
                </a:lnTo>
                <a:lnTo>
                  <a:pt x="438284" y="356517"/>
                </a:lnTo>
                <a:lnTo>
                  <a:pt x="438284" y="353697"/>
                </a:lnTo>
                <a:lnTo>
                  <a:pt x="447369" y="353384"/>
                </a:lnTo>
                <a:lnTo>
                  <a:pt x="453322" y="351818"/>
                </a:lnTo>
                <a:lnTo>
                  <a:pt x="457708" y="348058"/>
                </a:lnTo>
                <a:lnTo>
                  <a:pt x="461780" y="341479"/>
                </a:lnTo>
                <a:lnTo>
                  <a:pt x="471805" y="320489"/>
                </a:lnTo>
                <a:lnTo>
                  <a:pt x="473372" y="312971"/>
                </a:lnTo>
                <a:lnTo>
                  <a:pt x="475565" y="316103"/>
                </a:lnTo>
                <a:lnTo>
                  <a:pt x="476191" y="319236"/>
                </a:lnTo>
                <a:lnTo>
                  <a:pt x="473685" y="329575"/>
                </a:lnTo>
                <a:lnTo>
                  <a:pt x="469926" y="337407"/>
                </a:lnTo>
                <a:lnTo>
                  <a:pt x="449875" y="367482"/>
                </a:lnTo>
                <a:lnTo>
                  <a:pt x="447369" y="372494"/>
                </a:lnTo>
                <a:lnTo>
                  <a:pt x="444236" y="381580"/>
                </a:lnTo>
                <a:lnTo>
                  <a:pt x="441104" y="385026"/>
                </a:lnTo>
                <a:close/>
                <a:moveTo>
                  <a:pt x="260652" y="322056"/>
                </a:moveTo>
                <a:lnTo>
                  <a:pt x="254700" y="324562"/>
                </a:lnTo>
                <a:lnTo>
                  <a:pt x="248121" y="322996"/>
                </a:lnTo>
                <a:lnTo>
                  <a:pt x="246554" y="321429"/>
                </a:lnTo>
                <a:lnTo>
                  <a:pt x="251567" y="312344"/>
                </a:lnTo>
                <a:lnTo>
                  <a:pt x="254073" y="312031"/>
                </a:lnTo>
                <a:lnTo>
                  <a:pt x="256893" y="310464"/>
                </a:lnTo>
                <a:lnTo>
                  <a:pt x="260026" y="311091"/>
                </a:lnTo>
                <a:lnTo>
                  <a:pt x="264411" y="317983"/>
                </a:lnTo>
                <a:lnTo>
                  <a:pt x="264725" y="319550"/>
                </a:lnTo>
                <a:lnTo>
                  <a:pt x="260652" y="322056"/>
                </a:lnTo>
                <a:close/>
                <a:moveTo>
                  <a:pt x="137531" y="310151"/>
                </a:moveTo>
                <a:lnTo>
                  <a:pt x="138785" y="318923"/>
                </a:lnTo>
                <a:lnTo>
                  <a:pt x="138158" y="322056"/>
                </a:lnTo>
                <a:lnTo>
                  <a:pt x="136278" y="324562"/>
                </a:lnTo>
                <a:lnTo>
                  <a:pt x="127193" y="322996"/>
                </a:lnTo>
                <a:lnTo>
                  <a:pt x="122494" y="321743"/>
                </a:lnTo>
                <a:lnTo>
                  <a:pt x="116541" y="322056"/>
                </a:lnTo>
                <a:lnTo>
                  <a:pt x="111842" y="321116"/>
                </a:lnTo>
                <a:lnTo>
                  <a:pt x="107770" y="318296"/>
                </a:lnTo>
                <a:lnTo>
                  <a:pt x="104637" y="312344"/>
                </a:lnTo>
                <a:lnTo>
                  <a:pt x="105263" y="308898"/>
                </a:lnTo>
                <a:lnTo>
                  <a:pt x="107456" y="307331"/>
                </a:lnTo>
                <a:lnTo>
                  <a:pt x="110276" y="308898"/>
                </a:lnTo>
                <a:lnTo>
                  <a:pt x="111842" y="311091"/>
                </a:lnTo>
                <a:lnTo>
                  <a:pt x="114975" y="312971"/>
                </a:lnTo>
                <a:lnTo>
                  <a:pt x="122181" y="314850"/>
                </a:lnTo>
                <a:lnTo>
                  <a:pt x="124687" y="312971"/>
                </a:lnTo>
                <a:lnTo>
                  <a:pt x="122807" y="309211"/>
                </a:lnTo>
                <a:lnTo>
                  <a:pt x="122807" y="306392"/>
                </a:lnTo>
                <a:lnTo>
                  <a:pt x="124687" y="303572"/>
                </a:lnTo>
                <a:lnTo>
                  <a:pt x="127506" y="302319"/>
                </a:lnTo>
                <a:lnTo>
                  <a:pt x="129699" y="302632"/>
                </a:lnTo>
                <a:lnTo>
                  <a:pt x="133459" y="305452"/>
                </a:lnTo>
                <a:lnTo>
                  <a:pt x="137531" y="310151"/>
                </a:lnTo>
                <a:close/>
                <a:moveTo>
                  <a:pt x="575502" y="304199"/>
                </a:moveTo>
                <a:lnTo>
                  <a:pt x="575502" y="307018"/>
                </a:lnTo>
                <a:lnTo>
                  <a:pt x="569550" y="304199"/>
                </a:lnTo>
                <a:lnTo>
                  <a:pt x="567044" y="304199"/>
                </a:lnTo>
                <a:lnTo>
                  <a:pt x="568923" y="312971"/>
                </a:lnTo>
                <a:lnTo>
                  <a:pt x="566104" y="319863"/>
                </a:lnTo>
                <a:lnTo>
                  <a:pt x="559838" y="325189"/>
                </a:lnTo>
                <a:lnTo>
                  <a:pt x="552319" y="328948"/>
                </a:lnTo>
                <a:lnTo>
                  <a:pt x="560151" y="313597"/>
                </a:lnTo>
                <a:lnTo>
                  <a:pt x="560778" y="308585"/>
                </a:lnTo>
                <a:lnTo>
                  <a:pt x="558585" y="305765"/>
                </a:lnTo>
                <a:lnTo>
                  <a:pt x="554512" y="303259"/>
                </a:lnTo>
                <a:lnTo>
                  <a:pt x="552006" y="299186"/>
                </a:lnTo>
                <a:lnTo>
                  <a:pt x="555139" y="291354"/>
                </a:lnTo>
                <a:lnTo>
                  <a:pt x="560465" y="292920"/>
                </a:lnTo>
                <a:lnTo>
                  <a:pt x="575502" y="304199"/>
                </a:lnTo>
                <a:close/>
                <a:moveTo>
                  <a:pt x="589913" y="305452"/>
                </a:moveTo>
                <a:lnTo>
                  <a:pt x="585841" y="305765"/>
                </a:lnTo>
                <a:lnTo>
                  <a:pt x="585527" y="297933"/>
                </a:lnTo>
                <a:lnTo>
                  <a:pt x="589287" y="289161"/>
                </a:lnTo>
                <a:lnTo>
                  <a:pt x="596179" y="284462"/>
                </a:lnTo>
                <a:lnTo>
                  <a:pt x="602445" y="285402"/>
                </a:lnTo>
                <a:lnTo>
                  <a:pt x="600878" y="291354"/>
                </a:lnTo>
                <a:lnTo>
                  <a:pt x="597432" y="295113"/>
                </a:lnTo>
                <a:lnTo>
                  <a:pt x="589913" y="305452"/>
                </a:lnTo>
                <a:close/>
                <a:moveTo>
                  <a:pt x="464913" y="281955"/>
                </a:moveTo>
                <a:lnTo>
                  <a:pt x="464913" y="291354"/>
                </a:lnTo>
                <a:lnTo>
                  <a:pt x="470552" y="284775"/>
                </a:lnTo>
                <a:lnTo>
                  <a:pt x="473059" y="283209"/>
                </a:lnTo>
                <a:lnTo>
                  <a:pt x="475565" y="284775"/>
                </a:lnTo>
                <a:lnTo>
                  <a:pt x="473998" y="290727"/>
                </a:lnTo>
                <a:lnTo>
                  <a:pt x="467419" y="307018"/>
                </a:lnTo>
                <a:lnTo>
                  <a:pt x="463033" y="322996"/>
                </a:lnTo>
                <a:lnTo>
                  <a:pt x="460214" y="329575"/>
                </a:lnTo>
                <a:lnTo>
                  <a:pt x="455828" y="335214"/>
                </a:lnTo>
                <a:lnTo>
                  <a:pt x="449875" y="338660"/>
                </a:lnTo>
                <a:lnTo>
                  <a:pt x="442983" y="340226"/>
                </a:lnTo>
                <a:lnTo>
                  <a:pt x="432645" y="341479"/>
                </a:lnTo>
                <a:lnTo>
                  <a:pt x="413535" y="346179"/>
                </a:lnTo>
                <a:lnTo>
                  <a:pt x="406329" y="347432"/>
                </a:lnTo>
                <a:lnTo>
                  <a:pt x="406329" y="344612"/>
                </a:lnTo>
                <a:lnTo>
                  <a:pt x="418547" y="338973"/>
                </a:lnTo>
                <a:lnTo>
                  <a:pt x="430139" y="332394"/>
                </a:lnTo>
                <a:lnTo>
                  <a:pt x="439850" y="324875"/>
                </a:lnTo>
                <a:lnTo>
                  <a:pt x="447369" y="316417"/>
                </a:lnTo>
                <a:lnTo>
                  <a:pt x="446116" y="311404"/>
                </a:lnTo>
                <a:lnTo>
                  <a:pt x="447682" y="304512"/>
                </a:lnTo>
                <a:lnTo>
                  <a:pt x="453008" y="291354"/>
                </a:lnTo>
                <a:lnTo>
                  <a:pt x="459274" y="294487"/>
                </a:lnTo>
                <a:lnTo>
                  <a:pt x="460527" y="290414"/>
                </a:lnTo>
                <a:lnTo>
                  <a:pt x="464913" y="281955"/>
                </a:lnTo>
                <a:close/>
                <a:moveTo>
                  <a:pt x="485590" y="246868"/>
                </a:moveTo>
                <a:lnTo>
                  <a:pt x="485277" y="253760"/>
                </a:lnTo>
                <a:lnTo>
                  <a:pt x="481830" y="262219"/>
                </a:lnTo>
                <a:lnTo>
                  <a:pt x="477444" y="264412"/>
                </a:lnTo>
                <a:lnTo>
                  <a:pt x="477131" y="267231"/>
                </a:lnTo>
                <a:lnTo>
                  <a:pt x="472745" y="269424"/>
                </a:lnTo>
                <a:lnTo>
                  <a:pt x="466166" y="274750"/>
                </a:lnTo>
                <a:lnTo>
                  <a:pt x="465540" y="276630"/>
                </a:lnTo>
                <a:lnTo>
                  <a:pt x="456454" y="280702"/>
                </a:lnTo>
                <a:lnTo>
                  <a:pt x="453948" y="282582"/>
                </a:lnTo>
                <a:lnTo>
                  <a:pt x="449562" y="282582"/>
                </a:lnTo>
                <a:lnTo>
                  <a:pt x="453322" y="278509"/>
                </a:lnTo>
                <a:lnTo>
                  <a:pt x="457081" y="276316"/>
                </a:lnTo>
                <a:lnTo>
                  <a:pt x="460214" y="273497"/>
                </a:lnTo>
                <a:lnTo>
                  <a:pt x="463660" y="268171"/>
                </a:lnTo>
                <a:lnTo>
                  <a:pt x="463660" y="263472"/>
                </a:lnTo>
                <a:lnTo>
                  <a:pt x="466793" y="260652"/>
                </a:lnTo>
                <a:lnTo>
                  <a:pt x="468359" y="257206"/>
                </a:lnTo>
                <a:lnTo>
                  <a:pt x="470552" y="255013"/>
                </a:lnTo>
                <a:lnTo>
                  <a:pt x="473372" y="248747"/>
                </a:lnTo>
                <a:lnTo>
                  <a:pt x="475251" y="247808"/>
                </a:lnTo>
                <a:lnTo>
                  <a:pt x="479637" y="249374"/>
                </a:lnTo>
                <a:lnTo>
                  <a:pt x="483397" y="247181"/>
                </a:lnTo>
                <a:lnTo>
                  <a:pt x="485590" y="246868"/>
                </a:lnTo>
                <a:close/>
                <a:moveTo>
                  <a:pt x="489036" y="296680"/>
                </a:moveTo>
                <a:lnTo>
                  <a:pt x="484650" y="308271"/>
                </a:lnTo>
                <a:lnTo>
                  <a:pt x="476191" y="307018"/>
                </a:lnTo>
                <a:lnTo>
                  <a:pt x="480577" y="305138"/>
                </a:lnTo>
                <a:lnTo>
                  <a:pt x="481204" y="302319"/>
                </a:lnTo>
                <a:lnTo>
                  <a:pt x="479324" y="292920"/>
                </a:lnTo>
                <a:lnTo>
                  <a:pt x="480577" y="288221"/>
                </a:lnTo>
                <a:lnTo>
                  <a:pt x="486530" y="282582"/>
                </a:lnTo>
                <a:lnTo>
                  <a:pt x="488096" y="277256"/>
                </a:lnTo>
                <a:lnTo>
                  <a:pt x="488723" y="267231"/>
                </a:lnTo>
                <a:lnTo>
                  <a:pt x="489663" y="263158"/>
                </a:lnTo>
                <a:lnTo>
                  <a:pt x="492482" y="257833"/>
                </a:lnTo>
                <a:lnTo>
                  <a:pt x="502507" y="247494"/>
                </a:lnTo>
                <a:lnTo>
                  <a:pt x="505327" y="245614"/>
                </a:lnTo>
                <a:lnTo>
                  <a:pt x="506893" y="246241"/>
                </a:lnTo>
                <a:lnTo>
                  <a:pt x="506893" y="249374"/>
                </a:lnTo>
                <a:lnTo>
                  <a:pt x="491542" y="282582"/>
                </a:lnTo>
                <a:lnTo>
                  <a:pt x="489036" y="296680"/>
                </a:lnTo>
                <a:close/>
                <a:moveTo>
                  <a:pt x="486530" y="237782"/>
                </a:moveTo>
                <a:lnTo>
                  <a:pt x="485590" y="241542"/>
                </a:lnTo>
                <a:lnTo>
                  <a:pt x="479011" y="247181"/>
                </a:lnTo>
                <a:lnTo>
                  <a:pt x="475878" y="244361"/>
                </a:lnTo>
                <a:lnTo>
                  <a:pt x="476505" y="242482"/>
                </a:lnTo>
                <a:lnTo>
                  <a:pt x="479324" y="239036"/>
                </a:lnTo>
                <a:lnTo>
                  <a:pt x="486530" y="237782"/>
                </a:lnTo>
                <a:close/>
                <a:moveTo>
                  <a:pt x="520678" y="234336"/>
                </a:moveTo>
                <a:lnTo>
                  <a:pt x="517858" y="233083"/>
                </a:lnTo>
                <a:lnTo>
                  <a:pt x="523184" y="210527"/>
                </a:lnTo>
                <a:lnTo>
                  <a:pt x="524750" y="206767"/>
                </a:lnTo>
                <a:lnTo>
                  <a:pt x="527570" y="206141"/>
                </a:lnTo>
                <a:lnTo>
                  <a:pt x="520678" y="234336"/>
                </a:lnTo>
                <a:close/>
                <a:moveTo>
                  <a:pt x="500001" y="194236"/>
                </a:moveTo>
                <a:lnTo>
                  <a:pt x="498121" y="194236"/>
                </a:lnTo>
                <a:lnTo>
                  <a:pt x="493109" y="192043"/>
                </a:lnTo>
                <a:lnTo>
                  <a:pt x="494988" y="189850"/>
                </a:lnTo>
                <a:lnTo>
                  <a:pt x="509399" y="182644"/>
                </a:lnTo>
                <a:lnTo>
                  <a:pt x="509713" y="187030"/>
                </a:lnTo>
                <a:lnTo>
                  <a:pt x="500001" y="194236"/>
                </a:lnTo>
                <a:close/>
                <a:moveTo>
                  <a:pt x="486843" y="182644"/>
                </a:moveTo>
                <a:lnTo>
                  <a:pt x="484650" y="183584"/>
                </a:lnTo>
                <a:lnTo>
                  <a:pt x="479324" y="184211"/>
                </a:lnTo>
                <a:lnTo>
                  <a:pt x="476818" y="185464"/>
                </a:lnTo>
                <a:lnTo>
                  <a:pt x="474312" y="183271"/>
                </a:lnTo>
                <a:lnTo>
                  <a:pt x="471179" y="183584"/>
                </a:lnTo>
                <a:lnTo>
                  <a:pt x="468673" y="182331"/>
                </a:lnTo>
                <a:lnTo>
                  <a:pt x="469612" y="179512"/>
                </a:lnTo>
                <a:lnTo>
                  <a:pt x="475251" y="176379"/>
                </a:lnTo>
                <a:lnTo>
                  <a:pt x="481830" y="176066"/>
                </a:lnTo>
                <a:lnTo>
                  <a:pt x="486216" y="178258"/>
                </a:lnTo>
                <a:lnTo>
                  <a:pt x="488096" y="181391"/>
                </a:lnTo>
                <a:lnTo>
                  <a:pt x="486843" y="182644"/>
                </a:lnTo>
                <a:close/>
                <a:moveTo>
                  <a:pt x="463347" y="207707"/>
                </a:moveTo>
                <a:lnTo>
                  <a:pt x="464913" y="209900"/>
                </a:lnTo>
                <a:lnTo>
                  <a:pt x="467419" y="209900"/>
                </a:lnTo>
                <a:lnTo>
                  <a:pt x="470239" y="208020"/>
                </a:lnTo>
                <a:lnTo>
                  <a:pt x="485277" y="203948"/>
                </a:lnTo>
                <a:lnTo>
                  <a:pt x="494675" y="200502"/>
                </a:lnTo>
                <a:lnTo>
                  <a:pt x="495928" y="201441"/>
                </a:lnTo>
                <a:lnTo>
                  <a:pt x="494048" y="207081"/>
                </a:lnTo>
                <a:lnTo>
                  <a:pt x="489349" y="212406"/>
                </a:lnTo>
                <a:lnTo>
                  <a:pt x="475251" y="222118"/>
                </a:lnTo>
                <a:lnTo>
                  <a:pt x="470866" y="229010"/>
                </a:lnTo>
                <a:lnTo>
                  <a:pt x="467419" y="229010"/>
                </a:lnTo>
                <a:lnTo>
                  <a:pt x="461154" y="227757"/>
                </a:lnTo>
                <a:lnTo>
                  <a:pt x="452695" y="236843"/>
                </a:lnTo>
                <a:lnTo>
                  <a:pt x="438284" y="256893"/>
                </a:lnTo>
                <a:lnTo>
                  <a:pt x="433585" y="259399"/>
                </a:lnTo>
                <a:lnTo>
                  <a:pt x="423246" y="263472"/>
                </a:lnTo>
                <a:lnTo>
                  <a:pt x="417920" y="266605"/>
                </a:lnTo>
                <a:lnTo>
                  <a:pt x="403510" y="278823"/>
                </a:lnTo>
                <a:lnTo>
                  <a:pt x="396930" y="273497"/>
                </a:lnTo>
                <a:lnTo>
                  <a:pt x="399750" y="263158"/>
                </a:lnTo>
                <a:lnTo>
                  <a:pt x="406016" y="251880"/>
                </a:lnTo>
                <a:lnTo>
                  <a:pt x="409462" y="242795"/>
                </a:lnTo>
                <a:lnTo>
                  <a:pt x="410402" y="237469"/>
                </a:lnTo>
                <a:lnTo>
                  <a:pt x="414161" y="224625"/>
                </a:lnTo>
                <a:lnTo>
                  <a:pt x="416041" y="210840"/>
                </a:lnTo>
                <a:lnTo>
                  <a:pt x="418860" y="210840"/>
                </a:lnTo>
                <a:lnTo>
                  <a:pt x="421993" y="214599"/>
                </a:lnTo>
                <a:lnTo>
                  <a:pt x="423246" y="214286"/>
                </a:lnTo>
                <a:lnTo>
                  <a:pt x="423873" y="210527"/>
                </a:lnTo>
                <a:lnTo>
                  <a:pt x="425753" y="208020"/>
                </a:lnTo>
                <a:lnTo>
                  <a:pt x="429825" y="207081"/>
                </a:lnTo>
                <a:lnTo>
                  <a:pt x="427946" y="203948"/>
                </a:lnTo>
                <a:lnTo>
                  <a:pt x="427319" y="196742"/>
                </a:lnTo>
                <a:lnTo>
                  <a:pt x="428259" y="185151"/>
                </a:lnTo>
                <a:lnTo>
                  <a:pt x="430452" y="176692"/>
                </a:lnTo>
                <a:lnTo>
                  <a:pt x="433585" y="174186"/>
                </a:lnTo>
                <a:lnTo>
                  <a:pt x="437031" y="174499"/>
                </a:lnTo>
                <a:lnTo>
                  <a:pt x="442983" y="178885"/>
                </a:lnTo>
                <a:lnTo>
                  <a:pt x="453008" y="191416"/>
                </a:lnTo>
                <a:lnTo>
                  <a:pt x="455828" y="193609"/>
                </a:lnTo>
                <a:lnTo>
                  <a:pt x="460840" y="195176"/>
                </a:lnTo>
                <a:lnTo>
                  <a:pt x="461780" y="199249"/>
                </a:lnTo>
                <a:lnTo>
                  <a:pt x="462094" y="205828"/>
                </a:lnTo>
                <a:lnTo>
                  <a:pt x="463347" y="207707"/>
                </a:lnTo>
                <a:close/>
                <a:moveTo>
                  <a:pt x="470552" y="172306"/>
                </a:moveTo>
                <a:lnTo>
                  <a:pt x="475251" y="171993"/>
                </a:lnTo>
                <a:lnTo>
                  <a:pt x="473685" y="174812"/>
                </a:lnTo>
                <a:lnTo>
                  <a:pt x="467733" y="178885"/>
                </a:lnTo>
                <a:lnTo>
                  <a:pt x="464600" y="180138"/>
                </a:lnTo>
                <a:lnTo>
                  <a:pt x="461467" y="175126"/>
                </a:lnTo>
                <a:lnTo>
                  <a:pt x="464913" y="170426"/>
                </a:lnTo>
                <a:lnTo>
                  <a:pt x="470552" y="172306"/>
                </a:lnTo>
                <a:close/>
                <a:moveTo>
                  <a:pt x="561404" y="172306"/>
                </a:moveTo>
                <a:lnTo>
                  <a:pt x="558898" y="171053"/>
                </a:lnTo>
                <a:lnTo>
                  <a:pt x="561091" y="167920"/>
                </a:lnTo>
                <a:lnTo>
                  <a:pt x="566104" y="166354"/>
                </a:lnTo>
                <a:lnTo>
                  <a:pt x="574562" y="165414"/>
                </a:lnTo>
                <a:lnTo>
                  <a:pt x="575816" y="167607"/>
                </a:lnTo>
                <a:lnTo>
                  <a:pt x="570177" y="167607"/>
                </a:lnTo>
                <a:lnTo>
                  <a:pt x="566730" y="168547"/>
                </a:lnTo>
                <a:lnTo>
                  <a:pt x="561404" y="172306"/>
                </a:lnTo>
                <a:close/>
                <a:moveTo>
                  <a:pt x="535715" y="167607"/>
                </a:moveTo>
                <a:lnTo>
                  <a:pt x="519111" y="178885"/>
                </a:lnTo>
                <a:lnTo>
                  <a:pt x="518798" y="178258"/>
                </a:lnTo>
                <a:lnTo>
                  <a:pt x="526003" y="169487"/>
                </a:lnTo>
                <a:lnTo>
                  <a:pt x="533522" y="165101"/>
                </a:lnTo>
                <a:lnTo>
                  <a:pt x="535715" y="167607"/>
                </a:lnTo>
                <a:close/>
                <a:moveTo>
                  <a:pt x="582395" y="142231"/>
                </a:moveTo>
                <a:lnTo>
                  <a:pt x="540728" y="160401"/>
                </a:lnTo>
                <a:lnTo>
                  <a:pt x="546993" y="152882"/>
                </a:lnTo>
                <a:lnTo>
                  <a:pt x="571743" y="137845"/>
                </a:lnTo>
                <a:lnTo>
                  <a:pt x="578635" y="135339"/>
                </a:lnTo>
                <a:lnTo>
                  <a:pt x="584274" y="135965"/>
                </a:lnTo>
                <a:lnTo>
                  <a:pt x="586154" y="139098"/>
                </a:lnTo>
                <a:lnTo>
                  <a:pt x="585527" y="141604"/>
                </a:lnTo>
                <a:lnTo>
                  <a:pt x="582395" y="142231"/>
                </a:lnTo>
                <a:close/>
                <a:moveTo>
                  <a:pt x="662595" y="119048"/>
                </a:moveTo>
                <a:lnTo>
                  <a:pt x="646304" y="130013"/>
                </a:lnTo>
                <a:lnTo>
                  <a:pt x="639725" y="132519"/>
                </a:lnTo>
                <a:lnTo>
                  <a:pt x="636279" y="128760"/>
                </a:lnTo>
                <a:lnTo>
                  <a:pt x="633773" y="128760"/>
                </a:lnTo>
                <a:lnTo>
                  <a:pt x="630327" y="130639"/>
                </a:lnTo>
                <a:lnTo>
                  <a:pt x="601505" y="140664"/>
                </a:lnTo>
                <a:lnTo>
                  <a:pt x="595866" y="141604"/>
                </a:lnTo>
                <a:lnTo>
                  <a:pt x="596806" y="136905"/>
                </a:lnTo>
                <a:lnTo>
                  <a:pt x="598999" y="131579"/>
                </a:lnTo>
                <a:lnTo>
                  <a:pt x="601818" y="138158"/>
                </a:lnTo>
                <a:lnTo>
                  <a:pt x="603698" y="134399"/>
                </a:lnTo>
                <a:lnTo>
                  <a:pt x="606204" y="131579"/>
                </a:lnTo>
                <a:lnTo>
                  <a:pt x="609337" y="129699"/>
                </a:lnTo>
                <a:lnTo>
                  <a:pt x="600565" y="129386"/>
                </a:lnTo>
                <a:lnTo>
                  <a:pt x="589913" y="131579"/>
                </a:lnTo>
                <a:lnTo>
                  <a:pt x="589913" y="128760"/>
                </a:lnTo>
                <a:lnTo>
                  <a:pt x="604011" y="124374"/>
                </a:lnTo>
                <a:lnTo>
                  <a:pt x="607457" y="122494"/>
                </a:lnTo>
                <a:lnTo>
                  <a:pt x="662595" y="116228"/>
                </a:lnTo>
                <a:lnTo>
                  <a:pt x="662595" y="119048"/>
                </a:lnTo>
                <a:close/>
                <a:moveTo>
                  <a:pt x="89912" y="292294"/>
                </a:moveTo>
                <a:lnTo>
                  <a:pt x="86779" y="292607"/>
                </a:lnTo>
                <a:lnTo>
                  <a:pt x="70489" y="288848"/>
                </a:lnTo>
                <a:lnTo>
                  <a:pt x="58584" y="281642"/>
                </a:lnTo>
                <a:lnTo>
                  <a:pt x="16604" y="276630"/>
                </a:lnTo>
                <a:lnTo>
                  <a:pt x="7519" y="274437"/>
                </a:lnTo>
                <a:lnTo>
                  <a:pt x="2193" y="271304"/>
                </a:lnTo>
                <a:lnTo>
                  <a:pt x="313" y="266605"/>
                </a:lnTo>
                <a:lnTo>
                  <a:pt x="0" y="261279"/>
                </a:lnTo>
                <a:lnTo>
                  <a:pt x="626" y="255640"/>
                </a:lnTo>
                <a:lnTo>
                  <a:pt x="2819" y="251567"/>
                </a:lnTo>
                <a:lnTo>
                  <a:pt x="7519" y="248121"/>
                </a:lnTo>
                <a:lnTo>
                  <a:pt x="18484" y="244361"/>
                </a:lnTo>
                <a:lnTo>
                  <a:pt x="23496" y="241229"/>
                </a:lnTo>
                <a:lnTo>
                  <a:pt x="28196" y="237156"/>
                </a:lnTo>
                <a:lnTo>
                  <a:pt x="32581" y="232143"/>
                </a:lnTo>
                <a:lnTo>
                  <a:pt x="39787" y="221805"/>
                </a:lnTo>
                <a:lnTo>
                  <a:pt x="45113" y="212093"/>
                </a:lnTo>
                <a:lnTo>
                  <a:pt x="135965" y="226817"/>
                </a:lnTo>
                <a:lnTo>
                  <a:pt x="163534" y="226504"/>
                </a:lnTo>
                <a:lnTo>
                  <a:pt x="186090" y="219612"/>
                </a:lnTo>
                <a:lnTo>
                  <a:pt x="205827" y="216792"/>
                </a:lnTo>
                <a:lnTo>
                  <a:pt x="216166" y="213973"/>
                </a:lnTo>
                <a:lnTo>
                  <a:pt x="222745" y="210213"/>
                </a:lnTo>
                <a:lnTo>
                  <a:pt x="226504" y="203948"/>
                </a:lnTo>
                <a:lnTo>
                  <a:pt x="229950" y="195489"/>
                </a:lnTo>
                <a:lnTo>
                  <a:pt x="233083" y="185777"/>
                </a:lnTo>
                <a:lnTo>
                  <a:pt x="237782" y="156955"/>
                </a:lnTo>
                <a:lnTo>
                  <a:pt x="241542" y="151316"/>
                </a:lnTo>
                <a:lnTo>
                  <a:pt x="244361" y="147557"/>
                </a:lnTo>
                <a:lnTo>
                  <a:pt x="265978" y="135965"/>
                </a:lnTo>
                <a:lnTo>
                  <a:pt x="281015" y="134399"/>
                </a:lnTo>
                <a:lnTo>
                  <a:pt x="292294" y="131579"/>
                </a:lnTo>
                <a:lnTo>
                  <a:pt x="319549" y="121241"/>
                </a:lnTo>
                <a:lnTo>
                  <a:pt x="329574" y="114975"/>
                </a:lnTo>
                <a:lnTo>
                  <a:pt x="336780" y="108083"/>
                </a:lnTo>
                <a:lnTo>
                  <a:pt x="341166" y="101191"/>
                </a:lnTo>
                <a:lnTo>
                  <a:pt x="343986" y="92105"/>
                </a:lnTo>
                <a:lnTo>
                  <a:pt x="344299" y="85213"/>
                </a:lnTo>
                <a:lnTo>
                  <a:pt x="343046" y="78321"/>
                </a:lnTo>
                <a:lnTo>
                  <a:pt x="333647" y="59524"/>
                </a:lnTo>
                <a:lnTo>
                  <a:pt x="337407" y="52005"/>
                </a:lnTo>
                <a:lnTo>
                  <a:pt x="340853" y="46679"/>
                </a:lnTo>
                <a:lnTo>
                  <a:pt x="380013" y="20990"/>
                </a:lnTo>
                <a:lnTo>
                  <a:pt x="386279" y="26942"/>
                </a:lnTo>
                <a:lnTo>
                  <a:pt x="401003" y="17857"/>
                </a:lnTo>
                <a:lnTo>
                  <a:pt x="412595" y="5952"/>
                </a:lnTo>
                <a:lnTo>
                  <a:pt x="419487" y="2820"/>
                </a:lnTo>
                <a:lnTo>
                  <a:pt x="427946" y="5326"/>
                </a:lnTo>
                <a:lnTo>
                  <a:pt x="432645" y="12218"/>
                </a:lnTo>
                <a:lnTo>
                  <a:pt x="434211" y="28196"/>
                </a:lnTo>
                <a:lnTo>
                  <a:pt x="439850" y="31015"/>
                </a:lnTo>
                <a:lnTo>
                  <a:pt x="447056" y="33835"/>
                </a:lnTo>
                <a:lnTo>
                  <a:pt x="451442" y="35088"/>
                </a:lnTo>
                <a:lnTo>
                  <a:pt x="455201" y="35088"/>
                </a:lnTo>
                <a:lnTo>
                  <a:pt x="458647" y="32581"/>
                </a:lnTo>
                <a:lnTo>
                  <a:pt x="462094" y="25063"/>
                </a:lnTo>
                <a:lnTo>
                  <a:pt x="464913" y="22556"/>
                </a:lnTo>
                <a:lnTo>
                  <a:pt x="472432" y="21617"/>
                </a:lnTo>
                <a:lnTo>
                  <a:pt x="490289" y="24123"/>
                </a:lnTo>
                <a:lnTo>
                  <a:pt x="499061" y="24123"/>
                </a:lnTo>
                <a:lnTo>
                  <a:pt x="523810" y="18484"/>
                </a:lnTo>
                <a:lnTo>
                  <a:pt x="531642" y="15351"/>
                </a:lnTo>
                <a:lnTo>
                  <a:pt x="548560" y="2820"/>
                </a:lnTo>
                <a:lnTo>
                  <a:pt x="554826" y="313"/>
                </a:lnTo>
                <a:lnTo>
                  <a:pt x="561404" y="0"/>
                </a:lnTo>
                <a:lnTo>
                  <a:pt x="568923" y="940"/>
                </a:lnTo>
                <a:lnTo>
                  <a:pt x="583334" y="4699"/>
                </a:lnTo>
                <a:lnTo>
                  <a:pt x="592106" y="8772"/>
                </a:lnTo>
                <a:lnTo>
                  <a:pt x="595239" y="12845"/>
                </a:lnTo>
                <a:lnTo>
                  <a:pt x="597432" y="18797"/>
                </a:lnTo>
                <a:lnTo>
                  <a:pt x="602131" y="26629"/>
                </a:lnTo>
                <a:lnTo>
                  <a:pt x="607144" y="31642"/>
                </a:lnTo>
                <a:lnTo>
                  <a:pt x="619362" y="40727"/>
                </a:lnTo>
                <a:lnTo>
                  <a:pt x="634086" y="56704"/>
                </a:lnTo>
                <a:lnTo>
                  <a:pt x="639725" y="58271"/>
                </a:lnTo>
                <a:lnTo>
                  <a:pt x="659776" y="78948"/>
                </a:lnTo>
                <a:lnTo>
                  <a:pt x="650690" y="83334"/>
                </a:lnTo>
                <a:lnTo>
                  <a:pt x="641605" y="93045"/>
                </a:lnTo>
                <a:lnTo>
                  <a:pt x="633460" y="98684"/>
                </a:lnTo>
                <a:lnTo>
                  <a:pt x="627821" y="91479"/>
                </a:lnTo>
                <a:lnTo>
                  <a:pt x="627821" y="86780"/>
                </a:lnTo>
                <a:lnTo>
                  <a:pt x="633460" y="80201"/>
                </a:lnTo>
                <a:lnTo>
                  <a:pt x="633147" y="76755"/>
                </a:lnTo>
                <a:lnTo>
                  <a:pt x="630327" y="71115"/>
                </a:lnTo>
                <a:lnTo>
                  <a:pt x="628760" y="64223"/>
                </a:lnTo>
                <a:lnTo>
                  <a:pt x="625001" y="60151"/>
                </a:lnTo>
                <a:lnTo>
                  <a:pt x="619675" y="57958"/>
                </a:lnTo>
                <a:lnTo>
                  <a:pt x="613096" y="56704"/>
                </a:lnTo>
                <a:lnTo>
                  <a:pt x="613410" y="62030"/>
                </a:lnTo>
                <a:lnTo>
                  <a:pt x="610277" y="66103"/>
                </a:lnTo>
                <a:lnTo>
                  <a:pt x="607457" y="66103"/>
                </a:lnTo>
                <a:lnTo>
                  <a:pt x="605264" y="58584"/>
                </a:lnTo>
                <a:lnTo>
                  <a:pt x="602131" y="62657"/>
                </a:lnTo>
                <a:lnTo>
                  <a:pt x="598685" y="75501"/>
                </a:lnTo>
                <a:lnTo>
                  <a:pt x="593673" y="77694"/>
                </a:lnTo>
                <a:lnTo>
                  <a:pt x="590540" y="74562"/>
                </a:lnTo>
                <a:lnTo>
                  <a:pt x="589600" y="68296"/>
                </a:lnTo>
                <a:lnTo>
                  <a:pt x="589913" y="60151"/>
                </a:lnTo>
                <a:lnTo>
                  <a:pt x="587094" y="60151"/>
                </a:lnTo>
                <a:lnTo>
                  <a:pt x="583961" y="62970"/>
                </a:lnTo>
                <a:lnTo>
                  <a:pt x="583961" y="66103"/>
                </a:lnTo>
                <a:lnTo>
                  <a:pt x="586467" y="69549"/>
                </a:lnTo>
                <a:lnTo>
                  <a:pt x="587094" y="75501"/>
                </a:lnTo>
                <a:lnTo>
                  <a:pt x="583961" y="75501"/>
                </a:lnTo>
                <a:lnTo>
                  <a:pt x="581455" y="69236"/>
                </a:lnTo>
                <a:lnTo>
                  <a:pt x="578322" y="72682"/>
                </a:lnTo>
                <a:lnTo>
                  <a:pt x="576755" y="63597"/>
                </a:lnTo>
                <a:lnTo>
                  <a:pt x="571430" y="61404"/>
                </a:lnTo>
                <a:lnTo>
                  <a:pt x="564224" y="63283"/>
                </a:lnTo>
                <a:lnTo>
                  <a:pt x="557958" y="66103"/>
                </a:lnTo>
                <a:lnTo>
                  <a:pt x="557958" y="69236"/>
                </a:lnTo>
                <a:lnTo>
                  <a:pt x="564851" y="69236"/>
                </a:lnTo>
                <a:lnTo>
                  <a:pt x="570177" y="71115"/>
                </a:lnTo>
                <a:lnTo>
                  <a:pt x="573623" y="74875"/>
                </a:lnTo>
                <a:lnTo>
                  <a:pt x="575189" y="81454"/>
                </a:lnTo>
                <a:lnTo>
                  <a:pt x="569550" y="78948"/>
                </a:lnTo>
                <a:lnTo>
                  <a:pt x="571743" y="88346"/>
                </a:lnTo>
                <a:lnTo>
                  <a:pt x="572683" y="91479"/>
                </a:lnTo>
                <a:lnTo>
                  <a:pt x="567984" y="91166"/>
                </a:lnTo>
                <a:lnTo>
                  <a:pt x="564537" y="92732"/>
                </a:lnTo>
                <a:lnTo>
                  <a:pt x="562031" y="94925"/>
                </a:lnTo>
                <a:lnTo>
                  <a:pt x="560778" y="97745"/>
                </a:lnTo>
                <a:lnTo>
                  <a:pt x="563597" y="100564"/>
                </a:lnTo>
                <a:lnTo>
                  <a:pt x="556392" y="113095"/>
                </a:lnTo>
                <a:lnTo>
                  <a:pt x="548873" y="112782"/>
                </a:lnTo>
                <a:lnTo>
                  <a:pt x="545114" y="113095"/>
                </a:lnTo>
                <a:lnTo>
                  <a:pt x="540728" y="118421"/>
                </a:lnTo>
                <a:lnTo>
                  <a:pt x="535089" y="118735"/>
                </a:lnTo>
                <a:lnTo>
                  <a:pt x="529136" y="116542"/>
                </a:lnTo>
                <a:lnTo>
                  <a:pt x="526003" y="113095"/>
                </a:lnTo>
                <a:lnTo>
                  <a:pt x="522871" y="113095"/>
                </a:lnTo>
                <a:lnTo>
                  <a:pt x="520051" y="116228"/>
                </a:lnTo>
                <a:lnTo>
                  <a:pt x="520051" y="119048"/>
                </a:lnTo>
                <a:lnTo>
                  <a:pt x="522871" y="124687"/>
                </a:lnTo>
                <a:lnTo>
                  <a:pt x="520364" y="128133"/>
                </a:lnTo>
                <a:lnTo>
                  <a:pt x="514725" y="128760"/>
                </a:lnTo>
                <a:lnTo>
                  <a:pt x="508146" y="125627"/>
                </a:lnTo>
                <a:lnTo>
                  <a:pt x="509399" y="130013"/>
                </a:lnTo>
                <a:lnTo>
                  <a:pt x="511279" y="131579"/>
                </a:lnTo>
                <a:lnTo>
                  <a:pt x="511279" y="135025"/>
                </a:lnTo>
                <a:lnTo>
                  <a:pt x="507833" y="136905"/>
                </a:lnTo>
                <a:lnTo>
                  <a:pt x="506580" y="138785"/>
                </a:lnTo>
                <a:lnTo>
                  <a:pt x="507833" y="141291"/>
                </a:lnTo>
                <a:lnTo>
                  <a:pt x="511279" y="144424"/>
                </a:lnTo>
                <a:lnTo>
                  <a:pt x="508460" y="144737"/>
                </a:lnTo>
                <a:lnTo>
                  <a:pt x="502507" y="147557"/>
                </a:lnTo>
                <a:lnTo>
                  <a:pt x="503760" y="149750"/>
                </a:lnTo>
                <a:lnTo>
                  <a:pt x="496868" y="147557"/>
                </a:lnTo>
                <a:lnTo>
                  <a:pt x="494988" y="158835"/>
                </a:lnTo>
                <a:lnTo>
                  <a:pt x="493109" y="164161"/>
                </a:lnTo>
                <a:lnTo>
                  <a:pt x="489349" y="166667"/>
                </a:lnTo>
                <a:lnTo>
                  <a:pt x="482144" y="166040"/>
                </a:lnTo>
                <a:lnTo>
                  <a:pt x="477444" y="164474"/>
                </a:lnTo>
                <a:lnTo>
                  <a:pt x="473998" y="161654"/>
                </a:lnTo>
                <a:lnTo>
                  <a:pt x="470866" y="156955"/>
                </a:lnTo>
                <a:lnTo>
                  <a:pt x="468986" y="151629"/>
                </a:lnTo>
                <a:lnTo>
                  <a:pt x="468046" y="146617"/>
                </a:lnTo>
                <a:lnTo>
                  <a:pt x="465853" y="143171"/>
                </a:lnTo>
                <a:lnTo>
                  <a:pt x="460214" y="141604"/>
                </a:lnTo>
                <a:lnTo>
                  <a:pt x="460214" y="143484"/>
                </a:lnTo>
                <a:lnTo>
                  <a:pt x="463033" y="153196"/>
                </a:lnTo>
                <a:lnTo>
                  <a:pt x="461467" y="156955"/>
                </a:lnTo>
                <a:lnTo>
                  <a:pt x="461467" y="160401"/>
                </a:lnTo>
                <a:lnTo>
                  <a:pt x="466793" y="162908"/>
                </a:lnTo>
                <a:lnTo>
                  <a:pt x="462094" y="164161"/>
                </a:lnTo>
                <a:lnTo>
                  <a:pt x="452695" y="164474"/>
                </a:lnTo>
                <a:lnTo>
                  <a:pt x="438911" y="161968"/>
                </a:lnTo>
                <a:lnTo>
                  <a:pt x="434524" y="159461"/>
                </a:lnTo>
                <a:lnTo>
                  <a:pt x="432645" y="155389"/>
                </a:lnTo>
                <a:lnTo>
                  <a:pt x="430139" y="154449"/>
                </a:lnTo>
                <a:lnTo>
                  <a:pt x="414788" y="150690"/>
                </a:lnTo>
                <a:lnTo>
                  <a:pt x="412281" y="156955"/>
                </a:lnTo>
                <a:lnTo>
                  <a:pt x="415101" y="159775"/>
                </a:lnTo>
                <a:lnTo>
                  <a:pt x="426692" y="166667"/>
                </a:lnTo>
                <a:lnTo>
                  <a:pt x="426692" y="169487"/>
                </a:lnTo>
                <a:lnTo>
                  <a:pt x="418234" y="172933"/>
                </a:lnTo>
                <a:lnTo>
                  <a:pt x="404763" y="172619"/>
                </a:lnTo>
                <a:lnTo>
                  <a:pt x="394424" y="175752"/>
                </a:lnTo>
                <a:lnTo>
                  <a:pt x="394424" y="178885"/>
                </a:lnTo>
                <a:lnTo>
                  <a:pt x="396930" y="182331"/>
                </a:lnTo>
                <a:lnTo>
                  <a:pt x="395991" y="185151"/>
                </a:lnTo>
                <a:lnTo>
                  <a:pt x="393484" y="187657"/>
                </a:lnTo>
                <a:lnTo>
                  <a:pt x="391605" y="191416"/>
                </a:lnTo>
                <a:lnTo>
                  <a:pt x="390978" y="208020"/>
                </a:lnTo>
                <a:lnTo>
                  <a:pt x="388785" y="213346"/>
                </a:lnTo>
                <a:lnTo>
                  <a:pt x="392231" y="215853"/>
                </a:lnTo>
                <a:lnTo>
                  <a:pt x="395991" y="217732"/>
                </a:lnTo>
                <a:lnTo>
                  <a:pt x="399750" y="218046"/>
                </a:lnTo>
                <a:lnTo>
                  <a:pt x="403510" y="216479"/>
                </a:lnTo>
                <a:lnTo>
                  <a:pt x="400690" y="236843"/>
                </a:lnTo>
                <a:lnTo>
                  <a:pt x="397870" y="247494"/>
                </a:lnTo>
                <a:lnTo>
                  <a:pt x="391605" y="254073"/>
                </a:lnTo>
                <a:lnTo>
                  <a:pt x="394111" y="257833"/>
                </a:lnTo>
                <a:lnTo>
                  <a:pt x="394424" y="260339"/>
                </a:lnTo>
                <a:lnTo>
                  <a:pt x="392858" y="261905"/>
                </a:lnTo>
                <a:lnTo>
                  <a:pt x="388785" y="263158"/>
                </a:lnTo>
                <a:lnTo>
                  <a:pt x="390665" y="269737"/>
                </a:lnTo>
                <a:lnTo>
                  <a:pt x="391605" y="276630"/>
                </a:lnTo>
                <a:lnTo>
                  <a:pt x="393171" y="282269"/>
                </a:lnTo>
                <a:lnTo>
                  <a:pt x="397557" y="285088"/>
                </a:lnTo>
                <a:lnTo>
                  <a:pt x="397557" y="287908"/>
                </a:lnTo>
                <a:lnTo>
                  <a:pt x="390352" y="293547"/>
                </a:lnTo>
                <a:lnTo>
                  <a:pt x="386279" y="296053"/>
                </a:lnTo>
                <a:lnTo>
                  <a:pt x="380326" y="297933"/>
                </a:lnTo>
                <a:lnTo>
                  <a:pt x="362469" y="298559"/>
                </a:lnTo>
                <a:lnTo>
                  <a:pt x="357144" y="300752"/>
                </a:lnTo>
                <a:lnTo>
                  <a:pt x="351504" y="298559"/>
                </a:lnTo>
                <a:lnTo>
                  <a:pt x="342419" y="299186"/>
                </a:lnTo>
                <a:lnTo>
                  <a:pt x="333647" y="301379"/>
                </a:lnTo>
                <a:lnTo>
                  <a:pt x="328008" y="304199"/>
                </a:lnTo>
                <a:lnTo>
                  <a:pt x="333334" y="306705"/>
                </a:lnTo>
                <a:lnTo>
                  <a:pt x="336467" y="307018"/>
                </a:lnTo>
                <a:lnTo>
                  <a:pt x="336467" y="310151"/>
                </a:lnTo>
                <a:lnTo>
                  <a:pt x="329574" y="311717"/>
                </a:lnTo>
                <a:lnTo>
                  <a:pt x="320489" y="322056"/>
                </a:lnTo>
                <a:lnTo>
                  <a:pt x="322056" y="328948"/>
                </a:lnTo>
                <a:lnTo>
                  <a:pt x="315477" y="329261"/>
                </a:lnTo>
                <a:lnTo>
                  <a:pt x="311091" y="330828"/>
                </a:lnTo>
                <a:lnTo>
                  <a:pt x="306705" y="331141"/>
                </a:lnTo>
                <a:lnTo>
                  <a:pt x="301692" y="328948"/>
                </a:lnTo>
                <a:lnTo>
                  <a:pt x="301692" y="332081"/>
                </a:lnTo>
                <a:lnTo>
                  <a:pt x="295113" y="325815"/>
                </a:lnTo>
                <a:lnTo>
                  <a:pt x="274437" y="322682"/>
                </a:lnTo>
                <a:lnTo>
                  <a:pt x="266291" y="319236"/>
                </a:lnTo>
                <a:lnTo>
                  <a:pt x="266291" y="316417"/>
                </a:lnTo>
                <a:lnTo>
                  <a:pt x="278823" y="300439"/>
                </a:lnTo>
                <a:lnTo>
                  <a:pt x="301692" y="285088"/>
                </a:lnTo>
                <a:lnTo>
                  <a:pt x="301692" y="281955"/>
                </a:lnTo>
                <a:lnTo>
                  <a:pt x="296053" y="282269"/>
                </a:lnTo>
                <a:lnTo>
                  <a:pt x="290727" y="283522"/>
                </a:lnTo>
                <a:lnTo>
                  <a:pt x="285401" y="285402"/>
                </a:lnTo>
                <a:lnTo>
                  <a:pt x="281329" y="287908"/>
                </a:lnTo>
                <a:lnTo>
                  <a:pt x="279449" y="291041"/>
                </a:lnTo>
                <a:lnTo>
                  <a:pt x="277569" y="296680"/>
                </a:lnTo>
                <a:lnTo>
                  <a:pt x="273810" y="297933"/>
                </a:lnTo>
                <a:lnTo>
                  <a:pt x="272244" y="296367"/>
                </a:lnTo>
                <a:lnTo>
                  <a:pt x="272870" y="293234"/>
                </a:lnTo>
                <a:lnTo>
                  <a:pt x="275376" y="287908"/>
                </a:lnTo>
                <a:lnTo>
                  <a:pt x="272557" y="285088"/>
                </a:lnTo>
                <a:lnTo>
                  <a:pt x="269111" y="292607"/>
                </a:lnTo>
                <a:lnTo>
                  <a:pt x="265038" y="296367"/>
                </a:lnTo>
                <a:lnTo>
                  <a:pt x="262845" y="294173"/>
                </a:lnTo>
                <a:lnTo>
                  <a:pt x="263785" y="285088"/>
                </a:lnTo>
                <a:lnTo>
                  <a:pt x="260965" y="285088"/>
                </a:lnTo>
                <a:lnTo>
                  <a:pt x="260652" y="294173"/>
                </a:lnTo>
                <a:lnTo>
                  <a:pt x="258146" y="294173"/>
                </a:lnTo>
                <a:lnTo>
                  <a:pt x="257206" y="289161"/>
                </a:lnTo>
                <a:lnTo>
                  <a:pt x="254386" y="285715"/>
                </a:lnTo>
                <a:lnTo>
                  <a:pt x="249061" y="285088"/>
                </a:lnTo>
                <a:lnTo>
                  <a:pt x="249061" y="287908"/>
                </a:lnTo>
                <a:lnTo>
                  <a:pt x="255013" y="294487"/>
                </a:lnTo>
                <a:lnTo>
                  <a:pt x="249061" y="294487"/>
                </a:lnTo>
                <a:lnTo>
                  <a:pt x="255013" y="300752"/>
                </a:lnTo>
                <a:lnTo>
                  <a:pt x="249061" y="300752"/>
                </a:lnTo>
                <a:lnTo>
                  <a:pt x="244988" y="298559"/>
                </a:lnTo>
                <a:lnTo>
                  <a:pt x="237469" y="291354"/>
                </a:lnTo>
                <a:lnTo>
                  <a:pt x="236216" y="297620"/>
                </a:lnTo>
                <a:lnTo>
                  <a:pt x="247181" y="306705"/>
                </a:lnTo>
                <a:lnTo>
                  <a:pt x="249061" y="312971"/>
                </a:lnTo>
                <a:lnTo>
                  <a:pt x="245301" y="319863"/>
                </a:lnTo>
                <a:lnTo>
                  <a:pt x="238722" y="322682"/>
                </a:lnTo>
                <a:lnTo>
                  <a:pt x="230577" y="323309"/>
                </a:lnTo>
                <a:lnTo>
                  <a:pt x="222745" y="322682"/>
                </a:lnTo>
                <a:lnTo>
                  <a:pt x="215852" y="321429"/>
                </a:lnTo>
                <a:lnTo>
                  <a:pt x="209274" y="318923"/>
                </a:lnTo>
                <a:lnTo>
                  <a:pt x="203948" y="316103"/>
                </a:lnTo>
                <a:lnTo>
                  <a:pt x="199562" y="312971"/>
                </a:lnTo>
                <a:lnTo>
                  <a:pt x="189223" y="303572"/>
                </a:lnTo>
                <a:lnTo>
                  <a:pt x="184524" y="301692"/>
                </a:lnTo>
                <a:lnTo>
                  <a:pt x="182018" y="307018"/>
                </a:lnTo>
                <a:lnTo>
                  <a:pt x="180138" y="304199"/>
                </a:lnTo>
                <a:lnTo>
                  <a:pt x="176065" y="304199"/>
                </a:lnTo>
                <a:lnTo>
                  <a:pt x="188597" y="318610"/>
                </a:lnTo>
                <a:lnTo>
                  <a:pt x="193609" y="322682"/>
                </a:lnTo>
                <a:lnTo>
                  <a:pt x="205201" y="328948"/>
                </a:lnTo>
                <a:lnTo>
                  <a:pt x="206767" y="332081"/>
                </a:lnTo>
                <a:lnTo>
                  <a:pt x="207707" y="335840"/>
                </a:lnTo>
                <a:lnTo>
                  <a:pt x="209587" y="339286"/>
                </a:lnTo>
                <a:lnTo>
                  <a:pt x="213973" y="341479"/>
                </a:lnTo>
                <a:lnTo>
                  <a:pt x="213973" y="344612"/>
                </a:lnTo>
                <a:lnTo>
                  <a:pt x="203008" y="344299"/>
                </a:lnTo>
                <a:lnTo>
                  <a:pt x="196429" y="342419"/>
                </a:lnTo>
                <a:lnTo>
                  <a:pt x="192043" y="337720"/>
                </a:lnTo>
                <a:lnTo>
                  <a:pt x="187970" y="328948"/>
                </a:lnTo>
                <a:lnTo>
                  <a:pt x="184837" y="328948"/>
                </a:lnTo>
                <a:lnTo>
                  <a:pt x="185464" y="333021"/>
                </a:lnTo>
                <a:lnTo>
                  <a:pt x="188283" y="339286"/>
                </a:lnTo>
                <a:lnTo>
                  <a:pt x="190790" y="341479"/>
                </a:lnTo>
                <a:lnTo>
                  <a:pt x="182018" y="354011"/>
                </a:lnTo>
                <a:lnTo>
                  <a:pt x="178572" y="350878"/>
                </a:lnTo>
                <a:lnTo>
                  <a:pt x="175439" y="341479"/>
                </a:lnTo>
                <a:lnTo>
                  <a:pt x="167293" y="335214"/>
                </a:lnTo>
                <a:lnTo>
                  <a:pt x="168860" y="332707"/>
                </a:lnTo>
                <a:lnTo>
                  <a:pt x="167293" y="328948"/>
                </a:lnTo>
                <a:lnTo>
                  <a:pt x="164474" y="328948"/>
                </a:lnTo>
                <a:lnTo>
                  <a:pt x="155702" y="331454"/>
                </a:lnTo>
                <a:lnTo>
                  <a:pt x="145990" y="326755"/>
                </a:lnTo>
                <a:lnTo>
                  <a:pt x="141604" y="319863"/>
                </a:lnTo>
                <a:lnTo>
                  <a:pt x="148496" y="316417"/>
                </a:lnTo>
                <a:lnTo>
                  <a:pt x="156329" y="316103"/>
                </a:lnTo>
                <a:lnTo>
                  <a:pt x="160401" y="314537"/>
                </a:lnTo>
                <a:lnTo>
                  <a:pt x="161968" y="311404"/>
                </a:lnTo>
                <a:lnTo>
                  <a:pt x="161654" y="307018"/>
                </a:lnTo>
                <a:lnTo>
                  <a:pt x="154135" y="302632"/>
                </a:lnTo>
                <a:lnTo>
                  <a:pt x="152569" y="299499"/>
                </a:lnTo>
                <a:lnTo>
                  <a:pt x="158522" y="294487"/>
                </a:lnTo>
                <a:lnTo>
                  <a:pt x="152569" y="289161"/>
                </a:lnTo>
                <a:lnTo>
                  <a:pt x="148810" y="287908"/>
                </a:lnTo>
                <a:lnTo>
                  <a:pt x="144111" y="287908"/>
                </a:lnTo>
                <a:lnTo>
                  <a:pt x="146930" y="294487"/>
                </a:lnTo>
                <a:lnTo>
                  <a:pt x="137218" y="293547"/>
                </a:lnTo>
                <a:lnTo>
                  <a:pt x="130326" y="289474"/>
                </a:lnTo>
                <a:lnTo>
                  <a:pt x="123747" y="286968"/>
                </a:lnTo>
                <a:lnTo>
                  <a:pt x="114975" y="291354"/>
                </a:lnTo>
                <a:lnTo>
                  <a:pt x="114975" y="294487"/>
                </a:lnTo>
                <a:lnTo>
                  <a:pt x="118421" y="294487"/>
                </a:lnTo>
                <a:lnTo>
                  <a:pt x="118421" y="297933"/>
                </a:lnTo>
                <a:lnTo>
                  <a:pt x="102444" y="291354"/>
                </a:lnTo>
                <a:lnTo>
                  <a:pt x="93045" y="289161"/>
                </a:lnTo>
                <a:lnTo>
                  <a:pt x="86153" y="291354"/>
                </a:lnTo>
                <a:lnTo>
                  <a:pt x="89912" y="292294"/>
                </a:lnTo>
                <a:close/>
              </a:path>
            </a:pathLst>
          </a:custGeom>
          <a:solidFill>
            <a:srgbClr val="FFFF00"/>
          </a:solidFill>
          <a:ln w="12700" cap="rnd">
            <a:solidFill>
              <a:schemeClr val="bg1"/>
            </a:solidFill>
            <a:prstDash val="solid"/>
            <a:round/>
          </a:ln>
        </p:spPr>
        <p:txBody>
          <a:bodyPr rtlCol="0" anchor="ctr"/>
          <a:lstStyle/>
          <a:p>
            <a:endParaRPr lang="vi-VN"/>
          </a:p>
        </p:txBody>
      </p:sp>
      <p:sp>
        <p:nvSpPr>
          <p:cNvPr id="9" name="Freeform: Shape 8">
            <a:extLst>
              <a:ext uri="{FF2B5EF4-FFF2-40B4-BE49-F238E27FC236}">
                <a16:creationId xmlns:a16="http://schemas.microsoft.com/office/drawing/2014/main" id="{B855AED2-E418-EAF0-07D1-45CCF74F1F01}"/>
              </a:ext>
            </a:extLst>
          </p:cNvPr>
          <p:cNvSpPr/>
          <p:nvPr/>
        </p:nvSpPr>
        <p:spPr>
          <a:xfrm>
            <a:off x="1998062" y="5408094"/>
            <a:ext cx="297306" cy="351191"/>
          </a:xfrm>
          <a:custGeom>
            <a:avLst/>
            <a:gdLst>
              <a:gd name="connsiteX0" fmla="*/ 273810 w 297306"/>
              <a:gd name="connsiteY0" fmla="*/ 40100 h 351191"/>
              <a:gd name="connsiteX1" fmla="*/ 284775 w 297306"/>
              <a:gd name="connsiteY1" fmla="*/ 43860 h 351191"/>
              <a:gd name="connsiteX2" fmla="*/ 289474 w 297306"/>
              <a:gd name="connsiteY2" fmla="*/ 50752 h 351191"/>
              <a:gd name="connsiteX3" fmla="*/ 296053 w 297306"/>
              <a:gd name="connsiteY3" fmla="*/ 77381 h 351191"/>
              <a:gd name="connsiteX4" fmla="*/ 297306 w 297306"/>
              <a:gd name="connsiteY4" fmla="*/ 85527 h 351191"/>
              <a:gd name="connsiteX5" fmla="*/ 297306 w 297306"/>
              <a:gd name="connsiteY5" fmla="*/ 90852 h 351191"/>
              <a:gd name="connsiteX6" fmla="*/ 295427 w 297306"/>
              <a:gd name="connsiteY6" fmla="*/ 92106 h 351191"/>
              <a:gd name="connsiteX7" fmla="*/ 286655 w 297306"/>
              <a:gd name="connsiteY7" fmla="*/ 94298 h 351191"/>
              <a:gd name="connsiteX8" fmla="*/ 272244 w 297306"/>
              <a:gd name="connsiteY8" fmla="*/ 120301 h 351191"/>
              <a:gd name="connsiteX9" fmla="*/ 264412 w 297306"/>
              <a:gd name="connsiteY9" fmla="*/ 129700 h 351191"/>
              <a:gd name="connsiteX10" fmla="*/ 260339 w 297306"/>
              <a:gd name="connsiteY10" fmla="*/ 133146 h 351191"/>
              <a:gd name="connsiteX11" fmla="*/ 253760 w 297306"/>
              <a:gd name="connsiteY11" fmla="*/ 139725 h 351191"/>
              <a:gd name="connsiteX12" fmla="*/ 250314 w 297306"/>
              <a:gd name="connsiteY12" fmla="*/ 144737 h 351191"/>
              <a:gd name="connsiteX13" fmla="*/ 239036 w 297306"/>
              <a:gd name="connsiteY13" fmla="*/ 168860 h 351191"/>
              <a:gd name="connsiteX14" fmla="*/ 236529 w 297306"/>
              <a:gd name="connsiteY14" fmla="*/ 176692 h 351191"/>
              <a:gd name="connsiteX15" fmla="*/ 234963 w 297306"/>
              <a:gd name="connsiteY15" fmla="*/ 185151 h 351191"/>
              <a:gd name="connsiteX16" fmla="*/ 234336 w 297306"/>
              <a:gd name="connsiteY16" fmla="*/ 202068 h 351191"/>
              <a:gd name="connsiteX17" fmla="*/ 234963 w 297306"/>
              <a:gd name="connsiteY17" fmla="*/ 208960 h 351191"/>
              <a:gd name="connsiteX18" fmla="*/ 236529 w 297306"/>
              <a:gd name="connsiteY18" fmla="*/ 216166 h 351191"/>
              <a:gd name="connsiteX19" fmla="*/ 239036 w 297306"/>
              <a:gd name="connsiteY19" fmla="*/ 222432 h 351191"/>
              <a:gd name="connsiteX20" fmla="*/ 243735 w 297306"/>
              <a:gd name="connsiteY20" fmla="*/ 231517 h 351191"/>
              <a:gd name="connsiteX21" fmla="*/ 246241 w 297306"/>
              <a:gd name="connsiteY21" fmla="*/ 234963 h 351191"/>
              <a:gd name="connsiteX22" fmla="*/ 249374 w 297306"/>
              <a:gd name="connsiteY22" fmla="*/ 242169 h 351191"/>
              <a:gd name="connsiteX23" fmla="*/ 251254 w 297306"/>
              <a:gd name="connsiteY23" fmla="*/ 249374 h 351191"/>
              <a:gd name="connsiteX24" fmla="*/ 255640 w 297306"/>
              <a:gd name="connsiteY24" fmla="*/ 254700 h 351191"/>
              <a:gd name="connsiteX25" fmla="*/ 262532 w 297306"/>
              <a:gd name="connsiteY25" fmla="*/ 259712 h 351191"/>
              <a:gd name="connsiteX26" fmla="*/ 268171 w 297306"/>
              <a:gd name="connsiteY26" fmla="*/ 266604 h 351191"/>
              <a:gd name="connsiteX27" fmla="*/ 271930 w 297306"/>
              <a:gd name="connsiteY27" fmla="*/ 280389 h 351191"/>
              <a:gd name="connsiteX28" fmla="*/ 267231 w 297306"/>
              <a:gd name="connsiteY28" fmla="*/ 306078 h 351191"/>
              <a:gd name="connsiteX29" fmla="*/ 264098 w 297306"/>
              <a:gd name="connsiteY29" fmla="*/ 314537 h 351191"/>
              <a:gd name="connsiteX30" fmla="*/ 259399 w 297306"/>
              <a:gd name="connsiteY30" fmla="*/ 323936 h 351191"/>
              <a:gd name="connsiteX31" fmla="*/ 255326 w 297306"/>
              <a:gd name="connsiteY31" fmla="*/ 329888 h 351191"/>
              <a:gd name="connsiteX32" fmla="*/ 243735 w 297306"/>
              <a:gd name="connsiteY32" fmla="*/ 342106 h 351191"/>
              <a:gd name="connsiteX33" fmla="*/ 229011 w 297306"/>
              <a:gd name="connsiteY33" fmla="*/ 328948 h 351191"/>
              <a:gd name="connsiteX34" fmla="*/ 223371 w 297306"/>
              <a:gd name="connsiteY34" fmla="*/ 325815 h 351191"/>
              <a:gd name="connsiteX35" fmla="*/ 217732 w 297306"/>
              <a:gd name="connsiteY35" fmla="*/ 323622 h 351191"/>
              <a:gd name="connsiteX36" fmla="*/ 215226 w 297306"/>
              <a:gd name="connsiteY36" fmla="*/ 324562 h 351191"/>
              <a:gd name="connsiteX37" fmla="*/ 213973 w 297306"/>
              <a:gd name="connsiteY37" fmla="*/ 327382 h 351191"/>
              <a:gd name="connsiteX38" fmla="*/ 214599 w 297306"/>
              <a:gd name="connsiteY38" fmla="*/ 334587 h 351191"/>
              <a:gd name="connsiteX39" fmla="*/ 213660 w 297306"/>
              <a:gd name="connsiteY39" fmla="*/ 338033 h 351191"/>
              <a:gd name="connsiteX40" fmla="*/ 210214 w 297306"/>
              <a:gd name="connsiteY40" fmla="*/ 340539 h 351191"/>
              <a:gd name="connsiteX41" fmla="*/ 175126 w 297306"/>
              <a:gd name="connsiteY41" fmla="*/ 351191 h 351191"/>
              <a:gd name="connsiteX42" fmla="*/ 169173 w 297306"/>
              <a:gd name="connsiteY42" fmla="*/ 350878 h 351191"/>
              <a:gd name="connsiteX43" fmla="*/ 165101 w 297306"/>
              <a:gd name="connsiteY43" fmla="*/ 349938 h 351191"/>
              <a:gd name="connsiteX44" fmla="*/ 161655 w 297306"/>
              <a:gd name="connsiteY44" fmla="*/ 347119 h 351191"/>
              <a:gd name="connsiteX45" fmla="*/ 166040 w 297306"/>
              <a:gd name="connsiteY45" fmla="*/ 347119 h 351191"/>
              <a:gd name="connsiteX46" fmla="*/ 168860 w 297306"/>
              <a:gd name="connsiteY46" fmla="*/ 344612 h 351191"/>
              <a:gd name="connsiteX47" fmla="*/ 164161 w 297306"/>
              <a:gd name="connsiteY47" fmla="*/ 335840 h 351191"/>
              <a:gd name="connsiteX48" fmla="*/ 157269 w 297306"/>
              <a:gd name="connsiteY48" fmla="*/ 311091 h 351191"/>
              <a:gd name="connsiteX49" fmla="*/ 152256 w 297306"/>
              <a:gd name="connsiteY49" fmla="*/ 303572 h 351191"/>
              <a:gd name="connsiteX50" fmla="*/ 144737 w 297306"/>
              <a:gd name="connsiteY50" fmla="*/ 297933 h 351191"/>
              <a:gd name="connsiteX51" fmla="*/ 137532 w 297306"/>
              <a:gd name="connsiteY51" fmla="*/ 296680 h 351191"/>
              <a:gd name="connsiteX52" fmla="*/ 130953 w 297306"/>
              <a:gd name="connsiteY52" fmla="*/ 300439 h 351191"/>
              <a:gd name="connsiteX53" fmla="*/ 125940 w 297306"/>
              <a:gd name="connsiteY53" fmla="*/ 309838 h 351191"/>
              <a:gd name="connsiteX54" fmla="*/ 121554 w 297306"/>
              <a:gd name="connsiteY54" fmla="*/ 301066 h 351191"/>
              <a:gd name="connsiteX55" fmla="*/ 115915 w 297306"/>
              <a:gd name="connsiteY55" fmla="*/ 293860 h 351191"/>
              <a:gd name="connsiteX56" fmla="*/ 101191 w 297306"/>
              <a:gd name="connsiteY56" fmla="*/ 281015 h 351191"/>
              <a:gd name="connsiteX57" fmla="*/ 94612 w 297306"/>
              <a:gd name="connsiteY57" fmla="*/ 273810 h 351191"/>
              <a:gd name="connsiteX58" fmla="*/ 84273 w 297306"/>
              <a:gd name="connsiteY58" fmla="*/ 257519 h 351191"/>
              <a:gd name="connsiteX59" fmla="*/ 78008 w 297306"/>
              <a:gd name="connsiteY59" fmla="*/ 251880 h 351191"/>
              <a:gd name="connsiteX60" fmla="*/ 55451 w 297306"/>
              <a:gd name="connsiteY60" fmla="*/ 246241 h 351191"/>
              <a:gd name="connsiteX61" fmla="*/ 46679 w 297306"/>
              <a:gd name="connsiteY61" fmla="*/ 239662 h 351191"/>
              <a:gd name="connsiteX62" fmla="*/ 41980 w 297306"/>
              <a:gd name="connsiteY62" fmla="*/ 227444 h 351191"/>
              <a:gd name="connsiteX63" fmla="*/ 41040 w 297306"/>
              <a:gd name="connsiteY63" fmla="*/ 218045 h 351191"/>
              <a:gd name="connsiteX64" fmla="*/ 35401 w 297306"/>
              <a:gd name="connsiteY64" fmla="*/ 214599 h 351191"/>
              <a:gd name="connsiteX65" fmla="*/ 28509 w 297306"/>
              <a:gd name="connsiteY65" fmla="*/ 213033 h 351191"/>
              <a:gd name="connsiteX66" fmla="*/ 22870 w 297306"/>
              <a:gd name="connsiteY66" fmla="*/ 208647 h 351191"/>
              <a:gd name="connsiteX67" fmla="*/ 22556 w 297306"/>
              <a:gd name="connsiteY67" fmla="*/ 202381 h 351191"/>
              <a:gd name="connsiteX68" fmla="*/ 29449 w 297306"/>
              <a:gd name="connsiteY68" fmla="*/ 169800 h 351191"/>
              <a:gd name="connsiteX69" fmla="*/ 34148 w 297306"/>
              <a:gd name="connsiteY69" fmla="*/ 155075 h 351191"/>
              <a:gd name="connsiteX70" fmla="*/ 35401 w 297306"/>
              <a:gd name="connsiteY70" fmla="*/ 148497 h 351191"/>
              <a:gd name="connsiteX71" fmla="*/ 34775 w 297306"/>
              <a:gd name="connsiteY71" fmla="*/ 141918 h 351191"/>
              <a:gd name="connsiteX72" fmla="*/ 28196 w 297306"/>
              <a:gd name="connsiteY72" fmla="*/ 119048 h 351191"/>
              <a:gd name="connsiteX73" fmla="*/ 29135 w 297306"/>
              <a:gd name="connsiteY73" fmla="*/ 107770 h 351191"/>
              <a:gd name="connsiteX74" fmla="*/ 28822 w 297306"/>
              <a:gd name="connsiteY74" fmla="*/ 102130 h 351191"/>
              <a:gd name="connsiteX75" fmla="*/ 26629 w 297306"/>
              <a:gd name="connsiteY75" fmla="*/ 97118 h 351191"/>
              <a:gd name="connsiteX76" fmla="*/ 21930 w 297306"/>
              <a:gd name="connsiteY76" fmla="*/ 93672 h 351191"/>
              <a:gd name="connsiteX77" fmla="*/ 10652 w 297306"/>
              <a:gd name="connsiteY77" fmla="*/ 91479 h 351191"/>
              <a:gd name="connsiteX78" fmla="*/ 5639 w 297306"/>
              <a:gd name="connsiteY78" fmla="*/ 88659 h 351191"/>
              <a:gd name="connsiteX79" fmla="*/ 0 w 297306"/>
              <a:gd name="connsiteY79" fmla="*/ 79574 h 351191"/>
              <a:gd name="connsiteX80" fmla="*/ 1253 w 297306"/>
              <a:gd name="connsiteY80" fmla="*/ 70802 h 351191"/>
              <a:gd name="connsiteX81" fmla="*/ 6266 w 297306"/>
              <a:gd name="connsiteY81" fmla="*/ 63283 h 351191"/>
              <a:gd name="connsiteX82" fmla="*/ 11905 w 297306"/>
              <a:gd name="connsiteY82" fmla="*/ 57018 h 351191"/>
              <a:gd name="connsiteX83" fmla="*/ 21617 w 297306"/>
              <a:gd name="connsiteY83" fmla="*/ 48872 h 351191"/>
              <a:gd name="connsiteX84" fmla="*/ 28822 w 297306"/>
              <a:gd name="connsiteY84" fmla="*/ 47306 h 351191"/>
              <a:gd name="connsiteX85" fmla="*/ 48872 w 297306"/>
              <a:gd name="connsiteY85" fmla="*/ 54825 h 351191"/>
              <a:gd name="connsiteX86" fmla="*/ 61090 w 297306"/>
              <a:gd name="connsiteY86" fmla="*/ 55451 h 351191"/>
              <a:gd name="connsiteX87" fmla="*/ 66103 w 297306"/>
              <a:gd name="connsiteY87" fmla="*/ 49185 h 351191"/>
              <a:gd name="connsiteX88" fmla="*/ 70176 w 297306"/>
              <a:gd name="connsiteY88" fmla="*/ 40100 h 351191"/>
              <a:gd name="connsiteX89" fmla="*/ 82080 w 297306"/>
              <a:gd name="connsiteY89" fmla="*/ 27882 h 351191"/>
              <a:gd name="connsiteX90" fmla="*/ 84273 w 297306"/>
              <a:gd name="connsiteY90" fmla="*/ 22556 h 351191"/>
              <a:gd name="connsiteX91" fmla="*/ 85526 w 297306"/>
              <a:gd name="connsiteY91" fmla="*/ 16604 h 351191"/>
              <a:gd name="connsiteX92" fmla="*/ 85840 w 297306"/>
              <a:gd name="connsiteY92" fmla="*/ 10652 h 351191"/>
              <a:gd name="connsiteX93" fmla="*/ 95552 w 297306"/>
              <a:gd name="connsiteY93" fmla="*/ 0 h 351191"/>
              <a:gd name="connsiteX94" fmla="*/ 115288 w 297306"/>
              <a:gd name="connsiteY94" fmla="*/ 3446 h 351191"/>
              <a:gd name="connsiteX95" fmla="*/ 137218 w 297306"/>
              <a:gd name="connsiteY95" fmla="*/ 10339 h 351191"/>
              <a:gd name="connsiteX96" fmla="*/ 154762 w 297306"/>
              <a:gd name="connsiteY96" fmla="*/ 10652 h 351191"/>
              <a:gd name="connsiteX97" fmla="*/ 184211 w 297306"/>
              <a:gd name="connsiteY97" fmla="*/ 19737 h 351191"/>
              <a:gd name="connsiteX98" fmla="*/ 192670 w 297306"/>
              <a:gd name="connsiteY98" fmla="*/ 24436 h 351191"/>
              <a:gd name="connsiteX99" fmla="*/ 195802 w 297306"/>
              <a:gd name="connsiteY99" fmla="*/ 28196 h 351191"/>
              <a:gd name="connsiteX100" fmla="*/ 201755 w 297306"/>
              <a:gd name="connsiteY100" fmla="*/ 37594 h 351191"/>
              <a:gd name="connsiteX101" fmla="*/ 205514 w 297306"/>
              <a:gd name="connsiteY101" fmla="*/ 40727 h 351191"/>
              <a:gd name="connsiteX102" fmla="*/ 211153 w 297306"/>
              <a:gd name="connsiteY102" fmla="*/ 41667 h 351191"/>
              <a:gd name="connsiteX103" fmla="*/ 235276 w 297306"/>
              <a:gd name="connsiteY103" fmla="*/ 35401 h 351191"/>
              <a:gd name="connsiteX104" fmla="*/ 239662 w 297306"/>
              <a:gd name="connsiteY104" fmla="*/ 35088 h 351191"/>
              <a:gd name="connsiteX105" fmla="*/ 244048 w 297306"/>
              <a:gd name="connsiteY105" fmla="*/ 35714 h 351191"/>
              <a:gd name="connsiteX106" fmla="*/ 250000 w 297306"/>
              <a:gd name="connsiteY106" fmla="*/ 37594 h 351191"/>
              <a:gd name="connsiteX107" fmla="*/ 259086 w 297306"/>
              <a:gd name="connsiteY107" fmla="*/ 44486 h 351191"/>
              <a:gd name="connsiteX108" fmla="*/ 264725 w 297306"/>
              <a:gd name="connsiteY108" fmla="*/ 47306 h 351191"/>
              <a:gd name="connsiteX109" fmla="*/ 270051 w 297306"/>
              <a:gd name="connsiteY109" fmla="*/ 46993 h 351191"/>
              <a:gd name="connsiteX110" fmla="*/ 273810 w 297306"/>
              <a:gd name="connsiteY110" fmla="*/ 40100 h 35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97306" h="351191">
                <a:moveTo>
                  <a:pt x="273810" y="40100"/>
                </a:moveTo>
                <a:lnTo>
                  <a:pt x="284775" y="43860"/>
                </a:lnTo>
                <a:lnTo>
                  <a:pt x="289474" y="50752"/>
                </a:lnTo>
                <a:lnTo>
                  <a:pt x="296053" y="77381"/>
                </a:lnTo>
                <a:lnTo>
                  <a:pt x="297306" y="85527"/>
                </a:lnTo>
                <a:lnTo>
                  <a:pt x="297306" y="90852"/>
                </a:lnTo>
                <a:lnTo>
                  <a:pt x="295427" y="92106"/>
                </a:lnTo>
                <a:lnTo>
                  <a:pt x="286655" y="94298"/>
                </a:lnTo>
                <a:lnTo>
                  <a:pt x="272244" y="120301"/>
                </a:lnTo>
                <a:lnTo>
                  <a:pt x="264412" y="129700"/>
                </a:lnTo>
                <a:lnTo>
                  <a:pt x="260339" y="133146"/>
                </a:lnTo>
                <a:lnTo>
                  <a:pt x="253760" y="139725"/>
                </a:lnTo>
                <a:lnTo>
                  <a:pt x="250314" y="144737"/>
                </a:lnTo>
                <a:lnTo>
                  <a:pt x="239036" y="168860"/>
                </a:lnTo>
                <a:lnTo>
                  <a:pt x="236529" y="176692"/>
                </a:lnTo>
                <a:lnTo>
                  <a:pt x="234963" y="185151"/>
                </a:lnTo>
                <a:lnTo>
                  <a:pt x="234336" y="202068"/>
                </a:lnTo>
                <a:lnTo>
                  <a:pt x="234963" y="208960"/>
                </a:lnTo>
                <a:lnTo>
                  <a:pt x="236529" y="216166"/>
                </a:lnTo>
                <a:lnTo>
                  <a:pt x="239036" y="222432"/>
                </a:lnTo>
                <a:lnTo>
                  <a:pt x="243735" y="231517"/>
                </a:lnTo>
                <a:lnTo>
                  <a:pt x="246241" y="234963"/>
                </a:lnTo>
                <a:lnTo>
                  <a:pt x="249374" y="242169"/>
                </a:lnTo>
                <a:lnTo>
                  <a:pt x="251254" y="249374"/>
                </a:lnTo>
                <a:lnTo>
                  <a:pt x="255640" y="254700"/>
                </a:lnTo>
                <a:lnTo>
                  <a:pt x="262532" y="259712"/>
                </a:lnTo>
                <a:lnTo>
                  <a:pt x="268171" y="266604"/>
                </a:lnTo>
                <a:lnTo>
                  <a:pt x="271930" y="280389"/>
                </a:lnTo>
                <a:lnTo>
                  <a:pt x="267231" y="306078"/>
                </a:lnTo>
                <a:lnTo>
                  <a:pt x="264098" y="314537"/>
                </a:lnTo>
                <a:lnTo>
                  <a:pt x="259399" y="323936"/>
                </a:lnTo>
                <a:lnTo>
                  <a:pt x="255326" y="329888"/>
                </a:lnTo>
                <a:lnTo>
                  <a:pt x="243735" y="342106"/>
                </a:lnTo>
                <a:lnTo>
                  <a:pt x="229011" y="328948"/>
                </a:lnTo>
                <a:lnTo>
                  <a:pt x="223371" y="325815"/>
                </a:lnTo>
                <a:lnTo>
                  <a:pt x="217732" y="323622"/>
                </a:lnTo>
                <a:lnTo>
                  <a:pt x="215226" y="324562"/>
                </a:lnTo>
                <a:lnTo>
                  <a:pt x="213973" y="327382"/>
                </a:lnTo>
                <a:lnTo>
                  <a:pt x="214599" y="334587"/>
                </a:lnTo>
                <a:lnTo>
                  <a:pt x="213660" y="338033"/>
                </a:lnTo>
                <a:lnTo>
                  <a:pt x="210214" y="340539"/>
                </a:lnTo>
                <a:lnTo>
                  <a:pt x="175126" y="351191"/>
                </a:lnTo>
                <a:lnTo>
                  <a:pt x="169173" y="350878"/>
                </a:lnTo>
                <a:lnTo>
                  <a:pt x="165101" y="349938"/>
                </a:lnTo>
                <a:lnTo>
                  <a:pt x="161655" y="347119"/>
                </a:lnTo>
                <a:lnTo>
                  <a:pt x="166040" y="347119"/>
                </a:lnTo>
                <a:lnTo>
                  <a:pt x="168860" y="344612"/>
                </a:lnTo>
                <a:lnTo>
                  <a:pt x="164161" y="335840"/>
                </a:lnTo>
                <a:lnTo>
                  <a:pt x="157269" y="311091"/>
                </a:lnTo>
                <a:lnTo>
                  <a:pt x="152256" y="303572"/>
                </a:lnTo>
                <a:lnTo>
                  <a:pt x="144737" y="297933"/>
                </a:lnTo>
                <a:lnTo>
                  <a:pt x="137532" y="296680"/>
                </a:lnTo>
                <a:lnTo>
                  <a:pt x="130953" y="300439"/>
                </a:lnTo>
                <a:lnTo>
                  <a:pt x="125940" y="309838"/>
                </a:lnTo>
                <a:lnTo>
                  <a:pt x="121554" y="301066"/>
                </a:lnTo>
                <a:lnTo>
                  <a:pt x="115915" y="293860"/>
                </a:lnTo>
                <a:lnTo>
                  <a:pt x="101191" y="281015"/>
                </a:lnTo>
                <a:lnTo>
                  <a:pt x="94612" y="273810"/>
                </a:lnTo>
                <a:lnTo>
                  <a:pt x="84273" y="257519"/>
                </a:lnTo>
                <a:lnTo>
                  <a:pt x="78008" y="251880"/>
                </a:lnTo>
                <a:lnTo>
                  <a:pt x="55451" y="246241"/>
                </a:lnTo>
                <a:lnTo>
                  <a:pt x="46679" y="239662"/>
                </a:lnTo>
                <a:lnTo>
                  <a:pt x="41980" y="227444"/>
                </a:lnTo>
                <a:lnTo>
                  <a:pt x="41040" y="218045"/>
                </a:lnTo>
                <a:lnTo>
                  <a:pt x="35401" y="214599"/>
                </a:lnTo>
                <a:lnTo>
                  <a:pt x="28509" y="213033"/>
                </a:lnTo>
                <a:lnTo>
                  <a:pt x="22870" y="208647"/>
                </a:lnTo>
                <a:lnTo>
                  <a:pt x="22556" y="202381"/>
                </a:lnTo>
                <a:lnTo>
                  <a:pt x="29449" y="169800"/>
                </a:lnTo>
                <a:lnTo>
                  <a:pt x="34148" y="155075"/>
                </a:lnTo>
                <a:lnTo>
                  <a:pt x="35401" y="148497"/>
                </a:lnTo>
                <a:lnTo>
                  <a:pt x="34775" y="141918"/>
                </a:lnTo>
                <a:lnTo>
                  <a:pt x="28196" y="119048"/>
                </a:lnTo>
                <a:lnTo>
                  <a:pt x="29135" y="107770"/>
                </a:lnTo>
                <a:lnTo>
                  <a:pt x="28822" y="102130"/>
                </a:lnTo>
                <a:lnTo>
                  <a:pt x="26629" y="97118"/>
                </a:lnTo>
                <a:lnTo>
                  <a:pt x="21930" y="93672"/>
                </a:lnTo>
                <a:lnTo>
                  <a:pt x="10652" y="91479"/>
                </a:lnTo>
                <a:lnTo>
                  <a:pt x="5639" y="88659"/>
                </a:lnTo>
                <a:lnTo>
                  <a:pt x="0" y="79574"/>
                </a:lnTo>
                <a:lnTo>
                  <a:pt x="1253" y="70802"/>
                </a:lnTo>
                <a:lnTo>
                  <a:pt x="6266" y="63283"/>
                </a:lnTo>
                <a:lnTo>
                  <a:pt x="11905" y="57018"/>
                </a:lnTo>
                <a:lnTo>
                  <a:pt x="21617" y="48872"/>
                </a:lnTo>
                <a:lnTo>
                  <a:pt x="28822" y="47306"/>
                </a:lnTo>
                <a:lnTo>
                  <a:pt x="48872" y="54825"/>
                </a:lnTo>
                <a:lnTo>
                  <a:pt x="61090" y="55451"/>
                </a:lnTo>
                <a:lnTo>
                  <a:pt x="66103" y="49185"/>
                </a:lnTo>
                <a:lnTo>
                  <a:pt x="70176" y="40100"/>
                </a:lnTo>
                <a:lnTo>
                  <a:pt x="82080" y="27882"/>
                </a:lnTo>
                <a:lnTo>
                  <a:pt x="84273" y="22556"/>
                </a:lnTo>
                <a:lnTo>
                  <a:pt x="85526" y="16604"/>
                </a:lnTo>
                <a:lnTo>
                  <a:pt x="85840" y="10652"/>
                </a:lnTo>
                <a:lnTo>
                  <a:pt x="95552" y="0"/>
                </a:lnTo>
                <a:lnTo>
                  <a:pt x="115288" y="3446"/>
                </a:lnTo>
                <a:lnTo>
                  <a:pt x="137218" y="10339"/>
                </a:lnTo>
                <a:lnTo>
                  <a:pt x="154762" y="10652"/>
                </a:lnTo>
                <a:lnTo>
                  <a:pt x="184211" y="19737"/>
                </a:lnTo>
                <a:lnTo>
                  <a:pt x="192670" y="24436"/>
                </a:lnTo>
                <a:lnTo>
                  <a:pt x="195802" y="28196"/>
                </a:lnTo>
                <a:lnTo>
                  <a:pt x="201755" y="37594"/>
                </a:lnTo>
                <a:lnTo>
                  <a:pt x="205514" y="40727"/>
                </a:lnTo>
                <a:lnTo>
                  <a:pt x="211153" y="41667"/>
                </a:lnTo>
                <a:lnTo>
                  <a:pt x="235276" y="35401"/>
                </a:lnTo>
                <a:lnTo>
                  <a:pt x="239662" y="35088"/>
                </a:lnTo>
                <a:lnTo>
                  <a:pt x="244048" y="35714"/>
                </a:lnTo>
                <a:lnTo>
                  <a:pt x="250000" y="37594"/>
                </a:lnTo>
                <a:lnTo>
                  <a:pt x="259086" y="44486"/>
                </a:lnTo>
                <a:lnTo>
                  <a:pt x="264725" y="47306"/>
                </a:lnTo>
                <a:lnTo>
                  <a:pt x="270051" y="46993"/>
                </a:lnTo>
                <a:lnTo>
                  <a:pt x="273810" y="40100"/>
                </a:lnTo>
                <a:close/>
              </a:path>
            </a:pathLst>
          </a:custGeom>
          <a:solidFill>
            <a:srgbClr val="FFFF00"/>
          </a:solidFill>
          <a:ln w="12700" cap="rnd">
            <a:solidFill>
              <a:schemeClr val="bg1"/>
            </a:solidFill>
            <a:prstDash val="solid"/>
            <a:round/>
          </a:ln>
        </p:spPr>
        <p:txBody>
          <a:bodyPr rtlCol="0" anchor="ctr"/>
          <a:lstStyle/>
          <a:p>
            <a:endParaRPr lang="vi-VN"/>
          </a:p>
        </p:txBody>
      </p:sp>
      <p:sp>
        <p:nvSpPr>
          <p:cNvPr id="10" name="Freeform: Shape 9">
            <a:extLst>
              <a:ext uri="{FF2B5EF4-FFF2-40B4-BE49-F238E27FC236}">
                <a16:creationId xmlns:a16="http://schemas.microsoft.com/office/drawing/2014/main" id="{E5C2E9D4-27B5-71BD-972E-4E92796CC73E}"/>
              </a:ext>
            </a:extLst>
          </p:cNvPr>
          <p:cNvSpPr/>
          <p:nvPr/>
        </p:nvSpPr>
        <p:spPr>
          <a:xfrm>
            <a:off x="436969" y="590102"/>
            <a:ext cx="616855" cy="801693"/>
          </a:xfrm>
          <a:custGeom>
            <a:avLst/>
            <a:gdLst>
              <a:gd name="connsiteX0" fmla="*/ 608710 w 616855"/>
              <a:gd name="connsiteY0" fmla="*/ 316417 h 801693"/>
              <a:gd name="connsiteX1" fmla="*/ 611530 w 616855"/>
              <a:gd name="connsiteY1" fmla="*/ 377507 h 801693"/>
              <a:gd name="connsiteX2" fmla="*/ 616856 w 616855"/>
              <a:gd name="connsiteY2" fmla="*/ 413848 h 801693"/>
              <a:gd name="connsiteX3" fmla="*/ 616543 w 616855"/>
              <a:gd name="connsiteY3" fmla="*/ 428259 h 801693"/>
              <a:gd name="connsiteX4" fmla="*/ 613410 w 616855"/>
              <a:gd name="connsiteY4" fmla="*/ 442983 h 801693"/>
              <a:gd name="connsiteX5" fmla="*/ 606831 w 616855"/>
              <a:gd name="connsiteY5" fmla="*/ 454575 h 801693"/>
              <a:gd name="connsiteX6" fmla="*/ 598372 w 616855"/>
              <a:gd name="connsiteY6" fmla="*/ 465540 h 801693"/>
              <a:gd name="connsiteX7" fmla="*/ 579262 w 616855"/>
              <a:gd name="connsiteY7" fmla="*/ 482144 h 801693"/>
              <a:gd name="connsiteX8" fmla="*/ 572996 w 616855"/>
              <a:gd name="connsiteY8" fmla="*/ 491229 h 801693"/>
              <a:gd name="connsiteX9" fmla="*/ 569863 w 616855"/>
              <a:gd name="connsiteY9" fmla="*/ 499061 h 801693"/>
              <a:gd name="connsiteX10" fmla="*/ 567670 w 616855"/>
              <a:gd name="connsiteY10" fmla="*/ 509400 h 801693"/>
              <a:gd name="connsiteX11" fmla="*/ 564224 w 616855"/>
              <a:gd name="connsiteY11" fmla="*/ 515039 h 801693"/>
              <a:gd name="connsiteX12" fmla="*/ 559838 w 616855"/>
              <a:gd name="connsiteY12" fmla="*/ 519425 h 801693"/>
              <a:gd name="connsiteX13" fmla="*/ 543547 w 616855"/>
              <a:gd name="connsiteY13" fmla="*/ 526630 h 801693"/>
              <a:gd name="connsiteX14" fmla="*/ 538848 w 616855"/>
              <a:gd name="connsiteY14" fmla="*/ 530703 h 801693"/>
              <a:gd name="connsiteX15" fmla="*/ 535402 w 616855"/>
              <a:gd name="connsiteY15" fmla="*/ 536342 h 801693"/>
              <a:gd name="connsiteX16" fmla="*/ 534775 w 616855"/>
              <a:gd name="connsiteY16" fmla="*/ 541354 h 801693"/>
              <a:gd name="connsiteX17" fmla="*/ 536342 w 616855"/>
              <a:gd name="connsiteY17" fmla="*/ 544801 h 801693"/>
              <a:gd name="connsiteX18" fmla="*/ 541981 w 616855"/>
              <a:gd name="connsiteY18" fmla="*/ 549500 h 801693"/>
              <a:gd name="connsiteX19" fmla="*/ 543234 w 616855"/>
              <a:gd name="connsiteY19" fmla="*/ 554199 h 801693"/>
              <a:gd name="connsiteX20" fmla="*/ 541981 w 616855"/>
              <a:gd name="connsiteY20" fmla="*/ 560465 h 801693"/>
              <a:gd name="connsiteX21" fmla="*/ 542608 w 616855"/>
              <a:gd name="connsiteY21" fmla="*/ 565477 h 801693"/>
              <a:gd name="connsiteX22" fmla="*/ 545740 w 616855"/>
              <a:gd name="connsiteY22" fmla="*/ 570177 h 801693"/>
              <a:gd name="connsiteX23" fmla="*/ 561405 w 616855"/>
              <a:gd name="connsiteY23" fmla="*/ 582395 h 801693"/>
              <a:gd name="connsiteX24" fmla="*/ 564537 w 616855"/>
              <a:gd name="connsiteY24" fmla="*/ 589600 h 801693"/>
              <a:gd name="connsiteX25" fmla="*/ 566104 w 616855"/>
              <a:gd name="connsiteY25" fmla="*/ 599939 h 801693"/>
              <a:gd name="connsiteX26" fmla="*/ 564851 w 616855"/>
              <a:gd name="connsiteY26" fmla="*/ 617482 h 801693"/>
              <a:gd name="connsiteX27" fmla="*/ 562031 w 616855"/>
              <a:gd name="connsiteY27" fmla="*/ 630640 h 801693"/>
              <a:gd name="connsiteX28" fmla="*/ 553886 w 616855"/>
              <a:gd name="connsiteY28" fmla="*/ 648498 h 801693"/>
              <a:gd name="connsiteX29" fmla="*/ 552633 w 616855"/>
              <a:gd name="connsiteY29" fmla="*/ 655077 h 801693"/>
              <a:gd name="connsiteX30" fmla="*/ 553886 w 616855"/>
              <a:gd name="connsiteY30" fmla="*/ 662282 h 801693"/>
              <a:gd name="connsiteX31" fmla="*/ 560151 w 616855"/>
              <a:gd name="connsiteY31" fmla="*/ 679199 h 801693"/>
              <a:gd name="connsiteX32" fmla="*/ 560778 w 616855"/>
              <a:gd name="connsiteY32" fmla="*/ 688285 h 801693"/>
              <a:gd name="connsiteX33" fmla="*/ 557958 w 616855"/>
              <a:gd name="connsiteY33" fmla="*/ 693610 h 801693"/>
              <a:gd name="connsiteX34" fmla="*/ 552006 w 616855"/>
              <a:gd name="connsiteY34" fmla="*/ 696430 h 801693"/>
              <a:gd name="connsiteX35" fmla="*/ 544801 w 616855"/>
              <a:gd name="connsiteY35" fmla="*/ 697683 h 801693"/>
              <a:gd name="connsiteX36" fmla="*/ 536342 w 616855"/>
              <a:gd name="connsiteY36" fmla="*/ 697683 h 801693"/>
              <a:gd name="connsiteX37" fmla="*/ 528510 w 616855"/>
              <a:gd name="connsiteY37" fmla="*/ 696117 h 801693"/>
              <a:gd name="connsiteX38" fmla="*/ 521618 w 616855"/>
              <a:gd name="connsiteY38" fmla="*/ 692671 h 801693"/>
              <a:gd name="connsiteX39" fmla="*/ 515352 w 616855"/>
              <a:gd name="connsiteY39" fmla="*/ 687971 h 801693"/>
              <a:gd name="connsiteX40" fmla="*/ 510026 w 616855"/>
              <a:gd name="connsiteY40" fmla="*/ 684838 h 801693"/>
              <a:gd name="connsiteX41" fmla="*/ 504700 w 616855"/>
              <a:gd name="connsiteY41" fmla="*/ 683272 h 801693"/>
              <a:gd name="connsiteX42" fmla="*/ 500001 w 616855"/>
              <a:gd name="connsiteY42" fmla="*/ 683585 h 801693"/>
              <a:gd name="connsiteX43" fmla="*/ 497181 w 616855"/>
              <a:gd name="connsiteY43" fmla="*/ 686092 h 801693"/>
              <a:gd name="connsiteX44" fmla="*/ 496242 w 616855"/>
              <a:gd name="connsiteY44" fmla="*/ 689538 h 801693"/>
              <a:gd name="connsiteX45" fmla="*/ 496555 w 616855"/>
              <a:gd name="connsiteY45" fmla="*/ 694864 h 801693"/>
              <a:gd name="connsiteX46" fmla="*/ 498121 w 616855"/>
              <a:gd name="connsiteY46" fmla="*/ 701756 h 801693"/>
              <a:gd name="connsiteX47" fmla="*/ 498748 w 616855"/>
              <a:gd name="connsiteY47" fmla="*/ 710214 h 801693"/>
              <a:gd name="connsiteX48" fmla="*/ 497181 w 616855"/>
              <a:gd name="connsiteY48" fmla="*/ 716480 h 801693"/>
              <a:gd name="connsiteX49" fmla="*/ 493422 w 616855"/>
              <a:gd name="connsiteY49" fmla="*/ 720866 h 801693"/>
              <a:gd name="connsiteX50" fmla="*/ 484337 w 616855"/>
              <a:gd name="connsiteY50" fmla="*/ 726505 h 801693"/>
              <a:gd name="connsiteX51" fmla="*/ 480264 w 616855"/>
              <a:gd name="connsiteY51" fmla="*/ 731831 h 801693"/>
              <a:gd name="connsiteX52" fmla="*/ 478384 w 616855"/>
              <a:gd name="connsiteY52" fmla="*/ 738410 h 801693"/>
              <a:gd name="connsiteX53" fmla="*/ 476818 w 616855"/>
              <a:gd name="connsiteY53" fmla="*/ 754387 h 801693"/>
              <a:gd name="connsiteX54" fmla="*/ 471805 w 616855"/>
              <a:gd name="connsiteY54" fmla="*/ 771618 h 801693"/>
              <a:gd name="connsiteX55" fmla="*/ 469926 w 616855"/>
              <a:gd name="connsiteY55" fmla="*/ 786342 h 801693"/>
              <a:gd name="connsiteX56" fmla="*/ 470866 w 616855"/>
              <a:gd name="connsiteY56" fmla="*/ 800754 h 801693"/>
              <a:gd name="connsiteX57" fmla="*/ 467733 w 616855"/>
              <a:gd name="connsiteY57" fmla="*/ 801693 h 801693"/>
              <a:gd name="connsiteX58" fmla="*/ 462720 w 616855"/>
              <a:gd name="connsiteY58" fmla="*/ 801380 h 801693"/>
              <a:gd name="connsiteX59" fmla="*/ 458647 w 616855"/>
              <a:gd name="connsiteY59" fmla="*/ 799814 h 801693"/>
              <a:gd name="connsiteX60" fmla="*/ 452695 w 616855"/>
              <a:gd name="connsiteY60" fmla="*/ 795741 h 801693"/>
              <a:gd name="connsiteX61" fmla="*/ 449249 w 616855"/>
              <a:gd name="connsiteY61" fmla="*/ 793861 h 801693"/>
              <a:gd name="connsiteX62" fmla="*/ 444863 w 616855"/>
              <a:gd name="connsiteY62" fmla="*/ 792608 h 801693"/>
              <a:gd name="connsiteX63" fmla="*/ 437344 w 616855"/>
              <a:gd name="connsiteY63" fmla="*/ 791668 h 801693"/>
              <a:gd name="connsiteX64" fmla="*/ 432645 w 616855"/>
              <a:gd name="connsiteY64" fmla="*/ 789789 h 801693"/>
              <a:gd name="connsiteX65" fmla="*/ 430139 w 616855"/>
              <a:gd name="connsiteY65" fmla="*/ 787596 h 801693"/>
              <a:gd name="connsiteX66" fmla="*/ 423873 w 616855"/>
              <a:gd name="connsiteY66" fmla="*/ 781643 h 801693"/>
              <a:gd name="connsiteX67" fmla="*/ 411655 w 616855"/>
              <a:gd name="connsiteY67" fmla="*/ 766292 h 801693"/>
              <a:gd name="connsiteX68" fmla="*/ 403823 w 616855"/>
              <a:gd name="connsiteY68" fmla="*/ 752821 h 801693"/>
              <a:gd name="connsiteX69" fmla="*/ 390352 w 616855"/>
              <a:gd name="connsiteY69" fmla="*/ 723686 h 801693"/>
              <a:gd name="connsiteX70" fmla="*/ 380953 w 616855"/>
              <a:gd name="connsiteY70" fmla="*/ 703009 h 801693"/>
              <a:gd name="connsiteX71" fmla="*/ 374374 w 616855"/>
              <a:gd name="connsiteY71" fmla="*/ 695490 h 801693"/>
              <a:gd name="connsiteX72" fmla="*/ 363723 w 616855"/>
              <a:gd name="connsiteY72" fmla="*/ 690791 h 801693"/>
              <a:gd name="connsiteX73" fmla="*/ 357457 w 616855"/>
              <a:gd name="connsiteY73" fmla="*/ 691731 h 801693"/>
              <a:gd name="connsiteX74" fmla="*/ 354011 w 616855"/>
              <a:gd name="connsiteY74" fmla="*/ 690164 h 801693"/>
              <a:gd name="connsiteX75" fmla="*/ 350251 w 616855"/>
              <a:gd name="connsiteY75" fmla="*/ 682959 h 801693"/>
              <a:gd name="connsiteX76" fmla="*/ 347118 w 616855"/>
              <a:gd name="connsiteY76" fmla="*/ 674813 h 801693"/>
              <a:gd name="connsiteX77" fmla="*/ 343046 w 616855"/>
              <a:gd name="connsiteY77" fmla="*/ 656956 h 801693"/>
              <a:gd name="connsiteX78" fmla="*/ 338347 w 616855"/>
              <a:gd name="connsiteY78" fmla="*/ 649437 h 801693"/>
              <a:gd name="connsiteX79" fmla="*/ 333961 w 616855"/>
              <a:gd name="connsiteY79" fmla="*/ 646618 h 801693"/>
              <a:gd name="connsiteX80" fmla="*/ 327695 w 616855"/>
              <a:gd name="connsiteY80" fmla="*/ 645678 h 801693"/>
              <a:gd name="connsiteX81" fmla="*/ 324875 w 616855"/>
              <a:gd name="connsiteY81" fmla="*/ 641292 h 801693"/>
              <a:gd name="connsiteX82" fmla="*/ 324875 w 616855"/>
              <a:gd name="connsiteY82" fmla="*/ 636906 h 801693"/>
              <a:gd name="connsiteX83" fmla="*/ 328635 w 616855"/>
              <a:gd name="connsiteY83" fmla="*/ 627821 h 801693"/>
              <a:gd name="connsiteX84" fmla="*/ 329261 w 616855"/>
              <a:gd name="connsiteY84" fmla="*/ 623435 h 801693"/>
              <a:gd name="connsiteX85" fmla="*/ 327068 w 616855"/>
              <a:gd name="connsiteY85" fmla="*/ 618109 h 801693"/>
              <a:gd name="connsiteX86" fmla="*/ 322996 w 616855"/>
              <a:gd name="connsiteY86" fmla="*/ 613096 h 801693"/>
              <a:gd name="connsiteX87" fmla="*/ 317357 w 616855"/>
              <a:gd name="connsiteY87" fmla="*/ 609337 h 801693"/>
              <a:gd name="connsiteX88" fmla="*/ 311091 w 616855"/>
              <a:gd name="connsiteY88" fmla="*/ 606831 h 801693"/>
              <a:gd name="connsiteX89" fmla="*/ 301692 w 616855"/>
              <a:gd name="connsiteY89" fmla="*/ 606518 h 801693"/>
              <a:gd name="connsiteX90" fmla="*/ 293547 w 616855"/>
              <a:gd name="connsiteY90" fmla="*/ 607457 h 801693"/>
              <a:gd name="connsiteX91" fmla="*/ 290101 w 616855"/>
              <a:gd name="connsiteY91" fmla="*/ 605264 h 801693"/>
              <a:gd name="connsiteX92" fmla="*/ 295113 w 616855"/>
              <a:gd name="connsiteY92" fmla="*/ 596806 h 801693"/>
              <a:gd name="connsiteX93" fmla="*/ 302006 w 616855"/>
              <a:gd name="connsiteY93" fmla="*/ 591167 h 801693"/>
              <a:gd name="connsiteX94" fmla="*/ 316417 w 616855"/>
              <a:gd name="connsiteY94" fmla="*/ 587721 h 801693"/>
              <a:gd name="connsiteX95" fmla="*/ 321742 w 616855"/>
              <a:gd name="connsiteY95" fmla="*/ 582395 h 801693"/>
              <a:gd name="connsiteX96" fmla="*/ 323309 w 616855"/>
              <a:gd name="connsiteY96" fmla="*/ 574563 h 801693"/>
              <a:gd name="connsiteX97" fmla="*/ 323622 w 616855"/>
              <a:gd name="connsiteY97" fmla="*/ 553886 h 801693"/>
              <a:gd name="connsiteX98" fmla="*/ 325189 w 616855"/>
              <a:gd name="connsiteY98" fmla="*/ 544487 h 801693"/>
              <a:gd name="connsiteX99" fmla="*/ 339286 w 616855"/>
              <a:gd name="connsiteY99" fmla="*/ 521618 h 801693"/>
              <a:gd name="connsiteX100" fmla="*/ 339913 w 616855"/>
              <a:gd name="connsiteY100" fmla="*/ 516292 h 801693"/>
              <a:gd name="connsiteX101" fmla="*/ 333961 w 616855"/>
              <a:gd name="connsiteY101" fmla="*/ 515039 h 801693"/>
              <a:gd name="connsiteX102" fmla="*/ 325815 w 616855"/>
              <a:gd name="connsiteY102" fmla="*/ 519111 h 801693"/>
              <a:gd name="connsiteX103" fmla="*/ 317357 w 616855"/>
              <a:gd name="connsiteY103" fmla="*/ 524437 h 801693"/>
              <a:gd name="connsiteX104" fmla="*/ 310778 w 616855"/>
              <a:gd name="connsiteY104" fmla="*/ 527570 h 801693"/>
              <a:gd name="connsiteX105" fmla="*/ 330201 w 616855"/>
              <a:gd name="connsiteY105" fmla="*/ 495615 h 801693"/>
              <a:gd name="connsiteX106" fmla="*/ 339286 w 616855"/>
              <a:gd name="connsiteY106" fmla="*/ 487156 h 801693"/>
              <a:gd name="connsiteX107" fmla="*/ 355264 w 616855"/>
              <a:gd name="connsiteY107" fmla="*/ 467106 h 801693"/>
              <a:gd name="connsiteX108" fmla="*/ 363723 w 616855"/>
              <a:gd name="connsiteY108" fmla="*/ 458961 h 801693"/>
              <a:gd name="connsiteX109" fmla="*/ 363723 w 616855"/>
              <a:gd name="connsiteY109" fmla="*/ 453635 h 801693"/>
              <a:gd name="connsiteX110" fmla="*/ 359337 w 616855"/>
              <a:gd name="connsiteY110" fmla="*/ 443923 h 801693"/>
              <a:gd name="connsiteX111" fmla="*/ 358083 w 616855"/>
              <a:gd name="connsiteY111" fmla="*/ 432645 h 801693"/>
              <a:gd name="connsiteX112" fmla="*/ 358397 w 616855"/>
              <a:gd name="connsiteY112" fmla="*/ 401317 h 801693"/>
              <a:gd name="connsiteX113" fmla="*/ 357770 w 616855"/>
              <a:gd name="connsiteY113" fmla="*/ 395991 h 801693"/>
              <a:gd name="connsiteX114" fmla="*/ 355890 w 616855"/>
              <a:gd name="connsiteY114" fmla="*/ 390978 h 801693"/>
              <a:gd name="connsiteX115" fmla="*/ 352444 w 616855"/>
              <a:gd name="connsiteY115" fmla="*/ 385026 h 801693"/>
              <a:gd name="connsiteX116" fmla="*/ 350251 w 616855"/>
              <a:gd name="connsiteY116" fmla="*/ 384086 h 801693"/>
              <a:gd name="connsiteX117" fmla="*/ 348058 w 616855"/>
              <a:gd name="connsiteY117" fmla="*/ 385966 h 801693"/>
              <a:gd name="connsiteX118" fmla="*/ 317043 w 616855"/>
              <a:gd name="connsiteY118" fmla="*/ 399437 h 801693"/>
              <a:gd name="connsiteX119" fmla="*/ 309838 w 616855"/>
              <a:gd name="connsiteY119" fmla="*/ 399750 h 801693"/>
              <a:gd name="connsiteX120" fmla="*/ 304512 w 616855"/>
              <a:gd name="connsiteY120" fmla="*/ 394424 h 801693"/>
              <a:gd name="connsiteX121" fmla="*/ 303259 w 616855"/>
              <a:gd name="connsiteY121" fmla="*/ 385652 h 801693"/>
              <a:gd name="connsiteX122" fmla="*/ 304512 w 616855"/>
              <a:gd name="connsiteY122" fmla="*/ 367169 h 801693"/>
              <a:gd name="connsiteX123" fmla="*/ 301066 w 616855"/>
              <a:gd name="connsiteY123" fmla="*/ 346492 h 801693"/>
              <a:gd name="connsiteX124" fmla="*/ 292607 w 616855"/>
              <a:gd name="connsiteY124" fmla="*/ 339600 h 801693"/>
              <a:gd name="connsiteX125" fmla="*/ 285088 w 616855"/>
              <a:gd name="connsiteY125" fmla="*/ 346805 h 801693"/>
              <a:gd name="connsiteX126" fmla="*/ 284148 w 616855"/>
              <a:gd name="connsiteY126" fmla="*/ 383773 h 801693"/>
              <a:gd name="connsiteX127" fmla="*/ 278823 w 616855"/>
              <a:gd name="connsiteY127" fmla="*/ 398497 h 801693"/>
              <a:gd name="connsiteX128" fmla="*/ 269424 w 616855"/>
              <a:gd name="connsiteY128" fmla="*/ 410715 h 801693"/>
              <a:gd name="connsiteX129" fmla="*/ 256266 w 616855"/>
              <a:gd name="connsiteY129" fmla="*/ 419487 h 801693"/>
              <a:gd name="connsiteX130" fmla="*/ 251567 w 616855"/>
              <a:gd name="connsiteY130" fmla="*/ 420427 h 801693"/>
              <a:gd name="connsiteX131" fmla="*/ 229010 w 616855"/>
              <a:gd name="connsiteY131" fmla="*/ 421053 h 801693"/>
              <a:gd name="connsiteX132" fmla="*/ 226191 w 616855"/>
              <a:gd name="connsiteY132" fmla="*/ 421367 h 801693"/>
              <a:gd name="connsiteX133" fmla="*/ 223058 w 616855"/>
              <a:gd name="connsiteY133" fmla="*/ 416668 h 801693"/>
              <a:gd name="connsiteX134" fmla="*/ 220239 w 616855"/>
              <a:gd name="connsiteY134" fmla="*/ 409462 h 801693"/>
              <a:gd name="connsiteX135" fmla="*/ 218359 w 616855"/>
              <a:gd name="connsiteY135" fmla="*/ 399124 h 801693"/>
              <a:gd name="connsiteX136" fmla="*/ 217419 w 616855"/>
              <a:gd name="connsiteY136" fmla="*/ 388472 h 801693"/>
              <a:gd name="connsiteX137" fmla="*/ 219299 w 616855"/>
              <a:gd name="connsiteY137" fmla="*/ 361843 h 801693"/>
              <a:gd name="connsiteX138" fmla="*/ 215226 w 616855"/>
              <a:gd name="connsiteY138" fmla="*/ 343046 h 801693"/>
              <a:gd name="connsiteX139" fmla="*/ 200815 w 616855"/>
              <a:gd name="connsiteY139" fmla="*/ 309838 h 801693"/>
              <a:gd name="connsiteX140" fmla="*/ 187657 w 616855"/>
              <a:gd name="connsiteY140" fmla="*/ 298559 h 801693"/>
              <a:gd name="connsiteX141" fmla="*/ 168860 w 616855"/>
              <a:gd name="connsiteY141" fmla="*/ 292294 h 801693"/>
              <a:gd name="connsiteX142" fmla="*/ 152882 w 616855"/>
              <a:gd name="connsiteY142" fmla="*/ 283835 h 801693"/>
              <a:gd name="connsiteX143" fmla="*/ 147870 w 616855"/>
              <a:gd name="connsiteY143" fmla="*/ 266605 h 801693"/>
              <a:gd name="connsiteX144" fmla="*/ 148183 w 616855"/>
              <a:gd name="connsiteY144" fmla="*/ 264725 h 801693"/>
              <a:gd name="connsiteX145" fmla="*/ 154762 w 616855"/>
              <a:gd name="connsiteY145" fmla="*/ 254700 h 801693"/>
              <a:gd name="connsiteX146" fmla="*/ 148497 w 616855"/>
              <a:gd name="connsiteY146" fmla="*/ 248747 h 801693"/>
              <a:gd name="connsiteX147" fmla="*/ 137845 w 616855"/>
              <a:gd name="connsiteY147" fmla="*/ 242795 h 801693"/>
              <a:gd name="connsiteX148" fmla="*/ 129073 w 616855"/>
              <a:gd name="connsiteY148" fmla="*/ 235903 h 801693"/>
              <a:gd name="connsiteX149" fmla="*/ 125940 w 616855"/>
              <a:gd name="connsiteY149" fmla="*/ 230890 h 801693"/>
              <a:gd name="connsiteX150" fmla="*/ 121867 w 616855"/>
              <a:gd name="connsiteY150" fmla="*/ 219299 h 801693"/>
              <a:gd name="connsiteX151" fmla="*/ 119048 w 616855"/>
              <a:gd name="connsiteY151" fmla="*/ 214599 h 801693"/>
              <a:gd name="connsiteX152" fmla="*/ 114975 w 616855"/>
              <a:gd name="connsiteY152" fmla="*/ 210840 h 801693"/>
              <a:gd name="connsiteX153" fmla="*/ 101817 w 616855"/>
              <a:gd name="connsiteY153" fmla="*/ 202695 h 801693"/>
              <a:gd name="connsiteX154" fmla="*/ 71429 w 616855"/>
              <a:gd name="connsiteY154" fmla="*/ 172619 h 801693"/>
              <a:gd name="connsiteX155" fmla="*/ 45739 w 616855"/>
              <a:gd name="connsiteY155" fmla="*/ 159775 h 801693"/>
              <a:gd name="connsiteX156" fmla="*/ 37594 w 616855"/>
              <a:gd name="connsiteY156" fmla="*/ 151943 h 801693"/>
              <a:gd name="connsiteX157" fmla="*/ 34775 w 616855"/>
              <a:gd name="connsiteY157" fmla="*/ 142544 h 801693"/>
              <a:gd name="connsiteX158" fmla="*/ 28822 w 616855"/>
              <a:gd name="connsiteY158" fmla="*/ 136592 h 801693"/>
              <a:gd name="connsiteX159" fmla="*/ 21303 w 616855"/>
              <a:gd name="connsiteY159" fmla="*/ 131579 h 801693"/>
              <a:gd name="connsiteX160" fmla="*/ 15038 w 616855"/>
              <a:gd name="connsiteY160" fmla="*/ 124687 h 801693"/>
              <a:gd name="connsiteX161" fmla="*/ 14411 w 616855"/>
              <a:gd name="connsiteY161" fmla="*/ 121867 h 801693"/>
              <a:gd name="connsiteX162" fmla="*/ 15977 w 616855"/>
              <a:gd name="connsiteY162" fmla="*/ 116228 h 801693"/>
              <a:gd name="connsiteX163" fmla="*/ 14411 w 616855"/>
              <a:gd name="connsiteY163" fmla="*/ 111842 h 801693"/>
              <a:gd name="connsiteX164" fmla="*/ 9712 w 616855"/>
              <a:gd name="connsiteY164" fmla="*/ 107456 h 801693"/>
              <a:gd name="connsiteX165" fmla="*/ 5326 w 616855"/>
              <a:gd name="connsiteY165" fmla="*/ 92732 h 801693"/>
              <a:gd name="connsiteX166" fmla="*/ 0 w 616855"/>
              <a:gd name="connsiteY166" fmla="*/ 81767 h 801693"/>
              <a:gd name="connsiteX167" fmla="*/ 4386 w 616855"/>
              <a:gd name="connsiteY167" fmla="*/ 75815 h 801693"/>
              <a:gd name="connsiteX168" fmla="*/ 12218 w 616855"/>
              <a:gd name="connsiteY168" fmla="*/ 71115 h 801693"/>
              <a:gd name="connsiteX169" fmla="*/ 19424 w 616855"/>
              <a:gd name="connsiteY169" fmla="*/ 68922 h 801693"/>
              <a:gd name="connsiteX170" fmla="*/ 28822 w 616855"/>
              <a:gd name="connsiteY170" fmla="*/ 71115 h 801693"/>
              <a:gd name="connsiteX171" fmla="*/ 36028 w 616855"/>
              <a:gd name="connsiteY171" fmla="*/ 74875 h 801693"/>
              <a:gd name="connsiteX172" fmla="*/ 42293 w 616855"/>
              <a:gd name="connsiteY172" fmla="*/ 75815 h 801693"/>
              <a:gd name="connsiteX173" fmla="*/ 47932 w 616855"/>
              <a:gd name="connsiteY173" fmla="*/ 68609 h 801693"/>
              <a:gd name="connsiteX174" fmla="*/ 50125 w 616855"/>
              <a:gd name="connsiteY174" fmla="*/ 60777 h 801693"/>
              <a:gd name="connsiteX175" fmla="*/ 52632 w 616855"/>
              <a:gd name="connsiteY175" fmla="*/ 45113 h 801693"/>
              <a:gd name="connsiteX176" fmla="*/ 57018 w 616855"/>
              <a:gd name="connsiteY176" fmla="*/ 36967 h 801693"/>
              <a:gd name="connsiteX177" fmla="*/ 87719 w 616855"/>
              <a:gd name="connsiteY177" fmla="*/ 4699 h 801693"/>
              <a:gd name="connsiteX178" fmla="*/ 110902 w 616855"/>
              <a:gd name="connsiteY178" fmla="*/ 0 h 801693"/>
              <a:gd name="connsiteX179" fmla="*/ 120301 w 616855"/>
              <a:gd name="connsiteY179" fmla="*/ 313 h 801693"/>
              <a:gd name="connsiteX180" fmla="*/ 144424 w 616855"/>
              <a:gd name="connsiteY180" fmla="*/ 6266 h 801693"/>
              <a:gd name="connsiteX181" fmla="*/ 165727 w 616855"/>
              <a:gd name="connsiteY181" fmla="*/ 4073 h 801693"/>
              <a:gd name="connsiteX182" fmla="*/ 171993 w 616855"/>
              <a:gd name="connsiteY182" fmla="*/ 6266 h 801693"/>
              <a:gd name="connsiteX183" fmla="*/ 177945 w 616855"/>
              <a:gd name="connsiteY183" fmla="*/ 15664 h 801693"/>
              <a:gd name="connsiteX184" fmla="*/ 183898 w 616855"/>
              <a:gd name="connsiteY184" fmla="*/ 20363 h 801693"/>
              <a:gd name="connsiteX185" fmla="*/ 191103 w 616855"/>
              <a:gd name="connsiteY185" fmla="*/ 23496 h 801693"/>
              <a:gd name="connsiteX186" fmla="*/ 195176 w 616855"/>
              <a:gd name="connsiteY186" fmla="*/ 31328 h 801693"/>
              <a:gd name="connsiteX187" fmla="*/ 223685 w 616855"/>
              <a:gd name="connsiteY187" fmla="*/ 64223 h 801693"/>
              <a:gd name="connsiteX188" fmla="*/ 231517 w 616855"/>
              <a:gd name="connsiteY188" fmla="*/ 69862 h 801693"/>
              <a:gd name="connsiteX189" fmla="*/ 247807 w 616855"/>
              <a:gd name="connsiteY189" fmla="*/ 74248 h 801693"/>
              <a:gd name="connsiteX190" fmla="*/ 262845 w 616855"/>
              <a:gd name="connsiteY190" fmla="*/ 83960 h 801693"/>
              <a:gd name="connsiteX191" fmla="*/ 279762 w 616855"/>
              <a:gd name="connsiteY191" fmla="*/ 98998 h 801693"/>
              <a:gd name="connsiteX192" fmla="*/ 289788 w 616855"/>
              <a:gd name="connsiteY192" fmla="*/ 112469 h 801693"/>
              <a:gd name="connsiteX193" fmla="*/ 296993 w 616855"/>
              <a:gd name="connsiteY193" fmla="*/ 128133 h 801693"/>
              <a:gd name="connsiteX194" fmla="*/ 300439 w 616855"/>
              <a:gd name="connsiteY194" fmla="*/ 145050 h 801693"/>
              <a:gd name="connsiteX195" fmla="*/ 300439 w 616855"/>
              <a:gd name="connsiteY195" fmla="*/ 157582 h 801693"/>
              <a:gd name="connsiteX196" fmla="*/ 305452 w 616855"/>
              <a:gd name="connsiteY196" fmla="*/ 163847 h 801693"/>
              <a:gd name="connsiteX197" fmla="*/ 308898 w 616855"/>
              <a:gd name="connsiteY197" fmla="*/ 170113 h 801693"/>
              <a:gd name="connsiteX198" fmla="*/ 315477 w 616855"/>
              <a:gd name="connsiteY198" fmla="*/ 170113 h 801693"/>
              <a:gd name="connsiteX199" fmla="*/ 327695 w 616855"/>
              <a:gd name="connsiteY199" fmla="*/ 166980 h 801693"/>
              <a:gd name="connsiteX200" fmla="*/ 335840 w 616855"/>
              <a:gd name="connsiteY200" fmla="*/ 171366 h 801693"/>
              <a:gd name="connsiteX201" fmla="*/ 339286 w 616855"/>
              <a:gd name="connsiteY201" fmla="*/ 181391 h 801693"/>
              <a:gd name="connsiteX202" fmla="*/ 341793 w 616855"/>
              <a:gd name="connsiteY202" fmla="*/ 192983 h 801693"/>
              <a:gd name="connsiteX203" fmla="*/ 346805 w 616855"/>
              <a:gd name="connsiteY203" fmla="*/ 201441 h 801693"/>
              <a:gd name="connsiteX204" fmla="*/ 354324 w 616855"/>
              <a:gd name="connsiteY204" fmla="*/ 202068 h 801693"/>
              <a:gd name="connsiteX205" fmla="*/ 391918 w 616855"/>
              <a:gd name="connsiteY205" fmla="*/ 196742 h 801693"/>
              <a:gd name="connsiteX206" fmla="*/ 403196 w 616855"/>
              <a:gd name="connsiteY206" fmla="*/ 200188 h 801693"/>
              <a:gd name="connsiteX207" fmla="*/ 415414 w 616855"/>
              <a:gd name="connsiteY207" fmla="*/ 208334 h 801693"/>
              <a:gd name="connsiteX208" fmla="*/ 434211 w 616855"/>
              <a:gd name="connsiteY208" fmla="*/ 225251 h 801693"/>
              <a:gd name="connsiteX209" fmla="*/ 450189 w 616855"/>
              <a:gd name="connsiteY209" fmla="*/ 223998 h 801693"/>
              <a:gd name="connsiteX210" fmla="*/ 487156 w 616855"/>
              <a:gd name="connsiteY210" fmla="*/ 242482 h 801693"/>
              <a:gd name="connsiteX211" fmla="*/ 495615 w 616855"/>
              <a:gd name="connsiteY211" fmla="*/ 239662 h 801693"/>
              <a:gd name="connsiteX212" fmla="*/ 487783 w 616855"/>
              <a:gd name="connsiteY212" fmla="*/ 232770 h 801693"/>
              <a:gd name="connsiteX213" fmla="*/ 486530 w 616855"/>
              <a:gd name="connsiteY213" fmla="*/ 229637 h 801693"/>
              <a:gd name="connsiteX214" fmla="*/ 488096 w 616855"/>
              <a:gd name="connsiteY214" fmla="*/ 227131 h 801693"/>
              <a:gd name="connsiteX215" fmla="*/ 512532 w 616855"/>
              <a:gd name="connsiteY215" fmla="*/ 195802 h 801693"/>
              <a:gd name="connsiteX216" fmla="*/ 518798 w 616855"/>
              <a:gd name="connsiteY216" fmla="*/ 192043 h 801693"/>
              <a:gd name="connsiteX217" fmla="*/ 528197 w 616855"/>
              <a:gd name="connsiteY217" fmla="*/ 192043 h 801693"/>
              <a:gd name="connsiteX218" fmla="*/ 537595 w 616855"/>
              <a:gd name="connsiteY218" fmla="*/ 195802 h 801693"/>
              <a:gd name="connsiteX219" fmla="*/ 544801 w 616855"/>
              <a:gd name="connsiteY219" fmla="*/ 202068 h 801693"/>
              <a:gd name="connsiteX220" fmla="*/ 547620 w 616855"/>
              <a:gd name="connsiteY220" fmla="*/ 209587 h 801693"/>
              <a:gd name="connsiteX221" fmla="*/ 548873 w 616855"/>
              <a:gd name="connsiteY221" fmla="*/ 220552 h 801693"/>
              <a:gd name="connsiteX222" fmla="*/ 551693 w 616855"/>
              <a:gd name="connsiteY222" fmla="*/ 227131 h 801693"/>
              <a:gd name="connsiteX223" fmla="*/ 562344 w 616855"/>
              <a:gd name="connsiteY223" fmla="*/ 236216 h 801693"/>
              <a:gd name="connsiteX224" fmla="*/ 567044 w 616855"/>
              <a:gd name="connsiteY224" fmla="*/ 242168 h 801693"/>
              <a:gd name="connsiteX225" fmla="*/ 569550 w 616855"/>
              <a:gd name="connsiteY225" fmla="*/ 250000 h 801693"/>
              <a:gd name="connsiteX226" fmla="*/ 570803 w 616855"/>
              <a:gd name="connsiteY226" fmla="*/ 259086 h 801693"/>
              <a:gd name="connsiteX227" fmla="*/ 571116 w 616855"/>
              <a:gd name="connsiteY227" fmla="*/ 268798 h 801693"/>
              <a:gd name="connsiteX228" fmla="*/ 572683 w 616855"/>
              <a:gd name="connsiteY228" fmla="*/ 270991 h 801693"/>
              <a:gd name="connsiteX229" fmla="*/ 580515 w 616855"/>
              <a:gd name="connsiteY229" fmla="*/ 276316 h 801693"/>
              <a:gd name="connsiteX230" fmla="*/ 584274 w 616855"/>
              <a:gd name="connsiteY230" fmla="*/ 277256 h 801693"/>
              <a:gd name="connsiteX231" fmla="*/ 586154 w 616855"/>
              <a:gd name="connsiteY231" fmla="*/ 279136 h 801693"/>
              <a:gd name="connsiteX232" fmla="*/ 605891 w 616855"/>
              <a:gd name="connsiteY232" fmla="*/ 313597 h 801693"/>
              <a:gd name="connsiteX233" fmla="*/ 608710 w 616855"/>
              <a:gd name="connsiteY233" fmla="*/ 316417 h 80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616855" h="801693">
                <a:moveTo>
                  <a:pt x="608710" y="316417"/>
                </a:moveTo>
                <a:lnTo>
                  <a:pt x="611530" y="377507"/>
                </a:lnTo>
                <a:lnTo>
                  <a:pt x="616856" y="413848"/>
                </a:lnTo>
                <a:lnTo>
                  <a:pt x="616543" y="428259"/>
                </a:lnTo>
                <a:lnTo>
                  <a:pt x="613410" y="442983"/>
                </a:lnTo>
                <a:lnTo>
                  <a:pt x="606831" y="454575"/>
                </a:lnTo>
                <a:lnTo>
                  <a:pt x="598372" y="465540"/>
                </a:lnTo>
                <a:lnTo>
                  <a:pt x="579262" y="482144"/>
                </a:lnTo>
                <a:lnTo>
                  <a:pt x="572996" y="491229"/>
                </a:lnTo>
                <a:lnTo>
                  <a:pt x="569863" y="499061"/>
                </a:lnTo>
                <a:lnTo>
                  <a:pt x="567670" y="509400"/>
                </a:lnTo>
                <a:lnTo>
                  <a:pt x="564224" y="515039"/>
                </a:lnTo>
                <a:lnTo>
                  <a:pt x="559838" y="519425"/>
                </a:lnTo>
                <a:lnTo>
                  <a:pt x="543547" y="526630"/>
                </a:lnTo>
                <a:lnTo>
                  <a:pt x="538848" y="530703"/>
                </a:lnTo>
                <a:lnTo>
                  <a:pt x="535402" y="536342"/>
                </a:lnTo>
                <a:lnTo>
                  <a:pt x="534775" y="541354"/>
                </a:lnTo>
                <a:lnTo>
                  <a:pt x="536342" y="544801"/>
                </a:lnTo>
                <a:lnTo>
                  <a:pt x="541981" y="549500"/>
                </a:lnTo>
                <a:lnTo>
                  <a:pt x="543234" y="554199"/>
                </a:lnTo>
                <a:lnTo>
                  <a:pt x="541981" y="560465"/>
                </a:lnTo>
                <a:lnTo>
                  <a:pt x="542608" y="565477"/>
                </a:lnTo>
                <a:lnTo>
                  <a:pt x="545740" y="570177"/>
                </a:lnTo>
                <a:lnTo>
                  <a:pt x="561405" y="582395"/>
                </a:lnTo>
                <a:lnTo>
                  <a:pt x="564537" y="589600"/>
                </a:lnTo>
                <a:lnTo>
                  <a:pt x="566104" y="599939"/>
                </a:lnTo>
                <a:lnTo>
                  <a:pt x="564851" y="617482"/>
                </a:lnTo>
                <a:lnTo>
                  <a:pt x="562031" y="630640"/>
                </a:lnTo>
                <a:lnTo>
                  <a:pt x="553886" y="648498"/>
                </a:lnTo>
                <a:lnTo>
                  <a:pt x="552633" y="655077"/>
                </a:lnTo>
                <a:lnTo>
                  <a:pt x="553886" y="662282"/>
                </a:lnTo>
                <a:lnTo>
                  <a:pt x="560151" y="679199"/>
                </a:lnTo>
                <a:lnTo>
                  <a:pt x="560778" y="688285"/>
                </a:lnTo>
                <a:lnTo>
                  <a:pt x="557958" y="693610"/>
                </a:lnTo>
                <a:lnTo>
                  <a:pt x="552006" y="696430"/>
                </a:lnTo>
                <a:lnTo>
                  <a:pt x="544801" y="697683"/>
                </a:lnTo>
                <a:lnTo>
                  <a:pt x="536342" y="697683"/>
                </a:lnTo>
                <a:lnTo>
                  <a:pt x="528510" y="696117"/>
                </a:lnTo>
                <a:lnTo>
                  <a:pt x="521618" y="692671"/>
                </a:lnTo>
                <a:lnTo>
                  <a:pt x="515352" y="687971"/>
                </a:lnTo>
                <a:lnTo>
                  <a:pt x="510026" y="684838"/>
                </a:lnTo>
                <a:lnTo>
                  <a:pt x="504700" y="683272"/>
                </a:lnTo>
                <a:lnTo>
                  <a:pt x="500001" y="683585"/>
                </a:lnTo>
                <a:lnTo>
                  <a:pt x="497181" y="686092"/>
                </a:lnTo>
                <a:lnTo>
                  <a:pt x="496242" y="689538"/>
                </a:lnTo>
                <a:lnTo>
                  <a:pt x="496555" y="694864"/>
                </a:lnTo>
                <a:lnTo>
                  <a:pt x="498121" y="701756"/>
                </a:lnTo>
                <a:lnTo>
                  <a:pt x="498748" y="710214"/>
                </a:lnTo>
                <a:lnTo>
                  <a:pt x="497181" y="716480"/>
                </a:lnTo>
                <a:lnTo>
                  <a:pt x="493422" y="720866"/>
                </a:lnTo>
                <a:lnTo>
                  <a:pt x="484337" y="726505"/>
                </a:lnTo>
                <a:lnTo>
                  <a:pt x="480264" y="731831"/>
                </a:lnTo>
                <a:lnTo>
                  <a:pt x="478384" y="738410"/>
                </a:lnTo>
                <a:lnTo>
                  <a:pt x="476818" y="754387"/>
                </a:lnTo>
                <a:lnTo>
                  <a:pt x="471805" y="771618"/>
                </a:lnTo>
                <a:lnTo>
                  <a:pt x="469926" y="786342"/>
                </a:lnTo>
                <a:lnTo>
                  <a:pt x="470866" y="800754"/>
                </a:lnTo>
                <a:lnTo>
                  <a:pt x="467733" y="801693"/>
                </a:lnTo>
                <a:lnTo>
                  <a:pt x="462720" y="801380"/>
                </a:lnTo>
                <a:lnTo>
                  <a:pt x="458647" y="799814"/>
                </a:lnTo>
                <a:lnTo>
                  <a:pt x="452695" y="795741"/>
                </a:lnTo>
                <a:lnTo>
                  <a:pt x="449249" y="793861"/>
                </a:lnTo>
                <a:lnTo>
                  <a:pt x="444863" y="792608"/>
                </a:lnTo>
                <a:lnTo>
                  <a:pt x="437344" y="791668"/>
                </a:lnTo>
                <a:lnTo>
                  <a:pt x="432645" y="789789"/>
                </a:lnTo>
                <a:lnTo>
                  <a:pt x="430139" y="787596"/>
                </a:lnTo>
                <a:lnTo>
                  <a:pt x="423873" y="781643"/>
                </a:lnTo>
                <a:lnTo>
                  <a:pt x="411655" y="766292"/>
                </a:lnTo>
                <a:lnTo>
                  <a:pt x="403823" y="752821"/>
                </a:lnTo>
                <a:lnTo>
                  <a:pt x="390352" y="723686"/>
                </a:lnTo>
                <a:lnTo>
                  <a:pt x="380953" y="703009"/>
                </a:lnTo>
                <a:lnTo>
                  <a:pt x="374374" y="695490"/>
                </a:lnTo>
                <a:lnTo>
                  <a:pt x="363723" y="690791"/>
                </a:lnTo>
                <a:lnTo>
                  <a:pt x="357457" y="691731"/>
                </a:lnTo>
                <a:lnTo>
                  <a:pt x="354011" y="690164"/>
                </a:lnTo>
                <a:lnTo>
                  <a:pt x="350251" y="682959"/>
                </a:lnTo>
                <a:lnTo>
                  <a:pt x="347118" y="674813"/>
                </a:lnTo>
                <a:lnTo>
                  <a:pt x="343046" y="656956"/>
                </a:lnTo>
                <a:lnTo>
                  <a:pt x="338347" y="649437"/>
                </a:lnTo>
                <a:lnTo>
                  <a:pt x="333961" y="646618"/>
                </a:lnTo>
                <a:lnTo>
                  <a:pt x="327695" y="645678"/>
                </a:lnTo>
                <a:lnTo>
                  <a:pt x="324875" y="641292"/>
                </a:lnTo>
                <a:lnTo>
                  <a:pt x="324875" y="636906"/>
                </a:lnTo>
                <a:lnTo>
                  <a:pt x="328635" y="627821"/>
                </a:lnTo>
                <a:lnTo>
                  <a:pt x="329261" y="623435"/>
                </a:lnTo>
                <a:lnTo>
                  <a:pt x="327068" y="618109"/>
                </a:lnTo>
                <a:lnTo>
                  <a:pt x="322996" y="613096"/>
                </a:lnTo>
                <a:lnTo>
                  <a:pt x="317357" y="609337"/>
                </a:lnTo>
                <a:lnTo>
                  <a:pt x="311091" y="606831"/>
                </a:lnTo>
                <a:lnTo>
                  <a:pt x="301692" y="606518"/>
                </a:lnTo>
                <a:lnTo>
                  <a:pt x="293547" y="607457"/>
                </a:lnTo>
                <a:lnTo>
                  <a:pt x="290101" y="605264"/>
                </a:lnTo>
                <a:lnTo>
                  <a:pt x="295113" y="596806"/>
                </a:lnTo>
                <a:lnTo>
                  <a:pt x="302006" y="591167"/>
                </a:lnTo>
                <a:lnTo>
                  <a:pt x="316417" y="587721"/>
                </a:lnTo>
                <a:lnTo>
                  <a:pt x="321742" y="582395"/>
                </a:lnTo>
                <a:lnTo>
                  <a:pt x="323309" y="574563"/>
                </a:lnTo>
                <a:lnTo>
                  <a:pt x="323622" y="553886"/>
                </a:lnTo>
                <a:lnTo>
                  <a:pt x="325189" y="544487"/>
                </a:lnTo>
                <a:lnTo>
                  <a:pt x="339286" y="521618"/>
                </a:lnTo>
                <a:lnTo>
                  <a:pt x="339913" y="516292"/>
                </a:lnTo>
                <a:lnTo>
                  <a:pt x="333961" y="515039"/>
                </a:lnTo>
                <a:lnTo>
                  <a:pt x="325815" y="519111"/>
                </a:lnTo>
                <a:lnTo>
                  <a:pt x="317357" y="524437"/>
                </a:lnTo>
                <a:lnTo>
                  <a:pt x="310778" y="527570"/>
                </a:lnTo>
                <a:lnTo>
                  <a:pt x="330201" y="495615"/>
                </a:lnTo>
                <a:lnTo>
                  <a:pt x="339286" y="487156"/>
                </a:lnTo>
                <a:lnTo>
                  <a:pt x="355264" y="467106"/>
                </a:lnTo>
                <a:lnTo>
                  <a:pt x="363723" y="458961"/>
                </a:lnTo>
                <a:lnTo>
                  <a:pt x="363723" y="453635"/>
                </a:lnTo>
                <a:lnTo>
                  <a:pt x="359337" y="443923"/>
                </a:lnTo>
                <a:lnTo>
                  <a:pt x="358083" y="432645"/>
                </a:lnTo>
                <a:lnTo>
                  <a:pt x="358397" y="401317"/>
                </a:lnTo>
                <a:lnTo>
                  <a:pt x="357770" y="395991"/>
                </a:lnTo>
                <a:lnTo>
                  <a:pt x="355890" y="390978"/>
                </a:lnTo>
                <a:lnTo>
                  <a:pt x="352444" y="385026"/>
                </a:lnTo>
                <a:lnTo>
                  <a:pt x="350251" y="384086"/>
                </a:lnTo>
                <a:lnTo>
                  <a:pt x="348058" y="385966"/>
                </a:lnTo>
                <a:lnTo>
                  <a:pt x="317043" y="399437"/>
                </a:lnTo>
                <a:lnTo>
                  <a:pt x="309838" y="399750"/>
                </a:lnTo>
                <a:lnTo>
                  <a:pt x="304512" y="394424"/>
                </a:lnTo>
                <a:lnTo>
                  <a:pt x="303259" y="385652"/>
                </a:lnTo>
                <a:lnTo>
                  <a:pt x="304512" y="367169"/>
                </a:lnTo>
                <a:lnTo>
                  <a:pt x="301066" y="346492"/>
                </a:lnTo>
                <a:lnTo>
                  <a:pt x="292607" y="339600"/>
                </a:lnTo>
                <a:lnTo>
                  <a:pt x="285088" y="346805"/>
                </a:lnTo>
                <a:lnTo>
                  <a:pt x="284148" y="383773"/>
                </a:lnTo>
                <a:lnTo>
                  <a:pt x="278823" y="398497"/>
                </a:lnTo>
                <a:lnTo>
                  <a:pt x="269424" y="410715"/>
                </a:lnTo>
                <a:lnTo>
                  <a:pt x="256266" y="419487"/>
                </a:lnTo>
                <a:lnTo>
                  <a:pt x="251567" y="420427"/>
                </a:lnTo>
                <a:lnTo>
                  <a:pt x="229010" y="421053"/>
                </a:lnTo>
                <a:lnTo>
                  <a:pt x="226191" y="421367"/>
                </a:lnTo>
                <a:lnTo>
                  <a:pt x="223058" y="416668"/>
                </a:lnTo>
                <a:lnTo>
                  <a:pt x="220239" y="409462"/>
                </a:lnTo>
                <a:lnTo>
                  <a:pt x="218359" y="399124"/>
                </a:lnTo>
                <a:lnTo>
                  <a:pt x="217419" y="388472"/>
                </a:lnTo>
                <a:lnTo>
                  <a:pt x="219299" y="361843"/>
                </a:lnTo>
                <a:lnTo>
                  <a:pt x="215226" y="343046"/>
                </a:lnTo>
                <a:lnTo>
                  <a:pt x="200815" y="309838"/>
                </a:lnTo>
                <a:lnTo>
                  <a:pt x="187657" y="298559"/>
                </a:lnTo>
                <a:lnTo>
                  <a:pt x="168860" y="292294"/>
                </a:lnTo>
                <a:lnTo>
                  <a:pt x="152882" y="283835"/>
                </a:lnTo>
                <a:lnTo>
                  <a:pt x="147870" y="266605"/>
                </a:lnTo>
                <a:lnTo>
                  <a:pt x="148183" y="264725"/>
                </a:lnTo>
                <a:lnTo>
                  <a:pt x="154762" y="254700"/>
                </a:lnTo>
                <a:lnTo>
                  <a:pt x="148497" y="248747"/>
                </a:lnTo>
                <a:lnTo>
                  <a:pt x="137845" y="242795"/>
                </a:lnTo>
                <a:lnTo>
                  <a:pt x="129073" y="235903"/>
                </a:lnTo>
                <a:lnTo>
                  <a:pt x="125940" y="230890"/>
                </a:lnTo>
                <a:lnTo>
                  <a:pt x="121867" y="219299"/>
                </a:lnTo>
                <a:lnTo>
                  <a:pt x="119048" y="214599"/>
                </a:lnTo>
                <a:lnTo>
                  <a:pt x="114975" y="210840"/>
                </a:lnTo>
                <a:lnTo>
                  <a:pt x="101817" y="202695"/>
                </a:lnTo>
                <a:lnTo>
                  <a:pt x="71429" y="172619"/>
                </a:lnTo>
                <a:lnTo>
                  <a:pt x="45739" y="159775"/>
                </a:lnTo>
                <a:lnTo>
                  <a:pt x="37594" y="151943"/>
                </a:lnTo>
                <a:lnTo>
                  <a:pt x="34775" y="142544"/>
                </a:lnTo>
                <a:lnTo>
                  <a:pt x="28822" y="136592"/>
                </a:lnTo>
                <a:lnTo>
                  <a:pt x="21303" y="131579"/>
                </a:lnTo>
                <a:lnTo>
                  <a:pt x="15038" y="124687"/>
                </a:lnTo>
                <a:lnTo>
                  <a:pt x="14411" y="121867"/>
                </a:lnTo>
                <a:lnTo>
                  <a:pt x="15977" y="116228"/>
                </a:lnTo>
                <a:lnTo>
                  <a:pt x="14411" y="111842"/>
                </a:lnTo>
                <a:lnTo>
                  <a:pt x="9712" y="107456"/>
                </a:lnTo>
                <a:lnTo>
                  <a:pt x="5326" y="92732"/>
                </a:lnTo>
                <a:lnTo>
                  <a:pt x="0" y="81767"/>
                </a:lnTo>
                <a:lnTo>
                  <a:pt x="4386" y="75815"/>
                </a:lnTo>
                <a:lnTo>
                  <a:pt x="12218" y="71115"/>
                </a:lnTo>
                <a:lnTo>
                  <a:pt x="19424" y="68922"/>
                </a:lnTo>
                <a:lnTo>
                  <a:pt x="28822" y="71115"/>
                </a:lnTo>
                <a:lnTo>
                  <a:pt x="36028" y="74875"/>
                </a:lnTo>
                <a:lnTo>
                  <a:pt x="42293" y="75815"/>
                </a:lnTo>
                <a:lnTo>
                  <a:pt x="47932" y="68609"/>
                </a:lnTo>
                <a:lnTo>
                  <a:pt x="50125" y="60777"/>
                </a:lnTo>
                <a:lnTo>
                  <a:pt x="52632" y="45113"/>
                </a:lnTo>
                <a:lnTo>
                  <a:pt x="57018" y="36967"/>
                </a:lnTo>
                <a:lnTo>
                  <a:pt x="87719" y="4699"/>
                </a:lnTo>
                <a:lnTo>
                  <a:pt x="110902" y="0"/>
                </a:lnTo>
                <a:lnTo>
                  <a:pt x="120301" y="313"/>
                </a:lnTo>
                <a:lnTo>
                  <a:pt x="144424" y="6266"/>
                </a:lnTo>
                <a:lnTo>
                  <a:pt x="165727" y="4073"/>
                </a:lnTo>
                <a:lnTo>
                  <a:pt x="171993" y="6266"/>
                </a:lnTo>
                <a:lnTo>
                  <a:pt x="177945" y="15664"/>
                </a:lnTo>
                <a:lnTo>
                  <a:pt x="183898" y="20363"/>
                </a:lnTo>
                <a:lnTo>
                  <a:pt x="191103" y="23496"/>
                </a:lnTo>
                <a:lnTo>
                  <a:pt x="195176" y="31328"/>
                </a:lnTo>
                <a:lnTo>
                  <a:pt x="223685" y="64223"/>
                </a:lnTo>
                <a:lnTo>
                  <a:pt x="231517" y="69862"/>
                </a:lnTo>
                <a:lnTo>
                  <a:pt x="247807" y="74248"/>
                </a:lnTo>
                <a:lnTo>
                  <a:pt x="262845" y="83960"/>
                </a:lnTo>
                <a:lnTo>
                  <a:pt x="279762" y="98998"/>
                </a:lnTo>
                <a:lnTo>
                  <a:pt x="289788" y="112469"/>
                </a:lnTo>
                <a:lnTo>
                  <a:pt x="296993" y="128133"/>
                </a:lnTo>
                <a:lnTo>
                  <a:pt x="300439" y="145050"/>
                </a:lnTo>
                <a:lnTo>
                  <a:pt x="300439" y="157582"/>
                </a:lnTo>
                <a:lnTo>
                  <a:pt x="305452" y="163847"/>
                </a:lnTo>
                <a:lnTo>
                  <a:pt x="308898" y="170113"/>
                </a:lnTo>
                <a:lnTo>
                  <a:pt x="315477" y="170113"/>
                </a:lnTo>
                <a:lnTo>
                  <a:pt x="327695" y="166980"/>
                </a:lnTo>
                <a:lnTo>
                  <a:pt x="335840" y="171366"/>
                </a:lnTo>
                <a:lnTo>
                  <a:pt x="339286" y="181391"/>
                </a:lnTo>
                <a:lnTo>
                  <a:pt x="341793" y="192983"/>
                </a:lnTo>
                <a:lnTo>
                  <a:pt x="346805" y="201441"/>
                </a:lnTo>
                <a:lnTo>
                  <a:pt x="354324" y="202068"/>
                </a:lnTo>
                <a:lnTo>
                  <a:pt x="391918" y="196742"/>
                </a:lnTo>
                <a:lnTo>
                  <a:pt x="403196" y="200188"/>
                </a:lnTo>
                <a:lnTo>
                  <a:pt x="415414" y="208334"/>
                </a:lnTo>
                <a:lnTo>
                  <a:pt x="434211" y="225251"/>
                </a:lnTo>
                <a:lnTo>
                  <a:pt x="450189" y="223998"/>
                </a:lnTo>
                <a:lnTo>
                  <a:pt x="487156" y="242482"/>
                </a:lnTo>
                <a:lnTo>
                  <a:pt x="495615" y="239662"/>
                </a:lnTo>
                <a:lnTo>
                  <a:pt x="487783" y="232770"/>
                </a:lnTo>
                <a:lnTo>
                  <a:pt x="486530" y="229637"/>
                </a:lnTo>
                <a:lnTo>
                  <a:pt x="488096" y="227131"/>
                </a:lnTo>
                <a:lnTo>
                  <a:pt x="512532" y="195802"/>
                </a:lnTo>
                <a:lnTo>
                  <a:pt x="518798" y="192043"/>
                </a:lnTo>
                <a:lnTo>
                  <a:pt x="528197" y="192043"/>
                </a:lnTo>
                <a:lnTo>
                  <a:pt x="537595" y="195802"/>
                </a:lnTo>
                <a:lnTo>
                  <a:pt x="544801" y="202068"/>
                </a:lnTo>
                <a:lnTo>
                  <a:pt x="547620" y="209587"/>
                </a:lnTo>
                <a:lnTo>
                  <a:pt x="548873" y="220552"/>
                </a:lnTo>
                <a:lnTo>
                  <a:pt x="551693" y="227131"/>
                </a:lnTo>
                <a:lnTo>
                  <a:pt x="562344" y="236216"/>
                </a:lnTo>
                <a:lnTo>
                  <a:pt x="567044" y="242168"/>
                </a:lnTo>
                <a:lnTo>
                  <a:pt x="569550" y="250000"/>
                </a:lnTo>
                <a:lnTo>
                  <a:pt x="570803" y="259086"/>
                </a:lnTo>
                <a:lnTo>
                  <a:pt x="571116" y="268798"/>
                </a:lnTo>
                <a:lnTo>
                  <a:pt x="572683" y="270991"/>
                </a:lnTo>
                <a:lnTo>
                  <a:pt x="580515" y="276316"/>
                </a:lnTo>
                <a:lnTo>
                  <a:pt x="584274" y="277256"/>
                </a:lnTo>
                <a:lnTo>
                  <a:pt x="586154" y="279136"/>
                </a:lnTo>
                <a:lnTo>
                  <a:pt x="605891" y="313597"/>
                </a:lnTo>
                <a:lnTo>
                  <a:pt x="608710" y="316417"/>
                </a:lnTo>
                <a:close/>
              </a:path>
            </a:pathLst>
          </a:custGeom>
          <a:solidFill>
            <a:srgbClr val="FFFF00"/>
          </a:solidFill>
          <a:ln w="12700" cap="rnd">
            <a:solidFill>
              <a:schemeClr val="bg1">
                <a:lumMod val="75000"/>
                <a:lumOff val="25000"/>
              </a:schemeClr>
            </a:solidFill>
            <a:prstDash val="solid"/>
            <a:round/>
          </a:ln>
        </p:spPr>
        <p:txBody>
          <a:bodyPr rtlCol="0" anchor="ctr"/>
          <a:lstStyle/>
          <a:p>
            <a:endParaRPr lang="vi-VN"/>
          </a:p>
        </p:txBody>
      </p:sp>
      <p:sp>
        <p:nvSpPr>
          <p:cNvPr id="11" name="Freeform: Shape 10">
            <a:extLst>
              <a:ext uri="{FF2B5EF4-FFF2-40B4-BE49-F238E27FC236}">
                <a16:creationId xmlns:a16="http://schemas.microsoft.com/office/drawing/2014/main" id="{2E3FDA44-E837-ED09-29BF-A30F563A7A19}"/>
              </a:ext>
            </a:extLst>
          </p:cNvPr>
          <p:cNvSpPr/>
          <p:nvPr/>
        </p:nvSpPr>
        <p:spPr>
          <a:xfrm>
            <a:off x="1869616" y="521493"/>
            <a:ext cx="328008" cy="434211"/>
          </a:xfrm>
          <a:custGeom>
            <a:avLst/>
            <a:gdLst>
              <a:gd name="connsiteX0" fmla="*/ 299499 w 328008"/>
              <a:gd name="connsiteY0" fmla="*/ 146304 h 434211"/>
              <a:gd name="connsiteX1" fmla="*/ 307018 w 328008"/>
              <a:gd name="connsiteY1" fmla="*/ 162908 h 434211"/>
              <a:gd name="connsiteX2" fmla="*/ 311091 w 328008"/>
              <a:gd name="connsiteY2" fmla="*/ 185777 h 434211"/>
              <a:gd name="connsiteX3" fmla="*/ 314224 w 328008"/>
              <a:gd name="connsiteY3" fmla="*/ 191730 h 434211"/>
              <a:gd name="connsiteX4" fmla="*/ 324875 w 328008"/>
              <a:gd name="connsiteY4" fmla="*/ 203321 h 434211"/>
              <a:gd name="connsiteX5" fmla="*/ 327382 w 328008"/>
              <a:gd name="connsiteY5" fmla="*/ 208020 h 434211"/>
              <a:gd name="connsiteX6" fmla="*/ 328008 w 328008"/>
              <a:gd name="connsiteY6" fmla="*/ 212720 h 434211"/>
              <a:gd name="connsiteX7" fmla="*/ 327068 w 328008"/>
              <a:gd name="connsiteY7" fmla="*/ 218359 h 434211"/>
              <a:gd name="connsiteX8" fmla="*/ 319863 w 328008"/>
              <a:gd name="connsiteY8" fmla="*/ 242168 h 434211"/>
              <a:gd name="connsiteX9" fmla="*/ 298559 w 328008"/>
              <a:gd name="connsiteY9" fmla="*/ 281955 h 434211"/>
              <a:gd name="connsiteX10" fmla="*/ 295113 w 328008"/>
              <a:gd name="connsiteY10" fmla="*/ 286341 h 434211"/>
              <a:gd name="connsiteX11" fmla="*/ 291354 w 328008"/>
              <a:gd name="connsiteY11" fmla="*/ 290101 h 434211"/>
              <a:gd name="connsiteX12" fmla="*/ 286968 w 328008"/>
              <a:gd name="connsiteY12" fmla="*/ 293234 h 434211"/>
              <a:gd name="connsiteX13" fmla="*/ 278509 w 328008"/>
              <a:gd name="connsiteY13" fmla="*/ 297933 h 434211"/>
              <a:gd name="connsiteX14" fmla="*/ 274123 w 328008"/>
              <a:gd name="connsiteY14" fmla="*/ 301379 h 434211"/>
              <a:gd name="connsiteX15" fmla="*/ 270051 w 328008"/>
              <a:gd name="connsiteY15" fmla="*/ 308271 h 434211"/>
              <a:gd name="connsiteX16" fmla="*/ 268171 w 328008"/>
              <a:gd name="connsiteY16" fmla="*/ 317043 h 434211"/>
              <a:gd name="connsiteX17" fmla="*/ 265978 w 328008"/>
              <a:gd name="connsiteY17" fmla="*/ 356830 h 434211"/>
              <a:gd name="connsiteX18" fmla="*/ 244048 w 328008"/>
              <a:gd name="connsiteY18" fmla="*/ 360903 h 434211"/>
              <a:gd name="connsiteX19" fmla="*/ 239349 w 328008"/>
              <a:gd name="connsiteY19" fmla="*/ 363409 h 434211"/>
              <a:gd name="connsiteX20" fmla="*/ 232770 w 328008"/>
              <a:gd name="connsiteY20" fmla="*/ 366229 h 434211"/>
              <a:gd name="connsiteX21" fmla="*/ 228697 w 328008"/>
              <a:gd name="connsiteY21" fmla="*/ 369048 h 434211"/>
              <a:gd name="connsiteX22" fmla="*/ 225564 w 328008"/>
              <a:gd name="connsiteY22" fmla="*/ 373434 h 434211"/>
              <a:gd name="connsiteX23" fmla="*/ 220865 w 328008"/>
              <a:gd name="connsiteY23" fmla="*/ 381893 h 434211"/>
              <a:gd name="connsiteX24" fmla="*/ 218046 w 328008"/>
              <a:gd name="connsiteY24" fmla="*/ 384713 h 434211"/>
              <a:gd name="connsiteX25" fmla="*/ 208334 w 328008"/>
              <a:gd name="connsiteY25" fmla="*/ 388472 h 434211"/>
              <a:gd name="connsiteX26" fmla="*/ 201755 w 328008"/>
              <a:gd name="connsiteY26" fmla="*/ 391918 h 434211"/>
              <a:gd name="connsiteX27" fmla="*/ 181705 w 328008"/>
              <a:gd name="connsiteY27" fmla="*/ 408835 h 434211"/>
              <a:gd name="connsiteX28" fmla="*/ 174812 w 328008"/>
              <a:gd name="connsiteY28" fmla="*/ 412908 h 434211"/>
              <a:gd name="connsiteX29" fmla="*/ 167920 w 328008"/>
              <a:gd name="connsiteY29" fmla="*/ 414475 h 434211"/>
              <a:gd name="connsiteX30" fmla="*/ 160088 w 328008"/>
              <a:gd name="connsiteY30" fmla="*/ 414788 h 434211"/>
              <a:gd name="connsiteX31" fmla="*/ 154136 w 328008"/>
              <a:gd name="connsiteY31" fmla="*/ 415728 h 434211"/>
              <a:gd name="connsiteX32" fmla="*/ 149123 w 328008"/>
              <a:gd name="connsiteY32" fmla="*/ 418234 h 434211"/>
              <a:gd name="connsiteX33" fmla="*/ 146304 w 328008"/>
              <a:gd name="connsiteY33" fmla="*/ 422933 h 434211"/>
              <a:gd name="connsiteX34" fmla="*/ 141291 w 328008"/>
              <a:gd name="connsiteY34" fmla="*/ 432018 h 434211"/>
              <a:gd name="connsiteX35" fmla="*/ 138471 w 328008"/>
              <a:gd name="connsiteY35" fmla="*/ 434211 h 434211"/>
              <a:gd name="connsiteX36" fmla="*/ 135339 w 328008"/>
              <a:gd name="connsiteY36" fmla="*/ 433898 h 434211"/>
              <a:gd name="connsiteX37" fmla="*/ 132832 w 328008"/>
              <a:gd name="connsiteY37" fmla="*/ 430452 h 434211"/>
              <a:gd name="connsiteX38" fmla="*/ 130326 w 328008"/>
              <a:gd name="connsiteY38" fmla="*/ 421680 h 434211"/>
              <a:gd name="connsiteX39" fmla="*/ 126880 w 328008"/>
              <a:gd name="connsiteY39" fmla="*/ 411968 h 434211"/>
              <a:gd name="connsiteX40" fmla="*/ 126253 w 328008"/>
              <a:gd name="connsiteY40" fmla="*/ 407582 h 434211"/>
              <a:gd name="connsiteX41" fmla="*/ 125627 w 328008"/>
              <a:gd name="connsiteY41" fmla="*/ 398184 h 434211"/>
              <a:gd name="connsiteX42" fmla="*/ 123434 w 328008"/>
              <a:gd name="connsiteY42" fmla="*/ 387219 h 434211"/>
              <a:gd name="connsiteX43" fmla="*/ 124060 w 328008"/>
              <a:gd name="connsiteY43" fmla="*/ 380013 h 434211"/>
              <a:gd name="connsiteX44" fmla="*/ 125627 w 328008"/>
              <a:gd name="connsiteY44" fmla="*/ 373434 h 434211"/>
              <a:gd name="connsiteX45" fmla="*/ 125627 w 328008"/>
              <a:gd name="connsiteY45" fmla="*/ 367482 h 434211"/>
              <a:gd name="connsiteX46" fmla="*/ 123121 w 328008"/>
              <a:gd name="connsiteY46" fmla="*/ 358397 h 434211"/>
              <a:gd name="connsiteX47" fmla="*/ 122181 w 328008"/>
              <a:gd name="connsiteY47" fmla="*/ 348998 h 434211"/>
              <a:gd name="connsiteX48" fmla="*/ 120928 w 328008"/>
              <a:gd name="connsiteY48" fmla="*/ 343359 h 434211"/>
              <a:gd name="connsiteX49" fmla="*/ 117795 w 328008"/>
              <a:gd name="connsiteY49" fmla="*/ 337407 h 434211"/>
              <a:gd name="connsiteX50" fmla="*/ 112156 w 328008"/>
              <a:gd name="connsiteY50" fmla="*/ 330828 h 434211"/>
              <a:gd name="connsiteX51" fmla="*/ 104950 w 328008"/>
              <a:gd name="connsiteY51" fmla="*/ 323936 h 434211"/>
              <a:gd name="connsiteX52" fmla="*/ 97431 w 328008"/>
              <a:gd name="connsiteY52" fmla="*/ 319236 h 434211"/>
              <a:gd name="connsiteX53" fmla="*/ 89912 w 328008"/>
              <a:gd name="connsiteY53" fmla="*/ 317983 h 434211"/>
              <a:gd name="connsiteX54" fmla="*/ 83020 w 328008"/>
              <a:gd name="connsiteY54" fmla="*/ 318923 h 434211"/>
              <a:gd name="connsiteX55" fmla="*/ 66730 w 328008"/>
              <a:gd name="connsiteY55" fmla="*/ 324249 h 434211"/>
              <a:gd name="connsiteX56" fmla="*/ 58897 w 328008"/>
              <a:gd name="connsiteY56" fmla="*/ 328321 h 434211"/>
              <a:gd name="connsiteX57" fmla="*/ 50752 w 328008"/>
              <a:gd name="connsiteY57" fmla="*/ 337720 h 434211"/>
              <a:gd name="connsiteX58" fmla="*/ 40727 w 328008"/>
              <a:gd name="connsiteY58" fmla="*/ 352758 h 434211"/>
              <a:gd name="connsiteX59" fmla="*/ 29449 w 328008"/>
              <a:gd name="connsiteY59" fmla="*/ 355577 h 434211"/>
              <a:gd name="connsiteX60" fmla="*/ 24436 w 328008"/>
              <a:gd name="connsiteY60" fmla="*/ 334900 h 434211"/>
              <a:gd name="connsiteX61" fmla="*/ 9085 w 328008"/>
              <a:gd name="connsiteY61" fmla="*/ 307331 h 434211"/>
              <a:gd name="connsiteX62" fmla="*/ 5326 w 328008"/>
              <a:gd name="connsiteY62" fmla="*/ 297620 h 434211"/>
              <a:gd name="connsiteX63" fmla="*/ 2820 w 328008"/>
              <a:gd name="connsiteY63" fmla="*/ 286655 h 434211"/>
              <a:gd name="connsiteX64" fmla="*/ 0 w 328008"/>
              <a:gd name="connsiteY64" fmla="*/ 262219 h 434211"/>
              <a:gd name="connsiteX65" fmla="*/ 2820 w 328008"/>
              <a:gd name="connsiteY65" fmla="*/ 209900 h 434211"/>
              <a:gd name="connsiteX66" fmla="*/ 5013 w 328008"/>
              <a:gd name="connsiteY66" fmla="*/ 197682 h 434211"/>
              <a:gd name="connsiteX67" fmla="*/ 8772 w 328008"/>
              <a:gd name="connsiteY67" fmla="*/ 186717 h 434211"/>
              <a:gd name="connsiteX68" fmla="*/ 13471 w 328008"/>
              <a:gd name="connsiteY68" fmla="*/ 176692 h 434211"/>
              <a:gd name="connsiteX69" fmla="*/ 27569 w 328008"/>
              <a:gd name="connsiteY69" fmla="*/ 153822 h 434211"/>
              <a:gd name="connsiteX70" fmla="*/ 42607 w 328008"/>
              <a:gd name="connsiteY70" fmla="*/ 135965 h 434211"/>
              <a:gd name="connsiteX71" fmla="*/ 47619 w 328008"/>
              <a:gd name="connsiteY71" fmla="*/ 127820 h 434211"/>
              <a:gd name="connsiteX72" fmla="*/ 51379 w 328008"/>
              <a:gd name="connsiteY72" fmla="*/ 117168 h 434211"/>
              <a:gd name="connsiteX73" fmla="*/ 52005 w 328008"/>
              <a:gd name="connsiteY73" fmla="*/ 107143 h 434211"/>
              <a:gd name="connsiteX74" fmla="*/ 50439 w 328008"/>
              <a:gd name="connsiteY74" fmla="*/ 95238 h 434211"/>
              <a:gd name="connsiteX75" fmla="*/ 46053 w 328008"/>
              <a:gd name="connsiteY75" fmla="*/ 83334 h 434211"/>
              <a:gd name="connsiteX76" fmla="*/ 41667 w 328008"/>
              <a:gd name="connsiteY76" fmla="*/ 73308 h 434211"/>
              <a:gd name="connsiteX77" fmla="*/ 33835 w 328008"/>
              <a:gd name="connsiteY77" fmla="*/ 60777 h 434211"/>
              <a:gd name="connsiteX78" fmla="*/ 52945 w 328008"/>
              <a:gd name="connsiteY78" fmla="*/ 42293 h 434211"/>
              <a:gd name="connsiteX79" fmla="*/ 67983 w 328008"/>
              <a:gd name="connsiteY79" fmla="*/ 21303 h 434211"/>
              <a:gd name="connsiteX80" fmla="*/ 87093 w 328008"/>
              <a:gd name="connsiteY80" fmla="*/ 5952 h 434211"/>
              <a:gd name="connsiteX81" fmla="*/ 93985 w 328008"/>
              <a:gd name="connsiteY81" fmla="*/ 2193 h 434211"/>
              <a:gd name="connsiteX82" fmla="*/ 100564 w 328008"/>
              <a:gd name="connsiteY82" fmla="*/ 0 h 434211"/>
              <a:gd name="connsiteX83" fmla="*/ 105890 w 328008"/>
              <a:gd name="connsiteY83" fmla="*/ 0 h 434211"/>
              <a:gd name="connsiteX84" fmla="*/ 118735 w 328008"/>
              <a:gd name="connsiteY84" fmla="*/ 3133 h 434211"/>
              <a:gd name="connsiteX85" fmla="*/ 121554 w 328008"/>
              <a:gd name="connsiteY85" fmla="*/ 5013 h 434211"/>
              <a:gd name="connsiteX86" fmla="*/ 122807 w 328008"/>
              <a:gd name="connsiteY86" fmla="*/ 8145 h 434211"/>
              <a:gd name="connsiteX87" fmla="*/ 123121 w 328008"/>
              <a:gd name="connsiteY87" fmla="*/ 12845 h 434211"/>
              <a:gd name="connsiteX88" fmla="*/ 121554 w 328008"/>
              <a:gd name="connsiteY88" fmla="*/ 18170 h 434211"/>
              <a:gd name="connsiteX89" fmla="*/ 117168 w 328008"/>
              <a:gd name="connsiteY89" fmla="*/ 30702 h 434211"/>
              <a:gd name="connsiteX90" fmla="*/ 115915 w 328008"/>
              <a:gd name="connsiteY90" fmla="*/ 36968 h 434211"/>
              <a:gd name="connsiteX91" fmla="*/ 116228 w 328008"/>
              <a:gd name="connsiteY91" fmla="*/ 43233 h 434211"/>
              <a:gd name="connsiteX92" fmla="*/ 117795 w 328008"/>
              <a:gd name="connsiteY92" fmla="*/ 49186 h 434211"/>
              <a:gd name="connsiteX93" fmla="*/ 120301 w 328008"/>
              <a:gd name="connsiteY93" fmla="*/ 54825 h 434211"/>
              <a:gd name="connsiteX94" fmla="*/ 127507 w 328008"/>
              <a:gd name="connsiteY94" fmla="*/ 67043 h 434211"/>
              <a:gd name="connsiteX95" fmla="*/ 130013 w 328008"/>
              <a:gd name="connsiteY95" fmla="*/ 74248 h 434211"/>
              <a:gd name="connsiteX96" fmla="*/ 131579 w 328008"/>
              <a:gd name="connsiteY96" fmla="*/ 82080 h 434211"/>
              <a:gd name="connsiteX97" fmla="*/ 134086 w 328008"/>
              <a:gd name="connsiteY97" fmla="*/ 91479 h 434211"/>
              <a:gd name="connsiteX98" fmla="*/ 139098 w 328008"/>
              <a:gd name="connsiteY98" fmla="*/ 100877 h 434211"/>
              <a:gd name="connsiteX99" fmla="*/ 151003 w 328008"/>
              <a:gd name="connsiteY99" fmla="*/ 111842 h 434211"/>
              <a:gd name="connsiteX100" fmla="*/ 158522 w 328008"/>
              <a:gd name="connsiteY100" fmla="*/ 114975 h 434211"/>
              <a:gd name="connsiteX101" fmla="*/ 166667 w 328008"/>
              <a:gd name="connsiteY101" fmla="*/ 116228 h 434211"/>
              <a:gd name="connsiteX102" fmla="*/ 172933 w 328008"/>
              <a:gd name="connsiteY102" fmla="*/ 114975 h 434211"/>
              <a:gd name="connsiteX103" fmla="*/ 179198 w 328008"/>
              <a:gd name="connsiteY103" fmla="*/ 112469 h 434211"/>
              <a:gd name="connsiteX104" fmla="*/ 185777 w 328008"/>
              <a:gd name="connsiteY104" fmla="*/ 107770 h 434211"/>
              <a:gd name="connsiteX105" fmla="*/ 192356 w 328008"/>
              <a:gd name="connsiteY105" fmla="*/ 104010 h 434211"/>
              <a:gd name="connsiteX106" fmla="*/ 203008 w 328008"/>
              <a:gd name="connsiteY106" fmla="*/ 99938 h 434211"/>
              <a:gd name="connsiteX107" fmla="*/ 210840 w 328008"/>
              <a:gd name="connsiteY107" fmla="*/ 94612 h 434211"/>
              <a:gd name="connsiteX108" fmla="*/ 216166 w 328008"/>
              <a:gd name="connsiteY108" fmla="*/ 91792 h 434211"/>
              <a:gd name="connsiteX109" fmla="*/ 238096 w 328008"/>
              <a:gd name="connsiteY109" fmla="*/ 84900 h 434211"/>
              <a:gd name="connsiteX110" fmla="*/ 252507 w 328008"/>
              <a:gd name="connsiteY110" fmla="*/ 83960 h 434211"/>
              <a:gd name="connsiteX111" fmla="*/ 259399 w 328008"/>
              <a:gd name="connsiteY111" fmla="*/ 85526 h 434211"/>
              <a:gd name="connsiteX112" fmla="*/ 263472 w 328008"/>
              <a:gd name="connsiteY112" fmla="*/ 89286 h 434211"/>
              <a:gd name="connsiteX113" fmla="*/ 263158 w 328008"/>
              <a:gd name="connsiteY113" fmla="*/ 98371 h 434211"/>
              <a:gd name="connsiteX114" fmla="*/ 263785 w 328008"/>
              <a:gd name="connsiteY114" fmla="*/ 102444 h 434211"/>
              <a:gd name="connsiteX115" fmla="*/ 266605 w 328008"/>
              <a:gd name="connsiteY115" fmla="*/ 105890 h 434211"/>
              <a:gd name="connsiteX116" fmla="*/ 273810 w 328008"/>
              <a:gd name="connsiteY116" fmla="*/ 112469 h 434211"/>
              <a:gd name="connsiteX117" fmla="*/ 275377 w 328008"/>
              <a:gd name="connsiteY117" fmla="*/ 117168 h 434211"/>
              <a:gd name="connsiteX118" fmla="*/ 275063 w 328008"/>
              <a:gd name="connsiteY118" fmla="*/ 128446 h 434211"/>
              <a:gd name="connsiteX119" fmla="*/ 276003 w 328008"/>
              <a:gd name="connsiteY119" fmla="*/ 134712 h 434211"/>
              <a:gd name="connsiteX120" fmla="*/ 280076 w 328008"/>
              <a:gd name="connsiteY120" fmla="*/ 140351 h 434211"/>
              <a:gd name="connsiteX121" fmla="*/ 286341 w 328008"/>
              <a:gd name="connsiteY121" fmla="*/ 145364 h 434211"/>
              <a:gd name="connsiteX122" fmla="*/ 299499 w 328008"/>
              <a:gd name="connsiteY122" fmla="*/ 146304 h 4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28008" h="434211">
                <a:moveTo>
                  <a:pt x="299499" y="146304"/>
                </a:moveTo>
                <a:lnTo>
                  <a:pt x="307018" y="162908"/>
                </a:lnTo>
                <a:lnTo>
                  <a:pt x="311091" y="185777"/>
                </a:lnTo>
                <a:lnTo>
                  <a:pt x="314224" y="191730"/>
                </a:lnTo>
                <a:lnTo>
                  <a:pt x="324875" y="203321"/>
                </a:lnTo>
                <a:lnTo>
                  <a:pt x="327382" y="208020"/>
                </a:lnTo>
                <a:lnTo>
                  <a:pt x="328008" y="212720"/>
                </a:lnTo>
                <a:lnTo>
                  <a:pt x="327068" y="218359"/>
                </a:lnTo>
                <a:lnTo>
                  <a:pt x="319863" y="242168"/>
                </a:lnTo>
                <a:lnTo>
                  <a:pt x="298559" y="281955"/>
                </a:lnTo>
                <a:lnTo>
                  <a:pt x="295113" y="286341"/>
                </a:lnTo>
                <a:lnTo>
                  <a:pt x="291354" y="290101"/>
                </a:lnTo>
                <a:lnTo>
                  <a:pt x="286968" y="293234"/>
                </a:lnTo>
                <a:lnTo>
                  <a:pt x="278509" y="297933"/>
                </a:lnTo>
                <a:lnTo>
                  <a:pt x="274123" y="301379"/>
                </a:lnTo>
                <a:lnTo>
                  <a:pt x="270051" y="308271"/>
                </a:lnTo>
                <a:lnTo>
                  <a:pt x="268171" y="317043"/>
                </a:lnTo>
                <a:lnTo>
                  <a:pt x="265978" y="356830"/>
                </a:lnTo>
                <a:lnTo>
                  <a:pt x="244048" y="360903"/>
                </a:lnTo>
                <a:lnTo>
                  <a:pt x="239349" y="363409"/>
                </a:lnTo>
                <a:lnTo>
                  <a:pt x="232770" y="366229"/>
                </a:lnTo>
                <a:lnTo>
                  <a:pt x="228697" y="369048"/>
                </a:lnTo>
                <a:lnTo>
                  <a:pt x="225564" y="373434"/>
                </a:lnTo>
                <a:lnTo>
                  <a:pt x="220865" y="381893"/>
                </a:lnTo>
                <a:lnTo>
                  <a:pt x="218046" y="384713"/>
                </a:lnTo>
                <a:lnTo>
                  <a:pt x="208334" y="388472"/>
                </a:lnTo>
                <a:lnTo>
                  <a:pt x="201755" y="391918"/>
                </a:lnTo>
                <a:lnTo>
                  <a:pt x="181705" y="408835"/>
                </a:lnTo>
                <a:lnTo>
                  <a:pt x="174812" y="412908"/>
                </a:lnTo>
                <a:lnTo>
                  <a:pt x="167920" y="414475"/>
                </a:lnTo>
                <a:lnTo>
                  <a:pt x="160088" y="414788"/>
                </a:lnTo>
                <a:lnTo>
                  <a:pt x="154136" y="415728"/>
                </a:lnTo>
                <a:lnTo>
                  <a:pt x="149123" y="418234"/>
                </a:lnTo>
                <a:lnTo>
                  <a:pt x="146304" y="422933"/>
                </a:lnTo>
                <a:lnTo>
                  <a:pt x="141291" y="432018"/>
                </a:lnTo>
                <a:lnTo>
                  <a:pt x="138471" y="434211"/>
                </a:lnTo>
                <a:lnTo>
                  <a:pt x="135339" y="433898"/>
                </a:lnTo>
                <a:lnTo>
                  <a:pt x="132832" y="430452"/>
                </a:lnTo>
                <a:lnTo>
                  <a:pt x="130326" y="421680"/>
                </a:lnTo>
                <a:lnTo>
                  <a:pt x="126880" y="411968"/>
                </a:lnTo>
                <a:lnTo>
                  <a:pt x="126253" y="407582"/>
                </a:lnTo>
                <a:lnTo>
                  <a:pt x="125627" y="398184"/>
                </a:lnTo>
                <a:lnTo>
                  <a:pt x="123434" y="387219"/>
                </a:lnTo>
                <a:lnTo>
                  <a:pt x="124060" y="380013"/>
                </a:lnTo>
                <a:lnTo>
                  <a:pt x="125627" y="373434"/>
                </a:lnTo>
                <a:lnTo>
                  <a:pt x="125627" y="367482"/>
                </a:lnTo>
                <a:lnTo>
                  <a:pt x="123121" y="358397"/>
                </a:lnTo>
                <a:lnTo>
                  <a:pt x="122181" y="348998"/>
                </a:lnTo>
                <a:lnTo>
                  <a:pt x="120928" y="343359"/>
                </a:lnTo>
                <a:lnTo>
                  <a:pt x="117795" y="337407"/>
                </a:lnTo>
                <a:lnTo>
                  <a:pt x="112156" y="330828"/>
                </a:lnTo>
                <a:lnTo>
                  <a:pt x="104950" y="323936"/>
                </a:lnTo>
                <a:lnTo>
                  <a:pt x="97431" y="319236"/>
                </a:lnTo>
                <a:lnTo>
                  <a:pt x="89912" y="317983"/>
                </a:lnTo>
                <a:lnTo>
                  <a:pt x="83020" y="318923"/>
                </a:lnTo>
                <a:lnTo>
                  <a:pt x="66730" y="324249"/>
                </a:lnTo>
                <a:lnTo>
                  <a:pt x="58897" y="328321"/>
                </a:lnTo>
                <a:lnTo>
                  <a:pt x="50752" y="337720"/>
                </a:lnTo>
                <a:lnTo>
                  <a:pt x="40727" y="352758"/>
                </a:lnTo>
                <a:lnTo>
                  <a:pt x="29449" y="355577"/>
                </a:lnTo>
                <a:lnTo>
                  <a:pt x="24436" y="334900"/>
                </a:lnTo>
                <a:lnTo>
                  <a:pt x="9085" y="307331"/>
                </a:lnTo>
                <a:lnTo>
                  <a:pt x="5326" y="297620"/>
                </a:lnTo>
                <a:lnTo>
                  <a:pt x="2820" y="286655"/>
                </a:lnTo>
                <a:lnTo>
                  <a:pt x="0" y="262219"/>
                </a:lnTo>
                <a:lnTo>
                  <a:pt x="2820" y="209900"/>
                </a:lnTo>
                <a:lnTo>
                  <a:pt x="5013" y="197682"/>
                </a:lnTo>
                <a:lnTo>
                  <a:pt x="8772" y="186717"/>
                </a:lnTo>
                <a:lnTo>
                  <a:pt x="13471" y="176692"/>
                </a:lnTo>
                <a:lnTo>
                  <a:pt x="27569" y="153822"/>
                </a:lnTo>
                <a:lnTo>
                  <a:pt x="42607" y="135965"/>
                </a:lnTo>
                <a:lnTo>
                  <a:pt x="47619" y="127820"/>
                </a:lnTo>
                <a:lnTo>
                  <a:pt x="51379" y="117168"/>
                </a:lnTo>
                <a:lnTo>
                  <a:pt x="52005" y="107143"/>
                </a:lnTo>
                <a:lnTo>
                  <a:pt x="50439" y="95238"/>
                </a:lnTo>
                <a:lnTo>
                  <a:pt x="46053" y="83334"/>
                </a:lnTo>
                <a:lnTo>
                  <a:pt x="41667" y="73308"/>
                </a:lnTo>
                <a:lnTo>
                  <a:pt x="33835" y="60777"/>
                </a:lnTo>
                <a:lnTo>
                  <a:pt x="52945" y="42293"/>
                </a:lnTo>
                <a:lnTo>
                  <a:pt x="67983" y="21303"/>
                </a:lnTo>
                <a:lnTo>
                  <a:pt x="87093" y="5952"/>
                </a:lnTo>
                <a:lnTo>
                  <a:pt x="93985" y="2193"/>
                </a:lnTo>
                <a:lnTo>
                  <a:pt x="100564" y="0"/>
                </a:lnTo>
                <a:lnTo>
                  <a:pt x="105890" y="0"/>
                </a:lnTo>
                <a:lnTo>
                  <a:pt x="118735" y="3133"/>
                </a:lnTo>
                <a:lnTo>
                  <a:pt x="121554" y="5013"/>
                </a:lnTo>
                <a:lnTo>
                  <a:pt x="122807" y="8145"/>
                </a:lnTo>
                <a:lnTo>
                  <a:pt x="123121" y="12845"/>
                </a:lnTo>
                <a:lnTo>
                  <a:pt x="121554" y="18170"/>
                </a:lnTo>
                <a:lnTo>
                  <a:pt x="117168" y="30702"/>
                </a:lnTo>
                <a:lnTo>
                  <a:pt x="115915" y="36968"/>
                </a:lnTo>
                <a:lnTo>
                  <a:pt x="116228" y="43233"/>
                </a:lnTo>
                <a:lnTo>
                  <a:pt x="117795" y="49186"/>
                </a:lnTo>
                <a:lnTo>
                  <a:pt x="120301" y="54825"/>
                </a:lnTo>
                <a:lnTo>
                  <a:pt x="127507" y="67043"/>
                </a:lnTo>
                <a:lnTo>
                  <a:pt x="130013" y="74248"/>
                </a:lnTo>
                <a:lnTo>
                  <a:pt x="131579" y="82080"/>
                </a:lnTo>
                <a:lnTo>
                  <a:pt x="134086" y="91479"/>
                </a:lnTo>
                <a:lnTo>
                  <a:pt x="139098" y="100877"/>
                </a:lnTo>
                <a:lnTo>
                  <a:pt x="151003" y="111842"/>
                </a:lnTo>
                <a:lnTo>
                  <a:pt x="158522" y="114975"/>
                </a:lnTo>
                <a:lnTo>
                  <a:pt x="166667" y="116228"/>
                </a:lnTo>
                <a:lnTo>
                  <a:pt x="172933" y="114975"/>
                </a:lnTo>
                <a:lnTo>
                  <a:pt x="179198" y="112469"/>
                </a:lnTo>
                <a:lnTo>
                  <a:pt x="185777" y="107770"/>
                </a:lnTo>
                <a:lnTo>
                  <a:pt x="192356" y="104010"/>
                </a:lnTo>
                <a:lnTo>
                  <a:pt x="203008" y="99938"/>
                </a:lnTo>
                <a:lnTo>
                  <a:pt x="210840" y="94612"/>
                </a:lnTo>
                <a:lnTo>
                  <a:pt x="216166" y="91792"/>
                </a:lnTo>
                <a:lnTo>
                  <a:pt x="238096" y="84900"/>
                </a:lnTo>
                <a:lnTo>
                  <a:pt x="252507" y="83960"/>
                </a:lnTo>
                <a:lnTo>
                  <a:pt x="259399" y="85526"/>
                </a:lnTo>
                <a:lnTo>
                  <a:pt x="263472" y="89286"/>
                </a:lnTo>
                <a:lnTo>
                  <a:pt x="263158" y="98371"/>
                </a:lnTo>
                <a:lnTo>
                  <a:pt x="263785" y="102444"/>
                </a:lnTo>
                <a:lnTo>
                  <a:pt x="266605" y="105890"/>
                </a:lnTo>
                <a:lnTo>
                  <a:pt x="273810" y="112469"/>
                </a:lnTo>
                <a:lnTo>
                  <a:pt x="275377" y="117168"/>
                </a:lnTo>
                <a:lnTo>
                  <a:pt x="275063" y="128446"/>
                </a:lnTo>
                <a:lnTo>
                  <a:pt x="276003" y="134712"/>
                </a:lnTo>
                <a:lnTo>
                  <a:pt x="280076" y="140351"/>
                </a:lnTo>
                <a:lnTo>
                  <a:pt x="286341" y="145364"/>
                </a:lnTo>
                <a:lnTo>
                  <a:pt x="299499" y="146304"/>
                </a:lnTo>
                <a:close/>
              </a:path>
            </a:pathLst>
          </a:custGeom>
          <a:solidFill>
            <a:srgbClr val="A058A2"/>
          </a:solidFill>
          <a:ln w="12700" cap="rnd">
            <a:solidFill>
              <a:schemeClr val="bg1"/>
            </a:solidFill>
            <a:prstDash val="solid"/>
            <a:round/>
          </a:ln>
        </p:spPr>
        <p:txBody>
          <a:bodyPr rtlCol="0" anchor="ctr"/>
          <a:lstStyle/>
          <a:p>
            <a:endParaRPr lang="vi-VN"/>
          </a:p>
        </p:txBody>
      </p:sp>
      <p:sp>
        <p:nvSpPr>
          <p:cNvPr id="12" name="Freeform: Shape 11">
            <a:extLst>
              <a:ext uri="{FF2B5EF4-FFF2-40B4-BE49-F238E27FC236}">
                <a16:creationId xmlns:a16="http://schemas.microsoft.com/office/drawing/2014/main" id="{40DFF2D0-C515-82EF-FBA1-4A77EF92C26F}"/>
              </a:ext>
            </a:extLst>
          </p:cNvPr>
          <p:cNvSpPr/>
          <p:nvPr/>
        </p:nvSpPr>
        <p:spPr>
          <a:xfrm>
            <a:off x="1882147" y="839476"/>
            <a:ext cx="314223" cy="322682"/>
          </a:xfrm>
          <a:custGeom>
            <a:avLst/>
            <a:gdLst>
              <a:gd name="connsiteX0" fmla="*/ 253447 w 314223"/>
              <a:gd name="connsiteY0" fmla="*/ 38847 h 322682"/>
              <a:gd name="connsiteX1" fmla="*/ 255013 w 314223"/>
              <a:gd name="connsiteY1" fmla="*/ 61717 h 322682"/>
              <a:gd name="connsiteX2" fmla="*/ 258146 w 314223"/>
              <a:gd name="connsiteY2" fmla="*/ 73935 h 322682"/>
              <a:gd name="connsiteX3" fmla="*/ 263158 w 314223"/>
              <a:gd name="connsiteY3" fmla="*/ 85840 h 322682"/>
              <a:gd name="connsiteX4" fmla="*/ 263785 w 314223"/>
              <a:gd name="connsiteY4" fmla="*/ 91479 h 322682"/>
              <a:gd name="connsiteX5" fmla="*/ 263785 w 314223"/>
              <a:gd name="connsiteY5" fmla="*/ 101191 h 322682"/>
              <a:gd name="connsiteX6" fmla="*/ 265351 w 314223"/>
              <a:gd name="connsiteY6" fmla="*/ 104324 h 322682"/>
              <a:gd name="connsiteX7" fmla="*/ 267858 w 314223"/>
              <a:gd name="connsiteY7" fmla="*/ 105890 h 322682"/>
              <a:gd name="connsiteX8" fmla="*/ 271617 w 314223"/>
              <a:gd name="connsiteY8" fmla="*/ 106203 h 322682"/>
              <a:gd name="connsiteX9" fmla="*/ 276630 w 314223"/>
              <a:gd name="connsiteY9" fmla="*/ 108709 h 322682"/>
              <a:gd name="connsiteX10" fmla="*/ 282269 w 314223"/>
              <a:gd name="connsiteY10" fmla="*/ 113409 h 322682"/>
              <a:gd name="connsiteX11" fmla="*/ 312657 w 314223"/>
              <a:gd name="connsiteY11" fmla="*/ 154762 h 322682"/>
              <a:gd name="connsiteX12" fmla="*/ 314224 w 314223"/>
              <a:gd name="connsiteY12" fmla="*/ 159461 h 322682"/>
              <a:gd name="connsiteX13" fmla="*/ 313597 w 314223"/>
              <a:gd name="connsiteY13" fmla="*/ 162908 h 322682"/>
              <a:gd name="connsiteX14" fmla="*/ 303259 w 314223"/>
              <a:gd name="connsiteY14" fmla="*/ 171993 h 322682"/>
              <a:gd name="connsiteX15" fmla="*/ 293547 w 314223"/>
              <a:gd name="connsiteY15" fmla="*/ 183898 h 322682"/>
              <a:gd name="connsiteX16" fmla="*/ 276316 w 314223"/>
              <a:gd name="connsiteY16" fmla="*/ 211780 h 322682"/>
              <a:gd name="connsiteX17" fmla="*/ 273497 w 314223"/>
              <a:gd name="connsiteY17" fmla="*/ 197056 h 322682"/>
              <a:gd name="connsiteX18" fmla="*/ 270991 w 314223"/>
              <a:gd name="connsiteY18" fmla="*/ 193296 h 322682"/>
              <a:gd name="connsiteX19" fmla="*/ 266291 w 314223"/>
              <a:gd name="connsiteY19" fmla="*/ 188597 h 322682"/>
              <a:gd name="connsiteX20" fmla="*/ 259086 w 314223"/>
              <a:gd name="connsiteY20" fmla="*/ 186717 h 322682"/>
              <a:gd name="connsiteX21" fmla="*/ 233396 w 314223"/>
              <a:gd name="connsiteY21" fmla="*/ 183271 h 322682"/>
              <a:gd name="connsiteX22" fmla="*/ 226504 w 314223"/>
              <a:gd name="connsiteY22" fmla="*/ 183271 h 322682"/>
              <a:gd name="connsiteX23" fmla="*/ 222745 w 314223"/>
              <a:gd name="connsiteY23" fmla="*/ 185464 h 322682"/>
              <a:gd name="connsiteX24" fmla="*/ 221492 w 314223"/>
              <a:gd name="connsiteY24" fmla="*/ 189223 h 322682"/>
              <a:gd name="connsiteX25" fmla="*/ 222118 w 314223"/>
              <a:gd name="connsiteY25" fmla="*/ 194236 h 322682"/>
              <a:gd name="connsiteX26" fmla="*/ 235589 w 314223"/>
              <a:gd name="connsiteY26" fmla="*/ 242795 h 322682"/>
              <a:gd name="connsiteX27" fmla="*/ 235589 w 314223"/>
              <a:gd name="connsiteY27" fmla="*/ 252194 h 322682"/>
              <a:gd name="connsiteX28" fmla="*/ 233710 w 314223"/>
              <a:gd name="connsiteY28" fmla="*/ 261592 h 322682"/>
              <a:gd name="connsiteX29" fmla="*/ 226818 w 314223"/>
              <a:gd name="connsiteY29" fmla="*/ 274123 h 322682"/>
              <a:gd name="connsiteX30" fmla="*/ 220238 w 314223"/>
              <a:gd name="connsiteY30" fmla="*/ 280702 h 322682"/>
              <a:gd name="connsiteX31" fmla="*/ 213033 w 314223"/>
              <a:gd name="connsiteY31" fmla="*/ 284148 h 322682"/>
              <a:gd name="connsiteX32" fmla="*/ 206141 w 314223"/>
              <a:gd name="connsiteY32" fmla="*/ 284462 h 322682"/>
              <a:gd name="connsiteX33" fmla="*/ 201128 w 314223"/>
              <a:gd name="connsiteY33" fmla="*/ 283522 h 322682"/>
              <a:gd name="connsiteX34" fmla="*/ 196742 w 314223"/>
              <a:gd name="connsiteY34" fmla="*/ 283835 h 322682"/>
              <a:gd name="connsiteX35" fmla="*/ 192670 w 314223"/>
              <a:gd name="connsiteY35" fmla="*/ 285715 h 322682"/>
              <a:gd name="connsiteX36" fmla="*/ 171366 w 314223"/>
              <a:gd name="connsiteY36" fmla="*/ 322682 h 322682"/>
              <a:gd name="connsiteX37" fmla="*/ 160401 w 314223"/>
              <a:gd name="connsiteY37" fmla="*/ 319863 h 322682"/>
              <a:gd name="connsiteX38" fmla="*/ 140665 w 314223"/>
              <a:gd name="connsiteY38" fmla="*/ 306392 h 322682"/>
              <a:gd name="connsiteX39" fmla="*/ 122181 w 314223"/>
              <a:gd name="connsiteY39" fmla="*/ 302006 h 322682"/>
              <a:gd name="connsiteX40" fmla="*/ 113722 w 314223"/>
              <a:gd name="connsiteY40" fmla="*/ 303259 h 322682"/>
              <a:gd name="connsiteX41" fmla="*/ 108083 w 314223"/>
              <a:gd name="connsiteY41" fmla="*/ 307018 h 322682"/>
              <a:gd name="connsiteX42" fmla="*/ 104637 w 314223"/>
              <a:gd name="connsiteY42" fmla="*/ 296680 h 322682"/>
              <a:gd name="connsiteX43" fmla="*/ 101191 w 314223"/>
              <a:gd name="connsiteY43" fmla="*/ 289474 h 322682"/>
              <a:gd name="connsiteX44" fmla="*/ 94612 w 314223"/>
              <a:gd name="connsiteY44" fmla="*/ 281642 h 322682"/>
              <a:gd name="connsiteX45" fmla="*/ 50439 w 314223"/>
              <a:gd name="connsiteY45" fmla="*/ 249061 h 322682"/>
              <a:gd name="connsiteX46" fmla="*/ 25376 w 314223"/>
              <a:gd name="connsiteY46" fmla="*/ 223998 h 322682"/>
              <a:gd name="connsiteX47" fmla="*/ 15977 w 314223"/>
              <a:gd name="connsiteY47" fmla="*/ 218046 h 322682"/>
              <a:gd name="connsiteX48" fmla="*/ 11905 w 314223"/>
              <a:gd name="connsiteY48" fmla="*/ 213346 h 322682"/>
              <a:gd name="connsiteX49" fmla="*/ 8145 w 314223"/>
              <a:gd name="connsiteY49" fmla="*/ 208020 h 322682"/>
              <a:gd name="connsiteX50" fmla="*/ 1880 w 314223"/>
              <a:gd name="connsiteY50" fmla="*/ 194863 h 322682"/>
              <a:gd name="connsiteX51" fmla="*/ 313 w 314223"/>
              <a:gd name="connsiteY51" fmla="*/ 182018 h 322682"/>
              <a:gd name="connsiteX52" fmla="*/ 0 w 314223"/>
              <a:gd name="connsiteY52" fmla="*/ 165414 h 322682"/>
              <a:gd name="connsiteX53" fmla="*/ 7206 w 314223"/>
              <a:gd name="connsiteY53" fmla="*/ 76128 h 322682"/>
              <a:gd name="connsiteX54" fmla="*/ 13471 w 314223"/>
              <a:gd name="connsiteY54" fmla="*/ 55451 h 322682"/>
              <a:gd name="connsiteX55" fmla="*/ 16917 w 314223"/>
              <a:gd name="connsiteY55" fmla="*/ 37594 h 322682"/>
              <a:gd name="connsiteX56" fmla="*/ 28196 w 314223"/>
              <a:gd name="connsiteY56" fmla="*/ 34775 h 322682"/>
              <a:gd name="connsiteX57" fmla="*/ 38221 w 314223"/>
              <a:gd name="connsiteY57" fmla="*/ 19737 h 322682"/>
              <a:gd name="connsiteX58" fmla="*/ 46366 w 314223"/>
              <a:gd name="connsiteY58" fmla="*/ 10338 h 322682"/>
              <a:gd name="connsiteX59" fmla="*/ 54198 w 314223"/>
              <a:gd name="connsiteY59" fmla="*/ 6266 h 322682"/>
              <a:gd name="connsiteX60" fmla="*/ 70489 w 314223"/>
              <a:gd name="connsiteY60" fmla="*/ 940 h 322682"/>
              <a:gd name="connsiteX61" fmla="*/ 77381 w 314223"/>
              <a:gd name="connsiteY61" fmla="*/ 0 h 322682"/>
              <a:gd name="connsiteX62" fmla="*/ 84900 w 314223"/>
              <a:gd name="connsiteY62" fmla="*/ 1253 h 322682"/>
              <a:gd name="connsiteX63" fmla="*/ 92419 w 314223"/>
              <a:gd name="connsiteY63" fmla="*/ 5952 h 322682"/>
              <a:gd name="connsiteX64" fmla="*/ 99624 w 314223"/>
              <a:gd name="connsiteY64" fmla="*/ 12845 h 322682"/>
              <a:gd name="connsiteX65" fmla="*/ 105263 w 314223"/>
              <a:gd name="connsiteY65" fmla="*/ 19424 h 322682"/>
              <a:gd name="connsiteX66" fmla="*/ 108396 w 314223"/>
              <a:gd name="connsiteY66" fmla="*/ 25376 h 322682"/>
              <a:gd name="connsiteX67" fmla="*/ 109649 w 314223"/>
              <a:gd name="connsiteY67" fmla="*/ 31015 h 322682"/>
              <a:gd name="connsiteX68" fmla="*/ 110589 w 314223"/>
              <a:gd name="connsiteY68" fmla="*/ 40414 h 322682"/>
              <a:gd name="connsiteX69" fmla="*/ 113095 w 314223"/>
              <a:gd name="connsiteY69" fmla="*/ 49499 h 322682"/>
              <a:gd name="connsiteX70" fmla="*/ 113095 w 314223"/>
              <a:gd name="connsiteY70" fmla="*/ 55451 h 322682"/>
              <a:gd name="connsiteX71" fmla="*/ 111529 w 314223"/>
              <a:gd name="connsiteY71" fmla="*/ 62030 h 322682"/>
              <a:gd name="connsiteX72" fmla="*/ 110903 w 314223"/>
              <a:gd name="connsiteY72" fmla="*/ 69236 h 322682"/>
              <a:gd name="connsiteX73" fmla="*/ 113095 w 314223"/>
              <a:gd name="connsiteY73" fmla="*/ 80201 h 322682"/>
              <a:gd name="connsiteX74" fmla="*/ 113722 w 314223"/>
              <a:gd name="connsiteY74" fmla="*/ 89599 h 322682"/>
              <a:gd name="connsiteX75" fmla="*/ 114349 w 314223"/>
              <a:gd name="connsiteY75" fmla="*/ 93985 h 322682"/>
              <a:gd name="connsiteX76" fmla="*/ 117795 w 314223"/>
              <a:gd name="connsiteY76" fmla="*/ 103697 h 322682"/>
              <a:gd name="connsiteX77" fmla="*/ 120301 w 314223"/>
              <a:gd name="connsiteY77" fmla="*/ 112469 h 322682"/>
              <a:gd name="connsiteX78" fmla="*/ 122807 w 314223"/>
              <a:gd name="connsiteY78" fmla="*/ 115915 h 322682"/>
              <a:gd name="connsiteX79" fmla="*/ 125940 w 314223"/>
              <a:gd name="connsiteY79" fmla="*/ 116228 h 322682"/>
              <a:gd name="connsiteX80" fmla="*/ 128760 w 314223"/>
              <a:gd name="connsiteY80" fmla="*/ 114035 h 322682"/>
              <a:gd name="connsiteX81" fmla="*/ 133772 w 314223"/>
              <a:gd name="connsiteY81" fmla="*/ 104950 h 322682"/>
              <a:gd name="connsiteX82" fmla="*/ 136592 w 314223"/>
              <a:gd name="connsiteY82" fmla="*/ 100251 h 322682"/>
              <a:gd name="connsiteX83" fmla="*/ 141604 w 314223"/>
              <a:gd name="connsiteY83" fmla="*/ 97745 h 322682"/>
              <a:gd name="connsiteX84" fmla="*/ 147557 w 314223"/>
              <a:gd name="connsiteY84" fmla="*/ 96805 h 322682"/>
              <a:gd name="connsiteX85" fmla="*/ 155389 w 314223"/>
              <a:gd name="connsiteY85" fmla="*/ 96491 h 322682"/>
              <a:gd name="connsiteX86" fmla="*/ 162281 w 314223"/>
              <a:gd name="connsiteY86" fmla="*/ 94925 h 322682"/>
              <a:gd name="connsiteX87" fmla="*/ 169173 w 314223"/>
              <a:gd name="connsiteY87" fmla="*/ 90852 h 322682"/>
              <a:gd name="connsiteX88" fmla="*/ 189223 w 314223"/>
              <a:gd name="connsiteY88" fmla="*/ 73935 h 322682"/>
              <a:gd name="connsiteX89" fmla="*/ 195802 w 314223"/>
              <a:gd name="connsiteY89" fmla="*/ 70489 h 322682"/>
              <a:gd name="connsiteX90" fmla="*/ 205514 w 314223"/>
              <a:gd name="connsiteY90" fmla="*/ 66729 h 322682"/>
              <a:gd name="connsiteX91" fmla="*/ 208334 w 314223"/>
              <a:gd name="connsiteY91" fmla="*/ 63910 h 322682"/>
              <a:gd name="connsiteX92" fmla="*/ 213033 w 314223"/>
              <a:gd name="connsiteY92" fmla="*/ 55451 h 322682"/>
              <a:gd name="connsiteX93" fmla="*/ 216166 w 314223"/>
              <a:gd name="connsiteY93" fmla="*/ 51065 h 322682"/>
              <a:gd name="connsiteX94" fmla="*/ 220238 w 314223"/>
              <a:gd name="connsiteY94" fmla="*/ 48246 h 322682"/>
              <a:gd name="connsiteX95" fmla="*/ 226818 w 314223"/>
              <a:gd name="connsiteY95" fmla="*/ 45426 h 322682"/>
              <a:gd name="connsiteX96" fmla="*/ 231517 w 314223"/>
              <a:gd name="connsiteY96" fmla="*/ 42920 h 322682"/>
              <a:gd name="connsiteX97" fmla="*/ 253447 w 314223"/>
              <a:gd name="connsiteY97" fmla="*/ 38847 h 32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14223" h="322682">
                <a:moveTo>
                  <a:pt x="253447" y="38847"/>
                </a:moveTo>
                <a:lnTo>
                  <a:pt x="255013" y="61717"/>
                </a:lnTo>
                <a:lnTo>
                  <a:pt x="258146" y="73935"/>
                </a:lnTo>
                <a:lnTo>
                  <a:pt x="263158" y="85840"/>
                </a:lnTo>
                <a:lnTo>
                  <a:pt x="263785" y="91479"/>
                </a:lnTo>
                <a:lnTo>
                  <a:pt x="263785" y="101191"/>
                </a:lnTo>
                <a:lnTo>
                  <a:pt x="265351" y="104324"/>
                </a:lnTo>
                <a:lnTo>
                  <a:pt x="267858" y="105890"/>
                </a:lnTo>
                <a:lnTo>
                  <a:pt x="271617" y="106203"/>
                </a:lnTo>
                <a:lnTo>
                  <a:pt x="276630" y="108709"/>
                </a:lnTo>
                <a:lnTo>
                  <a:pt x="282269" y="113409"/>
                </a:lnTo>
                <a:lnTo>
                  <a:pt x="312657" y="154762"/>
                </a:lnTo>
                <a:lnTo>
                  <a:pt x="314224" y="159461"/>
                </a:lnTo>
                <a:lnTo>
                  <a:pt x="313597" y="162908"/>
                </a:lnTo>
                <a:lnTo>
                  <a:pt x="303259" y="171993"/>
                </a:lnTo>
                <a:lnTo>
                  <a:pt x="293547" y="183898"/>
                </a:lnTo>
                <a:lnTo>
                  <a:pt x="276316" y="211780"/>
                </a:lnTo>
                <a:lnTo>
                  <a:pt x="273497" y="197056"/>
                </a:lnTo>
                <a:lnTo>
                  <a:pt x="270991" y="193296"/>
                </a:lnTo>
                <a:lnTo>
                  <a:pt x="266291" y="188597"/>
                </a:lnTo>
                <a:lnTo>
                  <a:pt x="259086" y="186717"/>
                </a:lnTo>
                <a:lnTo>
                  <a:pt x="233396" y="183271"/>
                </a:lnTo>
                <a:lnTo>
                  <a:pt x="226504" y="183271"/>
                </a:lnTo>
                <a:lnTo>
                  <a:pt x="222745" y="185464"/>
                </a:lnTo>
                <a:lnTo>
                  <a:pt x="221492" y="189223"/>
                </a:lnTo>
                <a:lnTo>
                  <a:pt x="222118" y="194236"/>
                </a:lnTo>
                <a:lnTo>
                  <a:pt x="235589" y="242795"/>
                </a:lnTo>
                <a:lnTo>
                  <a:pt x="235589" y="252194"/>
                </a:lnTo>
                <a:lnTo>
                  <a:pt x="233710" y="261592"/>
                </a:lnTo>
                <a:lnTo>
                  <a:pt x="226818" y="274123"/>
                </a:lnTo>
                <a:lnTo>
                  <a:pt x="220238" y="280702"/>
                </a:lnTo>
                <a:lnTo>
                  <a:pt x="213033" y="284148"/>
                </a:lnTo>
                <a:lnTo>
                  <a:pt x="206141" y="284462"/>
                </a:lnTo>
                <a:lnTo>
                  <a:pt x="201128" y="283522"/>
                </a:lnTo>
                <a:lnTo>
                  <a:pt x="196742" y="283835"/>
                </a:lnTo>
                <a:lnTo>
                  <a:pt x="192670" y="285715"/>
                </a:lnTo>
                <a:lnTo>
                  <a:pt x="171366" y="322682"/>
                </a:lnTo>
                <a:lnTo>
                  <a:pt x="160401" y="319863"/>
                </a:lnTo>
                <a:lnTo>
                  <a:pt x="140665" y="306392"/>
                </a:lnTo>
                <a:lnTo>
                  <a:pt x="122181" y="302006"/>
                </a:lnTo>
                <a:lnTo>
                  <a:pt x="113722" y="303259"/>
                </a:lnTo>
                <a:lnTo>
                  <a:pt x="108083" y="307018"/>
                </a:lnTo>
                <a:lnTo>
                  <a:pt x="104637" y="296680"/>
                </a:lnTo>
                <a:lnTo>
                  <a:pt x="101191" y="289474"/>
                </a:lnTo>
                <a:lnTo>
                  <a:pt x="94612" y="281642"/>
                </a:lnTo>
                <a:lnTo>
                  <a:pt x="50439" y="249061"/>
                </a:lnTo>
                <a:lnTo>
                  <a:pt x="25376" y="223998"/>
                </a:lnTo>
                <a:lnTo>
                  <a:pt x="15977" y="218046"/>
                </a:lnTo>
                <a:lnTo>
                  <a:pt x="11905" y="213346"/>
                </a:lnTo>
                <a:lnTo>
                  <a:pt x="8145" y="208020"/>
                </a:lnTo>
                <a:lnTo>
                  <a:pt x="1880" y="194863"/>
                </a:lnTo>
                <a:lnTo>
                  <a:pt x="313" y="182018"/>
                </a:lnTo>
                <a:lnTo>
                  <a:pt x="0" y="165414"/>
                </a:lnTo>
                <a:lnTo>
                  <a:pt x="7206" y="76128"/>
                </a:lnTo>
                <a:lnTo>
                  <a:pt x="13471" y="55451"/>
                </a:lnTo>
                <a:lnTo>
                  <a:pt x="16917" y="37594"/>
                </a:lnTo>
                <a:lnTo>
                  <a:pt x="28196" y="34775"/>
                </a:lnTo>
                <a:lnTo>
                  <a:pt x="38221" y="19737"/>
                </a:lnTo>
                <a:lnTo>
                  <a:pt x="46366" y="10338"/>
                </a:lnTo>
                <a:lnTo>
                  <a:pt x="54198" y="6266"/>
                </a:lnTo>
                <a:lnTo>
                  <a:pt x="70489" y="940"/>
                </a:lnTo>
                <a:lnTo>
                  <a:pt x="77381" y="0"/>
                </a:lnTo>
                <a:lnTo>
                  <a:pt x="84900" y="1253"/>
                </a:lnTo>
                <a:lnTo>
                  <a:pt x="92419" y="5952"/>
                </a:lnTo>
                <a:lnTo>
                  <a:pt x="99624" y="12845"/>
                </a:lnTo>
                <a:lnTo>
                  <a:pt x="105263" y="19424"/>
                </a:lnTo>
                <a:lnTo>
                  <a:pt x="108396" y="25376"/>
                </a:lnTo>
                <a:lnTo>
                  <a:pt x="109649" y="31015"/>
                </a:lnTo>
                <a:lnTo>
                  <a:pt x="110589" y="40414"/>
                </a:lnTo>
                <a:lnTo>
                  <a:pt x="113095" y="49499"/>
                </a:lnTo>
                <a:lnTo>
                  <a:pt x="113095" y="55451"/>
                </a:lnTo>
                <a:lnTo>
                  <a:pt x="111529" y="62030"/>
                </a:lnTo>
                <a:lnTo>
                  <a:pt x="110903" y="69236"/>
                </a:lnTo>
                <a:lnTo>
                  <a:pt x="113095" y="80201"/>
                </a:lnTo>
                <a:lnTo>
                  <a:pt x="113722" y="89599"/>
                </a:lnTo>
                <a:lnTo>
                  <a:pt x="114349" y="93985"/>
                </a:lnTo>
                <a:lnTo>
                  <a:pt x="117795" y="103697"/>
                </a:lnTo>
                <a:lnTo>
                  <a:pt x="120301" y="112469"/>
                </a:lnTo>
                <a:lnTo>
                  <a:pt x="122807" y="115915"/>
                </a:lnTo>
                <a:lnTo>
                  <a:pt x="125940" y="116228"/>
                </a:lnTo>
                <a:lnTo>
                  <a:pt x="128760" y="114035"/>
                </a:lnTo>
                <a:lnTo>
                  <a:pt x="133772" y="104950"/>
                </a:lnTo>
                <a:lnTo>
                  <a:pt x="136592" y="100251"/>
                </a:lnTo>
                <a:lnTo>
                  <a:pt x="141604" y="97745"/>
                </a:lnTo>
                <a:lnTo>
                  <a:pt x="147557" y="96805"/>
                </a:lnTo>
                <a:lnTo>
                  <a:pt x="155389" y="96491"/>
                </a:lnTo>
                <a:lnTo>
                  <a:pt x="162281" y="94925"/>
                </a:lnTo>
                <a:lnTo>
                  <a:pt x="169173" y="90852"/>
                </a:lnTo>
                <a:lnTo>
                  <a:pt x="189223" y="73935"/>
                </a:lnTo>
                <a:lnTo>
                  <a:pt x="195802" y="70489"/>
                </a:lnTo>
                <a:lnTo>
                  <a:pt x="205514" y="66729"/>
                </a:lnTo>
                <a:lnTo>
                  <a:pt x="208334" y="63910"/>
                </a:lnTo>
                <a:lnTo>
                  <a:pt x="213033" y="55451"/>
                </a:lnTo>
                <a:lnTo>
                  <a:pt x="216166" y="51065"/>
                </a:lnTo>
                <a:lnTo>
                  <a:pt x="220238" y="48246"/>
                </a:lnTo>
                <a:lnTo>
                  <a:pt x="226818" y="45426"/>
                </a:lnTo>
                <a:lnTo>
                  <a:pt x="231517" y="42920"/>
                </a:lnTo>
                <a:lnTo>
                  <a:pt x="253447" y="38847"/>
                </a:lnTo>
                <a:close/>
              </a:path>
            </a:pathLst>
          </a:custGeom>
          <a:solidFill>
            <a:srgbClr val="FFFF00"/>
          </a:solidFill>
          <a:ln w="12700" cap="rnd">
            <a:solidFill>
              <a:schemeClr val="bg1"/>
            </a:solidFill>
            <a:prstDash val="solid"/>
            <a:round/>
          </a:ln>
        </p:spPr>
        <p:txBody>
          <a:bodyPr rtlCol="0" anchor="ctr"/>
          <a:lstStyle/>
          <a:p>
            <a:endParaRPr lang="vi-VN"/>
          </a:p>
        </p:txBody>
      </p:sp>
      <p:sp>
        <p:nvSpPr>
          <p:cNvPr id="13" name="Freeform: Shape 12">
            <a:extLst>
              <a:ext uri="{FF2B5EF4-FFF2-40B4-BE49-F238E27FC236}">
                <a16:creationId xmlns:a16="http://schemas.microsoft.com/office/drawing/2014/main" id="{5B5BB2CE-ABEA-9277-7630-0C248C792267}"/>
              </a:ext>
            </a:extLst>
          </p:cNvPr>
          <p:cNvSpPr/>
          <p:nvPr/>
        </p:nvSpPr>
        <p:spPr>
          <a:xfrm>
            <a:off x="524689" y="491105"/>
            <a:ext cx="627820" cy="415414"/>
          </a:xfrm>
          <a:custGeom>
            <a:avLst/>
            <a:gdLst>
              <a:gd name="connsiteX0" fmla="*/ 520678 w 627820"/>
              <a:gd name="connsiteY0" fmla="*/ 65163 h 415414"/>
              <a:gd name="connsiteX1" fmla="*/ 530076 w 627820"/>
              <a:gd name="connsiteY1" fmla="*/ 72995 h 415414"/>
              <a:gd name="connsiteX2" fmla="*/ 542921 w 627820"/>
              <a:gd name="connsiteY2" fmla="*/ 97431 h 415414"/>
              <a:gd name="connsiteX3" fmla="*/ 546054 w 627820"/>
              <a:gd name="connsiteY3" fmla="*/ 108083 h 415414"/>
              <a:gd name="connsiteX4" fmla="*/ 547933 w 627820"/>
              <a:gd name="connsiteY4" fmla="*/ 118108 h 415414"/>
              <a:gd name="connsiteX5" fmla="*/ 546367 w 627820"/>
              <a:gd name="connsiteY5" fmla="*/ 125940 h 415414"/>
              <a:gd name="connsiteX6" fmla="*/ 541981 w 627820"/>
              <a:gd name="connsiteY6" fmla="*/ 131266 h 415414"/>
              <a:gd name="connsiteX7" fmla="*/ 536968 w 627820"/>
              <a:gd name="connsiteY7" fmla="*/ 136592 h 415414"/>
              <a:gd name="connsiteX8" fmla="*/ 532896 w 627820"/>
              <a:gd name="connsiteY8" fmla="*/ 141918 h 415414"/>
              <a:gd name="connsiteX9" fmla="*/ 532269 w 627820"/>
              <a:gd name="connsiteY9" fmla="*/ 148810 h 415414"/>
              <a:gd name="connsiteX10" fmla="*/ 536968 w 627820"/>
              <a:gd name="connsiteY10" fmla="*/ 156015 h 415414"/>
              <a:gd name="connsiteX11" fmla="*/ 547620 w 627820"/>
              <a:gd name="connsiteY11" fmla="*/ 164161 h 415414"/>
              <a:gd name="connsiteX12" fmla="*/ 556392 w 627820"/>
              <a:gd name="connsiteY12" fmla="*/ 169173 h 415414"/>
              <a:gd name="connsiteX13" fmla="*/ 564537 w 627820"/>
              <a:gd name="connsiteY13" fmla="*/ 171680 h 415414"/>
              <a:gd name="connsiteX14" fmla="*/ 571743 w 627820"/>
              <a:gd name="connsiteY14" fmla="*/ 171993 h 415414"/>
              <a:gd name="connsiteX15" fmla="*/ 578949 w 627820"/>
              <a:gd name="connsiteY15" fmla="*/ 170426 h 415414"/>
              <a:gd name="connsiteX16" fmla="*/ 585841 w 627820"/>
              <a:gd name="connsiteY16" fmla="*/ 168547 h 415414"/>
              <a:gd name="connsiteX17" fmla="*/ 594926 w 627820"/>
              <a:gd name="connsiteY17" fmla="*/ 167920 h 415414"/>
              <a:gd name="connsiteX18" fmla="*/ 604638 w 627820"/>
              <a:gd name="connsiteY18" fmla="*/ 170740 h 415414"/>
              <a:gd name="connsiteX19" fmla="*/ 618422 w 627820"/>
              <a:gd name="connsiteY19" fmla="*/ 180138 h 415414"/>
              <a:gd name="connsiteX20" fmla="*/ 624688 w 627820"/>
              <a:gd name="connsiteY20" fmla="*/ 188284 h 415414"/>
              <a:gd name="connsiteX21" fmla="*/ 627821 w 627820"/>
              <a:gd name="connsiteY21" fmla="*/ 196742 h 415414"/>
              <a:gd name="connsiteX22" fmla="*/ 627194 w 627820"/>
              <a:gd name="connsiteY22" fmla="*/ 204888 h 415414"/>
              <a:gd name="connsiteX23" fmla="*/ 624375 w 627820"/>
              <a:gd name="connsiteY23" fmla="*/ 213346 h 415414"/>
              <a:gd name="connsiteX24" fmla="*/ 614976 w 627820"/>
              <a:gd name="connsiteY24" fmla="*/ 231203 h 415414"/>
              <a:gd name="connsiteX25" fmla="*/ 595866 w 627820"/>
              <a:gd name="connsiteY25" fmla="*/ 255013 h 415414"/>
              <a:gd name="connsiteX26" fmla="*/ 590540 w 627820"/>
              <a:gd name="connsiteY26" fmla="*/ 260339 h 415414"/>
              <a:gd name="connsiteX27" fmla="*/ 584274 w 627820"/>
              <a:gd name="connsiteY27" fmla="*/ 264725 h 415414"/>
              <a:gd name="connsiteX28" fmla="*/ 562971 w 627820"/>
              <a:gd name="connsiteY28" fmla="*/ 270991 h 415414"/>
              <a:gd name="connsiteX29" fmla="*/ 556705 w 627820"/>
              <a:gd name="connsiteY29" fmla="*/ 275376 h 415414"/>
              <a:gd name="connsiteX30" fmla="*/ 551380 w 627820"/>
              <a:gd name="connsiteY30" fmla="*/ 280702 h 415414"/>
              <a:gd name="connsiteX31" fmla="*/ 542608 w 627820"/>
              <a:gd name="connsiteY31" fmla="*/ 294173 h 415414"/>
              <a:gd name="connsiteX32" fmla="*/ 538848 w 627820"/>
              <a:gd name="connsiteY32" fmla="*/ 301692 h 415414"/>
              <a:gd name="connsiteX33" fmla="*/ 536029 w 627820"/>
              <a:gd name="connsiteY33" fmla="*/ 309211 h 415414"/>
              <a:gd name="connsiteX34" fmla="*/ 529136 w 627820"/>
              <a:gd name="connsiteY34" fmla="*/ 348058 h 415414"/>
              <a:gd name="connsiteX35" fmla="*/ 516918 w 627820"/>
              <a:gd name="connsiteY35" fmla="*/ 364036 h 415414"/>
              <a:gd name="connsiteX36" fmla="*/ 514725 w 627820"/>
              <a:gd name="connsiteY36" fmla="*/ 371241 h 415414"/>
              <a:gd name="connsiteX37" fmla="*/ 514725 w 627820"/>
              <a:gd name="connsiteY37" fmla="*/ 380327 h 415414"/>
              <a:gd name="connsiteX38" fmla="*/ 520991 w 627820"/>
              <a:gd name="connsiteY38" fmla="*/ 415414 h 415414"/>
              <a:gd name="connsiteX39" fmla="*/ 518171 w 627820"/>
              <a:gd name="connsiteY39" fmla="*/ 412595 h 415414"/>
              <a:gd name="connsiteX40" fmla="*/ 498435 w 627820"/>
              <a:gd name="connsiteY40" fmla="*/ 378134 h 415414"/>
              <a:gd name="connsiteX41" fmla="*/ 496555 w 627820"/>
              <a:gd name="connsiteY41" fmla="*/ 376254 h 415414"/>
              <a:gd name="connsiteX42" fmla="*/ 492795 w 627820"/>
              <a:gd name="connsiteY42" fmla="*/ 375314 h 415414"/>
              <a:gd name="connsiteX43" fmla="*/ 484963 w 627820"/>
              <a:gd name="connsiteY43" fmla="*/ 369988 h 415414"/>
              <a:gd name="connsiteX44" fmla="*/ 483397 w 627820"/>
              <a:gd name="connsiteY44" fmla="*/ 367795 h 415414"/>
              <a:gd name="connsiteX45" fmla="*/ 483084 w 627820"/>
              <a:gd name="connsiteY45" fmla="*/ 358083 h 415414"/>
              <a:gd name="connsiteX46" fmla="*/ 481831 w 627820"/>
              <a:gd name="connsiteY46" fmla="*/ 348998 h 415414"/>
              <a:gd name="connsiteX47" fmla="*/ 479324 w 627820"/>
              <a:gd name="connsiteY47" fmla="*/ 341166 h 415414"/>
              <a:gd name="connsiteX48" fmla="*/ 474625 w 627820"/>
              <a:gd name="connsiteY48" fmla="*/ 335214 h 415414"/>
              <a:gd name="connsiteX49" fmla="*/ 463973 w 627820"/>
              <a:gd name="connsiteY49" fmla="*/ 326128 h 415414"/>
              <a:gd name="connsiteX50" fmla="*/ 461154 w 627820"/>
              <a:gd name="connsiteY50" fmla="*/ 319550 h 415414"/>
              <a:gd name="connsiteX51" fmla="*/ 459901 w 627820"/>
              <a:gd name="connsiteY51" fmla="*/ 308585 h 415414"/>
              <a:gd name="connsiteX52" fmla="*/ 457081 w 627820"/>
              <a:gd name="connsiteY52" fmla="*/ 301066 h 415414"/>
              <a:gd name="connsiteX53" fmla="*/ 449876 w 627820"/>
              <a:gd name="connsiteY53" fmla="*/ 294800 h 415414"/>
              <a:gd name="connsiteX54" fmla="*/ 440477 w 627820"/>
              <a:gd name="connsiteY54" fmla="*/ 291041 h 415414"/>
              <a:gd name="connsiteX55" fmla="*/ 431079 w 627820"/>
              <a:gd name="connsiteY55" fmla="*/ 291041 h 415414"/>
              <a:gd name="connsiteX56" fmla="*/ 424813 w 627820"/>
              <a:gd name="connsiteY56" fmla="*/ 294800 h 415414"/>
              <a:gd name="connsiteX57" fmla="*/ 400377 w 627820"/>
              <a:gd name="connsiteY57" fmla="*/ 326128 h 415414"/>
              <a:gd name="connsiteX58" fmla="*/ 398810 w 627820"/>
              <a:gd name="connsiteY58" fmla="*/ 328635 h 415414"/>
              <a:gd name="connsiteX59" fmla="*/ 400063 w 627820"/>
              <a:gd name="connsiteY59" fmla="*/ 331768 h 415414"/>
              <a:gd name="connsiteX60" fmla="*/ 407896 w 627820"/>
              <a:gd name="connsiteY60" fmla="*/ 338660 h 415414"/>
              <a:gd name="connsiteX61" fmla="*/ 399437 w 627820"/>
              <a:gd name="connsiteY61" fmla="*/ 341479 h 415414"/>
              <a:gd name="connsiteX62" fmla="*/ 362469 w 627820"/>
              <a:gd name="connsiteY62" fmla="*/ 322996 h 415414"/>
              <a:gd name="connsiteX63" fmla="*/ 346492 w 627820"/>
              <a:gd name="connsiteY63" fmla="*/ 324249 h 415414"/>
              <a:gd name="connsiteX64" fmla="*/ 327695 w 627820"/>
              <a:gd name="connsiteY64" fmla="*/ 307331 h 415414"/>
              <a:gd name="connsiteX65" fmla="*/ 315477 w 627820"/>
              <a:gd name="connsiteY65" fmla="*/ 299186 h 415414"/>
              <a:gd name="connsiteX66" fmla="*/ 304199 w 627820"/>
              <a:gd name="connsiteY66" fmla="*/ 295740 h 415414"/>
              <a:gd name="connsiteX67" fmla="*/ 266605 w 627820"/>
              <a:gd name="connsiteY67" fmla="*/ 301066 h 415414"/>
              <a:gd name="connsiteX68" fmla="*/ 259086 w 627820"/>
              <a:gd name="connsiteY68" fmla="*/ 300439 h 415414"/>
              <a:gd name="connsiteX69" fmla="*/ 254073 w 627820"/>
              <a:gd name="connsiteY69" fmla="*/ 291981 h 415414"/>
              <a:gd name="connsiteX70" fmla="*/ 251567 w 627820"/>
              <a:gd name="connsiteY70" fmla="*/ 280389 h 415414"/>
              <a:gd name="connsiteX71" fmla="*/ 248121 w 627820"/>
              <a:gd name="connsiteY71" fmla="*/ 270364 h 415414"/>
              <a:gd name="connsiteX72" fmla="*/ 239975 w 627820"/>
              <a:gd name="connsiteY72" fmla="*/ 265978 h 415414"/>
              <a:gd name="connsiteX73" fmla="*/ 227757 w 627820"/>
              <a:gd name="connsiteY73" fmla="*/ 269111 h 415414"/>
              <a:gd name="connsiteX74" fmla="*/ 221178 w 627820"/>
              <a:gd name="connsiteY74" fmla="*/ 269111 h 415414"/>
              <a:gd name="connsiteX75" fmla="*/ 217732 w 627820"/>
              <a:gd name="connsiteY75" fmla="*/ 262845 h 415414"/>
              <a:gd name="connsiteX76" fmla="*/ 212720 w 627820"/>
              <a:gd name="connsiteY76" fmla="*/ 256579 h 415414"/>
              <a:gd name="connsiteX77" fmla="*/ 212720 w 627820"/>
              <a:gd name="connsiteY77" fmla="*/ 244048 h 415414"/>
              <a:gd name="connsiteX78" fmla="*/ 209274 w 627820"/>
              <a:gd name="connsiteY78" fmla="*/ 227131 h 415414"/>
              <a:gd name="connsiteX79" fmla="*/ 202068 w 627820"/>
              <a:gd name="connsiteY79" fmla="*/ 211467 h 415414"/>
              <a:gd name="connsiteX80" fmla="*/ 192043 w 627820"/>
              <a:gd name="connsiteY80" fmla="*/ 197995 h 415414"/>
              <a:gd name="connsiteX81" fmla="*/ 175126 w 627820"/>
              <a:gd name="connsiteY81" fmla="*/ 182958 h 415414"/>
              <a:gd name="connsiteX82" fmla="*/ 160088 w 627820"/>
              <a:gd name="connsiteY82" fmla="*/ 173246 h 415414"/>
              <a:gd name="connsiteX83" fmla="*/ 143797 w 627820"/>
              <a:gd name="connsiteY83" fmla="*/ 168860 h 415414"/>
              <a:gd name="connsiteX84" fmla="*/ 135965 w 627820"/>
              <a:gd name="connsiteY84" fmla="*/ 163221 h 415414"/>
              <a:gd name="connsiteX85" fmla="*/ 107456 w 627820"/>
              <a:gd name="connsiteY85" fmla="*/ 130326 h 415414"/>
              <a:gd name="connsiteX86" fmla="*/ 103384 w 627820"/>
              <a:gd name="connsiteY86" fmla="*/ 122494 h 415414"/>
              <a:gd name="connsiteX87" fmla="*/ 96178 w 627820"/>
              <a:gd name="connsiteY87" fmla="*/ 119361 h 415414"/>
              <a:gd name="connsiteX88" fmla="*/ 90226 w 627820"/>
              <a:gd name="connsiteY88" fmla="*/ 114662 h 415414"/>
              <a:gd name="connsiteX89" fmla="*/ 84273 w 627820"/>
              <a:gd name="connsiteY89" fmla="*/ 105263 h 415414"/>
              <a:gd name="connsiteX90" fmla="*/ 78008 w 627820"/>
              <a:gd name="connsiteY90" fmla="*/ 103070 h 415414"/>
              <a:gd name="connsiteX91" fmla="*/ 56704 w 627820"/>
              <a:gd name="connsiteY91" fmla="*/ 105263 h 415414"/>
              <a:gd name="connsiteX92" fmla="*/ 32582 w 627820"/>
              <a:gd name="connsiteY92" fmla="*/ 99311 h 415414"/>
              <a:gd name="connsiteX93" fmla="*/ 23183 w 627820"/>
              <a:gd name="connsiteY93" fmla="*/ 98998 h 415414"/>
              <a:gd name="connsiteX94" fmla="*/ 0 w 627820"/>
              <a:gd name="connsiteY94" fmla="*/ 103697 h 415414"/>
              <a:gd name="connsiteX95" fmla="*/ 21930 w 627820"/>
              <a:gd name="connsiteY95" fmla="*/ 80514 h 415414"/>
              <a:gd name="connsiteX96" fmla="*/ 25376 w 627820"/>
              <a:gd name="connsiteY96" fmla="*/ 74248 h 415414"/>
              <a:gd name="connsiteX97" fmla="*/ 22870 w 627820"/>
              <a:gd name="connsiteY97" fmla="*/ 69549 h 415414"/>
              <a:gd name="connsiteX98" fmla="*/ 20363 w 627820"/>
              <a:gd name="connsiteY98" fmla="*/ 66729 h 415414"/>
              <a:gd name="connsiteX99" fmla="*/ 16291 w 627820"/>
              <a:gd name="connsiteY99" fmla="*/ 63910 h 415414"/>
              <a:gd name="connsiteX100" fmla="*/ 13158 w 627820"/>
              <a:gd name="connsiteY100" fmla="*/ 60777 h 415414"/>
              <a:gd name="connsiteX101" fmla="*/ 13158 w 627820"/>
              <a:gd name="connsiteY101" fmla="*/ 55451 h 415414"/>
              <a:gd name="connsiteX102" fmla="*/ 15977 w 627820"/>
              <a:gd name="connsiteY102" fmla="*/ 52005 h 415414"/>
              <a:gd name="connsiteX103" fmla="*/ 20363 w 627820"/>
              <a:gd name="connsiteY103" fmla="*/ 51692 h 415414"/>
              <a:gd name="connsiteX104" fmla="*/ 25376 w 627820"/>
              <a:gd name="connsiteY104" fmla="*/ 52005 h 415414"/>
              <a:gd name="connsiteX105" fmla="*/ 29762 w 627820"/>
              <a:gd name="connsiteY105" fmla="*/ 50439 h 415414"/>
              <a:gd name="connsiteX106" fmla="*/ 35088 w 627820"/>
              <a:gd name="connsiteY106" fmla="*/ 44486 h 415414"/>
              <a:gd name="connsiteX107" fmla="*/ 38221 w 627820"/>
              <a:gd name="connsiteY107" fmla="*/ 36968 h 415414"/>
              <a:gd name="connsiteX108" fmla="*/ 42920 w 627820"/>
              <a:gd name="connsiteY108" fmla="*/ 20677 h 415414"/>
              <a:gd name="connsiteX109" fmla="*/ 50125 w 627820"/>
              <a:gd name="connsiteY109" fmla="*/ 11591 h 415414"/>
              <a:gd name="connsiteX110" fmla="*/ 60777 w 627820"/>
              <a:gd name="connsiteY110" fmla="*/ 10025 h 415414"/>
              <a:gd name="connsiteX111" fmla="*/ 72055 w 627820"/>
              <a:gd name="connsiteY111" fmla="*/ 13784 h 415414"/>
              <a:gd name="connsiteX112" fmla="*/ 81141 w 627820"/>
              <a:gd name="connsiteY112" fmla="*/ 20677 h 415414"/>
              <a:gd name="connsiteX113" fmla="*/ 85526 w 627820"/>
              <a:gd name="connsiteY113" fmla="*/ 29762 h 415414"/>
              <a:gd name="connsiteX114" fmla="*/ 86780 w 627820"/>
              <a:gd name="connsiteY114" fmla="*/ 37907 h 415414"/>
              <a:gd name="connsiteX115" fmla="*/ 89599 w 627820"/>
              <a:gd name="connsiteY115" fmla="*/ 43546 h 415414"/>
              <a:gd name="connsiteX116" fmla="*/ 99311 w 627820"/>
              <a:gd name="connsiteY116" fmla="*/ 43860 h 415414"/>
              <a:gd name="connsiteX117" fmla="*/ 102444 w 627820"/>
              <a:gd name="connsiteY117" fmla="*/ 41667 h 415414"/>
              <a:gd name="connsiteX118" fmla="*/ 106830 w 627820"/>
              <a:gd name="connsiteY118" fmla="*/ 35088 h 415414"/>
              <a:gd name="connsiteX119" fmla="*/ 111216 w 627820"/>
              <a:gd name="connsiteY119" fmla="*/ 34148 h 415414"/>
              <a:gd name="connsiteX120" fmla="*/ 113095 w 627820"/>
              <a:gd name="connsiteY120" fmla="*/ 35714 h 415414"/>
              <a:gd name="connsiteX121" fmla="*/ 119674 w 627820"/>
              <a:gd name="connsiteY121" fmla="*/ 43233 h 415414"/>
              <a:gd name="connsiteX122" fmla="*/ 122181 w 627820"/>
              <a:gd name="connsiteY122" fmla="*/ 45426 h 415414"/>
              <a:gd name="connsiteX123" fmla="*/ 130639 w 627820"/>
              <a:gd name="connsiteY123" fmla="*/ 48559 h 415414"/>
              <a:gd name="connsiteX124" fmla="*/ 147557 w 627820"/>
              <a:gd name="connsiteY124" fmla="*/ 51692 h 415414"/>
              <a:gd name="connsiteX125" fmla="*/ 156329 w 627820"/>
              <a:gd name="connsiteY125" fmla="*/ 55138 h 415414"/>
              <a:gd name="connsiteX126" fmla="*/ 181391 w 627820"/>
              <a:gd name="connsiteY126" fmla="*/ 76128 h 415414"/>
              <a:gd name="connsiteX127" fmla="*/ 189850 w 627820"/>
              <a:gd name="connsiteY127" fmla="*/ 79574 h 415414"/>
              <a:gd name="connsiteX128" fmla="*/ 207707 w 627820"/>
              <a:gd name="connsiteY128" fmla="*/ 83647 h 415414"/>
              <a:gd name="connsiteX129" fmla="*/ 215539 w 627820"/>
              <a:gd name="connsiteY129" fmla="*/ 87719 h 415414"/>
              <a:gd name="connsiteX130" fmla="*/ 221178 w 627820"/>
              <a:gd name="connsiteY130" fmla="*/ 94612 h 415414"/>
              <a:gd name="connsiteX131" fmla="*/ 224624 w 627820"/>
              <a:gd name="connsiteY131" fmla="*/ 102131 h 415414"/>
              <a:gd name="connsiteX132" fmla="*/ 227131 w 627820"/>
              <a:gd name="connsiteY132" fmla="*/ 110589 h 415414"/>
              <a:gd name="connsiteX133" fmla="*/ 241855 w 627820"/>
              <a:gd name="connsiteY133" fmla="*/ 139411 h 415414"/>
              <a:gd name="connsiteX134" fmla="*/ 245615 w 627820"/>
              <a:gd name="connsiteY134" fmla="*/ 144111 h 415414"/>
              <a:gd name="connsiteX135" fmla="*/ 252820 w 627820"/>
              <a:gd name="connsiteY135" fmla="*/ 147870 h 415414"/>
              <a:gd name="connsiteX136" fmla="*/ 268484 w 627820"/>
              <a:gd name="connsiteY136" fmla="*/ 152256 h 415414"/>
              <a:gd name="connsiteX137" fmla="*/ 282269 w 627820"/>
              <a:gd name="connsiteY137" fmla="*/ 162594 h 415414"/>
              <a:gd name="connsiteX138" fmla="*/ 290727 w 627820"/>
              <a:gd name="connsiteY138" fmla="*/ 165727 h 415414"/>
              <a:gd name="connsiteX139" fmla="*/ 299499 w 627820"/>
              <a:gd name="connsiteY139" fmla="*/ 165727 h 415414"/>
              <a:gd name="connsiteX140" fmla="*/ 306078 w 627820"/>
              <a:gd name="connsiteY140" fmla="*/ 161028 h 415414"/>
              <a:gd name="connsiteX141" fmla="*/ 307958 w 627820"/>
              <a:gd name="connsiteY141" fmla="*/ 153509 h 415414"/>
              <a:gd name="connsiteX142" fmla="*/ 306078 w 627820"/>
              <a:gd name="connsiteY142" fmla="*/ 146304 h 415414"/>
              <a:gd name="connsiteX143" fmla="*/ 305765 w 627820"/>
              <a:gd name="connsiteY143" fmla="*/ 140038 h 415414"/>
              <a:gd name="connsiteX144" fmla="*/ 311717 w 627820"/>
              <a:gd name="connsiteY144" fmla="*/ 135965 h 415414"/>
              <a:gd name="connsiteX145" fmla="*/ 318610 w 627820"/>
              <a:gd name="connsiteY145" fmla="*/ 134712 h 415414"/>
              <a:gd name="connsiteX146" fmla="*/ 325815 w 627820"/>
              <a:gd name="connsiteY146" fmla="*/ 131266 h 415414"/>
              <a:gd name="connsiteX147" fmla="*/ 347432 w 627820"/>
              <a:gd name="connsiteY147" fmla="*/ 116228 h 415414"/>
              <a:gd name="connsiteX148" fmla="*/ 348998 w 627820"/>
              <a:gd name="connsiteY148" fmla="*/ 112782 h 415414"/>
              <a:gd name="connsiteX149" fmla="*/ 348372 w 627820"/>
              <a:gd name="connsiteY149" fmla="*/ 108083 h 415414"/>
              <a:gd name="connsiteX150" fmla="*/ 343359 w 627820"/>
              <a:gd name="connsiteY150" fmla="*/ 101504 h 415414"/>
              <a:gd name="connsiteX151" fmla="*/ 342419 w 627820"/>
              <a:gd name="connsiteY151" fmla="*/ 97745 h 415414"/>
              <a:gd name="connsiteX152" fmla="*/ 347118 w 627820"/>
              <a:gd name="connsiteY152" fmla="*/ 84587 h 415414"/>
              <a:gd name="connsiteX153" fmla="*/ 358710 w 627820"/>
              <a:gd name="connsiteY153" fmla="*/ 75501 h 415414"/>
              <a:gd name="connsiteX154" fmla="*/ 384086 w 627820"/>
              <a:gd name="connsiteY154" fmla="*/ 62030 h 415414"/>
              <a:gd name="connsiteX155" fmla="*/ 390978 w 627820"/>
              <a:gd name="connsiteY155" fmla="*/ 56078 h 415414"/>
              <a:gd name="connsiteX156" fmla="*/ 394424 w 627820"/>
              <a:gd name="connsiteY156" fmla="*/ 51379 h 415414"/>
              <a:gd name="connsiteX157" fmla="*/ 401630 w 627820"/>
              <a:gd name="connsiteY157" fmla="*/ 31015 h 415414"/>
              <a:gd name="connsiteX158" fmla="*/ 418547 w 627820"/>
              <a:gd name="connsiteY158" fmla="*/ 940 h 415414"/>
              <a:gd name="connsiteX159" fmla="*/ 423873 w 627820"/>
              <a:gd name="connsiteY159" fmla="*/ 0 h 415414"/>
              <a:gd name="connsiteX160" fmla="*/ 433272 w 627820"/>
              <a:gd name="connsiteY160" fmla="*/ 3446 h 415414"/>
              <a:gd name="connsiteX161" fmla="*/ 438911 w 627820"/>
              <a:gd name="connsiteY161" fmla="*/ 6579 h 415414"/>
              <a:gd name="connsiteX162" fmla="*/ 443923 w 627820"/>
              <a:gd name="connsiteY162" fmla="*/ 10652 h 415414"/>
              <a:gd name="connsiteX163" fmla="*/ 447996 w 627820"/>
              <a:gd name="connsiteY163" fmla="*/ 15351 h 415414"/>
              <a:gd name="connsiteX164" fmla="*/ 451755 w 627820"/>
              <a:gd name="connsiteY164" fmla="*/ 20677 h 415414"/>
              <a:gd name="connsiteX165" fmla="*/ 457708 w 627820"/>
              <a:gd name="connsiteY165" fmla="*/ 24123 h 415414"/>
              <a:gd name="connsiteX166" fmla="*/ 458647 w 627820"/>
              <a:gd name="connsiteY166" fmla="*/ 30702 h 415414"/>
              <a:gd name="connsiteX167" fmla="*/ 458021 w 627820"/>
              <a:gd name="connsiteY167" fmla="*/ 38534 h 415414"/>
              <a:gd name="connsiteX168" fmla="*/ 458961 w 627820"/>
              <a:gd name="connsiteY168" fmla="*/ 46679 h 415414"/>
              <a:gd name="connsiteX169" fmla="*/ 461780 w 627820"/>
              <a:gd name="connsiteY169" fmla="*/ 53258 h 415414"/>
              <a:gd name="connsiteX170" fmla="*/ 477131 w 627820"/>
              <a:gd name="connsiteY170" fmla="*/ 79261 h 415414"/>
              <a:gd name="connsiteX171" fmla="*/ 488096 w 627820"/>
              <a:gd name="connsiteY171" fmla="*/ 91479 h 415414"/>
              <a:gd name="connsiteX172" fmla="*/ 493422 w 627820"/>
              <a:gd name="connsiteY172" fmla="*/ 94925 h 415414"/>
              <a:gd name="connsiteX173" fmla="*/ 501254 w 627820"/>
              <a:gd name="connsiteY173" fmla="*/ 96178 h 415414"/>
              <a:gd name="connsiteX174" fmla="*/ 505640 w 627820"/>
              <a:gd name="connsiteY174" fmla="*/ 93672 h 415414"/>
              <a:gd name="connsiteX175" fmla="*/ 519111 w 627820"/>
              <a:gd name="connsiteY175" fmla="*/ 73308 h 415414"/>
              <a:gd name="connsiteX176" fmla="*/ 521304 w 627820"/>
              <a:gd name="connsiteY176" fmla="*/ 68922 h 415414"/>
              <a:gd name="connsiteX177" fmla="*/ 520678 w 627820"/>
              <a:gd name="connsiteY177" fmla="*/ 65163 h 41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627820" h="415414">
                <a:moveTo>
                  <a:pt x="520678" y="65163"/>
                </a:moveTo>
                <a:lnTo>
                  <a:pt x="530076" y="72995"/>
                </a:lnTo>
                <a:lnTo>
                  <a:pt x="542921" y="97431"/>
                </a:lnTo>
                <a:lnTo>
                  <a:pt x="546054" y="108083"/>
                </a:lnTo>
                <a:lnTo>
                  <a:pt x="547933" y="118108"/>
                </a:lnTo>
                <a:lnTo>
                  <a:pt x="546367" y="125940"/>
                </a:lnTo>
                <a:lnTo>
                  <a:pt x="541981" y="131266"/>
                </a:lnTo>
                <a:lnTo>
                  <a:pt x="536968" y="136592"/>
                </a:lnTo>
                <a:lnTo>
                  <a:pt x="532896" y="141918"/>
                </a:lnTo>
                <a:lnTo>
                  <a:pt x="532269" y="148810"/>
                </a:lnTo>
                <a:lnTo>
                  <a:pt x="536968" y="156015"/>
                </a:lnTo>
                <a:lnTo>
                  <a:pt x="547620" y="164161"/>
                </a:lnTo>
                <a:lnTo>
                  <a:pt x="556392" y="169173"/>
                </a:lnTo>
                <a:lnTo>
                  <a:pt x="564537" y="171680"/>
                </a:lnTo>
                <a:lnTo>
                  <a:pt x="571743" y="171993"/>
                </a:lnTo>
                <a:lnTo>
                  <a:pt x="578949" y="170426"/>
                </a:lnTo>
                <a:lnTo>
                  <a:pt x="585841" y="168547"/>
                </a:lnTo>
                <a:lnTo>
                  <a:pt x="594926" y="167920"/>
                </a:lnTo>
                <a:lnTo>
                  <a:pt x="604638" y="170740"/>
                </a:lnTo>
                <a:lnTo>
                  <a:pt x="618422" y="180138"/>
                </a:lnTo>
                <a:lnTo>
                  <a:pt x="624688" y="188284"/>
                </a:lnTo>
                <a:lnTo>
                  <a:pt x="627821" y="196742"/>
                </a:lnTo>
                <a:lnTo>
                  <a:pt x="627194" y="204888"/>
                </a:lnTo>
                <a:lnTo>
                  <a:pt x="624375" y="213346"/>
                </a:lnTo>
                <a:lnTo>
                  <a:pt x="614976" y="231203"/>
                </a:lnTo>
                <a:lnTo>
                  <a:pt x="595866" y="255013"/>
                </a:lnTo>
                <a:lnTo>
                  <a:pt x="590540" y="260339"/>
                </a:lnTo>
                <a:lnTo>
                  <a:pt x="584274" y="264725"/>
                </a:lnTo>
                <a:lnTo>
                  <a:pt x="562971" y="270991"/>
                </a:lnTo>
                <a:lnTo>
                  <a:pt x="556705" y="275376"/>
                </a:lnTo>
                <a:lnTo>
                  <a:pt x="551380" y="280702"/>
                </a:lnTo>
                <a:lnTo>
                  <a:pt x="542608" y="294173"/>
                </a:lnTo>
                <a:lnTo>
                  <a:pt x="538848" y="301692"/>
                </a:lnTo>
                <a:lnTo>
                  <a:pt x="536029" y="309211"/>
                </a:lnTo>
                <a:lnTo>
                  <a:pt x="529136" y="348058"/>
                </a:lnTo>
                <a:lnTo>
                  <a:pt x="516918" y="364036"/>
                </a:lnTo>
                <a:lnTo>
                  <a:pt x="514725" y="371241"/>
                </a:lnTo>
                <a:lnTo>
                  <a:pt x="514725" y="380327"/>
                </a:lnTo>
                <a:lnTo>
                  <a:pt x="520991" y="415414"/>
                </a:lnTo>
                <a:lnTo>
                  <a:pt x="518171" y="412595"/>
                </a:lnTo>
                <a:lnTo>
                  <a:pt x="498435" y="378134"/>
                </a:lnTo>
                <a:lnTo>
                  <a:pt x="496555" y="376254"/>
                </a:lnTo>
                <a:lnTo>
                  <a:pt x="492795" y="375314"/>
                </a:lnTo>
                <a:lnTo>
                  <a:pt x="484963" y="369988"/>
                </a:lnTo>
                <a:lnTo>
                  <a:pt x="483397" y="367795"/>
                </a:lnTo>
                <a:lnTo>
                  <a:pt x="483084" y="358083"/>
                </a:lnTo>
                <a:lnTo>
                  <a:pt x="481831" y="348998"/>
                </a:lnTo>
                <a:lnTo>
                  <a:pt x="479324" y="341166"/>
                </a:lnTo>
                <a:lnTo>
                  <a:pt x="474625" y="335214"/>
                </a:lnTo>
                <a:lnTo>
                  <a:pt x="463973" y="326128"/>
                </a:lnTo>
                <a:lnTo>
                  <a:pt x="461154" y="319550"/>
                </a:lnTo>
                <a:lnTo>
                  <a:pt x="459901" y="308585"/>
                </a:lnTo>
                <a:lnTo>
                  <a:pt x="457081" y="301066"/>
                </a:lnTo>
                <a:lnTo>
                  <a:pt x="449876" y="294800"/>
                </a:lnTo>
                <a:lnTo>
                  <a:pt x="440477" y="291041"/>
                </a:lnTo>
                <a:lnTo>
                  <a:pt x="431079" y="291041"/>
                </a:lnTo>
                <a:lnTo>
                  <a:pt x="424813" y="294800"/>
                </a:lnTo>
                <a:lnTo>
                  <a:pt x="400377" y="326128"/>
                </a:lnTo>
                <a:lnTo>
                  <a:pt x="398810" y="328635"/>
                </a:lnTo>
                <a:lnTo>
                  <a:pt x="400063" y="331768"/>
                </a:lnTo>
                <a:lnTo>
                  <a:pt x="407896" y="338660"/>
                </a:lnTo>
                <a:lnTo>
                  <a:pt x="399437" y="341479"/>
                </a:lnTo>
                <a:lnTo>
                  <a:pt x="362469" y="322996"/>
                </a:lnTo>
                <a:lnTo>
                  <a:pt x="346492" y="324249"/>
                </a:lnTo>
                <a:lnTo>
                  <a:pt x="327695" y="307331"/>
                </a:lnTo>
                <a:lnTo>
                  <a:pt x="315477" y="299186"/>
                </a:lnTo>
                <a:lnTo>
                  <a:pt x="304199" y="295740"/>
                </a:lnTo>
                <a:lnTo>
                  <a:pt x="266605" y="301066"/>
                </a:lnTo>
                <a:lnTo>
                  <a:pt x="259086" y="300439"/>
                </a:lnTo>
                <a:lnTo>
                  <a:pt x="254073" y="291981"/>
                </a:lnTo>
                <a:lnTo>
                  <a:pt x="251567" y="280389"/>
                </a:lnTo>
                <a:lnTo>
                  <a:pt x="248121" y="270364"/>
                </a:lnTo>
                <a:lnTo>
                  <a:pt x="239975" y="265978"/>
                </a:lnTo>
                <a:lnTo>
                  <a:pt x="227757" y="269111"/>
                </a:lnTo>
                <a:lnTo>
                  <a:pt x="221178" y="269111"/>
                </a:lnTo>
                <a:lnTo>
                  <a:pt x="217732" y="262845"/>
                </a:lnTo>
                <a:lnTo>
                  <a:pt x="212720" y="256579"/>
                </a:lnTo>
                <a:lnTo>
                  <a:pt x="212720" y="244048"/>
                </a:lnTo>
                <a:lnTo>
                  <a:pt x="209274" y="227131"/>
                </a:lnTo>
                <a:lnTo>
                  <a:pt x="202068" y="211467"/>
                </a:lnTo>
                <a:lnTo>
                  <a:pt x="192043" y="197995"/>
                </a:lnTo>
                <a:lnTo>
                  <a:pt x="175126" y="182958"/>
                </a:lnTo>
                <a:lnTo>
                  <a:pt x="160088" y="173246"/>
                </a:lnTo>
                <a:lnTo>
                  <a:pt x="143797" y="168860"/>
                </a:lnTo>
                <a:lnTo>
                  <a:pt x="135965" y="163221"/>
                </a:lnTo>
                <a:lnTo>
                  <a:pt x="107456" y="130326"/>
                </a:lnTo>
                <a:lnTo>
                  <a:pt x="103384" y="122494"/>
                </a:lnTo>
                <a:lnTo>
                  <a:pt x="96178" y="119361"/>
                </a:lnTo>
                <a:lnTo>
                  <a:pt x="90226" y="114662"/>
                </a:lnTo>
                <a:lnTo>
                  <a:pt x="84273" y="105263"/>
                </a:lnTo>
                <a:lnTo>
                  <a:pt x="78008" y="103070"/>
                </a:lnTo>
                <a:lnTo>
                  <a:pt x="56704" y="105263"/>
                </a:lnTo>
                <a:lnTo>
                  <a:pt x="32582" y="99311"/>
                </a:lnTo>
                <a:lnTo>
                  <a:pt x="23183" y="98998"/>
                </a:lnTo>
                <a:lnTo>
                  <a:pt x="0" y="103697"/>
                </a:lnTo>
                <a:lnTo>
                  <a:pt x="21930" y="80514"/>
                </a:lnTo>
                <a:lnTo>
                  <a:pt x="25376" y="74248"/>
                </a:lnTo>
                <a:lnTo>
                  <a:pt x="22870" y="69549"/>
                </a:lnTo>
                <a:lnTo>
                  <a:pt x="20363" y="66729"/>
                </a:lnTo>
                <a:lnTo>
                  <a:pt x="16291" y="63910"/>
                </a:lnTo>
                <a:lnTo>
                  <a:pt x="13158" y="60777"/>
                </a:lnTo>
                <a:lnTo>
                  <a:pt x="13158" y="55451"/>
                </a:lnTo>
                <a:lnTo>
                  <a:pt x="15977" y="52005"/>
                </a:lnTo>
                <a:lnTo>
                  <a:pt x="20363" y="51692"/>
                </a:lnTo>
                <a:lnTo>
                  <a:pt x="25376" y="52005"/>
                </a:lnTo>
                <a:lnTo>
                  <a:pt x="29762" y="50439"/>
                </a:lnTo>
                <a:lnTo>
                  <a:pt x="35088" y="44486"/>
                </a:lnTo>
                <a:lnTo>
                  <a:pt x="38221" y="36968"/>
                </a:lnTo>
                <a:lnTo>
                  <a:pt x="42920" y="20677"/>
                </a:lnTo>
                <a:lnTo>
                  <a:pt x="50125" y="11591"/>
                </a:lnTo>
                <a:lnTo>
                  <a:pt x="60777" y="10025"/>
                </a:lnTo>
                <a:lnTo>
                  <a:pt x="72055" y="13784"/>
                </a:lnTo>
                <a:lnTo>
                  <a:pt x="81141" y="20677"/>
                </a:lnTo>
                <a:lnTo>
                  <a:pt x="85526" y="29762"/>
                </a:lnTo>
                <a:lnTo>
                  <a:pt x="86780" y="37907"/>
                </a:lnTo>
                <a:lnTo>
                  <a:pt x="89599" y="43546"/>
                </a:lnTo>
                <a:lnTo>
                  <a:pt x="99311" y="43860"/>
                </a:lnTo>
                <a:lnTo>
                  <a:pt x="102444" y="41667"/>
                </a:lnTo>
                <a:lnTo>
                  <a:pt x="106830" y="35088"/>
                </a:lnTo>
                <a:lnTo>
                  <a:pt x="111216" y="34148"/>
                </a:lnTo>
                <a:lnTo>
                  <a:pt x="113095" y="35714"/>
                </a:lnTo>
                <a:lnTo>
                  <a:pt x="119674" y="43233"/>
                </a:lnTo>
                <a:lnTo>
                  <a:pt x="122181" y="45426"/>
                </a:lnTo>
                <a:lnTo>
                  <a:pt x="130639" y="48559"/>
                </a:lnTo>
                <a:lnTo>
                  <a:pt x="147557" y="51692"/>
                </a:lnTo>
                <a:lnTo>
                  <a:pt x="156329" y="55138"/>
                </a:lnTo>
                <a:lnTo>
                  <a:pt x="181391" y="76128"/>
                </a:lnTo>
                <a:lnTo>
                  <a:pt x="189850" y="79574"/>
                </a:lnTo>
                <a:lnTo>
                  <a:pt x="207707" y="83647"/>
                </a:lnTo>
                <a:lnTo>
                  <a:pt x="215539" y="87719"/>
                </a:lnTo>
                <a:lnTo>
                  <a:pt x="221178" y="94612"/>
                </a:lnTo>
                <a:lnTo>
                  <a:pt x="224624" y="102131"/>
                </a:lnTo>
                <a:lnTo>
                  <a:pt x="227131" y="110589"/>
                </a:lnTo>
                <a:lnTo>
                  <a:pt x="241855" y="139411"/>
                </a:lnTo>
                <a:lnTo>
                  <a:pt x="245615" y="144111"/>
                </a:lnTo>
                <a:lnTo>
                  <a:pt x="252820" y="147870"/>
                </a:lnTo>
                <a:lnTo>
                  <a:pt x="268484" y="152256"/>
                </a:lnTo>
                <a:lnTo>
                  <a:pt x="282269" y="162594"/>
                </a:lnTo>
                <a:lnTo>
                  <a:pt x="290727" y="165727"/>
                </a:lnTo>
                <a:lnTo>
                  <a:pt x="299499" y="165727"/>
                </a:lnTo>
                <a:lnTo>
                  <a:pt x="306078" y="161028"/>
                </a:lnTo>
                <a:lnTo>
                  <a:pt x="307958" y="153509"/>
                </a:lnTo>
                <a:lnTo>
                  <a:pt x="306078" y="146304"/>
                </a:lnTo>
                <a:lnTo>
                  <a:pt x="305765" y="140038"/>
                </a:lnTo>
                <a:lnTo>
                  <a:pt x="311717" y="135965"/>
                </a:lnTo>
                <a:lnTo>
                  <a:pt x="318610" y="134712"/>
                </a:lnTo>
                <a:lnTo>
                  <a:pt x="325815" y="131266"/>
                </a:lnTo>
                <a:lnTo>
                  <a:pt x="347432" y="116228"/>
                </a:lnTo>
                <a:lnTo>
                  <a:pt x="348998" y="112782"/>
                </a:lnTo>
                <a:lnTo>
                  <a:pt x="348372" y="108083"/>
                </a:lnTo>
                <a:lnTo>
                  <a:pt x="343359" y="101504"/>
                </a:lnTo>
                <a:lnTo>
                  <a:pt x="342419" y="97745"/>
                </a:lnTo>
                <a:lnTo>
                  <a:pt x="347118" y="84587"/>
                </a:lnTo>
                <a:lnTo>
                  <a:pt x="358710" y="75501"/>
                </a:lnTo>
                <a:lnTo>
                  <a:pt x="384086" y="62030"/>
                </a:lnTo>
                <a:lnTo>
                  <a:pt x="390978" y="56078"/>
                </a:lnTo>
                <a:lnTo>
                  <a:pt x="394424" y="51379"/>
                </a:lnTo>
                <a:lnTo>
                  <a:pt x="401630" y="31015"/>
                </a:lnTo>
                <a:lnTo>
                  <a:pt x="418547" y="940"/>
                </a:lnTo>
                <a:lnTo>
                  <a:pt x="423873" y="0"/>
                </a:lnTo>
                <a:lnTo>
                  <a:pt x="433272" y="3446"/>
                </a:lnTo>
                <a:lnTo>
                  <a:pt x="438911" y="6579"/>
                </a:lnTo>
                <a:lnTo>
                  <a:pt x="443923" y="10652"/>
                </a:lnTo>
                <a:lnTo>
                  <a:pt x="447996" y="15351"/>
                </a:lnTo>
                <a:lnTo>
                  <a:pt x="451755" y="20677"/>
                </a:lnTo>
                <a:lnTo>
                  <a:pt x="457708" y="24123"/>
                </a:lnTo>
                <a:lnTo>
                  <a:pt x="458647" y="30702"/>
                </a:lnTo>
                <a:lnTo>
                  <a:pt x="458021" y="38534"/>
                </a:lnTo>
                <a:lnTo>
                  <a:pt x="458961" y="46679"/>
                </a:lnTo>
                <a:lnTo>
                  <a:pt x="461780" y="53258"/>
                </a:lnTo>
                <a:lnTo>
                  <a:pt x="477131" y="79261"/>
                </a:lnTo>
                <a:lnTo>
                  <a:pt x="488096" y="91479"/>
                </a:lnTo>
                <a:lnTo>
                  <a:pt x="493422" y="94925"/>
                </a:lnTo>
                <a:lnTo>
                  <a:pt x="501254" y="96178"/>
                </a:lnTo>
                <a:lnTo>
                  <a:pt x="505640" y="93672"/>
                </a:lnTo>
                <a:lnTo>
                  <a:pt x="519111" y="73308"/>
                </a:lnTo>
                <a:lnTo>
                  <a:pt x="521304" y="68922"/>
                </a:lnTo>
                <a:lnTo>
                  <a:pt x="520678" y="65163"/>
                </a:lnTo>
                <a:close/>
              </a:path>
            </a:pathLst>
          </a:custGeom>
          <a:solidFill>
            <a:srgbClr val="29CF29"/>
          </a:solidFill>
          <a:ln w="12700" cap="rnd">
            <a:solidFill>
              <a:schemeClr val="bg1"/>
            </a:solidFill>
            <a:prstDash val="solid"/>
            <a:round/>
          </a:ln>
        </p:spPr>
        <p:txBody>
          <a:bodyPr rtlCol="0" anchor="ctr"/>
          <a:lstStyle/>
          <a:p>
            <a:endParaRPr lang="vi-VN"/>
          </a:p>
        </p:txBody>
      </p:sp>
      <p:sp>
        <p:nvSpPr>
          <p:cNvPr id="14" name="Freeform: Shape 13">
            <a:extLst>
              <a:ext uri="{FF2B5EF4-FFF2-40B4-BE49-F238E27FC236}">
                <a16:creationId xmlns:a16="http://schemas.microsoft.com/office/drawing/2014/main" id="{25CFEFB1-9837-77EA-20CE-4445F7FED578}"/>
              </a:ext>
            </a:extLst>
          </p:cNvPr>
          <p:cNvSpPr/>
          <p:nvPr/>
        </p:nvSpPr>
        <p:spPr>
          <a:xfrm>
            <a:off x="2135594" y="649626"/>
            <a:ext cx="518484" cy="497494"/>
          </a:xfrm>
          <a:custGeom>
            <a:avLst/>
            <a:gdLst>
              <a:gd name="connsiteX0" fmla="*/ 178258 w 518484"/>
              <a:gd name="connsiteY0" fmla="*/ 19737 h 497494"/>
              <a:gd name="connsiteX1" fmla="*/ 178885 w 518484"/>
              <a:gd name="connsiteY1" fmla="*/ 22243 h 497494"/>
              <a:gd name="connsiteX2" fmla="*/ 179825 w 518484"/>
              <a:gd name="connsiteY2" fmla="*/ 39474 h 497494"/>
              <a:gd name="connsiteX3" fmla="*/ 182018 w 518484"/>
              <a:gd name="connsiteY3" fmla="*/ 46366 h 497494"/>
              <a:gd name="connsiteX4" fmla="*/ 187657 w 518484"/>
              <a:gd name="connsiteY4" fmla="*/ 52632 h 497494"/>
              <a:gd name="connsiteX5" fmla="*/ 197055 w 518484"/>
              <a:gd name="connsiteY5" fmla="*/ 55764 h 497494"/>
              <a:gd name="connsiteX6" fmla="*/ 213973 w 518484"/>
              <a:gd name="connsiteY6" fmla="*/ 56704 h 497494"/>
              <a:gd name="connsiteX7" fmla="*/ 221178 w 518484"/>
              <a:gd name="connsiteY7" fmla="*/ 62970 h 497494"/>
              <a:gd name="connsiteX8" fmla="*/ 223685 w 518484"/>
              <a:gd name="connsiteY8" fmla="*/ 68609 h 497494"/>
              <a:gd name="connsiteX9" fmla="*/ 233396 w 518484"/>
              <a:gd name="connsiteY9" fmla="*/ 102444 h 497494"/>
              <a:gd name="connsiteX10" fmla="*/ 232457 w 518484"/>
              <a:gd name="connsiteY10" fmla="*/ 107143 h 497494"/>
              <a:gd name="connsiteX11" fmla="*/ 228697 w 518484"/>
              <a:gd name="connsiteY11" fmla="*/ 110589 h 497494"/>
              <a:gd name="connsiteX12" fmla="*/ 223685 w 518484"/>
              <a:gd name="connsiteY12" fmla="*/ 117481 h 497494"/>
              <a:gd name="connsiteX13" fmla="*/ 224625 w 518484"/>
              <a:gd name="connsiteY13" fmla="*/ 124060 h 497494"/>
              <a:gd name="connsiteX14" fmla="*/ 227444 w 518484"/>
              <a:gd name="connsiteY14" fmla="*/ 129073 h 497494"/>
              <a:gd name="connsiteX15" fmla="*/ 230577 w 518484"/>
              <a:gd name="connsiteY15" fmla="*/ 133772 h 497494"/>
              <a:gd name="connsiteX16" fmla="*/ 232770 w 518484"/>
              <a:gd name="connsiteY16" fmla="*/ 139098 h 497494"/>
              <a:gd name="connsiteX17" fmla="*/ 232770 w 518484"/>
              <a:gd name="connsiteY17" fmla="*/ 142544 h 497494"/>
              <a:gd name="connsiteX18" fmla="*/ 231517 w 518484"/>
              <a:gd name="connsiteY18" fmla="*/ 149750 h 497494"/>
              <a:gd name="connsiteX19" fmla="*/ 231517 w 518484"/>
              <a:gd name="connsiteY19" fmla="*/ 153509 h 497494"/>
              <a:gd name="connsiteX20" fmla="*/ 232770 w 518484"/>
              <a:gd name="connsiteY20" fmla="*/ 156015 h 497494"/>
              <a:gd name="connsiteX21" fmla="*/ 237469 w 518484"/>
              <a:gd name="connsiteY21" fmla="*/ 162594 h 497494"/>
              <a:gd name="connsiteX22" fmla="*/ 237782 w 518484"/>
              <a:gd name="connsiteY22" fmla="*/ 174499 h 497494"/>
              <a:gd name="connsiteX23" fmla="*/ 235589 w 518484"/>
              <a:gd name="connsiteY23" fmla="*/ 185464 h 497494"/>
              <a:gd name="connsiteX24" fmla="*/ 227131 w 518484"/>
              <a:gd name="connsiteY24" fmla="*/ 207081 h 497494"/>
              <a:gd name="connsiteX25" fmla="*/ 227757 w 518484"/>
              <a:gd name="connsiteY25" fmla="*/ 215226 h 497494"/>
              <a:gd name="connsiteX26" fmla="*/ 229324 w 518484"/>
              <a:gd name="connsiteY26" fmla="*/ 219299 h 497494"/>
              <a:gd name="connsiteX27" fmla="*/ 231830 w 518484"/>
              <a:gd name="connsiteY27" fmla="*/ 222118 h 497494"/>
              <a:gd name="connsiteX28" fmla="*/ 238409 w 518484"/>
              <a:gd name="connsiteY28" fmla="*/ 222432 h 497494"/>
              <a:gd name="connsiteX29" fmla="*/ 244988 w 518484"/>
              <a:gd name="connsiteY29" fmla="*/ 217419 h 497494"/>
              <a:gd name="connsiteX30" fmla="*/ 258772 w 518484"/>
              <a:gd name="connsiteY30" fmla="*/ 201755 h 497494"/>
              <a:gd name="connsiteX31" fmla="*/ 261592 w 518484"/>
              <a:gd name="connsiteY31" fmla="*/ 201128 h 497494"/>
              <a:gd name="connsiteX32" fmla="*/ 267231 w 518484"/>
              <a:gd name="connsiteY32" fmla="*/ 203321 h 497494"/>
              <a:gd name="connsiteX33" fmla="*/ 269737 w 518484"/>
              <a:gd name="connsiteY33" fmla="*/ 204888 h 497494"/>
              <a:gd name="connsiteX34" fmla="*/ 275063 w 518484"/>
              <a:gd name="connsiteY34" fmla="*/ 211780 h 497494"/>
              <a:gd name="connsiteX35" fmla="*/ 283835 w 518484"/>
              <a:gd name="connsiteY35" fmla="*/ 216479 h 497494"/>
              <a:gd name="connsiteX36" fmla="*/ 291354 w 518484"/>
              <a:gd name="connsiteY36" fmla="*/ 217419 h 497494"/>
              <a:gd name="connsiteX37" fmla="*/ 308898 w 518484"/>
              <a:gd name="connsiteY37" fmla="*/ 217106 h 497494"/>
              <a:gd name="connsiteX38" fmla="*/ 319236 w 518484"/>
              <a:gd name="connsiteY38" fmla="*/ 219612 h 497494"/>
              <a:gd name="connsiteX39" fmla="*/ 324249 w 518484"/>
              <a:gd name="connsiteY39" fmla="*/ 224624 h 497494"/>
              <a:gd name="connsiteX40" fmla="*/ 328008 w 518484"/>
              <a:gd name="connsiteY40" fmla="*/ 230890 h 497494"/>
              <a:gd name="connsiteX41" fmla="*/ 333647 w 518484"/>
              <a:gd name="connsiteY41" fmla="*/ 238096 h 497494"/>
              <a:gd name="connsiteX42" fmla="*/ 343046 w 518484"/>
              <a:gd name="connsiteY42" fmla="*/ 243108 h 497494"/>
              <a:gd name="connsiteX43" fmla="*/ 350251 w 518484"/>
              <a:gd name="connsiteY43" fmla="*/ 241542 h 497494"/>
              <a:gd name="connsiteX44" fmla="*/ 357144 w 518484"/>
              <a:gd name="connsiteY44" fmla="*/ 237469 h 497494"/>
              <a:gd name="connsiteX45" fmla="*/ 364662 w 518484"/>
              <a:gd name="connsiteY45" fmla="*/ 234336 h 497494"/>
              <a:gd name="connsiteX46" fmla="*/ 373434 w 518484"/>
              <a:gd name="connsiteY46" fmla="*/ 234650 h 497494"/>
              <a:gd name="connsiteX47" fmla="*/ 380640 w 518484"/>
              <a:gd name="connsiteY47" fmla="*/ 238096 h 497494"/>
              <a:gd name="connsiteX48" fmla="*/ 385339 w 518484"/>
              <a:gd name="connsiteY48" fmla="*/ 244988 h 497494"/>
              <a:gd name="connsiteX49" fmla="*/ 385652 w 518484"/>
              <a:gd name="connsiteY49" fmla="*/ 254386 h 497494"/>
              <a:gd name="connsiteX50" fmla="*/ 381893 w 518484"/>
              <a:gd name="connsiteY50" fmla="*/ 261905 h 497494"/>
              <a:gd name="connsiteX51" fmla="*/ 375627 w 518484"/>
              <a:gd name="connsiteY51" fmla="*/ 268797 h 497494"/>
              <a:gd name="connsiteX52" fmla="*/ 371241 w 518484"/>
              <a:gd name="connsiteY52" fmla="*/ 276003 h 497494"/>
              <a:gd name="connsiteX53" fmla="*/ 372181 w 518484"/>
              <a:gd name="connsiteY53" fmla="*/ 285402 h 497494"/>
              <a:gd name="connsiteX54" fmla="*/ 378134 w 518484"/>
              <a:gd name="connsiteY54" fmla="*/ 291667 h 497494"/>
              <a:gd name="connsiteX55" fmla="*/ 386906 w 518484"/>
              <a:gd name="connsiteY55" fmla="*/ 294800 h 497494"/>
              <a:gd name="connsiteX56" fmla="*/ 404763 w 518484"/>
              <a:gd name="connsiteY56" fmla="*/ 298559 h 497494"/>
              <a:gd name="connsiteX57" fmla="*/ 416981 w 518484"/>
              <a:gd name="connsiteY57" fmla="*/ 306392 h 497494"/>
              <a:gd name="connsiteX58" fmla="*/ 450189 w 518484"/>
              <a:gd name="connsiteY58" fmla="*/ 335527 h 497494"/>
              <a:gd name="connsiteX59" fmla="*/ 467106 w 518484"/>
              <a:gd name="connsiteY59" fmla="*/ 339913 h 497494"/>
              <a:gd name="connsiteX60" fmla="*/ 480577 w 518484"/>
              <a:gd name="connsiteY60" fmla="*/ 335527 h 497494"/>
              <a:gd name="connsiteX61" fmla="*/ 492795 w 518484"/>
              <a:gd name="connsiteY61" fmla="*/ 333961 h 497494"/>
              <a:gd name="connsiteX62" fmla="*/ 505640 w 518484"/>
              <a:gd name="connsiteY62" fmla="*/ 347745 h 497494"/>
              <a:gd name="connsiteX63" fmla="*/ 516918 w 518484"/>
              <a:gd name="connsiteY63" fmla="*/ 380953 h 497494"/>
              <a:gd name="connsiteX64" fmla="*/ 518485 w 518484"/>
              <a:gd name="connsiteY64" fmla="*/ 382520 h 497494"/>
              <a:gd name="connsiteX65" fmla="*/ 479324 w 518484"/>
              <a:gd name="connsiteY65" fmla="*/ 408209 h 497494"/>
              <a:gd name="connsiteX66" fmla="*/ 475878 w 518484"/>
              <a:gd name="connsiteY66" fmla="*/ 413535 h 497494"/>
              <a:gd name="connsiteX67" fmla="*/ 472119 w 518484"/>
              <a:gd name="connsiteY67" fmla="*/ 421053 h 497494"/>
              <a:gd name="connsiteX68" fmla="*/ 481517 w 518484"/>
              <a:gd name="connsiteY68" fmla="*/ 439850 h 497494"/>
              <a:gd name="connsiteX69" fmla="*/ 482770 w 518484"/>
              <a:gd name="connsiteY69" fmla="*/ 446743 h 497494"/>
              <a:gd name="connsiteX70" fmla="*/ 482457 w 518484"/>
              <a:gd name="connsiteY70" fmla="*/ 453635 h 497494"/>
              <a:gd name="connsiteX71" fmla="*/ 479637 w 518484"/>
              <a:gd name="connsiteY71" fmla="*/ 462720 h 497494"/>
              <a:gd name="connsiteX72" fmla="*/ 475252 w 518484"/>
              <a:gd name="connsiteY72" fmla="*/ 469612 h 497494"/>
              <a:gd name="connsiteX73" fmla="*/ 468046 w 518484"/>
              <a:gd name="connsiteY73" fmla="*/ 476505 h 497494"/>
              <a:gd name="connsiteX74" fmla="*/ 458021 w 518484"/>
              <a:gd name="connsiteY74" fmla="*/ 482770 h 497494"/>
              <a:gd name="connsiteX75" fmla="*/ 430765 w 518484"/>
              <a:gd name="connsiteY75" fmla="*/ 493109 h 497494"/>
              <a:gd name="connsiteX76" fmla="*/ 419487 w 518484"/>
              <a:gd name="connsiteY76" fmla="*/ 495928 h 497494"/>
              <a:gd name="connsiteX77" fmla="*/ 404449 w 518484"/>
              <a:gd name="connsiteY77" fmla="*/ 497495 h 497494"/>
              <a:gd name="connsiteX78" fmla="*/ 386906 w 518484"/>
              <a:gd name="connsiteY78" fmla="*/ 490602 h 497494"/>
              <a:gd name="connsiteX79" fmla="*/ 384712 w 518484"/>
              <a:gd name="connsiteY79" fmla="*/ 486843 h 497494"/>
              <a:gd name="connsiteX80" fmla="*/ 382519 w 518484"/>
              <a:gd name="connsiteY80" fmla="*/ 481204 h 497494"/>
              <a:gd name="connsiteX81" fmla="*/ 382519 w 518484"/>
              <a:gd name="connsiteY81" fmla="*/ 467419 h 497494"/>
              <a:gd name="connsiteX82" fmla="*/ 379700 w 518484"/>
              <a:gd name="connsiteY82" fmla="*/ 460527 h 497494"/>
              <a:gd name="connsiteX83" fmla="*/ 375314 w 518484"/>
              <a:gd name="connsiteY83" fmla="*/ 458647 h 497494"/>
              <a:gd name="connsiteX84" fmla="*/ 369675 w 518484"/>
              <a:gd name="connsiteY84" fmla="*/ 459901 h 497494"/>
              <a:gd name="connsiteX85" fmla="*/ 361843 w 518484"/>
              <a:gd name="connsiteY85" fmla="*/ 462094 h 497494"/>
              <a:gd name="connsiteX86" fmla="*/ 353071 w 518484"/>
              <a:gd name="connsiteY86" fmla="*/ 462720 h 497494"/>
              <a:gd name="connsiteX87" fmla="*/ 343672 w 518484"/>
              <a:gd name="connsiteY87" fmla="*/ 458961 h 497494"/>
              <a:gd name="connsiteX88" fmla="*/ 338347 w 518484"/>
              <a:gd name="connsiteY88" fmla="*/ 451755 h 497494"/>
              <a:gd name="connsiteX89" fmla="*/ 333960 w 518484"/>
              <a:gd name="connsiteY89" fmla="*/ 442043 h 497494"/>
              <a:gd name="connsiteX90" fmla="*/ 322682 w 518484"/>
              <a:gd name="connsiteY90" fmla="*/ 426066 h 497494"/>
              <a:gd name="connsiteX91" fmla="*/ 316103 w 518484"/>
              <a:gd name="connsiteY91" fmla="*/ 415101 h 497494"/>
              <a:gd name="connsiteX92" fmla="*/ 312344 w 518484"/>
              <a:gd name="connsiteY92" fmla="*/ 405076 h 497494"/>
              <a:gd name="connsiteX93" fmla="*/ 310778 w 518484"/>
              <a:gd name="connsiteY93" fmla="*/ 397244 h 497494"/>
              <a:gd name="connsiteX94" fmla="*/ 308585 w 518484"/>
              <a:gd name="connsiteY94" fmla="*/ 391291 h 497494"/>
              <a:gd name="connsiteX95" fmla="*/ 303572 w 518484"/>
              <a:gd name="connsiteY95" fmla="*/ 389412 h 497494"/>
              <a:gd name="connsiteX96" fmla="*/ 296680 w 518484"/>
              <a:gd name="connsiteY96" fmla="*/ 391605 h 497494"/>
              <a:gd name="connsiteX97" fmla="*/ 289474 w 518484"/>
              <a:gd name="connsiteY97" fmla="*/ 395364 h 497494"/>
              <a:gd name="connsiteX98" fmla="*/ 283522 w 518484"/>
              <a:gd name="connsiteY98" fmla="*/ 399750 h 497494"/>
              <a:gd name="connsiteX99" fmla="*/ 274123 w 518484"/>
              <a:gd name="connsiteY99" fmla="*/ 408835 h 497494"/>
              <a:gd name="connsiteX100" fmla="*/ 269424 w 518484"/>
              <a:gd name="connsiteY100" fmla="*/ 411342 h 497494"/>
              <a:gd name="connsiteX101" fmla="*/ 262845 w 518484"/>
              <a:gd name="connsiteY101" fmla="*/ 410715 h 497494"/>
              <a:gd name="connsiteX102" fmla="*/ 257206 w 518484"/>
              <a:gd name="connsiteY102" fmla="*/ 405703 h 497494"/>
              <a:gd name="connsiteX103" fmla="*/ 241542 w 518484"/>
              <a:gd name="connsiteY103" fmla="*/ 388785 h 497494"/>
              <a:gd name="connsiteX104" fmla="*/ 231517 w 518484"/>
              <a:gd name="connsiteY104" fmla="*/ 384712 h 497494"/>
              <a:gd name="connsiteX105" fmla="*/ 219925 w 518484"/>
              <a:gd name="connsiteY105" fmla="*/ 383773 h 497494"/>
              <a:gd name="connsiteX106" fmla="*/ 208960 w 518484"/>
              <a:gd name="connsiteY106" fmla="*/ 385339 h 497494"/>
              <a:gd name="connsiteX107" fmla="*/ 198309 w 518484"/>
              <a:gd name="connsiteY107" fmla="*/ 388472 h 497494"/>
              <a:gd name="connsiteX108" fmla="*/ 189537 w 518484"/>
              <a:gd name="connsiteY108" fmla="*/ 394424 h 497494"/>
              <a:gd name="connsiteX109" fmla="*/ 181391 w 518484"/>
              <a:gd name="connsiteY109" fmla="*/ 402570 h 497494"/>
              <a:gd name="connsiteX110" fmla="*/ 173559 w 518484"/>
              <a:gd name="connsiteY110" fmla="*/ 413221 h 497494"/>
              <a:gd name="connsiteX111" fmla="*/ 160088 w 518484"/>
              <a:gd name="connsiteY111" fmla="*/ 447683 h 497494"/>
              <a:gd name="connsiteX112" fmla="*/ 154762 w 518484"/>
              <a:gd name="connsiteY112" fmla="*/ 457394 h 497494"/>
              <a:gd name="connsiteX113" fmla="*/ 147243 w 518484"/>
              <a:gd name="connsiteY113" fmla="*/ 465540 h 497494"/>
              <a:gd name="connsiteX114" fmla="*/ 136905 w 518484"/>
              <a:gd name="connsiteY114" fmla="*/ 471492 h 497494"/>
              <a:gd name="connsiteX115" fmla="*/ 121241 w 518484"/>
              <a:gd name="connsiteY115" fmla="*/ 474625 h 497494"/>
              <a:gd name="connsiteX116" fmla="*/ 110276 w 518484"/>
              <a:gd name="connsiteY116" fmla="*/ 473059 h 497494"/>
              <a:gd name="connsiteX117" fmla="*/ 101504 w 518484"/>
              <a:gd name="connsiteY117" fmla="*/ 468673 h 497494"/>
              <a:gd name="connsiteX118" fmla="*/ 75815 w 518484"/>
              <a:gd name="connsiteY118" fmla="*/ 444236 h 497494"/>
              <a:gd name="connsiteX119" fmla="*/ 62343 w 518484"/>
              <a:gd name="connsiteY119" fmla="*/ 437971 h 497494"/>
              <a:gd name="connsiteX120" fmla="*/ 48872 w 518484"/>
              <a:gd name="connsiteY120" fmla="*/ 434525 h 497494"/>
              <a:gd name="connsiteX121" fmla="*/ 35088 w 518484"/>
              <a:gd name="connsiteY121" fmla="*/ 432958 h 497494"/>
              <a:gd name="connsiteX122" fmla="*/ 27256 w 518484"/>
              <a:gd name="connsiteY122" fmla="*/ 430139 h 497494"/>
              <a:gd name="connsiteX123" fmla="*/ 21930 w 518484"/>
              <a:gd name="connsiteY123" fmla="*/ 426066 h 497494"/>
              <a:gd name="connsiteX124" fmla="*/ 19424 w 518484"/>
              <a:gd name="connsiteY124" fmla="*/ 419800 h 497494"/>
              <a:gd name="connsiteX125" fmla="*/ 18797 w 518484"/>
              <a:gd name="connsiteY125" fmla="*/ 412908 h 497494"/>
              <a:gd name="connsiteX126" fmla="*/ 22870 w 518484"/>
              <a:gd name="connsiteY126" fmla="*/ 401630 h 497494"/>
              <a:gd name="connsiteX127" fmla="*/ 40100 w 518484"/>
              <a:gd name="connsiteY127" fmla="*/ 373748 h 497494"/>
              <a:gd name="connsiteX128" fmla="*/ 49812 w 518484"/>
              <a:gd name="connsiteY128" fmla="*/ 361843 h 497494"/>
              <a:gd name="connsiteX129" fmla="*/ 60151 w 518484"/>
              <a:gd name="connsiteY129" fmla="*/ 352758 h 497494"/>
              <a:gd name="connsiteX130" fmla="*/ 60777 w 518484"/>
              <a:gd name="connsiteY130" fmla="*/ 349311 h 497494"/>
              <a:gd name="connsiteX131" fmla="*/ 59211 w 518484"/>
              <a:gd name="connsiteY131" fmla="*/ 344612 h 497494"/>
              <a:gd name="connsiteX132" fmla="*/ 28822 w 518484"/>
              <a:gd name="connsiteY132" fmla="*/ 303259 h 497494"/>
              <a:gd name="connsiteX133" fmla="*/ 23183 w 518484"/>
              <a:gd name="connsiteY133" fmla="*/ 298559 h 497494"/>
              <a:gd name="connsiteX134" fmla="*/ 18170 w 518484"/>
              <a:gd name="connsiteY134" fmla="*/ 296053 h 497494"/>
              <a:gd name="connsiteX135" fmla="*/ 14411 w 518484"/>
              <a:gd name="connsiteY135" fmla="*/ 295740 h 497494"/>
              <a:gd name="connsiteX136" fmla="*/ 11905 w 518484"/>
              <a:gd name="connsiteY136" fmla="*/ 294173 h 497494"/>
              <a:gd name="connsiteX137" fmla="*/ 10338 w 518484"/>
              <a:gd name="connsiteY137" fmla="*/ 291041 h 497494"/>
              <a:gd name="connsiteX138" fmla="*/ 10338 w 518484"/>
              <a:gd name="connsiteY138" fmla="*/ 281329 h 497494"/>
              <a:gd name="connsiteX139" fmla="*/ 9712 w 518484"/>
              <a:gd name="connsiteY139" fmla="*/ 275690 h 497494"/>
              <a:gd name="connsiteX140" fmla="*/ 4699 w 518484"/>
              <a:gd name="connsiteY140" fmla="*/ 263785 h 497494"/>
              <a:gd name="connsiteX141" fmla="*/ 1566 w 518484"/>
              <a:gd name="connsiteY141" fmla="*/ 251567 h 497494"/>
              <a:gd name="connsiteX142" fmla="*/ 0 w 518484"/>
              <a:gd name="connsiteY142" fmla="*/ 228697 h 497494"/>
              <a:gd name="connsiteX143" fmla="*/ 2193 w 518484"/>
              <a:gd name="connsiteY143" fmla="*/ 188910 h 497494"/>
              <a:gd name="connsiteX144" fmla="*/ 4073 w 518484"/>
              <a:gd name="connsiteY144" fmla="*/ 180138 h 497494"/>
              <a:gd name="connsiteX145" fmla="*/ 8145 w 518484"/>
              <a:gd name="connsiteY145" fmla="*/ 173246 h 497494"/>
              <a:gd name="connsiteX146" fmla="*/ 12531 w 518484"/>
              <a:gd name="connsiteY146" fmla="*/ 169800 h 497494"/>
              <a:gd name="connsiteX147" fmla="*/ 20990 w 518484"/>
              <a:gd name="connsiteY147" fmla="*/ 165101 h 497494"/>
              <a:gd name="connsiteX148" fmla="*/ 25376 w 518484"/>
              <a:gd name="connsiteY148" fmla="*/ 161968 h 497494"/>
              <a:gd name="connsiteX149" fmla="*/ 29135 w 518484"/>
              <a:gd name="connsiteY149" fmla="*/ 158208 h 497494"/>
              <a:gd name="connsiteX150" fmla="*/ 32581 w 518484"/>
              <a:gd name="connsiteY150" fmla="*/ 153822 h 497494"/>
              <a:gd name="connsiteX151" fmla="*/ 53885 w 518484"/>
              <a:gd name="connsiteY151" fmla="*/ 114035 h 497494"/>
              <a:gd name="connsiteX152" fmla="*/ 61090 w 518484"/>
              <a:gd name="connsiteY152" fmla="*/ 90226 h 497494"/>
              <a:gd name="connsiteX153" fmla="*/ 62030 w 518484"/>
              <a:gd name="connsiteY153" fmla="*/ 84587 h 497494"/>
              <a:gd name="connsiteX154" fmla="*/ 61404 w 518484"/>
              <a:gd name="connsiteY154" fmla="*/ 79887 h 497494"/>
              <a:gd name="connsiteX155" fmla="*/ 58897 w 518484"/>
              <a:gd name="connsiteY155" fmla="*/ 75188 h 497494"/>
              <a:gd name="connsiteX156" fmla="*/ 48246 w 518484"/>
              <a:gd name="connsiteY156" fmla="*/ 63597 h 497494"/>
              <a:gd name="connsiteX157" fmla="*/ 45113 w 518484"/>
              <a:gd name="connsiteY157" fmla="*/ 57644 h 497494"/>
              <a:gd name="connsiteX158" fmla="*/ 41040 w 518484"/>
              <a:gd name="connsiteY158" fmla="*/ 34774 h 497494"/>
              <a:gd name="connsiteX159" fmla="*/ 33521 w 518484"/>
              <a:gd name="connsiteY159" fmla="*/ 18170 h 497494"/>
              <a:gd name="connsiteX160" fmla="*/ 47619 w 518484"/>
              <a:gd name="connsiteY160" fmla="*/ 5326 h 497494"/>
              <a:gd name="connsiteX161" fmla="*/ 53885 w 518484"/>
              <a:gd name="connsiteY161" fmla="*/ 2193 h 497494"/>
              <a:gd name="connsiteX162" fmla="*/ 61404 w 518484"/>
              <a:gd name="connsiteY162" fmla="*/ 0 h 497494"/>
              <a:gd name="connsiteX163" fmla="*/ 67356 w 518484"/>
              <a:gd name="connsiteY163" fmla="*/ 313 h 497494"/>
              <a:gd name="connsiteX164" fmla="*/ 73308 w 518484"/>
              <a:gd name="connsiteY164" fmla="*/ 2506 h 497494"/>
              <a:gd name="connsiteX165" fmla="*/ 108710 w 518484"/>
              <a:gd name="connsiteY165" fmla="*/ 26629 h 497494"/>
              <a:gd name="connsiteX166" fmla="*/ 120927 w 518484"/>
              <a:gd name="connsiteY166" fmla="*/ 31328 h 497494"/>
              <a:gd name="connsiteX167" fmla="*/ 132832 w 518484"/>
              <a:gd name="connsiteY167" fmla="*/ 32581 h 497494"/>
              <a:gd name="connsiteX168" fmla="*/ 144424 w 518484"/>
              <a:gd name="connsiteY168" fmla="*/ 32268 h 497494"/>
              <a:gd name="connsiteX169" fmla="*/ 153822 w 518484"/>
              <a:gd name="connsiteY169" fmla="*/ 31015 h 497494"/>
              <a:gd name="connsiteX170" fmla="*/ 162594 w 518484"/>
              <a:gd name="connsiteY170" fmla="*/ 28509 h 497494"/>
              <a:gd name="connsiteX171" fmla="*/ 176692 w 518484"/>
              <a:gd name="connsiteY171" fmla="*/ 20990 h 497494"/>
              <a:gd name="connsiteX172" fmla="*/ 178258 w 518484"/>
              <a:gd name="connsiteY172" fmla="*/ 19737 h 49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518484" h="497494">
                <a:moveTo>
                  <a:pt x="178258" y="19737"/>
                </a:moveTo>
                <a:lnTo>
                  <a:pt x="178885" y="22243"/>
                </a:lnTo>
                <a:lnTo>
                  <a:pt x="179825" y="39474"/>
                </a:lnTo>
                <a:lnTo>
                  <a:pt x="182018" y="46366"/>
                </a:lnTo>
                <a:lnTo>
                  <a:pt x="187657" y="52632"/>
                </a:lnTo>
                <a:lnTo>
                  <a:pt x="197055" y="55764"/>
                </a:lnTo>
                <a:lnTo>
                  <a:pt x="213973" y="56704"/>
                </a:lnTo>
                <a:lnTo>
                  <a:pt x="221178" y="62970"/>
                </a:lnTo>
                <a:lnTo>
                  <a:pt x="223685" y="68609"/>
                </a:lnTo>
                <a:lnTo>
                  <a:pt x="233396" y="102444"/>
                </a:lnTo>
                <a:lnTo>
                  <a:pt x="232457" y="107143"/>
                </a:lnTo>
                <a:lnTo>
                  <a:pt x="228697" y="110589"/>
                </a:lnTo>
                <a:lnTo>
                  <a:pt x="223685" y="117481"/>
                </a:lnTo>
                <a:lnTo>
                  <a:pt x="224625" y="124060"/>
                </a:lnTo>
                <a:lnTo>
                  <a:pt x="227444" y="129073"/>
                </a:lnTo>
                <a:lnTo>
                  <a:pt x="230577" y="133772"/>
                </a:lnTo>
                <a:lnTo>
                  <a:pt x="232770" y="139098"/>
                </a:lnTo>
                <a:lnTo>
                  <a:pt x="232770" y="142544"/>
                </a:lnTo>
                <a:lnTo>
                  <a:pt x="231517" y="149750"/>
                </a:lnTo>
                <a:lnTo>
                  <a:pt x="231517" y="153509"/>
                </a:lnTo>
                <a:lnTo>
                  <a:pt x="232770" y="156015"/>
                </a:lnTo>
                <a:lnTo>
                  <a:pt x="237469" y="162594"/>
                </a:lnTo>
                <a:lnTo>
                  <a:pt x="237782" y="174499"/>
                </a:lnTo>
                <a:lnTo>
                  <a:pt x="235589" y="185464"/>
                </a:lnTo>
                <a:lnTo>
                  <a:pt x="227131" y="207081"/>
                </a:lnTo>
                <a:lnTo>
                  <a:pt x="227757" y="215226"/>
                </a:lnTo>
                <a:lnTo>
                  <a:pt x="229324" y="219299"/>
                </a:lnTo>
                <a:lnTo>
                  <a:pt x="231830" y="222118"/>
                </a:lnTo>
                <a:lnTo>
                  <a:pt x="238409" y="222432"/>
                </a:lnTo>
                <a:lnTo>
                  <a:pt x="244988" y="217419"/>
                </a:lnTo>
                <a:lnTo>
                  <a:pt x="258772" y="201755"/>
                </a:lnTo>
                <a:lnTo>
                  <a:pt x="261592" y="201128"/>
                </a:lnTo>
                <a:lnTo>
                  <a:pt x="267231" y="203321"/>
                </a:lnTo>
                <a:lnTo>
                  <a:pt x="269737" y="204888"/>
                </a:lnTo>
                <a:lnTo>
                  <a:pt x="275063" y="211780"/>
                </a:lnTo>
                <a:lnTo>
                  <a:pt x="283835" y="216479"/>
                </a:lnTo>
                <a:lnTo>
                  <a:pt x="291354" y="217419"/>
                </a:lnTo>
                <a:lnTo>
                  <a:pt x="308898" y="217106"/>
                </a:lnTo>
                <a:lnTo>
                  <a:pt x="319236" y="219612"/>
                </a:lnTo>
                <a:lnTo>
                  <a:pt x="324249" y="224624"/>
                </a:lnTo>
                <a:lnTo>
                  <a:pt x="328008" y="230890"/>
                </a:lnTo>
                <a:lnTo>
                  <a:pt x="333647" y="238096"/>
                </a:lnTo>
                <a:lnTo>
                  <a:pt x="343046" y="243108"/>
                </a:lnTo>
                <a:lnTo>
                  <a:pt x="350251" y="241542"/>
                </a:lnTo>
                <a:lnTo>
                  <a:pt x="357144" y="237469"/>
                </a:lnTo>
                <a:lnTo>
                  <a:pt x="364662" y="234336"/>
                </a:lnTo>
                <a:lnTo>
                  <a:pt x="373434" y="234650"/>
                </a:lnTo>
                <a:lnTo>
                  <a:pt x="380640" y="238096"/>
                </a:lnTo>
                <a:lnTo>
                  <a:pt x="385339" y="244988"/>
                </a:lnTo>
                <a:lnTo>
                  <a:pt x="385652" y="254386"/>
                </a:lnTo>
                <a:lnTo>
                  <a:pt x="381893" y="261905"/>
                </a:lnTo>
                <a:lnTo>
                  <a:pt x="375627" y="268797"/>
                </a:lnTo>
                <a:lnTo>
                  <a:pt x="371241" y="276003"/>
                </a:lnTo>
                <a:lnTo>
                  <a:pt x="372181" y="285402"/>
                </a:lnTo>
                <a:lnTo>
                  <a:pt x="378134" y="291667"/>
                </a:lnTo>
                <a:lnTo>
                  <a:pt x="386906" y="294800"/>
                </a:lnTo>
                <a:lnTo>
                  <a:pt x="404763" y="298559"/>
                </a:lnTo>
                <a:lnTo>
                  <a:pt x="416981" y="306392"/>
                </a:lnTo>
                <a:lnTo>
                  <a:pt x="450189" y="335527"/>
                </a:lnTo>
                <a:lnTo>
                  <a:pt x="467106" y="339913"/>
                </a:lnTo>
                <a:lnTo>
                  <a:pt x="480577" y="335527"/>
                </a:lnTo>
                <a:lnTo>
                  <a:pt x="492795" y="333961"/>
                </a:lnTo>
                <a:lnTo>
                  <a:pt x="505640" y="347745"/>
                </a:lnTo>
                <a:lnTo>
                  <a:pt x="516918" y="380953"/>
                </a:lnTo>
                <a:lnTo>
                  <a:pt x="518485" y="382520"/>
                </a:lnTo>
                <a:lnTo>
                  <a:pt x="479324" y="408209"/>
                </a:lnTo>
                <a:lnTo>
                  <a:pt x="475878" y="413535"/>
                </a:lnTo>
                <a:lnTo>
                  <a:pt x="472119" y="421053"/>
                </a:lnTo>
                <a:lnTo>
                  <a:pt x="481517" y="439850"/>
                </a:lnTo>
                <a:lnTo>
                  <a:pt x="482770" y="446743"/>
                </a:lnTo>
                <a:lnTo>
                  <a:pt x="482457" y="453635"/>
                </a:lnTo>
                <a:lnTo>
                  <a:pt x="479637" y="462720"/>
                </a:lnTo>
                <a:lnTo>
                  <a:pt x="475252" y="469612"/>
                </a:lnTo>
                <a:lnTo>
                  <a:pt x="468046" y="476505"/>
                </a:lnTo>
                <a:lnTo>
                  <a:pt x="458021" y="482770"/>
                </a:lnTo>
                <a:lnTo>
                  <a:pt x="430765" y="493109"/>
                </a:lnTo>
                <a:lnTo>
                  <a:pt x="419487" y="495928"/>
                </a:lnTo>
                <a:lnTo>
                  <a:pt x="404449" y="497495"/>
                </a:lnTo>
                <a:lnTo>
                  <a:pt x="386906" y="490602"/>
                </a:lnTo>
                <a:lnTo>
                  <a:pt x="384712" y="486843"/>
                </a:lnTo>
                <a:lnTo>
                  <a:pt x="382519" y="481204"/>
                </a:lnTo>
                <a:lnTo>
                  <a:pt x="382519" y="467419"/>
                </a:lnTo>
                <a:lnTo>
                  <a:pt x="379700" y="460527"/>
                </a:lnTo>
                <a:lnTo>
                  <a:pt x="375314" y="458647"/>
                </a:lnTo>
                <a:lnTo>
                  <a:pt x="369675" y="459901"/>
                </a:lnTo>
                <a:lnTo>
                  <a:pt x="361843" y="462094"/>
                </a:lnTo>
                <a:lnTo>
                  <a:pt x="353071" y="462720"/>
                </a:lnTo>
                <a:lnTo>
                  <a:pt x="343672" y="458961"/>
                </a:lnTo>
                <a:lnTo>
                  <a:pt x="338347" y="451755"/>
                </a:lnTo>
                <a:lnTo>
                  <a:pt x="333960" y="442043"/>
                </a:lnTo>
                <a:lnTo>
                  <a:pt x="322682" y="426066"/>
                </a:lnTo>
                <a:lnTo>
                  <a:pt x="316103" y="415101"/>
                </a:lnTo>
                <a:lnTo>
                  <a:pt x="312344" y="405076"/>
                </a:lnTo>
                <a:lnTo>
                  <a:pt x="310778" y="397244"/>
                </a:lnTo>
                <a:lnTo>
                  <a:pt x="308585" y="391291"/>
                </a:lnTo>
                <a:lnTo>
                  <a:pt x="303572" y="389412"/>
                </a:lnTo>
                <a:lnTo>
                  <a:pt x="296680" y="391605"/>
                </a:lnTo>
                <a:lnTo>
                  <a:pt x="289474" y="395364"/>
                </a:lnTo>
                <a:lnTo>
                  <a:pt x="283522" y="399750"/>
                </a:lnTo>
                <a:lnTo>
                  <a:pt x="274123" y="408835"/>
                </a:lnTo>
                <a:lnTo>
                  <a:pt x="269424" y="411342"/>
                </a:lnTo>
                <a:lnTo>
                  <a:pt x="262845" y="410715"/>
                </a:lnTo>
                <a:lnTo>
                  <a:pt x="257206" y="405703"/>
                </a:lnTo>
                <a:lnTo>
                  <a:pt x="241542" y="388785"/>
                </a:lnTo>
                <a:lnTo>
                  <a:pt x="231517" y="384712"/>
                </a:lnTo>
                <a:lnTo>
                  <a:pt x="219925" y="383773"/>
                </a:lnTo>
                <a:lnTo>
                  <a:pt x="208960" y="385339"/>
                </a:lnTo>
                <a:lnTo>
                  <a:pt x="198309" y="388472"/>
                </a:lnTo>
                <a:lnTo>
                  <a:pt x="189537" y="394424"/>
                </a:lnTo>
                <a:lnTo>
                  <a:pt x="181391" y="402570"/>
                </a:lnTo>
                <a:lnTo>
                  <a:pt x="173559" y="413221"/>
                </a:lnTo>
                <a:lnTo>
                  <a:pt x="160088" y="447683"/>
                </a:lnTo>
                <a:lnTo>
                  <a:pt x="154762" y="457394"/>
                </a:lnTo>
                <a:lnTo>
                  <a:pt x="147243" y="465540"/>
                </a:lnTo>
                <a:lnTo>
                  <a:pt x="136905" y="471492"/>
                </a:lnTo>
                <a:lnTo>
                  <a:pt x="121241" y="474625"/>
                </a:lnTo>
                <a:lnTo>
                  <a:pt x="110276" y="473059"/>
                </a:lnTo>
                <a:lnTo>
                  <a:pt x="101504" y="468673"/>
                </a:lnTo>
                <a:lnTo>
                  <a:pt x="75815" y="444236"/>
                </a:lnTo>
                <a:lnTo>
                  <a:pt x="62343" y="437971"/>
                </a:lnTo>
                <a:lnTo>
                  <a:pt x="48872" y="434525"/>
                </a:lnTo>
                <a:lnTo>
                  <a:pt x="35088" y="432958"/>
                </a:lnTo>
                <a:lnTo>
                  <a:pt x="27256" y="430139"/>
                </a:lnTo>
                <a:lnTo>
                  <a:pt x="21930" y="426066"/>
                </a:lnTo>
                <a:lnTo>
                  <a:pt x="19424" y="419800"/>
                </a:lnTo>
                <a:lnTo>
                  <a:pt x="18797" y="412908"/>
                </a:lnTo>
                <a:lnTo>
                  <a:pt x="22870" y="401630"/>
                </a:lnTo>
                <a:lnTo>
                  <a:pt x="40100" y="373748"/>
                </a:lnTo>
                <a:lnTo>
                  <a:pt x="49812" y="361843"/>
                </a:lnTo>
                <a:lnTo>
                  <a:pt x="60151" y="352758"/>
                </a:lnTo>
                <a:lnTo>
                  <a:pt x="60777" y="349311"/>
                </a:lnTo>
                <a:lnTo>
                  <a:pt x="59211" y="344612"/>
                </a:lnTo>
                <a:lnTo>
                  <a:pt x="28822" y="303259"/>
                </a:lnTo>
                <a:lnTo>
                  <a:pt x="23183" y="298559"/>
                </a:lnTo>
                <a:lnTo>
                  <a:pt x="18170" y="296053"/>
                </a:lnTo>
                <a:lnTo>
                  <a:pt x="14411" y="295740"/>
                </a:lnTo>
                <a:lnTo>
                  <a:pt x="11905" y="294173"/>
                </a:lnTo>
                <a:lnTo>
                  <a:pt x="10338" y="291041"/>
                </a:lnTo>
                <a:lnTo>
                  <a:pt x="10338" y="281329"/>
                </a:lnTo>
                <a:lnTo>
                  <a:pt x="9712" y="275690"/>
                </a:lnTo>
                <a:lnTo>
                  <a:pt x="4699" y="263785"/>
                </a:lnTo>
                <a:lnTo>
                  <a:pt x="1566" y="251567"/>
                </a:lnTo>
                <a:lnTo>
                  <a:pt x="0" y="228697"/>
                </a:lnTo>
                <a:lnTo>
                  <a:pt x="2193" y="188910"/>
                </a:lnTo>
                <a:lnTo>
                  <a:pt x="4073" y="180138"/>
                </a:lnTo>
                <a:lnTo>
                  <a:pt x="8145" y="173246"/>
                </a:lnTo>
                <a:lnTo>
                  <a:pt x="12531" y="169800"/>
                </a:lnTo>
                <a:lnTo>
                  <a:pt x="20990" y="165101"/>
                </a:lnTo>
                <a:lnTo>
                  <a:pt x="25376" y="161968"/>
                </a:lnTo>
                <a:lnTo>
                  <a:pt x="29135" y="158208"/>
                </a:lnTo>
                <a:lnTo>
                  <a:pt x="32581" y="153822"/>
                </a:lnTo>
                <a:lnTo>
                  <a:pt x="53885" y="114035"/>
                </a:lnTo>
                <a:lnTo>
                  <a:pt x="61090" y="90226"/>
                </a:lnTo>
                <a:lnTo>
                  <a:pt x="62030" y="84587"/>
                </a:lnTo>
                <a:lnTo>
                  <a:pt x="61404" y="79887"/>
                </a:lnTo>
                <a:lnTo>
                  <a:pt x="58897" y="75188"/>
                </a:lnTo>
                <a:lnTo>
                  <a:pt x="48246" y="63597"/>
                </a:lnTo>
                <a:lnTo>
                  <a:pt x="45113" y="57644"/>
                </a:lnTo>
                <a:lnTo>
                  <a:pt x="41040" y="34774"/>
                </a:lnTo>
                <a:lnTo>
                  <a:pt x="33521" y="18170"/>
                </a:lnTo>
                <a:lnTo>
                  <a:pt x="47619" y="5326"/>
                </a:lnTo>
                <a:lnTo>
                  <a:pt x="53885" y="2193"/>
                </a:lnTo>
                <a:lnTo>
                  <a:pt x="61404" y="0"/>
                </a:lnTo>
                <a:lnTo>
                  <a:pt x="67356" y="313"/>
                </a:lnTo>
                <a:lnTo>
                  <a:pt x="73308" y="2506"/>
                </a:lnTo>
                <a:lnTo>
                  <a:pt x="108710" y="26629"/>
                </a:lnTo>
                <a:lnTo>
                  <a:pt x="120927" y="31328"/>
                </a:lnTo>
                <a:lnTo>
                  <a:pt x="132832" y="32581"/>
                </a:lnTo>
                <a:lnTo>
                  <a:pt x="144424" y="32268"/>
                </a:lnTo>
                <a:lnTo>
                  <a:pt x="153822" y="31015"/>
                </a:lnTo>
                <a:lnTo>
                  <a:pt x="162594" y="28509"/>
                </a:lnTo>
                <a:lnTo>
                  <a:pt x="176692" y="20990"/>
                </a:lnTo>
                <a:lnTo>
                  <a:pt x="178258" y="19737"/>
                </a:lnTo>
                <a:close/>
              </a:path>
            </a:pathLst>
          </a:custGeom>
          <a:solidFill>
            <a:srgbClr val="D9A41F"/>
          </a:solidFill>
          <a:ln w="12700" cap="rnd">
            <a:solidFill>
              <a:schemeClr val="bg1"/>
            </a:solidFill>
            <a:prstDash val="solid"/>
            <a:round/>
          </a:ln>
        </p:spPr>
        <p:txBody>
          <a:bodyPr rtlCol="0" anchor="ctr"/>
          <a:lstStyle/>
          <a:p>
            <a:endParaRPr lang="vi-VN"/>
          </a:p>
        </p:txBody>
      </p:sp>
      <p:sp>
        <p:nvSpPr>
          <p:cNvPr id="15" name="Freeform: Shape 14">
            <a:extLst>
              <a:ext uri="{FF2B5EF4-FFF2-40B4-BE49-F238E27FC236}">
                <a16:creationId xmlns:a16="http://schemas.microsoft.com/office/drawing/2014/main" id="{F8E3F150-7DF8-4ADD-E9F0-71741AF761A9}"/>
              </a:ext>
            </a:extLst>
          </p:cNvPr>
          <p:cNvSpPr/>
          <p:nvPr/>
        </p:nvSpPr>
        <p:spPr>
          <a:xfrm>
            <a:off x="906895" y="835403"/>
            <a:ext cx="794801" cy="670114"/>
          </a:xfrm>
          <a:custGeom>
            <a:avLst/>
            <a:gdLst>
              <a:gd name="connsiteX0" fmla="*/ 298246 w 794801"/>
              <a:gd name="connsiteY0" fmla="*/ 147557 h 670114"/>
              <a:gd name="connsiteX1" fmla="*/ 336780 w 794801"/>
              <a:gd name="connsiteY1" fmla="*/ 163534 h 670114"/>
              <a:gd name="connsiteX2" fmla="*/ 402256 w 794801"/>
              <a:gd name="connsiteY2" fmla="*/ 175126 h 670114"/>
              <a:gd name="connsiteX3" fmla="*/ 416667 w 794801"/>
              <a:gd name="connsiteY3" fmla="*/ 174499 h 670114"/>
              <a:gd name="connsiteX4" fmla="*/ 428572 w 794801"/>
              <a:gd name="connsiteY4" fmla="*/ 170426 h 670114"/>
              <a:gd name="connsiteX5" fmla="*/ 444863 w 794801"/>
              <a:gd name="connsiteY5" fmla="*/ 156955 h 670114"/>
              <a:gd name="connsiteX6" fmla="*/ 452382 w 794801"/>
              <a:gd name="connsiteY6" fmla="*/ 152883 h 670114"/>
              <a:gd name="connsiteX7" fmla="*/ 460527 w 794801"/>
              <a:gd name="connsiteY7" fmla="*/ 152256 h 670114"/>
              <a:gd name="connsiteX8" fmla="*/ 468986 w 794801"/>
              <a:gd name="connsiteY8" fmla="*/ 156642 h 670114"/>
              <a:gd name="connsiteX9" fmla="*/ 475565 w 794801"/>
              <a:gd name="connsiteY9" fmla="*/ 163534 h 670114"/>
              <a:gd name="connsiteX10" fmla="*/ 478698 w 794801"/>
              <a:gd name="connsiteY10" fmla="*/ 169800 h 670114"/>
              <a:gd name="connsiteX11" fmla="*/ 478698 w 794801"/>
              <a:gd name="connsiteY11" fmla="*/ 177945 h 670114"/>
              <a:gd name="connsiteX12" fmla="*/ 469612 w 794801"/>
              <a:gd name="connsiteY12" fmla="*/ 202381 h 670114"/>
              <a:gd name="connsiteX13" fmla="*/ 464913 w 794801"/>
              <a:gd name="connsiteY13" fmla="*/ 218985 h 670114"/>
              <a:gd name="connsiteX14" fmla="*/ 462407 w 794801"/>
              <a:gd name="connsiteY14" fmla="*/ 236529 h 670114"/>
              <a:gd name="connsiteX15" fmla="*/ 462094 w 794801"/>
              <a:gd name="connsiteY15" fmla="*/ 250314 h 670114"/>
              <a:gd name="connsiteX16" fmla="*/ 464287 w 794801"/>
              <a:gd name="connsiteY16" fmla="*/ 262532 h 670114"/>
              <a:gd name="connsiteX17" fmla="*/ 469612 w 794801"/>
              <a:gd name="connsiteY17" fmla="*/ 273497 h 670114"/>
              <a:gd name="connsiteX18" fmla="*/ 481830 w 794801"/>
              <a:gd name="connsiteY18" fmla="*/ 286341 h 670114"/>
              <a:gd name="connsiteX19" fmla="*/ 519425 w 794801"/>
              <a:gd name="connsiteY19" fmla="*/ 308585 h 670114"/>
              <a:gd name="connsiteX20" fmla="*/ 529763 w 794801"/>
              <a:gd name="connsiteY20" fmla="*/ 311091 h 670114"/>
              <a:gd name="connsiteX21" fmla="*/ 538535 w 794801"/>
              <a:gd name="connsiteY21" fmla="*/ 309524 h 670114"/>
              <a:gd name="connsiteX22" fmla="*/ 567357 w 794801"/>
              <a:gd name="connsiteY22" fmla="*/ 291667 h 670114"/>
              <a:gd name="connsiteX23" fmla="*/ 577382 w 794801"/>
              <a:gd name="connsiteY23" fmla="*/ 287908 h 670114"/>
              <a:gd name="connsiteX24" fmla="*/ 586467 w 794801"/>
              <a:gd name="connsiteY24" fmla="*/ 287595 h 670114"/>
              <a:gd name="connsiteX25" fmla="*/ 595866 w 794801"/>
              <a:gd name="connsiteY25" fmla="*/ 291041 h 670114"/>
              <a:gd name="connsiteX26" fmla="*/ 607457 w 794801"/>
              <a:gd name="connsiteY26" fmla="*/ 298246 h 670114"/>
              <a:gd name="connsiteX27" fmla="*/ 616229 w 794801"/>
              <a:gd name="connsiteY27" fmla="*/ 301692 h 670114"/>
              <a:gd name="connsiteX28" fmla="*/ 623435 w 794801"/>
              <a:gd name="connsiteY28" fmla="*/ 302319 h 670114"/>
              <a:gd name="connsiteX29" fmla="*/ 636593 w 794801"/>
              <a:gd name="connsiteY29" fmla="*/ 297933 h 670114"/>
              <a:gd name="connsiteX30" fmla="*/ 642858 w 794801"/>
              <a:gd name="connsiteY30" fmla="*/ 297933 h 670114"/>
              <a:gd name="connsiteX31" fmla="*/ 647871 w 794801"/>
              <a:gd name="connsiteY31" fmla="*/ 301066 h 670114"/>
              <a:gd name="connsiteX32" fmla="*/ 652257 w 794801"/>
              <a:gd name="connsiteY32" fmla="*/ 307958 h 670114"/>
              <a:gd name="connsiteX33" fmla="*/ 655703 w 794801"/>
              <a:gd name="connsiteY33" fmla="*/ 315477 h 670114"/>
              <a:gd name="connsiteX34" fmla="*/ 661342 w 794801"/>
              <a:gd name="connsiteY34" fmla="*/ 323622 h 670114"/>
              <a:gd name="connsiteX35" fmla="*/ 668234 w 794801"/>
              <a:gd name="connsiteY35" fmla="*/ 326755 h 670114"/>
              <a:gd name="connsiteX36" fmla="*/ 674187 w 794801"/>
              <a:gd name="connsiteY36" fmla="*/ 327695 h 670114"/>
              <a:gd name="connsiteX37" fmla="*/ 682332 w 794801"/>
              <a:gd name="connsiteY37" fmla="*/ 325815 h 670114"/>
              <a:gd name="connsiteX38" fmla="*/ 697996 w 794801"/>
              <a:gd name="connsiteY38" fmla="*/ 362156 h 670114"/>
              <a:gd name="connsiteX39" fmla="*/ 702382 w 794801"/>
              <a:gd name="connsiteY39" fmla="*/ 383146 h 670114"/>
              <a:gd name="connsiteX40" fmla="*/ 700503 w 794801"/>
              <a:gd name="connsiteY40" fmla="*/ 408522 h 670114"/>
              <a:gd name="connsiteX41" fmla="*/ 701442 w 794801"/>
              <a:gd name="connsiteY41" fmla="*/ 413535 h 670114"/>
              <a:gd name="connsiteX42" fmla="*/ 703322 w 794801"/>
              <a:gd name="connsiteY42" fmla="*/ 417294 h 670114"/>
              <a:gd name="connsiteX43" fmla="*/ 710528 w 794801"/>
              <a:gd name="connsiteY43" fmla="*/ 422933 h 670114"/>
              <a:gd name="connsiteX44" fmla="*/ 716167 w 794801"/>
              <a:gd name="connsiteY44" fmla="*/ 430139 h 670114"/>
              <a:gd name="connsiteX45" fmla="*/ 704889 w 794801"/>
              <a:gd name="connsiteY45" fmla="*/ 448309 h 670114"/>
              <a:gd name="connsiteX46" fmla="*/ 704262 w 794801"/>
              <a:gd name="connsiteY46" fmla="*/ 455201 h 670114"/>
              <a:gd name="connsiteX47" fmla="*/ 704262 w 794801"/>
              <a:gd name="connsiteY47" fmla="*/ 466166 h 670114"/>
              <a:gd name="connsiteX48" fmla="*/ 708961 w 794801"/>
              <a:gd name="connsiteY48" fmla="*/ 472432 h 670114"/>
              <a:gd name="connsiteX49" fmla="*/ 714287 w 794801"/>
              <a:gd name="connsiteY49" fmla="*/ 480577 h 670114"/>
              <a:gd name="connsiteX50" fmla="*/ 718360 w 794801"/>
              <a:gd name="connsiteY50" fmla="*/ 492796 h 670114"/>
              <a:gd name="connsiteX51" fmla="*/ 753761 w 794801"/>
              <a:gd name="connsiteY51" fmla="*/ 532269 h 670114"/>
              <a:gd name="connsiteX52" fmla="*/ 756894 w 794801"/>
              <a:gd name="connsiteY52" fmla="*/ 534149 h 670114"/>
              <a:gd name="connsiteX53" fmla="*/ 760966 w 794801"/>
              <a:gd name="connsiteY53" fmla="*/ 539788 h 670114"/>
              <a:gd name="connsiteX54" fmla="*/ 791981 w 794801"/>
              <a:gd name="connsiteY54" fmla="*/ 561405 h 670114"/>
              <a:gd name="connsiteX55" fmla="*/ 793861 w 794801"/>
              <a:gd name="connsiteY55" fmla="*/ 563911 h 670114"/>
              <a:gd name="connsiteX56" fmla="*/ 794801 w 794801"/>
              <a:gd name="connsiteY56" fmla="*/ 569863 h 670114"/>
              <a:gd name="connsiteX57" fmla="*/ 792921 w 794801"/>
              <a:gd name="connsiteY57" fmla="*/ 570490 h 670114"/>
              <a:gd name="connsiteX58" fmla="*/ 789789 w 794801"/>
              <a:gd name="connsiteY58" fmla="*/ 574876 h 670114"/>
              <a:gd name="connsiteX59" fmla="*/ 787909 w 794801"/>
              <a:gd name="connsiteY59" fmla="*/ 579888 h 670114"/>
              <a:gd name="connsiteX60" fmla="*/ 777257 w 794801"/>
              <a:gd name="connsiteY60" fmla="*/ 581768 h 670114"/>
              <a:gd name="connsiteX61" fmla="*/ 775377 w 794801"/>
              <a:gd name="connsiteY61" fmla="*/ 584274 h 670114"/>
              <a:gd name="connsiteX62" fmla="*/ 769112 w 794801"/>
              <a:gd name="connsiteY62" fmla="*/ 590227 h 670114"/>
              <a:gd name="connsiteX63" fmla="*/ 760966 w 794801"/>
              <a:gd name="connsiteY63" fmla="*/ 594926 h 670114"/>
              <a:gd name="connsiteX64" fmla="*/ 752821 w 794801"/>
              <a:gd name="connsiteY64" fmla="*/ 597746 h 670114"/>
              <a:gd name="connsiteX65" fmla="*/ 744049 w 794801"/>
              <a:gd name="connsiteY65" fmla="*/ 599312 h 670114"/>
              <a:gd name="connsiteX66" fmla="*/ 706768 w 794801"/>
              <a:gd name="connsiteY66" fmla="*/ 597119 h 670114"/>
              <a:gd name="connsiteX67" fmla="*/ 700189 w 794801"/>
              <a:gd name="connsiteY67" fmla="*/ 597746 h 670114"/>
              <a:gd name="connsiteX68" fmla="*/ 694550 w 794801"/>
              <a:gd name="connsiteY68" fmla="*/ 600252 h 670114"/>
              <a:gd name="connsiteX69" fmla="*/ 690164 w 794801"/>
              <a:gd name="connsiteY69" fmla="*/ 604951 h 670114"/>
              <a:gd name="connsiteX70" fmla="*/ 687031 w 794801"/>
              <a:gd name="connsiteY70" fmla="*/ 614350 h 670114"/>
              <a:gd name="connsiteX71" fmla="*/ 686405 w 794801"/>
              <a:gd name="connsiteY71" fmla="*/ 633147 h 670114"/>
              <a:gd name="connsiteX72" fmla="*/ 688285 w 794801"/>
              <a:gd name="connsiteY72" fmla="*/ 646618 h 670114"/>
              <a:gd name="connsiteX73" fmla="*/ 674500 w 794801"/>
              <a:gd name="connsiteY73" fmla="*/ 662595 h 670114"/>
              <a:gd name="connsiteX74" fmla="*/ 667921 w 794801"/>
              <a:gd name="connsiteY74" fmla="*/ 666355 h 670114"/>
              <a:gd name="connsiteX75" fmla="*/ 660089 w 794801"/>
              <a:gd name="connsiteY75" fmla="*/ 669488 h 670114"/>
              <a:gd name="connsiteX76" fmla="*/ 652883 w 794801"/>
              <a:gd name="connsiteY76" fmla="*/ 670114 h 670114"/>
              <a:gd name="connsiteX77" fmla="*/ 646304 w 794801"/>
              <a:gd name="connsiteY77" fmla="*/ 668548 h 670114"/>
              <a:gd name="connsiteX78" fmla="*/ 639412 w 794801"/>
              <a:gd name="connsiteY78" fmla="*/ 664788 h 670114"/>
              <a:gd name="connsiteX79" fmla="*/ 624061 w 794801"/>
              <a:gd name="connsiteY79" fmla="*/ 653510 h 670114"/>
              <a:gd name="connsiteX80" fmla="*/ 617482 w 794801"/>
              <a:gd name="connsiteY80" fmla="*/ 647244 h 670114"/>
              <a:gd name="connsiteX81" fmla="*/ 603385 w 794801"/>
              <a:gd name="connsiteY81" fmla="*/ 639099 h 670114"/>
              <a:gd name="connsiteX82" fmla="*/ 591167 w 794801"/>
              <a:gd name="connsiteY82" fmla="*/ 638786 h 670114"/>
              <a:gd name="connsiteX83" fmla="*/ 591480 w 794801"/>
              <a:gd name="connsiteY83" fmla="*/ 637219 h 670114"/>
              <a:gd name="connsiteX84" fmla="*/ 585214 w 794801"/>
              <a:gd name="connsiteY84" fmla="*/ 630640 h 670114"/>
              <a:gd name="connsiteX85" fmla="*/ 561091 w 794801"/>
              <a:gd name="connsiteY85" fmla="*/ 622495 h 670114"/>
              <a:gd name="connsiteX86" fmla="*/ 539161 w 794801"/>
              <a:gd name="connsiteY86" fmla="*/ 611843 h 670114"/>
              <a:gd name="connsiteX87" fmla="*/ 532269 w 794801"/>
              <a:gd name="connsiteY87" fmla="*/ 604638 h 670114"/>
              <a:gd name="connsiteX88" fmla="*/ 528197 w 794801"/>
              <a:gd name="connsiteY88" fmla="*/ 590227 h 670114"/>
              <a:gd name="connsiteX89" fmla="*/ 522244 w 794801"/>
              <a:gd name="connsiteY89" fmla="*/ 583961 h 670114"/>
              <a:gd name="connsiteX90" fmla="*/ 513785 w 794801"/>
              <a:gd name="connsiteY90" fmla="*/ 583021 h 670114"/>
              <a:gd name="connsiteX91" fmla="*/ 504074 w 794801"/>
              <a:gd name="connsiteY91" fmla="*/ 583021 h 670114"/>
              <a:gd name="connsiteX92" fmla="*/ 495302 w 794801"/>
              <a:gd name="connsiteY92" fmla="*/ 580515 h 670114"/>
              <a:gd name="connsiteX93" fmla="*/ 492169 w 794801"/>
              <a:gd name="connsiteY93" fmla="*/ 577069 h 670114"/>
              <a:gd name="connsiteX94" fmla="*/ 488723 w 794801"/>
              <a:gd name="connsiteY94" fmla="*/ 569237 h 670114"/>
              <a:gd name="connsiteX95" fmla="*/ 486530 w 794801"/>
              <a:gd name="connsiteY95" fmla="*/ 565791 h 670114"/>
              <a:gd name="connsiteX96" fmla="*/ 483084 w 794801"/>
              <a:gd name="connsiteY96" fmla="*/ 563598 h 670114"/>
              <a:gd name="connsiteX97" fmla="*/ 476505 w 794801"/>
              <a:gd name="connsiteY97" fmla="*/ 561091 h 670114"/>
              <a:gd name="connsiteX98" fmla="*/ 473059 w 794801"/>
              <a:gd name="connsiteY98" fmla="*/ 558585 h 670114"/>
              <a:gd name="connsiteX99" fmla="*/ 467419 w 794801"/>
              <a:gd name="connsiteY99" fmla="*/ 552006 h 670114"/>
              <a:gd name="connsiteX100" fmla="*/ 460527 w 794801"/>
              <a:gd name="connsiteY100" fmla="*/ 537908 h 670114"/>
              <a:gd name="connsiteX101" fmla="*/ 455515 w 794801"/>
              <a:gd name="connsiteY101" fmla="*/ 531016 h 670114"/>
              <a:gd name="connsiteX102" fmla="*/ 448622 w 794801"/>
              <a:gd name="connsiteY102" fmla="*/ 525690 h 670114"/>
              <a:gd name="connsiteX103" fmla="*/ 440477 w 794801"/>
              <a:gd name="connsiteY103" fmla="*/ 522244 h 670114"/>
              <a:gd name="connsiteX104" fmla="*/ 436404 w 794801"/>
              <a:gd name="connsiteY104" fmla="*/ 522557 h 670114"/>
              <a:gd name="connsiteX105" fmla="*/ 427006 w 794801"/>
              <a:gd name="connsiteY105" fmla="*/ 525377 h 670114"/>
              <a:gd name="connsiteX106" fmla="*/ 423873 w 794801"/>
              <a:gd name="connsiteY106" fmla="*/ 525377 h 670114"/>
              <a:gd name="connsiteX107" fmla="*/ 422307 w 794801"/>
              <a:gd name="connsiteY107" fmla="*/ 523184 h 670114"/>
              <a:gd name="connsiteX108" fmla="*/ 417921 w 794801"/>
              <a:gd name="connsiteY108" fmla="*/ 513785 h 670114"/>
              <a:gd name="connsiteX109" fmla="*/ 415414 w 794801"/>
              <a:gd name="connsiteY109" fmla="*/ 510339 h 670114"/>
              <a:gd name="connsiteX110" fmla="*/ 412282 w 794801"/>
              <a:gd name="connsiteY110" fmla="*/ 508146 h 670114"/>
              <a:gd name="connsiteX111" fmla="*/ 400377 w 794801"/>
              <a:gd name="connsiteY111" fmla="*/ 503760 h 670114"/>
              <a:gd name="connsiteX112" fmla="*/ 395677 w 794801"/>
              <a:gd name="connsiteY112" fmla="*/ 503134 h 670114"/>
              <a:gd name="connsiteX113" fmla="*/ 385966 w 794801"/>
              <a:gd name="connsiteY113" fmla="*/ 502821 h 670114"/>
              <a:gd name="connsiteX114" fmla="*/ 382206 w 794801"/>
              <a:gd name="connsiteY114" fmla="*/ 502194 h 670114"/>
              <a:gd name="connsiteX115" fmla="*/ 378447 w 794801"/>
              <a:gd name="connsiteY115" fmla="*/ 500314 h 670114"/>
              <a:gd name="connsiteX116" fmla="*/ 372181 w 794801"/>
              <a:gd name="connsiteY116" fmla="*/ 495615 h 670114"/>
              <a:gd name="connsiteX117" fmla="*/ 369048 w 794801"/>
              <a:gd name="connsiteY117" fmla="*/ 494049 h 670114"/>
              <a:gd name="connsiteX118" fmla="*/ 354011 w 794801"/>
              <a:gd name="connsiteY118" fmla="*/ 494988 h 670114"/>
              <a:gd name="connsiteX119" fmla="*/ 334587 w 794801"/>
              <a:gd name="connsiteY119" fmla="*/ 518171 h 670114"/>
              <a:gd name="connsiteX120" fmla="*/ 318923 w 794801"/>
              <a:gd name="connsiteY120" fmla="*/ 520678 h 670114"/>
              <a:gd name="connsiteX121" fmla="*/ 313910 w 794801"/>
              <a:gd name="connsiteY121" fmla="*/ 520678 h 670114"/>
              <a:gd name="connsiteX122" fmla="*/ 309524 w 794801"/>
              <a:gd name="connsiteY122" fmla="*/ 521618 h 670114"/>
              <a:gd name="connsiteX123" fmla="*/ 301066 w 794801"/>
              <a:gd name="connsiteY123" fmla="*/ 525690 h 670114"/>
              <a:gd name="connsiteX124" fmla="*/ 269737 w 794801"/>
              <a:gd name="connsiteY124" fmla="*/ 535715 h 670114"/>
              <a:gd name="connsiteX125" fmla="*/ 266291 w 794801"/>
              <a:gd name="connsiteY125" fmla="*/ 537908 h 670114"/>
              <a:gd name="connsiteX126" fmla="*/ 260026 w 794801"/>
              <a:gd name="connsiteY126" fmla="*/ 543547 h 670114"/>
              <a:gd name="connsiteX127" fmla="*/ 256266 w 794801"/>
              <a:gd name="connsiteY127" fmla="*/ 545740 h 670114"/>
              <a:gd name="connsiteX128" fmla="*/ 251880 w 794801"/>
              <a:gd name="connsiteY128" fmla="*/ 546054 h 670114"/>
              <a:gd name="connsiteX129" fmla="*/ 243422 w 794801"/>
              <a:gd name="connsiteY129" fmla="*/ 544801 h 670114"/>
              <a:gd name="connsiteX130" fmla="*/ 238722 w 794801"/>
              <a:gd name="connsiteY130" fmla="*/ 546367 h 670114"/>
              <a:gd name="connsiteX131" fmla="*/ 234650 w 794801"/>
              <a:gd name="connsiteY131" fmla="*/ 551380 h 670114"/>
              <a:gd name="connsiteX132" fmla="*/ 230264 w 794801"/>
              <a:gd name="connsiteY132" fmla="*/ 559838 h 670114"/>
              <a:gd name="connsiteX133" fmla="*/ 226504 w 794801"/>
              <a:gd name="connsiteY133" fmla="*/ 569237 h 670114"/>
              <a:gd name="connsiteX134" fmla="*/ 224938 w 794801"/>
              <a:gd name="connsiteY134" fmla="*/ 576442 h 670114"/>
              <a:gd name="connsiteX135" fmla="*/ 225878 w 794801"/>
              <a:gd name="connsiteY135" fmla="*/ 585841 h 670114"/>
              <a:gd name="connsiteX136" fmla="*/ 227444 w 794801"/>
              <a:gd name="connsiteY136" fmla="*/ 590227 h 670114"/>
              <a:gd name="connsiteX137" fmla="*/ 225564 w 794801"/>
              <a:gd name="connsiteY137" fmla="*/ 593360 h 670114"/>
              <a:gd name="connsiteX138" fmla="*/ 217106 w 794801"/>
              <a:gd name="connsiteY138" fmla="*/ 598685 h 670114"/>
              <a:gd name="connsiteX139" fmla="*/ 211780 w 794801"/>
              <a:gd name="connsiteY139" fmla="*/ 600565 h 670114"/>
              <a:gd name="connsiteX140" fmla="*/ 208020 w 794801"/>
              <a:gd name="connsiteY140" fmla="*/ 601192 h 670114"/>
              <a:gd name="connsiteX141" fmla="*/ 205514 w 794801"/>
              <a:gd name="connsiteY141" fmla="*/ 602758 h 670114"/>
              <a:gd name="connsiteX142" fmla="*/ 203321 w 794801"/>
              <a:gd name="connsiteY142" fmla="*/ 608711 h 670114"/>
              <a:gd name="connsiteX143" fmla="*/ 203948 w 794801"/>
              <a:gd name="connsiteY143" fmla="*/ 613096 h 670114"/>
              <a:gd name="connsiteX144" fmla="*/ 208334 w 794801"/>
              <a:gd name="connsiteY144" fmla="*/ 621868 h 670114"/>
              <a:gd name="connsiteX145" fmla="*/ 208334 w 794801"/>
              <a:gd name="connsiteY145" fmla="*/ 625628 h 670114"/>
              <a:gd name="connsiteX146" fmla="*/ 206141 w 794801"/>
              <a:gd name="connsiteY146" fmla="*/ 627821 h 670114"/>
              <a:gd name="connsiteX147" fmla="*/ 201442 w 794801"/>
              <a:gd name="connsiteY147" fmla="*/ 630327 h 670114"/>
              <a:gd name="connsiteX148" fmla="*/ 196116 w 794801"/>
              <a:gd name="connsiteY148" fmla="*/ 632207 h 670114"/>
              <a:gd name="connsiteX149" fmla="*/ 192356 w 794801"/>
              <a:gd name="connsiteY149" fmla="*/ 632520 h 670114"/>
              <a:gd name="connsiteX150" fmla="*/ 187657 w 794801"/>
              <a:gd name="connsiteY150" fmla="*/ 631894 h 670114"/>
              <a:gd name="connsiteX151" fmla="*/ 175126 w 794801"/>
              <a:gd name="connsiteY151" fmla="*/ 620615 h 670114"/>
              <a:gd name="connsiteX152" fmla="*/ 158835 w 794801"/>
              <a:gd name="connsiteY152" fmla="*/ 602758 h 670114"/>
              <a:gd name="connsiteX153" fmla="*/ 150376 w 794801"/>
              <a:gd name="connsiteY153" fmla="*/ 597746 h 670114"/>
              <a:gd name="connsiteX154" fmla="*/ 124374 w 794801"/>
              <a:gd name="connsiteY154" fmla="*/ 592106 h 670114"/>
              <a:gd name="connsiteX155" fmla="*/ 119988 w 794801"/>
              <a:gd name="connsiteY155" fmla="*/ 591793 h 670114"/>
              <a:gd name="connsiteX156" fmla="*/ 116228 w 794801"/>
              <a:gd name="connsiteY156" fmla="*/ 590853 h 670114"/>
              <a:gd name="connsiteX157" fmla="*/ 109649 w 794801"/>
              <a:gd name="connsiteY157" fmla="*/ 586467 h 670114"/>
              <a:gd name="connsiteX158" fmla="*/ 104950 w 794801"/>
              <a:gd name="connsiteY158" fmla="*/ 580515 h 670114"/>
              <a:gd name="connsiteX159" fmla="*/ 97118 w 794801"/>
              <a:gd name="connsiteY159" fmla="*/ 565477 h 670114"/>
              <a:gd name="connsiteX160" fmla="*/ 92105 w 794801"/>
              <a:gd name="connsiteY160" fmla="*/ 560152 h 670114"/>
              <a:gd name="connsiteX161" fmla="*/ 86153 w 794801"/>
              <a:gd name="connsiteY161" fmla="*/ 557959 h 670114"/>
              <a:gd name="connsiteX162" fmla="*/ 83960 w 794801"/>
              <a:gd name="connsiteY162" fmla="*/ 559212 h 670114"/>
              <a:gd name="connsiteX163" fmla="*/ 82707 w 794801"/>
              <a:gd name="connsiteY163" fmla="*/ 562031 h 670114"/>
              <a:gd name="connsiteX164" fmla="*/ 79574 w 794801"/>
              <a:gd name="connsiteY164" fmla="*/ 564851 h 670114"/>
              <a:gd name="connsiteX165" fmla="*/ 71115 w 794801"/>
              <a:gd name="connsiteY165" fmla="*/ 569863 h 670114"/>
              <a:gd name="connsiteX166" fmla="*/ 59524 w 794801"/>
              <a:gd name="connsiteY166" fmla="*/ 572996 h 670114"/>
              <a:gd name="connsiteX167" fmla="*/ 52632 w 794801"/>
              <a:gd name="connsiteY167" fmla="*/ 572370 h 670114"/>
              <a:gd name="connsiteX168" fmla="*/ 40727 w 794801"/>
              <a:gd name="connsiteY168" fmla="*/ 568297 h 670114"/>
              <a:gd name="connsiteX169" fmla="*/ 16917 w 794801"/>
              <a:gd name="connsiteY169" fmla="*/ 555452 h 670114"/>
              <a:gd name="connsiteX170" fmla="*/ 9712 w 794801"/>
              <a:gd name="connsiteY170" fmla="*/ 553259 h 670114"/>
              <a:gd name="connsiteX171" fmla="*/ 5952 w 794801"/>
              <a:gd name="connsiteY171" fmla="*/ 553573 h 670114"/>
              <a:gd name="connsiteX172" fmla="*/ 940 w 794801"/>
              <a:gd name="connsiteY172" fmla="*/ 555452 h 670114"/>
              <a:gd name="connsiteX173" fmla="*/ 0 w 794801"/>
              <a:gd name="connsiteY173" fmla="*/ 541041 h 670114"/>
              <a:gd name="connsiteX174" fmla="*/ 1880 w 794801"/>
              <a:gd name="connsiteY174" fmla="*/ 526317 h 670114"/>
              <a:gd name="connsiteX175" fmla="*/ 6892 w 794801"/>
              <a:gd name="connsiteY175" fmla="*/ 509086 h 670114"/>
              <a:gd name="connsiteX176" fmla="*/ 8459 w 794801"/>
              <a:gd name="connsiteY176" fmla="*/ 493109 h 670114"/>
              <a:gd name="connsiteX177" fmla="*/ 10338 w 794801"/>
              <a:gd name="connsiteY177" fmla="*/ 486530 h 670114"/>
              <a:gd name="connsiteX178" fmla="*/ 14411 w 794801"/>
              <a:gd name="connsiteY178" fmla="*/ 481204 h 670114"/>
              <a:gd name="connsiteX179" fmla="*/ 23496 w 794801"/>
              <a:gd name="connsiteY179" fmla="*/ 475565 h 670114"/>
              <a:gd name="connsiteX180" fmla="*/ 27256 w 794801"/>
              <a:gd name="connsiteY180" fmla="*/ 471179 h 670114"/>
              <a:gd name="connsiteX181" fmla="*/ 28822 w 794801"/>
              <a:gd name="connsiteY181" fmla="*/ 464913 h 670114"/>
              <a:gd name="connsiteX182" fmla="*/ 28196 w 794801"/>
              <a:gd name="connsiteY182" fmla="*/ 456455 h 670114"/>
              <a:gd name="connsiteX183" fmla="*/ 26629 w 794801"/>
              <a:gd name="connsiteY183" fmla="*/ 449562 h 670114"/>
              <a:gd name="connsiteX184" fmla="*/ 26316 w 794801"/>
              <a:gd name="connsiteY184" fmla="*/ 444237 h 670114"/>
              <a:gd name="connsiteX185" fmla="*/ 27256 w 794801"/>
              <a:gd name="connsiteY185" fmla="*/ 440790 h 670114"/>
              <a:gd name="connsiteX186" fmla="*/ 30075 w 794801"/>
              <a:gd name="connsiteY186" fmla="*/ 438284 h 670114"/>
              <a:gd name="connsiteX187" fmla="*/ 34775 w 794801"/>
              <a:gd name="connsiteY187" fmla="*/ 437971 h 670114"/>
              <a:gd name="connsiteX188" fmla="*/ 40100 w 794801"/>
              <a:gd name="connsiteY188" fmla="*/ 439537 h 670114"/>
              <a:gd name="connsiteX189" fmla="*/ 45426 w 794801"/>
              <a:gd name="connsiteY189" fmla="*/ 442670 h 670114"/>
              <a:gd name="connsiteX190" fmla="*/ 51692 w 794801"/>
              <a:gd name="connsiteY190" fmla="*/ 447369 h 670114"/>
              <a:gd name="connsiteX191" fmla="*/ 58584 w 794801"/>
              <a:gd name="connsiteY191" fmla="*/ 450815 h 670114"/>
              <a:gd name="connsiteX192" fmla="*/ 66416 w 794801"/>
              <a:gd name="connsiteY192" fmla="*/ 452382 h 670114"/>
              <a:gd name="connsiteX193" fmla="*/ 74875 w 794801"/>
              <a:gd name="connsiteY193" fmla="*/ 452382 h 670114"/>
              <a:gd name="connsiteX194" fmla="*/ 82080 w 794801"/>
              <a:gd name="connsiteY194" fmla="*/ 451129 h 670114"/>
              <a:gd name="connsiteX195" fmla="*/ 88033 w 794801"/>
              <a:gd name="connsiteY195" fmla="*/ 448309 h 670114"/>
              <a:gd name="connsiteX196" fmla="*/ 90852 w 794801"/>
              <a:gd name="connsiteY196" fmla="*/ 442983 h 670114"/>
              <a:gd name="connsiteX197" fmla="*/ 90226 w 794801"/>
              <a:gd name="connsiteY197" fmla="*/ 433898 h 670114"/>
              <a:gd name="connsiteX198" fmla="*/ 83960 w 794801"/>
              <a:gd name="connsiteY198" fmla="*/ 416981 h 670114"/>
              <a:gd name="connsiteX199" fmla="*/ 82707 w 794801"/>
              <a:gd name="connsiteY199" fmla="*/ 409775 h 670114"/>
              <a:gd name="connsiteX200" fmla="*/ 83960 w 794801"/>
              <a:gd name="connsiteY200" fmla="*/ 403196 h 670114"/>
              <a:gd name="connsiteX201" fmla="*/ 92105 w 794801"/>
              <a:gd name="connsiteY201" fmla="*/ 385339 h 670114"/>
              <a:gd name="connsiteX202" fmla="*/ 94925 w 794801"/>
              <a:gd name="connsiteY202" fmla="*/ 372181 h 670114"/>
              <a:gd name="connsiteX203" fmla="*/ 96178 w 794801"/>
              <a:gd name="connsiteY203" fmla="*/ 354637 h 670114"/>
              <a:gd name="connsiteX204" fmla="*/ 94612 w 794801"/>
              <a:gd name="connsiteY204" fmla="*/ 344299 h 670114"/>
              <a:gd name="connsiteX205" fmla="*/ 91479 w 794801"/>
              <a:gd name="connsiteY205" fmla="*/ 337093 h 670114"/>
              <a:gd name="connsiteX206" fmla="*/ 75815 w 794801"/>
              <a:gd name="connsiteY206" fmla="*/ 324875 h 670114"/>
              <a:gd name="connsiteX207" fmla="*/ 72682 w 794801"/>
              <a:gd name="connsiteY207" fmla="*/ 320176 h 670114"/>
              <a:gd name="connsiteX208" fmla="*/ 72055 w 794801"/>
              <a:gd name="connsiteY208" fmla="*/ 315164 h 670114"/>
              <a:gd name="connsiteX209" fmla="*/ 73308 w 794801"/>
              <a:gd name="connsiteY209" fmla="*/ 308898 h 670114"/>
              <a:gd name="connsiteX210" fmla="*/ 72055 w 794801"/>
              <a:gd name="connsiteY210" fmla="*/ 304199 h 670114"/>
              <a:gd name="connsiteX211" fmla="*/ 66416 w 794801"/>
              <a:gd name="connsiteY211" fmla="*/ 299499 h 670114"/>
              <a:gd name="connsiteX212" fmla="*/ 64850 w 794801"/>
              <a:gd name="connsiteY212" fmla="*/ 296053 h 670114"/>
              <a:gd name="connsiteX213" fmla="*/ 65476 w 794801"/>
              <a:gd name="connsiteY213" fmla="*/ 291041 h 670114"/>
              <a:gd name="connsiteX214" fmla="*/ 68922 w 794801"/>
              <a:gd name="connsiteY214" fmla="*/ 285402 h 670114"/>
              <a:gd name="connsiteX215" fmla="*/ 73622 w 794801"/>
              <a:gd name="connsiteY215" fmla="*/ 281329 h 670114"/>
              <a:gd name="connsiteX216" fmla="*/ 89912 w 794801"/>
              <a:gd name="connsiteY216" fmla="*/ 274123 h 670114"/>
              <a:gd name="connsiteX217" fmla="*/ 94298 w 794801"/>
              <a:gd name="connsiteY217" fmla="*/ 269737 h 670114"/>
              <a:gd name="connsiteX218" fmla="*/ 97745 w 794801"/>
              <a:gd name="connsiteY218" fmla="*/ 264098 h 670114"/>
              <a:gd name="connsiteX219" fmla="*/ 99938 w 794801"/>
              <a:gd name="connsiteY219" fmla="*/ 253760 h 670114"/>
              <a:gd name="connsiteX220" fmla="*/ 103070 w 794801"/>
              <a:gd name="connsiteY220" fmla="*/ 245928 h 670114"/>
              <a:gd name="connsiteX221" fmla="*/ 109336 w 794801"/>
              <a:gd name="connsiteY221" fmla="*/ 236843 h 670114"/>
              <a:gd name="connsiteX222" fmla="*/ 128446 w 794801"/>
              <a:gd name="connsiteY222" fmla="*/ 220239 h 670114"/>
              <a:gd name="connsiteX223" fmla="*/ 136905 w 794801"/>
              <a:gd name="connsiteY223" fmla="*/ 209274 h 670114"/>
              <a:gd name="connsiteX224" fmla="*/ 143484 w 794801"/>
              <a:gd name="connsiteY224" fmla="*/ 197682 h 670114"/>
              <a:gd name="connsiteX225" fmla="*/ 146617 w 794801"/>
              <a:gd name="connsiteY225" fmla="*/ 182958 h 670114"/>
              <a:gd name="connsiteX226" fmla="*/ 146930 w 794801"/>
              <a:gd name="connsiteY226" fmla="*/ 168547 h 670114"/>
              <a:gd name="connsiteX227" fmla="*/ 141604 w 794801"/>
              <a:gd name="connsiteY227" fmla="*/ 132206 h 670114"/>
              <a:gd name="connsiteX228" fmla="*/ 138785 w 794801"/>
              <a:gd name="connsiteY228" fmla="*/ 71115 h 670114"/>
              <a:gd name="connsiteX229" fmla="*/ 132519 w 794801"/>
              <a:gd name="connsiteY229" fmla="*/ 36028 h 670114"/>
              <a:gd name="connsiteX230" fmla="*/ 132519 w 794801"/>
              <a:gd name="connsiteY230" fmla="*/ 26942 h 670114"/>
              <a:gd name="connsiteX231" fmla="*/ 134712 w 794801"/>
              <a:gd name="connsiteY231" fmla="*/ 19737 h 670114"/>
              <a:gd name="connsiteX232" fmla="*/ 146930 w 794801"/>
              <a:gd name="connsiteY232" fmla="*/ 3759 h 670114"/>
              <a:gd name="connsiteX233" fmla="*/ 162281 w 794801"/>
              <a:gd name="connsiteY233" fmla="*/ 0 h 670114"/>
              <a:gd name="connsiteX234" fmla="*/ 167607 w 794801"/>
              <a:gd name="connsiteY234" fmla="*/ 2506 h 670114"/>
              <a:gd name="connsiteX235" fmla="*/ 174812 w 794801"/>
              <a:gd name="connsiteY235" fmla="*/ 8145 h 670114"/>
              <a:gd name="connsiteX236" fmla="*/ 180138 w 794801"/>
              <a:gd name="connsiteY236" fmla="*/ 17231 h 670114"/>
              <a:gd name="connsiteX237" fmla="*/ 198935 w 794801"/>
              <a:gd name="connsiteY237" fmla="*/ 67669 h 670114"/>
              <a:gd name="connsiteX238" fmla="*/ 207081 w 794801"/>
              <a:gd name="connsiteY238" fmla="*/ 82707 h 670114"/>
              <a:gd name="connsiteX239" fmla="*/ 259712 w 794801"/>
              <a:gd name="connsiteY239" fmla="*/ 141604 h 670114"/>
              <a:gd name="connsiteX240" fmla="*/ 269111 w 794801"/>
              <a:gd name="connsiteY240" fmla="*/ 149436 h 670114"/>
              <a:gd name="connsiteX241" fmla="*/ 278196 w 794801"/>
              <a:gd name="connsiteY241" fmla="*/ 152569 h 670114"/>
              <a:gd name="connsiteX242" fmla="*/ 285715 w 794801"/>
              <a:gd name="connsiteY242" fmla="*/ 151003 h 670114"/>
              <a:gd name="connsiteX243" fmla="*/ 298246 w 794801"/>
              <a:gd name="connsiteY243" fmla="*/ 147557 h 67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794801" h="670114">
                <a:moveTo>
                  <a:pt x="298246" y="147557"/>
                </a:moveTo>
                <a:lnTo>
                  <a:pt x="336780" y="163534"/>
                </a:lnTo>
                <a:lnTo>
                  <a:pt x="402256" y="175126"/>
                </a:lnTo>
                <a:lnTo>
                  <a:pt x="416667" y="174499"/>
                </a:lnTo>
                <a:lnTo>
                  <a:pt x="428572" y="170426"/>
                </a:lnTo>
                <a:lnTo>
                  <a:pt x="444863" y="156955"/>
                </a:lnTo>
                <a:lnTo>
                  <a:pt x="452382" y="152883"/>
                </a:lnTo>
                <a:lnTo>
                  <a:pt x="460527" y="152256"/>
                </a:lnTo>
                <a:lnTo>
                  <a:pt x="468986" y="156642"/>
                </a:lnTo>
                <a:lnTo>
                  <a:pt x="475565" y="163534"/>
                </a:lnTo>
                <a:lnTo>
                  <a:pt x="478698" y="169800"/>
                </a:lnTo>
                <a:lnTo>
                  <a:pt x="478698" y="177945"/>
                </a:lnTo>
                <a:lnTo>
                  <a:pt x="469612" y="202381"/>
                </a:lnTo>
                <a:lnTo>
                  <a:pt x="464913" y="218985"/>
                </a:lnTo>
                <a:lnTo>
                  <a:pt x="462407" y="236529"/>
                </a:lnTo>
                <a:lnTo>
                  <a:pt x="462094" y="250314"/>
                </a:lnTo>
                <a:lnTo>
                  <a:pt x="464287" y="262532"/>
                </a:lnTo>
                <a:lnTo>
                  <a:pt x="469612" y="273497"/>
                </a:lnTo>
                <a:lnTo>
                  <a:pt x="481830" y="286341"/>
                </a:lnTo>
                <a:lnTo>
                  <a:pt x="519425" y="308585"/>
                </a:lnTo>
                <a:lnTo>
                  <a:pt x="529763" y="311091"/>
                </a:lnTo>
                <a:lnTo>
                  <a:pt x="538535" y="309524"/>
                </a:lnTo>
                <a:lnTo>
                  <a:pt x="567357" y="291667"/>
                </a:lnTo>
                <a:lnTo>
                  <a:pt x="577382" y="287908"/>
                </a:lnTo>
                <a:lnTo>
                  <a:pt x="586467" y="287595"/>
                </a:lnTo>
                <a:lnTo>
                  <a:pt x="595866" y="291041"/>
                </a:lnTo>
                <a:lnTo>
                  <a:pt x="607457" y="298246"/>
                </a:lnTo>
                <a:lnTo>
                  <a:pt x="616229" y="301692"/>
                </a:lnTo>
                <a:lnTo>
                  <a:pt x="623435" y="302319"/>
                </a:lnTo>
                <a:lnTo>
                  <a:pt x="636593" y="297933"/>
                </a:lnTo>
                <a:lnTo>
                  <a:pt x="642858" y="297933"/>
                </a:lnTo>
                <a:lnTo>
                  <a:pt x="647871" y="301066"/>
                </a:lnTo>
                <a:lnTo>
                  <a:pt x="652257" y="307958"/>
                </a:lnTo>
                <a:lnTo>
                  <a:pt x="655703" y="315477"/>
                </a:lnTo>
                <a:lnTo>
                  <a:pt x="661342" y="323622"/>
                </a:lnTo>
                <a:lnTo>
                  <a:pt x="668234" y="326755"/>
                </a:lnTo>
                <a:lnTo>
                  <a:pt x="674187" y="327695"/>
                </a:lnTo>
                <a:lnTo>
                  <a:pt x="682332" y="325815"/>
                </a:lnTo>
                <a:lnTo>
                  <a:pt x="697996" y="362156"/>
                </a:lnTo>
                <a:lnTo>
                  <a:pt x="702382" y="383146"/>
                </a:lnTo>
                <a:lnTo>
                  <a:pt x="700503" y="408522"/>
                </a:lnTo>
                <a:lnTo>
                  <a:pt x="701442" y="413535"/>
                </a:lnTo>
                <a:lnTo>
                  <a:pt x="703322" y="417294"/>
                </a:lnTo>
                <a:lnTo>
                  <a:pt x="710528" y="422933"/>
                </a:lnTo>
                <a:lnTo>
                  <a:pt x="716167" y="430139"/>
                </a:lnTo>
                <a:lnTo>
                  <a:pt x="704889" y="448309"/>
                </a:lnTo>
                <a:lnTo>
                  <a:pt x="704262" y="455201"/>
                </a:lnTo>
                <a:lnTo>
                  <a:pt x="704262" y="466166"/>
                </a:lnTo>
                <a:lnTo>
                  <a:pt x="708961" y="472432"/>
                </a:lnTo>
                <a:lnTo>
                  <a:pt x="714287" y="480577"/>
                </a:lnTo>
                <a:lnTo>
                  <a:pt x="718360" y="492796"/>
                </a:lnTo>
                <a:lnTo>
                  <a:pt x="753761" y="532269"/>
                </a:lnTo>
                <a:lnTo>
                  <a:pt x="756894" y="534149"/>
                </a:lnTo>
                <a:lnTo>
                  <a:pt x="760966" y="539788"/>
                </a:lnTo>
                <a:lnTo>
                  <a:pt x="791981" y="561405"/>
                </a:lnTo>
                <a:lnTo>
                  <a:pt x="793861" y="563911"/>
                </a:lnTo>
                <a:lnTo>
                  <a:pt x="794801" y="569863"/>
                </a:lnTo>
                <a:lnTo>
                  <a:pt x="792921" y="570490"/>
                </a:lnTo>
                <a:lnTo>
                  <a:pt x="789789" y="574876"/>
                </a:lnTo>
                <a:lnTo>
                  <a:pt x="787909" y="579888"/>
                </a:lnTo>
                <a:lnTo>
                  <a:pt x="777257" y="581768"/>
                </a:lnTo>
                <a:lnTo>
                  <a:pt x="775377" y="584274"/>
                </a:lnTo>
                <a:lnTo>
                  <a:pt x="769112" y="590227"/>
                </a:lnTo>
                <a:lnTo>
                  <a:pt x="760966" y="594926"/>
                </a:lnTo>
                <a:lnTo>
                  <a:pt x="752821" y="597746"/>
                </a:lnTo>
                <a:lnTo>
                  <a:pt x="744049" y="599312"/>
                </a:lnTo>
                <a:lnTo>
                  <a:pt x="706768" y="597119"/>
                </a:lnTo>
                <a:lnTo>
                  <a:pt x="700189" y="597746"/>
                </a:lnTo>
                <a:lnTo>
                  <a:pt x="694550" y="600252"/>
                </a:lnTo>
                <a:lnTo>
                  <a:pt x="690164" y="604951"/>
                </a:lnTo>
                <a:lnTo>
                  <a:pt x="687031" y="614350"/>
                </a:lnTo>
                <a:lnTo>
                  <a:pt x="686405" y="633147"/>
                </a:lnTo>
                <a:lnTo>
                  <a:pt x="688285" y="646618"/>
                </a:lnTo>
                <a:lnTo>
                  <a:pt x="674500" y="662595"/>
                </a:lnTo>
                <a:lnTo>
                  <a:pt x="667921" y="666355"/>
                </a:lnTo>
                <a:lnTo>
                  <a:pt x="660089" y="669488"/>
                </a:lnTo>
                <a:lnTo>
                  <a:pt x="652883" y="670114"/>
                </a:lnTo>
                <a:lnTo>
                  <a:pt x="646304" y="668548"/>
                </a:lnTo>
                <a:lnTo>
                  <a:pt x="639412" y="664788"/>
                </a:lnTo>
                <a:lnTo>
                  <a:pt x="624061" y="653510"/>
                </a:lnTo>
                <a:lnTo>
                  <a:pt x="617482" y="647244"/>
                </a:lnTo>
                <a:lnTo>
                  <a:pt x="603385" y="639099"/>
                </a:lnTo>
                <a:lnTo>
                  <a:pt x="591167" y="638786"/>
                </a:lnTo>
                <a:lnTo>
                  <a:pt x="591480" y="637219"/>
                </a:lnTo>
                <a:lnTo>
                  <a:pt x="585214" y="630640"/>
                </a:lnTo>
                <a:lnTo>
                  <a:pt x="561091" y="622495"/>
                </a:lnTo>
                <a:lnTo>
                  <a:pt x="539161" y="611843"/>
                </a:lnTo>
                <a:lnTo>
                  <a:pt x="532269" y="604638"/>
                </a:lnTo>
                <a:lnTo>
                  <a:pt x="528197" y="590227"/>
                </a:lnTo>
                <a:lnTo>
                  <a:pt x="522244" y="583961"/>
                </a:lnTo>
                <a:lnTo>
                  <a:pt x="513785" y="583021"/>
                </a:lnTo>
                <a:lnTo>
                  <a:pt x="504074" y="583021"/>
                </a:lnTo>
                <a:lnTo>
                  <a:pt x="495302" y="580515"/>
                </a:lnTo>
                <a:lnTo>
                  <a:pt x="492169" y="577069"/>
                </a:lnTo>
                <a:lnTo>
                  <a:pt x="488723" y="569237"/>
                </a:lnTo>
                <a:lnTo>
                  <a:pt x="486530" y="565791"/>
                </a:lnTo>
                <a:lnTo>
                  <a:pt x="483084" y="563598"/>
                </a:lnTo>
                <a:lnTo>
                  <a:pt x="476505" y="561091"/>
                </a:lnTo>
                <a:lnTo>
                  <a:pt x="473059" y="558585"/>
                </a:lnTo>
                <a:lnTo>
                  <a:pt x="467419" y="552006"/>
                </a:lnTo>
                <a:lnTo>
                  <a:pt x="460527" y="537908"/>
                </a:lnTo>
                <a:lnTo>
                  <a:pt x="455515" y="531016"/>
                </a:lnTo>
                <a:lnTo>
                  <a:pt x="448622" y="525690"/>
                </a:lnTo>
                <a:lnTo>
                  <a:pt x="440477" y="522244"/>
                </a:lnTo>
                <a:lnTo>
                  <a:pt x="436404" y="522557"/>
                </a:lnTo>
                <a:lnTo>
                  <a:pt x="427006" y="525377"/>
                </a:lnTo>
                <a:lnTo>
                  <a:pt x="423873" y="525377"/>
                </a:lnTo>
                <a:lnTo>
                  <a:pt x="422307" y="523184"/>
                </a:lnTo>
                <a:lnTo>
                  <a:pt x="417921" y="513785"/>
                </a:lnTo>
                <a:lnTo>
                  <a:pt x="415414" y="510339"/>
                </a:lnTo>
                <a:lnTo>
                  <a:pt x="412282" y="508146"/>
                </a:lnTo>
                <a:lnTo>
                  <a:pt x="400377" y="503760"/>
                </a:lnTo>
                <a:lnTo>
                  <a:pt x="395677" y="503134"/>
                </a:lnTo>
                <a:lnTo>
                  <a:pt x="385966" y="502821"/>
                </a:lnTo>
                <a:lnTo>
                  <a:pt x="382206" y="502194"/>
                </a:lnTo>
                <a:lnTo>
                  <a:pt x="378447" y="500314"/>
                </a:lnTo>
                <a:lnTo>
                  <a:pt x="372181" y="495615"/>
                </a:lnTo>
                <a:lnTo>
                  <a:pt x="369048" y="494049"/>
                </a:lnTo>
                <a:lnTo>
                  <a:pt x="354011" y="494988"/>
                </a:lnTo>
                <a:lnTo>
                  <a:pt x="334587" y="518171"/>
                </a:lnTo>
                <a:lnTo>
                  <a:pt x="318923" y="520678"/>
                </a:lnTo>
                <a:lnTo>
                  <a:pt x="313910" y="520678"/>
                </a:lnTo>
                <a:lnTo>
                  <a:pt x="309524" y="521618"/>
                </a:lnTo>
                <a:lnTo>
                  <a:pt x="301066" y="525690"/>
                </a:lnTo>
                <a:lnTo>
                  <a:pt x="269737" y="535715"/>
                </a:lnTo>
                <a:lnTo>
                  <a:pt x="266291" y="537908"/>
                </a:lnTo>
                <a:lnTo>
                  <a:pt x="260026" y="543547"/>
                </a:lnTo>
                <a:lnTo>
                  <a:pt x="256266" y="545740"/>
                </a:lnTo>
                <a:lnTo>
                  <a:pt x="251880" y="546054"/>
                </a:lnTo>
                <a:lnTo>
                  <a:pt x="243422" y="544801"/>
                </a:lnTo>
                <a:lnTo>
                  <a:pt x="238722" y="546367"/>
                </a:lnTo>
                <a:lnTo>
                  <a:pt x="234650" y="551380"/>
                </a:lnTo>
                <a:lnTo>
                  <a:pt x="230264" y="559838"/>
                </a:lnTo>
                <a:lnTo>
                  <a:pt x="226504" y="569237"/>
                </a:lnTo>
                <a:lnTo>
                  <a:pt x="224938" y="576442"/>
                </a:lnTo>
                <a:lnTo>
                  <a:pt x="225878" y="585841"/>
                </a:lnTo>
                <a:lnTo>
                  <a:pt x="227444" y="590227"/>
                </a:lnTo>
                <a:lnTo>
                  <a:pt x="225564" y="593360"/>
                </a:lnTo>
                <a:lnTo>
                  <a:pt x="217106" y="598685"/>
                </a:lnTo>
                <a:lnTo>
                  <a:pt x="211780" y="600565"/>
                </a:lnTo>
                <a:lnTo>
                  <a:pt x="208020" y="601192"/>
                </a:lnTo>
                <a:lnTo>
                  <a:pt x="205514" y="602758"/>
                </a:lnTo>
                <a:lnTo>
                  <a:pt x="203321" y="608711"/>
                </a:lnTo>
                <a:lnTo>
                  <a:pt x="203948" y="613096"/>
                </a:lnTo>
                <a:lnTo>
                  <a:pt x="208334" y="621868"/>
                </a:lnTo>
                <a:lnTo>
                  <a:pt x="208334" y="625628"/>
                </a:lnTo>
                <a:lnTo>
                  <a:pt x="206141" y="627821"/>
                </a:lnTo>
                <a:lnTo>
                  <a:pt x="201442" y="630327"/>
                </a:lnTo>
                <a:lnTo>
                  <a:pt x="196116" y="632207"/>
                </a:lnTo>
                <a:lnTo>
                  <a:pt x="192356" y="632520"/>
                </a:lnTo>
                <a:lnTo>
                  <a:pt x="187657" y="631894"/>
                </a:lnTo>
                <a:lnTo>
                  <a:pt x="175126" y="620615"/>
                </a:lnTo>
                <a:lnTo>
                  <a:pt x="158835" y="602758"/>
                </a:lnTo>
                <a:lnTo>
                  <a:pt x="150376" y="597746"/>
                </a:lnTo>
                <a:lnTo>
                  <a:pt x="124374" y="592106"/>
                </a:lnTo>
                <a:lnTo>
                  <a:pt x="119988" y="591793"/>
                </a:lnTo>
                <a:lnTo>
                  <a:pt x="116228" y="590853"/>
                </a:lnTo>
                <a:lnTo>
                  <a:pt x="109649" y="586467"/>
                </a:lnTo>
                <a:lnTo>
                  <a:pt x="104950" y="580515"/>
                </a:lnTo>
                <a:lnTo>
                  <a:pt x="97118" y="565477"/>
                </a:lnTo>
                <a:lnTo>
                  <a:pt x="92105" y="560152"/>
                </a:lnTo>
                <a:lnTo>
                  <a:pt x="86153" y="557959"/>
                </a:lnTo>
                <a:lnTo>
                  <a:pt x="83960" y="559212"/>
                </a:lnTo>
                <a:lnTo>
                  <a:pt x="82707" y="562031"/>
                </a:lnTo>
                <a:lnTo>
                  <a:pt x="79574" y="564851"/>
                </a:lnTo>
                <a:lnTo>
                  <a:pt x="71115" y="569863"/>
                </a:lnTo>
                <a:lnTo>
                  <a:pt x="59524" y="572996"/>
                </a:lnTo>
                <a:lnTo>
                  <a:pt x="52632" y="572370"/>
                </a:lnTo>
                <a:lnTo>
                  <a:pt x="40727" y="568297"/>
                </a:lnTo>
                <a:lnTo>
                  <a:pt x="16917" y="555452"/>
                </a:lnTo>
                <a:lnTo>
                  <a:pt x="9712" y="553259"/>
                </a:lnTo>
                <a:lnTo>
                  <a:pt x="5952" y="553573"/>
                </a:lnTo>
                <a:lnTo>
                  <a:pt x="940" y="555452"/>
                </a:lnTo>
                <a:lnTo>
                  <a:pt x="0" y="541041"/>
                </a:lnTo>
                <a:lnTo>
                  <a:pt x="1880" y="526317"/>
                </a:lnTo>
                <a:lnTo>
                  <a:pt x="6892" y="509086"/>
                </a:lnTo>
                <a:lnTo>
                  <a:pt x="8459" y="493109"/>
                </a:lnTo>
                <a:lnTo>
                  <a:pt x="10338" y="486530"/>
                </a:lnTo>
                <a:lnTo>
                  <a:pt x="14411" y="481204"/>
                </a:lnTo>
                <a:lnTo>
                  <a:pt x="23496" y="475565"/>
                </a:lnTo>
                <a:lnTo>
                  <a:pt x="27256" y="471179"/>
                </a:lnTo>
                <a:lnTo>
                  <a:pt x="28822" y="464913"/>
                </a:lnTo>
                <a:lnTo>
                  <a:pt x="28196" y="456455"/>
                </a:lnTo>
                <a:lnTo>
                  <a:pt x="26629" y="449562"/>
                </a:lnTo>
                <a:lnTo>
                  <a:pt x="26316" y="444237"/>
                </a:lnTo>
                <a:lnTo>
                  <a:pt x="27256" y="440790"/>
                </a:lnTo>
                <a:lnTo>
                  <a:pt x="30075" y="438284"/>
                </a:lnTo>
                <a:lnTo>
                  <a:pt x="34775" y="437971"/>
                </a:lnTo>
                <a:lnTo>
                  <a:pt x="40100" y="439537"/>
                </a:lnTo>
                <a:lnTo>
                  <a:pt x="45426" y="442670"/>
                </a:lnTo>
                <a:lnTo>
                  <a:pt x="51692" y="447369"/>
                </a:lnTo>
                <a:lnTo>
                  <a:pt x="58584" y="450815"/>
                </a:lnTo>
                <a:lnTo>
                  <a:pt x="66416" y="452382"/>
                </a:lnTo>
                <a:lnTo>
                  <a:pt x="74875" y="452382"/>
                </a:lnTo>
                <a:lnTo>
                  <a:pt x="82080" y="451129"/>
                </a:lnTo>
                <a:lnTo>
                  <a:pt x="88033" y="448309"/>
                </a:lnTo>
                <a:lnTo>
                  <a:pt x="90852" y="442983"/>
                </a:lnTo>
                <a:lnTo>
                  <a:pt x="90226" y="433898"/>
                </a:lnTo>
                <a:lnTo>
                  <a:pt x="83960" y="416981"/>
                </a:lnTo>
                <a:lnTo>
                  <a:pt x="82707" y="409775"/>
                </a:lnTo>
                <a:lnTo>
                  <a:pt x="83960" y="403196"/>
                </a:lnTo>
                <a:lnTo>
                  <a:pt x="92105" y="385339"/>
                </a:lnTo>
                <a:lnTo>
                  <a:pt x="94925" y="372181"/>
                </a:lnTo>
                <a:lnTo>
                  <a:pt x="96178" y="354637"/>
                </a:lnTo>
                <a:lnTo>
                  <a:pt x="94612" y="344299"/>
                </a:lnTo>
                <a:lnTo>
                  <a:pt x="91479" y="337093"/>
                </a:lnTo>
                <a:lnTo>
                  <a:pt x="75815" y="324875"/>
                </a:lnTo>
                <a:lnTo>
                  <a:pt x="72682" y="320176"/>
                </a:lnTo>
                <a:lnTo>
                  <a:pt x="72055" y="315164"/>
                </a:lnTo>
                <a:lnTo>
                  <a:pt x="73308" y="308898"/>
                </a:lnTo>
                <a:lnTo>
                  <a:pt x="72055" y="304199"/>
                </a:lnTo>
                <a:lnTo>
                  <a:pt x="66416" y="299499"/>
                </a:lnTo>
                <a:lnTo>
                  <a:pt x="64850" y="296053"/>
                </a:lnTo>
                <a:lnTo>
                  <a:pt x="65476" y="291041"/>
                </a:lnTo>
                <a:lnTo>
                  <a:pt x="68922" y="285402"/>
                </a:lnTo>
                <a:lnTo>
                  <a:pt x="73622" y="281329"/>
                </a:lnTo>
                <a:lnTo>
                  <a:pt x="89912" y="274123"/>
                </a:lnTo>
                <a:lnTo>
                  <a:pt x="94298" y="269737"/>
                </a:lnTo>
                <a:lnTo>
                  <a:pt x="97745" y="264098"/>
                </a:lnTo>
                <a:lnTo>
                  <a:pt x="99938" y="253760"/>
                </a:lnTo>
                <a:lnTo>
                  <a:pt x="103070" y="245928"/>
                </a:lnTo>
                <a:lnTo>
                  <a:pt x="109336" y="236843"/>
                </a:lnTo>
                <a:lnTo>
                  <a:pt x="128446" y="220239"/>
                </a:lnTo>
                <a:lnTo>
                  <a:pt x="136905" y="209274"/>
                </a:lnTo>
                <a:lnTo>
                  <a:pt x="143484" y="197682"/>
                </a:lnTo>
                <a:lnTo>
                  <a:pt x="146617" y="182958"/>
                </a:lnTo>
                <a:lnTo>
                  <a:pt x="146930" y="168547"/>
                </a:lnTo>
                <a:lnTo>
                  <a:pt x="141604" y="132206"/>
                </a:lnTo>
                <a:lnTo>
                  <a:pt x="138785" y="71115"/>
                </a:lnTo>
                <a:lnTo>
                  <a:pt x="132519" y="36028"/>
                </a:lnTo>
                <a:lnTo>
                  <a:pt x="132519" y="26942"/>
                </a:lnTo>
                <a:lnTo>
                  <a:pt x="134712" y="19737"/>
                </a:lnTo>
                <a:lnTo>
                  <a:pt x="146930" y="3759"/>
                </a:lnTo>
                <a:lnTo>
                  <a:pt x="162281" y="0"/>
                </a:lnTo>
                <a:lnTo>
                  <a:pt x="167607" y="2506"/>
                </a:lnTo>
                <a:lnTo>
                  <a:pt x="174812" y="8145"/>
                </a:lnTo>
                <a:lnTo>
                  <a:pt x="180138" y="17231"/>
                </a:lnTo>
                <a:lnTo>
                  <a:pt x="198935" y="67669"/>
                </a:lnTo>
                <a:lnTo>
                  <a:pt x="207081" y="82707"/>
                </a:lnTo>
                <a:lnTo>
                  <a:pt x="259712" y="141604"/>
                </a:lnTo>
                <a:lnTo>
                  <a:pt x="269111" y="149436"/>
                </a:lnTo>
                <a:lnTo>
                  <a:pt x="278196" y="152569"/>
                </a:lnTo>
                <a:lnTo>
                  <a:pt x="285715" y="151003"/>
                </a:lnTo>
                <a:lnTo>
                  <a:pt x="298246" y="147557"/>
                </a:lnTo>
                <a:close/>
              </a:path>
            </a:pathLst>
          </a:custGeom>
          <a:solidFill>
            <a:srgbClr val="A058A2"/>
          </a:solidFill>
          <a:ln w="12700" cap="rnd">
            <a:solidFill>
              <a:schemeClr val="bg1"/>
            </a:solidFill>
            <a:prstDash val="solid"/>
            <a:round/>
          </a:ln>
        </p:spPr>
        <p:txBody>
          <a:bodyPr rtlCol="0" anchor="ctr"/>
          <a:lstStyle/>
          <a:p>
            <a:endParaRPr lang="vi-VN"/>
          </a:p>
        </p:txBody>
      </p:sp>
      <p:sp>
        <p:nvSpPr>
          <p:cNvPr id="16" name="Freeform: Shape 15">
            <a:extLst>
              <a:ext uri="{FF2B5EF4-FFF2-40B4-BE49-F238E27FC236}">
                <a16:creationId xmlns:a16="http://schemas.microsoft.com/office/drawing/2014/main" id="{ED4F6F94-619B-C404-66CA-A1E6159B9429}"/>
              </a:ext>
            </a:extLst>
          </p:cNvPr>
          <p:cNvSpPr/>
          <p:nvPr/>
        </p:nvSpPr>
        <p:spPr>
          <a:xfrm>
            <a:off x="1389979" y="1474189"/>
            <a:ext cx="727131" cy="619362"/>
          </a:xfrm>
          <a:custGeom>
            <a:avLst/>
            <a:gdLst>
              <a:gd name="connsiteX0" fmla="*/ 205201 w 727131"/>
              <a:gd name="connsiteY0" fmla="*/ 7832 h 619362"/>
              <a:gd name="connsiteX1" fmla="*/ 218359 w 727131"/>
              <a:gd name="connsiteY1" fmla="*/ 10652 h 619362"/>
              <a:gd name="connsiteX2" fmla="*/ 237782 w 727131"/>
              <a:gd name="connsiteY2" fmla="*/ 20677 h 619362"/>
              <a:gd name="connsiteX3" fmla="*/ 246241 w 727131"/>
              <a:gd name="connsiteY3" fmla="*/ 23496 h 619362"/>
              <a:gd name="connsiteX4" fmla="*/ 300439 w 727131"/>
              <a:gd name="connsiteY4" fmla="*/ 30702 h 619362"/>
              <a:gd name="connsiteX5" fmla="*/ 308585 w 727131"/>
              <a:gd name="connsiteY5" fmla="*/ 30389 h 619362"/>
              <a:gd name="connsiteX6" fmla="*/ 321116 w 727131"/>
              <a:gd name="connsiteY6" fmla="*/ 25063 h 619362"/>
              <a:gd name="connsiteX7" fmla="*/ 330828 w 727131"/>
              <a:gd name="connsiteY7" fmla="*/ 23496 h 619362"/>
              <a:gd name="connsiteX8" fmla="*/ 336780 w 727131"/>
              <a:gd name="connsiteY8" fmla="*/ 25689 h 619362"/>
              <a:gd name="connsiteX9" fmla="*/ 342106 w 727131"/>
              <a:gd name="connsiteY9" fmla="*/ 30075 h 619362"/>
              <a:gd name="connsiteX10" fmla="*/ 355890 w 727131"/>
              <a:gd name="connsiteY10" fmla="*/ 49812 h 619362"/>
              <a:gd name="connsiteX11" fmla="*/ 362783 w 727131"/>
              <a:gd name="connsiteY11" fmla="*/ 56391 h 619362"/>
              <a:gd name="connsiteX12" fmla="*/ 403196 w 727131"/>
              <a:gd name="connsiteY12" fmla="*/ 84587 h 619362"/>
              <a:gd name="connsiteX13" fmla="*/ 465540 w 727131"/>
              <a:gd name="connsiteY13" fmla="*/ 116542 h 619362"/>
              <a:gd name="connsiteX14" fmla="*/ 480891 w 727131"/>
              <a:gd name="connsiteY14" fmla="*/ 122181 h 619362"/>
              <a:gd name="connsiteX15" fmla="*/ 491542 w 727131"/>
              <a:gd name="connsiteY15" fmla="*/ 125000 h 619362"/>
              <a:gd name="connsiteX16" fmla="*/ 502821 w 727131"/>
              <a:gd name="connsiteY16" fmla="*/ 125314 h 619362"/>
              <a:gd name="connsiteX17" fmla="*/ 593046 w 727131"/>
              <a:gd name="connsiteY17" fmla="*/ 202381 h 619362"/>
              <a:gd name="connsiteX18" fmla="*/ 620302 w 727131"/>
              <a:gd name="connsiteY18" fmla="*/ 221178 h 619362"/>
              <a:gd name="connsiteX19" fmla="*/ 638472 w 727131"/>
              <a:gd name="connsiteY19" fmla="*/ 230577 h 619362"/>
              <a:gd name="connsiteX20" fmla="*/ 662595 w 727131"/>
              <a:gd name="connsiteY20" fmla="*/ 237782 h 619362"/>
              <a:gd name="connsiteX21" fmla="*/ 673560 w 727131"/>
              <a:gd name="connsiteY21" fmla="*/ 244675 h 619362"/>
              <a:gd name="connsiteX22" fmla="*/ 682019 w 727131"/>
              <a:gd name="connsiteY22" fmla="*/ 251567 h 619362"/>
              <a:gd name="connsiteX23" fmla="*/ 689851 w 727131"/>
              <a:gd name="connsiteY23" fmla="*/ 256266 h 619362"/>
              <a:gd name="connsiteX24" fmla="*/ 697056 w 727131"/>
              <a:gd name="connsiteY24" fmla="*/ 258459 h 619362"/>
              <a:gd name="connsiteX25" fmla="*/ 711467 w 727131"/>
              <a:gd name="connsiteY25" fmla="*/ 259712 h 619362"/>
              <a:gd name="connsiteX26" fmla="*/ 718360 w 727131"/>
              <a:gd name="connsiteY26" fmla="*/ 261279 h 619362"/>
              <a:gd name="connsiteX27" fmla="*/ 722746 w 727131"/>
              <a:gd name="connsiteY27" fmla="*/ 264412 h 619362"/>
              <a:gd name="connsiteX28" fmla="*/ 725879 w 727131"/>
              <a:gd name="connsiteY28" fmla="*/ 268484 h 619362"/>
              <a:gd name="connsiteX29" fmla="*/ 727132 w 727131"/>
              <a:gd name="connsiteY29" fmla="*/ 272870 h 619362"/>
              <a:gd name="connsiteX30" fmla="*/ 727132 w 727131"/>
              <a:gd name="connsiteY30" fmla="*/ 276316 h 619362"/>
              <a:gd name="connsiteX31" fmla="*/ 726192 w 727131"/>
              <a:gd name="connsiteY31" fmla="*/ 278823 h 619362"/>
              <a:gd name="connsiteX32" fmla="*/ 722432 w 727131"/>
              <a:gd name="connsiteY32" fmla="*/ 283522 h 619362"/>
              <a:gd name="connsiteX33" fmla="*/ 711781 w 727131"/>
              <a:gd name="connsiteY33" fmla="*/ 291354 h 619362"/>
              <a:gd name="connsiteX34" fmla="*/ 711781 w 727131"/>
              <a:gd name="connsiteY34" fmla="*/ 293547 h 619362"/>
              <a:gd name="connsiteX35" fmla="*/ 710841 w 727131"/>
              <a:gd name="connsiteY35" fmla="*/ 291981 h 619362"/>
              <a:gd name="connsiteX36" fmla="*/ 708021 w 727131"/>
              <a:gd name="connsiteY36" fmla="*/ 291981 h 619362"/>
              <a:gd name="connsiteX37" fmla="*/ 705515 w 727131"/>
              <a:gd name="connsiteY37" fmla="*/ 297933 h 619362"/>
              <a:gd name="connsiteX38" fmla="*/ 700816 w 727131"/>
              <a:gd name="connsiteY38" fmla="*/ 303572 h 619362"/>
              <a:gd name="connsiteX39" fmla="*/ 682019 w 727131"/>
              <a:gd name="connsiteY39" fmla="*/ 320803 h 619362"/>
              <a:gd name="connsiteX40" fmla="*/ 678259 w 727131"/>
              <a:gd name="connsiteY40" fmla="*/ 325189 h 619362"/>
              <a:gd name="connsiteX41" fmla="*/ 675753 w 727131"/>
              <a:gd name="connsiteY41" fmla="*/ 332081 h 619362"/>
              <a:gd name="connsiteX42" fmla="*/ 675753 w 727131"/>
              <a:gd name="connsiteY42" fmla="*/ 336467 h 619362"/>
              <a:gd name="connsiteX43" fmla="*/ 678886 w 727131"/>
              <a:gd name="connsiteY43" fmla="*/ 343359 h 619362"/>
              <a:gd name="connsiteX44" fmla="*/ 678886 w 727131"/>
              <a:gd name="connsiteY44" fmla="*/ 347745 h 619362"/>
              <a:gd name="connsiteX45" fmla="*/ 669801 w 727131"/>
              <a:gd name="connsiteY45" fmla="*/ 360276 h 619362"/>
              <a:gd name="connsiteX46" fmla="*/ 668234 w 727131"/>
              <a:gd name="connsiteY46" fmla="*/ 366855 h 619362"/>
              <a:gd name="connsiteX47" fmla="*/ 668548 w 727131"/>
              <a:gd name="connsiteY47" fmla="*/ 379700 h 619362"/>
              <a:gd name="connsiteX48" fmla="*/ 666981 w 727131"/>
              <a:gd name="connsiteY48" fmla="*/ 384712 h 619362"/>
              <a:gd name="connsiteX49" fmla="*/ 661342 w 727131"/>
              <a:gd name="connsiteY49" fmla="*/ 378760 h 619362"/>
              <a:gd name="connsiteX50" fmla="*/ 658523 w 727131"/>
              <a:gd name="connsiteY50" fmla="*/ 383459 h 619362"/>
              <a:gd name="connsiteX51" fmla="*/ 652570 w 727131"/>
              <a:gd name="connsiteY51" fmla="*/ 387845 h 619362"/>
              <a:gd name="connsiteX52" fmla="*/ 640979 w 727131"/>
              <a:gd name="connsiteY52" fmla="*/ 394111 h 619362"/>
              <a:gd name="connsiteX53" fmla="*/ 643485 w 727131"/>
              <a:gd name="connsiteY53" fmla="*/ 397557 h 619362"/>
              <a:gd name="connsiteX54" fmla="*/ 649124 w 727131"/>
              <a:gd name="connsiteY54" fmla="*/ 394738 h 619362"/>
              <a:gd name="connsiteX55" fmla="*/ 661342 w 727131"/>
              <a:gd name="connsiteY55" fmla="*/ 393485 h 619362"/>
              <a:gd name="connsiteX56" fmla="*/ 666981 w 727131"/>
              <a:gd name="connsiteY56" fmla="*/ 390978 h 619362"/>
              <a:gd name="connsiteX57" fmla="*/ 664475 w 727131"/>
              <a:gd name="connsiteY57" fmla="*/ 396931 h 619362"/>
              <a:gd name="connsiteX58" fmla="*/ 656956 w 727131"/>
              <a:gd name="connsiteY58" fmla="*/ 407269 h 619362"/>
              <a:gd name="connsiteX59" fmla="*/ 655390 w 727131"/>
              <a:gd name="connsiteY59" fmla="*/ 414474 h 619362"/>
              <a:gd name="connsiteX60" fmla="*/ 652570 w 727131"/>
              <a:gd name="connsiteY60" fmla="*/ 417607 h 619362"/>
              <a:gd name="connsiteX61" fmla="*/ 646618 w 727131"/>
              <a:gd name="connsiteY61" fmla="*/ 417294 h 619362"/>
              <a:gd name="connsiteX62" fmla="*/ 640665 w 727131"/>
              <a:gd name="connsiteY62" fmla="*/ 417607 h 619362"/>
              <a:gd name="connsiteX63" fmla="*/ 637846 w 727131"/>
              <a:gd name="connsiteY63" fmla="*/ 423560 h 619362"/>
              <a:gd name="connsiteX64" fmla="*/ 635966 w 727131"/>
              <a:gd name="connsiteY64" fmla="*/ 431079 h 619362"/>
              <a:gd name="connsiteX65" fmla="*/ 626568 w 727131"/>
              <a:gd name="connsiteY65" fmla="*/ 446116 h 619362"/>
              <a:gd name="connsiteX66" fmla="*/ 623121 w 727131"/>
              <a:gd name="connsiteY66" fmla="*/ 453322 h 619362"/>
              <a:gd name="connsiteX67" fmla="*/ 622495 w 727131"/>
              <a:gd name="connsiteY67" fmla="*/ 460214 h 619362"/>
              <a:gd name="connsiteX68" fmla="*/ 622182 w 727131"/>
              <a:gd name="connsiteY68" fmla="*/ 472745 h 619362"/>
              <a:gd name="connsiteX69" fmla="*/ 620302 w 727131"/>
              <a:gd name="connsiteY69" fmla="*/ 478071 h 619362"/>
              <a:gd name="connsiteX70" fmla="*/ 619675 w 727131"/>
              <a:gd name="connsiteY70" fmla="*/ 467733 h 619362"/>
              <a:gd name="connsiteX71" fmla="*/ 613723 w 727131"/>
              <a:gd name="connsiteY71" fmla="*/ 466480 h 619362"/>
              <a:gd name="connsiteX72" fmla="*/ 608397 w 727131"/>
              <a:gd name="connsiteY72" fmla="*/ 470866 h 619362"/>
              <a:gd name="connsiteX73" fmla="*/ 610277 w 727131"/>
              <a:gd name="connsiteY73" fmla="*/ 474938 h 619362"/>
              <a:gd name="connsiteX74" fmla="*/ 613410 w 727131"/>
              <a:gd name="connsiteY74" fmla="*/ 470866 h 619362"/>
              <a:gd name="connsiteX75" fmla="*/ 616543 w 727131"/>
              <a:gd name="connsiteY75" fmla="*/ 472432 h 619362"/>
              <a:gd name="connsiteX76" fmla="*/ 617796 w 727131"/>
              <a:gd name="connsiteY76" fmla="*/ 476818 h 619362"/>
              <a:gd name="connsiteX77" fmla="*/ 618422 w 727131"/>
              <a:gd name="connsiteY77" fmla="*/ 484024 h 619362"/>
              <a:gd name="connsiteX78" fmla="*/ 620302 w 727131"/>
              <a:gd name="connsiteY78" fmla="*/ 484024 h 619362"/>
              <a:gd name="connsiteX79" fmla="*/ 620302 w 727131"/>
              <a:gd name="connsiteY79" fmla="*/ 500941 h 619362"/>
              <a:gd name="connsiteX80" fmla="*/ 615603 w 727131"/>
              <a:gd name="connsiteY80" fmla="*/ 535089 h 619362"/>
              <a:gd name="connsiteX81" fmla="*/ 617482 w 727131"/>
              <a:gd name="connsiteY81" fmla="*/ 552006 h 619362"/>
              <a:gd name="connsiteX82" fmla="*/ 611530 w 727131"/>
              <a:gd name="connsiteY82" fmla="*/ 548873 h 619362"/>
              <a:gd name="connsiteX83" fmla="*/ 605891 w 727131"/>
              <a:gd name="connsiteY83" fmla="*/ 561091 h 619362"/>
              <a:gd name="connsiteX84" fmla="*/ 599939 w 727131"/>
              <a:gd name="connsiteY84" fmla="*/ 558272 h 619362"/>
              <a:gd name="connsiteX85" fmla="*/ 599939 w 727131"/>
              <a:gd name="connsiteY85" fmla="*/ 561091 h 619362"/>
              <a:gd name="connsiteX86" fmla="*/ 604638 w 727131"/>
              <a:gd name="connsiteY86" fmla="*/ 565164 h 619362"/>
              <a:gd name="connsiteX87" fmla="*/ 606517 w 727131"/>
              <a:gd name="connsiteY87" fmla="*/ 570177 h 619362"/>
              <a:gd name="connsiteX88" fmla="*/ 608710 w 727131"/>
              <a:gd name="connsiteY88" fmla="*/ 583021 h 619362"/>
              <a:gd name="connsiteX89" fmla="*/ 616543 w 727131"/>
              <a:gd name="connsiteY89" fmla="*/ 598059 h 619362"/>
              <a:gd name="connsiteX90" fmla="*/ 617482 w 727131"/>
              <a:gd name="connsiteY90" fmla="*/ 604325 h 619362"/>
              <a:gd name="connsiteX91" fmla="*/ 608710 w 727131"/>
              <a:gd name="connsiteY91" fmla="*/ 598372 h 619362"/>
              <a:gd name="connsiteX92" fmla="*/ 611530 w 727131"/>
              <a:gd name="connsiteY92" fmla="*/ 607771 h 619362"/>
              <a:gd name="connsiteX93" fmla="*/ 614663 w 727131"/>
              <a:gd name="connsiteY93" fmla="*/ 606518 h 619362"/>
              <a:gd name="connsiteX94" fmla="*/ 616856 w 727131"/>
              <a:gd name="connsiteY94" fmla="*/ 607771 h 619362"/>
              <a:gd name="connsiteX95" fmla="*/ 615916 w 727131"/>
              <a:gd name="connsiteY95" fmla="*/ 616543 h 619362"/>
              <a:gd name="connsiteX96" fmla="*/ 614976 w 727131"/>
              <a:gd name="connsiteY96" fmla="*/ 619362 h 619362"/>
              <a:gd name="connsiteX97" fmla="*/ 596806 w 727131"/>
              <a:gd name="connsiteY97" fmla="*/ 610277 h 619362"/>
              <a:gd name="connsiteX98" fmla="*/ 569550 w 727131"/>
              <a:gd name="connsiteY98" fmla="*/ 606518 h 619362"/>
              <a:gd name="connsiteX99" fmla="*/ 564224 w 727131"/>
              <a:gd name="connsiteY99" fmla="*/ 603385 h 619362"/>
              <a:gd name="connsiteX100" fmla="*/ 540728 w 727131"/>
              <a:gd name="connsiteY100" fmla="*/ 579575 h 619362"/>
              <a:gd name="connsiteX101" fmla="*/ 532269 w 727131"/>
              <a:gd name="connsiteY101" fmla="*/ 573623 h 619362"/>
              <a:gd name="connsiteX102" fmla="*/ 526004 w 727131"/>
              <a:gd name="connsiteY102" fmla="*/ 570803 h 619362"/>
              <a:gd name="connsiteX103" fmla="*/ 521304 w 727131"/>
              <a:gd name="connsiteY103" fmla="*/ 567984 h 619362"/>
              <a:gd name="connsiteX104" fmla="*/ 517231 w 727131"/>
              <a:gd name="connsiteY104" fmla="*/ 563911 h 619362"/>
              <a:gd name="connsiteX105" fmla="*/ 506267 w 727131"/>
              <a:gd name="connsiteY105" fmla="*/ 546367 h 619362"/>
              <a:gd name="connsiteX106" fmla="*/ 499374 w 727131"/>
              <a:gd name="connsiteY106" fmla="*/ 538222 h 619362"/>
              <a:gd name="connsiteX107" fmla="*/ 487470 w 727131"/>
              <a:gd name="connsiteY107" fmla="*/ 531016 h 619362"/>
              <a:gd name="connsiteX108" fmla="*/ 477758 w 727131"/>
              <a:gd name="connsiteY108" fmla="*/ 529136 h 619362"/>
              <a:gd name="connsiteX109" fmla="*/ 457708 w 727131"/>
              <a:gd name="connsiteY109" fmla="*/ 531329 h 619362"/>
              <a:gd name="connsiteX110" fmla="*/ 448936 w 727131"/>
              <a:gd name="connsiteY110" fmla="*/ 529450 h 619362"/>
              <a:gd name="connsiteX111" fmla="*/ 442357 w 727131"/>
              <a:gd name="connsiteY111" fmla="*/ 524750 h 619362"/>
              <a:gd name="connsiteX112" fmla="*/ 429512 w 727131"/>
              <a:gd name="connsiteY112" fmla="*/ 506267 h 619362"/>
              <a:gd name="connsiteX113" fmla="*/ 423873 w 727131"/>
              <a:gd name="connsiteY113" fmla="*/ 499374 h 619362"/>
              <a:gd name="connsiteX114" fmla="*/ 417607 w 727131"/>
              <a:gd name="connsiteY114" fmla="*/ 495615 h 619362"/>
              <a:gd name="connsiteX115" fmla="*/ 411968 w 727131"/>
              <a:gd name="connsiteY115" fmla="*/ 494988 h 619362"/>
              <a:gd name="connsiteX116" fmla="*/ 406956 w 727131"/>
              <a:gd name="connsiteY116" fmla="*/ 496868 h 619362"/>
              <a:gd name="connsiteX117" fmla="*/ 402883 w 727131"/>
              <a:gd name="connsiteY117" fmla="*/ 500314 h 619362"/>
              <a:gd name="connsiteX118" fmla="*/ 393484 w 727131"/>
              <a:gd name="connsiteY118" fmla="*/ 510026 h 619362"/>
              <a:gd name="connsiteX119" fmla="*/ 389725 w 727131"/>
              <a:gd name="connsiteY119" fmla="*/ 510966 h 619362"/>
              <a:gd name="connsiteX120" fmla="*/ 387532 w 727131"/>
              <a:gd name="connsiteY120" fmla="*/ 508773 h 619362"/>
              <a:gd name="connsiteX121" fmla="*/ 387219 w 727131"/>
              <a:gd name="connsiteY121" fmla="*/ 500941 h 619362"/>
              <a:gd name="connsiteX122" fmla="*/ 387845 w 727131"/>
              <a:gd name="connsiteY122" fmla="*/ 482144 h 619362"/>
              <a:gd name="connsiteX123" fmla="*/ 387219 w 727131"/>
              <a:gd name="connsiteY123" fmla="*/ 472745 h 619362"/>
              <a:gd name="connsiteX124" fmla="*/ 383459 w 727131"/>
              <a:gd name="connsiteY124" fmla="*/ 463347 h 619362"/>
              <a:gd name="connsiteX125" fmla="*/ 377194 w 727131"/>
              <a:gd name="connsiteY125" fmla="*/ 454888 h 619362"/>
              <a:gd name="connsiteX126" fmla="*/ 352757 w 727131"/>
              <a:gd name="connsiteY126" fmla="*/ 432958 h 619362"/>
              <a:gd name="connsiteX127" fmla="*/ 343359 w 727131"/>
              <a:gd name="connsiteY127" fmla="*/ 420740 h 619362"/>
              <a:gd name="connsiteX128" fmla="*/ 334274 w 727131"/>
              <a:gd name="connsiteY128" fmla="*/ 401003 h 619362"/>
              <a:gd name="connsiteX129" fmla="*/ 330828 w 727131"/>
              <a:gd name="connsiteY129" fmla="*/ 387845 h 619362"/>
              <a:gd name="connsiteX130" fmla="*/ 329888 w 727131"/>
              <a:gd name="connsiteY130" fmla="*/ 376880 h 619362"/>
              <a:gd name="connsiteX131" fmla="*/ 331454 w 727131"/>
              <a:gd name="connsiteY131" fmla="*/ 369675 h 619362"/>
              <a:gd name="connsiteX132" fmla="*/ 334900 w 727131"/>
              <a:gd name="connsiteY132" fmla="*/ 363409 h 619362"/>
              <a:gd name="connsiteX133" fmla="*/ 345239 w 727131"/>
              <a:gd name="connsiteY133" fmla="*/ 352444 h 619362"/>
              <a:gd name="connsiteX134" fmla="*/ 348372 w 727131"/>
              <a:gd name="connsiteY134" fmla="*/ 346492 h 619362"/>
              <a:gd name="connsiteX135" fmla="*/ 348372 w 727131"/>
              <a:gd name="connsiteY135" fmla="*/ 340853 h 619362"/>
              <a:gd name="connsiteX136" fmla="*/ 343986 w 727131"/>
              <a:gd name="connsiteY136" fmla="*/ 334587 h 619362"/>
              <a:gd name="connsiteX137" fmla="*/ 336467 w 727131"/>
              <a:gd name="connsiteY137" fmla="*/ 329888 h 619362"/>
              <a:gd name="connsiteX138" fmla="*/ 311404 w 727131"/>
              <a:gd name="connsiteY138" fmla="*/ 322996 h 619362"/>
              <a:gd name="connsiteX139" fmla="*/ 298873 w 727131"/>
              <a:gd name="connsiteY139" fmla="*/ 317983 h 619362"/>
              <a:gd name="connsiteX140" fmla="*/ 278196 w 727131"/>
              <a:gd name="connsiteY140" fmla="*/ 305139 h 619362"/>
              <a:gd name="connsiteX141" fmla="*/ 256266 w 727131"/>
              <a:gd name="connsiteY141" fmla="*/ 296680 h 619362"/>
              <a:gd name="connsiteX142" fmla="*/ 249061 w 727131"/>
              <a:gd name="connsiteY142" fmla="*/ 295113 h 619362"/>
              <a:gd name="connsiteX143" fmla="*/ 250627 w 727131"/>
              <a:gd name="connsiteY143" fmla="*/ 293547 h 619362"/>
              <a:gd name="connsiteX144" fmla="*/ 252193 w 727131"/>
              <a:gd name="connsiteY144" fmla="*/ 287281 h 619362"/>
              <a:gd name="connsiteX145" fmla="*/ 251254 w 727131"/>
              <a:gd name="connsiteY145" fmla="*/ 281642 h 619362"/>
              <a:gd name="connsiteX146" fmla="*/ 250000 w 727131"/>
              <a:gd name="connsiteY146" fmla="*/ 276316 h 619362"/>
              <a:gd name="connsiteX147" fmla="*/ 249374 w 727131"/>
              <a:gd name="connsiteY147" fmla="*/ 267858 h 619362"/>
              <a:gd name="connsiteX148" fmla="*/ 248121 w 727131"/>
              <a:gd name="connsiteY148" fmla="*/ 264098 h 619362"/>
              <a:gd name="connsiteX149" fmla="*/ 248121 w 727131"/>
              <a:gd name="connsiteY149" fmla="*/ 261279 h 619362"/>
              <a:gd name="connsiteX150" fmla="*/ 249687 w 727131"/>
              <a:gd name="connsiteY150" fmla="*/ 260026 h 619362"/>
              <a:gd name="connsiteX151" fmla="*/ 255640 w 727131"/>
              <a:gd name="connsiteY151" fmla="*/ 258772 h 619362"/>
              <a:gd name="connsiteX152" fmla="*/ 256893 w 727131"/>
              <a:gd name="connsiteY152" fmla="*/ 257206 h 619362"/>
              <a:gd name="connsiteX153" fmla="*/ 253760 w 727131"/>
              <a:gd name="connsiteY153" fmla="*/ 250001 h 619362"/>
              <a:gd name="connsiteX154" fmla="*/ 237469 w 727131"/>
              <a:gd name="connsiteY154" fmla="*/ 239036 h 619362"/>
              <a:gd name="connsiteX155" fmla="*/ 231517 w 727131"/>
              <a:gd name="connsiteY155" fmla="*/ 230577 h 619362"/>
              <a:gd name="connsiteX156" fmla="*/ 230890 w 727131"/>
              <a:gd name="connsiteY156" fmla="*/ 220552 h 619362"/>
              <a:gd name="connsiteX157" fmla="*/ 233396 w 727131"/>
              <a:gd name="connsiteY157" fmla="*/ 215539 h 619362"/>
              <a:gd name="connsiteX158" fmla="*/ 232770 w 727131"/>
              <a:gd name="connsiteY158" fmla="*/ 212093 h 619362"/>
              <a:gd name="connsiteX159" fmla="*/ 195176 w 727131"/>
              <a:gd name="connsiteY159" fmla="*/ 191416 h 619362"/>
              <a:gd name="connsiteX160" fmla="*/ 177945 w 727131"/>
              <a:gd name="connsiteY160" fmla="*/ 192356 h 619362"/>
              <a:gd name="connsiteX161" fmla="*/ 158835 w 727131"/>
              <a:gd name="connsiteY161" fmla="*/ 198935 h 619362"/>
              <a:gd name="connsiteX162" fmla="*/ 140664 w 727131"/>
              <a:gd name="connsiteY162" fmla="*/ 202381 h 619362"/>
              <a:gd name="connsiteX163" fmla="*/ 126253 w 727131"/>
              <a:gd name="connsiteY163" fmla="*/ 195176 h 619362"/>
              <a:gd name="connsiteX164" fmla="*/ 124374 w 727131"/>
              <a:gd name="connsiteY164" fmla="*/ 189224 h 619362"/>
              <a:gd name="connsiteX165" fmla="*/ 124060 w 727131"/>
              <a:gd name="connsiteY165" fmla="*/ 180138 h 619362"/>
              <a:gd name="connsiteX166" fmla="*/ 124687 w 727131"/>
              <a:gd name="connsiteY166" fmla="*/ 170740 h 619362"/>
              <a:gd name="connsiteX167" fmla="*/ 126253 w 727131"/>
              <a:gd name="connsiteY167" fmla="*/ 164787 h 619362"/>
              <a:gd name="connsiteX168" fmla="*/ 130013 w 727131"/>
              <a:gd name="connsiteY168" fmla="*/ 161968 h 619362"/>
              <a:gd name="connsiteX169" fmla="*/ 133459 w 727131"/>
              <a:gd name="connsiteY169" fmla="*/ 162281 h 619362"/>
              <a:gd name="connsiteX170" fmla="*/ 136905 w 727131"/>
              <a:gd name="connsiteY170" fmla="*/ 161341 h 619362"/>
              <a:gd name="connsiteX171" fmla="*/ 139725 w 727131"/>
              <a:gd name="connsiteY171" fmla="*/ 155075 h 619362"/>
              <a:gd name="connsiteX172" fmla="*/ 140038 w 727131"/>
              <a:gd name="connsiteY172" fmla="*/ 151003 h 619362"/>
              <a:gd name="connsiteX173" fmla="*/ 139411 w 727131"/>
              <a:gd name="connsiteY173" fmla="*/ 145677 h 619362"/>
              <a:gd name="connsiteX174" fmla="*/ 137845 w 727131"/>
              <a:gd name="connsiteY174" fmla="*/ 140665 h 619362"/>
              <a:gd name="connsiteX175" fmla="*/ 136278 w 727131"/>
              <a:gd name="connsiteY175" fmla="*/ 136905 h 619362"/>
              <a:gd name="connsiteX176" fmla="*/ 130326 w 727131"/>
              <a:gd name="connsiteY176" fmla="*/ 132206 h 619362"/>
              <a:gd name="connsiteX177" fmla="*/ 114035 w 727131"/>
              <a:gd name="connsiteY177" fmla="*/ 125627 h 619362"/>
              <a:gd name="connsiteX178" fmla="*/ 107143 w 727131"/>
              <a:gd name="connsiteY178" fmla="*/ 120928 h 619362"/>
              <a:gd name="connsiteX179" fmla="*/ 97431 w 727131"/>
              <a:gd name="connsiteY179" fmla="*/ 107143 h 619362"/>
              <a:gd name="connsiteX180" fmla="*/ 91479 w 727131"/>
              <a:gd name="connsiteY180" fmla="*/ 104010 h 619362"/>
              <a:gd name="connsiteX181" fmla="*/ 30702 w 727131"/>
              <a:gd name="connsiteY181" fmla="*/ 105263 h 619362"/>
              <a:gd name="connsiteX182" fmla="*/ 13471 w 727131"/>
              <a:gd name="connsiteY182" fmla="*/ 100877 h 619362"/>
              <a:gd name="connsiteX183" fmla="*/ 0 w 727131"/>
              <a:gd name="connsiteY183" fmla="*/ 92106 h 619362"/>
              <a:gd name="connsiteX184" fmla="*/ 2820 w 727131"/>
              <a:gd name="connsiteY184" fmla="*/ 83647 h 619362"/>
              <a:gd name="connsiteX185" fmla="*/ 26942 w 727131"/>
              <a:gd name="connsiteY185" fmla="*/ 67043 h 619362"/>
              <a:gd name="connsiteX186" fmla="*/ 36028 w 727131"/>
              <a:gd name="connsiteY186" fmla="*/ 49186 h 619362"/>
              <a:gd name="connsiteX187" fmla="*/ 46679 w 727131"/>
              <a:gd name="connsiteY187" fmla="*/ 57644 h 619362"/>
              <a:gd name="connsiteX188" fmla="*/ 57644 w 727131"/>
              <a:gd name="connsiteY188" fmla="*/ 59524 h 619362"/>
              <a:gd name="connsiteX189" fmla="*/ 68296 w 727131"/>
              <a:gd name="connsiteY189" fmla="*/ 56078 h 619362"/>
              <a:gd name="connsiteX190" fmla="*/ 77694 w 727131"/>
              <a:gd name="connsiteY190" fmla="*/ 48559 h 619362"/>
              <a:gd name="connsiteX191" fmla="*/ 104950 w 727131"/>
              <a:gd name="connsiteY191" fmla="*/ 10652 h 619362"/>
              <a:gd name="connsiteX192" fmla="*/ 108083 w 727131"/>
              <a:gd name="connsiteY192" fmla="*/ 0 h 619362"/>
              <a:gd name="connsiteX193" fmla="*/ 120301 w 727131"/>
              <a:gd name="connsiteY193" fmla="*/ 313 h 619362"/>
              <a:gd name="connsiteX194" fmla="*/ 134399 w 727131"/>
              <a:gd name="connsiteY194" fmla="*/ 8459 h 619362"/>
              <a:gd name="connsiteX195" fmla="*/ 140978 w 727131"/>
              <a:gd name="connsiteY195" fmla="*/ 14724 h 619362"/>
              <a:gd name="connsiteX196" fmla="*/ 156329 w 727131"/>
              <a:gd name="connsiteY196" fmla="*/ 26003 h 619362"/>
              <a:gd name="connsiteX197" fmla="*/ 163221 w 727131"/>
              <a:gd name="connsiteY197" fmla="*/ 29762 h 619362"/>
              <a:gd name="connsiteX198" fmla="*/ 169800 w 727131"/>
              <a:gd name="connsiteY198" fmla="*/ 31328 h 619362"/>
              <a:gd name="connsiteX199" fmla="*/ 177005 w 727131"/>
              <a:gd name="connsiteY199" fmla="*/ 30702 h 619362"/>
              <a:gd name="connsiteX200" fmla="*/ 184837 w 727131"/>
              <a:gd name="connsiteY200" fmla="*/ 27569 h 619362"/>
              <a:gd name="connsiteX201" fmla="*/ 191416 w 727131"/>
              <a:gd name="connsiteY201" fmla="*/ 23810 h 619362"/>
              <a:gd name="connsiteX202" fmla="*/ 205201 w 727131"/>
              <a:gd name="connsiteY202" fmla="*/ 7832 h 61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727131" h="619362">
                <a:moveTo>
                  <a:pt x="205201" y="7832"/>
                </a:moveTo>
                <a:lnTo>
                  <a:pt x="218359" y="10652"/>
                </a:lnTo>
                <a:lnTo>
                  <a:pt x="237782" y="20677"/>
                </a:lnTo>
                <a:lnTo>
                  <a:pt x="246241" y="23496"/>
                </a:lnTo>
                <a:lnTo>
                  <a:pt x="300439" y="30702"/>
                </a:lnTo>
                <a:lnTo>
                  <a:pt x="308585" y="30389"/>
                </a:lnTo>
                <a:lnTo>
                  <a:pt x="321116" y="25063"/>
                </a:lnTo>
                <a:lnTo>
                  <a:pt x="330828" y="23496"/>
                </a:lnTo>
                <a:lnTo>
                  <a:pt x="336780" y="25689"/>
                </a:lnTo>
                <a:lnTo>
                  <a:pt x="342106" y="30075"/>
                </a:lnTo>
                <a:lnTo>
                  <a:pt x="355890" y="49812"/>
                </a:lnTo>
                <a:lnTo>
                  <a:pt x="362783" y="56391"/>
                </a:lnTo>
                <a:lnTo>
                  <a:pt x="403196" y="84587"/>
                </a:lnTo>
                <a:lnTo>
                  <a:pt x="465540" y="116542"/>
                </a:lnTo>
                <a:lnTo>
                  <a:pt x="480891" y="122181"/>
                </a:lnTo>
                <a:lnTo>
                  <a:pt x="491542" y="125000"/>
                </a:lnTo>
                <a:lnTo>
                  <a:pt x="502821" y="125314"/>
                </a:lnTo>
                <a:lnTo>
                  <a:pt x="593046" y="202381"/>
                </a:lnTo>
                <a:lnTo>
                  <a:pt x="620302" y="221178"/>
                </a:lnTo>
                <a:lnTo>
                  <a:pt x="638472" y="230577"/>
                </a:lnTo>
                <a:lnTo>
                  <a:pt x="662595" y="237782"/>
                </a:lnTo>
                <a:lnTo>
                  <a:pt x="673560" y="244675"/>
                </a:lnTo>
                <a:lnTo>
                  <a:pt x="682019" y="251567"/>
                </a:lnTo>
                <a:lnTo>
                  <a:pt x="689851" y="256266"/>
                </a:lnTo>
                <a:lnTo>
                  <a:pt x="697056" y="258459"/>
                </a:lnTo>
                <a:lnTo>
                  <a:pt x="711467" y="259712"/>
                </a:lnTo>
                <a:lnTo>
                  <a:pt x="718360" y="261279"/>
                </a:lnTo>
                <a:lnTo>
                  <a:pt x="722746" y="264412"/>
                </a:lnTo>
                <a:lnTo>
                  <a:pt x="725879" y="268484"/>
                </a:lnTo>
                <a:lnTo>
                  <a:pt x="727132" y="272870"/>
                </a:lnTo>
                <a:lnTo>
                  <a:pt x="727132" y="276316"/>
                </a:lnTo>
                <a:lnTo>
                  <a:pt x="726192" y="278823"/>
                </a:lnTo>
                <a:lnTo>
                  <a:pt x="722432" y="283522"/>
                </a:lnTo>
                <a:lnTo>
                  <a:pt x="711781" y="291354"/>
                </a:lnTo>
                <a:lnTo>
                  <a:pt x="711781" y="293547"/>
                </a:lnTo>
                <a:lnTo>
                  <a:pt x="710841" y="291981"/>
                </a:lnTo>
                <a:lnTo>
                  <a:pt x="708021" y="291981"/>
                </a:lnTo>
                <a:lnTo>
                  <a:pt x="705515" y="297933"/>
                </a:lnTo>
                <a:lnTo>
                  <a:pt x="700816" y="303572"/>
                </a:lnTo>
                <a:lnTo>
                  <a:pt x="682019" y="320803"/>
                </a:lnTo>
                <a:lnTo>
                  <a:pt x="678259" y="325189"/>
                </a:lnTo>
                <a:lnTo>
                  <a:pt x="675753" y="332081"/>
                </a:lnTo>
                <a:lnTo>
                  <a:pt x="675753" y="336467"/>
                </a:lnTo>
                <a:lnTo>
                  <a:pt x="678886" y="343359"/>
                </a:lnTo>
                <a:lnTo>
                  <a:pt x="678886" y="347745"/>
                </a:lnTo>
                <a:lnTo>
                  <a:pt x="669801" y="360276"/>
                </a:lnTo>
                <a:lnTo>
                  <a:pt x="668234" y="366855"/>
                </a:lnTo>
                <a:lnTo>
                  <a:pt x="668548" y="379700"/>
                </a:lnTo>
                <a:lnTo>
                  <a:pt x="666981" y="384712"/>
                </a:lnTo>
                <a:lnTo>
                  <a:pt x="661342" y="378760"/>
                </a:lnTo>
                <a:lnTo>
                  <a:pt x="658523" y="383459"/>
                </a:lnTo>
                <a:lnTo>
                  <a:pt x="652570" y="387845"/>
                </a:lnTo>
                <a:lnTo>
                  <a:pt x="640979" y="394111"/>
                </a:lnTo>
                <a:lnTo>
                  <a:pt x="643485" y="397557"/>
                </a:lnTo>
                <a:lnTo>
                  <a:pt x="649124" y="394738"/>
                </a:lnTo>
                <a:lnTo>
                  <a:pt x="661342" y="393485"/>
                </a:lnTo>
                <a:lnTo>
                  <a:pt x="666981" y="390978"/>
                </a:lnTo>
                <a:lnTo>
                  <a:pt x="664475" y="396931"/>
                </a:lnTo>
                <a:lnTo>
                  <a:pt x="656956" y="407269"/>
                </a:lnTo>
                <a:lnTo>
                  <a:pt x="655390" y="414474"/>
                </a:lnTo>
                <a:lnTo>
                  <a:pt x="652570" y="417607"/>
                </a:lnTo>
                <a:lnTo>
                  <a:pt x="646618" y="417294"/>
                </a:lnTo>
                <a:lnTo>
                  <a:pt x="640665" y="417607"/>
                </a:lnTo>
                <a:lnTo>
                  <a:pt x="637846" y="423560"/>
                </a:lnTo>
                <a:lnTo>
                  <a:pt x="635966" y="431079"/>
                </a:lnTo>
                <a:lnTo>
                  <a:pt x="626568" y="446116"/>
                </a:lnTo>
                <a:lnTo>
                  <a:pt x="623121" y="453322"/>
                </a:lnTo>
                <a:lnTo>
                  <a:pt x="622495" y="460214"/>
                </a:lnTo>
                <a:lnTo>
                  <a:pt x="622182" y="472745"/>
                </a:lnTo>
                <a:lnTo>
                  <a:pt x="620302" y="478071"/>
                </a:lnTo>
                <a:lnTo>
                  <a:pt x="619675" y="467733"/>
                </a:lnTo>
                <a:lnTo>
                  <a:pt x="613723" y="466480"/>
                </a:lnTo>
                <a:lnTo>
                  <a:pt x="608397" y="470866"/>
                </a:lnTo>
                <a:lnTo>
                  <a:pt x="610277" y="474938"/>
                </a:lnTo>
                <a:lnTo>
                  <a:pt x="613410" y="470866"/>
                </a:lnTo>
                <a:lnTo>
                  <a:pt x="616543" y="472432"/>
                </a:lnTo>
                <a:lnTo>
                  <a:pt x="617796" y="476818"/>
                </a:lnTo>
                <a:lnTo>
                  <a:pt x="618422" y="484024"/>
                </a:lnTo>
                <a:lnTo>
                  <a:pt x="620302" y="484024"/>
                </a:lnTo>
                <a:lnTo>
                  <a:pt x="620302" y="500941"/>
                </a:lnTo>
                <a:lnTo>
                  <a:pt x="615603" y="535089"/>
                </a:lnTo>
                <a:lnTo>
                  <a:pt x="617482" y="552006"/>
                </a:lnTo>
                <a:lnTo>
                  <a:pt x="611530" y="548873"/>
                </a:lnTo>
                <a:lnTo>
                  <a:pt x="605891" y="561091"/>
                </a:lnTo>
                <a:lnTo>
                  <a:pt x="599939" y="558272"/>
                </a:lnTo>
                <a:lnTo>
                  <a:pt x="599939" y="561091"/>
                </a:lnTo>
                <a:lnTo>
                  <a:pt x="604638" y="565164"/>
                </a:lnTo>
                <a:lnTo>
                  <a:pt x="606517" y="570177"/>
                </a:lnTo>
                <a:lnTo>
                  <a:pt x="608710" y="583021"/>
                </a:lnTo>
                <a:lnTo>
                  <a:pt x="616543" y="598059"/>
                </a:lnTo>
                <a:lnTo>
                  <a:pt x="617482" y="604325"/>
                </a:lnTo>
                <a:lnTo>
                  <a:pt x="608710" y="598372"/>
                </a:lnTo>
                <a:lnTo>
                  <a:pt x="611530" y="607771"/>
                </a:lnTo>
                <a:lnTo>
                  <a:pt x="614663" y="606518"/>
                </a:lnTo>
                <a:lnTo>
                  <a:pt x="616856" y="607771"/>
                </a:lnTo>
                <a:lnTo>
                  <a:pt x="615916" y="616543"/>
                </a:lnTo>
                <a:lnTo>
                  <a:pt x="614976" y="619362"/>
                </a:lnTo>
                <a:lnTo>
                  <a:pt x="596806" y="610277"/>
                </a:lnTo>
                <a:lnTo>
                  <a:pt x="569550" y="606518"/>
                </a:lnTo>
                <a:lnTo>
                  <a:pt x="564224" y="603385"/>
                </a:lnTo>
                <a:lnTo>
                  <a:pt x="540728" y="579575"/>
                </a:lnTo>
                <a:lnTo>
                  <a:pt x="532269" y="573623"/>
                </a:lnTo>
                <a:lnTo>
                  <a:pt x="526004" y="570803"/>
                </a:lnTo>
                <a:lnTo>
                  <a:pt x="521304" y="567984"/>
                </a:lnTo>
                <a:lnTo>
                  <a:pt x="517231" y="563911"/>
                </a:lnTo>
                <a:lnTo>
                  <a:pt x="506267" y="546367"/>
                </a:lnTo>
                <a:lnTo>
                  <a:pt x="499374" y="538222"/>
                </a:lnTo>
                <a:lnTo>
                  <a:pt x="487470" y="531016"/>
                </a:lnTo>
                <a:lnTo>
                  <a:pt x="477758" y="529136"/>
                </a:lnTo>
                <a:lnTo>
                  <a:pt x="457708" y="531329"/>
                </a:lnTo>
                <a:lnTo>
                  <a:pt x="448936" y="529450"/>
                </a:lnTo>
                <a:lnTo>
                  <a:pt x="442357" y="524750"/>
                </a:lnTo>
                <a:lnTo>
                  <a:pt x="429512" y="506267"/>
                </a:lnTo>
                <a:lnTo>
                  <a:pt x="423873" y="499374"/>
                </a:lnTo>
                <a:lnTo>
                  <a:pt x="417607" y="495615"/>
                </a:lnTo>
                <a:lnTo>
                  <a:pt x="411968" y="494988"/>
                </a:lnTo>
                <a:lnTo>
                  <a:pt x="406956" y="496868"/>
                </a:lnTo>
                <a:lnTo>
                  <a:pt x="402883" y="500314"/>
                </a:lnTo>
                <a:lnTo>
                  <a:pt x="393484" y="510026"/>
                </a:lnTo>
                <a:lnTo>
                  <a:pt x="389725" y="510966"/>
                </a:lnTo>
                <a:lnTo>
                  <a:pt x="387532" y="508773"/>
                </a:lnTo>
                <a:lnTo>
                  <a:pt x="387219" y="500941"/>
                </a:lnTo>
                <a:lnTo>
                  <a:pt x="387845" y="482144"/>
                </a:lnTo>
                <a:lnTo>
                  <a:pt x="387219" y="472745"/>
                </a:lnTo>
                <a:lnTo>
                  <a:pt x="383459" y="463347"/>
                </a:lnTo>
                <a:lnTo>
                  <a:pt x="377194" y="454888"/>
                </a:lnTo>
                <a:lnTo>
                  <a:pt x="352757" y="432958"/>
                </a:lnTo>
                <a:lnTo>
                  <a:pt x="343359" y="420740"/>
                </a:lnTo>
                <a:lnTo>
                  <a:pt x="334274" y="401003"/>
                </a:lnTo>
                <a:lnTo>
                  <a:pt x="330828" y="387845"/>
                </a:lnTo>
                <a:lnTo>
                  <a:pt x="329888" y="376880"/>
                </a:lnTo>
                <a:lnTo>
                  <a:pt x="331454" y="369675"/>
                </a:lnTo>
                <a:lnTo>
                  <a:pt x="334900" y="363409"/>
                </a:lnTo>
                <a:lnTo>
                  <a:pt x="345239" y="352444"/>
                </a:lnTo>
                <a:lnTo>
                  <a:pt x="348372" y="346492"/>
                </a:lnTo>
                <a:lnTo>
                  <a:pt x="348372" y="340853"/>
                </a:lnTo>
                <a:lnTo>
                  <a:pt x="343986" y="334587"/>
                </a:lnTo>
                <a:lnTo>
                  <a:pt x="336467" y="329888"/>
                </a:lnTo>
                <a:lnTo>
                  <a:pt x="311404" y="322996"/>
                </a:lnTo>
                <a:lnTo>
                  <a:pt x="298873" y="317983"/>
                </a:lnTo>
                <a:lnTo>
                  <a:pt x="278196" y="305139"/>
                </a:lnTo>
                <a:lnTo>
                  <a:pt x="256266" y="296680"/>
                </a:lnTo>
                <a:lnTo>
                  <a:pt x="249061" y="295113"/>
                </a:lnTo>
                <a:lnTo>
                  <a:pt x="250627" y="293547"/>
                </a:lnTo>
                <a:lnTo>
                  <a:pt x="252193" y="287281"/>
                </a:lnTo>
                <a:lnTo>
                  <a:pt x="251254" y="281642"/>
                </a:lnTo>
                <a:lnTo>
                  <a:pt x="250000" y="276316"/>
                </a:lnTo>
                <a:lnTo>
                  <a:pt x="249374" y="267858"/>
                </a:lnTo>
                <a:lnTo>
                  <a:pt x="248121" y="264098"/>
                </a:lnTo>
                <a:lnTo>
                  <a:pt x="248121" y="261279"/>
                </a:lnTo>
                <a:lnTo>
                  <a:pt x="249687" y="260026"/>
                </a:lnTo>
                <a:lnTo>
                  <a:pt x="255640" y="258772"/>
                </a:lnTo>
                <a:lnTo>
                  <a:pt x="256893" y="257206"/>
                </a:lnTo>
                <a:lnTo>
                  <a:pt x="253760" y="250001"/>
                </a:lnTo>
                <a:lnTo>
                  <a:pt x="237469" y="239036"/>
                </a:lnTo>
                <a:lnTo>
                  <a:pt x="231517" y="230577"/>
                </a:lnTo>
                <a:lnTo>
                  <a:pt x="230890" y="220552"/>
                </a:lnTo>
                <a:lnTo>
                  <a:pt x="233396" y="215539"/>
                </a:lnTo>
                <a:lnTo>
                  <a:pt x="232770" y="212093"/>
                </a:lnTo>
                <a:lnTo>
                  <a:pt x="195176" y="191416"/>
                </a:lnTo>
                <a:lnTo>
                  <a:pt x="177945" y="192356"/>
                </a:lnTo>
                <a:lnTo>
                  <a:pt x="158835" y="198935"/>
                </a:lnTo>
                <a:lnTo>
                  <a:pt x="140664" y="202381"/>
                </a:lnTo>
                <a:lnTo>
                  <a:pt x="126253" y="195176"/>
                </a:lnTo>
                <a:lnTo>
                  <a:pt x="124374" y="189224"/>
                </a:lnTo>
                <a:lnTo>
                  <a:pt x="124060" y="180138"/>
                </a:lnTo>
                <a:lnTo>
                  <a:pt x="124687" y="170740"/>
                </a:lnTo>
                <a:lnTo>
                  <a:pt x="126253" y="164787"/>
                </a:lnTo>
                <a:lnTo>
                  <a:pt x="130013" y="161968"/>
                </a:lnTo>
                <a:lnTo>
                  <a:pt x="133459" y="162281"/>
                </a:lnTo>
                <a:lnTo>
                  <a:pt x="136905" y="161341"/>
                </a:lnTo>
                <a:lnTo>
                  <a:pt x="139725" y="155075"/>
                </a:lnTo>
                <a:lnTo>
                  <a:pt x="140038" y="151003"/>
                </a:lnTo>
                <a:lnTo>
                  <a:pt x="139411" y="145677"/>
                </a:lnTo>
                <a:lnTo>
                  <a:pt x="137845" y="140665"/>
                </a:lnTo>
                <a:lnTo>
                  <a:pt x="136278" y="136905"/>
                </a:lnTo>
                <a:lnTo>
                  <a:pt x="130326" y="132206"/>
                </a:lnTo>
                <a:lnTo>
                  <a:pt x="114035" y="125627"/>
                </a:lnTo>
                <a:lnTo>
                  <a:pt x="107143" y="120928"/>
                </a:lnTo>
                <a:lnTo>
                  <a:pt x="97431" y="107143"/>
                </a:lnTo>
                <a:lnTo>
                  <a:pt x="91479" y="104010"/>
                </a:lnTo>
                <a:lnTo>
                  <a:pt x="30702" y="105263"/>
                </a:lnTo>
                <a:lnTo>
                  <a:pt x="13471" y="100877"/>
                </a:lnTo>
                <a:lnTo>
                  <a:pt x="0" y="92106"/>
                </a:lnTo>
                <a:lnTo>
                  <a:pt x="2820" y="83647"/>
                </a:lnTo>
                <a:lnTo>
                  <a:pt x="26942" y="67043"/>
                </a:lnTo>
                <a:lnTo>
                  <a:pt x="36028" y="49186"/>
                </a:lnTo>
                <a:lnTo>
                  <a:pt x="46679" y="57644"/>
                </a:lnTo>
                <a:lnTo>
                  <a:pt x="57644" y="59524"/>
                </a:lnTo>
                <a:lnTo>
                  <a:pt x="68296" y="56078"/>
                </a:lnTo>
                <a:lnTo>
                  <a:pt x="77694" y="48559"/>
                </a:lnTo>
                <a:lnTo>
                  <a:pt x="104950" y="10652"/>
                </a:lnTo>
                <a:lnTo>
                  <a:pt x="108083" y="0"/>
                </a:lnTo>
                <a:lnTo>
                  <a:pt x="120301" y="313"/>
                </a:lnTo>
                <a:lnTo>
                  <a:pt x="134399" y="8459"/>
                </a:lnTo>
                <a:lnTo>
                  <a:pt x="140978" y="14724"/>
                </a:lnTo>
                <a:lnTo>
                  <a:pt x="156329" y="26003"/>
                </a:lnTo>
                <a:lnTo>
                  <a:pt x="163221" y="29762"/>
                </a:lnTo>
                <a:lnTo>
                  <a:pt x="169800" y="31328"/>
                </a:lnTo>
                <a:lnTo>
                  <a:pt x="177005" y="30702"/>
                </a:lnTo>
                <a:lnTo>
                  <a:pt x="184837" y="27569"/>
                </a:lnTo>
                <a:lnTo>
                  <a:pt x="191416" y="23810"/>
                </a:lnTo>
                <a:lnTo>
                  <a:pt x="205201" y="7832"/>
                </a:lnTo>
                <a:close/>
              </a:path>
            </a:pathLst>
          </a:custGeom>
          <a:solidFill>
            <a:srgbClr val="FFFF00"/>
          </a:solidFill>
          <a:ln w="12700" cap="rnd">
            <a:solidFill>
              <a:schemeClr val="bg1"/>
            </a:solidFill>
            <a:prstDash val="solid"/>
            <a:round/>
          </a:ln>
        </p:spPr>
        <p:txBody>
          <a:bodyPr rtlCol="0" anchor="ctr"/>
          <a:lstStyle/>
          <a:p>
            <a:endParaRPr lang="vi-VN"/>
          </a:p>
        </p:txBody>
      </p:sp>
      <p:sp>
        <p:nvSpPr>
          <p:cNvPr id="17" name="Freeform: Shape 16">
            <a:extLst>
              <a:ext uri="{FF2B5EF4-FFF2-40B4-BE49-F238E27FC236}">
                <a16:creationId xmlns:a16="http://schemas.microsoft.com/office/drawing/2014/main" id="{41A5A07D-CD61-CC59-D38C-58834C9F1820}"/>
              </a:ext>
            </a:extLst>
          </p:cNvPr>
          <p:cNvSpPr/>
          <p:nvPr/>
        </p:nvSpPr>
        <p:spPr>
          <a:xfrm>
            <a:off x="1597373" y="556894"/>
            <a:ext cx="324248" cy="528823"/>
          </a:xfrm>
          <a:custGeom>
            <a:avLst/>
            <a:gdLst>
              <a:gd name="connsiteX0" fmla="*/ 306078 w 324248"/>
              <a:gd name="connsiteY0" fmla="*/ 25376 h 528823"/>
              <a:gd name="connsiteX1" fmla="*/ 313910 w 324248"/>
              <a:gd name="connsiteY1" fmla="*/ 37907 h 528823"/>
              <a:gd name="connsiteX2" fmla="*/ 318296 w 324248"/>
              <a:gd name="connsiteY2" fmla="*/ 47932 h 528823"/>
              <a:gd name="connsiteX3" fmla="*/ 322682 w 324248"/>
              <a:gd name="connsiteY3" fmla="*/ 59837 h 528823"/>
              <a:gd name="connsiteX4" fmla="*/ 324249 w 324248"/>
              <a:gd name="connsiteY4" fmla="*/ 71742 h 528823"/>
              <a:gd name="connsiteX5" fmla="*/ 323622 w 324248"/>
              <a:gd name="connsiteY5" fmla="*/ 81767 h 528823"/>
              <a:gd name="connsiteX6" fmla="*/ 319863 w 324248"/>
              <a:gd name="connsiteY6" fmla="*/ 92419 h 528823"/>
              <a:gd name="connsiteX7" fmla="*/ 314850 w 324248"/>
              <a:gd name="connsiteY7" fmla="*/ 100564 h 528823"/>
              <a:gd name="connsiteX8" fmla="*/ 299813 w 324248"/>
              <a:gd name="connsiteY8" fmla="*/ 118421 h 528823"/>
              <a:gd name="connsiteX9" fmla="*/ 285715 w 324248"/>
              <a:gd name="connsiteY9" fmla="*/ 141291 h 528823"/>
              <a:gd name="connsiteX10" fmla="*/ 281016 w 324248"/>
              <a:gd name="connsiteY10" fmla="*/ 151316 h 528823"/>
              <a:gd name="connsiteX11" fmla="*/ 277256 w 324248"/>
              <a:gd name="connsiteY11" fmla="*/ 162281 h 528823"/>
              <a:gd name="connsiteX12" fmla="*/ 275063 w 324248"/>
              <a:gd name="connsiteY12" fmla="*/ 174499 h 528823"/>
              <a:gd name="connsiteX13" fmla="*/ 272244 w 324248"/>
              <a:gd name="connsiteY13" fmla="*/ 226817 h 528823"/>
              <a:gd name="connsiteX14" fmla="*/ 275063 w 324248"/>
              <a:gd name="connsiteY14" fmla="*/ 251254 h 528823"/>
              <a:gd name="connsiteX15" fmla="*/ 277569 w 324248"/>
              <a:gd name="connsiteY15" fmla="*/ 262219 h 528823"/>
              <a:gd name="connsiteX16" fmla="*/ 281329 w 324248"/>
              <a:gd name="connsiteY16" fmla="*/ 271930 h 528823"/>
              <a:gd name="connsiteX17" fmla="*/ 296680 w 324248"/>
              <a:gd name="connsiteY17" fmla="*/ 299499 h 528823"/>
              <a:gd name="connsiteX18" fmla="*/ 301692 w 324248"/>
              <a:gd name="connsiteY18" fmla="*/ 320176 h 528823"/>
              <a:gd name="connsiteX19" fmla="*/ 298246 w 324248"/>
              <a:gd name="connsiteY19" fmla="*/ 338033 h 528823"/>
              <a:gd name="connsiteX20" fmla="*/ 291981 w 324248"/>
              <a:gd name="connsiteY20" fmla="*/ 358710 h 528823"/>
              <a:gd name="connsiteX21" fmla="*/ 284775 w 324248"/>
              <a:gd name="connsiteY21" fmla="*/ 447996 h 528823"/>
              <a:gd name="connsiteX22" fmla="*/ 285088 w 324248"/>
              <a:gd name="connsiteY22" fmla="*/ 464600 h 528823"/>
              <a:gd name="connsiteX23" fmla="*/ 286655 w 324248"/>
              <a:gd name="connsiteY23" fmla="*/ 477445 h 528823"/>
              <a:gd name="connsiteX24" fmla="*/ 292920 w 324248"/>
              <a:gd name="connsiteY24" fmla="*/ 490602 h 528823"/>
              <a:gd name="connsiteX25" fmla="*/ 296680 w 324248"/>
              <a:gd name="connsiteY25" fmla="*/ 495928 h 528823"/>
              <a:gd name="connsiteX26" fmla="*/ 300752 w 324248"/>
              <a:gd name="connsiteY26" fmla="*/ 500628 h 528823"/>
              <a:gd name="connsiteX27" fmla="*/ 310151 w 324248"/>
              <a:gd name="connsiteY27" fmla="*/ 506580 h 528823"/>
              <a:gd name="connsiteX28" fmla="*/ 300752 w 324248"/>
              <a:gd name="connsiteY28" fmla="*/ 513785 h 528823"/>
              <a:gd name="connsiteX29" fmla="*/ 293860 w 324248"/>
              <a:gd name="connsiteY29" fmla="*/ 517232 h 528823"/>
              <a:gd name="connsiteX30" fmla="*/ 272870 w 324248"/>
              <a:gd name="connsiteY30" fmla="*/ 525377 h 528823"/>
              <a:gd name="connsiteX31" fmla="*/ 260339 w 324248"/>
              <a:gd name="connsiteY31" fmla="*/ 527883 h 528823"/>
              <a:gd name="connsiteX32" fmla="*/ 231830 w 324248"/>
              <a:gd name="connsiteY32" fmla="*/ 528823 h 528823"/>
              <a:gd name="connsiteX33" fmla="*/ 199562 w 324248"/>
              <a:gd name="connsiteY33" fmla="*/ 520051 h 528823"/>
              <a:gd name="connsiteX34" fmla="*/ 183271 w 324248"/>
              <a:gd name="connsiteY34" fmla="*/ 494988 h 528823"/>
              <a:gd name="connsiteX35" fmla="*/ 163847 w 324248"/>
              <a:gd name="connsiteY35" fmla="*/ 472432 h 528823"/>
              <a:gd name="connsiteX36" fmla="*/ 139411 w 324248"/>
              <a:gd name="connsiteY36" fmla="*/ 450189 h 528823"/>
              <a:gd name="connsiteX37" fmla="*/ 112156 w 324248"/>
              <a:gd name="connsiteY37" fmla="*/ 433272 h 528823"/>
              <a:gd name="connsiteX38" fmla="*/ 106203 w 324248"/>
              <a:gd name="connsiteY38" fmla="*/ 427319 h 528823"/>
              <a:gd name="connsiteX39" fmla="*/ 103070 w 324248"/>
              <a:gd name="connsiteY39" fmla="*/ 421680 h 528823"/>
              <a:gd name="connsiteX40" fmla="*/ 100877 w 324248"/>
              <a:gd name="connsiteY40" fmla="*/ 412282 h 528823"/>
              <a:gd name="connsiteX41" fmla="*/ 102444 w 324248"/>
              <a:gd name="connsiteY41" fmla="*/ 404763 h 528823"/>
              <a:gd name="connsiteX42" fmla="*/ 107143 w 324248"/>
              <a:gd name="connsiteY42" fmla="*/ 391605 h 528823"/>
              <a:gd name="connsiteX43" fmla="*/ 104324 w 324248"/>
              <a:gd name="connsiteY43" fmla="*/ 382833 h 528823"/>
              <a:gd name="connsiteX44" fmla="*/ 97118 w 324248"/>
              <a:gd name="connsiteY44" fmla="*/ 372181 h 528823"/>
              <a:gd name="connsiteX45" fmla="*/ 68922 w 324248"/>
              <a:gd name="connsiteY45" fmla="*/ 340853 h 528823"/>
              <a:gd name="connsiteX46" fmla="*/ 63283 w 324248"/>
              <a:gd name="connsiteY46" fmla="*/ 332707 h 528823"/>
              <a:gd name="connsiteX47" fmla="*/ 63910 w 324248"/>
              <a:gd name="connsiteY47" fmla="*/ 309524 h 528823"/>
              <a:gd name="connsiteX48" fmla="*/ 61404 w 324248"/>
              <a:gd name="connsiteY48" fmla="*/ 302006 h 528823"/>
              <a:gd name="connsiteX49" fmla="*/ 57331 w 324248"/>
              <a:gd name="connsiteY49" fmla="*/ 294173 h 528823"/>
              <a:gd name="connsiteX50" fmla="*/ 48559 w 324248"/>
              <a:gd name="connsiteY50" fmla="*/ 285715 h 528823"/>
              <a:gd name="connsiteX51" fmla="*/ 30702 w 324248"/>
              <a:gd name="connsiteY51" fmla="*/ 273497 h 528823"/>
              <a:gd name="connsiteX52" fmla="*/ 15351 w 324248"/>
              <a:gd name="connsiteY52" fmla="*/ 256579 h 528823"/>
              <a:gd name="connsiteX53" fmla="*/ 0 w 324248"/>
              <a:gd name="connsiteY53" fmla="*/ 219612 h 528823"/>
              <a:gd name="connsiteX54" fmla="*/ 17544 w 324248"/>
              <a:gd name="connsiteY54" fmla="*/ 201442 h 528823"/>
              <a:gd name="connsiteX55" fmla="*/ 34461 w 324248"/>
              <a:gd name="connsiteY55" fmla="*/ 174499 h 528823"/>
              <a:gd name="connsiteX56" fmla="*/ 36654 w 324248"/>
              <a:gd name="connsiteY56" fmla="*/ 169173 h 528823"/>
              <a:gd name="connsiteX57" fmla="*/ 38534 w 324248"/>
              <a:gd name="connsiteY57" fmla="*/ 163847 h 528823"/>
              <a:gd name="connsiteX58" fmla="*/ 38534 w 324248"/>
              <a:gd name="connsiteY58" fmla="*/ 151629 h 528823"/>
              <a:gd name="connsiteX59" fmla="*/ 39160 w 324248"/>
              <a:gd name="connsiteY59" fmla="*/ 145050 h 528823"/>
              <a:gd name="connsiteX60" fmla="*/ 41667 w 324248"/>
              <a:gd name="connsiteY60" fmla="*/ 139411 h 528823"/>
              <a:gd name="connsiteX61" fmla="*/ 46366 w 324248"/>
              <a:gd name="connsiteY61" fmla="*/ 135339 h 528823"/>
              <a:gd name="connsiteX62" fmla="*/ 54511 w 324248"/>
              <a:gd name="connsiteY62" fmla="*/ 134399 h 528823"/>
              <a:gd name="connsiteX63" fmla="*/ 61404 w 324248"/>
              <a:gd name="connsiteY63" fmla="*/ 135652 h 528823"/>
              <a:gd name="connsiteX64" fmla="*/ 73622 w 324248"/>
              <a:gd name="connsiteY64" fmla="*/ 140351 h 528823"/>
              <a:gd name="connsiteX65" fmla="*/ 78321 w 324248"/>
              <a:gd name="connsiteY65" fmla="*/ 140664 h 528823"/>
              <a:gd name="connsiteX66" fmla="*/ 82080 w 324248"/>
              <a:gd name="connsiteY66" fmla="*/ 138785 h 528823"/>
              <a:gd name="connsiteX67" fmla="*/ 85527 w 324248"/>
              <a:gd name="connsiteY67" fmla="*/ 133772 h 528823"/>
              <a:gd name="connsiteX68" fmla="*/ 92732 w 324248"/>
              <a:gd name="connsiteY68" fmla="*/ 103697 h 528823"/>
              <a:gd name="connsiteX69" fmla="*/ 95865 w 324248"/>
              <a:gd name="connsiteY69" fmla="*/ 94925 h 528823"/>
              <a:gd name="connsiteX70" fmla="*/ 99938 w 324248"/>
              <a:gd name="connsiteY70" fmla="*/ 86466 h 528823"/>
              <a:gd name="connsiteX71" fmla="*/ 105263 w 324248"/>
              <a:gd name="connsiteY71" fmla="*/ 78008 h 528823"/>
              <a:gd name="connsiteX72" fmla="*/ 117795 w 324248"/>
              <a:gd name="connsiteY72" fmla="*/ 63597 h 528823"/>
              <a:gd name="connsiteX73" fmla="*/ 122181 w 324248"/>
              <a:gd name="connsiteY73" fmla="*/ 56078 h 528823"/>
              <a:gd name="connsiteX74" fmla="*/ 132519 w 324248"/>
              <a:gd name="connsiteY74" fmla="*/ 27569 h 528823"/>
              <a:gd name="connsiteX75" fmla="*/ 134712 w 324248"/>
              <a:gd name="connsiteY75" fmla="*/ 19737 h 528823"/>
              <a:gd name="connsiteX76" fmla="*/ 137218 w 324248"/>
              <a:gd name="connsiteY76" fmla="*/ 5013 h 528823"/>
              <a:gd name="connsiteX77" fmla="*/ 140978 w 324248"/>
              <a:gd name="connsiteY77" fmla="*/ 940 h 528823"/>
              <a:gd name="connsiteX78" fmla="*/ 148183 w 324248"/>
              <a:gd name="connsiteY78" fmla="*/ 0 h 528823"/>
              <a:gd name="connsiteX79" fmla="*/ 164474 w 324248"/>
              <a:gd name="connsiteY79" fmla="*/ 4073 h 528823"/>
              <a:gd name="connsiteX80" fmla="*/ 210840 w 324248"/>
              <a:gd name="connsiteY80" fmla="*/ 21303 h 528823"/>
              <a:gd name="connsiteX81" fmla="*/ 237469 w 324248"/>
              <a:gd name="connsiteY81" fmla="*/ 23496 h 528823"/>
              <a:gd name="connsiteX82" fmla="*/ 277256 w 324248"/>
              <a:gd name="connsiteY82" fmla="*/ 30702 h 528823"/>
              <a:gd name="connsiteX83" fmla="*/ 306078 w 324248"/>
              <a:gd name="connsiteY83" fmla="*/ 25376 h 52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24248" h="528823">
                <a:moveTo>
                  <a:pt x="306078" y="25376"/>
                </a:moveTo>
                <a:lnTo>
                  <a:pt x="313910" y="37907"/>
                </a:lnTo>
                <a:lnTo>
                  <a:pt x="318296" y="47932"/>
                </a:lnTo>
                <a:lnTo>
                  <a:pt x="322682" y="59837"/>
                </a:lnTo>
                <a:lnTo>
                  <a:pt x="324249" y="71742"/>
                </a:lnTo>
                <a:lnTo>
                  <a:pt x="323622" y="81767"/>
                </a:lnTo>
                <a:lnTo>
                  <a:pt x="319863" y="92419"/>
                </a:lnTo>
                <a:lnTo>
                  <a:pt x="314850" y="100564"/>
                </a:lnTo>
                <a:lnTo>
                  <a:pt x="299813" y="118421"/>
                </a:lnTo>
                <a:lnTo>
                  <a:pt x="285715" y="141291"/>
                </a:lnTo>
                <a:lnTo>
                  <a:pt x="281016" y="151316"/>
                </a:lnTo>
                <a:lnTo>
                  <a:pt x="277256" y="162281"/>
                </a:lnTo>
                <a:lnTo>
                  <a:pt x="275063" y="174499"/>
                </a:lnTo>
                <a:lnTo>
                  <a:pt x="272244" y="226817"/>
                </a:lnTo>
                <a:lnTo>
                  <a:pt x="275063" y="251254"/>
                </a:lnTo>
                <a:lnTo>
                  <a:pt x="277569" y="262219"/>
                </a:lnTo>
                <a:lnTo>
                  <a:pt x="281329" y="271930"/>
                </a:lnTo>
                <a:lnTo>
                  <a:pt x="296680" y="299499"/>
                </a:lnTo>
                <a:lnTo>
                  <a:pt x="301692" y="320176"/>
                </a:lnTo>
                <a:lnTo>
                  <a:pt x="298246" y="338033"/>
                </a:lnTo>
                <a:lnTo>
                  <a:pt x="291981" y="358710"/>
                </a:lnTo>
                <a:lnTo>
                  <a:pt x="284775" y="447996"/>
                </a:lnTo>
                <a:lnTo>
                  <a:pt x="285088" y="464600"/>
                </a:lnTo>
                <a:lnTo>
                  <a:pt x="286655" y="477445"/>
                </a:lnTo>
                <a:lnTo>
                  <a:pt x="292920" y="490602"/>
                </a:lnTo>
                <a:lnTo>
                  <a:pt x="296680" y="495928"/>
                </a:lnTo>
                <a:lnTo>
                  <a:pt x="300752" y="500628"/>
                </a:lnTo>
                <a:lnTo>
                  <a:pt x="310151" y="506580"/>
                </a:lnTo>
                <a:lnTo>
                  <a:pt x="300752" y="513785"/>
                </a:lnTo>
                <a:lnTo>
                  <a:pt x="293860" y="517232"/>
                </a:lnTo>
                <a:lnTo>
                  <a:pt x="272870" y="525377"/>
                </a:lnTo>
                <a:lnTo>
                  <a:pt x="260339" y="527883"/>
                </a:lnTo>
                <a:lnTo>
                  <a:pt x="231830" y="528823"/>
                </a:lnTo>
                <a:lnTo>
                  <a:pt x="199562" y="520051"/>
                </a:lnTo>
                <a:lnTo>
                  <a:pt x="183271" y="494988"/>
                </a:lnTo>
                <a:lnTo>
                  <a:pt x="163847" y="472432"/>
                </a:lnTo>
                <a:lnTo>
                  <a:pt x="139411" y="450189"/>
                </a:lnTo>
                <a:lnTo>
                  <a:pt x="112156" y="433272"/>
                </a:lnTo>
                <a:lnTo>
                  <a:pt x="106203" y="427319"/>
                </a:lnTo>
                <a:lnTo>
                  <a:pt x="103070" y="421680"/>
                </a:lnTo>
                <a:lnTo>
                  <a:pt x="100877" y="412282"/>
                </a:lnTo>
                <a:lnTo>
                  <a:pt x="102444" y="404763"/>
                </a:lnTo>
                <a:lnTo>
                  <a:pt x="107143" y="391605"/>
                </a:lnTo>
                <a:lnTo>
                  <a:pt x="104324" y="382833"/>
                </a:lnTo>
                <a:lnTo>
                  <a:pt x="97118" y="372181"/>
                </a:lnTo>
                <a:lnTo>
                  <a:pt x="68922" y="340853"/>
                </a:lnTo>
                <a:lnTo>
                  <a:pt x="63283" y="332707"/>
                </a:lnTo>
                <a:lnTo>
                  <a:pt x="63910" y="309524"/>
                </a:lnTo>
                <a:lnTo>
                  <a:pt x="61404" y="302006"/>
                </a:lnTo>
                <a:lnTo>
                  <a:pt x="57331" y="294173"/>
                </a:lnTo>
                <a:lnTo>
                  <a:pt x="48559" y="285715"/>
                </a:lnTo>
                <a:lnTo>
                  <a:pt x="30702" y="273497"/>
                </a:lnTo>
                <a:lnTo>
                  <a:pt x="15351" y="256579"/>
                </a:lnTo>
                <a:lnTo>
                  <a:pt x="0" y="219612"/>
                </a:lnTo>
                <a:lnTo>
                  <a:pt x="17544" y="201442"/>
                </a:lnTo>
                <a:lnTo>
                  <a:pt x="34461" y="174499"/>
                </a:lnTo>
                <a:lnTo>
                  <a:pt x="36654" y="169173"/>
                </a:lnTo>
                <a:lnTo>
                  <a:pt x="38534" y="163847"/>
                </a:lnTo>
                <a:lnTo>
                  <a:pt x="38534" y="151629"/>
                </a:lnTo>
                <a:lnTo>
                  <a:pt x="39160" y="145050"/>
                </a:lnTo>
                <a:lnTo>
                  <a:pt x="41667" y="139411"/>
                </a:lnTo>
                <a:lnTo>
                  <a:pt x="46366" y="135339"/>
                </a:lnTo>
                <a:lnTo>
                  <a:pt x="54511" y="134399"/>
                </a:lnTo>
                <a:lnTo>
                  <a:pt x="61404" y="135652"/>
                </a:lnTo>
                <a:lnTo>
                  <a:pt x="73622" y="140351"/>
                </a:lnTo>
                <a:lnTo>
                  <a:pt x="78321" y="140664"/>
                </a:lnTo>
                <a:lnTo>
                  <a:pt x="82080" y="138785"/>
                </a:lnTo>
                <a:lnTo>
                  <a:pt x="85527" y="133772"/>
                </a:lnTo>
                <a:lnTo>
                  <a:pt x="92732" y="103697"/>
                </a:lnTo>
                <a:lnTo>
                  <a:pt x="95865" y="94925"/>
                </a:lnTo>
                <a:lnTo>
                  <a:pt x="99938" y="86466"/>
                </a:lnTo>
                <a:lnTo>
                  <a:pt x="105263" y="78008"/>
                </a:lnTo>
                <a:lnTo>
                  <a:pt x="117795" y="63597"/>
                </a:lnTo>
                <a:lnTo>
                  <a:pt x="122181" y="56078"/>
                </a:lnTo>
                <a:lnTo>
                  <a:pt x="132519" y="27569"/>
                </a:lnTo>
                <a:lnTo>
                  <a:pt x="134712" y="19737"/>
                </a:lnTo>
                <a:lnTo>
                  <a:pt x="137218" y="5013"/>
                </a:lnTo>
                <a:lnTo>
                  <a:pt x="140978" y="940"/>
                </a:lnTo>
                <a:lnTo>
                  <a:pt x="148183" y="0"/>
                </a:lnTo>
                <a:lnTo>
                  <a:pt x="164474" y="4073"/>
                </a:lnTo>
                <a:lnTo>
                  <a:pt x="210840" y="21303"/>
                </a:lnTo>
                <a:lnTo>
                  <a:pt x="237469" y="23496"/>
                </a:lnTo>
                <a:lnTo>
                  <a:pt x="277256" y="30702"/>
                </a:lnTo>
                <a:lnTo>
                  <a:pt x="306078" y="25376"/>
                </a:lnTo>
                <a:close/>
              </a:path>
            </a:pathLst>
          </a:custGeom>
          <a:solidFill>
            <a:srgbClr val="F26B06"/>
          </a:solidFill>
          <a:ln w="12700" cap="rnd">
            <a:solidFill>
              <a:schemeClr val="bg1"/>
            </a:solidFill>
            <a:prstDash val="solid"/>
            <a:round/>
          </a:ln>
        </p:spPr>
        <p:txBody>
          <a:bodyPr rtlCol="0" anchor="ctr"/>
          <a:lstStyle/>
          <a:p>
            <a:endParaRPr lang="vi-VN"/>
          </a:p>
        </p:txBody>
      </p:sp>
      <p:sp>
        <p:nvSpPr>
          <p:cNvPr id="18" name="Freeform: Shape 17">
            <a:extLst>
              <a:ext uri="{FF2B5EF4-FFF2-40B4-BE49-F238E27FC236}">
                <a16:creationId xmlns:a16="http://schemas.microsoft.com/office/drawing/2014/main" id="{7BE6A697-9DDC-7B9D-2980-BA27A518B7B2}"/>
              </a:ext>
            </a:extLst>
          </p:cNvPr>
          <p:cNvSpPr/>
          <p:nvPr/>
        </p:nvSpPr>
        <p:spPr>
          <a:xfrm>
            <a:off x="1199189" y="731393"/>
            <a:ext cx="510339" cy="431705"/>
          </a:xfrm>
          <a:custGeom>
            <a:avLst/>
            <a:gdLst>
              <a:gd name="connsiteX0" fmla="*/ 398184 w 510339"/>
              <a:gd name="connsiteY0" fmla="*/ 45113 h 431705"/>
              <a:gd name="connsiteX1" fmla="*/ 413535 w 510339"/>
              <a:gd name="connsiteY1" fmla="*/ 82080 h 431705"/>
              <a:gd name="connsiteX2" fmla="*/ 428886 w 510339"/>
              <a:gd name="connsiteY2" fmla="*/ 98998 h 431705"/>
              <a:gd name="connsiteX3" fmla="*/ 446743 w 510339"/>
              <a:gd name="connsiteY3" fmla="*/ 111216 h 431705"/>
              <a:gd name="connsiteX4" fmla="*/ 455515 w 510339"/>
              <a:gd name="connsiteY4" fmla="*/ 119674 h 431705"/>
              <a:gd name="connsiteX5" fmla="*/ 459587 w 510339"/>
              <a:gd name="connsiteY5" fmla="*/ 127507 h 431705"/>
              <a:gd name="connsiteX6" fmla="*/ 462094 w 510339"/>
              <a:gd name="connsiteY6" fmla="*/ 135025 h 431705"/>
              <a:gd name="connsiteX7" fmla="*/ 461467 w 510339"/>
              <a:gd name="connsiteY7" fmla="*/ 158208 h 431705"/>
              <a:gd name="connsiteX8" fmla="*/ 467106 w 510339"/>
              <a:gd name="connsiteY8" fmla="*/ 166354 h 431705"/>
              <a:gd name="connsiteX9" fmla="*/ 495302 w 510339"/>
              <a:gd name="connsiteY9" fmla="*/ 197682 h 431705"/>
              <a:gd name="connsiteX10" fmla="*/ 502507 w 510339"/>
              <a:gd name="connsiteY10" fmla="*/ 208334 h 431705"/>
              <a:gd name="connsiteX11" fmla="*/ 505327 w 510339"/>
              <a:gd name="connsiteY11" fmla="*/ 217106 h 431705"/>
              <a:gd name="connsiteX12" fmla="*/ 500628 w 510339"/>
              <a:gd name="connsiteY12" fmla="*/ 230264 h 431705"/>
              <a:gd name="connsiteX13" fmla="*/ 499061 w 510339"/>
              <a:gd name="connsiteY13" fmla="*/ 237782 h 431705"/>
              <a:gd name="connsiteX14" fmla="*/ 501254 w 510339"/>
              <a:gd name="connsiteY14" fmla="*/ 247181 h 431705"/>
              <a:gd name="connsiteX15" fmla="*/ 504387 w 510339"/>
              <a:gd name="connsiteY15" fmla="*/ 252820 h 431705"/>
              <a:gd name="connsiteX16" fmla="*/ 510339 w 510339"/>
              <a:gd name="connsiteY16" fmla="*/ 258772 h 431705"/>
              <a:gd name="connsiteX17" fmla="*/ 493422 w 510339"/>
              <a:gd name="connsiteY17" fmla="*/ 270364 h 431705"/>
              <a:gd name="connsiteX18" fmla="*/ 485277 w 510339"/>
              <a:gd name="connsiteY18" fmla="*/ 273183 h 431705"/>
              <a:gd name="connsiteX19" fmla="*/ 462094 w 510339"/>
              <a:gd name="connsiteY19" fmla="*/ 278509 h 431705"/>
              <a:gd name="connsiteX20" fmla="*/ 450815 w 510339"/>
              <a:gd name="connsiteY20" fmla="*/ 282582 h 431705"/>
              <a:gd name="connsiteX21" fmla="*/ 440164 w 510339"/>
              <a:gd name="connsiteY21" fmla="*/ 287908 h 431705"/>
              <a:gd name="connsiteX22" fmla="*/ 429512 w 510339"/>
              <a:gd name="connsiteY22" fmla="*/ 296993 h 431705"/>
              <a:gd name="connsiteX23" fmla="*/ 421680 w 510339"/>
              <a:gd name="connsiteY23" fmla="*/ 308271 h 431705"/>
              <a:gd name="connsiteX24" fmla="*/ 416041 w 510339"/>
              <a:gd name="connsiteY24" fmla="*/ 321429 h 431705"/>
              <a:gd name="connsiteX25" fmla="*/ 415101 w 510339"/>
              <a:gd name="connsiteY25" fmla="*/ 341479 h 431705"/>
              <a:gd name="connsiteX26" fmla="*/ 418547 w 510339"/>
              <a:gd name="connsiteY26" fmla="*/ 359023 h 431705"/>
              <a:gd name="connsiteX27" fmla="*/ 427946 w 510339"/>
              <a:gd name="connsiteY27" fmla="*/ 388472 h 431705"/>
              <a:gd name="connsiteX28" fmla="*/ 428572 w 510339"/>
              <a:gd name="connsiteY28" fmla="*/ 398810 h 431705"/>
              <a:gd name="connsiteX29" fmla="*/ 423560 w 510339"/>
              <a:gd name="connsiteY29" fmla="*/ 407269 h 431705"/>
              <a:gd name="connsiteX30" fmla="*/ 418234 w 510339"/>
              <a:gd name="connsiteY30" fmla="*/ 413535 h 431705"/>
              <a:gd name="connsiteX31" fmla="*/ 390038 w 510339"/>
              <a:gd name="connsiteY31" fmla="*/ 429825 h 431705"/>
              <a:gd name="connsiteX32" fmla="*/ 381893 w 510339"/>
              <a:gd name="connsiteY32" fmla="*/ 431705 h 431705"/>
              <a:gd name="connsiteX33" fmla="*/ 375941 w 510339"/>
              <a:gd name="connsiteY33" fmla="*/ 430765 h 431705"/>
              <a:gd name="connsiteX34" fmla="*/ 369048 w 510339"/>
              <a:gd name="connsiteY34" fmla="*/ 427632 h 431705"/>
              <a:gd name="connsiteX35" fmla="*/ 363409 w 510339"/>
              <a:gd name="connsiteY35" fmla="*/ 419487 h 431705"/>
              <a:gd name="connsiteX36" fmla="*/ 359963 w 510339"/>
              <a:gd name="connsiteY36" fmla="*/ 411968 h 431705"/>
              <a:gd name="connsiteX37" fmla="*/ 355577 w 510339"/>
              <a:gd name="connsiteY37" fmla="*/ 405076 h 431705"/>
              <a:gd name="connsiteX38" fmla="*/ 350565 w 510339"/>
              <a:gd name="connsiteY38" fmla="*/ 401943 h 431705"/>
              <a:gd name="connsiteX39" fmla="*/ 344299 w 510339"/>
              <a:gd name="connsiteY39" fmla="*/ 401943 h 431705"/>
              <a:gd name="connsiteX40" fmla="*/ 331141 w 510339"/>
              <a:gd name="connsiteY40" fmla="*/ 406329 h 431705"/>
              <a:gd name="connsiteX41" fmla="*/ 323935 w 510339"/>
              <a:gd name="connsiteY41" fmla="*/ 405703 h 431705"/>
              <a:gd name="connsiteX42" fmla="*/ 315163 w 510339"/>
              <a:gd name="connsiteY42" fmla="*/ 402256 h 431705"/>
              <a:gd name="connsiteX43" fmla="*/ 303572 w 510339"/>
              <a:gd name="connsiteY43" fmla="*/ 395051 h 431705"/>
              <a:gd name="connsiteX44" fmla="*/ 294174 w 510339"/>
              <a:gd name="connsiteY44" fmla="*/ 391605 h 431705"/>
              <a:gd name="connsiteX45" fmla="*/ 285088 w 510339"/>
              <a:gd name="connsiteY45" fmla="*/ 391918 h 431705"/>
              <a:gd name="connsiteX46" fmla="*/ 275063 w 510339"/>
              <a:gd name="connsiteY46" fmla="*/ 395677 h 431705"/>
              <a:gd name="connsiteX47" fmla="*/ 246241 w 510339"/>
              <a:gd name="connsiteY47" fmla="*/ 413535 h 431705"/>
              <a:gd name="connsiteX48" fmla="*/ 237469 w 510339"/>
              <a:gd name="connsiteY48" fmla="*/ 415101 h 431705"/>
              <a:gd name="connsiteX49" fmla="*/ 227131 w 510339"/>
              <a:gd name="connsiteY49" fmla="*/ 412595 h 431705"/>
              <a:gd name="connsiteX50" fmla="*/ 189537 w 510339"/>
              <a:gd name="connsiteY50" fmla="*/ 390352 h 431705"/>
              <a:gd name="connsiteX51" fmla="*/ 177319 w 510339"/>
              <a:gd name="connsiteY51" fmla="*/ 377507 h 431705"/>
              <a:gd name="connsiteX52" fmla="*/ 171993 w 510339"/>
              <a:gd name="connsiteY52" fmla="*/ 366542 h 431705"/>
              <a:gd name="connsiteX53" fmla="*/ 169800 w 510339"/>
              <a:gd name="connsiteY53" fmla="*/ 354324 h 431705"/>
              <a:gd name="connsiteX54" fmla="*/ 170113 w 510339"/>
              <a:gd name="connsiteY54" fmla="*/ 340540 h 431705"/>
              <a:gd name="connsiteX55" fmla="*/ 172619 w 510339"/>
              <a:gd name="connsiteY55" fmla="*/ 322996 h 431705"/>
              <a:gd name="connsiteX56" fmla="*/ 177319 w 510339"/>
              <a:gd name="connsiteY56" fmla="*/ 306392 h 431705"/>
              <a:gd name="connsiteX57" fmla="*/ 186404 w 510339"/>
              <a:gd name="connsiteY57" fmla="*/ 281955 h 431705"/>
              <a:gd name="connsiteX58" fmla="*/ 186404 w 510339"/>
              <a:gd name="connsiteY58" fmla="*/ 273810 h 431705"/>
              <a:gd name="connsiteX59" fmla="*/ 183271 w 510339"/>
              <a:gd name="connsiteY59" fmla="*/ 267544 h 431705"/>
              <a:gd name="connsiteX60" fmla="*/ 176692 w 510339"/>
              <a:gd name="connsiteY60" fmla="*/ 260652 h 431705"/>
              <a:gd name="connsiteX61" fmla="*/ 168233 w 510339"/>
              <a:gd name="connsiteY61" fmla="*/ 256266 h 431705"/>
              <a:gd name="connsiteX62" fmla="*/ 160088 w 510339"/>
              <a:gd name="connsiteY62" fmla="*/ 256893 h 431705"/>
              <a:gd name="connsiteX63" fmla="*/ 152569 w 510339"/>
              <a:gd name="connsiteY63" fmla="*/ 260965 h 431705"/>
              <a:gd name="connsiteX64" fmla="*/ 136278 w 510339"/>
              <a:gd name="connsiteY64" fmla="*/ 274437 h 431705"/>
              <a:gd name="connsiteX65" fmla="*/ 124374 w 510339"/>
              <a:gd name="connsiteY65" fmla="*/ 278509 h 431705"/>
              <a:gd name="connsiteX66" fmla="*/ 109963 w 510339"/>
              <a:gd name="connsiteY66" fmla="*/ 279136 h 431705"/>
              <a:gd name="connsiteX67" fmla="*/ 44486 w 510339"/>
              <a:gd name="connsiteY67" fmla="*/ 267544 h 431705"/>
              <a:gd name="connsiteX68" fmla="*/ 5952 w 510339"/>
              <a:gd name="connsiteY68" fmla="*/ 251567 h 431705"/>
              <a:gd name="connsiteX69" fmla="*/ 10965 w 510339"/>
              <a:gd name="connsiteY69" fmla="*/ 242795 h 431705"/>
              <a:gd name="connsiteX70" fmla="*/ 16604 w 510339"/>
              <a:gd name="connsiteY70" fmla="*/ 230264 h 431705"/>
              <a:gd name="connsiteX71" fmla="*/ 17857 w 510339"/>
              <a:gd name="connsiteY71" fmla="*/ 223998 h 431705"/>
              <a:gd name="connsiteX72" fmla="*/ 17544 w 510339"/>
              <a:gd name="connsiteY72" fmla="*/ 218359 h 431705"/>
              <a:gd name="connsiteX73" fmla="*/ 14724 w 510339"/>
              <a:gd name="connsiteY73" fmla="*/ 212406 h 431705"/>
              <a:gd name="connsiteX74" fmla="*/ 940 w 510339"/>
              <a:gd name="connsiteY74" fmla="*/ 190163 h 431705"/>
              <a:gd name="connsiteX75" fmla="*/ 0 w 510339"/>
              <a:gd name="connsiteY75" fmla="*/ 186717 h 431705"/>
              <a:gd name="connsiteX76" fmla="*/ 1253 w 510339"/>
              <a:gd name="connsiteY76" fmla="*/ 183271 h 431705"/>
              <a:gd name="connsiteX77" fmla="*/ 4386 w 510339"/>
              <a:gd name="connsiteY77" fmla="*/ 178885 h 431705"/>
              <a:gd name="connsiteX78" fmla="*/ 11591 w 510339"/>
              <a:gd name="connsiteY78" fmla="*/ 171053 h 431705"/>
              <a:gd name="connsiteX79" fmla="*/ 20363 w 510339"/>
              <a:gd name="connsiteY79" fmla="*/ 156642 h 431705"/>
              <a:gd name="connsiteX80" fmla="*/ 27882 w 510339"/>
              <a:gd name="connsiteY80" fmla="*/ 137845 h 431705"/>
              <a:gd name="connsiteX81" fmla="*/ 30702 w 510339"/>
              <a:gd name="connsiteY81" fmla="*/ 135025 h 431705"/>
              <a:gd name="connsiteX82" fmla="*/ 35088 w 510339"/>
              <a:gd name="connsiteY82" fmla="*/ 135652 h 431705"/>
              <a:gd name="connsiteX83" fmla="*/ 40100 w 510339"/>
              <a:gd name="connsiteY83" fmla="*/ 139098 h 431705"/>
              <a:gd name="connsiteX84" fmla="*/ 52005 w 510339"/>
              <a:gd name="connsiteY84" fmla="*/ 151003 h 431705"/>
              <a:gd name="connsiteX85" fmla="*/ 59524 w 510339"/>
              <a:gd name="connsiteY85" fmla="*/ 156015 h 431705"/>
              <a:gd name="connsiteX86" fmla="*/ 67043 w 510339"/>
              <a:gd name="connsiteY86" fmla="*/ 159148 h 431705"/>
              <a:gd name="connsiteX87" fmla="*/ 75815 w 510339"/>
              <a:gd name="connsiteY87" fmla="*/ 160715 h 431705"/>
              <a:gd name="connsiteX88" fmla="*/ 93672 w 510339"/>
              <a:gd name="connsiteY88" fmla="*/ 162281 h 431705"/>
              <a:gd name="connsiteX89" fmla="*/ 101504 w 510339"/>
              <a:gd name="connsiteY89" fmla="*/ 163847 h 431705"/>
              <a:gd name="connsiteX90" fmla="*/ 108083 w 510339"/>
              <a:gd name="connsiteY90" fmla="*/ 166667 h 431705"/>
              <a:gd name="connsiteX91" fmla="*/ 113409 w 510339"/>
              <a:gd name="connsiteY91" fmla="*/ 170426 h 431705"/>
              <a:gd name="connsiteX92" fmla="*/ 117481 w 510339"/>
              <a:gd name="connsiteY92" fmla="*/ 174186 h 431705"/>
              <a:gd name="connsiteX93" fmla="*/ 121554 w 510339"/>
              <a:gd name="connsiteY93" fmla="*/ 174812 h 431705"/>
              <a:gd name="connsiteX94" fmla="*/ 125313 w 510339"/>
              <a:gd name="connsiteY94" fmla="*/ 172619 h 431705"/>
              <a:gd name="connsiteX95" fmla="*/ 129700 w 510339"/>
              <a:gd name="connsiteY95" fmla="*/ 164787 h 431705"/>
              <a:gd name="connsiteX96" fmla="*/ 131892 w 510339"/>
              <a:gd name="connsiteY96" fmla="*/ 157895 h 431705"/>
              <a:gd name="connsiteX97" fmla="*/ 132206 w 510339"/>
              <a:gd name="connsiteY97" fmla="*/ 151316 h 431705"/>
              <a:gd name="connsiteX98" fmla="*/ 131579 w 510339"/>
              <a:gd name="connsiteY98" fmla="*/ 145990 h 431705"/>
              <a:gd name="connsiteX99" fmla="*/ 132832 w 510339"/>
              <a:gd name="connsiteY99" fmla="*/ 142544 h 431705"/>
              <a:gd name="connsiteX100" fmla="*/ 136278 w 510339"/>
              <a:gd name="connsiteY100" fmla="*/ 141604 h 431705"/>
              <a:gd name="connsiteX101" fmla="*/ 140664 w 510339"/>
              <a:gd name="connsiteY101" fmla="*/ 143484 h 431705"/>
              <a:gd name="connsiteX102" fmla="*/ 151629 w 510339"/>
              <a:gd name="connsiteY102" fmla="*/ 149750 h 431705"/>
              <a:gd name="connsiteX103" fmla="*/ 186717 w 510339"/>
              <a:gd name="connsiteY103" fmla="*/ 166040 h 431705"/>
              <a:gd name="connsiteX104" fmla="*/ 197056 w 510339"/>
              <a:gd name="connsiteY104" fmla="*/ 169173 h 431705"/>
              <a:gd name="connsiteX105" fmla="*/ 205201 w 510339"/>
              <a:gd name="connsiteY105" fmla="*/ 169800 h 431705"/>
              <a:gd name="connsiteX106" fmla="*/ 212406 w 510339"/>
              <a:gd name="connsiteY106" fmla="*/ 166667 h 431705"/>
              <a:gd name="connsiteX107" fmla="*/ 218359 w 510339"/>
              <a:gd name="connsiteY107" fmla="*/ 160715 h 431705"/>
              <a:gd name="connsiteX108" fmla="*/ 223058 w 510339"/>
              <a:gd name="connsiteY108" fmla="*/ 153509 h 431705"/>
              <a:gd name="connsiteX109" fmla="*/ 226191 w 510339"/>
              <a:gd name="connsiteY109" fmla="*/ 144424 h 431705"/>
              <a:gd name="connsiteX110" fmla="*/ 226504 w 510339"/>
              <a:gd name="connsiteY110" fmla="*/ 136592 h 431705"/>
              <a:gd name="connsiteX111" fmla="*/ 224938 w 510339"/>
              <a:gd name="connsiteY111" fmla="*/ 128133 h 431705"/>
              <a:gd name="connsiteX112" fmla="*/ 220865 w 510339"/>
              <a:gd name="connsiteY112" fmla="*/ 118735 h 431705"/>
              <a:gd name="connsiteX113" fmla="*/ 203008 w 510339"/>
              <a:gd name="connsiteY113" fmla="*/ 86780 h 431705"/>
              <a:gd name="connsiteX114" fmla="*/ 199562 w 510339"/>
              <a:gd name="connsiteY114" fmla="*/ 77381 h 431705"/>
              <a:gd name="connsiteX115" fmla="*/ 201128 w 510339"/>
              <a:gd name="connsiteY115" fmla="*/ 69236 h 431705"/>
              <a:gd name="connsiteX116" fmla="*/ 207394 w 510339"/>
              <a:gd name="connsiteY116" fmla="*/ 61404 h 431705"/>
              <a:gd name="connsiteX117" fmla="*/ 220865 w 510339"/>
              <a:gd name="connsiteY117" fmla="*/ 55138 h 431705"/>
              <a:gd name="connsiteX118" fmla="*/ 230264 w 510339"/>
              <a:gd name="connsiteY118" fmla="*/ 54825 h 431705"/>
              <a:gd name="connsiteX119" fmla="*/ 239349 w 510339"/>
              <a:gd name="connsiteY119" fmla="*/ 57331 h 431705"/>
              <a:gd name="connsiteX120" fmla="*/ 268171 w 510339"/>
              <a:gd name="connsiteY120" fmla="*/ 77381 h 431705"/>
              <a:gd name="connsiteX121" fmla="*/ 273497 w 510339"/>
              <a:gd name="connsiteY121" fmla="*/ 79261 h 431705"/>
              <a:gd name="connsiteX122" fmla="*/ 278196 w 510339"/>
              <a:gd name="connsiteY122" fmla="*/ 77381 h 431705"/>
              <a:gd name="connsiteX123" fmla="*/ 283522 w 510339"/>
              <a:gd name="connsiteY123" fmla="*/ 71115 h 431705"/>
              <a:gd name="connsiteX124" fmla="*/ 290414 w 510339"/>
              <a:gd name="connsiteY124" fmla="*/ 59211 h 431705"/>
              <a:gd name="connsiteX125" fmla="*/ 296366 w 510339"/>
              <a:gd name="connsiteY125" fmla="*/ 52632 h 431705"/>
              <a:gd name="connsiteX126" fmla="*/ 302632 w 510339"/>
              <a:gd name="connsiteY126" fmla="*/ 48559 h 431705"/>
              <a:gd name="connsiteX127" fmla="*/ 308271 w 510339"/>
              <a:gd name="connsiteY127" fmla="*/ 46679 h 431705"/>
              <a:gd name="connsiteX128" fmla="*/ 312031 w 510339"/>
              <a:gd name="connsiteY128" fmla="*/ 44173 h 431705"/>
              <a:gd name="connsiteX129" fmla="*/ 313284 w 510339"/>
              <a:gd name="connsiteY129" fmla="*/ 39160 h 431705"/>
              <a:gd name="connsiteX130" fmla="*/ 312344 w 510339"/>
              <a:gd name="connsiteY130" fmla="*/ 32582 h 431705"/>
              <a:gd name="connsiteX131" fmla="*/ 306392 w 510339"/>
              <a:gd name="connsiteY131" fmla="*/ 18797 h 431705"/>
              <a:gd name="connsiteX132" fmla="*/ 304825 w 510339"/>
              <a:gd name="connsiteY132" fmla="*/ 4699 h 431705"/>
              <a:gd name="connsiteX133" fmla="*/ 314537 w 510339"/>
              <a:gd name="connsiteY133" fmla="*/ 0 h 431705"/>
              <a:gd name="connsiteX134" fmla="*/ 321742 w 510339"/>
              <a:gd name="connsiteY134" fmla="*/ 0 h 431705"/>
              <a:gd name="connsiteX135" fmla="*/ 330828 w 510339"/>
              <a:gd name="connsiteY135" fmla="*/ 1880 h 431705"/>
              <a:gd name="connsiteX136" fmla="*/ 338660 w 510339"/>
              <a:gd name="connsiteY136" fmla="*/ 6579 h 431705"/>
              <a:gd name="connsiteX137" fmla="*/ 345239 w 510339"/>
              <a:gd name="connsiteY137" fmla="*/ 13785 h 431705"/>
              <a:gd name="connsiteX138" fmla="*/ 355890 w 510339"/>
              <a:gd name="connsiteY138" fmla="*/ 31015 h 431705"/>
              <a:gd name="connsiteX139" fmla="*/ 364976 w 510339"/>
              <a:gd name="connsiteY139" fmla="*/ 40100 h 431705"/>
              <a:gd name="connsiteX140" fmla="*/ 376254 w 510339"/>
              <a:gd name="connsiteY140" fmla="*/ 44173 h 431705"/>
              <a:gd name="connsiteX141" fmla="*/ 386279 w 510339"/>
              <a:gd name="connsiteY141" fmla="*/ 46366 h 431705"/>
              <a:gd name="connsiteX142" fmla="*/ 398184 w 510339"/>
              <a:gd name="connsiteY142" fmla="*/ 45113 h 431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510339" h="431705">
                <a:moveTo>
                  <a:pt x="398184" y="45113"/>
                </a:moveTo>
                <a:lnTo>
                  <a:pt x="413535" y="82080"/>
                </a:lnTo>
                <a:lnTo>
                  <a:pt x="428886" y="98998"/>
                </a:lnTo>
                <a:lnTo>
                  <a:pt x="446743" y="111216"/>
                </a:lnTo>
                <a:lnTo>
                  <a:pt x="455515" y="119674"/>
                </a:lnTo>
                <a:lnTo>
                  <a:pt x="459587" y="127507"/>
                </a:lnTo>
                <a:lnTo>
                  <a:pt x="462094" y="135025"/>
                </a:lnTo>
                <a:lnTo>
                  <a:pt x="461467" y="158208"/>
                </a:lnTo>
                <a:lnTo>
                  <a:pt x="467106" y="166354"/>
                </a:lnTo>
                <a:lnTo>
                  <a:pt x="495302" y="197682"/>
                </a:lnTo>
                <a:lnTo>
                  <a:pt x="502507" y="208334"/>
                </a:lnTo>
                <a:lnTo>
                  <a:pt x="505327" y="217106"/>
                </a:lnTo>
                <a:lnTo>
                  <a:pt x="500628" y="230264"/>
                </a:lnTo>
                <a:lnTo>
                  <a:pt x="499061" y="237782"/>
                </a:lnTo>
                <a:lnTo>
                  <a:pt x="501254" y="247181"/>
                </a:lnTo>
                <a:lnTo>
                  <a:pt x="504387" y="252820"/>
                </a:lnTo>
                <a:lnTo>
                  <a:pt x="510339" y="258772"/>
                </a:lnTo>
                <a:lnTo>
                  <a:pt x="493422" y="270364"/>
                </a:lnTo>
                <a:lnTo>
                  <a:pt x="485277" y="273183"/>
                </a:lnTo>
                <a:lnTo>
                  <a:pt x="462094" y="278509"/>
                </a:lnTo>
                <a:lnTo>
                  <a:pt x="450815" y="282582"/>
                </a:lnTo>
                <a:lnTo>
                  <a:pt x="440164" y="287908"/>
                </a:lnTo>
                <a:lnTo>
                  <a:pt x="429512" y="296993"/>
                </a:lnTo>
                <a:lnTo>
                  <a:pt x="421680" y="308271"/>
                </a:lnTo>
                <a:lnTo>
                  <a:pt x="416041" y="321429"/>
                </a:lnTo>
                <a:lnTo>
                  <a:pt x="415101" y="341479"/>
                </a:lnTo>
                <a:lnTo>
                  <a:pt x="418547" y="359023"/>
                </a:lnTo>
                <a:lnTo>
                  <a:pt x="427946" y="388472"/>
                </a:lnTo>
                <a:lnTo>
                  <a:pt x="428572" y="398810"/>
                </a:lnTo>
                <a:lnTo>
                  <a:pt x="423560" y="407269"/>
                </a:lnTo>
                <a:lnTo>
                  <a:pt x="418234" y="413535"/>
                </a:lnTo>
                <a:lnTo>
                  <a:pt x="390038" y="429825"/>
                </a:lnTo>
                <a:lnTo>
                  <a:pt x="381893" y="431705"/>
                </a:lnTo>
                <a:lnTo>
                  <a:pt x="375941" y="430765"/>
                </a:lnTo>
                <a:lnTo>
                  <a:pt x="369048" y="427632"/>
                </a:lnTo>
                <a:lnTo>
                  <a:pt x="363409" y="419487"/>
                </a:lnTo>
                <a:lnTo>
                  <a:pt x="359963" y="411968"/>
                </a:lnTo>
                <a:lnTo>
                  <a:pt x="355577" y="405076"/>
                </a:lnTo>
                <a:lnTo>
                  <a:pt x="350565" y="401943"/>
                </a:lnTo>
                <a:lnTo>
                  <a:pt x="344299" y="401943"/>
                </a:lnTo>
                <a:lnTo>
                  <a:pt x="331141" y="406329"/>
                </a:lnTo>
                <a:lnTo>
                  <a:pt x="323935" y="405703"/>
                </a:lnTo>
                <a:lnTo>
                  <a:pt x="315163" y="402256"/>
                </a:lnTo>
                <a:lnTo>
                  <a:pt x="303572" y="395051"/>
                </a:lnTo>
                <a:lnTo>
                  <a:pt x="294174" y="391605"/>
                </a:lnTo>
                <a:lnTo>
                  <a:pt x="285088" y="391918"/>
                </a:lnTo>
                <a:lnTo>
                  <a:pt x="275063" y="395677"/>
                </a:lnTo>
                <a:lnTo>
                  <a:pt x="246241" y="413535"/>
                </a:lnTo>
                <a:lnTo>
                  <a:pt x="237469" y="415101"/>
                </a:lnTo>
                <a:lnTo>
                  <a:pt x="227131" y="412595"/>
                </a:lnTo>
                <a:lnTo>
                  <a:pt x="189537" y="390352"/>
                </a:lnTo>
                <a:lnTo>
                  <a:pt x="177319" y="377507"/>
                </a:lnTo>
                <a:lnTo>
                  <a:pt x="171993" y="366542"/>
                </a:lnTo>
                <a:lnTo>
                  <a:pt x="169800" y="354324"/>
                </a:lnTo>
                <a:lnTo>
                  <a:pt x="170113" y="340540"/>
                </a:lnTo>
                <a:lnTo>
                  <a:pt x="172619" y="322996"/>
                </a:lnTo>
                <a:lnTo>
                  <a:pt x="177319" y="306392"/>
                </a:lnTo>
                <a:lnTo>
                  <a:pt x="186404" y="281955"/>
                </a:lnTo>
                <a:lnTo>
                  <a:pt x="186404" y="273810"/>
                </a:lnTo>
                <a:lnTo>
                  <a:pt x="183271" y="267544"/>
                </a:lnTo>
                <a:lnTo>
                  <a:pt x="176692" y="260652"/>
                </a:lnTo>
                <a:lnTo>
                  <a:pt x="168233" y="256266"/>
                </a:lnTo>
                <a:lnTo>
                  <a:pt x="160088" y="256893"/>
                </a:lnTo>
                <a:lnTo>
                  <a:pt x="152569" y="260965"/>
                </a:lnTo>
                <a:lnTo>
                  <a:pt x="136278" y="274437"/>
                </a:lnTo>
                <a:lnTo>
                  <a:pt x="124374" y="278509"/>
                </a:lnTo>
                <a:lnTo>
                  <a:pt x="109963" y="279136"/>
                </a:lnTo>
                <a:lnTo>
                  <a:pt x="44486" y="267544"/>
                </a:lnTo>
                <a:lnTo>
                  <a:pt x="5952" y="251567"/>
                </a:lnTo>
                <a:lnTo>
                  <a:pt x="10965" y="242795"/>
                </a:lnTo>
                <a:lnTo>
                  <a:pt x="16604" y="230264"/>
                </a:lnTo>
                <a:lnTo>
                  <a:pt x="17857" y="223998"/>
                </a:lnTo>
                <a:lnTo>
                  <a:pt x="17544" y="218359"/>
                </a:lnTo>
                <a:lnTo>
                  <a:pt x="14724" y="212406"/>
                </a:lnTo>
                <a:lnTo>
                  <a:pt x="940" y="190163"/>
                </a:lnTo>
                <a:lnTo>
                  <a:pt x="0" y="186717"/>
                </a:lnTo>
                <a:lnTo>
                  <a:pt x="1253" y="183271"/>
                </a:lnTo>
                <a:lnTo>
                  <a:pt x="4386" y="178885"/>
                </a:lnTo>
                <a:lnTo>
                  <a:pt x="11591" y="171053"/>
                </a:lnTo>
                <a:lnTo>
                  <a:pt x="20363" y="156642"/>
                </a:lnTo>
                <a:lnTo>
                  <a:pt x="27882" y="137845"/>
                </a:lnTo>
                <a:lnTo>
                  <a:pt x="30702" y="135025"/>
                </a:lnTo>
                <a:lnTo>
                  <a:pt x="35088" y="135652"/>
                </a:lnTo>
                <a:lnTo>
                  <a:pt x="40100" y="139098"/>
                </a:lnTo>
                <a:lnTo>
                  <a:pt x="52005" y="151003"/>
                </a:lnTo>
                <a:lnTo>
                  <a:pt x="59524" y="156015"/>
                </a:lnTo>
                <a:lnTo>
                  <a:pt x="67043" y="159148"/>
                </a:lnTo>
                <a:lnTo>
                  <a:pt x="75815" y="160715"/>
                </a:lnTo>
                <a:lnTo>
                  <a:pt x="93672" y="162281"/>
                </a:lnTo>
                <a:lnTo>
                  <a:pt x="101504" y="163847"/>
                </a:lnTo>
                <a:lnTo>
                  <a:pt x="108083" y="166667"/>
                </a:lnTo>
                <a:lnTo>
                  <a:pt x="113409" y="170426"/>
                </a:lnTo>
                <a:lnTo>
                  <a:pt x="117481" y="174186"/>
                </a:lnTo>
                <a:lnTo>
                  <a:pt x="121554" y="174812"/>
                </a:lnTo>
                <a:lnTo>
                  <a:pt x="125313" y="172619"/>
                </a:lnTo>
                <a:lnTo>
                  <a:pt x="129700" y="164787"/>
                </a:lnTo>
                <a:lnTo>
                  <a:pt x="131892" y="157895"/>
                </a:lnTo>
                <a:lnTo>
                  <a:pt x="132206" y="151316"/>
                </a:lnTo>
                <a:lnTo>
                  <a:pt x="131579" y="145990"/>
                </a:lnTo>
                <a:lnTo>
                  <a:pt x="132832" y="142544"/>
                </a:lnTo>
                <a:lnTo>
                  <a:pt x="136278" y="141604"/>
                </a:lnTo>
                <a:lnTo>
                  <a:pt x="140664" y="143484"/>
                </a:lnTo>
                <a:lnTo>
                  <a:pt x="151629" y="149750"/>
                </a:lnTo>
                <a:lnTo>
                  <a:pt x="186717" y="166040"/>
                </a:lnTo>
                <a:lnTo>
                  <a:pt x="197056" y="169173"/>
                </a:lnTo>
                <a:lnTo>
                  <a:pt x="205201" y="169800"/>
                </a:lnTo>
                <a:lnTo>
                  <a:pt x="212406" y="166667"/>
                </a:lnTo>
                <a:lnTo>
                  <a:pt x="218359" y="160715"/>
                </a:lnTo>
                <a:lnTo>
                  <a:pt x="223058" y="153509"/>
                </a:lnTo>
                <a:lnTo>
                  <a:pt x="226191" y="144424"/>
                </a:lnTo>
                <a:lnTo>
                  <a:pt x="226504" y="136592"/>
                </a:lnTo>
                <a:lnTo>
                  <a:pt x="224938" y="128133"/>
                </a:lnTo>
                <a:lnTo>
                  <a:pt x="220865" y="118735"/>
                </a:lnTo>
                <a:lnTo>
                  <a:pt x="203008" y="86780"/>
                </a:lnTo>
                <a:lnTo>
                  <a:pt x="199562" y="77381"/>
                </a:lnTo>
                <a:lnTo>
                  <a:pt x="201128" y="69236"/>
                </a:lnTo>
                <a:lnTo>
                  <a:pt x="207394" y="61404"/>
                </a:lnTo>
                <a:lnTo>
                  <a:pt x="220865" y="55138"/>
                </a:lnTo>
                <a:lnTo>
                  <a:pt x="230264" y="54825"/>
                </a:lnTo>
                <a:lnTo>
                  <a:pt x="239349" y="57331"/>
                </a:lnTo>
                <a:lnTo>
                  <a:pt x="268171" y="77381"/>
                </a:lnTo>
                <a:lnTo>
                  <a:pt x="273497" y="79261"/>
                </a:lnTo>
                <a:lnTo>
                  <a:pt x="278196" y="77381"/>
                </a:lnTo>
                <a:lnTo>
                  <a:pt x="283522" y="71115"/>
                </a:lnTo>
                <a:lnTo>
                  <a:pt x="290414" y="59211"/>
                </a:lnTo>
                <a:lnTo>
                  <a:pt x="296366" y="52632"/>
                </a:lnTo>
                <a:lnTo>
                  <a:pt x="302632" y="48559"/>
                </a:lnTo>
                <a:lnTo>
                  <a:pt x="308271" y="46679"/>
                </a:lnTo>
                <a:lnTo>
                  <a:pt x="312031" y="44173"/>
                </a:lnTo>
                <a:lnTo>
                  <a:pt x="313284" y="39160"/>
                </a:lnTo>
                <a:lnTo>
                  <a:pt x="312344" y="32582"/>
                </a:lnTo>
                <a:lnTo>
                  <a:pt x="306392" y="18797"/>
                </a:lnTo>
                <a:lnTo>
                  <a:pt x="304825" y="4699"/>
                </a:lnTo>
                <a:lnTo>
                  <a:pt x="314537" y="0"/>
                </a:lnTo>
                <a:lnTo>
                  <a:pt x="321742" y="0"/>
                </a:lnTo>
                <a:lnTo>
                  <a:pt x="330828" y="1880"/>
                </a:lnTo>
                <a:lnTo>
                  <a:pt x="338660" y="6579"/>
                </a:lnTo>
                <a:lnTo>
                  <a:pt x="345239" y="13785"/>
                </a:lnTo>
                <a:lnTo>
                  <a:pt x="355890" y="31015"/>
                </a:lnTo>
                <a:lnTo>
                  <a:pt x="364976" y="40100"/>
                </a:lnTo>
                <a:lnTo>
                  <a:pt x="376254" y="44173"/>
                </a:lnTo>
                <a:lnTo>
                  <a:pt x="386279" y="46366"/>
                </a:lnTo>
                <a:lnTo>
                  <a:pt x="398184" y="45113"/>
                </a:lnTo>
                <a:close/>
              </a:path>
            </a:pathLst>
          </a:custGeom>
          <a:solidFill>
            <a:srgbClr val="92D050"/>
          </a:solidFill>
          <a:ln w="12700" cap="rnd">
            <a:solidFill>
              <a:schemeClr val="bg1"/>
            </a:solidFill>
            <a:prstDash val="solid"/>
            <a:round/>
          </a:ln>
        </p:spPr>
        <p:txBody>
          <a:bodyPr rtlCol="0" anchor="ctr"/>
          <a:lstStyle/>
          <a:p>
            <a:endParaRPr lang="vi-VN"/>
          </a:p>
        </p:txBody>
      </p:sp>
      <p:sp>
        <p:nvSpPr>
          <p:cNvPr id="19" name="Freeform: Shape 18">
            <a:extLst>
              <a:ext uri="{FF2B5EF4-FFF2-40B4-BE49-F238E27FC236}">
                <a16:creationId xmlns:a16="http://schemas.microsoft.com/office/drawing/2014/main" id="{C971E32F-F028-1003-37C3-18CF64DF9F12}"/>
              </a:ext>
            </a:extLst>
          </p:cNvPr>
          <p:cNvSpPr/>
          <p:nvPr/>
        </p:nvSpPr>
        <p:spPr>
          <a:xfrm>
            <a:off x="1593300" y="1265542"/>
            <a:ext cx="426379" cy="354637"/>
          </a:xfrm>
          <a:custGeom>
            <a:avLst/>
            <a:gdLst>
              <a:gd name="connsiteX0" fmla="*/ 199562 w 426379"/>
              <a:gd name="connsiteY0" fmla="*/ 40727 h 354637"/>
              <a:gd name="connsiteX1" fmla="*/ 228697 w 426379"/>
              <a:gd name="connsiteY1" fmla="*/ 35714 h 354637"/>
              <a:gd name="connsiteX2" fmla="*/ 254700 w 426379"/>
              <a:gd name="connsiteY2" fmla="*/ 37594 h 354637"/>
              <a:gd name="connsiteX3" fmla="*/ 266291 w 426379"/>
              <a:gd name="connsiteY3" fmla="*/ 41040 h 354637"/>
              <a:gd name="connsiteX4" fmla="*/ 275376 w 426379"/>
              <a:gd name="connsiteY4" fmla="*/ 46053 h 354637"/>
              <a:gd name="connsiteX5" fmla="*/ 283209 w 426379"/>
              <a:gd name="connsiteY5" fmla="*/ 52005 h 354637"/>
              <a:gd name="connsiteX6" fmla="*/ 288848 w 426379"/>
              <a:gd name="connsiteY6" fmla="*/ 59524 h 354637"/>
              <a:gd name="connsiteX7" fmla="*/ 292920 w 426379"/>
              <a:gd name="connsiteY7" fmla="*/ 66729 h 354637"/>
              <a:gd name="connsiteX8" fmla="*/ 294800 w 426379"/>
              <a:gd name="connsiteY8" fmla="*/ 73622 h 354637"/>
              <a:gd name="connsiteX9" fmla="*/ 295427 w 426379"/>
              <a:gd name="connsiteY9" fmla="*/ 79261 h 354637"/>
              <a:gd name="connsiteX10" fmla="*/ 294487 w 426379"/>
              <a:gd name="connsiteY10" fmla="*/ 84273 h 354637"/>
              <a:gd name="connsiteX11" fmla="*/ 285088 w 426379"/>
              <a:gd name="connsiteY11" fmla="*/ 101504 h 354637"/>
              <a:gd name="connsiteX12" fmla="*/ 283835 w 426379"/>
              <a:gd name="connsiteY12" fmla="*/ 108709 h 354637"/>
              <a:gd name="connsiteX13" fmla="*/ 284462 w 426379"/>
              <a:gd name="connsiteY13" fmla="*/ 115915 h 354637"/>
              <a:gd name="connsiteX14" fmla="*/ 288221 w 426379"/>
              <a:gd name="connsiteY14" fmla="*/ 124060 h 354637"/>
              <a:gd name="connsiteX15" fmla="*/ 294800 w 426379"/>
              <a:gd name="connsiteY15" fmla="*/ 130953 h 354637"/>
              <a:gd name="connsiteX16" fmla="*/ 329261 w 426379"/>
              <a:gd name="connsiteY16" fmla="*/ 154762 h 354637"/>
              <a:gd name="connsiteX17" fmla="*/ 336467 w 426379"/>
              <a:gd name="connsiteY17" fmla="*/ 163534 h 354637"/>
              <a:gd name="connsiteX18" fmla="*/ 340853 w 426379"/>
              <a:gd name="connsiteY18" fmla="*/ 172619 h 354637"/>
              <a:gd name="connsiteX19" fmla="*/ 346492 w 426379"/>
              <a:gd name="connsiteY19" fmla="*/ 191730 h 354637"/>
              <a:gd name="connsiteX20" fmla="*/ 350878 w 426379"/>
              <a:gd name="connsiteY20" fmla="*/ 200502 h 354637"/>
              <a:gd name="connsiteX21" fmla="*/ 357770 w 426379"/>
              <a:gd name="connsiteY21" fmla="*/ 211153 h 354637"/>
              <a:gd name="connsiteX22" fmla="*/ 362469 w 426379"/>
              <a:gd name="connsiteY22" fmla="*/ 215853 h 354637"/>
              <a:gd name="connsiteX23" fmla="*/ 368422 w 426379"/>
              <a:gd name="connsiteY23" fmla="*/ 218985 h 354637"/>
              <a:gd name="connsiteX24" fmla="*/ 374687 w 426379"/>
              <a:gd name="connsiteY24" fmla="*/ 220552 h 354637"/>
              <a:gd name="connsiteX25" fmla="*/ 382520 w 426379"/>
              <a:gd name="connsiteY25" fmla="*/ 223998 h 354637"/>
              <a:gd name="connsiteX26" fmla="*/ 389412 w 426379"/>
              <a:gd name="connsiteY26" fmla="*/ 227757 h 354637"/>
              <a:gd name="connsiteX27" fmla="*/ 402883 w 426379"/>
              <a:gd name="connsiteY27" fmla="*/ 242482 h 354637"/>
              <a:gd name="connsiteX28" fmla="*/ 412595 w 426379"/>
              <a:gd name="connsiteY28" fmla="*/ 276630 h 354637"/>
              <a:gd name="connsiteX29" fmla="*/ 426379 w 426379"/>
              <a:gd name="connsiteY29" fmla="*/ 310151 h 354637"/>
              <a:gd name="connsiteX30" fmla="*/ 411655 w 426379"/>
              <a:gd name="connsiteY30" fmla="*/ 307958 h 354637"/>
              <a:gd name="connsiteX31" fmla="*/ 396304 w 426379"/>
              <a:gd name="connsiteY31" fmla="*/ 300126 h 354637"/>
              <a:gd name="connsiteX32" fmla="*/ 391605 w 426379"/>
              <a:gd name="connsiteY32" fmla="*/ 300126 h 354637"/>
              <a:gd name="connsiteX33" fmla="*/ 386279 w 426379"/>
              <a:gd name="connsiteY33" fmla="*/ 301692 h 354637"/>
              <a:gd name="connsiteX34" fmla="*/ 372181 w 426379"/>
              <a:gd name="connsiteY34" fmla="*/ 310151 h 354637"/>
              <a:gd name="connsiteX35" fmla="*/ 369048 w 426379"/>
              <a:gd name="connsiteY35" fmla="*/ 312971 h 354637"/>
              <a:gd name="connsiteX36" fmla="*/ 368422 w 426379"/>
              <a:gd name="connsiteY36" fmla="*/ 315790 h 354637"/>
              <a:gd name="connsiteX37" fmla="*/ 369048 w 426379"/>
              <a:gd name="connsiteY37" fmla="*/ 319550 h 354637"/>
              <a:gd name="connsiteX38" fmla="*/ 371555 w 426379"/>
              <a:gd name="connsiteY38" fmla="*/ 326128 h 354637"/>
              <a:gd name="connsiteX39" fmla="*/ 373121 w 426379"/>
              <a:gd name="connsiteY39" fmla="*/ 333647 h 354637"/>
              <a:gd name="connsiteX40" fmla="*/ 374061 w 426379"/>
              <a:gd name="connsiteY40" fmla="*/ 341479 h 354637"/>
              <a:gd name="connsiteX41" fmla="*/ 373121 w 426379"/>
              <a:gd name="connsiteY41" fmla="*/ 348372 h 354637"/>
              <a:gd name="connsiteX42" fmla="*/ 369362 w 426379"/>
              <a:gd name="connsiteY42" fmla="*/ 352758 h 354637"/>
              <a:gd name="connsiteX43" fmla="*/ 364349 w 426379"/>
              <a:gd name="connsiteY43" fmla="*/ 354637 h 354637"/>
              <a:gd name="connsiteX44" fmla="*/ 355577 w 426379"/>
              <a:gd name="connsiteY44" fmla="*/ 353384 h 354637"/>
              <a:gd name="connsiteX45" fmla="*/ 347745 w 426379"/>
              <a:gd name="connsiteY45" fmla="*/ 348685 h 354637"/>
              <a:gd name="connsiteX46" fmla="*/ 324562 w 426379"/>
              <a:gd name="connsiteY46" fmla="*/ 329575 h 354637"/>
              <a:gd name="connsiteX47" fmla="*/ 317983 w 426379"/>
              <a:gd name="connsiteY47" fmla="*/ 325815 h 354637"/>
              <a:gd name="connsiteX48" fmla="*/ 312344 w 426379"/>
              <a:gd name="connsiteY48" fmla="*/ 325189 h 354637"/>
              <a:gd name="connsiteX49" fmla="*/ 307958 w 426379"/>
              <a:gd name="connsiteY49" fmla="*/ 325502 h 354637"/>
              <a:gd name="connsiteX50" fmla="*/ 299499 w 426379"/>
              <a:gd name="connsiteY50" fmla="*/ 333960 h 354637"/>
              <a:gd name="connsiteX51" fmla="*/ 288221 w 426379"/>
              <a:gd name="connsiteY51" fmla="*/ 333647 h 354637"/>
              <a:gd name="connsiteX52" fmla="*/ 277569 w 426379"/>
              <a:gd name="connsiteY52" fmla="*/ 330828 h 354637"/>
              <a:gd name="connsiteX53" fmla="*/ 262218 w 426379"/>
              <a:gd name="connsiteY53" fmla="*/ 325189 h 354637"/>
              <a:gd name="connsiteX54" fmla="*/ 199875 w 426379"/>
              <a:gd name="connsiteY54" fmla="*/ 293234 h 354637"/>
              <a:gd name="connsiteX55" fmla="*/ 159461 w 426379"/>
              <a:gd name="connsiteY55" fmla="*/ 265038 h 354637"/>
              <a:gd name="connsiteX56" fmla="*/ 152569 w 426379"/>
              <a:gd name="connsiteY56" fmla="*/ 258459 h 354637"/>
              <a:gd name="connsiteX57" fmla="*/ 138785 w 426379"/>
              <a:gd name="connsiteY57" fmla="*/ 238722 h 354637"/>
              <a:gd name="connsiteX58" fmla="*/ 133459 w 426379"/>
              <a:gd name="connsiteY58" fmla="*/ 234336 h 354637"/>
              <a:gd name="connsiteX59" fmla="*/ 127506 w 426379"/>
              <a:gd name="connsiteY59" fmla="*/ 232143 h 354637"/>
              <a:gd name="connsiteX60" fmla="*/ 117795 w 426379"/>
              <a:gd name="connsiteY60" fmla="*/ 233710 h 354637"/>
              <a:gd name="connsiteX61" fmla="*/ 105263 w 426379"/>
              <a:gd name="connsiteY61" fmla="*/ 239036 h 354637"/>
              <a:gd name="connsiteX62" fmla="*/ 97118 w 426379"/>
              <a:gd name="connsiteY62" fmla="*/ 239349 h 354637"/>
              <a:gd name="connsiteX63" fmla="*/ 42920 w 426379"/>
              <a:gd name="connsiteY63" fmla="*/ 232143 h 354637"/>
              <a:gd name="connsiteX64" fmla="*/ 34461 w 426379"/>
              <a:gd name="connsiteY64" fmla="*/ 229324 h 354637"/>
              <a:gd name="connsiteX65" fmla="*/ 15038 w 426379"/>
              <a:gd name="connsiteY65" fmla="*/ 219299 h 354637"/>
              <a:gd name="connsiteX66" fmla="*/ 1880 w 426379"/>
              <a:gd name="connsiteY66" fmla="*/ 216479 h 354637"/>
              <a:gd name="connsiteX67" fmla="*/ 0 w 426379"/>
              <a:gd name="connsiteY67" fmla="*/ 203008 h 354637"/>
              <a:gd name="connsiteX68" fmla="*/ 627 w 426379"/>
              <a:gd name="connsiteY68" fmla="*/ 184211 h 354637"/>
              <a:gd name="connsiteX69" fmla="*/ 3759 w 426379"/>
              <a:gd name="connsiteY69" fmla="*/ 174812 h 354637"/>
              <a:gd name="connsiteX70" fmla="*/ 8145 w 426379"/>
              <a:gd name="connsiteY70" fmla="*/ 170113 h 354637"/>
              <a:gd name="connsiteX71" fmla="*/ 13784 w 426379"/>
              <a:gd name="connsiteY71" fmla="*/ 167607 h 354637"/>
              <a:gd name="connsiteX72" fmla="*/ 20363 w 426379"/>
              <a:gd name="connsiteY72" fmla="*/ 166980 h 354637"/>
              <a:gd name="connsiteX73" fmla="*/ 57644 w 426379"/>
              <a:gd name="connsiteY73" fmla="*/ 169173 h 354637"/>
              <a:gd name="connsiteX74" fmla="*/ 66416 w 426379"/>
              <a:gd name="connsiteY74" fmla="*/ 167607 h 354637"/>
              <a:gd name="connsiteX75" fmla="*/ 74562 w 426379"/>
              <a:gd name="connsiteY75" fmla="*/ 164787 h 354637"/>
              <a:gd name="connsiteX76" fmla="*/ 82707 w 426379"/>
              <a:gd name="connsiteY76" fmla="*/ 160088 h 354637"/>
              <a:gd name="connsiteX77" fmla="*/ 88973 w 426379"/>
              <a:gd name="connsiteY77" fmla="*/ 154136 h 354637"/>
              <a:gd name="connsiteX78" fmla="*/ 90852 w 426379"/>
              <a:gd name="connsiteY78" fmla="*/ 151629 h 354637"/>
              <a:gd name="connsiteX79" fmla="*/ 101504 w 426379"/>
              <a:gd name="connsiteY79" fmla="*/ 149750 h 354637"/>
              <a:gd name="connsiteX80" fmla="*/ 103384 w 426379"/>
              <a:gd name="connsiteY80" fmla="*/ 144737 h 354637"/>
              <a:gd name="connsiteX81" fmla="*/ 106516 w 426379"/>
              <a:gd name="connsiteY81" fmla="*/ 140351 h 354637"/>
              <a:gd name="connsiteX82" fmla="*/ 108396 w 426379"/>
              <a:gd name="connsiteY82" fmla="*/ 139725 h 354637"/>
              <a:gd name="connsiteX83" fmla="*/ 107456 w 426379"/>
              <a:gd name="connsiteY83" fmla="*/ 133772 h 354637"/>
              <a:gd name="connsiteX84" fmla="*/ 105577 w 426379"/>
              <a:gd name="connsiteY84" fmla="*/ 131266 h 354637"/>
              <a:gd name="connsiteX85" fmla="*/ 74562 w 426379"/>
              <a:gd name="connsiteY85" fmla="*/ 109649 h 354637"/>
              <a:gd name="connsiteX86" fmla="*/ 70489 w 426379"/>
              <a:gd name="connsiteY86" fmla="*/ 104010 h 354637"/>
              <a:gd name="connsiteX87" fmla="*/ 67356 w 426379"/>
              <a:gd name="connsiteY87" fmla="*/ 102130 h 354637"/>
              <a:gd name="connsiteX88" fmla="*/ 31955 w 426379"/>
              <a:gd name="connsiteY88" fmla="*/ 62657 h 354637"/>
              <a:gd name="connsiteX89" fmla="*/ 27882 w 426379"/>
              <a:gd name="connsiteY89" fmla="*/ 50439 h 354637"/>
              <a:gd name="connsiteX90" fmla="*/ 22556 w 426379"/>
              <a:gd name="connsiteY90" fmla="*/ 42293 h 354637"/>
              <a:gd name="connsiteX91" fmla="*/ 17857 w 426379"/>
              <a:gd name="connsiteY91" fmla="*/ 36028 h 354637"/>
              <a:gd name="connsiteX92" fmla="*/ 17857 w 426379"/>
              <a:gd name="connsiteY92" fmla="*/ 25063 h 354637"/>
              <a:gd name="connsiteX93" fmla="*/ 18484 w 426379"/>
              <a:gd name="connsiteY93" fmla="*/ 18170 h 354637"/>
              <a:gd name="connsiteX94" fmla="*/ 29762 w 426379"/>
              <a:gd name="connsiteY94" fmla="*/ 0 h 354637"/>
              <a:gd name="connsiteX95" fmla="*/ 34775 w 426379"/>
              <a:gd name="connsiteY95" fmla="*/ 13158 h 354637"/>
              <a:gd name="connsiteX96" fmla="*/ 38221 w 426379"/>
              <a:gd name="connsiteY96" fmla="*/ 16604 h 354637"/>
              <a:gd name="connsiteX97" fmla="*/ 44173 w 426379"/>
              <a:gd name="connsiteY97" fmla="*/ 21617 h 354637"/>
              <a:gd name="connsiteX98" fmla="*/ 86466 w 426379"/>
              <a:gd name="connsiteY98" fmla="*/ 42293 h 354637"/>
              <a:gd name="connsiteX99" fmla="*/ 117795 w 426379"/>
              <a:gd name="connsiteY99" fmla="*/ 68922 h 354637"/>
              <a:gd name="connsiteX100" fmla="*/ 127506 w 426379"/>
              <a:gd name="connsiteY100" fmla="*/ 73308 h 354637"/>
              <a:gd name="connsiteX101" fmla="*/ 136592 w 426379"/>
              <a:gd name="connsiteY101" fmla="*/ 74875 h 354637"/>
              <a:gd name="connsiteX102" fmla="*/ 151316 w 426379"/>
              <a:gd name="connsiteY102" fmla="*/ 73935 h 354637"/>
              <a:gd name="connsiteX103" fmla="*/ 158522 w 426379"/>
              <a:gd name="connsiteY103" fmla="*/ 74248 h 354637"/>
              <a:gd name="connsiteX104" fmla="*/ 194549 w 426379"/>
              <a:gd name="connsiteY104" fmla="*/ 84587 h 354637"/>
              <a:gd name="connsiteX105" fmla="*/ 203008 w 426379"/>
              <a:gd name="connsiteY105" fmla="*/ 85213 h 354637"/>
              <a:gd name="connsiteX106" fmla="*/ 210213 w 426379"/>
              <a:gd name="connsiteY106" fmla="*/ 83020 h 354637"/>
              <a:gd name="connsiteX107" fmla="*/ 210213 w 426379"/>
              <a:gd name="connsiteY107" fmla="*/ 66103 h 354637"/>
              <a:gd name="connsiteX108" fmla="*/ 208960 w 426379"/>
              <a:gd name="connsiteY108" fmla="*/ 54511 h 354637"/>
              <a:gd name="connsiteX109" fmla="*/ 206141 w 426379"/>
              <a:gd name="connsiteY109" fmla="*/ 49499 h 354637"/>
              <a:gd name="connsiteX110" fmla="*/ 203008 w 426379"/>
              <a:gd name="connsiteY110" fmla="*/ 46366 h 354637"/>
              <a:gd name="connsiteX111" fmla="*/ 199562 w 426379"/>
              <a:gd name="connsiteY111" fmla="*/ 40727 h 35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26379" h="354637">
                <a:moveTo>
                  <a:pt x="199562" y="40727"/>
                </a:moveTo>
                <a:lnTo>
                  <a:pt x="228697" y="35714"/>
                </a:lnTo>
                <a:lnTo>
                  <a:pt x="254700" y="37594"/>
                </a:lnTo>
                <a:lnTo>
                  <a:pt x="266291" y="41040"/>
                </a:lnTo>
                <a:lnTo>
                  <a:pt x="275376" y="46053"/>
                </a:lnTo>
                <a:lnTo>
                  <a:pt x="283209" y="52005"/>
                </a:lnTo>
                <a:lnTo>
                  <a:pt x="288848" y="59524"/>
                </a:lnTo>
                <a:lnTo>
                  <a:pt x="292920" y="66729"/>
                </a:lnTo>
                <a:lnTo>
                  <a:pt x="294800" y="73622"/>
                </a:lnTo>
                <a:lnTo>
                  <a:pt x="295427" y="79261"/>
                </a:lnTo>
                <a:lnTo>
                  <a:pt x="294487" y="84273"/>
                </a:lnTo>
                <a:lnTo>
                  <a:pt x="285088" y="101504"/>
                </a:lnTo>
                <a:lnTo>
                  <a:pt x="283835" y="108709"/>
                </a:lnTo>
                <a:lnTo>
                  <a:pt x="284462" y="115915"/>
                </a:lnTo>
                <a:lnTo>
                  <a:pt x="288221" y="124060"/>
                </a:lnTo>
                <a:lnTo>
                  <a:pt x="294800" y="130953"/>
                </a:lnTo>
                <a:lnTo>
                  <a:pt x="329261" y="154762"/>
                </a:lnTo>
                <a:lnTo>
                  <a:pt x="336467" y="163534"/>
                </a:lnTo>
                <a:lnTo>
                  <a:pt x="340853" y="172619"/>
                </a:lnTo>
                <a:lnTo>
                  <a:pt x="346492" y="191730"/>
                </a:lnTo>
                <a:lnTo>
                  <a:pt x="350878" y="200502"/>
                </a:lnTo>
                <a:lnTo>
                  <a:pt x="357770" y="211153"/>
                </a:lnTo>
                <a:lnTo>
                  <a:pt x="362469" y="215853"/>
                </a:lnTo>
                <a:lnTo>
                  <a:pt x="368422" y="218985"/>
                </a:lnTo>
                <a:lnTo>
                  <a:pt x="374687" y="220552"/>
                </a:lnTo>
                <a:lnTo>
                  <a:pt x="382520" y="223998"/>
                </a:lnTo>
                <a:lnTo>
                  <a:pt x="389412" y="227757"/>
                </a:lnTo>
                <a:lnTo>
                  <a:pt x="402883" y="242482"/>
                </a:lnTo>
                <a:lnTo>
                  <a:pt x="412595" y="276630"/>
                </a:lnTo>
                <a:lnTo>
                  <a:pt x="426379" y="310151"/>
                </a:lnTo>
                <a:lnTo>
                  <a:pt x="411655" y="307958"/>
                </a:lnTo>
                <a:lnTo>
                  <a:pt x="396304" y="300126"/>
                </a:lnTo>
                <a:lnTo>
                  <a:pt x="391605" y="300126"/>
                </a:lnTo>
                <a:lnTo>
                  <a:pt x="386279" y="301692"/>
                </a:lnTo>
                <a:lnTo>
                  <a:pt x="372181" y="310151"/>
                </a:lnTo>
                <a:lnTo>
                  <a:pt x="369048" y="312971"/>
                </a:lnTo>
                <a:lnTo>
                  <a:pt x="368422" y="315790"/>
                </a:lnTo>
                <a:lnTo>
                  <a:pt x="369048" y="319550"/>
                </a:lnTo>
                <a:lnTo>
                  <a:pt x="371555" y="326128"/>
                </a:lnTo>
                <a:lnTo>
                  <a:pt x="373121" y="333647"/>
                </a:lnTo>
                <a:lnTo>
                  <a:pt x="374061" y="341479"/>
                </a:lnTo>
                <a:lnTo>
                  <a:pt x="373121" y="348372"/>
                </a:lnTo>
                <a:lnTo>
                  <a:pt x="369362" y="352758"/>
                </a:lnTo>
                <a:lnTo>
                  <a:pt x="364349" y="354637"/>
                </a:lnTo>
                <a:lnTo>
                  <a:pt x="355577" y="353384"/>
                </a:lnTo>
                <a:lnTo>
                  <a:pt x="347745" y="348685"/>
                </a:lnTo>
                <a:lnTo>
                  <a:pt x="324562" y="329575"/>
                </a:lnTo>
                <a:lnTo>
                  <a:pt x="317983" y="325815"/>
                </a:lnTo>
                <a:lnTo>
                  <a:pt x="312344" y="325189"/>
                </a:lnTo>
                <a:lnTo>
                  <a:pt x="307958" y="325502"/>
                </a:lnTo>
                <a:lnTo>
                  <a:pt x="299499" y="333960"/>
                </a:lnTo>
                <a:lnTo>
                  <a:pt x="288221" y="333647"/>
                </a:lnTo>
                <a:lnTo>
                  <a:pt x="277569" y="330828"/>
                </a:lnTo>
                <a:lnTo>
                  <a:pt x="262218" y="325189"/>
                </a:lnTo>
                <a:lnTo>
                  <a:pt x="199875" y="293234"/>
                </a:lnTo>
                <a:lnTo>
                  <a:pt x="159461" y="265038"/>
                </a:lnTo>
                <a:lnTo>
                  <a:pt x="152569" y="258459"/>
                </a:lnTo>
                <a:lnTo>
                  <a:pt x="138785" y="238722"/>
                </a:lnTo>
                <a:lnTo>
                  <a:pt x="133459" y="234336"/>
                </a:lnTo>
                <a:lnTo>
                  <a:pt x="127506" y="232143"/>
                </a:lnTo>
                <a:lnTo>
                  <a:pt x="117795" y="233710"/>
                </a:lnTo>
                <a:lnTo>
                  <a:pt x="105263" y="239036"/>
                </a:lnTo>
                <a:lnTo>
                  <a:pt x="97118" y="239349"/>
                </a:lnTo>
                <a:lnTo>
                  <a:pt x="42920" y="232143"/>
                </a:lnTo>
                <a:lnTo>
                  <a:pt x="34461" y="229324"/>
                </a:lnTo>
                <a:lnTo>
                  <a:pt x="15038" y="219299"/>
                </a:lnTo>
                <a:lnTo>
                  <a:pt x="1880" y="216479"/>
                </a:lnTo>
                <a:lnTo>
                  <a:pt x="0" y="203008"/>
                </a:lnTo>
                <a:lnTo>
                  <a:pt x="627" y="184211"/>
                </a:lnTo>
                <a:lnTo>
                  <a:pt x="3759" y="174812"/>
                </a:lnTo>
                <a:lnTo>
                  <a:pt x="8145" y="170113"/>
                </a:lnTo>
                <a:lnTo>
                  <a:pt x="13784" y="167607"/>
                </a:lnTo>
                <a:lnTo>
                  <a:pt x="20363" y="166980"/>
                </a:lnTo>
                <a:lnTo>
                  <a:pt x="57644" y="169173"/>
                </a:lnTo>
                <a:lnTo>
                  <a:pt x="66416" y="167607"/>
                </a:lnTo>
                <a:lnTo>
                  <a:pt x="74562" y="164787"/>
                </a:lnTo>
                <a:lnTo>
                  <a:pt x="82707" y="160088"/>
                </a:lnTo>
                <a:lnTo>
                  <a:pt x="88973" y="154136"/>
                </a:lnTo>
                <a:lnTo>
                  <a:pt x="90852" y="151629"/>
                </a:lnTo>
                <a:lnTo>
                  <a:pt x="101504" y="149750"/>
                </a:lnTo>
                <a:lnTo>
                  <a:pt x="103384" y="144737"/>
                </a:lnTo>
                <a:lnTo>
                  <a:pt x="106516" y="140351"/>
                </a:lnTo>
                <a:lnTo>
                  <a:pt x="108396" y="139725"/>
                </a:lnTo>
                <a:lnTo>
                  <a:pt x="107456" y="133772"/>
                </a:lnTo>
                <a:lnTo>
                  <a:pt x="105577" y="131266"/>
                </a:lnTo>
                <a:lnTo>
                  <a:pt x="74562" y="109649"/>
                </a:lnTo>
                <a:lnTo>
                  <a:pt x="70489" y="104010"/>
                </a:lnTo>
                <a:lnTo>
                  <a:pt x="67356" y="102130"/>
                </a:lnTo>
                <a:lnTo>
                  <a:pt x="31955" y="62657"/>
                </a:lnTo>
                <a:lnTo>
                  <a:pt x="27882" y="50439"/>
                </a:lnTo>
                <a:lnTo>
                  <a:pt x="22556" y="42293"/>
                </a:lnTo>
                <a:lnTo>
                  <a:pt x="17857" y="36028"/>
                </a:lnTo>
                <a:lnTo>
                  <a:pt x="17857" y="25063"/>
                </a:lnTo>
                <a:lnTo>
                  <a:pt x="18484" y="18170"/>
                </a:lnTo>
                <a:lnTo>
                  <a:pt x="29762" y="0"/>
                </a:lnTo>
                <a:lnTo>
                  <a:pt x="34775" y="13158"/>
                </a:lnTo>
                <a:lnTo>
                  <a:pt x="38221" y="16604"/>
                </a:lnTo>
                <a:lnTo>
                  <a:pt x="44173" y="21617"/>
                </a:lnTo>
                <a:lnTo>
                  <a:pt x="86466" y="42293"/>
                </a:lnTo>
                <a:lnTo>
                  <a:pt x="117795" y="68922"/>
                </a:lnTo>
                <a:lnTo>
                  <a:pt x="127506" y="73308"/>
                </a:lnTo>
                <a:lnTo>
                  <a:pt x="136592" y="74875"/>
                </a:lnTo>
                <a:lnTo>
                  <a:pt x="151316" y="73935"/>
                </a:lnTo>
                <a:lnTo>
                  <a:pt x="158522" y="74248"/>
                </a:lnTo>
                <a:lnTo>
                  <a:pt x="194549" y="84587"/>
                </a:lnTo>
                <a:lnTo>
                  <a:pt x="203008" y="85213"/>
                </a:lnTo>
                <a:lnTo>
                  <a:pt x="210213" y="83020"/>
                </a:lnTo>
                <a:lnTo>
                  <a:pt x="210213" y="66103"/>
                </a:lnTo>
                <a:lnTo>
                  <a:pt x="208960" y="54511"/>
                </a:lnTo>
                <a:lnTo>
                  <a:pt x="206141" y="49499"/>
                </a:lnTo>
                <a:lnTo>
                  <a:pt x="203008" y="46366"/>
                </a:lnTo>
                <a:lnTo>
                  <a:pt x="199562" y="40727"/>
                </a:lnTo>
                <a:close/>
              </a:path>
            </a:pathLst>
          </a:custGeom>
          <a:solidFill>
            <a:srgbClr val="70CE2A"/>
          </a:solidFill>
          <a:ln w="12700" cap="rnd">
            <a:solidFill>
              <a:schemeClr val="bg1"/>
            </a:solidFill>
            <a:prstDash val="solid"/>
            <a:round/>
          </a:ln>
        </p:spPr>
        <p:txBody>
          <a:bodyPr rtlCol="0" anchor="ctr"/>
          <a:lstStyle/>
          <a:p>
            <a:endParaRPr lang="vi-VN"/>
          </a:p>
        </p:txBody>
      </p:sp>
      <p:sp>
        <p:nvSpPr>
          <p:cNvPr id="20" name="Freeform: Shape 19">
            <a:extLst>
              <a:ext uri="{FF2B5EF4-FFF2-40B4-BE49-F238E27FC236}">
                <a16:creationId xmlns:a16="http://schemas.microsoft.com/office/drawing/2014/main" id="{A80DC409-E742-1A3E-A5D9-673CBDF4FD2D}"/>
              </a:ext>
            </a:extLst>
          </p:cNvPr>
          <p:cNvSpPr/>
          <p:nvPr/>
        </p:nvSpPr>
        <p:spPr>
          <a:xfrm>
            <a:off x="2139040" y="1205705"/>
            <a:ext cx="205514" cy="244361"/>
          </a:xfrm>
          <a:custGeom>
            <a:avLst/>
            <a:gdLst>
              <a:gd name="connsiteX0" fmla="*/ 180138 w 205514"/>
              <a:gd name="connsiteY0" fmla="*/ 17544 h 244361"/>
              <a:gd name="connsiteX1" fmla="*/ 174812 w 205514"/>
              <a:gd name="connsiteY1" fmla="*/ 27256 h 244361"/>
              <a:gd name="connsiteX2" fmla="*/ 167607 w 205514"/>
              <a:gd name="connsiteY2" fmla="*/ 37594 h 244361"/>
              <a:gd name="connsiteX3" fmla="*/ 163221 w 205514"/>
              <a:gd name="connsiteY3" fmla="*/ 42607 h 244361"/>
              <a:gd name="connsiteX4" fmla="*/ 158522 w 205514"/>
              <a:gd name="connsiteY4" fmla="*/ 46679 h 244361"/>
              <a:gd name="connsiteX5" fmla="*/ 153509 w 205514"/>
              <a:gd name="connsiteY5" fmla="*/ 49812 h 244361"/>
              <a:gd name="connsiteX6" fmla="*/ 142544 w 205514"/>
              <a:gd name="connsiteY6" fmla="*/ 53572 h 244361"/>
              <a:gd name="connsiteX7" fmla="*/ 137845 w 205514"/>
              <a:gd name="connsiteY7" fmla="*/ 57018 h 244361"/>
              <a:gd name="connsiteX8" fmla="*/ 135652 w 205514"/>
              <a:gd name="connsiteY8" fmla="*/ 61090 h 244361"/>
              <a:gd name="connsiteX9" fmla="*/ 135025 w 205514"/>
              <a:gd name="connsiteY9" fmla="*/ 66729 h 244361"/>
              <a:gd name="connsiteX10" fmla="*/ 135339 w 205514"/>
              <a:gd name="connsiteY10" fmla="*/ 72055 h 244361"/>
              <a:gd name="connsiteX11" fmla="*/ 137218 w 205514"/>
              <a:gd name="connsiteY11" fmla="*/ 76755 h 244361"/>
              <a:gd name="connsiteX12" fmla="*/ 142544 w 205514"/>
              <a:gd name="connsiteY12" fmla="*/ 79887 h 244361"/>
              <a:gd name="connsiteX13" fmla="*/ 151629 w 205514"/>
              <a:gd name="connsiteY13" fmla="*/ 82080 h 244361"/>
              <a:gd name="connsiteX14" fmla="*/ 193609 w 205514"/>
              <a:gd name="connsiteY14" fmla="*/ 87093 h 244361"/>
              <a:gd name="connsiteX15" fmla="*/ 205514 w 205514"/>
              <a:gd name="connsiteY15" fmla="*/ 94298 h 244361"/>
              <a:gd name="connsiteX16" fmla="*/ 200502 w 205514"/>
              <a:gd name="connsiteY16" fmla="*/ 113095 h 244361"/>
              <a:gd name="connsiteX17" fmla="*/ 200188 w 205514"/>
              <a:gd name="connsiteY17" fmla="*/ 118108 h 244361"/>
              <a:gd name="connsiteX18" fmla="*/ 197682 w 205514"/>
              <a:gd name="connsiteY18" fmla="*/ 122494 h 244361"/>
              <a:gd name="connsiteX19" fmla="*/ 192043 w 205514"/>
              <a:gd name="connsiteY19" fmla="*/ 125000 h 244361"/>
              <a:gd name="connsiteX20" fmla="*/ 184837 w 205514"/>
              <a:gd name="connsiteY20" fmla="*/ 126253 h 244361"/>
              <a:gd name="connsiteX21" fmla="*/ 179512 w 205514"/>
              <a:gd name="connsiteY21" fmla="*/ 129699 h 244361"/>
              <a:gd name="connsiteX22" fmla="*/ 176066 w 205514"/>
              <a:gd name="connsiteY22" fmla="*/ 135025 h 244361"/>
              <a:gd name="connsiteX23" fmla="*/ 174812 w 205514"/>
              <a:gd name="connsiteY23" fmla="*/ 144111 h 244361"/>
              <a:gd name="connsiteX24" fmla="*/ 176066 w 205514"/>
              <a:gd name="connsiteY24" fmla="*/ 151003 h 244361"/>
              <a:gd name="connsiteX25" fmla="*/ 175439 w 205514"/>
              <a:gd name="connsiteY25" fmla="*/ 156955 h 244361"/>
              <a:gd name="connsiteX26" fmla="*/ 172619 w 205514"/>
              <a:gd name="connsiteY26" fmla="*/ 161341 h 244361"/>
              <a:gd name="connsiteX27" fmla="*/ 165101 w 205514"/>
              <a:gd name="connsiteY27" fmla="*/ 165101 h 244361"/>
              <a:gd name="connsiteX28" fmla="*/ 159148 w 205514"/>
              <a:gd name="connsiteY28" fmla="*/ 169487 h 244361"/>
              <a:gd name="connsiteX29" fmla="*/ 156642 w 205514"/>
              <a:gd name="connsiteY29" fmla="*/ 177005 h 244361"/>
              <a:gd name="connsiteX30" fmla="*/ 159148 w 205514"/>
              <a:gd name="connsiteY30" fmla="*/ 182644 h 244361"/>
              <a:gd name="connsiteX31" fmla="*/ 163534 w 205514"/>
              <a:gd name="connsiteY31" fmla="*/ 187030 h 244361"/>
              <a:gd name="connsiteX32" fmla="*/ 168547 w 205514"/>
              <a:gd name="connsiteY32" fmla="*/ 190477 h 244361"/>
              <a:gd name="connsiteX33" fmla="*/ 177945 w 205514"/>
              <a:gd name="connsiteY33" fmla="*/ 195176 h 244361"/>
              <a:gd name="connsiteX34" fmla="*/ 179198 w 205514"/>
              <a:gd name="connsiteY34" fmla="*/ 199249 h 244361"/>
              <a:gd name="connsiteX35" fmla="*/ 175752 w 205514"/>
              <a:gd name="connsiteY35" fmla="*/ 205201 h 244361"/>
              <a:gd name="connsiteX36" fmla="*/ 152569 w 205514"/>
              <a:gd name="connsiteY36" fmla="*/ 227444 h 244361"/>
              <a:gd name="connsiteX37" fmla="*/ 143797 w 205514"/>
              <a:gd name="connsiteY37" fmla="*/ 232770 h 244361"/>
              <a:gd name="connsiteX38" fmla="*/ 125627 w 205514"/>
              <a:gd name="connsiteY38" fmla="*/ 233710 h 244361"/>
              <a:gd name="connsiteX39" fmla="*/ 57644 w 205514"/>
              <a:gd name="connsiteY39" fmla="*/ 244361 h 244361"/>
              <a:gd name="connsiteX40" fmla="*/ 29449 w 205514"/>
              <a:gd name="connsiteY40" fmla="*/ 215226 h 244361"/>
              <a:gd name="connsiteX41" fmla="*/ 20363 w 205514"/>
              <a:gd name="connsiteY41" fmla="*/ 209274 h 244361"/>
              <a:gd name="connsiteX42" fmla="*/ 6892 w 205514"/>
              <a:gd name="connsiteY42" fmla="*/ 198935 h 244361"/>
              <a:gd name="connsiteX43" fmla="*/ 1880 w 205514"/>
              <a:gd name="connsiteY43" fmla="*/ 190790 h 244361"/>
              <a:gd name="connsiteX44" fmla="*/ 0 w 205514"/>
              <a:gd name="connsiteY44" fmla="*/ 182018 h 244361"/>
              <a:gd name="connsiteX45" fmla="*/ 1566 w 205514"/>
              <a:gd name="connsiteY45" fmla="*/ 173873 h 244361"/>
              <a:gd name="connsiteX46" fmla="*/ 4386 w 205514"/>
              <a:gd name="connsiteY46" fmla="*/ 165101 h 244361"/>
              <a:gd name="connsiteX47" fmla="*/ 15978 w 205514"/>
              <a:gd name="connsiteY47" fmla="*/ 139725 h 244361"/>
              <a:gd name="connsiteX48" fmla="*/ 12845 w 205514"/>
              <a:gd name="connsiteY48" fmla="*/ 106830 h 244361"/>
              <a:gd name="connsiteX49" fmla="*/ 44486 w 205514"/>
              <a:gd name="connsiteY49" fmla="*/ 112469 h 244361"/>
              <a:gd name="connsiteX50" fmla="*/ 54198 w 205514"/>
              <a:gd name="connsiteY50" fmla="*/ 112156 h 244361"/>
              <a:gd name="connsiteX51" fmla="*/ 66416 w 205514"/>
              <a:gd name="connsiteY51" fmla="*/ 110276 h 244361"/>
              <a:gd name="connsiteX52" fmla="*/ 73622 w 205514"/>
              <a:gd name="connsiteY52" fmla="*/ 105890 h 244361"/>
              <a:gd name="connsiteX53" fmla="*/ 78634 w 205514"/>
              <a:gd name="connsiteY53" fmla="*/ 99938 h 244361"/>
              <a:gd name="connsiteX54" fmla="*/ 81454 w 205514"/>
              <a:gd name="connsiteY54" fmla="*/ 91792 h 244361"/>
              <a:gd name="connsiteX55" fmla="*/ 82394 w 205514"/>
              <a:gd name="connsiteY55" fmla="*/ 83020 h 244361"/>
              <a:gd name="connsiteX56" fmla="*/ 81767 w 205514"/>
              <a:gd name="connsiteY56" fmla="*/ 73622 h 244361"/>
              <a:gd name="connsiteX57" fmla="*/ 74875 w 205514"/>
              <a:gd name="connsiteY57" fmla="*/ 44800 h 244361"/>
              <a:gd name="connsiteX58" fmla="*/ 88346 w 205514"/>
              <a:gd name="connsiteY58" fmla="*/ 20363 h 244361"/>
              <a:gd name="connsiteX59" fmla="*/ 98058 w 205514"/>
              <a:gd name="connsiteY59" fmla="*/ 12531 h 244361"/>
              <a:gd name="connsiteX60" fmla="*/ 112156 w 205514"/>
              <a:gd name="connsiteY60" fmla="*/ 4386 h 244361"/>
              <a:gd name="connsiteX61" fmla="*/ 127507 w 205514"/>
              <a:gd name="connsiteY61" fmla="*/ 627 h 244361"/>
              <a:gd name="connsiteX62" fmla="*/ 142858 w 205514"/>
              <a:gd name="connsiteY62" fmla="*/ 0 h 244361"/>
              <a:gd name="connsiteX63" fmla="*/ 155702 w 205514"/>
              <a:gd name="connsiteY63" fmla="*/ 1880 h 244361"/>
              <a:gd name="connsiteX64" fmla="*/ 166667 w 205514"/>
              <a:gd name="connsiteY64" fmla="*/ 6892 h 244361"/>
              <a:gd name="connsiteX65" fmla="*/ 173246 w 205514"/>
              <a:gd name="connsiteY65" fmla="*/ 11278 h 244361"/>
              <a:gd name="connsiteX66" fmla="*/ 180138 w 205514"/>
              <a:gd name="connsiteY66" fmla="*/ 17544 h 244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5514" h="244361">
                <a:moveTo>
                  <a:pt x="180138" y="17544"/>
                </a:moveTo>
                <a:lnTo>
                  <a:pt x="174812" y="27256"/>
                </a:lnTo>
                <a:lnTo>
                  <a:pt x="167607" y="37594"/>
                </a:lnTo>
                <a:lnTo>
                  <a:pt x="163221" y="42607"/>
                </a:lnTo>
                <a:lnTo>
                  <a:pt x="158522" y="46679"/>
                </a:lnTo>
                <a:lnTo>
                  <a:pt x="153509" y="49812"/>
                </a:lnTo>
                <a:lnTo>
                  <a:pt x="142544" y="53572"/>
                </a:lnTo>
                <a:lnTo>
                  <a:pt x="137845" y="57018"/>
                </a:lnTo>
                <a:lnTo>
                  <a:pt x="135652" y="61090"/>
                </a:lnTo>
                <a:lnTo>
                  <a:pt x="135025" y="66729"/>
                </a:lnTo>
                <a:lnTo>
                  <a:pt x="135339" y="72055"/>
                </a:lnTo>
                <a:lnTo>
                  <a:pt x="137218" y="76755"/>
                </a:lnTo>
                <a:lnTo>
                  <a:pt x="142544" y="79887"/>
                </a:lnTo>
                <a:lnTo>
                  <a:pt x="151629" y="82080"/>
                </a:lnTo>
                <a:lnTo>
                  <a:pt x="193609" y="87093"/>
                </a:lnTo>
                <a:lnTo>
                  <a:pt x="205514" y="94298"/>
                </a:lnTo>
                <a:lnTo>
                  <a:pt x="200502" y="113095"/>
                </a:lnTo>
                <a:lnTo>
                  <a:pt x="200188" y="118108"/>
                </a:lnTo>
                <a:lnTo>
                  <a:pt x="197682" y="122494"/>
                </a:lnTo>
                <a:lnTo>
                  <a:pt x="192043" y="125000"/>
                </a:lnTo>
                <a:lnTo>
                  <a:pt x="184837" y="126253"/>
                </a:lnTo>
                <a:lnTo>
                  <a:pt x="179512" y="129699"/>
                </a:lnTo>
                <a:lnTo>
                  <a:pt x="176066" y="135025"/>
                </a:lnTo>
                <a:lnTo>
                  <a:pt x="174812" y="144111"/>
                </a:lnTo>
                <a:lnTo>
                  <a:pt x="176066" y="151003"/>
                </a:lnTo>
                <a:lnTo>
                  <a:pt x="175439" y="156955"/>
                </a:lnTo>
                <a:lnTo>
                  <a:pt x="172619" y="161341"/>
                </a:lnTo>
                <a:lnTo>
                  <a:pt x="165101" y="165101"/>
                </a:lnTo>
                <a:lnTo>
                  <a:pt x="159148" y="169487"/>
                </a:lnTo>
                <a:lnTo>
                  <a:pt x="156642" y="177005"/>
                </a:lnTo>
                <a:lnTo>
                  <a:pt x="159148" y="182644"/>
                </a:lnTo>
                <a:lnTo>
                  <a:pt x="163534" y="187030"/>
                </a:lnTo>
                <a:lnTo>
                  <a:pt x="168547" y="190477"/>
                </a:lnTo>
                <a:lnTo>
                  <a:pt x="177945" y="195176"/>
                </a:lnTo>
                <a:lnTo>
                  <a:pt x="179198" y="199249"/>
                </a:lnTo>
                <a:lnTo>
                  <a:pt x="175752" y="205201"/>
                </a:lnTo>
                <a:lnTo>
                  <a:pt x="152569" y="227444"/>
                </a:lnTo>
                <a:lnTo>
                  <a:pt x="143797" y="232770"/>
                </a:lnTo>
                <a:lnTo>
                  <a:pt x="125627" y="233710"/>
                </a:lnTo>
                <a:lnTo>
                  <a:pt x="57644" y="244361"/>
                </a:lnTo>
                <a:lnTo>
                  <a:pt x="29449" y="215226"/>
                </a:lnTo>
                <a:lnTo>
                  <a:pt x="20363" y="209274"/>
                </a:lnTo>
                <a:lnTo>
                  <a:pt x="6892" y="198935"/>
                </a:lnTo>
                <a:lnTo>
                  <a:pt x="1880" y="190790"/>
                </a:lnTo>
                <a:lnTo>
                  <a:pt x="0" y="182018"/>
                </a:lnTo>
                <a:lnTo>
                  <a:pt x="1566" y="173873"/>
                </a:lnTo>
                <a:lnTo>
                  <a:pt x="4386" y="165101"/>
                </a:lnTo>
                <a:lnTo>
                  <a:pt x="15978" y="139725"/>
                </a:lnTo>
                <a:lnTo>
                  <a:pt x="12845" y="106830"/>
                </a:lnTo>
                <a:lnTo>
                  <a:pt x="44486" y="112469"/>
                </a:lnTo>
                <a:lnTo>
                  <a:pt x="54198" y="112156"/>
                </a:lnTo>
                <a:lnTo>
                  <a:pt x="66416" y="110276"/>
                </a:lnTo>
                <a:lnTo>
                  <a:pt x="73622" y="105890"/>
                </a:lnTo>
                <a:lnTo>
                  <a:pt x="78634" y="99938"/>
                </a:lnTo>
                <a:lnTo>
                  <a:pt x="81454" y="91792"/>
                </a:lnTo>
                <a:lnTo>
                  <a:pt x="82394" y="83020"/>
                </a:lnTo>
                <a:lnTo>
                  <a:pt x="81767" y="73622"/>
                </a:lnTo>
                <a:lnTo>
                  <a:pt x="74875" y="44800"/>
                </a:lnTo>
                <a:lnTo>
                  <a:pt x="88346" y="20363"/>
                </a:lnTo>
                <a:lnTo>
                  <a:pt x="98058" y="12531"/>
                </a:lnTo>
                <a:lnTo>
                  <a:pt x="112156" y="4386"/>
                </a:lnTo>
                <a:lnTo>
                  <a:pt x="127507" y="627"/>
                </a:lnTo>
                <a:lnTo>
                  <a:pt x="142858" y="0"/>
                </a:lnTo>
                <a:lnTo>
                  <a:pt x="155702" y="1880"/>
                </a:lnTo>
                <a:lnTo>
                  <a:pt x="166667" y="6892"/>
                </a:lnTo>
                <a:lnTo>
                  <a:pt x="173246" y="11278"/>
                </a:lnTo>
                <a:lnTo>
                  <a:pt x="180138" y="17544"/>
                </a:lnTo>
                <a:close/>
              </a:path>
            </a:pathLst>
          </a:custGeom>
          <a:solidFill>
            <a:srgbClr val="F26B06"/>
          </a:solidFill>
          <a:ln w="12700" cap="rnd">
            <a:solidFill>
              <a:schemeClr val="bg1"/>
            </a:solidFill>
            <a:prstDash val="solid"/>
            <a:round/>
          </a:ln>
        </p:spPr>
        <p:txBody>
          <a:bodyPr rtlCol="0" anchor="ctr"/>
          <a:lstStyle/>
          <a:p>
            <a:endParaRPr lang="vi-VN"/>
          </a:p>
        </p:txBody>
      </p:sp>
      <p:sp>
        <p:nvSpPr>
          <p:cNvPr id="21" name="Freeform: Shape 20">
            <a:extLst>
              <a:ext uri="{FF2B5EF4-FFF2-40B4-BE49-F238E27FC236}">
                <a16:creationId xmlns:a16="http://schemas.microsoft.com/office/drawing/2014/main" id="{9C6ADF7D-45B0-8374-F2DD-12BA34974373}"/>
              </a:ext>
            </a:extLst>
          </p:cNvPr>
          <p:cNvSpPr/>
          <p:nvPr/>
        </p:nvSpPr>
        <p:spPr>
          <a:xfrm>
            <a:off x="2264667" y="1300003"/>
            <a:ext cx="165100" cy="193296"/>
          </a:xfrm>
          <a:custGeom>
            <a:avLst/>
            <a:gdLst>
              <a:gd name="connsiteX0" fmla="*/ 99311 w 165100"/>
              <a:gd name="connsiteY0" fmla="*/ 3446 h 193296"/>
              <a:gd name="connsiteX1" fmla="*/ 112782 w 165100"/>
              <a:gd name="connsiteY1" fmla="*/ 9085 h 193296"/>
              <a:gd name="connsiteX2" fmla="*/ 112782 w 165100"/>
              <a:gd name="connsiteY2" fmla="*/ 11905 h 193296"/>
              <a:gd name="connsiteX3" fmla="*/ 109963 w 165100"/>
              <a:gd name="connsiteY3" fmla="*/ 10965 h 193296"/>
              <a:gd name="connsiteX4" fmla="*/ 101191 w 165100"/>
              <a:gd name="connsiteY4" fmla="*/ 9085 h 193296"/>
              <a:gd name="connsiteX5" fmla="*/ 101191 w 165100"/>
              <a:gd name="connsiteY5" fmla="*/ 11905 h 193296"/>
              <a:gd name="connsiteX6" fmla="*/ 105576 w 165100"/>
              <a:gd name="connsiteY6" fmla="*/ 15977 h 193296"/>
              <a:gd name="connsiteX7" fmla="*/ 107143 w 165100"/>
              <a:gd name="connsiteY7" fmla="*/ 20677 h 193296"/>
              <a:gd name="connsiteX8" fmla="*/ 107770 w 165100"/>
              <a:gd name="connsiteY8" fmla="*/ 25689 h 193296"/>
              <a:gd name="connsiteX9" fmla="*/ 109963 w 165100"/>
              <a:gd name="connsiteY9" fmla="*/ 30388 h 193296"/>
              <a:gd name="connsiteX10" fmla="*/ 114349 w 165100"/>
              <a:gd name="connsiteY10" fmla="*/ 33208 h 193296"/>
              <a:gd name="connsiteX11" fmla="*/ 125314 w 165100"/>
              <a:gd name="connsiteY11" fmla="*/ 33835 h 193296"/>
              <a:gd name="connsiteX12" fmla="*/ 134399 w 165100"/>
              <a:gd name="connsiteY12" fmla="*/ 37907 h 193296"/>
              <a:gd name="connsiteX13" fmla="*/ 139725 w 165100"/>
              <a:gd name="connsiteY13" fmla="*/ 37907 h 193296"/>
              <a:gd name="connsiteX14" fmla="*/ 143484 w 165100"/>
              <a:gd name="connsiteY14" fmla="*/ 39787 h 193296"/>
              <a:gd name="connsiteX15" fmla="*/ 145050 w 165100"/>
              <a:gd name="connsiteY15" fmla="*/ 47619 h 193296"/>
              <a:gd name="connsiteX16" fmla="*/ 144111 w 165100"/>
              <a:gd name="connsiteY16" fmla="*/ 53571 h 193296"/>
              <a:gd name="connsiteX17" fmla="*/ 140351 w 165100"/>
              <a:gd name="connsiteY17" fmla="*/ 59524 h 193296"/>
              <a:gd name="connsiteX18" fmla="*/ 139098 w 165100"/>
              <a:gd name="connsiteY18" fmla="*/ 64850 h 193296"/>
              <a:gd name="connsiteX19" fmla="*/ 136278 w 165100"/>
              <a:gd name="connsiteY19" fmla="*/ 64850 h 193296"/>
              <a:gd name="connsiteX20" fmla="*/ 127820 w 165100"/>
              <a:gd name="connsiteY20" fmla="*/ 55764 h 193296"/>
              <a:gd name="connsiteX21" fmla="*/ 119988 w 165100"/>
              <a:gd name="connsiteY21" fmla="*/ 65163 h 193296"/>
              <a:gd name="connsiteX22" fmla="*/ 123434 w 165100"/>
              <a:gd name="connsiteY22" fmla="*/ 70489 h 193296"/>
              <a:gd name="connsiteX23" fmla="*/ 131579 w 165100"/>
              <a:gd name="connsiteY23" fmla="*/ 74875 h 193296"/>
              <a:gd name="connsiteX24" fmla="*/ 139098 w 165100"/>
              <a:gd name="connsiteY24" fmla="*/ 80514 h 193296"/>
              <a:gd name="connsiteX25" fmla="*/ 142544 w 165100"/>
              <a:gd name="connsiteY25" fmla="*/ 90852 h 193296"/>
              <a:gd name="connsiteX26" fmla="*/ 140978 w 165100"/>
              <a:gd name="connsiteY26" fmla="*/ 100877 h 193296"/>
              <a:gd name="connsiteX27" fmla="*/ 135652 w 165100"/>
              <a:gd name="connsiteY27" fmla="*/ 104950 h 193296"/>
              <a:gd name="connsiteX28" fmla="*/ 127820 w 165100"/>
              <a:gd name="connsiteY28" fmla="*/ 98998 h 193296"/>
              <a:gd name="connsiteX29" fmla="*/ 130639 w 165100"/>
              <a:gd name="connsiteY29" fmla="*/ 107143 h 193296"/>
              <a:gd name="connsiteX30" fmla="*/ 136592 w 165100"/>
              <a:gd name="connsiteY30" fmla="*/ 116542 h 193296"/>
              <a:gd name="connsiteX31" fmla="*/ 143797 w 165100"/>
              <a:gd name="connsiteY31" fmla="*/ 125000 h 193296"/>
              <a:gd name="connsiteX32" fmla="*/ 151003 w 165100"/>
              <a:gd name="connsiteY32" fmla="*/ 130639 h 193296"/>
              <a:gd name="connsiteX33" fmla="*/ 153509 w 165100"/>
              <a:gd name="connsiteY33" fmla="*/ 127193 h 193296"/>
              <a:gd name="connsiteX34" fmla="*/ 157895 w 165100"/>
              <a:gd name="connsiteY34" fmla="*/ 134399 h 193296"/>
              <a:gd name="connsiteX35" fmla="*/ 165100 w 165100"/>
              <a:gd name="connsiteY35" fmla="*/ 158522 h 193296"/>
              <a:gd name="connsiteX36" fmla="*/ 156329 w 165100"/>
              <a:gd name="connsiteY36" fmla="*/ 151629 h 193296"/>
              <a:gd name="connsiteX37" fmla="*/ 152569 w 165100"/>
              <a:gd name="connsiteY37" fmla="*/ 147557 h 193296"/>
              <a:gd name="connsiteX38" fmla="*/ 148810 w 165100"/>
              <a:gd name="connsiteY38" fmla="*/ 142231 h 193296"/>
              <a:gd name="connsiteX39" fmla="*/ 143797 w 165100"/>
              <a:gd name="connsiteY39" fmla="*/ 144111 h 193296"/>
              <a:gd name="connsiteX40" fmla="*/ 139098 w 165100"/>
              <a:gd name="connsiteY40" fmla="*/ 147243 h 193296"/>
              <a:gd name="connsiteX41" fmla="*/ 137845 w 165100"/>
              <a:gd name="connsiteY41" fmla="*/ 149123 h 193296"/>
              <a:gd name="connsiteX42" fmla="*/ 134085 w 165100"/>
              <a:gd name="connsiteY42" fmla="*/ 149750 h 193296"/>
              <a:gd name="connsiteX43" fmla="*/ 127193 w 165100"/>
              <a:gd name="connsiteY43" fmla="*/ 152256 h 193296"/>
              <a:gd name="connsiteX44" fmla="*/ 121867 w 165100"/>
              <a:gd name="connsiteY44" fmla="*/ 152256 h 193296"/>
              <a:gd name="connsiteX45" fmla="*/ 109649 w 165100"/>
              <a:gd name="connsiteY45" fmla="*/ 148810 h 193296"/>
              <a:gd name="connsiteX46" fmla="*/ 104323 w 165100"/>
              <a:gd name="connsiteY46" fmla="*/ 149123 h 193296"/>
              <a:gd name="connsiteX47" fmla="*/ 104323 w 165100"/>
              <a:gd name="connsiteY47" fmla="*/ 152256 h 193296"/>
              <a:gd name="connsiteX48" fmla="*/ 114975 w 165100"/>
              <a:gd name="connsiteY48" fmla="*/ 156642 h 193296"/>
              <a:gd name="connsiteX49" fmla="*/ 121241 w 165100"/>
              <a:gd name="connsiteY49" fmla="*/ 161028 h 193296"/>
              <a:gd name="connsiteX50" fmla="*/ 121554 w 165100"/>
              <a:gd name="connsiteY50" fmla="*/ 166667 h 193296"/>
              <a:gd name="connsiteX51" fmla="*/ 112782 w 165100"/>
              <a:gd name="connsiteY51" fmla="*/ 173873 h 193296"/>
              <a:gd name="connsiteX52" fmla="*/ 107143 w 165100"/>
              <a:gd name="connsiteY52" fmla="*/ 177005 h 193296"/>
              <a:gd name="connsiteX53" fmla="*/ 100564 w 165100"/>
              <a:gd name="connsiteY53" fmla="*/ 179512 h 193296"/>
              <a:gd name="connsiteX54" fmla="*/ 93672 w 165100"/>
              <a:gd name="connsiteY54" fmla="*/ 180765 h 193296"/>
              <a:gd name="connsiteX55" fmla="*/ 86466 w 165100"/>
              <a:gd name="connsiteY55" fmla="*/ 180138 h 193296"/>
              <a:gd name="connsiteX56" fmla="*/ 82707 w 165100"/>
              <a:gd name="connsiteY56" fmla="*/ 177632 h 193296"/>
              <a:gd name="connsiteX57" fmla="*/ 76755 w 165100"/>
              <a:gd name="connsiteY57" fmla="*/ 168547 h 193296"/>
              <a:gd name="connsiteX58" fmla="*/ 72055 w 165100"/>
              <a:gd name="connsiteY58" fmla="*/ 164787 h 193296"/>
              <a:gd name="connsiteX59" fmla="*/ 74875 w 165100"/>
              <a:gd name="connsiteY59" fmla="*/ 172306 h 193296"/>
              <a:gd name="connsiteX60" fmla="*/ 61090 w 165100"/>
              <a:gd name="connsiteY60" fmla="*/ 175439 h 193296"/>
              <a:gd name="connsiteX61" fmla="*/ 56704 w 165100"/>
              <a:gd name="connsiteY61" fmla="*/ 178258 h 193296"/>
              <a:gd name="connsiteX62" fmla="*/ 53885 w 165100"/>
              <a:gd name="connsiteY62" fmla="*/ 185464 h 193296"/>
              <a:gd name="connsiteX63" fmla="*/ 51065 w 165100"/>
              <a:gd name="connsiteY63" fmla="*/ 187970 h 193296"/>
              <a:gd name="connsiteX64" fmla="*/ 47306 w 165100"/>
              <a:gd name="connsiteY64" fmla="*/ 189537 h 193296"/>
              <a:gd name="connsiteX65" fmla="*/ 43546 w 165100"/>
              <a:gd name="connsiteY65" fmla="*/ 190477 h 193296"/>
              <a:gd name="connsiteX66" fmla="*/ 32895 w 165100"/>
              <a:gd name="connsiteY66" fmla="*/ 190163 h 193296"/>
              <a:gd name="connsiteX67" fmla="*/ 24749 w 165100"/>
              <a:gd name="connsiteY67" fmla="*/ 192983 h 193296"/>
              <a:gd name="connsiteX68" fmla="*/ 21930 w 165100"/>
              <a:gd name="connsiteY68" fmla="*/ 193296 h 193296"/>
              <a:gd name="connsiteX69" fmla="*/ 18170 w 165100"/>
              <a:gd name="connsiteY69" fmla="*/ 189537 h 193296"/>
              <a:gd name="connsiteX70" fmla="*/ 13158 w 165100"/>
              <a:gd name="connsiteY70" fmla="*/ 180765 h 193296"/>
              <a:gd name="connsiteX71" fmla="*/ 5639 w 165100"/>
              <a:gd name="connsiteY71" fmla="*/ 161341 h 193296"/>
              <a:gd name="connsiteX72" fmla="*/ 0 w 165100"/>
              <a:gd name="connsiteY72" fmla="*/ 139411 h 193296"/>
              <a:gd name="connsiteX73" fmla="*/ 18170 w 165100"/>
              <a:gd name="connsiteY73" fmla="*/ 138471 h 193296"/>
              <a:gd name="connsiteX74" fmla="*/ 26942 w 165100"/>
              <a:gd name="connsiteY74" fmla="*/ 133146 h 193296"/>
              <a:gd name="connsiteX75" fmla="*/ 50125 w 165100"/>
              <a:gd name="connsiteY75" fmla="*/ 110902 h 193296"/>
              <a:gd name="connsiteX76" fmla="*/ 53571 w 165100"/>
              <a:gd name="connsiteY76" fmla="*/ 104950 h 193296"/>
              <a:gd name="connsiteX77" fmla="*/ 52318 w 165100"/>
              <a:gd name="connsiteY77" fmla="*/ 100877 h 193296"/>
              <a:gd name="connsiteX78" fmla="*/ 42920 w 165100"/>
              <a:gd name="connsiteY78" fmla="*/ 96178 h 193296"/>
              <a:gd name="connsiteX79" fmla="*/ 37907 w 165100"/>
              <a:gd name="connsiteY79" fmla="*/ 92732 h 193296"/>
              <a:gd name="connsiteX80" fmla="*/ 33521 w 165100"/>
              <a:gd name="connsiteY80" fmla="*/ 88346 h 193296"/>
              <a:gd name="connsiteX81" fmla="*/ 31015 w 165100"/>
              <a:gd name="connsiteY81" fmla="*/ 82707 h 193296"/>
              <a:gd name="connsiteX82" fmla="*/ 33521 w 165100"/>
              <a:gd name="connsiteY82" fmla="*/ 75188 h 193296"/>
              <a:gd name="connsiteX83" fmla="*/ 39474 w 165100"/>
              <a:gd name="connsiteY83" fmla="*/ 70802 h 193296"/>
              <a:gd name="connsiteX84" fmla="*/ 46993 w 165100"/>
              <a:gd name="connsiteY84" fmla="*/ 67043 h 193296"/>
              <a:gd name="connsiteX85" fmla="*/ 49812 w 165100"/>
              <a:gd name="connsiteY85" fmla="*/ 62657 h 193296"/>
              <a:gd name="connsiteX86" fmla="*/ 50439 w 165100"/>
              <a:gd name="connsiteY86" fmla="*/ 56704 h 193296"/>
              <a:gd name="connsiteX87" fmla="*/ 49185 w 165100"/>
              <a:gd name="connsiteY87" fmla="*/ 49812 h 193296"/>
              <a:gd name="connsiteX88" fmla="*/ 50439 w 165100"/>
              <a:gd name="connsiteY88" fmla="*/ 40727 h 193296"/>
              <a:gd name="connsiteX89" fmla="*/ 53885 w 165100"/>
              <a:gd name="connsiteY89" fmla="*/ 35401 h 193296"/>
              <a:gd name="connsiteX90" fmla="*/ 59211 w 165100"/>
              <a:gd name="connsiteY90" fmla="*/ 31955 h 193296"/>
              <a:gd name="connsiteX91" fmla="*/ 66416 w 165100"/>
              <a:gd name="connsiteY91" fmla="*/ 30702 h 193296"/>
              <a:gd name="connsiteX92" fmla="*/ 72055 w 165100"/>
              <a:gd name="connsiteY92" fmla="*/ 28196 h 193296"/>
              <a:gd name="connsiteX93" fmla="*/ 74562 w 165100"/>
              <a:gd name="connsiteY93" fmla="*/ 23809 h 193296"/>
              <a:gd name="connsiteX94" fmla="*/ 74875 w 165100"/>
              <a:gd name="connsiteY94" fmla="*/ 18797 h 193296"/>
              <a:gd name="connsiteX95" fmla="*/ 79887 w 165100"/>
              <a:gd name="connsiteY95" fmla="*/ 0 h 193296"/>
              <a:gd name="connsiteX96" fmla="*/ 96178 w 165100"/>
              <a:gd name="connsiteY96" fmla="*/ 3759 h 193296"/>
              <a:gd name="connsiteX97" fmla="*/ 99311 w 165100"/>
              <a:gd name="connsiteY97" fmla="*/ 3446 h 193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65100" h="193296">
                <a:moveTo>
                  <a:pt x="99311" y="3446"/>
                </a:moveTo>
                <a:lnTo>
                  <a:pt x="112782" y="9085"/>
                </a:lnTo>
                <a:lnTo>
                  <a:pt x="112782" y="11905"/>
                </a:lnTo>
                <a:lnTo>
                  <a:pt x="109963" y="10965"/>
                </a:lnTo>
                <a:lnTo>
                  <a:pt x="101191" y="9085"/>
                </a:lnTo>
                <a:lnTo>
                  <a:pt x="101191" y="11905"/>
                </a:lnTo>
                <a:lnTo>
                  <a:pt x="105576" y="15977"/>
                </a:lnTo>
                <a:lnTo>
                  <a:pt x="107143" y="20677"/>
                </a:lnTo>
                <a:lnTo>
                  <a:pt x="107770" y="25689"/>
                </a:lnTo>
                <a:lnTo>
                  <a:pt x="109963" y="30388"/>
                </a:lnTo>
                <a:lnTo>
                  <a:pt x="114349" y="33208"/>
                </a:lnTo>
                <a:lnTo>
                  <a:pt x="125314" y="33835"/>
                </a:lnTo>
                <a:lnTo>
                  <a:pt x="134399" y="37907"/>
                </a:lnTo>
                <a:lnTo>
                  <a:pt x="139725" y="37907"/>
                </a:lnTo>
                <a:lnTo>
                  <a:pt x="143484" y="39787"/>
                </a:lnTo>
                <a:lnTo>
                  <a:pt x="145050" y="47619"/>
                </a:lnTo>
                <a:lnTo>
                  <a:pt x="144111" y="53571"/>
                </a:lnTo>
                <a:lnTo>
                  <a:pt x="140351" y="59524"/>
                </a:lnTo>
                <a:lnTo>
                  <a:pt x="139098" y="64850"/>
                </a:lnTo>
                <a:lnTo>
                  <a:pt x="136278" y="64850"/>
                </a:lnTo>
                <a:lnTo>
                  <a:pt x="127820" y="55764"/>
                </a:lnTo>
                <a:lnTo>
                  <a:pt x="119988" y="65163"/>
                </a:lnTo>
                <a:lnTo>
                  <a:pt x="123434" y="70489"/>
                </a:lnTo>
                <a:lnTo>
                  <a:pt x="131579" y="74875"/>
                </a:lnTo>
                <a:lnTo>
                  <a:pt x="139098" y="80514"/>
                </a:lnTo>
                <a:lnTo>
                  <a:pt x="142544" y="90852"/>
                </a:lnTo>
                <a:lnTo>
                  <a:pt x="140978" y="100877"/>
                </a:lnTo>
                <a:lnTo>
                  <a:pt x="135652" y="104950"/>
                </a:lnTo>
                <a:lnTo>
                  <a:pt x="127820" y="98998"/>
                </a:lnTo>
                <a:lnTo>
                  <a:pt x="130639" y="107143"/>
                </a:lnTo>
                <a:lnTo>
                  <a:pt x="136592" y="116542"/>
                </a:lnTo>
                <a:lnTo>
                  <a:pt x="143797" y="125000"/>
                </a:lnTo>
                <a:lnTo>
                  <a:pt x="151003" y="130639"/>
                </a:lnTo>
                <a:lnTo>
                  <a:pt x="153509" y="127193"/>
                </a:lnTo>
                <a:lnTo>
                  <a:pt x="157895" y="134399"/>
                </a:lnTo>
                <a:lnTo>
                  <a:pt x="165100" y="158522"/>
                </a:lnTo>
                <a:lnTo>
                  <a:pt x="156329" y="151629"/>
                </a:lnTo>
                <a:lnTo>
                  <a:pt x="152569" y="147557"/>
                </a:lnTo>
                <a:lnTo>
                  <a:pt x="148810" y="142231"/>
                </a:lnTo>
                <a:lnTo>
                  <a:pt x="143797" y="144111"/>
                </a:lnTo>
                <a:lnTo>
                  <a:pt x="139098" y="147243"/>
                </a:lnTo>
                <a:lnTo>
                  <a:pt x="137845" y="149123"/>
                </a:lnTo>
                <a:lnTo>
                  <a:pt x="134085" y="149750"/>
                </a:lnTo>
                <a:lnTo>
                  <a:pt x="127193" y="152256"/>
                </a:lnTo>
                <a:lnTo>
                  <a:pt x="121867" y="152256"/>
                </a:lnTo>
                <a:lnTo>
                  <a:pt x="109649" y="148810"/>
                </a:lnTo>
                <a:lnTo>
                  <a:pt x="104323" y="149123"/>
                </a:lnTo>
                <a:lnTo>
                  <a:pt x="104323" y="152256"/>
                </a:lnTo>
                <a:lnTo>
                  <a:pt x="114975" y="156642"/>
                </a:lnTo>
                <a:lnTo>
                  <a:pt x="121241" y="161028"/>
                </a:lnTo>
                <a:lnTo>
                  <a:pt x="121554" y="166667"/>
                </a:lnTo>
                <a:lnTo>
                  <a:pt x="112782" y="173873"/>
                </a:lnTo>
                <a:lnTo>
                  <a:pt x="107143" y="177005"/>
                </a:lnTo>
                <a:lnTo>
                  <a:pt x="100564" y="179512"/>
                </a:lnTo>
                <a:lnTo>
                  <a:pt x="93672" y="180765"/>
                </a:lnTo>
                <a:lnTo>
                  <a:pt x="86466" y="180138"/>
                </a:lnTo>
                <a:lnTo>
                  <a:pt x="82707" y="177632"/>
                </a:lnTo>
                <a:lnTo>
                  <a:pt x="76755" y="168547"/>
                </a:lnTo>
                <a:lnTo>
                  <a:pt x="72055" y="164787"/>
                </a:lnTo>
                <a:lnTo>
                  <a:pt x="74875" y="172306"/>
                </a:lnTo>
                <a:lnTo>
                  <a:pt x="61090" y="175439"/>
                </a:lnTo>
                <a:lnTo>
                  <a:pt x="56704" y="178258"/>
                </a:lnTo>
                <a:lnTo>
                  <a:pt x="53885" y="185464"/>
                </a:lnTo>
                <a:lnTo>
                  <a:pt x="51065" y="187970"/>
                </a:lnTo>
                <a:lnTo>
                  <a:pt x="47306" y="189537"/>
                </a:lnTo>
                <a:lnTo>
                  <a:pt x="43546" y="190477"/>
                </a:lnTo>
                <a:lnTo>
                  <a:pt x="32895" y="190163"/>
                </a:lnTo>
                <a:lnTo>
                  <a:pt x="24749" y="192983"/>
                </a:lnTo>
                <a:lnTo>
                  <a:pt x="21930" y="193296"/>
                </a:lnTo>
                <a:lnTo>
                  <a:pt x="18170" y="189537"/>
                </a:lnTo>
                <a:lnTo>
                  <a:pt x="13158" y="180765"/>
                </a:lnTo>
                <a:lnTo>
                  <a:pt x="5639" y="161341"/>
                </a:lnTo>
                <a:lnTo>
                  <a:pt x="0" y="139411"/>
                </a:lnTo>
                <a:lnTo>
                  <a:pt x="18170" y="138471"/>
                </a:lnTo>
                <a:lnTo>
                  <a:pt x="26942" y="133146"/>
                </a:lnTo>
                <a:lnTo>
                  <a:pt x="50125" y="110902"/>
                </a:lnTo>
                <a:lnTo>
                  <a:pt x="53571" y="104950"/>
                </a:lnTo>
                <a:lnTo>
                  <a:pt x="52318" y="100877"/>
                </a:lnTo>
                <a:lnTo>
                  <a:pt x="42920" y="96178"/>
                </a:lnTo>
                <a:lnTo>
                  <a:pt x="37907" y="92732"/>
                </a:lnTo>
                <a:lnTo>
                  <a:pt x="33521" y="88346"/>
                </a:lnTo>
                <a:lnTo>
                  <a:pt x="31015" y="82707"/>
                </a:lnTo>
                <a:lnTo>
                  <a:pt x="33521" y="75188"/>
                </a:lnTo>
                <a:lnTo>
                  <a:pt x="39474" y="70802"/>
                </a:lnTo>
                <a:lnTo>
                  <a:pt x="46993" y="67043"/>
                </a:lnTo>
                <a:lnTo>
                  <a:pt x="49812" y="62657"/>
                </a:lnTo>
                <a:lnTo>
                  <a:pt x="50439" y="56704"/>
                </a:lnTo>
                <a:lnTo>
                  <a:pt x="49185" y="49812"/>
                </a:lnTo>
                <a:lnTo>
                  <a:pt x="50439" y="40727"/>
                </a:lnTo>
                <a:lnTo>
                  <a:pt x="53885" y="35401"/>
                </a:lnTo>
                <a:lnTo>
                  <a:pt x="59211" y="31955"/>
                </a:lnTo>
                <a:lnTo>
                  <a:pt x="66416" y="30702"/>
                </a:lnTo>
                <a:lnTo>
                  <a:pt x="72055" y="28196"/>
                </a:lnTo>
                <a:lnTo>
                  <a:pt x="74562" y="23809"/>
                </a:lnTo>
                <a:lnTo>
                  <a:pt x="74875" y="18797"/>
                </a:lnTo>
                <a:lnTo>
                  <a:pt x="79887" y="0"/>
                </a:lnTo>
                <a:lnTo>
                  <a:pt x="96178" y="3759"/>
                </a:lnTo>
                <a:lnTo>
                  <a:pt x="99311" y="3446"/>
                </a:lnTo>
                <a:close/>
              </a:path>
            </a:pathLst>
          </a:custGeom>
          <a:solidFill>
            <a:srgbClr val="A058A2"/>
          </a:solidFill>
          <a:ln w="12700" cap="rnd">
            <a:solidFill>
              <a:schemeClr val="bg1"/>
            </a:solidFill>
            <a:prstDash val="solid"/>
            <a:round/>
          </a:ln>
        </p:spPr>
        <p:txBody>
          <a:bodyPr rtlCol="0" anchor="ctr"/>
          <a:lstStyle/>
          <a:p>
            <a:endParaRPr lang="vi-VN"/>
          </a:p>
        </p:txBody>
      </p:sp>
      <p:sp>
        <p:nvSpPr>
          <p:cNvPr id="22" name="Freeform: Shape 21">
            <a:extLst>
              <a:ext uri="{FF2B5EF4-FFF2-40B4-BE49-F238E27FC236}">
                <a16:creationId xmlns:a16="http://schemas.microsoft.com/office/drawing/2014/main" id="{D1D7011A-4D4E-B19E-55D3-2407C4C87E2B}"/>
              </a:ext>
            </a:extLst>
          </p:cNvPr>
          <p:cNvSpPr/>
          <p:nvPr/>
        </p:nvSpPr>
        <p:spPr>
          <a:xfrm>
            <a:off x="2042549" y="1310968"/>
            <a:ext cx="154135" cy="175752"/>
          </a:xfrm>
          <a:custGeom>
            <a:avLst/>
            <a:gdLst>
              <a:gd name="connsiteX0" fmla="*/ 109336 w 154135"/>
              <a:gd name="connsiteY0" fmla="*/ 1566 h 175752"/>
              <a:gd name="connsiteX1" fmla="*/ 112469 w 154135"/>
              <a:gd name="connsiteY1" fmla="*/ 34461 h 175752"/>
              <a:gd name="connsiteX2" fmla="*/ 100877 w 154135"/>
              <a:gd name="connsiteY2" fmla="*/ 59837 h 175752"/>
              <a:gd name="connsiteX3" fmla="*/ 98058 w 154135"/>
              <a:gd name="connsiteY3" fmla="*/ 68609 h 175752"/>
              <a:gd name="connsiteX4" fmla="*/ 96491 w 154135"/>
              <a:gd name="connsiteY4" fmla="*/ 76755 h 175752"/>
              <a:gd name="connsiteX5" fmla="*/ 98371 w 154135"/>
              <a:gd name="connsiteY5" fmla="*/ 85526 h 175752"/>
              <a:gd name="connsiteX6" fmla="*/ 103384 w 154135"/>
              <a:gd name="connsiteY6" fmla="*/ 93672 h 175752"/>
              <a:gd name="connsiteX7" fmla="*/ 116855 w 154135"/>
              <a:gd name="connsiteY7" fmla="*/ 104010 h 175752"/>
              <a:gd name="connsiteX8" fmla="*/ 125940 w 154135"/>
              <a:gd name="connsiteY8" fmla="*/ 109963 h 175752"/>
              <a:gd name="connsiteX9" fmla="*/ 154136 w 154135"/>
              <a:gd name="connsiteY9" fmla="*/ 139098 h 175752"/>
              <a:gd name="connsiteX10" fmla="*/ 143797 w 154135"/>
              <a:gd name="connsiteY10" fmla="*/ 146930 h 175752"/>
              <a:gd name="connsiteX11" fmla="*/ 138785 w 154135"/>
              <a:gd name="connsiteY11" fmla="*/ 149750 h 175752"/>
              <a:gd name="connsiteX12" fmla="*/ 132519 w 154135"/>
              <a:gd name="connsiteY12" fmla="*/ 152256 h 175752"/>
              <a:gd name="connsiteX13" fmla="*/ 109963 w 154135"/>
              <a:gd name="connsiteY13" fmla="*/ 151316 h 175752"/>
              <a:gd name="connsiteX14" fmla="*/ 103697 w 154135"/>
              <a:gd name="connsiteY14" fmla="*/ 152256 h 175752"/>
              <a:gd name="connsiteX15" fmla="*/ 97745 w 154135"/>
              <a:gd name="connsiteY15" fmla="*/ 155702 h 175752"/>
              <a:gd name="connsiteX16" fmla="*/ 92732 w 154135"/>
              <a:gd name="connsiteY16" fmla="*/ 160088 h 175752"/>
              <a:gd name="connsiteX17" fmla="*/ 92419 w 154135"/>
              <a:gd name="connsiteY17" fmla="*/ 168233 h 175752"/>
              <a:gd name="connsiteX18" fmla="*/ 77068 w 154135"/>
              <a:gd name="connsiteY18" fmla="*/ 175752 h 175752"/>
              <a:gd name="connsiteX19" fmla="*/ 69862 w 154135"/>
              <a:gd name="connsiteY19" fmla="*/ 175126 h 175752"/>
              <a:gd name="connsiteX20" fmla="*/ 67356 w 154135"/>
              <a:gd name="connsiteY20" fmla="*/ 172619 h 175752"/>
              <a:gd name="connsiteX21" fmla="*/ 57958 w 154135"/>
              <a:gd name="connsiteY21" fmla="*/ 158208 h 175752"/>
              <a:gd name="connsiteX22" fmla="*/ 56078 w 154135"/>
              <a:gd name="connsiteY22" fmla="*/ 153822 h 175752"/>
              <a:gd name="connsiteX23" fmla="*/ 55451 w 154135"/>
              <a:gd name="connsiteY23" fmla="*/ 149123 h 175752"/>
              <a:gd name="connsiteX24" fmla="*/ 56391 w 154135"/>
              <a:gd name="connsiteY24" fmla="*/ 144111 h 175752"/>
              <a:gd name="connsiteX25" fmla="*/ 58584 w 154135"/>
              <a:gd name="connsiteY25" fmla="*/ 136278 h 175752"/>
              <a:gd name="connsiteX26" fmla="*/ 57331 w 154135"/>
              <a:gd name="connsiteY26" fmla="*/ 133459 h 175752"/>
              <a:gd name="connsiteX27" fmla="*/ 53258 w 154135"/>
              <a:gd name="connsiteY27" fmla="*/ 131579 h 175752"/>
              <a:gd name="connsiteX28" fmla="*/ 47619 w 154135"/>
              <a:gd name="connsiteY28" fmla="*/ 131266 h 175752"/>
              <a:gd name="connsiteX29" fmla="*/ 40727 w 154135"/>
              <a:gd name="connsiteY29" fmla="*/ 130639 h 175752"/>
              <a:gd name="connsiteX30" fmla="*/ 36654 w 154135"/>
              <a:gd name="connsiteY30" fmla="*/ 129386 h 175752"/>
              <a:gd name="connsiteX31" fmla="*/ 31328 w 154135"/>
              <a:gd name="connsiteY31" fmla="*/ 122807 h 175752"/>
              <a:gd name="connsiteX32" fmla="*/ 29762 w 154135"/>
              <a:gd name="connsiteY32" fmla="*/ 104950 h 175752"/>
              <a:gd name="connsiteX33" fmla="*/ 26003 w 154135"/>
              <a:gd name="connsiteY33" fmla="*/ 97744 h 175752"/>
              <a:gd name="connsiteX34" fmla="*/ 22243 w 154135"/>
              <a:gd name="connsiteY34" fmla="*/ 95865 h 175752"/>
              <a:gd name="connsiteX35" fmla="*/ 14411 w 154135"/>
              <a:gd name="connsiteY35" fmla="*/ 93672 h 175752"/>
              <a:gd name="connsiteX36" fmla="*/ 10652 w 154135"/>
              <a:gd name="connsiteY36" fmla="*/ 91166 h 175752"/>
              <a:gd name="connsiteX37" fmla="*/ 8459 w 154135"/>
              <a:gd name="connsiteY37" fmla="*/ 87406 h 175752"/>
              <a:gd name="connsiteX38" fmla="*/ 7519 w 154135"/>
              <a:gd name="connsiteY38" fmla="*/ 83020 h 175752"/>
              <a:gd name="connsiteX39" fmla="*/ 7205 w 154135"/>
              <a:gd name="connsiteY39" fmla="*/ 73622 h 175752"/>
              <a:gd name="connsiteX40" fmla="*/ 9085 w 154135"/>
              <a:gd name="connsiteY40" fmla="*/ 66416 h 175752"/>
              <a:gd name="connsiteX41" fmla="*/ 12218 w 154135"/>
              <a:gd name="connsiteY41" fmla="*/ 58897 h 175752"/>
              <a:gd name="connsiteX42" fmla="*/ 12531 w 154135"/>
              <a:gd name="connsiteY42" fmla="*/ 52318 h 175752"/>
              <a:gd name="connsiteX43" fmla="*/ 6579 w 154135"/>
              <a:gd name="connsiteY43" fmla="*/ 47306 h 175752"/>
              <a:gd name="connsiteX44" fmla="*/ 2506 w 154135"/>
              <a:gd name="connsiteY44" fmla="*/ 45426 h 175752"/>
              <a:gd name="connsiteX45" fmla="*/ 627 w 154135"/>
              <a:gd name="connsiteY45" fmla="*/ 42920 h 175752"/>
              <a:gd name="connsiteX46" fmla="*/ 0 w 154135"/>
              <a:gd name="connsiteY46" fmla="*/ 39787 h 175752"/>
              <a:gd name="connsiteX47" fmla="*/ 1566 w 154135"/>
              <a:gd name="connsiteY47" fmla="*/ 32268 h 175752"/>
              <a:gd name="connsiteX48" fmla="*/ 3759 w 154135"/>
              <a:gd name="connsiteY48" fmla="*/ 24749 h 175752"/>
              <a:gd name="connsiteX49" fmla="*/ 7519 w 154135"/>
              <a:gd name="connsiteY49" fmla="*/ 16291 h 175752"/>
              <a:gd name="connsiteX50" fmla="*/ 12218 w 154135"/>
              <a:gd name="connsiteY50" fmla="*/ 12218 h 175752"/>
              <a:gd name="connsiteX51" fmla="*/ 16291 w 154135"/>
              <a:gd name="connsiteY51" fmla="*/ 10025 h 175752"/>
              <a:gd name="connsiteX52" fmla="*/ 46679 w 154135"/>
              <a:gd name="connsiteY52" fmla="*/ 4699 h 175752"/>
              <a:gd name="connsiteX53" fmla="*/ 54198 w 154135"/>
              <a:gd name="connsiteY53" fmla="*/ 1880 h 175752"/>
              <a:gd name="connsiteX54" fmla="*/ 77068 w 154135"/>
              <a:gd name="connsiteY54" fmla="*/ 0 h 175752"/>
              <a:gd name="connsiteX55" fmla="*/ 109336 w 154135"/>
              <a:gd name="connsiteY55" fmla="*/ 1566 h 17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4135" h="175752">
                <a:moveTo>
                  <a:pt x="109336" y="1566"/>
                </a:moveTo>
                <a:lnTo>
                  <a:pt x="112469" y="34461"/>
                </a:lnTo>
                <a:lnTo>
                  <a:pt x="100877" y="59837"/>
                </a:lnTo>
                <a:lnTo>
                  <a:pt x="98058" y="68609"/>
                </a:lnTo>
                <a:lnTo>
                  <a:pt x="96491" y="76755"/>
                </a:lnTo>
                <a:lnTo>
                  <a:pt x="98371" y="85526"/>
                </a:lnTo>
                <a:lnTo>
                  <a:pt x="103384" y="93672"/>
                </a:lnTo>
                <a:lnTo>
                  <a:pt x="116855" y="104010"/>
                </a:lnTo>
                <a:lnTo>
                  <a:pt x="125940" y="109963"/>
                </a:lnTo>
                <a:lnTo>
                  <a:pt x="154136" y="139098"/>
                </a:lnTo>
                <a:lnTo>
                  <a:pt x="143797" y="146930"/>
                </a:lnTo>
                <a:lnTo>
                  <a:pt x="138785" y="149750"/>
                </a:lnTo>
                <a:lnTo>
                  <a:pt x="132519" y="152256"/>
                </a:lnTo>
                <a:lnTo>
                  <a:pt x="109963" y="151316"/>
                </a:lnTo>
                <a:lnTo>
                  <a:pt x="103697" y="152256"/>
                </a:lnTo>
                <a:lnTo>
                  <a:pt x="97745" y="155702"/>
                </a:lnTo>
                <a:lnTo>
                  <a:pt x="92732" y="160088"/>
                </a:lnTo>
                <a:lnTo>
                  <a:pt x="92419" y="168233"/>
                </a:lnTo>
                <a:lnTo>
                  <a:pt x="77068" y="175752"/>
                </a:lnTo>
                <a:lnTo>
                  <a:pt x="69862" y="175126"/>
                </a:lnTo>
                <a:lnTo>
                  <a:pt x="67356" y="172619"/>
                </a:lnTo>
                <a:lnTo>
                  <a:pt x="57958" y="158208"/>
                </a:lnTo>
                <a:lnTo>
                  <a:pt x="56078" y="153822"/>
                </a:lnTo>
                <a:lnTo>
                  <a:pt x="55451" y="149123"/>
                </a:lnTo>
                <a:lnTo>
                  <a:pt x="56391" y="144111"/>
                </a:lnTo>
                <a:lnTo>
                  <a:pt x="58584" y="136278"/>
                </a:lnTo>
                <a:lnTo>
                  <a:pt x="57331" y="133459"/>
                </a:lnTo>
                <a:lnTo>
                  <a:pt x="53258" y="131579"/>
                </a:lnTo>
                <a:lnTo>
                  <a:pt x="47619" y="131266"/>
                </a:lnTo>
                <a:lnTo>
                  <a:pt x="40727" y="130639"/>
                </a:lnTo>
                <a:lnTo>
                  <a:pt x="36654" y="129386"/>
                </a:lnTo>
                <a:lnTo>
                  <a:pt x="31328" y="122807"/>
                </a:lnTo>
                <a:lnTo>
                  <a:pt x="29762" y="104950"/>
                </a:lnTo>
                <a:lnTo>
                  <a:pt x="26003" y="97744"/>
                </a:lnTo>
                <a:lnTo>
                  <a:pt x="22243" y="95865"/>
                </a:lnTo>
                <a:lnTo>
                  <a:pt x="14411" y="93672"/>
                </a:lnTo>
                <a:lnTo>
                  <a:pt x="10652" y="91166"/>
                </a:lnTo>
                <a:lnTo>
                  <a:pt x="8459" y="87406"/>
                </a:lnTo>
                <a:lnTo>
                  <a:pt x="7519" y="83020"/>
                </a:lnTo>
                <a:lnTo>
                  <a:pt x="7205" y="73622"/>
                </a:lnTo>
                <a:lnTo>
                  <a:pt x="9085" y="66416"/>
                </a:lnTo>
                <a:lnTo>
                  <a:pt x="12218" y="58897"/>
                </a:lnTo>
                <a:lnTo>
                  <a:pt x="12531" y="52318"/>
                </a:lnTo>
                <a:lnTo>
                  <a:pt x="6579" y="47306"/>
                </a:lnTo>
                <a:lnTo>
                  <a:pt x="2506" y="45426"/>
                </a:lnTo>
                <a:lnTo>
                  <a:pt x="627" y="42920"/>
                </a:lnTo>
                <a:lnTo>
                  <a:pt x="0" y="39787"/>
                </a:lnTo>
                <a:lnTo>
                  <a:pt x="1566" y="32268"/>
                </a:lnTo>
                <a:lnTo>
                  <a:pt x="3759" y="24749"/>
                </a:lnTo>
                <a:lnTo>
                  <a:pt x="7519" y="16291"/>
                </a:lnTo>
                <a:lnTo>
                  <a:pt x="12218" y="12218"/>
                </a:lnTo>
                <a:lnTo>
                  <a:pt x="16291" y="10025"/>
                </a:lnTo>
                <a:lnTo>
                  <a:pt x="46679" y="4699"/>
                </a:lnTo>
                <a:lnTo>
                  <a:pt x="54198" y="1880"/>
                </a:lnTo>
                <a:lnTo>
                  <a:pt x="77068" y="0"/>
                </a:lnTo>
                <a:lnTo>
                  <a:pt x="109336" y="1566"/>
                </a:lnTo>
                <a:close/>
              </a:path>
            </a:pathLst>
          </a:custGeom>
          <a:solidFill>
            <a:srgbClr val="70CE2A"/>
          </a:solidFill>
          <a:ln w="12700" cap="rnd">
            <a:solidFill>
              <a:schemeClr val="bg1"/>
            </a:solidFill>
            <a:prstDash val="solid"/>
            <a:round/>
          </a:ln>
        </p:spPr>
        <p:txBody>
          <a:bodyPr rtlCol="0" anchor="ctr"/>
          <a:lstStyle/>
          <a:p>
            <a:endParaRPr lang="vi-VN"/>
          </a:p>
        </p:txBody>
      </p:sp>
      <p:sp>
        <p:nvSpPr>
          <p:cNvPr id="23" name="Freeform: Shape 22">
            <a:extLst>
              <a:ext uri="{FF2B5EF4-FFF2-40B4-BE49-F238E27FC236}">
                <a16:creationId xmlns:a16="http://schemas.microsoft.com/office/drawing/2014/main" id="{C0BE8971-3CEF-1A3D-6A00-A79E05037D35}"/>
              </a:ext>
            </a:extLst>
          </p:cNvPr>
          <p:cNvSpPr/>
          <p:nvPr/>
        </p:nvSpPr>
        <p:spPr>
          <a:xfrm>
            <a:off x="1781897" y="1141482"/>
            <a:ext cx="311090" cy="366542"/>
          </a:xfrm>
          <a:custGeom>
            <a:avLst/>
            <a:gdLst>
              <a:gd name="connsiteX0" fmla="*/ 271617 w 311090"/>
              <a:gd name="connsiteY0" fmla="*/ 20677 h 366542"/>
              <a:gd name="connsiteX1" fmla="*/ 280076 w 311090"/>
              <a:gd name="connsiteY1" fmla="*/ 38534 h 366542"/>
              <a:gd name="connsiteX2" fmla="*/ 282269 w 311090"/>
              <a:gd name="connsiteY2" fmla="*/ 48872 h 366542"/>
              <a:gd name="connsiteX3" fmla="*/ 281955 w 311090"/>
              <a:gd name="connsiteY3" fmla="*/ 57331 h 366542"/>
              <a:gd name="connsiteX4" fmla="*/ 273184 w 311090"/>
              <a:gd name="connsiteY4" fmla="*/ 69236 h 366542"/>
              <a:gd name="connsiteX5" fmla="*/ 271617 w 311090"/>
              <a:gd name="connsiteY5" fmla="*/ 75188 h 366542"/>
              <a:gd name="connsiteX6" fmla="*/ 270364 w 311090"/>
              <a:gd name="connsiteY6" fmla="*/ 82707 h 366542"/>
              <a:gd name="connsiteX7" fmla="*/ 270677 w 311090"/>
              <a:gd name="connsiteY7" fmla="*/ 91792 h 366542"/>
              <a:gd name="connsiteX8" fmla="*/ 272244 w 311090"/>
              <a:gd name="connsiteY8" fmla="*/ 101504 h 366542"/>
              <a:gd name="connsiteX9" fmla="*/ 275063 w 311090"/>
              <a:gd name="connsiteY9" fmla="*/ 112156 h 366542"/>
              <a:gd name="connsiteX10" fmla="*/ 279449 w 311090"/>
              <a:gd name="connsiteY10" fmla="*/ 120614 h 366542"/>
              <a:gd name="connsiteX11" fmla="*/ 284775 w 311090"/>
              <a:gd name="connsiteY11" fmla="*/ 126567 h 366542"/>
              <a:gd name="connsiteX12" fmla="*/ 298559 w 311090"/>
              <a:gd name="connsiteY12" fmla="*/ 136278 h 366542"/>
              <a:gd name="connsiteX13" fmla="*/ 304512 w 311090"/>
              <a:gd name="connsiteY13" fmla="*/ 141604 h 366542"/>
              <a:gd name="connsiteX14" fmla="*/ 309524 w 311090"/>
              <a:gd name="connsiteY14" fmla="*/ 149436 h 366542"/>
              <a:gd name="connsiteX15" fmla="*/ 311091 w 311090"/>
              <a:gd name="connsiteY15" fmla="*/ 156015 h 366542"/>
              <a:gd name="connsiteX16" fmla="*/ 310778 w 311090"/>
              <a:gd name="connsiteY16" fmla="*/ 162594 h 366542"/>
              <a:gd name="connsiteX17" fmla="*/ 307332 w 311090"/>
              <a:gd name="connsiteY17" fmla="*/ 174186 h 366542"/>
              <a:gd name="connsiteX18" fmla="*/ 276943 w 311090"/>
              <a:gd name="connsiteY18" fmla="*/ 179512 h 366542"/>
              <a:gd name="connsiteX19" fmla="*/ 272870 w 311090"/>
              <a:gd name="connsiteY19" fmla="*/ 181705 h 366542"/>
              <a:gd name="connsiteX20" fmla="*/ 268171 w 311090"/>
              <a:gd name="connsiteY20" fmla="*/ 185777 h 366542"/>
              <a:gd name="connsiteX21" fmla="*/ 264412 w 311090"/>
              <a:gd name="connsiteY21" fmla="*/ 194236 h 366542"/>
              <a:gd name="connsiteX22" fmla="*/ 262219 w 311090"/>
              <a:gd name="connsiteY22" fmla="*/ 201755 h 366542"/>
              <a:gd name="connsiteX23" fmla="*/ 260652 w 311090"/>
              <a:gd name="connsiteY23" fmla="*/ 209274 h 366542"/>
              <a:gd name="connsiteX24" fmla="*/ 261279 w 311090"/>
              <a:gd name="connsiteY24" fmla="*/ 212406 h 366542"/>
              <a:gd name="connsiteX25" fmla="*/ 263158 w 311090"/>
              <a:gd name="connsiteY25" fmla="*/ 214913 h 366542"/>
              <a:gd name="connsiteX26" fmla="*/ 267231 w 311090"/>
              <a:gd name="connsiteY26" fmla="*/ 216792 h 366542"/>
              <a:gd name="connsiteX27" fmla="*/ 273184 w 311090"/>
              <a:gd name="connsiteY27" fmla="*/ 221805 h 366542"/>
              <a:gd name="connsiteX28" fmla="*/ 272870 w 311090"/>
              <a:gd name="connsiteY28" fmla="*/ 228384 h 366542"/>
              <a:gd name="connsiteX29" fmla="*/ 269737 w 311090"/>
              <a:gd name="connsiteY29" fmla="*/ 235903 h 366542"/>
              <a:gd name="connsiteX30" fmla="*/ 267858 w 311090"/>
              <a:gd name="connsiteY30" fmla="*/ 243108 h 366542"/>
              <a:gd name="connsiteX31" fmla="*/ 268171 w 311090"/>
              <a:gd name="connsiteY31" fmla="*/ 252507 h 366542"/>
              <a:gd name="connsiteX32" fmla="*/ 269111 w 311090"/>
              <a:gd name="connsiteY32" fmla="*/ 256893 h 366542"/>
              <a:gd name="connsiteX33" fmla="*/ 271304 w 311090"/>
              <a:gd name="connsiteY33" fmla="*/ 260652 h 366542"/>
              <a:gd name="connsiteX34" fmla="*/ 275063 w 311090"/>
              <a:gd name="connsiteY34" fmla="*/ 263158 h 366542"/>
              <a:gd name="connsiteX35" fmla="*/ 282895 w 311090"/>
              <a:gd name="connsiteY35" fmla="*/ 265351 h 366542"/>
              <a:gd name="connsiteX36" fmla="*/ 286655 w 311090"/>
              <a:gd name="connsiteY36" fmla="*/ 267231 h 366542"/>
              <a:gd name="connsiteX37" fmla="*/ 290414 w 311090"/>
              <a:gd name="connsiteY37" fmla="*/ 274437 h 366542"/>
              <a:gd name="connsiteX38" fmla="*/ 291981 w 311090"/>
              <a:gd name="connsiteY38" fmla="*/ 292294 h 366542"/>
              <a:gd name="connsiteX39" fmla="*/ 297306 w 311090"/>
              <a:gd name="connsiteY39" fmla="*/ 298873 h 366542"/>
              <a:gd name="connsiteX40" fmla="*/ 301379 w 311090"/>
              <a:gd name="connsiteY40" fmla="*/ 300126 h 366542"/>
              <a:gd name="connsiteX41" fmla="*/ 308271 w 311090"/>
              <a:gd name="connsiteY41" fmla="*/ 300752 h 366542"/>
              <a:gd name="connsiteX42" fmla="*/ 299813 w 311090"/>
              <a:gd name="connsiteY42" fmla="*/ 312344 h 366542"/>
              <a:gd name="connsiteX43" fmla="*/ 295427 w 311090"/>
              <a:gd name="connsiteY43" fmla="*/ 315477 h 366542"/>
              <a:gd name="connsiteX44" fmla="*/ 286028 w 311090"/>
              <a:gd name="connsiteY44" fmla="*/ 317983 h 366542"/>
              <a:gd name="connsiteX45" fmla="*/ 271617 w 311090"/>
              <a:gd name="connsiteY45" fmla="*/ 316417 h 366542"/>
              <a:gd name="connsiteX46" fmla="*/ 248121 w 311090"/>
              <a:gd name="connsiteY46" fmla="*/ 326442 h 366542"/>
              <a:gd name="connsiteX47" fmla="*/ 241542 w 311090"/>
              <a:gd name="connsiteY47" fmla="*/ 326442 h 366542"/>
              <a:gd name="connsiteX48" fmla="*/ 236529 w 311090"/>
              <a:gd name="connsiteY48" fmla="*/ 325189 h 366542"/>
              <a:gd name="connsiteX49" fmla="*/ 234023 w 311090"/>
              <a:gd name="connsiteY49" fmla="*/ 323309 h 366542"/>
              <a:gd name="connsiteX50" fmla="*/ 231204 w 311090"/>
              <a:gd name="connsiteY50" fmla="*/ 324875 h 366542"/>
              <a:gd name="connsiteX51" fmla="*/ 227444 w 311090"/>
              <a:gd name="connsiteY51" fmla="*/ 330514 h 366542"/>
              <a:gd name="connsiteX52" fmla="*/ 224311 w 311090"/>
              <a:gd name="connsiteY52" fmla="*/ 342419 h 366542"/>
              <a:gd name="connsiteX53" fmla="*/ 214286 w 311090"/>
              <a:gd name="connsiteY53" fmla="*/ 366542 h 366542"/>
              <a:gd name="connsiteX54" fmla="*/ 200815 w 311090"/>
              <a:gd name="connsiteY54" fmla="*/ 351818 h 366542"/>
              <a:gd name="connsiteX55" fmla="*/ 193923 w 311090"/>
              <a:gd name="connsiteY55" fmla="*/ 348058 h 366542"/>
              <a:gd name="connsiteX56" fmla="*/ 186091 w 311090"/>
              <a:gd name="connsiteY56" fmla="*/ 344612 h 366542"/>
              <a:gd name="connsiteX57" fmla="*/ 179825 w 311090"/>
              <a:gd name="connsiteY57" fmla="*/ 343046 h 366542"/>
              <a:gd name="connsiteX58" fmla="*/ 173873 w 311090"/>
              <a:gd name="connsiteY58" fmla="*/ 339913 h 366542"/>
              <a:gd name="connsiteX59" fmla="*/ 169173 w 311090"/>
              <a:gd name="connsiteY59" fmla="*/ 335214 h 366542"/>
              <a:gd name="connsiteX60" fmla="*/ 162281 w 311090"/>
              <a:gd name="connsiteY60" fmla="*/ 324562 h 366542"/>
              <a:gd name="connsiteX61" fmla="*/ 157895 w 311090"/>
              <a:gd name="connsiteY61" fmla="*/ 315790 h 366542"/>
              <a:gd name="connsiteX62" fmla="*/ 152256 w 311090"/>
              <a:gd name="connsiteY62" fmla="*/ 296680 h 366542"/>
              <a:gd name="connsiteX63" fmla="*/ 147870 w 311090"/>
              <a:gd name="connsiteY63" fmla="*/ 287595 h 366542"/>
              <a:gd name="connsiteX64" fmla="*/ 140665 w 311090"/>
              <a:gd name="connsiteY64" fmla="*/ 278823 h 366542"/>
              <a:gd name="connsiteX65" fmla="*/ 106203 w 311090"/>
              <a:gd name="connsiteY65" fmla="*/ 255013 h 366542"/>
              <a:gd name="connsiteX66" fmla="*/ 99624 w 311090"/>
              <a:gd name="connsiteY66" fmla="*/ 248121 h 366542"/>
              <a:gd name="connsiteX67" fmla="*/ 95865 w 311090"/>
              <a:gd name="connsiteY67" fmla="*/ 239975 h 366542"/>
              <a:gd name="connsiteX68" fmla="*/ 95238 w 311090"/>
              <a:gd name="connsiteY68" fmla="*/ 232770 h 366542"/>
              <a:gd name="connsiteX69" fmla="*/ 96491 w 311090"/>
              <a:gd name="connsiteY69" fmla="*/ 225564 h 366542"/>
              <a:gd name="connsiteX70" fmla="*/ 105890 w 311090"/>
              <a:gd name="connsiteY70" fmla="*/ 208334 h 366542"/>
              <a:gd name="connsiteX71" fmla="*/ 106830 w 311090"/>
              <a:gd name="connsiteY71" fmla="*/ 203321 h 366542"/>
              <a:gd name="connsiteX72" fmla="*/ 106203 w 311090"/>
              <a:gd name="connsiteY72" fmla="*/ 197682 h 366542"/>
              <a:gd name="connsiteX73" fmla="*/ 104324 w 311090"/>
              <a:gd name="connsiteY73" fmla="*/ 190790 h 366542"/>
              <a:gd name="connsiteX74" fmla="*/ 100251 w 311090"/>
              <a:gd name="connsiteY74" fmla="*/ 183584 h 366542"/>
              <a:gd name="connsiteX75" fmla="*/ 94612 w 311090"/>
              <a:gd name="connsiteY75" fmla="*/ 176065 h 366542"/>
              <a:gd name="connsiteX76" fmla="*/ 86780 w 311090"/>
              <a:gd name="connsiteY76" fmla="*/ 170113 h 366542"/>
              <a:gd name="connsiteX77" fmla="*/ 77694 w 311090"/>
              <a:gd name="connsiteY77" fmla="*/ 165101 h 366542"/>
              <a:gd name="connsiteX78" fmla="*/ 66103 w 311090"/>
              <a:gd name="connsiteY78" fmla="*/ 161654 h 366542"/>
              <a:gd name="connsiteX79" fmla="*/ 40100 w 311090"/>
              <a:gd name="connsiteY79" fmla="*/ 159775 h 366542"/>
              <a:gd name="connsiteX80" fmla="*/ 10965 w 311090"/>
              <a:gd name="connsiteY80" fmla="*/ 164787 h 366542"/>
              <a:gd name="connsiteX81" fmla="*/ 3759 w 311090"/>
              <a:gd name="connsiteY81" fmla="*/ 152882 h 366542"/>
              <a:gd name="connsiteX82" fmla="*/ 1253 w 311090"/>
              <a:gd name="connsiteY82" fmla="*/ 145364 h 366542"/>
              <a:gd name="connsiteX83" fmla="*/ 2193 w 311090"/>
              <a:gd name="connsiteY83" fmla="*/ 135652 h 366542"/>
              <a:gd name="connsiteX84" fmla="*/ 8772 w 311090"/>
              <a:gd name="connsiteY84" fmla="*/ 122494 h 366542"/>
              <a:gd name="connsiteX85" fmla="*/ 10338 w 311090"/>
              <a:gd name="connsiteY85" fmla="*/ 112469 h 366542"/>
              <a:gd name="connsiteX86" fmla="*/ 7832 w 311090"/>
              <a:gd name="connsiteY86" fmla="*/ 105890 h 366542"/>
              <a:gd name="connsiteX87" fmla="*/ 3446 w 311090"/>
              <a:gd name="connsiteY87" fmla="*/ 99624 h 366542"/>
              <a:gd name="connsiteX88" fmla="*/ 0 w 311090"/>
              <a:gd name="connsiteY88" fmla="*/ 92419 h 366542"/>
              <a:gd name="connsiteX89" fmla="*/ 1253 w 311090"/>
              <a:gd name="connsiteY89" fmla="*/ 83020 h 366542"/>
              <a:gd name="connsiteX90" fmla="*/ 9085 w 311090"/>
              <a:gd name="connsiteY90" fmla="*/ 74562 h 366542"/>
              <a:gd name="connsiteX91" fmla="*/ 19110 w 311090"/>
              <a:gd name="connsiteY91" fmla="*/ 69549 h 366542"/>
              <a:gd name="connsiteX92" fmla="*/ 26003 w 311090"/>
              <a:gd name="connsiteY92" fmla="*/ 61717 h 366542"/>
              <a:gd name="connsiteX93" fmla="*/ 24749 w 311090"/>
              <a:gd name="connsiteY93" fmla="*/ 45426 h 366542"/>
              <a:gd name="connsiteX94" fmla="*/ 28509 w 311090"/>
              <a:gd name="connsiteY94" fmla="*/ 36967 h 366542"/>
              <a:gd name="connsiteX95" fmla="*/ 30702 w 311090"/>
              <a:gd name="connsiteY95" fmla="*/ 32895 h 366542"/>
              <a:gd name="connsiteX96" fmla="*/ 39160 w 311090"/>
              <a:gd name="connsiteY96" fmla="*/ 29135 h 366542"/>
              <a:gd name="connsiteX97" fmla="*/ 48246 w 311090"/>
              <a:gd name="connsiteY97" fmla="*/ 28196 h 366542"/>
              <a:gd name="connsiteX98" fmla="*/ 56391 w 311090"/>
              <a:gd name="connsiteY98" fmla="*/ 30075 h 366542"/>
              <a:gd name="connsiteX99" fmla="*/ 61404 w 311090"/>
              <a:gd name="connsiteY99" fmla="*/ 36967 h 366542"/>
              <a:gd name="connsiteX100" fmla="*/ 62657 w 311090"/>
              <a:gd name="connsiteY100" fmla="*/ 44173 h 366542"/>
              <a:gd name="connsiteX101" fmla="*/ 64850 w 311090"/>
              <a:gd name="connsiteY101" fmla="*/ 55138 h 366542"/>
              <a:gd name="connsiteX102" fmla="*/ 67043 w 311090"/>
              <a:gd name="connsiteY102" fmla="*/ 62657 h 366542"/>
              <a:gd name="connsiteX103" fmla="*/ 73935 w 311090"/>
              <a:gd name="connsiteY103" fmla="*/ 75188 h 366542"/>
              <a:gd name="connsiteX104" fmla="*/ 78008 w 311090"/>
              <a:gd name="connsiteY104" fmla="*/ 80514 h 366542"/>
              <a:gd name="connsiteX105" fmla="*/ 83020 w 311090"/>
              <a:gd name="connsiteY105" fmla="*/ 85526 h 366542"/>
              <a:gd name="connsiteX106" fmla="*/ 90226 w 311090"/>
              <a:gd name="connsiteY106" fmla="*/ 91166 h 366542"/>
              <a:gd name="connsiteX107" fmla="*/ 94298 w 311090"/>
              <a:gd name="connsiteY107" fmla="*/ 93045 h 366542"/>
              <a:gd name="connsiteX108" fmla="*/ 98684 w 311090"/>
              <a:gd name="connsiteY108" fmla="*/ 93985 h 366542"/>
              <a:gd name="connsiteX109" fmla="*/ 159462 w 311090"/>
              <a:gd name="connsiteY109" fmla="*/ 97118 h 366542"/>
              <a:gd name="connsiteX110" fmla="*/ 165101 w 311090"/>
              <a:gd name="connsiteY110" fmla="*/ 98371 h 366542"/>
              <a:gd name="connsiteX111" fmla="*/ 181391 w 311090"/>
              <a:gd name="connsiteY111" fmla="*/ 107770 h 366542"/>
              <a:gd name="connsiteX112" fmla="*/ 194236 w 311090"/>
              <a:gd name="connsiteY112" fmla="*/ 118108 h 366542"/>
              <a:gd name="connsiteX113" fmla="*/ 198622 w 311090"/>
              <a:gd name="connsiteY113" fmla="*/ 120301 h 366542"/>
              <a:gd name="connsiteX114" fmla="*/ 204261 w 311090"/>
              <a:gd name="connsiteY114" fmla="*/ 122494 h 366542"/>
              <a:gd name="connsiteX115" fmla="*/ 203948 w 311090"/>
              <a:gd name="connsiteY115" fmla="*/ 114975 h 366542"/>
              <a:gd name="connsiteX116" fmla="*/ 210840 w 311090"/>
              <a:gd name="connsiteY116" fmla="*/ 98684 h 366542"/>
              <a:gd name="connsiteX117" fmla="*/ 211780 w 311090"/>
              <a:gd name="connsiteY117" fmla="*/ 88659 h 366542"/>
              <a:gd name="connsiteX118" fmla="*/ 205828 w 311090"/>
              <a:gd name="connsiteY118" fmla="*/ 50125 h 366542"/>
              <a:gd name="connsiteX119" fmla="*/ 209274 w 311090"/>
              <a:gd name="connsiteY119" fmla="*/ 20677 h 366542"/>
              <a:gd name="connsiteX120" fmla="*/ 208334 w 311090"/>
              <a:gd name="connsiteY120" fmla="*/ 5013 h 366542"/>
              <a:gd name="connsiteX121" fmla="*/ 213973 w 311090"/>
              <a:gd name="connsiteY121" fmla="*/ 1253 h 366542"/>
              <a:gd name="connsiteX122" fmla="*/ 222432 w 311090"/>
              <a:gd name="connsiteY122" fmla="*/ 0 h 366542"/>
              <a:gd name="connsiteX123" fmla="*/ 240915 w 311090"/>
              <a:gd name="connsiteY123" fmla="*/ 4386 h 366542"/>
              <a:gd name="connsiteX124" fmla="*/ 260652 w 311090"/>
              <a:gd name="connsiteY124" fmla="*/ 17857 h 366542"/>
              <a:gd name="connsiteX125" fmla="*/ 271617 w 311090"/>
              <a:gd name="connsiteY125" fmla="*/ 20677 h 36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311090" h="366542">
                <a:moveTo>
                  <a:pt x="271617" y="20677"/>
                </a:moveTo>
                <a:lnTo>
                  <a:pt x="280076" y="38534"/>
                </a:lnTo>
                <a:lnTo>
                  <a:pt x="282269" y="48872"/>
                </a:lnTo>
                <a:lnTo>
                  <a:pt x="281955" y="57331"/>
                </a:lnTo>
                <a:lnTo>
                  <a:pt x="273184" y="69236"/>
                </a:lnTo>
                <a:lnTo>
                  <a:pt x="271617" y="75188"/>
                </a:lnTo>
                <a:lnTo>
                  <a:pt x="270364" y="82707"/>
                </a:lnTo>
                <a:lnTo>
                  <a:pt x="270677" y="91792"/>
                </a:lnTo>
                <a:lnTo>
                  <a:pt x="272244" y="101504"/>
                </a:lnTo>
                <a:lnTo>
                  <a:pt x="275063" y="112156"/>
                </a:lnTo>
                <a:lnTo>
                  <a:pt x="279449" y="120614"/>
                </a:lnTo>
                <a:lnTo>
                  <a:pt x="284775" y="126567"/>
                </a:lnTo>
                <a:lnTo>
                  <a:pt x="298559" y="136278"/>
                </a:lnTo>
                <a:lnTo>
                  <a:pt x="304512" y="141604"/>
                </a:lnTo>
                <a:lnTo>
                  <a:pt x="309524" y="149436"/>
                </a:lnTo>
                <a:lnTo>
                  <a:pt x="311091" y="156015"/>
                </a:lnTo>
                <a:lnTo>
                  <a:pt x="310778" y="162594"/>
                </a:lnTo>
                <a:lnTo>
                  <a:pt x="307332" y="174186"/>
                </a:lnTo>
                <a:lnTo>
                  <a:pt x="276943" y="179512"/>
                </a:lnTo>
                <a:lnTo>
                  <a:pt x="272870" y="181705"/>
                </a:lnTo>
                <a:lnTo>
                  <a:pt x="268171" y="185777"/>
                </a:lnTo>
                <a:lnTo>
                  <a:pt x="264412" y="194236"/>
                </a:lnTo>
                <a:lnTo>
                  <a:pt x="262219" y="201755"/>
                </a:lnTo>
                <a:lnTo>
                  <a:pt x="260652" y="209274"/>
                </a:lnTo>
                <a:lnTo>
                  <a:pt x="261279" y="212406"/>
                </a:lnTo>
                <a:lnTo>
                  <a:pt x="263158" y="214913"/>
                </a:lnTo>
                <a:lnTo>
                  <a:pt x="267231" y="216792"/>
                </a:lnTo>
                <a:lnTo>
                  <a:pt x="273184" y="221805"/>
                </a:lnTo>
                <a:lnTo>
                  <a:pt x="272870" y="228384"/>
                </a:lnTo>
                <a:lnTo>
                  <a:pt x="269737" y="235903"/>
                </a:lnTo>
                <a:lnTo>
                  <a:pt x="267858" y="243108"/>
                </a:lnTo>
                <a:lnTo>
                  <a:pt x="268171" y="252507"/>
                </a:lnTo>
                <a:lnTo>
                  <a:pt x="269111" y="256893"/>
                </a:lnTo>
                <a:lnTo>
                  <a:pt x="271304" y="260652"/>
                </a:lnTo>
                <a:lnTo>
                  <a:pt x="275063" y="263158"/>
                </a:lnTo>
                <a:lnTo>
                  <a:pt x="282895" y="265351"/>
                </a:lnTo>
                <a:lnTo>
                  <a:pt x="286655" y="267231"/>
                </a:lnTo>
                <a:lnTo>
                  <a:pt x="290414" y="274437"/>
                </a:lnTo>
                <a:lnTo>
                  <a:pt x="291981" y="292294"/>
                </a:lnTo>
                <a:lnTo>
                  <a:pt x="297306" y="298873"/>
                </a:lnTo>
                <a:lnTo>
                  <a:pt x="301379" y="300126"/>
                </a:lnTo>
                <a:lnTo>
                  <a:pt x="308271" y="300752"/>
                </a:lnTo>
                <a:lnTo>
                  <a:pt x="299813" y="312344"/>
                </a:lnTo>
                <a:lnTo>
                  <a:pt x="295427" y="315477"/>
                </a:lnTo>
                <a:lnTo>
                  <a:pt x="286028" y="317983"/>
                </a:lnTo>
                <a:lnTo>
                  <a:pt x="271617" y="316417"/>
                </a:lnTo>
                <a:lnTo>
                  <a:pt x="248121" y="326442"/>
                </a:lnTo>
                <a:lnTo>
                  <a:pt x="241542" y="326442"/>
                </a:lnTo>
                <a:lnTo>
                  <a:pt x="236529" y="325189"/>
                </a:lnTo>
                <a:lnTo>
                  <a:pt x="234023" y="323309"/>
                </a:lnTo>
                <a:lnTo>
                  <a:pt x="231204" y="324875"/>
                </a:lnTo>
                <a:lnTo>
                  <a:pt x="227444" y="330514"/>
                </a:lnTo>
                <a:lnTo>
                  <a:pt x="224311" y="342419"/>
                </a:lnTo>
                <a:lnTo>
                  <a:pt x="214286" y="366542"/>
                </a:lnTo>
                <a:lnTo>
                  <a:pt x="200815" y="351818"/>
                </a:lnTo>
                <a:lnTo>
                  <a:pt x="193923" y="348058"/>
                </a:lnTo>
                <a:lnTo>
                  <a:pt x="186091" y="344612"/>
                </a:lnTo>
                <a:lnTo>
                  <a:pt x="179825" y="343046"/>
                </a:lnTo>
                <a:lnTo>
                  <a:pt x="173873" y="339913"/>
                </a:lnTo>
                <a:lnTo>
                  <a:pt x="169173" y="335214"/>
                </a:lnTo>
                <a:lnTo>
                  <a:pt x="162281" y="324562"/>
                </a:lnTo>
                <a:lnTo>
                  <a:pt x="157895" y="315790"/>
                </a:lnTo>
                <a:lnTo>
                  <a:pt x="152256" y="296680"/>
                </a:lnTo>
                <a:lnTo>
                  <a:pt x="147870" y="287595"/>
                </a:lnTo>
                <a:lnTo>
                  <a:pt x="140665" y="278823"/>
                </a:lnTo>
                <a:lnTo>
                  <a:pt x="106203" y="255013"/>
                </a:lnTo>
                <a:lnTo>
                  <a:pt x="99624" y="248121"/>
                </a:lnTo>
                <a:lnTo>
                  <a:pt x="95865" y="239975"/>
                </a:lnTo>
                <a:lnTo>
                  <a:pt x="95238" y="232770"/>
                </a:lnTo>
                <a:lnTo>
                  <a:pt x="96491" y="225564"/>
                </a:lnTo>
                <a:lnTo>
                  <a:pt x="105890" y="208334"/>
                </a:lnTo>
                <a:lnTo>
                  <a:pt x="106830" y="203321"/>
                </a:lnTo>
                <a:lnTo>
                  <a:pt x="106203" y="197682"/>
                </a:lnTo>
                <a:lnTo>
                  <a:pt x="104324" y="190790"/>
                </a:lnTo>
                <a:lnTo>
                  <a:pt x="100251" y="183584"/>
                </a:lnTo>
                <a:lnTo>
                  <a:pt x="94612" y="176065"/>
                </a:lnTo>
                <a:lnTo>
                  <a:pt x="86780" y="170113"/>
                </a:lnTo>
                <a:lnTo>
                  <a:pt x="77694" y="165101"/>
                </a:lnTo>
                <a:lnTo>
                  <a:pt x="66103" y="161654"/>
                </a:lnTo>
                <a:lnTo>
                  <a:pt x="40100" y="159775"/>
                </a:lnTo>
                <a:lnTo>
                  <a:pt x="10965" y="164787"/>
                </a:lnTo>
                <a:lnTo>
                  <a:pt x="3759" y="152882"/>
                </a:lnTo>
                <a:lnTo>
                  <a:pt x="1253" y="145364"/>
                </a:lnTo>
                <a:lnTo>
                  <a:pt x="2193" y="135652"/>
                </a:lnTo>
                <a:lnTo>
                  <a:pt x="8772" y="122494"/>
                </a:lnTo>
                <a:lnTo>
                  <a:pt x="10338" y="112469"/>
                </a:lnTo>
                <a:lnTo>
                  <a:pt x="7832" y="105890"/>
                </a:lnTo>
                <a:lnTo>
                  <a:pt x="3446" y="99624"/>
                </a:lnTo>
                <a:lnTo>
                  <a:pt x="0" y="92419"/>
                </a:lnTo>
                <a:lnTo>
                  <a:pt x="1253" y="83020"/>
                </a:lnTo>
                <a:lnTo>
                  <a:pt x="9085" y="74562"/>
                </a:lnTo>
                <a:lnTo>
                  <a:pt x="19110" y="69549"/>
                </a:lnTo>
                <a:lnTo>
                  <a:pt x="26003" y="61717"/>
                </a:lnTo>
                <a:lnTo>
                  <a:pt x="24749" y="45426"/>
                </a:lnTo>
                <a:lnTo>
                  <a:pt x="28509" y="36967"/>
                </a:lnTo>
                <a:lnTo>
                  <a:pt x="30702" y="32895"/>
                </a:lnTo>
                <a:lnTo>
                  <a:pt x="39160" y="29135"/>
                </a:lnTo>
                <a:lnTo>
                  <a:pt x="48246" y="28196"/>
                </a:lnTo>
                <a:lnTo>
                  <a:pt x="56391" y="30075"/>
                </a:lnTo>
                <a:lnTo>
                  <a:pt x="61404" y="36967"/>
                </a:lnTo>
                <a:lnTo>
                  <a:pt x="62657" y="44173"/>
                </a:lnTo>
                <a:lnTo>
                  <a:pt x="64850" y="55138"/>
                </a:lnTo>
                <a:lnTo>
                  <a:pt x="67043" y="62657"/>
                </a:lnTo>
                <a:lnTo>
                  <a:pt x="73935" y="75188"/>
                </a:lnTo>
                <a:lnTo>
                  <a:pt x="78008" y="80514"/>
                </a:lnTo>
                <a:lnTo>
                  <a:pt x="83020" y="85526"/>
                </a:lnTo>
                <a:lnTo>
                  <a:pt x="90226" y="91166"/>
                </a:lnTo>
                <a:lnTo>
                  <a:pt x="94298" y="93045"/>
                </a:lnTo>
                <a:lnTo>
                  <a:pt x="98684" y="93985"/>
                </a:lnTo>
                <a:lnTo>
                  <a:pt x="159462" y="97118"/>
                </a:lnTo>
                <a:lnTo>
                  <a:pt x="165101" y="98371"/>
                </a:lnTo>
                <a:lnTo>
                  <a:pt x="181391" y="107770"/>
                </a:lnTo>
                <a:lnTo>
                  <a:pt x="194236" y="118108"/>
                </a:lnTo>
                <a:lnTo>
                  <a:pt x="198622" y="120301"/>
                </a:lnTo>
                <a:lnTo>
                  <a:pt x="204261" y="122494"/>
                </a:lnTo>
                <a:lnTo>
                  <a:pt x="203948" y="114975"/>
                </a:lnTo>
                <a:lnTo>
                  <a:pt x="210840" y="98684"/>
                </a:lnTo>
                <a:lnTo>
                  <a:pt x="211780" y="88659"/>
                </a:lnTo>
                <a:lnTo>
                  <a:pt x="205828" y="50125"/>
                </a:lnTo>
                <a:lnTo>
                  <a:pt x="209274" y="20677"/>
                </a:lnTo>
                <a:lnTo>
                  <a:pt x="208334" y="5013"/>
                </a:lnTo>
                <a:lnTo>
                  <a:pt x="213973" y="1253"/>
                </a:lnTo>
                <a:lnTo>
                  <a:pt x="222432" y="0"/>
                </a:lnTo>
                <a:lnTo>
                  <a:pt x="240915" y="4386"/>
                </a:lnTo>
                <a:lnTo>
                  <a:pt x="260652" y="17857"/>
                </a:lnTo>
                <a:lnTo>
                  <a:pt x="271617" y="20677"/>
                </a:lnTo>
                <a:close/>
              </a:path>
            </a:pathLst>
          </a:custGeom>
          <a:solidFill>
            <a:srgbClr val="FFFF00"/>
          </a:solidFill>
          <a:ln w="12700" cap="rnd">
            <a:solidFill>
              <a:schemeClr val="bg1"/>
            </a:solidFill>
            <a:prstDash val="solid"/>
            <a:round/>
          </a:ln>
        </p:spPr>
        <p:txBody>
          <a:bodyPr rtlCol="0" anchor="ctr"/>
          <a:lstStyle/>
          <a:p>
            <a:endParaRPr lang="vi-VN" dirty="0"/>
          </a:p>
        </p:txBody>
      </p:sp>
      <p:sp>
        <p:nvSpPr>
          <p:cNvPr id="24" name="Freeform: Shape 23">
            <a:extLst>
              <a:ext uri="{FF2B5EF4-FFF2-40B4-BE49-F238E27FC236}">
                <a16:creationId xmlns:a16="http://schemas.microsoft.com/office/drawing/2014/main" id="{C59047C4-4C9E-D64A-1081-D822327F54B5}"/>
              </a:ext>
            </a:extLst>
          </p:cNvPr>
          <p:cNvSpPr/>
          <p:nvPr/>
        </p:nvSpPr>
        <p:spPr>
          <a:xfrm>
            <a:off x="2052261" y="1198813"/>
            <a:ext cx="169173" cy="119361"/>
          </a:xfrm>
          <a:custGeom>
            <a:avLst/>
            <a:gdLst>
              <a:gd name="connsiteX0" fmla="*/ 161655 w 169173"/>
              <a:gd name="connsiteY0" fmla="*/ 51692 h 119361"/>
              <a:gd name="connsiteX1" fmla="*/ 168547 w 169173"/>
              <a:gd name="connsiteY1" fmla="*/ 80514 h 119361"/>
              <a:gd name="connsiteX2" fmla="*/ 169173 w 169173"/>
              <a:gd name="connsiteY2" fmla="*/ 89912 h 119361"/>
              <a:gd name="connsiteX3" fmla="*/ 168233 w 169173"/>
              <a:gd name="connsiteY3" fmla="*/ 98684 h 119361"/>
              <a:gd name="connsiteX4" fmla="*/ 165414 w 169173"/>
              <a:gd name="connsiteY4" fmla="*/ 106830 h 119361"/>
              <a:gd name="connsiteX5" fmla="*/ 160401 w 169173"/>
              <a:gd name="connsiteY5" fmla="*/ 112782 h 119361"/>
              <a:gd name="connsiteX6" fmla="*/ 153196 w 169173"/>
              <a:gd name="connsiteY6" fmla="*/ 117168 h 119361"/>
              <a:gd name="connsiteX7" fmla="*/ 140978 w 169173"/>
              <a:gd name="connsiteY7" fmla="*/ 119048 h 119361"/>
              <a:gd name="connsiteX8" fmla="*/ 131266 w 169173"/>
              <a:gd name="connsiteY8" fmla="*/ 119361 h 119361"/>
              <a:gd name="connsiteX9" fmla="*/ 99624 w 169173"/>
              <a:gd name="connsiteY9" fmla="*/ 113722 h 119361"/>
              <a:gd name="connsiteX10" fmla="*/ 67356 w 169173"/>
              <a:gd name="connsiteY10" fmla="*/ 112156 h 119361"/>
              <a:gd name="connsiteX11" fmla="*/ 44486 w 169173"/>
              <a:gd name="connsiteY11" fmla="*/ 114035 h 119361"/>
              <a:gd name="connsiteX12" fmla="*/ 36968 w 169173"/>
              <a:gd name="connsiteY12" fmla="*/ 116855 h 119361"/>
              <a:gd name="connsiteX13" fmla="*/ 40414 w 169173"/>
              <a:gd name="connsiteY13" fmla="*/ 105263 h 119361"/>
              <a:gd name="connsiteX14" fmla="*/ 40727 w 169173"/>
              <a:gd name="connsiteY14" fmla="*/ 98684 h 119361"/>
              <a:gd name="connsiteX15" fmla="*/ 39160 w 169173"/>
              <a:gd name="connsiteY15" fmla="*/ 92105 h 119361"/>
              <a:gd name="connsiteX16" fmla="*/ 34148 w 169173"/>
              <a:gd name="connsiteY16" fmla="*/ 84273 h 119361"/>
              <a:gd name="connsiteX17" fmla="*/ 28196 w 169173"/>
              <a:gd name="connsiteY17" fmla="*/ 78948 h 119361"/>
              <a:gd name="connsiteX18" fmla="*/ 14411 w 169173"/>
              <a:gd name="connsiteY18" fmla="*/ 69236 h 119361"/>
              <a:gd name="connsiteX19" fmla="*/ 9085 w 169173"/>
              <a:gd name="connsiteY19" fmla="*/ 63283 h 119361"/>
              <a:gd name="connsiteX20" fmla="*/ 4699 w 169173"/>
              <a:gd name="connsiteY20" fmla="*/ 54825 h 119361"/>
              <a:gd name="connsiteX21" fmla="*/ 1880 w 169173"/>
              <a:gd name="connsiteY21" fmla="*/ 44173 h 119361"/>
              <a:gd name="connsiteX22" fmla="*/ 313 w 169173"/>
              <a:gd name="connsiteY22" fmla="*/ 34461 h 119361"/>
              <a:gd name="connsiteX23" fmla="*/ 0 w 169173"/>
              <a:gd name="connsiteY23" fmla="*/ 25376 h 119361"/>
              <a:gd name="connsiteX24" fmla="*/ 1253 w 169173"/>
              <a:gd name="connsiteY24" fmla="*/ 17857 h 119361"/>
              <a:gd name="connsiteX25" fmla="*/ 2820 w 169173"/>
              <a:gd name="connsiteY25" fmla="*/ 11905 h 119361"/>
              <a:gd name="connsiteX26" fmla="*/ 11592 w 169173"/>
              <a:gd name="connsiteY26" fmla="*/ 0 h 119361"/>
              <a:gd name="connsiteX27" fmla="*/ 47306 w 169173"/>
              <a:gd name="connsiteY27" fmla="*/ 16291 h 119361"/>
              <a:gd name="connsiteX28" fmla="*/ 54825 w 169173"/>
              <a:gd name="connsiteY28" fmla="*/ 18797 h 119361"/>
              <a:gd name="connsiteX29" fmla="*/ 65476 w 169173"/>
              <a:gd name="connsiteY29" fmla="*/ 18484 h 119361"/>
              <a:gd name="connsiteX30" fmla="*/ 71115 w 169173"/>
              <a:gd name="connsiteY30" fmla="*/ 19424 h 119361"/>
              <a:gd name="connsiteX31" fmla="*/ 78634 w 169173"/>
              <a:gd name="connsiteY31" fmla="*/ 22556 h 119361"/>
              <a:gd name="connsiteX32" fmla="*/ 125940 w 169173"/>
              <a:gd name="connsiteY32" fmla="*/ 30075 h 119361"/>
              <a:gd name="connsiteX33" fmla="*/ 131579 w 169173"/>
              <a:gd name="connsiteY33" fmla="*/ 31642 h 119361"/>
              <a:gd name="connsiteX34" fmla="*/ 141604 w 169173"/>
              <a:gd name="connsiteY34" fmla="*/ 36341 h 119361"/>
              <a:gd name="connsiteX35" fmla="*/ 146930 w 169173"/>
              <a:gd name="connsiteY35" fmla="*/ 39474 h 119361"/>
              <a:gd name="connsiteX36" fmla="*/ 154136 w 169173"/>
              <a:gd name="connsiteY36" fmla="*/ 47619 h 119361"/>
              <a:gd name="connsiteX37" fmla="*/ 161655 w 169173"/>
              <a:gd name="connsiteY37" fmla="*/ 51692 h 11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9173" h="119361">
                <a:moveTo>
                  <a:pt x="161655" y="51692"/>
                </a:moveTo>
                <a:lnTo>
                  <a:pt x="168547" y="80514"/>
                </a:lnTo>
                <a:lnTo>
                  <a:pt x="169173" y="89912"/>
                </a:lnTo>
                <a:lnTo>
                  <a:pt x="168233" y="98684"/>
                </a:lnTo>
                <a:lnTo>
                  <a:pt x="165414" y="106830"/>
                </a:lnTo>
                <a:lnTo>
                  <a:pt x="160401" y="112782"/>
                </a:lnTo>
                <a:lnTo>
                  <a:pt x="153196" y="117168"/>
                </a:lnTo>
                <a:lnTo>
                  <a:pt x="140978" y="119048"/>
                </a:lnTo>
                <a:lnTo>
                  <a:pt x="131266" y="119361"/>
                </a:lnTo>
                <a:lnTo>
                  <a:pt x="99624" y="113722"/>
                </a:lnTo>
                <a:lnTo>
                  <a:pt x="67356" y="112156"/>
                </a:lnTo>
                <a:lnTo>
                  <a:pt x="44486" y="114035"/>
                </a:lnTo>
                <a:lnTo>
                  <a:pt x="36968" y="116855"/>
                </a:lnTo>
                <a:lnTo>
                  <a:pt x="40414" y="105263"/>
                </a:lnTo>
                <a:lnTo>
                  <a:pt x="40727" y="98684"/>
                </a:lnTo>
                <a:lnTo>
                  <a:pt x="39160" y="92105"/>
                </a:lnTo>
                <a:lnTo>
                  <a:pt x="34148" y="84273"/>
                </a:lnTo>
                <a:lnTo>
                  <a:pt x="28196" y="78948"/>
                </a:lnTo>
                <a:lnTo>
                  <a:pt x="14411" y="69236"/>
                </a:lnTo>
                <a:lnTo>
                  <a:pt x="9085" y="63283"/>
                </a:lnTo>
                <a:lnTo>
                  <a:pt x="4699" y="54825"/>
                </a:lnTo>
                <a:lnTo>
                  <a:pt x="1880" y="44173"/>
                </a:lnTo>
                <a:lnTo>
                  <a:pt x="313" y="34461"/>
                </a:lnTo>
                <a:lnTo>
                  <a:pt x="0" y="25376"/>
                </a:lnTo>
                <a:lnTo>
                  <a:pt x="1253" y="17857"/>
                </a:lnTo>
                <a:lnTo>
                  <a:pt x="2820" y="11905"/>
                </a:lnTo>
                <a:lnTo>
                  <a:pt x="11592" y="0"/>
                </a:lnTo>
                <a:lnTo>
                  <a:pt x="47306" y="16291"/>
                </a:lnTo>
                <a:lnTo>
                  <a:pt x="54825" y="18797"/>
                </a:lnTo>
                <a:lnTo>
                  <a:pt x="65476" y="18484"/>
                </a:lnTo>
                <a:lnTo>
                  <a:pt x="71115" y="19424"/>
                </a:lnTo>
                <a:lnTo>
                  <a:pt x="78634" y="22556"/>
                </a:lnTo>
                <a:lnTo>
                  <a:pt x="125940" y="30075"/>
                </a:lnTo>
                <a:lnTo>
                  <a:pt x="131579" y="31642"/>
                </a:lnTo>
                <a:lnTo>
                  <a:pt x="141604" y="36341"/>
                </a:lnTo>
                <a:lnTo>
                  <a:pt x="146930" y="39474"/>
                </a:lnTo>
                <a:lnTo>
                  <a:pt x="154136" y="47619"/>
                </a:lnTo>
                <a:lnTo>
                  <a:pt x="161655" y="51692"/>
                </a:lnTo>
                <a:close/>
              </a:path>
            </a:pathLst>
          </a:custGeom>
          <a:solidFill>
            <a:srgbClr val="FFFF00"/>
          </a:solidFill>
          <a:ln w="12700" cap="rnd">
            <a:solidFill>
              <a:schemeClr val="bg1"/>
            </a:solidFill>
            <a:prstDash val="solid"/>
            <a:round/>
          </a:ln>
        </p:spPr>
        <p:txBody>
          <a:bodyPr rtlCol="0" anchor="ctr"/>
          <a:lstStyle/>
          <a:p>
            <a:endParaRPr lang="vi-VN"/>
          </a:p>
        </p:txBody>
      </p:sp>
      <p:sp>
        <p:nvSpPr>
          <p:cNvPr id="25" name="Freeform: Shape 24">
            <a:extLst>
              <a:ext uri="{FF2B5EF4-FFF2-40B4-BE49-F238E27FC236}">
                <a16:creationId xmlns:a16="http://schemas.microsoft.com/office/drawing/2014/main" id="{1415EF6A-F25C-A784-51DE-250EF440286C}"/>
              </a:ext>
            </a:extLst>
          </p:cNvPr>
          <p:cNvSpPr/>
          <p:nvPr/>
        </p:nvSpPr>
        <p:spPr>
          <a:xfrm>
            <a:off x="1796934" y="1063474"/>
            <a:ext cx="196742" cy="200501"/>
          </a:xfrm>
          <a:custGeom>
            <a:avLst/>
            <a:gdLst>
              <a:gd name="connsiteX0" fmla="*/ 193296 w 196742"/>
              <a:gd name="connsiteY0" fmla="*/ 83020 h 200501"/>
              <a:gd name="connsiteX1" fmla="*/ 194236 w 196742"/>
              <a:gd name="connsiteY1" fmla="*/ 98684 h 200501"/>
              <a:gd name="connsiteX2" fmla="*/ 190790 w 196742"/>
              <a:gd name="connsiteY2" fmla="*/ 128133 h 200501"/>
              <a:gd name="connsiteX3" fmla="*/ 196742 w 196742"/>
              <a:gd name="connsiteY3" fmla="*/ 166667 h 200501"/>
              <a:gd name="connsiteX4" fmla="*/ 195802 w 196742"/>
              <a:gd name="connsiteY4" fmla="*/ 176692 h 200501"/>
              <a:gd name="connsiteX5" fmla="*/ 188910 w 196742"/>
              <a:gd name="connsiteY5" fmla="*/ 192983 h 200501"/>
              <a:gd name="connsiteX6" fmla="*/ 189223 w 196742"/>
              <a:gd name="connsiteY6" fmla="*/ 200502 h 200501"/>
              <a:gd name="connsiteX7" fmla="*/ 183584 w 196742"/>
              <a:gd name="connsiteY7" fmla="*/ 198309 h 200501"/>
              <a:gd name="connsiteX8" fmla="*/ 179198 w 196742"/>
              <a:gd name="connsiteY8" fmla="*/ 196116 h 200501"/>
              <a:gd name="connsiteX9" fmla="*/ 166354 w 196742"/>
              <a:gd name="connsiteY9" fmla="*/ 185777 h 200501"/>
              <a:gd name="connsiteX10" fmla="*/ 150063 w 196742"/>
              <a:gd name="connsiteY10" fmla="*/ 176379 h 200501"/>
              <a:gd name="connsiteX11" fmla="*/ 144424 w 196742"/>
              <a:gd name="connsiteY11" fmla="*/ 175126 h 200501"/>
              <a:gd name="connsiteX12" fmla="*/ 83647 w 196742"/>
              <a:gd name="connsiteY12" fmla="*/ 171993 h 200501"/>
              <a:gd name="connsiteX13" fmla="*/ 79261 w 196742"/>
              <a:gd name="connsiteY13" fmla="*/ 171053 h 200501"/>
              <a:gd name="connsiteX14" fmla="*/ 75188 w 196742"/>
              <a:gd name="connsiteY14" fmla="*/ 169173 h 200501"/>
              <a:gd name="connsiteX15" fmla="*/ 67983 w 196742"/>
              <a:gd name="connsiteY15" fmla="*/ 163534 h 200501"/>
              <a:gd name="connsiteX16" fmla="*/ 62970 w 196742"/>
              <a:gd name="connsiteY16" fmla="*/ 158522 h 200501"/>
              <a:gd name="connsiteX17" fmla="*/ 58897 w 196742"/>
              <a:gd name="connsiteY17" fmla="*/ 153196 h 200501"/>
              <a:gd name="connsiteX18" fmla="*/ 52005 w 196742"/>
              <a:gd name="connsiteY18" fmla="*/ 140664 h 200501"/>
              <a:gd name="connsiteX19" fmla="*/ 49812 w 196742"/>
              <a:gd name="connsiteY19" fmla="*/ 133146 h 200501"/>
              <a:gd name="connsiteX20" fmla="*/ 47619 w 196742"/>
              <a:gd name="connsiteY20" fmla="*/ 122181 h 200501"/>
              <a:gd name="connsiteX21" fmla="*/ 54825 w 196742"/>
              <a:gd name="connsiteY21" fmla="*/ 117795 h 200501"/>
              <a:gd name="connsiteX22" fmla="*/ 59837 w 196742"/>
              <a:gd name="connsiteY22" fmla="*/ 111216 h 200501"/>
              <a:gd name="connsiteX23" fmla="*/ 59524 w 196742"/>
              <a:gd name="connsiteY23" fmla="*/ 106203 h 200501"/>
              <a:gd name="connsiteX24" fmla="*/ 57018 w 196742"/>
              <a:gd name="connsiteY24" fmla="*/ 100564 h 200501"/>
              <a:gd name="connsiteX25" fmla="*/ 43233 w 196742"/>
              <a:gd name="connsiteY25" fmla="*/ 83333 h 200501"/>
              <a:gd name="connsiteX26" fmla="*/ 35401 w 196742"/>
              <a:gd name="connsiteY26" fmla="*/ 66729 h 200501"/>
              <a:gd name="connsiteX27" fmla="*/ 31955 w 196742"/>
              <a:gd name="connsiteY27" fmla="*/ 61717 h 200501"/>
              <a:gd name="connsiteX28" fmla="*/ 24749 w 196742"/>
              <a:gd name="connsiteY28" fmla="*/ 58584 h 200501"/>
              <a:gd name="connsiteX29" fmla="*/ 20050 w 196742"/>
              <a:gd name="connsiteY29" fmla="*/ 57958 h 200501"/>
              <a:gd name="connsiteX30" fmla="*/ 14724 w 196742"/>
              <a:gd name="connsiteY30" fmla="*/ 53571 h 200501"/>
              <a:gd name="connsiteX31" fmla="*/ 11278 w 196742"/>
              <a:gd name="connsiteY31" fmla="*/ 49812 h 200501"/>
              <a:gd name="connsiteX32" fmla="*/ 0 w 196742"/>
              <a:gd name="connsiteY32" fmla="*/ 13471 h 200501"/>
              <a:gd name="connsiteX33" fmla="*/ 32268 w 196742"/>
              <a:gd name="connsiteY33" fmla="*/ 22243 h 200501"/>
              <a:gd name="connsiteX34" fmla="*/ 60777 w 196742"/>
              <a:gd name="connsiteY34" fmla="*/ 21303 h 200501"/>
              <a:gd name="connsiteX35" fmla="*/ 73308 w 196742"/>
              <a:gd name="connsiteY35" fmla="*/ 18797 h 200501"/>
              <a:gd name="connsiteX36" fmla="*/ 94298 w 196742"/>
              <a:gd name="connsiteY36" fmla="*/ 10652 h 200501"/>
              <a:gd name="connsiteX37" fmla="*/ 101191 w 196742"/>
              <a:gd name="connsiteY37" fmla="*/ 7205 h 200501"/>
              <a:gd name="connsiteX38" fmla="*/ 110589 w 196742"/>
              <a:gd name="connsiteY38" fmla="*/ 0 h 200501"/>
              <a:gd name="connsiteX39" fmla="*/ 135652 w 196742"/>
              <a:gd name="connsiteY39" fmla="*/ 25063 h 200501"/>
              <a:gd name="connsiteX40" fmla="*/ 179825 w 196742"/>
              <a:gd name="connsiteY40" fmla="*/ 57644 h 200501"/>
              <a:gd name="connsiteX41" fmla="*/ 186404 w 196742"/>
              <a:gd name="connsiteY41" fmla="*/ 65476 h 200501"/>
              <a:gd name="connsiteX42" fmla="*/ 189850 w 196742"/>
              <a:gd name="connsiteY42" fmla="*/ 72682 h 200501"/>
              <a:gd name="connsiteX43" fmla="*/ 193296 w 196742"/>
              <a:gd name="connsiteY43" fmla="*/ 83020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6742" h="200501">
                <a:moveTo>
                  <a:pt x="193296" y="83020"/>
                </a:moveTo>
                <a:lnTo>
                  <a:pt x="194236" y="98684"/>
                </a:lnTo>
                <a:lnTo>
                  <a:pt x="190790" y="128133"/>
                </a:lnTo>
                <a:lnTo>
                  <a:pt x="196742" y="166667"/>
                </a:lnTo>
                <a:lnTo>
                  <a:pt x="195802" y="176692"/>
                </a:lnTo>
                <a:lnTo>
                  <a:pt x="188910" y="192983"/>
                </a:lnTo>
                <a:lnTo>
                  <a:pt x="189223" y="200502"/>
                </a:lnTo>
                <a:lnTo>
                  <a:pt x="183584" y="198309"/>
                </a:lnTo>
                <a:lnTo>
                  <a:pt x="179198" y="196116"/>
                </a:lnTo>
                <a:lnTo>
                  <a:pt x="166354" y="185777"/>
                </a:lnTo>
                <a:lnTo>
                  <a:pt x="150063" y="176379"/>
                </a:lnTo>
                <a:lnTo>
                  <a:pt x="144424" y="175126"/>
                </a:lnTo>
                <a:lnTo>
                  <a:pt x="83647" y="171993"/>
                </a:lnTo>
                <a:lnTo>
                  <a:pt x="79261" y="171053"/>
                </a:lnTo>
                <a:lnTo>
                  <a:pt x="75188" y="169173"/>
                </a:lnTo>
                <a:lnTo>
                  <a:pt x="67983" y="163534"/>
                </a:lnTo>
                <a:lnTo>
                  <a:pt x="62970" y="158522"/>
                </a:lnTo>
                <a:lnTo>
                  <a:pt x="58897" y="153196"/>
                </a:lnTo>
                <a:lnTo>
                  <a:pt x="52005" y="140664"/>
                </a:lnTo>
                <a:lnTo>
                  <a:pt x="49812" y="133146"/>
                </a:lnTo>
                <a:lnTo>
                  <a:pt x="47619" y="122181"/>
                </a:lnTo>
                <a:lnTo>
                  <a:pt x="54825" y="117795"/>
                </a:lnTo>
                <a:lnTo>
                  <a:pt x="59837" y="111216"/>
                </a:lnTo>
                <a:lnTo>
                  <a:pt x="59524" y="106203"/>
                </a:lnTo>
                <a:lnTo>
                  <a:pt x="57018" y="100564"/>
                </a:lnTo>
                <a:lnTo>
                  <a:pt x="43233" y="83333"/>
                </a:lnTo>
                <a:lnTo>
                  <a:pt x="35401" y="66729"/>
                </a:lnTo>
                <a:lnTo>
                  <a:pt x="31955" y="61717"/>
                </a:lnTo>
                <a:lnTo>
                  <a:pt x="24749" y="58584"/>
                </a:lnTo>
                <a:lnTo>
                  <a:pt x="20050" y="57958"/>
                </a:lnTo>
                <a:lnTo>
                  <a:pt x="14724" y="53571"/>
                </a:lnTo>
                <a:lnTo>
                  <a:pt x="11278" y="49812"/>
                </a:lnTo>
                <a:lnTo>
                  <a:pt x="0" y="13471"/>
                </a:lnTo>
                <a:lnTo>
                  <a:pt x="32268" y="22243"/>
                </a:lnTo>
                <a:lnTo>
                  <a:pt x="60777" y="21303"/>
                </a:lnTo>
                <a:lnTo>
                  <a:pt x="73308" y="18797"/>
                </a:lnTo>
                <a:lnTo>
                  <a:pt x="94298" y="10652"/>
                </a:lnTo>
                <a:lnTo>
                  <a:pt x="101191" y="7205"/>
                </a:lnTo>
                <a:lnTo>
                  <a:pt x="110589" y="0"/>
                </a:lnTo>
                <a:lnTo>
                  <a:pt x="135652" y="25063"/>
                </a:lnTo>
                <a:lnTo>
                  <a:pt x="179825" y="57644"/>
                </a:lnTo>
                <a:lnTo>
                  <a:pt x="186404" y="65476"/>
                </a:lnTo>
                <a:lnTo>
                  <a:pt x="189850" y="72682"/>
                </a:lnTo>
                <a:lnTo>
                  <a:pt x="193296" y="83020"/>
                </a:lnTo>
                <a:close/>
              </a:path>
            </a:pathLst>
          </a:custGeom>
          <a:solidFill>
            <a:srgbClr val="70CE2A"/>
          </a:solidFill>
          <a:ln w="12700" cap="rnd">
            <a:solidFill>
              <a:schemeClr val="bg1"/>
            </a:solidFill>
            <a:prstDash val="solid"/>
            <a:round/>
          </a:ln>
        </p:spPr>
        <p:txBody>
          <a:bodyPr rtlCol="0" anchor="ctr"/>
          <a:lstStyle/>
          <a:p>
            <a:endParaRPr lang="vi-VN"/>
          </a:p>
        </p:txBody>
      </p:sp>
      <p:sp>
        <p:nvSpPr>
          <p:cNvPr id="26" name="Freeform: Shape 25">
            <a:extLst>
              <a:ext uri="{FF2B5EF4-FFF2-40B4-BE49-F238E27FC236}">
                <a16:creationId xmlns:a16="http://schemas.microsoft.com/office/drawing/2014/main" id="{C97CA12B-2176-A062-3709-8F3F2518B3DC}"/>
              </a:ext>
            </a:extLst>
          </p:cNvPr>
          <p:cNvSpPr/>
          <p:nvPr/>
        </p:nvSpPr>
        <p:spPr>
          <a:xfrm>
            <a:off x="1892799" y="1565668"/>
            <a:ext cx="263471" cy="215852"/>
          </a:xfrm>
          <a:custGeom>
            <a:avLst/>
            <a:gdLst>
              <a:gd name="connsiteX0" fmla="*/ 126880 w 263471"/>
              <a:gd name="connsiteY0" fmla="*/ 10025 h 215852"/>
              <a:gd name="connsiteX1" fmla="*/ 135339 w 263471"/>
              <a:gd name="connsiteY1" fmla="*/ 21303 h 215852"/>
              <a:gd name="connsiteX2" fmla="*/ 152882 w 263471"/>
              <a:gd name="connsiteY2" fmla="*/ 35714 h 215852"/>
              <a:gd name="connsiteX3" fmla="*/ 173559 w 263471"/>
              <a:gd name="connsiteY3" fmla="*/ 47619 h 215852"/>
              <a:gd name="connsiteX4" fmla="*/ 174812 w 263471"/>
              <a:gd name="connsiteY4" fmla="*/ 59524 h 215852"/>
              <a:gd name="connsiteX5" fmla="*/ 178885 w 263471"/>
              <a:gd name="connsiteY5" fmla="*/ 72055 h 215852"/>
              <a:gd name="connsiteX6" fmla="*/ 184524 w 263471"/>
              <a:gd name="connsiteY6" fmla="*/ 77068 h 215852"/>
              <a:gd name="connsiteX7" fmla="*/ 190790 w 263471"/>
              <a:gd name="connsiteY7" fmla="*/ 79261 h 215852"/>
              <a:gd name="connsiteX8" fmla="*/ 203008 w 263471"/>
              <a:gd name="connsiteY8" fmla="*/ 80514 h 215852"/>
              <a:gd name="connsiteX9" fmla="*/ 206767 w 263471"/>
              <a:gd name="connsiteY9" fmla="*/ 82707 h 215852"/>
              <a:gd name="connsiteX10" fmla="*/ 214913 w 263471"/>
              <a:gd name="connsiteY10" fmla="*/ 90852 h 215852"/>
              <a:gd name="connsiteX11" fmla="*/ 218672 w 263471"/>
              <a:gd name="connsiteY11" fmla="*/ 91479 h 215852"/>
              <a:gd name="connsiteX12" fmla="*/ 222745 w 263471"/>
              <a:gd name="connsiteY12" fmla="*/ 90226 h 215852"/>
              <a:gd name="connsiteX13" fmla="*/ 229324 w 263471"/>
              <a:gd name="connsiteY13" fmla="*/ 86466 h 215852"/>
              <a:gd name="connsiteX14" fmla="*/ 234336 w 263471"/>
              <a:gd name="connsiteY14" fmla="*/ 85840 h 215852"/>
              <a:gd name="connsiteX15" fmla="*/ 237782 w 263471"/>
              <a:gd name="connsiteY15" fmla="*/ 88659 h 215852"/>
              <a:gd name="connsiteX16" fmla="*/ 239975 w 263471"/>
              <a:gd name="connsiteY16" fmla="*/ 91792 h 215852"/>
              <a:gd name="connsiteX17" fmla="*/ 244675 w 263471"/>
              <a:gd name="connsiteY17" fmla="*/ 94612 h 215852"/>
              <a:gd name="connsiteX18" fmla="*/ 255013 w 263471"/>
              <a:gd name="connsiteY18" fmla="*/ 96178 h 215852"/>
              <a:gd name="connsiteX19" fmla="*/ 257833 w 263471"/>
              <a:gd name="connsiteY19" fmla="*/ 98058 h 215852"/>
              <a:gd name="connsiteX20" fmla="*/ 260339 w 263471"/>
              <a:gd name="connsiteY20" fmla="*/ 101504 h 215852"/>
              <a:gd name="connsiteX21" fmla="*/ 262219 w 263471"/>
              <a:gd name="connsiteY21" fmla="*/ 107456 h 215852"/>
              <a:gd name="connsiteX22" fmla="*/ 263158 w 263471"/>
              <a:gd name="connsiteY22" fmla="*/ 114035 h 215852"/>
              <a:gd name="connsiteX23" fmla="*/ 263472 w 263471"/>
              <a:gd name="connsiteY23" fmla="*/ 121241 h 215852"/>
              <a:gd name="connsiteX24" fmla="*/ 259086 w 263471"/>
              <a:gd name="connsiteY24" fmla="*/ 142544 h 215852"/>
              <a:gd name="connsiteX25" fmla="*/ 242795 w 263471"/>
              <a:gd name="connsiteY25" fmla="*/ 184837 h 215852"/>
              <a:gd name="connsiteX26" fmla="*/ 239975 w 263471"/>
              <a:gd name="connsiteY26" fmla="*/ 184837 h 215852"/>
              <a:gd name="connsiteX27" fmla="*/ 238722 w 263471"/>
              <a:gd name="connsiteY27" fmla="*/ 192356 h 215852"/>
              <a:gd name="connsiteX28" fmla="*/ 232143 w 263471"/>
              <a:gd name="connsiteY28" fmla="*/ 211780 h 215852"/>
              <a:gd name="connsiteX29" fmla="*/ 229950 w 263471"/>
              <a:gd name="connsiteY29" fmla="*/ 215853 h 215852"/>
              <a:gd name="connsiteX30" fmla="*/ 223685 w 263471"/>
              <a:gd name="connsiteY30" fmla="*/ 214286 h 215852"/>
              <a:gd name="connsiteX31" fmla="*/ 216792 w 263471"/>
              <a:gd name="connsiteY31" fmla="*/ 210213 h 215852"/>
              <a:gd name="connsiteX32" fmla="*/ 211153 w 263471"/>
              <a:gd name="connsiteY32" fmla="*/ 205201 h 215852"/>
              <a:gd name="connsiteX33" fmla="*/ 208960 w 263471"/>
              <a:gd name="connsiteY33" fmla="*/ 202068 h 215852"/>
              <a:gd name="connsiteX34" fmla="*/ 208960 w 263471"/>
              <a:gd name="connsiteY34" fmla="*/ 199875 h 215852"/>
              <a:gd name="connsiteX35" fmla="*/ 219612 w 263471"/>
              <a:gd name="connsiteY35" fmla="*/ 192043 h 215852"/>
              <a:gd name="connsiteX36" fmla="*/ 223371 w 263471"/>
              <a:gd name="connsiteY36" fmla="*/ 187344 h 215852"/>
              <a:gd name="connsiteX37" fmla="*/ 224311 w 263471"/>
              <a:gd name="connsiteY37" fmla="*/ 184837 h 215852"/>
              <a:gd name="connsiteX38" fmla="*/ 224311 w 263471"/>
              <a:gd name="connsiteY38" fmla="*/ 181391 h 215852"/>
              <a:gd name="connsiteX39" fmla="*/ 223058 w 263471"/>
              <a:gd name="connsiteY39" fmla="*/ 177005 h 215852"/>
              <a:gd name="connsiteX40" fmla="*/ 219925 w 263471"/>
              <a:gd name="connsiteY40" fmla="*/ 172933 h 215852"/>
              <a:gd name="connsiteX41" fmla="*/ 215539 w 263471"/>
              <a:gd name="connsiteY41" fmla="*/ 169800 h 215852"/>
              <a:gd name="connsiteX42" fmla="*/ 208647 w 263471"/>
              <a:gd name="connsiteY42" fmla="*/ 168233 h 215852"/>
              <a:gd name="connsiteX43" fmla="*/ 194236 w 263471"/>
              <a:gd name="connsiteY43" fmla="*/ 166980 h 215852"/>
              <a:gd name="connsiteX44" fmla="*/ 187030 w 263471"/>
              <a:gd name="connsiteY44" fmla="*/ 164787 h 215852"/>
              <a:gd name="connsiteX45" fmla="*/ 179198 w 263471"/>
              <a:gd name="connsiteY45" fmla="*/ 160088 h 215852"/>
              <a:gd name="connsiteX46" fmla="*/ 170740 w 263471"/>
              <a:gd name="connsiteY46" fmla="*/ 153196 h 215852"/>
              <a:gd name="connsiteX47" fmla="*/ 159775 w 263471"/>
              <a:gd name="connsiteY47" fmla="*/ 146304 h 215852"/>
              <a:gd name="connsiteX48" fmla="*/ 135652 w 263471"/>
              <a:gd name="connsiteY48" fmla="*/ 139098 h 215852"/>
              <a:gd name="connsiteX49" fmla="*/ 117481 w 263471"/>
              <a:gd name="connsiteY49" fmla="*/ 129699 h 215852"/>
              <a:gd name="connsiteX50" fmla="*/ 90226 w 263471"/>
              <a:gd name="connsiteY50" fmla="*/ 110902 h 215852"/>
              <a:gd name="connsiteX51" fmla="*/ 0 w 263471"/>
              <a:gd name="connsiteY51" fmla="*/ 33835 h 215852"/>
              <a:gd name="connsiteX52" fmla="*/ 8459 w 263471"/>
              <a:gd name="connsiteY52" fmla="*/ 25376 h 215852"/>
              <a:gd name="connsiteX53" fmla="*/ 12845 w 263471"/>
              <a:gd name="connsiteY53" fmla="*/ 25063 h 215852"/>
              <a:gd name="connsiteX54" fmla="*/ 18484 w 263471"/>
              <a:gd name="connsiteY54" fmla="*/ 25689 h 215852"/>
              <a:gd name="connsiteX55" fmla="*/ 25063 w 263471"/>
              <a:gd name="connsiteY55" fmla="*/ 29449 h 215852"/>
              <a:gd name="connsiteX56" fmla="*/ 48246 w 263471"/>
              <a:gd name="connsiteY56" fmla="*/ 48559 h 215852"/>
              <a:gd name="connsiteX57" fmla="*/ 56078 w 263471"/>
              <a:gd name="connsiteY57" fmla="*/ 53258 h 215852"/>
              <a:gd name="connsiteX58" fmla="*/ 64850 w 263471"/>
              <a:gd name="connsiteY58" fmla="*/ 54511 h 215852"/>
              <a:gd name="connsiteX59" fmla="*/ 69862 w 263471"/>
              <a:gd name="connsiteY59" fmla="*/ 52632 h 215852"/>
              <a:gd name="connsiteX60" fmla="*/ 73622 w 263471"/>
              <a:gd name="connsiteY60" fmla="*/ 48246 h 215852"/>
              <a:gd name="connsiteX61" fmla="*/ 74562 w 263471"/>
              <a:gd name="connsiteY61" fmla="*/ 41354 h 215852"/>
              <a:gd name="connsiteX62" fmla="*/ 73622 w 263471"/>
              <a:gd name="connsiteY62" fmla="*/ 33521 h 215852"/>
              <a:gd name="connsiteX63" fmla="*/ 72055 w 263471"/>
              <a:gd name="connsiteY63" fmla="*/ 26003 h 215852"/>
              <a:gd name="connsiteX64" fmla="*/ 69549 w 263471"/>
              <a:gd name="connsiteY64" fmla="*/ 19424 h 215852"/>
              <a:gd name="connsiteX65" fmla="*/ 68922 w 263471"/>
              <a:gd name="connsiteY65" fmla="*/ 15664 h 215852"/>
              <a:gd name="connsiteX66" fmla="*/ 69549 w 263471"/>
              <a:gd name="connsiteY66" fmla="*/ 12845 h 215852"/>
              <a:gd name="connsiteX67" fmla="*/ 72682 w 263471"/>
              <a:gd name="connsiteY67" fmla="*/ 10025 h 215852"/>
              <a:gd name="connsiteX68" fmla="*/ 86780 w 263471"/>
              <a:gd name="connsiteY68" fmla="*/ 1566 h 215852"/>
              <a:gd name="connsiteX69" fmla="*/ 92105 w 263471"/>
              <a:gd name="connsiteY69" fmla="*/ 0 h 215852"/>
              <a:gd name="connsiteX70" fmla="*/ 96805 w 263471"/>
              <a:gd name="connsiteY70" fmla="*/ 0 h 215852"/>
              <a:gd name="connsiteX71" fmla="*/ 112156 w 263471"/>
              <a:gd name="connsiteY71" fmla="*/ 7832 h 215852"/>
              <a:gd name="connsiteX72" fmla="*/ 126880 w 263471"/>
              <a:gd name="connsiteY72" fmla="*/ 10025 h 21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63471" h="215852">
                <a:moveTo>
                  <a:pt x="126880" y="10025"/>
                </a:moveTo>
                <a:lnTo>
                  <a:pt x="135339" y="21303"/>
                </a:lnTo>
                <a:lnTo>
                  <a:pt x="152882" y="35714"/>
                </a:lnTo>
                <a:lnTo>
                  <a:pt x="173559" y="47619"/>
                </a:lnTo>
                <a:lnTo>
                  <a:pt x="174812" y="59524"/>
                </a:lnTo>
                <a:lnTo>
                  <a:pt x="178885" y="72055"/>
                </a:lnTo>
                <a:lnTo>
                  <a:pt x="184524" y="77068"/>
                </a:lnTo>
                <a:lnTo>
                  <a:pt x="190790" y="79261"/>
                </a:lnTo>
                <a:lnTo>
                  <a:pt x="203008" y="80514"/>
                </a:lnTo>
                <a:lnTo>
                  <a:pt x="206767" y="82707"/>
                </a:lnTo>
                <a:lnTo>
                  <a:pt x="214913" y="90852"/>
                </a:lnTo>
                <a:lnTo>
                  <a:pt x="218672" y="91479"/>
                </a:lnTo>
                <a:lnTo>
                  <a:pt x="222745" y="90226"/>
                </a:lnTo>
                <a:lnTo>
                  <a:pt x="229324" y="86466"/>
                </a:lnTo>
                <a:lnTo>
                  <a:pt x="234336" y="85840"/>
                </a:lnTo>
                <a:lnTo>
                  <a:pt x="237782" y="88659"/>
                </a:lnTo>
                <a:lnTo>
                  <a:pt x="239975" y="91792"/>
                </a:lnTo>
                <a:lnTo>
                  <a:pt x="244675" y="94612"/>
                </a:lnTo>
                <a:lnTo>
                  <a:pt x="255013" y="96178"/>
                </a:lnTo>
                <a:lnTo>
                  <a:pt x="257833" y="98058"/>
                </a:lnTo>
                <a:lnTo>
                  <a:pt x="260339" y="101504"/>
                </a:lnTo>
                <a:lnTo>
                  <a:pt x="262219" y="107456"/>
                </a:lnTo>
                <a:lnTo>
                  <a:pt x="263158" y="114035"/>
                </a:lnTo>
                <a:lnTo>
                  <a:pt x="263472" y="121241"/>
                </a:lnTo>
                <a:lnTo>
                  <a:pt x="259086" y="142544"/>
                </a:lnTo>
                <a:lnTo>
                  <a:pt x="242795" y="184837"/>
                </a:lnTo>
                <a:lnTo>
                  <a:pt x="239975" y="184837"/>
                </a:lnTo>
                <a:lnTo>
                  <a:pt x="238722" y="192356"/>
                </a:lnTo>
                <a:lnTo>
                  <a:pt x="232143" y="211780"/>
                </a:lnTo>
                <a:lnTo>
                  <a:pt x="229950" y="215853"/>
                </a:lnTo>
                <a:lnTo>
                  <a:pt x="223685" y="214286"/>
                </a:lnTo>
                <a:lnTo>
                  <a:pt x="216792" y="210213"/>
                </a:lnTo>
                <a:lnTo>
                  <a:pt x="211153" y="205201"/>
                </a:lnTo>
                <a:lnTo>
                  <a:pt x="208960" y="202068"/>
                </a:lnTo>
                <a:lnTo>
                  <a:pt x="208960" y="199875"/>
                </a:lnTo>
                <a:lnTo>
                  <a:pt x="219612" y="192043"/>
                </a:lnTo>
                <a:lnTo>
                  <a:pt x="223371" y="187344"/>
                </a:lnTo>
                <a:lnTo>
                  <a:pt x="224311" y="184837"/>
                </a:lnTo>
                <a:lnTo>
                  <a:pt x="224311" y="181391"/>
                </a:lnTo>
                <a:lnTo>
                  <a:pt x="223058" y="177005"/>
                </a:lnTo>
                <a:lnTo>
                  <a:pt x="219925" y="172933"/>
                </a:lnTo>
                <a:lnTo>
                  <a:pt x="215539" y="169800"/>
                </a:lnTo>
                <a:lnTo>
                  <a:pt x="208647" y="168233"/>
                </a:lnTo>
                <a:lnTo>
                  <a:pt x="194236" y="166980"/>
                </a:lnTo>
                <a:lnTo>
                  <a:pt x="187030" y="164787"/>
                </a:lnTo>
                <a:lnTo>
                  <a:pt x="179198" y="160088"/>
                </a:lnTo>
                <a:lnTo>
                  <a:pt x="170740" y="153196"/>
                </a:lnTo>
                <a:lnTo>
                  <a:pt x="159775" y="146304"/>
                </a:lnTo>
                <a:lnTo>
                  <a:pt x="135652" y="139098"/>
                </a:lnTo>
                <a:lnTo>
                  <a:pt x="117481" y="129699"/>
                </a:lnTo>
                <a:lnTo>
                  <a:pt x="90226" y="110902"/>
                </a:lnTo>
                <a:lnTo>
                  <a:pt x="0" y="33835"/>
                </a:lnTo>
                <a:lnTo>
                  <a:pt x="8459" y="25376"/>
                </a:lnTo>
                <a:lnTo>
                  <a:pt x="12845" y="25063"/>
                </a:lnTo>
                <a:lnTo>
                  <a:pt x="18484" y="25689"/>
                </a:lnTo>
                <a:lnTo>
                  <a:pt x="25063" y="29449"/>
                </a:lnTo>
                <a:lnTo>
                  <a:pt x="48246" y="48559"/>
                </a:lnTo>
                <a:lnTo>
                  <a:pt x="56078" y="53258"/>
                </a:lnTo>
                <a:lnTo>
                  <a:pt x="64850" y="54511"/>
                </a:lnTo>
                <a:lnTo>
                  <a:pt x="69862" y="52632"/>
                </a:lnTo>
                <a:lnTo>
                  <a:pt x="73622" y="48246"/>
                </a:lnTo>
                <a:lnTo>
                  <a:pt x="74562" y="41354"/>
                </a:lnTo>
                <a:lnTo>
                  <a:pt x="73622" y="33521"/>
                </a:lnTo>
                <a:lnTo>
                  <a:pt x="72055" y="26003"/>
                </a:lnTo>
                <a:lnTo>
                  <a:pt x="69549" y="19424"/>
                </a:lnTo>
                <a:lnTo>
                  <a:pt x="68922" y="15664"/>
                </a:lnTo>
                <a:lnTo>
                  <a:pt x="69549" y="12845"/>
                </a:lnTo>
                <a:lnTo>
                  <a:pt x="72682" y="10025"/>
                </a:lnTo>
                <a:lnTo>
                  <a:pt x="86780" y="1566"/>
                </a:lnTo>
                <a:lnTo>
                  <a:pt x="92105" y="0"/>
                </a:lnTo>
                <a:lnTo>
                  <a:pt x="96805" y="0"/>
                </a:lnTo>
                <a:lnTo>
                  <a:pt x="112156" y="7832"/>
                </a:lnTo>
                <a:lnTo>
                  <a:pt x="126880" y="10025"/>
                </a:lnTo>
                <a:close/>
              </a:path>
            </a:pathLst>
          </a:custGeom>
          <a:solidFill>
            <a:srgbClr val="D424CC"/>
          </a:solidFill>
          <a:ln w="12700" cap="rnd">
            <a:solidFill>
              <a:schemeClr val="bg1"/>
            </a:solidFill>
            <a:prstDash val="solid"/>
            <a:round/>
          </a:ln>
        </p:spPr>
        <p:txBody>
          <a:bodyPr rtlCol="0" anchor="ctr"/>
          <a:lstStyle/>
          <a:p>
            <a:endParaRPr lang="vi-VN"/>
          </a:p>
        </p:txBody>
      </p:sp>
      <p:sp>
        <p:nvSpPr>
          <p:cNvPr id="27" name="Freeform: Shape 26">
            <a:extLst>
              <a:ext uri="{FF2B5EF4-FFF2-40B4-BE49-F238E27FC236}">
                <a16:creationId xmlns:a16="http://schemas.microsoft.com/office/drawing/2014/main" id="{8F7D1287-1200-ED1B-4B50-64A0C6DDEC6A}"/>
              </a:ext>
            </a:extLst>
          </p:cNvPr>
          <p:cNvSpPr/>
          <p:nvPr/>
        </p:nvSpPr>
        <p:spPr>
          <a:xfrm>
            <a:off x="1996183" y="1442234"/>
            <a:ext cx="169486" cy="171052"/>
          </a:xfrm>
          <a:custGeom>
            <a:avLst/>
            <a:gdLst>
              <a:gd name="connsiteX0" fmla="*/ 138785 w 169486"/>
              <a:gd name="connsiteY0" fmla="*/ 36967 h 171052"/>
              <a:gd name="connsiteX1" fmla="*/ 144424 w 169486"/>
              <a:gd name="connsiteY1" fmla="*/ 40100 h 171052"/>
              <a:gd name="connsiteX2" fmla="*/ 145364 w 169486"/>
              <a:gd name="connsiteY2" fmla="*/ 43860 h 171052"/>
              <a:gd name="connsiteX3" fmla="*/ 146304 w 169486"/>
              <a:gd name="connsiteY3" fmla="*/ 56391 h 171052"/>
              <a:gd name="connsiteX4" fmla="*/ 149123 w 169486"/>
              <a:gd name="connsiteY4" fmla="*/ 62657 h 171052"/>
              <a:gd name="connsiteX5" fmla="*/ 158522 w 169486"/>
              <a:gd name="connsiteY5" fmla="*/ 70489 h 171052"/>
              <a:gd name="connsiteX6" fmla="*/ 162281 w 169486"/>
              <a:gd name="connsiteY6" fmla="*/ 75815 h 171052"/>
              <a:gd name="connsiteX7" fmla="*/ 164161 w 169486"/>
              <a:gd name="connsiteY7" fmla="*/ 82080 h 171052"/>
              <a:gd name="connsiteX8" fmla="*/ 166667 w 169486"/>
              <a:gd name="connsiteY8" fmla="*/ 95238 h 171052"/>
              <a:gd name="connsiteX9" fmla="*/ 169486 w 169486"/>
              <a:gd name="connsiteY9" fmla="*/ 100877 h 171052"/>
              <a:gd name="connsiteX10" fmla="*/ 156642 w 169486"/>
              <a:gd name="connsiteY10" fmla="*/ 102444 h 171052"/>
              <a:gd name="connsiteX11" fmla="*/ 150376 w 169486"/>
              <a:gd name="connsiteY11" fmla="*/ 101817 h 171052"/>
              <a:gd name="connsiteX12" fmla="*/ 134712 w 169486"/>
              <a:gd name="connsiteY12" fmla="*/ 104323 h 171052"/>
              <a:gd name="connsiteX13" fmla="*/ 128446 w 169486"/>
              <a:gd name="connsiteY13" fmla="*/ 103384 h 171052"/>
              <a:gd name="connsiteX14" fmla="*/ 121241 w 169486"/>
              <a:gd name="connsiteY14" fmla="*/ 104323 h 171052"/>
              <a:gd name="connsiteX15" fmla="*/ 114975 w 169486"/>
              <a:gd name="connsiteY15" fmla="*/ 108709 h 171052"/>
              <a:gd name="connsiteX16" fmla="*/ 108083 w 169486"/>
              <a:gd name="connsiteY16" fmla="*/ 121241 h 171052"/>
              <a:gd name="connsiteX17" fmla="*/ 105263 w 169486"/>
              <a:gd name="connsiteY17" fmla="*/ 130013 h 171052"/>
              <a:gd name="connsiteX18" fmla="*/ 102130 w 169486"/>
              <a:gd name="connsiteY18" fmla="*/ 136592 h 171052"/>
              <a:gd name="connsiteX19" fmla="*/ 97118 w 169486"/>
              <a:gd name="connsiteY19" fmla="*/ 139725 h 171052"/>
              <a:gd name="connsiteX20" fmla="*/ 93045 w 169486"/>
              <a:gd name="connsiteY20" fmla="*/ 140038 h 171052"/>
              <a:gd name="connsiteX21" fmla="*/ 90539 w 169486"/>
              <a:gd name="connsiteY21" fmla="*/ 138158 h 171052"/>
              <a:gd name="connsiteX22" fmla="*/ 87719 w 169486"/>
              <a:gd name="connsiteY22" fmla="*/ 131266 h 171052"/>
              <a:gd name="connsiteX23" fmla="*/ 85526 w 169486"/>
              <a:gd name="connsiteY23" fmla="*/ 129699 h 171052"/>
              <a:gd name="connsiteX24" fmla="*/ 82080 w 169486"/>
              <a:gd name="connsiteY24" fmla="*/ 130326 h 171052"/>
              <a:gd name="connsiteX25" fmla="*/ 77694 w 169486"/>
              <a:gd name="connsiteY25" fmla="*/ 133459 h 171052"/>
              <a:gd name="connsiteX26" fmla="*/ 70802 w 169486"/>
              <a:gd name="connsiteY26" fmla="*/ 146303 h 171052"/>
              <a:gd name="connsiteX27" fmla="*/ 70175 w 169486"/>
              <a:gd name="connsiteY27" fmla="*/ 171053 h 171052"/>
              <a:gd name="connsiteX28" fmla="*/ 49499 w 169486"/>
              <a:gd name="connsiteY28" fmla="*/ 159148 h 171052"/>
              <a:gd name="connsiteX29" fmla="*/ 31955 w 169486"/>
              <a:gd name="connsiteY29" fmla="*/ 144737 h 171052"/>
              <a:gd name="connsiteX30" fmla="*/ 23496 w 169486"/>
              <a:gd name="connsiteY30" fmla="*/ 133459 h 171052"/>
              <a:gd name="connsiteX31" fmla="*/ 9712 w 169486"/>
              <a:gd name="connsiteY31" fmla="*/ 99938 h 171052"/>
              <a:gd name="connsiteX32" fmla="*/ 0 w 169486"/>
              <a:gd name="connsiteY32" fmla="*/ 65790 h 171052"/>
              <a:gd name="connsiteX33" fmla="*/ 10025 w 169486"/>
              <a:gd name="connsiteY33" fmla="*/ 41667 h 171052"/>
              <a:gd name="connsiteX34" fmla="*/ 13158 w 169486"/>
              <a:gd name="connsiteY34" fmla="*/ 29762 h 171052"/>
              <a:gd name="connsiteX35" fmla="*/ 16917 w 169486"/>
              <a:gd name="connsiteY35" fmla="*/ 24123 h 171052"/>
              <a:gd name="connsiteX36" fmla="*/ 19737 w 169486"/>
              <a:gd name="connsiteY36" fmla="*/ 22556 h 171052"/>
              <a:gd name="connsiteX37" fmla="*/ 22243 w 169486"/>
              <a:gd name="connsiteY37" fmla="*/ 24436 h 171052"/>
              <a:gd name="connsiteX38" fmla="*/ 27256 w 169486"/>
              <a:gd name="connsiteY38" fmla="*/ 25689 h 171052"/>
              <a:gd name="connsiteX39" fmla="*/ 33835 w 169486"/>
              <a:gd name="connsiteY39" fmla="*/ 25689 h 171052"/>
              <a:gd name="connsiteX40" fmla="*/ 57331 w 169486"/>
              <a:gd name="connsiteY40" fmla="*/ 15664 h 171052"/>
              <a:gd name="connsiteX41" fmla="*/ 71742 w 169486"/>
              <a:gd name="connsiteY41" fmla="*/ 17231 h 171052"/>
              <a:gd name="connsiteX42" fmla="*/ 81140 w 169486"/>
              <a:gd name="connsiteY42" fmla="*/ 14724 h 171052"/>
              <a:gd name="connsiteX43" fmla="*/ 85526 w 169486"/>
              <a:gd name="connsiteY43" fmla="*/ 11591 h 171052"/>
              <a:gd name="connsiteX44" fmla="*/ 93985 w 169486"/>
              <a:gd name="connsiteY44" fmla="*/ 0 h 171052"/>
              <a:gd name="connsiteX45" fmla="*/ 99624 w 169486"/>
              <a:gd name="connsiteY45" fmla="*/ 313 h 171052"/>
              <a:gd name="connsiteX46" fmla="*/ 103697 w 169486"/>
              <a:gd name="connsiteY46" fmla="*/ 2193 h 171052"/>
              <a:gd name="connsiteX47" fmla="*/ 104950 w 169486"/>
              <a:gd name="connsiteY47" fmla="*/ 5013 h 171052"/>
              <a:gd name="connsiteX48" fmla="*/ 102757 w 169486"/>
              <a:gd name="connsiteY48" fmla="*/ 12845 h 171052"/>
              <a:gd name="connsiteX49" fmla="*/ 101817 w 169486"/>
              <a:gd name="connsiteY49" fmla="*/ 17857 h 171052"/>
              <a:gd name="connsiteX50" fmla="*/ 102444 w 169486"/>
              <a:gd name="connsiteY50" fmla="*/ 22556 h 171052"/>
              <a:gd name="connsiteX51" fmla="*/ 104323 w 169486"/>
              <a:gd name="connsiteY51" fmla="*/ 26942 h 171052"/>
              <a:gd name="connsiteX52" fmla="*/ 113722 w 169486"/>
              <a:gd name="connsiteY52" fmla="*/ 41353 h 171052"/>
              <a:gd name="connsiteX53" fmla="*/ 116228 w 169486"/>
              <a:gd name="connsiteY53" fmla="*/ 43860 h 171052"/>
              <a:gd name="connsiteX54" fmla="*/ 123434 w 169486"/>
              <a:gd name="connsiteY54" fmla="*/ 44486 h 171052"/>
              <a:gd name="connsiteX55" fmla="*/ 138785 w 169486"/>
              <a:gd name="connsiteY55" fmla="*/ 36967 h 17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9486" h="171052">
                <a:moveTo>
                  <a:pt x="138785" y="36967"/>
                </a:moveTo>
                <a:lnTo>
                  <a:pt x="144424" y="40100"/>
                </a:lnTo>
                <a:lnTo>
                  <a:pt x="145364" y="43860"/>
                </a:lnTo>
                <a:lnTo>
                  <a:pt x="146304" y="56391"/>
                </a:lnTo>
                <a:lnTo>
                  <a:pt x="149123" y="62657"/>
                </a:lnTo>
                <a:lnTo>
                  <a:pt x="158522" y="70489"/>
                </a:lnTo>
                <a:lnTo>
                  <a:pt x="162281" y="75815"/>
                </a:lnTo>
                <a:lnTo>
                  <a:pt x="164161" y="82080"/>
                </a:lnTo>
                <a:lnTo>
                  <a:pt x="166667" y="95238"/>
                </a:lnTo>
                <a:lnTo>
                  <a:pt x="169486" y="100877"/>
                </a:lnTo>
                <a:lnTo>
                  <a:pt x="156642" y="102444"/>
                </a:lnTo>
                <a:lnTo>
                  <a:pt x="150376" y="101817"/>
                </a:lnTo>
                <a:lnTo>
                  <a:pt x="134712" y="104323"/>
                </a:lnTo>
                <a:lnTo>
                  <a:pt x="128446" y="103384"/>
                </a:lnTo>
                <a:lnTo>
                  <a:pt x="121241" y="104323"/>
                </a:lnTo>
                <a:lnTo>
                  <a:pt x="114975" y="108709"/>
                </a:lnTo>
                <a:lnTo>
                  <a:pt x="108083" y="121241"/>
                </a:lnTo>
                <a:lnTo>
                  <a:pt x="105263" y="130013"/>
                </a:lnTo>
                <a:lnTo>
                  <a:pt x="102130" y="136592"/>
                </a:lnTo>
                <a:lnTo>
                  <a:pt x="97118" y="139725"/>
                </a:lnTo>
                <a:lnTo>
                  <a:pt x="93045" y="140038"/>
                </a:lnTo>
                <a:lnTo>
                  <a:pt x="90539" y="138158"/>
                </a:lnTo>
                <a:lnTo>
                  <a:pt x="87719" y="131266"/>
                </a:lnTo>
                <a:lnTo>
                  <a:pt x="85526" y="129699"/>
                </a:lnTo>
                <a:lnTo>
                  <a:pt x="82080" y="130326"/>
                </a:lnTo>
                <a:lnTo>
                  <a:pt x="77694" y="133459"/>
                </a:lnTo>
                <a:lnTo>
                  <a:pt x="70802" y="146303"/>
                </a:lnTo>
                <a:lnTo>
                  <a:pt x="70175" y="171053"/>
                </a:lnTo>
                <a:lnTo>
                  <a:pt x="49499" y="159148"/>
                </a:lnTo>
                <a:lnTo>
                  <a:pt x="31955" y="144737"/>
                </a:lnTo>
                <a:lnTo>
                  <a:pt x="23496" y="133459"/>
                </a:lnTo>
                <a:lnTo>
                  <a:pt x="9712" y="99938"/>
                </a:lnTo>
                <a:lnTo>
                  <a:pt x="0" y="65790"/>
                </a:lnTo>
                <a:lnTo>
                  <a:pt x="10025" y="41667"/>
                </a:lnTo>
                <a:lnTo>
                  <a:pt x="13158" y="29762"/>
                </a:lnTo>
                <a:lnTo>
                  <a:pt x="16917" y="24123"/>
                </a:lnTo>
                <a:lnTo>
                  <a:pt x="19737" y="22556"/>
                </a:lnTo>
                <a:lnTo>
                  <a:pt x="22243" y="24436"/>
                </a:lnTo>
                <a:lnTo>
                  <a:pt x="27256" y="25689"/>
                </a:lnTo>
                <a:lnTo>
                  <a:pt x="33835" y="25689"/>
                </a:lnTo>
                <a:lnTo>
                  <a:pt x="57331" y="15664"/>
                </a:lnTo>
                <a:lnTo>
                  <a:pt x="71742" y="17231"/>
                </a:lnTo>
                <a:lnTo>
                  <a:pt x="81140" y="14724"/>
                </a:lnTo>
                <a:lnTo>
                  <a:pt x="85526" y="11591"/>
                </a:lnTo>
                <a:lnTo>
                  <a:pt x="93985" y="0"/>
                </a:lnTo>
                <a:lnTo>
                  <a:pt x="99624" y="313"/>
                </a:lnTo>
                <a:lnTo>
                  <a:pt x="103697" y="2193"/>
                </a:lnTo>
                <a:lnTo>
                  <a:pt x="104950" y="5013"/>
                </a:lnTo>
                <a:lnTo>
                  <a:pt x="102757" y="12845"/>
                </a:lnTo>
                <a:lnTo>
                  <a:pt x="101817" y="17857"/>
                </a:lnTo>
                <a:lnTo>
                  <a:pt x="102444" y="22556"/>
                </a:lnTo>
                <a:lnTo>
                  <a:pt x="104323" y="26942"/>
                </a:lnTo>
                <a:lnTo>
                  <a:pt x="113722" y="41353"/>
                </a:lnTo>
                <a:lnTo>
                  <a:pt x="116228" y="43860"/>
                </a:lnTo>
                <a:lnTo>
                  <a:pt x="123434" y="44486"/>
                </a:lnTo>
                <a:lnTo>
                  <a:pt x="138785" y="36967"/>
                </a:lnTo>
                <a:close/>
              </a:path>
            </a:pathLst>
          </a:custGeom>
          <a:solidFill>
            <a:srgbClr val="F26B06"/>
          </a:solidFill>
          <a:ln w="12700" cap="rnd">
            <a:solidFill>
              <a:schemeClr val="bg1"/>
            </a:solidFill>
            <a:prstDash val="solid"/>
            <a:round/>
          </a:ln>
        </p:spPr>
        <p:txBody>
          <a:bodyPr rtlCol="0" anchor="ctr"/>
          <a:lstStyle/>
          <a:p>
            <a:endParaRPr lang="vi-VN"/>
          </a:p>
        </p:txBody>
      </p:sp>
      <p:sp>
        <p:nvSpPr>
          <p:cNvPr id="28" name="Freeform: Shape 27">
            <a:extLst>
              <a:ext uri="{FF2B5EF4-FFF2-40B4-BE49-F238E27FC236}">
                <a16:creationId xmlns:a16="http://schemas.microsoft.com/office/drawing/2014/main" id="{645E2713-178C-F591-DA26-84AEB10C8EA7}"/>
              </a:ext>
            </a:extLst>
          </p:cNvPr>
          <p:cNvSpPr/>
          <p:nvPr/>
        </p:nvSpPr>
        <p:spPr>
          <a:xfrm>
            <a:off x="2066358" y="1543112"/>
            <a:ext cx="264098" cy="238409"/>
          </a:xfrm>
          <a:custGeom>
            <a:avLst/>
            <a:gdLst>
              <a:gd name="connsiteX0" fmla="*/ 234650 w 264098"/>
              <a:gd name="connsiteY0" fmla="*/ 86466 h 238409"/>
              <a:gd name="connsiteX1" fmla="*/ 235589 w 264098"/>
              <a:gd name="connsiteY1" fmla="*/ 87719 h 238409"/>
              <a:gd name="connsiteX2" fmla="*/ 239036 w 264098"/>
              <a:gd name="connsiteY2" fmla="*/ 89286 h 238409"/>
              <a:gd name="connsiteX3" fmla="*/ 242169 w 264098"/>
              <a:gd name="connsiteY3" fmla="*/ 87406 h 238409"/>
              <a:gd name="connsiteX4" fmla="*/ 244048 w 264098"/>
              <a:gd name="connsiteY4" fmla="*/ 83020 h 238409"/>
              <a:gd name="connsiteX5" fmla="*/ 254073 w 264098"/>
              <a:gd name="connsiteY5" fmla="*/ 90539 h 238409"/>
              <a:gd name="connsiteX6" fmla="*/ 255953 w 264098"/>
              <a:gd name="connsiteY6" fmla="*/ 92732 h 238409"/>
              <a:gd name="connsiteX7" fmla="*/ 257206 w 264098"/>
              <a:gd name="connsiteY7" fmla="*/ 96805 h 238409"/>
              <a:gd name="connsiteX8" fmla="*/ 261592 w 264098"/>
              <a:gd name="connsiteY8" fmla="*/ 104324 h 238409"/>
              <a:gd name="connsiteX9" fmla="*/ 264098 w 264098"/>
              <a:gd name="connsiteY9" fmla="*/ 110903 h 238409"/>
              <a:gd name="connsiteX10" fmla="*/ 263158 w 264098"/>
              <a:gd name="connsiteY10" fmla="*/ 117481 h 238409"/>
              <a:gd name="connsiteX11" fmla="*/ 256580 w 264098"/>
              <a:gd name="connsiteY11" fmla="*/ 120928 h 238409"/>
              <a:gd name="connsiteX12" fmla="*/ 250940 w 264098"/>
              <a:gd name="connsiteY12" fmla="*/ 120301 h 238409"/>
              <a:gd name="connsiteX13" fmla="*/ 245928 w 264098"/>
              <a:gd name="connsiteY13" fmla="*/ 121867 h 238409"/>
              <a:gd name="connsiteX14" fmla="*/ 235589 w 264098"/>
              <a:gd name="connsiteY14" fmla="*/ 124374 h 238409"/>
              <a:gd name="connsiteX15" fmla="*/ 222118 w 264098"/>
              <a:gd name="connsiteY15" fmla="*/ 125314 h 238409"/>
              <a:gd name="connsiteX16" fmla="*/ 216479 w 264098"/>
              <a:gd name="connsiteY16" fmla="*/ 126567 h 238409"/>
              <a:gd name="connsiteX17" fmla="*/ 188910 w 264098"/>
              <a:gd name="connsiteY17" fmla="*/ 130013 h 238409"/>
              <a:gd name="connsiteX18" fmla="*/ 188910 w 264098"/>
              <a:gd name="connsiteY18" fmla="*/ 126567 h 238409"/>
              <a:gd name="connsiteX19" fmla="*/ 191730 w 264098"/>
              <a:gd name="connsiteY19" fmla="*/ 126567 h 238409"/>
              <a:gd name="connsiteX20" fmla="*/ 191730 w 264098"/>
              <a:gd name="connsiteY20" fmla="*/ 123747 h 238409"/>
              <a:gd name="connsiteX21" fmla="*/ 186717 w 264098"/>
              <a:gd name="connsiteY21" fmla="*/ 124687 h 238409"/>
              <a:gd name="connsiteX22" fmla="*/ 182645 w 264098"/>
              <a:gd name="connsiteY22" fmla="*/ 126567 h 238409"/>
              <a:gd name="connsiteX23" fmla="*/ 182645 w 264098"/>
              <a:gd name="connsiteY23" fmla="*/ 130013 h 238409"/>
              <a:gd name="connsiteX24" fmla="*/ 185777 w 264098"/>
              <a:gd name="connsiteY24" fmla="*/ 133146 h 238409"/>
              <a:gd name="connsiteX25" fmla="*/ 182958 w 264098"/>
              <a:gd name="connsiteY25" fmla="*/ 135652 h 238409"/>
              <a:gd name="connsiteX26" fmla="*/ 173873 w 264098"/>
              <a:gd name="connsiteY26" fmla="*/ 139411 h 238409"/>
              <a:gd name="connsiteX27" fmla="*/ 171053 w 264098"/>
              <a:gd name="connsiteY27" fmla="*/ 142544 h 238409"/>
              <a:gd name="connsiteX28" fmla="*/ 165414 w 264098"/>
              <a:gd name="connsiteY28" fmla="*/ 154762 h 238409"/>
              <a:gd name="connsiteX29" fmla="*/ 150690 w 264098"/>
              <a:gd name="connsiteY29" fmla="*/ 173559 h 238409"/>
              <a:gd name="connsiteX30" fmla="*/ 141291 w 264098"/>
              <a:gd name="connsiteY30" fmla="*/ 179825 h 238409"/>
              <a:gd name="connsiteX31" fmla="*/ 130953 w 264098"/>
              <a:gd name="connsiteY31" fmla="*/ 194863 h 238409"/>
              <a:gd name="connsiteX32" fmla="*/ 121241 w 264098"/>
              <a:gd name="connsiteY32" fmla="*/ 200815 h 238409"/>
              <a:gd name="connsiteX33" fmla="*/ 110903 w 264098"/>
              <a:gd name="connsiteY33" fmla="*/ 213033 h 238409"/>
              <a:gd name="connsiteX34" fmla="*/ 104637 w 264098"/>
              <a:gd name="connsiteY34" fmla="*/ 216792 h 238409"/>
              <a:gd name="connsiteX35" fmla="*/ 108710 w 264098"/>
              <a:gd name="connsiteY35" fmla="*/ 206767 h 238409"/>
              <a:gd name="connsiteX36" fmla="*/ 110276 w 264098"/>
              <a:gd name="connsiteY36" fmla="*/ 204574 h 238409"/>
              <a:gd name="connsiteX37" fmla="*/ 107143 w 264098"/>
              <a:gd name="connsiteY37" fmla="*/ 201128 h 238409"/>
              <a:gd name="connsiteX38" fmla="*/ 104010 w 264098"/>
              <a:gd name="connsiteY38" fmla="*/ 207394 h 238409"/>
              <a:gd name="connsiteX39" fmla="*/ 98998 w 264098"/>
              <a:gd name="connsiteY39" fmla="*/ 220865 h 238409"/>
              <a:gd name="connsiteX40" fmla="*/ 95552 w 264098"/>
              <a:gd name="connsiteY40" fmla="*/ 226191 h 238409"/>
              <a:gd name="connsiteX41" fmla="*/ 89286 w 264098"/>
              <a:gd name="connsiteY41" fmla="*/ 229950 h 238409"/>
              <a:gd name="connsiteX42" fmla="*/ 73622 w 264098"/>
              <a:gd name="connsiteY42" fmla="*/ 234023 h 238409"/>
              <a:gd name="connsiteX43" fmla="*/ 66416 w 264098"/>
              <a:gd name="connsiteY43" fmla="*/ 238409 h 238409"/>
              <a:gd name="connsiteX44" fmla="*/ 63910 w 264098"/>
              <a:gd name="connsiteY44" fmla="*/ 231830 h 238409"/>
              <a:gd name="connsiteX45" fmla="*/ 65163 w 264098"/>
              <a:gd name="connsiteY45" fmla="*/ 224311 h 238409"/>
              <a:gd name="connsiteX46" fmla="*/ 67983 w 264098"/>
              <a:gd name="connsiteY46" fmla="*/ 216479 h 238409"/>
              <a:gd name="connsiteX47" fmla="*/ 69236 w 264098"/>
              <a:gd name="connsiteY47" fmla="*/ 207394 h 238409"/>
              <a:gd name="connsiteX48" fmla="*/ 85527 w 264098"/>
              <a:gd name="connsiteY48" fmla="*/ 165101 h 238409"/>
              <a:gd name="connsiteX49" fmla="*/ 89912 w 264098"/>
              <a:gd name="connsiteY49" fmla="*/ 143797 h 238409"/>
              <a:gd name="connsiteX50" fmla="*/ 89599 w 264098"/>
              <a:gd name="connsiteY50" fmla="*/ 136592 h 238409"/>
              <a:gd name="connsiteX51" fmla="*/ 88659 w 264098"/>
              <a:gd name="connsiteY51" fmla="*/ 130013 h 238409"/>
              <a:gd name="connsiteX52" fmla="*/ 86780 w 264098"/>
              <a:gd name="connsiteY52" fmla="*/ 124060 h 238409"/>
              <a:gd name="connsiteX53" fmla="*/ 84273 w 264098"/>
              <a:gd name="connsiteY53" fmla="*/ 120614 h 238409"/>
              <a:gd name="connsiteX54" fmla="*/ 81454 w 264098"/>
              <a:gd name="connsiteY54" fmla="*/ 118735 h 238409"/>
              <a:gd name="connsiteX55" fmla="*/ 71115 w 264098"/>
              <a:gd name="connsiteY55" fmla="*/ 117168 h 238409"/>
              <a:gd name="connsiteX56" fmla="*/ 66416 w 264098"/>
              <a:gd name="connsiteY56" fmla="*/ 114349 h 238409"/>
              <a:gd name="connsiteX57" fmla="*/ 64223 w 264098"/>
              <a:gd name="connsiteY57" fmla="*/ 111216 h 238409"/>
              <a:gd name="connsiteX58" fmla="*/ 60777 w 264098"/>
              <a:gd name="connsiteY58" fmla="*/ 108396 h 238409"/>
              <a:gd name="connsiteX59" fmla="*/ 55765 w 264098"/>
              <a:gd name="connsiteY59" fmla="*/ 109023 h 238409"/>
              <a:gd name="connsiteX60" fmla="*/ 49186 w 264098"/>
              <a:gd name="connsiteY60" fmla="*/ 112782 h 238409"/>
              <a:gd name="connsiteX61" fmla="*/ 45113 w 264098"/>
              <a:gd name="connsiteY61" fmla="*/ 114035 h 238409"/>
              <a:gd name="connsiteX62" fmla="*/ 41354 w 264098"/>
              <a:gd name="connsiteY62" fmla="*/ 113409 h 238409"/>
              <a:gd name="connsiteX63" fmla="*/ 33208 w 264098"/>
              <a:gd name="connsiteY63" fmla="*/ 105263 h 238409"/>
              <a:gd name="connsiteX64" fmla="*/ 29449 w 264098"/>
              <a:gd name="connsiteY64" fmla="*/ 103070 h 238409"/>
              <a:gd name="connsiteX65" fmla="*/ 17231 w 264098"/>
              <a:gd name="connsiteY65" fmla="*/ 101817 h 238409"/>
              <a:gd name="connsiteX66" fmla="*/ 10965 w 264098"/>
              <a:gd name="connsiteY66" fmla="*/ 99624 h 238409"/>
              <a:gd name="connsiteX67" fmla="*/ 5326 w 264098"/>
              <a:gd name="connsiteY67" fmla="*/ 94612 h 238409"/>
              <a:gd name="connsiteX68" fmla="*/ 1253 w 264098"/>
              <a:gd name="connsiteY68" fmla="*/ 82080 h 238409"/>
              <a:gd name="connsiteX69" fmla="*/ 0 w 264098"/>
              <a:gd name="connsiteY69" fmla="*/ 70176 h 238409"/>
              <a:gd name="connsiteX70" fmla="*/ 627 w 264098"/>
              <a:gd name="connsiteY70" fmla="*/ 45426 h 238409"/>
              <a:gd name="connsiteX71" fmla="*/ 7519 w 264098"/>
              <a:gd name="connsiteY71" fmla="*/ 32582 h 238409"/>
              <a:gd name="connsiteX72" fmla="*/ 11905 w 264098"/>
              <a:gd name="connsiteY72" fmla="*/ 29449 h 238409"/>
              <a:gd name="connsiteX73" fmla="*/ 15351 w 264098"/>
              <a:gd name="connsiteY73" fmla="*/ 28822 h 238409"/>
              <a:gd name="connsiteX74" fmla="*/ 17544 w 264098"/>
              <a:gd name="connsiteY74" fmla="*/ 30389 h 238409"/>
              <a:gd name="connsiteX75" fmla="*/ 20363 w 264098"/>
              <a:gd name="connsiteY75" fmla="*/ 37281 h 238409"/>
              <a:gd name="connsiteX76" fmla="*/ 22870 w 264098"/>
              <a:gd name="connsiteY76" fmla="*/ 39160 h 238409"/>
              <a:gd name="connsiteX77" fmla="*/ 26943 w 264098"/>
              <a:gd name="connsiteY77" fmla="*/ 38847 h 238409"/>
              <a:gd name="connsiteX78" fmla="*/ 31955 w 264098"/>
              <a:gd name="connsiteY78" fmla="*/ 35714 h 238409"/>
              <a:gd name="connsiteX79" fmla="*/ 35088 w 264098"/>
              <a:gd name="connsiteY79" fmla="*/ 29135 h 238409"/>
              <a:gd name="connsiteX80" fmla="*/ 37907 w 264098"/>
              <a:gd name="connsiteY80" fmla="*/ 20363 h 238409"/>
              <a:gd name="connsiteX81" fmla="*/ 44800 w 264098"/>
              <a:gd name="connsiteY81" fmla="*/ 7832 h 238409"/>
              <a:gd name="connsiteX82" fmla="*/ 51065 w 264098"/>
              <a:gd name="connsiteY82" fmla="*/ 3446 h 238409"/>
              <a:gd name="connsiteX83" fmla="*/ 58271 w 264098"/>
              <a:gd name="connsiteY83" fmla="*/ 2506 h 238409"/>
              <a:gd name="connsiteX84" fmla="*/ 64537 w 264098"/>
              <a:gd name="connsiteY84" fmla="*/ 3446 h 238409"/>
              <a:gd name="connsiteX85" fmla="*/ 80201 w 264098"/>
              <a:gd name="connsiteY85" fmla="*/ 940 h 238409"/>
              <a:gd name="connsiteX86" fmla="*/ 86466 w 264098"/>
              <a:gd name="connsiteY86" fmla="*/ 1566 h 238409"/>
              <a:gd name="connsiteX87" fmla="*/ 99311 w 264098"/>
              <a:gd name="connsiteY87" fmla="*/ 0 h 238409"/>
              <a:gd name="connsiteX88" fmla="*/ 101504 w 264098"/>
              <a:gd name="connsiteY88" fmla="*/ 2193 h 238409"/>
              <a:gd name="connsiteX89" fmla="*/ 109336 w 264098"/>
              <a:gd name="connsiteY89" fmla="*/ 5013 h 238409"/>
              <a:gd name="connsiteX90" fmla="*/ 112156 w 264098"/>
              <a:gd name="connsiteY90" fmla="*/ 7206 h 238409"/>
              <a:gd name="connsiteX91" fmla="*/ 113409 w 264098"/>
              <a:gd name="connsiteY91" fmla="*/ 10338 h 238409"/>
              <a:gd name="connsiteX92" fmla="*/ 113722 w 264098"/>
              <a:gd name="connsiteY92" fmla="*/ 13471 h 238409"/>
              <a:gd name="connsiteX93" fmla="*/ 111842 w 264098"/>
              <a:gd name="connsiteY93" fmla="*/ 23810 h 238409"/>
              <a:gd name="connsiteX94" fmla="*/ 111842 w 264098"/>
              <a:gd name="connsiteY94" fmla="*/ 30389 h 238409"/>
              <a:gd name="connsiteX95" fmla="*/ 114349 w 264098"/>
              <a:gd name="connsiteY95" fmla="*/ 35088 h 238409"/>
              <a:gd name="connsiteX96" fmla="*/ 120301 w 264098"/>
              <a:gd name="connsiteY96" fmla="*/ 36968 h 238409"/>
              <a:gd name="connsiteX97" fmla="*/ 132206 w 264098"/>
              <a:gd name="connsiteY97" fmla="*/ 36341 h 238409"/>
              <a:gd name="connsiteX98" fmla="*/ 136592 w 264098"/>
              <a:gd name="connsiteY98" fmla="*/ 38534 h 238409"/>
              <a:gd name="connsiteX99" fmla="*/ 139725 w 264098"/>
              <a:gd name="connsiteY99" fmla="*/ 44800 h 238409"/>
              <a:gd name="connsiteX100" fmla="*/ 139725 w 264098"/>
              <a:gd name="connsiteY100" fmla="*/ 51065 h 238409"/>
              <a:gd name="connsiteX101" fmla="*/ 137845 w 264098"/>
              <a:gd name="connsiteY101" fmla="*/ 56078 h 238409"/>
              <a:gd name="connsiteX102" fmla="*/ 135025 w 264098"/>
              <a:gd name="connsiteY102" fmla="*/ 60777 h 238409"/>
              <a:gd name="connsiteX103" fmla="*/ 133146 w 264098"/>
              <a:gd name="connsiteY103" fmla="*/ 66730 h 238409"/>
              <a:gd name="connsiteX104" fmla="*/ 134712 w 264098"/>
              <a:gd name="connsiteY104" fmla="*/ 72369 h 238409"/>
              <a:gd name="connsiteX105" fmla="*/ 139098 w 264098"/>
              <a:gd name="connsiteY105" fmla="*/ 73308 h 238409"/>
              <a:gd name="connsiteX106" fmla="*/ 144737 w 264098"/>
              <a:gd name="connsiteY106" fmla="*/ 71115 h 238409"/>
              <a:gd name="connsiteX107" fmla="*/ 149436 w 264098"/>
              <a:gd name="connsiteY107" fmla="*/ 67983 h 238409"/>
              <a:gd name="connsiteX108" fmla="*/ 158208 w 264098"/>
              <a:gd name="connsiteY108" fmla="*/ 59211 h 238409"/>
              <a:gd name="connsiteX109" fmla="*/ 162908 w 264098"/>
              <a:gd name="connsiteY109" fmla="*/ 57018 h 238409"/>
              <a:gd name="connsiteX110" fmla="*/ 169487 w 264098"/>
              <a:gd name="connsiteY110" fmla="*/ 57331 h 238409"/>
              <a:gd name="connsiteX111" fmla="*/ 171680 w 264098"/>
              <a:gd name="connsiteY111" fmla="*/ 61404 h 238409"/>
              <a:gd name="connsiteX112" fmla="*/ 185151 w 264098"/>
              <a:gd name="connsiteY112" fmla="*/ 68296 h 238409"/>
              <a:gd name="connsiteX113" fmla="*/ 188597 w 264098"/>
              <a:gd name="connsiteY113" fmla="*/ 71742 h 238409"/>
              <a:gd name="connsiteX114" fmla="*/ 195176 w 264098"/>
              <a:gd name="connsiteY114" fmla="*/ 79261 h 238409"/>
              <a:gd name="connsiteX115" fmla="*/ 212093 w 264098"/>
              <a:gd name="connsiteY115" fmla="*/ 92419 h 238409"/>
              <a:gd name="connsiteX116" fmla="*/ 217419 w 264098"/>
              <a:gd name="connsiteY116" fmla="*/ 94298 h 238409"/>
              <a:gd name="connsiteX117" fmla="*/ 222745 w 264098"/>
              <a:gd name="connsiteY117" fmla="*/ 94298 h 238409"/>
              <a:gd name="connsiteX118" fmla="*/ 228071 w 264098"/>
              <a:gd name="connsiteY118" fmla="*/ 92732 h 238409"/>
              <a:gd name="connsiteX119" fmla="*/ 234650 w 264098"/>
              <a:gd name="connsiteY119" fmla="*/ 86466 h 23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64098" h="238409">
                <a:moveTo>
                  <a:pt x="234650" y="86466"/>
                </a:moveTo>
                <a:lnTo>
                  <a:pt x="235589" y="87719"/>
                </a:lnTo>
                <a:lnTo>
                  <a:pt x="239036" y="89286"/>
                </a:lnTo>
                <a:lnTo>
                  <a:pt x="242169" y="87406"/>
                </a:lnTo>
                <a:lnTo>
                  <a:pt x="244048" y="83020"/>
                </a:lnTo>
                <a:lnTo>
                  <a:pt x="254073" y="90539"/>
                </a:lnTo>
                <a:lnTo>
                  <a:pt x="255953" y="92732"/>
                </a:lnTo>
                <a:lnTo>
                  <a:pt x="257206" y="96805"/>
                </a:lnTo>
                <a:lnTo>
                  <a:pt x="261592" y="104324"/>
                </a:lnTo>
                <a:lnTo>
                  <a:pt x="264098" y="110903"/>
                </a:lnTo>
                <a:lnTo>
                  <a:pt x="263158" y="117481"/>
                </a:lnTo>
                <a:lnTo>
                  <a:pt x="256580" y="120928"/>
                </a:lnTo>
                <a:lnTo>
                  <a:pt x="250940" y="120301"/>
                </a:lnTo>
                <a:lnTo>
                  <a:pt x="245928" y="121867"/>
                </a:lnTo>
                <a:lnTo>
                  <a:pt x="235589" y="124374"/>
                </a:lnTo>
                <a:lnTo>
                  <a:pt x="222118" y="125314"/>
                </a:lnTo>
                <a:lnTo>
                  <a:pt x="216479" y="126567"/>
                </a:lnTo>
                <a:lnTo>
                  <a:pt x="188910" y="130013"/>
                </a:lnTo>
                <a:lnTo>
                  <a:pt x="188910" y="126567"/>
                </a:lnTo>
                <a:lnTo>
                  <a:pt x="191730" y="126567"/>
                </a:lnTo>
                <a:lnTo>
                  <a:pt x="191730" y="123747"/>
                </a:lnTo>
                <a:lnTo>
                  <a:pt x="186717" y="124687"/>
                </a:lnTo>
                <a:lnTo>
                  <a:pt x="182645" y="126567"/>
                </a:lnTo>
                <a:lnTo>
                  <a:pt x="182645" y="130013"/>
                </a:lnTo>
                <a:lnTo>
                  <a:pt x="185777" y="133146"/>
                </a:lnTo>
                <a:lnTo>
                  <a:pt x="182958" y="135652"/>
                </a:lnTo>
                <a:lnTo>
                  <a:pt x="173873" y="139411"/>
                </a:lnTo>
                <a:lnTo>
                  <a:pt x="171053" y="142544"/>
                </a:lnTo>
                <a:lnTo>
                  <a:pt x="165414" y="154762"/>
                </a:lnTo>
                <a:lnTo>
                  <a:pt x="150690" y="173559"/>
                </a:lnTo>
                <a:lnTo>
                  <a:pt x="141291" y="179825"/>
                </a:lnTo>
                <a:lnTo>
                  <a:pt x="130953" y="194863"/>
                </a:lnTo>
                <a:lnTo>
                  <a:pt x="121241" y="200815"/>
                </a:lnTo>
                <a:lnTo>
                  <a:pt x="110903" y="213033"/>
                </a:lnTo>
                <a:lnTo>
                  <a:pt x="104637" y="216792"/>
                </a:lnTo>
                <a:lnTo>
                  <a:pt x="108710" y="206767"/>
                </a:lnTo>
                <a:lnTo>
                  <a:pt x="110276" y="204574"/>
                </a:lnTo>
                <a:lnTo>
                  <a:pt x="107143" y="201128"/>
                </a:lnTo>
                <a:lnTo>
                  <a:pt x="104010" y="207394"/>
                </a:lnTo>
                <a:lnTo>
                  <a:pt x="98998" y="220865"/>
                </a:lnTo>
                <a:lnTo>
                  <a:pt x="95552" y="226191"/>
                </a:lnTo>
                <a:lnTo>
                  <a:pt x="89286" y="229950"/>
                </a:lnTo>
                <a:lnTo>
                  <a:pt x="73622" y="234023"/>
                </a:lnTo>
                <a:lnTo>
                  <a:pt x="66416" y="238409"/>
                </a:lnTo>
                <a:lnTo>
                  <a:pt x="63910" y="231830"/>
                </a:lnTo>
                <a:lnTo>
                  <a:pt x="65163" y="224311"/>
                </a:lnTo>
                <a:lnTo>
                  <a:pt x="67983" y="216479"/>
                </a:lnTo>
                <a:lnTo>
                  <a:pt x="69236" y="207394"/>
                </a:lnTo>
                <a:lnTo>
                  <a:pt x="85527" y="165101"/>
                </a:lnTo>
                <a:lnTo>
                  <a:pt x="89912" y="143797"/>
                </a:lnTo>
                <a:lnTo>
                  <a:pt x="89599" y="136592"/>
                </a:lnTo>
                <a:lnTo>
                  <a:pt x="88659" y="130013"/>
                </a:lnTo>
                <a:lnTo>
                  <a:pt x="86780" y="124060"/>
                </a:lnTo>
                <a:lnTo>
                  <a:pt x="84273" y="120614"/>
                </a:lnTo>
                <a:lnTo>
                  <a:pt x="81454" y="118735"/>
                </a:lnTo>
                <a:lnTo>
                  <a:pt x="71115" y="117168"/>
                </a:lnTo>
                <a:lnTo>
                  <a:pt x="66416" y="114349"/>
                </a:lnTo>
                <a:lnTo>
                  <a:pt x="64223" y="111216"/>
                </a:lnTo>
                <a:lnTo>
                  <a:pt x="60777" y="108396"/>
                </a:lnTo>
                <a:lnTo>
                  <a:pt x="55765" y="109023"/>
                </a:lnTo>
                <a:lnTo>
                  <a:pt x="49186" y="112782"/>
                </a:lnTo>
                <a:lnTo>
                  <a:pt x="45113" y="114035"/>
                </a:lnTo>
                <a:lnTo>
                  <a:pt x="41354" y="113409"/>
                </a:lnTo>
                <a:lnTo>
                  <a:pt x="33208" y="105263"/>
                </a:lnTo>
                <a:lnTo>
                  <a:pt x="29449" y="103070"/>
                </a:lnTo>
                <a:lnTo>
                  <a:pt x="17231" y="101817"/>
                </a:lnTo>
                <a:lnTo>
                  <a:pt x="10965" y="99624"/>
                </a:lnTo>
                <a:lnTo>
                  <a:pt x="5326" y="94612"/>
                </a:lnTo>
                <a:lnTo>
                  <a:pt x="1253" y="82080"/>
                </a:lnTo>
                <a:lnTo>
                  <a:pt x="0" y="70176"/>
                </a:lnTo>
                <a:lnTo>
                  <a:pt x="627" y="45426"/>
                </a:lnTo>
                <a:lnTo>
                  <a:pt x="7519" y="32582"/>
                </a:lnTo>
                <a:lnTo>
                  <a:pt x="11905" y="29449"/>
                </a:lnTo>
                <a:lnTo>
                  <a:pt x="15351" y="28822"/>
                </a:lnTo>
                <a:lnTo>
                  <a:pt x="17544" y="30389"/>
                </a:lnTo>
                <a:lnTo>
                  <a:pt x="20363" y="37281"/>
                </a:lnTo>
                <a:lnTo>
                  <a:pt x="22870" y="39160"/>
                </a:lnTo>
                <a:lnTo>
                  <a:pt x="26943" y="38847"/>
                </a:lnTo>
                <a:lnTo>
                  <a:pt x="31955" y="35714"/>
                </a:lnTo>
                <a:lnTo>
                  <a:pt x="35088" y="29135"/>
                </a:lnTo>
                <a:lnTo>
                  <a:pt x="37907" y="20363"/>
                </a:lnTo>
                <a:lnTo>
                  <a:pt x="44800" y="7832"/>
                </a:lnTo>
                <a:lnTo>
                  <a:pt x="51065" y="3446"/>
                </a:lnTo>
                <a:lnTo>
                  <a:pt x="58271" y="2506"/>
                </a:lnTo>
                <a:lnTo>
                  <a:pt x="64537" y="3446"/>
                </a:lnTo>
                <a:lnTo>
                  <a:pt x="80201" y="940"/>
                </a:lnTo>
                <a:lnTo>
                  <a:pt x="86466" y="1566"/>
                </a:lnTo>
                <a:lnTo>
                  <a:pt x="99311" y="0"/>
                </a:lnTo>
                <a:lnTo>
                  <a:pt x="101504" y="2193"/>
                </a:lnTo>
                <a:lnTo>
                  <a:pt x="109336" y="5013"/>
                </a:lnTo>
                <a:lnTo>
                  <a:pt x="112156" y="7206"/>
                </a:lnTo>
                <a:lnTo>
                  <a:pt x="113409" y="10338"/>
                </a:lnTo>
                <a:lnTo>
                  <a:pt x="113722" y="13471"/>
                </a:lnTo>
                <a:lnTo>
                  <a:pt x="111842" y="23810"/>
                </a:lnTo>
                <a:lnTo>
                  <a:pt x="111842" y="30389"/>
                </a:lnTo>
                <a:lnTo>
                  <a:pt x="114349" y="35088"/>
                </a:lnTo>
                <a:lnTo>
                  <a:pt x="120301" y="36968"/>
                </a:lnTo>
                <a:lnTo>
                  <a:pt x="132206" y="36341"/>
                </a:lnTo>
                <a:lnTo>
                  <a:pt x="136592" y="38534"/>
                </a:lnTo>
                <a:lnTo>
                  <a:pt x="139725" y="44800"/>
                </a:lnTo>
                <a:lnTo>
                  <a:pt x="139725" y="51065"/>
                </a:lnTo>
                <a:lnTo>
                  <a:pt x="137845" y="56078"/>
                </a:lnTo>
                <a:lnTo>
                  <a:pt x="135025" y="60777"/>
                </a:lnTo>
                <a:lnTo>
                  <a:pt x="133146" y="66730"/>
                </a:lnTo>
                <a:lnTo>
                  <a:pt x="134712" y="72369"/>
                </a:lnTo>
                <a:lnTo>
                  <a:pt x="139098" y="73308"/>
                </a:lnTo>
                <a:lnTo>
                  <a:pt x="144737" y="71115"/>
                </a:lnTo>
                <a:lnTo>
                  <a:pt x="149436" y="67983"/>
                </a:lnTo>
                <a:lnTo>
                  <a:pt x="158208" y="59211"/>
                </a:lnTo>
                <a:lnTo>
                  <a:pt x="162908" y="57018"/>
                </a:lnTo>
                <a:lnTo>
                  <a:pt x="169487" y="57331"/>
                </a:lnTo>
                <a:lnTo>
                  <a:pt x="171680" y="61404"/>
                </a:lnTo>
                <a:lnTo>
                  <a:pt x="185151" y="68296"/>
                </a:lnTo>
                <a:lnTo>
                  <a:pt x="188597" y="71742"/>
                </a:lnTo>
                <a:lnTo>
                  <a:pt x="195176" y="79261"/>
                </a:lnTo>
                <a:lnTo>
                  <a:pt x="212093" y="92419"/>
                </a:lnTo>
                <a:lnTo>
                  <a:pt x="217419" y="94298"/>
                </a:lnTo>
                <a:lnTo>
                  <a:pt x="222745" y="94298"/>
                </a:lnTo>
                <a:lnTo>
                  <a:pt x="228071" y="92732"/>
                </a:lnTo>
                <a:lnTo>
                  <a:pt x="234650" y="86466"/>
                </a:lnTo>
                <a:close/>
              </a:path>
            </a:pathLst>
          </a:custGeom>
          <a:solidFill>
            <a:srgbClr val="29CF29"/>
          </a:solidFill>
          <a:ln w="12700" cap="rnd">
            <a:solidFill>
              <a:schemeClr val="bg1"/>
            </a:solidFill>
            <a:prstDash val="solid"/>
            <a:round/>
          </a:ln>
        </p:spPr>
        <p:txBody>
          <a:bodyPr rtlCol="0" anchor="ctr"/>
          <a:lstStyle/>
          <a:p>
            <a:endParaRPr lang="vi-VN"/>
          </a:p>
        </p:txBody>
      </p:sp>
      <p:sp>
        <p:nvSpPr>
          <p:cNvPr id="29" name="Freeform: Shape 28">
            <a:extLst>
              <a:ext uri="{FF2B5EF4-FFF2-40B4-BE49-F238E27FC236}">
                <a16:creationId xmlns:a16="http://schemas.microsoft.com/office/drawing/2014/main" id="{F8F90F96-E54C-8599-ADD6-6E61D798724A}"/>
              </a:ext>
            </a:extLst>
          </p:cNvPr>
          <p:cNvSpPr/>
          <p:nvPr/>
        </p:nvSpPr>
        <p:spPr>
          <a:xfrm>
            <a:off x="1589227" y="990166"/>
            <a:ext cx="267544" cy="360589"/>
          </a:xfrm>
          <a:custGeom>
            <a:avLst/>
            <a:gdLst>
              <a:gd name="connsiteX0" fmla="*/ 207707 w 267544"/>
              <a:gd name="connsiteY0" fmla="*/ 86780 h 360589"/>
              <a:gd name="connsiteX1" fmla="*/ 218985 w 267544"/>
              <a:gd name="connsiteY1" fmla="*/ 123121 h 360589"/>
              <a:gd name="connsiteX2" fmla="*/ 222432 w 267544"/>
              <a:gd name="connsiteY2" fmla="*/ 126880 h 360589"/>
              <a:gd name="connsiteX3" fmla="*/ 227757 w 267544"/>
              <a:gd name="connsiteY3" fmla="*/ 131266 h 360589"/>
              <a:gd name="connsiteX4" fmla="*/ 232457 w 267544"/>
              <a:gd name="connsiteY4" fmla="*/ 131892 h 360589"/>
              <a:gd name="connsiteX5" fmla="*/ 239662 w 267544"/>
              <a:gd name="connsiteY5" fmla="*/ 135025 h 360589"/>
              <a:gd name="connsiteX6" fmla="*/ 243108 w 267544"/>
              <a:gd name="connsiteY6" fmla="*/ 140038 h 360589"/>
              <a:gd name="connsiteX7" fmla="*/ 250940 w 267544"/>
              <a:gd name="connsiteY7" fmla="*/ 156642 h 360589"/>
              <a:gd name="connsiteX8" fmla="*/ 264725 w 267544"/>
              <a:gd name="connsiteY8" fmla="*/ 173872 h 360589"/>
              <a:gd name="connsiteX9" fmla="*/ 267231 w 267544"/>
              <a:gd name="connsiteY9" fmla="*/ 179512 h 360589"/>
              <a:gd name="connsiteX10" fmla="*/ 267544 w 267544"/>
              <a:gd name="connsiteY10" fmla="*/ 184524 h 360589"/>
              <a:gd name="connsiteX11" fmla="*/ 262532 w 267544"/>
              <a:gd name="connsiteY11" fmla="*/ 191103 h 360589"/>
              <a:gd name="connsiteX12" fmla="*/ 255326 w 267544"/>
              <a:gd name="connsiteY12" fmla="*/ 195489 h 360589"/>
              <a:gd name="connsiteX13" fmla="*/ 254073 w 267544"/>
              <a:gd name="connsiteY13" fmla="*/ 188284 h 360589"/>
              <a:gd name="connsiteX14" fmla="*/ 249061 w 267544"/>
              <a:gd name="connsiteY14" fmla="*/ 181391 h 360589"/>
              <a:gd name="connsiteX15" fmla="*/ 240915 w 267544"/>
              <a:gd name="connsiteY15" fmla="*/ 179512 h 360589"/>
              <a:gd name="connsiteX16" fmla="*/ 231830 w 267544"/>
              <a:gd name="connsiteY16" fmla="*/ 180451 h 360589"/>
              <a:gd name="connsiteX17" fmla="*/ 223371 w 267544"/>
              <a:gd name="connsiteY17" fmla="*/ 184211 h 360589"/>
              <a:gd name="connsiteX18" fmla="*/ 221178 w 267544"/>
              <a:gd name="connsiteY18" fmla="*/ 188284 h 360589"/>
              <a:gd name="connsiteX19" fmla="*/ 217419 w 267544"/>
              <a:gd name="connsiteY19" fmla="*/ 196742 h 360589"/>
              <a:gd name="connsiteX20" fmla="*/ 218672 w 267544"/>
              <a:gd name="connsiteY20" fmla="*/ 213033 h 360589"/>
              <a:gd name="connsiteX21" fmla="*/ 211780 w 267544"/>
              <a:gd name="connsiteY21" fmla="*/ 220865 h 360589"/>
              <a:gd name="connsiteX22" fmla="*/ 201755 w 267544"/>
              <a:gd name="connsiteY22" fmla="*/ 225878 h 360589"/>
              <a:gd name="connsiteX23" fmla="*/ 193923 w 267544"/>
              <a:gd name="connsiteY23" fmla="*/ 234336 h 360589"/>
              <a:gd name="connsiteX24" fmla="*/ 192670 w 267544"/>
              <a:gd name="connsiteY24" fmla="*/ 243735 h 360589"/>
              <a:gd name="connsiteX25" fmla="*/ 196116 w 267544"/>
              <a:gd name="connsiteY25" fmla="*/ 250940 h 360589"/>
              <a:gd name="connsiteX26" fmla="*/ 200502 w 267544"/>
              <a:gd name="connsiteY26" fmla="*/ 257206 h 360589"/>
              <a:gd name="connsiteX27" fmla="*/ 203008 w 267544"/>
              <a:gd name="connsiteY27" fmla="*/ 263785 h 360589"/>
              <a:gd name="connsiteX28" fmla="*/ 201442 w 267544"/>
              <a:gd name="connsiteY28" fmla="*/ 273810 h 360589"/>
              <a:gd name="connsiteX29" fmla="*/ 194863 w 267544"/>
              <a:gd name="connsiteY29" fmla="*/ 286968 h 360589"/>
              <a:gd name="connsiteX30" fmla="*/ 193923 w 267544"/>
              <a:gd name="connsiteY30" fmla="*/ 296680 h 360589"/>
              <a:gd name="connsiteX31" fmla="*/ 196429 w 267544"/>
              <a:gd name="connsiteY31" fmla="*/ 304199 h 360589"/>
              <a:gd name="connsiteX32" fmla="*/ 203634 w 267544"/>
              <a:gd name="connsiteY32" fmla="*/ 316103 h 360589"/>
              <a:gd name="connsiteX33" fmla="*/ 207081 w 267544"/>
              <a:gd name="connsiteY33" fmla="*/ 321742 h 360589"/>
              <a:gd name="connsiteX34" fmla="*/ 210213 w 267544"/>
              <a:gd name="connsiteY34" fmla="*/ 324875 h 360589"/>
              <a:gd name="connsiteX35" fmla="*/ 213033 w 267544"/>
              <a:gd name="connsiteY35" fmla="*/ 329888 h 360589"/>
              <a:gd name="connsiteX36" fmla="*/ 214286 w 267544"/>
              <a:gd name="connsiteY36" fmla="*/ 341479 h 360589"/>
              <a:gd name="connsiteX37" fmla="*/ 214286 w 267544"/>
              <a:gd name="connsiteY37" fmla="*/ 358397 h 360589"/>
              <a:gd name="connsiteX38" fmla="*/ 207081 w 267544"/>
              <a:gd name="connsiteY38" fmla="*/ 360590 h 360589"/>
              <a:gd name="connsiteX39" fmla="*/ 198622 w 267544"/>
              <a:gd name="connsiteY39" fmla="*/ 359963 h 360589"/>
              <a:gd name="connsiteX40" fmla="*/ 162594 w 267544"/>
              <a:gd name="connsiteY40" fmla="*/ 349625 h 360589"/>
              <a:gd name="connsiteX41" fmla="*/ 155389 w 267544"/>
              <a:gd name="connsiteY41" fmla="*/ 349311 h 360589"/>
              <a:gd name="connsiteX42" fmla="*/ 140665 w 267544"/>
              <a:gd name="connsiteY42" fmla="*/ 350251 h 360589"/>
              <a:gd name="connsiteX43" fmla="*/ 131579 w 267544"/>
              <a:gd name="connsiteY43" fmla="*/ 348685 h 360589"/>
              <a:gd name="connsiteX44" fmla="*/ 121867 w 267544"/>
              <a:gd name="connsiteY44" fmla="*/ 344299 h 360589"/>
              <a:gd name="connsiteX45" fmla="*/ 90539 w 267544"/>
              <a:gd name="connsiteY45" fmla="*/ 317670 h 360589"/>
              <a:gd name="connsiteX46" fmla="*/ 48246 w 267544"/>
              <a:gd name="connsiteY46" fmla="*/ 296993 h 360589"/>
              <a:gd name="connsiteX47" fmla="*/ 42293 w 267544"/>
              <a:gd name="connsiteY47" fmla="*/ 291981 h 360589"/>
              <a:gd name="connsiteX48" fmla="*/ 38847 w 267544"/>
              <a:gd name="connsiteY48" fmla="*/ 288534 h 360589"/>
              <a:gd name="connsiteX49" fmla="*/ 33835 w 267544"/>
              <a:gd name="connsiteY49" fmla="*/ 275377 h 360589"/>
              <a:gd name="connsiteX50" fmla="*/ 28196 w 267544"/>
              <a:gd name="connsiteY50" fmla="*/ 268171 h 360589"/>
              <a:gd name="connsiteX51" fmla="*/ 20990 w 267544"/>
              <a:gd name="connsiteY51" fmla="*/ 262532 h 360589"/>
              <a:gd name="connsiteX52" fmla="*/ 19110 w 267544"/>
              <a:gd name="connsiteY52" fmla="*/ 258772 h 360589"/>
              <a:gd name="connsiteX53" fmla="*/ 18171 w 267544"/>
              <a:gd name="connsiteY53" fmla="*/ 253760 h 360589"/>
              <a:gd name="connsiteX54" fmla="*/ 20050 w 267544"/>
              <a:gd name="connsiteY54" fmla="*/ 228384 h 360589"/>
              <a:gd name="connsiteX55" fmla="*/ 15664 w 267544"/>
              <a:gd name="connsiteY55" fmla="*/ 207394 h 360589"/>
              <a:gd name="connsiteX56" fmla="*/ 0 w 267544"/>
              <a:gd name="connsiteY56" fmla="*/ 171053 h 360589"/>
              <a:gd name="connsiteX57" fmla="*/ 28196 w 267544"/>
              <a:gd name="connsiteY57" fmla="*/ 154762 h 360589"/>
              <a:gd name="connsiteX58" fmla="*/ 33521 w 267544"/>
              <a:gd name="connsiteY58" fmla="*/ 148497 h 360589"/>
              <a:gd name="connsiteX59" fmla="*/ 38534 w 267544"/>
              <a:gd name="connsiteY59" fmla="*/ 140038 h 360589"/>
              <a:gd name="connsiteX60" fmla="*/ 37907 w 267544"/>
              <a:gd name="connsiteY60" fmla="*/ 129700 h 360589"/>
              <a:gd name="connsiteX61" fmla="*/ 28509 w 267544"/>
              <a:gd name="connsiteY61" fmla="*/ 100251 h 360589"/>
              <a:gd name="connsiteX62" fmla="*/ 25063 w 267544"/>
              <a:gd name="connsiteY62" fmla="*/ 82707 h 360589"/>
              <a:gd name="connsiteX63" fmla="*/ 26003 w 267544"/>
              <a:gd name="connsiteY63" fmla="*/ 62657 h 360589"/>
              <a:gd name="connsiteX64" fmla="*/ 31642 w 267544"/>
              <a:gd name="connsiteY64" fmla="*/ 49499 h 360589"/>
              <a:gd name="connsiteX65" fmla="*/ 39474 w 267544"/>
              <a:gd name="connsiteY65" fmla="*/ 38221 h 360589"/>
              <a:gd name="connsiteX66" fmla="*/ 50125 w 267544"/>
              <a:gd name="connsiteY66" fmla="*/ 29135 h 360589"/>
              <a:gd name="connsiteX67" fmla="*/ 60777 w 267544"/>
              <a:gd name="connsiteY67" fmla="*/ 23810 h 360589"/>
              <a:gd name="connsiteX68" fmla="*/ 72055 w 267544"/>
              <a:gd name="connsiteY68" fmla="*/ 19737 h 360589"/>
              <a:gd name="connsiteX69" fmla="*/ 95238 w 267544"/>
              <a:gd name="connsiteY69" fmla="*/ 14411 h 360589"/>
              <a:gd name="connsiteX70" fmla="*/ 103384 w 267544"/>
              <a:gd name="connsiteY70" fmla="*/ 11591 h 360589"/>
              <a:gd name="connsiteX71" fmla="*/ 120301 w 267544"/>
              <a:gd name="connsiteY71" fmla="*/ 0 h 360589"/>
              <a:gd name="connsiteX72" fmla="*/ 147557 w 267544"/>
              <a:gd name="connsiteY72" fmla="*/ 16917 h 360589"/>
              <a:gd name="connsiteX73" fmla="*/ 171993 w 267544"/>
              <a:gd name="connsiteY73" fmla="*/ 39160 h 360589"/>
              <a:gd name="connsiteX74" fmla="*/ 191416 w 267544"/>
              <a:gd name="connsiteY74" fmla="*/ 61717 h 360589"/>
              <a:gd name="connsiteX75" fmla="*/ 207707 w 267544"/>
              <a:gd name="connsiteY75" fmla="*/ 86780 h 36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67544" h="360589">
                <a:moveTo>
                  <a:pt x="207707" y="86780"/>
                </a:moveTo>
                <a:lnTo>
                  <a:pt x="218985" y="123121"/>
                </a:lnTo>
                <a:lnTo>
                  <a:pt x="222432" y="126880"/>
                </a:lnTo>
                <a:lnTo>
                  <a:pt x="227757" y="131266"/>
                </a:lnTo>
                <a:lnTo>
                  <a:pt x="232457" y="131892"/>
                </a:lnTo>
                <a:lnTo>
                  <a:pt x="239662" y="135025"/>
                </a:lnTo>
                <a:lnTo>
                  <a:pt x="243108" y="140038"/>
                </a:lnTo>
                <a:lnTo>
                  <a:pt x="250940" y="156642"/>
                </a:lnTo>
                <a:lnTo>
                  <a:pt x="264725" y="173872"/>
                </a:lnTo>
                <a:lnTo>
                  <a:pt x="267231" y="179512"/>
                </a:lnTo>
                <a:lnTo>
                  <a:pt x="267544" y="184524"/>
                </a:lnTo>
                <a:lnTo>
                  <a:pt x="262532" y="191103"/>
                </a:lnTo>
                <a:lnTo>
                  <a:pt x="255326" y="195489"/>
                </a:lnTo>
                <a:lnTo>
                  <a:pt x="254073" y="188284"/>
                </a:lnTo>
                <a:lnTo>
                  <a:pt x="249061" y="181391"/>
                </a:lnTo>
                <a:lnTo>
                  <a:pt x="240915" y="179512"/>
                </a:lnTo>
                <a:lnTo>
                  <a:pt x="231830" y="180451"/>
                </a:lnTo>
                <a:lnTo>
                  <a:pt x="223371" y="184211"/>
                </a:lnTo>
                <a:lnTo>
                  <a:pt x="221178" y="188284"/>
                </a:lnTo>
                <a:lnTo>
                  <a:pt x="217419" y="196742"/>
                </a:lnTo>
                <a:lnTo>
                  <a:pt x="218672" y="213033"/>
                </a:lnTo>
                <a:lnTo>
                  <a:pt x="211780" y="220865"/>
                </a:lnTo>
                <a:lnTo>
                  <a:pt x="201755" y="225878"/>
                </a:lnTo>
                <a:lnTo>
                  <a:pt x="193923" y="234336"/>
                </a:lnTo>
                <a:lnTo>
                  <a:pt x="192670" y="243735"/>
                </a:lnTo>
                <a:lnTo>
                  <a:pt x="196116" y="250940"/>
                </a:lnTo>
                <a:lnTo>
                  <a:pt x="200502" y="257206"/>
                </a:lnTo>
                <a:lnTo>
                  <a:pt x="203008" y="263785"/>
                </a:lnTo>
                <a:lnTo>
                  <a:pt x="201442" y="273810"/>
                </a:lnTo>
                <a:lnTo>
                  <a:pt x="194863" y="286968"/>
                </a:lnTo>
                <a:lnTo>
                  <a:pt x="193923" y="296680"/>
                </a:lnTo>
                <a:lnTo>
                  <a:pt x="196429" y="304199"/>
                </a:lnTo>
                <a:lnTo>
                  <a:pt x="203634" y="316103"/>
                </a:lnTo>
                <a:lnTo>
                  <a:pt x="207081" y="321742"/>
                </a:lnTo>
                <a:lnTo>
                  <a:pt x="210213" y="324875"/>
                </a:lnTo>
                <a:lnTo>
                  <a:pt x="213033" y="329888"/>
                </a:lnTo>
                <a:lnTo>
                  <a:pt x="214286" y="341479"/>
                </a:lnTo>
                <a:lnTo>
                  <a:pt x="214286" y="358397"/>
                </a:lnTo>
                <a:lnTo>
                  <a:pt x="207081" y="360590"/>
                </a:lnTo>
                <a:lnTo>
                  <a:pt x="198622" y="359963"/>
                </a:lnTo>
                <a:lnTo>
                  <a:pt x="162594" y="349625"/>
                </a:lnTo>
                <a:lnTo>
                  <a:pt x="155389" y="349311"/>
                </a:lnTo>
                <a:lnTo>
                  <a:pt x="140665" y="350251"/>
                </a:lnTo>
                <a:lnTo>
                  <a:pt x="131579" y="348685"/>
                </a:lnTo>
                <a:lnTo>
                  <a:pt x="121867" y="344299"/>
                </a:lnTo>
                <a:lnTo>
                  <a:pt x="90539" y="317670"/>
                </a:lnTo>
                <a:lnTo>
                  <a:pt x="48246" y="296993"/>
                </a:lnTo>
                <a:lnTo>
                  <a:pt x="42293" y="291981"/>
                </a:lnTo>
                <a:lnTo>
                  <a:pt x="38847" y="288534"/>
                </a:lnTo>
                <a:lnTo>
                  <a:pt x="33835" y="275377"/>
                </a:lnTo>
                <a:lnTo>
                  <a:pt x="28196" y="268171"/>
                </a:lnTo>
                <a:lnTo>
                  <a:pt x="20990" y="262532"/>
                </a:lnTo>
                <a:lnTo>
                  <a:pt x="19110" y="258772"/>
                </a:lnTo>
                <a:lnTo>
                  <a:pt x="18171" y="253760"/>
                </a:lnTo>
                <a:lnTo>
                  <a:pt x="20050" y="228384"/>
                </a:lnTo>
                <a:lnTo>
                  <a:pt x="15664" y="207394"/>
                </a:lnTo>
                <a:lnTo>
                  <a:pt x="0" y="171053"/>
                </a:lnTo>
                <a:lnTo>
                  <a:pt x="28196" y="154762"/>
                </a:lnTo>
                <a:lnTo>
                  <a:pt x="33521" y="148497"/>
                </a:lnTo>
                <a:lnTo>
                  <a:pt x="38534" y="140038"/>
                </a:lnTo>
                <a:lnTo>
                  <a:pt x="37907" y="129700"/>
                </a:lnTo>
                <a:lnTo>
                  <a:pt x="28509" y="100251"/>
                </a:lnTo>
                <a:lnTo>
                  <a:pt x="25063" y="82707"/>
                </a:lnTo>
                <a:lnTo>
                  <a:pt x="26003" y="62657"/>
                </a:lnTo>
                <a:lnTo>
                  <a:pt x="31642" y="49499"/>
                </a:lnTo>
                <a:lnTo>
                  <a:pt x="39474" y="38221"/>
                </a:lnTo>
                <a:lnTo>
                  <a:pt x="50125" y="29135"/>
                </a:lnTo>
                <a:lnTo>
                  <a:pt x="60777" y="23810"/>
                </a:lnTo>
                <a:lnTo>
                  <a:pt x="72055" y="19737"/>
                </a:lnTo>
                <a:lnTo>
                  <a:pt x="95238" y="14411"/>
                </a:lnTo>
                <a:lnTo>
                  <a:pt x="103384" y="11591"/>
                </a:lnTo>
                <a:lnTo>
                  <a:pt x="120301" y="0"/>
                </a:lnTo>
                <a:lnTo>
                  <a:pt x="147557" y="16917"/>
                </a:lnTo>
                <a:lnTo>
                  <a:pt x="171993" y="39160"/>
                </a:lnTo>
                <a:lnTo>
                  <a:pt x="191416" y="61717"/>
                </a:lnTo>
                <a:lnTo>
                  <a:pt x="207707" y="86780"/>
                </a:lnTo>
                <a:close/>
              </a:path>
            </a:pathLst>
          </a:custGeom>
          <a:solidFill>
            <a:srgbClr val="29CF29"/>
          </a:solidFill>
          <a:ln w="12700" cap="rnd">
            <a:solidFill>
              <a:schemeClr val="bg1"/>
            </a:solidFill>
            <a:prstDash val="solid"/>
            <a:round/>
          </a:ln>
        </p:spPr>
        <p:txBody>
          <a:bodyPr rtlCol="0" anchor="ctr"/>
          <a:lstStyle/>
          <a:p>
            <a:endParaRPr lang="vi-VN"/>
          </a:p>
        </p:txBody>
      </p:sp>
      <p:sp>
        <p:nvSpPr>
          <p:cNvPr id="30" name="Freeform: Shape 29">
            <a:extLst>
              <a:ext uri="{FF2B5EF4-FFF2-40B4-BE49-F238E27FC236}">
                <a16:creationId xmlns:a16="http://schemas.microsoft.com/office/drawing/2014/main" id="{37599751-7CD6-6C4E-C0DC-23D98AD3265C}"/>
              </a:ext>
            </a:extLst>
          </p:cNvPr>
          <p:cNvSpPr/>
          <p:nvPr/>
        </p:nvSpPr>
        <p:spPr>
          <a:xfrm>
            <a:off x="2053514" y="1022747"/>
            <a:ext cx="486529" cy="227757"/>
          </a:xfrm>
          <a:custGeom>
            <a:avLst/>
            <a:gdLst>
              <a:gd name="connsiteX0" fmla="*/ 104950 w 486529"/>
              <a:gd name="connsiteY0" fmla="*/ 28509 h 227757"/>
              <a:gd name="connsiteX1" fmla="*/ 100877 w 486529"/>
              <a:gd name="connsiteY1" fmla="*/ 39787 h 227757"/>
              <a:gd name="connsiteX2" fmla="*/ 101504 w 486529"/>
              <a:gd name="connsiteY2" fmla="*/ 46679 h 227757"/>
              <a:gd name="connsiteX3" fmla="*/ 104010 w 486529"/>
              <a:gd name="connsiteY3" fmla="*/ 52945 h 227757"/>
              <a:gd name="connsiteX4" fmla="*/ 109336 w 486529"/>
              <a:gd name="connsiteY4" fmla="*/ 57018 h 227757"/>
              <a:gd name="connsiteX5" fmla="*/ 117168 w 486529"/>
              <a:gd name="connsiteY5" fmla="*/ 59837 h 227757"/>
              <a:gd name="connsiteX6" fmla="*/ 130953 w 486529"/>
              <a:gd name="connsiteY6" fmla="*/ 61404 h 227757"/>
              <a:gd name="connsiteX7" fmla="*/ 144424 w 486529"/>
              <a:gd name="connsiteY7" fmla="*/ 64850 h 227757"/>
              <a:gd name="connsiteX8" fmla="*/ 157895 w 486529"/>
              <a:gd name="connsiteY8" fmla="*/ 71115 h 227757"/>
              <a:gd name="connsiteX9" fmla="*/ 183584 w 486529"/>
              <a:gd name="connsiteY9" fmla="*/ 95552 h 227757"/>
              <a:gd name="connsiteX10" fmla="*/ 192356 w 486529"/>
              <a:gd name="connsiteY10" fmla="*/ 99938 h 227757"/>
              <a:gd name="connsiteX11" fmla="*/ 203321 w 486529"/>
              <a:gd name="connsiteY11" fmla="*/ 101504 h 227757"/>
              <a:gd name="connsiteX12" fmla="*/ 218985 w 486529"/>
              <a:gd name="connsiteY12" fmla="*/ 98371 h 227757"/>
              <a:gd name="connsiteX13" fmla="*/ 229324 w 486529"/>
              <a:gd name="connsiteY13" fmla="*/ 92419 h 227757"/>
              <a:gd name="connsiteX14" fmla="*/ 236842 w 486529"/>
              <a:gd name="connsiteY14" fmla="*/ 84273 h 227757"/>
              <a:gd name="connsiteX15" fmla="*/ 242168 w 486529"/>
              <a:gd name="connsiteY15" fmla="*/ 74562 h 227757"/>
              <a:gd name="connsiteX16" fmla="*/ 255640 w 486529"/>
              <a:gd name="connsiteY16" fmla="*/ 40100 h 227757"/>
              <a:gd name="connsiteX17" fmla="*/ 263472 w 486529"/>
              <a:gd name="connsiteY17" fmla="*/ 29449 h 227757"/>
              <a:gd name="connsiteX18" fmla="*/ 271617 w 486529"/>
              <a:gd name="connsiteY18" fmla="*/ 21303 h 227757"/>
              <a:gd name="connsiteX19" fmla="*/ 280389 w 486529"/>
              <a:gd name="connsiteY19" fmla="*/ 15351 h 227757"/>
              <a:gd name="connsiteX20" fmla="*/ 291041 w 486529"/>
              <a:gd name="connsiteY20" fmla="*/ 12218 h 227757"/>
              <a:gd name="connsiteX21" fmla="*/ 302006 w 486529"/>
              <a:gd name="connsiteY21" fmla="*/ 10652 h 227757"/>
              <a:gd name="connsiteX22" fmla="*/ 313597 w 486529"/>
              <a:gd name="connsiteY22" fmla="*/ 11591 h 227757"/>
              <a:gd name="connsiteX23" fmla="*/ 323622 w 486529"/>
              <a:gd name="connsiteY23" fmla="*/ 15664 h 227757"/>
              <a:gd name="connsiteX24" fmla="*/ 339286 w 486529"/>
              <a:gd name="connsiteY24" fmla="*/ 32582 h 227757"/>
              <a:gd name="connsiteX25" fmla="*/ 344925 w 486529"/>
              <a:gd name="connsiteY25" fmla="*/ 37594 h 227757"/>
              <a:gd name="connsiteX26" fmla="*/ 351504 w 486529"/>
              <a:gd name="connsiteY26" fmla="*/ 38221 h 227757"/>
              <a:gd name="connsiteX27" fmla="*/ 356204 w 486529"/>
              <a:gd name="connsiteY27" fmla="*/ 35714 h 227757"/>
              <a:gd name="connsiteX28" fmla="*/ 365602 w 486529"/>
              <a:gd name="connsiteY28" fmla="*/ 26629 h 227757"/>
              <a:gd name="connsiteX29" fmla="*/ 371555 w 486529"/>
              <a:gd name="connsiteY29" fmla="*/ 22243 h 227757"/>
              <a:gd name="connsiteX30" fmla="*/ 378760 w 486529"/>
              <a:gd name="connsiteY30" fmla="*/ 18484 h 227757"/>
              <a:gd name="connsiteX31" fmla="*/ 385652 w 486529"/>
              <a:gd name="connsiteY31" fmla="*/ 16291 h 227757"/>
              <a:gd name="connsiteX32" fmla="*/ 390665 w 486529"/>
              <a:gd name="connsiteY32" fmla="*/ 18170 h 227757"/>
              <a:gd name="connsiteX33" fmla="*/ 392858 w 486529"/>
              <a:gd name="connsiteY33" fmla="*/ 24123 h 227757"/>
              <a:gd name="connsiteX34" fmla="*/ 394424 w 486529"/>
              <a:gd name="connsiteY34" fmla="*/ 31955 h 227757"/>
              <a:gd name="connsiteX35" fmla="*/ 398184 w 486529"/>
              <a:gd name="connsiteY35" fmla="*/ 41980 h 227757"/>
              <a:gd name="connsiteX36" fmla="*/ 404763 w 486529"/>
              <a:gd name="connsiteY36" fmla="*/ 52945 h 227757"/>
              <a:gd name="connsiteX37" fmla="*/ 416041 w 486529"/>
              <a:gd name="connsiteY37" fmla="*/ 68922 h 227757"/>
              <a:gd name="connsiteX38" fmla="*/ 420427 w 486529"/>
              <a:gd name="connsiteY38" fmla="*/ 78634 h 227757"/>
              <a:gd name="connsiteX39" fmla="*/ 425753 w 486529"/>
              <a:gd name="connsiteY39" fmla="*/ 85840 h 227757"/>
              <a:gd name="connsiteX40" fmla="*/ 435151 w 486529"/>
              <a:gd name="connsiteY40" fmla="*/ 89599 h 227757"/>
              <a:gd name="connsiteX41" fmla="*/ 443923 w 486529"/>
              <a:gd name="connsiteY41" fmla="*/ 88973 h 227757"/>
              <a:gd name="connsiteX42" fmla="*/ 451755 w 486529"/>
              <a:gd name="connsiteY42" fmla="*/ 86780 h 227757"/>
              <a:gd name="connsiteX43" fmla="*/ 457394 w 486529"/>
              <a:gd name="connsiteY43" fmla="*/ 85526 h 227757"/>
              <a:gd name="connsiteX44" fmla="*/ 461780 w 486529"/>
              <a:gd name="connsiteY44" fmla="*/ 87406 h 227757"/>
              <a:gd name="connsiteX45" fmla="*/ 464600 w 486529"/>
              <a:gd name="connsiteY45" fmla="*/ 94298 h 227757"/>
              <a:gd name="connsiteX46" fmla="*/ 464600 w 486529"/>
              <a:gd name="connsiteY46" fmla="*/ 108083 h 227757"/>
              <a:gd name="connsiteX47" fmla="*/ 466793 w 486529"/>
              <a:gd name="connsiteY47" fmla="*/ 113722 h 227757"/>
              <a:gd name="connsiteX48" fmla="*/ 468986 w 486529"/>
              <a:gd name="connsiteY48" fmla="*/ 117481 h 227757"/>
              <a:gd name="connsiteX49" fmla="*/ 486530 w 486529"/>
              <a:gd name="connsiteY49" fmla="*/ 124374 h 227757"/>
              <a:gd name="connsiteX50" fmla="*/ 464913 w 486529"/>
              <a:gd name="connsiteY50" fmla="*/ 135965 h 227757"/>
              <a:gd name="connsiteX51" fmla="*/ 462094 w 486529"/>
              <a:gd name="connsiteY51" fmla="*/ 139725 h 227757"/>
              <a:gd name="connsiteX52" fmla="*/ 458334 w 486529"/>
              <a:gd name="connsiteY52" fmla="*/ 145364 h 227757"/>
              <a:gd name="connsiteX53" fmla="*/ 453635 w 486529"/>
              <a:gd name="connsiteY53" fmla="*/ 174186 h 227757"/>
              <a:gd name="connsiteX54" fmla="*/ 450502 w 486529"/>
              <a:gd name="connsiteY54" fmla="*/ 183898 h 227757"/>
              <a:gd name="connsiteX55" fmla="*/ 447056 w 486529"/>
              <a:gd name="connsiteY55" fmla="*/ 192356 h 227757"/>
              <a:gd name="connsiteX56" fmla="*/ 443297 w 486529"/>
              <a:gd name="connsiteY56" fmla="*/ 198622 h 227757"/>
              <a:gd name="connsiteX57" fmla="*/ 436718 w 486529"/>
              <a:gd name="connsiteY57" fmla="*/ 202381 h 227757"/>
              <a:gd name="connsiteX58" fmla="*/ 426379 w 486529"/>
              <a:gd name="connsiteY58" fmla="*/ 205201 h 227757"/>
              <a:gd name="connsiteX59" fmla="*/ 406642 w 486529"/>
              <a:gd name="connsiteY59" fmla="*/ 208020 h 227757"/>
              <a:gd name="connsiteX60" fmla="*/ 384086 w 486529"/>
              <a:gd name="connsiteY60" fmla="*/ 214913 h 227757"/>
              <a:gd name="connsiteX61" fmla="*/ 356517 w 486529"/>
              <a:gd name="connsiteY61" fmla="*/ 215226 h 227757"/>
              <a:gd name="connsiteX62" fmla="*/ 265665 w 486529"/>
              <a:gd name="connsiteY62" fmla="*/ 200502 h 227757"/>
              <a:gd name="connsiteX63" fmla="*/ 258772 w 486529"/>
              <a:gd name="connsiteY63" fmla="*/ 194236 h 227757"/>
              <a:gd name="connsiteX64" fmla="*/ 252193 w 486529"/>
              <a:gd name="connsiteY64" fmla="*/ 189850 h 227757"/>
              <a:gd name="connsiteX65" fmla="*/ 241229 w 486529"/>
              <a:gd name="connsiteY65" fmla="*/ 184838 h 227757"/>
              <a:gd name="connsiteX66" fmla="*/ 228384 w 486529"/>
              <a:gd name="connsiteY66" fmla="*/ 182958 h 227757"/>
              <a:gd name="connsiteX67" fmla="*/ 213033 w 486529"/>
              <a:gd name="connsiteY67" fmla="*/ 183584 h 227757"/>
              <a:gd name="connsiteX68" fmla="*/ 197682 w 486529"/>
              <a:gd name="connsiteY68" fmla="*/ 187344 h 227757"/>
              <a:gd name="connsiteX69" fmla="*/ 183584 w 486529"/>
              <a:gd name="connsiteY69" fmla="*/ 195489 h 227757"/>
              <a:gd name="connsiteX70" fmla="*/ 173873 w 486529"/>
              <a:gd name="connsiteY70" fmla="*/ 203321 h 227757"/>
              <a:gd name="connsiteX71" fmla="*/ 160401 w 486529"/>
              <a:gd name="connsiteY71" fmla="*/ 227757 h 227757"/>
              <a:gd name="connsiteX72" fmla="*/ 152882 w 486529"/>
              <a:gd name="connsiteY72" fmla="*/ 223685 h 227757"/>
              <a:gd name="connsiteX73" fmla="*/ 145677 w 486529"/>
              <a:gd name="connsiteY73" fmla="*/ 215539 h 227757"/>
              <a:gd name="connsiteX74" fmla="*/ 140351 w 486529"/>
              <a:gd name="connsiteY74" fmla="*/ 212406 h 227757"/>
              <a:gd name="connsiteX75" fmla="*/ 130326 w 486529"/>
              <a:gd name="connsiteY75" fmla="*/ 207707 h 227757"/>
              <a:gd name="connsiteX76" fmla="*/ 124687 w 486529"/>
              <a:gd name="connsiteY76" fmla="*/ 206141 h 227757"/>
              <a:gd name="connsiteX77" fmla="*/ 77381 w 486529"/>
              <a:gd name="connsiteY77" fmla="*/ 198622 h 227757"/>
              <a:gd name="connsiteX78" fmla="*/ 69862 w 486529"/>
              <a:gd name="connsiteY78" fmla="*/ 195489 h 227757"/>
              <a:gd name="connsiteX79" fmla="*/ 64223 w 486529"/>
              <a:gd name="connsiteY79" fmla="*/ 194549 h 227757"/>
              <a:gd name="connsiteX80" fmla="*/ 53571 w 486529"/>
              <a:gd name="connsiteY80" fmla="*/ 194863 h 227757"/>
              <a:gd name="connsiteX81" fmla="*/ 46053 w 486529"/>
              <a:gd name="connsiteY81" fmla="*/ 192356 h 227757"/>
              <a:gd name="connsiteX82" fmla="*/ 10338 w 486529"/>
              <a:gd name="connsiteY82" fmla="*/ 176066 h 227757"/>
              <a:gd name="connsiteX83" fmla="*/ 10652 w 486529"/>
              <a:gd name="connsiteY83" fmla="*/ 167607 h 227757"/>
              <a:gd name="connsiteX84" fmla="*/ 8459 w 486529"/>
              <a:gd name="connsiteY84" fmla="*/ 157268 h 227757"/>
              <a:gd name="connsiteX85" fmla="*/ 0 w 486529"/>
              <a:gd name="connsiteY85" fmla="*/ 139411 h 227757"/>
              <a:gd name="connsiteX86" fmla="*/ 21303 w 486529"/>
              <a:gd name="connsiteY86" fmla="*/ 102444 h 227757"/>
              <a:gd name="connsiteX87" fmla="*/ 25376 w 486529"/>
              <a:gd name="connsiteY87" fmla="*/ 100564 h 227757"/>
              <a:gd name="connsiteX88" fmla="*/ 29762 w 486529"/>
              <a:gd name="connsiteY88" fmla="*/ 100251 h 227757"/>
              <a:gd name="connsiteX89" fmla="*/ 34774 w 486529"/>
              <a:gd name="connsiteY89" fmla="*/ 101191 h 227757"/>
              <a:gd name="connsiteX90" fmla="*/ 41667 w 486529"/>
              <a:gd name="connsiteY90" fmla="*/ 100877 h 227757"/>
              <a:gd name="connsiteX91" fmla="*/ 48872 w 486529"/>
              <a:gd name="connsiteY91" fmla="*/ 97431 h 227757"/>
              <a:gd name="connsiteX92" fmla="*/ 55451 w 486529"/>
              <a:gd name="connsiteY92" fmla="*/ 90852 h 227757"/>
              <a:gd name="connsiteX93" fmla="*/ 62344 w 486529"/>
              <a:gd name="connsiteY93" fmla="*/ 78321 h 227757"/>
              <a:gd name="connsiteX94" fmla="*/ 64223 w 486529"/>
              <a:gd name="connsiteY94" fmla="*/ 68922 h 227757"/>
              <a:gd name="connsiteX95" fmla="*/ 64223 w 486529"/>
              <a:gd name="connsiteY95" fmla="*/ 59524 h 227757"/>
              <a:gd name="connsiteX96" fmla="*/ 50752 w 486529"/>
              <a:gd name="connsiteY96" fmla="*/ 10965 h 227757"/>
              <a:gd name="connsiteX97" fmla="*/ 50125 w 486529"/>
              <a:gd name="connsiteY97" fmla="*/ 5952 h 227757"/>
              <a:gd name="connsiteX98" fmla="*/ 51379 w 486529"/>
              <a:gd name="connsiteY98" fmla="*/ 2193 h 227757"/>
              <a:gd name="connsiteX99" fmla="*/ 55138 w 486529"/>
              <a:gd name="connsiteY99" fmla="*/ 0 h 227757"/>
              <a:gd name="connsiteX100" fmla="*/ 62030 w 486529"/>
              <a:gd name="connsiteY100" fmla="*/ 0 h 227757"/>
              <a:gd name="connsiteX101" fmla="*/ 87719 w 486529"/>
              <a:gd name="connsiteY101" fmla="*/ 3446 h 227757"/>
              <a:gd name="connsiteX102" fmla="*/ 94925 w 486529"/>
              <a:gd name="connsiteY102" fmla="*/ 5326 h 227757"/>
              <a:gd name="connsiteX103" fmla="*/ 99624 w 486529"/>
              <a:gd name="connsiteY103" fmla="*/ 10025 h 227757"/>
              <a:gd name="connsiteX104" fmla="*/ 102130 w 486529"/>
              <a:gd name="connsiteY104" fmla="*/ 13785 h 227757"/>
              <a:gd name="connsiteX105" fmla="*/ 104950 w 486529"/>
              <a:gd name="connsiteY105" fmla="*/ 28509 h 22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86529" h="227757">
                <a:moveTo>
                  <a:pt x="104950" y="28509"/>
                </a:moveTo>
                <a:lnTo>
                  <a:pt x="100877" y="39787"/>
                </a:lnTo>
                <a:lnTo>
                  <a:pt x="101504" y="46679"/>
                </a:lnTo>
                <a:lnTo>
                  <a:pt x="104010" y="52945"/>
                </a:lnTo>
                <a:lnTo>
                  <a:pt x="109336" y="57018"/>
                </a:lnTo>
                <a:lnTo>
                  <a:pt x="117168" y="59837"/>
                </a:lnTo>
                <a:lnTo>
                  <a:pt x="130953" y="61404"/>
                </a:lnTo>
                <a:lnTo>
                  <a:pt x="144424" y="64850"/>
                </a:lnTo>
                <a:lnTo>
                  <a:pt x="157895" y="71115"/>
                </a:lnTo>
                <a:lnTo>
                  <a:pt x="183584" y="95552"/>
                </a:lnTo>
                <a:lnTo>
                  <a:pt x="192356" y="99938"/>
                </a:lnTo>
                <a:lnTo>
                  <a:pt x="203321" y="101504"/>
                </a:lnTo>
                <a:lnTo>
                  <a:pt x="218985" y="98371"/>
                </a:lnTo>
                <a:lnTo>
                  <a:pt x="229324" y="92419"/>
                </a:lnTo>
                <a:lnTo>
                  <a:pt x="236842" y="84273"/>
                </a:lnTo>
                <a:lnTo>
                  <a:pt x="242168" y="74562"/>
                </a:lnTo>
                <a:lnTo>
                  <a:pt x="255640" y="40100"/>
                </a:lnTo>
                <a:lnTo>
                  <a:pt x="263472" y="29449"/>
                </a:lnTo>
                <a:lnTo>
                  <a:pt x="271617" y="21303"/>
                </a:lnTo>
                <a:lnTo>
                  <a:pt x="280389" y="15351"/>
                </a:lnTo>
                <a:lnTo>
                  <a:pt x="291041" y="12218"/>
                </a:lnTo>
                <a:lnTo>
                  <a:pt x="302006" y="10652"/>
                </a:lnTo>
                <a:lnTo>
                  <a:pt x="313597" y="11591"/>
                </a:lnTo>
                <a:lnTo>
                  <a:pt x="323622" y="15664"/>
                </a:lnTo>
                <a:lnTo>
                  <a:pt x="339286" y="32582"/>
                </a:lnTo>
                <a:lnTo>
                  <a:pt x="344925" y="37594"/>
                </a:lnTo>
                <a:lnTo>
                  <a:pt x="351504" y="38221"/>
                </a:lnTo>
                <a:lnTo>
                  <a:pt x="356204" y="35714"/>
                </a:lnTo>
                <a:lnTo>
                  <a:pt x="365602" y="26629"/>
                </a:lnTo>
                <a:lnTo>
                  <a:pt x="371555" y="22243"/>
                </a:lnTo>
                <a:lnTo>
                  <a:pt x="378760" y="18484"/>
                </a:lnTo>
                <a:lnTo>
                  <a:pt x="385652" y="16291"/>
                </a:lnTo>
                <a:lnTo>
                  <a:pt x="390665" y="18170"/>
                </a:lnTo>
                <a:lnTo>
                  <a:pt x="392858" y="24123"/>
                </a:lnTo>
                <a:lnTo>
                  <a:pt x="394424" y="31955"/>
                </a:lnTo>
                <a:lnTo>
                  <a:pt x="398184" y="41980"/>
                </a:lnTo>
                <a:lnTo>
                  <a:pt x="404763" y="52945"/>
                </a:lnTo>
                <a:lnTo>
                  <a:pt x="416041" y="68922"/>
                </a:lnTo>
                <a:lnTo>
                  <a:pt x="420427" y="78634"/>
                </a:lnTo>
                <a:lnTo>
                  <a:pt x="425753" y="85840"/>
                </a:lnTo>
                <a:lnTo>
                  <a:pt x="435151" y="89599"/>
                </a:lnTo>
                <a:lnTo>
                  <a:pt x="443923" y="88973"/>
                </a:lnTo>
                <a:lnTo>
                  <a:pt x="451755" y="86780"/>
                </a:lnTo>
                <a:lnTo>
                  <a:pt x="457394" y="85526"/>
                </a:lnTo>
                <a:lnTo>
                  <a:pt x="461780" y="87406"/>
                </a:lnTo>
                <a:lnTo>
                  <a:pt x="464600" y="94298"/>
                </a:lnTo>
                <a:lnTo>
                  <a:pt x="464600" y="108083"/>
                </a:lnTo>
                <a:lnTo>
                  <a:pt x="466793" y="113722"/>
                </a:lnTo>
                <a:lnTo>
                  <a:pt x="468986" y="117481"/>
                </a:lnTo>
                <a:lnTo>
                  <a:pt x="486530" y="124374"/>
                </a:lnTo>
                <a:lnTo>
                  <a:pt x="464913" y="135965"/>
                </a:lnTo>
                <a:lnTo>
                  <a:pt x="462094" y="139725"/>
                </a:lnTo>
                <a:lnTo>
                  <a:pt x="458334" y="145364"/>
                </a:lnTo>
                <a:lnTo>
                  <a:pt x="453635" y="174186"/>
                </a:lnTo>
                <a:lnTo>
                  <a:pt x="450502" y="183898"/>
                </a:lnTo>
                <a:lnTo>
                  <a:pt x="447056" y="192356"/>
                </a:lnTo>
                <a:lnTo>
                  <a:pt x="443297" y="198622"/>
                </a:lnTo>
                <a:lnTo>
                  <a:pt x="436718" y="202381"/>
                </a:lnTo>
                <a:lnTo>
                  <a:pt x="426379" y="205201"/>
                </a:lnTo>
                <a:lnTo>
                  <a:pt x="406642" y="208020"/>
                </a:lnTo>
                <a:lnTo>
                  <a:pt x="384086" y="214913"/>
                </a:lnTo>
                <a:lnTo>
                  <a:pt x="356517" y="215226"/>
                </a:lnTo>
                <a:lnTo>
                  <a:pt x="265665" y="200502"/>
                </a:lnTo>
                <a:lnTo>
                  <a:pt x="258772" y="194236"/>
                </a:lnTo>
                <a:lnTo>
                  <a:pt x="252193" y="189850"/>
                </a:lnTo>
                <a:lnTo>
                  <a:pt x="241229" y="184838"/>
                </a:lnTo>
                <a:lnTo>
                  <a:pt x="228384" y="182958"/>
                </a:lnTo>
                <a:lnTo>
                  <a:pt x="213033" y="183584"/>
                </a:lnTo>
                <a:lnTo>
                  <a:pt x="197682" y="187344"/>
                </a:lnTo>
                <a:lnTo>
                  <a:pt x="183584" y="195489"/>
                </a:lnTo>
                <a:lnTo>
                  <a:pt x="173873" y="203321"/>
                </a:lnTo>
                <a:lnTo>
                  <a:pt x="160401" y="227757"/>
                </a:lnTo>
                <a:lnTo>
                  <a:pt x="152882" y="223685"/>
                </a:lnTo>
                <a:lnTo>
                  <a:pt x="145677" y="215539"/>
                </a:lnTo>
                <a:lnTo>
                  <a:pt x="140351" y="212406"/>
                </a:lnTo>
                <a:lnTo>
                  <a:pt x="130326" y="207707"/>
                </a:lnTo>
                <a:lnTo>
                  <a:pt x="124687" y="206141"/>
                </a:lnTo>
                <a:lnTo>
                  <a:pt x="77381" y="198622"/>
                </a:lnTo>
                <a:lnTo>
                  <a:pt x="69862" y="195489"/>
                </a:lnTo>
                <a:lnTo>
                  <a:pt x="64223" y="194549"/>
                </a:lnTo>
                <a:lnTo>
                  <a:pt x="53571" y="194863"/>
                </a:lnTo>
                <a:lnTo>
                  <a:pt x="46053" y="192356"/>
                </a:lnTo>
                <a:lnTo>
                  <a:pt x="10338" y="176066"/>
                </a:lnTo>
                <a:lnTo>
                  <a:pt x="10652" y="167607"/>
                </a:lnTo>
                <a:lnTo>
                  <a:pt x="8459" y="157268"/>
                </a:lnTo>
                <a:lnTo>
                  <a:pt x="0" y="139411"/>
                </a:lnTo>
                <a:lnTo>
                  <a:pt x="21303" y="102444"/>
                </a:lnTo>
                <a:lnTo>
                  <a:pt x="25376" y="100564"/>
                </a:lnTo>
                <a:lnTo>
                  <a:pt x="29762" y="100251"/>
                </a:lnTo>
                <a:lnTo>
                  <a:pt x="34774" y="101191"/>
                </a:lnTo>
                <a:lnTo>
                  <a:pt x="41667" y="100877"/>
                </a:lnTo>
                <a:lnTo>
                  <a:pt x="48872" y="97431"/>
                </a:lnTo>
                <a:lnTo>
                  <a:pt x="55451" y="90852"/>
                </a:lnTo>
                <a:lnTo>
                  <a:pt x="62344" y="78321"/>
                </a:lnTo>
                <a:lnTo>
                  <a:pt x="64223" y="68922"/>
                </a:lnTo>
                <a:lnTo>
                  <a:pt x="64223" y="59524"/>
                </a:lnTo>
                <a:lnTo>
                  <a:pt x="50752" y="10965"/>
                </a:lnTo>
                <a:lnTo>
                  <a:pt x="50125" y="5952"/>
                </a:lnTo>
                <a:lnTo>
                  <a:pt x="51379" y="2193"/>
                </a:lnTo>
                <a:lnTo>
                  <a:pt x="55138" y="0"/>
                </a:lnTo>
                <a:lnTo>
                  <a:pt x="62030" y="0"/>
                </a:lnTo>
                <a:lnTo>
                  <a:pt x="87719" y="3446"/>
                </a:lnTo>
                <a:lnTo>
                  <a:pt x="94925" y="5326"/>
                </a:lnTo>
                <a:lnTo>
                  <a:pt x="99624" y="10025"/>
                </a:lnTo>
                <a:lnTo>
                  <a:pt x="102130" y="13785"/>
                </a:lnTo>
                <a:lnTo>
                  <a:pt x="104950" y="28509"/>
                </a:lnTo>
                <a:close/>
              </a:path>
            </a:pathLst>
          </a:custGeom>
          <a:solidFill>
            <a:srgbClr val="29CF29"/>
          </a:solidFill>
          <a:ln w="12700" cap="rnd">
            <a:solidFill>
              <a:schemeClr val="bg1"/>
            </a:solidFill>
            <a:prstDash val="solid"/>
            <a:round/>
          </a:ln>
        </p:spPr>
        <p:txBody>
          <a:bodyPr rtlCol="0" anchor="ctr"/>
          <a:lstStyle/>
          <a:p>
            <a:endParaRPr lang="vi-VN"/>
          </a:p>
        </p:txBody>
      </p:sp>
      <p:sp>
        <p:nvSpPr>
          <p:cNvPr id="31" name="Freeform: Shape 30">
            <a:extLst>
              <a:ext uri="{FF2B5EF4-FFF2-40B4-BE49-F238E27FC236}">
                <a16:creationId xmlns:a16="http://schemas.microsoft.com/office/drawing/2014/main" id="{6704A679-DA53-AE10-67E5-349ED2026FF9}"/>
              </a:ext>
            </a:extLst>
          </p:cNvPr>
          <p:cNvSpPr/>
          <p:nvPr/>
        </p:nvSpPr>
        <p:spPr>
          <a:xfrm>
            <a:off x="2134968" y="1439415"/>
            <a:ext cx="219298" cy="206767"/>
          </a:xfrm>
          <a:custGeom>
            <a:avLst/>
            <a:gdLst>
              <a:gd name="connsiteX0" fmla="*/ 204574 w 219298"/>
              <a:gd name="connsiteY0" fmla="*/ 32895 h 206767"/>
              <a:gd name="connsiteX1" fmla="*/ 207081 w 219298"/>
              <a:gd name="connsiteY1" fmla="*/ 36654 h 206767"/>
              <a:gd name="connsiteX2" fmla="*/ 213346 w 219298"/>
              <a:gd name="connsiteY2" fmla="*/ 44173 h 206767"/>
              <a:gd name="connsiteX3" fmla="*/ 215539 w 219298"/>
              <a:gd name="connsiteY3" fmla="*/ 45739 h 206767"/>
              <a:gd name="connsiteX4" fmla="*/ 218985 w 219298"/>
              <a:gd name="connsiteY4" fmla="*/ 46679 h 206767"/>
              <a:gd name="connsiteX5" fmla="*/ 219299 w 219298"/>
              <a:gd name="connsiteY5" fmla="*/ 51692 h 206767"/>
              <a:gd name="connsiteX6" fmla="*/ 218985 w 219298"/>
              <a:gd name="connsiteY6" fmla="*/ 54198 h 206767"/>
              <a:gd name="connsiteX7" fmla="*/ 216479 w 219298"/>
              <a:gd name="connsiteY7" fmla="*/ 58584 h 206767"/>
              <a:gd name="connsiteX8" fmla="*/ 209274 w 219298"/>
              <a:gd name="connsiteY8" fmla="*/ 61404 h 206767"/>
              <a:gd name="connsiteX9" fmla="*/ 199875 w 219298"/>
              <a:gd name="connsiteY9" fmla="*/ 70176 h 206767"/>
              <a:gd name="connsiteX10" fmla="*/ 172619 w 219298"/>
              <a:gd name="connsiteY10" fmla="*/ 81140 h 206767"/>
              <a:gd name="connsiteX11" fmla="*/ 180138 w 219298"/>
              <a:gd name="connsiteY11" fmla="*/ 85213 h 206767"/>
              <a:gd name="connsiteX12" fmla="*/ 186404 w 219298"/>
              <a:gd name="connsiteY12" fmla="*/ 84900 h 206767"/>
              <a:gd name="connsiteX13" fmla="*/ 198935 w 219298"/>
              <a:gd name="connsiteY13" fmla="*/ 78321 h 206767"/>
              <a:gd name="connsiteX14" fmla="*/ 198935 w 219298"/>
              <a:gd name="connsiteY14" fmla="*/ 81140 h 206767"/>
              <a:gd name="connsiteX15" fmla="*/ 193609 w 219298"/>
              <a:gd name="connsiteY15" fmla="*/ 88346 h 206767"/>
              <a:gd name="connsiteX16" fmla="*/ 196742 w 219298"/>
              <a:gd name="connsiteY16" fmla="*/ 94925 h 206767"/>
              <a:gd name="connsiteX17" fmla="*/ 200815 w 219298"/>
              <a:gd name="connsiteY17" fmla="*/ 101504 h 206767"/>
              <a:gd name="connsiteX18" fmla="*/ 198935 w 219298"/>
              <a:gd name="connsiteY18" fmla="*/ 109649 h 206767"/>
              <a:gd name="connsiteX19" fmla="*/ 196116 w 219298"/>
              <a:gd name="connsiteY19" fmla="*/ 109963 h 206767"/>
              <a:gd name="connsiteX20" fmla="*/ 184211 w 219298"/>
              <a:gd name="connsiteY20" fmla="*/ 114349 h 206767"/>
              <a:gd name="connsiteX21" fmla="*/ 180451 w 219298"/>
              <a:gd name="connsiteY21" fmla="*/ 116855 h 206767"/>
              <a:gd name="connsiteX22" fmla="*/ 177319 w 219298"/>
              <a:gd name="connsiteY22" fmla="*/ 120301 h 206767"/>
              <a:gd name="connsiteX23" fmla="*/ 172619 w 219298"/>
              <a:gd name="connsiteY23" fmla="*/ 128133 h 206767"/>
              <a:gd name="connsiteX24" fmla="*/ 175439 w 219298"/>
              <a:gd name="connsiteY24" fmla="*/ 128133 h 206767"/>
              <a:gd name="connsiteX25" fmla="*/ 181078 w 219298"/>
              <a:gd name="connsiteY25" fmla="*/ 124060 h 206767"/>
              <a:gd name="connsiteX26" fmla="*/ 191103 w 219298"/>
              <a:gd name="connsiteY26" fmla="*/ 119988 h 206767"/>
              <a:gd name="connsiteX27" fmla="*/ 200502 w 219298"/>
              <a:gd name="connsiteY27" fmla="*/ 118735 h 206767"/>
              <a:gd name="connsiteX28" fmla="*/ 204888 w 219298"/>
              <a:gd name="connsiteY28" fmla="*/ 123121 h 206767"/>
              <a:gd name="connsiteX29" fmla="*/ 203321 w 219298"/>
              <a:gd name="connsiteY29" fmla="*/ 142857 h 206767"/>
              <a:gd name="connsiteX30" fmla="*/ 200502 w 219298"/>
              <a:gd name="connsiteY30" fmla="*/ 153196 h 206767"/>
              <a:gd name="connsiteX31" fmla="*/ 195802 w 219298"/>
              <a:gd name="connsiteY31" fmla="*/ 159461 h 206767"/>
              <a:gd name="connsiteX32" fmla="*/ 193609 w 219298"/>
              <a:gd name="connsiteY32" fmla="*/ 155075 h 206767"/>
              <a:gd name="connsiteX33" fmla="*/ 190163 w 219298"/>
              <a:gd name="connsiteY33" fmla="*/ 156015 h 206767"/>
              <a:gd name="connsiteX34" fmla="*/ 197682 w 219298"/>
              <a:gd name="connsiteY34" fmla="*/ 163534 h 206767"/>
              <a:gd name="connsiteX35" fmla="*/ 200502 w 219298"/>
              <a:gd name="connsiteY35" fmla="*/ 173246 h 206767"/>
              <a:gd name="connsiteX36" fmla="*/ 201128 w 219298"/>
              <a:gd name="connsiteY36" fmla="*/ 180138 h 206767"/>
              <a:gd name="connsiteX37" fmla="*/ 204261 w 219298"/>
              <a:gd name="connsiteY37" fmla="*/ 201441 h 206767"/>
              <a:gd name="connsiteX38" fmla="*/ 199562 w 219298"/>
              <a:gd name="connsiteY38" fmla="*/ 206767 h 206767"/>
              <a:gd name="connsiteX39" fmla="*/ 190163 w 219298"/>
              <a:gd name="connsiteY39" fmla="*/ 196429 h 206767"/>
              <a:gd name="connsiteX40" fmla="*/ 186091 w 219298"/>
              <a:gd name="connsiteY40" fmla="*/ 190790 h 206767"/>
              <a:gd name="connsiteX41" fmla="*/ 180451 w 219298"/>
              <a:gd name="connsiteY41" fmla="*/ 186404 h 206767"/>
              <a:gd name="connsiteX42" fmla="*/ 173873 w 219298"/>
              <a:gd name="connsiteY42" fmla="*/ 184211 h 206767"/>
              <a:gd name="connsiteX43" fmla="*/ 166667 w 219298"/>
              <a:gd name="connsiteY43" fmla="*/ 186717 h 206767"/>
              <a:gd name="connsiteX44" fmla="*/ 163847 w 219298"/>
              <a:gd name="connsiteY44" fmla="*/ 186717 h 206767"/>
              <a:gd name="connsiteX45" fmla="*/ 166040 w 219298"/>
              <a:gd name="connsiteY45" fmla="*/ 190163 h 206767"/>
              <a:gd name="connsiteX46" fmla="*/ 159462 w 219298"/>
              <a:gd name="connsiteY46" fmla="*/ 196429 h 206767"/>
              <a:gd name="connsiteX47" fmla="*/ 154136 w 219298"/>
              <a:gd name="connsiteY47" fmla="*/ 197995 h 206767"/>
              <a:gd name="connsiteX48" fmla="*/ 148810 w 219298"/>
              <a:gd name="connsiteY48" fmla="*/ 197995 h 206767"/>
              <a:gd name="connsiteX49" fmla="*/ 143484 w 219298"/>
              <a:gd name="connsiteY49" fmla="*/ 196116 h 206767"/>
              <a:gd name="connsiteX50" fmla="*/ 126567 w 219298"/>
              <a:gd name="connsiteY50" fmla="*/ 182958 h 206767"/>
              <a:gd name="connsiteX51" fmla="*/ 119988 w 219298"/>
              <a:gd name="connsiteY51" fmla="*/ 175439 h 206767"/>
              <a:gd name="connsiteX52" fmla="*/ 116542 w 219298"/>
              <a:gd name="connsiteY52" fmla="*/ 171993 h 206767"/>
              <a:gd name="connsiteX53" fmla="*/ 103070 w 219298"/>
              <a:gd name="connsiteY53" fmla="*/ 165101 h 206767"/>
              <a:gd name="connsiteX54" fmla="*/ 100877 w 219298"/>
              <a:gd name="connsiteY54" fmla="*/ 161028 h 206767"/>
              <a:gd name="connsiteX55" fmla="*/ 94298 w 219298"/>
              <a:gd name="connsiteY55" fmla="*/ 160715 h 206767"/>
              <a:gd name="connsiteX56" fmla="*/ 89599 w 219298"/>
              <a:gd name="connsiteY56" fmla="*/ 162908 h 206767"/>
              <a:gd name="connsiteX57" fmla="*/ 80827 w 219298"/>
              <a:gd name="connsiteY57" fmla="*/ 171679 h 206767"/>
              <a:gd name="connsiteX58" fmla="*/ 76128 w 219298"/>
              <a:gd name="connsiteY58" fmla="*/ 174812 h 206767"/>
              <a:gd name="connsiteX59" fmla="*/ 70489 w 219298"/>
              <a:gd name="connsiteY59" fmla="*/ 177005 h 206767"/>
              <a:gd name="connsiteX60" fmla="*/ 66103 w 219298"/>
              <a:gd name="connsiteY60" fmla="*/ 176065 h 206767"/>
              <a:gd name="connsiteX61" fmla="*/ 64536 w 219298"/>
              <a:gd name="connsiteY61" fmla="*/ 170426 h 206767"/>
              <a:gd name="connsiteX62" fmla="*/ 66416 w 219298"/>
              <a:gd name="connsiteY62" fmla="*/ 164474 h 206767"/>
              <a:gd name="connsiteX63" fmla="*/ 69236 w 219298"/>
              <a:gd name="connsiteY63" fmla="*/ 159775 h 206767"/>
              <a:gd name="connsiteX64" fmla="*/ 71115 w 219298"/>
              <a:gd name="connsiteY64" fmla="*/ 154762 h 206767"/>
              <a:gd name="connsiteX65" fmla="*/ 71115 w 219298"/>
              <a:gd name="connsiteY65" fmla="*/ 148497 h 206767"/>
              <a:gd name="connsiteX66" fmla="*/ 67983 w 219298"/>
              <a:gd name="connsiteY66" fmla="*/ 142231 h 206767"/>
              <a:gd name="connsiteX67" fmla="*/ 63597 w 219298"/>
              <a:gd name="connsiteY67" fmla="*/ 140038 h 206767"/>
              <a:gd name="connsiteX68" fmla="*/ 51692 w 219298"/>
              <a:gd name="connsiteY68" fmla="*/ 140664 h 206767"/>
              <a:gd name="connsiteX69" fmla="*/ 45739 w 219298"/>
              <a:gd name="connsiteY69" fmla="*/ 138785 h 206767"/>
              <a:gd name="connsiteX70" fmla="*/ 43233 w 219298"/>
              <a:gd name="connsiteY70" fmla="*/ 134085 h 206767"/>
              <a:gd name="connsiteX71" fmla="*/ 43233 w 219298"/>
              <a:gd name="connsiteY71" fmla="*/ 127506 h 206767"/>
              <a:gd name="connsiteX72" fmla="*/ 45113 w 219298"/>
              <a:gd name="connsiteY72" fmla="*/ 117168 h 206767"/>
              <a:gd name="connsiteX73" fmla="*/ 44800 w 219298"/>
              <a:gd name="connsiteY73" fmla="*/ 114035 h 206767"/>
              <a:gd name="connsiteX74" fmla="*/ 43547 w 219298"/>
              <a:gd name="connsiteY74" fmla="*/ 110902 h 206767"/>
              <a:gd name="connsiteX75" fmla="*/ 40727 w 219298"/>
              <a:gd name="connsiteY75" fmla="*/ 108709 h 206767"/>
              <a:gd name="connsiteX76" fmla="*/ 32895 w 219298"/>
              <a:gd name="connsiteY76" fmla="*/ 105890 h 206767"/>
              <a:gd name="connsiteX77" fmla="*/ 30702 w 219298"/>
              <a:gd name="connsiteY77" fmla="*/ 103697 h 206767"/>
              <a:gd name="connsiteX78" fmla="*/ 27882 w 219298"/>
              <a:gd name="connsiteY78" fmla="*/ 98058 h 206767"/>
              <a:gd name="connsiteX79" fmla="*/ 25376 w 219298"/>
              <a:gd name="connsiteY79" fmla="*/ 84900 h 206767"/>
              <a:gd name="connsiteX80" fmla="*/ 23496 w 219298"/>
              <a:gd name="connsiteY80" fmla="*/ 78634 h 206767"/>
              <a:gd name="connsiteX81" fmla="*/ 19737 w 219298"/>
              <a:gd name="connsiteY81" fmla="*/ 73308 h 206767"/>
              <a:gd name="connsiteX82" fmla="*/ 10338 w 219298"/>
              <a:gd name="connsiteY82" fmla="*/ 65476 h 206767"/>
              <a:gd name="connsiteX83" fmla="*/ 7519 w 219298"/>
              <a:gd name="connsiteY83" fmla="*/ 59211 h 206767"/>
              <a:gd name="connsiteX84" fmla="*/ 6579 w 219298"/>
              <a:gd name="connsiteY84" fmla="*/ 46679 h 206767"/>
              <a:gd name="connsiteX85" fmla="*/ 5639 w 219298"/>
              <a:gd name="connsiteY85" fmla="*/ 42920 h 206767"/>
              <a:gd name="connsiteX86" fmla="*/ 0 w 219298"/>
              <a:gd name="connsiteY86" fmla="*/ 39787 h 206767"/>
              <a:gd name="connsiteX87" fmla="*/ 313 w 219298"/>
              <a:gd name="connsiteY87" fmla="*/ 31642 h 206767"/>
              <a:gd name="connsiteX88" fmla="*/ 5326 w 219298"/>
              <a:gd name="connsiteY88" fmla="*/ 27256 h 206767"/>
              <a:gd name="connsiteX89" fmla="*/ 11278 w 219298"/>
              <a:gd name="connsiteY89" fmla="*/ 23809 h 206767"/>
              <a:gd name="connsiteX90" fmla="*/ 17544 w 219298"/>
              <a:gd name="connsiteY90" fmla="*/ 22870 h 206767"/>
              <a:gd name="connsiteX91" fmla="*/ 40100 w 219298"/>
              <a:gd name="connsiteY91" fmla="*/ 23809 h 206767"/>
              <a:gd name="connsiteX92" fmla="*/ 46366 w 219298"/>
              <a:gd name="connsiteY92" fmla="*/ 21303 h 206767"/>
              <a:gd name="connsiteX93" fmla="*/ 51379 w 219298"/>
              <a:gd name="connsiteY93" fmla="*/ 18484 h 206767"/>
              <a:gd name="connsiteX94" fmla="*/ 61717 w 219298"/>
              <a:gd name="connsiteY94" fmla="*/ 10652 h 206767"/>
              <a:gd name="connsiteX95" fmla="*/ 129700 w 219298"/>
              <a:gd name="connsiteY95" fmla="*/ 0 h 206767"/>
              <a:gd name="connsiteX96" fmla="*/ 135339 w 219298"/>
              <a:gd name="connsiteY96" fmla="*/ 21930 h 206767"/>
              <a:gd name="connsiteX97" fmla="*/ 142857 w 219298"/>
              <a:gd name="connsiteY97" fmla="*/ 41353 h 206767"/>
              <a:gd name="connsiteX98" fmla="*/ 147870 w 219298"/>
              <a:gd name="connsiteY98" fmla="*/ 50125 h 206767"/>
              <a:gd name="connsiteX99" fmla="*/ 151629 w 219298"/>
              <a:gd name="connsiteY99" fmla="*/ 53885 h 206767"/>
              <a:gd name="connsiteX100" fmla="*/ 154449 w 219298"/>
              <a:gd name="connsiteY100" fmla="*/ 53571 h 206767"/>
              <a:gd name="connsiteX101" fmla="*/ 162594 w 219298"/>
              <a:gd name="connsiteY101" fmla="*/ 50752 h 206767"/>
              <a:gd name="connsiteX102" fmla="*/ 173246 w 219298"/>
              <a:gd name="connsiteY102" fmla="*/ 51065 h 206767"/>
              <a:gd name="connsiteX103" fmla="*/ 177005 w 219298"/>
              <a:gd name="connsiteY103" fmla="*/ 50125 h 206767"/>
              <a:gd name="connsiteX104" fmla="*/ 180765 w 219298"/>
              <a:gd name="connsiteY104" fmla="*/ 48559 h 206767"/>
              <a:gd name="connsiteX105" fmla="*/ 183584 w 219298"/>
              <a:gd name="connsiteY105" fmla="*/ 46053 h 206767"/>
              <a:gd name="connsiteX106" fmla="*/ 186404 w 219298"/>
              <a:gd name="connsiteY106" fmla="*/ 38847 h 206767"/>
              <a:gd name="connsiteX107" fmla="*/ 190790 w 219298"/>
              <a:gd name="connsiteY107" fmla="*/ 36028 h 206767"/>
              <a:gd name="connsiteX108" fmla="*/ 204574 w 219298"/>
              <a:gd name="connsiteY108" fmla="*/ 32895 h 20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219298" h="206767">
                <a:moveTo>
                  <a:pt x="204574" y="32895"/>
                </a:moveTo>
                <a:lnTo>
                  <a:pt x="207081" y="36654"/>
                </a:lnTo>
                <a:lnTo>
                  <a:pt x="213346" y="44173"/>
                </a:lnTo>
                <a:lnTo>
                  <a:pt x="215539" y="45739"/>
                </a:lnTo>
                <a:lnTo>
                  <a:pt x="218985" y="46679"/>
                </a:lnTo>
                <a:lnTo>
                  <a:pt x="219299" y="51692"/>
                </a:lnTo>
                <a:lnTo>
                  <a:pt x="218985" y="54198"/>
                </a:lnTo>
                <a:lnTo>
                  <a:pt x="216479" y="58584"/>
                </a:lnTo>
                <a:lnTo>
                  <a:pt x="209274" y="61404"/>
                </a:lnTo>
                <a:lnTo>
                  <a:pt x="199875" y="70176"/>
                </a:lnTo>
                <a:lnTo>
                  <a:pt x="172619" y="81140"/>
                </a:lnTo>
                <a:lnTo>
                  <a:pt x="180138" y="85213"/>
                </a:lnTo>
                <a:lnTo>
                  <a:pt x="186404" y="84900"/>
                </a:lnTo>
                <a:lnTo>
                  <a:pt x="198935" y="78321"/>
                </a:lnTo>
                <a:lnTo>
                  <a:pt x="198935" y="81140"/>
                </a:lnTo>
                <a:lnTo>
                  <a:pt x="193609" y="88346"/>
                </a:lnTo>
                <a:lnTo>
                  <a:pt x="196742" y="94925"/>
                </a:lnTo>
                <a:lnTo>
                  <a:pt x="200815" y="101504"/>
                </a:lnTo>
                <a:lnTo>
                  <a:pt x="198935" y="109649"/>
                </a:lnTo>
                <a:lnTo>
                  <a:pt x="196116" y="109963"/>
                </a:lnTo>
                <a:lnTo>
                  <a:pt x="184211" y="114349"/>
                </a:lnTo>
                <a:lnTo>
                  <a:pt x="180451" y="116855"/>
                </a:lnTo>
                <a:lnTo>
                  <a:pt x="177319" y="120301"/>
                </a:lnTo>
                <a:lnTo>
                  <a:pt x="172619" y="128133"/>
                </a:lnTo>
                <a:lnTo>
                  <a:pt x="175439" y="128133"/>
                </a:lnTo>
                <a:lnTo>
                  <a:pt x="181078" y="124060"/>
                </a:lnTo>
                <a:lnTo>
                  <a:pt x="191103" y="119988"/>
                </a:lnTo>
                <a:lnTo>
                  <a:pt x="200502" y="118735"/>
                </a:lnTo>
                <a:lnTo>
                  <a:pt x="204888" y="123121"/>
                </a:lnTo>
                <a:lnTo>
                  <a:pt x="203321" y="142857"/>
                </a:lnTo>
                <a:lnTo>
                  <a:pt x="200502" y="153196"/>
                </a:lnTo>
                <a:lnTo>
                  <a:pt x="195802" y="159461"/>
                </a:lnTo>
                <a:lnTo>
                  <a:pt x="193609" y="155075"/>
                </a:lnTo>
                <a:lnTo>
                  <a:pt x="190163" y="156015"/>
                </a:lnTo>
                <a:lnTo>
                  <a:pt x="197682" y="163534"/>
                </a:lnTo>
                <a:lnTo>
                  <a:pt x="200502" y="173246"/>
                </a:lnTo>
                <a:lnTo>
                  <a:pt x="201128" y="180138"/>
                </a:lnTo>
                <a:lnTo>
                  <a:pt x="204261" y="201441"/>
                </a:lnTo>
                <a:lnTo>
                  <a:pt x="199562" y="206767"/>
                </a:lnTo>
                <a:lnTo>
                  <a:pt x="190163" y="196429"/>
                </a:lnTo>
                <a:lnTo>
                  <a:pt x="186091" y="190790"/>
                </a:lnTo>
                <a:lnTo>
                  <a:pt x="180451" y="186404"/>
                </a:lnTo>
                <a:lnTo>
                  <a:pt x="173873" y="184211"/>
                </a:lnTo>
                <a:lnTo>
                  <a:pt x="166667" y="186717"/>
                </a:lnTo>
                <a:lnTo>
                  <a:pt x="163847" y="186717"/>
                </a:lnTo>
                <a:lnTo>
                  <a:pt x="166040" y="190163"/>
                </a:lnTo>
                <a:lnTo>
                  <a:pt x="159462" y="196429"/>
                </a:lnTo>
                <a:lnTo>
                  <a:pt x="154136" y="197995"/>
                </a:lnTo>
                <a:lnTo>
                  <a:pt x="148810" y="197995"/>
                </a:lnTo>
                <a:lnTo>
                  <a:pt x="143484" y="196116"/>
                </a:lnTo>
                <a:lnTo>
                  <a:pt x="126567" y="182958"/>
                </a:lnTo>
                <a:lnTo>
                  <a:pt x="119988" y="175439"/>
                </a:lnTo>
                <a:lnTo>
                  <a:pt x="116542" y="171993"/>
                </a:lnTo>
                <a:lnTo>
                  <a:pt x="103070" y="165101"/>
                </a:lnTo>
                <a:lnTo>
                  <a:pt x="100877" y="161028"/>
                </a:lnTo>
                <a:lnTo>
                  <a:pt x="94298" y="160715"/>
                </a:lnTo>
                <a:lnTo>
                  <a:pt x="89599" y="162908"/>
                </a:lnTo>
                <a:lnTo>
                  <a:pt x="80827" y="171679"/>
                </a:lnTo>
                <a:lnTo>
                  <a:pt x="76128" y="174812"/>
                </a:lnTo>
                <a:lnTo>
                  <a:pt x="70489" y="177005"/>
                </a:lnTo>
                <a:lnTo>
                  <a:pt x="66103" y="176065"/>
                </a:lnTo>
                <a:lnTo>
                  <a:pt x="64536" y="170426"/>
                </a:lnTo>
                <a:lnTo>
                  <a:pt x="66416" y="164474"/>
                </a:lnTo>
                <a:lnTo>
                  <a:pt x="69236" y="159775"/>
                </a:lnTo>
                <a:lnTo>
                  <a:pt x="71115" y="154762"/>
                </a:lnTo>
                <a:lnTo>
                  <a:pt x="71115" y="148497"/>
                </a:lnTo>
                <a:lnTo>
                  <a:pt x="67983" y="142231"/>
                </a:lnTo>
                <a:lnTo>
                  <a:pt x="63597" y="140038"/>
                </a:lnTo>
                <a:lnTo>
                  <a:pt x="51692" y="140664"/>
                </a:lnTo>
                <a:lnTo>
                  <a:pt x="45739" y="138785"/>
                </a:lnTo>
                <a:lnTo>
                  <a:pt x="43233" y="134085"/>
                </a:lnTo>
                <a:lnTo>
                  <a:pt x="43233" y="127506"/>
                </a:lnTo>
                <a:lnTo>
                  <a:pt x="45113" y="117168"/>
                </a:lnTo>
                <a:lnTo>
                  <a:pt x="44800" y="114035"/>
                </a:lnTo>
                <a:lnTo>
                  <a:pt x="43547" y="110902"/>
                </a:lnTo>
                <a:lnTo>
                  <a:pt x="40727" y="108709"/>
                </a:lnTo>
                <a:lnTo>
                  <a:pt x="32895" y="105890"/>
                </a:lnTo>
                <a:lnTo>
                  <a:pt x="30702" y="103697"/>
                </a:lnTo>
                <a:lnTo>
                  <a:pt x="27882" y="98058"/>
                </a:lnTo>
                <a:lnTo>
                  <a:pt x="25376" y="84900"/>
                </a:lnTo>
                <a:lnTo>
                  <a:pt x="23496" y="78634"/>
                </a:lnTo>
                <a:lnTo>
                  <a:pt x="19737" y="73308"/>
                </a:lnTo>
                <a:lnTo>
                  <a:pt x="10338" y="65476"/>
                </a:lnTo>
                <a:lnTo>
                  <a:pt x="7519" y="59211"/>
                </a:lnTo>
                <a:lnTo>
                  <a:pt x="6579" y="46679"/>
                </a:lnTo>
                <a:lnTo>
                  <a:pt x="5639" y="42920"/>
                </a:lnTo>
                <a:lnTo>
                  <a:pt x="0" y="39787"/>
                </a:lnTo>
                <a:lnTo>
                  <a:pt x="313" y="31642"/>
                </a:lnTo>
                <a:lnTo>
                  <a:pt x="5326" y="27256"/>
                </a:lnTo>
                <a:lnTo>
                  <a:pt x="11278" y="23809"/>
                </a:lnTo>
                <a:lnTo>
                  <a:pt x="17544" y="22870"/>
                </a:lnTo>
                <a:lnTo>
                  <a:pt x="40100" y="23809"/>
                </a:lnTo>
                <a:lnTo>
                  <a:pt x="46366" y="21303"/>
                </a:lnTo>
                <a:lnTo>
                  <a:pt x="51379" y="18484"/>
                </a:lnTo>
                <a:lnTo>
                  <a:pt x="61717" y="10652"/>
                </a:lnTo>
                <a:lnTo>
                  <a:pt x="129700" y="0"/>
                </a:lnTo>
                <a:lnTo>
                  <a:pt x="135339" y="21930"/>
                </a:lnTo>
                <a:lnTo>
                  <a:pt x="142857" y="41353"/>
                </a:lnTo>
                <a:lnTo>
                  <a:pt x="147870" y="50125"/>
                </a:lnTo>
                <a:lnTo>
                  <a:pt x="151629" y="53885"/>
                </a:lnTo>
                <a:lnTo>
                  <a:pt x="154449" y="53571"/>
                </a:lnTo>
                <a:lnTo>
                  <a:pt x="162594" y="50752"/>
                </a:lnTo>
                <a:lnTo>
                  <a:pt x="173246" y="51065"/>
                </a:lnTo>
                <a:lnTo>
                  <a:pt x="177005" y="50125"/>
                </a:lnTo>
                <a:lnTo>
                  <a:pt x="180765" y="48559"/>
                </a:lnTo>
                <a:lnTo>
                  <a:pt x="183584" y="46053"/>
                </a:lnTo>
                <a:lnTo>
                  <a:pt x="186404" y="38847"/>
                </a:lnTo>
                <a:lnTo>
                  <a:pt x="190790" y="36028"/>
                </a:lnTo>
                <a:lnTo>
                  <a:pt x="204574" y="32895"/>
                </a:lnTo>
                <a:close/>
              </a:path>
            </a:pathLst>
          </a:custGeom>
          <a:solidFill>
            <a:srgbClr val="70CE2A"/>
          </a:solidFill>
          <a:ln w="12700" cap="rnd">
            <a:solidFill>
              <a:schemeClr val="bg1"/>
            </a:solidFill>
            <a:prstDash val="solid"/>
            <a:round/>
          </a:ln>
        </p:spPr>
        <p:txBody>
          <a:bodyPr rtlCol="0" anchor="ctr"/>
          <a:lstStyle/>
          <a:p>
            <a:endParaRPr lang="vi-VN"/>
          </a:p>
        </p:txBody>
      </p:sp>
      <p:sp>
        <p:nvSpPr>
          <p:cNvPr id="32" name="Freeform: Shape 31">
            <a:extLst>
              <a:ext uri="{FF2B5EF4-FFF2-40B4-BE49-F238E27FC236}">
                <a16:creationId xmlns:a16="http://schemas.microsoft.com/office/drawing/2014/main" id="{F6729BF8-39EA-0313-8AAE-1B47C01A7C6E}"/>
              </a:ext>
            </a:extLst>
          </p:cNvPr>
          <p:cNvSpPr/>
          <p:nvPr/>
        </p:nvSpPr>
        <p:spPr>
          <a:xfrm>
            <a:off x="1696057" y="2326635"/>
            <a:ext cx="611529" cy="379699"/>
          </a:xfrm>
          <a:custGeom>
            <a:avLst/>
            <a:gdLst>
              <a:gd name="connsiteX0" fmla="*/ 611530 w 611529"/>
              <a:gd name="connsiteY0" fmla="*/ 358083 h 379699"/>
              <a:gd name="connsiteX1" fmla="*/ 608084 w 611529"/>
              <a:gd name="connsiteY1" fmla="*/ 358397 h 379699"/>
              <a:gd name="connsiteX2" fmla="*/ 589600 w 611529"/>
              <a:gd name="connsiteY2" fmla="*/ 354011 h 379699"/>
              <a:gd name="connsiteX3" fmla="*/ 555139 w 611529"/>
              <a:gd name="connsiteY3" fmla="*/ 350878 h 379699"/>
              <a:gd name="connsiteX4" fmla="*/ 540101 w 611529"/>
              <a:gd name="connsiteY4" fmla="*/ 353384 h 379699"/>
              <a:gd name="connsiteX5" fmla="*/ 532269 w 611529"/>
              <a:gd name="connsiteY5" fmla="*/ 359023 h 379699"/>
              <a:gd name="connsiteX6" fmla="*/ 527570 w 611529"/>
              <a:gd name="connsiteY6" fmla="*/ 365602 h 379699"/>
              <a:gd name="connsiteX7" fmla="*/ 523497 w 611529"/>
              <a:gd name="connsiteY7" fmla="*/ 372808 h 379699"/>
              <a:gd name="connsiteX8" fmla="*/ 519111 w 611529"/>
              <a:gd name="connsiteY8" fmla="*/ 377507 h 379699"/>
              <a:gd name="connsiteX9" fmla="*/ 509399 w 611529"/>
              <a:gd name="connsiteY9" fmla="*/ 379700 h 379699"/>
              <a:gd name="connsiteX10" fmla="*/ 495928 w 611529"/>
              <a:gd name="connsiteY10" fmla="*/ 379073 h 379699"/>
              <a:gd name="connsiteX11" fmla="*/ 450189 w 611529"/>
              <a:gd name="connsiteY11" fmla="*/ 370615 h 379699"/>
              <a:gd name="connsiteX12" fmla="*/ 423873 w 611529"/>
              <a:gd name="connsiteY12" fmla="*/ 362469 h 379699"/>
              <a:gd name="connsiteX13" fmla="*/ 417607 w 611529"/>
              <a:gd name="connsiteY13" fmla="*/ 358397 h 379699"/>
              <a:gd name="connsiteX14" fmla="*/ 416041 w 611529"/>
              <a:gd name="connsiteY14" fmla="*/ 355264 h 379699"/>
              <a:gd name="connsiteX15" fmla="*/ 416668 w 611529"/>
              <a:gd name="connsiteY15" fmla="*/ 346805 h 379699"/>
              <a:gd name="connsiteX16" fmla="*/ 416354 w 611529"/>
              <a:gd name="connsiteY16" fmla="*/ 341166 h 379699"/>
              <a:gd name="connsiteX17" fmla="*/ 413848 w 611529"/>
              <a:gd name="connsiteY17" fmla="*/ 334900 h 379699"/>
              <a:gd name="connsiteX18" fmla="*/ 409462 w 611529"/>
              <a:gd name="connsiteY18" fmla="*/ 328008 h 379699"/>
              <a:gd name="connsiteX19" fmla="*/ 403196 w 611529"/>
              <a:gd name="connsiteY19" fmla="*/ 321429 h 379699"/>
              <a:gd name="connsiteX20" fmla="*/ 395364 w 611529"/>
              <a:gd name="connsiteY20" fmla="*/ 316103 h 379699"/>
              <a:gd name="connsiteX21" fmla="*/ 385339 w 611529"/>
              <a:gd name="connsiteY21" fmla="*/ 311404 h 379699"/>
              <a:gd name="connsiteX22" fmla="*/ 360276 w 611529"/>
              <a:gd name="connsiteY22" fmla="*/ 307018 h 379699"/>
              <a:gd name="connsiteX23" fmla="*/ 344925 w 611529"/>
              <a:gd name="connsiteY23" fmla="*/ 307645 h 379699"/>
              <a:gd name="connsiteX24" fmla="*/ 331454 w 611529"/>
              <a:gd name="connsiteY24" fmla="*/ 310151 h 379699"/>
              <a:gd name="connsiteX25" fmla="*/ 314850 w 611529"/>
              <a:gd name="connsiteY25" fmla="*/ 317043 h 379699"/>
              <a:gd name="connsiteX26" fmla="*/ 287281 w 611529"/>
              <a:gd name="connsiteY26" fmla="*/ 325189 h 379699"/>
              <a:gd name="connsiteX27" fmla="*/ 279136 w 611529"/>
              <a:gd name="connsiteY27" fmla="*/ 328635 h 379699"/>
              <a:gd name="connsiteX28" fmla="*/ 268171 w 611529"/>
              <a:gd name="connsiteY28" fmla="*/ 338660 h 379699"/>
              <a:gd name="connsiteX29" fmla="*/ 255953 w 611529"/>
              <a:gd name="connsiteY29" fmla="*/ 347118 h 379699"/>
              <a:gd name="connsiteX30" fmla="*/ 222432 w 611529"/>
              <a:gd name="connsiteY30" fmla="*/ 352444 h 379699"/>
              <a:gd name="connsiteX31" fmla="*/ 216792 w 611529"/>
              <a:gd name="connsiteY31" fmla="*/ 340539 h 379699"/>
              <a:gd name="connsiteX32" fmla="*/ 206767 w 611529"/>
              <a:gd name="connsiteY32" fmla="*/ 334900 h 379699"/>
              <a:gd name="connsiteX33" fmla="*/ 203634 w 611529"/>
              <a:gd name="connsiteY33" fmla="*/ 331767 h 379699"/>
              <a:gd name="connsiteX34" fmla="*/ 202068 w 611529"/>
              <a:gd name="connsiteY34" fmla="*/ 327382 h 379699"/>
              <a:gd name="connsiteX35" fmla="*/ 200502 w 611529"/>
              <a:gd name="connsiteY35" fmla="*/ 317356 h 379699"/>
              <a:gd name="connsiteX36" fmla="*/ 198309 w 611529"/>
              <a:gd name="connsiteY36" fmla="*/ 312344 h 379699"/>
              <a:gd name="connsiteX37" fmla="*/ 194863 w 611529"/>
              <a:gd name="connsiteY37" fmla="*/ 308898 h 379699"/>
              <a:gd name="connsiteX38" fmla="*/ 187344 w 611529"/>
              <a:gd name="connsiteY38" fmla="*/ 304825 h 379699"/>
              <a:gd name="connsiteX39" fmla="*/ 183898 w 611529"/>
              <a:gd name="connsiteY39" fmla="*/ 301692 h 379699"/>
              <a:gd name="connsiteX40" fmla="*/ 177005 w 611529"/>
              <a:gd name="connsiteY40" fmla="*/ 285715 h 379699"/>
              <a:gd name="connsiteX41" fmla="*/ 175126 w 611529"/>
              <a:gd name="connsiteY41" fmla="*/ 284462 h 379699"/>
              <a:gd name="connsiteX42" fmla="*/ 170426 w 611529"/>
              <a:gd name="connsiteY42" fmla="*/ 283522 h 379699"/>
              <a:gd name="connsiteX43" fmla="*/ 168233 w 611529"/>
              <a:gd name="connsiteY43" fmla="*/ 281642 h 379699"/>
              <a:gd name="connsiteX44" fmla="*/ 170426 w 611529"/>
              <a:gd name="connsiteY44" fmla="*/ 276630 h 379699"/>
              <a:gd name="connsiteX45" fmla="*/ 170426 w 611529"/>
              <a:gd name="connsiteY45" fmla="*/ 273810 h 379699"/>
              <a:gd name="connsiteX46" fmla="*/ 166980 w 611529"/>
              <a:gd name="connsiteY46" fmla="*/ 261905 h 379699"/>
              <a:gd name="connsiteX47" fmla="*/ 164474 w 611529"/>
              <a:gd name="connsiteY47" fmla="*/ 257833 h 379699"/>
              <a:gd name="connsiteX48" fmla="*/ 157895 w 611529"/>
              <a:gd name="connsiteY48" fmla="*/ 252507 h 379699"/>
              <a:gd name="connsiteX49" fmla="*/ 149436 w 611529"/>
              <a:gd name="connsiteY49" fmla="*/ 249061 h 379699"/>
              <a:gd name="connsiteX50" fmla="*/ 140351 w 611529"/>
              <a:gd name="connsiteY50" fmla="*/ 248434 h 379699"/>
              <a:gd name="connsiteX51" fmla="*/ 132519 w 611529"/>
              <a:gd name="connsiteY51" fmla="*/ 251880 h 379699"/>
              <a:gd name="connsiteX52" fmla="*/ 130013 w 611529"/>
              <a:gd name="connsiteY52" fmla="*/ 255953 h 379699"/>
              <a:gd name="connsiteX53" fmla="*/ 128133 w 611529"/>
              <a:gd name="connsiteY53" fmla="*/ 265978 h 379699"/>
              <a:gd name="connsiteX54" fmla="*/ 126567 w 611529"/>
              <a:gd name="connsiteY54" fmla="*/ 269111 h 379699"/>
              <a:gd name="connsiteX55" fmla="*/ 122494 w 611529"/>
              <a:gd name="connsiteY55" fmla="*/ 271617 h 379699"/>
              <a:gd name="connsiteX56" fmla="*/ 120301 w 611529"/>
              <a:gd name="connsiteY56" fmla="*/ 269111 h 379699"/>
              <a:gd name="connsiteX57" fmla="*/ 117168 w 611529"/>
              <a:gd name="connsiteY57" fmla="*/ 267544 h 379699"/>
              <a:gd name="connsiteX58" fmla="*/ 110589 w 611529"/>
              <a:gd name="connsiteY58" fmla="*/ 265978 h 379699"/>
              <a:gd name="connsiteX59" fmla="*/ 102757 w 611529"/>
              <a:gd name="connsiteY59" fmla="*/ 262532 h 379699"/>
              <a:gd name="connsiteX60" fmla="*/ 95865 w 611529"/>
              <a:gd name="connsiteY60" fmla="*/ 257833 h 379699"/>
              <a:gd name="connsiteX61" fmla="*/ 91479 w 611529"/>
              <a:gd name="connsiteY61" fmla="*/ 251253 h 379699"/>
              <a:gd name="connsiteX62" fmla="*/ 91166 w 611529"/>
              <a:gd name="connsiteY62" fmla="*/ 246241 h 379699"/>
              <a:gd name="connsiteX63" fmla="*/ 93985 w 611529"/>
              <a:gd name="connsiteY63" fmla="*/ 235276 h 379699"/>
              <a:gd name="connsiteX64" fmla="*/ 93359 w 611529"/>
              <a:gd name="connsiteY64" fmla="*/ 230264 h 379699"/>
              <a:gd name="connsiteX65" fmla="*/ 90226 w 611529"/>
              <a:gd name="connsiteY65" fmla="*/ 225564 h 379699"/>
              <a:gd name="connsiteX66" fmla="*/ 86466 w 611529"/>
              <a:gd name="connsiteY66" fmla="*/ 226817 h 379699"/>
              <a:gd name="connsiteX67" fmla="*/ 70802 w 611529"/>
              <a:gd name="connsiteY67" fmla="*/ 228384 h 379699"/>
              <a:gd name="connsiteX68" fmla="*/ 66416 w 611529"/>
              <a:gd name="connsiteY68" fmla="*/ 227131 h 379699"/>
              <a:gd name="connsiteX69" fmla="*/ 63283 w 611529"/>
              <a:gd name="connsiteY69" fmla="*/ 224311 h 379699"/>
              <a:gd name="connsiteX70" fmla="*/ 59837 w 611529"/>
              <a:gd name="connsiteY70" fmla="*/ 217419 h 379699"/>
              <a:gd name="connsiteX71" fmla="*/ 57331 w 611529"/>
              <a:gd name="connsiteY71" fmla="*/ 214286 h 379699"/>
              <a:gd name="connsiteX72" fmla="*/ 36654 w 611529"/>
              <a:gd name="connsiteY72" fmla="*/ 201441 h 379699"/>
              <a:gd name="connsiteX73" fmla="*/ 32581 w 611529"/>
              <a:gd name="connsiteY73" fmla="*/ 195489 h 379699"/>
              <a:gd name="connsiteX74" fmla="*/ 32268 w 611529"/>
              <a:gd name="connsiteY74" fmla="*/ 186090 h 379699"/>
              <a:gd name="connsiteX75" fmla="*/ 35088 w 611529"/>
              <a:gd name="connsiteY75" fmla="*/ 180451 h 379699"/>
              <a:gd name="connsiteX76" fmla="*/ 35088 w 611529"/>
              <a:gd name="connsiteY76" fmla="*/ 174812 h 379699"/>
              <a:gd name="connsiteX77" fmla="*/ 27882 w 611529"/>
              <a:gd name="connsiteY77" fmla="*/ 167293 h 379699"/>
              <a:gd name="connsiteX78" fmla="*/ 14411 w 611529"/>
              <a:gd name="connsiteY78" fmla="*/ 157268 h 379699"/>
              <a:gd name="connsiteX79" fmla="*/ 4699 w 611529"/>
              <a:gd name="connsiteY79" fmla="*/ 147870 h 379699"/>
              <a:gd name="connsiteX80" fmla="*/ 0 w 611529"/>
              <a:gd name="connsiteY80" fmla="*/ 135338 h 379699"/>
              <a:gd name="connsiteX81" fmla="*/ 2193 w 611529"/>
              <a:gd name="connsiteY81" fmla="*/ 116855 h 379699"/>
              <a:gd name="connsiteX82" fmla="*/ 8772 w 611529"/>
              <a:gd name="connsiteY82" fmla="*/ 91792 h 379699"/>
              <a:gd name="connsiteX83" fmla="*/ 14411 w 611529"/>
              <a:gd name="connsiteY83" fmla="*/ 78634 h 379699"/>
              <a:gd name="connsiteX84" fmla="*/ 20363 w 611529"/>
              <a:gd name="connsiteY84" fmla="*/ 70489 h 379699"/>
              <a:gd name="connsiteX85" fmla="*/ 25689 w 611529"/>
              <a:gd name="connsiteY85" fmla="*/ 69862 h 379699"/>
              <a:gd name="connsiteX86" fmla="*/ 30702 w 611529"/>
              <a:gd name="connsiteY86" fmla="*/ 71429 h 379699"/>
              <a:gd name="connsiteX87" fmla="*/ 34775 w 611529"/>
              <a:gd name="connsiteY87" fmla="*/ 70802 h 379699"/>
              <a:gd name="connsiteX88" fmla="*/ 37907 w 611529"/>
              <a:gd name="connsiteY88" fmla="*/ 63283 h 379699"/>
              <a:gd name="connsiteX89" fmla="*/ 37907 w 611529"/>
              <a:gd name="connsiteY89" fmla="*/ 61717 h 379699"/>
              <a:gd name="connsiteX90" fmla="*/ 49186 w 611529"/>
              <a:gd name="connsiteY90" fmla="*/ 61404 h 379699"/>
              <a:gd name="connsiteX91" fmla="*/ 82707 w 611529"/>
              <a:gd name="connsiteY91" fmla="*/ 58271 h 379699"/>
              <a:gd name="connsiteX92" fmla="*/ 129699 w 611529"/>
              <a:gd name="connsiteY92" fmla="*/ 73308 h 379699"/>
              <a:gd name="connsiteX93" fmla="*/ 141291 w 611529"/>
              <a:gd name="connsiteY93" fmla="*/ 75501 h 379699"/>
              <a:gd name="connsiteX94" fmla="*/ 151629 w 611529"/>
              <a:gd name="connsiteY94" fmla="*/ 74875 h 379699"/>
              <a:gd name="connsiteX95" fmla="*/ 161654 w 611529"/>
              <a:gd name="connsiteY95" fmla="*/ 72368 h 379699"/>
              <a:gd name="connsiteX96" fmla="*/ 180138 w 611529"/>
              <a:gd name="connsiteY96" fmla="*/ 71115 h 379699"/>
              <a:gd name="connsiteX97" fmla="*/ 227131 w 611529"/>
              <a:gd name="connsiteY97" fmla="*/ 77694 h 379699"/>
              <a:gd name="connsiteX98" fmla="*/ 234963 w 611529"/>
              <a:gd name="connsiteY98" fmla="*/ 78321 h 379699"/>
              <a:gd name="connsiteX99" fmla="*/ 237782 w 611529"/>
              <a:gd name="connsiteY99" fmla="*/ 80201 h 379699"/>
              <a:gd name="connsiteX100" fmla="*/ 247181 w 611529"/>
              <a:gd name="connsiteY100" fmla="*/ 83333 h 379699"/>
              <a:gd name="connsiteX101" fmla="*/ 255326 w 611529"/>
              <a:gd name="connsiteY101" fmla="*/ 80201 h 379699"/>
              <a:gd name="connsiteX102" fmla="*/ 261905 w 611529"/>
              <a:gd name="connsiteY102" fmla="*/ 69236 h 379699"/>
              <a:gd name="connsiteX103" fmla="*/ 259712 w 611529"/>
              <a:gd name="connsiteY103" fmla="*/ 66729 h 379699"/>
              <a:gd name="connsiteX104" fmla="*/ 258772 w 611529"/>
              <a:gd name="connsiteY104" fmla="*/ 60150 h 379699"/>
              <a:gd name="connsiteX105" fmla="*/ 260652 w 611529"/>
              <a:gd name="connsiteY105" fmla="*/ 58271 h 379699"/>
              <a:gd name="connsiteX106" fmla="*/ 266291 w 611529"/>
              <a:gd name="connsiteY106" fmla="*/ 56391 h 379699"/>
              <a:gd name="connsiteX107" fmla="*/ 267544 w 611529"/>
              <a:gd name="connsiteY107" fmla="*/ 52318 h 379699"/>
              <a:gd name="connsiteX108" fmla="*/ 269737 w 611529"/>
              <a:gd name="connsiteY108" fmla="*/ 48559 h 379699"/>
              <a:gd name="connsiteX109" fmla="*/ 275063 w 611529"/>
              <a:gd name="connsiteY109" fmla="*/ 45426 h 379699"/>
              <a:gd name="connsiteX110" fmla="*/ 285088 w 611529"/>
              <a:gd name="connsiteY110" fmla="*/ 41667 h 379699"/>
              <a:gd name="connsiteX111" fmla="*/ 293234 w 611529"/>
              <a:gd name="connsiteY111" fmla="*/ 37907 h 379699"/>
              <a:gd name="connsiteX112" fmla="*/ 293234 w 611529"/>
              <a:gd name="connsiteY112" fmla="*/ 27256 h 379699"/>
              <a:gd name="connsiteX113" fmla="*/ 291981 w 611529"/>
              <a:gd name="connsiteY113" fmla="*/ 0 h 379699"/>
              <a:gd name="connsiteX114" fmla="*/ 299186 w 611529"/>
              <a:gd name="connsiteY114" fmla="*/ 3759 h 379699"/>
              <a:gd name="connsiteX115" fmla="*/ 301692 w 611529"/>
              <a:gd name="connsiteY115" fmla="*/ 16604 h 379699"/>
              <a:gd name="connsiteX116" fmla="*/ 302319 w 611529"/>
              <a:gd name="connsiteY116" fmla="*/ 29762 h 379699"/>
              <a:gd name="connsiteX117" fmla="*/ 304199 w 611529"/>
              <a:gd name="connsiteY117" fmla="*/ 35714 h 379699"/>
              <a:gd name="connsiteX118" fmla="*/ 307018 w 611529"/>
              <a:gd name="connsiteY118" fmla="*/ 40727 h 379699"/>
              <a:gd name="connsiteX119" fmla="*/ 317043 w 611529"/>
              <a:gd name="connsiteY119" fmla="*/ 72682 h 379699"/>
              <a:gd name="connsiteX120" fmla="*/ 339913 w 611529"/>
              <a:gd name="connsiteY120" fmla="*/ 109963 h 379699"/>
              <a:gd name="connsiteX121" fmla="*/ 355264 w 611529"/>
              <a:gd name="connsiteY121" fmla="*/ 126880 h 379699"/>
              <a:gd name="connsiteX122" fmla="*/ 369675 w 611529"/>
              <a:gd name="connsiteY122" fmla="*/ 127820 h 379699"/>
              <a:gd name="connsiteX123" fmla="*/ 370928 w 611529"/>
              <a:gd name="connsiteY123" fmla="*/ 136278 h 379699"/>
              <a:gd name="connsiteX124" fmla="*/ 373748 w 611529"/>
              <a:gd name="connsiteY124" fmla="*/ 145050 h 379699"/>
              <a:gd name="connsiteX125" fmla="*/ 377507 w 611529"/>
              <a:gd name="connsiteY125" fmla="*/ 152882 h 379699"/>
              <a:gd name="connsiteX126" fmla="*/ 381580 w 611529"/>
              <a:gd name="connsiteY126" fmla="*/ 158835 h 379699"/>
              <a:gd name="connsiteX127" fmla="*/ 391291 w 611529"/>
              <a:gd name="connsiteY127" fmla="*/ 166040 h 379699"/>
              <a:gd name="connsiteX128" fmla="*/ 394424 w 611529"/>
              <a:gd name="connsiteY128" fmla="*/ 169173 h 379699"/>
              <a:gd name="connsiteX129" fmla="*/ 410715 w 611529"/>
              <a:gd name="connsiteY129" fmla="*/ 189850 h 379699"/>
              <a:gd name="connsiteX130" fmla="*/ 432958 w 611529"/>
              <a:gd name="connsiteY130" fmla="*/ 208960 h 379699"/>
              <a:gd name="connsiteX131" fmla="*/ 437971 w 611529"/>
              <a:gd name="connsiteY131" fmla="*/ 215539 h 379699"/>
              <a:gd name="connsiteX132" fmla="*/ 438911 w 611529"/>
              <a:gd name="connsiteY132" fmla="*/ 221178 h 379699"/>
              <a:gd name="connsiteX133" fmla="*/ 430765 w 611529"/>
              <a:gd name="connsiteY133" fmla="*/ 223058 h 379699"/>
              <a:gd name="connsiteX134" fmla="*/ 435151 w 611529"/>
              <a:gd name="connsiteY134" fmla="*/ 226191 h 379699"/>
              <a:gd name="connsiteX135" fmla="*/ 442357 w 611529"/>
              <a:gd name="connsiteY135" fmla="*/ 224624 h 379699"/>
              <a:gd name="connsiteX136" fmla="*/ 451442 w 611529"/>
              <a:gd name="connsiteY136" fmla="*/ 221492 h 379699"/>
              <a:gd name="connsiteX137" fmla="*/ 461467 w 611529"/>
              <a:gd name="connsiteY137" fmla="*/ 219925 h 379699"/>
              <a:gd name="connsiteX138" fmla="*/ 468046 w 611529"/>
              <a:gd name="connsiteY138" fmla="*/ 222432 h 379699"/>
              <a:gd name="connsiteX139" fmla="*/ 490602 w 611529"/>
              <a:gd name="connsiteY139" fmla="*/ 239975 h 379699"/>
              <a:gd name="connsiteX140" fmla="*/ 493422 w 611529"/>
              <a:gd name="connsiteY140" fmla="*/ 241542 h 379699"/>
              <a:gd name="connsiteX141" fmla="*/ 502507 w 611529"/>
              <a:gd name="connsiteY141" fmla="*/ 244988 h 379699"/>
              <a:gd name="connsiteX142" fmla="*/ 506267 w 611529"/>
              <a:gd name="connsiteY142" fmla="*/ 247494 h 379699"/>
              <a:gd name="connsiteX143" fmla="*/ 518171 w 611529"/>
              <a:gd name="connsiteY143" fmla="*/ 262845 h 379699"/>
              <a:gd name="connsiteX144" fmla="*/ 532269 w 611529"/>
              <a:gd name="connsiteY144" fmla="*/ 273810 h 379699"/>
              <a:gd name="connsiteX145" fmla="*/ 538222 w 611529"/>
              <a:gd name="connsiteY145" fmla="*/ 279449 h 379699"/>
              <a:gd name="connsiteX146" fmla="*/ 541668 w 611529"/>
              <a:gd name="connsiteY146" fmla="*/ 287281 h 379699"/>
              <a:gd name="connsiteX147" fmla="*/ 538535 w 611529"/>
              <a:gd name="connsiteY147" fmla="*/ 287281 h 379699"/>
              <a:gd name="connsiteX148" fmla="*/ 534462 w 611529"/>
              <a:gd name="connsiteY148" fmla="*/ 284775 h 379699"/>
              <a:gd name="connsiteX149" fmla="*/ 528823 w 611529"/>
              <a:gd name="connsiteY149" fmla="*/ 286028 h 379699"/>
              <a:gd name="connsiteX150" fmla="*/ 524124 w 611529"/>
              <a:gd name="connsiteY150" fmla="*/ 289474 h 379699"/>
              <a:gd name="connsiteX151" fmla="*/ 521304 w 611529"/>
              <a:gd name="connsiteY151" fmla="*/ 293860 h 379699"/>
              <a:gd name="connsiteX152" fmla="*/ 526943 w 611529"/>
              <a:gd name="connsiteY152" fmla="*/ 296680 h 379699"/>
              <a:gd name="connsiteX153" fmla="*/ 530390 w 611529"/>
              <a:gd name="connsiteY153" fmla="*/ 294487 h 379699"/>
              <a:gd name="connsiteX154" fmla="*/ 535715 w 611529"/>
              <a:gd name="connsiteY154" fmla="*/ 293860 h 379699"/>
              <a:gd name="connsiteX155" fmla="*/ 533209 w 611529"/>
              <a:gd name="connsiteY155" fmla="*/ 299186 h 379699"/>
              <a:gd name="connsiteX156" fmla="*/ 534149 w 611529"/>
              <a:gd name="connsiteY156" fmla="*/ 303259 h 379699"/>
              <a:gd name="connsiteX157" fmla="*/ 538535 w 611529"/>
              <a:gd name="connsiteY157" fmla="*/ 312031 h 379699"/>
              <a:gd name="connsiteX158" fmla="*/ 538535 w 611529"/>
              <a:gd name="connsiteY158" fmla="*/ 306705 h 379699"/>
              <a:gd name="connsiteX159" fmla="*/ 539788 w 611529"/>
              <a:gd name="connsiteY159" fmla="*/ 301379 h 379699"/>
              <a:gd name="connsiteX160" fmla="*/ 541981 w 611529"/>
              <a:gd name="connsiteY160" fmla="*/ 296680 h 379699"/>
              <a:gd name="connsiteX161" fmla="*/ 544174 w 611529"/>
              <a:gd name="connsiteY161" fmla="*/ 293860 h 379699"/>
              <a:gd name="connsiteX162" fmla="*/ 548873 w 611529"/>
              <a:gd name="connsiteY162" fmla="*/ 291354 h 379699"/>
              <a:gd name="connsiteX163" fmla="*/ 554512 w 611529"/>
              <a:gd name="connsiteY163" fmla="*/ 294173 h 379699"/>
              <a:gd name="connsiteX164" fmla="*/ 559212 w 611529"/>
              <a:gd name="connsiteY164" fmla="*/ 293860 h 379699"/>
              <a:gd name="connsiteX165" fmla="*/ 562658 w 611529"/>
              <a:gd name="connsiteY165" fmla="*/ 291354 h 379699"/>
              <a:gd name="connsiteX166" fmla="*/ 570803 w 611529"/>
              <a:gd name="connsiteY166" fmla="*/ 281329 h 379699"/>
              <a:gd name="connsiteX167" fmla="*/ 576129 w 611529"/>
              <a:gd name="connsiteY167" fmla="*/ 283522 h 379699"/>
              <a:gd name="connsiteX168" fmla="*/ 575502 w 611529"/>
              <a:gd name="connsiteY168" fmla="*/ 287908 h 379699"/>
              <a:gd name="connsiteX169" fmla="*/ 570803 w 611529"/>
              <a:gd name="connsiteY169" fmla="*/ 296680 h 379699"/>
              <a:gd name="connsiteX170" fmla="*/ 572996 w 611529"/>
              <a:gd name="connsiteY170" fmla="*/ 306078 h 379699"/>
              <a:gd name="connsiteX171" fmla="*/ 577695 w 611529"/>
              <a:gd name="connsiteY171" fmla="*/ 315477 h 379699"/>
              <a:gd name="connsiteX172" fmla="*/ 611530 w 611529"/>
              <a:gd name="connsiteY172" fmla="*/ 358083 h 37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611529" h="379699">
                <a:moveTo>
                  <a:pt x="611530" y="358083"/>
                </a:moveTo>
                <a:lnTo>
                  <a:pt x="608084" y="358397"/>
                </a:lnTo>
                <a:lnTo>
                  <a:pt x="589600" y="354011"/>
                </a:lnTo>
                <a:lnTo>
                  <a:pt x="555139" y="350878"/>
                </a:lnTo>
                <a:lnTo>
                  <a:pt x="540101" y="353384"/>
                </a:lnTo>
                <a:lnTo>
                  <a:pt x="532269" y="359023"/>
                </a:lnTo>
                <a:lnTo>
                  <a:pt x="527570" y="365602"/>
                </a:lnTo>
                <a:lnTo>
                  <a:pt x="523497" y="372808"/>
                </a:lnTo>
                <a:lnTo>
                  <a:pt x="519111" y="377507"/>
                </a:lnTo>
                <a:lnTo>
                  <a:pt x="509399" y="379700"/>
                </a:lnTo>
                <a:lnTo>
                  <a:pt x="495928" y="379073"/>
                </a:lnTo>
                <a:lnTo>
                  <a:pt x="450189" y="370615"/>
                </a:lnTo>
                <a:lnTo>
                  <a:pt x="423873" y="362469"/>
                </a:lnTo>
                <a:lnTo>
                  <a:pt x="417607" y="358397"/>
                </a:lnTo>
                <a:lnTo>
                  <a:pt x="416041" y="355264"/>
                </a:lnTo>
                <a:lnTo>
                  <a:pt x="416668" y="346805"/>
                </a:lnTo>
                <a:lnTo>
                  <a:pt x="416354" y="341166"/>
                </a:lnTo>
                <a:lnTo>
                  <a:pt x="413848" y="334900"/>
                </a:lnTo>
                <a:lnTo>
                  <a:pt x="409462" y="328008"/>
                </a:lnTo>
                <a:lnTo>
                  <a:pt x="403196" y="321429"/>
                </a:lnTo>
                <a:lnTo>
                  <a:pt x="395364" y="316103"/>
                </a:lnTo>
                <a:lnTo>
                  <a:pt x="385339" y="311404"/>
                </a:lnTo>
                <a:lnTo>
                  <a:pt x="360276" y="307018"/>
                </a:lnTo>
                <a:lnTo>
                  <a:pt x="344925" y="307645"/>
                </a:lnTo>
                <a:lnTo>
                  <a:pt x="331454" y="310151"/>
                </a:lnTo>
                <a:lnTo>
                  <a:pt x="314850" y="317043"/>
                </a:lnTo>
                <a:lnTo>
                  <a:pt x="287281" y="325189"/>
                </a:lnTo>
                <a:lnTo>
                  <a:pt x="279136" y="328635"/>
                </a:lnTo>
                <a:lnTo>
                  <a:pt x="268171" y="338660"/>
                </a:lnTo>
                <a:lnTo>
                  <a:pt x="255953" y="347118"/>
                </a:lnTo>
                <a:lnTo>
                  <a:pt x="222432" y="352444"/>
                </a:lnTo>
                <a:lnTo>
                  <a:pt x="216792" y="340539"/>
                </a:lnTo>
                <a:lnTo>
                  <a:pt x="206767" y="334900"/>
                </a:lnTo>
                <a:lnTo>
                  <a:pt x="203634" y="331767"/>
                </a:lnTo>
                <a:lnTo>
                  <a:pt x="202068" y="327382"/>
                </a:lnTo>
                <a:lnTo>
                  <a:pt x="200502" y="317356"/>
                </a:lnTo>
                <a:lnTo>
                  <a:pt x="198309" y="312344"/>
                </a:lnTo>
                <a:lnTo>
                  <a:pt x="194863" y="308898"/>
                </a:lnTo>
                <a:lnTo>
                  <a:pt x="187344" y="304825"/>
                </a:lnTo>
                <a:lnTo>
                  <a:pt x="183898" y="301692"/>
                </a:lnTo>
                <a:lnTo>
                  <a:pt x="177005" y="285715"/>
                </a:lnTo>
                <a:lnTo>
                  <a:pt x="175126" y="284462"/>
                </a:lnTo>
                <a:lnTo>
                  <a:pt x="170426" y="283522"/>
                </a:lnTo>
                <a:lnTo>
                  <a:pt x="168233" y="281642"/>
                </a:lnTo>
                <a:lnTo>
                  <a:pt x="170426" y="276630"/>
                </a:lnTo>
                <a:lnTo>
                  <a:pt x="170426" y="273810"/>
                </a:lnTo>
                <a:lnTo>
                  <a:pt x="166980" y="261905"/>
                </a:lnTo>
                <a:lnTo>
                  <a:pt x="164474" y="257833"/>
                </a:lnTo>
                <a:lnTo>
                  <a:pt x="157895" y="252507"/>
                </a:lnTo>
                <a:lnTo>
                  <a:pt x="149436" y="249061"/>
                </a:lnTo>
                <a:lnTo>
                  <a:pt x="140351" y="248434"/>
                </a:lnTo>
                <a:lnTo>
                  <a:pt x="132519" y="251880"/>
                </a:lnTo>
                <a:lnTo>
                  <a:pt x="130013" y="255953"/>
                </a:lnTo>
                <a:lnTo>
                  <a:pt x="128133" y="265978"/>
                </a:lnTo>
                <a:lnTo>
                  <a:pt x="126567" y="269111"/>
                </a:lnTo>
                <a:lnTo>
                  <a:pt x="122494" y="271617"/>
                </a:lnTo>
                <a:lnTo>
                  <a:pt x="120301" y="269111"/>
                </a:lnTo>
                <a:lnTo>
                  <a:pt x="117168" y="267544"/>
                </a:lnTo>
                <a:lnTo>
                  <a:pt x="110589" y="265978"/>
                </a:lnTo>
                <a:lnTo>
                  <a:pt x="102757" y="262532"/>
                </a:lnTo>
                <a:lnTo>
                  <a:pt x="95865" y="257833"/>
                </a:lnTo>
                <a:lnTo>
                  <a:pt x="91479" y="251253"/>
                </a:lnTo>
                <a:lnTo>
                  <a:pt x="91166" y="246241"/>
                </a:lnTo>
                <a:lnTo>
                  <a:pt x="93985" y="235276"/>
                </a:lnTo>
                <a:lnTo>
                  <a:pt x="93359" y="230264"/>
                </a:lnTo>
                <a:lnTo>
                  <a:pt x="90226" y="225564"/>
                </a:lnTo>
                <a:lnTo>
                  <a:pt x="86466" y="226817"/>
                </a:lnTo>
                <a:lnTo>
                  <a:pt x="70802" y="228384"/>
                </a:lnTo>
                <a:lnTo>
                  <a:pt x="66416" y="227131"/>
                </a:lnTo>
                <a:lnTo>
                  <a:pt x="63283" y="224311"/>
                </a:lnTo>
                <a:lnTo>
                  <a:pt x="59837" y="217419"/>
                </a:lnTo>
                <a:lnTo>
                  <a:pt x="57331" y="214286"/>
                </a:lnTo>
                <a:lnTo>
                  <a:pt x="36654" y="201441"/>
                </a:lnTo>
                <a:lnTo>
                  <a:pt x="32581" y="195489"/>
                </a:lnTo>
                <a:lnTo>
                  <a:pt x="32268" y="186090"/>
                </a:lnTo>
                <a:lnTo>
                  <a:pt x="35088" y="180451"/>
                </a:lnTo>
                <a:lnTo>
                  <a:pt x="35088" y="174812"/>
                </a:lnTo>
                <a:lnTo>
                  <a:pt x="27882" y="167293"/>
                </a:lnTo>
                <a:lnTo>
                  <a:pt x="14411" y="157268"/>
                </a:lnTo>
                <a:lnTo>
                  <a:pt x="4699" y="147870"/>
                </a:lnTo>
                <a:lnTo>
                  <a:pt x="0" y="135338"/>
                </a:lnTo>
                <a:lnTo>
                  <a:pt x="2193" y="116855"/>
                </a:lnTo>
                <a:lnTo>
                  <a:pt x="8772" y="91792"/>
                </a:lnTo>
                <a:lnTo>
                  <a:pt x="14411" y="78634"/>
                </a:lnTo>
                <a:lnTo>
                  <a:pt x="20363" y="70489"/>
                </a:lnTo>
                <a:lnTo>
                  <a:pt x="25689" y="69862"/>
                </a:lnTo>
                <a:lnTo>
                  <a:pt x="30702" y="71429"/>
                </a:lnTo>
                <a:lnTo>
                  <a:pt x="34775" y="70802"/>
                </a:lnTo>
                <a:lnTo>
                  <a:pt x="37907" y="63283"/>
                </a:lnTo>
                <a:lnTo>
                  <a:pt x="37907" y="61717"/>
                </a:lnTo>
                <a:lnTo>
                  <a:pt x="49186" y="61404"/>
                </a:lnTo>
                <a:lnTo>
                  <a:pt x="82707" y="58271"/>
                </a:lnTo>
                <a:lnTo>
                  <a:pt x="129699" y="73308"/>
                </a:lnTo>
                <a:lnTo>
                  <a:pt x="141291" y="75501"/>
                </a:lnTo>
                <a:lnTo>
                  <a:pt x="151629" y="74875"/>
                </a:lnTo>
                <a:lnTo>
                  <a:pt x="161654" y="72368"/>
                </a:lnTo>
                <a:lnTo>
                  <a:pt x="180138" y="71115"/>
                </a:lnTo>
                <a:lnTo>
                  <a:pt x="227131" y="77694"/>
                </a:lnTo>
                <a:lnTo>
                  <a:pt x="234963" y="78321"/>
                </a:lnTo>
                <a:lnTo>
                  <a:pt x="237782" y="80201"/>
                </a:lnTo>
                <a:lnTo>
                  <a:pt x="247181" y="83333"/>
                </a:lnTo>
                <a:lnTo>
                  <a:pt x="255326" y="80201"/>
                </a:lnTo>
                <a:lnTo>
                  <a:pt x="261905" y="69236"/>
                </a:lnTo>
                <a:lnTo>
                  <a:pt x="259712" y="66729"/>
                </a:lnTo>
                <a:lnTo>
                  <a:pt x="258772" y="60150"/>
                </a:lnTo>
                <a:lnTo>
                  <a:pt x="260652" y="58271"/>
                </a:lnTo>
                <a:lnTo>
                  <a:pt x="266291" y="56391"/>
                </a:lnTo>
                <a:lnTo>
                  <a:pt x="267544" y="52318"/>
                </a:lnTo>
                <a:lnTo>
                  <a:pt x="269737" y="48559"/>
                </a:lnTo>
                <a:lnTo>
                  <a:pt x="275063" y="45426"/>
                </a:lnTo>
                <a:lnTo>
                  <a:pt x="285088" y="41667"/>
                </a:lnTo>
                <a:lnTo>
                  <a:pt x="293234" y="37907"/>
                </a:lnTo>
                <a:lnTo>
                  <a:pt x="293234" y="27256"/>
                </a:lnTo>
                <a:lnTo>
                  <a:pt x="291981" y="0"/>
                </a:lnTo>
                <a:lnTo>
                  <a:pt x="299186" y="3759"/>
                </a:lnTo>
                <a:lnTo>
                  <a:pt x="301692" y="16604"/>
                </a:lnTo>
                <a:lnTo>
                  <a:pt x="302319" y="29762"/>
                </a:lnTo>
                <a:lnTo>
                  <a:pt x="304199" y="35714"/>
                </a:lnTo>
                <a:lnTo>
                  <a:pt x="307018" y="40727"/>
                </a:lnTo>
                <a:lnTo>
                  <a:pt x="317043" y="72682"/>
                </a:lnTo>
                <a:lnTo>
                  <a:pt x="339913" y="109963"/>
                </a:lnTo>
                <a:lnTo>
                  <a:pt x="355264" y="126880"/>
                </a:lnTo>
                <a:lnTo>
                  <a:pt x="369675" y="127820"/>
                </a:lnTo>
                <a:lnTo>
                  <a:pt x="370928" y="136278"/>
                </a:lnTo>
                <a:lnTo>
                  <a:pt x="373748" y="145050"/>
                </a:lnTo>
                <a:lnTo>
                  <a:pt x="377507" y="152882"/>
                </a:lnTo>
                <a:lnTo>
                  <a:pt x="381580" y="158835"/>
                </a:lnTo>
                <a:lnTo>
                  <a:pt x="391291" y="166040"/>
                </a:lnTo>
                <a:lnTo>
                  <a:pt x="394424" y="169173"/>
                </a:lnTo>
                <a:lnTo>
                  <a:pt x="410715" y="189850"/>
                </a:lnTo>
                <a:lnTo>
                  <a:pt x="432958" y="208960"/>
                </a:lnTo>
                <a:lnTo>
                  <a:pt x="437971" y="215539"/>
                </a:lnTo>
                <a:lnTo>
                  <a:pt x="438911" y="221178"/>
                </a:lnTo>
                <a:lnTo>
                  <a:pt x="430765" y="223058"/>
                </a:lnTo>
                <a:lnTo>
                  <a:pt x="435151" y="226191"/>
                </a:lnTo>
                <a:lnTo>
                  <a:pt x="442357" y="224624"/>
                </a:lnTo>
                <a:lnTo>
                  <a:pt x="451442" y="221492"/>
                </a:lnTo>
                <a:lnTo>
                  <a:pt x="461467" y="219925"/>
                </a:lnTo>
                <a:lnTo>
                  <a:pt x="468046" y="222432"/>
                </a:lnTo>
                <a:lnTo>
                  <a:pt x="490602" y="239975"/>
                </a:lnTo>
                <a:lnTo>
                  <a:pt x="493422" y="241542"/>
                </a:lnTo>
                <a:lnTo>
                  <a:pt x="502507" y="244988"/>
                </a:lnTo>
                <a:lnTo>
                  <a:pt x="506267" y="247494"/>
                </a:lnTo>
                <a:lnTo>
                  <a:pt x="518171" y="262845"/>
                </a:lnTo>
                <a:lnTo>
                  <a:pt x="532269" y="273810"/>
                </a:lnTo>
                <a:lnTo>
                  <a:pt x="538222" y="279449"/>
                </a:lnTo>
                <a:lnTo>
                  <a:pt x="541668" y="287281"/>
                </a:lnTo>
                <a:lnTo>
                  <a:pt x="538535" y="287281"/>
                </a:lnTo>
                <a:lnTo>
                  <a:pt x="534462" y="284775"/>
                </a:lnTo>
                <a:lnTo>
                  <a:pt x="528823" y="286028"/>
                </a:lnTo>
                <a:lnTo>
                  <a:pt x="524124" y="289474"/>
                </a:lnTo>
                <a:lnTo>
                  <a:pt x="521304" y="293860"/>
                </a:lnTo>
                <a:lnTo>
                  <a:pt x="526943" y="296680"/>
                </a:lnTo>
                <a:lnTo>
                  <a:pt x="530390" y="294487"/>
                </a:lnTo>
                <a:lnTo>
                  <a:pt x="535715" y="293860"/>
                </a:lnTo>
                <a:lnTo>
                  <a:pt x="533209" y="299186"/>
                </a:lnTo>
                <a:lnTo>
                  <a:pt x="534149" y="303259"/>
                </a:lnTo>
                <a:lnTo>
                  <a:pt x="538535" y="312031"/>
                </a:lnTo>
                <a:lnTo>
                  <a:pt x="538535" y="306705"/>
                </a:lnTo>
                <a:lnTo>
                  <a:pt x="539788" y="301379"/>
                </a:lnTo>
                <a:lnTo>
                  <a:pt x="541981" y="296680"/>
                </a:lnTo>
                <a:lnTo>
                  <a:pt x="544174" y="293860"/>
                </a:lnTo>
                <a:lnTo>
                  <a:pt x="548873" y="291354"/>
                </a:lnTo>
                <a:lnTo>
                  <a:pt x="554512" y="294173"/>
                </a:lnTo>
                <a:lnTo>
                  <a:pt x="559212" y="293860"/>
                </a:lnTo>
                <a:lnTo>
                  <a:pt x="562658" y="291354"/>
                </a:lnTo>
                <a:lnTo>
                  <a:pt x="570803" y="281329"/>
                </a:lnTo>
                <a:lnTo>
                  <a:pt x="576129" y="283522"/>
                </a:lnTo>
                <a:lnTo>
                  <a:pt x="575502" y="287908"/>
                </a:lnTo>
                <a:lnTo>
                  <a:pt x="570803" y="296680"/>
                </a:lnTo>
                <a:lnTo>
                  <a:pt x="572996" y="306078"/>
                </a:lnTo>
                <a:lnTo>
                  <a:pt x="577695" y="315477"/>
                </a:lnTo>
                <a:lnTo>
                  <a:pt x="611530" y="358083"/>
                </a:lnTo>
                <a:close/>
              </a:path>
            </a:pathLst>
          </a:custGeom>
          <a:solidFill>
            <a:srgbClr val="70CE2A"/>
          </a:solidFill>
          <a:ln w="12700" cap="rnd">
            <a:solidFill>
              <a:schemeClr val="bg1"/>
            </a:solidFill>
            <a:prstDash val="solid"/>
            <a:round/>
          </a:ln>
        </p:spPr>
        <p:txBody>
          <a:bodyPr rtlCol="0" anchor="ctr"/>
          <a:lstStyle/>
          <a:p>
            <a:endParaRPr lang="vi-VN"/>
          </a:p>
        </p:txBody>
      </p:sp>
      <p:sp>
        <p:nvSpPr>
          <p:cNvPr id="33" name="Freeform: Shape 32">
            <a:extLst>
              <a:ext uri="{FF2B5EF4-FFF2-40B4-BE49-F238E27FC236}">
                <a16:creationId xmlns:a16="http://schemas.microsoft.com/office/drawing/2014/main" id="{6A7D39A8-8008-E0BC-E37C-15DF70310A67}"/>
              </a:ext>
            </a:extLst>
          </p:cNvPr>
          <p:cNvSpPr/>
          <p:nvPr/>
        </p:nvSpPr>
        <p:spPr>
          <a:xfrm>
            <a:off x="1172560" y="1769303"/>
            <a:ext cx="832395" cy="640665"/>
          </a:xfrm>
          <a:custGeom>
            <a:avLst/>
            <a:gdLst>
              <a:gd name="connsiteX0" fmla="*/ 832395 w 832395"/>
              <a:gd name="connsiteY0" fmla="*/ 324249 h 640665"/>
              <a:gd name="connsiteX1" fmla="*/ 828636 w 832395"/>
              <a:gd name="connsiteY1" fmla="*/ 327382 h 640665"/>
              <a:gd name="connsiteX2" fmla="*/ 821430 w 832395"/>
              <a:gd name="connsiteY2" fmla="*/ 328321 h 640665"/>
              <a:gd name="connsiteX3" fmla="*/ 817671 w 832395"/>
              <a:gd name="connsiteY3" fmla="*/ 341479 h 640665"/>
              <a:gd name="connsiteX4" fmla="*/ 812345 w 832395"/>
              <a:gd name="connsiteY4" fmla="*/ 341793 h 640665"/>
              <a:gd name="connsiteX5" fmla="*/ 806393 w 832395"/>
              <a:gd name="connsiteY5" fmla="*/ 340853 h 640665"/>
              <a:gd name="connsiteX6" fmla="*/ 805453 w 832395"/>
              <a:gd name="connsiteY6" fmla="*/ 343046 h 640665"/>
              <a:gd name="connsiteX7" fmla="*/ 800440 w 832395"/>
              <a:gd name="connsiteY7" fmla="*/ 370928 h 640665"/>
              <a:gd name="connsiteX8" fmla="*/ 799814 w 832395"/>
              <a:gd name="connsiteY8" fmla="*/ 387219 h 640665"/>
              <a:gd name="connsiteX9" fmla="*/ 802946 w 832395"/>
              <a:gd name="connsiteY9" fmla="*/ 398810 h 640665"/>
              <a:gd name="connsiteX10" fmla="*/ 791981 w 832395"/>
              <a:gd name="connsiteY10" fmla="*/ 404136 h 640665"/>
              <a:gd name="connsiteX11" fmla="*/ 787909 w 832395"/>
              <a:gd name="connsiteY11" fmla="*/ 406956 h 640665"/>
              <a:gd name="connsiteX12" fmla="*/ 785089 w 832395"/>
              <a:gd name="connsiteY12" fmla="*/ 411028 h 640665"/>
              <a:gd name="connsiteX13" fmla="*/ 773498 w 832395"/>
              <a:gd name="connsiteY13" fmla="*/ 407269 h 640665"/>
              <a:gd name="connsiteX14" fmla="*/ 763159 w 832395"/>
              <a:gd name="connsiteY14" fmla="*/ 418234 h 640665"/>
              <a:gd name="connsiteX15" fmla="*/ 755014 w 832395"/>
              <a:gd name="connsiteY15" fmla="*/ 434838 h 640665"/>
              <a:gd name="connsiteX16" fmla="*/ 750628 w 832395"/>
              <a:gd name="connsiteY16" fmla="*/ 448309 h 640665"/>
              <a:gd name="connsiteX17" fmla="*/ 750315 w 832395"/>
              <a:gd name="connsiteY17" fmla="*/ 453948 h 640665"/>
              <a:gd name="connsiteX18" fmla="*/ 752508 w 832395"/>
              <a:gd name="connsiteY18" fmla="*/ 458334 h 640665"/>
              <a:gd name="connsiteX19" fmla="*/ 753448 w 832395"/>
              <a:gd name="connsiteY19" fmla="*/ 462094 h 640665"/>
              <a:gd name="connsiteX20" fmla="*/ 754074 w 832395"/>
              <a:gd name="connsiteY20" fmla="*/ 468046 h 640665"/>
              <a:gd name="connsiteX21" fmla="*/ 757207 w 832395"/>
              <a:gd name="connsiteY21" fmla="*/ 482457 h 640665"/>
              <a:gd name="connsiteX22" fmla="*/ 759400 w 832395"/>
              <a:gd name="connsiteY22" fmla="*/ 488096 h 640665"/>
              <a:gd name="connsiteX23" fmla="*/ 765039 w 832395"/>
              <a:gd name="connsiteY23" fmla="*/ 495928 h 640665"/>
              <a:gd name="connsiteX24" fmla="*/ 774438 w 832395"/>
              <a:gd name="connsiteY24" fmla="*/ 503760 h 640665"/>
              <a:gd name="connsiteX25" fmla="*/ 784776 w 832395"/>
              <a:gd name="connsiteY25" fmla="*/ 510026 h 640665"/>
              <a:gd name="connsiteX26" fmla="*/ 794174 w 832395"/>
              <a:gd name="connsiteY26" fmla="*/ 512846 h 640665"/>
              <a:gd name="connsiteX27" fmla="*/ 794174 w 832395"/>
              <a:gd name="connsiteY27" fmla="*/ 515665 h 640665"/>
              <a:gd name="connsiteX28" fmla="*/ 788222 w 832395"/>
              <a:gd name="connsiteY28" fmla="*/ 522244 h 640665"/>
              <a:gd name="connsiteX29" fmla="*/ 786656 w 832395"/>
              <a:gd name="connsiteY29" fmla="*/ 518172 h 640665"/>
              <a:gd name="connsiteX30" fmla="*/ 784149 w 832395"/>
              <a:gd name="connsiteY30" fmla="*/ 515352 h 640665"/>
              <a:gd name="connsiteX31" fmla="*/ 780703 w 832395"/>
              <a:gd name="connsiteY31" fmla="*/ 513472 h 640665"/>
              <a:gd name="connsiteX32" fmla="*/ 776317 w 832395"/>
              <a:gd name="connsiteY32" fmla="*/ 512846 h 640665"/>
              <a:gd name="connsiteX33" fmla="*/ 781017 w 832395"/>
              <a:gd name="connsiteY33" fmla="*/ 523497 h 640665"/>
              <a:gd name="connsiteX34" fmla="*/ 782270 w 832395"/>
              <a:gd name="connsiteY34" fmla="*/ 525377 h 640665"/>
              <a:gd name="connsiteX35" fmla="*/ 785089 w 832395"/>
              <a:gd name="connsiteY35" fmla="*/ 526317 h 640665"/>
              <a:gd name="connsiteX36" fmla="*/ 792608 w 832395"/>
              <a:gd name="connsiteY36" fmla="*/ 525690 h 640665"/>
              <a:gd name="connsiteX37" fmla="*/ 795741 w 832395"/>
              <a:gd name="connsiteY37" fmla="*/ 526943 h 640665"/>
              <a:gd name="connsiteX38" fmla="*/ 804513 w 832395"/>
              <a:gd name="connsiteY38" fmla="*/ 536655 h 640665"/>
              <a:gd name="connsiteX39" fmla="*/ 809212 w 832395"/>
              <a:gd name="connsiteY39" fmla="*/ 543547 h 640665"/>
              <a:gd name="connsiteX40" fmla="*/ 811405 w 832395"/>
              <a:gd name="connsiteY40" fmla="*/ 550126 h 640665"/>
              <a:gd name="connsiteX41" fmla="*/ 805139 w 832395"/>
              <a:gd name="connsiteY41" fmla="*/ 568610 h 640665"/>
              <a:gd name="connsiteX42" fmla="*/ 807019 w 832395"/>
              <a:gd name="connsiteY42" fmla="*/ 571430 h 640665"/>
              <a:gd name="connsiteX43" fmla="*/ 810779 w 832395"/>
              <a:gd name="connsiteY43" fmla="*/ 575189 h 640665"/>
              <a:gd name="connsiteX44" fmla="*/ 811718 w 832395"/>
              <a:gd name="connsiteY44" fmla="*/ 583648 h 640665"/>
              <a:gd name="connsiteX45" fmla="*/ 810465 w 832395"/>
              <a:gd name="connsiteY45" fmla="*/ 593046 h 640665"/>
              <a:gd name="connsiteX46" fmla="*/ 808585 w 832395"/>
              <a:gd name="connsiteY46" fmla="*/ 598999 h 640665"/>
              <a:gd name="connsiteX47" fmla="*/ 798560 w 832395"/>
              <a:gd name="connsiteY47" fmla="*/ 602758 h 640665"/>
              <a:gd name="connsiteX48" fmla="*/ 793235 w 832395"/>
              <a:gd name="connsiteY48" fmla="*/ 605891 h 640665"/>
              <a:gd name="connsiteX49" fmla="*/ 791042 w 832395"/>
              <a:gd name="connsiteY49" fmla="*/ 609650 h 640665"/>
              <a:gd name="connsiteX50" fmla="*/ 789788 w 832395"/>
              <a:gd name="connsiteY50" fmla="*/ 613723 h 640665"/>
              <a:gd name="connsiteX51" fmla="*/ 784149 w 832395"/>
              <a:gd name="connsiteY51" fmla="*/ 615603 h 640665"/>
              <a:gd name="connsiteX52" fmla="*/ 782270 w 832395"/>
              <a:gd name="connsiteY52" fmla="*/ 617482 h 640665"/>
              <a:gd name="connsiteX53" fmla="*/ 783209 w 832395"/>
              <a:gd name="connsiteY53" fmla="*/ 624061 h 640665"/>
              <a:gd name="connsiteX54" fmla="*/ 785403 w 832395"/>
              <a:gd name="connsiteY54" fmla="*/ 626568 h 640665"/>
              <a:gd name="connsiteX55" fmla="*/ 778824 w 832395"/>
              <a:gd name="connsiteY55" fmla="*/ 637533 h 640665"/>
              <a:gd name="connsiteX56" fmla="*/ 770678 w 832395"/>
              <a:gd name="connsiteY56" fmla="*/ 640665 h 640665"/>
              <a:gd name="connsiteX57" fmla="*/ 761280 w 832395"/>
              <a:gd name="connsiteY57" fmla="*/ 637533 h 640665"/>
              <a:gd name="connsiteX58" fmla="*/ 758460 w 832395"/>
              <a:gd name="connsiteY58" fmla="*/ 635653 h 640665"/>
              <a:gd name="connsiteX59" fmla="*/ 750628 w 832395"/>
              <a:gd name="connsiteY59" fmla="*/ 635026 h 640665"/>
              <a:gd name="connsiteX60" fmla="*/ 703635 w 832395"/>
              <a:gd name="connsiteY60" fmla="*/ 628447 h 640665"/>
              <a:gd name="connsiteX61" fmla="*/ 685152 w 832395"/>
              <a:gd name="connsiteY61" fmla="*/ 629700 h 640665"/>
              <a:gd name="connsiteX62" fmla="*/ 675127 w 832395"/>
              <a:gd name="connsiteY62" fmla="*/ 632207 h 640665"/>
              <a:gd name="connsiteX63" fmla="*/ 664788 w 832395"/>
              <a:gd name="connsiteY63" fmla="*/ 632833 h 640665"/>
              <a:gd name="connsiteX64" fmla="*/ 653197 w 832395"/>
              <a:gd name="connsiteY64" fmla="*/ 630640 h 640665"/>
              <a:gd name="connsiteX65" fmla="*/ 606204 w 832395"/>
              <a:gd name="connsiteY65" fmla="*/ 615603 h 640665"/>
              <a:gd name="connsiteX66" fmla="*/ 572683 w 832395"/>
              <a:gd name="connsiteY66" fmla="*/ 618736 h 640665"/>
              <a:gd name="connsiteX67" fmla="*/ 561405 w 832395"/>
              <a:gd name="connsiteY67" fmla="*/ 619049 h 640665"/>
              <a:gd name="connsiteX68" fmla="*/ 561405 w 832395"/>
              <a:gd name="connsiteY68" fmla="*/ 613410 h 640665"/>
              <a:gd name="connsiteX69" fmla="*/ 558585 w 832395"/>
              <a:gd name="connsiteY69" fmla="*/ 609650 h 640665"/>
              <a:gd name="connsiteX70" fmla="*/ 549500 w 832395"/>
              <a:gd name="connsiteY70" fmla="*/ 603385 h 640665"/>
              <a:gd name="connsiteX71" fmla="*/ 537282 w 832395"/>
              <a:gd name="connsiteY71" fmla="*/ 583021 h 640665"/>
              <a:gd name="connsiteX72" fmla="*/ 531956 w 832395"/>
              <a:gd name="connsiteY72" fmla="*/ 581455 h 640665"/>
              <a:gd name="connsiteX73" fmla="*/ 527257 w 832395"/>
              <a:gd name="connsiteY73" fmla="*/ 582081 h 640665"/>
              <a:gd name="connsiteX74" fmla="*/ 522244 w 832395"/>
              <a:gd name="connsiteY74" fmla="*/ 583648 h 640665"/>
              <a:gd name="connsiteX75" fmla="*/ 516918 w 832395"/>
              <a:gd name="connsiteY75" fmla="*/ 583961 h 640665"/>
              <a:gd name="connsiteX76" fmla="*/ 506580 w 832395"/>
              <a:gd name="connsiteY76" fmla="*/ 580202 h 640665"/>
              <a:gd name="connsiteX77" fmla="*/ 485277 w 832395"/>
              <a:gd name="connsiteY77" fmla="*/ 567670 h 640665"/>
              <a:gd name="connsiteX78" fmla="*/ 478384 w 832395"/>
              <a:gd name="connsiteY78" fmla="*/ 566104 h 640665"/>
              <a:gd name="connsiteX79" fmla="*/ 471179 w 832395"/>
              <a:gd name="connsiteY79" fmla="*/ 568297 h 640665"/>
              <a:gd name="connsiteX80" fmla="*/ 462720 w 832395"/>
              <a:gd name="connsiteY80" fmla="*/ 568297 h 640665"/>
              <a:gd name="connsiteX81" fmla="*/ 455201 w 832395"/>
              <a:gd name="connsiteY81" fmla="*/ 566417 h 640665"/>
              <a:gd name="connsiteX82" fmla="*/ 450815 w 832395"/>
              <a:gd name="connsiteY82" fmla="*/ 562031 h 640665"/>
              <a:gd name="connsiteX83" fmla="*/ 446743 w 832395"/>
              <a:gd name="connsiteY83" fmla="*/ 550753 h 640665"/>
              <a:gd name="connsiteX84" fmla="*/ 435464 w 832395"/>
              <a:gd name="connsiteY84" fmla="*/ 547307 h 640665"/>
              <a:gd name="connsiteX85" fmla="*/ 411028 w 832395"/>
              <a:gd name="connsiteY85" fmla="*/ 549187 h 640665"/>
              <a:gd name="connsiteX86" fmla="*/ 405076 w 832395"/>
              <a:gd name="connsiteY86" fmla="*/ 548560 h 640665"/>
              <a:gd name="connsiteX87" fmla="*/ 388785 w 832395"/>
              <a:gd name="connsiteY87" fmla="*/ 543547 h 640665"/>
              <a:gd name="connsiteX88" fmla="*/ 371241 w 832395"/>
              <a:gd name="connsiteY88" fmla="*/ 541041 h 640665"/>
              <a:gd name="connsiteX89" fmla="*/ 366229 w 832395"/>
              <a:gd name="connsiteY89" fmla="*/ 539161 h 640665"/>
              <a:gd name="connsiteX90" fmla="*/ 363096 w 832395"/>
              <a:gd name="connsiteY90" fmla="*/ 536342 h 640665"/>
              <a:gd name="connsiteX91" fmla="*/ 358083 w 832395"/>
              <a:gd name="connsiteY91" fmla="*/ 528823 h 640665"/>
              <a:gd name="connsiteX92" fmla="*/ 355890 w 832395"/>
              <a:gd name="connsiteY92" fmla="*/ 526317 h 640665"/>
              <a:gd name="connsiteX93" fmla="*/ 351504 w 832395"/>
              <a:gd name="connsiteY93" fmla="*/ 524750 h 640665"/>
              <a:gd name="connsiteX94" fmla="*/ 343359 w 832395"/>
              <a:gd name="connsiteY94" fmla="*/ 524124 h 640665"/>
              <a:gd name="connsiteX95" fmla="*/ 338973 w 832395"/>
              <a:gd name="connsiteY95" fmla="*/ 522871 h 640665"/>
              <a:gd name="connsiteX96" fmla="*/ 332707 w 832395"/>
              <a:gd name="connsiteY96" fmla="*/ 518485 h 640665"/>
              <a:gd name="connsiteX97" fmla="*/ 321116 w 832395"/>
              <a:gd name="connsiteY97" fmla="*/ 506580 h 640665"/>
              <a:gd name="connsiteX98" fmla="*/ 314850 w 832395"/>
              <a:gd name="connsiteY98" fmla="*/ 501881 h 640665"/>
              <a:gd name="connsiteX99" fmla="*/ 300752 w 832395"/>
              <a:gd name="connsiteY99" fmla="*/ 494049 h 640665"/>
              <a:gd name="connsiteX100" fmla="*/ 295740 w 832395"/>
              <a:gd name="connsiteY100" fmla="*/ 489349 h 640665"/>
              <a:gd name="connsiteX101" fmla="*/ 281016 w 832395"/>
              <a:gd name="connsiteY101" fmla="*/ 467106 h 640665"/>
              <a:gd name="connsiteX102" fmla="*/ 276003 w 832395"/>
              <a:gd name="connsiteY102" fmla="*/ 462094 h 640665"/>
              <a:gd name="connsiteX103" fmla="*/ 268798 w 832395"/>
              <a:gd name="connsiteY103" fmla="*/ 457708 h 640665"/>
              <a:gd name="connsiteX104" fmla="*/ 260652 w 832395"/>
              <a:gd name="connsiteY104" fmla="*/ 455515 h 640665"/>
              <a:gd name="connsiteX105" fmla="*/ 247494 w 832395"/>
              <a:gd name="connsiteY105" fmla="*/ 456768 h 640665"/>
              <a:gd name="connsiteX106" fmla="*/ 239975 w 832395"/>
              <a:gd name="connsiteY106" fmla="*/ 455201 h 640665"/>
              <a:gd name="connsiteX107" fmla="*/ 234650 w 832395"/>
              <a:gd name="connsiteY107" fmla="*/ 451129 h 640665"/>
              <a:gd name="connsiteX108" fmla="*/ 222431 w 832395"/>
              <a:gd name="connsiteY108" fmla="*/ 432332 h 640665"/>
              <a:gd name="connsiteX109" fmla="*/ 215226 w 832395"/>
              <a:gd name="connsiteY109" fmla="*/ 426066 h 640665"/>
              <a:gd name="connsiteX110" fmla="*/ 208334 w 832395"/>
              <a:gd name="connsiteY110" fmla="*/ 422620 h 640665"/>
              <a:gd name="connsiteX111" fmla="*/ 201128 w 832395"/>
              <a:gd name="connsiteY111" fmla="*/ 420427 h 640665"/>
              <a:gd name="connsiteX112" fmla="*/ 192983 w 832395"/>
              <a:gd name="connsiteY112" fmla="*/ 416667 h 640665"/>
              <a:gd name="connsiteX113" fmla="*/ 186404 w 832395"/>
              <a:gd name="connsiteY113" fmla="*/ 411342 h 640665"/>
              <a:gd name="connsiteX114" fmla="*/ 181078 w 832395"/>
              <a:gd name="connsiteY114" fmla="*/ 405389 h 640665"/>
              <a:gd name="connsiteX115" fmla="*/ 174812 w 832395"/>
              <a:gd name="connsiteY115" fmla="*/ 400690 h 640665"/>
              <a:gd name="connsiteX116" fmla="*/ 166040 w 832395"/>
              <a:gd name="connsiteY116" fmla="*/ 398497 h 640665"/>
              <a:gd name="connsiteX117" fmla="*/ 153822 w 832395"/>
              <a:gd name="connsiteY117" fmla="*/ 402257 h 640665"/>
              <a:gd name="connsiteX118" fmla="*/ 150063 w 832395"/>
              <a:gd name="connsiteY118" fmla="*/ 398497 h 640665"/>
              <a:gd name="connsiteX119" fmla="*/ 150063 w 832395"/>
              <a:gd name="connsiteY119" fmla="*/ 390352 h 640665"/>
              <a:gd name="connsiteX120" fmla="*/ 148497 w 832395"/>
              <a:gd name="connsiteY120" fmla="*/ 381580 h 640665"/>
              <a:gd name="connsiteX121" fmla="*/ 144111 w 832395"/>
              <a:gd name="connsiteY121" fmla="*/ 377194 h 640665"/>
              <a:gd name="connsiteX122" fmla="*/ 127193 w 832395"/>
              <a:gd name="connsiteY122" fmla="*/ 365289 h 640665"/>
              <a:gd name="connsiteX123" fmla="*/ 79887 w 832395"/>
              <a:gd name="connsiteY123" fmla="*/ 343986 h 640665"/>
              <a:gd name="connsiteX124" fmla="*/ 71115 w 832395"/>
              <a:gd name="connsiteY124" fmla="*/ 341793 h 640665"/>
              <a:gd name="connsiteX125" fmla="*/ 62343 w 832395"/>
              <a:gd name="connsiteY125" fmla="*/ 342419 h 640665"/>
              <a:gd name="connsiteX126" fmla="*/ 52632 w 832395"/>
              <a:gd name="connsiteY126" fmla="*/ 346179 h 640665"/>
              <a:gd name="connsiteX127" fmla="*/ 40100 w 832395"/>
              <a:gd name="connsiteY127" fmla="*/ 337093 h 640665"/>
              <a:gd name="connsiteX128" fmla="*/ 29449 w 832395"/>
              <a:gd name="connsiteY128" fmla="*/ 331454 h 640665"/>
              <a:gd name="connsiteX129" fmla="*/ 26316 w 832395"/>
              <a:gd name="connsiteY129" fmla="*/ 329261 h 640665"/>
              <a:gd name="connsiteX130" fmla="*/ 24123 w 832395"/>
              <a:gd name="connsiteY130" fmla="*/ 326128 h 640665"/>
              <a:gd name="connsiteX131" fmla="*/ 18797 w 832395"/>
              <a:gd name="connsiteY131" fmla="*/ 315163 h 640665"/>
              <a:gd name="connsiteX132" fmla="*/ 11905 w 832395"/>
              <a:gd name="connsiteY132" fmla="*/ 314537 h 640665"/>
              <a:gd name="connsiteX133" fmla="*/ 4073 w 832395"/>
              <a:gd name="connsiteY133" fmla="*/ 314537 h 640665"/>
              <a:gd name="connsiteX134" fmla="*/ 0 w 832395"/>
              <a:gd name="connsiteY134" fmla="*/ 312657 h 640665"/>
              <a:gd name="connsiteX135" fmla="*/ 3446 w 832395"/>
              <a:gd name="connsiteY135" fmla="*/ 304825 h 640665"/>
              <a:gd name="connsiteX136" fmla="*/ 9085 w 832395"/>
              <a:gd name="connsiteY136" fmla="*/ 300439 h 640665"/>
              <a:gd name="connsiteX137" fmla="*/ 24123 w 832395"/>
              <a:gd name="connsiteY137" fmla="*/ 293547 h 640665"/>
              <a:gd name="connsiteX138" fmla="*/ 30702 w 832395"/>
              <a:gd name="connsiteY138" fmla="*/ 288848 h 640665"/>
              <a:gd name="connsiteX139" fmla="*/ 39160 w 832395"/>
              <a:gd name="connsiteY139" fmla="*/ 276003 h 640665"/>
              <a:gd name="connsiteX140" fmla="*/ 44173 w 832395"/>
              <a:gd name="connsiteY140" fmla="*/ 271617 h 640665"/>
              <a:gd name="connsiteX141" fmla="*/ 53258 w 832395"/>
              <a:gd name="connsiteY141" fmla="*/ 269424 h 640665"/>
              <a:gd name="connsiteX142" fmla="*/ 62970 w 832395"/>
              <a:gd name="connsiteY142" fmla="*/ 264412 h 640665"/>
              <a:gd name="connsiteX143" fmla="*/ 72995 w 832395"/>
              <a:gd name="connsiteY143" fmla="*/ 260652 h 640665"/>
              <a:gd name="connsiteX144" fmla="*/ 79261 w 832395"/>
              <a:gd name="connsiteY144" fmla="*/ 260026 h 640665"/>
              <a:gd name="connsiteX145" fmla="*/ 80827 w 832395"/>
              <a:gd name="connsiteY145" fmla="*/ 261279 h 640665"/>
              <a:gd name="connsiteX146" fmla="*/ 83960 w 832395"/>
              <a:gd name="connsiteY146" fmla="*/ 255013 h 640665"/>
              <a:gd name="connsiteX147" fmla="*/ 85526 w 832395"/>
              <a:gd name="connsiteY147" fmla="*/ 250627 h 640665"/>
              <a:gd name="connsiteX148" fmla="*/ 87406 w 832395"/>
              <a:gd name="connsiteY148" fmla="*/ 240289 h 640665"/>
              <a:gd name="connsiteX149" fmla="*/ 89912 w 832395"/>
              <a:gd name="connsiteY149" fmla="*/ 235276 h 640665"/>
              <a:gd name="connsiteX150" fmla="*/ 94298 w 832395"/>
              <a:gd name="connsiteY150" fmla="*/ 232770 h 640665"/>
              <a:gd name="connsiteX151" fmla="*/ 98998 w 832395"/>
              <a:gd name="connsiteY151" fmla="*/ 231830 h 640665"/>
              <a:gd name="connsiteX152" fmla="*/ 102444 w 832395"/>
              <a:gd name="connsiteY152" fmla="*/ 229637 h 640665"/>
              <a:gd name="connsiteX153" fmla="*/ 104324 w 832395"/>
              <a:gd name="connsiteY153" fmla="*/ 224311 h 640665"/>
              <a:gd name="connsiteX154" fmla="*/ 99311 w 832395"/>
              <a:gd name="connsiteY154" fmla="*/ 218045 h 640665"/>
              <a:gd name="connsiteX155" fmla="*/ 98058 w 832395"/>
              <a:gd name="connsiteY155" fmla="*/ 210840 h 640665"/>
              <a:gd name="connsiteX156" fmla="*/ 97431 w 832395"/>
              <a:gd name="connsiteY156" fmla="*/ 203008 h 640665"/>
              <a:gd name="connsiteX157" fmla="*/ 94612 w 832395"/>
              <a:gd name="connsiteY157" fmla="*/ 195802 h 640665"/>
              <a:gd name="connsiteX158" fmla="*/ 89912 w 832395"/>
              <a:gd name="connsiteY158" fmla="*/ 191730 h 640665"/>
              <a:gd name="connsiteX159" fmla="*/ 76441 w 832395"/>
              <a:gd name="connsiteY159" fmla="*/ 183584 h 640665"/>
              <a:gd name="connsiteX160" fmla="*/ 71742 w 832395"/>
              <a:gd name="connsiteY160" fmla="*/ 177005 h 640665"/>
              <a:gd name="connsiteX161" fmla="*/ 63283 w 832395"/>
              <a:gd name="connsiteY161" fmla="*/ 153509 h 640665"/>
              <a:gd name="connsiteX162" fmla="*/ 62343 w 832395"/>
              <a:gd name="connsiteY162" fmla="*/ 147870 h 640665"/>
              <a:gd name="connsiteX163" fmla="*/ 64850 w 832395"/>
              <a:gd name="connsiteY163" fmla="*/ 140665 h 640665"/>
              <a:gd name="connsiteX164" fmla="*/ 68609 w 832395"/>
              <a:gd name="connsiteY164" fmla="*/ 139098 h 640665"/>
              <a:gd name="connsiteX165" fmla="*/ 73622 w 832395"/>
              <a:gd name="connsiteY165" fmla="*/ 140351 h 640665"/>
              <a:gd name="connsiteX166" fmla="*/ 93985 w 832395"/>
              <a:gd name="connsiteY166" fmla="*/ 151003 h 640665"/>
              <a:gd name="connsiteX167" fmla="*/ 102130 w 832395"/>
              <a:gd name="connsiteY167" fmla="*/ 153822 h 640665"/>
              <a:gd name="connsiteX168" fmla="*/ 110589 w 832395"/>
              <a:gd name="connsiteY168" fmla="*/ 152569 h 640665"/>
              <a:gd name="connsiteX169" fmla="*/ 114035 w 832395"/>
              <a:gd name="connsiteY169" fmla="*/ 149750 h 640665"/>
              <a:gd name="connsiteX170" fmla="*/ 117168 w 832395"/>
              <a:gd name="connsiteY170" fmla="*/ 142857 h 640665"/>
              <a:gd name="connsiteX171" fmla="*/ 122181 w 832395"/>
              <a:gd name="connsiteY171" fmla="*/ 137845 h 640665"/>
              <a:gd name="connsiteX172" fmla="*/ 131579 w 832395"/>
              <a:gd name="connsiteY172" fmla="*/ 137532 h 640665"/>
              <a:gd name="connsiteX173" fmla="*/ 161654 w 832395"/>
              <a:gd name="connsiteY173" fmla="*/ 129386 h 640665"/>
              <a:gd name="connsiteX174" fmla="*/ 167294 w 832395"/>
              <a:gd name="connsiteY174" fmla="*/ 134085 h 640665"/>
              <a:gd name="connsiteX175" fmla="*/ 182018 w 832395"/>
              <a:gd name="connsiteY175" fmla="*/ 139411 h 640665"/>
              <a:gd name="connsiteX176" fmla="*/ 189850 w 832395"/>
              <a:gd name="connsiteY176" fmla="*/ 152569 h 640665"/>
              <a:gd name="connsiteX177" fmla="*/ 209587 w 832395"/>
              <a:gd name="connsiteY177" fmla="*/ 139725 h 640665"/>
              <a:gd name="connsiteX178" fmla="*/ 217419 w 832395"/>
              <a:gd name="connsiteY178" fmla="*/ 137845 h 640665"/>
              <a:gd name="connsiteX179" fmla="*/ 225878 w 832395"/>
              <a:gd name="connsiteY179" fmla="*/ 138785 h 640665"/>
              <a:gd name="connsiteX180" fmla="*/ 230890 w 832395"/>
              <a:gd name="connsiteY180" fmla="*/ 142544 h 640665"/>
              <a:gd name="connsiteX181" fmla="*/ 234963 w 832395"/>
              <a:gd name="connsiteY181" fmla="*/ 148183 h 640665"/>
              <a:gd name="connsiteX182" fmla="*/ 240915 w 832395"/>
              <a:gd name="connsiteY182" fmla="*/ 154136 h 640665"/>
              <a:gd name="connsiteX183" fmla="*/ 244361 w 832395"/>
              <a:gd name="connsiteY183" fmla="*/ 156642 h 640665"/>
              <a:gd name="connsiteX184" fmla="*/ 255326 w 832395"/>
              <a:gd name="connsiteY184" fmla="*/ 161341 h 640665"/>
              <a:gd name="connsiteX185" fmla="*/ 279449 w 832395"/>
              <a:gd name="connsiteY185" fmla="*/ 176066 h 640665"/>
              <a:gd name="connsiteX186" fmla="*/ 286655 w 832395"/>
              <a:gd name="connsiteY186" fmla="*/ 177632 h 640665"/>
              <a:gd name="connsiteX187" fmla="*/ 296366 w 832395"/>
              <a:gd name="connsiteY187" fmla="*/ 176379 h 640665"/>
              <a:gd name="connsiteX188" fmla="*/ 300126 w 832395"/>
              <a:gd name="connsiteY188" fmla="*/ 174812 h 640665"/>
              <a:gd name="connsiteX189" fmla="*/ 306705 w 832395"/>
              <a:gd name="connsiteY189" fmla="*/ 170426 h 640665"/>
              <a:gd name="connsiteX190" fmla="*/ 310464 w 832395"/>
              <a:gd name="connsiteY190" fmla="*/ 169173 h 640665"/>
              <a:gd name="connsiteX191" fmla="*/ 314224 w 832395"/>
              <a:gd name="connsiteY191" fmla="*/ 170113 h 640665"/>
              <a:gd name="connsiteX192" fmla="*/ 321429 w 832395"/>
              <a:gd name="connsiteY192" fmla="*/ 174186 h 640665"/>
              <a:gd name="connsiteX193" fmla="*/ 325502 w 832395"/>
              <a:gd name="connsiteY193" fmla="*/ 173873 h 640665"/>
              <a:gd name="connsiteX194" fmla="*/ 329261 w 832395"/>
              <a:gd name="connsiteY194" fmla="*/ 169173 h 640665"/>
              <a:gd name="connsiteX195" fmla="*/ 342733 w 832395"/>
              <a:gd name="connsiteY195" fmla="*/ 132832 h 640665"/>
              <a:gd name="connsiteX196" fmla="*/ 346179 w 832395"/>
              <a:gd name="connsiteY196" fmla="*/ 126880 h 640665"/>
              <a:gd name="connsiteX197" fmla="*/ 351818 w 832395"/>
              <a:gd name="connsiteY197" fmla="*/ 120927 h 640665"/>
              <a:gd name="connsiteX198" fmla="*/ 358397 w 832395"/>
              <a:gd name="connsiteY198" fmla="*/ 115915 h 640665"/>
              <a:gd name="connsiteX199" fmla="*/ 363722 w 832395"/>
              <a:gd name="connsiteY199" fmla="*/ 114662 h 640665"/>
              <a:gd name="connsiteX200" fmla="*/ 369362 w 832395"/>
              <a:gd name="connsiteY200" fmla="*/ 114035 h 640665"/>
              <a:gd name="connsiteX201" fmla="*/ 377507 w 832395"/>
              <a:gd name="connsiteY201" fmla="*/ 111529 h 640665"/>
              <a:gd name="connsiteX202" fmla="*/ 387845 w 832395"/>
              <a:gd name="connsiteY202" fmla="*/ 102130 h 640665"/>
              <a:gd name="connsiteX203" fmla="*/ 398184 w 832395"/>
              <a:gd name="connsiteY203" fmla="*/ 97431 h 640665"/>
              <a:gd name="connsiteX204" fmla="*/ 406642 w 832395"/>
              <a:gd name="connsiteY204" fmla="*/ 90852 h 640665"/>
              <a:gd name="connsiteX205" fmla="*/ 410715 w 832395"/>
              <a:gd name="connsiteY205" fmla="*/ 76755 h 640665"/>
              <a:gd name="connsiteX206" fmla="*/ 411655 w 832395"/>
              <a:gd name="connsiteY206" fmla="*/ 69236 h 640665"/>
              <a:gd name="connsiteX207" fmla="*/ 411342 w 832395"/>
              <a:gd name="connsiteY207" fmla="*/ 65163 h 640665"/>
              <a:gd name="connsiteX208" fmla="*/ 408209 w 832395"/>
              <a:gd name="connsiteY208" fmla="*/ 62657 h 640665"/>
              <a:gd name="connsiteX209" fmla="*/ 400377 w 832395"/>
              <a:gd name="connsiteY209" fmla="*/ 59837 h 640665"/>
              <a:gd name="connsiteX210" fmla="*/ 387845 w 832395"/>
              <a:gd name="connsiteY210" fmla="*/ 59211 h 640665"/>
              <a:gd name="connsiteX211" fmla="*/ 385652 w 832395"/>
              <a:gd name="connsiteY211" fmla="*/ 56704 h 640665"/>
              <a:gd name="connsiteX212" fmla="*/ 388159 w 832395"/>
              <a:gd name="connsiteY212" fmla="*/ 48246 h 640665"/>
              <a:gd name="connsiteX213" fmla="*/ 396304 w 832395"/>
              <a:gd name="connsiteY213" fmla="*/ 37907 h 640665"/>
              <a:gd name="connsiteX214" fmla="*/ 419487 w 832395"/>
              <a:gd name="connsiteY214" fmla="*/ 24123 h 640665"/>
              <a:gd name="connsiteX215" fmla="*/ 429199 w 832395"/>
              <a:gd name="connsiteY215" fmla="*/ 16604 h 640665"/>
              <a:gd name="connsiteX216" fmla="*/ 432958 w 832395"/>
              <a:gd name="connsiteY216" fmla="*/ 10338 h 640665"/>
              <a:gd name="connsiteX217" fmla="*/ 433898 w 832395"/>
              <a:gd name="connsiteY217" fmla="*/ 6579 h 640665"/>
              <a:gd name="connsiteX218" fmla="*/ 435778 w 832395"/>
              <a:gd name="connsiteY218" fmla="*/ 4386 h 640665"/>
              <a:gd name="connsiteX219" fmla="*/ 443923 w 832395"/>
              <a:gd name="connsiteY219" fmla="*/ 3133 h 640665"/>
              <a:gd name="connsiteX220" fmla="*/ 456455 w 832395"/>
              <a:gd name="connsiteY220" fmla="*/ 4386 h 640665"/>
              <a:gd name="connsiteX221" fmla="*/ 462094 w 832395"/>
              <a:gd name="connsiteY221" fmla="*/ 3446 h 640665"/>
              <a:gd name="connsiteX222" fmla="*/ 466480 w 832395"/>
              <a:gd name="connsiteY222" fmla="*/ 0 h 640665"/>
              <a:gd name="connsiteX223" fmla="*/ 473685 w 832395"/>
              <a:gd name="connsiteY223" fmla="*/ 1566 h 640665"/>
              <a:gd name="connsiteX224" fmla="*/ 495615 w 832395"/>
              <a:gd name="connsiteY224" fmla="*/ 10025 h 640665"/>
              <a:gd name="connsiteX225" fmla="*/ 516292 w 832395"/>
              <a:gd name="connsiteY225" fmla="*/ 22870 h 640665"/>
              <a:gd name="connsiteX226" fmla="*/ 528823 w 832395"/>
              <a:gd name="connsiteY226" fmla="*/ 27882 h 640665"/>
              <a:gd name="connsiteX227" fmla="*/ 553886 w 832395"/>
              <a:gd name="connsiteY227" fmla="*/ 34775 h 640665"/>
              <a:gd name="connsiteX228" fmla="*/ 561405 w 832395"/>
              <a:gd name="connsiteY228" fmla="*/ 39474 h 640665"/>
              <a:gd name="connsiteX229" fmla="*/ 565791 w 832395"/>
              <a:gd name="connsiteY229" fmla="*/ 45739 h 640665"/>
              <a:gd name="connsiteX230" fmla="*/ 565791 w 832395"/>
              <a:gd name="connsiteY230" fmla="*/ 51379 h 640665"/>
              <a:gd name="connsiteX231" fmla="*/ 562658 w 832395"/>
              <a:gd name="connsiteY231" fmla="*/ 57331 h 640665"/>
              <a:gd name="connsiteX232" fmla="*/ 552319 w 832395"/>
              <a:gd name="connsiteY232" fmla="*/ 68296 h 640665"/>
              <a:gd name="connsiteX233" fmla="*/ 548873 w 832395"/>
              <a:gd name="connsiteY233" fmla="*/ 74562 h 640665"/>
              <a:gd name="connsiteX234" fmla="*/ 547307 w 832395"/>
              <a:gd name="connsiteY234" fmla="*/ 81767 h 640665"/>
              <a:gd name="connsiteX235" fmla="*/ 548247 w 832395"/>
              <a:gd name="connsiteY235" fmla="*/ 92732 h 640665"/>
              <a:gd name="connsiteX236" fmla="*/ 551693 w 832395"/>
              <a:gd name="connsiteY236" fmla="*/ 105890 h 640665"/>
              <a:gd name="connsiteX237" fmla="*/ 560778 w 832395"/>
              <a:gd name="connsiteY237" fmla="*/ 125627 h 640665"/>
              <a:gd name="connsiteX238" fmla="*/ 570176 w 832395"/>
              <a:gd name="connsiteY238" fmla="*/ 137845 h 640665"/>
              <a:gd name="connsiteX239" fmla="*/ 594613 w 832395"/>
              <a:gd name="connsiteY239" fmla="*/ 159775 h 640665"/>
              <a:gd name="connsiteX240" fmla="*/ 600878 w 832395"/>
              <a:gd name="connsiteY240" fmla="*/ 168233 h 640665"/>
              <a:gd name="connsiteX241" fmla="*/ 604638 w 832395"/>
              <a:gd name="connsiteY241" fmla="*/ 177632 h 640665"/>
              <a:gd name="connsiteX242" fmla="*/ 605264 w 832395"/>
              <a:gd name="connsiteY242" fmla="*/ 187030 h 640665"/>
              <a:gd name="connsiteX243" fmla="*/ 604638 w 832395"/>
              <a:gd name="connsiteY243" fmla="*/ 205828 h 640665"/>
              <a:gd name="connsiteX244" fmla="*/ 604951 w 832395"/>
              <a:gd name="connsiteY244" fmla="*/ 213660 h 640665"/>
              <a:gd name="connsiteX245" fmla="*/ 607144 w 832395"/>
              <a:gd name="connsiteY245" fmla="*/ 215853 h 640665"/>
              <a:gd name="connsiteX246" fmla="*/ 610903 w 832395"/>
              <a:gd name="connsiteY246" fmla="*/ 214913 h 640665"/>
              <a:gd name="connsiteX247" fmla="*/ 620302 w 832395"/>
              <a:gd name="connsiteY247" fmla="*/ 205201 h 640665"/>
              <a:gd name="connsiteX248" fmla="*/ 624375 w 832395"/>
              <a:gd name="connsiteY248" fmla="*/ 201755 h 640665"/>
              <a:gd name="connsiteX249" fmla="*/ 629387 w 832395"/>
              <a:gd name="connsiteY249" fmla="*/ 199875 h 640665"/>
              <a:gd name="connsiteX250" fmla="*/ 635026 w 832395"/>
              <a:gd name="connsiteY250" fmla="*/ 200502 h 640665"/>
              <a:gd name="connsiteX251" fmla="*/ 641292 w 832395"/>
              <a:gd name="connsiteY251" fmla="*/ 204261 h 640665"/>
              <a:gd name="connsiteX252" fmla="*/ 646931 w 832395"/>
              <a:gd name="connsiteY252" fmla="*/ 211153 h 640665"/>
              <a:gd name="connsiteX253" fmla="*/ 659776 w 832395"/>
              <a:gd name="connsiteY253" fmla="*/ 229637 h 640665"/>
              <a:gd name="connsiteX254" fmla="*/ 666355 w 832395"/>
              <a:gd name="connsiteY254" fmla="*/ 234336 h 640665"/>
              <a:gd name="connsiteX255" fmla="*/ 675127 w 832395"/>
              <a:gd name="connsiteY255" fmla="*/ 236216 h 640665"/>
              <a:gd name="connsiteX256" fmla="*/ 695177 w 832395"/>
              <a:gd name="connsiteY256" fmla="*/ 234023 h 640665"/>
              <a:gd name="connsiteX257" fmla="*/ 704889 w 832395"/>
              <a:gd name="connsiteY257" fmla="*/ 235903 h 640665"/>
              <a:gd name="connsiteX258" fmla="*/ 716793 w 832395"/>
              <a:gd name="connsiteY258" fmla="*/ 243108 h 640665"/>
              <a:gd name="connsiteX259" fmla="*/ 723686 w 832395"/>
              <a:gd name="connsiteY259" fmla="*/ 251254 h 640665"/>
              <a:gd name="connsiteX260" fmla="*/ 734650 w 832395"/>
              <a:gd name="connsiteY260" fmla="*/ 268797 h 640665"/>
              <a:gd name="connsiteX261" fmla="*/ 738723 w 832395"/>
              <a:gd name="connsiteY261" fmla="*/ 272870 h 640665"/>
              <a:gd name="connsiteX262" fmla="*/ 743422 w 832395"/>
              <a:gd name="connsiteY262" fmla="*/ 275690 h 640665"/>
              <a:gd name="connsiteX263" fmla="*/ 749688 w 832395"/>
              <a:gd name="connsiteY263" fmla="*/ 278509 h 640665"/>
              <a:gd name="connsiteX264" fmla="*/ 758147 w 832395"/>
              <a:gd name="connsiteY264" fmla="*/ 284462 h 640665"/>
              <a:gd name="connsiteX265" fmla="*/ 781643 w 832395"/>
              <a:gd name="connsiteY265" fmla="*/ 308271 h 640665"/>
              <a:gd name="connsiteX266" fmla="*/ 786969 w 832395"/>
              <a:gd name="connsiteY266" fmla="*/ 311404 h 640665"/>
              <a:gd name="connsiteX267" fmla="*/ 814225 w 832395"/>
              <a:gd name="connsiteY267" fmla="*/ 315163 h 640665"/>
              <a:gd name="connsiteX268" fmla="*/ 832395 w 832395"/>
              <a:gd name="connsiteY268" fmla="*/ 324249 h 64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832395" h="640665">
                <a:moveTo>
                  <a:pt x="832395" y="324249"/>
                </a:moveTo>
                <a:lnTo>
                  <a:pt x="828636" y="327382"/>
                </a:lnTo>
                <a:lnTo>
                  <a:pt x="821430" y="328321"/>
                </a:lnTo>
                <a:lnTo>
                  <a:pt x="817671" y="341479"/>
                </a:lnTo>
                <a:lnTo>
                  <a:pt x="812345" y="341793"/>
                </a:lnTo>
                <a:lnTo>
                  <a:pt x="806393" y="340853"/>
                </a:lnTo>
                <a:lnTo>
                  <a:pt x="805453" y="343046"/>
                </a:lnTo>
                <a:lnTo>
                  <a:pt x="800440" y="370928"/>
                </a:lnTo>
                <a:lnTo>
                  <a:pt x="799814" y="387219"/>
                </a:lnTo>
                <a:lnTo>
                  <a:pt x="802946" y="398810"/>
                </a:lnTo>
                <a:lnTo>
                  <a:pt x="791981" y="404136"/>
                </a:lnTo>
                <a:lnTo>
                  <a:pt x="787909" y="406956"/>
                </a:lnTo>
                <a:lnTo>
                  <a:pt x="785089" y="411028"/>
                </a:lnTo>
                <a:lnTo>
                  <a:pt x="773498" y="407269"/>
                </a:lnTo>
                <a:lnTo>
                  <a:pt x="763159" y="418234"/>
                </a:lnTo>
                <a:lnTo>
                  <a:pt x="755014" y="434838"/>
                </a:lnTo>
                <a:lnTo>
                  <a:pt x="750628" y="448309"/>
                </a:lnTo>
                <a:lnTo>
                  <a:pt x="750315" y="453948"/>
                </a:lnTo>
                <a:lnTo>
                  <a:pt x="752508" y="458334"/>
                </a:lnTo>
                <a:lnTo>
                  <a:pt x="753448" y="462094"/>
                </a:lnTo>
                <a:lnTo>
                  <a:pt x="754074" y="468046"/>
                </a:lnTo>
                <a:lnTo>
                  <a:pt x="757207" y="482457"/>
                </a:lnTo>
                <a:lnTo>
                  <a:pt x="759400" y="488096"/>
                </a:lnTo>
                <a:lnTo>
                  <a:pt x="765039" y="495928"/>
                </a:lnTo>
                <a:lnTo>
                  <a:pt x="774438" y="503760"/>
                </a:lnTo>
                <a:lnTo>
                  <a:pt x="784776" y="510026"/>
                </a:lnTo>
                <a:lnTo>
                  <a:pt x="794174" y="512846"/>
                </a:lnTo>
                <a:lnTo>
                  <a:pt x="794174" y="515665"/>
                </a:lnTo>
                <a:lnTo>
                  <a:pt x="788222" y="522244"/>
                </a:lnTo>
                <a:lnTo>
                  <a:pt x="786656" y="518172"/>
                </a:lnTo>
                <a:lnTo>
                  <a:pt x="784149" y="515352"/>
                </a:lnTo>
                <a:lnTo>
                  <a:pt x="780703" y="513472"/>
                </a:lnTo>
                <a:lnTo>
                  <a:pt x="776317" y="512846"/>
                </a:lnTo>
                <a:lnTo>
                  <a:pt x="781017" y="523497"/>
                </a:lnTo>
                <a:lnTo>
                  <a:pt x="782270" y="525377"/>
                </a:lnTo>
                <a:lnTo>
                  <a:pt x="785089" y="526317"/>
                </a:lnTo>
                <a:lnTo>
                  <a:pt x="792608" y="525690"/>
                </a:lnTo>
                <a:lnTo>
                  <a:pt x="795741" y="526943"/>
                </a:lnTo>
                <a:lnTo>
                  <a:pt x="804513" y="536655"/>
                </a:lnTo>
                <a:lnTo>
                  <a:pt x="809212" y="543547"/>
                </a:lnTo>
                <a:lnTo>
                  <a:pt x="811405" y="550126"/>
                </a:lnTo>
                <a:lnTo>
                  <a:pt x="805139" y="568610"/>
                </a:lnTo>
                <a:lnTo>
                  <a:pt x="807019" y="571430"/>
                </a:lnTo>
                <a:lnTo>
                  <a:pt x="810779" y="575189"/>
                </a:lnTo>
                <a:lnTo>
                  <a:pt x="811718" y="583648"/>
                </a:lnTo>
                <a:lnTo>
                  <a:pt x="810465" y="593046"/>
                </a:lnTo>
                <a:lnTo>
                  <a:pt x="808585" y="598999"/>
                </a:lnTo>
                <a:lnTo>
                  <a:pt x="798560" y="602758"/>
                </a:lnTo>
                <a:lnTo>
                  <a:pt x="793235" y="605891"/>
                </a:lnTo>
                <a:lnTo>
                  <a:pt x="791042" y="609650"/>
                </a:lnTo>
                <a:lnTo>
                  <a:pt x="789788" y="613723"/>
                </a:lnTo>
                <a:lnTo>
                  <a:pt x="784149" y="615603"/>
                </a:lnTo>
                <a:lnTo>
                  <a:pt x="782270" y="617482"/>
                </a:lnTo>
                <a:lnTo>
                  <a:pt x="783209" y="624061"/>
                </a:lnTo>
                <a:lnTo>
                  <a:pt x="785403" y="626568"/>
                </a:lnTo>
                <a:lnTo>
                  <a:pt x="778824" y="637533"/>
                </a:lnTo>
                <a:lnTo>
                  <a:pt x="770678" y="640665"/>
                </a:lnTo>
                <a:lnTo>
                  <a:pt x="761280" y="637533"/>
                </a:lnTo>
                <a:lnTo>
                  <a:pt x="758460" y="635653"/>
                </a:lnTo>
                <a:lnTo>
                  <a:pt x="750628" y="635026"/>
                </a:lnTo>
                <a:lnTo>
                  <a:pt x="703635" y="628447"/>
                </a:lnTo>
                <a:lnTo>
                  <a:pt x="685152" y="629700"/>
                </a:lnTo>
                <a:lnTo>
                  <a:pt x="675127" y="632207"/>
                </a:lnTo>
                <a:lnTo>
                  <a:pt x="664788" y="632833"/>
                </a:lnTo>
                <a:lnTo>
                  <a:pt x="653197" y="630640"/>
                </a:lnTo>
                <a:lnTo>
                  <a:pt x="606204" y="615603"/>
                </a:lnTo>
                <a:lnTo>
                  <a:pt x="572683" y="618736"/>
                </a:lnTo>
                <a:lnTo>
                  <a:pt x="561405" y="619049"/>
                </a:lnTo>
                <a:lnTo>
                  <a:pt x="561405" y="613410"/>
                </a:lnTo>
                <a:lnTo>
                  <a:pt x="558585" y="609650"/>
                </a:lnTo>
                <a:lnTo>
                  <a:pt x="549500" y="603385"/>
                </a:lnTo>
                <a:lnTo>
                  <a:pt x="537282" y="583021"/>
                </a:lnTo>
                <a:lnTo>
                  <a:pt x="531956" y="581455"/>
                </a:lnTo>
                <a:lnTo>
                  <a:pt x="527257" y="582081"/>
                </a:lnTo>
                <a:lnTo>
                  <a:pt x="522244" y="583648"/>
                </a:lnTo>
                <a:lnTo>
                  <a:pt x="516918" y="583961"/>
                </a:lnTo>
                <a:lnTo>
                  <a:pt x="506580" y="580202"/>
                </a:lnTo>
                <a:lnTo>
                  <a:pt x="485277" y="567670"/>
                </a:lnTo>
                <a:lnTo>
                  <a:pt x="478384" y="566104"/>
                </a:lnTo>
                <a:lnTo>
                  <a:pt x="471179" y="568297"/>
                </a:lnTo>
                <a:lnTo>
                  <a:pt x="462720" y="568297"/>
                </a:lnTo>
                <a:lnTo>
                  <a:pt x="455201" y="566417"/>
                </a:lnTo>
                <a:lnTo>
                  <a:pt x="450815" y="562031"/>
                </a:lnTo>
                <a:lnTo>
                  <a:pt x="446743" y="550753"/>
                </a:lnTo>
                <a:lnTo>
                  <a:pt x="435464" y="547307"/>
                </a:lnTo>
                <a:lnTo>
                  <a:pt x="411028" y="549187"/>
                </a:lnTo>
                <a:lnTo>
                  <a:pt x="405076" y="548560"/>
                </a:lnTo>
                <a:lnTo>
                  <a:pt x="388785" y="543547"/>
                </a:lnTo>
                <a:lnTo>
                  <a:pt x="371241" y="541041"/>
                </a:lnTo>
                <a:lnTo>
                  <a:pt x="366229" y="539161"/>
                </a:lnTo>
                <a:lnTo>
                  <a:pt x="363096" y="536342"/>
                </a:lnTo>
                <a:lnTo>
                  <a:pt x="358083" y="528823"/>
                </a:lnTo>
                <a:lnTo>
                  <a:pt x="355890" y="526317"/>
                </a:lnTo>
                <a:lnTo>
                  <a:pt x="351504" y="524750"/>
                </a:lnTo>
                <a:lnTo>
                  <a:pt x="343359" y="524124"/>
                </a:lnTo>
                <a:lnTo>
                  <a:pt x="338973" y="522871"/>
                </a:lnTo>
                <a:lnTo>
                  <a:pt x="332707" y="518485"/>
                </a:lnTo>
                <a:lnTo>
                  <a:pt x="321116" y="506580"/>
                </a:lnTo>
                <a:lnTo>
                  <a:pt x="314850" y="501881"/>
                </a:lnTo>
                <a:lnTo>
                  <a:pt x="300752" y="494049"/>
                </a:lnTo>
                <a:lnTo>
                  <a:pt x="295740" y="489349"/>
                </a:lnTo>
                <a:lnTo>
                  <a:pt x="281016" y="467106"/>
                </a:lnTo>
                <a:lnTo>
                  <a:pt x="276003" y="462094"/>
                </a:lnTo>
                <a:lnTo>
                  <a:pt x="268798" y="457708"/>
                </a:lnTo>
                <a:lnTo>
                  <a:pt x="260652" y="455515"/>
                </a:lnTo>
                <a:lnTo>
                  <a:pt x="247494" y="456768"/>
                </a:lnTo>
                <a:lnTo>
                  <a:pt x="239975" y="455201"/>
                </a:lnTo>
                <a:lnTo>
                  <a:pt x="234650" y="451129"/>
                </a:lnTo>
                <a:lnTo>
                  <a:pt x="222431" y="432332"/>
                </a:lnTo>
                <a:lnTo>
                  <a:pt x="215226" y="426066"/>
                </a:lnTo>
                <a:lnTo>
                  <a:pt x="208334" y="422620"/>
                </a:lnTo>
                <a:lnTo>
                  <a:pt x="201128" y="420427"/>
                </a:lnTo>
                <a:lnTo>
                  <a:pt x="192983" y="416667"/>
                </a:lnTo>
                <a:lnTo>
                  <a:pt x="186404" y="411342"/>
                </a:lnTo>
                <a:lnTo>
                  <a:pt x="181078" y="405389"/>
                </a:lnTo>
                <a:lnTo>
                  <a:pt x="174812" y="400690"/>
                </a:lnTo>
                <a:lnTo>
                  <a:pt x="166040" y="398497"/>
                </a:lnTo>
                <a:lnTo>
                  <a:pt x="153822" y="402257"/>
                </a:lnTo>
                <a:lnTo>
                  <a:pt x="150063" y="398497"/>
                </a:lnTo>
                <a:lnTo>
                  <a:pt x="150063" y="390352"/>
                </a:lnTo>
                <a:lnTo>
                  <a:pt x="148497" y="381580"/>
                </a:lnTo>
                <a:lnTo>
                  <a:pt x="144111" y="377194"/>
                </a:lnTo>
                <a:lnTo>
                  <a:pt x="127193" y="365289"/>
                </a:lnTo>
                <a:lnTo>
                  <a:pt x="79887" y="343986"/>
                </a:lnTo>
                <a:lnTo>
                  <a:pt x="71115" y="341793"/>
                </a:lnTo>
                <a:lnTo>
                  <a:pt x="62343" y="342419"/>
                </a:lnTo>
                <a:lnTo>
                  <a:pt x="52632" y="346179"/>
                </a:lnTo>
                <a:lnTo>
                  <a:pt x="40100" y="337093"/>
                </a:lnTo>
                <a:lnTo>
                  <a:pt x="29449" y="331454"/>
                </a:lnTo>
                <a:lnTo>
                  <a:pt x="26316" y="329261"/>
                </a:lnTo>
                <a:lnTo>
                  <a:pt x="24123" y="326128"/>
                </a:lnTo>
                <a:lnTo>
                  <a:pt x="18797" y="315163"/>
                </a:lnTo>
                <a:lnTo>
                  <a:pt x="11905" y="314537"/>
                </a:lnTo>
                <a:lnTo>
                  <a:pt x="4073" y="314537"/>
                </a:lnTo>
                <a:lnTo>
                  <a:pt x="0" y="312657"/>
                </a:lnTo>
                <a:lnTo>
                  <a:pt x="3446" y="304825"/>
                </a:lnTo>
                <a:lnTo>
                  <a:pt x="9085" y="300439"/>
                </a:lnTo>
                <a:lnTo>
                  <a:pt x="24123" y="293547"/>
                </a:lnTo>
                <a:lnTo>
                  <a:pt x="30702" y="288848"/>
                </a:lnTo>
                <a:lnTo>
                  <a:pt x="39160" y="276003"/>
                </a:lnTo>
                <a:lnTo>
                  <a:pt x="44173" y="271617"/>
                </a:lnTo>
                <a:lnTo>
                  <a:pt x="53258" y="269424"/>
                </a:lnTo>
                <a:lnTo>
                  <a:pt x="62970" y="264412"/>
                </a:lnTo>
                <a:lnTo>
                  <a:pt x="72995" y="260652"/>
                </a:lnTo>
                <a:lnTo>
                  <a:pt x="79261" y="260026"/>
                </a:lnTo>
                <a:lnTo>
                  <a:pt x="80827" y="261279"/>
                </a:lnTo>
                <a:lnTo>
                  <a:pt x="83960" y="255013"/>
                </a:lnTo>
                <a:lnTo>
                  <a:pt x="85526" y="250627"/>
                </a:lnTo>
                <a:lnTo>
                  <a:pt x="87406" y="240289"/>
                </a:lnTo>
                <a:lnTo>
                  <a:pt x="89912" y="235276"/>
                </a:lnTo>
                <a:lnTo>
                  <a:pt x="94298" y="232770"/>
                </a:lnTo>
                <a:lnTo>
                  <a:pt x="98998" y="231830"/>
                </a:lnTo>
                <a:lnTo>
                  <a:pt x="102444" y="229637"/>
                </a:lnTo>
                <a:lnTo>
                  <a:pt x="104324" y="224311"/>
                </a:lnTo>
                <a:lnTo>
                  <a:pt x="99311" y="218045"/>
                </a:lnTo>
                <a:lnTo>
                  <a:pt x="98058" y="210840"/>
                </a:lnTo>
                <a:lnTo>
                  <a:pt x="97431" y="203008"/>
                </a:lnTo>
                <a:lnTo>
                  <a:pt x="94612" y="195802"/>
                </a:lnTo>
                <a:lnTo>
                  <a:pt x="89912" y="191730"/>
                </a:lnTo>
                <a:lnTo>
                  <a:pt x="76441" y="183584"/>
                </a:lnTo>
                <a:lnTo>
                  <a:pt x="71742" y="177005"/>
                </a:lnTo>
                <a:lnTo>
                  <a:pt x="63283" y="153509"/>
                </a:lnTo>
                <a:lnTo>
                  <a:pt x="62343" y="147870"/>
                </a:lnTo>
                <a:lnTo>
                  <a:pt x="64850" y="140665"/>
                </a:lnTo>
                <a:lnTo>
                  <a:pt x="68609" y="139098"/>
                </a:lnTo>
                <a:lnTo>
                  <a:pt x="73622" y="140351"/>
                </a:lnTo>
                <a:lnTo>
                  <a:pt x="93985" y="151003"/>
                </a:lnTo>
                <a:lnTo>
                  <a:pt x="102130" y="153822"/>
                </a:lnTo>
                <a:lnTo>
                  <a:pt x="110589" y="152569"/>
                </a:lnTo>
                <a:lnTo>
                  <a:pt x="114035" y="149750"/>
                </a:lnTo>
                <a:lnTo>
                  <a:pt x="117168" y="142857"/>
                </a:lnTo>
                <a:lnTo>
                  <a:pt x="122181" y="137845"/>
                </a:lnTo>
                <a:lnTo>
                  <a:pt x="131579" y="137532"/>
                </a:lnTo>
                <a:lnTo>
                  <a:pt x="161654" y="129386"/>
                </a:lnTo>
                <a:lnTo>
                  <a:pt x="167294" y="134085"/>
                </a:lnTo>
                <a:lnTo>
                  <a:pt x="182018" y="139411"/>
                </a:lnTo>
                <a:lnTo>
                  <a:pt x="189850" y="152569"/>
                </a:lnTo>
                <a:lnTo>
                  <a:pt x="209587" y="139725"/>
                </a:lnTo>
                <a:lnTo>
                  <a:pt x="217419" y="137845"/>
                </a:lnTo>
                <a:lnTo>
                  <a:pt x="225878" y="138785"/>
                </a:lnTo>
                <a:lnTo>
                  <a:pt x="230890" y="142544"/>
                </a:lnTo>
                <a:lnTo>
                  <a:pt x="234963" y="148183"/>
                </a:lnTo>
                <a:lnTo>
                  <a:pt x="240915" y="154136"/>
                </a:lnTo>
                <a:lnTo>
                  <a:pt x="244361" y="156642"/>
                </a:lnTo>
                <a:lnTo>
                  <a:pt x="255326" y="161341"/>
                </a:lnTo>
                <a:lnTo>
                  <a:pt x="279449" y="176066"/>
                </a:lnTo>
                <a:lnTo>
                  <a:pt x="286655" y="177632"/>
                </a:lnTo>
                <a:lnTo>
                  <a:pt x="296366" y="176379"/>
                </a:lnTo>
                <a:lnTo>
                  <a:pt x="300126" y="174812"/>
                </a:lnTo>
                <a:lnTo>
                  <a:pt x="306705" y="170426"/>
                </a:lnTo>
                <a:lnTo>
                  <a:pt x="310464" y="169173"/>
                </a:lnTo>
                <a:lnTo>
                  <a:pt x="314224" y="170113"/>
                </a:lnTo>
                <a:lnTo>
                  <a:pt x="321429" y="174186"/>
                </a:lnTo>
                <a:lnTo>
                  <a:pt x="325502" y="173873"/>
                </a:lnTo>
                <a:lnTo>
                  <a:pt x="329261" y="169173"/>
                </a:lnTo>
                <a:lnTo>
                  <a:pt x="342733" y="132832"/>
                </a:lnTo>
                <a:lnTo>
                  <a:pt x="346179" y="126880"/>
                </a:lnTo>
                <a:lnTo>
                  <a:pt x="351818" y="120927"/>
                </a:lnTo>
                <a:lnTo>
                  <a:pt x="358397" y="115915"/>
                </a:lnTo>
                <a:lnTo>
                  <a:pt x="363722" y="114662"/>
                </a:lnTo>
                <a:lnTo>
                  <a:pt x="369362" y="114035"/>
                </a:lnTo>
                <a:lnTo>
                  <a:pt x="377507" y="111529"/>
                </a:lnTo>
                <a:lnTo>
                  <a:pt x="387845" y="102130"/>
                </a:lnTo>
                <a:lnTo>
                  <a:pt x="398184" y="97431"/>
                </a:lnTo>
                <a:lnTo>
                  <a:pt x="406642" y="90852"/>
                </a:lnTo>
                <a:lnTo>
                  <a:pt x="410715" y="76755"/>
                </a:lnTo>
                <a:lnTo>
                  <a:pt x="411655" y="69236"/>
                </a:lnTo>
                <a:lnTo>
                  <a:pt x="411342" y="65163"/>
                </a:lnTo>
                <a:lnTo>
                  <a:pt x="408209" y="62657"/>
                </a:lnTo>
                <a:lnTo>
                  <a:pt x="400377" y="59837"/>
                </a:lnTo>
                <a:lnTo>
                  <a:pt x="387845" y="59211"/>
                </a:lnTo>
                <a:lnTo>
                  <a:pt x="385652" y="56704"/>
                </a:lnTo>
                <a:lnTo>
                  <a:pt x="388159" y="48246"/>
                </a:lnTo>
                <a:lnTo>
                  <a:pt x="396304" y="37907"/>
                </a:lnTo>
                <a:lnTo>
                  <a:pt x="419487" y="24123"/>
                </a:lnTo>
                <a:lnTo>
                  <a:pt x="429199" y="16604"/>
                </a:lnTo>
                <a:lnTo>
                  <a:pt x="432958" y="10338"/>
                </a:lnTo>
                <a:lnTo>
                  <a:pt x="433898" y="6579"/>
                </a:lnTo>
                <a:lnTo>
                  <a:pt x="435778" y="4386"/>
                </a:lnTo>
                <a:lnTo>
                  <a:pt x="443923" y="3133"/>
                </a:lnTo>
                <a:lnTo>
                  <a:pt x="456455" y="4386"/>
                </a:lnTo>
                <a:lnTo>
                  <a:pt x="462094" y="3446"/>
                </a:lnTo>
                <a:lnTo>
                  <a:pt x="466480" y="0"/>
                </a:lnTo>
                <a:lnTo>
                  <a:pt x="473685" y="1566"/>
                </a:lnTo>
                <a:lnTo>
                  <a:pt x="495615" y="10025"/>
                </a:lnTo>
                <a:lnTo>
                  <a:pt x="516292" y="22870"/>
                </a:lnTo>
                <a:lnTo>
                  <a:pt x="528823" y="27882"/>
                </a:lnTo>
                <a:lnTo>
                  <a:pt x="553886" y="34775"/>
                </a:lnTo>
                <a:lnTo>
                  <a:pt x="561405" y="39474"/>
                </a:lnTo>
                <a:lnTo>
                  <a:pt x="565791" y="45739"/>
                </a:lnTo>
                <a:lnTo>
                  <a:pt x="565791" y="51379"/>
                </a:lnTo>
                <a:lnTo>
                  <a:pt x="562658" y="57331"/>
                </a:lnTo>
                <a:lnTo>
                  <a:pt x="552319" y="68296"/>
                </a:lnTo>
                <a:lnTo>
                  <a:pt x="548873" y="74562"/>
                </a:lnTo>
                <a:lnTo>
                  <a:pt x="547307" y="81767"/>
                </a:lnTo>
                <a:lnTo>
                  <a:pt x="548247" y="92732"/>
                </a:lnTo>
                <a:lnTo>
                  <a:pt x="551693" y="105890"/>
                </a:lnTo>
                <a:lnTo>
                  <a:pt x="560778" y="125627"/>
                </a:lnTo>
                <a:lnTo>
                  <a:pt x="570176" y="137845"/>
                </a:lnTo>
                <a:lnTo>
                  <a:pt x="594613" y="159775"/>
                </a:lnTo>
                <a:lnTo>
                  <a:pt x="600878" y="168233"/>
                </a:lnTo>
                <a:lnTo>
                  <a:pt x="604638" y="177632"/>
                </a:lnTo>
                <a:lnTo>
                  <a:pt x="605264" y="187030"/>
                </a:lnTo>
                <a:lnTo>
                  <a:pt x="604638" y="205828"/>
                </a:lnTo>
                <a:lnTo>
                  <a:pt x="604951" y="213660"/>
                </a:lnTo>
                <a:lnTo>
                  <a:pt x="607144" y="215853"/>
                </a:lnTo>
                <a:lnTo>
                  <a:pt x="610903" y="214913"/>
                </a:lnTo>
                <a:lnTo>
                  <a:pt x="620302" y="205201"/>
                </a:lnTo>
                <a:lnTo>
                  <a:pt x="624375" y="201755"/>
                </a:lnTo>
                <a:lnTo>
                  <a:pt x="629387" y="199875"/>
                </a:lnTo>
                <a:lnTo>
                  <a:pt x="635026" y="200502"/>
                </a:lnTo>
                <a:lnTo>
                  <a:pt x="641292" y="204261"/>
                </a:lnTo>
                <a:lnTo>
                  <a:pt x="646931" y="211153"/>
                </a:lnTo>
                <a:lnTo>
                  <a:pt x="659776" y="229637"/>
                </a:lnTo>
                <a:lnTo>
                  <a:pt x="666355" y="234336"/>
                </a:lnTo>
                <a:lnTo>
                  <a:pt x="675127" y="236216"/>
                </a:lnTo>
                <a:lnTo>
                  <a:pt x="695177" y="234023"/>
                </a:lnTo>
                <a:lnTo>
                  <a:pt x="704889" y="235903"/>
                </a:lnTo>
                <a:lnTo>
                  <a:pt x="716793" y="243108"/>
                </a:lnTo>
                <a:lnTo>
                  <a:pt x="723686" y="251254"/>
                </a:lnTo>
                <a:lnTo>
                  <a:pt x="734650" y="268797"/>
                </a:lnTo>
                <a:lnTo>
                  <a:pt x="738723" y="272870"/>
                </a:lnTo>
                <a:lnTo>
                  <a:pt x="743422" y="275690"/>
                </a:lnTo>
                <a:lnTo>
                  <a:pt x="749688" y="278509"/>
                </a:lnTo>
                <a:lnTo>
                  <a:pt x="758147" y="284462"/>
                </a:lnTo>
                <a:lnTo>
                  <a:pt x="781643" y="308271"/>
                </a:lnTo>
                <a:lnTo>
                  <a:pt x="786969" y="311404"/>
                </a:lnTo>
                <a:lnTo>
                  <a:pt x="814225" y="315163"/>
                </a:lnTo>
                <a:lnTo>
                  <a:pt x="832395" y="324249"/>
                </a:lnTo>
                <a:close/>
              </a:path>
            </a:pathLst>
          </a:custGeom>
          <a:solidFill>
            <a:srgbClr val="D9A41F"/>
          </a:solidFill>
          <a:ln w="12700" cap="rnd">
            <a:solidFill>
              <a:schemeClr val="bg1"/>
            </a:solidFill>
            <a:prstDash val="solid"/>
            <a:round/>
          </a:ln>
        </p:spPr>
        <p:txBody>
          <a:bodyPr rtlCol="0" anchor="ctr"/>
          <a:lstStyle/>
          <a:p>
            <a:endParaRPr lang="vi-VN"/>
          </a:p>
        </p:txBody>
      </p:sp>
      <p:sp>
        <p:nvSpPr>
          <p:cNvPr id="34" name="Freeform: Shape 33">
            <a:extLst>
              <a:ext uri="{FF2B5EF4-FFF2-40B4-BE49-F238E27FC236}">
                <a16:creationId xmlns:a16="http://schemas.microsoft.com/office/drawing/2014/main" id="{F7049F44-A3FD-6DC9-FB77-4BA1C1CC8373}"/>
              </a:ext>
            </a:extLst>
          </p:cNvPr>
          <p:cNvSpPr/>
          <p:nvPr/>
        </p:nvSpPr>
        <p:spPr>
          <a:xfrm>
            <a:off x="1914729" y="2633653"/>
            <a:ext cx="600878" cy="499687"/>
          </a:xfrm>
          <a:custGeom>
            <a:avLst/>
            <a:gdLst>
              <a:gd name="connsiteX0" fmla="*/ 392858 w 600878"/>
              <a:gd name="connsiteY0" fmla="*/ 51065 h 499687"/>
              <a:gd name="connsiteX1" fmla="*/ 395677 w 600878"/>
              <a:gd name="connsiteY1" fmla="*/ 54198 h 499687"/>
              <a:gd name="connsiteX2" fmla="*/ 395677 w 600878"/>
              <a:gd name="connsiteY2" fmla="*/ 57018 h 499687"/>
              <a:gd name="connsiteX3" fmla="*/ 386906 w 600878"/>
              <a:gd name="connsiteY3" fmla="*/ 62657 h 499687"/>
              <a:gd name="connsiteX4" fmla="*/ 378447 w 600878"/>
              <a:gd name="connsiteY4" fmla="*/ 69549 h 499687"/>
              <a:gd name="connsiteX5" fmla="*/ 374061 w 600878"/>
              <a:gd name="connsiteY5" fmla="*/ 75188 h 499687"/>
              <a:gd name="connsiteX6" fmla="*/ 370615 w 600878"/>
              <a:gd name="connsiteY6" fmla="*/ 80827 h 499687"/>
              <a:gd name="connsiteX7" fmla="*/ 365915 w 600878"/>
              <a:gd name="connsiteY7" fmla="*/ 84587 h 499687"/>
              <a:gd name="connsiteX8" fmla="*/ 357770 w 600878"/>
              <a:gd name="connsiteY8" fmla="*/ 84587 h 499687"/>
              <a:gd name="connsiteX9" fmla="*/ 357770 w 600878"/>
              <a:gd name="connsiteY9" fmla="*/ 87719 h 499687"/>
              <a:gd name="connsiteX10" fmla="*/ 362469 w 600878"/>
              <a:gd name="connsiteY10" fmla="*/ 88972 h 499687"/>
              <a:gd name="connsiteX11" fmla="*/ 364349 w 600878"/>
              <a:gd name="connsiteY11" fmla="*/ 91792 h 499687"/>
              <a:gd name="connsiteX12" fmla="*/ 363409 w 600878"/>
              <a:gd name="connsiteY12" fmla="*/ 95865 h 499687"/>
              <a:gd name="connsiteX13" fmla="*/ 360903 w 600878"/>
              <a:gd name="connsiteY13" fmla="*/ 100251 h 499687"/>
              <a:gd name="connsiteX14" fmla="*/ 364662 w 600878"/>
              <a:gd name="connsiteY14" fmla="*/ 108396 h 499687"/>
              <a:gd name="connsiteX15" fmla="*/ 368422 w 600878"/>
              <a:gd name="connsiteY15" fmla="*/ 121241 h 499687"/>
              <a:gd name="connsiteX16" fmla="*/ 372181 w 600878"/>
              <a:gd name="connsiteY16" fmla="*/ 144111 h 499687"/>
              <a:gd name="connsiteX17" fmla="*/ 374374 w 600878"/>
              <a:gd name="connsiteY17" fmla="*/ 149123 h 499687"/>
              <a:gd name="connsiteX18" fmla="*/ 383146 w 600878"/>
              <a:gd name="connsiteY18" fmla="*/ 157582 h 499687"/>
              <a:gd name="connsiteX19" fmla="*/ 384086 w 600878"/>
              <a:gd name="connsiteY19" fmla="*/ 161028 h 499687"/>
              <a:gd name="connsiteX20" fmla="*/ 380640 w 600878"/>
              <a:gd name="connsiteY20" fmla="*/ 164474 h 499687"/>
              <a:gd name="connsiteX21" fmla="*/ 375941 w 600878"/>
              <a:gd name="connsiteY21" fmla="*/ 164161 h 499687"/>
              <a:gd name="connsiteX22" fmla="*/ 363096 w 600878"/>
              <a:gd name="connsiteY22" fmla="*/ 158522 h 499687"/>
              <a:gd name="connsiteX23" fmla="*/ 357770 w 600878"/>
              <a:gd name="connsiteY23" fmla="*/ 148183 h 499687"/>
              <a:gd name="connsiteX24" fmla="*/ 353384 w 600878"/>
              <a:gd name="connsiteY24" fmla="*/ 145677 h 499687"/>
              <a:gd name="connsiteX25" fmla="*/ 347118 w 600878"/>
              <a:gd name="connsiteY25" fmla="*/ 144737 h 499687"/>
              <a:gd name="connsiteX26" fmla="*/ 331767 w 600878"/>
              <a:gd name="connsiteY26" fmla="*/ 136592 h 499687"/>
              <a:gd name="connsiteX27" fmla="*/ 302945 w 600878"/>
              <a:gd name="connsiteY27" fmla="*/ 133459 h 499687"/>
              <a:gd name="connsiteX28" fmla="*/ 296680 w 600878"/>
              <a:gd name="connsiteY28" fmla="*/ 130639 h 499687"/>
              <a:gd name="connsiteX29" fmla="*/ 293547 w 600878"/>
              <a:gd name="connsiteY29" fmla="*/ 133459 h 499687"/>
              <a:gd name="connsiteX30" fmla="*/ 299813 w 600878"/>
              <a:gd name="connsiteY30" fmla="*/ 137845 h 499687"/>
              <a:gd name="connsiteX31" fmla="*/ 309838 w 600878"/>
              <a:gd name="connsiteY31" fmla="*/ 141918 h 499687"/>
              <a:gd name="connsiteX32" fmla="*/ 319863 w 600878"/>
              <a:gd name="connsiteY32" fmla="*/ 144737 h 499687"/>
              <a:gd name="connsiteX33" fmla="*/ 334274 w 600878"/>
              <a:gd name="connsiteY33" fmla="*/ 146303 h 499687"/>
              <a:gd name="connsiteX34" fmla="*/ 354951 w 600878"/>
              <a:gd name="connsiteY34" fmla="*/ 151943 h 499687"/>
              <a:gd name="connsiteX35" fmla="*/ 354951 w 600878"/>
              <a:gd name="connsiteY35" fmla="*/ 155075 h 499687"/>
              <a:gd name="connsiteX36" fmla="*/ 352131 w 600878"/>
              <a:gd name="connsiteY36" fmla="*/ 155075 h 499687"/>
              <a:gd name="connsiteX37" fmla="*/ 343672 w 600878"/>
              <a:gd name="connsiteY37" fmla="*/ 151629 h 499687"/>
              <a:gd name="connsiteX38" fmla="*/ 335214 w 600878"/>
              <a:gd name="connsiteY38" fmla="*/ 157268 h 499687"/>
              <a:gd name="connsiteX39" fmla="*/ 333960 w 600878"/>
              <a:gd name="connsiteY39" fmla="*/ 166354 h 499687"/>
              <a:gd name="connsiteX40" fmla="*/ 346179 w 600878"/>
              <a:gd name="connsiteY40" fmla="*/ 173559 h 499687"/>
              <a:gd name="connsiteX41" fmla="*/ 342732 w 600878"/>
              <a:gd name="connsiteY41" fmla="*/ 166040 h 499687"/>
              <a:gd name="connsiteX42" fmla="*/ 340540 w 600878"/>
              <a:gd name="connsiteY42" fmla="*/ 164161 h 499687"/>
              <a:gd name="connsiteX43" fmla="*/ 349938 w 600878"/>
              <a:gd name="connsiteY43" fmla="*/ 160088 h 499687"/>
              <a:gd name="connsiteX44" fmla="*/ 363722 w 600878"/>
              <a:gd name="connsiteY44" fmla="*/ 161968 h 499687"/>
              <a:gd name="connsiteX45" fmla="*/ 377507 w 600878"/>
              <a:gd name="connsiteY45" fmla="*/ 167293 h 499687"/>
              <a:gd name="connsiteX46" fmla="*/ 386906 w 600878"/>
              <a:gd name="connsiteY46" fmla="*/ 173559 h 499687"/>
              <a:gd name="connsiteX47" fmla="*/ 391291 w 600878"/>
              <a:gd name="connsiteY47" fmla="*/ 179198 h 499687"/>
              <a:gd name="connsiteX48" fmla="*/ 401630 w 600878"/>
              <a:gd name="connsiteY48" fmla="*/ 197995 h 499687"/>
              <a:gd name="connsiteX49" fmla="*/ 413221 w 600878"/>
              <a:gd name="connsiteY49" fmla="*/ 211153 h 499687"/>
              <a:gd name="connsiteX50" fmla="*/ 433898 w 600878"/>
              <a:gd name="connsiteY50" fmla="*/ 246554 h 499687"/>
              <a:gd name="connsiteX51" fmla="*/ 438597 w 600878"/>
              <a:gd name="connsiteY51" fmla="*/ 260965 h 499687"/>
              <a:gd name="connsiteX52" fmla="*/ 442357 w 600878"/>
              <a:gd name="connsiteY52" fmla="*/ 268171 h 499687"/>
              <a:gd name="connsiteX53" fmla="*/ 443923 w 600878"/>
              <a:gd name="connsiteY53" fmla="*/ 268797 h 499687"/>
              <a:gd name="connsiteX54" fmla="*/ 452382 w 600878"/>
              <a:gd name="connsiteY54" fmla="*/ 275690 h 499687"/>
              <a:gd name="connsiteX55" fmla="*/ 459901 w 600878"/>
              <a:gd name="connsiteY55" fmla="*/ 286341 h 499687"/>
              <a:gd name="connsiteX56" fmla="*/ 497181 w 600878"/>
              <a:gd name="connsiteY56" fmla="*/ 328321 h 499687"/>
              <a:gd name="connsiteX57" fmla="*/ 574876 w 600878"/>
              <a:gd name="connsiteY57" fmla="*/ 386279 h 499687"/>
              <a:gd name="connsiteX58" fmla="*/ 600878 w 600878"/>
              <a:gd name="connsiteY58" fmla="*/ 405389 h 499687"/>
              <a:gd name="connsiteX59" fmla="*/ 598059 w 600878"/>
              <a:gd name="connsiteY59" fmla="*/ 407269 h 499687"/>
              <a:gd name="connsiteX60" fmla="*/ 556079 w 600878"/>
              <a:gd name="connsiteY60" fmla="*/ 432958 h 499687"/>
              <a:gd name="connsiteX61" fmla="*/ 547933 w 600878"/>
              <a:gd name="connsiteY61" fmla="*/ 442043 h 499687"/>
              <a:gd name="connsiteX62" fmla="*/ 536655 w 600878"/>
              <a:gd name="connsiteY62" fmla="*/ 457394 h 499687"/>
              <a:gd name="connsiteX63" fmla="*/ 530703 w 600878"/>
              <a:gd name="connsiteY63" fmla="*/ 470552 h 499687"/>
              <a:gd name="connsiteX64" fmla="*/ 525377 w 600878"/>
              <a:gd name="connsiteY64" fmla="*/ 479637 h 499687"/>
              <a:gd name="connsiteX65" fmla="*/ 519738 w 600878"/>
              <a:gd name="connsiteY65" fmla="*/ 487156 h 499687"/>
              <a:gd name="connsiteX66" fmla="*/ 506580 w 600878"/>
              <a:gd name="connsiteY66" fmla="*/ 492482 h 499687"/>
              <a:gd name="connsiteX67" fmla="*/ 490916 w 600878"/>
              <a:gd name="connsiteY67" fmla="*/ 494675 h 499687"/>
              <a:gd name="connsiteX68" fmla="*/ 422620 w 600878"/>
              <a:gd name="connsiteY68" fmla="*/ 489976 h 499687"/>
              <a:gd name="connsiteX69" fmla="*/ 409775 w 600878"/>
              <a:gd name="connsiteY69" fmla="*/ 495615 h 499687"/>
              <a:gd name="connsiteX70" fmla="*/ 399437 w 600878"/>
              <a:gd name="connsiteY70" fmla="*/ 499688 h 499687"/>
              <a:gd name="connsiteX71" fmla="*/ 399123 w 600878"/>
              <a:gd name="connsiteY71" fmla="*/ 489663 h 499687"/>
              <a:gd name="connsiteX72" fmla="*/ 395364 w 600878"/>
              <a:gd name="connsiteY72" fmla="*/ 482457 h 499687"/>
              <a:gd name="connsiteX73" fmla="*/ 383773 w 600878"/>
              <a:gd name="connsiteY73" fmla="*/ 493735 h 499687"/>
              <a:gd name="connsiteX74" fmla="*/ 373748 w 600878"/>
              <a:gd name="connsiteY74" fmla="*/ 490602 h 499687"/>
              <a:gd name="connsiteX75" fmla="*/ 366542 w 600878"/>
              <a:gd name="connsiteY75" fmla="*/ 489349 h 499687"/>
              <a:gd name="connsiteX76" fmla="*/ 358397 w 600878"/>
              <a:gd name="connsiteY76" fmla="*/ 486216 h 499687"/>
              <a:gd name="connsiteX77" fmla="*/ 351191 w 600878"/>
              <a:gd name="connsiteY77" fmla="*/ 482770 h 499687"/>
              <a:gd name="connsiteX78" fmla="*/ 347432 w 600878"/>
              <a:gd name="connsiteY78" fmla="*/ 479637 h 499687"/>
              <a:gd name="connsiteX79" fmla="*/ 346179 w 600878"/>
              <a:gd name="connsiteY79" fmla="*/ 475251 h 499687"/>
              <a:gd name="connsiteX80" fmla="*/ 337093 w 600878"/>
              <a:gd name="connsiteY80" fmla="*/ 456768 h 499687"/>
              <a:gd name="connsiteX81" fmla="*/ 337407 w 600878"/>
              <a:gd name="connsiteY81" fmla="*/ 454575 h 499687"/>
              <a:gd name="connsiteX82" fmla="*/ 340226 w 600878"/>
              <a:gd name="connsiteY82" fmla="*/ 449875 h 499687"/>
              <a:gd name="connsiteX83" fmla="*/ 340226 w 600878"/>
              <a:gd name="connsiteY83" fmla="*/ 447369 h 499687"/>
              <a:gd name="connsiteX84" fmla="*/ 335840 w 600878"/>
              <a:gd name="connsiteY84" fmla="*/ 439537 h 499687"/>
              <a:gd name="connsiteX85" fmla="*/ 315477 w 600878"/>
              <a:gd name="connsiteY85" fmla="*/ 420427 h 499687"/>
              <a:gd name="connsiteX86" fmla="*/ 302632 w 600878"/>
              <a:gd name="connsiteY86" fmla="*/ 399123 h 499687"/>
              <a:gd name="connsiteX87" fmla="*/ 300439 w 600878"/>
              <a:gd name="connsiteY87" fmla="*/ 392231 h 499687"/>
              <a:gd name="connsiteX88" fmla="*/ 300752 w 600878"/>
              <a:gd name="connsiteY88" fmla="*/ 387845 h 499687"/>
              <a:gd name="connsiteX89" fmla="*/ 304199 w 600878"/>
              <a:gd name="connsiteY89" fmla="*/ 380640 h 499687"/>
              <a:gd name="connsiteX90" fmla="*/ 304512 w 600878"/>
              <a:gd name="connsiteY90" fmla="*/ 376567 h 499687"/>
              <a:gd name="connsiteX91" fmla="*/ 302945 w 600878"/>
              <a:gd name="connsiteY91" fmla="*/ 374061 h 499687"/>
              <a:gd name="connsiteX92" fmla="*/ 296993 w 600878"/>
              <a:gd name="connsiteY92" fmla="*/ 367795 h 499687"/>
              <a:gd name="connsiteX93" fmla="*/ 294800 w 600878"/>
              <a:gd name="connsiteY93" fmla="*/ 364662 h 499687"/>
              <a:gd name="connsiteX94" fmla="*/ 293860 w 600878"/>
              <a:gd name="connsiteY94" fmla="*/ 359336 h 499687"/>
              <a:gd name="connsiteX95" fmla="*/ 294487 w 600878"/>
              <a:gd name="connsiteY95" fmla="*/ 354637 h 499687"/>
              <a:gd name="connsiteX96" fmla="*/ 293547 w 600878"/>
              <a:gd name="connsiteY96" fmla="*/ 350878 h 499687"/>
              <a:gd name="connsiteX97" fmla="*/ 288221 w 600878"/>
              <a:gd name="connsiteY97" fmla="*/ 348685 h 499687"/>
              <a:gd name="connsiteX98" fmla="*/ 282895 w 600878"/>
              <a:gd name="connsiteY98" fmla="*/ 348998 h 499687"/>
              <a:gd name="connsiteX99" fmla="*/ 280702 w 600878"/>
              <a:gd name="connsiteY99" fmla="*/ 351504 h 499687"/>
              <a:gd name="connsiteX100" fmla="*/ 279762 w 600878"/>
              <a:gd name="connsiteY100" fmla="*/ 355577 h 499687"/>
              <a:gd name="connsiteX101" fmla="*/ 277883 w 600878"/>
              <a:gd name="connsiteY101" fmla="*/ 359023 h 499687"/>
              <a:gd name="connsiteX102" fmla="*/ 271617 w 600878"/>
              <a:gd name="connsiteY102" fmla="*/ 365602 h 499687"/>
              <a:gd name="connsiteX103" fmla="*/ 266918 w 600878"/>
              <a:gd name="connsiteY103" fmla="*/ 368735 h 499687"/>
              <a:gd name="connsiteX104" fmla="*/ 260652 w 600878"/>
              <a:gd name="connsiteY104" fmla="*/ 368108 h 499687"/>
              <a:gd name="connsiteX105" fmla="*/ 251254 w 600878"/>
              <a:gd name="connsiteY105" fmla="*/ 363096 h 499687"/>
              <a:gd name="connsiteX106" fmla="*/ 180765 w 600878"/>
              <a:gd name="connsiteY106" fmla="*/ 302005 h 499687"/>
              <a:gd name="connsiteX107" fmla="*/ 143797 w 600878"/>
              <a:gd name="connsiteY107" fmla="*/ 256893 h 499687"/>
              <a:gd name="connsiteX108" fmla="*/ 134712 w 600878"/>
              <a:gd name="connsiteY108" fmla="*/ 247494 h 499687"/>
              <a:gd name="connsiteX109" fmla="*/ 107143 w 600878"/>
              <a:gd name="connsiteY109" fmla="*/ 211153 h 499687"/>
              <a:gd name="connsiteX110" fmla="*/ 95865 w 600878"/>
              <a:gd name="connsiteY110" fmla="*/ 200815 h 499687"/>
              <a:gd name="connsiteX111" fmla="*/ 82080 w 600878"/>
              <a:gd name="connsiteY111" fmla="*/ 191730 h 499687"/>
              <a:gd name="connsiteX112" fmla="*/ 59837 w 600878"/>
              <a:gd name="connsiteY112" fmla="*/ 181705 h 499687"/>
              <a:gd name="connsiteX113" fmla="*/ 54825 w 600878"/>
              <a:gd name="connsiteY113" fmla="*/ 177632 h 499687"/>
              <a:gd name="connsiteX114" fmla="*/ 50752 w 600878"/>
              <a:gd name="connsiteY114" fmla="*/ 170426 h 499687"/>
              <a:gd name="connsiteX115" fmla="*/ 45426 w 600878"/>
              <a:gd name="connsiteY115" fmla="*/ 153509 h 499687"/>
              <a:gd name="connsiteX116" fmla="*/ 41667 w 600878"/>
              <a:gd name="connsiteY116" fmla="*/ 145990 h 499687"/>
              <a:gd name="connsiteX117" fmla="*/ 31955 w 600878"/>
              <a:gd name="connsiteY117" fmla="*/ 133146 h 499687"/>
              <a:gd name="connsiteX118" fmla="*/ 20990 w 600878"/>
              <a:gd name="connsiteY118" fmla="*/ 112156 h 499687"/>
              <a:gd name="connsiteX119" fmla="*/ 4699 w 600878"/>
              <a:gd name="connsiteY119" fmla="*/ 96805 h 499687"/>
              <a:gd name="connsiteX120" fmla="*/ 0 w 600878"/>
              <a:gd name="connsiteY120" fmla="*/ 81767 h 499687"/>
              <a:gd name="connsiteX121" fmla="*/ 5012 w 600878"/>
              <a:gd name="connsiteY121" fmla="*/ 47619 h 499687"/>
              <a:gd name="connsiteX122" fmla="*/ 3759 w 600878"/>
              <a:gd name="connsiteY122" fmla="*/ 45426 h 499687"/>
              <a:gd name="connsiteX123" fmla="*/ 37281 w 600878"/>
              <a:gd name="connsiteY123" fmla="*/ 40100 h 499687"/>
              <a:gd name="connsiteX124" fmla="*/ 49499 w 600878"/>
              <a:gd name="connsiteY124" fmla="*/ 31642 h 499687"/>
              <a:gd name="connsiteX125" fmla="*/ 60464 w 600878"/>
              <a:gd name="connsiteY125" fmla="*/ 21616 h 499687"/>
              <a:gd name="connsiteX126" fmla="*/ 68609 w 600878"/>
              <a:gd name="connsiteY126" fmla="*/ 18170 h 499687"/>
              <a:gd name="connsiteX127" fmla="*/ 96178 w 600878"/>
              <a:gd name="connsiteY127" fmla="*/ 10025 h 499687"/>
              <a:gd name="connsiteX128" fmla="*/ 112782 w 600878"/>
              <a:gd name="connsiteY128" fmla="*/ 3133 h 499687"/>
              <a:gd name="connsiteX129" fmla="*/ 126253 w 600878"/>
              <a:gd name="connsiteY129" fmla="*/ 626 h 499687"/>
              <a:gd name="connsiteX130" fmla="*/ 141604 w 600878"/>
              <a:gd name="connsiteY130" fmla="*/ 0 h 499687"/>
              <a:gd name="connsiteX131" fmla="*/ 166667 w 600878"/>
              <a:gd name="connsiteY131" fmla="*/ 4386 h 499687"/>
              <a:gd name="connsiteX132" fmla="*/ 176692 w 600878"/>
              <a:gd name="connsiteY132" fmla="*/ 9085 h 499687"/>
              <a:gd name="connsiteX133" fmla="*/ 184524 w 600878"/>
              <a:gd name="connsiteY133" fmla="*/ 14411 h 499687"/>
              <a:gd name="connsiteX134" fmla="*/ 190790 w 600878"/>
              <a:gd name="connsiteY134" fmla="*/ 20990 h 499687"/>
              <a:gd name="connsiteX135" fmla="*/ 195176 w 600878"/>
              <a:gd name="connsiteY135" fmla="*/ 27882 h 499687"/>
              <a:gd name="connsiteX136" fmla="*/ 197682 w 600878"/>
              <a:gd name="connsiteY136" fmla="*/ 34148 h 499687"/>
              <a:gd name="connsiteX137" fmla="*/ 197995 w 600878"/>
              <a:gd name="connsiteY137" fmla="*/ 39787 h 499687"/>
              <a:gd name="connsiteX138" fmla="*/ 197369 w 600878"/>
              <a:gd name="connsiteY138" fmla="*/ 48246 h 499687"/>
              <a:gd name="connsiteX139" fmla="*/ 198935 w 600878"/>
              <a:gd name="connsiteY139" fmla="*/ 51378 h 499687"/>
              <a:gd name="connsiteX140" fmla="*/ 205201 w 600878"/>
              <a:gd name="connsiteY140" fmla="*/ 55451 h 499687"/>
              <a:gd name="connsiteX141" fmla="*/ 231517 w 600878"/>
              <a:gd name="connsiteY141" fmla="*/ 63597 h 499687"/>
              <a:gd name="connsiteX142" fmla="*/ 277256 w 600878"/>
              <a:gd name="connsiteY142" fmla="*/ 72055 h 499687"/>
              <a:gd name="connsiteX143" fmla="*/ 290727 w 600878"/>
              <a:gd name="connsiteY143" fmla="*/ 72682 h 499687"/>
              <a:gd name="connsiteX144" fmla="*/ 300439 w 600878"/>
              <a:gd name="connsiteY144" fmla="*/ 70489 h 499687"/>
              <a:gd name="connsiteX145" fmla="*/ 304825 w 600878"/>
              <a:gd name="connsiteY145" fmla="*/ 65790 h 499687"/>
              <a:gd name="connsiteX146" fmla="*/ 308898 w 600878"/>
              <a:gd name="connsiteY146" fmla="*/ 58584 h 499687"/>
              <a:gd name="connsiteX147" fmla="*/ 313597 w 600878"/>
              <a:gd name="connsiteY147" fmla="*/ 52005 h 499687"/>
              <a:gd name="connsiteX148" fmla="*/ 321429 w 600878"/>
              <a:gd name="connsiteY148" fmla="*/ 46366 h 499687"/>
              <a:gd name="connsiteX149" fmla="*/ 336467 w 600878"/>
              <a:gd name="connsiteY149" fmla="*/ 43860 h 499687"/>
              <a:gd name="connsiteX150" fmla="*/ 370928 w 600878"/>
              <a:gd name="connsiteY150" fmla="*/ 46993 h 499687"/>
              <a:gd name="connsiteX151" fmla="*/ 389412 w 600878"/>
              <a:gd name="connsiteY151" fmla="*/ 51378 h 499687"/>
              <a:gd name="connsiteX152" fmla="*/ 392858 w 600878"/>
              <a:gd name="connsiteY152" fmla="*/ 51065 h 49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600878" h="499687">
                <a:moveTo>
                  <a:pt x="392858" y="51065"/>
                </a:moveTo>
                <a:lnTo>
                  <a:pt x="395677" y="54198"/>
                </a:lnTo>
                <a:lnTo>
                  <a:pt x="395677" y="57018"/>
                </a:lnTo>
                <a:lnTo>
                  <a:pt x="386906" y="62657"/>
                </a:lnTo>
                <a:lnTo>
                  <a:pt x="378447" y="69549"/>
                </a:lnTo>
                <a:lnTo>
                  <a:pt x="374061" y="75188"/>
                </a:lnTo>
                <a:lnTo>
                  <a:pt x="370615" y="80827"/>
                </a:lnTo>
                <a:lnTo>
                  <a:pt x="365915" y="84587"/>
                </a:lnTo>
                <a:lnTo>
                  <a:pt x="357770" y="84587"/>
                </a:lnTo>
                <a:lnTo>
                  <a:pt x="357770" y="87719"/>
                </a:lnTo>
                <a:lnTo>
                  <a:pt x="362469" y="88972"/>
                </a:lnTo>
                <a:lnTo>
                  <a:pt x="364349" y="91792"/>
                </a:lnTo>
                <a:lnTo>
                  <a:pt x="363409" y="95865"/>
                </a:lnTo>
                <a:lnTo>
                  <a:pt x="360903" y="100251"/>
                </a:lnTo>
                <a:lnTo>
                  <a:pt x="364662" y="108396"/>
                </a:lnTo>
                <a:lnTo>
                  <a:pt x="368422" y="121241"/>
                </a:lnTo>
                <a:lnTo>
                  <a:pt x="372181" y="144111"/>
                </a:lnTo>
                <a:lnTo>
                  <a:pt x="374374" y="149123"/>
                </a:lnTo>
                <a:lnTo>
                  <a:pt x="383146" y="157582"/>
                </a:lnTo>
                <a:lnTo>
                  <a:pt x="384086" y="161028"/>
                </a:lnTo>
                <a:lnTo>
                  <a:pt x="380640" y="164474"/>
                </a:lnTo>
                <a:lnTo>
                  <a:pt x="375941" y="164161"/>
                </a:lnTo>
                <a:lnTo>
                  <a:pt x="363096" y="158522"/>
                </a:lnTo>
                <a:lnTo>
                  <a:pt x="357770" y="148183"/>
                </a:lnTo>
                <a:lnTo>
                  <a:pt x="353384" y="145677"/>
                </a:lnTo>
                <a:lnTo>
                  <a:pt x="347118" y="144737"/>
                </a:lnTo>
                <a:lnTo>
                  <a:pt x="331767" y="136592"/>
                </a:lnTo>
                <a:lnTo>
                  <a:pt x="302945" y="133459"/>
                </a:lnTo>
                <a:lnTo>
                  <a:pt x="296680" y="130639"/>
                </a:lnTo>
                <a:lnTo>
                  <a:pt x="293547" y="133459"/>
                </a:lnTo>
                <a:lnTo>
                  <a:pt x="299813" y="137845"/>
                </a:lnTo>
                <a:lnTo>
                  <a:pt x="309838" y="141918"/>
                </a:lnTo>
                <a:lnTo>
                  <a:pt x="319863" y="144737"/>
                </a:lnTo>
                <a:lnTo>
                  <a:pt x="334274" y="146303"/>
                </a:lnTo>
                <a:lnTo>
                  <a:pt x="354951" y="151943"/>
                </a:lnTo>
                <a:lnTo>
                  <a:pt x="354951" y="155075"/>
                </a:lnTo>
                <a:lnTo>
                  <a:pt x="352131" y="155075"/>
                </a:lnTo>
                <a:lnTo>
                  <a:pt x="343672" y="151629"/>
                </a:lnTo>
                <a:lnTo>
                  <a:pt x="335214" y="157268"/>
                </a:lnTo>
                <a:lnTo>
                  <a:pt x="333960" y="166354"/>
                </a:lnTo>
                <a:lnTo>
                  <a:pt x="346179" y="173559"/>
                </a:lnTo>
                <a:lnTo>
                  <a:pt x="342732" y="166040"/>
                </a:lnTo>
                <a:lnTo>
                  <a:pt x="340540" y="164161"/>
                </a:lnTo>
                <a:lnTo>
                  <a:pt x="349938" y="160088"/>
                </a:lnTo>
                <a:lnTo>
                  <a:pt x="363722" y="161968"/>
                </a:lnTo>
                <a:lnTo>
                  <a:pt x="377507" y="167293"/>
                </a:lnTo>
                <a:lnTo>
                  <a:pt x="386906" y="173559"/>
                </a:lnTo>
                <a:lnTo>
                  <a:pt x="391291" y="179198"/>
                </a:lnTo>
                <a:lnTo>
                  <a:pt x="401630" y="197995"/>
                </a:lnTo>
                <a:lnTo>
                  <a:pt x="413221" y="211153"/>
                </a:lnTo>
                <a:lnTo>
                  <a:pt x="433898" y="246554"/>
                </a:lnTo>
                <a:lnTo>
                  <a:pt x="438597" y="260965"/>
                </a:lnTo>
                <a:lnTo>
                  <a:pt x="442357" y="268171"/>
                </a:lnTo>
                <a:lnTo>
                  <a:pt x="443923" y="268797"/>
                </a:lnTo>
                <a:lnTo>
                  <a:pt x="452382" y="275690"/>
                </a:lnTo>
                <a:lnTo>
                  <a:pt x="459901" y="286341"/>
                </a:lnTo>
                <a:lnTo>
                  <a:pt x="497181" y="328321"/>
                </a:lnTo>
                <a:lnTo>
                  <a:pt x="574876" y="386279"/>
                </a:lnTo>
                <a:lnTo>
                  <a:pt x="600878" y="405389"/>
                </a:lnTo>
                <a:lnTo>
                  <a:pt x="598059" y="407269"/>
                </a:lnTo>
                <a:lnTo>
                  <a:pt x="556079" y="432958"/>
                </a:lnTo>
                <a:lnTo>
                  <a:pt x="547933" y="442043"/>
                </a:lnTo>
                <a:lnTo>
                  <a:pt x="536655" y="457394"/>
                </a:lnTo>
                <a:lnTo>
                  <a:pt x="530703" y="470552"/>
                </a:lnTo>
                <a:lnTo>
                  <a:pt x="525377" y="479637"/>
                </a:lnTo>
                <a:lnTo>
                  <a:pt x="519738" y="487156"/>
                </a:lnTo>
                <a:lnTo>
                  <a:pt x="506580" y="492482"/>
                </a:lnTo>
                <a:lnTo>
                  <a:pt x="490916" y="494675"/>
                </a:lnTo>
                <a:lnTo>
                  <a:pt x="422620" y="489976"/>
                </a:lnTo>
                <a:lnTo>
                  <a:pt x="409775" y="495615"/>
                </a:lnTo>
                <a:lnTo>
                  <a:pt x="399437" y="499688"/>
                </a:lnTo>
                <a:lnTo>
                  <a:pt x="399123" y="489663"/>
                </a:lnTo>
                <a:lnTo>
                  <a:pt x="395364" y="482457"/>
                </a:lnTo>
                <a:lnTo>
                  <a:pt x="383773" y="493735"/>
                </a:lnTo>
                <a:lnTo>
                  <a:pt x="373748" y="490602"/>
                </a:lnTo>
                <a:lnTo>
                  <a:pt x="366542" y="489349"/>
                </a:lnTo>
                <a:lnTo>
                  <a:pt x="358397" y="486216"/>
                </a:lnTo>
                <a:lnTo>
                  <a:pt x="351191" y="482770"/>
                </a:lnTo>
                <a:lnTo>
                  <a:pt x="347432" y="479637"/>
                </a:lnTo>
                <a:lnTo>
                  <a:pt x="346179" y="475251"/>
                </a:lnTo>
                <a:lnTo>
                  <a:pt x="337093" y="456768"/>
                </a:lnTo>
                <a:lnTo>
                  <a:pt x="337407" y="454575"/>
                </a:lnTo>
                <a:lnTo>
                  <a:pt x="340226" y="449875"/>
                </a:lnTo>
                <a:lnTo>
                  <a:pt x="340226" y="447369"/>
                </a:lnTo>
                <a:lnTo>
                  <a:pt x="335840" y="439537"/>
                </a:lnTo>
                <a:lnTo>
                  <a:pt x="315477" y="420427"/>
                </a:lnTo>
                <a:lnTo>
                  <a:pt x="302632" y="399123"/>
                </a:lnTo>
                <a:lnTo>
                  <a:pt x="300439" y="392231"/>
                </a:lnTo>
                <a:lnTo>
                  <a:pt x="300752" y="387845"/>
                </a:lnTo>
                <a:lnTo>
                  <a:pt x="304199" y="380640"/>
                </a:lnTo>
                <a:lnTo>
                  <a:pt x="304512" y="376567"/>
                </a:lnTo>
                <a:lnTo>
                  <a:pt x="302945" y="374061"/>
                </a:lnTo>
                <a:lnTo>
                  <a:pt x="296993" y="367795"/>
                </a:lnTo>
                <a:lnTo>
                  <a:pt x="294800" y="364662"/>
                </a:lnTo>
                <a:lnTo>
                  <a:pt x="293860" y="359336"/>
                </a:lnTo>
                <a:lnTo>
                  <a:pt x="294487" y="354637"/>
                </a:lnTo>
                <a:lnTo>
                  <a:pt x="293547" y="350878"/>
                </a:lnTo>
                <a:lnTo>
                  <a:pt x="288221" y="348685"/>
                </a:lnTo>
                <a:lnTo>
                  <a:pt x="282895" y="348998"/>
                </a:lnTo>
                <a:lnTo>
                  <a:pt x="280702" y="351504"/>
                </a:lnTo>
                <a:lnTo>
                  <a:pt x="279762" y="355577"/>
                </a:lnTo>
                <a:lnTo>
                  <a:pt x="277883" y="359023"/>
                </a:lnTo>
                <a:lnTo>
                  <a:pt x="271617" y="365602"/>
                </a:lnTo>
                <a:lnTo>
                  <a:pt x="266918" y="368735"/>
                </a:lnTo>
                <a:lnTo>
                  <a:pt x="260652" y="368108"/>
                </a:lnTo>
                <a:lnTo>
                  <a:pt x="251254" y="363096"/>
                </a:lnTo>
                <a:lnTo>
                  <a:pt x="180765" y="302005"/>
                </a:lnTo>
                <a:lnTo>
                  <a:pt x="143797" y="256893"/>
                </a:lnTo>
                <a:lnTo>
                  <a:pt x="134712" y="247494"/>
                </a:lnTo>
                <a:lnTo>
                  <a:pt x="107143" y="211153"/>
                </a:lnTo>
                <a:lnTo>
                  <a:pt x="95865" y="200815"/>
                </a:lnTo>
                <a:lnTo>
                  <a:pt x="82080" y="191730"/>
                </a:lnTo>
                <a:lnTo>
                  <a:pt x="59837" y="181705"/>
                </a:lnTo>
                <a:lnTo>
                  <a:pt x="54825" y="177632"/>
                </a:lnTo>
                <a:lnTo>
                  <a:pt x="50752" y="170426"/>
                </a:lnTo>
                <a:lnTo>
                  <a:pt x="45426" y="153509"/>
                </a:lnTo>
                <a:lnTo>
                  <a:pt x="41667" y="145990"/>
                </a:lnTo>
                <a:lnTo>
                  <a:pt x="31955" y="133146"/>
                </a:lnTo>
                <a:lnTo>
                  <a:pt x="20990" y="112156"/>
                </a:lnTo>
                <a:lnTo>
                  <a:pt x="4699" y="96805"/>
                </a:lnTo>
                <a:lnTo>
                  <a:pt x="0" y="81767"/>
                </a:lnTo>
                <a:lnTo>
                  <a:pt x="5012" y="47619"/>
                </a:lnTo>
                <a:lnTo>
                  <a:pt x="3759" y="45426"/>
                </a:lnTo>
                <a:lnTo>
                  <a:pt x="37281" y="40100"/>
                </a:lnTo>
                <a:lnTo>
                  <a:pt x="49499" y="31642"/>
                </a:lnTo>
                <a:lnTo>
                  <a:pt x="60464" y="21616"/>
                </a:lnTo>
                <a:lnTo>
                  <a:pt x="68609" y="18170"/>
                </a:lnTo>
                <a:lnTo>
                  <a:pt x="96178" y="10025"/>
                </a:lnTo>
                <a:lnTo>
                  <a:pt x="112782" y="3133"/>
                </a:lnTo>
                <a:lnTo>
                  <a:pt x="126253" y="626"/>
                </a:lnTo>
                <a:lnTo>
                  <a:pt x="141604" y="0"/>
                </a:lnTo>
                <a:lnTo>
                  <a:pt x="166667" y="4386"/>
                </a:lnTo>
                <a:lnTo>
                  <a:pt x="176692" y="9085"/>
                </a:lnTo>
                <a:lnTo>
                  <a:pt x="184524" y="14411"/>
                </a:lnTo>
                <a:lnTo>
                  <a:pt x="190790" y="20990"/>
                </a:lnTo>
                <a:lnTo>
                  <a:pt x="195176" y="27882"/>
                </a:lnTo>
                <a:lnTo>
                  <a:pt x="197682" y="34148"/>
                </a:lnTo>
                <a:lnTo>
                  <a:pt x="197995" y="39787"/>
                </a:lnTo>
                <a:lnTo>
                  <a:pt x="197369" y="48246"/>
                </a:lnTo>
                <a:lnTo>
                  <a:pt x="198935" y="51378"/>
                </a:lnTo>
                <a:lnTo>
                  <a:pt x="205201" y="55451"/>
                </a:lnTo>
                <a:lnTo>
                  <a:pt x="231517" y="63597"/>
                </a:lnTo>
                <a:lnTo>
                  <a:pt x="277256" y="72055"/>
                </a:lnTo>
                <a:lnTo>
                  <a:pt x="290727" y="72682"/>
                </a:lnTo>
                <a:lnTo>
                  <a:pt x="300439" y="70489"/>
                </a:lnTo>
                <a:lnTo>
                  <a:pt x="304825" y="65790"/>
                </a:lnTo>
                <a:lnTo>
                  <a:pt x="308898" y="58584"/>
                </a:lnTo>
                <a:lnTo>
                  <a:pt x="313597" y="52005"/>
                </a:lnTo>
                <a:lnTo>
                  <a:pt x="321429" y="46366"/>
                </a:lnTo>
                <a:lnTo>
                  <a:pt x="336467" y="43860"/>
                </a:lnTo>
                <a:lnTo>
                  <a:pt x="370928" y="46993"/>
                </a:lnTo>
                <a:lnTo>
                  <a:pt x="389412" y="51378"/>
                </a:lnTo>
                <a:lnTo>
                  <a:pt x="392858" y="51065"/>
                </a:lnTo>
                <a:close/>
              </a:path>
            </a:pathLst>
          </a:custGeom>
          <a:solidFill>
            <a:srgbClr val="FFFF00"/>
          </a:solidFill>
          <a:ln w="12700" cap="rnd">
            <a:solidFill>
              <a:schemeClr val="bg1"/>
            </a:solidFill>
            <a:prstDash val="solid"/>
            <a:round/>
          </a:ln>
        </p:spPr>
        <p:txBody>
          <a:bodyPr rtlCol="0" anchor="ctr"/>
          <a:lstStyle/>
          <a:p>
            <a:endParaRPr lang="vi-VN"/>
          </a:p>
        </p:txBody>
      </p:sp>
      <p:sp>
        <p:nvSpPr>
          <p:cNvPr id="35" name="Freeform: Shape 34">
            <a:extLst>
              <a:ext uri="{FF2B5EF4-FFF2-40B4-BE49-F238E27FC236}">
                <a16:creationId xmlns:a16="http://schemas.microsoft.com/office/drawing/2014/main" id="{A4FF9DEE-961E-9F35-545E-F9AFC7383D66}"/>
              </a:ext>
            </a:extLst>
          </p:cNvPr>
          <p:cNvSpPr/>
          <p:nvPr/>
        </p:nvSpPr>
        <p:spPr>
          <a:xfrm>
            <a:off x="2707964" y="4703205"/>
            <a:ext cx="670427" cy="539161"/>
          </a:xfrm>
          <a:custGeom>
            <a:avLst/>
            <a:gdLst>
              <a:gd name="connsiteX0" fmla="*/ 510653 w 670427"/>
              <a:gd name="connsiteY0" fmla="*/ 171366 h 539161"/>
              <a:gd name="connsiteX1" fmla="*/ 537908 w 670427"/>
              <a:gd name="connsiteY1" fmla="*/ 215226 h 539161"/>
              <a:gd name="connsiteX2" fmla="*/ 543861 w 670427"/>
              <a:gd name="connsiteY2" fmla="*/ 221805 h 539161"/>
              <a:gd name="connsiteX3" fmla="*/ 552633 w 670427"/>
              <a:gd name="connsiteY3" fmla="*/ 228697 h 539161"/>
              <a:gd name="connsiteX4" fmla="*/ 577069 w 670427"/>
              <a:gd name="connsiteY4" fmla="*/ 244361 h 539161"/>
              <a:gd name="connsiteX5" fmla="*/ 595866 w 670427"/>
              <a:gd name="connsiteY5" fmla="*/ 253760 h 539161"/>
              <a:gd name="connsiteX6" fmla="*/ 606204 w 670427"/>
              <a:gd name="connsiteY6" fmla="*/ 257206 h 539161"/>
              <a:gd name="connsiteX7" fmla="*/ 641292 w 670427"/>
              <a:gd name="connsiteY7" fmla="*/ 265351 h 539161"/>
              <a:gd name="connsiteX8" fmla="*/ 670427 w 670427"/>
              <a:gd name="connsiteY8" fmla="*/ 277569 h 539161"/>
              <a:gd name="connsiteX9" fmla="*/ 642232 w 670427"/>
              <a:gd name="connsiteY9" fmla="*/ 302319 h 539161"/>
              <a:gd name="connsiteX10" fmla="*/ 638786 w 670427"/>
              <a:gd name="connsiteY10" fmla="*/ 304512 h 539161"/>
              <a:gd name="connsiteX11" fmla="*/ 634713 w 670427"/>
              <a:gd name="connsiteY11" fmla="*/ 305139 h 539161"/>
              <a:gd name="connsiteX12" fmla="*/ 625941 w 670427"/>
              <a:gd name="connsiteY12" fmla="*/ 305139 h 539161"/>
              <a:gd name="connsiteX13" fmla="*/ 621868 w 670427"/>
              <a:gd name="connsiteY13" fmla="*/ 305452 h 539161"/>
              <a:gd name="connsiteX14" fmla="*/ 614976 w 670427"/>
              <a:gd name="connsiteY14" fmla="*/ 308585 h 539161"/>
              <a:gd name="connsiteX15" fmla="*/ 611530 w 670427"/>
              <a:gd name="connsiteY15" fmla="*/ 313597 h 539161"/>
              <a:gd name="connsiteX16" fmla="*/ 607771 w 670427"/>
              <a:gd name="connsiteY16" fmla="*/ 321429 h 539161"/>
              <a:gd name="connsiteX17" fmla="*/ 601505 w 670427"/>
              <a:gd name="connsiteY17" fmla="*/ 339913 h 539161"/>
              <a:gd name="connsiteX18" fmla="*/ 600878 w 670427"/>
              <a:gd name="connsiteY18" fmla="*/ 348685 h 539161"/>
              <a:gd name="connsiteX19" fmla="*/ 601505 w 670427"/>
              <a:gd name="connsiteY19" fmla="*/ 354951 h 539161"/>
              <a:gd name="connsiteX20" fmla="*/ 603385 w 670427"/>
              <a:gd name="connsiteY20" fmla="*/ 358710 h 539161"/>
              <a:gd name="connsiteX21" fmla="*/ 603385 w 670427"/>
              <a:gd name="connsiteY21" fmla="*/ 363409 h 539161"/>
              <a:gd name="connsiteX22" fmla="*/ 601505 w 670427"/>
              <a:gd name="connsiteY22" fmla="*/ 369675 h 539161"/>
              <a:gd name="connsiteX23" fmla="*/ 597119 w 670427"/>
              <a:gd name="connsiteY23" fmla="*/ 379700 h 539161"/>
              <a:gd name="connsiteX24" fmla="*/ 592733 w 670427"/>
              <a:gd name="connsiteY24" fmla="*/ 394111 h 539161"/>
              <a:gd name="connsiteX25" fmla="*/ 590227 w 670427"/>
              <a:gd name="connsiteY25" fmla="*/ 398184 h 539161"/>
              <a:gd name="connsiteX26" fmla="*/ 584588 w 670427"/>
              <a:gd name="connsiteY26" fmla="*/ 400377 h 539161"/>
              <a:gd name="connsiteX27" fmla="*/ 579262 w 670427"/>
              <a:gd name="connsiteY27" fmla="*/ 399124 h 539161"/>
              <a:gd name="connsiteX28" fmla="*/ 563911 w 670427"/>
              <a:gd name="connsiteY28" fmla="*/ 390665 h 539161"/>
              <a:gd name="connsiteX29" fmla="*/ 559838 w 670427"/>
              <a:gd name="connsiteY29" fmla="*/ 389098 h 539161"/>
              <a:gd name="connsiteX30" fmla="*/ 555452 w 670427"/>
              <a:gd name="connsiteY30" fmla="*/ 388785 h 539161"/>
              <a:gd name="connsiteX31" fmla="*/ 551066 w 670427"/>
              <a:gd name="connsiteY31" fmla="*/ 389725 h 539161"/>
              <a:gd name="connsiteX32" fmla="*/ 546367 w 670427"/>
              <a:gd name="connsiteY32" fmla="*/ 391292 h 539161"/>
              <a:gd name="connsiteX33" fmla="*/ 538535 w 670427"/>
              <a:gd name="connsiteY33" fmla="*/ 395364 h 539161"/>
              <a:gd name="connsiteX34" fmla="*/ 532582 w 670427"/>
              <a:gd name="connsiteY34" fmla="*/ 396304 h 539161"/>
              <a:gd name="connsiteX35" fmla="*/ 523184 w 670427"/>
              <a:gd name="connsiteY35" fmla="*/ 394424 h 539161"/>
              <a:gd name="connsiteX36" fmla="*/ 520051 w 670427"/>
              <a:gd name="connsiteY36" fmla="*/ 394738 h 539161"/>
              <a:gd name="connsiteX37" fmla="*/ 517231 w 670427"/>
              <a:gd name="connsiteY37" fmla="*/ 396930 h 539161"/>
              <a:gd name="connsiteX38" fmla="*/ 515038 w 670427"/>
              <a:gd name="connsiteY38" fmla="*/ 401003 h 539161"/>
              <a:gd name="connsiteX39" fmla="*/ 513159 w 670427"/>
              <a:gd name="connsiteY39" fmla="*/ 410089 h 539161"/>
              <a:gd name="connsiteX40" fmla="*/ 512219 w 670427"/>
              <a:gd name="connsiteY40" fmla="*/ 425753 h 539161"/>
              <a:gd name="connsiteX41" fmla="*/ 513785 w 670427"/>
              <a:gd name="connsiteY41" fmla="*/ 444550 h 539161"/>
              <a:gd name="connsiteX42" fmla="*/ 519425 w 670427"/>
              <a:gd name="connsiteY42" fmla="*/ 473372 h 539161"/>
              <a:gd name="connsiteX43" fmla="*/ 501254 w 670427"/>
              <a:gd name="connsiteY43" fmla="*/ 484024 h 539161"/>
              <a:gd name="connsiteX44" fmla="*/ 494675 w 670427"/>
              <a:gd name="connsiteY44" fmla="*/ 485903 h 539161"/>
              <a:gd name="connsiteX45" fmla="*/ 486216 w 670427"/>
              <a:gd name="connsiteY45" fmla="*/ 487156 h 539161"/>
              <a:gd name="connsiteX46" fmla="*/ 478698 w 670427"/>
              <a:gd name="connsiteY46" fmla="*/ 485903 h 539161"/>
              <a:gd name="connsiteX47" fmla="*/ 457708 w 670427"/>
              <a:gd name="connsiteY47" fmla="*/ 476818 h 539161"/>
              <a:gd name="connsiteX48" fmla="*/ 448936 w 670427"/>
              <a:gd name="connsiteY48" fmla="*/ 474625 h 539161"/>
              <a:gd name="connsiteX49" fmla="*/ 442043 w 670427"/>
              <a:gd name="connsiteY49" fmla="*/ 475251 h 539161"/>
              <a:gd name="connsiteX50" fmla="*/ 435464 w 670427"/>
              <a:gd name="connsiteY50" fmla="*/ 477758 h 539161"/>
              <a:gd name="connsiteX51" fmla="*/ 410715 w 670427"/>
              <a:gd name="connsiteY51" fmla="*/ 499061 h 539161"/>
              <a:gd name="connsiteX52" fmla="*/ 403510 w 670427"/>
              <a:gd name="connsiteY52" fmla="*/ 502821 h 539161"/>
              <a:gd name="connsiteX53" fmla="*/ 395991 w 670427"/>
              <a:gd name="connsiteY53" fmla="*/ 503447 h 539161"/>
              <a:gd name="connsiteX54" fmla="*/ 378133 w 670427"/>
              <a:gd name="connsiteY54" fmla="*/ 500314 h 539161"/>
              <a:gd name="connsiteX55" fmla="*/ 372494 w 670427"/>
              <a:gd name="connsiteY55" fmla="*/ 500941 h 539161"/>
              <a:gd name="connsiteX56" fmla="*/ 366542 w 670427"/>
              <a:gd name="connsiteY56" fmla="*/ 504074 h 539161"/>
              <a:gd name="connsiteX57" fmla="*/ 360276 w 670427"/>
              <a:gd name="connsiteY57" fmla="*/ 508773 h 539161"/>
              <a:gd name="connsiteX58" fmla="*/ 347432 w 670427"/>
              <a:gd name="connsiteY58" fmla="*/ 515039 h 539161"/>
              <a:gd name="connsiteX59" fmla="*/ 341166 w 670427"/>
              <a:gd name="connsiteY59" fmla="*/ 519425 h 539161"/>
              <a:gd name="connsiteX60" fmla="*/ 337407 w 670427"/>
              <a:gd name="connsiteY60" fmla="*/ 523184 h 539161"/>
              <a:gd name="connsiteX61" fmla="*/ 336153 w 670427"/>
              <a:gd name="connsiteY61" fmla="*/ 526943 h 539161"/>
              <a:gd name="connsiteX62" fmla="*/ 335214 w 670427"/>
              <a:gd name="connsiteY62" fmla="*/ 534149 h 539161"/>
              <a:gd name="connsiteX63" fmla="*/ 332707 w 670427"/>
              <a:gd name="connsiteY63" fmla="*/ 536969 h 539161"/>
              <a:gd name="connsiteX64" fmla="*/ 329888 w 670427"/>
              <a:gd name="connsiteY64" fmla="*/ 537595 h 539161"/>
              <a:gd name="connsiteX65" fmla="*/ 323935 w 670427"/>
              <a:gd name="connsiteY65" fmla="*/ 535089 h 539161"/>
              <a:gd name="connsiteX66" fmla="*/ 319863 w 670427"/>
              <a:gd name="connsiteY66" fmla="*/ 533836 h 539161"/>
              <a:gd name="connsiteX67" fmla="*/ 311091 w 670427"/>
              <a:gd name="connsiteY67" fmla="*/ 533523 h 539161"/>
              <a:gd name="connsiteX68" fmla="*/ 298873 w 670427"/>
              <a:gd name="connsiteY68" fmla="*/ 530703 h 539161"/>
              <a:gd name="connsiteX69" fmla="*/ 292607 w 670427"/>
              <a:gd name="connsiteY69" fmla="*/ 530703 h 539161"/>
              <a:gd name="connsiteX70" fmla="*/ 288534 w 670427"/>
              <a:gd name="connsiteY70" fmla="*/ 532583 h 539161"/>
              <a:gd name="connsiteX71" fmla="*/ 279449 w 670427"/>
              <a:gd name="connsiteY71" fmla="*/ 539161 h 539161"/>
              <a:gd name="connsiteX72" fmla="*/ 284775 w 670427"/>
              <a:gd name="connsiteY72" fmla="*/ 522558 h 539161"/>
              <a:gd name="connsiteX73" fmla="*/ 284148 w 670427"/>
              <a:gd name="connsiteY73" fmla="*/ 517858 h 539161"/>
              <a:gd name="connsiteX74" fmla="*/ 282582 w 670427"/>
              <a:gd name="connsiteY74" fmla="*/ 515978 h 539161"/>
              <a:gd name="connsiteX75" fmla="*/ 272557 w 670427"/>
              <a:gd name="connsiteY75" fmla="*/ 509086 h 539161"/>
              <a:gd name="connsiteX76" fmla="*/ 262218 w 670427"/>
              <a:gd name="connsiteY76" fmla="*/ 490289 h 539161"/>
              <a:gd name="connsiteX77" fmla="*/ 254073 w 670427"/>
              <a:gd name="connsiteY77" fmla="*/ 485903 h 539161"/>
              <a:gd name="connsiteX78" fmla="*/ 249374 w 670427"/>
              <a:gd name="connsiteY78" fmla="*/ 478698 h 539161"/>
              <a:gd name="connsiteX79" fmla="*/ 242168 w 670427"/>
              <a:gd name="connsiteY79" fmla="*/ 475565 h 539161"/>
              <a:gd name="connsiteX80" fmla="*/ 234023 w 670427"/>
              <a:gd name="connsiteY80" fmla="*/ 473685 h 539161"/>
              <a:gd name="connsiteX81" fmla="*/ 227444 w 670427"/>
              <a:gd name="connsiteY81" fmla="*/ 473059 h 539161"/>
              <a:gd name="connsiteX82" fmla="*/ 220552 w 670427"/>
              <a:gd name="connsiteY82" fmla="*/ 471492 h 539161"/>
              <a:gd name="connsiteX83" fmla="*/ 215539 w 670427"/>
              <a:gd name="connsiteY83" fmla="*/ 468046 h 539161"/>
              <a:gd name="connsiteX84" fmla="*/ 204574 w 670427"/>
              <a:gd name="connsiteY84" fmla="*/ 451129 h 539161"/>
              <a:gd name="connsiteX85" fmla="*/ 201755 w 670427"/>
              <a:gd name="connsiteY85" fmla="*/ 444237 h 539161"/>
              <a:gd name="connsiteX86" fmla="*/ 200188 w 670427"/>
              <a:gd name="connsiteY86" fmla="*/ 436091 h 539161"/>
              <a:gd name="connsiteX87" fmla="*/ 199875 w 670427"/>
              <a:gd name="connsiteY87" fmla="*/ 426692 h 539161"/>
              <a:gd name="connsiteX88" fmla="*/ 202068 w 670427"/>
              <a:gd name="connsiteY88" fmla="*/ 420427 h 539161"/>
              <a:gd name="connsiteX89" fmla="*/ 207707 w 670427"/>
              <a:gd name="connsiteY89" fmla="*/ 415414 h 539161"/>
              <a:gd name="connsiteX90" fmla="*/ 214286 w 670427"/>
              <a:gd name="connsiteY90" fmla="*/ 413535 h 539161"/>
              <a:gd name="connsiteX91" fmla="*/ 220238 w 670427"/>
              <a:gd name="connsiteY91" fmla="*/ 416667 h 539161"/>
              <a:gd name="connsiteX92" fmla="*/ 224624 w 670427"/>
              <a:gd name="connsiteY92" fmla="*/ 411028 h 539161"/>
              <a:gd name="connsiteX93" fmla="*/ 229637 w 670427"/>
              <a:gd name="connsiteY93" fmla="*/ 401943 h 539161"/>
              <a:gd name="connsiteX94" fmla="*/ 232143 w 670427"/>
              <a:gd name="connsiteY94" fmla="*/ 393484 h 539161"/>
              <a:gd name="connsiteX95" fmla="*/ 224938 w 670427"/>
              <a:gd name="connsiteY95" fmla="*/ 388159 h 539161"/>
              <a:gd name="connsiteX96" fmla="*/ 219612 w 670427"/>
              <a:gd name="connsiteY96" fmla="*/ 382206 h 539161"/>
              <a:gd name="connsiteX97" fmla="*/ 196429 w 670427"/>
              <a:gd name="connsiteY97" fmla="*/ 374687 h 539161"/>
              <a:gd name="connsiteX98" fmla="*/ 191416 w 670427"/>
              <a:gd name="connsiteY98" fmla="*/ 371241 h 539161"/>
              <a:gd name="connsiteX99" fmla="*/ 190477 w 670427"/>
              <a:gd name="connsiteY99" fmla="*/ 368422 h 539161"/>
              <a:gd name="connsiteX100" fmla="*/ 190790 w 670427"/>
              <a:gd name="connsiteY100" fmla="*/ 362783 h 539161"/>
              <a:gd name="connsiteX101" fmla="*/ 192043 w 670427"/>
              <a:gd name="connsiteY101" fmla="*/ 358710 h 539161"/>
              <a:gd name="connsiteX102" fmla="*/ 176065 w 670427"/>
              <a:gd name="connsiteY102" fmla="*/ 347432 h 539161"/>
              <a:gd name="connsiteX103" fmla="*/ 171679 w 670427"/>
              <a:gd name="connsiteY103" fmla="*/ 307645 h 539161"/>
              <a:gd name="connsiteX104" fmla="*/ 162594 w 670427"/>
              <a:gd name="connsiteY104" fmla="*/ 291354 h 539161"/>
              <a:gd name="connsiteX105" fmla="*/ 87406 w 670427"/>
              <a:gd name="connsiteY105" fmla="*/ 291354 h 539161"/>
              <a:gd name="connsiteX106" fmla="*/ 34148 w 670427"/>
              <a:gd name="connsiteY106" fmla="*/ 293234 h 539161"/>
              <a:gd name="connsiteX107" fmla="*/ 32895 w 670427"/>
              <a:gd name="connsiteY107" fmla="*/ 280076 h 539161"/>
              <a:gd name="connsiteX108" fmla="*/ 33521 w 670427"/>
              <a:gd name="connsiteY108" fmla="*/ 268484 h 539161"/>
              <a:gd name="connsiteX109" fmla="*/ 32268 w 670427"/>
              <a:gd name="connsiteY109" fmla="*/ 256893 h 539161"/>
              <a:gd name="connsiteX110" fmla="*/ 26629 w 670427"/>
              <a:gd name="connsiteY110" fmla="*/ 244988 h 539161"/>
              <a:gd name="connsiteX111" fmla="*/ 14411 w 670427"/>
              <a:gd name="connsiteY111" fmla="*/ 231204 h 539161"/>
              <a:gd name="connsiteX112" fmla="*/ 11591 w 670427"/>
              <a:gd name="connsiteY112" fmla="*/ 226191 h 539161"/>
              <a:gd name="connsiteX113" fmla="*/ 10025 w 670427"/>
              <a:gd name="connsiteY113" fmla="*/ 219612 h 539161"/>
              <a:gd name="connsiteX114" fmla="*/ 8459 w 670427"/>
              <a:gd name="connsiteY114" fmla="*/ 206141 h 539161"/>
              <a:gd name="connsiteX115" fmla="*/ 3446 w 670427"/>
              <a:gd name="connsiteY115" fmla="*/ 195176 h 539161"/>
              <a:gd name="connsiteX116" fmla="*/ 2506 w 670427"/>
              <a:gd name="connsiteY116" fmla="*/ 190477 h 539161"/>
              <a:gd name="connsiteX117" fmla="*/ 3446 w 670427"/>
              <a:gd name="connsiteY117" fmla="*/ 185777 h 539161"/>
              <a:gd name="connsiteX118" fmla="*/ 5952 w 670427"/>
              <a:gd name="connsiteY118" fmla="*/ 181391 h 539161"/>
              <a:gd name="connsiteX119" fmla="*/ 9085 w 670427"/>
              <a:gd name="connsiteY119" fmla="*/ 177319 h 539161"/>
              <a:gd name="connsiteX120" fmla="*/ 7832 w 670427"/>
              <a:gd name="connsiteY120" fmla="*/ 171366 h 539161"/>
              <a:gd name="connsiteX121" fmla="*/ 1253 w 670427"/>
              <a:gd name="connsiteY121" fmla="*/ 166354 h 539161"/>
              <a:gd name="connsiteX122" fmla="*/ 0 w 670427"/>
              <a:gd name="connsiteY122" fmla="*/ 160088 h 539161"/>
              <a:gd name="connsiteX123" fmla="*/ 43233 w 670427"/>
              <a:gd name="connsiteY123" fmla="*/ 55138 h 539161"/>
              <a:gd name="connsiteX124" fmla="*/ 56078 w 670427"/>
              <a:gd name="connsiteY124" fmla="*/ 48559 h 539161"/>
              <a:gd name="connsiteX125" fmla="*/ 68609 w 670427"/>
              <a:gd name="connsiteY125" fmla="*/ 41667 h 539161"/>
              <a:gd name="connsiteX126" fmla="*/ 85840 w 670427"/>
              <a:gd name="connsiteY126" fmla="*/ 28196 h 539161"/>
              <a:gd name="connsiteX127" fmla="*/ 89599 w 670427"/>
              <a:gd name="connsiteY127" fmla="*/ 25689 h 539161"/>
              <a:gd name="connsiteX128" fmla="*/ 93985 w 670427"/>
              <a:gd name="connsiteY128" fmla="*/ 24123 h 539161"/>
              <a:gd name="connsiteX129" fmla="*/ 145364 w 670427"/>
              <a:gd name="connsiteY129" fmla="*/ 16917 h 539161"/>
              <a:gd name="connsiteX130" fmla="*/ 199248 w 670427"/>
              <a:gd name="connsiteY130" fmla="*/ 18797 h 539161"/>
              <a:gd name="connsiteX131" fmla="*/ 206454 w 670427"/>
              <a:gd name="connsiteY131" fmla="*/ 17857 h 539161"/>
              <a:gd name="connsiteX132" fmla="*/ 213973 w 670427"/>
              <a:gd name="connsiteY132" fmla="*/ 15664 h 539161"/>
              <a:gd name="connsiteX133" fmla="*/ 242795 w 670427"/>
              <a:gd name="connsiteY133" fmla="*/ 1880 h 539161"/>
              <a:gd name="connsiteX134" fmla="*/ 250000 w 670427"/>
              <a:gd name="connsiteY134" fmla="*/ 313 h 539161"/>
              <a:gd name="connsiteX135" fmla="*/ 259086 w 670427"/>
              <a:gd name="connsiteY135" fmla="*/ 0 h 539161"/>
              <a:gd name="connsiteX136" fmla="*/ 275376 w 670427"/>
              <a:gd name="connsiteY136" fmla="*/ 1880 h 539161"/>
              <a:gd name="connsiteX137" fmla="*/ 384399 w 670427"/>
              <a:gd name="connsiteY137" fmla="*/ 40727 h 539161"/>
              <a:gd name="connsiteX138" fmla="*/ 394424 w 670427"/>
              <a:gd name="connsiteY138" fmla="*/ 47619 h 539161"/>
              <a:gd name="connsiteX139" fmla="*/ 403823 w 670427"/>
              <a:gd name="connsiteY139" fmla="*/ 59837 h 539161"/>
              <a:gd name="connsiteX140" fmla="*/ 409149 w 670427"/>
              <a:gd name="connsiteY140" fmla="*/ 70176 h 539161"/>
              <a:gd name="connsiteX141" fmla="*/ 414161 w 670427"/>
              <a:gd name="connsiteY141" fmla="*/ 81454 h 539161"/>
              <a:gd name="connsiteX142" fmla="*/ 430139 w 670427"/>
              <a:gd name="connsiteY142" fmla="*/ 137218 h 539161"/>
              <a:gd name="connsiteX143" fmla="*/ 448309 w 670427"/>
              <a:gd name="connsiteY143" fmla="*/ 155389 h 539161"/>
              <a:gd name="connsiteX144" fmla="*/ 510653 w 670427"/>
              <a:gd name="connsiteY144" fmla="*/ 171366 h 53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670427" h="539161">
                <a:moveTo>
                  <a:pt x="510653" y="171366"/>
                </a:moveTo>
                <a:lnTo>
                  <a:pt x="537908" y="215226"/>
                </a:lnTo>
                <a:lnTo>
                  <a:pt x="543861" y="221805"/>
                </a:lnTo>
                <a:lnTo>
                  <a:pt x="552633" y="228697"/>
                </a:lnTo>
                <a:lnTo>
                  <a:pt x="577069" y="244361"/>
                </a:lnTo>
                <a:lnTo>
                  <a:pt x="595866" y="253760"/>
                </a:lnTo>
                <a:lnTo>
                  <a:pt x="606204" y="257206"/>
                </a:lnTo>
                <a:lnTo>
                  <a:pt x="641292" y="265351"/>
                </a:lnTo>
                <a:lnTo>
                  <a:pt x="670427" y="277569"/>
                </a:lnTo>
                <a:lnTo>
                  <a:pt x="642232" y="302319"/>
                </a:lnTo>
                <a:lnTo>
                  <a:pt x="638786" y="304512"/>
                </a:lnTo>
                <a:lnTo>
                  <a:pt x="634713" y="305139"/>
                </a:lnTo>
                <a:lnTo>
                  <a:pt x="625941" y="305139"/>
                </a:lnTo>
                <a:lnTo>
                  <a:pt x="621868" y="305452"/>
                </a:lnTo>
                <a:lnTo>
                  <a:pt x="614976" y="308585"/>
                </a:lnTo>
                <a:lnTo>
                  <a:pt x="611530" y="313597"/>
                </a:lnTo>
                <a:lnTo>
                  <a:pt x="607771" y="321429"/>
                </a:lnTo>
                <a:lnTo>
                  <a:pt x="601505" y="339913"/>
                </a:lnTo>
                <a:lnTo>
                  <a:pt x="600878" y="348685"/>
                </a:lnTo>
                <a:lnTo>
                  <a:pt x="601505" y="354951"/>
                </a:lnTo>
                <a:lnTo>
                  <a:pt x="603385" y="358710"/>
                </a:lnTo>
                <a:lnTo>
                  <a:pt x="603385" y="363409"/>
                </a:lnTo>
                <a:lnTo>
                  <a:pt x="601505" y="369675"/>
                </a:lnTo>
                <a:lnTo>
                  <a:pt x="597119" y="379700"/>
                </a:lnTo>
                <a:lnTo>
                  <a:pt x="592733" y="394111"/>
                </a:lnTo>
                <a:lnTo>
                  <a:pt x="590227" y="398184"/>
                </a:lnTo>
                <a:lnTo>
                  <a:pt x="584588" y="400377"/>
                </a:lnTo>
                <a:lnTo>
                  <a:pt x="579262" y="399124"/>
                </a:lnTo>
                <a:lnTo>
                  <a:pt x="563911" y="390665"/>
                </a:lnTo>
                <a:lnTo>
                  <a:pt x="559838" y="389098"/>
                </a:lnTo>
                <a:lnTo>
                  <a:pt x="555452" y="388785"/>
                </a:lnTo>
                <a:lnTo>
                  <a:pt x="551066" y="389725"/>
                </a:lnTo>
                <a:lnTo>
                  <a:pt x="546367" y="391292"/>
                </a:lnTo>
                <a:lnTo>
                  <a:pt x="538535" y="395364"/>
                </a:lnTo>
                <a:lnTo>
                  <a:pt x="532582" y="396304"/>
                </a:lnTo>
                <a:lnTo>
                  <a:pt x="523184" y="394424"/>
                </a:lnTo>
                <a:lnTo>
                  <a:pt x="520051" y="394738"/>
                </a:lnTo>
                <a:lnTo>
                  <a:pt x="517231" y="396930"/>
                </a:lnTo>
                <a:lnTo>
                  <a:pt x="515038" y="401003"/>
                </a:lnTo>
                <a:lnTo>
                  <a:pt x="513159" y="410089"/>
                </a:lnTo>
                <a:lnTo>
                  <a:pt x="512219" y="425753"/>
                </a:lnTo>
                <a:lnTo>
                  <a:pt x="513785" y="444550"/>
                </a:lnTo>
                <a:lnTo>
                  <a:pt x="519425" y="473372"/>
                </a:lnTo>
                <a:lnTo>
                  <a:pt x="501254" y="484024"/>
                </a:lnTo>
                <a:lnTo>
                  <a:pt x="494675" y="485903"/>
                </a:lnTo>
                <a:lnTo>
                  <a:pt x="486216" y="487156"/>
                </a:lnTo>
                <a:lnTo>
                  <a:pt x="478698" y="485903"/>
                </a:lnTo>
                <a:lnTo>
                  <a:pt x="457708" y="476818"/>
                </a:lnTo>
                <a:lnTo>
                  <a:pt x="448936" y="474625"/>
                </a:lnTo>
                <a:lnTo>
                  <a:pt x="442043" y="475251"/>
                </a:lnTo>
                <a:lnTo>
                  <a:pt x="435464" y="477758"/>
                </a:lnTo>
                <a:lnTo>
                  <a:pt x="410715" y="499061"/>
                </a:lnTo>
                <a:lnTo>
                  <a:pt x="403510" y="502821"/>
                </a:lnTo>
                <a:lnTo>
                  <a:pt x="395991" y="503447"/>
                </a:lnTo>
                <a:lnTo>
                  <a:pt x="378133" y="500314"/>
                </a:lnTo>
                <a:lnTo>
                  <a:pt x="372494" y="500941"/>
                </a:lnTo>
                <a:lnTo>
                  <a:pt x="366542" y="504074"/>
                </a:lnTo>
                <a:lnTo>
                  <a:pt x="360276" y="508773"/>
                </a:lnTo>
                <a:lnTo>
                  <a:pt x="347432" y="515039"/>
                </a:lnTo>
                <a:lnTo>
                  <a:pt x="341166" y="519425"/>
                </a:lnTo>
                <a:lnTo>
                  <a:pt x="337407" y="523184"/>
                </a:lnTo>
                <a:lnTo>
                  <a:pt x="336153" y="526943"/>
                </a:lnTo>
                <a:lnTo>
                  <a:pt x="335214" y="534149"/>
                </a:lnTo>
                <a:lnTo>
                  <a:pt x="332707" y="536969"/>
                </a:lnTo>
                <a:lnTo>
                  <a:pt x="329888" y="537595"/>
                </a:lnTo>
                <a:lnTo>
                  <a:pt x="323935" y="535089"/>
                </a:lnTo>
                <a:lnTo>
                  <a:pt x="319863" y="533836"/>
                </a:lnTo>
                <a:lnTo>
                  <a:pt x="311091" y="533523"/>
                </a:lnTo>
                <a:lnTo>
                  <a:pt x="298873" y="530703"/>
                </a:lnTo>
                <a:lnTo>
                  <a:pt x="292607" y="530703"/>
                </a:lnTo>
                <a:lnTo>
                  <a:pt x="288534" y="532583"/>
                </a:lnTo>
                <a:lnTo>
                  <a:pt x="279449" y="539161"/>
                </a:lnTo>
                <a:lnTo>
                  <a:pt x="284775" y="522558"/>
                </a:lnTo>
                <a:lnTo>
                  <a:pt x="284148" y="517858"/>
                </a:lnTo>
                <a:lnTo>
                  <a:pt x="282582" y="515978"/>
                </a:lnTo>
                <a:lnTo>
                  <a:pt x="272557" y="509086"/>
                </a:lnTo>
                <a:lnTo>
                  <a:pt x="262218" y="490289"/>
                </a:lnTo>
                <a:lnTo>
                  <a:pt x="254073" y="485903"/>
                </a:lnTo>
                <a:lnTo>
                  <a:pt x="249374" y="478698"/>
                </a:lnTo>
                <a:lnTo>
                  <a:pt x="242168" y="475565"/>
                </a:lnTo>
                <a:lnTo>
                  <a:pt x="234023" y="473685"/>
                </a:lnTo>
                <a:lnTo>
                  <a:pt x="227444" y="473059"/>
                </a:lnTo>
                <a:lnTo>
                  <a:pt x="220552" y="471492"/>
                </a:lnTo>
                <a:lnTo>
                  <a:pt x="215539" y="468046"/>
                </a:lnTo>
                <a:lnTo>
                  <a:pt x="204574" y="451129"/>
                </a:lnTo>
                <a:lnTo>
                  <a:pt x="201755" y="444237"/>
                </a:lnTo>
                <a:lnTo>
                  <a:pt x="200188" y="436091"/>
                </a:lnTo>
                <a:lnTo>
                  <a:pt x="199875" y="426692"/>
                </a:lnTo>
                <a:lnTo>
                  <a:pt x="202068" y="420427"/>
                </a:lnTo>
                <a:lnTo>
                  <a:pt x="207707" y="415414"/>
                </a:lnTo>
                <a:lnTo>
                  <a:pt x="214286" y="413535"/>
                </a:lnTo>
                <a:lnTo>
                  <a:pt x="220238" y="416667"/>
                </a:lnTo>
                <a:lnTo>
                  <a:pt x="224624" y="411028"/>
                </a:lnTo>
                <a:lnTo>
                  <a:pt x="229637" y="401943"/>
                </a:lnTo>
                <a:lnTo>
                  <a:pt x="232143" y="393484"/>
                </a:lnTo>
                <a:lnTo>
                  <a:pt x="224938" y="388159"/>
                </a:lnTo>
                <a:lnTo>
                  <a:pt x="219612" y="382206"/>
                </a:lnTo>
                <a:lnTo>
                  <a:pt x="196429" y="374687"/>
                </a:lnTo>
                <a:lnTo>
                  <a:pt x="191416" y="371241"/>
                </a:lnTo>
                <a:lnTo>
                  <a:pt x="190477" y="368422"/>
                </a:lnTo>
                <a:lnTo>
                  <a:pt x="190790" y="362783"/>
                </a:lnTo>
                <a:lnTo>
                  <a:pt x="192043" y="358710"/>
                </a:lnTo>
                <a:lnTo>
                  <a:pt x="176065" y="347432"/>
                </a:lnTo>
                <a:lnTo>
                  <a:pt x="171679" y="307645"/>
                </a:lnTo>
                <a:lnTo>
                  <a:pt x="162594" y="291354"/>
                </a:lnTo>
                <a:lnTo>
                  <a:pt x="87406" y="291354"/>
                </a:lnTo>
                <a:lnTo>
                  <a:pt x="34148" y="293234"/>
                </a:lnTo>
                <a:lnTo>
                  <a:pt x="32895" y="280076"/>
                </a:lnTo>
                <a:lnTo>
                  <a:pt x="33521" y="268484"/>
                </a:lnTo>
                <a:lnTo>
                  <a:pt x="32268" y="256893"/>
                </a:lnTo>
                <a:lnTo>
                  <a:pt x="26629" y="244988"/>
                </a:lnTo>
                <a:lnTo>
                  <a:pt x="14411" y="231204"/>
                </a:lnTo>
                <a:lnTo>
                  <a:pt x="11591" y="226191"/>
                </a:lnTo>
                <a:lnTo>
                  <a:pt x="10025" y="219612"/>
                </a:lnTo>
                <a:lnTo>
                  <a:pt x="8459" y="206141"/>
                </a:lnTo>
                <a:lnTo>
                  <a:pt x="3446" y="195176"/>
                </a:lnTo>
                <a:lnTo>
                  <a:pt x="2506" y="190477"/>
                </a:lnTo>
                <a:lnTo>
                  <a:pt x="3446" y="185777"/>
                </a:lnTo>
                <a:lnTo>
                  <a:pt x="5952" y="181391"/>
                </a:lnTo>
                <a:lnTo>
                  <a:pt x="9085" y="177319"/>
                </a:lnTo>
                <a:lnTo>
                  <a:pt x="7832" y="171366"/>
                </a:lnTo>
                <a:lnTo>
                  <a:pt x="1253" y="166354"/>
                </a:lnTo>
                <a:lnTo>
                  <a:pt x="0" y="160088"/>
                </a:lnTo>
                <a:lnTo>
                  <a:pt x="43233" y="55138"/>
                </a:lnTo>
                <a:lnTo>
                  <a:pt x="56078" y="48559"/>
                </a:lnTo>
                <a:lnTo>
                  <a:pt x="68609" y="41667"/>
                </a:lnTo>
                <a:lnTo>
                  <a:pt x="85840" y="28196"/>
                </a:lnTo>
                <a:lnTo>
                  <a:pt x="89599" y="25689"/>
                </a:lnTo>
                <a:lnTo>
                  <a:pt x="93985" y="24123"/>
                </a:lnTo>
                <a:lnTo>
                  <a:pt x="145364" y="16917"/>
                </a:lnTo>
                <a:lnTo>
                  <a:pt x="199248" y="18797"/>
                </a:lnTo>
                <a:lnTo>
                  <a:pt x="206454" y="17857"/>
                </a:lnTo>
                <a:lnTo>
                  <a:pt x="213973" y="15664"/>
                </a:lnTo>
                <a:lnTo>
                  <a:pt x="242795" y="1880"/>
                </a:lnTo>
                <a:lnTo>
                  <a:pt x="250000" y="313"/>
                </a:lnTo>
                <a:lnTo>
                  <a:pt x="259086" y="0"/>
                </a:lnTo>
                <a:lnTo>
                  <a:pt x="275376" y="1880"/>
                </a:lnTo>
                <a:lnTo>
                  <a:pt x="384399" y="40727"/>
                </a:lnTo>
                <a:lnTo>
                  <a:pt x="394424" y="47619"/>
                </a:lnTo>
                <a:lnTo>
                  <a:pt x="403823" y="59837"/>
                </a:lnTo>
                <a:lnTo>
                  <a:pt x="409149" y="70176"/>
                </a:lnTo>
                <a:lnTo>
                  <a:pt x="414161" y="81454"/>
                </a:lnTo>
                <a:lnTo>
                  <a:pt x="430139" y="137218"/>
                </a:lnTo>
                <a:lnTo>
                  <a:pt x="448309" y="155389"/>
                </a:lnTo>
                <a:lnTo>
                  <a:pt x="510653" y="171366"/>
                </a:lnTo>
                <a:close/>
              </a:path>
            </a:pathLst>
          </a:custGeom>
          <a:solidFill>
            <a:srgbClr val="70CE2A"/>
          </a:solidFill>
          <a:ln w="12700" cap="rnd">
            <a:solidFill>
              <a:schemeClr val="bg1"/>
            </a:solidFill>
            <a:prstDash val="solid"/>
            <a:round/>
          </a:ln>
        </p:spPr>
        <p:txBody>
          <a:bodyPr rtlCol="0" anchor="ctr"/>
          <a:lstStyle/>
          <a:p>
            <a:endParaRPr lang="vi-VN"/>
          </a:p>
        </p:txBody>
      </p:sp>
      <p:sp>
        <p:nvSpPr>
          <p:cNvPr id="36" name="Freeform: Shape 35">
            <a:extLst>
              <a:ext uri="{FF2B5EF4-FFF2-40B4-BE49-F238E27FC236}">
                <a16:creationId xmlns:a16="http://schemas.microsoft.com/office/drawing/2014/main" id="{BB01DE95-5F2A-E178-8817-F866F00EAD51}"/>
              </a:ext>
            </a:extLst>
          </p:cNvPr>
          <p:cNvSpPr/>
          <p:nvPr/>
        </p:nvSpPr>
        <p:spPr>
          <a:xfrm>
            <a:off x="2697312" y="4154332"/>
            <a:ext cx="613096" cy="720239"/>
          </a:xfrm>
          <a:custGeom>
            <a:avLst/>
            <a:gdLst>
              <a:gd name="connsiteX0" fmla="*/ 523811 w 613096"/>
              <a:gd name="connsiteY0" fmla="*/ 19423 h 720239"/>
              <a:gd name="connsiteX1" fmla="*/ 530703 w 613096"/>
              <a:gd name="connsiteY1" fmla="*/ 49812 h 720239"/>
              <a:gd name="connsiteX2" fmla="*/ 532269 w 613096"/>
              <a:gd name="connsiteY2" fmla="*/ 80514 h 720239"/>
              <a:gd name="connsiteX3" fmla="*/ 527570 w 613096"/>
              <a:gd name="connsiteY3" fmla="*/ 117168 h 720239"/>
              <a:gd name="connsiteX4" fmla="*/ 510026 w 613096"/>
              <a:gd name="connsiteY4" fmla="*/ 185777 h 720239"/>
              <a:gd name="connsiteX5" fmla="*/ 510339 w 613096"/>
              <a:gd name="connsiteY5" fmla="*/ 214286 h 720239"/>
              <a:gd name="connsiteX6" fmla="*/ 513785 w 613096"/>
              <a:gd name="connsiteY6" fmla="*/ 233083 h 720239"/>
              <a:gd name="connsiteX7" fmla="*/ 520364 w 613096"/>
              <a:gd name="connsiteY7" fmla="*/ 247181 h 720239"/>
              <a:gd name="connsiteX8" fmla="*/ 527257 w 613096"/>
              <a:gd name="connsiteY8" fmla="*/ 256893 h 720239"/>
              <a:gd name="connsiteX9" fmla="*/ 540101 w 613096"/>
              <a:gd name="connsiteY9" fmla="*/ 271304 h 720239"/>
              <a:gd name="connsiteX10" fmla="*/ 544174 w 613096"/>
              <a:gd name="connsiteY10" fmla="*/ 277256 h 720239"/>
              <a:gd name="connsiteX11" fmla="*/ 545740 w 613096"/>
              <a:gd name="connsiteY11" fmla="*/ 283208 h 720239"/>
              <a:gd name="connsiteX12" fmla="*/ 545427 w 613096"/>
              <a:gd name="connsiteY12" fmla="*/ 291354 h 720239"/>
              <a:gd name="connsiteX13" fmla="*/ 543861 w 613096"/>
              <a:gd name="connsiteY13" fmla="*/ 300439 h 720239"/>
              <a:gd name="connsiteX14" fmla="*/ 542921 w 613096"/>
              <a:gd name="connsiteY14" fmla="*/ 311717 h 720239"/>
              <a:gd name="connsiteX15" fmla="*/ 544487 w 613096"/>
              <a:gd name="connsiteY15" fmla="*/ 321742 h 720239"/>
              <a:gd name="connsiteX16" fmla="*/ 549813 w 613096"/>
              <a:gd name="connsiteY16" fmla="*/ 333020 h 720239"/>
              <a:gd name="connsiteX17" fmla="*/ 569237 w 613096"/>
              <a:gd name="connsiteY17" fmla="*/ 359650 h 720239"/>
              <a:gd name="connsiteX18" fmla="*/ 579888 w 613096"/>
              <a:gd name="connsiteY18" fmla="*/ 379700 h 720239"/>
              <a:gd name="connsiteX19" fmla="*/ 583648 w 613096"/>
              <a:gd name="connsiteY19" fmla="*/ 391918 h 720239"/>
              <a:gd name="connsiteX20" fmla="*/ 589600 w 613096"/>
              <a:gd name="connsiteY20" fmla="*/ 427946 h 720239"/>
              <a:gd name="connsiteX21" fmla="*/ 591167 w 613096"/>
              <a:gd name="connsiteY21" fmla="*/ 474938 h 720239"/>
              <a:gd name="connsiteX22" fmla="*/ 589600 w 613096"/>
              <a:gd name="connsiteY22" fmla="*/ 530389 h 720239"/>
              <a:gd name="connsiteX23" fmla="*/ 590853 w 613096"/>
              <a:gd name="connsiteY23" fmla="*/ 539788 h 720239"/>
              <a:gd name="connsiteX24" fmla="*/ 593673 w 613096"/>
              <a:gd name="connsiteY24" fmla="*/ 548247 h 720239"/>
              <a:gd name="connsiteX25" fmla="*/ 600878 w 613096"/>
              <a:gd name="connsiteY25" fmla="*/ 563597 h 720239"/>
              <a:gd name="connsiteX26" fmla="*/ 603385 w 613096"/>
              <a:gd name="connsiteY26" fmla="*/ 571429 h 720239"/>
              <a:gd name="connsiteX27" fmla="*/ 603698 w 613096"/>
              <a:gd name="connsiteY27" fmla="*/ 579261 h 720239"/>
              <a:gd name="connsiteX28" fmla="*/ 602758 w 613096"/>
              <a:gd name="connsiteY28" fmla="*/ 588034 h 720239"/>
              <a:gd name="connsiteX29" fmla="*/ 603071 w 613096"/>
              <a:gd name="connsiteY29" fmla="*/ 595866 h 720239"/>
              <a:gd name="connsiteX30" fmla="*/ 604638 w 613096"/>
              <a:gd name="connsiteY30" fmla="*/ 602445 h 720239"/>
              <a:gd name="connsiteX31" fmla="*/ 611217 w 613096"/>
              <a:gd name="connsiteY31" fmla="*/ 614036 h 720239"/>
              <a:gd name="connsiteX32" fmla="*/ 613096 w 613096"/>
              <a:gd name="connsiteY32" fmla="*/ 619988 h 720239"/>
              <a:gd name="connsiteX33" fmla="*/ 612157 w 613096"/>
              <a:gd name="connsiteY33" fmla="*/ 626254 h 720239"/>
              <a:gd name="connsiteX34" fmla="*/ 608084 w 613096"/>
              <a:gd name="connsiteY34" fmla="*/ 633460 h 720239"/>
              <a:gd name="connsiteX35" fmla="*/ 599625 w 613096"/>
              <a:gd name="connsiteY35" fmla="*/ 642232 h 720239"/>
              <a:gd name="connsiteX36" fmla="*/ 585528 w 613096"/>
              <a:gd name="connsiteY36" fmla="*/ 652570 h 720239"/>
              <a:gd name="connsiteX37" fmla="*/ 550126 w 613096"/>
              <a:gd name="connsiteY37" fmla="*/ 672307 h 720239"/>
              <a:gd name="connsiteX38" fmla="*/ 541041 w 613096"/>
              <a:gd name="connsiteY38" fmla="*/ 679199 h 720239"/>
              <a:gd name="connsiteX39" fmla="*/ 532582 w 613096"/>
              <a:gd name="connsiteY39" fmla="*/ 687344 h 720239"/>
              <a:gd name="connsiteX40" fmla="*/ 523184 w 613096"/>
              <a:gd name="connsiteY40" fmla="*/ 701442 h 720239"/>
              <a:gd name="connsiteX41" fmla="*/ 521304 w 613096"/>
              <a:gd name="connsiteY41" fmla="*/ 720239 h 720239"/>
              <a:gd name="connsiteX42" fmla="*/ 458961 w 613096"/>
              <a:gd name="connsiteY42" fmla="*/ 704262 h 720239"/>
              <a:gd name="connsiteX43" fmla="*/ 440790 w 613096"/>
              <a:gd name="connsiteY43" fmla="*/ 686092 h 720239"/>
              <a:gd name="connsiteX44" fmla="*/ 424813 w 613096"/>
              <a:gd name="connsiteY44" fmla="*/ 630327 h 720239"/>
              <a:gd name="connsiteX45" fmla="*/ 419800 w 613096"/>
              <a:gd name="connsiteY45" fmla="*/ 619049 h 720239"/>
              <a:gd name="connsiteX46" fmla="*/ 414474 w 613096"/>
              <a:gd name="connsiteY46" fmla="*/ 608710 h 720239"/>
              <a:gd name="connsiteX47" fmla="*/ 405076 w 613096"/>
              <a:gd name="connsiteY47" fmla="*/ 596492 h 720239"/>
              <a:gd name="connsiteX48" fmla="*/ 395051 w 613096"/>
              <a:gd name="connsiteY48" fmla="*/ 589600 h 720239"/>
              <a:gd name="connsiteX49" fmla="*/ 286028 w 613096"/>
              <a:gd name="connsiteY49" fmla="*/ 550753 h 720239"/>
              <a:gd name="connsiteX50" fmla="*/ 269737 w 613096"/>
              <a:gd name="connsiteY50" fmla="*/ 548873 h 720239"/>
              <a:gd name="connsiteX51" fmla="*/ 260652 w 613096"/>
              <a:gd name="connsiteY51" fmla="*/ 549186 h 720239"/>
              <a:gd name="connsiteX52" fmla="*/ 253447 w 613096"/>
              <a:gd name="connsiteY52" fmla="*/ 550753 h 720239"/>
              <a:gd name="connsiteX53" fmla="*/ 224625 w 613096"/>
              <a:gd name="connsiteY53" fmla="*/ 564537 h 720239"/>
              <a:gd name="connsiteX54" fmla="*/ 217106 w 613096"/>
              <a:gd name="connsiteY54" fmla="*/ 566730 h 720239"/>
              <a:gd name="connsiteX55" fmla="*/ 209900 w 613096"/>
              <a:gd name="connsiteY55" fmla="*/ 567670 h 720239"/>
              <a:gd name="connsiteX56" fmla="*/ 156015 w 613096"/>
              <a:gd name="connsiteY56" fmla="*/ 565791 h 720239"/>
              <a:gd name="connsiteX57" fmla="*/ 104637 w 613096"/>
              <a:gd name="connsiteY57" fmla="*/ 572996 h 720239"/>
              <a:gd name="connsiteX58" fmla="*/ 100251 w 613096"/>
              <a:gd name="connsiteY58" fmla="*/ 574562 h 720239"/>
              <a:gd name="connsiteX59" fmla="*/ 96491 w 613096"/>
              <a:gd name="connsiteY59" fmla="*/ 577069 h 720239"/>
              <a:gd name="connsiteX60" fmla="*/ 79261 w 613096"/>
              <a:gd name="connsiteY60" fmla="*/ 590540 h 720239"/>
              <a:gd name="connsiteX61" fmla="*/ 66729 w 613096"/>
              <a:gd name="connsiteY61" fmla="*/ 597432 h 720239"/>
              <a:gd name="connsiteX62" fmla="*/ 53885 w 613096"/>
              <a:gd name="connsiteY62" fmla="*/ 604011 h 720239"/>
              <a:gd name="connsiteX63" fmla="*/ 72995 w 613096"/>
              <a:gd name="connsiteY63" fmla="*/ 557018 h 720239"/>
              <a:gd name="connsiteX64" fmla="*/ 74562 w 613096"/>
              <a:gd name="connsiteY64" fmla="*/ 543547 h 720239"/>
              <a:gd name="connsiteX65" fmla="*/ 72055 w 613096"/>
              <a:gd name="connsiteY65" fmla="*/ 500627 h 720239"/>
              <a:gd name="connsiteX66" fmla="*/ 68922 w 613096"/>
              <a:gd name="connsiteY66" fmla="*/ 484650 h 720239"/>
              <a:gd name="connsiteX67" fmla="*/ 33835 w 613096"/>
              <a:gd name="connsiteY67" fmla="*/ 415727 h 720239"/>
              <a:gd name="connsiteX68" fmla="*/ 26316 w 613096"/>
              <a:gd name="connsiteY68" fmla="*/ 405076 h 720239"/>
              <a:gd name="connsiteX69" fmla="*/ 16604 w 613096"/>
              <a:gd name="connsiteY69" fmla="*/ 394111 h 720239"/>
              <a:gd name="connsiteX70" fmla="*/ 11592 w 613096"/>
              <a:gd name="connsiteY70" fmla="*/ 385652 h 720239"/>
              <a:gd name="connsiteX71" fmla="*/ 3446 w 613096"/>
              <a:gd name="connsiteY71" fmla="*/ 375941 h 720239"/>
              <a:gd name="connsiteX72" fmla="*/ 1253 w 613096"/>
              <a:gd name="connsiteY72" fmla="*/ 369361 h 720239"/>
              <a:gd name="connsiteX73" fmla="*/ 1566 w 613096"/>
              <a:gd name="connsiteY73" fmla="*/ 364662 h 720239"/>
              <a:gd name="connsiteX74" fmla="*/ 4386 w 613096"/>
              <a:gd name="connsiteY74" fmla="*/ 355264 h 720239"/>
              <a:gd name="connsiteX75" fmla="*/ 4699 w 613096"/>
              <a:gd name="connsiteY75" fmla="*/ 351504 h 720239"/>
              <a:gd name="connsiteX76" fmla="*/ 0 w 613096"/>
              <a:gd name="connsiteY76" fmla="*/ 338033 h 720239"/>
              <a:gd name="connsiteX77" fmla="*/ 2193 w 613096"/>
              <a:gd name="connsiteY77" fmla="*/ 330828 h 720239"/>
              <a:gd name="connsiteX78" fmla="*/ 4386 w 613096"/>
              <a:gd name="connsiteY78" fmla="*/ 325815 h 720239"/>
              <a:gd name="connsiteX79" fmla="*/ 5639 w 613096"/>
              <a:gd name="connsiteY79" fmla="*/ 320802 h 720239"/>
              <a:gd name="connsiteX80" fmla="*/ 4699 w 613096"/>
              <a:gd name="connsiteY80" fmla="*/ 315477 h 720239"/>
              <a:gd name="connsiteX81" fmla="*/ 13471 w 613096"/>
              <a:gd name="connsiteY81" fmla="*/ 310777 h 720239"/>
              <a:gd name="connsiteX82" fmla="*/ 41354 w 613096"/>
              <a:gd name="connsiteY82" fmla="*/ 291354 h 720239"/>
              <a:gd name="connsiteX83" fmla="*/ 57958 w 613096"/>
              <a:gd name="connsiteY83" fmla="*/ 276316 h 720239"/>
              <a:gd name="connsiteX84" fmla="*/ 73622 w 613096"/>
              <a:gd name="connsiteY84" fmla="*/ 259086 h 720239"/>
              <a:gd name="connsiteX85" fmla="*/ 82707 w 613096"/>
              <a:gd name="connsiteY85" fmla="*/ 244048 h 720239"/>
              <a:gd name="connsiteX86" fmla="*/ 88346 w 613096"/>
              <a:gd name="connsiteY86" fmla="*/ 231516 h 720239"/>
              <a:gd name="connsiteX87" fmla="*/ 94925 w 613096"/>
              <a:gd name="connsiteY87" fmla="*/ 220552 h 720239"/>
              <a:gd name="connsiteX88" fmla="*/ 104637 w 613096"/>
              <a:gd name="connsiteY88" fmla="*/ 211467 h 720239"/>
              <a:gd name="connsiteX89" fmla="*/ 121241 w 613096"/>
              <a:gd name="connsiteY89" fmla="*/ 199562 h 720239"/>
              <a:gd name="connsiteX90" fmla="*/ 149750 w 613096"/>
              <a:gd name="connsiteY90" fmla="*/ 186404 h 720239"/>
              <a:gd name="connsiteX91" fmla="*/ 305452 w 613096"/>
              <a:gd name="connsiteY91" fmla="*/ 136278 h 720239"/>
              <a:gd name="connsiteX92" fmla="*/ 350878 w 613096"/>
              <a:gd name="connsiteY92" fmla="*/ 114975 h 720239"/>
              <a:gd name="connsiteX93" fmla="*/ 383146 w 613096"/>
              <a:gd name="connsiteY93" fmla="*/ 92105 h 720239"/>
              <a:gd name="connsiteX94" fmla="*/ 402883 w 613096"/>
              <a:gd name="connsiteY94" fmla="*/ 73308 h 720239"/>
              <a:gd name="connsiteX95" fmla="*/ 414788 w 613096"/>
              <a:gd name="connsiteY95" fmla="*/ 54511 h 720239"/>
              <a:gd name="connsiteX96" fmla="*/ 419800 w 613096"/>
              <a:gd name="connsiteY96" fmla="*/ 41980 h 720239"/>
              <a:gd name="connsiteX97" fmla="*/ 421367 w 613096"/>
              <a:gd name="connsiteY97" fmla="*/ 32895 h 720239"/>
              <a:gd name="connsiteX98" fmla="*/ 420740 w 613096"/>
              <a:gd name="connsiteY98" fmla="*/ 27256 h 720239"/>
              <a:gd name="connsiteX99" fmla="*/ 419487 w 613096"/>
              <a:gd name="connsiteY99" fmla="*/ 23496 h 720239"/>
              <a:gd name="connsiteX100" fmla="*/ 414474 w 613096"/>
              <a:gd name="connsiteY100" fmla="*/ 16291 h 720239"/>
              <a:gd name="connsiteX101" fmla="*/ 413535 w 613096"/>
              <a:gd name="connsiteY101" fmla="*/ 12845 h 720239"/>
              <a:gd name="connsiteX102" fmla="*/ 414161 w 613096"/>
              <a:gd name="connsiteY102" fmla="*/ 8772 h 720239"/>
              <a:gd name="connsiteX103" fmla="*/ 417294 w 613096"/>
              <a:gd name="connsiteY103" fmla="*/ 6892 h 720239"/>
              <a:gd name="connsiteX104" fmla="*/ 421367 w 613096"/>
              <a:gd name="connsiteY104" fmla="*/ 5952 h 720239"/>
              <a:gd name="connsiteX105" fmla="*/ 427319 w 613096"/>
              <a:gd name="connsiteY105" fmla="*/ 6266 h 720239"/>
              <a:gd name="connsiteX106" fmla="*/ 432645 w 613096"/>
              <a:gd name="connsiteY106" fmla="*/ 7519 h 720239"/>
              <a:gd name="connsiteX107" fmla="*/ 442043 w 613096"/>
              <a:gd name="connsiteY107" fmla="*/ 12218 h 720239"/>
              <a:gd name="connsiteX108" fmla="*/ 445490 w 613096"/>
              <a:gd name="connsiteY108" fmla="*/ 13471 h 720239"/>
              <a:gd name="connsiteX109" fmla="*/ 450189 w 613096"/>
              <a:gd name="connsiteY109" fmla="*/ 13784 h 720239"/>
              <a:gd name="connsiteX110" fmla="*/ 503134 w 613096"/>
              <a:gd name="connsiteY110" fmla="*/ 0 h 720239"/>
              <a:gd name="connsiteX111" fmla="*/ 523811 w 613096"/>
              <a:gd name="connsiteY111" fmla="*/ 19423 h 72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613096" h="720239">
                <a:moveTo>
                  <a:pt x="523811" y="19423"/>
                </a:moveTo>
                <a:lnTo>
                  <a:pt x="530703" y="49812"/>
                </a:lnTo>
                <a:lnTo>
                  <a:pt x="532269" y="80514"/>
                </a:lnTo>
                <a:lnTo>
                  <a:pt x="527570" y="117168"/>
                </a:lnTo>
                <a:lnTo>
                  <a:pt x="510026" y="185777"/>
                </a:lnTo>
                <a:lnTo>
                  <a:pt x="510339" y="214286"/>
                </a:lnTo>
                <a:lnTo>
                  <a:pt x="513785" y="233083"/>
                </a:lnTo>
                <a:lnTo>
                  <a:pt x="520364" y="247181"/>
                </a:lnTo>
                <a:lnTo>
                  <a:pt x="527257" y="256893"/>
                </a:lnTo>
                <a:lnTo>
                  <a:pt x="540101" y="271304"/>
                </a:lnTo>
                <a:lnTo>
                  <a:pt x="544174" y="277256"/>
                </a:lnTo>
                <a:lnTo>
                  <a:pt x="545740" y="283208"/>
                </a:lnTo>
                <a:lnTo>
                  <a:pt x="545427" y="291354"/>
                </a:lnTo>
                <a:lnTo>
                  <a:pt x="543861" y="300439"/>
                </a:lnTo>
                <a:lnTo>
                  <a:pt x="542921" y="311717"/>
                </a:lnTo>
                <a:lnTo>
                  <a:pt x="544487" y="321742"/>
                </a:lnTo>
                <a:lnTo>
                  <a:pt x="549813" y="333020"/>
                </a:lnTo>
                <a:lnTo>
                  <a:pt x="569237" y="359650"/>
                </a:lnTo>
                <a:lnTo>
                  <a:pt x="579888" y="379700"/>
                </a:lnTo>
                <a:lnTo>
                  <a:pt x="583648" y="391918"/>
                </a:lnTo>
                <a:lnTo>
                  <a:pt x="589600" y="427946"/>
                </a:lnTo>
                <a:lnTo>
                  <a:pt x="591167" y="474938"/>
                </a:lnTo>
                <a:lnTo>
                  <a:pt x="589600" y="530389"/>
                </a:lnTo>
                <a:lnTo>
                  <a:pt x="590853" y="539788"/>
                </a:lnTo>
                <a:lnTo>
                  <a:pt x="593673" y="548247"/>
                </a:lnTo>
                <a:lnTo>
                  <a:pt x="600878" y="563597"/>
                </a:lnTo>
                <a:lnTo>
                  <a:pt x="603385" y="571429"/>
                </a:lnTo>
                <a:lnTo>
                  <a:pt x="603698" y="579261"/>
                </a:lnTo>
                <a:lnTo>
                  <a:pt x="602758" y="588034"/>
                </a:lnTo>
                <a:lnTo>
                  <a:pt x="603071" y="595866"/>
                </a:lnTo>
                <a:lnTo>
                  <a:pt x="604638" y="602445"/>
                </a:lnTo>
                <a:lnTo>
                  <a:pt x="611217" y="614036"/>
                </a:lnTo>
                <a:lnTo>
                  <a:pt x="613096" y="619988"/>
                </a:lnTo>
                <a:lnTo>
                  <a:pt x="612157" y="626254"/>
                </a:lnTo>
                <a:lnTo>
                  <a:pt x="608084" y="633460"/>
                </a:lnTo>
                <a:lnTo>
                  <a:pt x="599625" y="642232"/>
                </a:lnTo>
                <a:lnTo>
                  <a:pt x="585528" y="652570"/>
                </a:lnTo>
                <a:lnTo>
                  <a:pt x="550126" y="672307"/>
                </a:lnTo>
                <a:lnTo>
                  <a:pt x="541041" y="679199"/>
                </a:lnTo>
                <a:lnTo>
                  <a:pt x="532582" y="687344"/>
                </a:lnTo>
                <a:lnTo>
                  <a:pt x="523184" y="701442"/>
                </a:lnTo>
                <a:lnTo>
                  <a:pt x="521304" y="720239"/>
                </a:lnTo>
                <a:lnTo>
                  <a:pt x="458961" y="704262"/>
                </a:lnTo>
                <a:lnTo>
                  <a:pt x="440790" y="686092"/>
                </a:lnTo>
                <a:lnTo>
                  <a:pt x="424813" y="630327"/>
                </a:lnTo>
                <a:lnTo>
                  <a:pt x="419800" y="619049"/>
                </a:lnTo>
                <a:lnTo>
                  <a:pt x="414474" y="608710"/>
                </a:lnTo>
                <a:lnTo>
                  <a:pt x="405076" y="596492"/>
                </a:lnTo>
                <a:lnTo>
                  <a:pt x="395051" y="589600"/>
                </a:lnTo>
                <a:lnTo>
                  <a:pt x="286028" y="550753"/>
                </a:lnTo>
                <a:lnTo>
                  <a:pt x="269737" y="548873"/>
                </a:lnTo>
                <a:lnTo>
                  <a:pt x="260652" y="549186"/>
                </a:lnTo>
                <a:lnTo>
                  <a:pt x="253447" y="550753"/>
                </a:lnTo>
                <a:lnTo>
                  <a:pt x="224625" y="564537"/>
                </a:lnTo>
                <a:lnTo>
                  <a:pt x="217106" y="566730"/>
                </a:lnTo>
                <a:lnTo>
                  <a:pt x="209900" y="567670"/>
                </a:lnTo>
                <a:lnTo>
                  <a:pt x="156015" y="565791"/>
                </a:lnTo>
                <a:lnTo>
                  <a:pt x="104637" y="572996"/>
                </a:lnTo>
                <a:lnTo>
                  <a:pt x="100251" y="574562"/>
                </a:lnTo>
                <a:lnTo>
                  <a:pt x="96491" y="577069"/>
                </a:lnTo>
                <a:lnTo>
                  <a:pt x="79261" y="590540"/>
                </a:lnTo>
                <a:lnTo>
                  <a:pt x="66729" y="597432"/>
                </a:lnTo>
                <a:lnTo>
                  <a:pt x="53885" y="604011"/>
                </a:lnTo>
                <a:lnTo>
                  <a:pt x="72995" y="557018"/>
                </a:lnTo>
                <a:lnTo>
                  <a:pt x="74562" y="543547"/>
                </a:lnTo>
                <a:lnTo>
                  <a:pt x="72055" y="500627"/>
                </a:lnTo>
                <a:lnTo>
                  <a:pt x="68922" y="484650"/>
                </a:lnTo>
                <a:lnTo>
                  <a:pt x="33835" y="415727"/>
                </a:lnTo>
                <a:lnTo>
                  <a:pt x="26316" y="405076"/>
                </a:lnTo>
                <a:lnTo>
                  <a:pt x="16604" y="394111"/>
                </a:lnTo>
                <a:lnTo>
                  <a:pt x="11592" y="385652"/>
                </a:lnTo>
                <a:lnTo>
                  <a:pt x="3446" y="375941"/>
                </a:lnTo>
                <a:lnTo>
                  <a:pt x="1253" y="369361"/>
                </a:lnTo>
                <a:lnTo>
                  <a:pt x="1566" y="364662"/>
                </a:lnTo>
                <a:lnTo>
                  <a:pt x="4386" y="355264"/>
                </a:lnTo>
                <a:lnTo>
                  <a:pt x="4699" y="351504"/>
                </a:lnTo>
                <a:lnTo>
                  <a:pt x="0" y="338033"/>
                </a:lnTo>
                <a:lnTo>
                  <a:pt x="2193" y="330828"/>
                </a:lnTo>
                <a:lnTo>
                  <a:pt x="4386" y="325815"/>
                </a:lnTo>
                <a:lnTo>
                  <a:pt x="5639" y="320802"/>
                </a:lnTo>
                <a:lnTo>
                  <a:pt x="4699" y="315477"/>
                </a:lnTo>
                <a:lnTo>
                  <a:pt x="13471" y="310777"/>
                </a:lnTo>
                <a:lnTo>
                  <a:pt x="41354" y="291354"/>
                </a:lnTo>
                <a:lnTo>
                  <a:pt x="57958" y="276316"/>
                </a:lnTo>
                <a:lnTo>
                  <a:pt x="73622" y="259086"/>
                </a:lnTo>
                <a:lnTo>
                  <a:pt x="82707" y="244048"/>
                </a:lnTo>
                <a:lnTo>
                  <a:pt x="88346" y="231516"/>
                </a:lnTo>
                <a:lnTo>
                  <a:pt x="94925" y="220552"/>
                </a:lnTo>
                <a:lnTo>
                  <a:pt x="104637" y="211467"/>
                </a:lnTo>
                <a:lnTo>
                  <a:pt x="121241" y="199562"/>
                </a:lnTo>
                <a:lnTo>
                  <a:pt x="149750" y="186404"/>
                </a:lnTo>
                <a:lnTo>
                  <a:pt x="305452" y="136278"/>
                </a:lnTo>
                <a:lnTo>
                  <a:pt x="350878" y="114975"/>
                </a:lnTo>
                <a:lnTo>
                  <a:pt x="383146" y="92105"/>
                </a:lnTo>
                <a:lnTo>
                  <a:pt x="402883" y="73308"/>
                </a:lnTo>
                <a:lnTo>
                  <a:pt x="414788" y="54511"/>
                </a:lnTo>
                <a:lnTo>
                  <a:pt x="419800" y="41980"/>
                </a:lnTo>
                <a:lnTo>
                  <a:pt x="421367" y="32895"/>
                </a:lnTo>
                <a:lnTo>
                  <a:pt x="420740" y="27256"/>
                </a:lnTo>
                <a:lnTo>
                  <a:pt x="419487" y="23496"/>
                </a:lnTo>
                <a:lnTo>
                  <a:pt x="414474" y="16291"/>
                </a:lnTo>
                <a:lnTo>
                  <a:pt x="413535" y="12845"/>
                </a:lnTo>
                <a:lnTo>
                  <a:pt x="414161" y="8772"/>
                </a:lnTo>
                <a:lnTo>
                  <a:pt x="417294" y="6892"/>
                </a:lnTo>
                <a:lnTo>
                  <a:pt x="421367" y="5952"/>
                </a:lnTo>
                <a:lnTo>
                  <a:pt x="427319" y="6266"/>
                </a:lnTo>
                <a:lnTo>
                  <a:pt x="432645" y="7519"/>
                </a:lnTo>
                <a:lnTo>
                  <a:pt x="442043" y="12218"/>
                </a:lnTo>
                <a:lnTo>
                  <a:pt x="445490" y="13471"/>
                </a:lnTo>
                <a:lnTo>
                  <a:pt x="450189" y="13784"/>
                </a:lnTo>
                <a:lnTo>
                  <a:pt x="503134" y="0"/>
                </a:lnTo>
                <a:lnTo>
                  <a:pt x="523811" y="19423"/>
                </a:lnTo>
                <a:close/>
              </a:path>
            </a:pathLst>
          </a:custGeom>
          <a:solidFill>
            <a:srgbClr val="D9A41F"/>
          </a:solidFill>
          <a:ln w="12700" cap="rnd">
            <a:solidFill>
              <a:schemeClr val="bg1"/>
            </a:solidFill>
            <a:prstDash val="solid"/>
            <a:round/>
          </a:ln>
        </p:spPr>
        <p:txBody>
          <a:bodyPr rtlCol="0" anchor="ctr"/>
          <a:lstStyle/>
          <a:p>
            <a:endParaRPr lang="vi-VN"/>
          </a:p>
        </p:txBody>
      </p:sp>
      <p:sp>
        <p:nvSpPr>
          <p:cNvPr id="37" name="Freeform: Shape 36">
            <a:extLst>
              <a:ext uri="{FF2B5EF4-FFF2-40B4-BE49-F238E27FC236}">
                <a16:creationId xmlns:a16="http://schemas.microsoft.com/office/drawing/2014/main" id="{BAC9E4B2-19A5-29A3-8240-7A8589E0A1EF}"/>
              </a:ext>
            </a:extLst>
          </p:cNvPr>
          <p:cNvSpPr/>
          <p:nvPr/>
        </p:nvSpPr>
        <p:spPr>
          <a:xfrm>
            <a:off x="3220183" y="4936915"/>
            <a:ext cx="343358" cy="464286"/>
          </a:xfrm>
          <a:custGeom>
            <a:avLst/>
            <a:gdLst>
              <a:gd name="connsiteX0" fmla="*/ 282269 w 343358"/>
              <a:gd name="connsiteY0" fmla="*/ 275377 h 464286"/>
              <a:gd name="connsiteX1" fmla="*/ 285401 w 343358"/>
              <a:gd name="connsiteY1" fmla="*/ 276630 h 464286"/>
              <a:gd name="connsiteX2" fmla="*/ 287908 w 343358"/>
              <a:gd name="connsiteY2" fmla="*/ 278823 h 464286"/>
              <a:gd name="connsiteX3" fmla="*/ 290727 w 343358"/>
              <a:gd name="connsiteY3" fmla="*/ 284149 h 464286"/>
              <a:gd name="connsiteX4" fmla="*/ 284148 w 343358"/>
              <a:gd name="connsiteY4" fmla="*/ 289161 h 464286"/>
              <a:gd name="connsiteX5" fmla="*/ 282269 w 343358"/>
              <a:gd name="connsiteY5" fmla="*/ 290101 h 464286"/>
              <a:gd name="connsiteX6" fmla="*/ 279762 w 343358"/>
              <a:gd name="connsiteY6" fmla="*/ 287282 h 464286"/>
              <a:gd name="connsiteX7" fmla="*/ 277256 w 343358"/>
              <a:gd name="connsiteY7" fmla="*/ 285715 h 464286"/>
              <a:gd name="connsiteX8" fmla="*/ 273810 w 343358"/>
              <a:gd name="connsiteY8" fmla="*/ 285401 h 464286"/>
              <a:gd name="connsiteX9" fmla="*/ 272557 w 343358"/>
              <a:gd name="connsiteY9" fmla="*/ 288221 h 464286"/>
              <a:gd name="connsiteX10" fmla="*/ 273183 w 343358"/>
              <a:gd name="connsiteY10" fmla="*/ 290101 h 464286"/>
              <a:gd name="connsiteX11" fmla="*/ 264725 w 343358"/>
              <a:gd name="connsiteY11" fmla="*/ 289161 h 464286"/>
              <a:gd name="connsiteX12" fmla="*/ 256893 w 343358"/>
              <a:gd name="connsiteY12" fmla="*/ 285088 h 464286"/>
              <a:gd name="connsiteX13" fmla="*/ 250627 w 343358"/>
              <a:gd name="connsiteY13" fmla="*/ 279763 h 464286"/>
              <a:gd name="connsiteX14" fmla="*/ 246868 w 343358"/>
              <a:gd name="connsiteY14" fmla="*/ 275377 h 464286"/>
              <a:gd name="connsiteX15" fmla="*/ 246868 w 343358"/>
              <a:gd name="connsiteY15" fmla="*/ 272244 h 464286"/>
              <a:gd name="connsiteX16" fmla="*/ 258772 w 343358"/>
              <a:gd name="connsiteY16" fmla="*/ 275377 h 464286"/>
              <a:gd name="connsiteX17" fmla="*/ 258772 w 343358"/>
              <a:gd name="connsiteY17" fmla="*/ 269111 h 464286"/>
              <a:gd name="connsiteX18" fmla="*/ 266291 w 343358"/>
              <a:gd name="connsiteY18" fmla="*/ 272244 h 464286"/>
              <a:gd name="connsiteX19" fmla="*/ 282269 w 343358"/>
              <a:gd name="connsiteY19" fmla="*/ 275377 h 464286"/>
              <a:gd name="connsiteX20" fmla="*/ 314850 w 343358"/>
              <a:gd name="connsiteY20" fmla="*/ 123121 h 464286"/>
              <a:gd name="connsiteX21" fmla="*/ 312657 w 343358"/>
              <a:gd name="connsiteY21" fmla="*/ 128760 h 464286"/>
              <a:gd name="connsiteX22" fmla="*/ 305765 w 343358"/>
              <a:gd name="connsiteY22" fmla="*/ 126567 h 464286"/>
              <a:gd name="connsiteX23" fmla="*/ 290101 w 343358"/>
              <a:gd name="connsiteY23" fmla="*/ 115602 h 464286"/>
              <a:gd name="connsiteX24" fmla="*/ 285088 w 343358"/>
              <a:gd name="connsiteY24" fmla="*/ 109023 h 464286"/>
              <a:gd name="connsiteX25" fmla="*/ 280076 w 343358"/>
              <a:gd name="connsiteY25" fmla="*/ 107457 h 464286"/>
              <a:gd name="connsiteX26" fmla="*/ 275063 w 343358"/>
              <a:gd name="connsiteY26" fmla="*/ 104010 h 464286"/>
              <a:gd name="connsiteX27" fmla="*/ 278823 w 343358"/>
              <a:gd name="connsiteY27" fmla="*/ 98058 h 464286"/>
              <a:gd name="connsiteX28" fmla="*/ 289788 w 343358"/>
              <a:gd name="connsiteY28" fmla="*/ 96805 h 464286"/>
              <a:gd name="connsiteX29" fmla="*/ 299499 w 343358"/>
              <a:gd name="connsiteY29" fmla="*/ 98371 h 464286"/>
              <a:gd name="connsiteX30" fmla="*/ 305452 w 343358"/>
              <a:gd name="connsiteY30" fmla="*/ 99938 h 464286"/>
              <a:gd name="connsiteX31" fmla="*/ 308585 w 343358"/>
              <a:gd name="connsiteY31" fmla="*/ 104324 h 464286"/>
              <a:gd name="connsiteX32" fmla="*/ 309838 w 343358"/>
              <a:gd name="connsiteY32" fmla="*/ 109649 h 464286"/>
              <a:gd name="connsiteX33" fmla="*/ 314850 w 343358"/>
              <a:gd name="connsiteY33" fmla="*/ 123121 h 464286"/>
              <a:gd name="connsiteX34" fmla="*/ 306078 w 343358"/>
              <a:gd name="connsiteY34" fmla="*/ 8459 h 464286"/>
              <a:gd name="connsiteX35" fmla="*/ 302945 w 343358"/>
              <a:gd name="connsiteY35" fmla="*/ 9085 h 464286"/>
              <a:gd name="connsiteX36" fmla="*/ 299186 w 343358"/>
              <a:gd name="connsiteY36" fmla="*/ 12531 h 464286"/>
              <a:gd name="connsiteX37" fmla="*/ 302005 w 343358"/>
              <a:gd name="connsiteY37" fmla="*/ 15977 h 464286"/>
              <a:gd name="connsiteX38" fmla="*/ 302632 w 343358"/>
              <a:gd name="connsiteY38" fmla="*/ 21303 h 464286"/>
              <a:gd name="connsiteX39" fmla="*/ 302319 w 343358"/>
              <a:gd name="connsiteY39" fmla="*/ 27256 h 464286"/>
              <a:gd name="connsiteX40" fmla="*/ 302319 w 343358"/>
              <a:gd name="connsiteY40" fmla="*/ 33522 h 464286"/>
              <a:gd name="connsiteX41" fmla="*/ 321429 w 343358"/>
              <a:gd name="connsiteY41" fmla="*/ 70489 h 464286"/>
              <a:gd name="connsiteX42" fmla="*/ 328008 w 343358"/>
              <a:gd name="connsiteY42" fmla="*/ 78008 h 464286"/>
              <a:gd name="connsiteX43" fmla="*/ 334274 w 343358"/>
              <a:gd name="connsiteY43" fmla="*/ 78321 h 464286"/>
              <a:gd name="connsiteX44" fmla="*/ 342106 w 343358"/>
              <a:gd name="connsiteY44" fmla="*/ 83960 h 464286"/>
              <a:gd name="connsiteX45" fmla="*/ 343359 w 343358"/>
              <a:gd name="connsiteY45" fmla="*/ 85840 h 464286"/>
              <a:gd name="connsiteX46" fmla="*/ 342419 w 343358"/>
              <a:gd name="connsiteY46" fmla="*/ 89286 h 464286"/>
              <a:gd name="connsiteX47" fmla="*/ 336780 w 343358"/>
              <a:gd name="connsiteY47" fmla="*/ 91166 h 464286"/>
              <a:gd name="connsiteX48" fmla="*/ 334274 w 343358"/>
              <a:gd name="connsiteY48" fmla="*/ 93359 h 464286"/>
              <a:gd name="connsiteX49" fmla="*/ 333334 w 343358"/>
              <a:gd name="connsiteY49" fmla="*/ 99938 h 464286"/>
              <a:gd name="connsiteX50" fmla="*/ 334900 w 343358"/>
              <a:gd name="connsiteY50" fmla="*/ 117481 h 464286"/>
              <a:gd name="connsiteX51" fmla="*/ 334274 w 343358"/>
              <a:gd name="connsiteY51" fmla="*/ 123121 h 464286"/>
              <a:gd name="connsiteX52" fmla="*/ 329574 w 343358"/>
              <a:gd name="connsiteY52" fmla="*/ 125627 h 464286"/>
              <a:gd name="connsiteX53" fmla="*/ 325189 w 343358"/>
              <a:gd name="connsiteY53" fmla="*/ 120927 h 464286"/>
              <a:gd name="connsiteX54" fmla="*/ 319863 w 343358"/>
              <a:gd name="connsiteY54" fmla="*/ 108083 h 464286"/>
              <a:gd name="connsiteX55" fmla="*/ 314850 w 343358"/>
              <a:gd name="connsiteY55" fmla="*/ 102444 h 464286"/>
              <a:gd name="connsiteX56" fmla="*/ 313910 w 343358"/>
              <a:gd name="connsiteY56" fmla="*/ 97745 h 464286"/>
              <a:gd name="connsiteX57" fmla="*/ 322682 w 343358"/>
              <a:gd name="connsiteY57" fmla="*/ 90226 h 464286"/>
              <a:gd name="connsiteX58" fmla="*/ 322682 w 343358"/>
              <a:gd name="connsiteY58" fmla="*/ 87406 h 464286"/>
              <a:gd name="connsiteX59" fmla="*/ 313910 w 343358"/>
              <a:gd name="connsiteY59" fmla="*/ 72055 h 464286"/>
              <a:gd name="connsiteX60" fmla="*/ 313284 w 343358"/>
              <a:gd name="connsiteY60" fmla="*/ 76441 h 464286"/>
              <a:gd name="connsiteX61" fmla="*/ 310777 w 343358"/>
              <a:gd name="connsiteY61" fmla="*/ 78321 h 464286"/>
              <a:gd name="connsiteX62" fmla="*/ 307331 w 343358"/>
              <a:gd name="connsiteY62" fmla="*/ 78948 h 464286"/>
              <a:gd name="connsiteX63" fmla="*/ 302319 w 343358"/>
              <a:gd name="connsiteY63" fmla="*/ 78321 h 464286"/>
              <a:gd name="connsiteX64" fmla="*/ 304199 w 343358"/>
              <a:gd name="connsiteY64" fmla="*/ 82081 h 464286"/>
              <a:gd name="connsiteX65" fmla="*/ 304825 w 343358"/>
              <a:gd name="connsiteY65" fmla="*/ 85840 h 464286"/>
              <a:gd name="connsiteX66" fmla="*/ 304199 w 343358"/>
              <a:gd name="connsiteY66" fmla="*/ 89599 h 464286"/>
              <a:gd name="connsiteX67" fmla="*/ 302319 w 343358"/>
              <a:gd name="connsiteY67" fmla="*/ 93359 h 464286"/>
              <a:gd name="connsiteX68" fmla="*/ 300126 w 343358"/>
              <a:gd name="connsiteY68" fmla="*/ 88973 h 464286"/>
              <a:gd name="connsiteX69" fmla="*/ 296993 w 343358"/>
              <a:gd name="connsiteY69" fmla="*/ 85840 h 464286"/>
              <a:gd name="connsiteX70" fmla="*/ 293234 w 343358"/>
              <a:gd name="connsiteY70" fmla="*/ 84273 h 464286"/>
              <a:gd name="connsiteX71" fmla="*/ 287908 w 343358"/>
              <a:gd name="connsiteY71" fmla="*/ 84273 h 464286"/>
              <a:gd name="connsiteX72" fmla="*/ 295740 w 343358"/>
              <a:gd name="connsiteY72" fmla="*/ 72995 h 464286"/>
              <a:gd name="connsiteX73" fmla="*/ 296680 w 343358"/>
              <a:gd name="connsiteY73" fmla="*/ 70802 h 464286"/>
              <a:gd name="connsiteX74" fmla="*/ 306392 w 343358"/>
              <a:gd name="connsiteY74" fmla="*/ 65790 h 464286"/>
              <a:gd name="connsiteX75" fmla="*/ 308271 w 343358"/>
              <a:gd name="connsiteY75" fmla="*/ 61717 h 464286"/>
              <a:gd name="connsiteX76" fmla="*/ 306705 w 343358"/>
              <a:gd name="connsiteY76" fmla="*/ 54825 h 464286"/>
              <a:gd name="connsiteX77" fmla="*/ 299499 w 343358"/>
              <a:gd name="connsiteY77" fmla="*/ 44800 h 464286"/>
              <a:gd name="connsiteX78" fmla="*/ 296680 w 343358"/>
              <a:gd name="connsiteY78" fmla="*/ 39474 h 464286"/>
              <a:gd name="connsiteX79" fmla="*/ 296680 w 343358"/>
              <a:gd name="connsiteY79" fmla="*/ 26316 h 464286"/>
              <a:gd name="connsiteX80" fmla="*/ 295113 w 343358"/>
              <a:gd name="connsiteY80" fmla="*/ 24436 h 464286"/>
              <a:gd name="connsiteX81" fmla="*/ 290414 w 343358"/>
              <a:gd name="connsiteY81" fmla="*/ 25376 h 464286"/>
              <a:gd name="connsiteX82" fmla="*/ 288848 w 343358"/>
              <a:gd name="connsiteY82" fmla="*/ 28196 h 464286"/>
              <a:gd name="connsiteX83" fmla="*/ 288534 w 343358"/>
              <a:gd name="connsiteY83" fmla="*/ 31642 h 464286"/>
              <a:gd name="connsiteX84" fmla="*/ 286341 w 343358"/>
              <a:gd name="connsiteY84" fmla="*/ 34774 h 464286"/>
              <a:gd name="connsiteX85" fmla="*/ 271617 w 343358"/>
              <a:gd name="connsiteY85" fmla="*/ 44487 h 464286"/>
              <a:gd name="connsiteX86" fmla="*/ 267544 w 343358"/>
              <a:gd name="connsiteY86" fmla="*/ 48559 h 464286"/>
              <a:gd name="connsiteX87" fmla="*/ 257206 w 343358"/>
              <a:gd name="connsiteY87" fmla="*/ 61404 h 464286"/>
              <a:gd name="connsiteX88" fmla="*/ 250940 w 343358"/>
              <a:gd name="connsiteY88" fmla="*/ 67043 h 464286"/>
              <a:gd name="connsiteX89" fmla="*/ 245614 w 343358"/>
              <a:gd name="connsiteY89" fmla="*/ 69549 h 464286"/>
              <a:gd name="connsiteX90" fmla="*/ 241855 w 343358"/>
              <a:gd name="connsiteY90" fmla="*/ 72368 h 464286"/>
              <a:gd name="connsiteX91" fmla="*/ 229637 w 343358"/>
              <a:gd name="connsiteY91" fmla="*/ 90226 h 464286"/>
              <a:gd name="connsiteX92" fmla="*/ 229637 w 343358"/>
              <a:gd name="connsiteY92" fmla="*/ 94298 h 464286"/>
              <a:gd name="connsiteX93" fmla="*/ 230890 w 343358"/>
              <a:gd name="connsiteY93" fmla="*/ 111216 h 464286"/>
              <a:gd name="connsiteX94" fmla="*/ 227757 w 343358"/>
              <a:gd name="connsiteY94" fmla="*/ 114035 h 464286"/>
              <a:gd name="connsiteX95" fmla="*/ 228071 w 343358"/>
              <a:gd name="connsiteY95" fmla="*/ 120927 h 464286"/>
              <a:gd name="connsiteX96" fmla="*/ 229637 w 343358"/>
              <a:gd name="connsiteY96" fmla="*/ 127820 h 464286"/>
              <a:gd name="connsiteX97" fmla="*/ 229637 w 343358"/>
              <a:gd name="connsiteY97" fmla="*/ 131892 h 464286"/>
              <a:gd name="connsiteX98" fmla="*/ 232456 w 343358"/>
              <a:gd name="connsiteY98" fmla="*/ 132832 h 464286"/>
              <a:gd name="connsiteX99" fmla="*/ 232143 w 343358"/>
              <a:gd name="connsiteY99" fmla="*/ 135025 h 464286"/>
              <a:gd name="connsiteX100" fmla="*/ 235276 w 343358"/>
              <a:gd name="connsiteY100" fmla="*/ 135025 h 464286"/>
              <a:gd name="connsiteX101" fmla="*/ 236842 w 343358"/>
              <a:gd name="connsiteY101" fmla="*/ 130640 h 464286"/>
              <a:gd name="connsiteX102" fmla="*/ 237469 w 343358"/>
              <a:gd name="connsiteY102" fmla="*/ 125314 h 464286"/>
              <a:gd name="connsiteX103" fmla="*/ 239349 w 343358"/>
              <a:gd name="connsiteY103" fmla="*/ 121554 h 464286"/>
              <a:gd name="connsiteX104" fmla="*/ 244048 w 343358"/>
              <a:gd name="connsiteY104" fmla="*/ 119988 h 464286"/>
              <a:gd name="connsiteX105" fmla="*/ 244048 w 343358"/>
              <a:gd name="connsiteY105" fmla="*/ 117481 h 464286"/>
              <a:gd name="connsiteX106" fmla="*/ 241229 w 343358"/>
              <a:gd name="connsiteY106" fmla="*/ 117481 h 464286"/>
              <a:gd name="connsiteX107" fmla="*/ 241229 w 343358"/>
              <a:gd name="connsiteY107" fmla="*/ 114035 h 464286"/>
              <a:gd name="connsiteX108" fmla="*/ 248434 w 343358"/>
              <a:gd name="connsiteY108" fmla="*/ 116542 h 464286"/>
              <a:gd name="connsiteX109" fmla="*/ 247494 w 343358"/>
              <a:gd name="connsiteY109" fmla="*/ 122494 h 464286"/>
              <a:gd name="connsiteX110" fmla="*/ 243735 w 343358"/>
              <a:gd name="connsiteY110" fmla="*/ 129700 h 464286"/>
              <a:gd name="connsiteX111" fmla="*/ 241229 w 343358"/>
              <a:gd name="connsiteY111" fmla="*/ 136278 h 464286"/>
              <a:gd name="connsiteX112" fmla="*/ 243421 w 343358"/>
              <a:gd name="connsiteY112" fmla="*/ 144111 h 464286"/>
              <a:gd name="connsiteX113" fmla="*/ 248434 w 343358"/>
              <a:gd name="connsiteY113" fmla="*/ 149750 h 464286"/>
              <a:gd name="connsiteX114" fmla="*/ 269424 w 343358"/>
              <a:gd name="connsiteY114" fmla="*/ 163534 h 464286"/>
              <a:gd name="connsiteX115" fmla="*/ 271617 w 343358"/>
              <a:gd name="connsiteY115" fmla="*/ 166980 h 464286"/>
              <a:gd name="connsiteX116" fmla="*/ 267231 w 343358"/>
              <a:gd name="connsiteY116" fmla="*/ 176066 h 464286"/>
              <a:gd name="connsiteX117" fmla="*/ 267544 w 343358"/>
              <a:gd name="connsiteY117" fmla="*/ 180451 h 464286"/>
              <a:gd name="connsiteX118" fmla="*/ 269424 w 343358"/>
              <a:gd name="connsiteY118" fmla="*/ 183898 h 464286"/>
              <a:gd name="connsiteX119" fmla="*/ 271617 w 343358"/>
              <a:gd name="connsiteY119" fmla="*/ 185464 h 464286"/>
              <a:gd name="connsiteX120" fmla="*/ 277883 w 343358"/>
              <a:gd name="connsiteY120" fmla="*/ 187657 h 464286"/>
              <a:gd name="connsiteX121" fmla="*/ 285715 w 343358"/>
              <a:gd name="connsiteY121" fmla="*/ 192983 h 464286"/>
              <a:gd name="connsiteX122" fmla="*/ 289474 w 343358"/>
              <a:gd name="connsiteY122" fmla="*/ 198935 h 464286"/>
              <a:gd name="connsiteX123" fmla="*/ 284775 w 343358"/>
              <a:gd name="connsiteY123" fmla="*/ 203634 h 464286"/>
              <a:gd name="connsiteX124" fmla="*/ 287908 w 343358"/>
              <a:gd name="connsiteY124" fmla="*/ 206767 h 464286"/>
              <a:gd name="connsiteX125" fmla="*/ 284775 w 343358"/>
              <a:gd name="connsiteY125" fmla="*/ 209587 h 464286"/>
              <a:gd name="connsiteX126" fmla="*/ 279762 w 343358"/>
              <a:gd name="connsiteY126" fmla="*/ 203634 h 464286"/>
              <a:gd name="connsiteX127" fmla="*/ 276630 w 343358"/>
              <a:gd name="connsiteY127" fmla="*/ 207394 h 464286"/>
              <a:gd name="connsiteX128" fmla="*/ 273810 w 343358"/>
              <a:gd name="connsiteY128" fmla="*/ 214913 h 464286"/>
              <a:gd name="connsiteX129" fmla="*/ 268797 w 343358"/>
              <a:gd name="connsiteY129" fmla="*/ 218672 h 464286"/>
              <a:gd name="connsiteX130" fmla="*/ 262532 w 343358"/>
              <a:gd name="connsiteY130" fmla="*/ 216479 h 464286"/>
              <a:gd name="connsiteX131" fmla="*/ 258146 w 343358"/>
              <a:gd name="connsiteY131" fmla="*/ 211467 h 464286"/>
              <a:gd name="connsiteX132" fmla="*/ 252507 w 343358"/>
              <a:gd name="connsiteY132" fmla="*/ 200815 h 464286"/>
              <a:gd name="connsiteX133" fmla="*/ 234023 w 343358"/>
              <a:gd name="connsiteY133" fmla="*/ 179825 h 464286"/>
              <a:gd name="connsiteX134" fmla="*/ 221178 w 343358"/>
              <a:gd name="connsiteY134" fmla="*/ 171680 h 464286"/>
              <a:gd name="connsiteX135" fmla="*/ 208960 w 343358"/>
              <a:gd name="connsiteY135" fmla="*/ 173559 h 464286"/>
              <a:gd name="connsiteX136" fmla="*/ 211153 w 343358"/>
              <a:gd name="connsiteY136" fmla="*/ 176066 h 464286"/>
              <a:gd name="connsiteX137" fmla="*/ 213346 w 343358"/>
              <a:gd name="connsiteY137" fmla="*/ 180765 h 464286"/>
              <a:gd name="connsiteX138" fmla="*/ 206141 w 343358"/>
              <a:gd name="connsiteY138" fmla="*/ 179825 h 464286"/>
              <a:gd name="connsiteX139" fmla="*/ 208334 w 343358"/>
              <a:gd name="connsiteY139" fmla="*/ 185777 h 464286"/>
              <a:gd name="connsiteX140" fmla="*/ 214913 w 343358"/>
              <a:gd name="connsiteY140" fmla="*/ 192983 h 464286"/>
              <a:gd name="connsiteX141" fmla="*/ 217732 w 343358"/>
              <a:gd name="connsiteY141" fmla="*/ 197682 h 464286"/>
              <a:gd name="connsiteX142" fmla="*/ 225878 w 343358"/>
              <a:gd name="connsiteY142" fmla="*/ 196116 h 464286"/>
              <a:gd name="connsiteX143" fmla="*/ 230264 w 343358"/>
              <a:gd name="connsiteY143" fmla="*/ 203008 h 464286"/>
              <a:gd name="connsiteX144" fmla="*/ 231830 w 343358"/>
              <a:gd name="connsiteY144" fmla="*/ 213346 h 464286"/>
              <a:gd name="connsiteX145" fmla="*/ 232143 w 343358"/>
              <a:gd name="connsiteY145" fmla="*/ 223058 h 464286"/>
              <a:gd name="connsiteX146" fmla="*/ 233396 w 343358"/>
              <a:gd name="connsiteY146" fmla="*/ 226504 h 464286"/>
              <a:gd name="connsiteX147" fmla="*/ 236529 w 343358"/>
              <a:gd name="connsiteY147" fmla="*/ 231204 h 464286"/>
              <a:gd name="connsiteX148" fmla="*/ 239975 w 343358"/>
              <a:gd name="connsiteY148" fmla="*/ 234963 h 464286"/>
              <a:gd name="connsiteX149" fmla="*/ 245301 w 343358"/>
              <a:gd name="connsiteY149" fmla="*/ 238723 h 464286"/>
              <a:gd name="connsiteX150" fmla="*/ 245614 w 343358"/>
              <a:gd name="connsiteY150" fmla="*/ 242482 h 464286"/>
              <a:gd name="connsiteX151" fmla="*/ 243108 w 343358"/>
              <a:gd name="connsiteY151" fmla="*/ 244988 h 464286"/>
              <a:gd name="connsiteX152" fmla="*/ 238096 w 343358"/>
              <a:gd name="connsiteY152" fmla="*/ 242482 h 464286"/>
              <a:gd name="connsiteX153" fmla="*/ 235276 w 343358"/>
              <a:gd name="connsiteY153" fmla="*/ 242482 h 464286"/>
              <a:gd name="connsiteX154" fmla="*/ 233710 w 343358"/>
              <a:gd name="connsiteY154" fmla="*/ 245301 h 464286"/>
              <a:gd name="connsiteX155" fmla="*/ 229637 w 343358"/>
              <a:gd name="connsiteY155" fmla="*/ 257206 h 464286"/>
              <a:gd name="connsiteX156" fmla="*/ 219925 w 343358"/>
              <a:gd name="connsiteY156" fmla="*/ 252820 h 464286"/>
              <a:gd name="connsiteX157" fmla="*/ 219925 w 343358"/>
              <a:gd name="connsiteY157" fmla="*/ 255013 h 464286"/>
              <a:gd name="connsiteX158" fmla="*/ 223998 w 343358"/>
              <a:gd name="connsiteY158" fmla="*/ 258146 h 464286"/>
              <a:gd name="connsiteX159" fmla="*/ 232143 w 343358"/>
              <a:gd name="connsiteY159" fmla="*/ 263472 h 464286"/>
              <a:gd name="connsiteX160" fmla="*/ 229637 w 343358"/>
              <a:gd name="connsiteY160" fmla="*/ 270051 h 464286"/>
              <a:gd name="connsiteX161" fmla="*/ 231203 w 343358"/>
              <a:gd name="connsiteY161" fmla="*/ 275063 h 464286"/>
              <a:gd name="connsiteX162" fmla="*/ 234963 w 343358"/>
              <a:gd name="connsiteY162" fmla="*/ 279449 h 464286"/>
              <a:gd name="connsiteX163" fmla="*/ 238096 w 343358"/>
              <a:gd name="connsiteY163" fmla="*/ 284149 h 464286"/>
              <a:gd name="connsiteX164" fmla="*/ 226817 w 343358"/>
              <a:gd name="connsiteY164" fmla="*/ 281016 h 464286"/>
              <a:gd name="connsiteX165" fmla="*/ 222432 w 343358"/>
              <a:gd name="connsiteY165" fmla="*/ 281955 h 464286"/>
              <a:gd name="connsiteX166" fmla="*/ 223685 w 343358"/>
              <a:gd name="connsiteY166" fmla="*/ 284462 h 464286"/>
              <a:gd name="connsiteX167" fmla="*/ 229324 w 343358"/>
              <a:gd name="connsiteY167" fmla="*/ 287282 h 464286"/>
              <a:gd name="connsiteX168" fmla="*/ 231517 w 343358"/>
              <a:gd name="connsiteY168" fmla="*/ 290728 h 464286"/>
              <a:gd name="connsiteX169" fmla="*/ 233710 w 343358"/>
              <a:gd name="connsiteY169" fmla="*/ 302632 h 464286"/>
              <a:gd name="connsiteX170" fmla="*/ 236842 w 343358"/>
              <a:gd name="connsiteY170" fmla="*/ 306392 h 464286"/>
              <a:gd name="connsiteX171" fmla="*/ 239036 w 343358"/>
              <a:gd name="connsiteY171" fmla="*/ 311404 h 464286"/>
              <a:gd name="connsiteX172" fmla="*/ 237156 w 343358"/>
              <a:gd name="connsiteY172" fmla="*/ 315477 h 464286"/>
              <a:gd name="connsiteX173" fmla="*/ 232143 w 343358"/>
              <a:gd name="connsiteY173" fmla="*/ 320176 h 464286"/>
              <a:gd name="connsiteX174" fmla="*/ 231830 w 343358"/>
              <a:gd name="connsiteY174" fmla="*/ 323936 h 464286"/>
              <a:gd name="connsiteX175" fmla="*/ 233396 w 343358"/>
              <a:gd name="connsiteY175" fmla="*/ 341793 h 464286"/>
              <a:gd name="connsiteX176" fmla="*/ 236216 w 343358"/>
              <a:gd name="connsiteY176" fmla="*/ 349625 h 464286"/>
              <a:gd name="connsiteX177" fmla="*/ 248434 w 343358"/>
              <a:gd name="connsiteY177" fmla="*/ 372495 h 464286"/>
              <a:gd name="connsiteX178" fmla="*/ 252193 w 343358"/>
              <a:gd name="connsiteY178" fmla="*/ 377194 h 464286"/>
              <a:gd name="connsiteX179" fmla="*/ 264411 w 343358"/>
              <a:gd name="connsiteY179" fmla="*/ 385652 h 464286"/>
              <a:gd name="connsiteX180" fmla="*/ 264411 w 343358"/>
              <a:gd name="connsiteY180" fmla="*/ 388472 h 464286"/>
              <a:gd name="connsiteX181" fmla="*/ 263158 w 343358"/>
              <a:gd name="connsiteY181" fmla="*/ 397557 h 464286"/>
              <a:gd name="connsiteX182" fmla="*/ 255640 w 343358"/>
              <a:gd name="connsiteY182" fmla="*/ 403510 h 464286"/>
              <a:gd name="connsiteX183" fmla="*/ 255640 w 343358"/>
              <a:gd name="connsiteY183" fmla="*/ 410715 h 464286"/>
              <a:gd name="connsiteX184" fmla="*/ 257519 w 343358"/>
              <a:gd name="connsiteY184" fmla="*/ 416981 h 464286"/>
              <a:gd name="connsiteX185" fmla="*/ 261905 w 343358"/>
              <a:gd name="connsiteY185" fmla="*/ 421994 h 464286"/>
              <a:gd name="connsiteX186" fmla="*/ 267544 w 343358"/>
              <a:gd name="connsiteY186" fmla="*/ 424186 h 464286"/>
              <a:gd name="connsiteX187" fmla="*/ 267544 w 343358"/>
              <a:gd name="connsiteY187" fmla="*/ 427319 h 464286"/>
              <a:gd name="connsiteX188" fmla="*/ 260652 w 343358"/>
              <a:gd name="connsiteY188" fmla="*/ 430139 h 464286"/>
              <a:gd name="connsiteX189" fmla="*/ 253760 w 343358"/>
              <a:gd name="connsiteY189" fmla="*/ 429826 h 464286"/>
              <a:gd name="connsiteX190" fmla="*/ 247807 w 343358"/>
              <a:gd name="connsiteY190" fmla="*/ 426693 h 464286"/>
              <a:gd name="connsiteX191" fmla="*/ 244048 w 343358"/>
              <a:gd name="connsiteY191" fmla="*/ 421367 h 464286"/>
              <a:gd name="connsiteX192" fmla="*/ 238096 w 343358"/>
              <a:gd name="connsiteY192" fmla="*/ 424186 h 464286"/>
              <a:gd name="connsiteX193" fmla="*/ 234649 w 343358"/>
              <a:gd name="connsiteY193" fmla="*/ 411029 h 464286"/>
              <a:gd name="connsiteX194" fmla="*/ 237156 w 343358"/>
              <a:gd name="connsiteY194" fmla="*/ 379387 h 464286"/>
              <a:gd name="connsiteX195" fmla="*/ 232143 w 343358"/>
              <a:gd name="connsiteY195" fmla="*/ 364662 h 464286"/>
              <a:gd name="connsiteX196" fmla="*/ 235276 w 343358"/>
              <a:gd name="connsiteY196" fmla="*/ 364662 h 464286"/>
              <a:gd name="connsiteX197" fmla="*/ 225878 w 343358"/>
              <a:gd name="connsiteY197" fmla="*/ 338973 h 464286"/>
              <a:gd name="connsiteX198" fmla="*/ 221805 w 343358"/>
              <a:gd name="connsiteY198" fmla="*/ 320176 h 464286"/>
              <a:gd name="connsiteX199" fmla="*/ 217732 w 343358"/>
              <a:gd name="connsiteY199" fmla="*/ 315163 h 464286"/>
              <a:gd name="connsiteX200" fmla="*/ 212093 w 343358"/>
              <a:gd name="connsiteY200" fmla="*/ 322682 h 464286"/>
              <a:gd name="connsiteX201" fmla="*/ 217419 w 343358"/>
              <a:gd name="connsiteY201" fmla="*/ 333021 h 464286"/>
              <a:gd name="connsiteX202" fmla="*/ 219925 w 343358"/>
              <a:gd name="connsiteY202" fmla="*/ 336154 h 464286"/>
              <a:gd name="connsiteX203" fmla="*/ 217732 w 343358"/>
              <a:gd name="connsiteY203" fmla="*/ 348372 h 464286"/>
              <a:gd name="connsiteX204" fmla="*/ 219925 w 343358"/>
              <a:gd name="connsiteY204" fmla="*/ 352758 h 464286"/>
              <a:gd name="connsiteX205" fmla="*/ 229950 w 343358"/>
              <a:gd name="connsiteY205" fmla="*/ 362156 h 464286"/>
              <a:gd name="connsiteX206" fmla="*/ 232143 w 343358"/>
              <a:gd name="connsiteY206" fmla="*/ 369049 h 464286"/>
              <a:gd name="connsiteX207" fmla="*/ 230890 w 343358"/>
              <a:gd name="connsiteY207" fmla="*/ 381580 h 464286"/>
              <a:gd name="connsiteX208" fmla="*/ 227131 w 343358"/>
              <a:gd name="connsiteY208" fmla="*/ 394111 h 464286"/>
              <a:gd name="connsiteX209" fmla="*/ 219925 w 343358"/>
              <a:gd name="connsiteY209" fmla="*/ 405389 h 464286"/>
              <a:gd name="connsiteX210" fmla="*/ 208960 w 343358"/>
              <a:gd name="connsiteY210" fmla="*/ 415414 h 464286"/>
              <a:gd name="connsiteX211" fmla="*/ 200815 w 343358"/>
              <a:gd name="connsiteY211" fmla="*/ 416667 h 464286"/>
              <a:gd name="connsiteX212" fmla="*/ 196116 w 343358"/>
              <a:gd name="connsiteY212" fmla="*/ 430765 h 464286"/>
              <a:gd name="connsiteX213" fmla="*/ 198309 w 343358"/>
              <a:gd name="connsiteY213" fmla="*/ 445490 h 464286"/>
              <a:gd name="connsiteX214" fmla="*/ 212093 w 343358"/>
              <a:gd name="connsiteY214" fmla="*/ 447996 h 464286"/>
              <a:gd name="connsiteX215" fmla="*/ 213973 w 343358"/>
              <a:gd name="connsiteY215" fmla="*/ 443923 h 464286"/>
              <a:gd name="connsiteX216" fmla="*/ 220238 w 343358"/>
              <a:gd name="connsiteY216" fmla="*/ 435465 h 464286"/>
              <a:gd name="connsiteX217" fmla="*/ 226504 w 343358"/>
              <a:gd name="connsiteY217" fmla="*/ 428259 h 464286"/>
              <a:gd name="connsiteX218" fmla="*/ 229637 w 343358"/>
              <a:gd name="connsiteY218" fmla="*/ 428886 h 464286"/>
              <a:gd name="connsiteX219" fmla="*/ 228071 w 343358"/>
              <a:gd name="connsiteY219" fmla="*/ 435151 h 464286"/>
              <a:gd name="connsiteX220" fmla="*/ 224938 w 343358"/>
              <a:gd name="connsiteY220" fmla="*/ 440477 h 464286"/>
              <a:gd name="connsiteX221" fmla="*/ 224624 w 343358"/>
              <a:gd name="connsiteY221" fmla="*/ 446429 h 464286"/>
              <a:gd name="connsiteX222" fmla="*/ 229637 w 343358"/>
              <a:gd name="connsiteY222" fmla="*/ 453948 h 464286"/>
              <a:gd name="connsiteX223" fmla="*/ 229324 w 343358"/>
              <a:gd name="connsiteY223" fmla="*/ 463347 h 464286"/>
              <a:gd name="connsiteX224" fmla="*/ 220238 w 343358"/>
              <a:gd name="connsiteY224" fmla="*/ 464287 h 464286"/>
              <a:gd name="connsiteX225" fmla="*/ 214913 w 343358"/>
              <a:gd name="connsiteY225" fmla="*/ 463973 h 464286"/>
              <a:gd name="connsiteX226" fmla="*/ 199562 w 343358"/>
              <a:gd name="connsiteY226" fmla="*/ 461780 h 464286"/>
              <a:gd name="connsiteX227" fmla="*/ 191103 w 343358"/>
              <a:gd name="connsiteY227" fmla="*/ 459274 h 464286"/>
              <a:gd name="connsiteX228" fmla="*/ 184524 w 343358"/>
              <a:gd name="connsiteY228" fmla="*/ 455202 h 464286"/>
              <a:gd name="connsiteX229" fmla="*/ 179198 w 343358"/>
              <a:gd name="connsiteY229" fmla="*/ 449875 h 464286"/>
              <a:gd name="connsiteX230" fmla="*/ 173873 w 343358"/>
              <a:gd name="connsiteY230" fmla="*/ 440477 h 464286"/>
              <a:gd name="connsiteX231" fmla="*/ 170740 w 343358"/>
              <a:gd name="connsiteY231" fmla="*/ 426693 h 464286"/>
              <a:gd name="connsiteX232" fmla="*/ 168233 w 343358"/>
              <a:gd name="connsiteY232" fmla="*/ 420740 h 464286"/>
              <a:gd name="connsiteX233" fmla="*/ 163847 w 343358"/>
              <a:gd name="connsiteY233" fmla="*/ 415728 h 464286"/>
              <a:gd name="connsiteX234" fmla="*/ 156642 w 343358"/>
              <a:gd name="connsiteY234" fmla="*/ 411655 h 464286"/>
              <a:gd name="connsiteX235" fmla="*/ 130013 w 343358"/>
              <a:gd name="connsiteY235" fmla="*/ 403510 h 464286"/>
              <a:gd name="connsiteX236" fmla="*/ 102130 w 343358"/>
              <a:gd name="connsiteY236" fmla="*/ 399124 h 464286"/>
              <a:gd name="connsiteX237" fmla="*/ 96178 w 343358"/>
              <a:gd name="connsiteY237" fmla="*/ 396304 h 464286"/>
              <a:gd name="connsiteX238" fmla="*/ 90539 w 343358"/>
              <a:gd name="connsiteY238" fmla="*/ 391292 h 464286"/>
              <a:gd name="connsiteX239" fmla="*/ 86153 w 343358"/>
              <a:gd name="connsiteY239" fmla="*/ 381893 h 464286"/>
              <a:gd name="connsiteX240" fmla="*/ 83647 w 343358"/>
              <a:gd name="connsiteY240" fmla="*/ 374687 h 464286"/>
              <a:gd name="connsiteX241" fmla="*/ 75501 w 343358"/>
              <a:gd name="connsiteY241" fmla="*/ 357144 h 464286"/>
              <a:gd name="connsiteX242" fmla="*/ 66103 w 343358"/>
              <a:gd name="connsiteY242" fmla="*/ 327382 h 464286"/>
              <a:gd name="connsiteX243" fmla="*/ 61717 w 343358"/>
              <a:gd name="connsiteY243" fmla="*/ 317357 h 464286"/>
              <a:gd name="connsiteX244" fmla="*/ 54198 w 343358"/>
              <a:gd name="connsiteY244" fmla="*/ 308271 h 464286"/>
              <a:gd name="connsiteX245" fmla="*/ 47932 w 343358"/>
              <a:gd name="connsiteY245" fmla="*/ 302632 h 464286"/>
              <a:gd name="connsiteX246" fmla="*/ 23183 w 343358"/>
              <a:gd name="connsiteY246" fmla="*/ 292607 h 464286"/>
              <a:gd name="connsiteX247" fmla="*/ 17857 w 343358"/>
              <a:gd name="connsiteY247" fmla="*/ 253760 h 464286"/>
              <a:gd name="connsiteX248" fmla="*/ 12531 w 343358"/>
              <a:gd name="connsiteY248" fmla="*/ 241855 h 464286"/>
              <a:gd name="connsiteX249" fmla="*/ 7205 w 343358"/>
              <a:gd name="connsiteY249" fmla="*/ 239662 h 464286"/>
              <a:gd name="connsiteX250" fmla="*/ 1566 w 343358"/>
              <a:gd name="connsiteY250" fmla="*/ 210840 h 464286"/>
              <a:gd name="connsiteX251" fmla="*/ 0 w 343358"/>
              <a:gd name="connsiteY251" fmla="*/ 192043 h 464286"/>
              <a:gd name="connsiteX252" fmla="*/ 940 w 343358"/>
              <a:gd name="connsiteY252" fmla="*/ 176379 h 464286"/>
              <a:gd name="connsiteX253" fmla="*/ 2819 w 343358"/>
              <a:gd name="connsiteY253" fmla="*/ 167294 h 464286"/>
              <a:gd name="connsiteX254" fmla="*/ 5012 w 343358"/>
              <a:gd name="connsiteY254" fmla="*/ 163221 h 464286"/>
              <a:gd name="connsiteX255" fmla="*/ 7832 w 343358"/>
              <a:gd name="connsiteY255" fmla="*/ 161028 h 464286"/>
              <a:gd name="connsiteX256" fmla="*/ 10965 w 343358"/>
              <a:gd name="connsiteY256" fmla="*/ 160715 h 464286"/>
              <a:gd name="connsiteX257" fmla="*/ 20363 w 343358"/>
              <a:gd name="connsiteY257" fmla="*/ 162594 h 464286"/>
              <a:gd name="connsiteX258" fmla="*/ 26316 w 343358"/>
              <a:gd name="connsiteY258" fmla="*/ 161654 h 464286"/>
              <a:gd name="connsiteX259" fmla="*/ 34148 w 343358"/>
              <a:gd name="connsiteY259" fmla="*/ 157582 h 464286"/>
              <a:gd name="connsiteX260" fmla="*/ 38847 w 343358"/>
              <a:gd name="connsiteY260" fmla="*/ 156015 h 464286"/>
              <a:gd name="connsiteX261" fmla="*/ 43233 w 343358"/>
              <a:gd name="connsiteY261" fmla="*/ 155075 h 464286"/>
              <a:gd name="connsiteX262" fmla="*/ 47619 w 343358"/>
              <a:gd name="connsiteY262" fmla="*/ 155389 h 464286"/>
              <a:gd name="connsiteX263" fmla="*/ 51692 w 343358"/>
              <a:gd name="connsiteY263" fmla="*/ 156955 h 464286"/>
              <a:gd name="connsiteX264" fmla="*/ 67043 w 343358"/>
              <a:gd name="connsiteY264" fmla="*/ 165414 h 464286"/>
              <a:gd name="connsiteX265" fmla="*/ 72368 w 343358"/>
              <a:gd name="connsiteY265" fmla="*/ 166667 h 464286"/>
              <a:gd name="connsiteX266" fmla="*/ 78008 w 343358"/>
              <a:gd name="connsiteY266" fmla="*/ 164474 h 464286"/>
              <a:gd name="connsiteX267" fmla="*/ 80514 w 343358"/>
              <a:gd name="connsiteY267" fmla="*/ 160402 h 464286"/>
              <a:gd name="connsiteX268" fmla="*/ 84900 w 343358"/>
              <a:gd name="connsiteY268" fmla="*/ 145990 h 464286"/>
              <a:gd name="connsiteX269" fmla="*/ 89286 w 343358"/>
              <a:gd name="connsiteY269" fmla="*/ 135965 h 464286"/>
              <a:gd name="connsiteX270" fmla="*/ 91166 w 343358"/>
              <a:gd name="connsiteY270" fmla="*/ 129700 h 464286"/>
              <a:gd name="connsiteX271" fmla="*/ 91166 w 343358"/>
              <a:gd name="connsiteY271" fmla="*/ 125000 h 464286"/>
              <a:gd name="connsiteX272" fmla="*/ 89286 w 343358"/>
              <a:gd name="connsiteY272" fmla="*/ 121241 h 464286"/>
              <a:gd name="connsiteX273" fmla="*/ 88659 w 343358"/>
              <a:gd name="connsiteY273" fmla="*/ 114975 h 464286"/>
              <a:gd name="connsiteX274" fmla="*/ 89286 w 343358"/>
              <a:gd name="connsiteY274" fmla="*/ 106203 h 464286"/>
              <a:gd name="connsiteX275" fmla="*/ 95552 w 343358"/>
              <a:gd name="connsiteY275" fmla="*/ 87719 h 464286"/>
              <a:gd name="connsiteX276" fmla="*/ 99311 w 343358"/>
              <a:gd name="connsiteY276" fmla="*/ 79887 h 464286"/>
              <a:gd name="connsiteX277" fmla="*/ 102757 w 343358"/>
              <a:gd name="connsiteY277" fmla="*/ 74875 h 464286"/>
              <a:gd name="connsiteX278" fmla="*/ 109649 w 343358"/>
              <a:gd name="connsiteY278" fmla="*/ 71742 h 464286"/>
              <a:gd name="connsiteX279" fmla="*/ 113722 w 343358"/>
              <a:gd name="connsiteY279" fmla="*/ 71429 h 464286"/>
              <a:gd name="connsiteX280" fmla="*/ 122494 w 343358"/>
              <a:gd name="connsiteY280" fmla="*/ 71429 h 464286"/>
              <a:gd name="connsiteX281" fmla="*/ 126567 w 343358"/>
              <a:gd name="connsiteY281" fmla="*/ 70802 h 464286"/>
              <a:gd name="connsiteX282" fmla="*/ 130013 w 343358"/>
              <a:gd name="connsiteY282" fmla="*/ 68609 h 464286"/>
              <a:gd name="connsiteX283" fmla="*/ 158208 w 343358"/>
              <a:gd name="connsiteY283" fmla="*/ 43860 h 464286"/>
              <a:gd name="connsiteX284" fmla="*/ 173873 w 343358"/>
              <a:gd name="connsiteY284" fmla="*/ 43233 h 464286"/>
              <a:gd name="connsiteX285" fmla="*/ 180138 w 343358"/>
              <a:gd name="connsiteY285" fmla="*/ 40100 h 464286"/>
              <a:gd name="connsiteX286" fmla="*/ 186404 w 343358"/>
              <a:gd name="connsiteY286" fmla="*/ 35088 h 464286"/>
              <a:gd name="connsiteX287" fmla="*/ 198935 w 343358"/>
              <a:gd name="connsiteY287" fmla="*/ 19737 h 464286"/>
              <a:gd name="connsiteX288" fmla="*/ 208334 w 343358"/>
              <a:gd name="connsiteY288" fmla="*/ 10965 h 464286"/>
              <a:gd name="connsiteX289" fmla="*/ 217106 w 343358"/>
              <a:gd name="connsiteY289" fmla="*/ 5952 h 464286"/>
              <a:gd name="connsiteX290" fmla="*/ 225564 w 343358"/>
              <a:gd name="connsiteY290" fmla="*/ 2820 h 464286"/>
              <a:gd name="connsiteX291" fmla="*/ 234023 w 343358"/>
              <a:gd name="connsiteY291" fmla="*/ 1253 h 464286"/>
              <a:gd name="connsiteX292" fmla="*/ 242795 w 343358"/>
              <a:gd name="connsiteY292" fmla="*/ 627 h 464286"/>
              <a:gd name="connsiteX293" fmla="*/ 260339 w 343358"/>
              <a:gd name="connsiteY293" fmla="*/ 1880 h 464286"/>
              <a:gd name="connsiteX294" fmla="*/ 279449 w 343358"/>
              <a:gd name="connsiteY294" fmla="*/ 0 h 464286"/>
              <a:gd name="connsiteX295" fmla="*/ 288221 w 343358"/>
              <a:gd name="connsiteY295" fmla="*/ 0 h 464286"/>
              <a:gd name="connsiteX296" fmla="*/ 296053 w 343358"/>
              <a:gd name="connsiteY296" fmla="*/ 1880 h 464286"/>
              <a:gd name="connsiteX297" fmla="*/ 300752 w 343358"/>
              <a:gd name="connsiteY297" fmla="*/ 4073 h 464286"/>
              <a:gd name="connsiteX298" fmla="*/ 306078 w 343358"/>
              <a:gd name="connsiteY298" fmla="*/ 8459 h 46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343358" h="464286">
                <a:moveTo>
                  <a:pt x="282269" y="275377"/>
                </a:moveTo>
                <a:lnTo>
                  <a:pt x="285401" y="276630"/>
                </a:lnTo>
                <a:lnTo>
                  <a:pt x="287908" y="278823"/>
                </a:lnTo>
                <a:lnTo>
                  <a:pt x="290727" y="284149"/>
                </a:lnTo>
                <a:lnTo>
                  <a:pt x="284148" y="289161"/>
                </a:lnTo>
                <a:lnTo>
                  <a:pt x="282269" y="290101"/>
                </a:lnTo>
                <a:lnTo>
                  <a:pt x="279762" y="287282"/>
                </a:lnTo>
                <a:lnTo>
                  <a:pt x="277256" y="285715"/>
                </a:lnTo>
                <a:lnTo>
                  <a:pt x="273810" y="285401"/>
                </a:lnTo>
                <a:lnTo>
                  <a:pt x="272557" y="288221"/>
                </a:lnTo>
                <a:lnTo>
                  <a:pt x="273183" y="290101"/>
                </a:lnTo>
                <a:lnTo>
                  <a:pt x="264725" y="289161"/>
                </a:lnTo>
                <a:lnTo>
                  <a:pt x="256893" y="285088"/>
                </a:lnTo>
                <a:lnTo>
                  <a:pt x="250627" y="279763"/>
                </a:lnTo>
                <a:lnTo>
                  <a:pt x="246868" y="275377"/>
                </a:lnTo>
                <a:lnTo>
                  <a:pt x="246868" y="272244"/>
                </a:lnTo>
                <a:lnTo>
                  <a:pt x="258772" y="275377"/>
                </a:lnTo>
                <a:lnTo>
                  <a:pt x="258772" y="269111"/>
                </a:lnTo>
                <a:lnTo>
                  <a:pt x="266291" y="272244"/>
                </a:lnTo>
                <a:lnTo>
                  <a:pt x="282269" y="275377"/>
                </a:lnTo>
                <a:close/>
                <a:moveTo>
                  <a:pt x="314850" y="123121"/>
                </a:moveTo>
                <a:lnTo>
                  <a:pt x="312657" y="128760"/>
                </a:lnTo>
                <a:lnTo>
                  <a:pt x="305765" y="126567"/>
                </a:lnTo>
                <a:lnTo>
                  <a:pt x="290101" y="115602"/>
                </a:lnTo>
                <a:lnTo>
                  <a:pt x="285088" y="109023"/>
                </a:lnTo>
                <a:lnTo>
                  <a:pt x="280076" y="107457"/>
                </a:lnTo>
                <a:lnTo>
                  <a:pt x="275063" y="104010"/>
                </a:lnTo>
                <a:lnTo>
                  <a:pt x="278823" y="98058"/>
                </a:lnTo>
                <a:lnTo>
                  <a:pt x="289788" y="96805"/>
                </a:lnTo>
                <a:lnTo>
                  <a:pt x="299499" y="98371"/>
                </a:lnTo>
                <a:lnTo>
                  <a:pt x="305452" y="99938"/>
                </a:lnTo>
                <a:lnTo>
                  <a:pt x="308585" y="104324"/>
                </a:lnTo>
                <a:lnTo>
                  <a:pt x="309838" y="109649"/>
                </a:lnTo>
                <a:lnTo>
                  <a:pt x="314850" y="123121"/>
                </a:lnTo>
                <a:close/>
                <a:moveTo>
                  <a:pt x="306078" y="8459"/>
                </a:moveTo>
                <a:lnTo>
                  <a:pt x="302945" y="9085"/>
                </a:lnTo>
                <a:lnTo>
                  <a:pt x="299186" y="12531"/>
                </a:lnTo>
                <a:lnTo>
                  <a:pt x="302005" y="15977"/>
                </a:lnTo>
                <a:lnTo>
                  <a:pt x="302632" y="21303"/>
                </a:lnTo>
                <a:lnTo>
                  <a:pt x="302319" y="27256"/>
                </a:lnTo>
                <a:lnTo>
                  <a:pt x="302319" y="33522"/>
                </a:lnTo>
                <a:lnTo>
                  <a:pt x="321429" y="70489"/>
                </a:lnTo>
                <a:lnTo>
                  <a:pt x="328008" y="78008"/>
                </a:lnTo>
                <a:lnTo>
                  <a:pt x="334274" y="78321"/>
                </a:lnTo>
                <a:lnTo>
                  <a:pt x="342106" y="83960"/>
                </a:lnTo>
                <a:lnTo>
                  <a:pt x="343359" y="85840"/>
                </a:lnTo>
                <a:lnTo>
                  <a:pt x="342419" y="89286"/>
                </a:lnTo>
                <a:lnTo>
                  <a:pt x="336780" y="91166"/>
                </a:lnTo>
                <a:lnTo>
                  <a:pt x="334274" y="93359"/>
                </a:lnTo>
                <a:lnTo>
                  <a:pt x="333334" y="99938"/>
                </a:lnTo>
                <a:lnTo>
                  <a:pt x="334900" y="117481"/>
                </a:lnTo>
                <a:lnTo>
                  <a:pt x="334274" y="123121"/>
                </a:lnTo>
                <a:lnTo>
                  <a:pt x="329574" y="125627"/>
                </a:lnTo>
                <a:lnTo>
                  <a:pt x="325189" y="120927"/>
                </a:lnTo>
                <a:lnTo>
                  <a:pt x="319863" y="108083"/>
                </a:lnTo>
                <a:lnTo>
                  <a:pt x="314850" y="102444"/>
                </a:lnTo>
                <a:lnTo>
                  <a:pt x="313910" y="97745"/>
                </a:lnTo>
                <a:lnTo>
                  <a:pt x="322682" y="90226"/>
                </a:lnTo>
                <a:lnTo>
                  <a:pt x="322682" y="87406"/>
                </a:lnTo>
                <a:lnTo>
                  <a:pt x="313910" y="72055"/>
                </a:lnTo>
                <a:lnTo>
                  <a:pt x="313284" y="76441"/>
                </a:lnTo>
                <a:lnTo>
                  <a:pt x="310777" y="78321"/>
                </a:lnTo>
                <a:lnTo>
                  <a:pt x="307331" y="78948"/>
                </a:lnTo>
                <a:lnTo>
                  <a:pt x="302319" y="78321"/>
                </a:lnTo>
                <a:lnTo>
                  <a:pt x="304199" y="82081"/>
                </a:lnTo>
                <a:lnTo>
                  <a:pt x="304825" y="85840"/>
                </a:lnTo>
                <a:lnTo>
                  <a:pt x="304199" y="89599"/>
                </a:lnTo>
                <a:lnTo>
                  <a:pt x="302319" y="93359"/>
                </a:lnTo>
                <a:lnTo>
                  <a:pt x="300126" y="88973"/>
                </a:lnTo>
                <a:lnTo>
                  <a:pt x="296993" y="85840"/>
                </a:lnTo>
                <a:lnTo>
                  <a:pt x="293234" y="84273"/>
                </a:lnTo>
                <a:lnTo>
                  <a:pt x="287908" y="84273"/>
                </a:lnTo>
                <a:lnTo>
                  <a:pt x="295740" y="72995"/>
                </a:lnTo>
                <a:lnTo>
                  <a:pt x="296680" y="70802"/>
                </a:lnTo>
                <a:lnTo>
                  <a:pt x="306392" y="65790"/>
                </a:lnTo>
                <a:lnTo>
                  <a:pt x="308271" y="61717"/>
                </a:lnTo>
                <a:lnTo>
                  <a:pt x="306705" y="54825"/>
                </a:lnTo>
                <a:lnTo>
                  <a:pt x="299499" y="44800"/>
                </a:lnTo>
                <a:lnTo>
                  <a:pt x="296680" y="39474"/>
                </a:lnTo>
                <a:lnTo>
                  <a:pt x="296680" y="26316"/>
                </a:lnTo>
                <a:lnTo>
                  <a:pt x="295113" y="24436"/>
                </a:lnTo>
                <a:lnTo>
                  <a:pt x="290414" y="25376"/>
                </a:lnTo>
                <a:lnTo>
                  <a:pt x="288848" y="28196"/>
                </a:lnTo>
                <a:lnTo>
                  <a:pt x="288534" y="31642"/>
                </a:lnTo>
                <a:lnTo>
                  <a:pt x="286341" y="34774"/>
                </a:lnTo>
                <a:lnTo>
                  <a:pt x="271617" y="44487"/>
                </a:lnTo>
                <a:lnTo>
                  <a:pt x="267544" y="48559"/>
                </a:lnTo>
                <a:lnTo>
                  <a:pt x="257206" y="61404"/>
                </a:lnTo>
                <a:lnTo>
                  <a:pt x="250940" y="67043"/>
                </a:lnTo>
                <a:lnTo>
                  <a:pt x="245614" y="69549"/>
                </a:lnTo>
                <a:lnTo>
                  <a:pt x="241855" y="72368"/>
                </a:lnTo>
                <a:lnTo>
                  <a:pt x="229637" y="90226"/>
                </a:lnTo>
                <a:lnTo>
                  <a:pt x="229637" y="94298"/>
                </a:lnTo>
                <a:lnTo>
                  <a:pt x="230890" y="111216"/>
                </a:lnTo>
                <a:lnTo>
                  <a:pt x="227757" y="114035"/>
                </a:lnTo>
                <a:lnTo>
                  <a:pt x="228071" y="120927"/>
                </a:lnTo>
                <a:lnTo>
                  <a:pt x="229637" y="127820"/>
                </a:lnTo>
                <a:lnTo>
                  <a:pt x="229637" y="131892"/>
                </a:lnTo>
                <a:lnTo>
                  <a:pt x="232456" y="132832"/>
                </a:lnTo>
                <a:lnTo>
                  <a:pt x="232143" y="135025"/>
                </a:lnTo>
                <a:lnTo>
                  <a:pt x="235276" y="135025"/>
                </a:lnTo>
                <a:lnTo>
                  <a:pt x="236842" y="130640"/>
                </a:lnTo>
                <a:lnTo>
                  <a:pt x="237469" y="125314"/>
                </a:lnTo>
                <a:lnTo>
                  <a:pt x="239349" y="121554"/>
                </a:lnTo>
                <a:lnTo>
                  <a:pt x="244048" y="119988"/>
                </a:lnTo>
                <a:lnTo>
                  <a:pt x="244048" y="117481"/>
                </a:lnTo>
                <a:lnTo>
                  <a:pt x="241229" y="117481"/>
                </a:lnTo>
                <a:lnTo>
                  <a:pt x="241229" y="114035"/>
                </a:lnTo>
                <a:lnTo>
                  <a:pt x="248434" y="116542"/>
                </a:lnTo>
                <a:lnTo>
                  <a:pt x="247494" y="122494"/>
                </a:lnTo>
                <a:lnTo>
                  <a:pt x="243735" y="129700"/>
                </a:lnTo>
                <a:lnTo>
                  <a:pt x="241229" y="136278"/>
                </a:lnTo>
                <a:lnTo>
                  <a:pt x="243421" y="144111"/>
                </a:lnTo>
                <a:lnTo>
                  <a:pt x="248434" y="149750"/>
                </a:lnTo>
                <a:lnTo>
                  <a:pt x="269424" y="163534"/>
                </a:lnTo>
                <a:lnTo>
                  <a:pt x="271617" y="166980"/>
                </a:lnTo>
                <a:lnTo>
                  <a:pt x="267231" y="176066"/>
                </a:lnTo>
                <a:lnTo>
                  <a:pt x="267544" y="180451"/>
                </a:lnTo>
                <a:lnTo>
                  <a:pt x="269424" y="183898"/>
                </a:lnTo>
                <a:lnTo>
                  <a:pt x="271617" y="185464"/>
                </a:lnTo>
                <a:lnTo>
                  <a:pt x="277883" y="187657"/>
                </a:lnTo>
                <a:lnTo>
                  <a:pt x="285715" y="192983"/>
                </a:lnTo>
                <a:lnTo>
                  <a:pt x="289474" y="198935"/>
                </a:lnTo>
                <a:lnTo>
                  <a:pt x="284775" y="203634"/>
                </a:lnTo>
                <a:lnTo>
                  <a:pt x="287908" y="206767"/>
                </a:lnTo>
                <a:lnTo>
                  <a:pt x="284775" y="209587"/>
                </a:lnTo>
                <a:lnTo>
                  <a:pt x="279762" y="203634"/>
                </a:lnTo>
                <a:lnTo>
                  <a:pt x="276630" y="207394"/>
                </a:lnTo>
                <a:lnTo>
                  <a:pt x="273810" y="214913"/>
                </a:lnTo>
                <a:lnTo>
                  <a:pt x="268797" y="218672"/>
                </a:lnTo>
                <a:lnTo>
                  <a:pt x="262532" y="216479"/>
                </a:lnTo>
                <a:lnTo>
                  <a:pt x="258146" y="211467"/>
                </a:lnTo>
                <a:lnTo>
                  <a:pt x="252507" y="200815"/>
                </a:lnTo>
                <a:lnTo>
                  <a:pt x="234023" y="179825"/>
                </a:lnTo>
                <a:lnTo>
                  <a:pt x="221178" y="171680"/>
                </a:lnTo>
                <a:lnTo>
                  <a:pt x="208960" y="173559"/>
                </a:lnTo>
                <a:lnTo>
                  <a:pt x="211153" y="176066"/>
                </a:lnTo>
                <a:lnTo>
                  <a:pt x="213346" y="180765"/>
                </a:lnTo>
                <a:lnTo>
                  <a:pt x="206141" y="179825"/>
                </a:lnTo>
                <a:lnTo>
                  <a:pt x="208334" y="185777"/>
                </a:lnTo>
                <a:lnTo>
                  <a:pt x="214913" y="192983"/>
                </a:lnTo>
                <a:lnTo>
                  <a:pt x="217732" y="197682"/>
                </a:lnTo>
                <a:lnTo>
                  <a:pt x="225878" y="196116"/>
                </a:lnTo>
                <a:lnTo>
                  <a:pt x="230264" y="203008"/>
                </a:lnTo>
                <a:lnTo>
                  <a:pt x="231830" y="213346"/>
                </a:lnTo>
                <a:lnTo>
                  <a:pt x="232143" y="223058"/>
                </a:lnTo>
                <a:lnTo>
                  <a:pt x="233396" y="226504"/>
                </a:lnTo>
                <a:lnTo>
                  <a:pt x="236529" y="231204"/>
                </a:lnTo>
                <a:lnTo>
                  <a:pt x="239975" y="234963"/>
                </a:lnTo>
                <a:lnTo>
                  <a:pt x="245301" y="238723"/>
                </a:lnTo>
                <a:lnTo>
                  <a:pt x="245614" y="242482"/>
                </a:lnTo>
                <a:lnTo>
                  <a:pt x="243108" y="244988"/>
                </a:lnTo>
                <a:lnTo>
                  <a:pt x="238096" y="242482"/>
                </a:lnTo>
                <a:lnTo>
                  <a:pt x="235276" y="242482"/>
                </a:lnTo>
                <a:lnTo>
                  <a:pt x="233710" y="245301"/>
                </a:lnTo>
                <a:lnTo>
                  <a:pt x="229637" y="257206"/>
                </a:lnTo>
                <a:lnTo>
                  <a:pt x="219925" y="252820"/>
                </a:lnTo>
                <a:lnTo>
                  <a:pt x="219925" y="255013"/>
                </a:lnTo>
                <a:lnTo>
                  <a:pt x="223998" y="258146"/>
                </a:lnTo>
                <a:lnTo>
                  <a:pt x="232143" y="263472"/>
                </a:lnTo>
                <a:lnTo>
                  <a:pt x="229637" y="270051"/>
                </a:lnTo>
                <a:lnTo>
                  <a:pt x="231203" y="275063"/>
                </a:lnTo>
                <a:lnTo>
                  <a:pt x="234963" y="279449"/>
                </a:lnTo>
                <a:lnTo>
                  <a:pt x="238096" y="284149"/>
                </a:lnTo>
                <a:lnTo>
                  <a:pt x="226817" y="281016"/>
                </a:lnTo>
                <a:lnTo>
                  <a:pt x="222432" y="281955"/>
                </a:lnTo>
                <a:lnTo>
                  <a:pt x="223685" y="284462"/>
                </a:lnTo>
                <a:lnTo>
                  <a:pt x="229324" y="287282"/>
                </a:lnTo>
                <a:lnTo>
                  <a:pt x="231517" y="290728"/>
                </a:lnTo>
                <a:lnTo>
                  <a:pt x="233710" y="302632"/>
                </a:lnTo>
                <a:lnTo>
                  <a:pt x="236842" y="306392"/>
                </a:lnTo>
                <a:lnTo>
                  <a:pt x="239036" y="311404"/>
                </a:lnTo>
                <a:lnTo>
                  <a:pt x="237156" y="315477"/>
                </a:lnTo>
                <a:lnTo>
                  <a:pt x="232143" y="320176"/>
                </a:lnTo>
                <a:lnTo>
                  <a:pt x="231830" y="323936"/>
                </a:lnTo>
                <a:lnTo>
                  <a:pt x="233396" y="341793"/>
                </a:lnTo>
                <a:lnTo>
                  <a:pt x="236216" y="349625"/>
                </a:lnTo>
                <a:lnTo>
                  <a:pt x="248434" y="372495"/>
                </a:lnTo>
                <a:lnTo>
                  <a:pt x="252193" y="377194"/>
                </a:lnTo>
                <a:lnTo>
                  <a:pt x="264411" y="385652"/>
                </a:lnTo>
                <a:lnTo>
                  <a:pt x="264411" y="388472"/>
                </a:lnTo>
                <a:lnTo>
                  <a:pt x="263158" y="397557"/>
                </a:lnTo>
                <a:lnTo>
                  <a:pt x="255640" y="403510"/>
                </a:lnTo>
                <a:lnTo>
                  <a:pt x="255640" y="410715"/>
                </a:lnTo>
                <a:lnTo>
                  <a:pt x="257519" y="416981"/>
                </a:lnTo>
                <a:lnTo>
                  <a:pt x="261905" y="421994"/>
                </a:lnTo>
                <a:lnTo>
                  <a:pt x="267544" y="424186"/>
                </a:lnTo>
                <a:lnTo>
                  <a:pt x="267544" y="427319"/>
                </a:lnTo>
                <a:lnTo>
                  <a:pt x="260652" y="430139"/>
                </a:lnTo>
                <a:lnTo>
                  <a:pt x="253760" y="429826"/>
                </a:lnTo>
                <a:lnTo>
                  <a:pt x="247807" y="426693"/>
                </a:lnTo>
                <a:lnTo>
                  <a:pt x="244048" y="421367"/>
                </a:lnTo>
                <a:lnTo>
                  <a:pt x="238096" y="424186"/>
                </a:lnTo>
                <a:lnTo>
                  <a:pt x="234649" y="411029"/>
                </a:lnTo>
                <a:lnTo>
                  <a:pt x="237156" y="379387"/>
                </a:lnTo>
                <a:lnTo>
                  <a:pt x="232143" y="364662"/>
                </a:lnTo>
                <a:lnTo>
                  <a:pt x="235276" y="364662"/>
                </a:lnTo>
                <a:lnTo>
                  <a:pt x="225878" y="338973"/>
                </a:lnTo>
                <a:lnTo>
                  <a:pt x="221805" y="320176"/>
                </a:lnTo>
                <a:lnTo>
                  <a:pt x="217732" y="315163"/>
                </a:lnTo>
                <a:lnTo>
                  <a:pt x="212093" y="322682"/>
                </a:lnTo>
                <a:lnTo>
                  <a:pt x="217419" y="333021"/>
                </a:lnTo>
                <a:lnTo>
                  <a:pt x="219925" y="336154"/>
                </a:lnTo>
                <a:lnTo>
                  <a:pt x="217732" y="348372"/>
                </a:lnTo>
                <a:lnTo>
                  <a:pt x="219925" y="352758"/>
                </a:lnTo>
                <a:lnTo>
                  <a:pt x="229950" y="362156"/>
                </a:lnTo>
                <a:lnTo>
                  <a:pt x="232143" y="369049"/>
                </a:lnTo>
                <a:lnTo>
                  <a:pt x="230890" y="381580"/>
                </a:lnTo>
                <a:lnTo>
                  <a:pt x="227131" y="394111"/>
                </a:lnTo>
                <a:lnTo>
                  <a:pt x="219925" y="405389"/>
                </a:lnTo>
                <a:lnTo>
                  <a:pt x="208960" y="415414"/>
                </a:lnTo>
                <a:lnTo>
                  <a:pt x="200815" y="416667"/>
                </a:lnTo>
                <a:lnTo>
                  <a:pt x="196116" y="430765"/>
                </a:lnTo>
                <a:lnTo>
                  <a:pt x="198309" y="445490"/>
                </a:lnTo>
                <a:lnTo>
                  <a:pt x="212093" y="447996"/>
                </a:lnTo>
                <a:lnTo>
                  <a:pt x="213973" y="443923"/>
                </a:lnTo>
                <a:lnTo>
                  <a:pt x="220238" y="435465"/>
                </a:lnTo>
                <a:lnTo>
                  <a:pt x="226504" y="428259"/>
                </a:lnTo>
                <a:lnTo>
                  <a:pt x="229637" y="428886"/>
                </a:lnTo>
                <a:lnTo>
                  <a:pt x="228071" y="435151"/>
                </a:lnTo>
                <a:lnTo>
                  <a:pt x="224938" y="440477"/>
                </a:lnTo>
                <a:lnTo>
                  <a:pt x="224624" y="446429"/>
                </a:lnTo>
                <a:lnTo>
                  <a:pt x="229637" y="453948"/>
                </a:lnTo>
                <a:lnTo>
                  <a:pt x="229324" y="463347"/>
                </a:lnTo>
                <a:lnTo>
                  <a:pt x="220238" y="464287"/>
                </a:lnTo>
                <a:lnTo>
                  <a:pt x="214913" y="463973"/>
                </a:lnTo>
                <a:lnTo>
                  <a:pt x="199562" y="461780"/>
                </a:lnTo>
                <a:lnTo>
                  <a:pt x="191103" y="459274"/>
                </a:lnTo>
                <a:lnTo>
                  <a:pt x="184524" y="455202"/>
                </a:lnTo>
                <a:lnTo>
                  <a:pt x="179198" y="449875"/>
                </a:lnTo>
                <a:lnTo>
                  <a:pt x="173873" y="440477"/>
                </a:lnTo>
                <a:lnTo>
                  <a:pt x="170740" y="426693"/>
                </a:lnTo>
                <a:lnTo>
                  <a:pt x="168233" y="420740"/>
                </a:lnTo>
                <a:lnTo>
                  <a:pt x="163847" y="415728"/>
                </a:lnTo>
                <a:lnTo>
                  <a:pt x="156642" y="411655"/>
                </a:lnTo>
                <a:lnTo>
                  <a:pt x="130013" y="403510"/>
                </a:lnTo>
                <a:lnTo>
                  <a:pt x="102130" y="399124"/>
                </a:lnTo>
                <a:lnTo>
                  <a:pt x="96178" y="396304"/>
                </a:lnTo>
                <a:lnTo>
                  <a:pt x="90539" y="391292"/>
                </a:lnTo>
                <a:lnTo>
                  <a:pt x="86153" y="381893"/>
                </a:lnTo>
                <a:lnTo>
                  <a:pt x="83647" y="374687"/>
                </a:lnTo>
                <a:lnTo>
                  <a:pt x="75501" y="357144"/>
                </a:lnTo>
                <a:lnTo>
                  <a:pt x="66103" y="327382"/>
                </a:lnTo>
                <a:lnTo>
                  <a:pt x="61717" y="317357"/>
                </a:lnTo>
                <a:lnTo>
                  <a:pt x="54198" y="308271"/>
                </a:lnTo>
                <a:lnTo>
                  <a:pt x="47932" y="302632"/>
                </a:lnTo>
                <a:lnTo>
                  <a:pt x="23183" y="292607"/>
                </a:lnTo>
                <a:lnTo>
                  <a:pt x="17857" y="253760"/>
                </a:lnTo>
                <a:lnTo>
                  <a:pt x="12531" y="241855"/>
                </a:lnTo>
                <a:lnTo>
                  <a:pt x="7205" y="239662"/>
                </a:lnTo>
                <a:lnTo>
                  <a:pt x="1566" y="210840"/>
                </a:lnTo>
                <a:lnTo>
                  <a:pt x="0" y="192043"/>
                </a:lnTo>
                <a:lnTo>
                  <a:pt x="940" y="176379"/>
                </a:lnTo>
                <a:lnTo>
                  <a:pt x="2819" y="167294"/>
                </a:lnTo>
                <a:lnTo>
                  <a:pt x="5012" y="163221"/>
                </a:lnTo>
                <a:lnTo>
                  <a:pt x="7832" y="161028"/>
                </a:lnTo>
                <a:lnTo>
                  <a:pt x="10965" y="160715"/>
                </a:lnTo>
                <a:lnTo>
                  <a:pt x="20363" y="162594"/>
                </a:lnTo>
                <a:lnTo>
                  <a:pt x="26316" y="161654"/>
                </a:lnTo>
                <a:lnTo>
                  <a:pt x="34148" y="157582"/>
                </a:lnTo>
                <a:lnTo>
                  <a:pt x="38847" y="156015"/>
                </a:lnTo>
                <a:lnTo>
                  <a:pt x="43233" y="155075"/>
                </a:lnTo>
                <a:lnTo>
                  <a:pt x="47619" y="155389"/>
                </a:lnTo>
                <a:lnTo>
                  <a:pt x="51692" y="156955"/>
                </a:lnTo>
                <a:lnTo>
                  <a:pt x="67043" y="165414"/>
                </a:lnTo>
                <a:lnTo>
                  <a:pt x="72368" y="166667"/>
                </a:lnTo>
                <a:lnTo>
                  <a:pt x="78008" y="164474"/>
                </a:lnTo>
                <a:lnTo>
                  <a:pt x="80514" y="160402"/>
                </a:lnTo>
                <a:lnTo>
                  <a:pt x="84900" y="145990"/>
                </a:lnTo>
                <a:lnTo>
                  <a:pt x="89286" y="135965"/>
                </a:lnTo>
                <a:lnTo>
                  <a:pt x="91166" y="129700"/>
                </a:lnTo>
                <a:lnTo>
                  <a:pt x="91166" y="125000"/>
                </a:lnTo>
                <a:lnTo>
                  <a:pt x="89286" y="121241"/>
                </a:lnTo>
                <a:lnTo>
                  <a:pt x="88659" y="114975"/>
                </a:lnTo>
                <a:lnTo>
                  <a:pt x="89286" y="106203"/>
                </a:lnTo>
                <a:lnTo>
                  <a:pt x="95552" y="87719"/>
                </a:lnTo>
                <a:lnTo>
                  <a:pt x="99311" y="79887"/>
                </a:lnTo>
                <a:lnTo>
                  <a:pt x="102757" y="74875"/>
                </a:lnTo>
                <a:lnTo>
                  <a:pt x="109649" y="71742"/>
                </a:lnTo>
                <a:lnTo>
                  <a:pt x="113722" y="71429"/>
                </a:lnTo>
                <a:lnTo>
                  <a:pt x="122494" y="71429"/>
                </a:lnTo>
                <a:lnTo>
                  <a:pt x="126567" y="70802"/>
                </a:lnTo>
                <a:lnTo>
                  <a:pt x="130013" y="68609"/>
                </a:lnTo>
                <a:lnTo>
                  <a:pt x="158208" y="43860"/>
                </a:lnTo>
                <a:lnTo>
                  <a:pt x="173873" y="43233"/>
                </a:lnTo>
                <a:lnTo>
                  <a:pt x="180138" y="40100"/>
                </a:lnTo>
                <a:lnTo>
                  <a:pt x="186404" y="35088"/>
                </a:lnTo>
                <a:lnTo>
                  <a:pt x="198935" y="19737"/>
                </a:lnTo>
                <a:lnTo>
                  <a:pt x="208334" y="10965"/>
                </a:lnTo>
                <a:lnTo>
                  <a:pt x="217106" y="5952"/>
                </a:lnTo>
                <a:lnTo>
                  <a:pt x="225564" y="2820"/>
                </a:lnTo>
                <a:lnTo>
                  <a:pt x="234023" y="1253"/>
                </a:lnTo>
                <a:lnTo>
                  <a:pt x="242795" y="627"/>
                </a:lnTo>
                <a:lnTo>
                  <a:pt x="260339" y="1880"/>
                </a:lnTo>
                <a:lnTo>
                  <a:pt x="279449" y="0"/>
                </a:lnTo>
                <a:lnTo>
                  <a:pt x="288221" y="0"/>
                </a:lnTo>
                <a:lnTo>
                  <a:pt x="296053" y="1880"/>
                </a:lnTo>
                <a:lnTo>
                  <a:pt x="300752" y="4073"/>
                </a:lnTo>
                <a:lnTo>
                  <a:pt x="306078" y="8459"/>
                </a:lnTo>
                <a:close/>
              </a:path>
            </a:pathLst>
          </a:custGeom>
          <a:solidFill>
            <a:srgbClr val="D9A41F"/>
          </a:solidFill>
          <a:ln w="12700" cap="rnd">
            <a:solidFill>
              <a:schemeClr val="bg1"/>
            </a:solidFill>
            <a:prstDash val="solid"/>
            <a:round/>
          </a:ln>
        </p:spPr>
        <p:txBody>
          <a:bodyPr rtlCol="0" anchor="ctr"/>
          <a:lstStyle/>
          <a:p>
            <a:endParaRPr lang="vi-VN"/>
          </a:p>
        </p:txBody>
      </p:sp>
      <p:sp>
        <p:nvSpPr>
          <p:cNvPr id="38" name="Freeform: Shape 37">
            <a:extLst>
              <a:ext uri="{FF2B5EF4-FFF2-40B4-BE49-F238E27FC236}">
                <a16:creationId xmlns:a16="http://schemas.microsoft.com/office/drawing/2014/main" id="{272A0EBD-C07F-F782-B1B4-9F3B23EB2022}"/>
              </a:ext>
            </a:extLst>
          </p:cNvPr>
          <p:cNvSpPr/>
          <p:nvPr/>
        </p:nvSpPr>
        <p:spPr>
          <a:xfrm>
            <a:off x="2631522" y="5176577"/>
            <a:ext cx="611843" cy="477757"/>
          </a:xfrm>
          <a:custGeom>
            <a:avLst/>
            <a:gdLst>
              <a:gd name="connsiteX0" fmla="*/ 611843 w 611843"/>
              <a:gd name="connsiteY0" fmla="*/ 52945 h 477757"/>
              <a:gd name="connsiteX1" fmla="*/ 605264 w 611843"/>
              <a:gd name="connsiteY1" fmla="*/ 59524 h 477757"/>
              <a:gd name="connsiteX2" fmla="*/ 601505 w 611843"/>
              <a:gd name="connsiteY2" fmla="*/ 64223 h 477757"/>
              <a:gd name="connsiteX3" fmla="*/ 598059 w 611843"/>
              <a:gd name="connsiteY3" fmla="*/ 70802 h 477757"/>
              <a:gd name="connsiteX4" fmla="*/ 596492 w 611843"/>
              <a:gd name="connsiteY4" fmla="*/ 78321 h 477757"/>
              <a:gd name="connsiteX5" fmla="*/ 597432 w 611843"/>
              <a:gd name="connsiteY5" fmla="*/ 87093 h 477757"/>
              <a:gd name="connsiteX6" fmla="*/ 599625 w 611843"/>
              <a:gd name="connsiteY6" fmla="*/ 94612 h 477757"/>
              <a:gd name="connsiteX7" fmla="*/ 600565 w 611843"/>
              <a:gd name="connsiteY7" fmla="*/ 104324 h 477757"/>
              <a:gd name="connsiteX8" fmla="*/ 595552 w 611843"/>
              <a:gd name="connsiteY8" fmla="*/ 143484 h 477757"/>
              <a:gd name="connsiteX9" fmla="*/ 577069 w 611843"/>
              <a:gd name="connsiteY9" fmla="*/ 201755 h 477757"/>
              <a:gd name="connsiteX10" fmla="*/ 578009 w 611843"/>
              <a:gd name="connsiteY10" fmla="*/ 214913 h 477757"/>
              <a:gd name="connsiteX11" fmla="*/ 581455 w 611843"/>
              <a:gd name="connsiteY11" fmla="*/ 222745 h 477757"/>
              <a:gd name="connsiteX12" fmla="*/ 585528 w 611843"/>
              <a:gd name="connsiteY12" fmla="*/ 228071 h 477757"/>
              <a:gd name="connsiteX13" fmla="*/ 593046 w 611843"/>
              <a:gd name="connsiteY13" fmla="*/ 235590 h 477757"/>
              <a:gd name="connsiteX14" fmla="*/ 595552 w 611843"/>
              <a:gd name="connsiteY14" fmla="*/ 239349 h 477757"/>
              <a:gd name="connsiteX15" fmla="*/ 597119 w 611843"/>
              <a:gd name="connsiteY15" fmla="*/ 243735 h 477757"/>
              <a:gd name="connsiteX16" fmla="*/ 596492 w 611843"/>
              <a:gd name="connsiteY16" fmla="*/ 250314 h 477757"/>
              <a:gd name="connsiteX17" fmla="*/ 593360 w 611843"/>
              <a:gd name="connsiteY17" fmla="*/ 258772 h 477757"/>
              <a:gd name="connsiteX18" fmla="*/ 584274 w 611843"/>
              <a:gd name="connsiteY18" fmla="*/ 270991 h 477757"/>
              <a:gd name="connsiteX19" fmla="*/ 569237 w 611843"/>
              <a:gd name="connsiteY19" fmla="*/ 283835 h 477757"/>
              <a:gd name="connsiteX20" fmla="*/ 565477 w 611843"/>
              <a:gd name="connsiteY20" fmla="*/ 288221 h 477757"/>
              <a:gd name="connsiteX21" fmla="*/ 564224 w 611843"/>
              <a:gd name="connsiteY21" fmla="*/ 294487 h 477757"/>
              <a:gd name="connsiteX22" fmla="*/ 564224 w 611843"/>
              <a:gd name="connsiteY22" fmla="*/ 299499 h 477757"/>
              <a:gd name="connsiteX23" fmla="*/ 569550 w 611843"/>
              <a:gd name="connsiteY23" fmla="*/ 321116 h 477757"/>
              <a:gd name="connsiteX24" fmla="*/ 565790 w 611843"/>
              <a:gd name="connsiteY24" fmla="*/ 327068 h 477757"/>
              <a:gd name="connsiteX25" fmla="*/ 560778 w 611843"/>
              <a:gd name="connsiteY25" fmla="*/ 339913 h 477757"/>
              <a:gd name="connsiteX26" fmla="*/ 557332 w 611843"/>
              <a:gd name="connsiteY26" fmla="*/ 344925 h 477757"/>
              <a:gd name="connsiteX27" fmla="*/ 552633 w 611843"/>
              <a:gd name="connsiteY27" fmla="*/ 346805 h 477757"/>
              <a:gd name="connsiteX28" fmla="*/ 545740 w 611843"/>
              <a:gd name="connsiteY28" fmla="*/ 344299 h 477757"/>
              <a:gd name="connsiteX29" fmla="*/ 533522 w 611843"/>
              <a:gd name="connsiteY29" fmla="*/ 338033 h 477757"/>
              <a:gd name="connsiteX30" fmla="*/ 524437 w 611843"/>
              <a:gd name="connsiteY30" fmla="*/ 337093 h 477757"/>
              <a:gd name="connsiteX31" fmla="*/ 470239 w 611843"/>
              <a:gd name="connsiteY31" fmla="*/ 338660 h 477757"/>
              <a:gd name="connsiteX32" fmla="*/ 461467 w 611843"/>
              <a:gd name="connsiteY32" fmla="*/ 340540 h 477757"/>
              <a:gd name="connsiteX33" fmla="*/ 451129 w 611843"/>
              <a:gd name="connsiteY33" fmla="*/ 345552 h 477757"/>
              <a:gd name="connsiteX34" fmla="*/ 445176 w 611843"/>
              <a:gd name="connsiteY34" fmla="*/ 351191 h 477757"/>
              <a:gd name="connsiteX35" fmla="*/ 441730 w 611843"/>
              <a:gd name="connsiteY35" fmla="*/ 356517 h 477757"/>
              <a:gd name="connsiteX36" fmla="*/ 439851 w 611843"/>
              <a:gd name="connsiteY36" fmla="*/ 363409 h 477757"/>
              <a:gd name="connsiteX37" fmla="*/ 439537 w 611843"/>
              <a:gd name="connsiteY37" fmla="*/ 371241 h 477757"/>
              <a:gd name="connsiteX38" fmla="*/ 440164 w 611843"/>
              <a:gd name="connsiteY38" fmla="*/ 378760 h 477757"/>
              <a:gd name="connsiteX39" fmla="*/ 442670 w 611843"/>
              <a:gd name="connsiteY39" fmla="*/ 385652 h 477757"/>
              <a:gd name="connsiteX40" fmla="*/ 448936 w 611843"/>
              <a:gd name="connsiteY40" fmla="*/ 396931 h 477757"/>
              <a:gd name="connsiteX41" fmla="*/ 449875 w 611843"/>
              <a:gd name="connsiteY41" fmla="*/ 401317 h 477757"/>
              <a:gd name="connsiteX42" fmla="*/ 448622 w 611843"/>
              <a:gd name="connsiteY42" fmla="*/ 406016 h 477757"/>
              <a:gd name="connsiteX43" fmla="*/ 444236 w 611843"/>
              <a:gd name="connsiteY43" fmla="*/ 411342 h 477757"/>
              <a:gd name="connsiteX44" fmla="*/ 435778 w 611843"/>
              <a:gd name="connsiteY44" fmla="*/ 418547 h 477757"/>
              <a:gd name="connsiteX45" fmla="*/ 425126 w 611843"/>
              <a:gd name="connsiteY45" fmla="*/ 426066 h 477757"/>
              <a:gd name="connsiteX46" fmla="*/ 412595 w 611843"/>
              <a:gd name="connsiteY46" fmla="*/ 432958 h 477757"/>
              <a:gd name="connsiteX47" fmla="*/ 399437 w 611843"/>
              <a:gd name="connsiteY47" fmla="*/ 437971 h 477757"/>
              <a:gd name="connsiteX48" fmla="*/ 381266 w 611843"/>
              <a:gd name="connsiteY48" fmla="*/ 440791 h 477757"/>
              <a:gd name="connsiteX49" fmla="*/ 370928 w 611843"/>
              <a:gd name="connsiteY49" fmla="*/ 443923 h 477757"/>
              <a:gd name="connsiteX50" fmla="*/ 362156 w 611843"/>
              <a:gd name="connsiteY50" fmla="*/ 448936 h 477757"/>
              <a:gd name="connsiteX51" fmla="*/ 356204 w 611843"/>
              <a:gd name="connsiteY51" fmla="*/ 455515 h 477757"/>
              <a:gd name="connsiteX52" fmla="*/ 345239 w 611843"/>
              <a:gd name="connsiteY52" fmla="*/ 471179 h 477757"/>
              <a:gd name="connsiteX53" fmla="*/ 339286 w 611843"/>
              <a:gd name="connsiteY53" fmla="*/ 475878 h 477757"/>
              <a:gd name="connsiteX54" fmla="*/ 333960 w 611843"/>
              <a:gd name="connsiteY54" fmla="*/ 477758 h 477757"/>
              <a:gd name="connsiteX55" fmla="*/ 330201 w 611843"/>
              <a:gd name="connsiteY55" fmla="*/ 476818 h 477757"/>
              <a:gd name="connsiteX56" fmla="*/ 328321 w 611843"/>
              <a:gd name="connsiteY56" fmla="*/ 474312 h 477757"/>
              <a:gd name="connsiteX57" fmla="*/ 329575 w 611843"/>
              <a:gd name="connsiteY57" fmla="*/ 460214 h 477757"/>
              <a:gd name="connsiteX58" fmla="*/ 329261 w 611843"/>
              <a:gd name="connsiteY58" fmla="*/ 453948 h 477757"/>
              <a:gd name="connsiteX59" fmla="*/ 328321 w 611843"/>
              <a:gd name="connsiteY59" fmla="*/ 448309 h 477757"/>
              <a:gd name="connsiteX60" fmla="*/ 325502 w 611843"/>
              <a:gd name="connsiteY60" fmla="*/ 442983 h 477757"/>
              <a:gd name="connsiteX61" fmla="*/ 319549 w 611843"/>
              <a:gd name="connsiteY61" fmla="*/ 438284 h 477757"/>
              <a:gd name="connsiteX62" fmla="*/ 310464 w 611843"/>
              <a:gd name="connsiteY62" fmla="*/ 435151 h 477757"/>
              <a:gd name="connsiteX63" fmla="*/ 202381 w 611843"/>
              <a:gd name="connsiteY63" fmla="*/ 429199 h 477757"/>
              <a:gd name="connsiteX64" fmla="*/ 189850 w 611843"/>
              <a:gd name="connsiteY64" fmla="*/ 427319 h 477757"/>
              <a:gd name="connsiteX65" fmla="*/ 174812 w 611843"/>
              <a:gd name="connsiteY65" fmla="*/ 423560 h 477757"/>
              <a:gd name="connsiteX66" fmla="*/ 160088 w 611843"/>
              <a:gd name="connsiteY66" fmla="*/ 416354 h 477757"/>
              <a:gd name="connsiteX67" fmla="*/ 140038 w 611843"/>
              <a:gd name="connsiteY67" fmla="*/ 409149 h 477757"/>
              <a:gd name="connsiteX68" fmla="*/ 104950 w 611843"/>
              <a:gd name="connsiteY68" fmla="*/ 391292 h 477757"/>
              <a:gd name="connsiteX69" fmla="*/ 86466 w 611843"/>
              <a:gd name="connsiteY69" fmla="*/ 389099 h 477757"/>
              <a:gd name="connsiteX70" fmla="*/ 79887 w 611843"/>
              <a:gd name="connsiteY70" fmla="*/ 389412 h 477757"/>
              <a:gd name="connsiteX71" fmla="*/ 74875 w 611843"/>
              <a:gd name="connsiteY71" fmla="*/ 387846 h 477757"/>
              <a:gd name="connsiteX72" fmla="*/ 71742 w 611843"/>
              <a:gd name="connsiteY72" fmla="*/ 385026 h 477757"/>
              <a:gd name="connsiteX73" fmla="*/ 69549 w 611843"/>
              <a:gd name="connsiteY73" fmla="*/ 379073 h 477757"/>
              <a:gd name="connsiteX74" fmla="*/ 69236 w 611843"/>
              <a:gd name="connsiteY74" fmla="*/ 374374 h 477757"/>
              <a:gd name="connsiteX75" fmla="*/ 70176 w 611843"/>
              <a:gd name="connsiteY75" fmla="*/ 370928 h 477757"/>
              <a:gd name="connsiteX76" fmla="*/ 76128 w 611843"/>
              <a:gd name="connsiteY76" fmla="*/ 364662 h 477757"/>
              <a:gd name="connsiteX77" fmla="*/ 77694 w 611843"/>
              <a:gd name="connsiteY77" fmla="*/ 360590 h 477757"/>
              <a:gd name="connsiteX78" fmla="*/ 75815 w 611843"/>
              <a:gd name="connsiteY78" fmla="*/ 356517 h 477757"/>
              <a:gd name="connsiteX79" fmla="*/ 71742 w 611843"/>
              <a:gd name="connsiteY79" fmla="*/ 353071 h 477757"/>
              <a:gd name="connsiteX80" fmla="*/ 62657 w 611843"/>
              <a:gd name="connsiteY80" fmla="*/ 349938 h 477757"/>
              <a:gd name="connsiteX81" fmla="*/ 54825 w 611843"/>
              <a:gd name="connsiteY81" fmla="*/ 348058 h 477757"/>
              <a:gd name="connsiteX82" fmla="*/ 50125 w 611843"/>
              <a:gd name="connsiteY82" fmla="*/ 346492 h 477757"/>
              <a:gd name="connsiteX83" fmla="*/ 47306 w 611843"/>
              <a:gd name="connsiteY83" fmla="*/ 343046 h 477757"/>
              <a:gd name="connsiteX84" fmla="*/ 46993 w 611843"/>
              <a:gd name="connsiteY84" fmla="*/ 339600 h 477757"/>
              <a:gd name="connsiteX85" fmla="*/ 47306 w 611843"/>
              <a:gd name="connsiteY85" fmla="*/ 328635 h 477757"/>
              <a:gd name="connsiteX86" fmla="*/ 45739 w 611843"/>
              <a:gd name="connsiteY86" fmla="*/ 324562 h 477757"/>
              <a:gd name="connsiteX87" fmla="*/ 40100 w 611843"/>
              <a:gd name="connsiteY87" fmla="*/ 322682 h 477757"/>
              <a:gd name="connsiteX88" fmla="*/ 28196 w 611843"/>
              <a:gd name="connsiteY88" fmla="*/ 322996 h 477757"/>
              <a:gd name="connsiteX89" fmla="*/ 11905 w 611843"/>
              <a:gd name="connsiteY89" fmla="*/ 320176 h 477757"/>
              <a:gd name="connsiteX90" fmla="*/ 11592 w 611843"/>
              <a:gd name="connsiteY90" fmla="*/ 311717 h 477757"/>
              <a:gd name="connsiteX91" fmla="*/ 6892 w 611843"/>
              <a:gd name="connsiteY91" fmla="*/ 301692 h 477757"/>
              <a:gd name="connsiteX92" fmla="*/ 627 w 611843"/>
              <a:gd name="connsiteY92" fmla="*/ 293547 h 477757"/>
              <a:gd name="connsiteX93" fmla="*/ 0 w 611843"/>
              <a:gd name="connsiteY93" fmla="*/ 288221 h 477757"/>
              <a:gd name="connsiteX94" fmla="*/ 1880 w 611843"/>
              <a:gd name="connsiteY94" fmla="*/ 281642 h 477757"/>
              <a:gd name="connsiteX95" fmla="*/ 10025 w 611843"/>
              <a:gd name="connsiteY95" fmla="*/ 265352 h 477757"/>
              <a:gd name="connsiteX96" fmla="*/ 15977 w 611843"/>
              <a:gd name="connsiteY96" fmla="*/ 258459 h 477757"/>
              <a:gd name="connsiteX97" fmla="*/ 20050 w 611843"/>
              <a:gd name="connsiteY97" fmla="*/ 254387 h 477757"/>
              <a:gd name="connsiteX98" fmla="*/ 46679 w 611843"/>
              <a:gd name="connsiteY98" fmla="*/ 239662 h 477757"/>
              <a:gd name="connsiteX99" fmla="*/ 59524 w 611843"/>
              <a:gd name="connsiteY99" fmla="*/ 243108 h 477757"/>
              <a:gd name="connsiteX100" fmla="*/ 64223 w 611843"/>
              <a:gd name="connsiteY100" fmla="*/ 243422 h 477757"/>
              <a:gd name="connsiteX101" fmla="*/ 69236 w 611843"/>
              <a:gd name="connsiteY101" fmla="*/ 242795 h 477757"/>
              <a:gd name="connsiteX102" fmla="*/ 78634 w 611843"/>
              <a:gd name="connsiteY102" fmla="*/ 240602 h 477757"/>
              <a:gd name="connsiteX103" fmla="*/ 83333 w 611843"/>
              <a:gd name="connsiteY103" fmla="*/ 238409 h 477757"/>
              <a:gd name="connsiteX104" fmla="*/ 88973 w 611843"/>
              <a:gd name="connsiteY104" fmla="*/ 234023 h 477757"/>
              <a:gd name="connsiteX105" fmla="*/ 94298 w 611843"/>
              <a:gd name="connsiteY105" fmla="*/ 230577 h 477757"/>
              <a:gd name="connsiteX106" fmla="*/ 101504 w 611843"/>
              <a:gd name="connsiteY106" fmla="*/ 228384 h 477757"/>
              <a:gd name="connsiteX107" fmla="*/ 114662 w 611843"/>
              <a:gd name="connsiteY107" fmla="*/ 226504 h 477757"/>
              <a:gd name="connsiteX108" fmla="*/ 120301 w 611843"/>
              <a:gd name="connsiteY108" fmla="*/ 224311 h 477757"/>
              <a:gd name="connsiteX109" fmla="*/ 145364 w 611843"/>
              <a:gd name="connsiteY109" fmla="*/ 207707 h 477757"/>
              <a:gd name="connsiteX110" fmla="*/ 168233 w 611843"/>
              <a:gd name="connsiteY110" fmla="*/ 187031 h 477757"/>
              <a:gd name="connsiteX111" fmla="*/ 170740 w 611843"/>
              <a:gd name="connsiteY111" fmla="*/ 182958 h 477757"/>
              <a:gd name="connsiteX112" fmla="*/ 173246 w 611843"/>
              <a:gd name="connsiteY112" fmla="*/ 176692 h 477757"/>
              <a:gd name="connsiteX113" fmla="*/ 175439 w 611843"/>
              <a:gd name="connsiteY113" fmla="*/ 173873 h 477757"/>
              <a:gd name="connsiteX114" fmla="*/ 179198 w 611843"/>
              <a:gd name="connsiteY114" fmla="*/ 172306 h 477757"/>
              <a:gd name="connsiteX115" fmla="*/ 186091 w 611843"/>
              <a:gd name="connsiteY115" fmla="*/ 171053 h 477757"/>
              <a:gd name="connsiteX116" fmla="*/ 190477 w 611843"/>
              <a:gd name="connsiteY116" fmla="*/ 171680 h 477757"/>
              <a:gd name="connsiteX117" fmla="*/ 193609 w 611843"/>
              <a:gd name="connsiteY117" fmla="*/ 172619 h 477757"/>
              <a:gd name="connsiteX118" fmla="*/ 195802 w 611843"/>
              <a:gd name="connsiteY118" fmla="*/ 177005 h 477757"/>
              <a:gd name="connsiteX119" fmla="*/ 196429 w 611843"/>
              <a:gd name="connsiteY119" fmla="*/ 183584 h 477757"/>
              <a:gd name="connsiteX120" fmla="*/ 197995 w 611843"/>
              <a:gd name="connsiteY120" fmla="*/ 188597 h 477757"/>
              <a:gd name="connsiteX121" fmla="*/ 200815 w 611843"/>
              <a:gd name="connsiteY121" fmla="*/ 191416 h 477757"/>
              <a:gd name="connsiteX122" fmla="*/ 208960 w 611843"/>
              <a:gd name="connsiteY122" fmla="*/ 197056 h 477757"/>
              <a:gd name="connsiteX123" fmla="*/ 214913 w 611843"/>
              <a:gd name="connsiteY123" fmla="*/ 197369 h 477757"/>
              <a:gd name="connsiteX124" fmla="*/ 229637 w 611843"/>
              <a:gd name="connsiteY124" fmla="*/ 195176 h 477757"/>
              <a:gd name="connsiteX125" fmla="*/ 235903 w 611843"/>
              <a:gd name="connsiteY125" fmla="*/ 192983 h 477757"/>
              <a:gd name="connsiteX126" fmla="*/ 248434 w 611843"/>
              <a:gd name="connsiteY126" fmla="*/ 191103 h 477757"/>
              <a:gd name="connsiteX127" fmla="*/ 252507 w 611843"/>
              <a:gd name="connsiteY127" fmla="*/ 191103 h 477757"/>
              <a:gd name="connsiteX128" fmla="*/ 256893 w 611843"/>
              <a:gd name="connsiteY128" fmla="*/ 192043 h 477757"/>
              <a:gd name="connsiteX129" fmla="*/ 260652 w 611843"/>
              <a:gd name="connsiteY129" fmla="*/ 193610 h 477757"/>
              <a:gd name="connsiteX130" fmla="*/ 263158 w 611843"/>
              <a:gd name="connsiteY130" fmla="*/ 196429 h 477757"/>
              <a:gd name="connsiteX131" fmla="*/ 264725 w 611843"/>
              <a:gd name="connsiteY131" fmla="*/ 199875 h 477757"/>
              <a:gd name="connsiteX132" fmla="*/ 264412 w 611843"/>
              <a:gd name="connsiteY132" fmla="*/ 208647 h 477757"/>
              <a:gd name="connsiteX133" fmla="*/ 264725 w 611843"/>
              <a:gd name="connsiteY133" fmla="*/ 214286 h 477757"/>
              <a:gd name="connsiteX134" fmla="*/ 266604 w 611843"/>
              <a:gd name="connsiteY134" fmla="*/ 218672 h 477757"/>
              <a:gd name="connsiteX135" fmla="*/ 269737 w 611843"/>
              <a:gd name="connsiteY135" fmla="*/ 221805 h 477757"/>
              <a:gd name="connsiteX136" fmla="*/ 274750 w 611843"/>
              <a:gd name="connsiteY136" fmla="*/ 222432 h 477757"/>
              <a:gd name="connsiteX137" fmla="*/ 288848 w 611843"/>
              <a:gd name="connsiteY137" fmla="*/ 220239 h 477757"/>
              <a:gd name="connsiteX138" fmla="*/ 293547 w 611843"/>
              <a:gd name="connsiteY138" fmla="*/ 220865 h 477757"/>
              <a:gd name="connsiteX139" fmla="*/ 296680 w 611843"/>
              <a:gd name="connsiteY139" fmla="*/ 222745 h 477757"/>
              <a:gd name="connsiteX140" fmla="*/ 300439 w 611843"/>
              <a:gd name="connsiteY140" fmla="*/ 228071 h 477757"/>
              <a:gd name="connsiteX141" fmla="*/ 305139 w 611843"/>
              <a:gd name="connsiteY141" fmla="*/ 231830 h 477757"/>
              <a:gd name="connsiteX142" fmla="*/ 309524 w 611843"/>
              <a:gd name="connsiteY142" fmla="*/ 230264 h 477757"/>
              <a:gd name="connsiteX143" fmla="*/ 316417 w 611843"/>
              <a:gd name="connsiteY143" fmla="*/ 224938 h 477757"/>
              <a:gd name="connsiteX144" fmla="*/ 331454 w 611843"/>
              <a:gd name="connsiteY144" fmla="*/ 209274 h 477757"/>
              <a:gd name="connsiteX145" fmla="*/ 339913 w 611843"/>
              <a:gd name="connsiteY145" fmla="*/ 196742 h 477757"/>
              <a:gd name="connsiteX146" fmla="*/ 343986 w 611843"/>
              <a:gd name="connsiteY146" fmla="*/ 184524 h 477757"/>
              <a:gd name="connsiteX147" fmla="*/ 343046 w 611843"/>
              <a:gd name="connsiteY147" fmla="*/ 177005 h 477757"/>
              <a:gd name="connsiteX148" fmla="*/ 345552 w 611843"/>
              <a:gd name="connsiteY148" fmla="*/ 165414 h 477757"/>
              <a:gd name="connsiteX149" fmla="*/ 343359 w 611843"/>
              <a:gd name="connsiteY149" fmla="*/ 157895 h 477757"/>
              <a:gd name="connsiteX150" fmla="*/ 340540 w 611843"/>
              <a:gd name="connsiteY150" fmla="*/ 155702 h 477757"/>
              <a:gd name="connsiteX151" fmla="*/ 336780 w 611843"/>
              <a:gd name="connsiteY151" fmla="*/ 154449 h 477757"/>
              <a:gd name="connsiteX152" fmla="*/ 333334 w 611843"/>
              <a:gd name="connsiteY152" fmla="*/ 151943 h 477757"/>
              <a:gd name="connsiteX153" fmla="*/ 330201 w 611843"/>
              <a:gd name="connsiteY153" fmla="*/ 144111 h 477757"/>
              <a:gd name="connsiteX154" fmla="*/ 319863 w 611843"/>
              <a:gd name="connsiteY154" fmla="*/ 133772 h 477757"/>
              <a:gd name="connsiteX155" fmla="*/ 315790 w 611843"/>
              <a:gd name="connsiteY155" fmla="*/ 128446 h 477757"/>
              <a:gd name="connsiteX156" fmla="*/ 314537 w 611843"/>
              <a:gd name="connsiteY156" fmla="*/ 125314 h 477757"/>
              <a:gd name="connsiteX157" fmla="*/ 313597 w 611843"/>
              <a:gd name="connsiteY157" fmla="*/ 114349 h 477757"/>
              <a:gd name="connsiteX158" fmla="*/ 312031 w 611843"/>
              <a:gd name="connsiteY158" fmla="*/ 111843 h 477757"/>
              <a:gd name="connsiteX159" fmla="*/ 309211 w 611843"/>
              <a:gd name="connsiteY159" fmla="*/ 110276 h 477757"/>
              <a:gd name="connsiteX160" fmla="*/ 299499 w 611843"/>
              <a:gd name="connsiteY160" fmla="*/ 102444 h 477757"/>
              <a:gd name="connsiteX161" fmla="*/ 299499 w 611843"/>
              <a:gd name="connsiteY161" fmla="*/ 96492 h 477757"/>
              <a:gd name="connsiteX162" fmla="*/ 300439 w 611843"/>
              <a:gd name="connsiteY162" fmla="*/ 92106 h 477757"/>
              <a:gd name="connsiteX163" fmla="*/ 304199 w 611843"/>
              <a:gd name="connsiteY163" fmla="*/ 82081 h 477757"/>
              <a:gd name="connsiteX164" fmla="*/ 305452 w 611843"/>
              <a:gd name="connsiteY164" fmla="*/ 77068 h 477757"/>
              <a:gd name="connsiteX165" fmla="*/ 308271 w 611843"/>
              <a:gd name="connsiteY165" fmla="*/ 77068 h 477757"/>
              <a:gd name="connsiteX166" fmla="*/ 312031 w 611843"/>
              <a:gd name="connsiteY166" fmla="*/ 79261 h 477757"/>
              <a:gd name="connsiteX167" fmla="*/ 316417 w 611843"/>
              <a:gd name="connsiteY167" fmla="*/ 76128 h 477757"/>
              <a:gd name="connsiteX168" fmla="*/ 322056 w 611843"/>
              <a:gd name="connsiteY168" fmla="*/ 71429 h 477757"/>
              <a:gd name="connsiteX169" fmla="*/ 328948 w 611843"/>
              <a:gd name="connsiteY169" fmla="*/ 68296 h 477757"/>
              <a:gd name="connsiteX170" fmla="*/ 346179 w 611843"/>
              <a:gd name="connsiteY170" fmla="*/ 70802 h 477757"/>
              <a:gd name="connsiteX171" fmla="*/ 354324 w 611843"/>
              <a:gd name="connsiteY171" fmla="*/ 69549 h 477757"/>
              <a:gd name="connsiteX172" fmla="*/ 355890 w 611843"/>
              <a:gd name="connsiteY172" fmla="*/ 65790 h 477757"/>
              <a:gd name="connsiteX173" fmla="*/ 364976 w 611843"/>
              <a:gd name="connsiteY173" fmla="*/ 59211 h 477757"/>
              <a:gd name="connsiteX174" fmla="*/ 369048 w 611843"/>
              <a:gd name="connsiteY174" fmla="*/ 57331 h 477757"/>
              <a:gd name="connsiteX175" fmla="*/ 375314 w 611843"/>
              <a:gd name="connsiteY175" fmla="*/ 57331 h 477757"/>
              <a:gd name="connsiteX176" fmla="*/ 387532 w 611843"/>
              <a:gd name="connsiteY176" fmla="*/ 60151 h 477757"/>
              <a:gd name="connsiteX177" fmla="*/ 396304 w 611843"/>
              <a:gd name="connsiteY177" fmla="*/ 60464 h 477757"/>
              <a:gd name="connsiteX178" fmla="*/ 400377 w 611843"/>
              <a:gd name="connsiteY178" fmla="*/ 61717 h 477757"/>
              <a:gd name="connsiteX179" fmla="*/ 406329 w 611843"/>
              <a:gd name="connsiteY179" fmla="*/ 64223 h 477757"/>
              <a:gd name="connsiteX180" fmla="*/ 409149 w 611843"/>
              <a:gd name="connsiteY180" fmla="*/ 63597 h 477757"/>
              <a:gd name="connsiteX181" fmla="*/ 411655 w 611843"/>
              <a:gd name="connsiteY181" fmla="*/ 60777 h 477757"/>
              <a:gd name="connsiteX182" fmla="*/ 412595 w 611843"/>
              <a:gd name="connsiteY182" fmla="*/ 53571 h 477757"/>
              <a:gd name="connsiteX183" fmla="*/ 413848 w 611843"/>
              <a:gd name="connsiteY183" fmla="*/ 49812 h 477757"/>
              <a:gd name="connsiteX184" fmla="*/ 417607 w 611843"/>
              <a:gd name="connsiteY184" fmla="*/ 46053 h 477757"/>
              <a:gd name="connsiteX185" fmla="*/ 423873 w 611843"/>
              <a:gd name="connsiteY185" fmla="*/ 41667 h 477757"/>
              <a:gd name="connsiteX186" fmla="*/ 436718 w 611843"/>
              <a:gd name="connsiteY186" fmla="*/ 35401 h 477757"/>
              <a:gd name="connsiteX187" fmla="*/ 442983 w 611843"/>
              <a:gd name="connsiteY187" fmla="*/ 30702 h 477757"/>
              <a:gd name="connsiteX188" fmla="*/ 448936 w 611843"/>
              <a:gd name="connsiteY188" fmla="*/ 27569 h 477757"/>
              <a:gd name="connsiteX189" fmla="*/ 454575 w 611843"/>
              <a:gd name="connsiteY189" fmla="*/ 26942 h 477757"/>
              <a:gd name="connsiteX190" fmla="*/ 472432 w 611843"/>
              <a:gd name="connsiteY190" fmla="*/ 30075 h 477757"/>
              <a:gd name="connsiteX191" fmla="*/ 479951 w 611843"/>
              <a:gd name="connsiteY191" fmla="*/ 29449 h 477757"/>
              <a:gd name="connsiteX192" fmla="*/ 487156 w 611843"/>
              <a:gd name="connsiteY192" fmla="*/ 25690 h 477757"/>
              <a:gd name="connsiteX193" fmla="*/ 511906 w 611843"/>
              <a:gd name="connsiteY193" fmla="*/ 4386 h 477757"/>
              <a:gd name="connsiteX194" fmla="*/ 518485 w 611843"/>
              <a:gd name="connsiteY194" fmla="*/ 1880 h 477757"/>
              <a:gd name="connsiteX195" fmla="*/ 525377 w 611843"/>
              <a:gd name="connsiteY195" fmla="*/ 1253 h 477757"/>
              <a:gd name="connsiteX196" fmla="*/ 534149 w 611843"/>
              <a:gd name="connsiteY196" fmla="*/ 3446 h 477757"/>
              <a:gd name="connsiteX197" fmla="*/ 555139 w 611843"/>
              <a:gd name="connsiteY197" fmla="*/ 12531 h 477757"/>
              <a:gd name="connsiteX198" fmla="*/ 562658 w 611843"/>
              <a:gd name="connsiteY198" fmla="*/ 13785 h 477757"/>
              <a:gd name="connsiteX199" fmla="*/ 571116 w 611843"/>
              <a:gd name="connsiteY199" fmla="*/ 12531 h 477757"/>
              <a:gd name="connsiteX200" fmla="*/ 577695 w 611843"/>
              <a:gd name="connsiteY200" fmla="*/ 10652 h 477757"/>
              <a:gd name="connsiteX201" fmla="*/ 595866 w 611843"/>
              <a:gd name="connsiteY201" fmla="*/ 0 h 477757"/>
              <a:gd name="connsiteX202" fmla="*/ 601192 w 611843"/>
              <a:gd name="connsiteY202" fmla="*/ 2193 h 477757"/>
              <a:gd name="connsiteX203" fmla="*/ 606517 w 611843"/>
              <a:gd name="connsiteY203" fmla="*/ 14098 h 477757"/>
              <a:gd name="connsiteX204" fmla="*/ 611843 w 611843"/>
              <a:gd name="connsiteY204" fmla="*/ 52945 h 47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611843" h="477757">
                <a:moveTo>
                  <a:pt x="611843" y="52945"/>
                </a:moveTo>
                <a:lnTo>
                  <a:pt x="605264" y="59524"/>
                </a:lnTo>
                <a:lnTo>
                  <a:pt x="601505" y="64223"/>
                </a:lnTo>
                <a:lnTo>
                  <a:pt x="598059" y="70802"/>
                </a:lnTo>
                <a:lnTo>
                  <a:pt x="596492" y="78321"/>
                </a:lnTo>
                <a:lnTo>
                  <a:pt x="597432" y="87093"/>
                </a:lnTo>
                <a:lnTo>
                  <a:pt x="599625" y="94612"/>
                </a:lnTo>
                <a:lnTo>
                  <a:pt x="600565" y="104324"/>
                </a:lnTo>
                <a:lnTo>
                  <a:pt x="595552" y="143484"/>
                </a:lnTo>
                <a:lnTo>
                  <a:pt x="577069" y="201755"/>
                </a:lnTo>
                <a:lnTo>
                  <a:pt x="578009" y="214913"/>
                </a:lnTo>
                <a:lnTo>
                  <a:pt x="581455" y="222745"/>
                </a:lnTo>
                <a:lnTo>
                  <a:pt x="585528" y="228071"/>
                </a:lnTo>
                <a:lnTo>
                  <a:pt x="593046" y="235590"/>
                </a:lnTo>
                <a:lnTo>
                  <a:pt x="595552" y="239349"/>
                </a:lnTo>
                <a:lnTo>
                  <a:pt x="597119" y="243735"/>
                </a:lnTo>
                <a:lnTo>
                  <a:pt x="596492" y="250314"/>
                </a:lnTo>
                <a:lnTo>
                  <a:pt x="593360" y="258772"/>
                </a:lnTo>
                <a:lnTo>
                  <a:pt x="584274" y="270991"/>
                </a:lnTo>
                <a:lnTo>
                  <a:pt x="569237" y="283835"/>
                </a:lnTo>
                <a:lnTo>
                  <a:pt x="565477" y="288221"/>
                </a:lnTo>
                <a:lnTo>
                  <a:pt x="564224" y="294487"/>
                </a:lnTo>
                <a:lnTo>
                  <a:pt x="564224" y="299499"/>
                </a:lnTo>
                <a:lnTo>
                  <a:pt x="569550" y="321116"/>
                </a:lnTo>
                <a:lnTo>
                  <a:pt x="565790" y="327068"/>
                </a:lnTo>
                <a:lnTo>
                  <a:pt x="560778" y="339913"/>
                </a:lnTo>
                <a:lnTo>
                  <a:pt x="557332" y="344925"/>
                </a:lnTo>
                <a:lnTo>
                  <a:pt x="552633" y="346805"/>
                </a:lnTo>
                <a:lnTo>
                  <a:pt x="545740" y="344299"/>
                </a:lnTo>
                <a:lnTo>
                  <a:pt x="533522" y="338033"/>
                </a:lnTo>
                <a:lnTo>
                  <a:pt x="524437" y="337093"/>
                </a:lnTo>
                <a:lnTo>
                  <a:pt x="470239" y="338660"/>
                </a:lnTo>
                <a:lnTo>
                  <a:pt x="461467" y="340540"/>
                </a:lnTo>
                <a:lnTo>
                  <a:pt x="451129" y="345552"/>
                </a:lnTo>
                <a:lnTo>
                  <a:pt x="445176" y="351191"/>
                </a:lnTo>
                <a:lnTo>
                  <a:pt x="441730" y="356517"/>
                </a:lnTo>
                <a:lnTo>
                  <a:pt x="439851" y="363409"/>
                </a:lnTo>
                <a:lnTo>
                  <a:pt x="439537" y="371241"/>
                </a:lnTo>
                <a:lnTo>
                  <a:pt x="440164" y="378760"/>
                </a:lnTo>
                <a:lnTo>
                  <a:pt x="442670" y="385652"/>
                </a:lnTo>
                <a:lnTo>
                  <a:pt x="448936" y="396931"/>
                </a:lnTo>
                <a:lnTo>
                  <a:pt x="449875" y="401317"/>
                </a:lnTo>
                <a:lnTo>
                  <a:pt x="448622" y="406016"/>
                </a:lnTo>
                <a:lnTo>
                  <a:pt x="444236" y="411342"/>
                </a:lnTo>
                <a:lnTo>
                  <a:pt x="435778" y="418547"/>
                </a:lnTo>
                <a:lnTo>
                  <a:pt x="425126" y="426066"/>
                </a:lnTo>
                <a:lnTo>
                  <a:pt x="412595" y="432958"/>
                </a:lnTo>
                <a:lnTo>
                  <a:pt x="399437" y="437971"/>
                </a:lnTo>
                <a:lnTo>
                  <a:pt x="381266" y="440791"/>
                </a:lnTo>
                <a:lnTo>
                  <a:pt x="370928" y="443923"/>
                </a:lnTo>
                <a:lnTo>
                  <a:pt x="362156" y="448936"/>
                </a:lnTo>
                <a:lnTo>
                  <a:pt x="356204" y="455515"/>
                </a:lnTo>
                <a:lnTo>
                  <a:pt x="345239" y="471179"/>
                </a:lnTo>
                <a:lnTo>
                  <a:pt x="339286" y="475878"/>
                </a:lnTo>
                <a:lnTo>
                  <a:pt x="333960" y="477758"/>
                </a:lnTo>
                <a:lnTo>
                  <a:pt x="330201" y="476818"/>
                </a:lnTo>
                <a:lnTo>
                  <a:pt x="328321" y="474312"/>
                </a:lnTo>
                <a:lnTo>
                  <a:pt x="329575" y="460214"/>
                </a:lnTo>
                <a:lnTo>
                  <a:pt x="329261" y="453948"/>
                </a:lnTo>
                <a:lnTo>
                  <a:pt x="328321" y="448309"/>
                </a:lnTo>
                <a:lnTo>
                  <a:pt x="325502" y="442983"/>
                </a:lnTo>
                <a:lnTo>
                  <a:pt x="319549" y="438284"/>
                </a:lnTo>
                <a:lnTo>
                  <a:pt x="310464" y="435151"/>
                </a:lnTo>
                <a:lnTo>
                  <a:pt x="202381" y="429199"/>
                </a:lnTo>
                <a:lnTo>
                  <a:pt x="189850" y="427319"/>
                </a:lnTo>
                <a:lnTo>
                  <a:pt x="174812" y="423560"/>
                </a:lnTo>
                <a:lnTo>
                  <a:pt x="160088" y="416354"/>
                </a:lnTo>
                <a:lnTo>
                  <a:pt x="140038" y="409149"/>
                </a:lnTo>
                <a:lnTo>
                  <a:pt x="104950" y="391292"/>
                </a:lnTo>
                <a:lnTo>
                  <a:pt x="86466" y="389099"/>
                </a:lnTo>
                <a:lnTo>
                  <a:pt x="79887" y="389412"/>
                </a:lnTo>
                <a:lnTo>
                  <a:pt x="74875" y="387846"/>
                </a:lnTo>
                <a:lnTo>
                  <a:pt x="71742" y="385026"/>
                </a:lnTo>
                <a:lnTo>
                  <a:pt x="69549" y="379073"/>
                </a:lnTo>
                <a:lnTo>
                  <a:pt x="69236" y="374374"/>
                </a:lnTo>
                <a:lnTo>
                  <a:pt x="70176" y="370928"/>
                </a:lnTo>
                <a:lnTo>
                  <a:pt x="76128" y="364662"/>
                </a:lnTo>
                <a:lnTo>
                  <a:pt x="77694" y="360590"/>
                </a:lnTo>
                <a:lnTo>
                  <a:pt x="75815" y="356517"/>
                </a:lnTo>
                <a:lnTo>
                  <a:pt x="71742" y="353071"/>
                </a:lnTo>
                <a:lnTo>
                  <a:pt x="62657" y="349938"/>
                </a:lnTo>
                <a:lnTo>
                  <a:pt x="54825" y="348058"/>
                </a:lnTo>
                <a:lnTo>
                  <a:pt x="50125" y="346492"/>
                </a:lnTo>
                <a:lnTo>
                  <a:pt x="47306" y="343046"/>
                </a:lnTo>
                <a:lnTo>
                  <a:pt x="46993" y="339600"/>
                </a:lnTo>
                <a:lnTo>
                  <a:pt x="47306" y="328635"/>
                </a:lnTo>
                <a:lnTo>
                  <a:pt x="45739" y="324562"/>
                </a:lnTo>
                <a:lnTo>
                  <a:pt x="40100" y="322682"/>
                </a:lnTo>
                <a:lnTo>
                  <a:pt x="28196" y="322996"/>
                </a:lnTo>
                <a:lnTo>
                  <a:pt x="11905" y="320176"/>
                </a:lnTo>
                <a:lnTo>
                  <a:pt x="11592" y="311717"/>
                </a:lnTo>
                <a:lnTo>
                  <a:pt x="6892" y="301692"/>
                </a:lnTo>
                <a:lnTo>
                  <a:pt x="627" y="293547"/>
                </a:lnTo>
                <a:lnTo>
                  <a:pt x="0" y="288221"/>
                </a:lnTo>
                <a:lnTo>
                  <a:pt x="1880" y="281642"/>
                </a:lnTo>
                <a:lnTo>
                  <a:pt x="10025" y="265352"/>
                </a:lnTo>
                <a:lnTo>
                  <a:pt x="15977" y="258459"/>
                </a:lnTo>
                <a:lnTo>
                  <a:pt x="20050" y="254387"/>
                </a:lnTo>
                <a:lnTo>
                  <a:pt x="46679" y="239662"/>
                </a:lnTo>
                <a:lnTo>
                  <a:pt x="59524" y="243108"/>
                </a:lnTo>
                <a:lnTo>
                  <a:pt x="64223" y="243422"/>
                </a:lnTo>
                <a:lnTo>
                  <a:pt x="69236" y="242795"/>
                </a:lnTo>
                <a:lnTo>
                  <a:pt x="78634" y="240602"/>
                </a:lnTo>
                <a:lnTo>
                  <a:pt x="83333" y="238409"/>
                </a:lnTo>
                <a:lnTo>
                  <a:pt x="88973" y="234023"/>
                </a:lnTo>
                <a:lnTo>
                  <a:pt x="94298" y="230577"/>
                </a:lnTo>
                <a:lnTo>
                  <a:pt x="101504" y="228384"/>
                </a:lnTo>
                <a:lnTo>
                  <a:pt x="114662" y="226504"/>
                </a:lnTo>
                <a:lnTo>
                  <a:pt x="120301" y="224311"/>
                </a:lnTo>
                <a:lnTo>
                  <a:pt x="145364" y="207707"/>
                </a:lnTo>
                <a:lnTo>
                  <a:pt x="168233" y="187031"/>
                </a:lnTo>
                <a:lnTo>
                  <a:pt x="170740" y="182958"/>
                </a:lnTo>
                <a:lnTo>
                  <a:pt x="173246" y="176692"/>
                </a:lnTo>
                <a:lnTo>
                  <a:pt x="175439" y="173873"/>
                </a:lnTo>
                <a:lnTo>
                  <a:pt x="179198" y="172306"/>
                </a:lnTo>
                <a:lnTo>
                  <a:pt x="186091" y="171053"/>
                </a:lnTo>
                <a:lnTo>
                  <a:pt x="190477" y="171680"/>
                </a:lnTo>
                <a:lnTo>
                  <a:pt x="193609" y="172619"/>
                </a:lnTo>
                <a:lnTo>
                  <a:pt x="195802" y="177005"/>
                </a:lnTo>
                <a:lnTo>
                  <a:pt x="196429" y="183584"/>
                </a:lnTo>
                <a:lnTo>
                  <a:pt x="197995" y="188597"/>
                </a:lnTo>
                <a:lnTo>
                  <a:pt x="200815" y="191416"/>
                </a:lnTo>
                <a:lnTo>
                  <a:pt x="208960" y="197056"/>
                </a:lnTo>
                <a:lnTo>
                  <a:pt x="214913" y="197369"/>
                </a:lnTo>
                <a:lnTo>
                  <a:pt x="229637" y="195176"/>
                </a:lnTo>
                <a:lnTo>
                  <a:pt x="235903" y="192983"/>
                </a:lnTo>
                <a:lnTo>
                  <a:pt x="248434" y="191103"/>
                </a:lnTo>
                <a:lnTo>
                  <a:pt x="252507" y="191103"/>
                </a:lnTo>
                <a:lnTo>
                  <a:pt x="256893" y="192043"/>
                </a:lnTo>
                <a:lnTo>
                  <a:pt x="260652" y="193610"/>
                </a:lnTo>
                <a:lnTo>
                  <a:pt x="263158" y="196429"/>
                </a:lnTo>
                <a:lnTo>
                  <a:pt x="264725" y="199875"/>
                </a:lnTo>
                <a:lnTo>
                  <a:pt x="264412" y="208647"/>
                </a:lnTo>
                <a:lnTo>
                  <a:pt x="264725" y="214286"/>
                </a:lnTo>
                <a:lnTo>
                  <a:pt x="266604" y="218672"/>
                </a:lnTo>
                <a:lnTo>
                  <a:pt x="269737" y="221805"/>
                </a:lnTo>
                <a:lnTo>
                  <a:pt x="274750" y="222432"/>
                </a:lnTo>
                <a:lnTo>
                  <a:pt x="288848" y="220239"/>
                </a:lnTo>
                <a:lnTo>
                  <a:pt x="293547" y="220865"/>
                </a:lnTo>
                <a:lnTo>
                  <a:pt x="296680" y="222745"/>
                </a:lnTo>
                <a:lnTo>
                  <a:pt x="300439" y="228071"/>
                </a:lnTo>
                <a:lnTo>
                  <a:pt x="305139" y="231830"/>
                </a:lnTo>
                <a:lnTo>
                  <a:pt x="309524" y="230264"/>
                </a:lnTo>
                <a:lnTo>
                  <a:pt x="316417" y="224938"/>
                </a:lnTo>
                <a:lnTo>
                  <a:pt x="331454" y="209274"/>
                </a:lnTo>
                <a:lnTo>
                  <a:pt x="339913" y="196742"/>
                </a:lnTo>
                <a:lnTo>
                  <a:pt x="343986" y="184524"/>
                </a:lnTo>
                <a:lnTo>
                  <a:pt x="343046" y="177005"/>
                </a:lnTo>
                <a:lnTo>
                  <a:pt x="345552" y="165414"/>
                </a:lnTo>
                <a:lnTo>
                  <a:pt x="343359" y="157895"/>
                </a:lnTo>
                <a:lnTo>
                  <a:pt x="340540" y="155702"/>
                </a:lnTo>
                <a:lnTo>
                  <a:pt x="336780" y="154449"/>
                </a:lnTo>
                <a:lnTo>
                  <a:pt x="333334" y="151943"/>
                </a:lnTo>
                <a:lnTo>
                  <a:pt x="330201" y="144111"/>
                </a:lnTo>
                <a:lnTo>
                  <a:pt x="319863" y="133772"/>
                </a:lnTo>
                <a:lnTo>
                  <a:pt x="315790" y="128446"/>
                </a:lnTo>
                <a:lnTo>
                  <a:pt x="314537" y="125314"/>
                </a:lnTo>
                <a:lnTo>
                  <a:pt x="313597" y="114349"/>
                </a:lnTo>
                <a:lnTo>
                  <a:pt x="312031" y="111843"/>
                </a:lnTo>
                <a:lnTo>
                  <a:pt x="309211" y="110276"/>
                </a:lnTo>
                <a:lnTo>
                  <a:pt x="299499" y="102444"/>
                </a:lnTo>
                <a:lnTo>
                  <a:pt x="299499" y="96492"/>
                </a:lnTo>
                <a:lnTo>
                  <a:pt x="300439" y="92106"/>
                </a:lnTo>
                <a:lnTo>
                  <a:pt x="304199" y="82081"/>
                </a:lnTo>
                <a:lnTo>
                  <a:pt x="305452" y="77068"/>
                </a:lnTo>
                <a:lnTo>
                  <a:pt x="308271" y="77068"/>
                </a:lnTo>
                <a:lnTo>
                  <a:pt x="312031" y="79261"/>
                </a:lnTo>
                <a:lnTo>
                  <a:pt x="316417" y="76128"/>
                </a:lnTo>
                <a:lnTo>
                  <a:pt x="322056" y="71429"/>
                </a:lnTo>
                <a:lnTo>
                  <a:pt x="328948" y="68296"/>
                </a:lnTo>
                <a:lnTo>
                  <a:pt x="346179" y="70802"/>
                </a:lnTo>
                <a:lnTo>
                  <a:pt x="354324" y="69549"/>
                </a:lnTo>
                <a:lnTo>
                  <a:pt x="355890" y="65790"/>
                </a:lnTo>
                <a:lnTo>
                  <a:pt x="364976" y="59211"/>
                </a:lnTo>
                <a:lnTo>
                  <a:pt x="369048" y="57331"/>
                </a:lnTo>
                <a:lnTo>
                  <a:pt x="375314" y="57331"/>
                </a:lnTo>
                <a:lnTo>
                  <a:pt x="387532" y="60151"/>
                </a:lnTo>
                <a:lnTo>
                  <a:pt x="396304" y="60464"/>
                </a:lnTo>
                <a:lnTo>
                  <a:pt x="400377" y="61717"/>
                </a:lnTo>
                <a:lnTo>
                  <a:pt x="406329" y="64223"/>
                </a:lnTo>
                <a:lnTo>
                  <a:pt x="409149" y="63597"/>
                </a:lnTo>
                <a:lnTo>
                  <a:pt x="411655" y="60777"/>
                </a:lnTo>
                <a:lnTo>
                  <a:pt x="412595" y="53571"/>
                </a:lnTo>
                <a:lnTo>
                  <a:pt x="413848" y="49812"/>
                </a:lnTo>
                <a:lnTo>
                  <a:pt x="417607" y="46053"/>
                </a:lnTo>
                <a:lnTo>
                  <a:pt x="423873" y="41667"/>
                </a:lnTo>
                <a:lnTo>
                  <a:pt x="436718" y="35401"/>
                </a:lnTo>
                <a:lnTo>
                  <a:pt x="442983" y="30702"/>
                </a:lnTo>
                <a:lnTo>
                  <a:pt x="448936" y="27569"/>
                </a:lnTo>
                <a:lnTo>
                  <a:pt x="454575" y="26942"/>
                </a:lnTo>
                <a:lnTo>
                  <a:pt x="472432" y="30075"/>
                </a:lnTo>
                <a:lnTo>
                  <a:pt x="479951" y="29449"/>
                </a:lnTo>
                <a:lnTo>
                  <a:pt x="487156" y="25690"/>
                </a:lnTo>
                <a:lnTo>
                  <a:pt x="511906" y="4386"/>
                </a:lnTo>
                <a:lnTo>
                  <a:pt x="518485" y="1880"/>
                </a:lnTo>
                <a:lnTo>
                  <a:pt x="525377" y="1253"/>
                </a:lnTo>
                <a:lnTo>
                  <a:pt x="534149" y="3446"/>
                </a:lnTo>
                <a:lnTo>
                  <a:pt x="555139" y="12531"/>
                </a:lnTo>
                <a:lnTo>
                  <a:pt x="562658" y="13785"/>
                </a:lnTo>
                <a:lnTo>
                  <a:pt x="571116" y="12531"/>
                </a:lnTo>
                <a:lnTo>
                  <a:pt x="577695" y="10652"/>
                </a:lnTo>
                <a:lnTo>
                  <a:pt x="595866" y="0"/>
                </a:lnTo>
                <a:lnTo>
                  <a:pt x="601192" y="2193"/>
                </a:lnTo>
                <a:lnTo>
                  <a:pt x="606517" y="14098"/>
                </a:lnTo>
                <a:lnTo>
                  <a:pt x="611843" y="52945"/>
                </a:lnTo>
                <a:close/>
              </a:path>
            </a:pathLst>
          </a:custGeom>
          <a:solidFill>
            <a:srgbClr val="D8CF20"/>
          </a:solidFill>
          <a:ln w="12700" cap="rnd">
            <a:solidFill>
              <a:schemeClr val="bg1"/>
            </a:solidFill>
            <a:prstDash val="solid"/>
            <a:round/>
          </a:ln>
        </p:spPr>
        <p:txBody>
          <a:bodyPr rtlCol="0" anchor="ctr"/>
          <a:lstStyle/>
          <a:p>
            <a:endParaRPr lang="vi-VN"/>
          </a:p>
        </p:txBody>
      </p:sp>
      <p:sp>
        <p:nvSpPr>
          <p:cNvPr id="39" name="Freeform: Shape 38">
            <a:extLst>
              <a:ext uri="{FF2B5EF4-FFF2-40B4-BE49-F238E27FC236}">
                <a16:creationId xmlns:a16="http://schemas.microsoft.com/office/drawing/2014/main" id="{299F0982-E22F-4ADF-83AE-E090262A7830}"/>
              </a:ext>
            </a:extLst>
          </p:cNvPr>
          <p:cNvSpPr/>
          <p:nvPr/>
        </p:nvSpPr>
        <p:spPr>
          <a:xfrm>
            <a:off x="3195746" y="5229522"/>
            <a:ext cx="270364" cy="378446"/>
          </a:xfrm>
          <a:custGeom>
            <a:avLst/>
            <a:gdLst>
              <a:gd name="connsiteX0" fmla="*/ 253760 w 270364"/>
              <a:gd name="connsiteY0" fmla="*/ 170740 h 378446"/>
              <a:gd name="connsiteX1" fmla="*/ 253447 w 270364"/>
              <a:gd name="connsiteY1" fmla="*/ 172619 h 378446"/>
              <a:gd name="connsiteX2" fmla="*/ 270364 w 270364"/>
              <a:gd name="connsiteY2" fmla="*/ 193610 h 378446"/>
              <a:gd name="connsiteX3" fmla="*/ 265665 w 270364"/>
              <a:gd name="connsiteY3" fmla="*/ 203008 h 378446"/>
              <a:gd name="connsiteX4" fmla="*/ 262532 w 270364"/>
              <a:gd name="connsiteY4" fmla="*/ 199875 h 378446"/>
              <a:gd name="connsiteX5" fmla="*/ 259399 w 270364"/>
              <a:gd name="connsiteY5" fmla="*/ 203008 h 378446"/>
              <a:gd name="connsiteX6" fmla="*/ 255640 w 270364"/>
              <a:gd name="connsiteY6" fmla="*/ 212093 h 378446"/>
              <a:gd name="connsiteX7" fmla="*/ 248121 w 270364"/>
              <a:gd name="connsiteY7" fmla="*/ 221492 h 378446"/>
              <a:gd name="connsiteX8" fmla="*/ 247181 w 270364"/>
              <a:gd name="connsiteY8" fmla="*/ 225251 h 378446"/>
              <a:gd name="connsiteX9" fmla="*/ 246868 w 270364"/>
              <a:gd name="connsiteY9" fmla="*/ 229637 h 378446"/>
              <a:gd name="connsiteX10" fmla="*/ 245301 w 270364"/>
              <a:gd name="connsiteY10" fmla="*/ 235903 h 378446"/>
              <a:gd name="connsiteX11" fmla="*/ 242795 w 270364"/>
              <a:gd name="connsiteY11" fmla="*/ 239036 h 378446"/>
              <a:gd name="connsiteX12" fmla="*/ 235276 w 270364"/>
              <a:gd name="connsiteY12" fmla="*/ 245615 h 378446"/>
              <a:gd name="connsiteX13" fmla="*/ 233396 w 270364"/>
              <a:gd name="connsiteY13" fmla="*/ 249061 h 378446"/>
              <a:gd name="connsiteX14" fmla="*/ 232457 w 270364"/>
              <a:gd name="connsiteY14" fmla="*/ 254073 h 378446"/>
              <a:gd name="connsiteX15" fmla="*/ 229950 w 270364"/>
              <a:gd name="connsiteY15" fmla="*/ 258772 h 378446"/>
              <a:gd name="connsiteX16" fmla="*/ 224625 w 270364"/>
              <a:gd name="connsiteY16" fmla="*/ 265665 h 378446"/>
              <a:gd name="connsiteX17" fmla="*/ 221805 w 270364"/>
              <a:gd name="connsiteY17" fmla="*/ 265665 h 378446"/>
              <a:gd name="connsiteX18" fmla="*/ 216792 w 270364"/>
              <a:gd name="connsiteY18" fmla="*/ 261279 h 378446"/>
              <a:gd name="connsiteX19" fmla="*/ 210527 w 270364"/>
              <a:gd name="connsiteY19" fmla="*/ 260966 h 378446"/>
              <a:gd name="connsiteX20" fmla="*/ 203321 w 270364"/>
              <a:gd name="connsiteY20" fmla="*/ 261592 h 378446"/>
              <a:gd name="connsiteX21" fmla="*/ 195489 w 270364"/>
              <a:gd name="connsiteY21" fmla="*/ 259712 h 378446"/>
              <a:gd name="connsiteX22" fmla="*/ 190477 w 270364"/>
              <a:gd name="connsiteY22" fmla="*/ 254073 h 378446"/>
              <a:gd name="connsiteX23" fmla="*/ 187344 w 270364"/>
              <a:gd name="connsiteY23" fmla="*/ 239036 h 378446"/>
              <a:gd name="connsiteX24" fmla="*/ 185464 w 270364"/>
              <a:gd name="connsiteY24" fmla="*/ 235903 h 378446"/>
              <a:gd name="connsiteX25" fmla="*/ 175439 w 270364"/>
              <a:gd name="connsiteY25" fmla="*/ 238409 h 378446"/>
              <a:gd name="connsiteX26" fmla="*/ 176066 w 270364"/>
              <a:gd name="connsiteY26" fmla="*/ 243735 h 378446"/>
              <a:gd name="connsiteX27" fmla="*/ 181078 w 270364"/>
              <a:gd name="connsiteY27" fmla="*/ 249374 h 378446"/>
              <a:gd name="connsiteX28" fmla="*/ 184211 w 270364"/>
              <a:gd name="connsiteY28" fmla="*/ 251880 h 378446"/>
              <a:gd name="connsiteX29" fmla="*/ 183271 w 270364"/>
              <a:gd name="connsiteY29" fmla="*/ 258146 h 378446"/>
              <a:gd name="connsiteX30" fmla="*/ 181705 w 270364"/>
              <a:gd name="connsiteY30" fmla="*/ 263785 h 378446"/>
              <a:gd name="connsiteX31" fmla="*/ 181391 w 270364"/>
              <a:gd name="connsiteY31" fmla="*/ 270364 h 378446"/>
              <a:gd name="connsiteX32" fmla="*/ 184211 w 270364"/>
              <a:gd name="connsiteY32" fmla="*/ 277569 h 378446"/>
              <a:gd name="connsiteX33" fmla="*/ 172306 w 270364"/>
              <a:gd name="connsiteY33" fmla="*/ 277569 h 378446"/>
              <a:gd name="connsiteX34" fmla="*/ 178885 w 270364"/>
              <a:gd name="connsiteY34" fmla="*/ 288534 h 378446"/>
              <a:gd name="connsiteX35" fmla="*/ 178885 w 270364"/>
              <a:gd name="connsiteY35" fmla="*/ 307331 h 378446"/>
              <a:gd name="connsiteX36" fmla="*/ 175126 w 270364"/>
              <a:gd name="connsiteY36" fmla="*/ 336780 h 378446"/>
              <a:gd name="connsiteX37" fmla="*/ 176379 w 270364"/>
              <a:gd name="connsiteY37" fmla="*/ 353384 h 378446"/>
              <a:gd name="connsiteX38" fmla="*/ 174499 w 270364"/>
              <a:gd name="connsiteY38" fmla="*/ 358710 h 378446"/>
              <a:gd name="connsiteX39" fmla="*/ 169173 w 270364"/>
              <a:gd name="connsiteY39" fmla="*/ 364036 h 378446"/>
              <a:gd name="connsiteX40" fmla="*/ 158835 w 270364"/>
              <a:gd name="connsiteY40" fmla="*/ 372495 h 378446"/>
              <a:gd name="connsiteX41" fmla="*/ 152569 w 270364"/>
              <a:gd name="connsiteY41" fmla="*/ 376567 h 378446"/>
              <a:gd name="connsiteX42" fmla="*/ 146304 w 270364"/>
              <a:gd name="connsiteY42" fmla="*/ 378447 h 378446"/>
              <a:gd name="connsiteX43" fmla="*/ 138471 w 270364"/>
              <a:gd name="connsiteY43" fmla="*/ 378133 h 378446"/>
              <a:gd name="connsiteX44" fmla="*/ 126880 w 270364"/>
              <a:gd name="connsiteY44" fmla="*/ 372808 h 378446"/>
              <a:gd name="connsiteX45" fmla="*/ 125940 w 270364"/>
              <a:gd name="connsiteY45" fmla="*/ 366229 h 378446"/>
              <a:gd name="connsiteX46" fmla="*/ 124061 w 270364"/>
              <a:gd name="connsiteY46" fmla="*/ 360276 h 378446"/>
              <a:gd name="connsiteX47" fmla="*/ 118735 w 270364"/>
              <a:gd name="connsiteY47" fmla="*/ 351818 h 378446"/>
              <a:gd name="connsiteX48" fmla="*/ 110903 w 270364"/>
              <a:gd name="connsiteY48" fmla="*/ 344612 h 378446"/>
              <a:gd name="connsiteX49" fmla="*/ 98998 w 270364"/>
              <a:gd name="connsiteY49" fmla="*/ 339600 h 378446"/>
              <a:gd name="connsiteX50" fmla="*/ 90539 w 270364"/>
              <a:gd name="connsiteY50" fmla="*/ 338347 h 378446"/>
              <a:gd name="connsiteX51" fmla="*/ 77381 w 270364"/>
              <a:gd name="connsiteY51" fmla="*/ 339287 h 378446"/>
              <a:gd name="connsiteX52" fmla="*/ 72682 w 270364"/>
              <a:gd name="connsiteY52" fmla="*/ 338660 h 378446"/>
              <a:gd name="connsiteX53" fmla="*/ 69862 w 270364"/>
              <a:gd name="connsiteY53" fmla="*/ 336154 h 378446"/>
              <a:gd name="connsiteX54" fmla="*/ 68296 w 270364"/>
              <a:gd name="connsiteY54" fmla="*/ 330828 h 378446"/>
              <a:gd name="connsiteX55" fmla="*/ 67043 w 270364"/>
              <a:gd name="connsiteY55" fmla="*/ 318610 h 378446"/>
              <a:gd name="connsiteX56" fmla="*/ 66103 w 270364"/>
              <a:gd name="connsiteY56" fmla="*/ 313910 h 378446"/>
              <a:gd name="connsiteX57" fmla="*/ 63283 w 270364"/>
              <a:gd name="connsiteY57" fmla="*/ 311091 h 378446"/>
              <a:gd name="connsiteX58" fmla="*/ 52632 w 270364"/>
              <a:gd name="connsiteY58" fmla="*/ 308271 h 378446"/>
              <a:gd name="connsiteX59" fmla="*/ 48559 w 270364"/>
              <a:gd name="connsiteY59" fmla="*/ 306078 h 378446"/>
              <a:gd name="connsiteX60" fmla="*/ 45740 w 270364"/>
              <a:gd name="connsiteY60" fmla="*/ 302006 h 378446"/>
              <a:gd name="connsiteX61" fmla="*/ 44800 w 270364"/>
              <a:gd name="connsiteY61" fmla="*/ 297306 h 378446"/>
              <a:gd name="connsiteX62" fmla="*/ 43233 w 270364"/>
              <a:gd name="connsiteY62" fmla="*/ 285401 h 378446"/>
              <a:gd name="connsiteX63" fmla="*/ 41354 w 270364"/>
              <a:gd name="connsiteY63" fmla="*/ 280076 h 378446"/>
              <a:gd name="connsiteX64" fmla="*/ 38221 w 270364"/>
              <a:gd name="connsiteY64" fmla="*/ 275377 h 378446"/>
              <a:gd name="connsiteX65" fmla="*/ 31955 w 270364"/>
              <a:gd name="connsiteY65" fmla="*/ 271617 h 378446"/>
              <a:gd name="connsiteX66" fmla="*/ 25376 w 270364"/>
              <a:gd name="connsiteY66" fmla="*/ 268798 h 378446"/>
              <a:gd name="connsiteX67" fmla="*/ 5326 w 270364"/>
              <a:gd name="connsiteY67" fmla="*/ 268171 h 378446"/>
              <a:gd name="connsiteX68" fmla="*/ 0 w 270364"/>
              <a:gd name="connsiteY68" fmla="*/ 246554 h 378446"/>
              <a:gd name="connsiteX69" fmla="*/ 0 w 270364"/>
              <a:gd name="connsiteY69" fmla="*/ 241542 h 378446"/>
              <a:gd name="connsiteX70" fmla="*/ 1253 w 270364"/>
              <a:gd name="connsiteY70" fmla="*/ 235276 h 378446"/>
              <a:gd name="connsiteX71" fmla="*/ 5013 w 270364"/>
              <a:gd name="connsiteY71" fmla="*/ 230890 h 378446"/>
              <a:gd name="connsiteX72" fmla="*/ 20050 w 270364"/>
              <a:gd name="connsiteY72" fmla="*/ 218045 h 378446"/>
              <a:gd name="connsiteX73" fmla="*/ 29136 w 270364"/>
              <a:gd name="connsiteY73" fmla="*/ 205827 h 378446"/>
              <a:gd name="connsiteX74" fmla="*/ 32268 w 270364"/>
              <a:gd name="connsiteY74" fmla="*/ 197369 h 378446"/>
              <a:gd name="connsiteX75" fmla="*/ 32895 w 270364"/>
              <a:gd name="connsiteY75" fmla="*/ 190790 h 378446"/>
              <a:gd name="connsiteX76" fmla="*/ 31328 w 270364"/>
              <a:gd name="connsiteY76" fmla="*/ 186404 h 378446"/>
              <a:gd name="connsiteX77" fmla="*/ 28822 w 270364"/>
              <a:gd name="connsiteY77" fmla="*/ 182645 h 378446"/>
              <a:gd name="connsiteX78" fmla="*/ 21303 w 270364"/>
              <a:gd name="connsiteY78" fmla="*/ 175126 h 378446"/>
              <a:gd name="connsiteX79" fmla="*/ 17231 w 270364"/>
              <a:gd name="connsiteY79" fmla="*/ 169800 h 378446"/>
              <a:gd name="connsiteX80" fmla="*/ 13785 w 270364"/>
              <a:gd name="connsiteY80" fmla="*/ 161968 h 378446"/>
              <a:gd name="connsiteX81" fmla="*/ 12845 w 270364"/>
              <a:gd name="connsiteY81" fmla="*/ 148810 h 378446"/>
              <a:gd name="connsiteX82" fmla="*/ 31328 w 270364"/>
              <a:gd name="connsiteY82" fmla="*/ 90539 h 378446"/>
              <a:gd name="connsiteX83" fmla="*/ 36341 w 270364"/>
              <a:gd name="connsiteY83" fmla="*/ 51379 h 378446"/>
              <a:gd name="connsiteX84" fmla="*/ 35401 w 270364"/>
              <a:gd name="connsiteY84" fmla="*/ 41667 h 378446"/>
              <a:gd name="connsiteX85" fmla="*/ 33208 w 270364"/>
              <a:gd name="connsiteY85" fmla="*/ 34148 h 378446"/>
              <a:gd name="connsiteX86" fmla="*/ 32268 w 270364"/>
              <a:gd name="connsiteY86" fmla="*/ 25376 h 378446"/>
              <a:gd name="connsiteX87" fmla="*/ 33835 w 270364"/>
              <a:gd name="connsiteY87" fmla="*/ 17857 h 378446"/>
              <a:gd name="connsiteX88" fmla="*/ 37281 w 270364"/>
              <a:gd name="connsiteY88" fmla="*/ 11278 h 378446"/>
              <a:gd name="connsiteX89" fmla="*/ 41040 w 270364"/>
              <a:gd name="connsiteY89" fmla="*/ 6579 h 378446"/>
              <a:gd name="connsiteX90" fmla="*/ 47619 w 270364"/>
              <a:gd name="connsiteY90" fmla="*/ 0 h 378446"/>
              <a:gd name="connsiteX91" fmla="*/ 72369 w 270364"/>
              <a:gd name="connsiteY91" fmla="*/ 10025 h 378446"/>
              <a:gd name="connsiteX92" fmla="*/ 78634 w 270364"/>
              <a:gd name="connsiteY92" fmla="*/ 15664 h 378446"/>
              <a:gd name="connsiteX93" fmla="*/ 86153 w 270364"/>
              <a:gd name="connsiteY93" fmla="*/ 24749 h 378446"/>
              <a:gd name="connsiteX94" fmla="*/ 90539 w 270364"/>
              <a:gd name="connsiteY94" fmla="*/ 34774 h 378446"/>
              <a:gd name="connsiteX95" fmla="*/ 99938 w 270364"/>
              <a:gd name="connsiteY95" fmla="*/ 64536 h 378446"/>
              <a:gd name="connsiteX96" fmla="*/ 108083 w 270364"/>
              <a:gd name="connsiteY96" fmla="*/ 82080 h 378446"/>
              <a:gd name="connsiteX97" fmla="*/ 110589 w 270364"/>
              <a:gd name="connsiteY97" fmla="*/ 89286 h 378446"/>
              <a:gd name="connsiteX98" fmla="*/ 114975 w 270364"/>
              <a:gd name="connsiteY98" fmla="*/ 98684 h 378446"/>
              <a:gd name="connsiteX99" fmla="*/ 120614 w 270364"/>
              <a:gd name="connsiteY99" fmla="*/ 103697 h 378446"/>
              <a:gd name="connsiteX100" fmla="*/ 126567 w 270364"/>
              <a:gd name="connsiteY100" fmla="*/ 106517 h 378446"/>
              <a:gd name="connsiteX101" fmla="*/ 154449 w 270364"/>
              <a:gd name="connsiteY101" fmla="*/ 110903 h 378446"/>
              <a:gd name="connsiteX102" fmla="*/ 181078 w 270364"/>
              <a:gd name="connsiteY102" fmla="*/ 119048 h 378446"/>
              <a:gd name="connsiteX103" fmla="*/ 188284 w 270364"/>
              <a:gd name="connsiteY103" fmla="*/ 123121 h 378446"/>
              <a:gd name="connsiteX104" fmla="*/ 192670 w 270364"/>
              <a:gd name="connsiteY104" fmla="*/ 128133 h 378446"/>
              <a:gd name="connsiteX105" fmla="*/ 195176 w 270364"/>
              <a:gd name="connsiteY105" fmla="*/ 134086 h 378446"/>
              <a:gd name="connsiteX106" fmla="*/ 198309 w 270364"/>
              <a:gd name="connsiteY106" fmla="*/ 147870 h 378446"/>
              <a:gd name="connsiteX107" fmla="*/ 203634 w 270364"/>
              <a:gd name="connsiteY107" fmla="*/ 157268 h 378446"/>
              <a:gd name="connsiteX108" fmla="*/ 208960 w 270364"/>
              <a:gd name="connsiteY108" fmla="*/ 162594 h 378446"/>
              <a:gd name="connsiteX109" fmla="*/ 215539 w 270364"/>
              <a:gd name="connsiteY109" fmla="*/ 166667 h 378446"/>
              <a:gd name="connsiteX110" fmla="*/ 223998 w 270364"/>
              <a:gd name="connsiteY110" fmla="*/ 169173 h 378446"/>
              <a:gd name="connsiteX111" fmla="*/ 239349 w 270364"/>
              <a:gd name="connsiteY111" fmla="*/ 171366 h 378446"/>
              <a:gd name="connsiteX112" fmla="*/ 244675 w 270364"/>
              <a:gd name="connsiteY112" fmla="*/ 171680 h 378446"/>
              <a:gd name="connsiteX113" fmla="*/ 253760 w 270364"/>
              <a:gd name="connsiteY113" fmla="*/ 170740 h 37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70364" h="378446">
                <a:moveTo>
                  <a:pt x="253760" y="170740"/>
                </a:moveTo>
                <a:lnTo>
                  <a:pt x="253447" y="172619"/>
                </a:lnTo>
                <a:lnTo>
                  <a:pt x="270364" y="193610"/>
                </a:lnTo>
                <a:lnTo>
                  <a:pt x="265665" y="203008"/>
                </a:lnTo>
                <a:lnTo>
                  <a:pt x="262532" y="199875"/>
                </a:lnTo>
                <a:lnTo>
                  <a:pt x="259399" y="203008"/>
                </a:lnTo>
                <a:lnTo>
                  <a:pt x="255640" y="212093"/>
                </a:lnTo>
                <a:lnTo>
                  <a:pt x="248121" y="221492"/>
                </a:lnTo>
                <a:lnTo>
                  <a:pt x="247181" y="225251"/>
                </a:lnTo>
                <a:lnTo>
                  <a:pt x="246868" y="229637"/>
                </a:lnTo>
                <a:lnTo>
                  <a:pt x="245301" y="235903"/>
                </a:lnTo>
                <a:lnTo>
                  <a:pt x="242795" y="239036"/>
                </a:lnTo>
                <a:lnTo>
                  <a:pt x="235276" y="245615"/>
                </a:lnTo>
                <a:lnTo>
                  <a:pt x="233396" y="249061"/>
                </a:lnTo>
                <a:lnTo>
                  <a:pt x="232457" y="254073"/>
                </a:lnTo>
                <a:lnTo>
                  <a:pt x="229950" y="258772"/>
                </a:lnTo>
                <a:lnTo>
                  <a:pt x="224625" y="265665"/>
                </a:lnTo>
                <a:lnTo>
                  <a:pt x="221805" y="265665"/>
                </a:lnTo>
                <a:lnTo>
                  <a:pt x="216792" y="261279"/>
                </a:lnTo>
                <a:lnTo>
                  <a:pt x="210527" y="260966"/>
                </a:lnTo>
                <a:lnTo>
                  <a:pt x="203321" y="261592"/>
                </a:lnTo>
                <a:lnTo>
                  <a:pt x="195489" y="259712"/>
                </a:lnTo>
                <a:lnTo>
                  <a:pt x="190477" y="254073"/>
                </a:lnTo>
                <a:lnTo>
                  <a:pt x="187344" y="239036"/>
                </a:lnTo>
                <a:lnTo>
                  <a:pt x="185464" y="235903"/>
                </a:lnTo>
                <a:lnTo>
                  <a:pt x="175439" y="238409"/>
                </a:lnTo>
                <a:lnTo>
                  <a:pt x="176066" y="243735"/>
                </a:lnTo>
                <a:lnTo>
                  <a:pt x="181078" y="249374"/>
                </a:lnTo>
                <a:lnTo>
                  <a:pt x="184211" y="251880"/>
                </a:lnTo>
                <a:lnTo>
                  <a:pt x="183271" y="258146"/>
                </a:lnTo>
                <a:lnTo>
                  <a:pt x="181705" y="263785"/>
                </a:lnTo>
                <a:lnTo>
                  <a:pt x="181391" y="270364"/>
                </a:lnTo>
                <a:lnTo>
                  <a:pt x="184211" y="277569"/>
                </a:lnTo>
                <a:lnTo>
                  <a:pt x="172306" y="277569"/>
                </a:lnTo>
                <a:lnTo>
                  <a:pt x="178885" y="288534"/>
                </a:lnTo>
                <a:lnTo>
                  <a:pt x="178885" y="307331"/>
                </a:lnTo>
                <a:lnTo>
                  <a:pt x="175126" y="336780"/>
                </a:lnTo>
                <a:lnTo>
                  <a:pt x="176379" y="353384"/>
                </a:lnTo>
                <a:lnTo>
                  <a:pt x="174499" y="358710"/>
                </a:lnTo>
                <a:lnTo>
                  <a:pt x="169173" y="364036"/>
                </a:lnTo>
                <a:lnTo>
                  <a:pt x="158835" y="372495"/>
                </a:lnTo>
                <a:lnTo>
                  <a:pt x="152569" y="376567"/>
                </a:lnTo>
                <a:lnTo>
                  <a:pt x="146304" y="378447"/>
                </a:lnTo>
                <a:lnTo>
                  <a:pt x="138471" y="378133"/>
                </a:lnTo>
                <a:lnTo>
                  <a:pt x="126880" y="372808"/>
                </a:lnTo>
                <a:lnTo>
                  <a:pt x="125940" y="366229"/>
                </a:lnTo>
                <a:lnTo>
                  <a:pt x="124061" y="360276"/>
                </a:lnTo>
                <a:lnTo>
                  <a:pt x="118735" y="351818"/>
                </a:lnTo>
                <a:lnTo>
                  <a:pt x="110903" y="344612"/>
                </a:lnTo>
                <a:lnTo>
                  <a:pt x="98998" y="339600"/>
                </a:lnTo>
                <a:lnTo>
                  <a:pt x="90539" y="338347"/>
                </a:lnTo>
                <a:lnTo>
                  <a:pt x="77381" y="339287"/>
                </a:lnTo>
                <a:lnTo>
                  <a:pt x="72682" y="338660"/>
                </a:lnTo>
                <a:lnTo>
                  <a:pt x="69862" y="336154"/>
                </a:lnTo>
                <a:lnTo>
                  <a:pt x="68296" y="330828"/>
                </a:lnTo>
                <a:lnTo>
                  <a:pt x="67043" y="318610"/>
                </a:lnTo>
                <a:lnTo>
                  <a:pt x="66103" y="313910"/>
                </a:lnTo>
                <a:lnTo>
                  <a:pt x="63283" y="311091"/>
                </a:lnTo>
                <a:lnTo>
                  <a:pt x="52632" y="308271"/>
                </a:lnTo>
                <a:lnTo>
                  <a:pt x="48559" y="306078"/>
                </a:lnTo>
                <a:lnTo>
                  <a:pt x="45740" y="302006"/>
                </a:lnTo>
                <a:lnTo>
                  <a:pt x="44800" y="297306"/>
                </a:lnTo>
                <a:lnTo>
                  <a:pt x="43233" y="285401"/>
                </a:lnTo>
                <a:lnTo>
                  <a:pt x="41354" y="280076"/>
                </a:lnTo>
                <a:lnTo>
                  <a:pt x="38221" y="275377"/>
                </a:lnTo>
                <a:lnTo>
                  <a:pt x="31955" y="271617"/>
                </a:lnTo>
                <a:lnTo>
                  <a:pt x="25376" y="268798"/>
                </a:lnTo>
                <a:lnTo>
                  <a:pt x="5326" y="268171"/>
                </a:lnTo>
                <a:lnTo>
                  <a:pt x="0" y="246554"/>
                </a:lnTo>
                <a:lnTo>
                  <a:pt x="0" y="241542"/>
                </a:lnTo>
                <a:lnTo>
                  <a:pt x="1253" y="235276"/>
                </a:lnTo>
                <a:lnTo>
                  <a:pt x="5013" y="230890"/>
                </a:lnTo>
                <a:lnTo>
                  <a:pt x="20050" y="218045"/>
                </a:lnTo>
                <a:lnTo>
                  <a:pt x="29136" y="205827"/>
                </a:lnTo>
                <a:lnTo>
                  <a:pt x="32268" y="197369"/>
                </a:lnTo>
                <a:lnTo>
                  <a:pt x="32895" y="190790"/>
                </a:lnTo>
                <a:lnTo>
                  <a:pt x="31328" y="186404"/>
                </a:lnTo>
                <a:lnTo>
                  <a:pt x="28822" y="182645"/>
                </a:lnTo>
                <a:lnTo>
                  <a:pt x="21303" y="175126"/>
                </a:lnTo>
                <a:lnTo>
                  <a:pt x="17231" y="169800"/>
                </a:lnTo>
                <a:lnTo>
                  <a:pt x="13785" y="161968"/>
                </a:lnTo>
                <a:lnTo>
                  <a:pt x="12845" y="148810"/>
                </a:lnTo>
                <a:lnTo>
                  <a:pt x="31328" y="90539"/>
                </a:lnTo>
                <a:lnTo>
                  <a:pt x="36341" y="51379"/>
                </a:lnTo>
                <a:lnTo>
                  <a:pt x="35401" y="41667"/>
                </a:lnTo>
                <a:lnTo>
                  <a:pt x="33208" y="34148"/>
                </a:lnTo>
                <a:lnTo>
                  <a:pt x="32268" y="25376"/>
                </a:lnTo>
                <a:lnTo>
                  <a:pt x="33835" y="17857"/>
                </a:lnTo>
                <a:lnTo>
                  <a:pt x="37281" y="11278"/>
                </a:lnTo>
                <a:lnTo>
                  <a:pt x="41040" y="6579"/>
                </a:lnTo>
                <a:lnTo>
                  <a:pt x="47619" y="0"/>
                </a:lnTo>
                <a:lnTo>
                  <a:pt x="72369" y="10025"/>
                </a:lnTo>
                <a:lnTo>
                  <a:pt x="78634" y="15664"/>
                </a:lnTo>
                <a:lnTo>
                  <a:pt x="86153" y="24749"/>
                </a:lnTo>
                <a:lnTo>
                  <a:pt x="90539" y="34774"/>
                </a:lnTo>
                <a:lnTo>
                  <a:pt x="99938" y="64536"/>
                </a:lnTo>
                <a:lnTo>
                  <a:pt x="108083" y="82080"/>
                </a:lnTo>
                <a:lnTo>
                  <a:pt x="110589" y="89286"/>
                </a:lnTo>
                <a:lnTo>
                  <a:pt x="114975" y="98684"/>
                </a:lnTo>
                <a:lnTo>
                  <a:pt x="120614" y="103697"/>
                </a:lnTo>
                <a:lnTo>
                  <a:pt x="126567" y="106517"/>
                </a:lnTo>
                <a:lnTo>
                  <a:pt x="154449" y="110903"/>
                </a:lnTo>
                <a:lnTo>
                  <a:pt x="181078" y="119048"/>
                </a:lnTo>
                <a:lnTo>
                  <a:pt x="188284" y="123121"/>
                </a:lnTo>
                <a:lnTo>
                  <a:pt x="192670" y="128133"/>
                </a:lnTo>
                <a:lnTo>
                  <a:pt x="195176" y="134086"/>
                </a:lnTo>
                <a:lnTo>
                  <a:pt x="198309" y="147870"/>
                </a:lnTo>
                <a:lnTo>
                  <a:pt x="203634" y="157268"/>
                </a:lnTo>
                <a:lnTo>
                  <a:pt x="208960" y="162594"/>
                </a:lnTo>
                <a:lnTo>
                  <a:pt x="215539" y="166667"/>
                </a:lnTo>
                <a:lnTo>
                  <a:pt x="223998" y="169173"/>
                </a:lnTo>
                <a:lnTo>
                  <a:pt x="239349" y="171366"/>
                </a:lnTo>
                <a:lnTo>
                  <a:pt x="244675" y="171680"/>
                </a:lnTo>
                <a:lnTo>
                  <a:pt x="253760" y="170740"/>
                </a:lnTo>
                <a:close/>
              </a:path>
            </a:pathLst>
          </a:custGeom>
          <a:solidFill>
            <a:srgbClr val="A058A2"/>
          </a:solidFill>
          <a:ln w="12700" cap="rnd">
            <a:solidFill>
              <a:schemeClr val="bg1"/>
            </a:solidFill>
            <a:prstDash val="solid"/>
            <a:round/>
          </a:ln>
        </p:spPr>
        <p:txBody>
          <a:bodyPr rtlCol="0" anchor="ctr"/>
          <a:lstStyle/>
          <a:p>
            <a:endParaRPr lang="vi-VN"/>
          </a:p>
        </p:txBody>
      </p:sp>
      <p:sp>
        <p:nvSpPr>
          <p:cNvPr id="40" name="Freeform: Shape 39">
            <a:extLst>
              <a:ext uri="{FF2B5EF4-FFF2-40B4-BE49-F238E27FC236}">
                <a16:creationId xmlns:a16="http://schemas.microsoft.com/office/drawing/2014/main" id="{57BF6EA3-5B8C-9F8A-D10C-A4CA1DD80479}"/>
              </a:ext>
            </a:extLst>
          </p:cNvPr>
          <p:cNvSpPr/>
          <p:nvPr/>
        </p:nvSpPr>
        <p:spPr>
          <a:xfrm>
            <a:off x="3218616" y="4567553"/>
            <a:ext cx="342732" cy="413221"/>
          </a:xfrm>
          <a:custGeom>
            <a:avLst/>
            <a:gdLst>
              <a:gd name="connsiteX0" fmla="*/ 307645 w 342732"/>
              <a:gd name="connsiteY0" fmla="*/ 377821 h 413221"/>
              <a:gd name="connsiteX1" fmla="*/ 302319 w 342732"/>
              <a:gd name="connsiteY1" fmla="*/ 373435 h 413221"/>
              <a:gd name="connsiteX2" fmla="*/ 297620 w 342732"/>
              <a:gd name="connsiteY2" fmla="*/ 371241 h 413221"/>
              <a:gd name="connsiteX3" fmla="*/ 289788 w 342732"/>
              <a:gd name="connsiteY3" fmla="*/ 369362 h 413221"/>
              <a:gd name="connsiteX4" fmla="*/ 281015 w 342732"/>
              <a:gd name="connsiteY4" fmla="*/ 369362 h 413221"/>
              <a:gd name="connsiteX5" fmla="*/ 261905 w 342732"/>
              <a:gd name="connsiteY5" fmla="*/ 371241 h 413221"/>
              <a:gd name="connsiteX6" fmla="*/ 244361 w 342732"/>
              <a:gd name="connsiteY6" fmla="*/ 369989 h 413221"/>
              <a:gd name="connsiteX7" fmla="*/ 235589 w 342732"/>
              <a:gd name="connsiteY7" fmla="*/ 370615 h 413221"/>
              <a:gd name="connsiteX8" fmla="*/ 227131 w 342732"/>
              <a:gd name="connsiteY8" fmla="*/ 372181 h 413221"/>
              <a:gd name="connsiteX9" fmla="*/ 218672 w 342732"/>
              <a:gd name="connsiteY9" fmla="*/ 375314 h 413221"/>
              <a:gd name="connsiteX10" fmla="*/ 209900 w 342732"/>
              <a:gd name="connsiteY10" fmla="*/ 380327 h 413221"/>
              <a:gd name="connsiteX11" fmla="*/ 200502 w 342732"/>
              <a:gd name="connsiteY11" fmla="*/ 389099 h 413221"/>
              <a:gd name="connsiteX12" fmla="*/ 187970 w 342732"/>
              <a:gd name="connsiteY12" fmla="*/ 404450 h 413221"/>
              <a:gd name="connsiteX13" fmla="*/ 181705 w 342732"/>
              <a:gd name="connsiteY13" fmla="*/ 409462 h 413221"/>
              <a:gd name="connsiteX14" fmla="*/ 175439 w 342732"/>
              <a:gd name="connsiteY14" fmla="*/ 412595 h 413221"/>
              <a:gd name="connsiteX15" fmla="*/ 159775 w 342732"/>
              <a:gd name="connsiteY15" fmla="*/ 413221 h 413221"/>
              <a:gd name="connsiteX16" fmla="*/ 130639 w 342732"/>
              <a:gd name="connsiteY16" fmla="*/ 401003 h 413221"/>
              <a:gd name="connsiteX17" fmla="*/ 95552 w 342732"/>
              <a:gd name="connsiteY17" fmla="*/ 392858 h 413221"/>
              <a:gd name="connsiteX18" fmla="*/ 85213 w 342732"/>
              <a:gd name="connsiteY18" fmla="*/ 389412 h 413221"/>
              <a:gd name="connsiteX19" fmla="*/ 66416 w 342732"/>
              <a:gd name="connsiteY19" fmla="*/ 380013 h 413221"/>
              <a:gd name="connsiteX20" fmla="*/ 41980 w 342732"/>
              <a:gd name="connsiteY20" fmla="*/ 364349 h 413221"/>
              <a:gd name="connsiteX21" fmla="*/ 33208 w 342732"/>
              <a:gd name="connsiteY21" fmla="*/ 357457 h 413221"/>
              <a:gd name="connsiteX22" fmla="*/ 27256 w 342732"/>
              <a:gd name="connsiteY22" fmla="*/ 350878 h 413221"/>
              <a:gd name="connsiteX23" fmla="*/ 0 w 342732"/>
              <a:gd name="connsiteY23" fmla="*/ 307018 h 413221"/>
              <a:gd name="connsiteX24" fmla="*/ 1880 w 342732"/>
              <a:gd name="connsiteY24" fmla="*/ 288221 h 413221"/>
              <a:gd name="connsiteX25" fmla="*/ 11278 w 342732"/>
              <a:gd name="connsiteY25" fmla="*/ 274123 h 413221"/>
              <a:gd name="connsiteX26" fmla="*/ 19737 w 342732"/>
              <a:gd name="connsiteY26" fmla="*/ 265978 h 413221"/>
              <a:gd name="connsiteX27" fmla="*/ 28822 w 342732"/>
              <a:gd name="connsiteY27" fmla="*/ 259086 h 413221"/>
              <a:gd name="connsiteX28" fmla="*/ 64223 w 342732"/>
              <a:gd name="connsiteY28" fmla="*/ 239349 h 413221"/>
              <a:gd name="connsiteX29" fmla="*/ 78321 w 342732"/>
              <a:gd name="connsiteY29" fmla="*/ 229011 h 413221"/>
              <a:gd name="connsiteX30" fmla="*/ 86779 w 342732"/>
              <a:gd name="connsiteY30" fmla="*/ 220239 h 413221"/>
              <a:gd name="connsiteX31" fmla="*/ 90852 w 342732"/>
              <a:gd name="connsiteY31" fmla="*/ 213033 h 413221"/>
              <a:gd name="connsiteX32" fmla="*/ 91792 w 342732"/>
              <a:gd name="connsiteY32" fmla="*/ 206767 h 413221"/>
              <a:gd name="connsiteX33" fmla="*/ 89912 w 342732"/>
              <a:gd name="connsiteY33" fmla="*/ 200815 h 413221"/>
              <a:gd name="connsiteX34" fmla="*/ 83333 w 342732"/>
              <a:gd name="connsiteY34" fmla="*/ 189224 h 413221"/>
              <a:gd name="connsiteX35" fmla="*/ 81767 w 342732"/>
              <a:gd name="connsiteY35" fmla="*/ 182645 h 413221"/>
              <a:gd name="connsiteX36" fmla="*/ 81454 w 342732"/>
              <a:gd name="connsiteY36" fmla="*/ 174813 h 413221"/>
              <a:gd name="connsiteX37" fmla="*/ 82394 w 342732"/>
              <a:gd name="connsiteY37" fmla="*/ 166040 h 413221"/>
              <a:gd name="connsiteX38" fmla="*/ 82080 w 342732"/>
              <a:gd name="connsiteY38" fmla="*/ 158208 h 413221"/>
              <a:gd name="connsiteX39" fmla="*/ 79574 w 342732"/>
              <a:gd name="connsiteY39" fmla="*/ 150376 h 413221"/>
              <a:gd name="connsiteX40" fmla="*/ 72368 w 342732"/>
              <a:gd name="connsiteY40" fmla="*/ 135026 h 413221"/>
              <a:gd name="connsiteX41" fmla="*/ 69549 w 342732"/>
              <a:gd name="connsiteY41" fmla="*/ 126567 h 413221"/>
              <a:gd name="connsiteX42" fmla="*/ 68296 w 342732"/>
              <a:gd name="connsiteY42" fmla="*/ 117168 h 413221"/>
              <a:gd name="connsiteX43" fmla="*/ 69862 w 342732"/>
              <a:gd name="connsiteY43" fmla="*/ 61717 h 413221"/>
              <a:gd name="connsiteX44" fmla="*/ 105576 w 342732"/>
              <a:gd name="connsiteY44" fmla="*/ 70176 h 413221"/>
              <a:gd name="connsiteX45" fmla="*/ 119988 w 342732"/>
              <a:gd name="connsiteY45" fmla="*/ 70176 h 413221"/>
              <a:gd name="connsiteX46" fmla="*/ 134712 w 342732"/>
              <a:gd name="connsiteY46" fmla="*/ 68296 h 413221"/>
              <a:gd name="connsiteX47" fmla="*/ 170426 w 342732"/>
              <a:gd name="connsiteY47" fmla="*/ 54198 h 413221"/>
              <a:gd name="connsiteX48" fmla="*/ 178258 w 342732"/>
              <a:gd name="connsiteY48" fmla="*/ 48559 h 413221"/>
              <a:gd name="connsiteX49" fmla="*/ 205201 w 342732"/>
              <a:gd name="connsiteY49" fmla="*/ 17231 h 413221"/>
              <a:gd name="connsiteX50" fmla="*/ 213346 w 342732"/>
              <a:gd name="connsiteY50" fmla="*/ 10965 h 413221"/>
              <a:gd name="connsiteX51" fmla="*/ 234023 w 342732"/>
              <a:gd name="connsiteY51" fmla="*/ 5952 h 413221"/>
              <a:gd name="connsiteX52" fmla="*/ 244988 w 342732"/>
              <a:gd name="connsiteY52" fmla="*/ 0 h 413221"/>
              <a:gd name="connsiteX53" fmla="*/ 245614 w 342732"/>
              <a:gd name="connsiteY53" fmla="*/ 3133 h 413221"/>
              <a:gd name="connsiteX54" fmla="*/ 245614 w 342732"/>
              <a:gd name="connsiteY54" fmla="*/ 15038 h 413221"/>
              <a:gd name="connsiteX55" fmla="*/ 246554 w 342732"/>
              <a:gd name="connsiteY55" fmla="*/ 23810 h 413221"/>
              <a:gd name="connsiteX56" fmla="*/ 249374 w 342732"/>
              <a:gd name="connsiteY56" fmla="*/ 33208 h 413221"/>
              <a:gd name="connsiteX57" fmla="*/ 253446 w 342732"/>
              <a:gd name="connsiteY57" fmla="*/ 40727 h 413221"/>
              <a:gd name="connsiteX58" fmla="*/ 258772 w 342732"/>
              <a:gd name="connsiteY58" fmla="*/ 43547 h 413221"/>
              <a:gd name="connsiteX59" fmla="*/ 259086 w 342732"/>
              <a:gd name="connsiteY59" fmla="*/ 45740 h 413221"/>
              <a:gd name="connsiteX60" fmla="*/ 264098 w 342732"/>
              <a:gd name="connsiteY60" fmla="*/ 49499 h 413221"/>
              <a:gd name="connsiteX61" fmla="*/ 269737 w 342732"/>
              <a:gd name="connsiteY61" fmla="*/ 52945 h 413221"/>
              <a:gd name="connsiteX62" fmla="*/ 271930 w 342732"/>
              <a:gd name="connsiteY62" fmla="*/ 52632 h 413221"/>
              <a:gd name="connsiteX63" fmla="*/ 273183 w 342732"/>
              <a:gd name="connsiteY63" fmla="*/ 56705 h 413221"/>
              <a:gd name="connsiteX64" fmla="*/ 273183 w 342732"/>
              <a:gd name="connsiteY64" fmla="*/ 59524 h 413221"/>
              <a:gd name="connsiteX65" fmla="*/ 270677 w 342732"/>
              <a:gd name="connsiteY65" fmla="*/ 61090 h 413221"/>
              <a:gd name="connsiteX66" fmla="*/ 265978 w 342732"/>
              <a:gd name="connsiteY66" fmla="*/ 61717 h 413221"/>
              <a:gd name="connsiteX67" fmla="*/ 265978 w 342732"/>
              <a:gd name="connsiteY67" fmla="*/ 64537 h 413221"/>
              <a:gd name="connsiteX68" fmla="*/ 268484 w 342732"/>
              <a:gd name="connsiteY68" fmla="*/ 67670 h 413221"/>
              <a:gd name="connsiteX69" fmla="*/ 269111 w 342732"/>
              <a:gd name="connsiteY69" fmla="*/ 73622 h 413221"/>
              <a:gd name="connsiteX70" fmla="*/ 265665 w 342732"/>
              <a:gd name="connsiteY70" fmla="*/ 69862 h 413221"/>
              <a:gd name="connsiteX71" fmla="*/ 255953 w 342732"/>
              <a:gd name="connsiteY71" fmla="*/ 52945 h 413221"/>
              <a:gd name="connsiteX72" fmla="*/ 251567 w 342732"/>
              <a:gd name="connsiteY72" fmla="*/ 42293 h 413221"/>
              <a:gd name="connsiteX73" fmla="*/ 240289 w 342732"/>
              <a:gd name="connsiteY73" fmla="*/ 29136 h 413221"/>
              <a:gd name="connsiteX74" fmla="*/ 236842 w 342732"/>
              <a:gd name="connsiteY74" fmla="*/ 22557 h 413221"/>
              <a:gd name="connsiteX75" fmla="*/ 233710 w 342732"/>
              <a:gd name="connsiteY75" fmla="*/ 22557 h 413221"/>
              <a:gd name="connsiteX76" fmla="*/ 233396 w 342732"/>
              <a:gd name="connsiteY76" fmla="*/ 29449 h 413221"/>
              <a:gd name="connsiteX77" fmla="*/ 235589 w 342732"/>
              <a:gd name="connsiteY77" fmla="*/ 32582 h 413221"/>
              <a:gd name="connsiteX78" fmla="*/ 239349 w 342732"/>
              <a:gd name="connsiteY78" fmla="*/ 34461 h 413221"/>
              <a:gd name="connsiteX79" fmla="*/ 242795 w 342732"/>
              <a:gd name="connsiteY79" fmla="*/ 37594 h 413221"/>
              <a:gd name="connsiteX80" fmla="*/ 244988 w 342732"/>
              <a:gd name="connsiteY80" fmla="*/ 42293 h 413221"/>
              <a:gd name="connsiteX81" fmla="*/ 246554 w 342732"/>
              <a:gd name="connsiteY81" fmla="*/ 51065 h 413221"/>
              <a:gd name="connsiteX82" fmla="*/ 248434 w 342732"/>
              <a:gd name="connsiteY82" fmla="*/ 55765 h 413221"/>
              <a:gd name="connsiteX83" fmla="*/ 253760 w 342732"/>
              <a:gd name="connsiteY83" fmla="*/ 60777 h 413221"/>
              <a:gd name="connsiteX84" fmla="*/ 257833 w 342732"/>
              <a:gd name="connsiteY84" fmla="*/ 62970 h 413221"/>
              <a:gd name="connsiteX85" fmla="*/ 255640 w 342732"/>
              <a:gd name="connsiteY85" fmla="*/ 67670 h 413221"/>
              <a:gd name="connsiteX86" fmla="*/ 257206 w 342732"/>
              <a:gd name="connsiteY86" fmla="*/ 72055 h 413221"/>
              <a:gd name="connsiteX87" fmla="*/ 265978 w 342732"/>
              <a:gd name="connsiteY87" fmla="*/ 82707 h 413221"/>
              <a:gd name="connsiteX88" fmla="*/ 269111 w 342732"/>
              <a:gd name="connsiteY88" fmla="*/ 82707 h 413221"/>
              <a:gd name="connsiteX89" fmla="*/ 272244 w 342732"/>
              <a:gd name="connsiteY89" fmla="*/ 79261 h 413221"/>
              <a:gd name="connsiteX90" fmla="*/ 277569 w 342732"/>
              <a:gd name="connsiteY90" fmla="*/ 76755 h 413221"/>
              <a:gd name="connsiteX91" fmla="*/ 276316 w 342732"/>
              <a:gd name="connsiteY91" fmla="*/ 81141 h 413221"/>
              <a:gd name="connsiteX92" fmla="*/ 272557 w 342732"/>
              <a:gd name="connsiteY92" fmla="*/ 86153 h 413221"/>
              <a:gd name="connsiteX93" fmla="*/ 271930 w 342732"/>
              <a:gd name="connsiteY93" fmla="*/ 89913 h 413221"/>
              <a:gd name="connsiteX94" fmla="*/ 273183 w 342732"/>
              <a:gd name="connsiteY94" fmla="*/ 95552 h 413221"/>
              <a:gd name="connsiteX95" fmla="*/ 276943 w 342732"/>
              <a:gd name="connsiteY95" fmla="*/ 99311 h 413221"/>
              <a:gd name="connsiteX96" fmla="*/ 281642 w 342732"/>
              <a:gd name="connsiteY96" fmla="*/ 99938 h 413221"/>
              <a:gd name="connsiteX97" fmla="*/ 286341 w 342732"/>
              <a:gd name="connsiteY97" fmla="*/ 97432 h 413221"/>
              <a:gd name="connsiteX98" fmla="*/ 288534 w 342732"/>
              <a:gd name="connsiteY98" fmla="*/ 101817 h 413221"/>
              <a:gd name="connsiteX99" fmla="*/ 284775 w 342732"/>
              <a:gd name="connsiteY99" fmla="*/ 107770 h 413221"/>
              <a:gd name="connsiteX100" fmla="*/ 286341 w 342732"/>
              <a:gd name="connsiteY100" fmla="*/ 112782 h 413221"/>
              <a:gd name="connsiteX101" fmla="*/ 282269 w 342732"/>
              <a:gd name="connsiteY101" fmla="*/ 120614 h 413221"/>
              <a:gd name="connsiteX102" fmla="*/ 279449 w 342732"/>
              <a:gd name="connsiteY102" fmla="*/ 124374 h 413221"/>
              <a:gd name="connsiteX103" fmla="*/ 274750 w 342732"/>
              <a:gd name="connsiteY103" fmla="*/ 127507 h 413221"/>
              <a:gd name="connsiteX104" fmla="*/ 271304 w 342732"/>
              <a:gd name="connsiteY104" fmla="*/ 122807 h 413221"/>
              <a:gd name="connsiteX105" fmla="*/ 261905 w 342732"/>
              <a:gd name="connsiteY105" fmla="*/ 120928 h 413221"/>
              <a:gd name="connsiteX106" fmla="*/ 260339 w 342732"/>
              <a:gd name="connsiteY106" fmla="*/ 116855 h 413221"/>
              <a:gd name="connsiteX107" fmla="*/ 262218 w 342732"/>
              <a:gd name="connsiteY107" fmla="*/ 114035 h 413221"/>
              <a:gd name="connsiteX108" fmla="*/ 266918 w 342732"/>
              <a:gd name="connsiteY108" fmla="*/ 112156 h 413221"/>
              <a:gd name="connsiteX109" fmla="*/ 270991 w 342732"/>
              <a:gd name="connsiteY109" fmla="*/ 109336 h 413221"/>
              <a:gd name="connsiteX110" fmla="*/ 271930 w 342732"/>
              <a:gd name="connsiteY110" fmla="*/ 103697 h 413221"/>
              <a:gd name="connsiteX111" fmla="*/ 269111 w 342732"/>
              <a:gd name="connsiteY111" fmla="*/ 100564 h 413221"/>
              <a:gd name="connsiteX112" fmla="*/ 255640 w 342732"/>
              <a:gd name="connsiteY112" fmla="*/ 91479 h 413221"/>
              <a:gd name="connsiteX113" fmla="*/ 251567 w 342732"/>
              <a:gd name="connsiteY113" fmla="*/ 91792 h 413221"/>
              <a:gd name="connsiteX114" fmla="*/ 248434 w 342732"/>
              <a:gd name="connsiteY114" fmla="*/ 93359 h 413221"/>
              <a:gd name="connsiteX115" fmla="*/ 245614 w 342732"/>
              <a:gd name="connsiteY115" fmla="*/ 96805 h 413221"/>
              <a:gd name="connsiteX116" fmla="*/ 242795 w 342732"/>
              <a:gd name="connsiteY116" fmla="*/ 103697 h 413221"/>
              <a:gd name="connsiteX117" fmla="*/ 244988 w 342732"/>
              <a:gd name="connsiteY117" fmla="*/ 107143 h 413221"/>
              <a:gd name="connsiteX118" fmla="*/ 243735 w 342732"/>
              <a:gd name="connsiteY118" fmla="*/ 114349 h 413221"/>
              <a:gd name="connsiteX119" fmla="*/ 248434 w 342732"/>
              <a:gd name="connsiteY119" fmla="*/ 118735 h 413221"/>
              <a:gd name="connsiteX120" fmla="*/ 244988 w 342732"/>
              <a:gd name="connsiteY120" fmla="*/ 121867 h 413221"/>
              <a:gd name="connsiteX121" fmla="*/ 243735 w 342732"/>
              <a:gd name="connsiteY121" fmla="*/ 126254 h 413221"/>
              <a:gd name="connsiteX122" fmla="*/ 242795 w 342732"/>
              <a:gd name="connsiteY122" fmla="*/ 133459 h 413221"/>
              <a:gd name="connsiteX123" fmla="*/ 250000 w 342732"/>
              <a:gd name="connsiteY123" fmla="*/ 137218 h 413221"/>
              <a:gd name="connsiteX124" fmla="*/ 257206 w 342732"/>
              <a:gd name="connsiteY124" fmla="*/ 147243 h 413221"/>
              <a:gd name="connsiteX125" fmla="*/ 263158 w 342732"/>
              <a:gd name="connsiteY125" fmla="*/ 151003 h 413221"/>
              <a:gd name="connsiteX126" fmla="*/ 267858 w 342732"/>
              <a:gd name="connsiteY126" fmla="*/ 146617 h 413221"/>
              <a:gd name="connsiteX127" fmla="*/ 271304 w 342732"/>
              <a:gd name="connsiteY127" fmla="*/ 145991 h 413221"/>
              <a:gd name="connsiteX128" fmla="*/ 274750 w 342732"/>
              <a:gd name="connsiteY128" fmla="*/ 151003 h 413221"/>
              <a:gd name="connsiteX129" fmla="*/ 275376 w 342732"/>
              <a:gd name="connsiteY129" fmla="*/ 156015 h 413221"/>
              <a:gd name="connsiteX130" fmla="*/ 274123 w 342732"/>
              <a:gd name="connsiteY130" fmla="*/ 159462 h 413221"/>
              <a:gd name="connsiteX131" fmla="*/ 270677 w 342732"/>
              <a:gd name="connsiteY131" fmla="*/ 161028 h 413221"/>
              <a:gd name="connsiteX132" fmla="*/ 265978 w 342732"/>
              <a:gd name="connsiteY132" fmla="*/ 160715 h 413221"/>
              <a:gd name="connsiteX133" fmla="*/ 265978 w 342732"/>
              <a:gd name="connsiteY133" fmla="*/ 163221 h 413221"/>
              <a:gd name="connsiteX134" fmla="*/ 268171 w 342732"/>
              <a:gd name="connsiteY134" fmla="*/ 165414 h 413221"/>
              <a:gd name="connsiteX135" fmla="*/ 269424 w 342732"/>
              <a:gd name="connsiteY135" fmla="*/ 171053 h 413221"/>
              <a:gd name="connsiteX136" fmla="*/ 269111 w 342732"/>
              <a:gd name="connsiteY136" fmla="*/ 175439 h 413221"/>
              <a:gd name="connsiteX137" fmla="*/ 260339 w 342732"/>
              <a:gd name="connsiteY137" fmla="*/ 169487 h 413221"/>
              <a:gd name="connsiteX138" fmla="*/ 258146 w 342732"/>
              <a:gd name="connsiteY138" fmla="*/ 173559 h 413221"/>
              <a:gd name="connsiteX139" fmla="*/ 254073 w 342732"/>
              <a:gd name="connsiteY139" fmla="*/ 175439 h 413221"/>
              <a:gd name="connsiteX140" fmla="*/ 260026 w 342732"/>
              <a:gd name="connsiteY140" fmla="*/ 190164 h 413221"/>
              <a:gd name="connsiteX141" fmla="*/ 263785 w 342732"/>
              <a:gd name="connsiteY141" fmla="*/ 196429 h 413221"/>
              <a:gd name="connsiteX142" fmla="*/ 269111 w 342732"/>
              <a:gd name="connsiteY142" fmla="*/ 202382 h 413221"/>
              <a:gd name="connsiteX143" fmla="*/ 268484 w 342732"/>
              <a:gd name="connsiteY143" fmla="*/ 188597 h 413221"/>
              <a:gd name="connsiteX144" fmla="*/ 270050 w 342732"/>
              <a:gd name="connsiteY144" fmla="*/ 183585 h 413221"/>
              <a:gd name="connsiteX145" fmla="*/ 274750 w 342732"/>
              <a:gd name="connsiteY145" fmla="*/ 181391 h 413221"/>
              <a:gd name="connsiteX146" fmla="*/ 274750 w 342732"/>
              <a:gd name="connsiteY146" fmla="*/ 178572 h 413221"/>
              <a:gd name="connsiteX147" fmla="*/ 272870 w 342732"/>
              <a:gd name="connsiteY147" fmla="*/ 175126 h 413221"/>
              <a:gd name="connsiteX148" fmla="*/ 275063 w 342732"/>
              <a:gd name="connsiteY148" fmla="*/ 172620 h 413221"/>
              <a:gd name="connsiteX149" fmla="*/ 277569 w 342732"/>
              <a:gd name="connsiteY149" fmla="*/ 175439 h 413221"/>
              <a:gd name="connsiteX150" fmla="*/ 279449 w 342732"/>
              <a:gd name="connsiteY150" fmla="*/ 179199 h 413221"/>
              <a:gd name="connsiteX151" fmla="*/ 280076 w 342732"/>
              <a:gd name="connsiteY151" fmla="*/ 183271 h 413221"/>
              <a:gd name="connsiteX152" fmla="*/ 280702 w 342732"/>
              <a:gd name="connsiteY152" fmla="*/ 192043 h 413221"/>
              <a:gd name="connsiteX153" fmla="*/ 279762 w 342732"/>
              <a:gd name="connsiteY153" fmla="*/ 195489 h 413221"/>
              <a:gd name="connsiteX154" fmla="*/ 274750 w 342732"/>
              <a:gd name="connsiteY154" fmla="*/ 205514 h 413221"/>
              <a:gd name="connsiteX155" fmla="*/ 274750 w 342732"/>
              <a:gd name="connsiteY155" fmla="*/ 209900 h 413221"/>
              <a:gd name="connsiteX156" fmla="*/ 277569 w 342732"/>
              <a:gd name="connsiteY156" fmla="*/ 218672 h 413221"/>
              <a:gd name="connsiteX157" fmla="*/ 276630 w 342732"/>
              <a:gd name="connsiteY157" fmla="*/ 225878 h 413221"/>
              <a:gd name="connsiteX158" fmla="*/ 274437 w 342732"/>
              <a:gd name="connsiteY158" fmla="*/ 232770 h 413221"/>
              <a:gd name="connsiteX159" fmla="*/ 273497 w 342732"/>
              <a:gd name="connsiteY159" fmla="*/ 239349 h 413221"/>
              <a:gd name="connsiteX160" fmla="*/ 274750 w 342732"/>
              <a:gd name="connsiteY160" fmla="*/ 247181 h 413221"/>
              <a:gd name="connsiteX161" fmla="*/ 278196 w 342732"/>
              <a:gd name="connsiteY161" fmla="*/ 253133 h 413221"/>
              <a:gd name="connsiteX162" fmla="*/ 282269 w 342732"/>
              <a:gd name="connsiteY162" fmla="*/ 258459 h 413221"/>
              <a:gd name="connsiteX163" fmla="*/ 285088 w 342732"/>
              <a:gd name="connsiteY163" fmla="*/ 264412 h 413221"/>
              <a:gd name="connsiteX164" fmla="*/ 283835 w 342732"/>
              <a:gd name="connsiteY164" fmla="*/ 268171 h 413221"/>
              <a:gd name="connsiteX165" fmla="*/ 289161 w 342732"/>
              <a:gd name="connsiteY165" fmla="*/ 271931 h 413221"/>
              <a:gd name="connsiteX166" fmla="*/ 292607 w 342732"/>
              <a:gd name="connsiteY166" fmla="*/ 275377 h 413221"/>
              <a:gd name="connsiteX167" fmla="*/ 301379 w 342732"/>
              <a:gd name="connsiteY167" fmla="*/ 291354 h 413221"/>
              <a:gd name="connsiteX168" fmla="*/ 312657 w 342732"/>
              <a:gd name="connsiteY168" fmla="*/ 303885 h 413221"/>
              <a:gd name="connsiteX169" fmla="*/ 321116 w 342732"/>
              <a:gd name="connsiteY169" fmla="*/ 317670 h 413221"/>
              <a:gd name="connsiteX170" fmla="*/ 338973 w 342732"/>
              <a:gd name="connsiteY170" fmla="*/ 338347 h 413221"/>
              <a:gd name="connsiteX171" fmla="*/ 341793 w 342732"/>
              <a:gd name="connsiteY171" fmla="*/ 343046 h 413221"/>
              <a:gd name="connsiteX172" fmla="*/ 342732 w 342732"/>
              <a:gd name="connsiteY172" fmla="*/ 349938 h 413221"/>
              <a:gd name="connsiteX173" fmla="*/ 342419 w 342732"/>
              <a:gd name="connsiteY173" fmla="*/ 358084 h 413221"/>
              <a:gd name="connsiteX174" fmla="*/ 340853 w 342732"/>
              <a:gd name="connsiteY174" fmla="*/ 365289 h 413221"/>
              <a:gd name="connsiteX175" fmla="*/ 338973 w 342732"/>
              <a:gd name="connsiteY175" fmla="*/ 369989 h 413221"/>
              <a:gd name="connsiteX176" fmla="*/ 329261 w 342732"/>
              <a:gd name="connsiteY176" fmla="*/ 372808 h 413221"/>
              <a:gd name="connsiteX177" fmla="*/ 327382 w 342732"/>
              <a:gd name="connsiteY177" fmla="*/ 372808 h 413221"/>
              <a:gd name="connsiteX178" fmla="*/ 326128 w 342732"/>
              <a:gd name="connsiteY178" fmla="*/ 369675 h 413221"/>
              <a:gd name="connsiteX179" fmla="*/ 331454 w 342732"/>
              <a:gd name="connsiteY179" fmla="*/ 365916 h 413221"/>
              <a:gd name="connsiteX180" fmla="*/ 335527 w 342732"/>
              <a:gd name="connsiteY180" fmla="*/ 360590 h 413221"/>
              <a:gd name="connsiteX181" fmla="*/ 334900 w 342732"/>
              <a:gd name="connsiteY181" fmla="*/ 359024 h 413221"/>
              <a:gd name="connsiteX182" fmla="*/ 330514 w 342732"/>
              <a:gd name="connsiteY182" fmla="*/ 358084 h 413221"/>
              <a:gd name="connsiteX183" fmla="*/ 321429 w 342732"/>
              <a:gd name="connsiteY183" fmla="*/ 364036 h 413221"/>
              <a:gd name="connsiteX184" fmla="*/ 317356 w 342732"/>
              <a:gd name="connsiteY184" fmla="*/ 373121 h 413221"/>
              <a:gd name="connsiteX185" fmla="*/ 315477 w 342732"/>
              <a:gd name="connsiteY185" fmla="*/ 375941 h 413221"/>
              <a:gd name="connsiteX186" fmla="*/ 312031 w 342732"/>
              <a:gd name="connsiteY186" fmla="*/ 377194 h 413221"/>
              <a:gd name="connsiteX187" fmla="*/ 307645 w 342732"/>
              <a:gd name="connsiteY187" fmla="*/ 377821 h 41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342732" h="413221">
                <a:moveTo>
                  <a:pt x="307645" y="377821"/>
                </a:moveTo>
                <a:lnTo>
                  <a:pt x="302319" y="373435"/>
                </a:lnTo>
                <a:lnTo>
                  <a:pt x="297620" y="371241"/>
                </a:lnTo>
                <a:lnTo>
                  <a:pt x="289788" y="369362"/>
                </a:lnTo>
                <a:lnTo>
                  <a:pt x="281015" y="369362"/>
                </a:lnTo>
                <a:lnTo>
                  <a:pt x="261905" y="371241"/>
                </a:lnTo>
                <a:lnTo>
                  <a:pt x="244361" y="369989"/>
                </a:lnTo>
                <a:lnTo>
                  <a:pt x="235589" y="370615"/>
                </a:lnTo>
                <a:lnTo>
                  <a:pt x="227131" y="372181"/>
                </a:lnTo>
                <a:lnTo>
                  <a:pt x="218672" y="375314"/>
                </a:lnTo>
                <a:lnTo>
                  <a:pt x="209900" y="380327"/>
                </a:lnTo>
                <a:lnTo>
                  <a:pt x="200502" y="389099"/>
                </a:lnTo>
                <a:lnTo>
                  <a:pt x="187970" y="404450"/>
                </a:lnTo>
                <a:lnTo>
                  <a:pt x="181705" y="409462"/>
                </a:lnTo>
                <a:lnTo>
                  <a:pt x="175439" y="412595"/>
                </a:lnTo>
                <a:lnTo>
                  <a:pt x="159775" y="413221"/>
                </a:lnTo>
                <a:lnTo>
                  <a:pt x="130639" y="401003"/>
                </a:lnTo>
                <a:lnTo>
                  <a:pt x="95552" y="392858"/>
                </a:lnTo>
                <a:lnTo>
                  <a:pt x="85213" y="389412"/>
                </a:lnTo>
                <a:lnTo>
                  <a:pt x="66416" y="380013"/>
                </a:lnTo>
                <a:lnTo>
                  <a:pt x="41980" y="364349"/>
                </a:lnTo>
                <a:lnTo>
                  <a:pt x="33208" y="357457"/>
                </a:lnTo>
                <a:lnTo>
                  <a:pt x="27256" y="350878"/>
                </a:lnTo>
                <a:lnTo>
                  <a:pt x="0" y="307018"/>
                </a:lnTo>
                <a:lnTo>
                  <a:pt x="1880" y="288221"/>
                </a:lnTo>
                <a:lnTo>
                  <a:pt x="11278" y="274123"/>
                </a:lnTo>
                <a:lnTo>
                  <a:pt x="19737" y="265978"/>
                </a:lnTo>
                <a:lnTo>
                  <a:pt x="28822" y="259086"/>
                </a:lnTo>
                <a:lnTo>
                  <a:pt x="64223" y="239349"/>
                </a:lnTo>
                <a:lnTo>
                  <a:pt x="78321" y="229011"/>
                </a:lnTo>
                <a:lnTo>
                  <a:pt x="86779" y="220239"/>
                </a:lnTo>
                <a:lnTo>
                  <a:pt x="90852" y="213033"/>
                </a:lnTo>
                <a:lnTo>
                  <a:pt x="91792" y="206767"/>
                </a:lnTo>
                <a:lnTo>
                  <a:pt x="89912" y="200815"/>
                </a:lnTo>
                <a:lnTo>
                  <a:pt x="83333" y="189224"/>
                </a:lnTo>
                <a:lnTo>
                  <a:pt x="81767" y="182645"/>
                </a:lnTo>
                <a:lnTo>
                  <a:pt x="81454" y="174813"/>
                </a:lnTo>
                <a:lnTo>
                  <a:pt x="82394" y="166040"/>
                </a:lnTo>
                <a:lnTo>
                  <a:pt x="82080" y="158208"/>
                </a:lnTo>
                <a:lnTo>
                  <a:pt x="79574" y="150376"/>
                </a:lnTo>
                <a:lnTo>
                  <a:pt x="72368" y="135026"/>
                </a:lnTo>
                <a:lnTo>
                  <a:pt x="69549" y="126567"/>
                </a:lnTo>
                <a:lnTo>
                  <a:pt x="68296" y="117168"/>
                </a:lnTo>
                <a:lnTo>
                  <a:pt x="69862" y="61717"/>
                </a:lnTo>
                <a:lnTo>
                  <a:pt x="105576" y="70176"/>
                </a:lnTo>
                <a:lnTo>
                  <a:pt x="119988" y="70176"/>
                </a:lnTo>
                <a:lnTo>
                  <a:pt x="134712" y="68296"/>
                </a:lnTo>
                <a:lnTo>
                  <a:pt x="170426" y="54198"/>
                </a:lnTo>
                <a:lnTo>
                  <a:pt x="178258" y="48559"/>
                </a:lnTo>
                <a:lnTo>
                  <a:pt x="205201" y="17231"/>
                </a:lnTo>
                <a:lnTo>
                  <a:pt x="213346" y="10965"/>
                </a:lnTo>
                <a:lnTo>
                  <a:pt x="234023" y="5952"/>
                </a:lnTo>
                <a:lnTo>
                  <a:pt x="244988" y="0"/>
                </a:lnTo>
                <a:lnTo>
                  <a:pt x="245614" y="3133"/>
                </a:lnTo>
                <a:lnTo>
                  <a:pt x="245614" y="15038"/>
                </a:lnTo>
                <a:lnTo>
                  <a:pt x="246554" y="23810"/>
                </a:lnTo>
                <a:lnTo>
                  <a:pt x="249374" y="33208"/>
                </a:lnTo>
                <a:lnTo>
                  <a:pt x="253446" y="40727"/>
                </a:lnTo>
                <a:lnTo>
                  <a:pt x="258772" y="43547"/>
                </a:lnTo>
                <a:lnTo>
                  <a:pt x="259086" y="45740"/>
                </a:lnTo>
                <a:lnTo>
                  <a:pt x="264098" y="49499"/>
                </a:lnTo>
                <a:lnTo>
                  <a:pt x="269737" y="52945"/>
                </a:lnTo>
                <a:lnTo>
                  <a:pt x="271930" y="52632"/>
                </a:lnTo>
                <a:lnTo>
                  <a:pt x="273183" y="56705"/>
                </a:lnTo>
                <a:lnTo>
                  <a:pt x="273183" y="59524"/>
                </a:lnTo>
                <a:lnTo>
                  <a:pt x="270677" y="61090"/>
                </a:lnTo>
                <a:lnTo>
                  <a:pt x="265978" y="61717"/>
                </a:lnTo>
                <a:lnTo>
                  <a:pt x="265978" y="64537"/>
                </a:lnTo>
                <a:lnTo>
                  <a:pt x="268484" y="67670"/>
                </a:lnTo>
                <a:lnTo>
                  <a:pt x="269111" y="73622"/>
                </a:lnTo>
                <a:lnTo>
                  <a:pt x="265665" y="69862"/>
                </a:lnTo>
                <a:lnTo>
                  <a:pt x="255953" y="52945"/>
                </a:lnTo>
                <a:lnTo>
                  <a:pt x="251567" y="42293"/>
                </a:lnTo>
                <a:lnTo>
                  <a:pt x="240289" y="29136"/>
                </a:lnTo>
                <a:lnTo>
                  <a:pt x="236842" y="22557"/>
                </a:lnTo>
                <a:lnTo>
                  <a:pt x="233710" y="22557"/>
                </a:lnTo>
                <a:lnTo>
                  <a:pt x="233396" y="29449"/>
                </a:lnTo>
                <a:lnTo>
                  <a:pt x="235589" y="32582"/>
                </a:lnTo>
                <a:lnTo>
                  <a:pt x="239349" y="34461"/>
                </a:lnTo>
                <a:lnTo>
                  <a:pt x="242795" y="37594"/>
                </a:lnTo>
                <a:lnTo>
                  <a:pt x="244988" y="42293"/>
                </a:lnTo>
                <a:lnTo>
                  <a:pt x="246554" y="51065"/>
                </a:lnTo>
                <a:lnTo>
                  <a:pt x="248434" y="55765"/>
                </a:lnTo>
                <a:lnTo>
                  <a:pt x="253760" y="60777"/>
                </a:lnTo>
                <a:lnTo>
                  <a:pt x="257833" y="62970"/>
                </a:lnTo>
                <a:lnTo>
                  <a:pt x="255640" y="67670"/>
                </a:lnTo>
                <a:lnTo>
                  <a:pt x="257206" y="72055"/>
                </a:lnTo>
                <a:lnTo>
                  <a:pt x="265978" y="82707"/>
                </a:lnTo>
                <a:lnTo>
                  <a:pt x="269111" y="82707"/>
                </a:lnTo>
                <a:lnTo>
                  <a:pt x="272244" y="79261"/>
                </a:lnTo>
                <a:lnTo>
                  <a:pt x="277569" y="76755"/>
                </a:lnTo>
                <a:lnTo>
                  <a:pt x="276316" y="81141"/>
                </a:lnTo>
                <a:lnTo>
                  <a:pt x="272557" y="86153"/>
                </a:lnTo>
                <a:lnTo>
                  <a:pt x="271930" y="89913"/>
                </a:lnTo>
                <a:lnTo>
                  <a:pt x="273183" y="95552"/>
                </a:lnTo>
                <a:lnTo>
                  <a:pt x="276943" y="99311"/>
                </a:lnTo>
                <a:lnTo>
                  <a:pt x="281642" y="99938"/>
                </a:lnTo>
                <a:lnTo>
                  <a:pt x="286341" y="97432"/>
                </a:lnTo>
                <a:lnTo>
                  <a:pt x="288534" y="101817"/>
                </a:lnTo>
                <a:lnTo>
                  <a:pt x="284775" y="107770"/>
                </a:lnTo>
                <a:lnTo>
                  <a:pt x="286341" y="112782"/>
                </a:lnTo>
                <a:lnTo>
                  <a:pt x="282269" y="120614"/>
                </a:lnTo>
                <a:lnTo>
                  <a:pt x="279449" y="124374"/>
                </a:lnTo>
                <a:lnTo>
                  <a:pt x="274750" y="127507"/>
                </a:lnTo>
                <a:lnTo>
                  <a:pt x="271304" y="122807"/>
                </a:lnTo>
                <a:lnTo>
                  <a:pt x="261905" y="120928"/>
                </a:lnTo>
                <a:lnTo>
                  <a:pt x="260339" y="116855"/>
                </a:lnTo>
                <a:lnTo>
                  <a:pt x="262218" y="114035"/>
                </a:lnTo>
                <a:lnTo>
                  <a:pt x="266918" y="112156"/>
                </a:lnTo>
                <a:lnTo>
                  <a:pt x="270991" y="109336"/>
                </a:lnTo>
                <a:lnTo>
                  <a:pt x="271930" y="103697"/>
                </a:lnTo>
                <a:lnTo>
                  <a:pt x="269111" y="100564"/>
                </a:lnTo>
                <a:lnTo>
                  <a:pt x="255640" y="91479"/>
                </a:lnTo>
                <a:lnTo>
                  <a:pt x="251567" y="91792"/>
                </a:lnTo>
                <a:lnTo>
                  <a:pt x="248434" y="93359"/>
                </a:lnTo>
                <a:lnTo>
                  <a:pt x="245614" y="96805"/>
                </a:lnTo>
                <a:lnTo>
                  <a:pt x="242795" y="103697"/>
                </a:lnTo>
                <a:lnTo>
                  <a:pt x="244988" y="107143"/>
                </a:lnTo>
                <a:lnTo>
                  <a:pt x="243735" y="114349"/>
                </a:lnTo>
                <a:lnTo>
                  <a:pt x="248434" y="118735"/>
                </a:lnTo>
                <a:lnTo>
                  <a:pt x="244988" y="121867"/>
                </a:lnTo>
                <a:lnTo>
                  <a:pt x="243735" y="126254"/>
                </a:lnTo>
                <a:lnTo>
                  <a:pt x="242795" y="133459"/>
                </a:lnTo>
                <a:lnTo>
                  <a:pt x="250000" y="137218"/>
                </a:lnTo>
                <a:lnTo>
                  <a:pt x="257206" y="147243"/>
                </a:lnTo>
                <a:lnTo>
                  <a:pt x="263158" y="151003"/>
                </a:lnTo>
                <a:lnTo>
                  <a:pt x="267858" y="146617"/>
                </a:lnTo>
                <a:lnTo>
                  <a:pt x="271304" y="145991"/>
                </a:lnTo>
                <a:lnTo>
                  <a:pt x="274750" y="151003"/>
                </a:lnTo>
                <a:lnTo>
                  <a:pt x="275376" y="156015"/>
                </a:lnTo>
                <a:lnTo>
                  <a:pt x="274123" y="159462"/>
                </a:lnTo>
                <a:lnTo>
                  <a:pt x="270677" y="161028"/>
                </a:lnTo>
                <a:lnTo>
                  <a:pt x="265978" y="160715"/>
                </a:lnTo>
                <a:lnTo>
                  <a:pt x="265978" y="163221"/>
                </a:lnTo>
                <a:lnTo>
                  <a:pt x="268171" y="165414"/>
                </a:lnTo>
                <a:lnTo>
                  <a:pt x="269424" y="171053"/>
                </a:lnTo>
                <a:lnTo>
                  <a:pt x="269111" y="175439"/>
                </a:lnTo>
                <a:lnTo>
                  <a:pt x="260339" y="169487"/>
                </a:lnTo>
                <a:lnTo>
                  <a:pt x="258146" y="173559"/>
                </a:lnTo>
                <a:lnTo>
                  <a:pt x="254073" y="175439"/>
                </a:lnTo>
                <a:lnTo>
                  <a:pt x="260026" y="190164"/>
                </a:lnTo>
                <a:lnTo>
                  <a:pt x="263785" y="196429"/>
                </a:lnTo>
                <a:lnTo>
                  <a:pt x="269111" y="202382"/>
                </a:lnTo>
                <a:lnTo>
                  <a:pt x="268484" y="188597"/>
                </a:lnTo>
                <a:lnTo>
                  <a:pt x="270050" y="183585"/>
                </a:lnTo>
                <a:lnTo>
                  <a:pt x="274750" y="181391"/>
                </a:lnTo>
                <a:lnTo>
                  <a:pt x="274750" y="178572"/>
                </a:lnTo>
                <a:lnTo>
                  <a:pt x="272870" y="175126"/>
                </a:lnTo>
                <a:lnTo>
                  <a:pt x="275063" y="172620"/>
                </a:lnTo>
                <a:lnTo>
                  <a:pt x="277569" y="175439"/>
                </a:lnTo>
                <a:lnTo>
                  <a:pt x="279449" y="179199"/>
                </a:lnTo>
                <a:lnTo>
                  <a:pt x="280076" y="183271"/>
                </a:lnTo>
                <a:lnTo>
                  <a:pt x="280702" y="192043"/>
                </a:lnTo>
                <a:lnTo>
                  <a:pt x="279762" y="195489"/>
                </a:lnTo>
                <a:lnTo>
                  <a:pt x="274750" y="205514"/>
                </a:lnTo>
                <a:lnTo>
                  <a:pt x="274750" y="209900"/>
                </a:lnTo>
                <a:lnTo>
                  <a:pt x="277569" y="218672"/>
                </a:lnTo>
                <a:lnTo>
                  <a:pt x="276630" y="225878"/>
                </a:lnTo>
                <a:lnTo>
                  <a:pt x="274437" y="232770"/>
                </a:lnTo>
                <a:lnTo>
                  <a:pt x="273497" y="239349"/>
                </a:lnTo>
                <a:lnTo>
                  <a:pt x="274750" y="247181"/>
                </a:lnTo>
                <a:lnTo>
                  <a:pt x="278196" y="253133"/>
                </a:lnTo>
                <a:lnTo>
                  <a:pt x="282269" y="258459"/>
                </a:lnTo>
                <a:lnTo>
                  <a:pt x="285088" y="264412"/>
                </a:lnTo>
                <a:lnTo>
                  <a:pt x="283835" y="268171"/>
                </a:lnTo>
                <a:lnTo>
                  <a:pt x="289161" y="271931"/>
                </a:lnTo>
                <a:lnTo>
                  <a:pt x="292607" y="275377"/>
                </a:lnTo>
                <a:lnTo>
                  <a:pt x="301379" y="291354"/>
                </a:lnTo>
                <a:lnTo>
                  <a:pt x="312657" y="303885"/>
                </a:lnTo>
                <a:lnTo>
                  <a:pt x="321116" y="317670"/>
                </a:lnTo>
                <a:lnTo>
                  <a:pt x="338973" y="338347"/>
                </a:lnTo>
                <a:lnTo>
                  <a:pt x="341793" y="343046"/>
                </a:lnTo>
                <a:lnTo>
                  <a:pt x="342732" y="349938"/>
                </a:lnTo>
                <a:lnTo>
                  <a:pt x="342419" y="358084"/>
                </a:lnTo>
                <a:lnTo>
                  <a:pt x="340853" y="365289"/>
                </a:lnTo>
                <a:lnTo>
                  <a:pt x="338973" y="369989"/>
                </a:lnTo>
                <a:lnTo>
                  <a:pt x="329261" y="372808"/>
                </a:lnTo>
                <a:lnTo>
                  <a:pt x="327382" y="372808"/>
                </a:lnTo>
                <a:lnTo>
                  <a:pt x="326128" y="369675"/>
                </a:lnTo>
                <a:lnTo>
                  <a:pt x="331454" y="365916"/>
                </a:lnTo>
                <a:lnTo>
                  <a:pt x="335527" y="360590"/>
                </a:lnTo>
                <a:lnTo>
                  <a:pt x="334900" y="359024"/>
                </a:lnTo>
                <a:lnTo>
                  <a:pt x="330514" y="358084"/>
                </a:lnTo>
                <a:lnTo>
                  <a:pt x="321429" y="364036"/>
                </a:lnTo>
                <a:lnTo>
                  <a:pt x="317356" y="373121"/>
                </a:lnTo>
                <a:lnTo>
                  <a:pt x="315477" y="375941"/>
                </a:lnTo>
                <a:lnTo>
                  <a:pt x="312031" y="377194"/>
                </a:lnTo>
                <a:lnTo>
                  <a:pt x="307645" y="377821"/>
                </a:lnTo>
                <a:close/>
              </a:path>
            </a:pathLst>
          </a:custGeom>
          <a:solidFill>
            <a:srgbClr val="FFFF00"/>
          </a:solidFill>
          <a:ln w="12700" cap="rnd">
            <a:solidFill>
              <a:schemeClr val="bg1"/>
            </a:solidFill>
            <a:prstDash val="solid"/>
            <a:round/>
          </a:ln>
        </p:spPr>
        <p:txBody>
          <a:bodyPr rtlCol="0" anchor="ctr"/>
          <a:lstStyle/>
          <a:p>
            <a:endParaRPr lang="vi-VN"/>
          </a:p>
        </p:txBody>
      </p:sp>
      <p:sp>
        <p:nvSpPr>
          <p:cNvPr id="41" name="Freeform: Shape 40">
            <a:extLst>
              <a:ext uri="{FF2B5EF4-FFF2-40B4-BE49-F238E27FC236}">
                <a16:creationId xmlns:a16="http://schemas.microsoft.com/office/drawing/2014/main" id="{A9816E95-AE9C-A04B-4169-D8D54A646D68}"/>
              </a:ext>
            </a:extLst>
          </p:cNvPr>
          <p:cNvSpPr/>
          <p:nvPr/>
        </p:nvSpPr>
        <p:spPr>
          <a:xfrm>
            <a:off x="2232399" y="5502392"/>
            <a:ext cx="269737" cy="294173"/>
          </a:xfrm>
          <a:custGeom>
            <a:avLst/>
            <a:gdLst>
              <a:gd name="connsiteX0" fmla="*/ 265038 w 269737"/>
              <a:gd name="connsiteY0" fmla="*/ 117168 h 294173"/>
              <a:gd name="connsiteX1" fmla="*/ 251880 w 269737"/>
              <a:gd name="connsiteY1" fmla="*/ 146930 h 294173"/>
              <a:gd name="connsiteX2" fmla="*/ 250627 w 269737"/>
              <a:gd name="connsiteY2" fmla="*/ 154136 h 294173"/>
              <a:gd name="connsiteX3" fmla="*/ 252507 w 269737"/>
              <a:gd name="connsiteY3" fmla="*/ 158522 h 294173"/>
              <a:gd name="connsiteX4" fmla="*/ 256266 w 269737"/>
              <a:gd name="connsiteY4" fmla="*/ 161028 h 294173"/>
              <a:gd name="connsiteX5" fmla="*/ 260339 w 269737"/>
              <a:gd name="connsiteY5" fmla="*/ 166040 h 294173"/>
              <a:gd name="connsiteX6" fmla="*/ 264725 w 269737"/>
              <a:gd name="connsiteY6" fmla="*/ 173559 h 294173"/>
              <a:gd name="connsiteX7" fmla="*/ 269111 w 269737"/>
              <a:gd name="connsiteY7" fmla="*/ 187031 h 294173"/>
              <a:gd name="connsiteX8" fmla="*/ 269737 w 269737"/>
              <a:gd name="connsiteY8" fmla="*/ 193610 h 294173"/>
              <a:gd name="connsiteX9" fmla="*/ 268171 w 269737"/>
              <a:gd name="connsiteY9" fmla="*/ 198935 h 294173"/>
              <a:gd name="connsiteX10" fmla="*/ 260652 w 269737"/>
              <a:gd name="connsiteY10" fmla="*/ 212407 h 294173"/>
              <a:gd name="connsiteX11" fmla="*/ 242795 w 269737"/>
              <a:gd name="connsiteY11" fmla="*/ 227131 h 294173"/>
              <a:gd name="connsiteX12" fmla="*/ 238409 w 269737"/>
              <a:gd name="connsiteY12" fmla="*/ 228697 h 294173"/>
              <a:gd name="connsiteX13" fmla="*/ 233396 w 269737"/>
              <a:gd name="connsiteY13" fmla="*/ 229010 h 294173"/>
              <a:gd name="connsiteX14" fmla="*/ 228071 w 269737"/>
              <a:gd name="connsiteY14" fmla="*/ 228071 h 294173"/>
              <a:gd name="connsiteX15" fmla="*/ 222745 w 269737"/>
              <a:gd name="connsiteY15" fmla="*/ 225564 h 294173"/>
              <a:gd name="connsiteX16" fmla="*/ 218359 w 269737"/>
              <a:gd name="connsiteY16" fmla="*/ 222118 h 294173"/>
              <a:gd name="connsiteX17" fmla="*/ 214286 w 269737"/>
              <a:gd name="connsiteY17" fmla="*/ 218359 h 294173"/>
              <a:gd name="connsiteX18" fmla="*/ 210840 w 269737"/>
              <a:gd name="connsiteY18" fmla="*/ 216479 h 294173"/>
              <a:gd name="connsiteX19" fmla="*/ 206454 w 269737"/>
              <a:gd name="connsiteY19" fmla="*/ 215853 h 294173"/>
              <a:gd name="connsiteX20" fmla="*/ 201128 w 269737"/>
              <a:gd name="connsiteY20" fmla="*/ 217419 h 294173"/>
              <a:gd name="connsiteX21" fmla="*/ 195176 w 269737"/>
              <a:gd name="connsiteY21" fmla="*/ 220239 h 294173"/>
              <a:gd name="connsiteX22" fmla="*/ 189537 w 269737"/>
              <a:gd name="connsiteY22" fmla="*/ 224938 h 294173"/>
              <a:gd name="connsiteX23" fmla="*/ 187970 w 269737"/>
              <a:gd name="connsiteY23" fmla="*/ 228697 h 294173"/>
              <a:gd name="connsiteX24" fmla="*/ 189537 w 269737"/>
              <a:gd name="connsiteY24" fmla="*/ 236842 h 294173"/>
              <a:gd name="connsiteX25" fmla="*/ 189223 w 269737"/>
              <a:gd name="connsiteY25" fmla="*/ 244988 h 294173"/>
              <a:gd name="connsiteX26" fmla="*/ 189537 w 269737"/>
              <a:gd name="connsiteY26" fmla="*/ 248434 h 294173"/>
              <a:gd name="connsiteX27" fmla="*/ 193923 w 269737"/>
              <a:gd name="connsiteY27" fmla="*/ 256580 h 294173"/>
              <a:gd name="connsiteX28" fmla="*/ 197369 w 269737"/>
              <a:gd name="connsiteY28" fmla="*/ 261592 h 294173"/>
              <a:gd name="connsiteX29" fmla="*/ 202068 w 269737"/>
              <a:gd name="connsiteY29" fmla="*/ 266604 h 294173"/>
              <a:gd name="connsiteX30" fmla="*/ 208647 w 269737"/>
              <a:gd name="connsiteY30" fmla="*/ 275690 h 294173"/>
              <a:gd name="connsiteX31" fmla="*/ 210214 w 269737"/>
              <a:gd name="connsiteY31" fmla="*/ 288534 h 294173"/>
              <a:gd name="connsiteX32" fmla="*/ 194549 w 269737"/>
              <a:gd name="connsiteY32" fmla="*/ 285715 h 294173"/>
              <a:gd name="connsiteX33" fmla="*/ 189537 w 269737"/>
              <a:gd name="connsiteY33" fmla="*/ 286968 h 294173"/>
              <a:gd name="connsiteX34" fmla="*/ 173559 w 269737"/>
              <a:gd name="connsiteY34" fmla="*/ 292607 h 294173"/>
              <a:gd name="connsiteX35" fmla="*/ 166980 w 269737"/>
              <a:gd name="connsiteY35" fmla="*/ 294174 h 294173"/>
              <a:gd name="connsiteX36" fmla="*/ 161655 w 269737"/>
              <a:gd name="connsiteY36" fmla="*/ 293860 h 294173"/>
              <a:gd name="connsiteX37" fmla="*/ 157582 w 269737"/>
              <a:gd name="connsiteY37" fmla="*/ 291667 h 294173"/>
              <a:gd name="connsiteX38" fmla="*/ 151943 w 269737"/>
              <a:gd name="connsiteY38" fmla="*/ 282895 h 294173"/>
              <a:gd name="connsiteX39" fmla="*/ 141291 w 269737"/>
              <a:gd name="connsiteY39" fmla="*/ 268798 h 294173"/>
              <a:gd name="connsiteX40" fmla="*/ 132832 w 269737"/>
              <a:gd name="connsiteY40" fmla="*/ 254700 h 294173"/>
              <a:gd name="connsiteX41" fmla="*/ 118108 w 269737"/>
              <a:gd name="connsiteY41" fmla="*/ 235590 h 294173"/>
              <a:gd name="connsiteX42" fmla="*/ 117481 w 269737"/>
              <a:gd name="connsiteY42" fmla="*/ 229010 h 294173"/>
              <a:gd name="connsiteX43" fmla="*/ 116855 w 269737"/>
              <a:gd name="connsiteY43" fmla="*/ 226504 h 294173"/>
              <a:gd name="connsiteX44" fmla="*/ 114662 w 269737"/>
              <a:gd name="connsiteY44" fmla="*/ 225251 h 294173"/>
              <a:gd name="connsiteX45" fmla="*/ 106516 w 269737"/>
              <a:gd name="connsiteY45" fmla="*/ 225251 h 294173"/>
              <a:gd name="connsiteX46" fmla="*/ 102757 w 269737"/>
              <a:gd name="connsiteY46" fmla="*/ 223685 h 294173"/>
              <a:gd name="connsiteX47" fmla="*/ 98998 w 269737"/>
              <a:gd name="connsiteY47" fmla="*/ 218672 h 294173"/>
              <a:gd name="connsiteX48" fmla="*/ 80514 w 269737"/>
              <a:gd name="connsiteY48" fmla="*/ 187657 h 294173"/>
              <a:gd name="connsiteX49" fmla="*/ 76755 w 269737"/>
              <a:gd name="connsiteY49" fmla="*/ 183584 h 294173"/>
              <a:gd name="connsiteX50" fmla="*/ 73308 w 269737"/>
              <a:gd name="connsiteY50" fmla="*/ 181078 h 294173"/>
              <a:gd name="connsiteX51" fmla="*/ 66730 w 269737"/>
              <a:gd name="connsiteY51" fmla="*/ 180765 h 294173"/>
              <a:gd name="connsiteX52" fmla="*/ 61404 w 269737"/>
              <a:gd name="connsiteY52" fmla="*/ 181078 h 294173"/>
              <a:gd name="connsiteX53" fmla="*/ 37594 w 269737"/>
              <a:gd name="connsiteY53" fmla="*/ 186091 h 294173"/>
              <a:gd name="connsiteX54" fmla="*/ 33835 w 269737"/>
              <a:gd name="connsiteY54" fmla="*/ 172306 h 294173"/>
              <a:gd name="connsiteX55" fmla="*/ 28196 w 269737"/>
              <a:gd name="connsiteY55" fmla="*/ 165414 h 294173"/>
              <a:gd name="connsiteX56" fmla="*/ 21303 w 269737"/>
              <a:gd name="connsiteY56" fmla="*/ 160402 h 294173"/>
              <a:gd name="connsiteX57" fmla="*/ 16917 w 269737"/>
              <a:gd name="connsiteY57" fmla="*/ 155075 h 294173"/>
              <a:gd name="connsiteX58" fmla="*/ 15038 w 269737"/>
              <a:gd name="connsiteY58" fmla="*/ 147870 h 294173"/>
              <a:gd name="connsiteX59" fmla="*/ 11905 w 269737"/>
              <a:gd name="connsiteY59" fmla="*/ 140665 h 294173"/>
              <a:gd name="connsiteX60" fmla="*/ 9399 w 269737"/>
              <a:gd name="connsiteY60" fmla="*/ 137218 h 294173"/>
              <a:gd name="connsiteX61" fmla="*/ 4699 w 269737"/>
              <a:gd name="connsiteY61" fmla="*/ 128133 h 294173"/>
              <a:gd name="connsiteX62" fmla="*/ 2193 w 269737"/>
              <a:gd name="connsiteY62" fmla="*/ 121867 h 294173"/>
              <a:gd name="connsiteX63" fmla="*/ 627 w 269737"/>
              <a:gd name="connsiteY63" fmla="*/ 114662 h 294173"/>
              <a:gd name="connsiteX64" fmla="*/ 0 w 269737"/>
              <a:gd name="connsiteY64" fmla="*/ 107770 h 294173"/>
              <a:gd name="connsiteX65" fmla="*/ 627 w 269737"/>
              <a:gd name="connsiteY65" fmla="*/ 90852 h 294173"/>
              <a:gd name="connsiteX66" fmla="*/ 2193 w 269737"/>
              <a:gd name="connsiteY66" fmla="*/ 82394 h 294173"/>
              <a:gd name="connsiteX67" fmla="*/ 4699 w 269737"/>
              <a:gd name="connsiteY67" fmla="*/ 74562 h 294173"/>
              <a:gd name="connsiteX68" fmla="*/ 15978 w 269737"/>
              <a:gd name="connsiteY68" fmla="*/ 50439 h 294173"/>
              <a:gd name="connsiteX69" fmla="*/ 19424 w 269737"/>
              <a:gd name="connsiteY69" fmla="*/ 45426 h 294173"/>
              <a:gd name="connsiteX70" fmla="*/ 26003 w 269737"/>
              <a:gd name="connsiteY70" fmla="*/ 38847 h 294173"/>
              <a:gd name="connsiteX71" fmla="*/ 30075 w 269737"/>
              <a:gd name="connsiteY71" fmla="*/ 35401 h 294173"/>
              <a:gd name="connsiteX72" fmla="*/ 37907 w 269737"/>
              <a:gd name="connsiteY72" fmla="*/ 26003 h 294173"/>
              <a:gd name="connsiteX73" fmla="*/ 52318 w 269737"/>
              <a:gd name="connsiteY73" fmla="*/ 0 h 294173"/>
              <a:gd name="connsiteX74" fmla="*/ 59211 w 269737"/>
              <a:gd name="connsiteY74" fmla="*/ 6266 h 294173"/>
              <a:gd name="connsiteX75" fmla="*/ 65476 w 269737"/>
              <a:gd name="connsiteY75" fmla="*/ 10652 h 294173"/>
              <a:gd name="connsiteX76" fmla="*/ 70176 w 269737"/>
              <a:gd name="connsiteY76" fmla="*/ 15351 h 294173"/>
              <a:gd name="connsiteX77" fmla="*/ 73622 w 269737"/>
              <a:gd name="connsiteY77" fmla="*/ 19424 h 294173"/>
              <a:gd name="connsiteX78" fmla="*/ 74875 w 269737"/>
              <a:gd name="connsiteY78" fmla="*/ 22870 h 294173"/>
              <a:gd name="connsiteX79" fmla="*/ 76441 w 269737"/>
              <a:gd name="connsiteY79" fmla="*/ 29449 h 294173"/>
              <a:gd name="connsiteX80" fmla="*/ 80201 w 269737"/>
              <a:gd name="connsiteY80" fmla="*/ 32268 h 294173"/>
              <a:gd name="connsiteX81" fmla="*/ 85527 w 269737"/>
              <a:gd name="connsiteY81" fmla="*/ 33208 h 294173"/>
              <a:gd name="connsiteX82" fmla="*/ 91479 w 269737"/>
              <a:gd name="connsiteY82" fmla="*/ 34774 h 294173"/>
              <a:gd name="connsiteX83" fmla="*/ 98058 w 269737"/>
              <a:gd name="connsiteY83" fmla="*/ 37907 h 294173"/>
              <a:gd name="connsiteX84" fmla="*/ 110276 w 269737"/>
              <a:gd name="connsiteY84" fmla="*/ 45113 h 294173"/>
              <a:gd name="connsiteX85" fmla="*/ 115289 w 269737"/>
              <a:gd name="connsiteY85" fmla="*/ 49186 h 294173"/>
              <a:gd name="connsiteX86" fmla="*/ 118108 w 269737"/>
              <a:gd name="connsiteY86" fmla="*/ 52945 h 294173"/>
              <a:gd name="connsiteX87" fmla="*/ 118108 w 269737"/>
              <a:gd name="connsiteY87" fmla="*/ 56078 h 294173"/>
              <a:gd name="connsiteX88" fmla="*/ 117481 w 269737"/>
              <a:gd name="connsiteY88" fmla="*/ 64850 h 294173"/>
              <a:gd name="connsiteX89" fmla="*/ 115915 w 269737"/>
              <a:gd name="connsiteY89" fmla="*/ 75501 h 294173"/>
              <a:gd name="connsiteX90" fmla="*/ 116228 w 269737"/>
              <a:gd name="connsiteY90" fmla="*/ 79574 h 294173"/>
              <a:gd name="connsiteX91" fmla="*/ 117795 w 269737"/>
              <a:gd name="connsiteY91" fmla="*/ 83333 h 294173"/>
              <a:gd name="connsiteX92" fmla="*/ 122181 w 269737"/>
              <a:gd name="connsiteY92" fmla="*/ 88973 h 294173"/>
              <a:gd name="connsiteX93" fmla="*/ 123747 w 269737"/>
              <a:gd name="connsiteY93" fmla="*/ 92106 h 294173"/>
              <a:gd name="connsiteX94" fmla="*/ 124061 w 269737"/>
              <a:gd name="connsiteY94" fmla="*/ 98684 h 294173"/>
              <a:gd name="connsiteX95" fmla="*/ 126254 w 269737"/>
              <a:gd name="connsiteY95" fmla="*/ 101504 h 294173"/>
              <a:gd name="connsiteX96" fmla="*/ 130013 w 269737"/>
              <a:gd name="connsiteY96" fmla="*/ 102757 h 294173"/>
              <a:gd name="connsiteX97" fmla="*/ 138158 w 269737"/>
              <a:gd name="connsiteY97" fmla="*/ 101817 h 294173"/>
              <a:gd name="connsiteX98" fmla="*/ 142858 w 269737"/>
              <a:gd name="connsiteY98" fmla="*/ 98998 h 294173"/>
              <a:gd name="connsiteX99" fmla="*/ 145364 w 269737"/>
              <a:gd name="connsiteY99" fmla="*/ 94925 h 294173"/>
              <a:gd name="connsiteX100" fmla="*/ 147557 w 269737"/>
              <a:gd name="connsiteY100" fmla="*/ 85213 h 294173"/>
              <a:gd name="connsiteX101" fmla="*/ 150690 w 269737"/>
              <a:gd name="connsiteY101" fmla="*/ 83647 h 294173"/>
              <a:gd name="connsiteX102" fmla="*/ 155075 w 269737"/>
              <a:gd name="connsiteY102" fmla="*/ 84587 h 294173"/>
              <a:gd name="connsiteX103" fmla="*/ 161341 w 269737"/>
              <a:gd name="connsiteY103" fmla="*/ 90226 h 294173"/>
              <a:gd name="connsiteX104" fmla="*/ 163221 w 269737"/>
              <a:gd name="connsiteY104" fmla="*/ 93672 h 294173"/>
              <a:gd name="connsiteX105" fmla="*/ 162908 w 269737"/>
              <a:gd name="connsiteY105" fmla="*/ 96805 h 294173"/>
              <a:gd name="connsiteX106" fmla="*/ 158835 w 269737"/>
              <a:gd name="connsiteY106" fmla="*/ 101817 h 294173"/>
              <a:gd name="connsiteX107" fmla="*/ 157895 w 269737"/>
              <a:gd name="connsiteY107" fmla="*/ 104950 h 294173"/>
              <a:gd name="connsiteX108" fmla="*/ 160088 w 269737"/>
              <a:gd name="connsiteY108" fmla="*/ 106830 h 294173"/>
              <a:gd name="connsiteX109" fmla="*/ 164787 w 269737"/>
              <a:gd name="connsiteY109" fmla="*/ 107770 h 294173"/>
              <a:gd name="connsiteX110" fmla="*/ 175126 w 269737"/>
              <a:gd name="connsiteY110" fmla="*/ 104637 h 294173"/>
              <a:gd name="connsiteX111" fmla="*/ 180138 w 269737"/>
              <a:gd name="connsiteY111" fmla="*/ 100878 h 294173"/>
              <a:gd name="connsiteX112" fmla="*/ 185464 w 269737"/>
              <a:gd name="connsiteY112" fmla="*/ 94612 h 294173"/>
              <a:gd name="connsiteX113" fmla="*/ 191103 w 269737"/>
              <a:gd name="connsiteY113" fmla="*/ 94612 h 294173"/>
              <a:gd name="connsiteX114" fmla="*/ 199875 w 269737"/>
              <a:gd name="connsiteY114" fmla="*/ 97118 h 294173"/>
              <a:gd name="connsiteX115" fmla="*/ 230890 w 269737"/>
              <a:gd name="connsiteY115" fmla="*/ 109963 h 294173"/>
              <a:gd name="connsiteX116" fmla="*/ 251567 w 269737"/>
              <a:gd name="connsiteY116" fmla="*/ 116542 h 294173"/>
              <a:gd name="connsiteX117" fmla="*/ 265038 w 269737"/>
              <a:gd name="connsiteY117" fmla="*/ 117168 h 29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69737" h="294173">
                <a:moveTo>
                  <a:pt x="265038" y="117168"/>
                </a:moveTo>
                <a:lnTo>
                  <a:pt x="251880" y="146930"/>
                </a:lnTo>
                <a:lnTo>
                  <a:pt x="250627" y="154136"/>
                </a:lnTo>
                <a:lnTo>
                  <a:pt x="252507" y="158522"/>
                </a:lnTo>
                <a:lnTo>
                  <a:pt x="256266" y="161028"/>
                </a:lnTo>
                <a:lnTo>
                  <a:pt x="260339" y="166040"/>
                </a:lnTo>
                <a:lnTo>
                  <a:pt x="264725" y="173559"/>
                </a:lnTo>
                <a:lnTo>
                  <a:pt x="269111" y="187031"/>
                </a:lnTo>
                <a:lnTo>
                  <a:pt x="269737" y="193610"/>
                </a:lnTo>
                <a:lnTo>
                  <a:pt x="268171" y="198935"/>
                </a:lnTo>
                <a:lnTo>
                  <a:pt x="260652" y="212407"/>
                </a:lnTo>
                <a:lnTo>
                  <a:pt x="242795" y="227131"/>
                </a:lnTo>
                <a:lnTo>
                  <a:pt x="238409" y="228697"/>
                </a:lnTo>
                <a:lnTo>
                  <a:pt x="233396" y="229010"/>
                </a:lnTo>
                <a:lnTo>
                  <a:pt x="228071" y="228071"/>
                </a:lnTo>
                <a:lnTo>
                  <a:pt x="222745" y="225564"/>
                </a:lnTo>
                <a:lnTo>
                  <a:pt x="218359" y="222118"/>
                </a:lnTo>
                <a:lnTo>
                  <a:pt x="214286" y="218359"/>
                </a:lnTo>
                <a:lnTo>
                  <a:pt x="210840" y="216479"/>
                </a:lnTo>
                <a:lnTo>
                  <a:pt x="206454" y="215853"/>
                </a:lnTo>
                <a:lnTo>
                  <a:pt x="201128" y="217419"/>
                </a:lnTo>
                <a:lnTo>
                  <a:pt x="195176" y="220239"/>
                </a:lnTo>
                <a:lnTo>
                  <a:pt x="189537" y="224938"/>
                </a:lnTo>
                <a:lnTo>
                  <a:pt x="187970" y="228697"/>
                </a:lnTo>
                <a:lnTo>
                  <a:pt x="189537" y="236842"/>
                </a:lnTo>
                <a:lnTo>
                  <a:pt x="189223" y="244988"/>
                </a:lnTo>
                <a:lnTo>
                  <a:pt x="189537" y="248434"/>
                </a:lnTo>
                <a:lnTo>
                  <a:pt x="193923" y="256580"/>
                </a:lnTo>
                <a:lnTo>
                  <a:pt x="197369" y="261592"/>
                </a:lnTo>
                <a:lnTo>
                  <a:pt x="202068" y="266604"/>
                </a:lnTo>
                <a:lnTo>
                  <a:pt x="208647" y="275690"/>
                </a:lnTo>
                <a:lnTo>
                  <a:pt x="210214" y="288534"/>
                </a:lnTo>
                <a:lnTo>
                  <a:pt x="194549" y="285715"/>
                </a:lnTo>
                <a:lnTo>
                  <a:pt x="189537" y="286968"/>
                </a:lnTo>
                <a:lnTo>
                  <a:pt x="173559" y="292607"/>
                </a:lnTo>
                <a:lnTo>
                  <a:pt x="166980" y="294174"/>
                </a:lnTo>
                <a:lnTo>
                  <a:pt x="161655" y="293860"/>
                </a:lnTo>
                <a:lnTo>
                  <a:pt x="157582" y="291667"/>
                </a:lnTo>
                <a:lnTo>
                  <a:pt x="151943" y="282895"/>
                </a:lnTo>
                <a:lnTo>
                  <a:pt x="141291" y="268798"/>
                </a:lnTo>
                <a:lnTo>
                  <a:pt x="132832" y="254700"/>
                </a:lnTo>
                <a:lnTo>
                  <a:pt x="118108" y="235590"/>
                </a:lnTo>
                <a:lnTo>
                  <a:pt x="117481" y="229010"/>
                </a:lnTo>
                <a:lnTo>
                  <a:pt x="116855" y="226504"/>
                </a:lnTo>
                <a:lnTo>
                  <a:pt x="114662" y="225251"/>
                </a:lnTo>
                <a:lnTo>
                  <a:pt x="106516" y="225251"/>
                </a:lnTo>
                <a:lnTo>
                  <a:pt x="102757" y="223685"/>
                </a:lnTo>
                <a:lnTo>
                  <a:pt x="98998" y="218672"/>
                </a:lnTo>
                <a:lnTo>
                  <a:pt x="80514" y="187657"/>
                </a:lnTo>
                <a:lnTo>
                  <a:pt x="76755" y="183584"/>
                </a:lnTo>
                <a:lnTo>
                  <a:pt x="73308" y="181078"/>
                </a:lnTo>
                <a:lnTo>
                  <a:pt x="66730" y="180765"/>
                </a:lnTo>
                <a:lnTo>
                  <a:pt x="61404" y="181078"/>
                </a:lnTo>
                <a:lnTo>
                  <a:pt x="37594" y="186091"/>
                </a:lnTo>
                <a:lnTo>
                  <a:pt x="33835" y="172306"/>
                </a:lnTo>
                <a:lnTo>
                  <a:pt x="28196" y="165414"/>
                </a:lnTo>
                <a:lnTo>
                  <a:pt x="21303" y="160402"/>
                </a:lnTo>
                <a:lnTo>
                  <a:pt x="16917" y="155075"/>
                </a:lnTo>
                <a:lnTo>
                  <a:pt x="15038" y="147870"/>
                </a:lnTo>
                <a:lnTo>
                  <a:pt x="11905" y="140665"/>
                </a:lnTo>
                <a:lnTo>
                  <a:pt x="9399" y="137218"/>
                </a:lnTo>
                <a:lnTo>
                  <a:pt x="4699" y="128133"/>
                </a:lnTo>
                <a:lnTo>
                  <a:pt x="2193" y="121867"/>
                </a:lnTo>
                <a:lnTo>
                  <a:pt x="627" y="114662"/>
                </a:lnTo>
                <a:lnTo>
                  <a:pt x="0" y="107770"/>
                </a:lnTo>
                <a:lnTo>
                  <a:pt x="627" y="90852"/>
                </a:lnTo>
                <a:lnTo>
                  <a:pt x="2193" y="82394"/>
                </a:lnTo>
                <a:lnTo>
                  <a:pt x="4699" y="74562"/>
                </a:lnTo>
                <a:lnTo>
                  <a:pt x="15978" y="50439"/>
                </a:lnTo>
                <a:lnTo>
                  <a:pt x="19424" y="45426"/>
                </a:lnTo>
                <a:lnTo>
                  <a:pt x="26003" y="38847"/>
                </a:lnTo>
                <a:lnTo>
                  <a:pt x="30075" y="35401"/>
                </a:lnTo>
                <a:lnTo>
                  <a:pt x="37907" y="26003"/>
                </a:lnTo>
                <a:lnTo>
                  <a:pt x="52318" y="0"/>
                </a:lnTo>
                <a:lnTo>
                  <a:pt x="59211" y="6266"/>
                </a:lnTo>
                <a:lnTo>
                  <a:pt x="65476" y="10652"/>
                </a:lnTo>
                <a:lnTo>
                  <a:pt x="70176" y="15351"/>
                </a:lnTo>
                <a:lnTo>
                  <a:pt x="73622" y="19424"/>
                </a:lnTo>
                <a:lnTo>
                  <a:pt x="74875" y="22870"/>
                </a:lnTo>
                <a:lnTo>
                  <a:pt x="76441" y="29449"/>
                </a:lnTo>
                <a:lnTo>
                  <a:pt x="80201" y="32268"/>
                </a:lnTo>
                <a:lnTo>
                  <a:pt x="85527" y="33208"/>
                </a:lnTo>
                <a:lnTo>
                  <a:pt x="91479" y="34774"/>
                </a:lnTo>
                <a:lnTo>
                  <a:pt x="98058" y="37907"/>
                </a:lnTo>
                <a:lnTo>
                  <a:pt x="110276" y="45113"/>
                </a:lnTo>
                <a:lnTo>
                  <a:pt x="115289" y="49186"/>
                </a:lnTo>
                <a:lnTo>
                  <a:pt x="118108" y="52945"/>
                </a:lnTo>
                <a:lnTo>
                  <a:pt x="118108" y="56078"/>
                </a:lnTo>
                <a:lnTo>
                  <a:pt x="117481" y="64850"/>
                </a:lnTo>
                <a:lnTo>
                  <a:pt x="115915" y="75501"/>
                </a:lnTo>
                <a:lnTo>
                  <a:pt x="116228" y="79574"/>
                </a:lnTo>
                <a:lnTo>
                  <a:pt x="117795" y="83333"/>
                </a:lnTo>
                <a:lnTo>
                  <a:pt x="122181" y="88973"/>
                </a:lnTo>
                <a:lnTo>
                  <a:pt x="123747" y="92106"/>
                </a:lnTo>
                <a:lnTo>
                  <a:pt x="124061" y="98684"/>
                </a:lnTo>
                <a:lnTo>
                  <a:pt x="126254" y="101504"/>
                </a:lnTo>
                <a:lnTo>
                  <a:pt x="130013" y="102757"/>
                </a:lnTo>
                <a:lnTo>
                  <a:pt x="138158" y="101817"/>
                </a:lnTo>
                <a:lnTo>
                  <a:pt x="142858" y="98998"/>
                </a:lnTo>
                <a:lnTo>
                  <a:pt x="145364" y="94925"/>
                </a:lnTo>
                <a:lnTo>
                  <a:pt x="147557" y="85213"/>
                </a:lnTo>
                <a:lnTo>
                  <a:pt x="150690" y="83647"/>
                </a:lnTo>
                <a:lnTo>
                  <a:pt x="155075" y="84587"/>
                </a:lnTo>
                <a:lnTo>
                  <a:pt x="161341" y="90226"/>
                </a:lnTo>
                <a:lnTo>
                  <a:pt x="163221" y="93672"/>
                </a:lnTo>
                <a:lnTo>
                  <a:pt x="162908" y="96805"/>
                </a:lnTo>
                <a:lnTo>
                  <a:pt x="158835" y="101817"/>
                </a:lnTo>
                <a:lnTo>
                  <a:pt x="157895" y="104950"/>
                </a:lnTo>
                <a:lnTo>
                  <a:pt x="160088" y="106830"/>
                </a:lnTo>
                <a:lnTo>
                  <a:pt x="164787" y="107770"/>
                </a:lnTo>
                <a:lnTo>
                  <a:pt x="175126" y="104637"/>
                </a:lnTo>
                <a:lnTo>
                  <a:pt x="180138" y="100878"/>
                </a:lnTo>
                <a:lnTo>
                  <a:pt x="185464" y="94612"/>
                </a:lnTo>
                <a:lnTo>
                  <a:pt x="191103" y="94612"/>
                </a:lnTo>
                <a:lnTo>
                  <a:pt x="199875" y="97118"/>
                </a:lnTo>
                <a:lnTo>
                  <a:pt x="230890" y="109963"/>
                </a:lnTo>
                <a:lnTo>
                  <a:pt x="251567" y="116542"/>
                </a:lnTo>
                <a:lnTo>
                  <a:pt x="265038" y="117168"/>
                </a:lnTo>
                <a:close/>
              </a:path>
            </a:pathLst>
          </a:custGeom>
          <a:solidFill>
            <a:srgbClr val="70CE2A"/>
          </a:solidFill>
          <a:ln w="12700" cap="rnd">
            <a:solidFill>
              <a:schemeClr val="bg1"/>
            </a:solidFill>
            <a:prstDash val="solid"/>
            <a:round/>
          </a:ln>
        </p:spPr>
        <p:txBody>
          <a:bodyPr rtlCol="0" anchor="ctr"/>
          <a:lstStyle/>
          <a:p>
            <a:endParaRPr lang="vi-VN"/>
          </a:p>
        </p:txBody>
      </p:sp>
      <p:sp>
        <p:nvSpPr>
          <p:cNvPr id="42" name="Freeform: Shape 41">
            <a:extLst>
              <a:ext uri="{FF2B5EF4-FFF2-40B4-BE49-F238E27FC236}">
                <a16:creationId xmlns:a16="http://schemas.microsoft.com/office/drawing/2014/main" id="{B57C8D86-A63D-E6F2-A719-3B5DA4C99EC8}"/>
              </a:ext>
            </a:extLst>
          </p:cNvPr>
          <p:cNvSpPr/>
          <p:nvPr/>
        </p:nvSpPr>
        <p:spPr>
          <a:xfrm>
            <a:off x="2018739" y="5919060"/>
            <a:ext cx="406642" cy="157895"/>
          </a:xfrm>
          <a:custGeom>
            <a:avLst/>
            <a:gdLst>
              <a:gd name="connsiteX0" fmla="*/ 382206 w 406642"/>
              <a:gd name="connsiteY0" fmla="*/ 156955 h 157895"/>
              <a:gd name="connsiteX1" fmla="*/ 376254 w 406642"/>
              <a:gd name="connsiteY1" fmla="*/ 157895 h 157895"/>
              <a:gd name="connsiteX2" fmla="*/ 373748 w 406642"/>
              <a:gd name="connsiteY2" fmla="*/ 156015 h 157895"/>
              <a:gd name="connsiteX3" fmla="*/ 369988 w 406642"/>
              <a:gd name="connsiteY3" fmla="*/ 150689 h 157895"/>
              <a:gd name="connsiteX4" fmla="*/ 361843 w 406642"/>
              <a:gd name="connsiteY4" fmla="*/ 147243 h 157895"/>
              <a:gd name="connsiteX5" fmla="*/ 306392 w 406642"/>
              <a:gd name="connsiteY5" fmla="*/ 136905 h 157895"/>
              <a:gd name="connsiteX6" fmla="*/ 286028 w 406642"/>
              <a:gd name="connsiteY6" fmla="*/ 128133 h 157895"/>
              <a:gd name="connsiteX7" fmla="*/ 292607 w 406642"/>
              <a:gd name="connsiteY7" fmla="*/ 127507 h 157895"/>
              <a:gd name="connsiteX8" fmla="*/ 307018 w 406642"/>
              <a:gd name="connsiteY8" fmla="*/ 133772 h 157895"/>
              <a:gd name="connsiteX9" fmla="*/ 318296 w 406642"/>
              <a:gd name="connsiteY9" fmla="*/ 136278 h 157895"/>
              <a:gd name="connsiteX10" fmla="*/ 367169 w 406642"/>
              <a:gd name="connsiteY10" fmla="*/ 136905 h 157895"/>
              <a:gd name="connsiteX11" fmla="*/ 376254 w 406642"/>
              <a:gd name="connsiteY11" fmla="*/ 139725 h 157895"/>
              <a:gd name="connsiteX12" fmla="*/ 385966 w 406642"/>
              <a:gd name="connsiteY12" fmla="*/ 142231 h 157895"/>
              <a:gd name="connsiteX13" fmla="*/ 389725 w 406642"/>
              <a:gd name="connsiteY13" fmla="*/ 144737 h 157895"/>
              <a:gd name="connsiteX14" fmla="*/ 390978 w 406642"/>
              <a:gd name="connsiteY14" fmla="*/ 150376 h 157895"/>
              <a:gd name="connsiteX15" fmla="*/ 388472 w 406642"/>
              <a:gd name="connsiteY15" fmla="*/ 153822 h 157895"/>
              <a:gd name="connsiteX16" fmla="*/ 382206 w 406642"/>
              <a:gd name="connsiteY16" fmla="*/ 156955 h 157895"/>
              <a:gd name="connsiteX17" fmla="*/ 329888 w 406642"/>
              <a:gd name="connsiteY17" fmla="*/ 67356 h 157895"/>
              <a:gd name="connsiteX18" fmla="*/ 336467 w 406642"/>
              <a:gd name="connsiteY18" fmla="*/ 63284 h 157895"/>
              <a:gd name="connsiteX19" fmla="*/ 341166 w 406642"/>
              <a:gd name="connsiteY19" fmla="*/ 57644 h 157895"/>
              <a:gd name="connsiteX20" fmla="*/ 344299 w 406642"/>
              <a:gd name="connsiteY20" fmla="*/ 51065 h 157895"/>
              <a:gd name="connsiteX21" fmla="*/ 347119 w 406642"/>
              <a:gd name="connsiteY21" fmla="*/ 51065 h 157895"/>
              <a:gd name="connsiteX22" fmla="*/ 349312 w 406642"/>
              <a:gd name="connsiteY22" fmla="*/ 57018 h 157895"/>
              <a:gd name="connsiteX23" fmla="*/ 350251 w 406642"/>
              <a:gd name="connsiteY23" fmla="*/ 63910 h 157895"/>
              <a:gd name="connsiteX24" fmla="*/ 353384 w 406642"/>
              <a:gd name="connsiteY24" fmla="*/ 68922 h 157895"/>
              <a:gd name="connsiteX25" fmla="*/ 361843 w 406642"/>
              <a:gd name="connsiteY25" fmla="*/ 68609 h 157895"/>
              <a:gd name="connsiteX26" fmla="*/ 365289 w 406642"/>
              <a:gd name="connsiteY26" fmla="*/ 65163 h 157895"/>
              <a:gd name="connsiteX27" fmla="*/ 371868 w 406642"/>
              <a:gd name="connsiteY27" fmla="*/ 53571 h 157895"/>
              <a:gd name="connsiteX28" fmla="*/ 376254 w 406642"/>
              <a:gd name="connsiteY28" fmla="*/ 51065 h 157895"/>
              <a:gd name="connsiteX29" fmla="*/ 383459 w 406642"/>
              <a:gd name="connsiteY29" fmla="*/ 53571 h 157895"/>
              <a:gd name="connsiteX30" fmla="*/ 388159 w 406642"/>
              <a:gd name="connsiteY30" fmla="*/ 59837 h 157895"/>
              <a:gd name="connsiteX31" fmla="*/ 391605 w 406642"/>
              <a:gd name="connsiteY31" fmla="*/ 67356 h 157895"/>
              <a:gd name="connsiteX32" fmla="*/ 395364 w 406642"/>
              <a:gd name="connsiteY32" fmla="*/ 73308 h 157895"/>
              <a:gd name="connsiteX33" fmla="*/ 401003 w 406642"/>
              <a:gd name="connsiteY33" fmla="*/ 79574 h 157895"/>
              <a:gd name="connsiteX34" fmla="*/ 403510 w 406642"/>
              <a:gd name="connsiteY34" fmla="*/ 85840 h 157895"/>
              <a:gd name="connsiteX35" fmla="*/ 406642 w 406642"/>
              <a:gd name="connsiteY35" fmla="*/ 123434 h 157895"/>
              <a:gd name="connsiteX36" fmla="*/ 404763 w 406642"/>
              <a:gd name="connsiteY36" fmla="*/ 132832 h 157895"/>
              <a:gd name="connsiteX37" fmla="*/ 398184 w 406642"/>
              <a:gd name="connsiteY37" fmla="*/ 136905 h 157895"/>
              <a:gd name="connsiteX38" fmla="*/ 390038 w 406642"/>
              <a:gd name="connsiteY38" fmla="*/ 136278 h 157895"/>
              <a:gd name="connsiteX39" fmla="*/ 367795 w 406642"/>
              <a:gd name="connsiteY39" fmla="*/ 130953 h 157895"/>
              <a:gd name="connsiteX40" fmla="*/ 322682 w 406642"/>
              <a:gd name="connsiteY40" fmla="*/ 131266 h 157895"/>
              <a:gd name="connsiteX41" fmla="*/ 291667 w 406642"/>
              <a:gd name="connsiteY41" fmla="*/ 125000 h 157895"/>
              <a:gd name="connsiteX42" fmla="*/ 275690 w 406642"/>
              <a:gd name="connsiteY42" fmla="*/ 125000 h 157895"/>
              <a:gd name="connsiteX43" fmla="*/ 267544 w 406642"/>
              <a:gd name="connsiteY43" fmla="*/ 123121 h 157895"/>
              <a:gd name="connsiteX44" fmla="*/ 260652 w 406642"/>
              <a:gd name="connsiteY44" fmla="*/ 119361 h 157895"/>
              <a:gd name="connsiteX45" fmla="*/ 254386 w 406642"/>
              <a:gd name="connsiteY45" fmla="*/ 116855 h 157895"/>
              <a:gd name="connsiteX46" fmla="*/ 248121 w 406642"/>
              <a:gd name="connsiteY46" fmla="*/ 119048 h 157895"/>
              <a:gd name="connsiteX47" fmla="*/ 243735 w 406642"/>
              <a:gd name="connsiteY47" fmla="*/ 116228 h 157895"/>
              <a:gd name="connsiteX48" fmla="*/ 229637 w 406642"/>
              <a:gd name="connsiteY48" fmla="*/ 110589 h 157895"/>
              <a:gd name="connsiteX49" fmla="*/ 224311 w 406642"/>
              <a:gd name="connsiteY49" fmla="*/ 109649 h 157895"/>
              <a:gd name="connsiteX50" fmla="*/ 218985 w 406642"/>
              <a:gd name="connsiteY50" fmla="*/ 109336 h 157895"/>
              <a:gd name="connsiteX51" fmla="*/ 213973 w 406642"/>
              <a:gd name="connsiteY51" fmla="*/ 109963 h 157895"/>
              <a:gd name="connsiteX52" fmla="*/ 192670 w 406642"/>
              <a:gd name="connsiteY52" fmla="*/ 117795 h 157895"/>
              <a:gd name="connsiteX53" fmla="*/ 187344 w 406642"/>
              <a:gd name="connsiteY53" fmla="*/ 118735 h 157895"/>
              <a:gd name="connsiteX54" fmla="*/ 165414 w 406642"/>
              <a:gd name="connsiteY54" fmla="*/ 118108 h 157895"/>
              <a:gd name="connsiteX55" fmla="*/ 155076 w 406642"/>
              <a:gd name="connsiteY55" fmla="*/ 119675 h 157895"/>
              <a:gd name="connsiteX56" fmla="*/ 135652 w 406642"/>
              <a:gd name="connsiteY56" fmla="*/ 127193 h 157895"/>
              <a:gd name="connsiteX57" fmla="*/ 127506 w 406642"/>
              <a:gd name="connsiteY57" fmla="*/ 127820 h 157895"/>
              <a:gd name="connsiteX58" fmla="*/ 114035 w 406642"/>
              <a:gd name="connsiteY58" fmla="*/ 127820 h 157895"/>
              <a:gd name="connsiteX59" fmla="*/ 103697 w 406642"/>
              <a:gd name="connsiteY59" fmla="*/ 125627 h 157895"/>
              <a:gd name="connsiteX60" fmla="*/ 83334 w 406642"/>
              <a:gd name="connsiteY60" fmla="*/ 118108 h 157895"/>
              <a:gd name="connsiteX61" fmla="*/ 76441 w 406642"/>
              <a:gd name="connsiteY61" fmla="*/ 117168 h 157895"/>
              <a:gd name="connsiteX62" fmla="*/ 69862 w 406642"/>
              <a:gd name="connsiteY62" fmla="*/ 117168 h 157895"/>
              <a:gd name="connsiteX63" fmla="*/ 63283 w 406642"/>
              <a:gd name="connsiteY63" fmla="*/ 118108 h 157895"/>
              <a:gd name="connsiteX64" fmla="*/ 57018 w 406642"/>
              <a:gd name="connsiteY64" fmla="*/ 120614 h 157895"/>
              <a:gd name="connsiteX65" fmla="*/ 49812 w 406642"/>
              <a:gd name="connsiteY65" fmla="*/ 125940 h 157895"/>
              <a:gd name="connsiteX66" fmla="*/ 49186 w 406642"/>
              <a:gd name="connsiteY66" fmla="*/ 131266 h 157895"/>
              <a:gd name="connsiteX67" fmla="*/ 25063 w 406642"/>
              <a:gd name="connsiteY67" fmla="*/ 130326 h 157895"/>
              <a:gd name="connsiteX68" fmla="*/ 4386 w 406642"/>
              <a:gd name="connsiteY68" fmla="*/ 125627 h 157895"/>
              <a:gd name="connsiteX69" fmla="*/ 2506 w 406642"/>
              <a:gd name="connsiteY69" fmla="*/ 123434 h 157895"/>
              <a:gd name="connsiteX70" fmla="*/ 0 w 406642"/>
              <a:gd name="connsiteY70" fmla="*/ 107143 h 157895"/>
              <a:gd name="connsiteX71" fmla="*/ 1566 w 406642"/>
              <a:gd name="connsiteY71" fmla="*/ 103697 h 157895"/>
              <a:gd name="connsiteX72" fmla="*/ 4073 w 406642"/>
              <a:gd name="connsiteY72" fmla="*/ 99624 h 157895"/>
              <a:gd name="connsiteX73" fmla="*/ 8145 w 406642"/>
              <a:gd name="connsiteY73" fmla="*/ 96805 h 157895"/>
              <a:gd name="connsiteX74" fmla="*/ 46679 w 406642"/>
              <a:gd name="connsiteY74" fmla="*/ 48246 h 157895"/>
              <a:gd name="connsiteX75" fmla="*/ 50439 w 406642"/>
              <a:gd name="connsiteY75" fmla="*/ 38221 h 157895"/>
              <a:gd name="connsiteX76" fmla="*/ 52632 w 406642"/>
              <a:gd name="connsiteY76" fmla="*/ 30389 h 157895"/>
              <a:gd name="connsiteX77" fmla="*/ 52632 w 406642"/>
              <a:gd name="connsiteY77" fmla="*/ 16604 h 157895"/>
              <a:gd name="connsiteX78" fmla="*/ 69549 w 406642"/>
              <a:gd name="connsiteY78" fmla="*/ 17544 h 157895"/>
              <a:gd name="connsiteX79" fmla="*/ 89912 w 406642"/>
              <a:gd name="connsiteY79" fmla="*/ 20990 h 157895"/>
              <a:gd name="connsiteX80" fmla="*/ 101817 w 406642"/>
              <a:gd name="connsiteY80" fmla="*/ 20677 h 157895"/>
              <a:gd name="connsiteX81" fmla="*/ 110589 w 406642"/>
              <a:gd name="connsiteY81" fmla="*/ 18797 h 157895"/>
              <a:gd name="connsiteX82" fmla="*/ 114975 w 406642"/>
              <a:gd name="connsiteY82" fmla="*/ 15351 h 157895"/>
              <a:gd name="connsiteX83" fmla="*/ 122494 w 406642"/>
              <a:gd name="connsiteY83" fmla="*/ 5326 h 157895"/>
              <a:gd name="connsiteX84" fmla="*/ 130326 w 406642"/>
              <a:gd name="connsiteY84" fmla="*/ 940 h 157895"/>
              <a:gd name="connsiteX85" fmla="*/ 139098 w 406642"/>
              <a:gd name="connsiteY85" fmla="*/ 0 h 157895"/>
              <a:gd name="connsiteX86" fmla="*/ 183584 w 406642"/>
              <a:gd name="connsiteY86" fmla="*/ 2506 h 157895"/>
              <a:gd name="connsiteX87" fmla="*/ 191103 w 406642"/>
              <a:gd name="connsiteY87" fmla="*/ 3760 h 157895"/>
              <a:gd name="connsiteX88" fmla="*/ 196429 w 406642"/>
              <a:gd name="connsiteY88" fmla="*/ 6892 h 157895"/>
              <a:gd name="connsiteX89" fmla="*/ 202068 w 406642"/>
              <a:gd name="connsiteY89" fmla="*/ 11592 h 157895"/>
              <a:gd name="connsiteX90" fmla="*/ 219925 w 406642"/>
              <a:gd name="connsiteY90" fmla="*/ 36968 h 157895"/>
              <a:gd name="connsiteX91" fmla="*/ 225564 w 406642"/>
              <a:gd name="connsiteY91" fmla="*/ 40727 h 157895"/>
              <a:gd name="connsiteX92" fmla="*/ 233083 w 406642"/>
              <a:gd name="connsiteY92" fmla="*/ 43860 h 157895"/>
              <a:gd name="connsiteX93" fmla="*/ 244988 w 406642"/>
              <a:gd name="connsiteY93" fmla="*/ 45739 h 157895"/>
              <a:gd name="connsiteX94" fmla="*/ 251567 w 406642"/>
              <a:gd name="connsiteY94" fmla="*/ 48559 h 157895"/>
              <a:gd name="connsiteX95" fmla="*/ 255640 w 406642"/>
              <a:gd name="connsiteY95" fmla="*/ 52005 h 157895"/>
              <a:gd name="connsiteX96" fmla="*/ 257206 w 406642"/>
              <a:gd name="connsiteY96" fmla="*/ 56078 h 157895"/>
              <a:gd name="connsiteX97" fmla="*/ 257206 w 406642"/>
              <a:gd name="connsiteY97" fmla="*/ 60151 h 157895"/>
              <a:gd name="connsiteX98" fmla="*/ 255953 w 406642"/>
              <a:gd name="connsiteY98" fmla="*/ 68922 h 157895"/>
              <a:gd name="connsiteX99" fmla="*/ 256893 w 406642"/>
              <a:gd name="connsiteY99" fmla="*/ 72995 h 157895"/>
              <a:gd name="connsiteX100" fmla="*/ 260652 w 406642"/>
              <a:gd name="connsiteY100" fmla="*/ 75815 h 157895"/>
              <a:gd name="connsiteX101" fmla="*/ 266605 w 406642"/>
              <a:gd name="connsiteY101" fmla="*/ 77068 h 157895"/>
              <a:gd name="connsiteX102" fmla="*/ 286341 w 406642"/>
              <a:gd name="connsiteY102" fmla="*/ 75501 h 157895"/>
              <a:gd name="connsiteX103" fmla="*/ 298873 w 406642"/>
              <a:gd name="connsiteY103" fmla="*/ 77068 h 157895"/>
              <a:gd name="connsiteX104" fmla="*/ 317043 w 406642"/>
              <a:gd name="connsiteY104" fmla="*/ 76755 h 157895"/>
              <a:gd name="connsiteX105" fmla="*/ 326755 w 406642"/>
              <a:gd name="connsiteY105" fmla="*/ 72368 h 157895"/>
              <a:gd name="connsiteX106" fmla="*/ 329888 w 406642"/>
              <a:gd name="connsiteY106" fmla="*/ 67356 h 15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406642" h="157895">
                <a:moveTo>
                  <a:pt x="382206" y="156955"/>
                </a:moveTo>
                <a:lnTo>
                  <a:pt x="376254" y="157895"/>
                </a:lnTo>
                <a:lnTo>
                  <a:pt x="373748" y="156015"/>
                </a:lnTo>
                <a:lnTo>
                  <a:pt x="369988" y="150689"/>
                </a:lnTo>
                <a:lnTo>
                  <a:pt x="361843" y="147243"/>
                </a:lnTo>
                <a:lnTo>
                  <a:pt x="306392" y="136905"/>
                </a:lnTo>
                <a:lnTo>
                  <a:pt x="286028" y="128133"/>
                </a:lnTo>
                <a:lnTo>
                  <a:pt x="292607" y="127507"/>
                </a:lnTo>
                <a:lnTo>
                  <a:pt x="307018" y="133772"/>
                </a:lnTo>
                <a:lnTo>
                  <a:pt x="318296" y="136278"/>
                </a:lnTo>
                <a:lnTo>
                  <a:pt x="367169" y="136905"/>
                </a:lnTo>
                <a:lnTo>
                  <a:pt x="376254" y="139725"/>
                </a:lnTo>
                <a:lnTo>
                  <a:pt x="385966" y="142231"/>
                </a:lnTo>
                <a:lnTo>
                  <a:pt x="389725" y="144737"/>
                </a:lnTo>
                <a:lnTo>
                  <a:pt x="390978" y="150376"/>
                </a:lnTo>
                <a:lnTo>
                  <a:pt x="388472" y="153822"/>
                </a:lnTo>
                <a:lnTo>
                  <a:pt x="382206" y="156955"/>
                </a:lnTo>
                <a:close/>
                <a:moveTo>
                  <a:pt x="329888" y="67356"/>
                </a:moveTo>
                <a:lnTo>
                  <a:pt x="336467" y="63284"/>
                </a:lnTo>
                <a:lnTo>
                  <a:pt x="341166" y="57644"/>
                </a:lnTo>
                <a:lnTo>
                  <a:pt x="344299" y="51065"/>
                </a:lnTo>
                <a:lnTo>
                  <a:pt x="347119" y="51065"/>
                </a:lnTo>
                <a:lnTo>
                  <a:pt x="349312" y="57018"/>
                </a:lnTo>
                <a:lnTo>
                  <a:pt x="350251" y="63910"/>
                </a:lnTo>
                <a:lnTo>
                  <a:pt x="353384" y="68922"/>
                </a:lnTo>
                <a:lnTo>
                  <a:pt x="361843" y="68609"/>
                </a:lnTo>
                <a:lnTo>
                  <a:pt x="365289" y="65163"/>
                </a:lnTo>
                <a:lnTo>
                  <a:pt x="371868" y="53571"/>
                </a:lnTo>
                <a:lnTo>
                  <a:pt x="376254" y="51065"/>
                </a:lnTo>
                <a:lnTo>
                  <a:pt x="383459" y="53571"/>
                </a:lnTo>
                <a:lnTo>
                  <a:pt x="388159" y="59837"/>
                </a:lnTo>
                <a:lnTo>
                  <a:pt x="391605" y="67356"/>
                </a:lnTo>
                <a:lnTo>
                  <a:pt x="395364" y="73308"/>
                </a:lnTo>
                <a:lnTo>
                  <a:pt x="401003" y="79574"/>
                </a:lnTo>
                <a:lnTo>
                  <a:pt x="403510" y="85840"/>
                </a:lnTo>
                <a:lnTo>
                  <a:pt x="406642" y="123434"/>
                </a:lnTo>
                <a:lnTo>
                  <a:pt x="404763" y="132832"/>
                </a:lnTo>
                <a:lnTo>
                  <a:pt x="398184" y="136905"/>
                </a:lnTo>
                <a:lnTo>
                  <a:pt x="390038" y="136278"/>
                </a:lnTo>
                <a:lnTo>
                  <a:pt x="367795" y="130953"/>
                </a:lnTo>
                <a:lnTo>
                  <a:pt x="322682" y="131266"/>
                </a:lnTo>
                <a:lnTo>
                  <a:pt x="291667" y="125000"/>
                </a:lnTo>
                <a:lnTo>
                  <a:pt x="275690" y="125000"/>
                </a:lnTo>
                <a:lnTo>
                  <a:pt x="267544" y="123121"/>
                </a:lnTo>
                <a:lnTo>
                  <a:pt x="260652" y="119361"/>
                </a:lnTo>
                <a:lnTo>
                  <a:pt x="254386" y="116855"/>
                </a:lnTo>
                <a:lnTo>
                  <a:pt x="248121" y="119048"/>
                </a:lnTo>
                <a:lnTo>
                  <a:pt x="243735" y="116228"/>
                </a:lnTo>
                <a:lnTo>
                  <a:pt x="229637" y="110589"/>
                </a:lnTo>
                <a:lnTo>
                  <a:pt x="224311" y="109649"/>
                </a:lnTo>
                <a:lnTo>
                  <a:pt x="218985" y="109336"/>
                </a:lnTo>
                <a:lnTo>
                  <a:pt x="213973" y="109963"/>
                </a:lnTo>
                <a:lnTo>
                  <a:pt x="192670" y="117795"/>
                </a:lnTo>
                <a:lnTo>
                  <a:pt x="187344" y="118735"/>
                </a:lnTo>
                <a:lnTo>
                  <a:pt x="165414" y="118108"/>
                </a:lnTo>
                <a:lnTo>
                  <a:pt x="155076" y="119675"/>
                </a:lnTo>
                <a:lnTo>
                  <a:pt x="135652" y="127193"/>
                </a:lnTo>
                <a:lnTo>
                  <a:pt x="127506" y="127820"/>
                </a:lnTo>
                <a:lnTo>
                  <a:pt x="114035" y="127820"/>
                </a:lnTo>
                <a:lnTo>
                  <a:pt x="103697" y="125627"/>
                </a:lnTo>
                <a:lnTo>
                  <a:pt x="83334" y="118108"/>
                </a:lnTo>
                <a:lnTo>
                  <a:pt x="76441" y="117168"/>
                </a:lnTo>
                <a:lnTo>
                  <a:pt x="69862" y="117168"/>
                </a:lnTo>
                <a:lnTo>
                  <a:pt x="63283" y="118108"/>
                </a:lnTo>
                <a:lnTo>
                  <a:pt x="57018" y="120614"/>
                </a:lnTo>
                <a:lnTo>
                  <a:pt x="49812" y="125940"/>
                </a:lnTo>
                <a:lnTo>
                  <a:pt x="49186" y="131266"/>
                </a:lnTo>
                <a:lnTo>
                  <a:pt x="25063" y="130326"/>
                </a:lnTo>
                <a:lnTo>
                  <a:pt x="4386" y="125627"/>
                </a:lnTo>
                <a:lnTo>
                  <a:pt x="2506" y="123434"/>
                </a:lnTo>
                <a:lnTo>
                  <a:pt x="0" y="107143"/>
                </a:lnTo>
                <a:lnTo>
                  <a:pt x="1566" y="103697"/>
                </a:lnTo>
                <a:lnTo>
                  <a:pt x="4073" y="99624"/>
                </a:lnTo>
                <a:lnTo>
                  <a:pt x="8145" y="96805"/>
                </a:lnTo>
                <a:lnTo>
                  <a:pt x="46679" y="48246"/>
                </a:lnTo>
                <a:lnTo>
                  <a:pt x="50439" y="38221"/>
                </a:lnTo>
                <a:lnTo>
                  <a:pt x="52632" y="30389"/>
                </a:lnTo>
                <a:lnTo>
                  <a:pt x="52632" y="16604"/>
                </a:lnTo>
                <a:lnTo>
                  <a:pt x="69549" y="17544"/>
                </a:lnTo>
                <a:lnTo>
                  <a:pt x="89912" y="20990"/>
                </a:lnTo>
                <a:lnTo>
                  <a:pt x="101817" y="20677"/>
                </a:lnTo>
                <a:lnTo>
                  <a:pt x="110589" y="18797"/>
                </a:lnTo>
                <a:lnTo>
                  <a:pt x="114975" y="15351"/>
                </a:lnTo>
                <a:lnTo>
                  <a:pt x="122494" y="5326"/>
                </a:lnTo>
                <a:lnTo>
                  <a:pt x="130326" y="940"/>
                </a:lnTo>
                <a:lnTo>
                  <a:pt x="139098" y="0"/>
                </a:lnTo>
                <a:lnTo>
                  <a:pt x="183584" y="2506"/>
                </a:lnTo>
                <a:lnTo>
                  <a:pt x="191103" y="3760"/>
                </a:lnTo>
                <a:lnTo>
                  <a:pt x="196429" y="6892"/>
                </a:lnTo>
                <a:lnTo>
                  <a:pt x="202068" y="11592"/>
                </a:lnTo>
                <a:lnTo>
                  <a:pt x="219925" y="36968"/>
                </a:lnTo>
                <a:lnTo>
                  <a:pt x="225564" y="40727"/>
                </a:lnTo>
                <a:lnTo>
                  <a:pt x="233083" y="43860"/>
                </a:lnTo>
                <a:lnTo>
                  <a:pt x="244988" y="45739"/>
                </a:lnTo>
                <a:lnTo>
                  <a:pt x="251567" y="48559"/>
                </a:lnTo>
                <a:lnTo>
                  <a:pt x="255640" y="52005"/>
                </a:lnTo>
                <a:lnTo>
                  <a:pt x="257206" y="56078"/>
                </a:lnTo>
                <a:lnTo>
                  <a:pt x="257206" y="60151"/>
                </a:lnTo>
                <a:lnTo>
                  <a:pt x="255953" y="68922"/>
                </a:lnTo>
                <a:lnTo>
                  <a:pt x="256893" y="72995"/>
                </a:lnTo>
                <a:lnTo>
                  <a:pt x="260652" y="75815"/>
                </a:lnTo>
                <a:lnTo>
                  <a:pt x="266605" y="77068"/>
                </a:lnTo>
                <a:lnTo>
                  <a:pt x="286341" y="75501"/>
                </a:lnTo>
                <a:lnTo>
                  <a:pt x="298873" y="77068"/>
                </a:lnTo>
                <a:lnTo>
                  <a:pt x="317043" y="76755"/>
                </a:lnTo>
                <a:lnTo>
                  <a:pt x="326755" y="72368"/>
                </a:lnTo>
                <a:lnTo>
                  <a:pt x="329888" y="67356"/>
                </a:lnTo>
                <a:close/>
              </a:path>
            </a:pathLst>
          </a:custGeom>
          <a:solidFill>
            <a:srgbClr val="FFFF00"/>
          </a:solidFill>
          <a:ln w="12700" cap="rnd">
            <a:solidFill>
              <a:schemeClr val="bg1"/>
            </a:solidFill>
            <a:prstDash val="solid"/>
            <a:round/>
          </a:ln>
        </p:spPr>
        <p:txBody>
          <a:bodyPr rtlCol="0" anchor="ctr"/>
          <a:lstStyle/>
          <a:p>
            <a:endParaRPr lang="vi-VN"/>
          </a:p>
        </p:txBody>
      </p:sp>
      <p:sp>
        <p:nvSpPr>
          <p:cNvPr id="43" name="Freeform: Shape 42">
            <a:extLst>
              <a:ext uri="{FF2B5EF4-FFF2-40B4-BE49-F238E27FC236}">
                <a16:creationId xmlns:a16="http://schemas.microsoft.com/office/drawing/2014/main" id="{A0CCF505-5573-55A7-52D4-DE55ECCD7EA3}"/>
              </a:ext>
            </a:extLst>
          </p:cNvPr>
          <p:cNvSpPr/>
          <p:nvPr/>
        </p:nvSpPr>
        <p:spPr>
          <a:xfrm>
            <a:off x="2609279" y="4994559"/>
            <a:ext cx="383459" cy="425439"/>
          </a:xfrm>
          <a:custGeom>
            <a:avLst/>
            <a:gdLst>
              <a:gd name="connsiteX0" fmla="*/ 378133 w 383459"/>
              <a:gd name="connsiteY0" fmla="*/ 247807 h 425439"/>
              <a:gd name="connsiteX1" fmla="*/ 376567 w 383459"/>
              <a:gd name="connsiteY1" fmla="*/ 251567 h 425439"/>
              <a:gd name="connsiteX2" fmla="*/ 368422 w 383459"/>
              <a:gd name="connsiteY2" fmla="*/ 252820 h 425439"/>
              <a:gd name="connsiteX3" fmla="*/ 351191 w 383459"/>
              <a:gd name="connsiteY3" fmla="*/ 250314 h 425439"/>
              <a:gd name="connsiteX4" fmla="*/ 344299 w 383459"/>
              <a:gd name="connsiteY4" fmla="*/ 253447 h 425439"/>
              <a:gd name="connsiteX5" fmla="*/ 338660 w 383459"/>
              <a:gd name="connsiteY5" fmla="*/ 258146 h 425439"/>
              <a:gd name="connsiteX6" fmla="*/ 334274 w 383459"/>
              <a:gd name="connsiteY6" fmla="*/ 261279 h 425439"/>
              <a:gd name="connsiteX7" fmla="*/ 330514 w 383459"/>
              <a:gd name="connsiteY7" fmla="*/ 259086 h 425439"/>
              <a:gd name="connsiteX8" fmla="*/ 327695 w 383459"/>
              <a:gd name="connsiteY8" fmla="*/ 259086 h 425439"/>
              <a:gd name="connsiteX9" fmla="*/ 326442 w 383459"/>
              <a:gd name="connsiteY9" fmla="*/ 264098 h 425439"/>
              <a:gd name="connsiteX10" fmla="*/ 322682 w 383459"/>
              <a:gd name="connsiteY10" fmla="*/ 274123 h 425439"/>
              <a:gd name="connsiteX11" fmla="*/ 321742 w 383459"/>
              <a:gd name="connsiteY11" fmla="*/ 278509 h 425439"/>
              <a:gd name="connsiteX12" fmla="*/ 321742 w 383459"/>
              <a:gd name="connsiteY12" fmla="*/ 284462 h 425439"/>
              <a:gd name="connsiteX13" fmla="*/ 331454 w 383459"/>
              <a:gd name="connsiteY13" fmla="*/ 292294 h 425439"/>
              <a:gd name="connsiteX14" fmla="*/ 334274 w 383459"/>
              <a:gd name="connsiteY14" fmla="*/ 293860 h 425439"/>
              <a:gd name="connsiteX15" fmla="*/ 335840 w 383459"/>
              <a:gd name="connsiteY15" fmla="*/ 296366 h 425439"/>
              <a:gd name="connsiteX16" fmla="*/ 336780 w 383459"/>
              <a:gd name="connsiteY16" fmla="*/ 307331 h 425439"/>
              <a:gd name="connsiteX17" fmla="*/ 338033 w 383459"/>
              <a:gd name="connsiteY17" fmla="*/ 310464 h 425439"/>
              <a:gd name="connsiteX18" fmla="*/ 342106 w 383459"/>
              <a:gd name="connsiteY18" fmla="*/ 315790 h 425439"/>
              <a:gd name="connsiteX19" fmla="*/ 352444 w 383459"/>
              <a:gd name="connsiteY19" fmla="*/ 326128 h 425439"/>
              <a:gd name="connsiteX20" fmla="*/ 355577 w 383459"/>
              <a:gd name="connsiteY20" fmla="*/ 333960 h 425439"/>
              <a:gd name="connsiteX21" fmla="*/ 359023 w 383459"/>
              <a:gd name="connsiteY21" fmla="*/ 336467 h 425439"/>
              <a:gd name="connsiteX22" fmla="*/ 362783 w 383459"/>
              <a:gd name="connsiteY22" fmla="*/ 337720 h 425439"/>
              <a:gd name="connsiteX23" fmla="*/ 365602 w 383459"/>
              <a:gd name="connsiteY23" fmla="*/ 339913 h 425439"/>
              <a:gd name="connsiteX24" fmla="*/ 367795 w 383459"/>
              <a:gd name="connsiteY24" fmla="*/ 347432 h 425439"/>
              <a:gd name="connsiteX25" fmla="*/ 365289 w 383459"/>
              <a:gd name="connsiteY25" fmla="*/ 359023 h 425439"/>
              <a:gd name="connsiteX26" fmla="*/ 366229 w 383459"/>
              <a:gd name="connsiteY26" fmla="*/ 366542 h 425439"/>
              <a:gd name="connsiteX27" fmla="*/ 362156 w 383459"/>
              <a:gd name="connsiteY27" fmla="*/ 378760 h 425439"/>
              <a:gd name="connsiteX28" fmla="*/ 353697 w 383459"/>
              <a:gd name="connsiteY28" fmla="*/ 391292 h 425439"/>
              <a:gd name="connsiteX29" fmla="*/ 338660 w 383459"/>
              <a:gd name="connsiteY29" fmla="*/ 406956 h 425439"/>
              <a:gd name="connsiteX30" fmla="*/ 331767 w 383459"/>
              <a:gd name="connsiteY30" fmla="*/ 412281 h 425439"/>
              <a:gd name="connsiteX31" fmla="*/ 327382 w 383459"/>
              <a:gd name="connsiteY31" fmla="*/ 413848 h 425439"/>
              <a:gd name="connsiteX32" fmla="*/ 322682 w 383459"/>
              <a:gd name="connsiteY32" fmla="*/ 410089 h 425439"/>
              <a:gd name="connsiteX33" fmla="*/ 318923 w 383459"/>
              <a:gd name="connsiteY33" fmla="*/ 404763 h 425439"/>
              <a:gd name="connsiteX34" fmla="*/ 315790 w 383459"/>
              <a:gd name="connsiteY34" fmla="*/ 402883 h 425439"/>
              <a:gd name="connsiteX35" fmla="*/ 311091 w 383459"/>
              <a:gd name="connsiteY35" fmla="*/ 402257 h 425439"/>
              <a:gd name="connsiteX36" fmla="*/ 296993 w 383459"/>
              <a:gd name="connsiteY36" fmla="*/ 404449 h 425439"/>
              <a:gd name="connsiteX37" fmla="*/ 291980 w 383459"/>
              <a:gd name="connsiteY37" fmla="*/ 403823 h 425439"/>
              <a:gd name="connsiteX38" fmla="*/ 288848 w 383459"/>
              <a:gd name="connsiteY38" fmla="*/ 400690 h 425439"/>
              <a:gd name="connsiteX39" fmla="*/ 286968 w 383459"/>
              <a:gd name="connsiteY39" fmla="*/ 396304 h 425439"/>
              <a:gd name="connsiteX40" fmla="*/ 286655 w 383459"/>
              <a:gd name="connsiteY40" fmla="*/ 390665 h 425439"/>
              <a:gd name="connsiteX41" fmla="*/ 286968 w 383459"/>
              <a:gd name="connsiteY41" fmla="*/ 381893 h 425439"/>
              <a:gd name="connsiteX42" fmla="*/ 285401 w 383459"/>
              <a:gd name="connsiteY42" fmla="*/ 378447 h 425439"/>
              <a:gd name="connsiteX43" fmla="*/ 282895 w 383459"/>
              <a:gd name="connsiteY43" fmla="*/ 375627 h 425439"/>
              <a:gd name="connsiteX44" fmla="*/ 279136 w 383459"/>
              <a:gd name="connsiteY44" fmla="*/ 374061 h 425439"/>
              <a:gd name="connsiteX45" fmla="*/ 274750 w 383459"/>
              <a:gd name="connsiteY45" fmla="*/ 373121 h 425439"/>
              <a:gd name="connsiteX46" fmla="*/ 270677 w 383459"/>
              <a:gd name="connsiteY46" fmla="*/ 373121 h 425439"/>
              <a:gd name="connsiteX47" fmla="*/ 258146 w 383459"/>
              <a:gd name="connsiteY47" fmla="*/ 375001 h 425439"/>
              <a:gd name="connsiteX48" fmla="*/ 251880 w 383459"/>
              <a:gd name="connsiteY48" fmla="*/ 377194 h 425439"/>
              <a:gd name="connsiteX49" fmla="*/ 237156 w 383459"/>
              <a:gd name="connsiteY49" fmla="*/ 379387 h 425439"/>
              <a:gd name="connsiteX50" fmla="*/ 231203 w 383459"/>
              <a:gd name="connsiteY50" fmla="*/ 379073 h 425439"/>
              <a:gd name="connsiteX51" fmla="*/ 223058 w 383459"/>
              <a:gd name="connsiteY51" fmla="*/ 373434 h 425439"/>
              <a:gd name="connsiteX52" fmla="*/ 220238 w 383459"/>
              <a:gd name="connsiteY52" fmla="*/ 370615 h 425439"/>
              <a:gd name="connsiteX53" fmla="*/ 218672 w 383459"/>
              <a:gd name="connsiteY53" fmla="*/ 365602 h 425439"/>
              <a:gd name="connsiteX54" fmla="*/ 218045 w 383459"/>
              <a:gd name="connsiteY54" fmla="*/ 359023 h 425439"/>
              <a:gd name="connsiteX55" fmla="*/ 215852 w 383459"/>
              <a:gd name="connsiteY55" fmla="*/ 354637 h 425439"/>
              <a:gd name="connsiteX56" fmla="*/ 212720 w 383459"/>
              <a:gd name="connsiteY56" fmla="*/ 353698 h 425439"/>
              <a:gd name="connsiteX57" fmla="*/ 208334 w 383459"/>
              <a:gd name="connsiteY57" fmla="*/ 353071 h 425439"/>
              <a:gd name="connsiteX58" fmla="*/ 201441 w 383459"/>
              <a:gd name="connsiteY58" fmla="*/ 354324 h 425439"/>
              <a:gd name="connsiteX59" fmla="*/ 197682 w 383459"/>
              <a:gd name="connsiteY59" fmla="*/ 355890 h 425439"/>
              <a:gd name="connsiteX60" fmla="*/ 195489 w 383459"/>
              <a:gd name="connsiteY60" fmla="*/ 358710 h 425439"/>
              <a:gd name="connsiteX61" fmla="*/ 192983 w 383459"/>
              <a:gd name="connsiteY61" fmla="*/ 364976 h 425439"/>
              <a:gd name="connsiteX62" fmla="*/ 190477 w 383459"/>
              <a:gd name="connsiteY62" fmla="*/ 369049 h 425439"/>
              <a:gd name="connsiteX63" fmla="*/ 167607 w 383459"/>
              <a:gd name="connsiteY63" fmla="*/ 389725 h 425439"/>
              <a:gd name="connsiteX64" fmla="*/ 142544 w 383459"/>
              <a:gd name="connsiteY64" fmla="*/ 406329 h 425439"/>
              <a:gd name="connsiteX65" fmla="*/ 136905 w 383459"/>
              <a:gd name="connsiteY65" fmla="*/ 408522 h 425439"/>
              <a:gd name="connsiteX66" fmla="*/ 123747 w 383459"/>
              <a:gd name="connsiteY66" fmla="*/ 410402 h 425439"/>
              <a:gd name="connsiteX67" fmla="*/ 116541 w 383459"/>
              <a:gd name="connsiteY67" fmla="*/ 412595 h 425439"/>
              <a:gd name="connsiteX68" fmla="*/ 111216 w 383459"/>
              <a:gd name="connsiteY68" fmla="*/ 416041 h 425439"/>
              <a:gd name="connsiteX69" fmla="*/ 105576 w 383459"/>
              <a:gd name="connsiteY69" fmla="*/ 420427 h 425439"/>
              <a:gd name="connsiteX70" fmla="*/ 100877 w 383459"/>
              <a:gd name="connsiteY70" fmla="*/ 422620 h 425439"/>
              <a:gd name="connsiteX71" fmla="*/ 91479 w 383459"/>
              <a:gd name="connsiteY71" fmla="*/ 424813 h 425439"/>
              <a:gd name="connsiteX72" fmla="*/ 86466 w 383459"/>
              <a:gd name="connsiteY72" fmla="*/ 425440 h 425439"/>
              <a:gd name="connsiteX73" fmla="*/ 81767 w 383459"/>
              <a:gd name="connsiteY73" fmla="*/ 425126 h 425439"/>
              <a:gd name="connsiteX74" fmla="*/ 68922 w 383459"/>
              <a:gd name="connsiteY74" fmla="*/ 421680 h 425439"/>
              <a:gd name="connsiteX75" fmla="*/ 73308 w 383459"/>
              <a:gd name="connsiteY75" fmla="*/ 407269 h 425439"/>
              <a:gd name="connsiteX76" fmla="*/ 73308 w 383459"/>
              <a:gd name="connsiteY76" fmla="*/ 401943 h 425439"/>
              <a:gd name="connsiteX77" fmla="*/ 71742 w 383459"/>
              <a:gd name="connsiteY77" fmla="*/ 397557 h 425439"/>
              <a:gd name="connsiteX78" fmla="*/ 67982 w 383459"/>
              <a:gd name="connsiteY78" fmla="*/ 392545 h 425439"/>
              <a:gd name="connsiteX79" fmla="*/ 64850 w 383459"/>
              <a:gd name="connsiteY79" fmla="*/ 386279 h 425439"/>
              <a:gd name="connsiteX80" fmla="*/ 62030 w 383459"/>
              <a:gd name="connsiteY80" fmla="*/ 378760 h 425439"/>
              <a:gd name="connsiteX81" fmla="*/ 59211 w 383459"/>
              <a:gd name="connsiteY81" fmla="*/ 359023 h 425439"/>
              <a:gd name="connsiteX82" fmla="*/ 56078 w 383459"/>
              <a:gd name="connsiteY82" fmla="*/ 349311 h 425439"/>
              <a:gd name="connsiteX83" fmla="*/ 49812 w 383459"/>
              <a:gd name="connsiteY83" fmla="*/ 339600 h 425439"/>
              <a:gd name="connsiteX84" fmla="*/ 43233 w 383459"/>
              <a:gd name="connsiteY84" fmla="*/ 332394 h 425439"/>
              <a:gd name="connsiteX85" fmla="*/ 19110 w 383459"/>
              <a:gd name="connsiteY85" fmla="*/ 316103 h 425439"/>
              <a:gd name="connsiteX86" fmla="*/ 12845 w 383459"/>
              <a:gd name="connsiteY86" fmla="*/ 305139 h 425439"/>
              <a:gd name="connsiteX87" fmla="*/ 8145 w 383459"/>
              <a:gd name="connsiteY87" fmla="*/ 285401 h 425439"/>
              <a:gd name="connsiteX88" fmla="*/ 313 w 383459"/>
              <a:gd name="connsiteY88" fmla="*/ 183584 h 425439"/>
              <a:gd name="connsiteX89" fmla="*/ 0 w 383459"/>
              <a:gd name="connsiteY89" fmla="*/ 178572 h 425439"/>
              <a:gd name="connsiteX90" fmla="*/ 20363 w 383459"/>
              <a:gd name="connsiteY90" fmla="*/ 172306 h 425439"/>
              <a:gd name="connsiteX91" fmla="*/ 39160 w 383459"/>
              <a:gd name="connsiteY91" fmla="*/ 170740 h 425439"/>
              <a:gd name="connsiteX92" fmla="*/ 49185 w 383459"/>
              <a:gd name="connsiteY92" fmla="*/ 176692 h 425439"/>
              <a:gd name="connsiteX93" fmla="*/ 62030 w 383459"/>
              <a:gd name="connsiteY93" fmla="*/ 196742 h 425439"/>
              <a:gd name="connsiteX94" fmla="*/ 70175 w 383459"/>
              <a:gd name="connsiteY94" fmla="*/ 203948 h 425439"/>
              <a:gd name="connsiteX95" fmla="*/ 79887 w 383459"/>
              <a:gd name="connsiteY95" fmla="*/ 203321 h 425439"/>
              <a:gd name="connsiteX96" fmla="*/ 94298 w 383459"/>
              <a:gd name="connsiteY96" fmla="*/ 183897 h 425439"/>
              <a:gd name="connsiteX97" fmla="*/ 104637 w 383459"/>
              <a:gd name="connsiteY97" fmla="*/ 176692 h 425439"/>
              <a:gd name="connsiteX98" fmla="*/ 115602 w 383459"/>
              <a:gd name="connsiteY98" fmla="*/ 171993 h 425439"/>
              <a:gd name="connsiteX99" fmla="*/ 121867 w 383459"/>
              <a:gd name="connsiteY99" fmla="*/ 164161 h 425439"/>
              <a:gd name="connsiteX100" fmla="*/ 125000 w 383459"/>
              <a:gd name="connsiteY100" fmla="*/ 154449 h 425439"/>
              <a:gd name="connsiteX101" fmla="*/ 127193 w 383459"/>
              <a:gd name="connsiteY101" fmla="*/ 143797 h 425439"/>
              <a:gd name="connsiteX102" fmla="*/ 139725 w 383459"/>
              <a:gd name="connsiteY102" fmla="*/ 108083 h 425439"/>
              <a:gd name="connsiteX103" fmla="*/ 139725 w 383459"/>
              <a:gd name="connsiteY103" fmla="*/ 98058 h 425439"/>
              <a:gd name="connsiteX104" fmla="*/ 136905 w 383459"/>
              <a:gd name="connsiteY104" fmla="*/ 92106 h 425439"/>
              <a:gd name="connsiteX105" fmla="*/ 137531 w 383459"/>
              <a:gd name="connsiteY105" fmla="*/ 87406 h 425439"/>
              <a:gd name="connsiteX106" fmla="*/ 140351 w 383459"/>
              <a:gd name="connsiteY106" fmla="*/ 82707 h 425439"/>
              <a:gd name="connsiteX107" fmla="*/ 142544 w 383459"/>
              <a:gd name="connsiteY107" fmla="*/ 77381 h 425439"/>
              <a:gd name="connsiteX108" fmla="*/ 144111 w 383459"/>
              <a:gd name="connsiteY108" fmla="*/ 63910 h 425439"/>
              <a:gd name="connsiteX109" fmla="*/ 143484 w 383459"/>
              <a:gd name="connsiteY109" fmla="*/ 49812 h 425439"/>
              <a:gd name="connsiteX110" fmla="*/ 132832 w 383459"/>
              <a:gd name="connsiteY110" fmla="*/ 1880 h 425439"/>
              <a:gd name="connsiteX111" fmla="*/ 186090 w 383459"/>
              <a:gd name="connsiteY111" fmla="*/ 0 h 425439"/>
              <a:gd name="connsiteX112" fmla="*/ 261279 w 383459"/>
              <a:gd name="connsiteY112" fmla="*/ 0 h 425439"/>
              <a:gd name="connsiteX113" fmla="*/ 270364 w 383459"/>
              <a:gd name="connsiteY113" fmla="*/ 16291 h 425439"/>
              <a:gd name="connsiteX114" fmla="*/ 274750 w 383459"/>
              <a:gd name="connsiteY114" fmla="*/ 56078 h 425439"/>
              <a:gd name="connsiteX115" fmla="*/ 290727 w 383459"/>
              <a:gd name="connsiteY115" fmla="*/ 67356 h 425439"/>
              <a:gd name="connsiteX116" fmla="*/ 289474 w 383459"/>
              <a:gd name="connsiteY116" fmla="*/ 71429 h 425439"/>
              <a:gd name="connsiteX117" fmla="*/ 289161 w 383459"/>
              <a:gd name="connsiteY117" fmla="*/ 77068 h 425439"/>
              <a:gd name="connsiteX118" fmla="*/ 290101 w 383459"/>
              <a:gd name="connsiteY118" fmla="*/ 79887 h 425439"/>
              <a:gd name="connsiteX119" fmla="*/ 295113 w 383459"/>
              <a:gd name="connsiteY119" fmla="*/ 83333 h 425439"/>
              <a:gd name="connsiteX120" fmla="*/ 318296 w 383459"/>
              <a:gd name="connsiteY120" fmla="*/ 90852 h 425439"/>
              <a:gd name="connsiteX121" fmla="*/ 323622 w 383459"/>
              <a:gd name="connsiteY121" fmla="*/ 96805 h 425439"/>
              <a:gd name="connsiteX122" fmla="*/ 330828 w 383459"/>
              <a:gd name="connsiteY122" fmla="*/ 102130 h 425439"/>
              <a:gd name="connsiteX123" fmla="*/ 328321 w 383459"/>
              <a:gd name="connsiteY123" fmla="*/ 110589 h 425439"/>
              <a:gd name="connsiteX124" fmla="*/ 323309 w 383459"/>
              <a:gd name="connsiteY124" fmla="*/ 119674 h 425439"/>
              <a:gd name="connsiteX125" fmla="*/ 318923 w 383459"/>
              <a:gd name="connsiteY125" fmla="*/ 125314 h 425439"/>
              <a:gd name="connsiteX126" fmla="*/ 312970 w 383459"/>
              <a:gd name="connsiteY126" fmla="*/ 122181 h 425439"/>
              <a:gd name="connsiteX127" fmla="*/ 306392 w 383459"/>
              <a:gd name="connsiteY127" fmla="*/ 124060 h 425439"/>
              <a:gd name="connsiteX128" fmla="*/ 300752 w 383459"/>
              <a:gd name="connsiteY128" fmla="*/ 129073 h 425439"/>
              <a:gd name="connsiteX129" fmla="*/ 298559 w 383459"/>
              <a:gd name="connsiteY129" fmla="*/ 135338 h 425439"/>
              <a:gd name="connsiteX130" fmla="*/ 298873 w 383459"/>
              <a:gd name="connsiteY130" fmla="*/ 144737 h 425439"/>
              <a:gd name="connsiteX131" fmla="*/ 300439 w 383459"/>
              <a:gd name="connsiteY131" fmla="*/ 152883 h 425439"/>
              <a:gd name="connsiteX132" fmla="*/ 303259 w 383459"/>
              <a:gd name="connsiteY132" fmla="*/ 159775 h 425439"/>
              <a:gd name="connsiteX133" fmla="*/ 314224 w 383459"/>
              <a:gd name="connsiteY133" fmla="*/ 176692 h 425439"/>
              <a:gd name="connsiteX134" fmla="*/ 319236 w 383459"/>
              <a:gd name="connsiteY134" fmla="*/ 180138 h 425439"/>
              <a:gd name="connsiteX135" fmla="*/ 326128 w 383459"/>
              <a:gd name="connsiteY135" fmla="*/ 181705 h 425439"/>
              <a:gd name="connsiteX136" fmla="*/ 332707 w 383459"/>
              <a:gd name="connsiteY136" fmla="*/ 182331 h 425439"/>
              <a:gd name="connsiteX137" fmla="*/ 340853 w 383459"/>
              <a:gd name="connsiteY137" fmla="*/ 184211 h 425439"/>
              <a:gd name="connsiteX138" fmla="*/ 348058 w 383459"/>
              <a:gd name="connsiteY138" fmla="*/ 187344 h 425439"/>
              <a:gd name="connsiteX139" fmla="*/ 352757 w 383459"/>
              <a:gd name="connsiteY139" fmla="*/ 194549 h 425439"/>
              <a:gd name="connsiteX140" fmla="*/ 360903 w 383459"/>
              <a:gd name="connsiteY140" fmla="*/ 198935 h 425439"/>
              <a:gd name="connsiteX141" fmla="*/ 371241 w 383459"/>
              <a:gd name="connsiteY141" fmla="*/ 217732 h 425439"/>
              <a:gd name="connsiteX142" fmla="*/ 381266 w 383459"/>
              <a:gd name="connsiteY142" fmla="*/ 224624 h 425439"/>
              <a:gd name="connsiteX143" fmla="*/ 382833 w 383459"/>
              <a:gd name="connsiteY143" fmla="*/ 226504 h 425439"/>
              <a:gd name="connsiteX144" fmla="*/ 383459 w 383459"/>
              <a:gd name="connsiteY144" fmla="*/ 231204 h 425439"/>
              <a:gd name="connsiteX145" fmla="*/ 378133 w 383459"/>
              <a:gd name="connsiteY145" fmla="*/ 247807 h 425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383459" h="425439">
                <a:moveTo>
                  <a:pt x="378133" y="247807"/>
                </a:moveTo>
                <a:lnTo>
                  <a:pt x="376567" y="251567"/>
                </a:lnTo>
                <a:lnTo>
                  <a:pt x="368422" y="252820"/>
                </a:lnTo>
                <a:lnTo>
                  <a:pt x="351191" y="250314"/>
                </a:lnTo>
                <a:lnTo>
                  <a:pt x="344299" y="253447"/>
                </a:lnTo>
                <a:lnTo>
                  <a:pt x="338660" y="258146"/>
                </a:lnTo>
                <a:lnTo>
                  <a:pt x="334274" y="261279"/>
                </a:lnTo>
                <a:lnTo>
                  <a:pt x="330514" y="259086"/>
                </a:lnTo>
                <a:lnTo>
                  <a:pt x="327695" y="259086"/>
                </a:lnTo>
                <a:lnTo>
                  <a:pt x="326442" y="264098"/>
                </a:lnTo>
                <a:lnTo>
                  <a:pt x="322682" y="274123"/>
                </a:lnTo>
                <a:lnTo>
                  <a:pt x="321742" y="278509"/>
                </a:lnTo>
                <a:lnTo>
                  <a:pt x="321742" y="284462"/>
                </a:lnTo>
                <a:lnTo>
                  <a:pt x="331454" y="292294"/>
                </a:lnTo>
                <a:lnTo>
                  <a:pt x="334274" y="293860"/>
                </a:lnTo>
                <a:lnTo>
                  <a:pt x="335840" y="296366"/>
                </a:lnTo>
                <a:lnTo>
                  <a:pt x="336780" y="307331"/>
                </a:lnTo>
                <a:lnTo>
                  <a:pt x="338033" y="310464"/>
                </a:lnTo>
                <a:lnTo>
                  <a:pt x="342106" y="315790"/>
                </a:lnTo>
                <a:lnTo>
                  <a:pt x="352444" y="326128"/>
                </a:lnTo>
                <a:lnTo>
                  <a:pt x="355577" y="333960"/>
                </a:lnTo>
                <a:lnTo>
                  <a:pt x="359023" y="336467"/>
                </a:lnTo>
                <a:lnTo>
                  <a:pt x="362783" y="337720"/>
                </a:lnTo>
                <a:lnTo>
                  <a:pt x="365602" y="339913"/>
                </a:lnTo>
                <a:lnTo>
                  <a:pt x="367795" y="347432"/>
                </a:lnTo>
                <a:lnTo>
                  <a:pt x="365289" y="359023"/>
                </a:lnTo>
                <a:lnTo>
                  <a:pt x="366229" y="366542"/>
                </a:lnTo>
                <a:lnTo>
                  <a:pt x="362156" y="378760"/>
                </a:lnTo>
                <a:lnTo>
                  <a:pt x="353697" y="391292"/>
                </a:lnTo>
                <a:lnTo>
                  <a:pt x="338660" y="406956"/>
                </a:lnTo>
                <a:lnTo>
                  <a:pt x="331767" y="412281"/>
                </a:lnTo>
                <a:lnTo>
                  <a:pt x="327382" y="413848"/>
                </a:lnTo>
                <a:lnTo>
                  <a:pt x="322682" y="410089"/>
                </a:lnTo>
                <a:lnTo>
                  <a:pt x="318923" y="404763"/>
                </a:lnTo>
                <a:lnTo>
                  <a:pt x="315790" y="402883"/>
                </a:lnTo>
                <a:lnTo>
                  <a:pt x="311091" y="402257"/>
                </a:lnTo>
                <a:lnTo>
                  <a:pt x="296993" y="404449"/>
                </a:lnTo>
                <a:lnTo>
                  <a:pt x="291980" y="403823"/>
                </a:lnTo>
                <a:lnTo>
                  <a:pt x="288848" y="400690"/>
                </a:lnTo>
                <a:lnTo>
                  <a:pt x="286968" y="396304"/>
                </a:lnTo>
                <a:lnTo>
                  <a:pt x="286655" y="390665"/>
                </a:lnTo>
                <a:lnTo>
                  <a:pt x="286968" y="381893"/>
                </a:lnTo>
                <a:lnTo>
                  <a:pt x="285401" y="378447"/>
                </a:lnTo>
                <a:lnTo>
                  <a:pt x="282895" y="375627"/>
                </a:lnTo>
                <a:lnTo>
                  <a:pt x="279136" y="374061"/>
                </a:lnTo>
                <a:lnTo>
                  <a:pt x="274750" y="373121"/>
                </a:lnTo>
                <a:lnTo>
                  <a:pt x="270677" y="373121"/>
                </a:lnTo>
                <a:lnTo>
                  <a:pt x="258146" y="375001"/>
                </a:lnTo>
                <a:lnTo>
                  <a:pt x="251880" y="377194"/>
                </a:lnTo>
                <a:lnTo>
                  <a:pt x="237156" y="379387"/>
                </a:lnTo>
                <a:lnTo>
                  <a:pt x="231203" y="379073"/>
                </a:lnTo>
                <a:lnTo>
                  <a:pt x="223058" y="373434"/>
                </a:lnTo>
                <a:lnTo>
                  <a:pt x="220238" y="370615"/>
                </a:lnTo>
                <a:lnTo>
                  <a:pt x="218672" y="365602"/>
                </a:lnTo>
                <a:lnTo>
                  <a:pt x="218045" y="359023"/>
                </a:lnTo>
                <a:lnTo>
                  <a:pt x="215852" y="354637"/>
                </a:lnTo>
                <a:lnTo>
                  <a:pt x="212720" y="353698"/>
                </a:lnTo>
                <a:lnTo>
                  <a:pt x="208334" y="353071"/>
                </a:lnTo>
                <a:lnTo>
                  <a:pt x="201441" y="354324"/>
                </a:lnTo>
                <a:lnTo>
                  <a:pt x="197682" y="355890"/>
                </a:lnTo>
                <a:lnTo>
                  <a:pt x="195489" y="358710"/>
                </a:lnTo>
                <a:lnTo>
                  <a:pt x="192983" y="364976"/>
                </a:lnTo>
                <a:lnTo>
                  <a:pt x="190477" y="369049"/>
                </a:lnTo>
                <a:lnTo>
                  <a:pt x="167607" y="389725"/>
                </a:lnTo>
                <a:lnTo>
                  <a:pt x="142544" y="406329"/>
                </a:lnTo>
                <a:lnTo>
                  <a:pt x="136905" y="408522"/>
                </a:lnTo>
                <a:lnTo>
                  <a:pt x="123747" y="410402"/>
                </a:lnTo>
                <a:lnTo>
                  <a:pt x="116541" y="412595"/>
                </a:lnTo>
                <a:lnTo>
                  <a:pt x="111216" y="416041"/>
                </a:lnTo>
                <a:lnTo>
                  <a:pt x="105576" y="420427"/>
                </a:lnTo>
                <a:lnTo>
                  <a:pt x="100877" y="422620"/>
                </a:lnTo>
                <a:lnTo>
                  <a:pt x="91479" y="424813"/>
                </a:lnTo>
                <a:lnTo>
                  <a:pt x="86466" y="425440"/>
                </a:lnTo>
                <a:lnTo>
                  <a:pt x="81767" y="425126"/>
                </a:lnTo>
                <a:lnTo>
                  <a:pt x="68922" y="421680"/>
                </a:lnTo>
                <a:lnTo>
                  <a:pt x="73308" y="407269"/>
                </a:lnTo>
                <a:lnTo>
                  <a:pt x="73308" y="401943"/>
                </a:lnTo>
                <a:lnTo>
                  <a:pt x="71742" y="397557"/>
                </a:lnTo>
                <a:lnTo>
                  <a:pt x="67982" y="392545"/>
                </a:lnTo>
                <a:lnTo>
                  <a:pt x="64850" y="386279"/>
                </a:lnTo>
                <a:lnTo>
                  <a:pt x="62030" y="378760"/>
                </a:lnTo>
                <a:lnTo>
                  <a:pt x="59211" y="359023"/>
                </a:lnTo>
                <a:lnTo>
                  <a:pt x="56078" y="349311"/>
                </a:lnTo>
                <a:lnTo>
                  <a:pt x="49812" y="339600"/>
                </a:lnTo>
                <a:lnTo>
                  <a:pt x="43233" y="332394"/>
                </a:lnTo>
                <a:lnTo>
                  <a:pt x="19110" y="316103"/>
                </a:lnTo>
                <a:lnTo>
                  <a:pt x="12845" y="305139"/>
                </a:lnTo>
                <a:lnTo>
                  <a:pt x="8145" y="285401"/>
                </a:lnTo>
                <a:lnTo>
                  <a:pt x="313" y="183584"/>
                </a:lnTo>
                <a:lnTo>
                  <a:pt x="0" y="178572"/>
                </a:lnTo>
                <a:lnTo>
                  <a:pt x="20363" y="172306"/>
                </a:lnTo>
                <a:lnTo>
                  <a:pt x="39160" y="170740"/>
                </a:lnTo>
                <a:lnTo>
                  <a:pt x="49185" y="176692"/>
                </a:lnTo>
                <a:lnTo>
                  <a:pt x="62030" y="196742"/>
                </a:lnTo>
                <a:lnTo>
                  <a:pt x="70175" y="203948"/>
                </a:lnTo>
                <a:lnTo>
                  <a:pt x="79887" y="203321"/>
                </a:lnTo>
                <a:lnTo>
                  <a:pt x="94298" y="183897"/>
                </a:lnTo>
                <a:lnTo>
                  <a:pt x="104637" y="176692"/>
                </a:lnTo>
                <a:lnTo>
                  <a:pt x="115602" y="171993"/>
                </a:lnTo>
                <a:lnTo>
                  <a:pt x="121867" y="164161"/>
                </a:lnTo>
                <a:lnTo>
                  <a:pt x="125000" y="154449"/>
                </a:lnTo>
                <a:lnTo>
                  <a:pt x="127193" y="143797"/>
                </a:lnTo>
                <a:lnTo>
                  <a:pt x="139725" y="108083"/>
                </a:lnTo>
                <a:lnTo>
                  <a:pt x="139725" y="98058"/>
                </a:lnTo>
                <a:lnTo>
                  <a:pt x="136905" y="92106"/>
                </a:lnTo>
                <a:lnTo>
                  <a:pt x="137531" y="87406"/>
                </a:lnTo>
                <a:lnTo>
                  <a:pt x="140351" y="82707"/>
                </a:lnTo>
                <a:lnTo>
                  <a:pt x="142544" y="77381"/>
                </a:lnTo>
                <a:lnTo>
                  <a:pt x="144111" y="63910"/>
                </a:lnTo>
                <a:lnTo>
                  <a:pt x="143484" y="49812"/>
                </a:lnTo>
                <a:lnTo>
                  <a:pt x="132832" y="1880"/>
                </a:lnTo>
                <a:lnTo>
                  <a:pt x="186090" y="0"/>
                </a:lnTo>
                <a:lnTo>
                  <a:pt x="261279" y="0"/>
                </a:lnTo>
                <a:lnTo>
                  <a:pt x="270364" y="16291"/>
                </a:lnTo>
                <a:lnTo>
                  <a:pt x="274750" y="56078"/>
                </a:lnTo>
                <a:lnTo>
                  <a:pt x="290727" y="67356"/>
                </a:lnTo>
                <a:lnTo>
                  <a:pt x="289474" y="71429"/>
                </a:lnTo>
                <a:lnTo>
                  <a:pt x="289161" y="77068"/>
                </a:lnTo>
                <a:lnTo>
                  <a:pt x="290101" y="79887"/>
                </a:lnTo>
                <a:lnTo>
                  <a:pt x="295113" y="83333"/>
                </a:lnTo>
                <a:lnTo>
                  <a:pt x="318296" y="90852"/>
                </a:lnTo>
                <a:lnTo>
                  <a:pt x="323622" y="96805"/>
                </a:lnTo>
                <a:lnTo>
                  <a:pt x="330828" y="102130"/>
                </a:lnTo>
                <a:lnTo>
                  <a:pt x="328321" y="110589"/>
                </a:lnTo>
                <a:lnTo>
                  <a:pt x="323309" y="119674"/>
                </a:lnTo>
                <a:lnTo>
                  <a:pt x="318923" y="125314"/>
                </a:lnTo>
                <a:lnTo>
                  <a:pt x="312970" y="122181"/>
                </a:lnTo>
                <a:lnTo>
                  <a:pt x="306392" y="124060"/>
                </a:lnTo>
                <a:lnTo>
                  <a:pt x="300752" y="129073"/>
                </a:lnTo>
                <a:lnTo>
                  <a:pt x="298559" y="135338"/>
                </a:lnTo>
                <a:lnTo>
                  <a:pt x="298873" y="144737"/>
                </a:lnTo>
                <a:lnTo>
                  <a:pt x="300439" y="152883"/>
                </a:lnTo>
                <a:lnTo>
                  <a:pt x="303259" y="159775"/>
                </a:lnTo>
                <a:lnTo>
                  <a:pt x="314224" y="176692"/>
                </a:lnTo>
                <a:lnTo>
                  <a:pt x="319236" y="180138"/>
                </a:lnTo>
                <a:lnTo>
                  <a:pt x="326128" y="181705"/>
                </a:lnTo>
                <a:lnTo>
                  <a:pt x="332707" y="182331"/>
                </a:lnTo>
                <a:lnTo>
                  <a:pt x="340853" y="184211"/>
                </a:lnTo>
                <a:lnTo>
                  <a:pt x="348058" y="187344"/>
                </a:lnTo>
                <a:lnTo>
                  <a:pt x="352757" y="194549"/>
                </a:lnTo>
                <a:lnTo>
                  <a:pt x="360903" y="198935"/>
                </a:lnTo>
                <a:lnTo>
                  <a:pt x="371241" y="217732"/>
                </a:lnTo>
                <a:lnTo>
                  <a:pt x="381266" y="224624"/>
                </a:lnTo>
                <a:lnTo>
                  <a:pt x="382833" y="226504"/>
                </a:lnTo>
                <a:lnTo>
                  <a:pt x="383459" y="231204"/>
                </a:lnTo>
                <a:lnTo>
                  <a:pt x="378133" y="247807"/>
                </a:lnTo>
                <a:close/>
              </a:path>
            </a:pathLst>
          </a:custGeom>
          <a:solidFill>
            <a:srgbClr val="A058A2"/>
          </a:solidFill>
          <a:ln w="12700" cap="rnd">
            <a:solidFill>
              <a:schemeClr val="bg1"/>
            </a:solidFill>
            <a:prstDash val="solid"/>
            <a:round/>
          </a:ln>
        </p:spPr>
        <p:txBody>
          <a:bodyPr rtlCol="0" anchor="ctr"/>
          <a:lstStyle/>
          <a:p>
            <a:endParaRPr lang="vi-VN" dirty="0"/>
          </a:p>
        </p:txBody>
      </p:sp>
      <p:sp>
        <p:nvSpPr>
          <p:cNvPr id="44" name="Freeform: Shape 43">
            <a:extLst>
              <a:ext uri="{FF2B5EF4-FFF2-40B4-BE49-F238E27FC236}">
                <a16:creationId xmlns:a16="http://schemas.microsoft.com/office/drawing/2014/main" id="{1EA8283F-853B-0276-3BD3-55CB0B9E0820}"/>
              </a:ext>
            </a:extLst>
          </p:cNvPr>
          <p:cNvSpPr/>
          <p:nvPr/>
        </p:nvSpPr>
        <p:spPr>
          <a:xfrm>
            <a:off x="2254642" y="5173131"/>
            <a:ext cx="427945" cy="446429"/>
          </a:xfrm>
          <a:custGeom>
            <a:avLst/>
            <a:gdLst>
              <a:gd name="connsiteX0" fmla="*/ 423560 w 427945"/>
              <a:gd name="connsiteY0" fmla="*/ 243108 h 446429"/>
              <a:gd name="connsiteX1" fmla="*/ 396931 w 427945"/>
              <a:gd name="connsiteY1" fmla="*/ 257833 h 446429"/>
              <a:gd name="connsiteX2" fmla="*/ 392858 w 427945"/>
              <a:gd name="connsiteY2" fmla="*/ 261905 h 446429"/>
              <a:gd name="connsiteX3" fmla="*/ 386906 w 427945"/>
              <a:gd name="connsiteY3" fmla="*/ 268798 h 446429"/>
              <a:gd name="connsiteX4" fmla="*/ 378760 w 427945"/>
              <a:gd name="connsiteY4" fmla="*/ 285088 h 446429"/>
              <a:gd name="connsiteX5" fmla="*/ 376880 w 427945"/>
              <a:gd name="connsiteY5" fmla="*/ 291667 h 446429"/>
              <a:gd name="connsiteX6" fmla="*/ 377507 w 427945"/>
              <a:gd name="connsiteY6" fmla="*/ 296993 h 446429"/>
              <a:gd name="connsiteX7" fmla="*/ 383773 w 427945"/>
              <a:gd name="connsiteY7" fmla="*/ 305139 h 446429"/>
              <a:gd name="connsiteX8" fmla="*/ 388472 w 427945"/>
              <a:gd name="connsiteY8" fmla="*/ 315163 h 446429"/>
              <a:gd name="connsiteX9" fmla="*/ 388785 w 427945"/>
              <a:gd name="connsiteY9" fmla="*/ 323622 h 446429"/>
              <a:gd name="connsiteX10" fmla="*/ 357144 w 427945"/>
              <a:gd name="connsiteY10" fmla="*/ 340226 h 446429"/>
              <a:gd name="connsiteX11" fmla="*/ 317356 w 427945"/>
              <a:gd name="connsiteY11" fmla="*/ 352758 h 446429"/>
              <a:gd name="connsiteX12" fmla="*/ 308271 w 427945"/>
              <a:gd name="connsiteY12" fmla="*/ 357770 h 446429"/>
              <a:gd name="connsiteX13" fmla="*/ 302005 w 427945"/>
              <a:gd name="connsiteY13" fmla="*/ 363096 h 446429"/>
              <a:gd name="connsiteX14" fmla="*/ 298246 w 427945"/>
              <a:gd name="connsiteY14" fmla="*/ 369988 h 446429"/>
              <a:gd name="connsiteX15" fmla="*/ 296053 w 427945"/>
              <a:gd name="connsiteY15" fmla="*/ 375627 h 446429"/>
              <a:gd name="connsiteX16" fmla="*/ 294487 w 427945"/>
              <a:gd name="connsiteY16" fmla="*/ 381266 h 446429"/>
              <a:gd name="connsiteX17" fmla="*/ 293234 w 427945"/>
              <a:gd name="connsiteY17" fmla="*/ 391918 h 446429"/>
              <a:gd name="connsiteX18" fmla="*/ 291667 w 427945"/>
              <a:gd name="connsiteY18" fmla="*/ 394738 h 446429"/>
              <a:gd name="connsiteX19" fmla="*/ 286341 w 427945"/>
              <a:gd name="connsiteY19" fmla="*/ 401317 h 446429"/>
              <a:gd name="connsiteX20" fmla="*/ 281955 w 427945"/>
              <a:gd name="connsiteY20" fmla="*/ 409775 h 446429"/>
              <a:gd name="connsiteX21" fmla="*/ 277569 w 427945"/>
              <a:gd name="connsiteY21" fmla="*/ 415727 h 446429"/>
              <a:gd name="connsiteX22" fmla="*/ 268797 w 427945"/>
              <a:gd name="connsiteY22" fmla="*/ 424813 h 446429"/>
              <a:gd name="connsiteX23" fmla="*/ 261592 w 427945"/>
              <a:gd name="connsiteY23" fmla="*/ 429825 h 446429"/>
              <a:gd name="connsiteX24" fmla="*/ 258146 w 427945"/>
              <a:gd name="connsiteY24" fmla="*/ 433272 h 446429"/>
              <a:gd name="connsiteX25" fmla="*/ 255013 w 427945"/>
              <a:gd name="connsiteY25" fmla="*/ 439224 h 446429"/>
              <a:gd name="connsiteX26" fmla="*/ 252193 w 427945"/>
              <a:gd name="connsiteY26" fmla="*/ 441730 h 446429"/>
              <a:gd name="connsiteX27" fmla="*/ 242795 w 427945"/>
              <a:gd name="connsiteY27" fmla="*/ 446429 h 446429"/>
              <a:gd name="connsiteX28" fmla="*/ 229324 w 427945"/>
              <a:gd name="connsiteY28" fmla="*/ 445803 h 446429"/>
              <a:gd name="connsiteX29" fmla="*/ 208647 w 427945"/>
              <a:gd name="connsiteY29" fmla="*/ 439224 h 446429"/>
              <a:gd name="connsiteX30" fmla="*/ 177632 w 427945"/>
              <a:gd name="connsiteY30" fmla="*/ 426379 h 446429"/>
              <a:gd name="connsiteX31" fmla="*/ 168860 w 427945"/>
              <a:gd name="connsiteY31" fmla="*/ 423873 h 446429"/>
              <a:gd name="connsiteX32" fmla="*/ 163221 w 427945"/>
              <a:gd name="connsiteY32" fmla="*/ 423873 h 446429"/>
              <a:gd name="connsiteX33" fmla="*/ 157895 w 427945"/>
              <a:gd name="connsiteY33" fmla="*/ 430139 h 446429"/>
              <a:gd name="connsiteX34" fmla="*/ 152882 w 427945"/>
              <a:gd name="connsiteY34" fmla="*/ 433898 h 446429"/>
              <a:gd name="connsiteX35" fmla="*/ 142544 w 427945"/>
              <a:gd name="connsiteY35" fmla="*/ 437031 h 446429"/>
              <a:gd name="connsiteX36" fmla="*/ 137845 w 427945"/>
              <a:gd name="connsiteY36" fmla="*/ 436091 h 446429"/>
              <a:gd name="connsiteX37" fmla="*/ 135652 w 427945"/>
              <a:gd name="connsiteY37" fmla="*/ 434211 h 446429"/>
              <a:gd name="connsiteX38" fmla="*/ 136592 w 427945"/>
              <a:gd name="connsiteY38" fmla="*/ 431078 h 446429"/>
              <a:gd name="connsiteX39" fmla="*/ 140664 w 427945"/>
              <a:gd name="connsiteY39" fmla="*/ 426066 h 446429"/>
              <a:gd name="connsiteX40" fmla="*/ 140978 w 427945"/>
              <a:gd name="connsiteY40" fmla="*/ 422933 h 446429"/>
              <a:gd name="connsiteX41" fmla="*/ 139098 w 427945"/>
              <a:gd name="connsiteY41" fmla="*/ 419487 h 446429"/>
              <a:gd name="connsiteX42" fmla="*/ 132832 w 427945"/>
              <a:gd name="connsiteY42" fmla="*/ 413848 h 446429"/>
              <a:gd name="connsiteX43" fmla="*/ 128446 w 427945"/>
              <a:gd name="connsiteY43" fmla="*/ 412908 h 446429"/>
              <a:gd name="connsiteX44" fmla="*/ 125314 w 427945"/>
              <a:gd name="connsiteY44" fmla="*/ 414475 h 446429"/>
              <a:gd name="connsiteX45" fmla="*/ 123120 w 427945"/>
              <a:gd name="connsiteY45" fmla="*/ 424186 h 446429"/>
              <a:gd name="connsiteX46" fmla="*/ 120614 w 427945"/>
              <a:gd name="connsiteY46" fmla="*/ 428259 h 446429"/>
              <a:gd name="connsiteX47" fmla="*/ 115915 w 427945"/>
              <a:gd name="connsiteY47" fmla="*/ 431078 h 446429"/>
              <a:gd name="connsiteX48" fmla="*/ 107770 w 427945"/>
              <a:gd name="connsiteY48" fmla="*/ 432018 h 446429"/>
              <a:gd name="connsiteX49" fmla="*/ 104010 w 427945"/>
              <a:gd name="connsiteY49" fmla="*/ 430765 h 446429"/>
              <a:gd name="connsiteX50" fmla="*/ 101817 w 427945"/>
              <a:gd name="connsiteY50" fmla="*/ 427946 h 446429"/>
              <a:gd name="connsiteX51" fmla="*/ 101504 w 427945"/>
              <a:gd name="connsiteY51" fmla="*/ 421367 h 446429"/>
              <a:gd name="connsiteX52" fmla="*/ 99937 w 427945"/>
              <a:gd name="connsiteY52" fmla="*/ 418234 h 446429"/>
              <a:gd name="connsiteX53" fmla="*/ 95552 w 427945"/>
              <a:gd name="connsiteY53" fmla="*/ 412595 h 446429"/>
              <a:gd name="connsiteX54" fmla="*/ 93985 w 427945"/>
              <a:gd name="connsiteY54" fmla="*/ 408835 h 446429"/>
              <a:gd name="connsiteX55" fmla="*/ 93672 w 427945"/>
              <a:gd name="connsiteY55" fmla="*/ 404763 h 446429"/>
              <a:gd name="connsiteX56" fmla="*/ 95238 w 427945"/>
              <a:gd name="connsiteY56" fmla="*/ 394111 h 446429"/>
              <a:gd name="connsiteX57" fmla="*/ 95865 w 427945"/>
              <a:gd name="connsiteY57" fmla="*/ 385339 h 446429"/>
              <a:gd name="connsiteX58" fmla="*/ 95865 w 427945"/>
              <a:gd name="connsiteY58" fmla="*/ 382206 h 446429"/>
              <a:gd name="connsiteX59" fmla="*/ 93045 w 427945"/>
              <a:gd name="connsiteY59" fmla="*/ 378447 h 446429"/>
              <a:gd name="connsiteX60" fmla="*/ 88033 w 427945"/>
              <a:gd name="connsiteY60" fmla="*/ 374374 h 446429"/>
              <a:gd name="connsiteX61" fmla="*/ 75815 w 427945"/>
              <a:gd name="connsiteY61" fmla="*/ 367168 h 446429"/>
              <a:gd name="connsiteX62" fmla="*/ 69236 w 427945"/>
              <a:gd name="connsiteY62" fmla="*/ 364036 h 446429"/>
              <a:gd name="connsiteX63" fmla="*/ 63283 w 427945"/>
              <a:gd name="connsiteY63" fmla="*/ 362469 h 446429"/>
              <a:gd name="connsiteX64" fmla="*/ 57958 w 427945"/>
              <a:gd name="connsiteY64" fmla="*/ 361530 h 446429"/>
              <a:gd name="connsiteX65" fmla="*/ 54198 w 427945"/>
              <a:gd name="connsiteY65" fmla="*/ 358710 h 446429"/>
              <a:gd name="connsiteX66" fmla="*/ 52632 w 427945"/>
              <a:gd name="connsiteY66" fmla="*/ 352131 h 446429"/>
              <a:gd name="connsiteX67" fmla="*/ 51378 w 427945"/>
              <a:gd name="connsiteY67" fmla="*/ 348685 h 446429"/>
              <a:gd name="connsiteX68" fmla="*/ 47932 w 427945"/>
              <a:gd name="connsiteY68" fmla="*/ 344612 h 446429"/>
              <a:gd name="connsiteX69" fmla="*/ 43233 w 427945"/>
              <a:gd name="connsiteY69" fmla="*/ 339913 h 446429"/>
              <a:gd name="connsiteX70" fmla="*/ 36967 w 427945"/>
              <a:gd name="connsiteY70" fmla="*/ 335527 h 446429"/>
              <a:gd name="connsiteX71" fmla="*/ 30075 w 427945"/>
              <a:gd name="connsiteY71" fmla="*/ 329261 h 446429"/>
              <a:gd name="connsiteX72" fmla="*/ 38847 w 427945"/>
              <a:gd name="connsiteY72" fmla="*/ 327068 h 446429"/>
              <a:gd name="connsiteX73" fmla="*/ 40727 w 427945"/>
              <a:gd name="connsiteY73" fmla="*/ 325815 h 446429"/>
              <a:gd name="connsiteX74" fmla="*/ 40727 w 427945"/>
              <a:gd name="connsiteY74" fmla="*/ 320490 h 446429"/>
              <a:gd name="connsiteX75" fmla="*/ 39474 w 427945"/>
              <a:gd name="connsiteY75" fmla="*/ 312344 h 446429"/>
              <a:gd name="connsiteX76" fmla="*/ 32895 w 427945"/>
              <a:gd name="connsiteY76" fmla="*/ 285715 h 446429"/>
              <a:gd name="connsiteX77" fmla="*/ 28196 w 427945"/>
              <a:gd name="connsiteY77" fmla="*/ 278823 h 446429"/>
              <a:gd name="connsiteX78" fmla="*/ 17231 w 427945"/>
              <a:gd name="connsiteY78" fmla="*/ 275063 h 446429"/>
              <a:gd name="connsiteX79" fmla="*/ 13784 w 427945"/>
              <a:gd name="connsiteY79" fmla="*/ 265351 h 446429"/>
              <a:gd name="connsiteX80" fmla="*/ 2193 w 427945"/>
              <a:gd name="connsiteY80" fmla="*/ 245615 h 446429"/>
              <a:gd name="connsiteX81" fmla="*/ 1566 w 427945"/>
              <a:gd name="connsiteY81" fmla="*/ 238722 h 446429"/>
              <a:gd name="connsiteX82" fmla="*/ 4073 w 427945"/>
              <a:gd name="connsiteY82" fmla="*/ 232770 h 446429"/>
              <a:gd name="connsiteX83" fmla="*/ 7519 w 427945"/>
              <a:gd name="connsiteY83" fmla="*/ 226818 h 446429"/>
              <a:gd name="connsiteX84" fmla="*/ 10338 w 427945"/>
              <a:gd name="connsiteY84" fmla="*/ 220865 h 446429"/>
              <a:gd name="connsiteX85" fmla="*/ 10965 w 427945"/>
              <a:gd name="connsiteY85" fmla="*/ 217106 h 446429"/>
              <a:gd name="connsiteX86" fmla="*/ 11592 w 427945"/>
              <a:gd name="connsiteY86" fmla="*/ 205827 h 446429"/>
              <a:gd name="connsiteX87" fmla="*/ 17857 w 427945"/>
              <a:gd name="connsiteY87" fmla="*/ 195489 h 446429"/>
              <a:gd name="connsiteX88" fmla="*/ 19110 w 427945"/>
              <a:gd name="connsiteY88" fmla="*/ 194549 h 446429"/>
              <a:gd name="connsiteX89" fmla="*/ 16604 w 427945"/>
              <a:gd name="connsiteY89" fmla="*/ 183897 h 446429"/>
              <a:gd name="connsiteX90" fmla="*/ 4073 w 427945"/>
              <a:gd name="connsiteY90" fmla="*/ 160088 h 446429"/>
              <a:gd name="connsiteX91" fmla="*/ 0 w 427945"/>
              <a:gd name="connsiteY91" fmla="*/ 148497 h 446429"/>
              <a:gd name="connsiteX92" fmla="*/ 10025 w 427945"/>
              <a:gd name="connsiteY92" fmla="*/ 145677 h 446429"/>
              <a:gd name="connsiteX93" fmla="*/ 15038 w 427945"/>
              <a:gd name="connsiteY93" fmla="*/ 145364 h 446429"/>
              <a:gd name="connsiteX94" fmla="*/ 20363 w 427945"/>
              <a:gd name="connsiteY94" fmla="*/ 146303 h 446429"/>
              <a:gd name="connsiteX95" fmla="*/ 24436 w 427945"/>
              <a:gd name="connsiteY95" fmla="*/ 149123 h 446429"/>
              <a:gd name="connsiteX96" fmla="*/ 26003 w 427945"/>
              <a:gd name="connsiteY96" fmla="*/ 152883 h 446429"/>
              <a:gd name="connsiteX97" fmla="*/ 28196 w 427945"/>
              <a:gd name="connsiteY97" fmla="*/ 155702 h 446429"/>
              <a:gd name="connsiteX98" fmla="*/ 33835 w 427945"/>
              <a:gd name="connsiteY98" fmla="*/ 156015 h 446429"/>
              <a:gd name="connsiteX99" fmla="*/ 46993 w 427945"/>
              <a:gd name="connsiteY99" fmla="*/ 146930 h 446429"/>
              <a:gd name="connsiteX100" fmla="*/ 67356 w 427945"/>
              <a:gd name="connsiteY100" fmla="*/ 147243 h 446429"/>
              <a:gd name="connsiteX101" fmla="*/ 104010 w 427945"/>
              <a:gd name="connsiteY101" fmla="*/ 152256 h 446429"/>
              <a:gd name="connsiteX102" fmla="*/ 100564 w 427945"/>
              <a:gd name="connsiteY102" fmla="*/ 145677 h 446429"/>
              <a:gd name="connsiteX103" fmla="*/ 121867 w 427945"/>
              <a:gd name="connsiteY103" fmla="*/ 150376 h 446429"/>
              <a:gd name="connsiteX104" fmla="*/ 130953 w 427945"/>
              <a:gd name="connsiteY104" fmla="*/ 147870 h 446429"/>
              <a:gd name="connsiteX105" fmla="*/ 139098 w 427945"/>
              <a:gd name="connsiteY105" fmla="*/ 136905 h 446429"/>
              <a:gd name="connsiteX106" fmla="*/ 144111 w 427945"/>
              <a:gd name="connsiteY106" fmla="*/ 122807 h 446429"/>
              <a:gd name="connsiteX107" fmla="*/ 151003 w 427945"/>
              <a:gd name="connsiteY107" fmla="*/ 112469 h 446429"/>
              <a:gd name="connsiteX108" fmla="*/ 160715 w 427945"/>
              <a:gd name="connsiteY108" fmla="*/ 106517 h 446429"/>
              <a:gd name="connsiteX109" fmla="*/ 173873 w 427945"/>
              <a:gd name="connsiteY109" fmla="*/ 105576 h 446429"/>
              <a:gd name="connsiteX110" fmla="*/ 206454 w 427945"/>
              <a:gd name="connsiteY110" fmla="*/ 108083 h 446429"/>
              <a:gd name="connsiteX111" fmla="*/ 222118 w 427945"/>
              <a:gd name="connsiteY111" fmla="*/ 106203 h 446429"/>
              <a:gd name="connsiteX112" fmla="*/ 237782 w 427945"/>
              <a:gd name="connsiteY112" fmla="*/ 99938 h 446429"/>
              <a:gd name="connsiteX113" fmla="*/ 248121 w 427945"/>
              <a:gd name="connsiteY113" fmla="*/ 93045 h 446429"/>
              <a:gd name="connsiteX114" fmla="*/ 277256 w 427945"/>
              <a:gd name="connsiteY114" fmla="*/ 63910 h 446429"/>
              <a:gd name="connsiteX115" fmla="*/ 290727 w 427945"/>
              <a:gd name="connsiteY115" fmla="*/ 46993 h 446429"/>
              <a:gd name="connsiteX116" fmla="*/ 302005 w 427945"/>
              <a:gd name="connsiteY116" fmla="*/ 39160 h 446429"/>
              <a:gd name="connsiteX117" fmla="*/ 307018 w 427945"/>
              <a:gd name="connsiteY117" fmla="*/ 34461 h 446429"/>
              <a:gd name="connsiteX118" fmla="*/ 309838 w 427945"/>
              <a:gd name="connsiteY118" fmla="*/ 28196 h 446429"/>
              <a:gd name="connsiteX119" fmla="*/ 322682 w 427945"/>
              <a:gd name="connsiteY119" fmla="*/ 14724 h 446429"/>
              <a:gd name="connsiteX120" fmla="*/ 347745 w 427945"/>
              <a:gd name="connsiteY120" fmla="*/ 2193 h 446429"/>
              <a:gd name="connsiteX121" fmla="*/ 354637 w 427945"/>
              <a:gd name="connsiteY121" fmla="*/ 0 h 446429"/>
              <a:gd name="connsiteX122" fmla="*/ 354951 w 427945"/>
              <a:gd name="connsiteY122" fmla="*/ 5012 h 446429"/>
              <a:gd name="connsiteX123" fmla="*/ 362783 w 427945"/>
              <a:gd name="connsiteY123" fmla="*/ 106830 h 446429"/>
              <a:gd name="connsiteX124" fmla="*/ 367482 w 427945"/>
              <a:gd name="connsiteY124" fmla="*/ 126567 h 446429"/>
              <a:gd name="connsiteX125" fmla="*/ 373748 w 427945"/>
              <a:gd name="connsiteY125" fmla="*/ 137532 h 446429"/>
              <a:gd name="connsiteX126" fmla="*/ 397870 w 427945"/>
              <a:gd name="connsiteY126" fmla="*/ 153822 h 446429"/>
              <a:gd name="connsiteX127" fmla="*/ 404449 w 427945"/>
              <a:gd name="connsiteY127" fmla="*/ 161028 h 446429"/>
              <a:gd name="connsiteX128" fmla="*/ 410715 w 427945"/>
              <a:gd name="connsiteY128" fmla="*/ 170740 h 446429"/>
              <a:gd name="connsiteX129" fmla="*/ 413848 w 427945"/>
              <a:gd name="connsiteY129" fmla="*/ 180451 h 446429"/>
              <a:gd name="connsiteX130" fmla="*/ 416667 w 427945"/>
              <a:gd name="connsiteY130" fmla="*/ 200188 h 446429"/>
              <a:gd name="connsiteX131" fmla="*/ 419487 w 427945"/>
              <a:gd name="connsiteY131" fmla="*/ 207707 h 446429"/>
              <a:gd name="connsiteX132" fmla="*/ 422620 w 427945"/>
              <a:gd name="connsiteY132" fmla="*/ 213973 h 446429"/>
              <a:gd name="connsiteX133" fmla="*/ 426379 w 427945"/>
              <a:gd name="connsiteY133" fmla="*/ 218985 h 446429"/>
              <a:gd name="connsiteX134" fmla="*/ 427946 w 427945"/>
              <a:gd name="connsiteY134" fmla="*/ 223372 h 446429"/>
              <a:gd name="connsiteX135" fmla="*/ 427946 w 427945"/>
              <a:gd name="connsiteY135" fmla="*/ 228697 h 446429"/>
              <a:gd name="connsiteX136" fmla="*/ 423560 w 427945"/>
              <a:gd name="connsiteY136" fmla="*/ 243108 h 44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427945" h="446429">
                <a:moveTo>
                  <a:pt x="423560" y="243108"/>
                </a:moveTo>
                <a:lnTo>
                  <a:pt x="396931" y="257833"/>
                </a:lnTo>
                <a:lnTo>
                  <a:pt x="392858" y="261905"/>
                </a:lnTo>
                <a:lnTo>
                  <a:pt x="386906" y="268798"/>
                </a:lnTo>
                <a:lnTo>
                  <a:pt x="378760" y="285088"/>
                </a:lnTo>
                <a:lnTo>
                  <a:pt x="376880" y="291667"/>
                </a:lnTo>
                <a:lnTo>
                  <a:pt x="377507" y="296993"/>
                </a:lnTo>
                <a:lnTo>
                  <a:pt x="383773" y="305139"/>
                </a:lnTo>
                <a:lnTo>
                  <a:pt x="388472" y="315163"/>
                </a:lnTo>
                <a:lnTo>
                  <a:pt x="388785" y="323622"/>
                </a:lnTo>
                <a:lnTo>
                  <a:pt x="357144" y="340226"/>
                </a:lnTo>
                <a:lnTo>
                  <a:pt x="317356" y="352758"/>
                </a:lnTo>
                <a:lnTo>
                  <a:pt x="308271" y="357770"/>
                </a:lnTo>
                <a:lnTo>
                  <a:pt x="302005" y="363096"/>
                </a:lnTo>
                <a:lnTo>
                  <a:pt x="298246" y="369988"/>
                </a:lnTo>
                <a:lnTo>
                  <a:pt x="296053" y="375627"/>
                </a:lnTo>
                <a:lnTo>
                  <a:pt x="294487" y="381266"/>
                </a:lnTo>
                <a:lnTo>
                  <a:pt x="293234" y="391918"/>
                </a:lnTo>
                <a:lnTo>
                  <a:pt x="291667" y="394738"/>
                </a:lnTo>
                <a:lnTo>
                  <a:pt x="286341" y="401317"/>
                </a:lnTo>
                <a:lnTo>
                  <a:pt x="281955" y="409775"/>
                </a:lnTo>
                <a:lnTo>
                  <a:pt x="277569" y="415727"/>
                </a:lnTo>
                <a:lnTo>
                  <a:pt x="268797" y="424813"/>
                </a:lnTo>
                <a:lnTo>
                  <a:pt x="261592" y="429825"/>
                </a:lnTo>
                <a:lnTo>
                  <a:pt x="258146" y="433272"/>
                </a:lnTo>
                <a:lnTo>
                  <a:pt x="255013" y="439224"/>
                </a:lnTo>
                <a:lnTo>
                  <a:pt x="252193" y="441730"/>
                </a:lnTo>
                <a:lnTo>
                  <a:pt x="242795" y="446429"/>
                </a:lnTo>
                <a:lnTo>
                  <a:pt x="229324" y="445803"/>
                </a:lnTo>
                <a:lnTo>
                  <a:pt x="208647" y="439224"/>
                </a:lnTo>
                <a:lnTo>
                  <a:pt x="177632" y="426379"/>
                </a:lnTo>
                <a:lnTo>
                  <a:pt x="168860" y="423873"/>
                </a:lnTo>
                <a:lnTo>
                  <a:pt x="163221" y="423873"/>
                </a:lnTo>
                <a:lnTo>
                  <a:pt x="157895" y="430139"/>
                </a:lnTo>
                <a:lnTo>
                  <a:pt x="152882" y="433898"/>
                </a:lnTo>
                <a:lnTo>
                  <a:pt x="142544" y="437031"/>
                </a:lnTo>
                <a:lnTo>
                  <a:pt x="137845" y="436091"/>
                </a:lnTo>
                <a:lnTo>
                  <a:pt x="135652" y="434211"/>
                </a:lnTo>
                <a:lnTo>
                  <a:pt x="136592" y="431078"/>
                </a:lnTo>
                <a:lnTo>
                  <a:pt x="140664" y="426066"/>
                </a:lnTo>
                <a:lnTo>
                  <a:pt x="140978" y="422933"/>
                </a:lnTo>
                <a:lnTo>
                  <a:pt x="139098" y="419487"/>
                </a:lnTo>
                <a:lnTo>
                  <a:pt x="132832" y="413848"/>
                </a:lnTo>
                <a:lnTo>
                  <a:pt x="128446" y="412908"/>
                </a:lnTo>
                <a:lnTo>
                  <a:pt x="125314" y="414475"/>
                </a:lnTo>
                <a:lnTo>
                  <a:pt x="123120" y="424186"/>
                </a:lnTo>
                <a:lnTo>
                  <a:pt x="120614" y="428259"/>
                </a:lnTo>
                <a:lnTo>
                  <a:pt x="115915" y="431078"/>
                </a:lnTo>
                <a:lnTo>
                  <a:pt x="107770" y="432018"/>
                </a:lnTo>
                <a:lnTo>
                  <a:pt x="104010" y="430765"/>
                </a:lnTo>
                <a:lnTo>
                  <a:pt x="101817" y="427946"/>
                </a:lnTo>
                <a:lnTo>
                  <a:pt x="101504" y="421367"/>
                </a:lnTo>
                <a:lnTo>
                  <a:pt x="99937" y="418234"/>
                </a:lnTo>
                <a:lnTo>
                  <a:pt x="95552" y="412595"/>
                </a:lnTo>
                <a:lnTo>
                  <a:pt x="93985" y="408835"/>
                </a:lnTo>
                <a:lnTo>
                  <a:pt x="93672" y="404763"/>
                </a:lnTo>
                <a:lnTo>
                  <a:pt x="95238" y="394111"/>
                </a:lnTo>
                <a:lnTo>
                  <a:pt x="95865" y="385339"/>
                </a:lnTo>
                <a:lnTo>
                  <a:pt x="95865" y="382206"/>
                </a:lnTo>
                <a:lnTo>
                  <a:pt x="93045" y="378447"/>
                </a:lnTo>
                <a:lnTo>
                  <a:pt x="88033" y="374374"/>
                </a:lnTo>
                <a:lnTo>
                  <a:pt x="75815" y="367168"/>
                </a:lnTo>
                <a:lnTo>
                  <a:pt x="69236" y="364036"/>
                </a:lnTo>
                <a:lnTo>
                  <a:pt x="63283" y="362469"/>
                </a:lnTo>
                <a:lnTo>
                  <a:pt x="57958" y="361530"/>
                </a:lnTo>
                <a:lnTo>
                  <a:pt x="54198" y="358710"/>
                </a:lnTo>
                <a:lnTo>
                  <a:pt x="52632" y="352131"/>
                </a:lnTo>
                <a:lnTo>
                  <a:pt x="51378" y="348685"/>
                </a:lnTo>
                <a:lnTo>
                  <a:pt x="47932" y="344612"/>
                </a:lnTo>
                <a:lnTo>
                  <a:pt x="43233" y="339913"/>
                </a:lnTo>
                <a:lnTo>
                  <a:pt x="36967" y="335527"/>
                </a:lnTo>
                <a:lnTo>
                  <a:pt x="30075" y="329261"/>
                </a:lnTo>
                <a:lnTo>
                  <a:pt x="38847" y="327068"/>
                </a:lnTo>
                <a:lnTo>
                  <a:pt x="40727" y="325815"/>
                </a:lnTo>
                <a:lnTo>
                  <a:pt x="40727" y="320490"/>
                </a:lnTo>
                <a:lnTo>
                  <a:pt x="39474" y="312344"/>
                </a:lnTo>
                <a:lnTo>
                  <a:pt x="32895" y="285715"/>
                </a:lnTo>
                <a:lnTo>
                  <a:pt x="28196" y="278823"/>
                </a:lnTo>
                <a:lnTo>
                  <a:pt x="17231" y="275063"/>
                </a:lnTo>
                <a:lnTo>
                  <a:pt x="13784" y="265351"/>
                </a:lnTo>
                <a:lnTo>
                  <a:pt x="2193" y="245615"/>
                </a:lnTo>
                <a:lnTo>
                  <a:pt x="1566" y="238722"/>
                </a:lnTo>
                <a:lnTo>
                  <a:pt x="4073" y="232770"/>
                </a:lnTo>
                <a:lnTo>
                  <a:pt x="7519" y="226818"/>
                </a:lnTo>
                <a:lnTo>
                  <a:pt x="10338" y="220865"/>
                </a:lnTo>
                <a:lnTo>
                  <a:pt x="10965" y="217106"/>
                </a:lnTo>
                <a:lnTo>
                  <a:pt x="11592" y="205827"/>
                </a:lnTo>
                <a:lnTo>
                  <a:pt x="17857" y="195489"/>
                </a:lnTo>
                <a:lnTo>
                  <a:pt x="19110" y="194549"/>
                </a:lnTo>
                <a:lnTo>
                  <a:pt x="16604" y="183897"/>
                </a:lnTo>
                <a:lnTo>
                  <a:pt x="4073" y="160088"/>
                </a:lnTo>
                <a:lnTo>
                  <a:pt x="0" y="148497"/>
                </a:lnTo>
                <a:lnTo>
                  <a:pt x="10025" y="145677"/>
                </a:lnTo>
                <a:lnTo>
                  <a:pt x="15038" y="145364"/>
                </a:lnTo>
                <a:lnTo>
                  <a:pt x="20363" y="146303"/>
                </a:lnTo>
                <a:lnTo>
                  <a:pt x="24436" y="149123"/>
                </a:lnTo>
                <a:lnTo>
                  <a:pt x="26003" y="152883"/>
                </a:lnTo>
                <a:lnTo>
                  <a:pt x="28196" y="155702"/>
                </a:lnTo>
                <a:lnTo>
                  <a:pt x="33835" y="156015"/>
                </a:lnTo>
                <a:lnTo>
                  <a:pt x="46993" y="146930"/>
                </a:lnTo>
                <a:lnTo>
                  <a:pt x="67356" y="147243"/>
                </a:lnTo>
                <a:lnTo>
                  <a:pt x="104010" y="152256"/>
                </a:lnTo>
                <a:lnTo>
                  <a:pt x="100564" y="145677"/>
                </a:lnTo>
                <a:lnTo>
                  <a:pt x="121867" y="150376"/>
                </a:lnTo>
                <a:lnTo>
                  <a:pt x="130953" y="147870"/>
                </a:lnTo>
                <a:lnTo>
                  <a:pt x="139098" y="136905"/>
                </a:lnTo>
                <a:lnTo>
                  <a:pt x="144111" y="122807"/>
                </a:lnTo>
                <a:lnTo>
                  <a:pt x="151003" y="112469"/>
                </a:lnTo>
                <a:lnTo>
                  <a:pt x="160715" y="106517"/>
                </a:lnTo>
                <a:lnTo>
                  <a:pt x="173873" y="105576"/>
                </a:lnTo>
                <a:lnTo>
                  <a:pt x="206454" y="108083"/>
                </a:lnTo>
                <a:lnTo>
                  <a:pt x="222118" y="106203"/>
                </a:lnTo>
                <a:lnTo>
                  <a:pt x="237782" y="99938"/>
                </a:lnTo>
                <a:lnTo>
                  <a:pt x="248121" y="93045"/>
                </a:lnTo>
                <a:lnTo>
                  <a:pt x="277256" y="63910"/>
                </a:lnTo>
                <a:lnTo>
                  <a:pt x="290727" y="46993"/>
                </a:lnTo>
                <a:lnTo>
                  <a:pt x="302005" y="39160"/>
                </a:lnTo>
                <a:lnTo>
                  <a:pt x="307018" y="34461"/>
                </a:lnTo>
                <a:lnTo>
                  <a:pt x="309838" y="28196"/>
                </a:lnTo>
                <a:lnTo>
                  <a:pt x="322682" y="14724"/>
                </a:lnTo>
                <a:lnTo>
                  <a:pt x="347745" y="2193"/>
                </a:lnTo>
                <a:lnTo>
                  <a:pt x="354637" y="0"/>
                </a:lnTo>
                <a:lnTo>
                  <a:pt x="354951" y="5012"/>
                </a:lnTo>
                <a:lnTo>
                  <a:pt x="362783" y="106830"/>
                </a:lnTo>
                <a:lnTo>
                  <a:pt x="367482" y="126567"/>
                </a:lnTo>
                <a:lnTo>
                  <a:pt x="373748" y="137532"/>
                </a:lnTo>
                <a:lnTo>
                  <a:pt x="397870" y="153822"/>
                </a:lnTo>
                <a:lnTo>
                  <a:pt x="404449" y="161028"/>
                </a:lnTo>
                <a:lnTo>
                  <a:pt x="410715" y="170740"/>
                </a:lnTo>
                <a:lnTo>
                  <a:pt x="413848" y="180451"/>
                </a:lnTo>
                <a:lnTo>
                  <a:pt x="416667" y="200188"/>
                </a:lnTo>
                <a:lnTo>
                  <a:pt x="419487" y="207707"/>
                </a:lnTo>
                <a:lnTo>
                  <a:pt x="422620" y="213973"/>
                </a:lnTo>
                <a:lnTo>
                  <a:pt x="426379" y="218985"/>
                </a:lnTo>
                <a:lnTo>
                  <a:pt x="427946" y="223372"/>
                </a:lnTo>
                <a:lnTo>
                  <a:pt x="427946" y="228697"/>
                </a:lnTo>
                <a:lnTo>
                  <a:pt x="423560" y="243108"/>
                </a:lnTo>
                <a:close/>
              </a:path>
            </a:pathLst>
          </a:custGeom>
          <a:solidFill>
            <a:srgbClr val="F26B06"/>
          </a:solidFill>
          <a:ln w="12700" cap="rnd">
            <a:solidFill>
              <a:schemeClr val="bg1"/>
            </a:solidFill>
            <a:prstDash val="solid"/>
            <a:round/>
          </a:ln>
        </p:spPr>
        <p:txBody>
          <a:bodyPr rtlCol="0" anchor="ctr"/>
          <a:lstStyle/>
          <a:p>
            <a:endParaRPr lang="vi-VN"/>
          </a:p>
        </p:txBody>
      </p:sp>
      <p:sp>
        <p:nvSpPr>
          <p:cNvPr id="45" name="Freeform: Shape 44">
            <a:extLst>
              <a:ext uri="{FF2B5EF4-FFF2-40B4-BE49-F238E27FC236}">
                <a16:creationId xmlns:a16="http://schemas.microsoft.com/office/drawing/2014/main" id="{A2C429A2-8984-8812-0BA3-FC8C7F3A28EB}"/>
              </a:ext>
            </a:extLst>
          </p:cNvPr>
          <p:cNvSpPr/>
          <p:nvPr/>
        </p:nvSpPr>
        <p:spPr>
          <a:xfrm>
            <a:off x="3207338" y="4135535"/>
            <a:ext cx="286028" cy="502193"/>
          </a:xfrm>
          <a:custGeom>
            <a:avLst/>
            <a:gdLst>
              <a:gd name="connsiteX0" fmla="*/ 188284 w 286028"/>
              <a:gd name="connsiteY0" fmla="*/ 4699 h 502193"/>
              <a:gd name="connsiteX1" fmla="*/ 190163 w 286028"/>
              <a:gd name="connsiteY1" fmla="*/ 33834 h 502193"/>
              <a:gd name="connsiteX2" fmla="*/ 192356 w 286028"/>
              <a:gd name="connsiteY2" fmla="*/ 38220 h 502193"/>
              <a:gd name="connsiteX3" fmla="*/ 192043 w 286028"/>
              <a:gd name="connsiteY3" fmla="*/ 42920 h 502193"/>
              <a:gd name="connsiteX4" fmla="*/ 187970 w 286028"/>
              <a:gd name="connsiteY4" fmla="*/ 42920 h 502193"/>
              <a:gd name="connsiteX5" fmla="*/ 185464 w 286028"/>
              <a:gd name="connsiteY5" fmla="*/ 47619 h 502193"/>
              <a:gd name="connsiteX6" fmla="*/ 182644 w 286028"/>
              <a:gd name="connsiteY6" fmla="*/ 49499 h 502193"/>
              <a:gd name="connsiteX7" fmla="*/ 181391 w 286028"/>
              <a:gd name="connsiteY7" fmla="*/ 52631 h 502193"/>
              <a:gd name="connsiteX8" fmla="*/ 183898 w 286028"/>
              <a:gd name="connsiteY8" fmla="*/ 58271 h 502193"/>
              <a:gd name="connsiteX9" fmla="*/ 186717 w 286028"/>
              <a:gd name="connsiteY9" fmla="*/ 49499 h 502193"/>
              <a:gd name="connsiteX10" fmla="*/ 187030 w 286028"/>
              <a:gd name="connsiteY10" fmla="*/ 46053 h 502193"/>
              <a:gd name="connsiteX11" fmla="*/ 201441 w 286028"/>
              <a:gd name="connsiteY11" fmla="*/ 85526 h 502193"/>
              <a:gd name="connsiteX12" fmla="*/ 208960 w 286028"/>
              <a:gd name="connsiteY12" fmla="*/ 95552 h 502193"/>
              <a:gd name="connsiteX13" fmla="*/ 210840 w 286028"/>
              <a:gd name="connsiteY13" fmla="*/ 101817 h 502193"/>
              <a:gd name="connsiteX14" fmla="*/ 210214 w 286028"/>
              <a:gd name="connsiteY14" fmla="*/ 125627 h 502193"/>
              <a:gd name="connsiteX15" fmla="*/ 211153 w 286028"/>
              <a:gd name="connsiteY15" fmla="*/ 131579 h 502193"/>
              <a:gd name="connsiteX16" fmla="*/ 213346 w 286028"/>
              <a:gd name="connsiteY16" fmla="*/ 139098 h 502193"/>
              <a:gd name="connsiteX17" fmla="*/ 218985 w 286028"/>
              <a:gd name="connsiteY17" fmla="*/ 151316 h 502193"/>
              <a:gd name="connsiteX18" fmla="*/ 232457 w 286028"/>
              <a:gd name="connsiteY18" fmla="*/ 166354 h 502193"/>
              <a:gd name="connsiteX19" fmla="*/ 236529 w 286028"/>
              <a:gd name="connsiteY19" fmla="*/ 172306 h 502193"/>
              <a:gd name="connsiteX20" fmla="*/ 238096 w 286028"/>
              <a:gd name="connsiteY20" fmla="*/ 178258 h 502193"/>
              <a:gd name="connsiteX21" fmla="*/ 240915 w 286028"/>
              <a:gd name="connsiteY21" fmla="*/ 196429 h 502193"/>
              <a:gd name="connsiteX22" fmla="*/ 236529 w 286028"/>
              <a:gd name="connsiteY22" fmla="*/ 203321 h 502193"/>
              <a:gd name="connsiteX23" fmla="*/ 242482 w 286028"/>
              <a:gd name="connsiteY23" fmla="*/ 218359 h 502193"/>
              <a:gd name="connsiteX24" fmla="*/ 256893 w 286028"/>
              <a:gd name="connsiteY24" fmla="*/ 241542 h 502193"/>
              <a:gd name="connsiteX25" fmla="*/ 249061 w 286028"/>
              <a:gd name="connsiteY25" fmla="*/ 240602 h 502193"/>
              <a:gd name="connsiteX26" fmla="*/ 245615 w 286028"/>
              <a:gd name="connsiteY26" fmla="*/ 236529 h 502193"/>
              <a:gd name="connsiteX27" fmla="*/ 243735 w 286028"/>
              <a:gd name="connsiteY27" fmla="*/ 231203 h 502193"/>
              <a:gd name="connsiteX28" fmla="*/ 239349 w 286028"/>
              <a:gd name="connsiteY28" fmla="*/ 226191 h 502193"/>
              <a:gd name="connsiteX29" fmla="*/ 229637 w 286028"/>
              <a:gd name="connsiteY29" fmla="*/ 224311 h 502193"/>
              <a:gd name="connsiteX30" fmla="*/ 228697 w 286028"/>
              <a:gd name="connsiteY30" fmla="*/ 231203 h 502193"/>
              <a:gd name="connsiteX31" fmla="*/ 233710 w 286028"/>
              <a:gd name="connsiteY31" fmla="*/ 240289 h 502193"/>
              <a:gd name="connsiteX32" fmla="*/ 246868 w 286028"/>
              <a:gd name="connsiteY32" fmla="*/ 247494 h 502193"/>
              <a:gd name="connsiteX33" fmla="*/ 251254 w 286028"/>
              <a:gd name="connsiteY33" fmla="*/ 254386 h 502193"/>
              <a:gd name="connsiteX34" fmla="*/ 262845 w 286028"/>
              <a:gd name="connsiteY34" fmla="*/ 285715 h 502193"/>
              <a:gd name="connsiteX35" fmla="*/ 268484 w 286028"/>
              <a:gd name="connsiteY35" fmla="*/ 334587 h 502193"/>
              <a:gd name="connsiteX36" fmla="*/ 272244 w 286028"/>
              <a:gd name="connsiteY36" fmla="*/ 340853 h 502193"/>
              <a:gd name="connsiteX37" fmla="*/ 283522 w 286028"/>
              <a:gd name="connsiteY37" fmla="*/ 349938 h 502193"/>
              <a:gd name="connsiteX38" fmla="*/ 286028 w 286028"/>
              <a:gd name="connsiteY38" fmla="*/ 354011 h 502193"/>
              <a:gd name="connsiteX39" fmla="*/ 283209 w 286028"/>
              <a:gd name="connsiteY39" fmla="*/ 388472 h 502193"/>
              <a:gd name="connsiteX40" fmla="*/ 284462 w 286028"/>
              <a:gd name="connsiteY40" fmla="*/ 405389 h 502193"/>
              <a:gd name="connsiteX41" fmla="*/ 281016 w 286028"/>
              <a:gd name="connsiteY41" fmla="*/ 406955 h 502193"/>
              <a:gd name="connsiteX42" fmla="*/ 270051 w 286028"/>
              <a:gd name="connsiteY42" fmla="*/ 406955 h 502193"/>
              <a:gd name="connsiteX43" fmla="*/ 269111 w 286028"/>
              <a:gd name="connsiteY43" fmla="*/ 402256 h 502193"/>
              <a:gd name="connsiteX44" fmla="*/ 271617 w 286028"/>
              <a:gd name="connsiteY44" fmla="*/ 376880 h 502193"/>
              <a:gd name="connsiteX45" fmla="*/ 265665 w 286028"/>
              <a:gd name="connsiteY45" fmla="*/ 354950 h 502193"/>
              <a:gd name="connsiteX46" fmla="*/ 262219 w 286028"/>
              <a:gd name="connsiteY46" fmla="*/ 347745 h 502193"/>
              <a:gd name="connsiteX47" fmla="*/ 256893 w 286028"/>
              <a:gd name="connsiteY47" fmla="*/ 352444 h 502193"/>
              <a:gd name="connsiteX48" fmla="*/ 255640 w 286028"/>
              <a:gd name="connsiteY48" fmla="*/ 357144 h 502193"/>
              <a:gd name="connsiteX49" fmla="*/ 254073 w 286028"/>
              <a:gd name="connsiteY49" fmla="*/ 373434 h 502193"/>
              <a:gd name="connsiteX50" fmla="*/ 249687 w 286028"/>
              <a:gd name="connsiteY50" fmla="*/ 381579 h 502193"/>
              <a:gd name="connsiteX51" fmla="*/ 249061 w 286028"/>
              <a:gd name="connsiteY51" fmla="*/ 384712 h 502193"/>
              <a:gd name="connsiteX52" fmla="*/ 254073 w 286028"/>
              <a:gd name="connsiteY52" fmla="*/ 382833 h 502193"/>
              <a:gd name="connsiteX53" fmla="*/ 257206 w 286028"/>
              <a:gd name="connsiteY53" fmla="*/ 392858 h 502193"/>
              <a:gd name="connsiteX54" fmla="*/ 260026 w 286028"/>
              <a:gd name="connsiteY54" fmla="*/ 396304 h 502193"/>
              <a:gd name="connsiteX55" fmla="*/ 265351 w 286028"/>
              <a:gd name="connsiteY55" fmla="*/ 397557 h 502193"/>
              <a:gd name="connsiteX56" fmla="*/ 260652 w 286028"/>
              <a:gd name="connsiteY56" fmla="*/ 402570 h 502193"/>
              <a:gd name="connsiteX57" fmla="*/ 255326 w 286028"/>
              <a:gd name="connsiteY57" fmla="*/ 406642 h 502193"/>
              <a:gd name="connsiteX58" fmla="*/ 251567 w 286028"/>
              <a:gd name="connsiteY58" fmla="*/ 412281 h 502193"/>
              <a:gd name="connsiteX59" fmla="*/ 250940 w 286028"/>
              <a:gd name="connsiteY59" fmla="*/ 421680 h 502193"/>
              <a:gd name="connsiteX60" fmla="*/ 256266 w 286028"/>
              <a:gd name="connsiteY60" fmla="*/ 432018 h 502193"/>
              <a:gd name="connsiteX61" fmla="*/ 245301 w 286028"/>
              <a:gd name="connsiteY61" fmla="*/ 437971 h 502193"/>
              <a:gd name="connsiteX62" fmla="*/ 224625 w 286028"/>
              <a:gd name="connsiteY62" fmla="*/ 442983 h 502193"/>
              <a:gd name="connsiteX63" fmla="*/ 216479 w 286028"/>
              <a:gd name="connsiteY63" fmla="*/ 449249 h 502193"/>
              <a:gd name="connsiteX64" fmla="*/ 189537 w 286028"/>
              <a:gd name="connsiteY64" fmla="*/ 480577 h 502193"/>
              <a:gd name="connsiteX65" fmla="*/ 181705 w 286028"/>
              <a:gd name="connsiteY65" fmla="*/ 486216 h 502193"/>
              <a:gd name="connsiteX66" fmla="*/ 145990 w 286028"/>
              <a:gd name="connsiteY66" fmla="*/ 500314 h 502193"/>
              <a:gd name="connsiteX67" fmla="*/ 131266 w 286028"/>
              <a:gd name="connsiteY67" fmla="*/ 502194 h 502193"/>
              <a:gd name="connsiteX68" fmla="*/ 116855 w 286028"/>
              <a:gd name="connsiteY68" fmla="*/ 502194 h 502193"/>
              <a:gd name="connsiteX69" fmla="*/ 81141 w 286028"/>
              <a:gd name="connsiteY69" fmla="*/ 493735 h 502193"/>
              <a:gd name="connsiteX70" fmla="*/ 79574 w 286028"/>
              <a:gd name="connsiteY70" fmla="*/ 446743 h 502193"/>
              <a:gd name="connsiteX71" fmla="*/ 73622 w 286028"/>
              <a:gd name="connsiteY71" fmla="*/ 410715 h 502193"/>
              <a:gd name="connsiteX72" fmla="*/ 69862 w 286028"/>
              <a:gd name="connsiteY72" fmla="*/ 398497 h 502193"/>
              <a:gd name="connsiteX73" fmla="*/ 59211 w 286028"/>
              <a:gd name="connsiteY73" fmla="*/ 378447 h 502193"/>
              <a:gd name="connsiteX74" fmla="*/ 39787 w 286028"/>
              <a:gd name="connsiteY74" fmla="*/ 351818 h 502193"/>
              <a:gd name="connsiteX75" fmla="*/ 34461 w 286028"/>
              <a:gd name="connsiteY75" fmla="*/ 340539 h 502193"/>
              <a:gd name="connsiteX76" fmla="*/ 32895 w 286028"/>
              <a:gd name="connsiteY76" fmla="*/ 330514 h 502193"/>
              <a:gd name="connsiteX77" fmla="*/ 33835 w 286028"/>
              <a:gd name="connsiteY77" fmla="*/ 319236 h 502193"/>
              <a:gd name="connsiteX78" fmla="*/ 35401 w 286028"/>
              <a:gd name="connsiteY78" fmla="*/ 310151 h 502193"/>
              <a:gd name="connsiteX79" fmla="*/ 35714 w 286028"/>
              <a:gd name="connsiteY79" fmla="*/ 302005 h 502193"/>
              <a:gd name="connsiteX80" fmla="*/ 34148 w 286028"/>
              <a:gd name="connsiteY80" fmla="*/ 296053 h 502193"/>
              <a:gd name="connsiteX81" fmla="*/ 30075 w 286028"/>
              <a:gd name="connsiteY81" fmla="*/ 290101 h 502193"/>
              <a:gd name="connsiteX82" fmla="*/ 17231 w 286028"/>
              <a:gd name="connsiteY82" fmla="*/ 275690 h 502193"/>
              <a:gd name="connsiteX83" fmla="*/ 10338 w 286028"/>
              <a:gd name="connsiteY83" fmla="*/ 265978 h 502193"/>
              <a:gd name="connsiteX84" fmla="*/ 3759 w 286028"/>
              <a:gd name="connsiteY84" fmla="*/ 251880 h 502193"/>
              <a:gd name="connsiteX85" fmla="*/ 313 w 286028"/>
              <a:gd name="connsiteY85" fmla="*/ 233083 h 502193"/>
              <a:gd name="connsiteX86" fmla="*/ 0 w 286028"/>
              <a:gd name="connsiteY86" fmla="*/ 204574 h 502193"/>
              <a:gd name="connsiteX87" fmla="*/ 17544 w 286028"/>
              <a:gd name="connsiteY87" fmla="*/ 135965 h 502193"/>
              <a:gd name="connsiteX88" fmla="*/ 22243 w 286028"/>
              <a:gd name="connsiteY88" fmla="*/ 99311 h 502193"/>
              <a:gd name="connsiteX89" fmla="*/ 20677 w 286028"/>
              <a:gd name="connsiteY89" fmla="*/ 68609 h 502193"/>
              <a:gd name="connsiteX90" fmla="*/ 13785 w 286028"/>
              <a:gd name="connsiteY90" fmla="*/ 38220 h 502193"/>
              <a:gd name="connsiteX91" fmla="*/ 32895 w 286028"/>
              <a:gd name="connsiteY91" fmla="*/ 26629 h 502193"/>
              <a:gd name="connsiteX92" fmla="*/ 46679 w 286028"/>
              <a:gd name="connsiteY92" fmla="*/ 20677 h 502193"/>
              <a:gd name="connsiteX93" fmla="*/ 67043 w 286028"/>
              <a:gd name="connsiteY93" fmla="*/ 7519 h 502193"/>
              <a:gd name="connsiteX94" fmla="*/ 76441 w 286028"/>
              <a:gd name="connsiteY94" fmla="*/ 4386 h 502193"/>
              <a:gd name="connsiteX95" fmla="*/ 96805 w 286028"/>
              <a:gd name="connsiteY95" fmla="*/ 1566 h 502193"/>
              <a:gd name="connsiteX96" fmla="*/ 146304 w 286028"/>
              <a:gd name="connsiteY96" fmla="*/ 4386 h 502193"/>
              <a:gd name="connsiteX97" fmla="*/ 169487 w 286028"/>
              <a:gd name="connsiteY97" fmla="*/ 626 h 502193"/>
              <a:gd name="connsiteX98" fmla="*/ 176692 w 286028"/>
              <a:gd name="connsiteY98" fmla="*/ 0 h 502193"/>
              <a:gd name="connsiteX99" fmla="*/ 185777 w 286028"/>
              <a:gd name="connsiteY99" fmla="*/ 2506 h 502193"/>
              <a:gd name="connsiteX100" fmla="*/ 188284 w 286028"/>
              <a:gd name="connsiteY100" fmla="*/ 4699 h 50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86028" h="502193">
                <a:moveTo>
                  <a:pt x="188284" y="4699"/>
                </a:moveTo>
                <a:lnTo>
                  <a:pt x="190163" y="33834"/>
                </a:lnTo>
                <a:lnTo>
                  <a:pt x="192356" y="38220"/>
                </a:lnTo>
                <a:lnTo>
                  <a:pt x="192043" y="42920"/>
                </a:lnTo>
                <a:lnTo>
                  <a:pt x="187970" y="42920"/>
                </a:lnTo>
                <a:lnTo>
                  <a:pt x="185464" y="47619"/>
                </a:lnTo>
                <a:lnTo>
                  <a:pt x="182644" y="49499"/>
                </a:lnTo>
                <a:lnTo>
                  <a:pt x="181391" y="52631"/>
                </a:lnTo>
                <a:lnTo>
                  <a:pt x="183898" y="58271"/>
                </a:lnTo>
                <a:lnTo>
                  <a:pt x="186717" y="49499"/>
                </a:lnTo>
                <a:lnTo>
                  <a:pt x="187030" y="46053"/>
                </a:lnTo>
                <a:lnTo>
                  <a:pt x="201441" y="85526"/>
                </a:lnTo>
                <a:lnTo>
                  <a:pt x="208960" y="95552"/>
                </a:lnTo>
                <a:lnTo>
                  <a:pt x="210840" y="101817"/>
                </a:lnTo>
                <a:lnTo>
                  <a:pt x="210214" y="125627"/>
                </a:lnTo>
                <a:lnTo>
                  <a:pt x="211153" y="131579"/>
                </a:lnTo>
                <a:lnTo>
                  <a:pt x="213346" y="139098"/>
                </a:lnTo>
                <a:lnTo>
                  <a:pt x="218985" y="151316"/>
                </a:lnTo>
                <a:lnTo>
                  <a:pt x="232457" y="166354"/>
                </a:lnTo>
                <a:lnTo>
                  <a:pt x="236529" y="172306"/>
                </a:lnTo>
                <a:lnTo>
                  <a:pt x="238096" y="178258"/>
                </a:lnTo>
                <a:lnTo>
                  <a:pt x="240915" y="196429"/>
                </a:lnTo>
                <a:lnTo>
                  <a:pt x="236529" y="203321"/>
                </a:lnTo>
                <a:lnTo>
                  <a:pt x="242482" y="218359"/>
                </a:lnTo>
                <a:lnTo>
                  <a:pt x="256893" y="241542"/>
                </a:lnTo>
                <a:lnTo>
                  <a:pt x="249061" y="240602"/>
                </a:lnTo>
                <a:lnTo>
                  <a:pt x="245615" y="236529"/>
                </a:lnTo>
                <a:lnTo>
                  <a:pt x="243735" y="231203"/>
                </a:lnTo>
                <a:lnTo>
                  <a:pt x="239349" y="226191"/>
                </a:lnTo>
                <a:lnTo>
                  <a:pt x="229637" y="224311"/>
                </a:lnTo>
                <a:lnTo>
                  <a:pt x="228697" y="231203"/>
                </a:lnTo>
                <a:lnTo>
                  <a:pt x="233710" y="240289"/>
                </a:lnTo>
                <a:lnTo>
                  <a:pt x="246868" y="247494"/>
                </a:lnTo>
                <a:lnTo>
                  <a:pt x="251254" y="254386"/>
                </a:lnTo>
                <a:lnTo>
                  <a:pt x="262845" y="285715"/>
                </a:lnTo>
                <a:lnTo>
                  <a:pt x="268484" y="334587"/>
                </a:lnTo>
                <a:lnTo>
                  <a:pt x="272244" y="340853"/>
                </a:lnTo>
                <a:lnTo>
                  <a:pt x="283522" y="349938"/>
                </a:lnTo>
                <a:lnTo>
                  <a:pt x="286028" y="354011"/>
                </a:lnTo>
                <a:lnTo>
                  <a:pt x="283209" y="388472"/>
                </a:lnTo>
                <a:lnTo>
                  <a:pt x="284462" y="405389"/>
                </a:lnTo>
                <a:lnTo>
                  <a:pt x="281016" y="406955"/>
                </a:lnTo>
                <a:lnTo>
                  <a:pt x="270051" y="406955"/>
                </a:lnTo>
                <a:lnTo>
                  <a:pt x="269111" y="402256"/>
                </a:lnTo>
                <a:lnTo>
                  <a:pt x="271617" y="376880"/>
                </a:lnTo>
                <a:lnTo>
                  <a:pt x="265665" y="354950"/>
                </a:lnTo>
                <a:lnTo>
                  <a:pt x="262219" y="347745"/>
                </a:lnTo>
                <a:lnTo>
                  <a:pt x="256893" y="352444"/>
                </a:lnTo>
                <a:lnTo>
                  <a:pt x="255640" y="357144"/>
                </a:lnTo>
                <a:lnTo>
                  <a:pt x="254073" y="373434"/>
                </a:lnTo>
                <a:lnTo>
                  <a:pt x="249687" y="381579"/>
                </a:lnTo>
                <a:lnTo>
                  <a:pt x="249061" y="384712"/>
                </a:lnTo>
                <a:lnTo>
                  <a:pt x="254073" y="382833"/>
                </a:lnTo>
                <a:lnTo>
                  <a:pt x="257206" y="392858"/>
                </a:lnTo>
                <a:lnTo>
                  <a:pt x="260026" y="396304"/>
                </a:lnTo>
                <a:lnTo>
                  <a:pt x="265351" y="397557"/>
                </a:lnTo>
                <a:lnTo>
                  <a:pt x="260652" y="402570"/>
                </a:lnTo>
                <a:lnTo>
                  <a:pt x="255326" y="406642"/>
                </a:lnTo>
                <a:lnTo>
                  <a:pt x="251567" y="412281"/>
                </a:lnTo>
                <a:lnTo>
                  <a:pt x="250940" y="421680"/>
                </a:lnTo>
                <a:lnTo>
                  <a:pt x="256266" y="432018"/>
                </a:lnTo>
                <a:lnTo>
                  <a:pt x="245301" y="437971"/>
                </a:lnTo>
                <a:lnTo>
                  <a:pt x="224625" y="442983"/>
                </a:lnTo>
                <a:lnTo>
                  <a:pt x="216479" y="449249"/>
                </a:lnTo>
                <a:lnTo>
                  <a:pt x="189537" y="480577"/>
                </a:lnTo>
                <a:lnTo>
                  <a:pt x="181705" y="486216"/>
                </a:lnTo>
                <a:lnTo>
                  <a:pt x="145990" y="500314"/>
                </a:lnTo>
                <a:lnTo>
                  <a:pt x="131266" y="502194"/>
                </a:lnTo>
                <a:lnTo>
                  <a:pt x="116855" y="502194"/>
                </a:lnTo>
                <a:lnTo>
                  <a:pt x="81141" y="493735"/>
                </a:lnTo>
                <a:lnTo>
                  <a:pt x="79574" y="446743"/>
                </a:lnTo>
                <a:lnTo>
                  <a:pt x="73622" y="410715"/>
                </a:lnTo>
                <a:lnTo>
                  <a:pt x="69862" y="398497"/>
                </a:lnTo>
                <a:lnTo>
                  <a:pt x="59211" y="378447"/>
                </a:lnTo>
                <a:lnTo>
                  <a:pt x="39787" y="351818"/>
                </a:lnTo>
                <a:lnTo>
                  <a:pt x="34461" y="340539"/>
                </a:lnTo>
                <a:lnTo>
                  <a:pt x="32895" y="330514"/>
                </a:lnTo>
                <a:lnTo>
                  <a:pt x="33835" y="319236"/>
                </a:lnTo>
                <a:lnTo>
                  <a:pt x="35401" y="310151"/>
                </a:lnTo>
                <a:lnTo>
                  <a:pt x="35714" y="302005"/>
                </a:lnTo>
                <a:lnTo>
                  <a:pt x="34148" y="296053"/>
                </a:lnTo>
                <a:lnTo>
                  <a:pt x="30075" y="290101"/>
                </a:lnTo>
                <a:lnTo>
                  <a:pt x="17231" y="275690"/>
                </a:lnTo>
                <a:lnTo>
                  <a:pt x="10338" y="265978"/>
                </a:lnTo>
                <a:lnTo>
                  <a:pt x="3759" y="251880"/>
                </a:lnTo>
                <a:lnTo>
                  <a:pt x="313" y="233083"/>
                </a:lnTo>
                <a:lnTo>
                  <a:pt x="0" y="204574"/>
                </a:lnTo>
                <a:lnTo>
                  <a:pt x="17544" y="135965"/>
                </a:lnTo>
                <a:lnTo>
                  <a:pt x="22243" y="99311"/>
                </a:lnTo>
                <a:lnTo>
                  <a:pt x="20677" y="68609"/>
                </a:lnTo>
                <a:lnTo>
                  <a:pt x="13785" y="38220"/>
                </a:lnTo>
                <a:lnTo>
                  <a:pt x="32895" y="26629"/>
                </a:lnTo>
                <a:lnTo>
                  <a:pt x="46679" y="20677"/>
                </a:lnTo>
                <a:lnTo>
                  <a:pt x="67043" y="7519"/>
                </a:lnTo>
                <a:lnTo>
                  <a:pt x="76441" y="4386"/>
                </a:lnTo>
                <a:lnTo>
                  <a:pt x="96805" y="1566"/>
                </a:lnTo>
                <a:lnTo>
                  <a:pt x="146304" y="4386"/>
                </a:lnTo>
                <a:lnTo>
                  <a:pt x="169487" y="626"/>
                </a:lnTo>
                <a:lnTo>
                  <a:pt x="176692" y="0"/>
                </a:lnTo>
                <a:lnTo>
                  <a:pt x="185777" y="2506"/>
                </a:lnTo>
                <a:lnTo>
                  <a:pt x="188284" y="4699"/>
                </a:lnTo>
                <a:close/>
              </a:path>
            </a:pathLst>
          </a:custGeom>
          <a:solidFill>
            <a:srgbClr val="70CE2A"/>
          </a:solidFill>
          <a:ln w="12700" cap="rnd">
            <a:solidFill>
              <a:schemeClr val="bg1"/>
            </a:solidFill>
            <a:prstDash val="solid"/>
            <a:round/>
          </a:ln>
        </p:spPr>
        <p:txBody>
          <a:bodyPr rtlCol="0" anchor="ctr"/>
          <a:lstStyle/>
          <a:p>
            <a:endParaRPr lang="vi-VN"/>
          </a:p>
        </p:txBody>
      </p:sp>
      <p:sp>
        <p:nvSpPr>
          <p:cNvPr id="46" name="Freeform: Shape 45">
            <a:extLst>
              <a:ext uri="{FF2B5EF4-FFF2-40B4-BE49-F238E27FC236}">
                <a16:creationId xmlns:a16="http://schemas.microsoft.com/office/drawing/2014/main" id="{E4A7DAA2-6609-B479-D410-42130B78D662}"/>
              </a:ext>
            </a:extLst>
          </p:cNvPr>
          <p:cNvSpPr/>
          <p:nvPr/>
        </p:nvSpPr>
        <p:spPr>
          <a:xfrm>
            <a:off x="2648440" y="3815359"/>
            <a:ext cx="552005" cy="654449"/>
          </a:xfrm>
          <a:custGeom>
            <a:avLst/>
            <a:gdLst>
              <a:gd name="connsiteX0" fmla="*/ 415101 w 552005"/>
              <a:gd name="connsiteY0" fmla="*/ 159462 h 654449"/>
              <a:gd name="connsiteX1" fmla="*/ 431705 w 552005"/>
              <a:gd name="connsiteY1" fmla="*/ 175439 h 654449"/>
              <a:gd name="connsiteX2" fmla="*/ 438284 w 552005"/>
              <a:gd name="connsiteY2" fmla="*/ 180138 h 654449"/>
              <a:gd name="connsiteX3" fmla="*/ 455828 w 552005"/>
              <a:gd name="connsiteY3" fmla="*/ 196429 h 654449"/>
              <a:gd name="connsiteX4" fmla="*/ 471492 w 552005"/>
              <a:gd name="connsiteY4" fmla="*/ 227444 h 654449"/>
              <a:gd name="connsiteX5" fmla="*/ 477131 w 552005"/>
              <a:gd name="connsiteY5" fmla="*/ 234650 h 654449"/>
              <a:gd name="connsiteX6" fmla="*/ 486843 w 552005"/>
              <a:gd name="connsiteY6" fmla="*/ 243735 h 654449"/>
              <a:gd name="connsiteX7" fmla="*/ 494362 w 552005"/>
              <a:gd name="connsiteY7" fmla="*/ 248747 h 654449"/>
              <a:gd name="connsiteX8" fmla="*/ 502507 w 552005"/>
              <a:gd name="connsiteY8" fmla="*/ 251880 h 654449"/>
              <a:gd name="connsiteX9" fmla="*/ 516292 w 552005"/>
              <a:gd name="connsiteY9" fmla="*/ 255326 h 654449"/>
              <a:gd name="connsiteX10" fmla="*/ 522244 w 552005"/>
              <a:gd name="connsiteY10" fmla="*/ 257520 h 654449"/>
              <a:gd name="connsiteX11" fmla="*/ 527257 w 552005"/>
              <a:gd name="connsiteY11" fmla="*/ 264098 h 654449"/>
              <a:gd name="connsiteX12" fmla="*/ 532269 w 552005"/>
              <a:gd name="connsiteY12" fmla="*/ 275690 h 654449"/>
              <a:gd name="connsiteX13" fmla="*/ 542607 w 552005"/>
              <a:gd name="connsiteY13" fmla="*/ 314537 h 654449"/>
              <a:gd name="connsiteX14" fmla="*/ 552006 w 552005"/>
              <a:gd name="connsiteY14" fmla="*/ 338973 h 654449"/>
              <a:gd name="connsiteX15" fmla="*/ 499061 w 552005"/>
              <a:gd name="connsiteY15" fmla="*/ 352758 h 654449"/>
              <a:gd name="connsiteX16" fmla="*/ 494362 w 552005"/>
              <a:gd name="connsiteY16" fmla="*/ 352444 h 654449"/>
              <a:gd name="connsiteX17" fmla="*/ 490916 w 552005"/>
              <a:gd name="connsiteY17" fmla="*/ 351191 h 654449"/>
              <a:gd name="connsiteX18" fmla="*/ 481517 w 552005"/>
              <a:gd name="connsiteY18" fmla="*/ 346492 h 654449"/>
              <a:gd name="connsiteX19" fmla="*/ 476191 w 552005"/>
              <a:gd name="connsiteY19" fmla="*/ 345239 h 654449"/>
              <a:gd name="connsiteX20" fmla="*/ 470239 w 552005"/>
              <a:gd name="connsiteY20" fmla="*/ 344925 h 654449"/>
              <a:gd name="connsiteX21" fmla="*/ 466166 w 552005"/>
              <a:gd name="connsiteY21" fmla="*/ 345865 h 654449"/>
              <a:gd name="connsiteX22" fmla="*/ 463033 w 552005"/>
              <a:gd name="connsiteY22" fmla="*/ 347745 h 654449"/>
              <a:gd name="connsiteX23" fmla="*/ 462407 w 552005"/>
              <a:gd name="connsiteY23" fmla="*/ 351818 h 654449"/>
              <a:gd name="connsiteX24" fmla="*/ 463347 w 552005"/>
              <a:gd name="connsiteY24" fmla="*/ 355264 h 654449"/>
              <a:gd name="connsiteX25" fmla="*/ 468359 w 552005"/>
              <a:gd name="connsiteY25" fmla="*/ 362470 h 654449"/>
              <a:gd name="connsiteX26" fmla="*/ 469612 w 552005"/>
              <a:gd name="connsiteY26" fmla="*/ 366229 h 654449"/>
              <a:gd name="connsiteX27" fmla="*/ 470239 w 552005"/>
              <a:gd name="connsiteY27" fmla="*/ 371868 h 654449"/>
              <a:gd name="connsiteX28" fmla="*/ 468673 w 552005"/>
              <a:gd name="connsiteY28" fmla="*/ 380953 h 654449"/>
              <a:gd name="connsiteX29" fmla="*/ 463660 w 552005"/>
              <a:gd name="connsiteY29" fmla="*/ 393484 h 654449"/>
              <a:gd name="connsiteX30" fmla="*/ 451755 w 552005"/>
              <a:gd name="connsiteY30" fmla="*/ 412281 h 654449"/>
              <a:gd name="connsiteX31" fmla="*/ 432018 w 552005"/>
              <a:gd name="connsiteY31" fmla="*/ 431078 h 654449"/>
              <a:gd name="connsiteX32" fmla="*/ 399750 w 552005"/>
              <a:gd name="connsiteY32" fmla="*/ 453948 h 654449"/>
              <a:gd name="connsiteX33" fmla="*/ 354324 w 552005"/>
              <a:gd name="connsiteY33" fmla="*/ 475252 h 654449"/>
              <a:gd name="connsiteX34" fmla="*/ 198622 w 552005"/>
              <a:gd name="connsiteY34" fmla="*/ 525377 h 654449"/>
              <a:gd name="connsiteX35" fmla="*/ 170113 w 552005"/>
              <a:gd name="connsiteY35" fmla="*/ 538535 h 654449"/>
              <a:gd name="connsiteX36" fmla="*/ 153509 w 552005"/>
              <a:gd name="connsiteY36" fmla="*/ 550440 h 654449"/>
              <a:gd name="connsiteX37" fmla="*/ 143797 w 552005"/>
              <a:gd name="connsiteY37" fmla="*/ 559525 h 654449"/>
              <a:gd name="connsiteX38" fmla="*/ 137218 w 552005"/>
              <a:gd name="connsiteY38" fmla="*/ 570490 h 654449"/>
              <a:gd name="connsiteX39" fmla="*/ 131579 w 552005"/>
              <a:gd name="connsiteY39" fmla="*/ 583021 h 654449"/>
              <a:gd name="connsiteX40" fmla="*/ 122494 w 552005"/>
              <a:gd name="connsiteY40" fmla="*/ 598059 h 654449"/>
              <a:gd name="connsiteX41" fmla="*/ 106830 w 552005"/>
              <a:gd name="connsiteY41" fmla="*/ 615290 h 654449"/>
              <a:gd name="connsiteX42" fmla="*/ 90226 w 552005"/>
              <a:gd name="connsiteY42" fmla="*/ 630327 h 654449"/>
              <a:gd name="connsiteX43" fmla="*/ 62343 w 552005"/>
              <a:gd name="connsiteY43" fmla="*/ 649751 h 654449"/>
              <a:gd name="connsiteX44" fmla="*/ 53571 w 552005"/>
              <a:gd name="connsiteY44" fmla="*/ 654450 h 654449"/>
              <a:gd name="connsiteX45" fmla="*/ 53258 w 552005"/>
              <a:gd name="connsiteY45" fmla="*/ 652257 h 654449"/>
              <a:gd name="connsiteX46" fmla="*/ 47306 w 552005"/>
              <a:gd name="connsiteY46" fmla="*/ 639412 h 654449"/>
              <a:gd name="connsiteX47" fmla="*/ 46679 w 552005"/>
              <a:gd name="connsiteY47" fmla="*/ 635340 h 654449"/>
              <a:gd name="connsiteX48" fmla="*/ 47306 w 552005"/>
              <a:gd name="connsiteY48" fmla="*/ 631267 h 654449"/>
              <a:gd name="connsiteX49" fmla="*/ 46993 w 552005"/>
              <a:gd name="connsiteY49" fmla="*/ 626881 h 654449"/>
              <a:gd name="connsiteX50" fmla="*/ 44486 w 552005"/>
              <a:gd name="connsiteY50" fmla="*/ 622808 h 654449"/>
              <a:gd name="connsiteX51" fmla="*/ 37907 w 552005"/>
              <a:gd name="connsiteY51" fmla="*/ 619989 h 654449"/>
              <a:gd name="connsiteX52" fmla="*/ 21930 w 552005"/>
              <a:gd name="connsiteY52" fmla="*/ 621555 h 654449"/>
              <a:gd name="connsiteX53" fmla="*/ 14724 w 552005"/>
              <a:gd name="connsiteY53" fmla="*/ 619049 h 654449"/>
              <a:gd name="connsiteX54" fmla="*/ 9712 w 552005"/>
              <a:gd name="connsiteY54" fmla="*/ 610903 h 654449"/>
              <a:gd name="connsiteX55" fmla="*/ 10025 w 552005"/>
              <a:gd name="connsiteY55" fmla="*/ 602132 h 654449"/>
              <a:gd name="connsiteX56" fmla="*/ 11278 w 552005"/>
              <a:gd name="connsiteY56" fmla="*/ 593046 h 654449"/>
              <a:gd name="connsiteX57" fmla="*/ 10338 w 552005"/>
              <a:gd name="connsiteY57" fmla="*/ 584274 h 654449"/>
              <a:gd name="connsiteX58" fmla="*/ 5639 w 552005"/>
              <a:gd name="connsiteY58" fmla="*/ 576755 h 654449"/>
              <a:gd name="connsiteX59" fmla="*/ 1880 w 552005"/>
              <a:gd name="connsiteY59" fmla="*/ 572683 h 654449"/>
              <a:gd name="connsiteX60" fmla="*/ 0 w 552005"/>
              <a:gd name="connsiteY60" fmla="*/ 567671 h 654449"/>
              <a:gd name="connsiteX61" fmla="*/ 1880 w 552005"/>
              <a:gd name="connsiteY61" fmla="*/ 557019 h 654449"/>
              <a:gd name="connsiteX62" fmla="*/ 16291 w 552005"/>
              <a:gd name="connsiteY62" fmla="*/ 515352 h 654449"/>
              <a:gd name="connsiteX63" fmla="*/ 18484 w 552005"/>
              <a:gd name="connsiteY63" fmla="*/ 500001 h 654449"/>
              <a:gd name="connsiteX64" fmla="*/ 18484 w 552005"/>
              <a:gd name="connsiteY64" fmla="*/ 495928 h 654449"/>
              <a:gd name="connsiteX65" fmla="*/ 17231 w 552005"/>
              <a:gd name="connsiteY65" fmla="*/ 491542 h 654449"/>
              <a:gd name="connsiteX66" fmla="*/ 13471 w 552005"/>
              <a:gd name="connsiteY66" fmla="*/ 483084 h 654449"/>
              <a:gd name="connsiteX67" fmla="*/ 12531 w 552005"/>
              <a:gd name="connsiteY67" fmla="*/ 479011 h 654449"/>
              <a:gd name="connsiteX68" fmla="*/ 13471 w 552005"/>
              <a:gd name="connsiteY68" fmla="*/ 469926 h 654449"/>
              <a:gd name="connsiteX69" fmla="*/ 16604 w 552005"/>
              <a:gd name="connsiteY69" fmla="*/ 462094 h 654449"/>
              <a:gd name="connsiteX70" fmla="*/ 25376 w 552005"/>
              <a:gd name="connsiteY70" fmla="*/ 446743 h 654449"/>
              <a:gd name="connsiteX71" fmla="*/ 26942 w 552005"/>
              <a:gd name="connsiteY71" fmla="*/ 438597 h 654449"/>
              <a:gd name="connsiteX72" fmla="*/ 28509 w 552005"/>
              <a:gd name="connsiteY72" fmla="*/ 434838 h 654449"/>
              <a:gd name="connsiteX73" fmla="*/ 31642 w 552005"/>
              <a:gd name="connsiteY73" fmla="*/ 431705 h 654449"/>
              <a:gd name="connsiteX74" fmla="*/ 37281 w 552005"/>
              <a:gd name="connsiteY74" fmla="*/ 430139 h 654449"/>
              <a:gd name="connsiteX75" fmla="*/ 39787 w 552005"/>
              <a:gd name="connsiteY75" fmla="*/ 432018 h 654449"/>
              <a:gd name="connsiteX76" fmla="*/ 41353 w 552005"/>
              <a:gd name="connsiteY76" fmla="*/ 434838 h 654449"/>
              <a:gd name="connsiteX77" fmla="*/ 44173 w 552005"/>
              <a:gd name="connsiteY77" fmla="*/ 436405 h 654449"/>
              <a:gd name="connsiteX78" fmla="*/ 52318 w 552005"/>
              <a:gd name="connsiteY78" fmla="*/ 434211 h 654449"/>
              <a:gd name="connsiteX79" fmla="*/ 57644 w 552005"/>
              <a:gd name="connsiteY79" fmla="*/ 429826 h 654449"/>
              <a:gd name="connsiteX80" fmla="*/ 61404 w 552005"/>
              <a:gd name="connsiteY80" fmla="*/ 422933 h 654449"/>
              <a:gd name="connsiteX81" fmla="*/ 66729 w 552005"/>
              <a:gd name="connsiteY81" fmla="*/ 411655 h 654449"/>
              <a:gd name="connsiteX82" fmla="*/ 68609 w 552005"/>
              <a:gd name="connsiteY82" fmla="*/ 402570 h 654449"/>
              <a:gd name="connsiteX83" fmla="*/ 70489 w 552005"/>
              <a:gd name="connsiteY83" fmla="*/ 396617 h 654449"/>
              <a:gd name="connsiteX84" fmla="*/ 76441 w 552005"/>
              <a:gd name="connsiteY84" fmla="*/ 387532 h 654449"/>
              <a:gd name="connsiteX85" fmla="*/ 78634 w 552005"/>
              <a:gd name="connsiteY85" fmla="*/ 382519 h 654449"/>
              <a:gd name="connsiteX86" fmla="*/ 79261 w 552005"/>
              <a:gd name="connsiteY86" fmla="*/ 375627 h 654449"/>
              <a:gd name="connsiteX87" fmla="*/ 77694 w 552005"/>
              <a:gd name="connsiteY87" fmla="*/ 362470 h 654449"/>
              <a:gd name="connsiteX88" fmla="*/ 78321 w 552005"/>
              <a:gd name="connsiteY88" fmla="*/ 355890 h 654449"/>
              <a:gd name="connsiteX89" fmla="*/ 88033 w 552005"/>
              <a:gd name="connsiteY89" fmla="*/ 333647 h 654449"/>
              <a:gd name="connsiteX90" fmla="*/ 90226 w 552005"/>
              <a:gd name="connsiteY90" fmla="*/ 322369 h 654449"/>
              <a:gd name="connsiteX91" fmla="*/ 85213 w 552005"/>
              <a:gd name="connsiteY91" fmla="*/ 310778 h 654449"/>
              <a:gd name="connsiteX92" fmla="*/ 85840 w 552005"/>
              <a:gd name="connsiteY92" fmla="*/ 304512 h 654449"/>
              <a:gd name="connsiteX93" fmla="*/ 82707 w 552005"/>
              <a:gd name="connsiteY93" fmla="*/ 300439 h 654449"/>
              <a:gd name="connsiteX94" fmla="*/ 78321 w 552005"/>
              <a:gd name="connsiteY94" fmla="*/ 296680 h 654449"/>
              <a:gd name="connsiteX95" fmla="*/ 75815 w 552005"/>
              <a:gd name="connsiteY95" fmla="*/ 292607 h 654449"/>
              <a:gd name="connsiteX96" fmla="*/ 80514 w 552005"/>
              <a:gd name="connsiteY96" fmla="*/ 286968 h 654449"/>
              <a:gd name="connsiteX97" fmla="*/ 78321 w 552005"/>
              <a:gd name="connsiteY97" fmla="*/ 280702 h 654449"/>
              <a:gd name="connsiteX98" fmla="*/ 73935 w 552005"/>
              <a:gd name="connsiteY98" fmla="*/ 273810 h 654449"/>
              <a:gd name="connsiteX99" fmla="*/ 72682 w 552005"/>
              <a:gd name="connsiteY99" fmla="*/ 266918 h 654449"/>
              <a:gd name="connsiteX100" fmla="*/ 76128 w 552005"/>
              <a:gd name="connsiteY100" fmla="*/ 260966 h 654449"/>
              <a:gd name="connsiteX101" fmla="*/ 93672 w 552005"/>
              <a:gd name="connsiteY101" fmla="*/ 243735 h 654449"/>
              <a:gd name="connsiteX102" fmla="*/ 99937 w 552005"/>
              <a:gd name="connsiteY102" fmla="*/ 235276 h 654449"/>
              <a:gd name="connsiteX103" fmla="*/ 101191 w 552005"/>
              <a:gd name="connsiteY103" fmla="*/ 230577 h 654449"/>
              <a:gd name="connsiteX104" fmla="*/ 97744 w 552005"/>
              <a:gd name="connsiteY104" fmla="*/ 226818 h 654449"/>
              <a:gd name="connsiteX105" fmla="*/ 72055 w 552005"/>
              <a:gd name="connsiteY105" fmla="*/ 207081 h 654449"/>
              <a:gd name="connsiteX106" fmla="*/ 65476 w 552005"/>
              <a:gd name="connsiteY106" fmla="*/ 203634 h 654449"/>
              <a:gd name="connsiteX107" fmla="*/ 60464 w 552005"/>
              <a:gd name="connsiteY107" fmla="*/ 199875 h 654449"/>
              <a:gd name="connsiteX108" fmla="*/ 57018 w 552005"/>
              <a:gd name="connsiteY108" fmla="*/ 194863 h 654449"/>
              <a:gd name="connsiteX109" fmla="*/ 55138 w 552005"/>
              <a:gd name="connsiteY109" fmla="*/ 189224 h 654449"/>
              <a:gd name="connsiteX110" fmla="*/ 55764 w 552005"/>
              <a:gd name="connsiteY110" fmla="*/ 182645 h 654449"/>
              <a:gd name="connsiteX111" fmla="*/ 52945 w 552005"/>
              <a:gd name="connsiteY111" fmla="*/ 175439 h 654449"/>
              <a:gd name="connsiteX112" fmla="*/ 53258 w 552005"/>
              <a:gd name="connsiteY112" fmla="*/ 169486 h 654449"/>
              <a:gd name="connsiteX113" fmla="*/ 57331 w 552005"/>
              <a:gd name="connsiteY113" fmla="*/ 165727 h 654449"/>
              <a:gd name="connsiteX114" fmla="*/ 65476 w 552005"/>
              <a:gd name="connsiteY114" fmla="*/ 165101 h 654449"/>
              <a:gd name="connsiteX115" fmla="*/ 84587 w 552005"/>
              <a:gd name="connsiteY115" fmla="*/ 159148 h 654449"/>
              <a:gd name="connsiteX116" fmla="*/ 91479 w 552005"/>
              <a:gd name="connsiteY116" fmla="*/ 158522 h 654449"/>
              <a:gd name="connsiteX117" fmla="*/ 103070 w 552005"/>
              <a:gd name="connsiteY117" fmla="*/ 160715 h 654449"/>
              <a:gd name="connsiteX118" fmla="*/ 109649 w 552005"/>
              <a:gd name="connsiteY118" fmla="*/ 160088 h 654449"/>
              <a:gd name="connsiteX119" fmla="*/ 114349 w 552005"/>
              <a:gd name="connsiteY119" fmla="*/ 155075 h 654449"/>
              <a:gd name="connsiteX120" fmla="*/ 114662 w 552005"/>
              <a:gd name="connsiteY120" fmla="*/ 150376 h 654449"/>
              <a:gd name="connsiteX121" fmla="*/ 110902 w 552005"/>
              <a:gd name="connsiteY121" fmla="*/ 142544 h 654449"/>
              <a:gd name="connsiteX122" fmla="*/ 110589 w 552005"/>
              <a:gd name="connsiteY122" fmla="*/ 138158 h 654449"/>
              <a:gd name="connsiteX123" fmla="*/ 112782 w 552005"/>
              <a:gd name="connsiteY123" fmla="*/ 134712 h 654449"/>
              <a:gd name="connsiteX124" fmla="*/ 121241 w 552005"/>
              <a:gd name="connsiteY124" fmla="*/ 127820 h 654449"/>
              <a:gd name="connsiteX125" fmla="*/ 125627 w 552005"/>
              <a:gd name="connsiteY125" fmla="*/ 121241 h 654449"/>
              <a:gd name="connsiteX126" fmla="*/ 128133 w 552005"/>
              <a:gd name="connsiteY126" fmla="*/ 112782 h 654449"/>
              <a:gd name="connsiteX127" fmla="*/ 129073 w 552005"/>
              <a:gd name="connsiteY127" fmla="*/ 98371 h 654449"/>
              <a:gd name="connsiteX128" fmla="*/ 130639 w 552005"/>
              <a:gd name="connsiteY128" fmla="*/ 94298 h 654449"/>
              <a:gd name="connsiteX129" fmla="*/ 134712 w 552005"/>
              <a:gd name="connsiteY129" fmla="*/ 90539 h 654449"/>
              <a:gd name="connsiteX130" fmla="*/ 139098 w 552005"/>
              <a:gd name="connsiteY130" fmla="*/ 93672 h 654449"/>
              <a:gd name="connsiteX131" fmla="*/ 141918 w 552005"/>
              <a:gd name="connsiteY131" fmla="*/ 92732 h 654449"/>
              <a:gd name="connsiteX132" fmla="*/ 143171 w 552005"/>
              <a:gd name="connsiteY132" fmla="*/ 90226 h 654449"/>
              <a:gd name="connsiteX133" fmla="*/ 146303 w 552005"/>
              <a:gd name="connsiteY133" fmla="*/ 69236 h 654449"/>
              <a:gd name="connsiteX134" fmla="*/ 146303 w 552005"/>
              <a:gd name="connsiteY134" fmla="*/ 62344 h 654449"/>
              <a:gd name="connsiteX135" fmla="*/ 143484 w 552005"/>
              <a:gd name="connsiteY135" fmla="*/ 56391 h 654449"/>
              <a:gd name="connsiteX136" fmla="*/ 137218 w 552005"/>
              <a:gd name="connsiteY136" fmla="*/ 49499 h 654449"/>
              <a:gd name="connsiteX137" fmla="*/ 118421 w 552005"/>
              <a:gd name="connsiteY137" fmla="*/ 35088 h 654449"/>
              <a:gd name="connsiteX138" fmla="*/ 113409 w 552005"/>
              <a:gd name="connsiteY138" fmla="*/ 29449 h 654449"/>
              <a:gd name="connsiteX139" fmla="*/ 110589 w 552005"/>
              <a:gd name="connsiteY139" fmla="*/ 21617 h 654449"/>
              <a:gd name="connsiteX140" fmla="*/ 109649 w 552005"/>
              <a:gd name="connsiteY140" fmla="*/ 4699 h 654449"/>
              <a:gd name="connsiteX141" fmla="*/ 109023 w 552005"/>
              <a:gd name="connsiteY141" fmla="*/ 3133 h 654449"/>
              <a:gd name="connsiteX142" fmla="*/ 119988 w 552005"/>
              <a:gd name="connsiteY142" fmla="*/ 0 h 654449"/>
              <a:gd name="connsiteX143" fmla="*/ 132832 w 552005"/>
              <a:gd name="connsiteY143" fmla="*/ 2506 h 654449"/>
              <a:gd name="connsiteX144" fmla="*/ 140038 w 552005"/>
              <a:gd name="connsiteY144" fmla="*/ 5012 h 654449"/>
              <a:gd name="connsiteX145" fmla="*/ 156955 w 552005"/>
              <a:gd name="connsiteY145" fmla="*/ 17231 h 654449"/>
              <a:gd name="connsiteX146" fmla="*/ 162281 w 552005"/>
              <a:gd name="connsiteY146" fmla="*/ 23809 h 654449"/>
              <a:gd name="connsiteX147" fmla="*/ 165727 w 552005"/>
              <a:gd name="connsiteY147" fmla="*/ 30389 h 654449"/>
              <a:gd name="connsiteX148" fmla="*/ 168547 w 552005"/>
              <a:gd name="connsiteY148" fmla="*/ 42293 h 654449"/>
              <a:gd name="connsiteX149" fmla="*/ 170740 w 552005"/>
              <a:gd name="connsiteY149" fmla="*/ 46366 h 654449"/>
              <a:gd name="connsiteX150" fmla="*/ 174186 w 552005"/>
              <a:gd name="connsiteY150" fmla="*/ 48559 h 654449"/>
              <a:gd name="connsiteX151" fmla="*/ 187344 w 552005"/>
              <a:gd name="connsiteY151" fmla="*/ 48872 h 654449"/>
              <a:gd name="connsiteX152" fmla="*/ 194236 w 552005"/>
              <a:gd name="connsiteY152" fmla="*/ 50439 h 654449"/>
              <a:gd name="connsiteX153" fmla="*/ 203008 w 552005"/>
              <a:gd name="connsiteY153" fmla="*/ 56391 h 654449"/>
              <a:gd name="connsiteX154" fmla="*/ 208960 w 552005"/>
              <a:gd name="connsiteY154" fmla="*/ 62344 h 654449"/>
              <a:gd name="connsiteX155" fmla="*/ 219925 w 552005"/>
              <a:gd name="connsiteY155" fmla="*/ 75501 h 654449"/>
              <a:gd name="connsiteX156" fmla="*/ 225564 w 552005"/>
              <a:gd name="connsiteY156" fmla="*/ 80514 h 654449"/>
              <a:gd name="connsiteX157" fmla="*/ 230577 w 552005"/>
              <a:gd name="connsiteY157" fmla="*/ 83020 h 654449"/>
              <a:gd name="connsiteX158" fmla="*/ 238096 w 552005"/>
              <a:gd name="connsiteY158" fmla="*/ 83333 h 654449"/>
              <a:gd name="connsiteX159" fmla="*/ 251880 w 552005"/>
              <a:gd name="connsiteY159" fmla="*/ 80201 h 654449"/>
              <a:gd name="connsiteX160" fmla="*/ 259086 w 552005"/>
              <a:gd name="connsiteY160" fmla="*/ 79574 h 654449"/>
              <a:gd name="connsiteX161" fmla="*/ 267231 w 552005"/>
              <a:gd name="connsiteY161" fmla="*/ 81141 h 654449"/>
              <a:gd name="connsiteX162" fmla="*/ 277256 w 552005"/>
              <a:gd name="connsiteY162" fmla="*/ 85527 h 654449"/>
              <a:gd name="connsiteX163" fmla="*/ 291667 w 552005"/>
              <a:gd name="connsiteY163" fmla="*/ 95238 h 654449"/>
              <a:gd name="connsiteX164" fmla="*/ 315790 w 552005"/>
              <a:gd name="connsiteY164" fmla="*/ 116228 h 654449"/>
              <a:gd name="connsiteX165" fmla="*/ 318923 w 552005"/>
              <a:gd name="connsiteY165" fmla="*/ 121241 h 654449"/>
              <a:gd name="connsiteX166" fmla="*/ 320803 w 552005"/>
              <a:gd name="connsiteY166" fmla="*/ 127507 h 654449"/>
              <a:gd name="connsiteX167" fmla="*/ 320489 w 552005"/>
              <a:gd name="connsiteY167" fmla="*/ 134712 h 654449"/>
              <a:gd name="connsiteX168" fmla="*/ 318296 w 552005"/>
              <a:gd name="connsiteY168" fmla="*/ 150063 h 654449"/>
              <a:gd name="connsiteX169" fmla="*/ 318609 w 552005"/>
              <a:gd name="connsiteY169" fmla="*/ 157895 h 654449"/>
              <a:gd name="connsiteX170" fmla="*/ 321116 w 552005"/>
              <a:gd name="connsiteY170" fmla="*/ 163848 h 654449"/>
              <a:gd name="connsiteX171" fmla="*/ 330201 w 552005"/>
              <a:gd name="connsiteY171" fmla="*/ 173873 h 654449"/>
              <a:gd name="connsiteX172" fmla="*/ 333647 w 552005"/>
              <a:gd name="connsiteY172" fmla="*/ 179512 h 654449"/>
              <a:gd name="connsiteX173" fmla="*/ 339286 w 552005"/>
              <a:gd name="connsiteY173" fmla="*/ 192043 h 654449"/>
              <a:gd name="connsiteX174" fmla="*/ 343359 w 552005"/>
              <a:gd name="connsiteY174" fmla="*/ 197056 h 654449"/>
              <a:gd name="connsiteX175" fmla="*/ 348058 w 552005"/>
              <a:gd name="connsiteY175" fmla="*/ 199875 h 654449"/>
              <a:gd name="connsiteX176" fmla="*/ 354011 w 552005"/>
              <a:gd name="connsiteY176" fmla="*/ 199248 h 654449"/>
              <a:gd name="connsiteX177" fmla="*/ 360590 w 552005"/>
              <a:gd name="connsiteY177" fmla="*/ 195802 h 654449"/>
              <a:gd name="connsiteX178" fmla="*/ 369988 w 552005"/>
              <a:gd name="connsiteY178" fmla="*/ 186404 h 654449"/>
              <a:gd name="connsiteX179" fmla="*/ 373434 w 552005"/>
              <a:gd name="connsiteY179" fmla="*/ 179512 h 654449"/>
              <a:gd name="connsiteX180" fmla="*/ 374374 w 552005"/>
              <a:gd name="connsiteY180" fmla="*/ 172933 h 654449"/>
              <a:gd name="connsiteX181" fmla="*/ 372494 w 552005"/>
              <a:gd name="connsiteY181" fmla="*/ 161968 h 654449"/>
              <a:gd name="connsiteX182" fmla="*/ 372181 w 552005"/>
              <a:gd name="connsiteY182" fmla="*/ 156015 h 654449"/>
              <a:gd name="connsiteX183" fmla="*/ 375314 w 552005"/>
              <a:gd name="connsiteY183" fmla="*/ 152569 h 654449"/>
              <a:gd name="connsiteX184" fmla="*/ 380953 w 552005"/>
              <a:gd name="connsiteY184" fmla="*/ 151943 h 654449"/>
              <a:gd name="connsiteX185" fmla="*/ 401943 w 552005"/>
              <a:gd name="connsiteY185" fmla="*/ 158208 h 654449"/>
              <a:gd name="connsiteX186" fmla="*/ 415101 w 552005"/>
              <a:gd name="connsiteY186" fmla="*/ 159462 h 65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552005" h="654449">
                <a:moveTo>
                  <a:pt x="415101" y="159462"/>
                </a:moveTo>
                <a:lnTo>
                  <a:pt x="431705" y="175439"/>
                </a:lnTo>
                <a:lnTo>
                  <a:pt x="438284" y="180138"/>
                </a:lnTo>
                <a:lnTo>
                  <a:pt x="455828" y="196429"/>
                </a:lnTo>
                <a:lnTo>
                  <a:pt x="471492" y="227444"/>
                </a:lnTo>
                <a:lnTo>
                  <a:pt x="477131" y="234650"/>
                </a:lnTo>
                <a:lnTo>
                  <a:pt x="486843" y="243735"/>
                </a:lnTo>
                <a:lnTo>
                  <a:pt x="494362" y="248747"/>
                </a:lnTo>
                <a:lnTo>
                  <a:pt x="502507" y="251880"/>
                </a:lnTo>
                <a:lnTo>
                  <a:pt x="516292" y="255326"/>
                </a:lnTo>
                <a:lnTo>
                  <a:pt x="522244" y="257520"/>
                </a:lnTo>
                <a:lnTo>
                  <a:pt x="527257" y="264098"/>
                </a:lnTo>
                <a:lnTo>
                  <a:pt x="532269" y="275690"/>
                </a:lnTo>
                <a:lnTo>
                  <a:pt x="542607" y="314537"/>
                </a:lnTo>
                <a:lnTo>
                  <a:pt x="552006" y="338973"/>
                </a:lnTo>
                <a:lnTo>
                  <a:pt x="499061" y="352758"/>
                </a:lnTo>
                <a:lnTo>
                  <a:pt x="494362" y="352444"/>
                </a:lnTo>
                <a:lnTo>
                  <a:pt x="490916" y="351191"/>
                </a:lnTo>
                <a:lnTo>
                  <a:pt x="481517" y="346492"/>
                </a:lnTo>
                <a:lnTo>
                  <a:pt x="476191" y="345239"/>
                </a:lnTo>
                <a:lnTo>
                  <a:pt x="470239" y="344925"/>
                </a:lnTo>
                <a:lnTo>
                  <a:pt x="466166" y="345865"/>
                </a:lnTo>
                <a:lnTo>
                  <a:pt x="463033" y="347745"/>
                </a:lnTo>
                <a:lnTo>
                  <a:pt x="462407" y="351818"/>
                </a:lnTo>
                <a:lnTo>
                  <a:pt x="463347" y="355264"/>
                </a:lnTo>
                <a:lnTo>
                  <a:pt x="468359" y="362470"/>
                </a:lnTo>
                <a:lnTo>
                  <a:pt x="469612" y="366229"/>
                </a:lnTo>
                <a:lnTo>
                  <a:pt x="470239" y="371868"/>
                </a:lnTo>
                <a:lnTo>
                  <a:pt x="468673" y="380953"/>
                </a:lnTo>
                <a:lnTo>
                  <a:pt x="463660" y="393484"/>
                </a:lnTo>
                <a:lnTo>
                  <a:pt x="451755" y="412281"/>
                </a:lnTo>
                <a:lnTo>
                  <a:pt x="432018" y="431078"/>
                </a:lnTo>
                <a:lnTo>
                  <a:pt x="399750" y="453948"/>
                </a:lnTo>
                <a:lnTo>
                  <a:pt x="354324" y="475252"/>
                </a:lnTo>
                <a:lnTo>
                  <a:pt x="198622" y="525377"/>
                </a:lnTo>
                <a:lnTo>
                  <a:pt x="170113" y="538535"/>
                </a:lnTo>
                <a:lnTo>
                  <a:pt x="153509" y="550440"/>
                </a:lnTo>
                <a:lnTo>
                  <a:pt x="143797" y="559525"/>
                </a:lnTo>
                <a:lnTo>
                  <a:pt x="137218" y="570490"/>
                </a:lnTo>
                <a:lnTo>
                  <a:pt x="131579" y="583021"/>
                </a:lnTo>
                <a:lnTo>
                  <a:pt x="122494" y="598059"/>
                </a:lnTo>
                <a:lnTo>
                  <a:pt x="106830" y="615290"/>
                </a:lnTo>
                <a:lnTo>
                  <a:pt x="90226" y="630327"/>
                </a:lnTo>
                <a:lnTo>
                  <a:pt x="62343" y="649751"/>
                </a:lnTo>
                <a:lnTo>
                  <a:pt x="53571" y="654450"/>
                </a:lnTo>
                <a:lnTo>
                  <a:pt x="53258" y="652257"/>
                </a:lnTo>
                <a:lnTo>
                  <a:pt x="47306" y="639412"/>
                </a:lnTo>
                <a:lnTo>
                  <a:pt x="46679" y="635340"/>
                </a:lnTo>
                <a:lnTo>
                  <a:pt x="47306" y="631267"/>
                </a:lnTo>
                <a:lnTo>
                  <a:pt x="46993" y="626881"/>
                </a:lnTo>
                <a:lnTo>
                  <a:pt x="44486" y="622808"/>
                </a:lnTo>
                <a:lnTo>
                  <a:pt x="37907" y="619989"/>
                </a:lnTo>
                <a:lnTo>
                  <a:pt x="21930" y="621555"/>
                </a:lnTo>
                <a:lnTo>
                  <a:pt x="14724" y="619049"/>
                </a:lnTo>
                <a:lnTo>
                  <a:pt x="9712" y="610903"/>
                </a:lnTo>
                <a:lnTo>
                  <a:pt x="10025" y="602132"/>
                </a:lnTo>
                <a:lnTo>
                  <a:pt x="11278" y="593046"/>
                </a:lnTo>
                <a:lnTo>
                  <a:pt x="10338" y="584274"/>
                </a:lnTo>
                <a:lnTo>
                  <a:pt x="5639" y="576755"/>
                </a:lnTo>
                <a:lnTo>
                  <a:pt x="1880" y="572683"/>
                </a:lnTo>
                <a:lnTo>
                  <a:pt x="0" y="567671"/>
                </a:lnTo>
                <a:lnTo>
                  <a:pt x="1880" y="557019"/>
                </a:lnTo>
                <a:lnTo>
                  <a:pt x="16291" y="515352"/>
                </a:lnTo>
                <a:lnTo>
                  <a:pt x="18484" y="500001"/>
                </a:lnTo>
                <a:lnTo>
                  <a:pt x="18484" y="495928"/>
                </a:lnTo>
                <a:lnTo>
                  <a:pt x="17231" y="491542"/>
                </a:lnTo>
                <a:lnTo>
                  <a:pt x="13471" y="483084"/>
                </a:lnTo>
                <a:lnTo>
                  <a:pt x="12531" y="479011"/>
                </a:lnTo>
                <a:lnTo>
                  <a:pt x="13471" y="469926"/>
                </a:lnTo>
                <a:lnTo>
                  <a:pt x="16604" y="462094"/>
                </a:lnTo>
                <a:lnTo>
                  <a:pt x="25376" y="446743"/>
                </a:lnTo>
                <a:lnTo>
                  <a:pt x="26942" y="438597"/>
                </a:lnTo>
                <a:lnTo>
                  <a:pt x="28509" y="434838"/>
                </a:lnTo>
                <a:lnTo>
                  <a:pt x="31642" y="431705"/>
                </a:lnTo>
                <a:lnTo>
                  <a:pt x="37281" y="430139"/>
                </a:lnTo>
                <a:lnTo>
                  <a:pt x="39787" y="432018"/>
                </a:lnTo>
                <a:lnTo>
                  <a:pt x="41353" y="434838"/>
                </a:lnTo>
                <a:lnTo>
                  <a:pt x="44173" y="436405"/>
                </a:lnTo>
                <a:lnTo>
                  <a:pt x="52318" y="434211"/>
                </a:lnTo>
                <a:lnTo>
                  <a:pt x="57644" y="429826"/>
                </a:lnTo>
                <a:lnTo>
                  <a:pt x="61404" y="422933"/>
                </a:lnTo>
                <a:lnTo>
                  <a:pt x="66729" y="411655"/>
                </a:lnTo>
                <a:lnTo>
                  <a:pt x="68609" y="402570"/>
                </a:lnTo>
                <a:lnTo>
                  <a:pt x="70489" y="396617"/>
                </a:lnTo>
                <a:lnTo>
                  <a:pt x="76441" y="387532"/>
                </a:lnTo>
                <a:lnTo>
                  <a:pt x="78634" y="382519"/>
                </a:lnTo>
                <a:lnTo>
                  <a:pt x="79261" y="375627"/>
                </a:lnTo>
                <a:lnTo>
                  <a:pt x="77694" y="362470"/>
                </a:lnTo>
                <a:lnTo>
                  <a:pt x="78321" y="355890"/>
                </a:lnTo>
                <a:lnTo>
                  <a:pt x="88033" y="333647"/>
                </a:lnTo>
                <a:lnTo>
                  <a:pt x="90226" y="322369"/>
                </a:lnTo>
                <a:lnTo>
                  <a:pt x="85213" y="310778"/>
                </a:lnTo>
                <a:lnTo>
                  <a:pt x="85840" y="304512"/>
                </a:lnTo>
                <a:lnTo>
                  <a:pt x="82707" y="300439"/>
                </a:lnTo>
                <a:lnTo>
                  <a:pt x="78321" y="296680"/>
                </a:lnTo>
                <a:lnTo>
                  <a:pt x="75815" y="292607"/>
                </a:lnTo>
                <a:lnTo>
                  <a:pt x="80514" y="286968"/>
                </a:lnTo>
                <a:lnTo>
                  <a:pt x="78321" y="280702"/>
                </a:lnTo>
                <a:lnTo>
                  <a:pt x="73935" y="273810"/>
                </a:lnTo>
                <a:lnTo>
                  <a:pt x="72682" y="266918"/>
                </a:lnTo>
                <a:lnTo>
                  <a:pt x="76128" y="260966"/>
                </a:lnTo>
                <a:lnTo>
                  <a:pt x="93672" y="243735"/>
                </a:lnTo>
                <a:lnTo>
                  <a:pt x="99937" y="235276"/>
                </a:lnTo>
                <a:lnTo>
                  <a:pt x="101191" y="230577"/>
                </a:lnTo>
                <a:lnTo>
                  <a:pt x="97744" y="226818"/>
                </a:lnTo>
                <a:lnTo>
                  <a:pt x="72055" y="207081"/>
                </a:lnTo>
                <a:lnTo>
                  <a:pt x="65476" y="203634"/>
                </a:lnTo>
                <a:lnTo>
                  <a:pt x="60464" y="199875"/>
                </a:lnTo>
                <a:lnTo>
                  <a:pt x="57018" y="194863"/>
                </a:lnTo>
                <a:lnTo>
                  <a:pt x="55138" y="189224"/>
                </a:lnTo>
                <a:lnTo>
                  <a:pt x="55764" y="182645"/>
                </a:lnTo>
                <a:lnTo>
                  <a:pt x="52945" y="175439"/>
                </a:lnTo>
                <a:lnTo>
                  <a:pt x="53258" y="169486"/>
                </a:lnTo>
                <a:lnTo>
                  <a:pt x="57331" y="165727"/>
                </a:lnTo>
                <a:lnTo>
                  <a:pt x="65476" y="165101"/>
                </a:lnTo>
                <a:lnTo>
                  <a:pt x="84587" y="159148"/>
                </a:lnTo>
                <a:lnTo>
                  <a:pt x="91479" y="158522"/>
                </a:lnTo>
                <a:lnTo>
                  <a:pt x="103070" y="160715"/>
                </a:lnTo>
                <a:lnTo>
                  <a:pt x="109649" y="160088"/>
                </a:lnTo>
                <a:lnTo>
                  <a:pt x="114349" y="155075"/>
                </a:lnTo>
                <a:lnTo>
                  <a:pt x="114662" y="150376"/>
                </a:lnTo>
                <a:lnTo>
                  <a:pt x="110902" y="142544"/>
                </a:lnTo>
                <a:lnTo>
                  <a:pt x="110589" y="138158"/>
                </a:lnTo>
                <a:lnTo>
                  <a:pt x="112782" y="134712"/>
                </a:lnTo>
                <a:lnTo>
                  <a:pt x="121241" y="127820"/>
                </a:lnTo>
                <a:lnTo>
                  <a:pt x="125627" y="121241"/>
                </a:lnTo>
                <a:lnTo>
                  <a:pt x="128133" y="112782"/>
                </a:lnTo>
                <a:lnTo>
                  <a:pt x="129073" y="98371"/>
                </a:lnTo>
                <a:lnTo>
                  <a:pt x="130639" y="94298"/>
                </a:lnTo>
                <a:lnTo>
                  <a:pt x="134712" y="90539"/>
                </a:lnTo>
                <a:lnTo>
                  <a:pt x="139098" y="93672"/>
                </a:lnTo>
                <a:lnTo>
                  <a:pt x="141918" y="92732"/>
                </a:lnTo>
                <a:lnTo>
                  <a:pt x="143171" y="90226"/>
                </a:lnTo>
                <a:lnTo>
                  <a:pt x="146303" y="69236"/>
                </a:lnTo>
                <a:lnTo>
                  <a:pt x="146303" y="62344"/>
                </a:lnTo>
                <a:lnTo>
                  <a:pt x="143484" y="56391"/>
                </a:lnTo>
                <a:lnTo>
                  <a:pt x="137218" y="49499"/>
                </a:lnTo>
                <a:lnTo>
                  <a:pt x="118421" y="35088"/>
                </a:lnTo>
                <a:lnTo>
                  <a:pt x="113409" y="29449"/>
                </a:lnTo>
                <a:lnTo>
                  <a:pt x="110589" y="21617"/>
                </a:lnTo>
                <a:lnTo>
                  <a:pt x="109649" y="4699"/>
                </a:lnTo>
                <a:lnTo>
                  <a:pt x="109023" y="3133"/>
                </a:lnTo>
                <a:lnTo>
                  <a:pt x="119988" y="0"/>
                </a:lnTo>
                <a:lnTo>
                  <a:pt x="132832" y="2506"/>
                </a:lnTo>
                <a:lnTo>
                  <a:pt x="140038" y="5012"/>
                </a:lnTo>
                <a:lnTo>
                  <a:pt x="156955" y="17231"/>
                </a:lnTo>
                <a:lnTo>
                  <a:pt x="162281" y="23809"/>
                </a:lnTo>
                <a:lnTo>
                  <a:pt x="165727" y="30389"/>
                </a:lnTo>
                <a:lnTo>
                  <a:pt x="168547" y="42293"/>
                </a:lnTo>
                <a:lnTo>
                  <a:pt x="170740" y="46366"/>
                </a:lnTo>
                <a:lnTo>
                  <a:pt x="174186" y="48559"/>
                </a:lnTo>
                <a:lnTo>
                  <a:pt x="187344" y="48872"/>
                </a:lnTo>
                <a:lnTo>
                  <a:pt x="194236" y="50439"/>
                </a:lnTo>
                <a:lnTo>
                  <a:pt x="203008" y="56391"/>
                </a:lnTo>
                <a:lnTo>
                  <a:pt x="208960" y="62344"/>
                </a:lnTo>
                <a:lnTo>
                  <a:pt x="219925" y="75501"/>
                </a:lnTo>
                <a:lnTo>
                  <a:pt x="225564" y="80514"/>
                </a:lnTo>
                <a:lnTo>
                  <a:pt x="230577" y="83020"/>
                </a:lnTo>
                <a:lnTo>
                  <a:pt x="238096" y="83333"/>
                </a:lnTo>
                <a:lnTo>
                  <a:pt x="251880" y="80201"/>
                </a:lnTo>
                <a:lnTo>
                  <a:pt x="259086" y="79574"/>
                </a:lnTo>
                <a:lnTo>
                  <a:pt x="267231" y="81141"/>
                </a:lnTo>
                <a:lnTo>
                  <a:pt x="277256" y="85527"/>
                </a:lnTo>
                <a:lnTo>
                  <a:pt x="291667" y="95238"/>
                </a:lnTo>
                <a:lnTo>
                  <a:pt x="315790" y="116228"/>
                </a:lnTo>
                <a:lnTo>
                  <a:pt x="318923" y="121241"/>
                </a:lnTo>
                <a:lnTo>
                  <a:pt x="320803" y="127507"/>
                </a:lnTo>
                <a:lnTo>
                  <a:pt x="320489" y="134712"/>
                </a:lnTo>
                <a:lnTo>
                  <a:pt x="318296" y="150063"/>
                </a:lnTo>
                <a:lnTo>
                  <a:pt x="318609" y="157895"/>
                </a:lnTo>
                <a:lnTo>
                  <a:pt x="321116" y="163848"/>
                </a:lnTo>
                <a:lnTo>
                  <a:pt x="330201" y="173873"/>
                </a:lnTo>
                <a:lnTo>
                  <a:pt x="333647" y="179512"/>
                </a:lnTo>
                <a:lnTo>
                  <a:pt x="339286" y="192043"/>
                </a:lnTo>
                <a:lnTo>
                  <a:pt x="343359" y="197056"/>
                </a:lnTo>
                <a:lnTo>
                  <a:pt x="348058" y="199875"/>
                </a:lnTo>
                <a:lnTo>
                  <a:pt x="354011" y="199248"/>
                </a:lnTo>
                <a:lnTo>
                  <a:pt x="360590" y="195802"/>
                </a:lnTo>
                <a:lnTo>
                  <a:pt x="369988" y="186404"/>
                </a:lnTo>
                <a:lnTo>
                  <a:pt x="373434" y="179512"/>
                </a:lnTo>
                <a:lnTo>
                  <a:pt x="374374" y="172933"/>
                </a:lnTo>
                <a:lnTo>
                  <a:pt x="372494" y="161968"/>
                </a:lnTo>
                <a:lnTo>
                  <a:pt x="372181" y="156015"/>
                </a:lnTo>
                <a:lnTo>
                  <a:pt x="375314" y="152569"/>
                </a:lnTo>
                <a:lnTo>
                  <a:pt x="380953" y="151943"/>
                </a:lnTo>
                <a:lnTo>
                  <a:pt x="401943" y="158208"/>
                </a:lnTo>
                <a:lnTo>
                  <a:pt x="415101" y="159462"/>
                </a:lnTo>
                <a:close/>
              </a:path>
            </a:pathLst>
          </a:custGeom>
          <a:solidFill>
            <a:srgbClr val="A058A2"/>
          </a:solidFill>
          <a:ln w="12700" cap="rnd">
            <a:solidFill>
              <a:schemeClr val="bg1"/>
            </a:solidFill>
            <a:prstDash val="solid"/>
            <a:round/>
          </a:ln>
        </p:spPr>
        <p:txBody>
          <a:bodyPr rtlCol="0" anchor="ctr"/>
          <a:lstStyle/>
          <a:p>
            <a:endParaRPr lang="vi-VN"/>
          </a:p>
        </p:txBody>
      </p:sp>
      <p:sp>
        <p:nvSpPr>
          <p:cNvPr id="47" name="Freeform: Shape 46">
            <a:extLst>
              <a:ext uri="{FF2B5EF4-FFF2-40B4-BE49-F238E27FC236}">
                <a16:creationId xmlns:a16="http://schemas.microsoft.com/office/drawing/2014/main" id="{1306CCCF-7DFC-EB43-F1C0-3F95A2A974E5}"/>
              </a:ext>
            </a:extLst>
          </p:cNvPr>
          <p:cNvSpPr/>
          <p:nvPr/>
        </p:nvSpPr>
        <p:spPr>
          <a:xfrm>
            <a:off x="2575758" y="3513353"/>
            <a:ext cx="685464" cy="501880"/>
          </a:xfrm>
          <a:custGeom>
            <a:avLst/>
            <a:gdLst>
              <a:gd name="connsiteX0" fmla="*/ 300752 w 685464"/>
              <a:gd name="connsiteY0" fmla="*/ 2820 h 501880"/>
              <a:gd name="connsiteX1" fmla="*/ 333647 w 685464"/>
              <a:gd name="connsiteY1" fmla="*/ 6266 h 501880"/>
              <a:gd name="connsiteX2" fmla="*/ 356830 w 685464"/>
              <a:gd name="connsiteY2" fmla="*/ 1566 h 501880"/>
              <a:gd name="connsiteX3" fmla="*/ 362156 w 685464"/>
              <a:gd name="connsiteY3" fmla="*/ 1566 h 501880"/>
              <a:gd name="connsiteX4" fmla="*/ 364662 w 685464"/>
              <a:gd name="connsiteY4" fmla="*/ 3446 h 501880"/>
              <a:gd name="connsiteX5" fmla="*/ 365602 w 685464"/>
              <a:gd name="connsiteY5" fmla="*/ 17544 h 501880"/>
              <a:gd name="connsiteX6" fmla="*/ 366855 w 685464"/>
              <a:gd name="connsiteY6" fmla="*/ 24436 h 501880"/>
              <a:gd name="connsiteX7" fmla="*/ 366542 w 685464"/>
              <a:gd name="connsiteY7" fmla="*/ 34148 h 501880"/>
              <a:gd name="connsiteX8" fmla="*/ 368422 w 685464"/>
              <a:gd name="connsiteY8" fmla="*/ 40100 h 501880"/>
              <a:gd name="connsiteX9" fmla="*/ 376254 w 685464"/>
              <a:gd name="connsiteY9" fmla="*/ 47619 h 501880"/>
              <a:gd name="connsiteX10" fmla="*/ 385339 w 685464"/>
              <a:gd name="connsiteY10" fmla="*/ 51065 h 501880"/>
              <a:gd name="connsiteX11" fmla="*/ 396304 w 685464"/>
              <a:gd name="connsiteY11" fmla="*/ 52319 h 501880"/>
              <a:gd name="connsiteX12" fmla="*/ 404763 w 685464"/>
              <a:gd name="connsiteY12" fmla="*/ 51692 h 501880"/>
              <a:gd name="connsiteX13" fmla="*/ 439850 w 685464"/>
              <a:gd name="connsiteY13" fmla="*/ 42607 h 501880"/>
              <a:gd name="connsiteX14" fmla="*/ 443297 w 685464"/>
              <a:gd name="connsiteY14" fmla="*/ 42293 h 501880"/>
              <a:gd name="connsiteX15" fmla="*/ 481830 w 685464"/>
              <a:gd name="connsiteY15" fmla="*/ 45740 h 501880"/>
              <a:gd name="connsiteX16" fmla="*/ 486530 w 685464"/>
              <a:gd name="connsiteY16" fmla="*/ 54825 h 501880"/>
              <a:gd name="connsiteX17" fmla="*/ 491856 w 685464"/>
              <a:gd name="connsiteY17" fmla="*/ 61404 h 501880"/>
              <a:gd name="connsiteX18" fmla="*/ 514099 w 685464"/>
              <a:gd name="connsiteY18" fmla="*/ 78948 h 501880"/>
              <a:gd name="connsiteX19" fmla="*/ 520991 w 685464"/>
              <a:gd name="connsiteY19" fmla="*/ 82081 h 501880"/>
              <a:gd name="connsiteX20" fmla="*/ 526943 w 685464"/>
              <a:gd name="connsiteY20" fmla="*/ 86467 h 501880"/>
              <a:gd name="connsiteX21" fmla="*/ 530076 w 685464"/>
              <a:gd name="connsiteY21" fmla="*/ 94299 h 501880"/>
              <a:gd name="connsiteX22" fmla="*/ 525690 w 685464"/>
              <a:gd name="connsiteY22" fmla="*/ 94925 h 501880"/>
              <a:gd name="connsiteX23" fmla="*/ 522244 w 685464"/>
              <a:gd name="connsiteY23" fmla="*/ 97118 h 501880"/>
              <a:gd name="connsiteX24" fmla="*/ 521304 w 685464"/>
              <a:gd name="connsiteY24" fmla="*/ 99311 h 501880"/>
              <a:gd name="connsiteX25" fmla="*/ 524437 w 685464"/>
              <a:gd name="connsiteY25" fmla="*/ 100251 h 501880"/>
              <a:gd name="connsiteX26" fmla="*/ 526943 w 685464"/>
              <a:gd name="connsiteY26" fmla="*/ 98684 h 501880"/>
              <a:gd name="connsiteX27" fmla="*/ 532896 w 685464"/>
              <a:gd name="connsiteY27" fmla="*/ 93359 h 501880"/>
              <a:gd name="connsiteX28" fmla="*/ 536029 w 685464"/>
              <a:gd name="connsiteY28" fmla="*/ 94299 h 501880"/>
              <a:gd name="connsiteX29" fmla="*/ 538222 w 685464"/>
              <a:gd name="connsiteY29" fmla="*/ 100251 h 501880"/>
              <a:gd name="connsiteX30" fmla="*/ 541981 w 685464"/>
              <a:gd name="connsiteY30" fmla="*/ 127507 h 501880"/>
              <a:gd name="connsiteX31" fmla="*/ 555452 w 685464"/>
              <a:gd name="connsiteY31" fmla="*/ 153196 h 501880"/>
              <a:gd name="connsiteX32" fmla="*/ 624688 w 685464"/>
              <a:gd name="connsiteY32" fmla="*/ 249374 h 501880"/>
              <a:gd name="connsiteX33" fmla="*/ 636593 w 685464"/>
              <a:gd name="connsiteY33" fmla="*/ 256266 h 501880"/>
              <a:gd name="connsiteX34" fmla="*/ 652257 w 685464"/>
              <a:gd name="connsiteY34" fmla="*/ 254700 h 501880"/>
              <a:gd name="connsiteX35" fmla="*/ 648497 w 685464"/>
              <a:gd name="connsiteY35" fmla="*/ 266918 h 501880"/>
              <a:gd name="connsiteX36" fmla="*/ 645678 w 685464"/>
              <a:gd name="connsiteY36" fmla="*/ 270051 h 501880"/>
              <a:gd name="connsiteX37" fmla="*/ 640665 w 685464"/>
              <a:gd name="connsiteY37" fmla="*/ 263785 h 501880"/>
              <a:gd name="connsiteX38" fmla="*/ 635653 w 685464"/>
              <a:gd name="connsiteY38" fmla="*/ 265352 h 501880"/>
              <a:gd name="connsiteX39" fmla="*/ 629387 w 685464"/>
              <a:gd name="connsiteY39" fmla="*/ 268484 h 501880"/>
              <a:gd name="connsiteX40" fmla="*/ 625628 w 685464"/>
              <a:gd name="connsiteY40" fmla="*/ 273497 h 501880"/>
              <a:gd name="connsiteX41" fmla="*/ 629074 w 685464"/>
              <a:gd name="connsiteY41" fmla="*/ 281955 h 501880"/>
              <a:gd name="connsiteX42" fmla="*/ 639099 w 685464"/>
              <a:gd name="connsiteY42" fmla="*/ 289474 h 501880"/>
              <a:gd name="connsiteX43" fmla="*/ 645991 w 685464"/>
              <a:gd name="connsiteY43" fmla="*/ 285402 h 501880"/>
              <a:gd name="connsiteX44" fmla="*/ 655390 w 685464"/>
              <a:gd name="connsiteY44" fmla="*/ 266605 h 501880"/>
              <a:gd name="connsiteX45" fmla="*/ 658209 w 685464"/>
              <a:gd name="connsiteY45" fmla="*/ 266605 h 501880"/>
              <a:gd name="connsiteX46" fmla="*/ 660402 w 685464"/>
              <a:gd name="connsiteY46" fmla="*/ 275690 h 501880"/>
              <a:gd name="connsiteX47" fmla="*/ 661029 w 685464"/>
              <a:gd name="connsiteY47" fmla="*/ 286655 h 501880"/>
              <a:gd name="connsiteX48" fmla="*/ 663535 w 685464"/>
              <a:gd name="connsiteY48" fmla="*/ 289788 h 501880"/>
              <a:gd name="connsiteX49" fmla="*/ 673560 w 685464"/>
              <a:gd name="connsiteY49" fmla="*/ 298560 h 501880"/>
              <a:gd name="connsiteX50" fmla="*/ 677946 w 685464"/>
              <a:gd name="connsiteY50" fmla="*/ 303259 h 501880"/>
              <a:gd name="connsiteX51" fmla="*/ 685465 w 685464"/>
              <a:gd name="connsiteY51" fmla="*/ 307958 h 501880"/>
              <a:gd name="connsiteX52" fmla="*/ 674500 w 685464"/>
              <a:gd name="connsiteY52" fmla="*/ 310151 h 501880"/>
              <a:gd name="connsiteX53" fmla="*/ 656330 w 685464"/>
              <a:gd name="connsiteY53" fmla="*/ 311404 h 501880"/>
              <a:gd name="connsiteX54" fmla="*/ 645051 w 685464"/>
              <a:gd name="connsiteY54" fmla="*/ 313911 h 501880"/>
              <a:gd name="connsiteX55" fmla="*/ 588974 w 685464"/>
              <a:gd name="connsiteY55" fmla="*/ 334274 h 501880"/>
              <a:gd name="connsiteX56" fmla="*/ 568297 w 685464"/>
              <a:gd name="connsiteY56" fmla="*/ 339600 h 501880"/>
              <a:gd name="connsiteX57" fmla="*/ 526003 w 685464"/>
              <a:gd name="connsiteY57" fmla="*/ 343673 h 501880"/>
              <a:gd name="connsiteX58" fmla="*/ 519738 w 685464"/>
              <a:gd name="connsiteY58" fmla="*/ 344926 h 501880"/>
              <a:gd name="connsiteX59" fmla="*/ 514099 w 685464"/>
              <a:gd name="connsiteY59" fmla="*/ 348059 h 501880"/>
              <a:gd name="connsiteX60" fmla="*/ 508773 w 685464"/>
              <a:gd name="connsiteY60" fmla="*/ 352758 h 501880"/>
              <a:gd name="connsiteX61" fmla="*/ 504700 w 685464"/>
              <a:gd name="connsiteY61" fmla="*/ 357144 h 501880"/>
              <a:gd name="connsiteX62" fmla="*/ 499374 w 685464"/>
              <a:gd name="connsiteY62" fmla="*/ 369675 h 501880"/>
              <a:gd name="connsiteX63" fmla="*/ 494675 w 685464"/>
              <a:gd name="connsiteY63" fmla="*/ 376567 h 501880"/>
              <a:gd name="connsiteX64" fmla="*/ 484023 w 685464"/>
              <a:gd name="connsiteY64" fmla="*/ 389099 h 501880"/>
              <a:gd name="connsiteX65" fmla="*/ 480264 w 685464"/>
              <a:gd name="connsiteY65" fmla="*/ 395991 h 501880"/>
              <a:gd name="connsiteX66" fmla="*/ 479324 w 685464"/>
              <a:gd name="connsiteY66" fmla="*/ 404450 h 501880"/>
              <a:gd name="connsiteX67" fmla="*/ 480891 w 685464"/>
              <a:gd name="connsiteY67" fmla="*/ 412282 h 501880"/>
              <a:gd name="connsiteX68" fmla="*/ 486843 w 685464"/>
              <a:gd name="connsiteY68" fmla="*/ 421367 h 501880"/>
              <a:gd name="connsiteX69" fmla="*/ 498434 w 685464"/>
              <a:gd name="connsiteY69" fmla="*/ 433898 h 501880"/>
              <a:gd name="connsiteX70" fmla="*/ 500314 w 685464"/>
              <a:gd name="connsiteY70" fmla="*/ 440164 h 501880"/>
              <a:gd name="connsiteX71" fmla="*/ 500627 w 685464"/>
              <a:gd name="connsiteY71" fmla="*/ 444863 h 501880"/>
              <a:gd name="connsiteX72" fmla="*/ 487783 w 685464"/>
              <a:gd name="connsiteY72" fmla="*/ 461467 h 501880"/>
              <a:gd name="connsiteX73" fmla="*/ 474625 w 685464"/>
              <a:gd name="connsiteY73" fmla="*/ 460214 h 501880"/>
              <a:gd name="connsiteX74" fmla="*/ 453635 w 685464"/>
              <a:gd name="connsiteY74" fmla="*/ 453948 h 501880"/>
              <a:gd name="connsiteX75" fmla="*/ 447996 w 685464"/>
              <a:gd name="connsiteY75" fmla="*/ 454575 h 501880"/>
              <a:gd name="connsiteX76" fmla="*/ 444863 w 685464"/>
              <a:gd name="connsiteY76" fmla="*/ 458021 h 501880"/>
              <a:gd name="connsiteX77" fmla="*/ 445176 w 685464"/>
              <a:gd name="connsiteY77" fmla="*/ 463974 h 501880"/>
              <a:gd name="connsiteX78" fmla="*/ 447056 w 685464"/>
              <a:gd name="connsiteY78" fmla="*/ 474939 h 501880"/>
              <a:gd name="connsiteX79" fmla="*/ 446116 w 685464"/>
              <a:gd name="connsiteY79" fmla="*/ 481517 h 501880"/>
              <a:gd name="connsiteX80" fmla="*/ 442670 w 685464"/>
              <a:gd name="connsiteY80" fmla="*/ 488410 h 501880"/>
              <a:gd name="connsiteX81" fmla="*/ 433271 w 685464"/>
              <a:gd name="connsiteY81" fmla="*/ 497808 h 501880"/>
              <a:gd name="connsiteX82" fmla="*/ 426693 w 685464"/>
              <a:gd name="connsiteY82" fmla="*/ 501254 h 501880"/>
              <a:gd name="connsiteX83" fmla="*/ 420740 w 685464"/>
              <a:gd name="connsiteY83" fmla="*/ 501881 h 501880"/>
              <a:gd name="connsiteX84" fmla="*/ 416041 w 685464"/>
              <a:gd name="connsiteY84" fmla="*/ 499061 h 501880"/>
              <a:gd name="connsiteX85" fmla="*/ 411968 w 685464"/>
              <a:gd name="connsiteY85" fmla="*/ 494049 h 501880"/>
              <a:gd name="connsiteX86" fmla="*/ 406329 w 685464"/>
              <a:gd name="connsiteY86" fmla="*/ 481517 h 501880"/>
              <a:gd name="connsiteX87" fmla="*/ 402883 w 685464"/>
              <a:gd name="connsiteY87" fmla="*/ 475878 h 501880"/>
              <a:gd name="connsiteX88" fmla="*/ 393798 w 685464"/>
              <a:gd name="connsiteY88" fmla="*/ 465853 h 501880"/>
              <a:gd name="connsiteX89" fmla="*/ 391291 w 685464"/>
              <a:gd name="connsiteY89" fmla="*/ 459901 h 501880"/>
              <a:gd name="connsiteX90" fmla="*/ 390978 w 685464"/>
              <a:gd name="connsiteY90" fmla="*/ 452069 h 501880"/>
              <a:gd name="connsiteX91" fmla="*/ 393171 w 685464"/>
              <a:gd name="connsiteY91" fmla="*/ 436718 h 501880"/>
              <a:gd name="connsiteX92" fmla="*/ 393484 w 685464"/>
              <a:gd name="connsiteY92" fmla="*/ 429512 h 501880"/>
              <a:gd name="connsiteX93" fmla="*/ 391605 w 685464"/>
              <a:gd name="connsiteY93" fmla="*/ 423247 h 501880"/>
              <a:gd name="connsiteX94" fmla="*/ 388472 w 685464"/>
              <a:gd name="connsiteY94" fmla="*/ 418234 h 501880"/>
              <a:gd name="connsiteX95" fmla="*/ 364349 w 685464"/>
              <a:gd name="connsiteY95" fmla="*/ 397244 h 501880"/>
              <a:gd name="connsiteX96" fmla="*/ 349938 w 685464"/>
              <a:gd name="connsiteY96" fmla="*/ 387532 h 501880"/>
              <a:gd name="connsiteX97" fmla="*/ 339913 w 685464"/>
              <a:gd name="connsiteY97" fmla="*/ 383146 h 501880"/>
              <a:gd name="connsiteX98" fmla="*/ 331767 w 685464"/>
              <a:gd name="connsiteY98" fmla="*/ 381580 h 501880"/>
              <a:gd name="connsiteX99" fmla="*/ 324562 w 685464"/>
              <a:gd name="connsiteY99" fmla="*/ 382206 h 501880"/>
              <a:gd name="connsiteX100" fmla="*/ 310778 w 685464"/>
              <a:gd name="connsiteY100" fmla="*/ 385339 h 501880"/>
              <a:gd name="connsiteX101" fmla="*/ 303259 w 685464"/>
              <a:gd name="connsiteY101" fmla="*/ 385026 h 501880"/>
              <a:gd name="connsiteX102" fmla="*/ 298246 w 685464"/>
              <a:gd name="connsiteY102" fmla="*/ 382520 h 501880"/>
              <a:gd name="connsiteX103" fmla="*/ 292607 w 685464"/>
              <a:gd name="connsiteY103" fmla="*/ 377507 h 501880"/>
              <a:gd name="connsiteX104" fmla="*/ 281642 w 685464"/>
              <a:gd name="connsiteY104" fmla="*/ 364349 h 501880"/>
              <a:gd name="connsiteX105" fmla="*/ 275690 w 685464"/>
              <a:gd name="connsiteY105" fmla="*/ 358397 h 501880"/>
              <a:gd name="connsiteX106" fmla="*/ 266918 w 685464"/>
              <a:gd name="connsiteY106" fmla="*/ 352444 h 501880"/>
              <a:gd name="connsiteX107" fmla="*/ 260026 w 685464"/>
              <a:gd name="connsiteY107" fmla="*/ 350878 h 501880"/>
              <a:gd name="connsiteX108" fmla="*/ 246868 w 685464"/>
              <a:gd name="connsiteY108" fmla="*/ 350565 h 501880"/>
              <a:gd name="connsiteX109" fmla="*/ 243422 w 685464"/>
              <a:gd name="connsiteY109" fmla="*/ 348372 h 501880"/>
              <a:gd name="connsiteX110" fmla="*/ 241229 w 685464"/>
              <a:gd name="connsiteY110" fmla="*/ 344299 h 501880"/>
              <a:gd name="connsiteX111" fmla="*/ 238409 w 685464"/>
              <a:gd name="connsiteY111" fmla="*/ 332394 h 501880"/>
              <a:gd name="connsiteX112" fmla="*/ 234963 w 685464"/>
              <a:gd name="connsiteY112" fmla="*/ 325815 h 501880"/>
              <a:gd name="connsiteX113" fmla="*/ 229637 w 685464"/>
              <a:gd name="connsiteY113" fmla="*/ 319236 h 501880"/>
              <a:gd name="connsiteX114" fmla="*/ 212720 w 685464"/>
              <a:gd name="connsiteY114" fmla="*/ 307018 h 501880"/>
              <a:gd name="connsiteX115" fmla="*/ 205514 w 685464"/>
              <a:gd name="connsiteY115" fmla="*/ 304512 h 501880"/>
              <a:gd name="connsiteX116" fmla="*/ 192670 w 685464"/>
              <a:gd name="connsiteY116" fmla="*/ 302006 h 501880"/>
              <a:gd name="connsiteX117" fmla="*/ 181705 w 685464"/>
              <a:gd name="connsiteY117" fmla="*/ 305139 h 501880"/>
              <a:gd name="connsiteX118" fmla="*/ 180138 w 685464"/>
              <a:gd name="connsiteY118" fmla="*/ 301692 h 501880"/>
              <a:gd name="connsiteX119" fmla="*/ 172933 w 685464"/>
              <a:gd name="connsiteY119" fmla="*/ 299500 h 501880"/>
              <a:gd name="connsiteX120" fmla="*/ 154449 w 685464"/>
              <a:gd name="connsiteY120" fmla="*/ 302319 h 501880"/>
              <a:gd name="connsiteX121" fmla="*/ 146617 w 685464"/>
              <a:gd name="connsiteY121" fmla="*/ 297620 h 501880"/>
              <a:gd name="connsiteX122" fmla="*/ 144737 w 685464"/>
              <a:gd name="connsiteY122" fmla="*/ 289788 h 501880"/>
              <a:gd name="connsiteX123" fmla="*/ 145050 w 685464"/>
              <a:gd name="connsiteY123" fmla="*/ 279449 h 501880"/>
              <a:gd name="connsiteX124" fmla="*/ 143797 w 685464"/>
              <a:gd name="connsiteY124" fmla="*/ 270677 h 501880"/>
              <a:gd name="connsiteX125" fmla="*/ 138158 w 685464"/>
              <a:gd name="connsiteY125" fmla="*/ 267544 h 501880"/>
              <a:gd name="connsiteX126" fmla="*/ 135025 w 685464"/>
              <a:gd name="connsiteY126" fmla="*/ 269424 h 501880"/>
              <a:gd name="connsiteX127" fmla="*/ 132519 w 685464"/>
              <a:gd name="connsiteY127" fmla="*/ 269424 h 501880"/>
              <a:gd name="connsiteX128" fmla="*/ 130639 w 685464"/>
              <a:gd name="connsiteY128" fmla="*/ 267544 h 501880"/>
              <a:gd name="connsiteX129" fmla="*/ 126880 w 685464"/>
              <a:gd name="connsiteY129" fmla="*/ 258773 h 501880"/>
              <a:gd name="connsiteX130" fmla="*/ 125000 w 685464"/>
              <a:gd name="connsiteY130" fmla="*/ 258459 h 501880"/>
              <a:gd name="connsiteX131" fmla="*/ 120301 w 685464"/>
              <a:gd name="connsiteY131" fmla="*/ 260652 h 501880"/>
              <a:gd name="connsiteX132" fmla="*/ 111842 w 685464"/>
              <a:gd name="connsiteY132" fmla="*/ 258459 h 501880"/>
              <a:gd name="connsiteX133" fmla="*/ 108710 w 685464"/>
              <a:gd name="connsiteY133" fmla="*/ 258459 h 501880"/>
              <a:gd name="connsiteX134" fmla="*/ 104637 w 685464"/>
              <a:gd name="connsiteY134" fmla="*/ 261592 h 501880"/>
              <a:gd name="connsiteX135" fmla="*/ 101817 w 685464"/>
              <a:gd name="connsiteY135" fmla="*/ 265665 h 501880"/>
              <a:gd name="connsiteX136" fmla="*/ 98998 w 685464"/>
              <a:gd name="connsiteY136" fmla="*/ 267544 h 501880"/>
              <a:gd name="connsiteX137" fmla="*/ 93672 w 685464"/>
              <a:gd name="connsiteY137" fmla="*/ 264098 h 501880"/>
              <a:gd name="connsiteX138" fmla="*/ 71115 w 685464"/>
              <a:gd name="connsiteY138" fmla="*/ 223372 h 501880"/>
              <a:gd name="connsiteX139" fmla="*/ 65790 w 685464"/>
              <a:gd name="connsiteY139" fmla="*/ 218359 h 501880"/>
              <a:gd name="connsiteX140" fmla="*/ 49499 w 685464"/>
              <a:gd name="connsiteY140" fmla="*/ 209900 h 501880"/>
              <a:gd name="connsiteX141" fmla="*/ 42293 w 685464"/>
              <a:gd name="connsiteY141" fmla="*/ 204574 h 501880"/>
              <a:gd name="connsiteX142" fmla="*/ 38221 w 685464"/>
              <a:gd name="connsiteY142" fmla="*/ 198309 h 501880"/>
              <a:gd name="connsiteX143" fmla="*/ 36341 w 685464"/>
              <a:gd name="connsiteY143" fmla="*/ 191417 h 501880"/>
              <a:gd name="connsiteX144" fmla="*/ 34461 w 685464"/>
              <a:gd name="connsiteY144" fmla="*/ 172933 h 501880"/>
              <a:gd name="connsiteX145" fmla="*/ 32581 w 685464"/>
              <a:gd name="connsiteY145" fmla="*/ 166667 h 501880"/>
              <a:gd name="connsiteX146" fmla="*/ 28196 w 685464"/>
              <a:gd name="connsiteY146" fmla="*/ 161968 h 501880"/>
              <a:gd name="connsiteX147" fmla="*/ 4699 w 685464"/>
              <a:gd name="connsiteY147" fmla="*/ 148183 h 501880"/>
              <a:gd name="connsiteX148" fmla="*/ 0 w 685464"/>
              <a:gd name="connsiteY148" fmla="*/ 141605 h 501880"/>
              <a:gd name="connsiteX149" fmla="*/ 313 w 685464"/>
              <a:gd name="connsiteY149" fmla="*/ 132519 h 501880"/>
              <a:gd name="connsiteX150" fmla="*/ 10965 w 685464"/>
              <a:gd name="connsiteY150" fmla="*/ 108397 h 501880"/>
              <a:gd name="connsiteX151" fmla="*/ 15664 w 685464"/>
              <a:gd name="connsiteY151" fmla="*/ 103697 h 501880"/>
              <a:gd name="connsiteX152" fmla="*/ 20990 w 685464"/>
              <a:gd name="connsiteY152" fmla="*/ 102444 h 501880"/>
              <a:gd name="connsiteX153" fmla="*/ 29449 w 685464"/>
              <a:gd name="connsiteY153" fmla="*/ 105577 h 501880"/>
              <a:gd name="connsiteX154" fmla="*/ 33208 w 685464"/>
              <a:gd name="connsiteY154" fmla="*/ 106203 h 501880"/>
              <a:gd name="connsiteX155" fmla="*/ 36654 w 685464"/>
              <a:gd name="connsiteY155" fmla="*/ 105264 h 501880"/>
              <a:gd name="connsiteX156" fmla="*/ 66416 w 685464"/>
              <a:gd name="connsiteY156" fmla="*/ 86153 h 501880"/>
              <a:gd name="connsiteX157" fmla="*/ 73935 w 685464"/>
              <a:gd name="connsiteY157" fmla="*/ 83020 h 501880"/>
              <a:gd name="connsiteX158" fmla="*/ 90226 w 685464"/>
              <a:gd name="connsiteY158" fmla="*/ 80201 h 501880"/>
              <a:gd name="connsiteX159" fmla="*/ 96178 w 685464"/>
              <a:gd name="connsiteY159" fmla="*/ 77381 h 501880"/>
              <a:gd name="connsiteX160" fmla="*/ 102757 w 685464"/>
              <a:gd name="connsiteY160" fmla="*/ 69862 h 501880"/>
              <a:gd name="connsiteX161" fmla="*/ 114349 w 685464"/>
              <a:gd name="connsiteY161" fmla="*/ 48873 h 501880"/>
              <a:gd name="connsiteX162" fmla="*/ 120614 w 685464"/>
              <a:gd name="connsiteY162" fmla="*/ 43233 h 501880"/>
              <a:gd name="connsiteX163" fmla="*/ 125627 w 685464"/>
              <a:gd name="connsiteY163" fmla="*/ 36968 h 501880"/>
              <a:gd name="connsiteX164" fmla="*/ 125314 w 685464"/>
              <a:gd name="connsiteY164" fmla="*/ 33208 h 501880"/>
              <a:gd name="connsiteX165" fmla="*/ 122181 w 685464"/>
              <a:gd name="connsiteY165" fmla="*/ 29449 h 501880"/>
              <a:gd name="connsiteX166" fmla="*/ 120301 w 685464"/>
              <a:gd name="connsiteY166" fmla="*/ 24436 h 501880"/>
              <a:gd name="connsiteX167" fmla="*/ 120927 w 685464"/>
              <a:gd name="connsiteY167" fmla="*/ 16917 h 501880"/>
              <a:gd name="connsiteX168" fmla="*/ 132206 w 685464"/>
              <a:gd name="connsiteY168" fmla="*/ 15351 h 501880"/>
              <a:gd name="connsiteX169" fmla="*/ 151943 w 685464"/>
              <a:gd name="connsiteY169" fmla="*/ 15038 h 501880"/>
              <a:gd name="connsiteX170" fmla="*/ 181705 w 685464"/>
              <a:gd name="connsiteY170" fmla="*/ 17544 h 501880"/>
              <a:gd name="connsiteX171" fmla="*/ 190477 w 685464"/>
              <a:gd name="connsiteY171" fmla="*/ 16604 h 501880"/>
              <a:gd name="connsiteX172" fmla="*/ 197055 w 685464"/>
              <a:gd name="connsiteY172" fmla="*/ 13158 h 501880"/>
              <a:gd name="connsiteX173" fmla="*/ 208960 w 685464"/>
              <a:gd name="connsiteY173" fmla="*/ 4386 h 501880"/>
              <a:gd name="connsiteX174" fmla="*/ 218045 w 685464"/>
              <a:gd name="connsiteY174" fmla="*/ 940 h 501880"/>
              <a:gd name="connsiteX175" fmla="*/ 224311 w 685464"/>
              <a:gd name="connsiteY175" fmla="*/ 2506 h 501880"/>
              <a:gd name="connsiteX176" fmla="*/ 229010 w 685464"/>
              <a:gd name="connsiteY176" fmla="*/ 7206 h 501880"/>
              <a:gd name="connsiteX177" fmla="*/ 238096 w 685464"/>
              <a:gd name="connsiteY177" fmla="*/ 26316 h 501880"/>
              <a:gd name="connsiteX178" fmla="*/ 243422 w 685464"/>
              <a:gd name="connsiteY178" fmla="*/ 34148 h 501880"/>
              <a:gd name="connsiteX179" fmla="*/ 246868 w 685464"/>
              <a:gd name="connsiteY179" fmla="*/ 35088 h 501880"/>
              <a:gd name="connsiteX180" fmla="*/ 250314 w 685464"/>
              <a:gd name="connsiteY180" fmla="*/ 33522 h 501880"/>
              <a:gd name="connsiteX181" fmla="*/ 258772 w 685464"/>
              <a:gd name="connsiteY181" fmla="*/ 22557 h 501880"/>
              <a:gd name="connsiteX182" fmla="*/ 270051 w 685464"/>
              <a:gd name="connsiteY182" fmla="*/ 10025 h 501880"/>
              <a:gd name="connsiteX183" fmla="*/ 277883 w 685464"/>
              <a:gd name="connsiteY183" fmla="*/ 4073 h 501880"/>
              <a:gd name="connsiteX184" fmla="*/ 286028 w 685464"/>
              <a:gd name="connsiteY184" fmla="*/ 627 h 501880"/>
              <a:gd name="connsiteX185" fmla="*/ 291667 w 685464"/>
              <a:gd name="connsiteY185" fmla="*/ 0 h 501880"/>
              <a:gd name="connsiteX186" fmla="*/ 300752 w 685464"/>
              <a:gd name="connsiteY186" fmla="*/ 2820 h 50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685464" h="501880">
                <a:moveTo>
                  <a:pt x="300752" y="2820"/>
                </a:moveTo>
                <a:lnTo>
                  <a:pt x="333647" y="6266"/>
                </a:lnTo>
                <a:lnTo>
                  <a:pt x="356830" y="1566"/>
                </a:lnTo>
                <a:lnTo>
                  <a:pt x="362156" y="1566"/>
                </a:lnTo>
                <a:lnTo>
                  <a:pt x="364662" y="3446"/>
                </a:lnTo>
                <a:lnTo>
                  <a:pt x="365602" y="17544"/>
                </a:lnTo>
                <a:lnTo>
                  <a:pt x="366855" y="24436"/>
                </a:lnTo>
                <a:lnTo>
                  <a:pt x="366542" y="34148"/>
                </a:lnTo>
                <a:lnTo>
                  <a:pt x="368422" y="40100"/>
                </a:lnTo>
                <a:lnTo>
                  <a:pt x="376254" y="47619"/>
                </a:lnTo>
                <a:lnTo>
                  <a:pt x="385339" y="51065"/>
                </a:lnTo>
                <a:lnTo>
                  <a:pt x="396304" y="52319"/>
                </a:lnTo>
                <a:lnTo>
                  <a:pt x="404763" y="51692"/>
                </a:lnTo>
                <a:lnTo>
                  <a:pt x="439850" y="42607"/>
                </a:lnTo>
                <a:lnTo>
                  <a:pt x="443297" y="42293"/>
                </a:lnTo>
                <a:lnTo>
                  <a:pt x="481830" y="45740"/>
                </a:lnTo>
                <a:lnTo>
                  <a:pt x="486530" y="54825"/>
                </a:lnTo>
                <a:lnTo>
                  <a:pt x="491856" y="61404"/>
                </a:lnTo>
                <a:lnTo>
                  <a:pt x="514099" y="78948"/>
                </a:lnTo>
                <a:lnTo>
                  <a:pt x="520991" y="82081"/>
                </a:lnTo>
                <a:lnTo>
                  <a:pt x="526943" y="86467"/>
                </a:lnTo>
                <a:lnTo>
                  <a:pt x="530076" y="94299"/>
                </a:lnTo>
                <a:lnTo>
                  <a:pt x="525690" y="94925"/>
                </a:lnTo>
                <a:lnTo>
                  <a:pt x="522244" y="97118"/>
                </a:lnTo>
                <a:lnTo>
                  <a:pt x="521304" y="99311"/>
                </a:lnTo>
                <a:lnTo>
                  <a:pt x="524437" y="100251"/>
                </a:lnTo>
                <a:lnTo>
                  <a:pt x="526943" y="98684"/>
                </a:lnTo>
                <a:lnTo>
                  <a:pt x="532896" y="93359"/>
                </a:lnTo>
                <a:lnTo>
                  <a:pt x="536029" y="94299"/>
                </a:lnTo>
                <a:lnTo>
                  <a:pt x="538222" y="100251"/>
                </a:lnTo>
                <a:lnTo>
                  <a:pt x="541981" y="127507"/>
                </a:lnTo>
                <a:lnTo>
                  <a:pt x="555452" y="153196"/>
                </a:lnTo>
                <a:lnTo>
                  <a:pt x="624688" y="249374"/>
                </a:lnTo>
                <a:lnTo>
                  <a:pt x="636593" y="256266"/>
                </a:lnTo>
                <a:lnTo>
                  <a:pt x="652257" y="254700"/>
                </a:lnTo>
                <a:lnTo>
                  <a:pt x="648497" y="266918"/>
                </a:lnTo>
                <a:lnTo>
                  <a:pt x="645678" y="270051"/>
                </a:lnTo>
                <a:lnTo>
                  <a:pt x="640665" y="263785"/>
                </a:lnTo>
                <a:lnTo>
                  <a:pt x="635653" y="265352"/>
                </a:lnTo>
                <a:lnTo>
                  <a:pt x="629387" y="268484"/>
                </a:lnTo>
                <a:lnTo>
                  <a:pt x="625628" y="273497"/>
                </a:lnTo>
                <a:lnTo>
                  <a:pt x="629074" y="281955"/>
                </a:lnTo>
                <a:lnTo>
                  <a:pt x="639099" y="289474"/>
                </a:lnTo>
                <a:lnTo>
                  <a:pt x="645991" y="285402"/>
                </a:lnTo>
                <a:lnTo>
                  <a:pt x="655390" y="266605"/>
                </a:lnTo>
                <a:lnTo>
                  <a:pt x="658209" y="266605"/>
                </a:lnTo>
                <a:lnTo>
                  <a:pt x="660402" y="275690"/>
                </a:lnTo>
                <a:lnTo>
                  <a:pt x="661029" y="286655"/>
                </a:lnTo>
                <a:lnTo>
                  <a:pt x="663535" y="289788"/>
                </a:lnTo>
                <a:lnTo>
                  <a:pt x="673560" y="298560"/>
                </a:lnTo>
                <a:lnTo>
                  <a:pt x="677946" y="303259"/>
                </a:lnTo>
                <a:lnTo>
                  <a:pt x="685465" y="307958"/>
                </a:lnTo>
                <a:lnTo>
                  <a:pt x="674500" y="310151"/>
                </a:lnTo>
                <a:lnTo>
                  <a:pt x="656330" y="311404"/>
                </a:lnTo>
                <a:lnTo>
                  <a:pt x="645051" y="313911"/>
                </a:lnTo>
                <a:lnTo>
                  <a:pt x="588974" y="334274"/>
                </a:lnTo>
                <a:lnTo>
                  <a:pt x="568297" y="339600"/>
                </a:lnTo>
                <a:lnTo>
                  <a:pt x="526003" y="343673"/>
                </a:lnTo>
                <a:lnTo>
                  <a:pt x="519738" y="344926"/>
                </a:lnTo>
                <a:lnTo>
                  <a:pt x="514099" y="348059"/>
                </a:lnTo>
                <a:lnTo>
                  <a:pt x="508773" y="352758"/>
                </a:lnTo>
                <a:lnTo>
                  <a:pt x="504700" y="357144"/>
                </a:lnTo>
                <a:lnTo>
                  <a:pt x="499374" y="369675"/>
                </a:lnTo>
                <a:lnTo>
                  <a:pt x="494675" y="376567"/>
                </a:lnTo>
                <a:lnTo>
                  <a:pt x="484023" y="389099"/>
                </a:lnTo>
                <a:lnTo>
                  <a:pt x="480264" y="395991"/>
                </a:lnTo>
                <a:lnTo>
                  <a:pt x="479324" y="404450"/>
                </a:lnTo>
                <a:lnTo>
                  <a:pt x="480891" y="412282"/>
                </a:lnTo>
                <a:lnTo>
                  <a:pt x="486843" y="421367"/>
                </a:lnTo>
                <a:lnTo>
                  <a:pt x="498434" y="433898"/>
                </a:lnTo>
                <a:lnTo>
                  <a:pt x="500314" y="440164"/>
                </a:lnTo>
                <a:lnTo>
                  <a:pt x="500627" y="444863"/>
                </a:lnTo>
                <a:lnTo>
                  <a:pt x="487783" y="461467"/>
                </a:lnTo>
                <a:lnTo>
                  <a:pt x="474625" y="460214"/>
                </a:lnTo>
                <a:lnTo>
                  <a:pt x="453635" y="453948"/>
                </a:lnTo>
                <a:lnTo>
                  <a:pt x="447996" y="454575"/>
                </a:lnTo>
                <a:lnTo>
                  <a:pt x="444863" y="458021"/>
                </a:lnTo>
                <a:lnTo>
                  <a:pt x="445176" y="463974"/>
                </a:lnTo>
                <a:lnTo>
                  <a:pt x="447056" y="474939"/>
                </a:lnTo>
                <a:lnTo>
                  <a:pt x="446116" y="481517"/>
                </a:lnTo>
                <a:lnTo>
                  <a:pt x="442670" y="488410"/>
                </a:lnTo>
                <a:lnTo>
                  <a:pt x="433271" y="497808"/>
                </a:lnTo>
                <a:lnTo>
                  <a:pt x="426693" y="501254"/>
                </a:lnTo>
                <a:lnTo>
                  <a:pt x="420740" y="501881"/>
                </a:lnTo>
                <a:lnTo>
                  <a:pt x="416041" y="499061"/>
                </a:lnTo>
                <a:lnTo>
                  <a:pt x="411968" y="494049"/>
                </a:lnTo>
                <a:lnTo>
                  <a:pt x="406329" y="481517"/>
                </a:lnTo>
                <a:lnTo>
                  <a:pt x="402883" y="475878"/>
                </a:lnTo>
                <a:lnTo>
                  <a:pt x="393798" y="465853"/>
                </a:lnTo>
                <a:lnTo>
                  <a:pt x="391291" y="459901"/>
                </a:lnTo>
                <a:lnTo>
                  <a:pt x="390978" y="452069"/>
                </a:lnTo>
                <a:lnTo>
                  <a:pt x="393171" y="436718"/>
                </a:lnTo>
                <a:lnTo>
                  <a:pt x="393484" y="429512"/>
                </a:lnTo>
                <a:lnTo>
                  <a:pt x="391605" y="423247"/>
                </a:lnTo>
                <a:lnTo>
                  <a:pt x="388472" y="418234"/>
                </a:lnTo>
                <a:lnTo>
                  <a:pt x="364349" y="397244"/>
                </a:lnTo>
                <a:lnTo>
                  <a:pt x="349938" y="387532"/>
                </a:lnTo>
                <a:lnTo>
                  <a:pt x="339913" y="383146"/>
                </a:lnTo>
                <a:lnTo>
                  <a:pt x="331767" y="381580"/>
                </a:lnTo>
                <a:lnTo>
                  <a:pt x="324562" y="382206"/>
                </a:lnTo>
                <a:lnTo>
                  <a:pt x="310778" y="385339"/>
                </a:lnTo>
                <a:lnTo>
                  <a:pt x="303259" y="385026"/>
                </a:lnTo>
                <a:lnTo>
                  <a:pt x="298246" y="382520"/>
                </a:lnTo>
                <a:lnTo>
                  <a:pt x="292607" y="377507"/>
                </a:lnTo>
                <a:lnTo>
                  <a:pt x="281642" y="364349"/>
                </a:lnTo>
                <a:lnTo>
                  <a:pt x="275690" y="358397"/>
                </a:lnTo>
                <a:lnTo>
                  <a:pt x="266918" y="352444"/>
                </a:lnTo>
                <a:lnTo>
                  <a:pt x="260026" y="350878"/>
                </a:lnTo>
                <a:lnTo>
                  <a:pt x="246868" y="350565"/>
                </a:lnTo>
                <a:lnTo>
                  <a:pt x="243422" y="348372"/>
                </a:lnTo>
                <a:lnTo>
                  <a:pt x="241229" y="344299"/>
                </a:lnTo>
                <a:lnTo>
                  <a:pt x="238409" y="332394"/>
                </a:lnTo>
                <a:lnTo>
                  <a:pt x="234963" y="325815"/>
                </a:lnTo>
                <a:lnTo>
                  <a:pt x="229637" y="319236"/>
                </a:lnTo>
                <a:lnTo>
                  <a:pt x="212720" y="307018"/>
                </a:lnTo>
                <a:lnTo>
                  <a:pt x="205514" y="304512"/>
                </a:lnTo>
                <a:lnTo>
                  <a:pt x="192670" y="302006"/>
                </a:lnTo>
                <a:lnTo>
                  <a:pt x="181705" y="305139"/>
                </a:lnTo>
                <a:lnTo>
                  <a:pt x="180138" y="301692"/>
                </a:lnTo>
                <a:lnTo>
                  <a:pt x="172933" y="299500"/>
                </a:lnTo>
                <a:lnTo>
                  <a:pt x="154449" y="302319"/>
                </a:lnTo>
                <a:lnTo>
                  <a:pt x="146617" y="297620"/>
                </a:lnTo>
                <a:lnTo>
                  <a:pt x="144737" y="289788"/>
                </a:lnTo>
                <a:lnTo>
                  <a:pt x="145050" y="279449"/>
                </a:lnTo>
                <a:lnTo>
                  <a:pt x="143797" y="270677"/>
                </a:lnTo>
                <a:lnTo>
                  <a:pt x="138158" y="267544"/>
                </a:lnTo>
                <a:lnTo>
                  <a:pt x="135025" y="269424"/>
                </a:lnTo>
                <a:lnTo>
                  <a:pt x="132519" y="269424"/>
                </a:lnTo>
                <a:lnTo>
                  <a:pt x="130639" y="267544"/>
                </a:lnTo>
                <a:lnTo>
                  <a:pt x="126880" y="258773"/>
                </a:lnTo>
                <a:lnTo>
                  <a:pt x="125000" y="258459"/>
                </a:lnTo>
                <a:lnTo>
                  <a:pt x="120301" y="260652"/>
                </a:lnTo>
                <a:lnTo>
                  <a:pt x="111842" y="258459"/>
                </a:lnTo>
                <a:lnTo>
                  <a:pt x="108710" y="258459"/>
                </a:lnTo>
                <a:lnTo>
                  <a:pt x="104637" y="261592"/>
                </a:lnTo>
                <a:lnTo>
                  <a:pt x="101817" y="265665"/>
                </a:lnTo>
                <a:lnTo>
                  <a:pt x="98998" y="267544"/>
                </a:lnTo>
                <a:lnTo>
                  <a:pt x="93672" y="264098"/>
                </a:lnTo>
                <a:lnTo>
                  <a:pt x="71115" y="223372"/>
                </a:lnTo>
                <a:lnTo>
                  <a:pt x="65790" y="218359"/>
                </a:lnTo>
                <a:lnTo>
                  <a:pt x="49499" y="209900"/>
                </a:lnTo>
                <a:lnTo>
                  <a:pt x="42293" y="204574"/>
                </a:lnTo>
                <a:lnTo>
                  <a:pt x="38221" y="198309"/>
                </a:lnTo>
                <a:lnTo>
                  <a:pt x="36341" y="191417"/>
                </a:lnTo>
                <a:lnTo>
                  <a:pt x="34461" y="172933"/>
                </a:lnTo>
                <a:lnTo>
                  <a:pt x="32581" y="166667"/>
                </a:lnTo>
                <a:lnTo>
                  <a:pt x="28196" y="161968"/>
                </a:lnTo>
                <a:lnTo>
                  <a:pt x="4699" y="148183"/>
                </a:lnTo>
                <a:lnTo>
                  <a:pt x="0" y="141605"/>
                </a:lnTo>
                <a:lnTo>
                  <a:pt x="313" y="132519"/>
                </a:lnTo>
                <a:lnTo>
                  <a:pt x="10965" y="108397"/>
                </a:lnTo>
                <a:lnTo>
                  <a:pt x="15664" y="103697"/>
                </a:lnTo>
                <a:lnTo>
                  <a:pt x="20990" y="102444"/>
                </a:lnTo>
                <a:lnTo>
                  <a:pt x="29449" y="105577"/>
                </a:lnTo>
                <a:lnTo>
                  <a:pt x="33208" y="106203"/>
                </a:lnTo>
                <a:lnTo>
                  <a:pt x="36654" y="105264"/>
                </a:lnTo>
                <a:lnTo>
                  <a:pt x="66416" y="86153"/>
                </a:lnTo>
                <a:lnTo>
                  <a:pt x="73935" y="83020"/>
                </a:lnTo>
                <a:lnTo>
                  <a:pt x="90226" y="80201"/>
                </a:lnTo>
                <a:lnTo>
                  <a:pt x="96178" y="77381"/>
                </a:lnTo>
                <a:lnTo>
                  <a:pt x="102757" y="69862"/>
                </a:lnTo>
                <a:lnTo>
                  <a:pt x="114349" y="48873"/>
                </a:lnTo>
                <a:lnTo>
                  <a:pt x="120614" y="43233"/>
                </a:lnTo>
                <a:lnTo>
                  <a:pt x="125627" y="36968"/>
                </a:lnTo>
                <a:lnTo>
                  <a:pt x="125314" y="33208"/>
                </a:lnTo>
                <a:lnTo>
                  <a:pt x="122181" y="29449"/>
                </a:lnTo>
                <a:lnTo>
                  <a:pt x="120301" y="24436"/>
                </a:lnTo>
                <a:lnTo>
                  <a:pt x="120927" y="16917"/>
                </a:lnTo>
                <a:lnTo>
                  <a:pt x="132206" y="15351"/>
                </a:lnTo>
                <a:lnTo>
                  <a:pt x="151943" y="15038"/>
                </a:lnTo>
                <a:lnTo>
                  <a:pt x="181705" y="17544"/>
                </a:lnTo>
                <a:lnTo>
                  <a:pt x="190477" y="16604"/>
                </a:lnTo>
                <a:lnTo>
                  <a:pt x="197055" y="13158"/>
                </a:lnTo>
                <a:lnTo>
                  <a:pt x="208960" y="4386"/>
                </a:lnTo>
                <a:lnTo>
                  <a:pt x="218045" y="940"/>
                </a:lnTo>
                <a:lnTo>
                  <a:pt x="224311" y="2506"/>
                </a:lnTo>
                <a:lnTo>
                  <a:pt x="229010" y="7206"/>
                </a:lnTo>
                <a:lnTo>
                  <a:pt x="238096" y="26316"/>
                </a:lnTo>
                <a:lnTo>
                  <a:pt x="243422" y="34148"/>
                </a:lnTo>
                <a:lnTo>
                  <a:pt x="246868" y="35088"/>
                </a:lnTo>
                <a:lnTo>
                  <a:pt x="250314" y="33522"/>
                </a:lnTo>
                <a:lnTo>
                  <a:pt x="258772" y="22557"/>
                </a:lnTo>
                <a:lnTo>
                  <a:pt x="270051" y="10025"/>
                </a:lnTo>
                <a:lnTo>
                  <a:pt x="277883" y="4073"/>
                </a:lnTo>
                <a:lnTo>
                  <a:pt x="286028" y="627"/>
                </a:lnTo>
                <a:lnTo>
                  <a:pt x="291667" y="0"/>
                </a:lnTo>
                <a:lnTo>
                  <a:pt x="300752" y="2820"/>
                </a:lnTo>
                <a:close/>
              </a:path>
            </a:pathLst>
          </a:custGeom>
          <a:solidFill>
            <a:srgbClr val="29CF29"/>
          </a:solidFill>
          <a:ln w="12700" cap="rnd">
            <a:solidFill>
              <a:schemeClr val="bg1"/>
            </a:solidFill>
            <a:prstDash val="solid"/>
            <a:round/>
          </a:ln>
        </p:spPr>
        <p:txBody>
          <a:bodyPr rtlCol="0" anchor="ctr"/>
          <a:lstStyle/>
          <a:p>
            <a:endParaRPr lang="vi-VN"/>
          </a:p>
        </p:txBody>
      </p:sp>
      <p:sp>
        <p:nvSpPr>
          <p:cNvPr id="48" name="Freeform: Shape 47">
            <a:extLst>
              <a:ext uri="{FF2B5EF4-FFF2-40B4-BE49-F238E27FC236}">
                <a16:creationId xmlns:a16="http://schemas.microsoft.com/office/drawing/2014/main" id="{254F5AED-CD59-5D46-EF2F-F16AB40B8D6D}"/>
              </a:ext>
            </a:extLst>
          </p:cNvPr>
          <p:cNvSpPr/>
          <p:nvPr/>
        </p:nvSpPr>
        <p:spPr>
          <a:xfrm>
            <a:off x="3055082" y="3807214"/>
            <a:ext cx="348058" cy="366542"/>
          </a:xfrm>
          <a:custGeom>
            <a:avLst/>
            <a:gdLst>
              <a:gd name="connsiteX0" fmla="*/ 340540 w 348058"/>
              <a:gd name="connsiteY0" fmla="*/ 333021 h 366542"/>
              <a:gd name="connsiteX1" fmla="*/ 338033 w 348058"/>
              <a:gd name="connsiteY1" fmla="*/ 330828 h 366542"/>
              <a:gd name="connsiteX2" fmla="*/ 328948 w 348058"/>
              <a:gd name="connsiteY2" fmla="*/ 328322 h 366542"/>
              <a:gd name="connsiteX3" fmla="*/ 321743 w 348058"/>
              <a:gd name="connsiteY3" fmla="*/ 328948 h 366542"/>
              <a:gd name="connsiteX4" fmla="*/ 298559 w 348058"/>
              <a:gd name="connsiteY4" fmla="*/ 332707 h 366542"/>
              <a:gd name="connsiteX5" fmla="*/ 249061 w 348058"/>
              <a:gd name="connsiteY5" fmla="*/ 329888 h 366542"/>
              <a:gd name="connsiteX6" fmla="*/ 228697 w 348058"/>
              <a:gd name="connsiteY6" fmla="*/ 332707 h 366542"/>
              <a:gd name="connsiteX7" fmla="*/ 219299 w 348058"/>
              <a:gd name="connsiteY7" fmla="*/ 335840 h 366542"/>
              <a:gd name="connsiteX8" fmla="*/ 198935 w 348058"/>
              <a:gd name="connsiteY8" fmla="*/ 348998 h 366542"/>
              <a:gd name="connsiteX9" fmla="*/ 185151 w 348058"/>
              <a:gd name="connsiteY9" fmla="*/ 354951 h 366542"/>
              <a:gd name="connsiteX10" fmla="*/ 166040 w 348058"/>
              <a:gd name="connsiteY10" fmla="*/ 366542 h 366542"/>
              <a:gd name="connsiteX11" fmla="*/ 145364 w 348058"/>
              <a:gd name="connsiteY11" fmla="*/ 347119 h 366542"/>
              <a:gd name="connsiteX12" fmla="*/ 135965 w 348058"/>
              <a:gd name="connsiteY12" fmla="*/ 322682 h 366542"/>
              <a:gd name="connsiteX13" fmla="*/ 125627 w 348058"/>
              <a:gd name="connsiteY13" fmla="*/ 283835 h 366542"/>
              <a:gd name="connsiteX14" fmla="*/ 120614 w 348058"/>
              <a:gd name="connsiteY14" fmla="*/ 272244 h 366542"/>
              <a:gd name="connsiteX15" fmla="*/ 115602 w 348058"/>
              <a:gd name="connsiteY15" fmla="*/ 265665 h 366542"/>
              <a:gd name="connsiteX16" fmla="*/ 109649 w 348058"/>
              <a:gd name="connsiteY16" fmla="*/ 263472 h 366542"/>
              <a:gd name="connsiteX17" fmla="*/ 95865 w 348058"/>
              <a:gd name="connsiteY17" fmla="*/ 260026 h 366542"/>
              <a:gd name="connsiteX18" fmla="*/ 87719 w 348058"/>
              <a:gd name="connsiteY18" fmla="*/ 256893 h 366542"/>
              <a:gd name="connsiteX19" fmla="*/ 80201 w 348058"/>
              <a:gd name="connsiteY19" fmla="*/ 251880 h 366542"/>
              <a:gd name="connsiteX20" fmla="*/ 70489 w 348058"/>
              <a:gd name="connsiteY20" fmla="*/ 242795 h 366542"/>
              <a:gd name="connsiteX21" fmla="*/ 64850 w 348058"/>
              <a:gd name="connsiteY21" fmla="*/ 235589 h 366542"/>
              <a:gd name="connsiteX22" fmla="*/ 49186 w 348058"/>
              <a:gd name="connsiteY22" fmla="*/ 204574 h 366542"/>
              <a:gd name="connsiteX23" fmla="*/ 31642 w 348058"/>
              <a:gd name="connsiteY23" fmla="*/ 188284 h 366542"/>
              <a:gd name="connsiteX24" fmla="*/ 25063 w 348058"/>
              <a:gd name="connsiteY24" fmla="*/ 183584 h 366542"/>
              <a:gd name="connsiteX25" fmla="*/ 8459 w 348058"/>
              <a:gd name="connsiteY25" fmla="*/ 167607 h 366542"/>
              <a:gd name="connsiteX26" fmla="*/ 21303 w 348058"/>
              <a:gd name="connsiteY26" fmla="*/ 151003 h 366542"/>
              <a:gd name="connsiteX27" fmla="*/ 20990 w 348058"/>
              <a:gd name="connsiteY27" fmla="*/ 146303 h 366542"/>
              <a:gd name="connsiteX28" fmla="*/ 19110 w 348058"/>
              <a:gd name="connsiteY28" fmla="*/ 140038 h 366542"/>
              <a:gd name="connsiteX29" fmla="*/ 7519 w 348058"/>
              <a:gd name="connsiteY29" fmla="*/ 127506 h 366542"/>
              <a:gd name="connsiteX30" fmla="*/ 1566 w 348058"/>
              <a:gd name="connsiteY30" fmla="*/ 118421 h 366542"/>
              <a:gd name="connsiteX31" fmla="*/ 0 w 348058"/>
              <a:gd name="connsiteY31" fmla="*/ 110589 h 366542"/>
              <a:gd name="connsiteX32" fmla="*/ 940 w 348058"/>
              <a:gd name="connsiteY32" fmla="*/ 102130 h 366542"/>
              <a:gd name="connsiteX33" fmla="*/ 4699 w 348058"/>
              <a:gd name="connsiteY33" fmla="*/ 95238 h 366542"/>
              <a:gd name="connsiteX34" fmla="*/ 15351 w 348058"/>
              <a:gd name="connsiteY34" fmla="*/ 82707 h 366542"/>
              <a:gd name="connsiteX35" fmla="*/ 20050 w 348058"/>
              <a:gd name="connsiteY35" fmla="*/ 75815 h 366542"/>
              <a:gd name="connsiteX36" fmla="*/ 25376 w 348058"/>
              <a:gd name="connsiteY36" fmla="*/ 63283 h 366542"/>
              <a:gd name="connsiteX37" fmla="*/ 29449 w 348058"/>
              <a:gd name="connsiteY37" fmla="*/ 58898 h 366542"/>
              <a:gd name="connsiteX38" fmla="*/ 34774 w 348058"/>
              <a:gd name="connsiteY38" fmla="*/ 54198 h 366542"/>
              <a:gd name="connsiteX39" fmla="*/ 40413 w 348058"/>
              <a:gd name="connsiteY39" fmla="*/ 51065 h 366542"/>
              <a:gd name="connsiteX40" fmla="*/ 46679 w 348058"/>
              <a:gd name="connsiteY40" fmla="*/ 49812 h 366542"/>
              <a:gd name="connsiteX41" fmla="*/ 88972 w 348058"/>
              <a:gd name="connsiteY41" fmla="*/ 45739 h 366542"/>
              <a:gd name="connsiteX42" fmla="*/ 109649 w 348058"/>
              <a:gd name="connsiteY42" fmla="*/ 40414 h 366542"/>
              <a:gd name="connsiteX43" fmla="*/ 165727 w 348058"/>
              <a:gd name="connsiteY43" fmla="*/ 20050 h 366542"/>
              <a:gd name="connsiteX44" fmla="*/ 177005 w 348058"/>
              <a:gd name="connsiteY44" fmla="*/ 17544 h 366542"/>
              <a:gd name="connsiteX45" fmla="*/ 195176 w 348058"/>
              <a:gd name="connsiteY45" fmla="*/ 16291 h 366542"/>
              <a:gd name="connsiteX46" fmla="*/ 206141 w 348058"/>
              <a:gd name="connsiteY46" fmla="*/ 14098 h 366542"/>
              <a:gd name="connsiteX47" fmla="*/ 211153 w 348058"/>
              <a:gd name="connsiteY47" fmla="*/ 18484 h 366542"/>
              <a:gd name="connsiteX48" fmla="*/ 211780 w 348058"/>
              <a:gd name="connsiteY48" fmla="*/ 23809 h 366542"/>
              <a:gd name="connsiteX49" fmla="*/ 211153 w 348058"/>
              <a:gd name="connsiteY49" fmla="*/ 28822 h 366542"/>
              <a:gd name="connsiteX50" fmla="*/ 211467 w 348058"/>
              <a:gd name="connsiteY50" fmla="*/ 34148 h 366542"/>
              <a:gd name="connsiteX51" fmla="*/ 213973 w 348058"/>
              <a:gd name="connsiteY51" fmla="*/ 39160 h 366542"/>
              <a:gd name="connsiteX52" fmla="*/ 211153 w 348058"/>
              <a:gd name="connsiteY52" fmla="*/ 45426 h 366542"/>
              <a:gd name="connsiteX53" fmla="*/ 213973 w 348058"/>
              <a:gd name="connsiteY53" fmla="*/ 45426 h 366542"/>
              <a:gd name="connsiteX54" fmla="*/ 217106 w 348058"/>
              <a:gd name="connsiteY54" fmla="*/ 36654 h 366542"/>
              <a:gd name="connsiteX55" fmla="*/ 223371 w 348058"/>
              <a:gd name="connsiteY55" fmla="*/ 37281 h 366542"/>
              <a:gd name="connsiteX56" fmla="*/ 231517 w 348058"/>
              <a:gd name="connsiteY56" fmla="*/ 36654 h 366542"/>
              <a:gd name="connsiteX57" fmla="*/ 231517 w 348058"/>
              <a:gd name="connsiteY57" fmla="*/ 33521 h 366542"/>
              <a:gd name="connsiteX58" fmla="*/ 220865 w 348058"/>
              <a:gd name="connsiteY58" fmla="*/ 31955 h 366542"/>
              <a:gd name="connsiteX59" fmla="*/ 217732 w 348058"/>
              <a:gd name="connsiteY59" fmla="*/ 24123 h 366542"/>
              <a:gd name="connsiteX60" fmla="*/ 220552 w 348058"/>
              <a:gd name="connsiteY60" fmla="*/ 14724 h 366542"/>
              <a:gd name="connsiteX61" fmla="*/ 228697 w 348058"/>
              <a:gd name="connsiteY61" fmla="*/ 9085 h 366542"/>
              <a:gd name="connsiteX62" fmla="*/ 228697 w 348058"/>
              <a:gd name="connsiteY62" fmla="*/ 6266 h 366542"/>
              <a:gd name="connsiteX63" fmla="*/ 226191 w 348058"/>
              <a:gd name="connsiteY63" fmla="*/ 5012 h 366542"/>
              <a:gd name="connsiteX64" fmla="*/ 222745 w 348058"/>
              <a:gd name="connsiteY64" fmla="*/ 0 h 366542"/>
              <a:gd name="connsiteX65" fmla="*/ 228697 w 348058"/>
              <a:gd name="connsiteY65" fmla="*/ 2193 h 366542"/>
              <a:gd name="connsiteX66" fmla="*/ 231517 w 348058"/>
              <a:gd name="connsiteY66" fmla="*/ 1880 h 366542"/>
              <a:gd name="connsiteX67" fmla="*/ 234336 w 348058"/>
              <a:gd name="connsiteY67" fmla="*/ 0 h 366542"/>
              <a:gd name="connsiteX68" fmla="*/ 236529 w 348058"/>
              <a:gd name="connsiteY68" fmla="*/ 6579 h 366542"/>
              <a:gd name="connsiteX69" fmla="*/ 239036 w 348058"/>
              <a:gd name="connsiteY69" fmla="*/ 24123 h 366542"/>
              <a:gd name="connsiteX70" fmla="*/ 241855 w 348058"/>
              <a:gd name="connsiteY70" fmla="*/ 27569 h 366542"/>
              <a:gd name="connsiteX71" fmla="*/ 245301 w 348058"/>
              <a:gd name="connsiteY71" fmla="*/ 29136 h 366542"/>
              <a:gd name="connsiteX72" fmla="*/ 255640 w 348058"/>
              <a:gd name="connsiteY72" fmla="*/ 37281 h 366542"/>
              <a:gd name="connsiteX73" fmla="*/ 257833 w 348058"/>
              <a:gd name="connsiteY73" fmla="*/ 40727 h 366542"/>
              <a:gd name="connsiteX74" fmla="*/ 256893 w 348058"/>
              <a:gd name="connsiteY74" fmla="*/ 57018 h 366542"/>
              <a:gd name="connsiteX75" fmla="*/ 259399 w 348058"/>
              <a:gd name="connsiteY75" fmla="*/ 62970 h 366542"/>
              <a:gd name="connsiteX76" fmla="*/ 270364 w 348058"/>
              <a:gd name="connsiteY76" fmla="*/ 72995 h 366542"/>
              <a:gd name="connsiteX77" fmla="*/ 275376 w 348058"/>
              <a:gd name="connsiteY77" fmla="*/ 76128 h 366542"/>
              <a:gd name="connsiteX78" fmla="*/ 278823 w 348058"/>
              <a:gd name="connsiteY78" fmla="*/ 77068 h 366542"/>
              <a:gd name="connsiteX79" fmla="*/ 284462 w 348058"/>
              <a:gd name="connsiteY79" fmla="*/ 77381 h 366542"/>
              <a:gd name="connsiteX80" fmla="*/ 286968 w 348058"/>
              <a:gd name="connsiteY80" fmla="*/ 78634 h 366542"/>
              <a:gd name="connsiteX81" fmla="*/ 283522 w 348058"/>
              <a:gd name="connsiteY81" fmla="*/ 84587 h 366542"/>
              <a:gd name="connsiteX82" fmla="*/ 279136 w 348058"/>
              <a:gd name="connsiteY82" fmla="*/ 88973 h 366542"/>
              <a:gd name="connsiteX83" fmla="*/ 273497 w 348058"/>
              <a:gd name="connsiteY83" fmla="*/ 91166 h 366542"/>
              <a:gd name="connsiteX84" fmla="*/ 266604 w 348058"/>
              <a:gd name="connsiteY84" fmla="*/ 90852 h 366542"/>
              <a:gd name="connsiteX85" fmla="*/ 266604 w 348058"/>
              <a:gd name="connsiteY85" fmla="*/ 93985 h 366542"/>
              <a:gd name="connsiteX86" fmla="*/ 273497 w 348058"/>
              <a:gd name="connsiteY86" fmla="*/ 93985 h 366542"/>
              <a:gd name="connsiteX87" fmla="*/ 274750 w 348058"/>
              <a:gd name="connsiteY87" fmla="*/ 96178 h 366542"/>
              <a:gd name="connsiteX88" fmla="*/ 275376 w 348058"/>
              <a:gd name="connsiteY88" fmla="*/ 99938 h 366542"/>
              <a:gd name="connsiteX89" fmla="*/ 269424 w 348058"/>
              <a:gd name="connsiteY89" fmla="*/ 96805 h 366542"/>
              <a:gd name="connsiteX90" fmla="*/ 267544 w 348058"/>
              <a:gd name="connsiteY90" fmla="*/ 101817 h 366542"/>
              <a:gd name="connsiteX91" fmla="*/ 265978 w 348058"/>
              <a:gd name="connsiteY91" fmla="*/ 114662 h 366542"/>
              <a:gd name="connsiteX92" fmla="*/ 264098 w 348058"/>
              <a:gd name="connsiteY92" fmla="*/ 121241 h 366542"/>
              <a:gd name="connsiteX93" fmla="*/ 257206 w 348058"/>
              <a:gd name="connsiteY93" fmla="*/ 118108 h 366542"/>
              <a:gd name="connsiteX94" fmla="*/ 251567 w 348058"/>
              <a:gd name="connsiteY94" fmla="*/ 118735 h 366542"/>
              <a:gd name="connsiteX95" fmla="*/ 249061 w 348058"/>
              <a:gd name="connsiteY95" fmla="*/ 121867 h 366542"/>
              <a:gd name="connsiteX96" fmla="*/ 252193 w 348058"/>
              <a:gd name="connsiteY96" fmla="*/ 127193 h 366542"/>
              <a:gd name="connsiteX97" fmla="*/ 255013 w 348058"/>
              <a:gd name="connsiteY97" fmla="*/ 127193 h 366542"/>
              <a:gd name="connsiteX98" fmla="*/ 258459 w 348058"/>
              <a:gd name="connsiteY98" fmla="*/ 125627 h 366542"/>
              <a:gd name="connsiteX99" fmla="*/ 261905 w 348058"/>
              <a:gd name="connsiteY99" fmla="*/ 126567 h 366542"/>
              <a:gd name="connsiteX100" fmla="*/ 264098 w 348058"/>
              <a:gd name="connsiteY100" fmla="*/ 130326 h 366542"/>
              <a:gd name="connsiteX101" fmla="*/ 264098 w 348058"/>
              <a:gd name="connsiteY101" fmla="*/ 136278 h 366542"/>
              <a:gd name="connsiteX102" fmla="*/ 266604 w 348058"/>
              <a:gd name="connsiteY102" fmla="*/ 136278 h 366542"/>
              <a:gd name="connsiteX103" fmla="*/ 267231 w 348058"/>
              <a:gd name="connsiteY103" fmla="*/ 129700 h 366542"/>
              <a:gd name="connsiteX104" fmla="*/ 269424 w 348058"/>
              <a:gd name="connsiteY104" fmla="*/ 124374 h 366542"/>
              <a:gd name="connsiteX105" fmla="*/ 273184 w 348058"/>
              <a:gd name="connsiteY105" fmla="*/ 163534 h 366542"/>
              <a:gd name="connsiteX106" fmla="*/ 283208 w 348058"/>
              <a:gd name="connsiteY106" fmla="*/ 197995 h 366542"/>
              <a:gd name="connsiteX107" fmla="*/ 309838 w 348058"/>
              <a:gd name="connsiteY107" fmla="*/ 260026 h 366542"/>
              <a:gd name="connsiteX108" fmla="*/ 301379 w 348058"/>
              <a:gd name="connsiteY108" fmla="*/ 260966 h 366542"/>
              <a:gd name="connsiteX109" fmla="*/ 303572 w 348058"/>
              <a:gd name="connsiteY109" fmla="*/ 263472 h 366542"/>
              <a:gd name="connsiteX110" fmla="*/ 312970 w 348058"/>
              <a:gd name="connsiteY110" fmla="*/ 267231 h 366542"/>
              <a:gd name="connsiteX111" fmla="*/ 314850 w 348058"/>
              <a:gd name="connsiteY111" fmla="*/ 271304 h 366542"/>
              <a:gd name="connsiteX112" fmla="*/ 323309 w 348058"/>
              <a:gd name="connsiteY112" fmla="*/ 284148 h 366542"/>
              <a:gd name="connsiteX113" fmla="*/ 326128 w 348058"/>
              <a:gd name="connsiteY113" fmla="*/ 286968 h 366542"/>
              <a:gd name="connsiteX114" fmla="*/ 342106 w 348058"/>
              <a:gd name="connsiteY114" fmla="*/ 307958 h 366542"/>
              <a:gd name="connsiteX115" fmla="*/ 344299 w 348058"/>
              <a:gd name="connsiteY115" fmla="*/ 314224 h 366542"/>
              <a:gd name="connsiteX116" fmla="*/ 348058 w 348058"/>
              <a:gd name="connsiteY116" fmla="*/ 335214 h 366542"/>
              <a:gd name="connsiteX117" fmla="*/ 344299 w 348058"/>
              <a:gd name="connsiteY117" fmla="*/ 333647 h 366542"/>
              <a:gd name="connsiteX118" fmla="*/ 341793 w 348058"/>
              <a:gd name="connsiteY118" fmla="*/ 330828 h 366542"/>
              <a:gd name="connsiteX119" fmla="*/ 340540 w 348058"/>
              <a:gd name="connsiteY119" fmla="*/ 333021 h 36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48058" h="366542">
                <a:moveTo>
                  <a:pt x="340540" y="333021"/>
                </a:moveTo>
                <a:lnTo>
                  <a:pt x="338033" y="330828"/>
                </a:lnTo>
                <a:lnTo>
                  <a:pt x="328948" y="328322"/>
                </a:lnTo>
                <a:lnTo>
                  <a:pt x="321743" y="328948"/>
                </a:lnTo>
                <a:lnTo>
                  <a:pt x="298559" y="332707"/>
                </a:lnTo>
                <a:lnTo>
                  <a:pt x="249061" y="329888"/>
                </a:lnTo>
                <a:lnTo>
                  <a:pt x="228697" y="332707"/>
                </a:lnTo>
                <a:lnTo>
                  <a:pt x="219299" y="335840"/>
                </a:lnTo>
                <a:lnTo>
                  <a:pt x="198935" y="348998"/>
                </a:lnTo>
                <a:lnTo>
                  <a:pt x="185151" y="354951"/>
                </a:lnTo>
                <a:lnTo>
                  <a:pt x="166040" y="366542"/>
                </a:lnTo>
                <a:lnTo>
                  <a:pt x="145364" y="347119"/>
                </a:lnTo>
                <a:lnTo>
                  <a:pt x="135965" y="322682"/>
                </a:lnTo>
                <a:lnTo>
                  <a:pt x="125627" y="283835"/>
                </a:lnTo>
                <a:lnTo>
                  <a:pt x="120614" y="272244"/>
                </a:lnTo>
                <a:lnTo>
                  <a:pt x="115602" y="265665"/>
                </a:lnTo>
                <a:lnTo>
                  <a:pt x="109649" y="263472"/>
                </a:lnTo>
                <a:lnTo>
                  <a:pt x="95865" y="260026"/>
                </a:lnTo>
                <a:lnTo>
                  <a:pt x="87719" y="256893"/>
                </a:lnTo>
                <a:lnTo>
                  <a:pt x="80201" y="251880"/>
                </a:lnTo>
                <a:lnTo>
                  <a:pt x="70489" y="242795"/>
                </a:lnTo>
                <a:lnTo>
                  <a:pt x="64850" y="235589"/>
                </a:lnTo>
                <a:lnTo>
                  <a:pt x="49186" y="204574"/>
                </a:lnTo>
                <a:lnTo>
                  <a:pt x="31642" y="188284"/>
                </a:lnTo>
                <a:lnTo>
                  <a:pt x="25063" y="183584"/>
                </a:lnTo>
                <a:lnTo>
                  <a:pt x="8459" y="167607"/>
                </a:lnTo>
                <a:lnTo>
                  <a:pt x="21303" y="151003"/>
                </a:lnTo>
                <a:lnTo>
                  <a:pt x="20990" y="146303"/>
                </a:lnTo>
                <a:lnTo>
                  <a:pt x="19110" y="140038"/>
                </a:lnTo>
                <a:lnTo>
                  <a:pt x="7519" y="127506"/>
                </a:lnTo>
                <a:lnTo>
                  <a:pt x="1566" y="118421"/>
                </a:lnTo>
                <a:lnTo>
                  <a:pt x="0" y="110589"/>
                </a:lnTo>
                <a:lnTo>
                  <a:pt x="940" y="102130"/>
                </a:lnTo>
                <a:lnTo>
                  <a:pt x="4699" y="95238"/>
                </a:lnTo>
                <a:lnTo>
                  <a:pt x="15351" y="82707"/>
                </a:lnTo>
                <a:lnTo>
                  <a:pt x="20050" y="75815"/>
                </a:lnTo>
                <a:lnTo>
                  <a:pt x="25376" y="63283"/>
                </a:lnTo>
                <a:lnTo>
                  <a:pt x="29449" y="58898"/>
                </a:lnTo>
                <a:lnTo>
                  <a:pt x="34774" y="54198"/>
                </a:lnTo>
                <a:lnTo>
                  <a:pt x="40413" y="51065"/>
                </a:lnTo>
                <a:lnTo>
                  <a:pt x="46679" y="49812"/>
                </a:lnTo>
                <a:lnTo>
                  <a:pt x="88972" y="45739"/>
                </a:lnTo>
                <a:lnTo>
                  <a:pt x="109649" y="40414"/>
                </a:lnTo>
                <a:lnTo>
                  <a:pt x="165727" y="20050"/>
                </a:lnTo>
                <a:lnTo>
                  <a:pt x="177005" y="17544"/>
                </a:lnTo>
                <a:lnTo>
                  <a:pt x="195176" y="16291"/>
                </a:lnTo>
                <a:lnTo>
                  <a:pt x="206141" y="14098"/>
                </a:lnTo>
                <a:lnTo>
                  <a:pt x="211153" y="18484"/>
                </a:lnTo>
                <a:lnTo>
                  <a:pt x="211780" y="23809"/>
                </a:lnTo>
                <a:lnTo>
                  <a:pt x="211153" y="28822"/>
                </a:lnTo>
                <a:lnTo>
                  <a:pt x="211467" y="34148"/>
                </a:lnTo>
                <a:lnTo>
                  <a:pt x="213973" y="39160"/>
                </a:lnTo>
                <a:lnTo>
                  <a:pt x="211153" y="45426"/>
                </a:lnTo>
                <a:lnTo>
                  <a:pt x="213973" y="45426"/>
                </a:lnTo>
                <a:lnTo>
                  <a:pt x="217106" y="36654"/>
                </a:lnTo>
                <a:lnTo>
                  <a:pt x="223371" y="37281"/>
                </a:lnTo>
                <a:lnTo>
                  <a:pt x="231517" y="36654"/>
                </a:lnTo>
                <a:lnTo>
                  <a:pt x="231517" y="33521"/>
                </a:lnTo>
                <a:lnTo>
                  <a:pt x="220865" y="31955"/>
                </a:lnTo>
                <a:lnTo>
                  <a:pt x="217732" y="24123"/>
                </a:lnTo>
                <a:lnTo>
                  <a:pt x="220552" y="14724"/>
                </a:lnTo>
                <a:lnTo>
                  <a:pt x="228697" y="9085"/>
                </a:lnTo>
                <a:lnTo>
                  <a:pt x="228697" y="6266"/>
                </a:lnTo>
                <a:lnTo>
                  <a:pt x="226191" y="5012"/>
                </a:lnTo>
                <a:lnTo>
                  <a:pt x="222745" y="0"/>
                </a:lnTo>
                <a:lnTo>
                  <a:pt x="228697" y="2193"/>
                </a:lnTo>
                <a:lnTo>
                  <a:pt x="231517" y="1880"/>
                </a:lnTo>
                <a:lnTo>
                  <a:pt x="234336" y="0"/>
                </a:lnTo>
                <a:lnTo>
                  <a:pt x="236529" y="6579"/>
                </a:lnTo>
                <a:lnTo>
                  <a:pt x="239036" y="24123"/>
                </a:lnTo>
                <a:lnTo>
                  <a:pt x="241855" y="27569"/>
                </a:lnTo>
                <a:lnTo>
                  <a:pt x="245301" y="29136"/>
                </a:lnTo>
                <a:lnTo>
                  <a:pt x="255640" y="37281"/>
                </a:lnTo>
                <a:lnTo>
                  <a:pt x="257833" y="40727"/>
                </a:lnTo>
                <a:lnTo>
                  <a:pt x="256893" y="57018"/>
                </a:lnTo>
                <a:lnTo>
                  <a:pt x="259399" y="62970"/>
                </a:lnTo>
                <a:lnTo>
                  <a:pt x="270364" y="72995"/>
                </a:lnTo>
                <a:lnTo>
                  <a:pt x="275376" y="76128"/>
                </a:lnTo>
                <a:lnTo>
                  <a:pt x="278823" y="77068"/>
                </a:lnTo>
                <a:lnTo>
                  <a:pt x="284462" y="77381"/>
                </a:lnTo>
                <a:lnTo>
                  <a:pt x="286968" y="78634"/>
                </a:lnTo>
                <a:lnTo>
                  <a:pt x="283522" y="84587"/>
                </a:lnTo>
                <a:lnTo>
                  <a:pt x="279136" y="88973"/>
                </a:lnTo>
                <a:lnTo>
                  <a:pt x="273497" y="91166"/>
                </a:lnTo>
                <a:lnTo>
                  <a:pt x="266604" y="90852"/>
                </a:lnTo>
                <a:lnTo>
                  <a:pt x="266604" y="93985"/>
                </a:lnTo>
                <a:lnTo>
                  <a:pt x="273497" y="93985"/>
                </a:lnTo>
                <a:lnTo>
                  <a:pt x="274750" y="96178"/>
                </a:lnTo>
                <a:lnTo>
                  <a:pt x="275376" y="99938"/>
                </a:lnTo>
                <a:lnTo>
                  <a:pt x="269424" y="96805"/>
                </a:lnTo>
                <a:lnTo>
                  <a:pt x="267544" y="101817"/>
                </a:lnTo>
                <a:lnTo>
                  <a:pt x="265978" y="114662"/>
                </a:lnTo>
                <a:lnTo>
                  <a:pt x="264098" y="121241"/>
                </a:lnTo>
                <a:lnTo>
                  <a:pt x="257206" y="118108"/>
                </a:lnTo>
                <a:lnTo>
                  <a:pt x="251567" y="118735"/>
                </a:lnTo>
                <a:lnTo>
                  <a:pt x="249061" y="121867"/>
                </a:lnTo>
                <a:lnTo>
                  <a:pt x="252193" y="127193"/>
                </a:lnTo>
                <a:lnTo>
                  <a:pt x="255013" y="127193"/>
                </a:lnTo>
                <a:lnTo>
                  <a:pt x="258459" y="125627"/>
                </a:lnTo>
                <a:lnTo>
                  <a:pt x="261905" y="126567"/>
                </a:lnTo>
                <a:lnTo>
                  <a:pt x="264098" y="130326"/>
                </a:lnTo>
                <a:lnTo>
                  <a:pt x="264098" y="136278"/>
                </a:lnTo>
                <a:lnTo>
                  <a:pt x="266604" y="136278"/>
                </a:lnTo>
                <a:lnTo>
                  <a:pt x="267231" y="129700"/>
                </a:lnTo>
                <a:lnTo>
                  <a:pt x="269424" y="124374"/>
                </a:lnTo>
                <a:lnTo>
                  <a:pt x="273184" y="163534"/>
                </a:lnTo>
                <a:lnTo>
                  <a:pt x="283208" y="197995"/>
                </a:lnTo>
                <a:lnTo>
                  <a:pt x="309838" y="260026"/>
                </a:lnTo>
                <a:lnTo>
                  <a:pt x="301379" y="260966"/>
                </a:lnTo>
                <a:lnTo>
                  <a:pt x="303572" y="263472"/>
                </a:lnTo>
                <a:lnTo>
                  <a:pt x="312970" y="267231"/>
                </a:lnTo>
                <a:lnTo>
                  <a:pt x="314850" y="271304"/>
                </a:lnTo>
                <a:lnTo>
                  <a:pt x="323309" y="284148"/>
                </a:lnTo>
                <a:lnTo>
                  <a:pt x="326128" y="286968"/>
                </a:lnTo>
                <a:lnTo>
                  <a:pt x="342106" y="307958"/>
                </a:lnTo>
                <a:lnTo>
                  <a:pt x="344299" y="314224"/>
                </a:lnTo>
                <a:lnTo>
                  <a:pt x="348058" y="335214"/>
                </a:lnTo>
                <a:lnTo>
                  <a:pt x="344299" y="333647"/>
                </a:lnTo>
                <a:lnTo>
                  <a:pt x="341793" y="330828"/>
                </a:lnTo>
                <a:lnTo>
                  <a:pt x="340540" y="333021"/>
                </a:lnTo>
                <a:close/>
              </a:path>
            </a:pathLst>
          </a:custGeom>
          <a:solidFill>
            <a:srgbClr val="FFFF00"/>
          </a:solidFill>
          <a:ln w="12700" cap="rnd">
            <a:solidFill>
              <a:schemeClr val="bg1"/>
            </a:solidFill>
            <a:prstDash val="solid"/>
            <a:round/>
          </a:ln>
        </p:spPr>
        <p:txBody>
          <a:bodyPr rtlCol="0" anchor="ctr"/>
          <a:lstStyle/>
          <a:p>
            <a:endParaRPr lang="vi-VN"/>
          </a:p>
        </p:txBody>
      </p:sp>
      <p:sp>
        <p:nvSpPr>
          <p:cNvPr id="49" name="Freeform: Shape 48">
            <a:extLst>
              <a:ext uri="{FF2B5EF4-FFF2-40B4-BE49-F238E27FC236}">
                <a16:creationId xmlns:a16="http://schemas.microsoft.com/office/drawing/2014/main" id="{3125C245-B4B8-5C0C-68A4-2ED839395AF3}"/>
              </a:ext>
            </a:extLst>
          </p:cNvPr>
          <p:cNvSpPr/>
          <p:nvPr/>
        </p:nvSpPr>
        <p:spPr>
          <a:xfrm>
            <a:off x="2314166" y="3039042"/>
            <a:ext cx="373120" cy="386905"/>
          </a:xfrm>
          <a:custGeom>
            <a:avLst/>
            <a:gdLst>
              <a:gd name="connsiteX0" fmla="*/ 373121 w 373120"/>
              <a:gd name="connsiteY0" fmla="*/ 183271 h 386905"/>
              <a:gd name="connsiteX1" fmla="*/ 371241 w 373120"/>
              <a:gd name="connsiteY1" fmla="*/ 187344 h 386905"/>
              <a:gd name="connsiteX2" fmla="*/ 342106 w 373120"/>
              <a:gd name="connsiteY2" fmla="*/ 229324 h 386905"/>
              <a:gd name="connsiteX3" fmla="*/ 329575 w 373120"/>
              <a:gd name="connsiteY3" fmla="*/ 241229 h 386905"/>
              <a:gd name="connsiteX4" fmla="*/ 320489 w 373120"/>
              <a:gd name="connsiteY4" fmla="*/ 247181 h 386905"/>
              <a:gd name="connsiteX5" fmla="*/ 312344 w 373120"/>
              <a:gd name="connsiteY5" fmla="*/ 250000 h 386905"/>
              <a:gd name="connsiteX6" fmla="*/ 272244 w 373120"/>
              <a:gd name="connsiteY6" fmla="*/ 255326 h 386905"/>
              <a:gd name="connsiteX7" fmla="*/ 253133 w 373120"/>
              <a:gd name="connsiteY7" fmla="*/ 261279 h 386905"/>
              <a:gd name="connsiteX8" fmla="*/ 246868 w 373120"/>
              <a:gd name="connsiteY8" fmla="*/ 265665 h 386905"/>
              <a:gd name="connsiteX9" fmla="*/ 244361 w 373120"/>
              <a:gd name="connsiteY9" fmla="*/ 270677 h 386905"/>
              <a:gd name="connsiteX10" fmla="*/ 245301 w 373120"/>
              <a:gd name="connsiteY10" fmla="*/ 278823 h 386905"/>
              <a:gd name="connsiteX11" fmla="*/ 248747 w 373120"/>
              <a:gd name="connsiteY11" fmla="*/ 287281 h 386905"/>
              <a:gd name="connsiteX12" fmla="*/ 253760 w 373120"/>
              <a:gd name="connsiteY12" fmla="*/ 294174 h 386905"/>
              <a:gd name="connsiteX13" fmla="*/ 258459 w 373120"/>
              <a:gd name="connsiteY13" fmla="*/ 299186 h 386905"/>
              <a:gd name="connsiteX14" fmla="*/ 266604 w 373120"/>
              <a:gd name="connsiteY14" fmla="*/ 304825 h 386905"/>
              <a:gd name="connsiteX15" fmla="*/ 269111 w 373120"/>
              <a:gd name="connsiteY15" fmla="*/ 307018 h 386905"/>
              <a:gd name="connsiteX16" fmla="*/ 269111 w 373120"/>
              <a:gd name="connsiteY16" fmla="*/ 310151 h 386905"/>
              <a:gd name="connsiteX17" fmla="*/ 266918 w 373120"/>
              <a:gd name="connsiteY17" fmla="*/ 314850 h 386905"/>
              <a:gd name="connsiteX18" fmla="*/ 251567 w 373120"/>
              <a:gd name="connsiteY18" fmla="*/ 333021 h 386905"/>
              <a:gd name="connsiteX19" fmla="*/ 232770 w 373120"/>
              <a:gd name="connsiteY19" fmla="*/ 349938 h 386905"/>
              <a:gd name="connsiteX20" fmla="*/ 227444 w 373120"/>
              <a:gd name="connsiteY20" fmla="*/ 357770 h 386905"/>
              <a:gd name="connsiteX21" fmla="*/ 224938 w 373120"/>
              <a:gd name="connsiteY21" fmla="*/ 363409 h 386905"/>
              <a:gd name="connsiteX22" fmla="*/ 226817 w 373120"/>
              <a:gd name="connsiteY22" fmla="*/ 384086 h 386905"/>
              <a:gd name="connsiteX23" fmla="*/ 227131 w 373120"/>
              <a:gd name="connsiteY23" fmla="*/ 386906 h 386905"/>
              <a:gd name="connsiteX24" fmla="*/ 220865 w 373120"/>
              <a:gd name="connsiteY24" fmla="*/ 385026 h 386905"/>
              <a:gd name="connsiteX25" fmla="*/ 204261 w 373120"/>
              <a:gd name="connsiteY25" fmla="*/ 383146 h 386905"/>
              <a:gd name="connsiteX26" fmla="*/ 189850 w 373120"/>
              <a:gd name="connsiteY26" fmla="*/ 383773 h 386905"/>
              <a:gd name="connsiteX27" fmla="*/ 184211 w 373120"/>
              <a:gd name="connsiteY27" fmla="*/ 383146 h 386905"/>
              <a:gd name="connsiteX28" fmla="*/ 179825 w 373120"/>
              <a:gd name="connsiteY28" fmla="*/ 379700 h 386905"/>
              <a:gd name="connsiteX29" fmla="*/ 178572 w 373120"/>
              <a:gd name="connsiteY29" fmla="*/ 376880 h 386905"/>
              <a:gd name="connsiteX30" fmla="*/ 177319 w 373120"/>
              <a:gd name="connsiteY30" fmla="*/ 366855 h 386905"/>
              <a:gd name="connsiteX31" fmla="*/ 175126 w 373120"/>
              <a:gd name="connsiteY31" fmla="*/ 362469 h 386905"/>
              <a:gd name="connsiteX32" fmla="*/ 172306 w 373120"/>
              <a:gd name="connsiteY32" fmla="*/ 359963 h 386905"/>
              <a:gd name="connsiteX33" fmla="*/ 161968 w 373120"/>
              <a:gd name="connsiteY33" fmla="*/ 354324 h 386905"/>
              <a:gd name="connsiteX34" fmla="*/ 154762 w 373120"/>
              <a:gd name="connsiteY34" fmla="*/ 348058 h 386905"/>
              <a:gd name="connsiteX35" fmla="*/ 150689 w 373120"/>
              <a:gd name="connsiteY35" fmla="*/ 342733 h 386905"/>
              <a:gd name="connsiteX36" fmla="*/ 145677 w 373120"/>
              <a:gd name="connsiteY36" fmla="*/ 330514 h 386905"/>
              <a:gd name="connsiteX37" fmla="*/ 138471 w 373120"/>
              <a:gd name="connsiteY37" fmla="*/ 333334 h 386905"/>
              <a:gd name="connsiteX38" fmla="*/ 136905 w 373120"/>
              <a:gd name="connsiteY38" fmla="*/ 332081 h 386905"/>
              <a:gd name="connsiteX39" fmla="*/ 136905 w 373120"/>
              <a:gd name="connsiteY39" fmla="*/ 329575 h 386905"/>
              <a:gd name="connsiteX40" fmla="*/ 139725 w 373120"/>
              <a:gd name="connsiteY40" fmla="*/ 325189 h 386905"/>
              <a:gd name="connsiteX41" fmla="*/ 141604 w 373120"/>
              <a:gd name="connsiteY41" fmla="*/ 310464 h 386905"/>
              <a:gd name="connsiteX42" fmla="*/ 140351 w 373120"/>
              <a:gd name="connsiteY42" fmla="*/ 292607 h 386905"/>
              <a:gd name="connsiteX43" fmla="*/ 133146 w 373120"/>
              <a:gd name="connsiteY43" fmla="*/ 281016 h 386905"/>
              <a:gd name="connsiteX44" fmla="*/ 122807 w 373120"/>
              <a:gd name="connsiteY44" fmla="*/ 280389 h 386905"/>
              <a:gd name="connsiteX45" fmla="*/ 113722 w 373120"/>
              <a:gd name="connsiteY45" fmla="*/ 296053 h 386905"/>
              <a:gd name="connsiteX46" fmla="*/ 112156 w 373120"/>
              <a:gd name="connsiteY46" fmla="*/ 303259 h 386905"/>
              <a:gd name="connsiteX47" fmla="*/ 107143 w 373120"/>
              <a:gd name="connsiteY47" fmla="*/ 307958 h 386905"/>
              <a:gd name="connsiteX48" fmla="*/ 95865 w 373120"/>
              <a:gd name="connsiteY48" fmla="*/ 315477 h 386905"/>
              <a:gd name="connsiteX49" fmla="*/ 93985 w 373120"/>
              <a:gd name="connsiteY49" fmla="*/ 318923 h 386905"/>
              <a:gd name="connsiteX50" fmla="*/ 93045 w 373120"/>
              <a:gd name="connsiteY50" fmla="*/ 325815 h 386905"/>
              <a:gd name="connsiteX51" fmla="*/ 88659 w 373120"/>
              <a:gd name="connsiteY51" fmla="*/ 328948 h 386905"/>
              <a:gd name="connsiteX52" fmla="*/ 84587 w 373120"/>
              <a:gd name="connsiteY52" fmla="*/ 330828 h 386905"/>
              <a:gd name="connsiteX53" fmla="*/ 81454 w 373120"/>
              <a:gd name="connsiteY53" fmla="*/ 331141 h 386905"/>
              <a:gd name="connsiteX54" fmla="*/ 80201 w 373120"/>
              <a:gd name="connsiteY54" fmla="*/ 328948 h 386905"/>
              <a:gd name="connsiteX55" fmla="*/ 80201 w 373120"/>
              <a:gd name="connsiteY55" fmla="*/ 324249 h 386905"/>
              <a:gd name="connsiteX56" fmla="*/ 67669 w 373120"/>
              <a:gd name="connsiteY56" fmla="*/ 326129 h 386905"/>
              <a:gd name="connsiteX57" fmla="*/ 58271 w 373120"/>
              <a:gd name="connsiteY57" fmla="*/ 318923 h 386905"/>
              <a:gd name="connsiteX58" fmla="*/ 51692 w 373120"/>
              <a:gd name="connsiteY58" fmla="*/ 307332 h 386905"/>
              <a:gd name="connsiteX59" fmla="*/ 45739 w 373120"/>
              <a:gd name="connsiteY59" fmla="*/ 289788 h 386905"/>
              <a:gd name="connsiteX60" fmla="*/ 45113 w 373120"/>
              <a:gd name="connsiteY60" fmla="*/ 284775 h 386905"/>
              <a:gd name="connsiteX61" fmla="*/ 46993 w 373120"/>
              <a:gd name="connsiteY61" fmla="*/ 260965 h 386905"/>
              <a:gd name="connsiteX62" fmla="*/ 45113 w 373120"/>
              <a:gd name="connsiteY62" fmla="*/ 255953 h 386905"/>
              <a:gd name="connsiteX63" fmla="*/ 38847 w 373120"/>
              <a:gd name="connsiteY63" fmla="*/ 252820 h 386905"/>
              <a:gd name="connsiteX64" fmla="*/ 32895 w 373120"/>
              <a:gd name="connsiteY64" fmla="*/ 252193 h 386905"/>
              <a:gd name="connsiteX65" fmla="*/ 24436 w 373120"/>
              <a:gd name="connsiteY65" fmla="*/ 248747 h 386905"/>
              <a:gd name="connsiteX66" fmla="*/ 16291 w 373120"/>
              <a:gd name="connsiteY66" fmla="*/ 244048 h 386905"/>
              <a:gd name="connsiteX67" fmla="*/ 6892 w 373120"/>
              <a:gd name="connsiteY67" fmla="*/ 233083 h 386905"/>
              <a:gd name="connsiteX68" fmla="*/ 2819 w 373120"/>
              <a:gd name="connsiteY68" fmla="*/ 223685 h 386905"/>
              <a:gd name="connsiteX69" fmla="*/ 627 w 373120"/>
              <a:gd name="connsiteY69" fmla="*/ 212720 h 386905"/>
              <a:gd name="connsiteX70" fmla="*/ 0 w 373120"/>
              <a:gd name="connsiteY70" fmla="*/ 94299 h 386905"/>
              <a:gd name="connsiteX71" fmla="*/ 10338 w 373120"/>
              <a:gd name="connsiteY71" fmla="*/ 90226 h 386905"/>
              <a:gd name="connsiteX72" fmla="*/ 23183 w 373120"/>
              <a:gd name="connsiteY72" fmla="*/ 84587 h 386905"/>
              <a:gd name="connsiteX73" fmla="*/ 91479 w 373120"/>
              <a:gd name="connsiteY73" fmla="*/ 89286 h 386905"/>
              <a:gd name="connsiteX74" fmla="*/ 107143 w 373120"/>
              <a:gd name="connsiteY74" fmla="*/ 87093 h 386905"/>
              <a:gd name="connsiteX75" fmla="*/ 120301 w 373120"/>
              <a:gd name="connsiteY75" fmla="*/ 81767 h 386905"/>
              <a:gd name="connsiteX76" fmla="*/ 125940 w 373120"/>
              <a:gd name="connsiteY76" fmla="*/ 74248 h 386905"/>
              <a:gd name="connsiteX77" fmla="*/ 131266 w 373120"/>
              <a:gd name="connsiteY77" fmla="*/ 65163 h 386905"/>
              <a:gd name="connsiteX78" fmla="*/ 137218 w 373120"/>
              <a:gd name="connsiteY78" fmla="*/ 52005 h 386905"/>
              <a:gd name="connsiteX79" fmla="*/ 148496 w 373120"/>
              <a:gd name="connsiteY79" fmla="*/ 36654 h 386905"/>
              <a:gd name="connsiteX80" fmla="*/ 156642 w 373120"/>
              <a:gd name="connsiteY80" fmla="*/ 27569 h 386905"/>
              <a:gd name="connsiteX81" fmla="*/ 198622 w 373120"/>
              <a:gd name="connsiteY81" fmla="*/ 1880 h 386905"/>
              <a:gd name="connsiteX82" fmla="*/ 201441 w 373120"/>
              <a:gd name="connsiteY82" fmla="*/ 0 h 386905"/>
              <a:gd name="connsiteX83" fmla="*/ 245614 w 373120"/>
              <a:gd name="connsiteY83" fmla="*/ 32895 h 386905"/>
              <a:gd name="connsiteX84" fmla="*/ 252193 w 373120"/>
              <a:gd name="connsiteY84" fmla="*/ 45740 h 386905"/>
              <a:gd name="connsiteX85" fmla="*/ 249687 w 373120"/>
              <a:gd name="connsiteY85" fmla="*/ 63910 h 386905"/>
              <a:gd name="connsiteX86" fmla="*/ 254700 w 373120"/>
              <a:gd name="connsiteY86" fmla="*/ 67983 h 386905"/>
              <a:gd name="connsiteX87" fmla="*/ 277569 w 373120"/>
              <a:gd name="connsiteY87" fmla="*/ 101504 h 386905"/>
              <a:gd name="connsiteX88" fmla="*/ 283522 w 373120"/>
              <a:gd name="connsiteY88" fmla="*/ 104950 h 386905"/>
              <a:gd name="connsiteX89" fmla="*/ 284775 w 373120"/>
              <a:gd name="connsiteY89" fmla="*/ 108083 h 386905"/>
              <a:gd name="connsiteX90" fmla="*/ 283522 w 373120"/>
              <a:gd name="connsiteY90" fmla="*/ 110276 h 386905"/>
              <a:gd name="connsiteX91" fmla="*/ 277569 w 373120"/>
              <a:gd name="connsiteY91" fmla="*/ 113722 h 386905"/>
              <a:gd name="connsiteX92" fmla="*/ 276003 w 373120"/>
              <a:gd name="connsiteY92" fmla="*/ 117481 h 386905"/>
              <a:gd name="connsiteX93" fmla="*/ 273497 w 373120"/>
              <a:gd name="connsiteY93" fmla="*/ 119361 h 386905"/>
              <a:gd name="connsiteX94" fmla="*/ 258459 w 373120"/>
              <a:gd name="connsiteY94" fmla="*/ 128133 h 386905"/>
              <a:gd name="connsiteX95" fmla="*/ 258459 w 373120"/>
              <a:gd name="connsiteY95" fmla="*/ 130953 h 386905"/>
              <a:gd name="connsiteX96" fmla="*/ 269424 w 373120"/>
              <a:gd name="connsiteY96" fmla="*/ 130953 h 386905"/>
              <a:gd name="connsiteX97" fmla="*/ 274123 w 373120"/>
              <a:gd name="connsiteY97" fmla="*/ 130326 h 386905"/>
              <a:gd name="connsiteX98" fmla="*/ 279136 w 373120"/>
              <a:gd name="connsiteY98" fmla="*/ 128133 h 386905"/>
              <a:gd name="connsiteX99" fmla="*/ 279449 w 373120"/>
              <a:gd name="connsiteY99" fmla="*/ 125940 h 386905"/>
              <a:gd name="connsiteX100" fmla="*/ 278823 w 373120"/>
              <a:gd name="connsiteY100" fmla="*/ 119988 h 386905"/>
              <a:gd name="connsiteX101" fmla="*/ 286341 w 373120"/>
              <a:gd name="connsiteY101" fmla="*/ 114349 h 386905"/>
              <a:gd name="connsiteX102" fmla="*/ 290101 w 373120"/>
              <a:gd name="connsiteY102" fmla="*/ 113096 h 386905"/>
              <a:gd name="connsiteX103" fmla="*/ 293234 w 373120"/>
              <a:gd name="connsiteY103" fmla="*/ 116228 h 386905"/>
              <a:gd name="connsiteX104" fmla="*/ 295740 w 373120"/>
              <a:gd name="connsiteY104" fmla="*/ 119988 h 386905"/>
              <a:gd name="connsiteX105" fmla="*/ 297933 w 373120"/>
              <a:gd name="connsiteY105" fmla="*/ 122181 h 386905"/>
              <a:gd name="connsiteX106" fmla="*/ 304199 w 373120"/>
              <a:gd name="connsiteY106" fmla="*/ 125627 h 386905"/>
              <a:gd name="connsiteX107" fmla="*/ 359337 w 373120"/>
              <a:gd name="connsiteY107" fmla="*/ 172933 h 386905"/>
              <a:gd name="connsiteX108" fmla="*/ 373121 w 373120"/>
              <a:gd name="connsiteY108" fmla="*/ 183271 h 38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373120" h="386905">
                <a:moveTo>
                  <a:pt x="373121" y="183271"/>
                </a:moveTo>
                <a:lnTo>
                  <a:pt x="371241" y="187344"/>
                </a:lnTo>
                <a:lnTo>
                  <a:pt x="342106" y="229324"/>
                </a:lnTo>
                <a:lnTo>
                  <a:pt x="329575" y="241229"/>
                </a:lnTo>
                <a:lnTo>
                  <a:pt x="320489" y="247181"/>
                </a:lnTo>
                <a:lnTo>
                  <a:pt x="312344" y="250000"/>
                </a:lnTo>
                <a:lnTo>
                  <a:pt x="272244" y="255326"/>
                </a:lnTo>
                <a:lnTo>
                  <a:pt x="253133" y="261279"/>
                </a:lnTo>
                <a:lnTo>
                  <a:pt x="246868" y="265665"/>
                </a:lnTo>
                <a:lnTo>
                  <a:pt x="244361" y="270677"/>
                </a:lnTo>
                <a:lnTo>
                  <a:pt x="245301" y="278823"/>
                </a:lnTo>
                <a:lnTo>
                  <a:pt x="248747" y="287281"/>
                </a:lnTo>
                <a:lnTo>
                  <a:pt x="253760" y="294174"/>
                </a:lnTo>
                <a:lnTo>
                  <a:pt x="258459" y="299186"/>
                </a:lnTo>
                <a:lnTo>
                  <a:pt x="266604" y="304825"/>
                </a:lnTo>
                <a:lnTo>
                  <a:pt x="269111" y="307018"/>
                </a:lnTo>
                <a:lnTo>
                  <a:pt x="269111" y="310151"/>
                </a:lnTo>
                <a:lnTo>
                  <a:pt x="266918" y="314850"/>
                </a:lnTo>
                <a:lnTo>
                  <a:pt x="251567" y="333021"/>
                </a:lnTo>
                <a:lnTo>
                  <a:pt x="232770" y="349938"/>
                </a:lnTo>
                <a:lnTo>
                  <a:pt x="227444" y="357770"/>
                </a:lnTo>
                <a:lnTo>
                  <a:pt x="224938" y="363409"/>
                </a:lnTo>
                <a:lnTo>
                  <a:pt x="226817" y="384086"/>
                </a:lnTo>
                <a:lnTo>
                  <a:pt x="227131" y="386906"/>
                </a:lnTo>
                <a:lnTo>
                  <a:pt x="220865" y="385026"/>
                </a:lnTo>
                <a:lnTo>
                  <a:pt x="204261" y="383146"/>
                </a:lnTo>
                <a:lnTo>
                  <a:pt x="189850" y="383773"/>
                </a:lnTo>
                <a:lnTo>
                  <a:pt x="184211" y="383146"/>
                </a:lnTo>
                <a:lnTo>
                  <a:pt x="179825" y="379700"/>
                </a:lnTo>
                <a:lnTo>
                  <a:pt x="178572" y="376880"/>
                </a:lnTo>
                <a:lnTo>
                  <a:pt x="177319" y="366855"/>
                </a:lnTo>
                <a:lnTo>
                  <a:pt x="175126" y="362469"/>
                </a:lnTo>
                <a:lnTo>
                  <a:pt x="172306" y="359963"/>
                </a:lnTo>
                <a:lnTo>
                  <a:pt x="161968" y="354324"/>
                </a:lnTo>
                <a:lnTo>
                  <a:pt x="154762" y="348058"/>
                </a:lnTo>
                <a:lnTo>
                  <a:pt x="150689" y="342733"/>
                </a:lnTo>
                <a:lnTo>
                  <a:pt x="145677" y="330514"/>
                </a:lnTo>
                <a:lnTo>
                  <a:pt x="138471" y="333334"/>
                </a:lnTo>
                <a:lnTo>
                  <a:pt x="136905" y="332081"/>
                </a:lnTo>
                <a:lnTo>
                  <a:pt x="136905" y="329575"/>
                </a:lnTo>
                <a:lnTo>
                  <a:pt x="139725" y="325189"/>
                </a:lnTo>
                <a:lnTo>
                  <a:pt x="141604" y="310464"/>
                </a:lnTo>
                <a:lnTo>
                  <a:pt x="140351" y="292607"/>
                </a:lnTo>
                <a:lnTo>
                  <a:pt x="133146" y="281016"/>
                </a:lnTo>
                <a:lnTo>
                  <a:pt x="122807" y="280389"/>
                </a:lnTo>
                <a:lnTo>
                  <a:pt x="113722" y="296053"/>
                </a:lnTo>
                <a:lnTo>
                  <a:pt x="112156" y="303259"/>
                </a:lnTo>
                <a:lnTo>
                  <a:pt x="107143" y="307958"/>
                </a:lnTo>
                <a:lnTo>
                  <a:pt x="95865" y="315477"/>
                </a:lnTo>
                <a:lnTo>
                  <a:pt x="93985" y="318923"/>
                </a:lnTo>
                <a:lnTo>
                  <a:pt x="93045" y="325815"/>
                </a:lnTo>
                <a:lnTo>
                  <a:pt x="88659" y="328948"/>
                </a:lnTo>
                <a:lnTo>
                  <a:pt x="84587" y="330828"/>
                </a:lnTo>
                <a:lnTo>
                  <a:pt x="81454" y="331141"/>
                </a:lnTo>
                <a:lnTo>
                  <a:pt x="80201" y="328948"/>
                </a:lnTo>
                <a:lnTo>
                  <a:pt x="80201" y="324249"/>
                </a:lnTo>
                <a:lnTo>
                  <a:pt x="67669" y="326129"/>
                </a:lnTo>
                <a:lnTo>
                  <a:pt x="58271" y="318923"/>
                </a:lnTo>
                <a:lnTo>
                  <a:pt x="51692" y="307332"/>
                </a:lnTo>
                <a:lnTo>
                  <a:pt x="45739" y="289788"/>
                </a:lnTo>
                <a:lnTo>
                  <a:pt x="45113" y="284775"/>
                </a:lnTo>
                <a:lnTo>
                  <a:pt x="46993" y="260965"/>
                </a:lnTo>
                <a:lnTo>
                  <a:pt x="45113" y="255953"/>
                </a:lnTo>
                <a:lnTo>
                  <a:pt x="38847" y="252820"/>
                </a:lnTo>
                <a:lnTo>
                  <a:pt x="32895" y="252193"/>
                </a:lnTo>
                <a:lnTo>
                  <a:pt x="24436" y="248747"/>
                </a:lnTo>
                <a:lnTo>
                  <a:pt x="16291" y="244048"/>
                </a:lnTo>
                <a:lnTo>
                  <a:pt x="6892" y="233083"/>
                </a:lnTo>
                <a:lnTo>
                  <a:pt x="2819" y="223685"/>
                </a:lnTo>
                <a:lnTo>
                  <a:pt x="627" y="212720"/>
                </a:lnTo>
                <a:lnTo>
                  <a:pt x="0" y="94299"/>
                </a:lnTo>
                <a:lnTo>
                  <a:pt x="10338" y="90226"/>
                </a:lnTo>
                <a:lnTo>
                  <a:pt x="23183" y="84587"/>
                </a:lnTo>
                <a:lnTo>
                  <a:pt x="91479" y="89286"/>
                </a:lnTo>
                <a:lnTo>
                  <a:pt x="107143" y="87093"/>
                </a:lnTo>
                <a:lnTo>
                  <a:pt x="120301" y="81767"/>
                </a:lnTo>
                <a:lnTo>
                  <a:pt x="125940" y="74248"/>
                </a:lnTo>
                <a:lnTo>
                  <a:pt x="131266" y="65163"/>
                </a:lnTo>
                <a:lnTo>
                  <a:pt x="137218" y="52005"/>
                </a:lnTo>
                <a:lnTo>
                  <a:pt x="148496" y="36654"/>
                </a:lnTo>
                <a:lnTo>
                  <a:pt x="156642" y="27569"/>
                </a:lnTo>
                <a:lnTo>
                  <a:pt x="198622" y="1880"/>
                </a:lnTo>
                <a:lnTo>
                  <a:pt x="201441" y="0"/>
                </a:lnTo>
                <a:lnTo>
                  <a:pt x="245614" y="32895"/>
                </a:lnTo>
                <a:lnTo>
                  <a:pt x="252193" y="45740"/>
                </a:lnTo>
                <a:lnTo>
                  <a:pt x="249687" y="63910"/>
                </a:lnTo>
                <a:lnTo>
                  <a:pt x="254700" y="67983"/>
                </a:lnTo>
                <a:lnTo>
                  <a:pt x="277569" y="101504"/>
                </a:lnTo>
                <a:lnTo>
                  <a:pt x="283522" y="104950"/>
                </a:lnTo>
                <a:lnTo>
                  <a:pt x="284775" y="108083"/>
                </a:lnTo>
                <a:lnTo>
                  <a:pt x="283522" y="110276"/>
                </a:lnTo>
                <a:lnTo>
                  <a:pt x="277569" y="113722"/>
                </a:lnTo>
                <a:lnTo>
                  <a:pt x="276003" y="117481"/>
                </a:lnTo>
                <a:lnTo>
                  <a:pt x="273497" y="119361"/>
                </a:lnTo>
                <a:lnTo>
                  <a:pt x="258459" y="128133"/>
                </a:lnTo>
                <a:lnTo>
                  <a:pt x="258459" y="130953"/>
                </a:lnTo>
                <a:lnTo>
                  <a:pt x="269424" y="130953"/>
                </a:lnTo>
                <a:lnTo>
                  <a:pt x="274123" y="130326"/>
                </a:lnTo>
                <a:lnTo>
                  <a:pt x="279136" y="128133"/>
                </a:lnTo>
                <a:lnTo>
                  <a:pt x="279449" y="125940"/>
                </a:lnTo>
                <a:lnTo>
                  <a:pt x="278823" y="119988"/>
                </a:lnTo>
                <a:lnTo>
                  <a:pt x="286341" y="114349"/>
                </a:lnTo>
                <a:lnTo>
                  <a:pt x="290101" y="113096"/>
                </a:lnTo>
                <a:lnTo>
                  <a:pt x="293234" y="116228"/>
                </a:lnTo>
                <a:lnTo>
                  <a:pt x="295740" y="119988"/>
                </a:lnTo>
                <a:lnTo>
                  <a:pt x="297933" y="122181"/>
                </a:lnTo>
                <a:lnTo>
                  <a:pt x="304199" y="125627"/>
                </a:lnTo>
                <a:lnTo>
                  <a:pt x="359337" y="172933"/>
                </a:lnTo>
                <a:lnTo>
                  <a:pt x="373121" y="183271"/>
                </a:lnTo>
                <a:close/>
              </a:path>
            </a:pathLst>
          </a:custGeom>
          <a:solidFill>
            <a:srgbClr val="F26B06"/>
          </a:solidFill>
          <a:ln w="12700" cap="rnd">
            <a:solidFill>
              <a:schemeClr val="bg1"/>
            </a:solidFill>
            <a:prstDash val="solid"/>
            <a:round/>
          </a:ln>
        </p:spPr>
        <p:txBody>
          <a:bodyPr rtlCol="0" anchor="ctr"/>
          <a:lstStyle/>
          <a:p>
            <a:endParaRPr lang="vi-VN"/>
          </a:p>
        </p:txBody>
      </p:sp>
      <p:sp>
        <p:nvSpPr>
          <p:cNvPr id="50" name="Freeform: Shape 49">
            <a:extLst>
              <a:ext uri="{FF2B5EF4-FFF2-40B4-BE49-F238E27FC236}">
                <a16:creationId xmlns:a16="http://schemas.microsoft.com/office/drawing/2014/main" id="{4C4D3F0A-9805-240A-1FDB-48BB0B51FADB}"/>
              </a:ext>
            </a:extLst>
          </p:cNvPr>
          <p:cNvSpPr/>
          <p:nvPr/>
        </p:nvSpPr>
        <p:spPr>
          <a:xfrm>
            <a:off x="2539104" y="3222313"/>
            <a:ext cx="485276" cy="326128"/>
          </a:xfrm>
          <a:custGeom>
            <a:avLst/>
            <a:gdLst>
              <a:gd name="connsiteX0" fmla="*/ 483397 w 485276"/>
              <a:gd name="connsiteY0" fmla="*/ 238722 h 326128"/>
              <a:gd name="connsiteX1" fmla="*/ 454888 w 485276"/>
              <a:gd name="connsiteY1" fmla="*/ 243422 h 326128"/>
              <a:gd name="connsiteX2" fmla="*/ 434211 w 485276"/>
              <a:gd name="connsiteY2" fmla="*/ 240602 h 326128"/>
              <a:gd name="connsiteX3" fmla="*/ 416354 w 485276"/>
              <a:gd name="connsiteY3" fmla="*/ 234649 h 326128"/>
              <a:gd name="connsiteX4" fmla="*/ 407896 w 485276"/>
              <a:gd name="connsiteY4" fmla="*/ 233710 h 326128"/>
              <a:gd name="connsiteX5" fmla="*/ 386906 w 485276"/>
              <a:gd name="connsiteY5" fmla="*/ 234963 h 326128"/>
              <a:gd name="connsiteX6" fmla="*/ 378447 w 485276"/>
              <a:gd name="connsiteY6" fmla="*/ 236843 h 326128"/>
              <a:gd name="connsiteX7" fmla="*/ 371241 w 485276"/>
              <a:gd name="connsiteY7" fmla="*/ 242795 h 326128"/>
              <a:gd name="connsiteX8" fmla="*/ 364662 w 485276"/>
              <a:gd name="connsiteY8" fmla="*/ 253133 h 326128"/>
              <a:gd name="connsiteX9" fmla="*/ 349938 w 485276"/>
              <a:gd name="connsiteY9" fmla="*/ 282582 h 326128"/>
              <a:gd name="connsiteX10" fmla="*/ 337407 w 485276"/>
              <a:gd name="connsiteY10" fmla="*/ 293860 h 326128"/>
              <a:gd name="connsiteX11" fmla="*/ 328321 w 485276"/>
              <a:gd name="connsiteY11" fmla="*/ 291041 h 326128"/>
              <a:gd name="connsiteX12" fmla="*/ 322682 w 485276"/>
              <a:gd name="connsiteY12" fmla="*/ 291667 h 326128"/>
              <a:gd name="connsiteX13" fmla="*/ 314537 w 485276"/>
              <a:gd name="connsiteY13" fmla="*/ 295113 h 326128"/>
              <a:gd name="connsiteX14" fmla="*/ 306705 w 485276"/>
              <a:gd name="connsiteY14" fmla="*/ 301066 h 326128"/>
              <a:gd name="connsiteX15" fmla="*/ 295427 w 485276"/>
              <a:gd name="connsiteY15" fmla="*/ 313597 h 326128"/>
              <a:gd name="connsiteX16" fmla="*/ 286968 w 485276"/>
              <a:gd name="connsiteY16" fmla="*/ 324562 h 326128"/>
              <a:gd name="connsiteX17" fmla="*/ 283522 w 485276"/>
              <a:gd name="connsiteY17" fmla="*/ 326129 h 326128"/>
              <a:gd name="connsiteX18" fmla="*/ 280076 w 485276"/>
              <a:gd name="connsiteY18" fmla="*/ 325189 h 326128"/>
              <a:gd name="connsiteX19" fmla="*/ 274750 w 485276"/>
              <a:gd name="connsiteY19" fmla="*/ 317356 h 326128"/>
              <a:gd name="connsiteX20" fmla="*/ 265665 w 485276"/>
              <a:gd name="connsiteY20" fmla="*/ 298246 h 326128"/>
              <a:gd name="connsiteX21" fmla="*/ 260965 w 485276"/>
              <a:gd name="connsiteY21" fmla="*/ 293547 h 326128"/>
              <a:gd name="connsiteX22" fmla="*/ 254700 w 485276"/>
              <a:gd name="connsiteY22" fmla="*/ 291981 h 326128"/>
              <a:gd name="connsiteX23" fmla="*/ 245615 w 485276"/>
              <a:gd name="connsiteY23" fmla="*/ 295427 h 326128"/>
              <a:gd name="connsiteX24" fmla="*/ 233710 w 485276"/>
              <a:gd name="connsiteY24" fmla="*/ 304199 h 326128"/>
              <a:gd name="connsiteX25" fmla="*/ 227131 w 485276"/>
              <a:gd name="connsiteY25" fmla="*/ 307645 h 326128"/>
              <a:gd name="connsiteX26" fmla="*/ 218359 w 485276"/>
              <a:gd name="connsiteY26" fmla="*/ 308585 h 326128"/>
              <a:gd name="connsiteX27" fmla="*/ 188597 w 485276"/>
              <a:gd name="connsiteY27" fmla="*/ 306078 h 326128"/>
              <a:gd name="connsiteX28" fmla="*/ 168860 w 485276"/>
              <a:gd name="connsiteY28" fmla="*/ 306392 h 326128"/>
              <a:gd name="connsiteX29" fmla="*/ 157582 w 485276"/>
              <a:gd name="connsiteY29" fmla="*/ 307958 h 326128"/>
              <a:gd name="connsiteX30" fmla="*/ 158522 w 485276"/>
              <a:gd name="connsiteY30" fmla="*/ 302005 h 326128"/>
              <a:gd name="connsiteX31" fmla="*/ 156642 w 485276"/>
              <a:gd name="connsiteY31" fmla="*/ 299813 h 326128"/>
              <a:gd name="connsiteX32" fmla="*/ 148183 w 485276"/>
              <a:gd name="connsiteY32" fmla="*/ 300126 h 326128"/>
              <a:gd name="connsiteX33" fmla="*/ 124687 w 485276"/>
              <a:gd name="connsiteY33" fmla="*/ 306392 h 326128"/>
              <a:gd name="connsiteX34" fmla="*/ 112156 w 485276"/>
              <a:gd name="connsiteY34" fmla="*/ 307645 h 326128"/>
              <a:gd name="connsiteX35" fmla="*/ 100251 w 485276"/>
              <a:gd name="connsiteY35" fmla="*/ 304199 h 326128"/>
              <a:gd name="connsiteX36" fmla="*/ 90539 w 485276"/>
              <a:gd name="connsiteY36" fmla="*/ 295427 h 326128"/>
              <a:gd name="connsiteX37" fmla="*/ 74875 w 485276"/>
              <a:gd name="connsiteY37" fmla="*/ 275063 h 326128"/>
              <a:gd name="connsiteX38" fmla="*/ 63597 w 485276"/>
              <a:gd name="connsiteY38" fmla="*/ 267544 h 326128"/>
              <a:gd name="connsiteX39" fmla="*/ 57018 w 485276"/>
              <a:gd name="connsiteY39" fmla="*/ 265665 h 326128"/>
              <a:gd name="connsiteX40" fmla="*/ 51065 w 485276"/>
              <a:gd name="connsiteY40" fmla="*/ 264725 h 326128"/>
              <a:gd name="connsiteX41" fmla="*/ 45426 w 485276"/>
              <a:gd name="connsiteY41" fmla="*/ 263159 h 326128"/>
              <a:gd name="connsiteX42" fmla="*/ 38847 w 485276"/>
              <a:gd name="connsiteY42" fmla="*/ 259086 h 326128"/>
              <a:gd name="connsiteX43" fmla="*/ 33521 w 485276"/>
              <a:gd name="connsiteY43" fmla="*/ 254073 h 326128"/>
              <a:gd name="connsiteX44" fmla="*/ 30075 w 485276"/>
              <a:gd name="connsiteY44" fmla="*/ 249061 h 326128"/>
              <a:gd name="connsiteX45" fmla="*/ 27569 w 485276"/>
              <a:gd name="connsiteY45" fmla="*/ 243422 h 326128"/>
              <a:gd name="connsiteX46" fmla="*/ 22870 w 485276"/>
              <a:gd name="connsiteY46" fmla="*/ 219925 h 326128"/>
              <a:gd name="connsiteX47" fmla="*/ 19424 w 485276"/>
              <a:gd name="connsiteY47" fmla="*/ 213973 h 326128"/>
              <a:gd name="connsiteX48" fmla="*/ 11278 w 485276"/>
              <a:gd name="connsiteY48" fmla="*/ 208020 h 326128"/>
              <a:gd name="connsiteX49" fmla="*/ 2193 w 485276"/>
              <a:gd name="connsiteY49" fmla="*/ 203634 h 326128"/>
              <a:gd name="connsiteX50" fmla="*/ 1880 w 485276"/>
              <a:gd name="connsiteY50" fmla="*/ 200815 h 326128"/>
              <a:gd name="connsiteX51" fmla="*/ 0 w 485276"/>
              <a:gd name="connsiteY51" fmla="*/ 180138 h 326128"/>
              <a:gd name="connsiteX52" fmla="*/ 2506 w 485276"/>
              <a:gd name="connsiteY52" fmla="*/ 174499 h 326128"/>
              <a:gd name="connsiteX53" fmla="*/ 7832 w 485276"/>
              <a:gd name="connsiteY53" fmla="*/ 166667 h 326128"/>
              <a:gd name="connsiteX54" fmla="*/ 26629 w 485276"/>
              <a:gd name="connsiteY54" fmla="*/ 149750 h 326128"/>
              <a:gd name="connsiteX55" fmla="*/ 41980 w 485276"/>
              <a:gd name="connsiteY55" fmla="*/ 131579 h 326128"/>
              <a:gd name="connsiteX56" fmla="*/ 44173 w 485276"/>
              <a:gd name="connsiteY56" fmla="*/ 126880 h 326128"/>
              <a:gd name="connsiteX57" fmla="*/ 44173 w 485276"/>
              <a:gd name="connsiteY57" fmla="*/ 123747 h 326128"/>
              <a:gd name="connsiteX58" fmla="*/ 41667 w 485276"/>
              <a:gd name="connsiteY58" fmla="*/ 121554 h 326128"/>
              <a:gd name="connsiteX59" fmla="*/ 33521 w 485276"/>
              <a:gd name="connsiteY59" fmla="*/ 115915 h 326128"/>
              <a:gd name="connsiteX60" fmla="*/ 28822 w 485276"/>
              <a:gd name="connsiteY60" fmla="*/ 110903 h 326128"/>
              <a:gd name="connsiteX61" fmla="*/ 23809 w 485276"/>
              <a:gd name="connsiteY61" fmla="*/ 104010 h 326128"/>
              <a:gd name="connsiteX62" fmla="*/ 20363 w 485276"/>
              <a:gd name="connsiteY62" fmla="*/ 95552 h 326128"/>
              <a:gd name="connsiteX63" fmla="*/ 19424 w 485276"/>
              <a:gd name="connsiteY63" fmla="*/ 87406 h 326128"/>
              <a:gd name="connsiteX64" fmla="*/ 21930 w 485276"/>
              <a:gd name="connsiteY64" fmla="*/ 82394 h 326128"/>
              <a:gd name="connsiteX65" fmla="*/ 28196 w 485276"/>
              <a:gd name="connsiteY65" fmla="*/ 78008 h 326128"/>
              <a:gd name="connsiteX66" fmla="*/ 47306 w 485276"/>
              <a:gd name="connsiteY66" fmla="*/ 72055 h 326128"/>
              <a:gd name="connsiteX67" fmla="*/ 87406 w 485276"/>
              <a:gd name="connsiteY67" fmla="*/ 66729 h 326128"/>
              <a:gd name="connsiteX68" fmla="*/ 95552 w 485276"/>
              <a:gd name="connsiteY68" fmla="*/ 63910 h 326128"/>
              <a:gd name="connsiteX69" fmla="*/ 104637 w 485276"/>
              <a:gd name="connsiteY69" fmla="*/ 57958 h 326128"/>
              <a:gd name="connsiteX70" fmla="*/ 117168 w 485276"/>
              <a:gd name="connsiteY70" fmla="*/ 46053 h 326128"/>
              <a:gd name="connsiteX71" fmla="*/ 146304 w 485276"/>
              <a:gd name="connsiteY71" fmla="*/ 4073 h 326128"/>
              <a:gd name="connsiteX72" fmla="*/ 148183 w 485276"/>
              <a:gd name="connsiteY72" fmla="*/ 0 h 326128"/>
              <a:gd name="connsiteX73" fmla="*/ 184837 w 485276"/>
              <a:gd name="connsiteY73" fmla="*/ 27256 h 326128"/>
              <a:gd name="connsiteX74" fmla="*/ 230264 w 485276"/>
              <a:gd name="connsiteY74" fmla="*/ 68609 h 326128"/>
              <a:gd name="connsiteX75" fmla="*/ 243422 w 485276"/>
              <a:gd name="connsiteY75" fmla="*/ 72369 h 326128"/>
              <a:gd name="connsiteX76" fmla="*/ 243422 w 485276"/>
              <a:gd name="connsiteY76" fmla="*/ 75502 h 326128"/>
              <a:gd name="connsiteX77" fmla="*/ 226818 w 485276"/>
              <a:gd name="connsiteY77" fmla="*/ 70802 h 326128"/>
              <a:gd name="connsiteX78" fmla="*/ 174499 w 485276"/>
              <a:gd name="connsiteY78" fmla="*/ 42920 h 326128"/>
              <a:gd name="connsiteX79" fmla="*/ 161654 w 485276"/>
              <a:gd name="connsiteY79" fmla="*/ 45426 h 326128"/>
              <a:gd name="connsiteX80" fmla="*/ 194236 w 485276"/>
              <a:gd name="connsiteY80" fmla="*/ 63910 h 326128"/>
              <a:gd name="connsiteX81" fmla="*/ 204574 w 485276"/>
              <a:gd name="connsiteY81" fmla="*/ 66416 h 326128"/>
              <a:gd name="connsiteX82" fmla="*/ 209274 w 485276"/>
              <a:gd name="connsiteY82" fmla="*/ 68296 h 326128"/>
              <a:gd name="connsiteX83" fmla="*/ 213033 w 485276"/>
              <a:gd name="connsiteY83" fmla="*/ 74248 h 326128"/>
              <a:gd name="connsiteX84" fmla="*/ 217419 w 485276"/>
              <a:gd name="connsiteY84" fmla="*/ 75502 h 326128"/>
              <a:gd name="connsiteX85" fmla="*/ 222432 w 485276"/>
              <a:gd name="connsiteY85" fmla="*/ 74875 h 326128"/>
              <a:gd name="connsiteX86" fmla="*/ 225878 w 485276"/>
              <a:gd name="connsiteY86" fmla="*/ 72369 h 326128"/>
              <a:gd name="connsiteX87" fmla="*/ 229010 w 485276"/>
              <a:gd name="connsiteY87" fmla="*/ 77068 h 326128"/>
              <a:gd name="connsiteX88" fmla="*/ 233083 w 485276"/>
              <a:gd name="connsiteY88" fmla="*/ 80201 h 326128"/>
              <a:gd name="connsiteX89" fmla="*/ 243422 w 485276"/>
              <a:gd name="connsiteY89" fmla="*/ 84587 h 326128"/>
              <a:gd name="connsiteX90" fmla="*/ 243422 w 485276"/>
              <a:gd name="connsiteY90" fmla="*/ 88033 h 326128"/>
              <a:gd name="connsiteX91" fmla="*/ 237469 w 485276"/>
              <a:gd name="connsiteY91" fmla="*/ 84587 h 326128"/>
              <a:gd name="connsiteX92" fmla="*/ 234650 w 485276"/>
              <a:gd name="connsiteY92" fmla="*/ 84587 h 326128"/>
              <a:gd name="connsiteX93" fmla="*/ 231830 w 485276"/>
              <a:gd name="connsiteY93" fmla="*/ 91166 h 326128"/>
              <a:gd name="connsiteX94" fmla="*/ 238096 w 485276"/>
              <a:gd name="connsiteY94" fmla="*/ 91166 h 326128"/>
              <a:gd name="connsiteX95" fmla="*/ 244048 w 485276"/>
              <a:gd name="connsiteY95" fmla="*/ 90539 h 326128"/>
              <a:gd name="connsiteX96" fmla="*/ 255326 w 485276"/>
              <a:gd name="connsiteY96" fmla="*/ 88033 h 326128"/>
              <a:gd name="connsiteX97" fmla="*/ 250627 w 485276"/>
              <a:gd name="connsiteY97" fmla="*/ 93985 h 326128"/>
              <a:gd name="connsiteX98" fmla="*/ 249374 w 485276"/>
              <a:gd name="connsiteY98" fmla="*/ 97431 h 326128"/>
              <a:gd name="connsiteX99" fmla="*/ 250627 w 485276"/>
              <a:gd name="connsiteY99" fmla="*/ 101191 h 326128"/>
              <a:gd name="connsiteX100" fmla="*/ 253760 w 485276"/>
              <a:gd name="connsiteY100" fmla="*/ 105263 h 326128"/>
              <a:gd name="connsiteX101" fmla="*/ 255953 w 485276"/>
              <a:gd name="connsiteY101" fmla="*/ 110276 h 326128"/>
              <a:gd name="connsiteX102" fmla="*/ 255326 w 485276"/>
              <a:gd name="connsiteY102" fmla="*/ 112156 h 326128"/>
              <a:gd name="connsiteX103" fmla="*/ 259399 w 485276"/>
              <a:gd name="connsiteY103" fmla="*/ 112156 h 326128"/>
              <a:gd name="connsiteX104" fmla="*/ 261592 w 485276"/>
              <a:gd name="connsiteY104" fmla="*/ 110276 h 326128"/>
              <a:gd name="connsiteX105" fmla="*/ 265351 w 485276"/>
              <a:gd name="connsiteY105" fmla="*/ 104637 h 326128"/>
              <a:gd name="connsiteX106" fmla="*/ 269737 w 485276"/>
              <a:gd name="connsiteY106" fmla="*/ 102131 h 326128"/>
              <a:gd name="connsiteX107" fmla="*/ 272244 w 485276"/>
              <a:gd name="connsiteY107" fmla="*/ 104637 h 326128"/>
              <a:gd name="connsiteX108" fmla="*/ 275690 w 485276"/>
              <a:gd name="connsiteY108" fmla="*/ 112156 h 326128"/>
              <a:gd name="connsiteX109" fmla="*/ 291981 w 485276"/>
              <a:gd name="connsiteY109" fmla="*/ 123434 h 326128"/>
              <a:gd name="connsiteX110" fmla="*/ 295740 w 485276"/>
              <a:gd name="connsiteY110" fmla="*/ 127507 h 326128"/>
              <a:gd name="connsiteX111" fmla="*/ 305765 w 485276"/>
              <a:gd name="connsiteY111" fmla="*/ 143171 h 326128"/>
              <a:gd name="connsiteX112" fmla="*/ 313284 w 485276"/>
              <a:gd name="connsiteY112" fmla="*/ 148497 h 326128"/>
              <a:gd name="connsiteX113" fmla="*/ 322682 w 485276"/>
              <a:gd name="connsiteY113" fmla="*/ 161028 h 326128"/>
              <a:gd name="connsiteX114" fmla="*/ 330828 w 485276"/>
              <a:gd name="connsiteY114" fmla="*/ 164161 h 326128"/>
              <a:gd name="connsiteX115" fmla="*/ 327695 w 485276"/>
              <a:gd name="connsiteY115" fmla="*/ 166667 h 326128"/>
              <a:gd name="connsiteX116" fmla="*/ 324875 w 485276"/>
              <a:gd name="connsiteY116" fmla="*/ 166980 h 326128"/>
              <a:gd name="connsiteX117" fmla="*/ 322056 w 485276"/>
              <a:gd name="connsiteY117" fmla="*/ 165727 h 326128"/>
              <a:gd name="connsiteX118" fmla="*/ 316417 w 485276"/>
              <a:gd name="connsiteY118" fmla="*/ 161655 h 326128"/>
              <a:gd name="connsiteX119" fmla="*/ 312031 w 485276"/>
              <a:gd name="connsiteY119" fmla="*/ 161028 h 326128"/>
              <a:gd name="connsiteX120" fmla="*/ 311091 w 485276"/>
              <a:gd name="connsiteY120" fmla="*/ 164474 h 326128"/>
              <a:gd name="connsiteX121" fmla="*/ 316417 w 485276"/>
              <a:gd name="connsiteY121" fmla="*/ 189537 h 326128"/>
              <a:gd name="connsiteX122" fmla="*/ 318610 w 485276"/>
              <a:gd name="connsiteY122" fmla="*/ 193923 h 326128"/>
              <a:gd name="connsiteX123" fmla="*/ 323622 w 485276"/>
              <a:gd name="connsiteY123" fmla="*/ 197682 h 326128"/>
              <a:gd name="connsiteX124" fmla="*/ 333960 w 485276"/>
              <a:gd name="connsiteY124" fmla="*/ 203321 h 326128"/>
              <a:gd name="connsiteX125" fmla="*/ 336780 w 485276"/>
              <a:gd name="connsiteY125" fmla="*/ 203321 h 326128"/>
              <a:gd name="connsiteX126" fmla="*/ 340540 w 485276"/>
              <a:gd name="connsiteY126" fmla="*/ 200502 h 326128"/>
              <a:gd name="connsiteX127" fmla="*/ 344299 w 485276"/>
              <a:gd name="connsiteY127" fmla="*/ 201441 h 326128"/>
              <a:gd name="connsiteX128" fmla="*/ 346805 w 485276"/>
              <a:gd name="connsiteY128" fmla="*/ 204888 h 326128"/>
              <a:gd name="connsiteX129" fmla="*/ 348372 w 485276"/>
              <a:gd name="connsiteY129" fmla="*/ 209274 h 326128"/>
              <a:gd name="connsiteX130" fmla="*/ 352131 w 485276"/>
              <a:gd name="connsiteY130" fmla="*/ 206767 h 326128"/>
              <a:gd name="connsiteX131" fmla="*/ 354324 w 485276"/>
              <a:gd name="connsiteY131" fmla="*/ 209274 h 326128"/>
              <a:gd name="connsiteX132" fmla="*/ 369988 w 485276"/>
              <a:gd name="connsiteY132" fmla="*/ 197369 h 326128"/>
              <a:gd name="connsiteX133" fmla="*/ 371868 w 485276"/>
              <a:gd name="connsiteY133" fmla="*/ 194236 h 326128"/>
              <a:gd name="connsiteX134" fmla="*/ 369048 w 485276"/>
              <a:gd name="connsiteY134" fmla="*/ 180452 h 326128"/>
              <a:gd name="connsiteX135" fmla="*/ 368735 w 485276"/>
              <a:gd name="connsiteY135" fmla="*/ 176066 h 326128"/>
              <a:gd name="connsiteX136" fmla="*/ 375001 w 485276"/>
              <a:gd name="connsiteY136" fmla="*/ 174499 h 326128"/>
              <a:gd name="connsiteX137" fmla="*/ 394424 w 485276"/>
              <a:gd name="connsiteY137" fmla="*/ 188597 h 326128"/>
              <a:gd name="connsiteX138" fmla="*/ 403510 w 485276"/>
              <a:gd name="connsiteY138" fmla="*/ 191103 h 326128"/>
              <a:gd name="connsiteX139" fmla="*/ 407269 w 485276"/>
              <a:gd name="connsiteY139" fmla="*/ 188597 h 326128"/>
              <a:gd name="connsiteX140" fmla="*/ 411655 w 485276"/>
              <a:gd name="connsiteY140" fmla="*/ 180765 h 326128"/>
              <a:gd name="connsiteX141" fmla="*/ 416667 w 485276"/>
              <a:gd name="connsiteY141" fmla="*/ 179198 h 326128"/>
              <a:gd name="connsiteX142" fmla="*/ 416981 w 485276"/>
              <a:gd name="connsiteY142" fmla="*/ 182018 h 326128"/>
              <a:gd name="connsiteX143" fmla="*/ 421054 w 485276"/>
              <a:gd name="connsiteY143" fmla="*/ 197369 h 326128"/>
              <a:gd name="connsiteX144" fmla="*/ 424813 w 485276"/>
              <a:gd name="connsiteY144" fmla="*/ 204888 h 326128"/>
              <a:gd name="connsiteX145" fmla="*/ 438597 w 485276"/>
              <a:gd name="connsiteY145" fmla="*/ 227757 h 326128"/>
              <a:gd name="connsiteX146" fmla="*/ 426379 w 485276"/>
              <a:gd name="connsiteY146" fmla="*/ 218672 h 326128"/>
              <a:gd name="connsiteX147" fmla="*/ 420427 w 485276"/>
              <a:gd name="connsiteY147" fmla="*/ 216479 h 326128"/>
              <a:gd name="connsiteX148" fmla="*/ 417921 w 485276"/>
              <a:gd name="connsiteY148" fmla="*/ 223058 h 326128"/>
              <a:gd name="connsiteX149" fmla="*/ 421367 w 485276"/>
              <a:gd name="connsiteY149" fmla="*/ 228071 h 326128"/>
              <a:gd name="connsiteX150" fmla="*/ 428886 w 485276"/>
              <a:gd name="connsiteY150" fmla="*/ 231203 h 326128"/>
              <a:gd name="connsiteX151" fmla="*/ 437031 w 485276"/>
              <a:gd name="connsiteY151" fmla="*/ 232143 h 326128"/>
              <a:gd name="connsiteX152" fmla="*/ 441417 w 485276"/>
              <a:gd name="connsiteY152" fmla="*/ 230577 h 326128"/>
              <a:gd name="connsiteX153" fmla="*/ 444550 w 485276"/>
              <a:gd name="connsiteY153" fmla="*/ 230577 h 326128"/>
              <a:gd name="connsiteX154" fmla="*/ 452069 w 485276"/>
              <a:gd name="connsiteY154" fmla="*/ 234023 h 326128"/>
              <a:gd name="connsiteX155" fmla="*/ 462720 w 485276"/>
              <a:gd name="connsiteY155" fmla="*/ 236529 h 326128"/>
              <a:gd name="connsiteX156" fmla="*/ 474312 w 485276"/>
              <a:gd name="connsiteY156" fmla="*/ 237469 h 326128"/>
              <a:gd name="connsiteX157" fmla="*/ 485277 w 485276"/>
              <a:gd name="connsiteY157" fmla="*/ 236529 h 326128"/>
              <a:gd name="connsiteX158" fmla="*/ 483397 w 485276"/>
              <a:gd name="connsiteY158" fmla="*/ 238722 h 32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485276" h="326128">
                <a:moveTo>
                  <a:pt x="483397" y="238722"/>
                </a:moveTo>
                <a:lnTo>
                  <a:pt x="454888" y="243422"/>
                </a:lnTo>
                <a:lnTo>
                  <a:pt x="434211" y="240602"/>
                </a:lnTo>
                <a:lnTo>
                  <a:pt x="416354" y="234649"/>
                </a:lnTo>
                <a:lnTo>
                  <a:pt x="407896" y="233710"/>
                </a:lnTo>
                <a:lnTo>
                  <a:pt x="386906" y="234963"/>
                </a:lnTo>
                <a:lnTo>
                  <a:pt x="378447" y="236843"/>
                </a:lnTo>
                <a:lnTo>
                  <a:pt x="371241" y="242795"/>
                </a:lnTo>
                <a:lnTo>
                  <a:pt x="364662" y="253133"/>
                </a:lnTo>
                <a:lnTo>
                  <a:pt x="349938" y="282582"/>
                </a:lnTo>
                <a:lnTo>
                  <a:pt x="337407" y="293860"/>
                </a:lnTo>
                <a:lnTo>
                  <a:pt x="328321" y="291041"/>
                </a:lnTo>
                <a:lnTo>
                  <a:pt x="322682" y="291667"/>
                </a:lnTo>
                <a:lnTo>
                  <a:pt x="314537" y="295113"/>
                </a:lnTo>
                <a:lnTo>
                  <a:pt x="306705" y="301066"/>
                </a:lnTo>
                <a:lnTo>
                  <a:pt x="295427" y="313597"/>
                </a:lnTo>
                <a:lnTo>
                  <a:pt x="286968" y="324562"/>
                </a:lnTo>
                <a:lnTo>
                  <a:pt x="283522" y="326129"/>
                </a:lnTo>
                <a:lnTo>
                  <a:pt x="280076" y="325189"/>
                </a:lnTo>
                <a:lnTo>
                  <a:pt x="274750" y="317356"/>
                </a:lnTo>
                <a:lnTo>
                  <a:pt x="265665" y="298246"/>
                </a:lnTo>
                <a:lnTo>
                  <a:pt x="260965" y="293547"/>
                </a:lnTo>
                <a:lnTo>
                  <a:pt x="254700" y="291981"/>
                </a:lnTo>
                <a:lnTo>
                  <a:pt x="245615" y="295427"/>
                </a:lnTo>
                <a:lnTo>
                  <a:pt x="233710" y="304199"/>
                </a:lnTo>
                <a:lnTo>
                  <a:pt x="227131" y="307645"/>
                </a:lnTo>
                <a:lnTo>
                  <a:pt x="218359" y="308585"/>
                </a:lnTo>
                <a:lnTo>
                  <a:pt x="188597" y="306078"/>
                </a:lnTo>
                <a:lnTo>
                  <a:pt x="168860" y="306392"/>
                </a:lnTo>
                <a:lnTo>
                  <a:pt x="157582" y="307958"/>
                </a:lnTo>
                <a:lnTo>
                  <a:pt x="158522" y="302005"/>
                </a:lnTo>
                <a:lnTo>
                  <a:pt x="156642" y="299813"/>
                </a:lnTo>
                <a:lnTo>
                  <a:pt x="148183" y="300126"/>
                </a:lnTo>
                <a:lnTo>
                  <a:pt x="124687" y="306392"/>
                </a:lnTo>
                <a:lnTo>
                  <a:pt x="112156" y="307645"/>
                </a:lnTo>
                <a:lnTo>
                  <a:pt x="100251" y="304199"/>
                </a:lnTo>
                <a:lnTo>
                  <a:pt x="90539" y="295427"/>
                </a:lnTo>
                <a:lnTo>
                  <a:pt x="74875" y="275063"/>
                </a:lnTo>
                <a:lnTo>
                  <a:pt x="63597" y="267544"/>
                </a:lnTo>
                <a:lnTo>
                  <a:pt x="57018" y="265665"/>
                </a:lnTo>
                <a:lnTo>
                  <a:pt x="51065" y="264725"/>
                </a:lnTo>
                <a:lnTo>
                  <a:pt x="45426" y="263159"/>
                </a:lnTo>
                <a:lnTo>
                  <a:pt x="38847" y="259086"/>
                </a:lnTo>
                <a:lnTo>
                  <a:pt x="33521" y="254073"/>
                </a:lnTo>
                <a:lnTo>
                  <a:pt x="30075" y="249061"/>
                </a:lnTo>
                <a:lnTo>
                  <a:pt x="27569" y="243422"/>
                </a:lnTo>
                <a:lnTo>
                  <a:pt x="22870" y="219925"/>
                </a:lnTo>
                <a:lnTo>
                  <a:pt x="19424" y="213973"/>
                </a:lnTo>
                <a:lnTo>
                  <a:pt x="11278" y="208020"/>
                </a:lnTo>
                <a:lnTo>
                  <a:pt x="2193" y="203634"/>
                </a:lnTo>
                <a:lnTo>
                  <a:pt x="1880" y="200815"/>
                </a:lnTo>
                <a:lnTo>
                  <a:pt x="0" y="180138"/>
                </a:lnTo>
                <a:lnTo>
                  <a:pt x="2506" y="174499"/>
                </a:lnTo>
                <a:lnTo>
                  <a:pt x="7832" y="166667"/>
                </a:lnTo>
                <a:lnTo>
                  <a:pt x="26629" y="149750"/>
                </a:lnTo>
                <a:lnTo>
                  <a:pt x="41980" y="131579"/>
                </a:lnTo>
                <a:lnTo>
                  <a:pt x="44173" y="126880"/>
                </a:lnTo>
                <a:lnTo>
                  <a:pt x="44173" y="123747"/>
                </a:lnTo>
                <a:lnTo>
                  <a:pt x="41667" y="121554"/>
                </a:lnTo>
                <a:lnTo>
                  <a:pt x="33521" y="115915"/>
                </a:lnTo>
                <a:lnTo>
                  <a:pt x="28822" y="110903"/>
                </a:lnTo>
                <a:lnTo>
                  <a:pt x="23809" y="104010"/>
                </a:lnTo>
                <a:lnTo>
                  <a:pt x="20363" y="95552"/>
                </a:lnTo>
                <a:lnTo>
                  <a:pt x="19424" y="87406"/>
                </a:lnTo>
                <a:lnTo>
                  <a:pt x="21930" y="82394"/>
                </a:lnTo>
                <a:lnTo>
                  <a:pt x="28196" y="78008"/>
                </a:lnTo>
                <a:lnTo>
                  <a:pt x="47306" y="72055"/>
                </a:lnTo>
                <a:lnTo>
                  <a:pt x="87406" y="66729"/>
                </a:lnTo>
                <a:lnTo>
                  <a:pt x="95552" y="63910"/>
                </a:lnTo>
                <a:lnTo>
                  <a:pt x="104637" y="57958"/>
                </a:lnTo>
                <a:lnTo>
                  <a:pt x="117168" y="46053"/>
                </a:lnTo>
                <a:lnTo>
                  <a:pt x="146304" y="4073"/>
                </a:lnTo>
                <a:lnTo>
                  <a:pt x="148183" y="0"/>
                </a:lnTo>
                <a:lnTo>
                  <a:pt x="184837" y="27256"/>
                </a:lnTo>
                <a:lnTo>
                  <a:pt x="230264" y="68609"/>
                </a:lnTo>
                <a:lnTo>
                  <a:pt x="243422" y="72369"/>
                </a:lnTo>
                <a:lnTo>
                  <a:pt x="243422" y="75502"/>
                </a:lnTo>
                <a:lnTo>
                  <a:pt x="226818" y="70802"/>
                </a:lnTo>
                <a:lnTo>
                  <a:pt x="174499" y="42920"/>
                </a:lnTo>
                <a:lnTo>
                  <a:pt x="161654" y="45426"/>
                </a:lnTo>
                <a:lnTo>
                  <a:pt x="194236" y="63910"/>
                </a:lnTo>
                <a:lnTo>
                  <a:pt x="204574" y="66416"/>
                </a:lnTo>
                <a:lnTo>
                  <a:pt x="209274" y="68296"/>
                </a:lnTo>
                <a:lnTo>
                  <a:pt x="213033" y="74248"/>
                </a:lnTo>
                <a:lnTo>
                  <a:pt x="217419" y="75502"/>
                </a:lnTo>
                <a:lnTo>
                  <a:pt x="222432" y="74875"/>
                </a:lnTo>
                <a:lnTo>
                  <a:pt x="225878" y="72369"/>
                </a:lnTo>
                <a:lnTo>
                  <a:pt x="229010" y="77068"/>
                </a:lnTo>
                <a:lnTo>
                  <a:pt x="233083" y="80201"/>
                </a:lnTo>
                <a:lnTo>
                  <a:pt x="243422" y="84587"/>
                </a:lnTo>
                <a:lnTo>
                  <a:pt x="243422" y="88033"/>
                </a:lnTo>
                <a:lnTo>
                  <a:pt x="237469" y="84587"/>
                </a:lnTo>
                <a:lnTo>
                  <a:pt x="234650" y="84587"/>
                </a:lnTo>
                <a:lnTo>
                  <a:pt x="231830" y="91166"/>
                </a:lnTo>
                <a:lnTo>
                  <a:pt x="238096" y="91166"/>
                </a:lnTo>
                <a:lnTo>
                  <a:pt x="244048" y="90539"/>
                </a:lnTo>
                <a:lnTo>
                  <a:pt x="255326" y="88033"/>
                </a:lnTo>
                <a:lnTo>
                  <a:pt x="250627" y="93985"/>
                </a:lnTo>
                <a:lnTo>
                  <a:pt x="249374" y="97431"/>
                </a:lnTo>
                <a:lnTo>
                  <a:pt x="250627" y="101191"/>
                </a:lnTo>
                <a:lnTo>
                  <a:pt x="253760" y="105263"/>
                </a:lnTo>
                <a:lnTo>
                  <a:pt x="255953" y="110276"/>
                </a:lnTo>
                <a:lnTo>
                  <a:pt x="255326" y="112156"/>
                </a:lnTo>
                <a:lnTo>
                  <a:pt x="259399" y="112156"/>
                </a:lnTo>
                <a:lnTo>
                  <a:pt x="261592" y="110276"/>
                </a:lnTo>
                <a:lnTo>
                  <a:pt x="265351" y="104637"/>
                </a:lnTo>
                <a:lnTo>
                  <a:pt x="269737" y="102131"/>
                </a:lnTo>
                <a:lnTo>
                  <a:pt x="272244" y="104637"/>
                </a:lnTo>
                <a:lnTo>
                  <a:pt x="275690" y="112156"/>
                </a:lnTo>
                <a:lnTo>
                  <a:pt x="291981" y="123434"/>
                </a:lnTo>
                <a:lnTo>
                  <a:pt x="295740" y="127507"/>
                </a:lnTo>
                <a:lnTo>
                  <a:pt x="305765" y="143171"/>
                </a:lnTo>
                <a:lnTo>
                  <a:pt x="313284" y="148497"/>
                </a:lnTo>
                <a:lnTo>
                  <a:pt x="322682" y="161028"/>
                </a:lnTo>
                <a:lnTo>
                  <a:pt x="330828" y="164161"/>
                </a:lnTo>
                <a:lnTo>
                  <a:pt x="327695" y="166667"/>
                </a:lnTo>
                <a:lnTo>
                  <a:pt x="324875" y="166980"/>
                </a:lnTo>
                <a:lnTo>
                  <a:pt x="322056" y="165727"/>
                </a:lnTo>
                <a:lnTo>
                  <a:pt x="316417" y="161655"/>
                </a:lnTo>
                <a:lnTo>
                  <a:pt x="312031" y="161028"/>
                </a:lnTo>
                <a:lnTo>
                  <a:pt x="311091" y="164474"/>
                </a:lnTo>
                <a:lnTo>
                  <a:pt x="316417" y="189537"/>
                </a:lnTo>
                <a:lnTo>
                  <a:pt x="318610" y="193923"/>
                </a:lnTo>
                <a:lnTo>
                  <a:pt x="323622" y="197682"/>
                </a:lnTo>
                <a:lnTo>
                  <a:pt x="333960" y="203321"/>
                </a:lnTo>
                <a:lnTo>
                  <a:pt x="336780" y="203321"/>
                </a:lnTo>
                <a:lnTo>
                  <a:pt x="340540" y="200502"/>
                </a:lnTo>
                <a:lnTo>
                  <a:pt x="344299" y="201441"/>
                </a:lnTo>
                <a:lnTo>
                  <a:pt x="346805" y="204888"/>
                </a:lnTo>
                <a:lnTo>
                  <a:pt x="348372" y="209274"/>
                </a:lnTo>
                <a:lnTo>
                  <a:pt x="352131" y="206767"/>
                </a:lnTo>
                <a:lnTo>
                  <a:pt x="354324" y="209274"/>
                </a:lnTo>
                <a:lnTo>
                  <a:pt x="369988" y="197369"/>
                </a:lnTo>
                <a:lnTo>
                  <a:pt x="371868" y="194236"/>
                </a:lnTo>
                <a:lnTo>
                  <a:pt x="369048" y="180452"/>
                </a:lnTo>
                <a:lnTo>
                  <a:pt x="368735" y="176066"/>
                </a:lnTo>
                <a:lnTo>
                  <a:pt x="375001" y="174499"/>
                </a:lnTo>
                <a:lnTo>
                  <a:pt x="394424" y="188597"/>
                </a:lnTo>
                <a:lnTo>
                  <a:pt x="403510" y="191103"/>
                </a:lnTo>
                <a:lnTo>
                  <a:pt x="407269" y="188597"/>
                </a:lnTo>
                <a:lnTo>
                  <a:pt x="411655" y="180765"/>
                </a:lnTo>
                <a:lnTo>
                  <a:pt x="416667" y="179198"/>
                </a:lnTo>
                <a:lnTo>
                  <a:pt x="416981" y="182018"/>
                </a:lnTo>
                <a:lnTo>
                  <a:pt x="421054" y="197369"/>
                </a:lnTo>
                <a:lnTo>
                  <a:pt x="424813" y="204888"/>
                </a:lnTo>
                <a:lnTo>
                  <a:pt x="438597" y="227757"/>
                </a:lnTo>
                <a:lnTo>
                  <a:pt x="426379" y="218672"/>
                </a:lnTo>
                <a:lnTo>
                  <a:pt x="420427" y="216479"/>
                </a:lnTo>
                <a:lnTo>
                  <a:pt x="417921" y="223058"/>
                </a:lnTo>
                <a:lnTo>
                  <a:pt x="421367" y="228071"/>
                </a:lnTo>
                <a:lnTo>
                  <a:pt x="428886" y="231203"/>
                </a:lnTo>
                <a:lnTo>
                  <a:pt x="437031" y="232143"/>
                </a:lnTo>
                <a:lnTo>
                  <a:pt x="441417" y="230577"/>
                </a:lnTo>
                <a:lnTo>
                  <a:pt x="444550" y="230577"/>
                </a:lnTo>
                <a:lnTo>
                  <a:pt x="452069" y="234023"/>
                </a:lnTo>
                <a:lnTo>
                  <a:pt x="462720" y="236529"/>
                </a:lnTo>
                <a:lnTo>
                  <a:pt x="474312" y="237469"/>
                </a:lnTo>
                <a:lnTo>
                  <a:pt x="485277" y="236529"/>
                </a:lnTo>
                <a:lnTo>
                  <a:pt x="483397" y="238722"/>
                </a:lnTo>
                <a:close/>
              </a:path>
            </a:pathLst>
          </a:custGeom>
          <a:solidFill>
            <a:srgbClr val="D9A41F"/>
          </a:solidFill>
          <a:ln w="12700" cap="rnd">
            <a:solidFill>
              <a:schemeClr val="bg1"/>
            </a:solidFill>
            <a:prstDash val="solid"/>
            <a:round/>
          </a:ln>
        </p:spPr>
        <p:txBody>
          <a:bodyPr rtlCol="0" anchor="ctr"/>
          <a:lstStyle/>
          <a:p>
            <a:endParaRPr lang="vi-VN"/>
          </a:p>
        </p:txBody>
      </p:sp>
      <p:sp>
        <p:nvSpPr>
          <p:cNvPr id="51" name="Freeform: Shape 50">
            <a:hlinkClick r:id="" action="ppaction://noaction"/>
            <a:extLst>
              <a:ext uri="{FF2B5EF4-FFF2-40B4-BE49-F238E27FC236}">
                <a16:creationId xmlns:a16="http://schemas.microsoft.com/office/drawing/2014/main" id="{5D1E23A2-D483-27FA-69F1-1BB092A5B88D}"/>
              </a:ext>
            </a:extLst>
          </p:cNvPr>
          <p:cNvSpPr/>
          <p:nvPr/>
        </p:nvSpPr>
        <p:spPr>
          <a:xfrm>
            <a:off x="2876510" y="3456023"/>
            <a:ext cx="209273" cy="109649"/>
          </a:xfrm>
          <a:custGeom>
            <a:avLst/>
            <a:gdLst>
              <a:gd name="connsiteX0" fmla="*/ 145990 w 209273"/>
              <a:gd name="connsiteY0" fmla="*/ 5012 h 109649"/>
              <a:gd name="connsiteX1" fmla="*/ 141604 w 209273"/>
              <a:gd name="connsiteY1" fmla="*/ 10965 h 109649"/>
              <a:gd name="connsiteX2" fmla="*/ 126567 w 209273"/>
              <a:gd name="connsiteY2" fmla="*/ 23183 h 109649"/>
              <a:gd name="connsiteX3" fmla="*/ 121554 w 209273"/>
              <a:gd name="connsiteY3" fmla="*/ 33208 h 109649"/>
              <a:gd name="connsiteX4" fmla="*/ 121867 w 209273"/>
              <a:gd name="connsiteY4" fmla="*/ 46053 h 109649"/>
              <a:gd name="connsiteX5" fmla="*/ 129073 w 209273"/>
              <a:gd name="connsiteY5" fmla="*/ 52945 h 109649"/>
              <a:gd name="connsiteX6" fmla="*/ 138471 w 209273"/>
              <a:gd name="connsiteY6" fmla="*/ 58271 h 109649"/>
              <a:gd name="connsiteX7" fmla="*/ 145050 w 209273"/>
              <a:gd name="connsiteY7" fmla="*/ 67043 h 109649"/>
              <a:gd name="connsiteX8" fmla="*/ 151629 w 209273"/>
              <a:gd name="connsiteY8" fmla="*/ 60464 h 109649"/>
              <a:gd name="connsiteX9" fmla="*/ 155075 w 209273"/>
              <a:gd name="connsiteY9" fmla="*/ 58271 h 109649"/>
              <a:gd name="connsiteX10" fmla="*/ 158208 w 209273"/>
              <a:gd name="connsiteY10" fmla="*/ 59211 h 109649"/>
              <a:gd name="connsiteX11" fmla="*/ 161654 w 209273"/>
              <a:gd name="connsiteY11" fmla="*/ 74248 h 109649"/>
              <a:gd name="connsiteX12" fmla="*/ 162281 w 209273"/>
              <a:gd name="connsiteY12" fmla="*/ 75815 h 109649"/>
              <a:gd name="connsiteX13" fmla="*/ 160088 w 209273"/>
              <a:gd name="connsiteY13" fmla="*/ 82393 h 109649"/>
              <a:gd name="connsiteX14" fmla="*/ 155702 w 209273"/>
              <a:gd name="connsiteY14" fmla="*/ 88659 h 109649"/>
              <a:gd name="connsiteX15" fmla="*/ 150376 w 209273"/>
              <a:gd name="connsiteY15" fmla="*/ 93672 h 109649"/>
              <a:gd name="connsiteX16" fmla="*/ 152882 w 209273"/>
              <a:gd name="connsiteY16" fmla="*/ 94612 h 109649"/>
              <a:gd name="connsiteX17" fmla="*/ 160715 w 209273"/>
              <a:gd name="connsiteY17" fmla="*/ 90226 h 109649"/>
              <a:gd name="connsiteX18" fmla="*/ 167293 w 209273"/>
              <a:gd name="connsiteY18" fmla="*/ 88346 h 109649"/>
              <a:gd name="connsiteX19" fmla="*/ 171053 w 209273"/>
              <a:gd name="connsiteY19" fmla="*/ 93985 h 109649"/>
              <a:gd name="connsiteX20" fmla="*/ 166980 w 209273"/>
              <a:gd name="connsiteY20" fmla="*/ 71428 h 109649"/>
              <a:gd name="connsiteX21" fmla="*/ 163847 w 209273"/>
              <a:gd name="connsiteY21" fmla="*/ 65163 h 109649"/>
              <a:gd name="connsiteX22" fmla="*/ 163534 w 209273"/>
              <a:gd name="connsiteY22" fmla="*/ 58584 h 109649"/>
              <a:gd name="connsiteX23" fmla="*/ 166354 w 209273"/>
              <a:gd name="connsiteY23" fmla="*/ 50752 h 109649"/>
              <a:gd name="connsiteX24" fmla="*/ 166040 w 209273"/>
              <a:gd name="connsiteY24" fmla="*/ 44173 h 109649"/>
              <a:gd name="connsiteX25" fmla="*/ 156642 w 209273"/>
              <a:gd name="connsiteY25" fmla="*/ 42607 h 109649"/>
              <a:gd name="connsiteX26" fmla="*/ 156642 w 209273"/>
              <a:gd name="connsiteY26" fmla="*/ 39160 h 109649"/>
              <a:gd name="connsiteX27" fmla="*/ 162594 w 209273"/>
              <a:gd name="connsiteY27" fmla="*/ 33834 h 109649"/>
              <a:gd name="connsiteX28" fmla="*/ 165414 w 209273"/>
              <a:gd name="connsiteY28" fmla="*/ 26942 h 109649"/>
              <a:gd name="connsiteX29" fmla="*/ 169486 w 209273"/>
              <a:gd name="connsiteY29" fmla="*/ 29449 h 109649"/>
              <a:gd name="connsiteX30" fmla="*/ 171053 w 209273"/>
              <a:gd name="connsiteY30" fmla="*/ 26942 h 109649"/>
              <a:gd name="connsiteX31" fmla="*/ 173873 w 209273"/>
              <a:gd name="connsiteY31" fmla="*/ 26942 h 109649"/>
              <a:gd name="connsiteX32" fmla="*/ 177632 w 209273"/>
              <a:gd name="connsiteY32" fmla="*/ 31015 h 109649"/>
              <a:gd name="connsiteX33" fmla="*/ 182644 w 209273"/>
              <a:gd name="connsiteY33" fmla="*/ 34774 h 109649"/>
              <a:gd name="connsiteX34" fmla="*/ 188910 w 209273"/>
              <a:gd name="connsiteY34" fmla="*/ 37907 h 109649"/>
              <a:gd name="connsiteX35" fmla="*/ 195802 w 209273"/>
              <a:gd name="connsiteY35" fmla="*/ 39160 h 109649"/>
              <a:gd name="connsiteX36" fmla="*/ 196429 w 209273"/>
              <a:gd name="connsiteY36" fmla="*/ 36967 h 109649"/>
              <a:gd name="connsiteX37" fmla="*/ 198935 w 209273"/>
              <a:gd name="connsiteY37" fmla="*/ 32895 h 109649"/>
              <a:gd name="connsiteX38" fmla="*/ 201755 w 209273"/>
              <a:gd name="connsiteY38" fmla="*/ 30075 h 109649"/>
              <a:gd name="connsiteX39" fmla="*/ 204261 w 209273"/>
              <a:gd name="connsiteY39" fmla="*/ 33521 h 109649"/>
              <a:gd name="connsiteX40" fmla="*/ 209274 w 209273"/>
              <a:gd name="connsiteY40" fmla="*/ 39160 h 109649"/>
              <a:gd name="connsiteX41" fmla="*/ 204261 w 209273"/>
              <a:gd name="connsiteY41" fmla="*/ 43233 h 109649"/>
              <a:gd name="connsiteX42" fmla="*/ 199562 w 209273"/>
              <a:gd name="connsiteY42" fmla="*/ 46053 h 109649"/>
              <a:gd name="connsiteX43" fmla="*/ 196116 w 209273"/>
              <a:gd name="connsiteY43" fmla="*/ 49185 h 109649"/>
              <a:gd name="connsiteX44" fmla="*/ 194549 w 209273"/>
              <a:gd name="connsiteY44" fmla="*/ 54511 h 109649"/>
              <a:gd name="connsiteX45" fmla="*/ 190790 w 209273"/>
              <a:gd name="connsiteY45" fmla="*/ 51379 h 109649"/>
              <a:gd name="connsiteX46" fmla="*/ 179825 w 209273"/>
              <a:gd name="connsiteY46" fmla="*/ 53571 h 109649"/>
              <a:gd name="connsiteX47" fmla="*/ 173873 w 209273"/>
              <a:gd name="connsiteY47" fmla="*/ 51379 h 109649"/>
              <a:gd name="connsiteX48" fmla="*/ 171053 w 209273"/>
              <a:gd name="connsiteY48" fmla="*/ 67356 h 109649"/>
              <a:gd name="connsiteX49" fmla="*/ 173873 w 209273"/>
              <a:gd name="connsiteY49" fmla="*/ 84900 h 109649"/>
              <a:gd name="connsiteX50" fmla="*/ 179825 w 209273"/>
              <a:gd name="connsiteY50" fmla="*/ 100564 h 109649"/>
              <a:gd name="connsiteX51" fmla="*/ 181078 w 209273"/>
              <a:gd name="connsiteY51" fmla="*/ 103070 h 109649"/>
              <a:gd name="connsiteX52" fmla="*/ 142544 w 209273"/>
              <a:gd name="connsiteY52" fmla="*/ 99624 h 109649"/>
              <a:gd name="connsiteX53" fmla="*/ 139098 w 209273"/>
              <a:gd name="connsiteY53" fmla="*/ 99938 h 109649"/>
              <a:gd name="connsiteX54" fmla="*/ 104010 w 209273"/>
              <a:gd name="connsiteY54" fmla="*/ 109023 h 109649"/>
              <a:gd name="connsiteX55" fmla="*/ 95552 w 209273"/>
              <a:gd name="connsiteY55" fmla="*/ 109649 h 109649"/>
              <a:gd name="connsiteX56" fmla="*/ 84587 w 209273"/>
              <a:gd name="connsiteY56" fmla="*/ 108396 h 109649"/>
              <a:gd name="connsiteX57" fmla="*/ 75501 w 209273"/>
              <a:gd name="connsiteY57" fmla="*/ 104950 h 109649"/>
              <a:gd name="connsiteX58" fmla="*/ 67669 w 209273"/>
              <a:gd name="connsiteY58" fmla="*/ 97431 h 109649"/>
              <a:gd name="connsiteX59" fmla="*/ 65790 w 209273"/>
              <a:gd name="connsiteY59" fmla="*/ 91479 h 109649"/>
              <a:gd name="connsiteX60" fmla="*/ 66103 w 209273"/>
              <a:gd name="connsiteY60" fmla="*/ 81767 h 109649"/>
              <a:gd name="connsiteX61" fmla="*/ 64850 w 209273"/>
              <a:gd name="connsiteY61" fmla="*/ 74875 h 109649"/>
              <a:gd name="connsiteX62" fmla="*/ 63910 w 209273"/>
              <a:gd name="connsiteY62" fmla="*/ 60777 h 109649"/>
              <a:gd name="connsiteX63" fmla="*/ 61404 w 209273"/>
              <a:gd name="connsiteY63" fmla="*/ 58897 h 109649"/>
              <a:gd name="connsiteX64" fmla="*/ 56078 w 209273"/>
              <a:gd name="connsiteY64" fmla="*/ 58897 h 109649"/>
              <a:gd name="connsiteX65" fmla="*/ 32895 w 209273"/>
              <a:gd name="connsiteY65" fmla="*/ 63596 h 109649"/>
              <a:gd name="connsiteX66" fmla="*/ 0 w 209273"/>
              <a:gd name="connsiteY66" fmla="*/ 60150 h 109649"/>
              <a:gd name="connsiteX67" fmla="*/ 12531 w 209273"/>
              <a:gd name="connsiteY67" fmla="*/ 48872 h 109649"/>
              <a:gd name="connsiteX68" fmla="*/ 27256 w 209273"/>
              <a:gd name="connsiteY68" fmla="*/ 19423 h 109649"/>
              <a:gd name="connsiteX69" fmla="*/ 33835 w 209273"/>
              <a:gd name="connsiteY69" fmla="*/ 9085 h 109649"/>
              <a:gd name="connsiteX70" fmla="*/ 41040 w 209273"/>
              <a:gd name="connsiteY70" fmla="*/ 3133 h 109649"/>
              <a:gd name="connsiteX71" fmla="*/ 49499 w 209273"/>
              <a:gd name="connsiteY71" fmla="*/ 1253 h 109649"/>
              <a:gd name="connsiteX72" fmla="*/ 70489 w 209273"/>
              <a:gd name="connsiteY72" fmla="*/ 0 h 109649"/>
              <a:gd name="connsiteX73" fmla="*/ 78948 w 209273"/>
              <a:gd name="connsiteY73" fmla="*/ 940 h 109649"/>
              <a:gd name="connsiteX74" fmla="*/ 96805 w 209273"/>
              <a:gd name="connsiteY74" fmla="*/ 6892 h 109649"/>
              <a:gd name="connsiteX75" fmla="*/ 117481 w 209273"/>
              <a:gd name="connsiteY75" fmla="*/ 9712 h 109649"/>
              <a:gd name="connsiteX76" fmla="*/ 145990 w 209273"/>
              <a:gd name="connsiteY76" fmla="*/ 5012 h 10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09273" h="109649">
                <a:moveTo>
                  <a:pt x="145990" y="5012"/>
                </a:moveTo>
                <a:lnTo>
                  <a:pt x="141604" y="10965"/>
                </a:lnTo>
                <a:lnTo>
                  <a:pt x="126567" y="23183"/>
                </a:lnTo>
                <a:lnTo>
                  <a:pt x="121554" y="33208"/>
                </a:lnTo>
                <a:lnTo>
                  <a:pt x="121867" y="46053"/>
                </a:lnTo>
                <a:lnTo>
                  <a:pt x="129073" y="52945"/>
                </a:lnTo>
                <a:lnTo>
                  <a:pt x="138471" y="58271"/>
                </a:lnTo>
                <a:lnTo>
                  <a:pt x="145050" y="67043"/>
                </a:lnTo>
                <a:lnTo>
                  <a:pt x="151629" y="60464"/>
                </a:lnTo>
                <a:lnTo>
                  <a:pt x="155075" y="58271"/>
                </a:lnTo>
                <a:lnTo>
                  <a:pt x="158208" y="59211"/>
                </a:lnTo>
                <a:lnTo>
                  <a:pt x="161654" y="74248"/>
                </a:lnTo>
                <a:lnTo>
                  <a:pt x="162281" y="75815"/>
                </a:lnTo>
                <a:lnTo>
                  <a:pt x="160088" y="82393"/>
                </a:lnTo>
                <a:lnTo>
                  <a:pt x="155702" y="88659"/>
                </a:lnTo>
                <a:lnTo>
                  <a:pt x="150376" y="93672"/>
                </a:lnTo>
                <a:lnTo>
                  <a:pt x="152882" y="94612"/>
                </a:lnTo>
                <a:lnTo>
                  <a:pt x="160715" y="90226"/>
                </a:lnTo>
                <a:lnTo>
                  <a:pt x="167293" y="88346"/>
                </a:lnTo>
                <a:lnTo>
                  <a:pt x="171053" y="93985"/>
                </a:lnTo>
                <a:lnTo>
                  <a:pt x="166980" y="71428"/>
                </a:lnTo>
                <a:lnTo>
                  <a:pt x="163847" y="65163"/>
                </a:lnTo>
                <a:lnTo>
                  <a:pt x="163534" y="58584"/>
                </a:lnTo>
                <a:lnTo>
                  <a:pt x="166354" y="50752"/>
                </a:lnTo>
                <a:lnTo>
                  <a:pt x="166040" y="44173"/>
                </a:lnTo>
                <a:lnTo>
                  <a:pt x="156642" y="42607"/>
                </a:lnTo>
                <a:lnTo>
                  <a:pt x="156642" y="39160"/>
                </a:lnTo>
                <a:lnTo>
                  <a:pt x="162594" y="33834"/>
                </a:lnTo>
                <a:lnTo>
                  <a:pt x="165414" y="26942"/>
                </a:lnTo>
                <a:lnTo>
                  <a:pt x="169486" y="29449"/>
                </a:lnTo>
                <a:lnTo>
                  <a:pt x="171053" y="26942"/>
                </a:lnTo>
                <a:lnTo>
                  <a:pt x="173873" y="26942"/>
                </a:lnTo>
                <a:lnTo>
                  <a:pt x="177632" y="31015"/>
                </a:lnTo>
                <a:lnTo>
                  <a:pt x="182644" y="34774"/>
                </a:lnTo>
                <a:lnTo>
                  <a:pt x="188910" y="37907"/>
                </a:lnTo>
                <a:lnTo>
                  <a:pt x="195802" y="39160"/>
                </a:lnTo>
                <a:lnTo>
                  <a:pt x="196429" y="36967"/>
                </a:lnTo>
                <a:lnTo>
                  <a:pt x="198935" y="32895"/>
                </a:lnTo>
                <a:lnTo>
                  <a:pt x="201755" y="30075"/>
                </a:lnTo>
                <a:lnTo>
                  <a:pt x="204261" y="33521"/>
                </a:lnTo>
                <a:lnTo>
                  <a:pt x="209274" y="39160"/>
                </a:lnTo>
                <a:lnTo>
                  <a:pt x="204261" y="43233"/>
                </a:lnTo>
                <a:lnTo>
                  <a:pt x="199562" y="46053"/>
                </a:lnTo>
                <a:lnTo>
                  <a:pt x="196116" y="49185"/>
                </a:lnTo>
                <a:lnTo>
                  <a:pt x="194549" y="54511"/>
                </a:lnTo>
                <a:lnTo>
                  <a:pt x="190790" y="51379"/>
                </a:lnTo>
                <a:lnTo>
                  <a:pt x="179825" y="53571"/>
                </a:lnTo>
                <a:lnTo>
                  <a:pt x="173873" y="51379"/>
                </a:lnTo>
                <a:lnTo>
                  <a:pt x="171053" y="67356"/>
                </a:lnTo>
                <a:lnTo>
                  <a:pt x="173873" y="84900"/>
                </a:lnTo>
                <a:lnTo>
                  <a:pt x="179825" y="100564"/>
                </a:lnTo>
                <a:lnTo>
                  <a:pt x="181078" y="103070"/>
                </a:lnTo>
                <a:lnTo>
                  <a:pt x="142544" y="99624"/>
                </a:lnTo>
                <a:lnTo>
                  <a:pt x="139098" y="99938"/>
                </a:lnTo>
                <a:lnTo>
                  <a:pt x="104010" y="109023"/>
                </a:lnTo>
                <a:lnTo>
                  <a:pt x="95552" y="109649"/>
                </a:lnTo>
                <a:lnTo>
                  <a:pt x="84587" y="108396"/>
                </a:lnTo>
                <a:lnTo>
                  <a:pt x="75501" y="104950"/>
                </a:lnTo>
                <a:lnTo>
                  <a:pt x="67669" y="97431"/>
                </a:lnTo>
                <a:lnTo>
                  <a:pt x="65790" y="91479"/>
                </a:lnTo>
                <a:lnTo>
                  <a:pt x="66103" y="81767"/>
                </a:lnTo>
                <a:lnTo>
                  <a:pt x="64850" y="74875"/>
                </a:lnTo>
                <a:lnTo>
                  <a:pt x="63910" y="60777"/>
                </a:lnTo>
                <a:lnTo>
                  <a:pt x="61404" y="58897"/>
                </a:lnTo>
                <a:lnTo>
                  <a:pt x="56078" y="58897"/>
                </a:lnTo>
                <a:lnTo>
                  <a:pt x="32895" y="63596"/>
                </a:lnTo>
                <a:lnTo>
                  <a:pt x="0" y="60150"/>
                </a:lnTo>
                <a:lnTo>
                  <a:pt x="12531" y="48872"/>
                </a:lnTo>
                <a:lnTo>
                  <a:pt x="27256" y="19423"/>
                </a:lnTo>
                <a:lnTo>
                  <a:pt x="33835" y="9085"/>
                </a:lnTo>
                <a:lnTo>
                  <a:pt x="41040" y="3133"/>
                </a:lnTo>
                <a:lnTo>
                  <a:pt x="49499" y="1253"/>
                </a:lnTo>
                <a:lnTo>
                  <a:pt x="70489" y="0"/>
                </a:lnTo>
                <a:lnTo>
                  <a:pt x="78948" y="940"/>
                </a:lnTo>
                <a:lnTo>
                  <a:pt x="96805" y="6892"/>
                </a:lnTo>
                <a:lnTo>
                  <a:pt x="117481" y="9712"/>
                </a:lnTo>
                <a:lnTo>
                  <a:pt x="145990" y="5012"/>
                </a:lnTo>
                <a:close/>
              </a:path>
            </a:pathLst>
          </a:custGeom>
          <a:solidFill>
            <a:srgbClr val="DC1C9C"/>
          </a:solidFill>
          <a:ln w="12700" cap="rnd">
            <a:solidFill>
              <a:schemeClr val="bg1"/>
            </a:solidFill>
            <a:prstDash val="solid"/>
            <a:round/>
          </a:ln>
        </p:spPr>
        <p:txBody>
          <a:bodyPr rtlCol="0" anchor="ctr"/>
          <a:lstStyle/>
          <a:p>
            <a:endParaRPr lang="vi-VN"/>
          </a:p>
        </p:txBody>
      </p:sp>
      <p:sp>
        <p:nvSpPr>
          <p:cNvPr id="52" name="Freeform: Shape 51">
            <a:extLst>
              <a:ext uri="{FF2B5EF4-FFF2-40B4-BE49-F238E27FC236}">
                <a16:creationId xmlns:a16="http://schemas.microsoft.com/office/drawing/2014/main" id="{0D970CB1-1F0D-2DAE-0324-227BFB7AC313}"/>
              </a:ext>
            </a:extLst>
          </p:cNvPr>
          <p:cNvSpPr/>
          <p:nvPr/>
        </p:nvSpPr>
        <p:spPr>
          <a:xfrm>
            <a:off x="2508715" y="5828208"/>
            <a:ext cx="253133" cy="207080"/>
          </a:xfrm>
          <a:custGeom>
            <a:avLst/>
            <a:gdLst>
              <a:gd name="connsiteX0" fmla="*/ 89912 w 253133"/>
              <a:gd name="connsiteY0" fmla="*/ 157269 h 207080"/>
              <a:gd name="connsiteX1" fmla="*/ 93359 w 253133"/>
              <a:gd name="connsiteY1" fmla="*/ 162908 h 207080"/>
              <a:gd name="connsiteX2" fmla="*/ 87406 w 253133"/>
              <a:gd name="connsiteY2" fmla="*/ 159462 h 207080"/>
              <a:gd name="connsiteX3" fmla="*/ 84587 w 253133"/>
              <a:gd name="connsiteY3" fmla="*/ 159462 h 207080"/>
              <a:gd name="connsiteX4" fmla="*/ 83334 w 253133"/>
              <a:gd name="connsiteY4" fmla="*/ 165101 h 207080"/>
              <a:gd name="connsiteX5" fmla="*/ 77381 w 253133"/>
              <a:gd name="connsiteY5" fmla="*/ 169173 h 207080"/>
              <a:gd name="connsiteX6" fmla="*/ 74248 w 253133"/>
              <a:gd name="connsiteY6" fmla="*/ 177632 h 207080"/>
              <a:gd name="connsiteX7" fmla="*/ 70176 w 253133"/>
              <a:gd name="connsiteY7" fmla="*/ 180138 h 207080"/>
              <a:gd name="connsiteX8" fmla="*/ 61404 w 253133"/>
              <a:gd name="connsiteY8" fmla="*/ 183271 h 207080"/>
              <a:gd name="connsiteX9" fmla="*/ 55451 w 253133"/>
              <a:gd name="connsiteY9" fmla="*/ 188597 h 207080"/>
              <a:gd name="connsiteX10" fmla="*/ 46366 w 253133"/>
              <a:gd name="connsiteY10" fmla="*/ 201755 h 207080"/>
              <a:gd name="connsiteX11" fmla="*/ 40727 w 253133"/>
              <a:gd name="connsiteY11" fmla="*/ 207081 h 207080"/>
              <a:gd name="connsiteX12" fmla="*/ 35088 w 253133"/>
              <a:gd name="connsiteY12" fmla="*/ 185777 h 207080"/>
              <a:gd name="connsiteX13" fmla="*/ 37281 w 253133"/>
              <a:gd name="connsiteY13" fmla="*/ 177632 h 207080"/>
              <a:gd name="connsiteX14" fmla="*/ 54511 w 253133"/>
              <a:gd name="connsiteY14" fmla="*/ 173246 h 207080"/>
              <a:gd name="connsiteX15" fmla="*/ 67356 w 253133"/>
              <a:gd name="connsiteY15" fmla="*/ 166667 h 207080"/>
              <a:gd name="connsiteX16" fmla="*/ 69862 w 253133"/>
              <a:gd name="connsiteY16" fmla="*/ 164161 h 207080"/>
              <a:gd name="connsiteX17" fmla="*/ 70176 w 253133"/>
              <a:gd name="connsiteY17" fmla="*/ 159775 h 207080"/>
              <a:gd name="connsiteX18" fmla="*/ 71429 w 253133"/>
              <a:gd name="connsiteY18" fmla="*/ 154136 h 207080"/>
              <a:gd name="connsiteX19" fmla="*/ 73308 w 253133"/>
              <a:gd name="connsiteY19" fmla="*/ 149123 h 207080"/>
              <a:gd name="connsiteX20" fmla="*/ 76755 w 253133"/>
              <a:gd name="connsiteY20" fmla="*/ 145990 h 207080"/>
              <a:gd name="connsiteX21" fmla="*/ 89912 w 253133"/>
              <a:gd name="connsiteY21" fmla="*/ 157269 h 207080"/>
              <a:gd name="connsiteX22" fmla="*/ 2820 w 253133"/>
              <a:gd name="connsiteY22" fmla="*/ 76441 h 207080"/>
              <a:gd name="connsiteX23" fmla="*/ 4699 w 253133"/>
              <a:gd name="connsiteY23" fmla="*/ 76755 h 207080"/>
              <a:gd name="connsiteX24" fmla="*/ 4699 w 253133"/>
              <a:gd name="connsiteY24" fmla="*/ 79887 h 207080"/>
              <a:gd name="connsiteX25" fmla="*/ 10025 w 253133"/>
              <a:gd name="connsiteY25" fmla="*/ 82394 h 207080"/>
              <a:gd name="connsiteX26" fmla="*/ 14411 w 253133"/>
              <a:gd name="connsiteY26" fmla="*/ 85527 h 207080"/>
              <a:gd name="connsiteX27" fmla="*/ 13158 w 253133"/>
              <a:gd name="connsiteY27" fmla="*/ 92732 h 207080"/>
              <a:gd name="connsiteX28" fmla="*/ 8459 w 253133"/>
              <a:gd name="connsiteY28" fmla="*/ 103384 h 207080"/>
              <a:gd name="connsiteX29" fmla="*/ 9712 w 253133"/>
              <a:gd name="connsiteY29" fmla="*/ 106517 h 207080"/>
              <a:gd name="connsiteX30" fmla="*/ 15038 w 253133"/>
              <a:gd name="connsiteY30" fmla="*/ 111529 h 207080"/>
              <a:gd name="connsiteX31" fmla="*/ 14411 w 253133"/>
              <a:gd name="connsiteY31" fmla="*/ 115289 h 207080"/>
              <a:gd name="connsiteX32" fmla="*/ 11592 w 253133"/>
              <a:gd name="connsiteY32" fmla="*/ 115915 h 207080"/>
              <a:gd name="connsiteX33" fmla="*/ 7832 w 253133"/>
              <a:gd name="connsiteY33" fmla="*/ 113722 h 207080"/>
              <a:gd name="connsiteX34" fmla="*/ 2820 w 253133"/>
              <a:gd name="connsiteY34" fmla="*/ 109336 h 207080"/>
              <a:gd name="connsiteX35" fmla="*/ 5952 w 253133"/>
              <a:gd name="connsiteY35" fmla="*/ 106517 h 207080"/>
              <a:gd name="connsiteX36" fmla="*/ 0 w 253133"/>
              <a:gd name="connsiteY36" fmla="*/ 100251 h 207080"/>
              <a:gd name="connsiteX37" fmla="*/ 0 w 253133"/>
              <a:gd name="connsiteY37" fmla="*/ 97431 h 207080"/>
              <a:gd name="connsiteX38" fmla="*/ 2193 w 253133"/>
              <a:gd name="connsiteY38" fmla="*/ 93672 h 207080"/>
              <a:gd name="connsiteX39" fmla="*/ 2820 w 253133"/>
              <a:gd name="connsiteY39" fmla="*/ 88659 h 207080"/>
              <a:gd name="connsiteX40" fmla="*/ 2820 w 253133"/>
              <a:gd name="connsiteY40" fmla="*/ 76441 h 207080"/>
              <a:gd name="connsiteX41" fmla="*/ 223371 w 253133"/>
              <a:gd name="connsiteY41" fmla="*/ 19737 h 207080"/>
              <a:gd name="connsiteX42" fmla="*/ 250000 w 253133"/>
              <a:gd name="connsiteY42" fmla="*/ 81141 h 207080"/>
              <a:gd name="connsiteX43" fmla="*/ 253133 w 253133"/>
              <a:gd name="connsiteY43" fmla="*/ 98684 h 207080"/>
              <a:gd name="connsiteX44" fmla="*/ 246241 w 253133"/>
              <a:gd name="connsiteY44" fmla="*/ 103697 h 207080"/>
              <a:gd name="connsiteX45" fmla="*/ 234963 w 253133"/>
              <a:gd name="connsiteY45" fmla="*/ 114975 h 207080"/>
              <a:gd name="connsiteX46" fmla="*/ 232770 w 253133"/>
              <a:gd name="connsiteY46" fmla="*/ 119675 h 207080"/>
              <a:gd name="connsiteX47" fmla="*/ 229324 w 253133"/>
              <a:gd name="connsiteY47" fmla="*/ 125000 h 207080"/>
              <a:gd name="connsiteX48" fmla="*/ 221178 w 253133"/>
              <a:gd name="connsiteY48" fmla="*/ 130013 h 207080"/>
              <a:gd name="connsiteX49" fmla="*/ 193923 w 253133"/>
              <a:gd name="connsiteY49" fmla="*/ 142231 h 207080"/>
              <a:gd name="connsiteX50" fmla="*/ 186404 w 253133"/>
              <a:gd name="connsiteY50" fmla="*/ 144424 h 207080"/>
              <a:gd name="connsiteX51" fmla="*/ 167294 w 253133"/>
              <a:gd name="connsiteY51" fmla="*/ 146617 h 207080"/>
              <a:gd name="connsiteX52" fmla="*/ 150376 w 253133"/>
              <a:gd name="connsiteY52" fmla="*/ 151943 h 207080"/>
              <a:gd name="connsiteX53" fmla="*/ 145677 w 253133"/>
              <a:gd name="connsiteY53" fmla="*/ 150689 h 207080"/>
              <a:gd name="connsiteX54" fmla="*/ 142231 w 253133"/>
              <a:gd name="connsiteY54" fmla="*/ 155389 h 207080"/>
              <a:gd name="connsiteX55" fmla="*/ 129700 w 253133"/>
              <a:gd name="connsiteY55" fmla="*/ 166980 h 207080"/>
              <a:gd name="connsiteX56" fmla="*/ 119361 w 253133"/>
              <a:gd name="connsiteY56" fmla="*/ 183271 h 207080"/>
              <a:gd name="connsiteX57" fmla="*/ 111842 w 253133"/>
              <a:gd name="connsiteY57" fmla="*/ 182958 h 207080"/>
              <a:gd name="connsiteX58" fmla="*/ 95552 w 253133"/>
              <a:gd name="connsiteY58" fmla="*/ 173246 h 207080"/>
              <a:gd name="connsiteX59" fmla="*/ 84587 w 253133"/>
              <a:gd name="connsiteY59" fmla="*/ 171680 h 207080"/>
              <a:gd name="connsiteX60" fmla="*/ 86466 w 253133"/>
              <a:gd name="connsiteY60" fmla="*/ 167920 h 207080"/>
              <a:gd name="connsiteX61" fmla="*/ 93672 w 253133"/>
              <a:gd name="connsiteY61" fmla="*/ 165414 h 207080"/>
              <a:gd name="connsiteX62" fmla="*/ 96178 w 253133"/>
              <a:gd name="connsiteY62" fmla="*/ 162908 h 207080"/>
              <a:gd name="connsiteX63" fmla="*/ 95865 w 253133"/>
              <a:gd name="connsiteY63" fmla="*/ 158835 h 207080"/>
              <a:gd name="connsiteX64" fmla="*/ 93672 w 253133"/>
              <a:gd name="connsiteY64" fmla="*/ 155075 h 207080"/>
              <a:gd name="connsiteX65" fmla="*/ 90852 w 253133"/>
              <a:gd name="connsiteY65" fmla="*/ 151943 h 207080"/>
              <a:gd name="connsiteX66" fmla="*/ 86780 w 253133"/>
              <a:gd name="connsiteY66" fmla="*/ 149123 h 207080"/>
              <a:gd name="connsiteX67" fmla="*/ 78321 w 253133"/>
              <a:gd name="connsiteY67" fmla="*/ 140351 h 207080"/>
              <a:gd name="connsiteX68" fmla="*/ 72055 w 253133"/>
              <a:gd name="connsiteY68" fmla="*/ 140665 h 207080"/>
              <a:gd name="connsiteX69" fmla="*/ 67043 w 253133"/>
              <a:gd name="connsiteY69" fmla="*/ 140038 h 207080"/>
              <a:gd name="connsiteX70" fmla="*/ 63910 w 253133"/>
              <a:gd name="connsiteY70" fmla="*/ 138785 h 207080"/>
              <a:gd name="connsiteX71" fmla="*/ 63910 w 253133"/>
              <a:gd name="connsiteY71" fmla="*/ 145051 h 207080"/>
              <a:gd name="connsiteX72" fmla="*/ 61404 w 253133"/>
              <a:gd name="connsiteY72" fmla="*/ 145051 h 207080"/>
              <a:gd name="connsiteX73" fmla="*/ 55764 w 253133"/>
              <a:gd name="connsiteY73" fmla="*/ 139098 h 207080"/>
              <a:gd name="connsiteX74" fmla="*/ 47306 w 253133"/>
              <a:gd name="connsiteY74" fmla="*/ 135025 h 207080"/>
              <a:gd name="connsiteX75" fmla="*/ 38534 w 253133"/>
              <a:gd name="connsiteY75" fmla="*/ 134399 h 207080"/>
              <a:gd name="connsiteX76" fmla="*/ 31642 w 253133"/>
              <a:gd name="connsiteY76" fmla="*/ 138785 h 207080"/>
              <a:gd name="connsiteX77" fmla="*/ 29135 w 253133"/>
              <a:gd name="connsiteY77" fmla="*/ 138785 h 207080"/>
              <a:gd name="connsiteX78" fmla="*/ 30389 w 253133"/>
              <a:gd name="connsiteY78" fmla="*/ 132832 h 207080"/>
              <a:gd name="connsiteX79" fmla="*/ 29135 w 253133"/>
              <a:gd name="connsiteY79" fmla="*/ 127193 h 207080"/>
              <a:gd name="connsiteX80" fmla="*/ 25063 w 253133"/>
              <a:gd name="connsiteY80" fmla="*/ 135652 h 207080"/>
              <a:gd name="connsiteX81" fmla="*/ 21930 w 253133"/>
              <a:gd name="connsiteY81" fmla="*/ 139411 h 207080"/>
              <a:gd name="connsiteX82" fmla="*/ 17231 w 253133"/>
              <a:gd name="connsiteY82" fmla="*/ 141918 h 207080"/>
              <a:gd name="connsiteX83" fmla="*/ 14724 w 253133"/>
              <a:gd name="connsiteY83" fmla="*/ 133459 h 207080"/>
              <a:gd name="connsiteX84" fmla="*/ 14411 w 253133"/>
              <a:gd name="connsiteY84" fmla="*/ 130013 h 207080"/>
              <a:gd name="connsiteX85" fmla="*/ 12218 w 253133"/>
              <a:gd name="connsiteY85" fmla="*/ 125627 h 207080"/>
              <a:gd name="connsiteX86" fmla="*/ 14411 w 253133"/>
              <a:gd name="connsiteY86" fmla="*/ 124060 h 207080"/>
              <a:gd name="connsiteX87" fmla="*/ 17544 w 253133"/>
              <a:gd name="connsiteY87" fmla="*/ 119361 h 207080"/>
              <a:gd name="connsiteX88" fmla="*/ 18170 w 253133"/>
              <a:gd name="connsiteY88" fmla="*/ 114975 h 207080"/>
              <a:gd name="connsiteX89" fmla="*/ 17231 w 253133"/>
              <a:gd name="connsiteY89" fmla="*/ 84273 h 207080"/>
              <a:gd name="connsiteX90" fmla="*/ 15978 w 253133"/>
              <a:gd name="connsiteY90" fmla="*/ 81454 h 207080"/>
              <a:gd name="connsiteX91" fmla="*/ 10338 w 253133"/>
              <a:gd name="connsiteY91" fmla="*/ 75501 h 207080"/>
              <a:gd name="connsiteX92" fmla="*/ 10025 w 253133"/>
              <a:gd name="connsiteY92" fmla="*/ 72055 h 207080"/>
              <a:gd name="connsiteX93" fmla="*/ 14411 w 253133"/>
              <a:gd name="connsiteY93" fmla="*/ 73935 h 207080"/>
              <a:gd name="connsiteX94" fmla="*/ 14411 w 253133"/>
              <a:gd name="connsiteY94" fmla="*/ 72055 h 207080"/>
              <a:gd name="connsiteX95" fmla="*/ 20990 w 253133"/>
              <a:gd name="connsiteY95" fmla="*/ 71429 h 207080"/>
              <a:gd name="connsiteX96" fmla="*/ 53258 w 253133"/>
              <a:gd name="connsiteY96" fmla="*/ 59211 h 207080"/>
              <a:gd name="connsiteX97" fmla="*/ 60464 w 253133"/>
              <a:gd name="connsiteY97" fmla="*/ 54825 h 207080"/>
              <a:gd name="connsiteX98" fmla="*/ 64537 w 253133"/>
              <a:gd name="connsiteY98" fmla="*/ 50125 h 207080"/>
              <a:gd name="connsiteX99" fmla="*/ 65790 w 253133"/>
              <a:gd name="connsiteY99" fmla="*/ 41667 h 207080"/>
              <a:gd name="connsiteX100" fmla="*/ 65790 w 253133"/>
              <a:gd name="connsiteY100" fmla="*/ 34774 h 207080"/>
              <a:gd name="connsiteX101" fmla="*/ 67983 w 253133"/>
              <a:gd name="connsiteY101" fmla="*/ 32268 h 207080"/>
              <a:gd name="connsiteX102" fmla="*/ 106203 w 253133"/>
              <a:gd name="connsiteY102" fmla="*/ 14098 h 207080"/>
              <a:gd name="connsiteX103" fmla="*/ 111842 w 253133"/>
              <a:gd name="connsiteY103" fmla="*/ 12218 h 207080"/>
              <a:gd name="connsiteX104" fmla="*/ 116855 w 253133"/>
              <a:gd name="connsiteY104" fmla="*/ 11905 h 207080"/>
              <a:gd name="connsiteX105" fmla="*/ 123120 w 253133"/>
              <a:gd name="connsiteY105" fmla="*/ 14411 h 207080"/>
              <a:gd name="connsiteX106" fmla="*/ 126567 w 253133"/>
              <a:gd name="connsiteY106" fmla="*/ 18484 h 207080"/>
              <a:gd name="connsiteX107" fmla="*/ 127820 w 253133"/>
              <a:gd name="connsiteY107" fmla="*/ 23809 h 207080"/>
              <a:gd name="connsiteX108" fmla="*/ 126880 w 253133"/>
              <a:gd name="connsiteY108" fmla="*/ 29449 h 207080"/>
              <a:gd name="connsiteX109" fmla="*/ 126567 w 253133"/>
              <a:gd name="connsiteY109" fmla="*/ 35401 h 207080"/>
              <a:gd name="connsiteX110" fmla="*/ 127820 w 253133"/>
              <a:gd name="connsiteY110" fmla="*/ 40727 h 207080"/>
              <a:gd name="connsiteX111" fmla="*/ 131266 w 253133"/>
              <a:gd name="connsiteY111" fmla="*/ 45739 h 207080"/>
              <a:gd name="connsiteX112" fmla="*/ 136592 w 253133"/>
              <a:gd name="connsiteY112" fmla="*/ 49499 h 207080"/>
              <a:gd name="connsiteX113" fmla="*/ 142544 w 253133"/>
              <a:gd name="connsiteY113" fmla="*/ 51692 h 207080"/>
              <a:gd name="connsiteX114" fmla="*/ 149123 w 253133"/>
              <a:gd name="connsiteY114" fmla="*/ 51065 h 207080"/>
              <a:gd name="connsiteX115" fmla="*/ 156015 w 253133"/>
              <a:gd name="connsiteY115" fmla="*/ 47933 h 207080"/>
              <a:gd name="connsiteX116" fmla="*/ 183584 w 253133"/>
              <a:gd name="connsiteY116" fmla="*/ 13471 h 207080"/>
              <a:gd name="connsiteX117" fmla="*/ 193296 w 253133"/>
              <a:gd name="connsiteY117" fmla="*/ 3760 h 207080"/>
              <a:gd name="connsiteX118" fmla="*/ 198309 w 253133"/>
              <a:gd name="connsiteY118" fmla="*/ 0 h 207080"/>
              <a:gd name="connsiteX119" fmla="*/ 204574 w 253133"/>
              <a:gd name="connsiteY119" fmla="*/ 313 h 207080"/>
              <a:gd name="connsiteX120" fmla="*/ 208960 w 253133"/>
              <a:gd name="connsiteY120" fmla="*/ 1566 h 207080"/>
              <a:gd name="connsiteX121" fmla="*/ 223371 w 253133"/>
              <a:gd name="connsiteY121" fmla="*/ 19737 h 2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53133" h="207080">
                <a:moveTo>
                  <a:pt x="89912" y="157269"/>
                </a:moveTo>
                <a:lnTo>
                  <a:pt x="93359" y="162908"/>
                </a:lnTo>
                <a:lnTo>
                  <a:pt x="87406" y="159462"/>
                </a:lnTo>
                <a:lnTo>
                  <a:pt x="84587" y="159462"/>
                </a:lnTo>
                <a:lnTo>
                  <a:pt x="83334" y="165101"/>
                </a:lnTo>
                <a:lnTo>
                  <a:pt x="77381" y="169173"/>
                </a:lnTo>
                <a:lnTo>
                  <a:pt x="74248" y="177632"/>
                </a:lnTo>
                <a:lnTo>
                  <a:pt x="70176" y="180138"/>
                </a:lnTo>
                <a:lnTo>
                  <a:pt x="61404" y="183271"/>
                </a:lnTo>
                <a:lnTo>
                  <a:pt x="55451" y="188597"/>
                </a:lnTo>
                <a:lnTo>
                  <a:pt x="46366" y="201755"/>
                </a:lnTo>
                <a:lnTo>
                  <a:pt x="40727" y="207081"/>
                </a:lnTo>
                <a:lnTo>
                  <a:pt x="35088" y="185777"/>
                </a:lnTo>
                <a:lnTo>
                  <a:pt x="37281" y="177632"/>
                </a:lnTo>
                <a:lnTo>
                  <a:pt x="54511" y="173246"/>
                </a:lnTo>
                <a:lnTo>
                  <a:pt x="67356" y="166667"/>
                </a:lnTo>
                <a:lnTo>
                  <a:pt x="69862" y="164161"/>
                </a:lnTo>
                <a:lnTo>
                  <a:pt x="70176" y="159775"/>
                </a:lnTo>
                <a:lnTo>
                  <a:pt x="71429" y="154136"/>
                </a:lnTo>
                <a:lnTo>
                  <a:pt x="73308" y="149123"/>
                </a:lnTo>
                <a:lnTo>
                  <a:pt x="76755" y="145990"/>
                </a:lnTo>
                <a:lnTo>
                  <a:pt x="89912" y="157269"/>
                </a:lnTo>
                <a:close/>
                <a:moveTo>
                  <a:pt x="2820" y="76441"/>
                </a:moveTo>
                <a:lnTo>
                  <a:pt x="4699" y="76755"/>
                </a:lnTo>
                <a:lnTo>
                  <a:pt x="4699" y="79887"/>
                </a:lnTo>
                <a:lnTo>
                  <a:pt x="10025" y="82394"/>
                </a:lnTo>
                <a:lnTo>
                  <a:pt x="14411" y="85527"/>
                </a:lnTo>
                <a:lnTo>
                  <a:pt x="13158" y="92732"/>
                </a:lnTo>
                <a:lnTo>
                  <a:pt x="8459" y="103384"/>
                </a:lnTo>
                <a:lnTo>
                  <a:pt x="9712" y="106517"/>
                </a:lnTo>
                <a:lnTo>
                  <a:pt x="15038" y="111529"/>
                </a:lnTo>
                <a:lnTo>
                  <a:pt x="14411" y="115289"/>
                </a:lnTo>
                <a:lnTo>
                  <a:pt x="11592" y="115915"/>
                </a:lnTo>
                <a:lnTo>
                  <a:pt x="7832" y="113722"/>
                </a:lnTo>
                <a:lnTo>
                  <a:pt x="2820" y="109336"/>
                </a:lnTo>
                <a:lnTo>
                  <a:pt x="5952" y="106517"/>
                </a:lnTo>
                <a:lnTo>
                  <a:pt x="0" y="100251"/>
                </a:lnTo>
                <a:lnTo>
                  <a:pt x="0" y="97431"/>
                </a:lnTo>
                <a:lnTo>
                  <a:pt x="2193" y="93672"/>
                </a:lnTo>
                <a:lnTo>
                  <a:pt x="2820" y="88659"/>
                </a:lnTo>
                <a:lnTo>
                  <a:pt x="2820" y="76441"/>
                </a:lnTo>
                <a:close/>
                <a:moveTo>
                  <a:pt x="223371" y="19737"/>
                </a:moveTo>
                <a:lnTo>
                  <a:pt x="250000" y="81141"/>
                </a:lnTo>
                <a:lnTo>
                  <a:pt x="253133" y="98684"/>
                </a:lnTo>
                <a:lnTo>
                  <a:pt x="246241" y="103697"/>
                </a:lnTo>
                <a:lnTo>
                  <a:pt x="234963" y="114975"/>
                </a:lnTo>
                <a:lnTo>
                  <a:pt x="232770" y="119675"/>
                </a:lnTo>
                <a:lnTo>
                  <a:pt x="229324" y="125000"/>
                </a:lnTo>
                <a:lnTo>
                  <a:pt x="221178" y="130013"/>
                </a:lnTo>
                <a:lnTo>
                  <a:pt x="193923" y="142231"/>
                </a:lnTo>
                <a:lnTo>
                  <a:pt x="186404" y="144424"/>
                </a:lnTo>
                <a:lnTo>
                  <a:pt x="167294" y="146617"/>
                </a:lnTo>
                <a:lnTo>
                  <a:pt x="150376" y="151943"/>
                </a:lnTo>
                <a:lnTo>
                  <a:pt x="145677" y="150689"/>
                </a:lnTo>
                <a:lnTo>
                  <a:pt x="142231" y="155389"/>
                </a:lnTo>
                <a:lnTo>
                  <a:pt x="129700" y="166980"/>
                </a:lnTo>
                <a:lnTo>
                  <a:pt x="119361" y="183271"/>
                </a:lnTo>
                <a:lnTo>
                  <a:pt x="111842" y="182958"/>
                </a:lnTo>
                <a:lnTo>
                  <a:pt x="95552" y="173246"/>
                </a:lnTo>
                <a:lnTo>
                  <a:pt x="84587" y="171680"/>
                </a:lnTo>
                <a:lnTo>
                  <a:pt x="86466" y="167920"/>
                </a:lnTo>
                <a:lnTo>
                  <a:pt x="93672" y="165414"/>
                </a:lnTo>
                <a:lnTo>
                  <a:pt x="96178" y="162908"/>
                </a:lnTo>
                <a:lnTo>
                  <a:pt x="95865" y="158835"/>
                </a:lnTo>
                <a:lnTo>
                  <a:pt x="93672" y="155075"/>
                </a:lnTo>
                <a:lnTo>
                  <a:pt x="90852" y="151943"/>
                </a:lnTo>
                <a:lnTo>
                  <a:pt x="86780" y="149123"/>
                </a:lnTo>
                <a:lnTo>
                  <a:pt x="78321" y="140351"/>
                </a:lnTo>
                <a:lnTo>
                  <a:pt x="72055" y="140665"/>
                </a:lnTo>
                <a:lnTo>
                  <a:pt x="67043" y="140038"/>
                </a:lnTo>
                <a:lnTo>
                  <a:pt x="63910" y="138785"/>
                </a:lnTo>
                <a:lnTo>
                  <a:pt x="63910" y="145051"/>
                </a:lnTo>
                <a:lnTo>
                  <a:pt x="61404" y="145051"/>
                </a:lnTo>
                <a:lnTo>
                  <a:pt x="55764" y="139098"/>
                </a:lnTo>
                <a:lnTo>
                  <a:pt x="47306" y="135025"/>
                </a:lnTo>
                <a:lnTo>
                  <a:pt x="38534" y="134399"/>
                </a:lnTo>
                <a:lnTo>
                  <a:pt x="31642" y="138785"/>
                </a:lnTo>
                <a:lnTo>
                  <a:pt x="29135" y="138785"/>
                </a:lnTo>
                <a:lnTo>
                  <a:pt x="30389" y="132832"/>
                </a:lnTo>
                <a:lnTo>
                  <a:pt x="29135" y="127193"/>
                </a:lnTo>
                <a:lnTo>
                  <a:pt x="25063" y="135652"/>
                </a:lnTo>
                <a:lnTo>
                  <a:pt x="21930" y="139411"/>
                </a:lnTo>
                <a:lnTo>
                  <a:pt x="17231" y="141918"/>
                </a:lnTo>
                <a:lnTo>
                  <a:pt x="14724" y="133459"/>
                </a:lnTo>
                <a:lnTo>
                  <a:pt x="14411" y="130013"/>
                </a:lnTo>
                <a:lnTo>
                  <a:pt x="12218" y="125627"/>
                </a:lnTo>
                <a:lnTo>
                  <a:pt x="14411" y="124060"/>
                </a:lnTo>
                <a:lnTo>
                  <a:pt x="17544" y="119361"/>
                </a:lnTo>
                <a:lnTo>
                  <a:pt x="18170" y="114975"/>
                </a:lnTo>
                <a:lnTo>
                  <a:pt x="17231" y="84273"/>
                </a:lnTo>
                <a:lnTo>
                  <a:pt x="15978" y="81454"/>
                </a:lnTo>
                <a:lnTo>
                  <a:pt x="10338" y="75501"/>
                </a:lnTo>
                <a:lnTo>
                  <a:pt x="10025" y="72055"/>
                </a:lnTo>
                <a:lnTo>
                  <a:pt x="14411" y="73935"/>
                </a:lnTo>
                <a:lnTo>
                  <a:pt x="14411" y="72055"/>
                </a:lnTo>
                <a:lnTo>
                  <a:pt x="20990" y="71429"/>
                </a:lnTo>
                <a:lnTo>
                  <a:pt x="53258" y="59211"/>
                </a:lnTo>
                <a:lnTo>
                  <a:pt x="60464" y="54825"/>
                </a:lnTo>
                <a:lnTo>
                  <a:pt x="64537" y="50125"/>
                </a:lnTo>
                <a:lnTo>
                  <a:pt x="65790" y="41667"/>
                </a:lnTo>
                <a:lnTo>
                  <a:pt x="65790" y="34774"/>
                </a:lnTo>
                <a:lnTo>
                  <a:pt x="67983" y="32268"/>
                </a:lnTo>
                <a:lnTo>
                  <a:pt x="106203" y="14098"/>
                </a:lnTo>
                <a:lnTo>
                  <a:pt x="111842" y="12218"/>
                </a:lnTo>
                <a:lnTo>
                  <a:pt x="116855" y="11905"/>
                </a:lnTo>
                <a:lnTo>
                  <a:pt x="123120" y="14411"/>
                </a:lnTo>
                <a:lnTo>
                  <a:pt x="126567" y="18484"/>
                </a:lnTo>
                <a:lnTo>
                  <a:pt x="127820" y="23809"/>
                </a:lnTo>
                <a:lnTo>
                  <a:pt x="126880" y="29449"/>
                </a:lnTo>
                <a:lnTo>
                  <a:pt x="126567" y="35401"/>
                </a:lnTo>
                <a:lnTo>
                  <a:pt x="127820" y="40727"/>
                </a:lnTo>
                <a:lnTo>
                  <a:pt x="131266" y="45739"/>
                </a:lnTo>
                <a:lnTo>
                  <a:pt x="136592" y="49499"/>
                </a:lnTo>
                <a:lnTo>
                  <a:pt x="142544" y="51692"/>
                </a:lnTo>
                <a:lnTo>
                  <a:pt x="149123" y="51065"/>
                </a:lnTo>
                <a:lnTo>
                  <a:pt x="156015" y="47933"/>
                </a:lnTo>
                <a:lnTo>
                  <a:pt x="183584" y="13471"/>
                </a:lnTo>
                <a:lnTo>
                  <a:pt x="193296" y="3760"/>
                </a:lnTo>
                <a:lnTo>
                  <a:pt x="198309" y="0"/>
                </a:lnTo>
                <a:lnTo>
                  <a:pt x="204574" y="313"/>
                </a:lnTo>
                <a:lnTo>
                  <a:pt x="208960" y="1566"/>
                </a:lnTo>
                <a:lnTo>
                  <a:pt x="223371" y="19737"/>
                </a:lnTo>
                <a:close/>
              </a:path>
            </a:pathLst>
          </a:custGeom>
          <a:solidFill>
            <a:srgbClr val="F06B08"/>
          </a:solidFill>
          <a:ln w="12700" cap="rnd">
            <a:solidFill>
              <a:schemeClr val="bg1"/>
            </a:solidFill>
            <a:prstDash val="solid"/>
            <a:round/>
          </a:ln>
        </p:spPr>
        <p:txBody>
          <a:bodyPr rtlCol="0" anchor="ctr"/>
          <a:lstStyle/>
          <a:p>
            <a:endParaRPr lang="vi-VN"/>
          </a:p>
        </p:txBody>
      </p:sp>
      <p:sp>
        <p:nvSpPr>
          <p:cNvPr id="53" name="Freeform: Shape 52">
            <a:extLst>
              <a:ext uri="{FF2B5EF4-FFF2-40B4-BE49-F238E27FC236}">
                <a16:creationId xmlns:a16="http://schemas.microsoft.com/office/drawing/2014/main" id="{C8F9796F-B7A0-8837-7DAF-76F507828E6F}"/>
              </a:ext>
            </a:extLst>
          </p:cNvPr>
          <p:cNvSpPr/>
          <p:nvPr/>
        </p:nvSpPr>
        <p:spPr>
          <a:xfrm>
            <a:off x="2695432" y="5497693"/>
            <a:ext cx="652883" cy="459900"/>
          </a:xfrm>
          <a:custGeom>
            <a:avLst/>
            <a:gdLst>
              <a:gd name="connsiteX0" fmla="*/ 652883 w 652883"/>
              <a:gd name="connsiteY0" fmla="*/ 453635 h 459900"/>
              <a:gd name="connsiteX1" fmla="*/ 650690 w 652883"/>
              <a:gd name="connsiteY1" fmla="*/ 459901 h 459900"/>
              <a:gd name="connsiteX2" fmla="*/ 641918 w 652883"/>
              <a:gd name="connsiteY2" fmla="*/ 459274 h 459900"/>
              <a:gd name="connsiteX3" fmla="*/ 637533 w 652883"/>
              <a:gd name="connsiteY3" fmla="*/ 454888 h 459900"/>
              <a:gd name="connsiteX4" fmla="*/ 635653 w 652883"/>
              <a:gd name="connsiteY4" fmla="*/ 447996 h 459900"/>
              <a:gd name="connsiteX5" fmla="*/ 637219 w 652883"/>
              <a:gd name="connsiteY5" fmla="*/ 441730 h 459900"/>
              <a:gd name="connsiteX6" fmla="*/ 642858 w 652883"/>
              <a:gd name="connsiteY6" fmla="*/ 438597 h 459900"/>
              <a:gd name="connsiteX7" fmla="*/ 649751 w 652883"/>
              <a:gd name="connsiteY7" fmla="*/ 444863 h 459900"/>
              <a:gd name="connsiteX8" fmla="*/ 652883 w 652883"/>
              <a:gd name="connsiteY8" fmla="*/ 453635 h 459900"/>
              <a:gd name="connsiteX9" fmla="*/ 627194 w 652883"/>
              <a:gd name="connsiteY9" fmla="*/ 104637 h 459900"/>
              <a:gd name="connsiteX10" fmla="*/ 620302 w 652883"/>
              <a:gd name="connsiteY10" fmla="*/ 101504 h 459900"/>
              <a:gd name="connsiteX11" fmla="*/ 613723 w 652883"/>
              <a:gd name="connsiteY11" fmla="*/ 99938 h 459900"/>
              <a:gd name="connsiteX12" fmla="*/ 606204 w 652883"/>
              <a:gd name="connsiteY12" fmla="*/ 99938 h 459900"/>
              <a:gd name="connsiteX13" fmla="*/ 598372 w 652883"/>
              <a:gd name="connsiteY13" fmla="*/ 101191 h 459900"/>
              <a:gd name="connsiteX14" fmla="*/ 591166 w 652883"/>
              <a:gd name="connsiteY14" fmla="*/ 104324 h 459900"/>
              <a:gd name="connsiteX15" fmla="*/ 577069 w 652883"/>
              <a:gd name="connsiteY15" fmla="*/ 114349 h 459900"/>
              <a:gd name="connsiteX16" fmla="*/ 571743 w 652883"/>
              <a:gd name="connsiteY16" fmla="*/ 119675 h 459900"/>
              <a:gd name="connsiteX17" fmla="*/ 567670 w 652883"/>
              <a:gd name="connsiteY17" fmla="*/ 125000 h 459900"/>
              <a:gd name="connsiteX18" fmla="*/ 564224 w 652883"/>
              <a:gd name="connsiteY18" fmla="*/ 132832 h 459900"/>
              <a:gd name="connsiteX19" fmla="*/ 559212 w 652883"/>
              <a:gd name="connsiteY19" fmla="*/ 155075 h 459900"/>
              <a:gd name="connsiteX20" fmla="*/ 555765 w 652883"/>
              <a:gd name="connsiteY20" fmla="*/ 162594 h 459900"/>
              <a:gd name="connsiteX21" fmla="*/ 552319 w 652883"/>
              <a:gd name="connsiteY21" fmla="*/ 166040 h 459900"/>
              <a:gd name="connsiteX22" fmla="*/ 546993 w 652883"/>
              <a:gd name="connsiteY22" fmla="*/ 166980 h 459900"/>
              <a:gd name="connsiteX23" fmla="*/ 539788 w 652883"/>
              <a:gd name="connsiteY23" fmla="*/ 166980 h 459900"/>
              <a:gd name="connsiteX24" fmla="*/ 535715 w 652883"/>
              <a:gd name="connsiteY24" fmla="*/ 166040 h 459900"/>
              <a:gd name="connsiteX25" fmla="*/ 526630 w 652883"/>
              <a:gd name="connsiteY25" fmla="*/ 161968 h 459900"/>
              <a:gd name="connsiteX26" fmla="*/ 520991 w 652883"/>
              <a:gd name="connsiteY26" fmla="*/ 161028 h 459900"/>
              <a:gd name="connsiteX27" fmla="*/ 516918 w 652883"/>
              <a:gd name="connsiteY27" fmla="*/ 162281 h 459900"/>
              <a:gd name="connsiteX28" fmla="*/ 508146 w 652883"/>
              <a:gd name="connsiteY28" fmla="*/ 166040 h 459900"/>
              <a:gd name="connsiteX29" fmla="*/ 503760 w 652883"/>
              <a:gd name="connsiteY29" fmla="*/ 166980 h 459900"/>
              <a:gd name="connsiteX30" fmla="*/ 487470 w 652883"/>
              <a:gd name="connsiteY30" fmla="*/ 166980 h 459900"/>
              <a:gd name="connsiteX31" fmla="*/ 485277 w 652883"/>
              <a:gd name="connsiteY31" fmla="*/ 168547 h 459900"/>
              <a:gd name="connsiteX32" fmla="*/ 479951 w 652883"/>
              <a:gd name="connsiteY32" fmla="*/ 174186 h 459900"/>
              <a:gd name="connsiteX33" fmla="*/ 468046 w 652883"/>
              <a:gd name="connsiteY33" fmla="*/ 178259 h 459900"/>
              <a:gd name="connsiteX34" fmla="*/ 460527 w 652883"/>
              <a:gd name="connsiteY34" fmla="*/ 184524 h 459900"/>
              <a:gd name="connsiteX35" fmla="*/ 454888 w 652883"/>
              <a:gd name="connsiteY35" fmla="*/ 192356 h 459900"/>
              <a:gd name="connsiteX36" fmla="*/ 451129 w 652883"/>
              <a:gd name="connsiteY36" fmla="*/ 199248 h 459900"/>
              <a:gd name="connsiteX37" fmla="*/ 447056 w 652883"/>
              <a:gd name="connsiteY37" fmla="*/ 217106 h 459900"/>
              <a:gd name="connsiteX38" fmla="*/ 442983 w 652883"/>
              <a:gd name="connsiteY38" fmla="*/ 221805 h 459900"/>
              <a:gd name="connsiteX39" fmla="*/ 432018 w 652883"/>
              <a:gd name="connsiteY39" fmla="*/ 223372 h 459900"/>
              <a:gd name="connsiteX40" fmla="*/ 428885 w 652883"/>
              <a:gd name="connsiteY40" fmla="*/ 224625 h 459900"/>
              <a:gd name="connsiteX41" fmla="*/ 413535 w 652883"/>
              <a:gd name="connsiteY41" fmla="*/ 232143 h 459900"/>
              <a:gd name="connsiteX42" fmla="*/ 409149 w 652883"/>
              <a:gd name="connsiteY42" fmla="*/ 233083 h 459900"/>
              <a:gd name="connsiteX43" fmla="*/ 401943 w 652883"/>
              <a:gd name="connsiteY43" fmla="*/ 233396 h 459900"/>
              <a:gd name="connsiteX44" fmla="*/ 398810 w 652883"/>
              <a:gd name="connsiteY44" fmla="*/ 234963 h 459900"/>
              <a:gd name="connsiteX45" fmla="*/ 396304 w 652883"/>
              <a:gd name="connsiteY45" fmla="*/ 240602 h 459900"/>
              <a:gd name="connsiteX46" fmla="*/ 390978 w 652883"/>
              <a:gd name="connsiteY46" fmla="*/ 260339 h 459900"/>
              <a:gd name="connsiteX47" fmla="*/ 388785 w 652883"/>
              <a:gd name="connsiteY47" fmla="*/ 264725 h 459900"/>
              <a:gd name="connsiteX48" fmla="*/ 380326 w 652883"/>
              <a:gd name="connsiteY48" fmla="*/ 265665 h 459900"/>
              <a:gd name="connsiteX49" fmla="*/ 376254 w 652883"/>
              <a:gd name="connsiteY49" fmla="*/ 268798 h 459900"/>
              <a:gd name="connsiteX50" fmla="*/ 369675 w 652883"/>
              <a:gd name="connsiteY50" fmla="*/ 282582 h 459900"/>
              <a:gd name="connsiteX51" fmla="*/ 366855 w 652883"/>
              <a:gd name="connsiteY51" fmla="*/ 282582 h 459900"/>
              <a:gd name="connsiteX52" fmla="*/ 363409 w 652883"/>
              <a:gd name="connsiteY52" fmla="*/ 269111 h 459900"/>
              <a:gd name="connsiteX53" fmla="*/ 352131 w 652883"/>
              <a:gd name="connsiteY53" fmla="*/ 265665 h 459900"/>
              <a:gd name="connsiteX54" fmla="*/ 299499 w 652883"/>
              <a:gd name="connsiteY54" fmla="*/ 276003 h 459900"/>
              <a:gd name="connsiteX55" fmla="*/ 287281 w 652883"/>
              <a:gd name="connsiteY55" fmla="*/ 280076 h 459900"/>
              <a:gd name="connsiteX56" fmla="*/ 282269 w 652883"/>
              <a:gd name="connsiteY56" fmla="*/ 287282 h 459900"/>
              <a:gd name="connsiteX57" fmla="*/ 280076 w 652883"/>
              <a:gd name="connsiteY57" fmla="*/ 291354 h 459900"/>
              <a:gd name="connsiteX58" fmla="*/ 270050 w 652883"/>
              <a:gd name="connsiteY58" fmla="*/ 302006 h 459900"/>
              <a:gd name="connsiteX59" fmla="*/ 267858 w 652883"/>
              <a:gd name="connsiteY59" fmla="*/ 307958 h 459900"/>
              <a:gd name="connsiteX60" fmla="*/ 266291 w 652883"/>
              <a:gd name="connsiteY60" fmla="*/ 312971 h 459900"/>
              <a:gd name="connsiteX61" fmla="*/ 260339 w 652883"/>
              <a:gd name="connsiteY61" fmla="*/ 325189 h 459900"/>
              <a:gd name="connsiteX62" fmla="*/ 257206 w 652883"/>
              <a:gd name="connsiteY62" fmla="*/ 343046 h 459900"/>
              <a:gd name="connsiteX63" fmla="*/ 241229 w 652883"/>
              <a:gd name="connsiteY63" fmla="*/ 375001 h 459900"/>
              <a:gd name="connsiteX64" fmla="*/ 238409 w 652883"/>
              <a:gd name="connsiteY64" fmla="*/ 375001 h 459900"/>
              <a:gd name="connsiteX65" fmla="*/ 233710 w 652883"/>
              <a:gd name="connsiteY65" fmla="*/ 372181 h 459900"/>
              <a:gd name="connsiteX66" fmla="*/ 214913 w 652883"/>
              <a:gd name="connsiteY66" fmla="*/ 366542 h 459900"/>
              <a:gd name="connsiteX67" fmla="*/ 207707 w 652883"/>
              <a:gd name="connsiteY67" fmla="*/ 365602 h 459900"/>
              <a:gd name="connsiteX68" fmla="*/ 198935 w 652883"/>
              <a:gd name="connsiteY68" fmla="*/ 365916 h 459900"/>
              <a:gd name="connsiteX69" fmla="*/ 192043 w 652883"/>
              <a:gd name="connsiteY69" fmla="*/ 367169 h 459900"/>
              <a:gd name="connsiteX70" fmla="*/ 167293 w 652883"/>
              <a:gd name="connsiteY70" fmla="*/ 377820 h 459900"/>
              <a:gd name="connsiteX71" fmla="*/ 149436 w 652883"/>
              <a:gd name="connsiteY71" fmla="*/ 392858 h 459900"/>
              <a:gd name="connsiteX72" fmla="*/ 143484 w 652883"/>
              <a:gd name="connsiteY72" fmla="*/ 396304 h 459900"/>
              <a:gd name="connsiteX73" fmla="*/ 127820 w 652883"/>
              <a:gd name="connsiteY73" fmla="*/ 401630 h 459900"/>
              <a:gd name="connsiteX74" fmla="*/ 100251 w 652883"/>
              <a:gd name="connsiteY74" fmla="*/ 416354 h 459900"/>
              <a:gd name="connsiteX75" fmla="*/ 90852 w 652883"/>
              <a:gd name="connsiteY75" fmla="*/ 417607 h 459900"/>
              <a:gd name="connsiteX76" fmla="*/ 81140 w 652883"/>
              <a:gd name="connsiteY76" fmla="*/ 421054 h 459900"/>
              <a:gd name="connsiteX77" fmla="*/ 66416 w 652883"/>
              <a:gd name="connsiteY77" fmla="*/ 429199 h 459900"/>
              <a:gd name="connsiteX78" fmla="*/ 63283 w 652883"/>
              <a:gd name="connsiteY78" fmla="*/ 411655 h 459900"/>
              <a:gd name="connsiteX79" fmla="*/ 36654 w 652883"/>
              <a:gd name="connsiteY79" fmla="*/ 350251 h 459900"/>
              <a:gd name="connsiteX80" fmla="*/ 56391 w 652883"/>
              <a:gd name="connsiteY80" fmla="*/ 330514 h 459900"/>
              <a:gd name="connsiteX81" fmla="*/ 62343 w 652883"/>
              <a:gd name="connsiteY81" fmla="*/ 321429 h 459900"/>
              <a:gd name="connsiteX82" fmla="*/ 67982 w 652883"/>
              <a:gd name="connsiteY82" fmla="*/ 309211 h 459900"/>
              <a:gd name="connsiteX83" fmla="*/ 68609 w 652883"/>
              <a:gd name="connsiteY83" fmla="*/ 296053 h 459900"/>
              <a:gd name="connsiteX84" fmla="*/ 67043 w 652883"/>
              <a:gd name="connsiteY84" fmla="*/ 282895 h 459900"/>
              <a:gd name="connsiteX85" fmla="*/ 62970 w 652883"/>
              <a:gd name="connsiteY85" fmla="*/ 270677 h 459900"/>
              <a:gd name="connsiteX86" fmla="*/ 58897 w 652883"/>
              <a:gd name="connsiteY86" fmla="*/ 261905 h 459900"/>
              <a:gd name="connsiteX87" fmla="*/ 53885 w 652883"/>
              <a:gd name="connsiteY87" fmla="*/ 253447 h 459900"/>
              <a:gd name="connsiteX88" fmla="*/ 48559 w 652883"/>
              <a:gd name="connsiteY88" fmla="*/ 248121 h 459900"/>
              <a:gd name="connsiteX89" fmla="*/ 42920 w 652883"/>
              <a:gd name="connsiteY89" fmla="*/ 244675 h 459900"/>
              <a:gd name="connsiteX90" fmla="*/ 36028 w 652883"/>
              <a:gd name="connsiteY90" fmla="*/ 244048 h 459900"/>
              <a:gd name="connsiteX91" fmla="*/ 28509 w 652883"/>
              <a:gd name="connsiteY91" fmla="*/ 244988 h 459900"/>
              <a:gd name="connsiteX92" fmla="*/ 19737 w 652883"/>
              <a:gd name="connsiteY92" fmla="*/ 244048 h 459900"/>
              <a:gd name="connsiteX93" fmla="*/ 12531 w 652883"/>
              <a:gd name="connsiteY93" fmla="*/ 240915 h 459900"/>
              <a:gd name="connsiteX94" fmla="*/ 4699 w 652883"/>
              <a:gd name="connsiteY94" fmla="*/ 234963 h 459900"/>
              <a:gd name="connsiteX95" fmla="*/ 0 w 652883"/>
              <a:gd name="connsiteY95" fmla="*/ 228071 h 459900"/>
              <a:gd name="connsiteX96" fmla="*/ 2819 w 652883"/>
              <a:gd name="connsiteY96" fmla="*/ 222118 h 459900"/>
              <a:gd name="connsiteX97" fmla="*/ 9712 w 652883"/>
              <a:gd name="connsiteY97" fmla="*/ 210840 h 459900"/>
              <a:gd name="connsiteX98" fmla="*/ 13158 w 652883"/>
              <a:gd name="connsiteY98" fmla="*/ 203634 h 459900"/>
              <a:gd name="connsiteX99" fmla="*/ 15038 w 652883"/>
              <a:gd name="connsiteY99" fmla="*/ 192043 h 459900"/>
              <a:gd name="connsiteX100" fmla="*/ 19737 w 652883"/>
              <a:gd name="connsiteY100" fmla="*/ 180138 h 459900"/>
              <a:gd name="connsiteX101" fmla="*/ 27882 w 652883"/>
              <a:gd name="connsiteY101" fmla="*/ 165727 h 459900"/>
              <a:gd name="connsiteX102" fmla="*/ 32268 w 652883"/>
              <a:gd name="connsiteY102" fmla="*/ 153509 h 459900"/>
              <a:gd name="connsiteX103" fmla="*/ 34461 w 652883"/>
              <a:gd name="connsiteY103" fmla="*/ 149123 h 459900"/>
              <a:gd name="connsiteX104" fmla="*/ 44173 w 652883"/>
              <a:gd name="connsiteY104" fmla="*/ 133146 h 459900"/>
              <a:gd name="connsiteX105" fmla="*/ 50125 w 652883"/>
              <a:gd name="connsiteY105" fmla="*/ 119361 h 459900"/>
              <a:gd name="connsiteX106" fmla="*/ 59211 w 652883"/>
              <a:gd name="connsiteY106" fmla="*/ 102757 h 459900"/>
              <a:gd name="connsiteX107" fmla="*/ 63597 w 652883"/>
              <a:gd name="connsiteY107" fmla="*/ 96492 h 459900"/>
              <a:gd name="connsiteX108" fmla="*/ 67669 w 652883"/>
              <a:gd name="connsiteY108" fmla="*/ 92106 h 459900"/>
              <a:gd name="connsiteX109" fmla="*/ 72995 w 652883"/>
              <a:gd name="connsiteY109" fmla="*/ 88659 h 459900"/>
              <a:gd name="connsiteX110" fmla="*/ 76128 w 652883"/>
              <a:gd name="connsiteY110" fmla="*/ 88033 h 459900"/>
              <a:gd name="connsiteX111" fmla="*/ 96178 w 652883"/>
              <a:gd name="connsiteY111" fmla="*/ 95238 h 459900"/>
              <a:gd name="connsiteX112" fmla="*/ 110902 w 652883"/>
              <a:gd name="connsiteY112" fmla="*/ 102444 h 459900"/>
              <a:gd name="connsiteX113" fmla="*/ 125940 w 652883"/>
              <a:gd name="connsiteY113" fmla="*/ 106203 h 459900"/>
              <a:gd name="connsiteX114" fmla="*/ 138471 w 652883"/>
              <a:gd name="connsiteY114" fmla="*/ 108083 h 459900"/>
              <a:gd name="connsiteX115" fmla="*/ 246554 w 652883"/>
              <a:gd name="connsiteY115" fmla="*/ 114035 h 459900"/>
              <a:gd name="connsiteX116" fmla="*/ 255640 w 652883"/>
              <a:gd name="connsiteY116" fmla="*/ 117168 h 459900"/>
              <a:gd name="connsiteX117" fmla="*/ 261592 w 652883"/>
              <a:gd name="connsiteY117" fmla="*/ 121867 h 459900"/>
              <a:gd name="connsiteX118" fmla="*/ 264411 w 652883"/>
              <a:gd name="connsiteY118" fmla="*/ 127193 h 459900"/>
              <a:gd name="connsiteX119" fmla="*/ 265351 w 652883"/>
              <a:gd name="connsiteY119" fmla="*/ 132832 h 459900"/>
              <a:gd name="connsiteX120" fmla="*/ 265665 w 652883"/>
              <a:gd name="connsiteY120" fmla="*/ 139098 h 459900"/>
              <a:gd name="connsiteX121" fmla="*/ 264411 w 652883"/>
              <a:gd name="connsiteY121" fmla="*/ 153196 h 459900"/>
              <a:gd name="connsiteX122" fmla="*/ 266291 w 652883"/>
              <a:gd name="connsiteY122" fmla="*/ 155702 h 459900"/>
              <a:gd name="connsiteX123" fmla="*/ 270050 w 652883"/>
              <a:gd name="connsiteY123" fmla="*/ 156642 h 459900"/>
              <a:gd name="connsiteX124" fmla="*/ 275376 w 652883"/>
              <a:gd name="connsiteY124" fmla="*/ 154762 h 459900"/>
              <a:gd name="connsiteX125" fmla="*/ 281329 w 652883"/>
              <a:gd name="connsiteY125" fmla="*/ 150063 h 459900"/>
              <a:gd name="connsiteX126" fmla="*/ 292294 w 652883"/>
              <a:gd name="connsiteY126" fmla="*/ 134399 h 459900"/>
              <a:gd name="connsiteX127" fmla="*/ 298246 w 652883"/>
              <a:gd name="connsiteY127" fmla="*/ 127820 h 459900"/>
              <a:gd name="connsiteX128" fmla="*/ 307018 w 652883"/>
              <a:gd name="connsiteY128" fmla="*/ 122807 h 459900"/>
              <a:gd name="connsiteX129" fmla="*/ 317356 w 652883"/>
              <a:gd name="connsiteY129" fmla="*/ 119675 h 459900"/>
              <a:gd name="connsiteX130" fmla="*/ 335527 w 652883"/>
              <a:gd name="connsiteY130" fmla="*/ 116855 h 459900"/>
              <a:gd name="connsiteX131" fmla="*/ 348685 w 652883"/>
              <a:gd name="connsiteY131" fmla="*/ 111843 h 459900"/>
              <a:gd name="connsiteX132" fmla="*/ 361216 w 652883"/>
              <a:gd name="connsiteY132" fmla="*/ 104950 h 459900"/>
              <a:gd name="connsiteX133" fmla="*/ 371868 w 652883"/>
              <a:gd name="connsiteY133" fmla="*/ 97431 h 459900"/>
              <a:gd name="connsiteX134" fmla="*/ 380326 w 652883"/>
              <a:gd name="connsiteY134" fmla="*/ 90226 h 459900"/>
              <a:gd name="connsiteX135" fmla="*/ 384712 w 652883"/>
              <a:gd name="connsiteY135" fmla="*/ 84900 h 459900"/>
              <a:gd name="connsiteX136" fmla="*/ 385966 w 652883"/>
              <a:gd name="connsiteY136" fmla="*/ 80201 h 459900"/>
              <a:gd name="connsiteX137" fmla="*/ 385026 w 652883"/>
              <a:gd name="connsiteY137" fmla="*/ 75815 h 459900"/>
              <a:gd name="connsiteX138" fmla="*/ 378760 w 652883"/>
              <a:gd name="connsiteY138" fmla="*/ 64536 h 459900"/>
              <a:gd name="connsiteX139" fmla="*/ 376254 w 652883"/>
              <a:gd name="connsiteY139" fmla="*/ 57644 h 459900"/>
              <a:gd name="connsiteX140" fmla="*/ 375627 w 652883"/>
              <a:gd name="connsiteY140" fmla="*/ 50125 h 459900"/>
              <a:gd name="connsiteX141" fmla="*/ 375941 w 652883"/>
              <a:gd name="connsiteY141" fmla="*/ 42293 h 459900"/>
              <a:gd name="connsiteX142" fmla="*/ 377820 w 652883"/>
              <a:gd name="connsiteY142" fmla="*/ 35401 h 459900"/>
              <a:gd name="connsiteX143" fmla="*/ 381266 w 652883"/>
              <a:gd name="connsiteY143" fmla="*/ 30075 h 459900"/>
              <a:gd name="connsiteX144" fmla="*/ 387219 w 652883"/>
              <a:gd name="connsiteY144" fmla="*/ 24436 h 459900"/>
              <a:gd name="connsiteX145" fmla="*/ 397557 w 652883"/>
              <a:gd name="connsiteY145" fmla="*/ 19424 h 459900"/>
              <a:gd name="connsiteX146" fmla="*/ 406329 w 652883"/>
              <a:gd name="connsiteY146" fmla="*/ 17544 h 459900"/>
              <a:gd name="connsiteX147" fmla="*/ 460527 w 652883"/>
              <a:gd name="connsiteY147" fmla="*/ 15977 h 459900"/>
              <a:gd name="connsiteX148" fmla="*/ 469612 w 652883"/>
              <a:gd name="connsiteY148" fmla="*/ 16917 h 459900"/>
              <a:gd name="connsiteX149" fmla="*/ 481830 w 652883"/>
              <a:gd name="connsiteY149" fmla="*/ 23183 h 459900"/>
              <a:gd name="connsiteX150" fmla="*/ 488723 w 652883"/>
              <a:gd name="connsiteY150" fmla="*/ 25690 h 459900"/>
              <a:gd name="connsiteX151" fmla="*/ 493422 w 652883"/>
              <a:gd name="connsiteY151" fmla="*/ 23809 h 459900"/>
              <a:gd name="connsiteX152" fmla="*/ 496868 w 652883"/>
              <a:gd name="connsiteY152" fmla="*/ 18797 h 459900"/>
              <a:gd name="connsiteX153" fmla="*/ 501881 w 652883"/>
              <a:gd name="connsiteY153" fmla="*/ 5952 h 459900"/>
              <a:gd name="connsiteX154" fmla="*/ 505640 w 652883"/>
              <a:gd name="connsiteY154" fmla="*/ 0 h 459900"/>
              <a:gd name="connsiteX155" fmla="*/ 525690 w 652883"/>
              <a:gd name="connsiteY155" fmla="*/ 627 h 459900"/>
              <a:gd name="connsiteX156" fmla="*/ 532269 w 652883"/>
              <a:gd name="connsiteY156" fmla="*/ 3446 h 459900"/>
              <a:gd name="connsiteX157" fmla="*/ 538535 w 652883"/>
              <a:gd name="connsiteY157" fmla="*/ 7206 h 459900"/>
              <a:gd name="connsiteX158" fmla="*/ 541668 w 652883"/>
              <a:gd name="connsiteY158" fmla="*/ 11905 h 459900"/>
              <a:gd name="connsiteX159" fmla="*/ 543547 w 652883"/>
              <a:gd name="connsiteY159" fmla="*/ 17231 h 459900"/>
              <a:gd name="connsiteX160" fmla="*/ 545114 w 652883"/>
              <a:gd name="connsiteY160" fmla="*/ 29136 h 459900"/>
              <a:gd name="connsiteX161" fmla="*/ 546054 w 652883"/>
              <a:gd name="connsiteY161" fmla="*/ 33835 h 459900"/>
              <a:gd name="connsiteX162" fmla="*/ 548873 w 652883"/>
              <a:gd name="connsiteY162" fmla="*/ 37907 h 459900"/>
              <a:gd name="connsiteX163" fmla="*/ 552946 w 652883"/>
              <a:gd name="connsiteY163" fmla="*/ 40100 h 459900"/>
              <a:gd name="connsiteX164" fmla="*/ 563597 w 652883"/>
              <a:gd name="connsiteY164" fmla="*/ 42920 h 459900"/>
              <a:gd name="connsiteX165" fmla="*/ 566417 w 652883"/>
              <a:gd name="connsiteY165" fmla="*/ 45739 h 459900"/>
              <a:gd name="connsiteX166" fmla="*/ 567357 w 652883"/>
              <a:gd name="connsiteY166" fmla="*/ 50439 h 459900"/>
              <a:gd name="connsiteX167" fmla="*/ 568610 w 652883"/>
              <a:gd name="connsiteY167" fmla="*/ 62657 h 459900"/>
              <a:gd name="connsiteX168" fmla="*/ 570177 w 652883"/>
              <a:gd name="connsiteY168" fmla="*/ 67983 h 459900"/>
              <a:gd name="connsiteX169" fmla="*/ 572996 w 652883"/>
              <a:gd name="connsiteY169" fmla="*/ 70489 h 459900"/>
              <a:gd name="connsiteX170" fmla="*/ 577695 w 652883"/>
              <a:gd name="connsiteY170" fmla="*/ 71116 h 459900"/>
              <a:gd name="connsiteX171" fmla="*/ 590853 w 652883"/>
              <a:gd name="connsiteY171" fmla="*/ 70176 h 459900"/>
              <a:gd name="connsiteX172" fmla="*/ 599312 w 652883"/>
              <a:gd name="connsiteY172" fmla="*/ 71429 h 459900"/>
              <a:gd name="connsiteX173" fmla="*/ 611217 w 652883"/>
              <a:gd name="connsiteY173" fmla="*/ 76441 h 459900"/>
              <a:gd name="connsiteX174" fmla="*/ 619049 w 652883"/>
              <a:gd name="connsiteY174" fmla="*/ 83647 h 459900"/>
              <a:gd name="connsiteX175" fmla="*/ 624375 w 652883"/>
              <a:gd name="connsiteY175" fmla="*/ 92106 h 459900"/>
              <a:gd name="connsiteX176" fmla="*/ 626254 w 652883"/>
              <a:gd name="connsiteY176" fmla="*/ 98058 h 459900"/>
              <a:gd name="connsiteX177" fmla="*/ 627194 w 652883"/>
              <a:gd name="connsiteY177" fmla="*/ 104637 h 45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652883" h="459900">
                <a:moveTo>
                  <a:pt x="652883" y="453635"/>
                </a:moveTo>
                <a:lnTo>
                  <a:pt x="650690" y="459901"/>
                </a:lnTo>
                <a:lnTo>
                  <a:pt x="641918" y="459274"/>
                </a:lnTo>
                <a:lnTo>
                  <a:pt x="637533" y="454888"/>
                </a:lnTo>
                <a:lnTo>
                  <a:pt x="635653" y="447996"/>
                </a:lnTo>
                <a:lnTo>
                  <a:pt x="637219" y="441730"/>
                </a:lnTo>
                <a:lnTo>
                  <a:pt x="642858" y="438597"/>
                </a:lnTo>
                <a:lnTo>
                  <a:pt x="649751" y="444863"/>
                </a:lnTo>
                <a:lnTo>
                  <a:pt x="652883" y="453635"/>
                </a:lnTo>
                <a:close/>
                <a:moveTo>
                  <a:pt x="627194" y="104637"/>
                </a:moveTo>
                <a:lnTo>
                  <a:pt x="620302" y="101504"/>
                </a:lnTo>
                <a:lnTo>
                  <a:pt x="613723" y="99938"/>
                </a:lnTo>
                <a:lnTo>
                  <a:pt x="606204" y="99938"/>
                </a:lnTo>
                <a:lnTo>
                  <a:pt x="598372" y="101191"/>
                </a:lnTo>
                <a:lnTo>
                  <a:pt x="591166" y="104324"/>
                </a:lnTo>
                <a:lnTo>
                  <a:pt x="577069" y="114349"/>
                </a:lnTo>
                <a:lnTo>
                  <a:pt x="571743" y="119675"/>
                </a:lnTo>
                <a:lnTo>
                  <a:pt x="567670" y="125000"/>
                </a:lnTo>
                <a:lnTo>
                  <a:pt x="564224" y="132832"/>
                </a:lnTo>
                <a:lnTo>
                  <a:pt x="559212" y="155075"/>
                </a:lnTo>
                <a:lnTo>
                  <a:pt x="555765" y="162594"/>
                </a:lnTo>
                <a:lnTo>
                  <a:pt x="552319" y="166040"/>
                </a:lnTo>
                <a:lnTo>
                  <a:pt x="546993" y="166980"/>
                </a:lnTo>
                <a:lnTo>
                  <a:pt x="539788" y="166980"/>
                </a:lnTo>
                <a:lnTo>
                  <a:pt x="535715" y="166040"/>
                </a:lnTo>
                <a:lnTo>
                  <a:pt x="526630" y="161968"/>
                </a:lnTo>
                <a:lnTo>
                  <a:pt x="520991" y="161028"/>
                </a:lnTo>
                <a:lnTo>
                  <a:pt x="516918" y="162281"/>
                </a:lnTo>
                <a:lnTo>
                  <a:pt x="508146" y="166040"/>
                </a:lnTo>
                <a:lnTo>
                  <a:pt x="503760" y="166980"/>
                </a:lnTo>
                <a:lnTo>
                  <a:pt x="487470" y="166980"/>
                </a:lnTo>
                <a:lnTo>
                  <a:pt x="485277" y="168547"/>
                </a:lnTo>
                <a:lnTo>
                  <a:pt x="479951" y="174186"/>
                </a:lnTo>
                <a:lnTo>
                  <a:pt x="468046" y="178259"/>
                </a:lnTo>
                <a:lnTo>
                  <a:pt x="460527" y="184524"/>
                </a:lnTo>
                <a:lnTo>
                  <a:pt x="454888" y="192356"/>
                </a:lnTo>
                <a:lnTo>
                  <a:pt x="451129" y="199248"/>
                </a:lnTo>
                <a:lnTo>
                  <a:pt x="447056" y="217106"/>
                </a:lnTo>
                <a:lnTo>
                  <a:pt x="442983" y="221805"/>
                </a:lnTo>
                <a:lnTo>
                  <a:pt x="432018" y="223372"/>
                </a:lnTo>
                <a:lnTo>
                  <a:pt x="428885" y="224625"/>
                </a:lnTo>
                <a:lnTo>
                  <a:pt x="413535" y="232143"/>
                </a:lnTo>
                <a:lnTo>
                  <a:pt x="409149" y="233083"/>
                </a:lnTo>
                <a:lnTo>
                  <a:pt x="401943" y="233396"/>
                </a:lnTo>
                <a:lnTo>
                  <a:pt x="398810" y="234963"/>
                </a:lnTo>
                <a:lnTo>
                  <a:pt x="396304" y="240602"/>
                </a:lnTo>
                <a:lnTo>
                  <a:pt x="390978" y="260339"/>
                </a:lnTo>
                <a:lnTo>
                  <a:pt x="388785" y="264725"/>
                </a:lnTo>
                <a:lnTo>
                  <a:pt x="380326" y="265665"/>
                </a:lnTo>
                <a:lnTo>
                  <a:pt x="376254" y="268798"/>
                </a:lnTo>
                <a:lnTo>
                  <a:pt x="369675" y="282582"/>
                </a:lnTo>
                <a:lnTo>
                  <a:pt x="366855" y="282582"/>
                </a:lnTo>
                <a:lnTo>
                  <a:pt x="363409" y="269111"/>
                </a:lnTo>
                <a:lnTo>
                  <a:pt x="352131" y="265665"/>
                </a:lnTo>
                <a:lnTo>
                  <a:pt x="299499" y="276003"/>
                </a:lnTo>
                <a:lnTo>
                  <a:pt x="287281" y="280076"/>
                </a:lnTo>
                <a:lnTo>
                  <a:pt x="282269" y="287282"/>
                </a:lnTo>
                <a:lnTo>
                  <a:pt x="280076" y="291354"/>
                </a:lnTo>
                <a:lnTo>
                  <a:pt x="270050" y="302006"/>
                </a:lnTo>
                <a:lnTo>
                  <a:pt x="267858" y="307958"/>
                </a:lnTo>
                <a:lnTo>
                  <a:pt x="266291" y="312971"/>
                </a:lnTo>
                <a:lnTo>
                  <a:pt x="260339" y="325189"/>
                </a:lnTo>
                <a:lnTo>
                  <a:pt x="257206" y="343046"/>
                </a:lnTo>
                <a:lnTo>
                  <a:pt x="241229" y="375001"/>
                </a:lnTo>
                <a:lnTo>
                  <a:pt x="238409" y="375001"/>
                </a:lnTo>
                <a:lnTo>
                  <a:pt x="233710" y="372181"/>
                </a:lnTo>
                <a:lnTo>
                  <a:pt x="214913" y="366542"/>
                </a:lnTo>
                <a:lnTo>
                  <a:pt x="207707" y="365602"/>
                </a:lnTo>
                <a:lnTo>
                  <a:pt x="198935" y="365916"/>
                </a:lnTo>
                <a:lnTo>
                  <a:pt x="192043" y="367169"/>
                </a:lnTo>
                <a:lnTo>
                  <a:pt x="167293" y="377820"/>
                </a:lnTo>
                <a:lnTo>
                  <a:pt x="149436" y="392858"/>
                </a:lnTo>
                <a:lnTo>
                  <a:pt x="143484" y="396304"/>
                </a:lnTo>
                <a:lnTo>
                  <a:pt x="127820" y="401630"/>
                </a:lnTo>
                <a:lnTo>
                  <a:pt x="100251" y="416354"/>
                </a:lnTo>
                <a:lnTo>
                  <a:pt x="90852" y="417607"/>
                </a:lnTo>
                <a:lnTo>
                  <a:pt x="81140" y="421054"/>
                </a:lnTo>
                <a:lnTo>
                  <a:pt x="66416" y="429199"/>
                </a:lnTo>
                <a:lnTo>
                  <a:pt x="63283" y="411655"/>
                </a:lnTo>
                <a:lnTo>
                  <a:pt x="36654" y="350251"/>
                </a:lnTo>
                <a:lnTo>
                  <a:pt x="56391" y="330514"/>
                </a:lnTo>
                <a:lnTo>
                  <a:pt x="62343" y="321429"/>
                </a:lnTo>
                <a:lnTo>
                  <a:pt x="67982" y="309211"/>
                </a:lnTo>
                <a:lnTo>
                  <a:pt x="68609" y="296053"/>
                </a:lnTo>
                <a:lnTo>
                  <a:pt x="67043" y="282895"/>
                </a:lnTo>
                <a:lnTo>
                  <a:pt x="62970" y="270677"/>
                </a:lnTo>
                <a:lnTo>
                  <a:pt x="58897" y="261905"/>
                </a:lnTo>
                <a:lnTo>
                  <a:pt x="53885" y="253447"/>
                </a:lnTo>
                <a:lnTo>
                  <a:pt x="48559" y="248121"/>
                </a:lnTo>
                <a:lnTo>
                  <a:pt x="42920" y="244675"/>
                </a:lnTo>
                <a:lnTo>
                  <a:pt x="36028" y="244048"/>
                </a:lnTo>
                <a:lnTo>
                  <a:pt x="28509" y="244988"/>
                </a:lnTo>
                <a:lnTo>
                  <a:pt x="19737" y="244048"/>
                </a:lnTo>
                <a:lnTo>
                  <a:pt x="12531" y="240915"/>
                </a:lnTo>
                <a:lnTo>
                  <a:pt x="4699" y="234963"/>
                </a:lnTo>
                <a:lnTo>
                  <a:pt x="0" y="228071"/>
                </a:lnTo>
                <a:lnTo>
                  <a:pt x="2819" y="222118"/>
                </a:lnTo>
                <a:lnTo>
                  <a:pt x="9712" y="210840"/>
                </a:lnTo>
                <a:lnTo>
                  <a:pt x="13158" y="203634"/>
                </a:lnTo>
                <a:lnTo>
                  <a:pt x="15038" y="192043"/>
                </a:lnTo>
                <a:lnTo>
                  <a:pt x="19737" y="180138"/>
                </a:lnTo>
                <a:lnTo>
                  <a:pt x="27882" y="165727"/>
                </a:lnTo>
                <a:lnTo>
                  <a:pt x="32268" y="153509"/>
                </a:lnTo>
                <a:lnTo>
                  <a:pt x="34461" y="149123"/>
                </a:lnTo>
                <a:lnTo>
                  <a:pt x="44173" y="133146"/>
                </a:lnTo>
                <a:lnTo>
                  <a:pt x="50125" y="119361"/>
                </a:lnTo>
                <a:lnTo>
                  <a:pt x="59211" y="102757"/>
                </a:lnTo>
                <a:lnTo>
                  <a:pt x="63597" y="96492"/>
                </a:lnTo>
                <a:lnTo>
                  <a:pt x="67669" y="92106"/>
                </a:lnTo>
                <a:lnTo>
                  <a:pt x="72995" y="88659"/>
                </a:lnTo>
                <a:lnTo>
                  <a:pt x="76128" y="88033"/>
                </a:lnTo>
                <a:lnTo>
                  <a:pt x="96178" y="95238"/>
                </a:lnTo>
                <a:lnTo>
                  <a:pt x="110902" y="102444"/>
                </a:lnTo>
                <a:lnTo>
                  <a:pt x="125940" y="106203"/>
                </a:lnTo>
                <a:lnTo>
                  <a:pt x="138471" y="108083"/>
                </a:lnTo>
                <a:lnTo>
                  <a:pt x="246554" y="114035"/>
                </a:lnTo>
                <a:lnTo>
                  <a:pt x="255640" y="117168"/>
                </a:lnTo>
                <a:lnTo>
                  <a:pt x="261592" y="121867"/>
                </a:lnTo>
                <a:lnTo>
                  <a:pt x="264411" y="127193"/>
                </a:lnTo>
                <a:lnTo>
                  <a:pt x="265351" y="132832"/>
                </a:lnTo>
                <a:lnTo>
                  <a:pt x="265665" y="139098"/>
                </a:lnTo>
                <a:lnTo>
                  <a:pt x="264411" y="153196"/>
                </a:lnTo>
                <a:lnTo>
                  <a:pt x="266291" y="155702"/>
                </a:lnTo>
                <a:lnTo>
                  <a:pt x="270050" y="156642"/>
                </a:lnTo>
                <a:lnTo>
                  <a:pt x="275376" y="154762"/>
                </a:lnTo>
                <a:lnTo>
                  <a:pt x="281329" y="150063"/>
                </a:lnTo>
                <a:lnTo>
                  <a:pt x="292294" y="134399"/>
                </a:lnTo>
                <a:lnTo>
                  <a:pt x="298246" y="127820"/>
                </a:lnTo>
                <a:lnTo>
                  <a:pt x="307018" y="122807"/>
                </a:lnTo>
                <a:lnTo>
                  <a:pt x="317356" y="119675"/>
                </a:lnTo>
                <a:lnTo>
                  <a:pt x="335527" y="116855"/>
                </a:lnTo>
                <a:lnTo>
                  <a:pt x="348685" y="111843"/>
                </a:lnTo>
                <a:lnTo>
                  <a:pt x="361216" y="104950"/>
                </a:lnTo>
                <a:lnTo>
                  <a:pt x="371868" y="97431"/>
                </a:lnTo>
                <a:lnTo>
                  <a:pt x="380326" y="90226"/>
                </a:lnTo>
                <a:lnTo>
                  <a:pt x="384712" y="84900"/>
                </a:lnTo>
                <a:lnTo>
                  <a:pt x="385966" y="80201"/>
                </a:lnTo>
                <a:lnTo>
                  <a:pt x="385026" y="75815"/>
                </a:lnTo>
                <a:lnTo>
                  <a:pt x="378760" y="64536"/>
                </a:lnTo>
                <a:lnTo>
                  <a:pt x="376254" y="57644"/>
                </a:lnTo>
                <a:lnTo>
                  <a:pt x="375627" y="50125"/>
                </a:lnTo>
                <a:lnTo>
                  <a:pt x="375941" y="42293"/>
                </a:lnTo>
                <a:lnTo>
                  <a:pt x="377820" y="35401"/>
                </a:lnTo>
                <a:lnTo>
                  <a:pt x="381266" y="30075"/>
                </a:lnTo>
                <a:lnTo>
                  <a:pt x="387219" y="24436"/>
                </a:lnTo>
                <a:lnTo>
                  <a:pt x="397557" y="19424"/>
                </a:lnTo>
                <a:lnTo>
                  <a:pt x="406329" y="17544"/>
                </a:lnTo>
                <a:lnTo>
                  <a:pt x="460527" y="15977"/>
                </a:lnTo>
                <a:lnTo>
                  <a:pt x="469612" y="16917"/>
                </a:lnTo>
                <a:lnTo>
                  <a:pt x="481830" y="23183"/>
                </a:lnTo>
                <a:lnTo>
                  <a:pt x="488723" y="25690"/>
                </a:lnTo>
                <a:lnTo>
                  <a:pt x="493422" y="23809"/>
                </a:lnTo>
                <a:lnTo>
                  <a:pt x="496868" y="18797"/>
                </a:lnTo>
                <a:lnTo>
                  <a:pt x="501881" y="5952"/>
                </a:lnTo>
                <a:lnTo>
                  <a:pt x="505640" y="0"/>
                </a:lnTo>
                <a:lnTo>
                  <a:pt x="525690" y="627"/>
                </a:lnTo>
                <a:lnTo>
                  <a:pt x="532269" y="3446"/>
                </a:lnTo>
                <a:lnTo>
                  <a:pt x="538535" y="7206"/>
                </a:lnTo>
                <a:lnTo>
                  <a:pt x="541668" y="11905"/>
                </a:lnTo>
                <a:lnTo>
                  <a:pt x="543547" y="17231"/>
                </a:lnTo>
                <a:lnTo>
                  <a:pt x="545114" y="29136"/>
                </a:lnTo>
                <a:lnTo>
                  <a:pt x="546054" y="33835"/>
                </a:lnTo>
                <a:lnTo>
                  <a:pt x="548873" y="37907"/>
                </a:lnTo>
                <a:lnTo>
                  <a:pt x="552946" y="40100"/>
                </a:lnTo>
                <a:lnTo>
                  <a:pt x="563597" y="42920"/>
                </a:lnTo>
                <a:lnTo>
                  <a:pt x="566417" y="45739"/>
                </a:lnTo>
                <a:lnTo>
                  <a:pt x="567357" y="50439"/>
                </a:lnTo>
                <a:lnTo>
                  <a:pt x="568610" y="62657"/>
                </a:lnTo>
                <a:lnTo>
                  <a:pt x="570177" y="67983"/>
                </a:lnTo>
                <a:lnTo>
                  <a:pt x="572996" y="70489"/>
                </a:lnTo>
                <a:lnTo>
                  <a:pt x="577695" y="71116"/>
                </a:lnTo>
                <a:lnTo>
                  <a:pt x="590853" y="70176"/>
                </a:lnTo>
                <a:lnTo>
                  <a:pt x="599312" y="71429"/>
                </a:lnTo>
                <a:lnTo>
                  <a:pt x="611217" y="76441"/>
                </a:lnTo>
                <a:lnTo>
                  <a:pt x="619049" y="83647"/>
                </a:lnTo>
                <a:lnTo>
                  <a:pt x="624375" y="92106"/>
                </a:lnTo>
                <a:lnTo>
                  <a:pt x="626254" y="98058"/>
                </a:lnTo>
                <a:lnTo>
                  <a:pt x="627194" y="104637"/>
                </a:lnTo>
                <a:close/>
              </a:path>
            </a:pathLst>
          </a:custGeom>
          <a:solidFill>
            <a:srgbClr val="70CE2A"/>
          </a:solidFill>
          <a:ln w="12700" cap="rnd">
            <a:solidFill>
              <a:schemeClr val="bg1"/>
            </a:solidFill>
            <a:prstDash val="solid"/>
            <a:round/>
          </a:ln>
        </p:spPr>
        <p:txBody>
          <a:bodyPr rtlCol="0" anchor="ctr"/>
          <a:lstStyle/>
          <a:p>
            <a:endParaRPr lang="vi-VN"/>
          </a:p>
        </p:txBody>
      </p:sp>
      <p:sp>
        <p:nvSpPr>
          <p:cNvPr id="54" name="Freeform: Shape 53">
            <a:extLst>
              <a:ext uri="{FF2B5EF4-FFF2-40B4-BE49-F238E27FC236}">
                <a16:creationId xmlns:a16="http://schemas.microsoft.com/office/drawing/2014/main" id="{4442B420-E354-5853-0E51-362BBB4692AB}"/>
              </a:ext>
            </a:extLst>
          </p:cNvPr>
          <p:cNvSpPr/>
          <p:nvPr/>
        </p:nvSpPr>
        <p:spPr>
          <a:xfrm>
            <a:off x="2405018" y="5496753"/>
            <a:ext cx="366542" cy="433271"/>
          </a:xfrm>
          <a:custGeom>
            <a:avLst/>
            <a:gdLst>
              <a:gd name="connsiteX0" fmla="*/ 366542 w 366542"/>
              <a:gd name="connsiteY0" fmla="*/ 88972 h 433271"/>
              <a:gd name="connsiteX1" fmla="*/ 363409 w 366542"/>
              <a:gd name="connsiteY1" fmla="*/ 89599 h 433271"/>
              <a:gd name="connsiteX2" fmla="*/ 358083 w 366542"/>
              <a:gd name="connsiteY2" fmla="*/ 93045 h 433271"/>
              <a:gd name="connsiteX3" fmla="*/ 354011 w 366542"/>
              <a:gd name="connsiteY3" fmla="*/ 97431 h 433271"/>
              <a:gd name="connsiteX4" fmla="*/ 349625 w 366542"/>
              <a:gd name="connsiteY4" fmla="*/ 103697 h 433271"/>
              <a:gd name="connsiteX5" fmla="*/ 340540 w 366542"/>
              <a:gd name="connsiteY5" fmla="*/ 120301 h 433271"/>
              <a:gd name="connsiteX6" fmla="*/ 334587 w 366542"/>
              <a:gd name="connsiteY6" fmla="*/ 134085 h 433271"/>
              <a:gd name="connsiteX7" fmla="*/ 324875 w 366542"/>
              <a:gd name="connsiteY7" fmla="*/ 150063 h 433271"/>
              <a:gd name="connsiteX8" fmla="*/ 322682 w 366542"/>
              <a:gd name="connsiteY8" fmla="*/ 154449 h 433271"/>
              <a:gd name="connsiteX9" fmla="*/ 318296 w 366542"/>
              <a:gd name="connsiteY9" fmla="*/ 166667 h 433271"/>
              <a:gd name="connsiteX10" fmla="*/ 310151 w 366542"/>
              <a:gd name="connsiteY10" fmla="*/ 181078 h 433271"/>
              <a:gd name="connsiteX11" fmla="*/ 305452 w 366542"/>
              <a:gd name="connsiteY11" fmla="*/ 192983 h 433271"/>
              <a:gd name="connsiteX12" fmla="*/ 303572 w 366542"/>
              <a:gd name="connsiteY12" fmla="*/ 204574 h 433271"/>
              <a:gd name="connsiteX13" fmla="*/ 300126 w 366542"/>
              <a:gd name="connsiteY13" fmla="*/ 211780 h 433271"/>
              <a:gd name="connsiteX14" fmla="*/ 293234 w 366542"/>
              <a:gd name="connsiteY14" fmla="*/ 223058 h 433271"/>
              <a:gd name="connsiteX15" fmla="*/ 290414 w 366542"/>
              <a:gd name="connsiteY15" fmla="*/ 229010 h 433271"/>
              <a:gd name="connsiteX16" fmla="*/ 295113 w 366542"/>
              <a:gd name="connsiteY16" fmla="*/ 235902 h 433271"/>
              <a:gd name="connsiteX17" fmla="*/ 302945 w 366542"/>
              <a:gd name="connsiteY17" fmla="*/ 241855 h 433271"/>
              <a:gd name="connsiteX18" fmla="*/ 310151 w 366542"/>
              <a:gd name="connsiteY18" fmla="*/ 244988 h 433271"/>
              <a:gd name="connsiteX19" fmla="*/ 318923 w 366542"/>
              <a:gd name="connsiteY19" fmla="*/ 245928 h 433271"/>
              <a:gd name="connsiteX20" fmla="*/ 326442 w 366542"/>
              <a:gd name="connsiteY20" fmla="*/ 244988 h 433271"/>
              <a:gd name="connsiteX21" fmla="*/ 333334 w 366542"/>
              <a:gd name="connsiteY21" fmla="*/ 245614 h 433271"/>
              <a:gd name="connsiteX22" fmla="*/ 338973 w 366542"/>
              <a:gd name="connsiteY22" fmla="*/ 249061 h 433271"/>
              <a:gd name="connsiteX23" fmla="*/ 344299 w 366542"/>
              <a:gd name="connsiteY23" fmla="*/ 254386 h 433271"/>
              <a:gd name="connsiteX24" fmla="*/ 349311 w 366542"/>
              <a:gd name="connsiteY24" fmla="*/ 262845 h 433271"/>
              <a:gd name="connsiteX25" fmla="*/ 353384 w 366542"/>
              <a:gd name="connsiteY25" fmla="*/ 271617 h 433271"/>
              <a:gd name="connsiteX26" fmla="*/ 357457 w 366542"/>
              <a:gd name="connsiteY26" fmla="*/ 283835 h 433271"/>
              <a:gd name="connsiteX27" fmla="*/ 359023 w 366542"/>
              <a:gd name="connsiteY27" fmla="*/ 296993 h 433271"/>
              <a:gd name="connsiteX28" fmla="*/ 358397 w 366542"/>
              <a:gd name="connsiteY28" fmla="*/ 310151 h 433271"/>
              <a:gd name="connsiteX29" fmla="*/ 352757 w 366542"/>
              <a:gd name="connsiteY29" fmla="*/ 322369 h 433271"/>
              <a:gd name="connsiteX30" fmla="*/ 346805 w 366542"/>
              <a:gd name="connsiteY30" fmla="*/ 331454 h 433271"/>
              <a:gd name="connsiteX31" fmla="*/ 327068 w 366542"/>
              <a:gd name="connsiteY31" fmla="*/ 351191 h 433271"/>
              <a:gd name="connsiteX32" fmla="*/ 312657 w 366542"/>
              <a:gd name="connsiteY32" fmla="*/ 333020 h 433271"/>
              <a:gd name="connsiteX33" fmla="*/ 308271 w 366542"/>
              <a:gd name="connsiteY33" fmla="*/ 331767 h 433271"/>
              <a:gd name="connsiteX34" fmla="*/ 302005 w 366542"/>
              <a:gd name="connsiteY34" fmla="*/ 331454 h 433271"/>
              <a:gd name="connsiteX35" fmla="*/ 296993 w 366542"/>
              <a:gd name="connsiteY35" fmla="*/ 335214 h 433271"/>
              <a:gd name="connsiteX36" fmla="*/ 287281 w 366542"/>
              <a:gd name="connsiteY36" fmla="*/ 344925 h 433271"/>
              <a:gd name="connsiteX37" fmla="*/ 259712 w 366542"/>
              <a:gd name="connsiteY37" fmla="*/ 379387 h 433271"/>
              <a:gd name="connsiteX38" fmla="*/ 252820 w 366542"/>
              <a:gd name="connsiteY38" fmla="*/ 382519 h 433271"/>
              <a:gd name="connsiteX39" fmla="*/ 246241 w 366542"/>
              <a:gd name="connsiteY39" fmla="*/ 383146 h 433271"/>
              <a:gd name="connsiteX40" fmla="*/ 240289 w 366542"/>
              <a:gd name="connsiteY40" fmla="*/ 380953 h 433271"/>
              <a:gd name="connsiteX41" fmla="*/ 234963 w 366542"/>
              <a:gd name="connsiteY41" fmla="*/ 377193 h 433271"/>
              <a:gd name="connsiteX42" fmla="*/ 231517 w 366542"/>
              <a:gd name="connsiteY42" fmla="*/ 372181 h 433271"/>
              <a:gd name="connsiteX43" fmla="*/ 230264 w 366542"/>
              <a:gd name="connsiteY43" fmla="*/ 366855 h 433271"/>
              <a:gd name="connsiteX44" fmla="*/ 230577 w 366542"/>
              <a:gd name="connsiteY44" fmla="*/ 360903 h 433271"/>
              <a:gd name="connsiteX45" fmla="*/ 231517 w 366542"/>
              <a:gd name="connsiteY45" fmla="*/ 355264 h 433271"/>
              <a:gd name="connsiteX46" fmla="*/ 230264 w 366542"/>
              <a:gd name="connsiteY46" fmla="*/ 349938 h 433271"/>
              <a:gd name="connsiteX47" fmla="*/ 226817 w 366542"/>
              <a:gd name="connsiteY47" fmla="*/ 345865 h 433271"/>
              <a:gd name="connsiteX48" fmla="*/ 220552 w 366542"/>
              <a:gd name="connsiteY48" fmla="*/ 343359 h 433271"/>
              <a:gd name="connsiteX49" fmla="*/ 215539 w 366542"/>
              <a:gd name="connsiteY49" fmla="*/ 343672 h 433271"/>
              <a:gd name="connsiteX50" fmla="*/ 209900 w 366542"/>
              <a:gd name="connsiteY50" fmla="*/ 345552 h 433271"/>
              <a:gd name="connsiteX51" fmla="*/ 171679 w 366542"/>
              <a:gd name="connsiteY51" fmla="*/ 363722 h 433271"/>
              <a:gd name="connsiteX52" fmla="*/ 169486 w 366542"/>
              <a:gd name="connsiteY52" fmla="*/ 366228 h 433271"/>
              <a:gd name="connsiteX53" fmla="*/ 169486 w 366542"/>
              <a:gd name="connsiteY53" fmla="*/ 373121 h 433271"/>
              <a:gd name="connsiteX54" fmla="*/ 168233 w 366542"/>
              <a:gd name="connsiteY54" fmla="*/ 381579 h 433271"/>
              <a:gd name="connsiteX55" fmla="*/ 164161 w 366542"/>
              <a:gd name="connsiteY55" fmla="*/ 386279 h 433271"/>
              <a:gd name="connsiteX56" fmla="*/ 156955 w 366542"/>
              <a:gd name="connsiteY56" fmla="*/ 390665 h 433271"/>
              <a:gd name="connsiteX57" fmla="*/ 124687 w 366542"/>
              <a:gd name="connsiteY57" fmla="*/ 402883 h 433271"/>
              <a:gd name="connsiteX58" fmla="*/ 118108 w 366542"/>
              <a:gd name="connsiteY58" fmla="*/ 403509 h 433271"/>
              <a:gd name="connsiteX59" fmla="*/ 117481 w 366542"/>
              <a:gd name="connsiteY59" fmla="*/ 394424 h 433271"/>
              <a:gd name="connsiteX60" fmla="*/ 113095 w 366542"/>
              <a:gd name="connsiteY60" fmla="*/ 387532 h 433271"/>
              <a:gd name="connsiteX61" fmla="*/ 100564 w 366542"/>
              <a:gd name="connsiteY61" fmla="*/ 375941 h 433271"/>
              <a:gd name="connsiteX62" fmla="*/ 98684 w 366542"/>
              <a:gd name="connsiteY62" fmla="*/ 382206 h 433271"/>
              <a:gd name="connsiteX63" fmla="*/ 103070 w 366542"/>
              <a:gd name="connsiteY63" fmla="*/ 386906 h 433271"/>
              <a:gd name="connsiteX64" fmla="*/ 109023 w 366542"/>
              <a:gd name="connsiteY64" fmla="*/ 390978 h 433271"/>
              <a:gd name="connsiteX65" fmla="*/ 112156 w 366542"/>
              <a:gd name="connsiteY65" fmla="*/ 395051 h 433271"/>
              <a:gd name="connsiteX66" fmla="*/ 108396 w 366542"/>
              <a:gd name="connsiteY66" fmla="*/ 405703 h 433271"/>
              <a:gd name="connsiteX67" fmla="*/ 108396 w 366542"/>
              <a:gd name="connsiteY67" fmla="*/ 408209 h 433271"/>
              <a:gd name="connsiteX68" fmla="*/ 106516 w 366542"/>
              <a:gd name="connsiteY68" fmla="*/ 407895 h 433271"/>
              <a:gd name="connsiteX69" fmla="*/ 103697 w 366542"/>
              <a:gd name="connsiteY69" fmla="*/ 407895 h 433271"/>
              <a:gd name="connsiteX70" fmla="*/ 100877 w 366542"/>
              <a:gd name="connsiteY70" fmla="*/ 420114 h 433271"/>
              <a:gd name="connsiteX71" fmla="*/ 100564 w 366542"/>
              <a:gd name="connsiteY71" fmla="*/ 433271 h 433271"/>
              <a:gd name="connsiteX72" fmla="*/ 95238 w 366542"/>
              <a:gd name="connsiteY72" fmla="*/ 425752 h 433271"/>
              <a:gd name="connsiteX73" fmla="*/ 92105 w 366542"/>
              <a:gd name="connsiteY73" fmla="*/ 416354 h 433271"/>
              <a:gd name="connsiteX74" fmla="*/ 83960 w 366542"/>
              <a:gd name="connsiteY74" fmla="*/ 407895 h 433271"/>
              <a:gd name="connsiteX75" fmla="*/ 76441 w 366542"/>
              <a:gd name="connsiteY75" fmla="*/ 401317 h 433271"/>
              <a:gd name="connsiteX76" fmla="*/ 70802 w 366542"/>
              <a:gd name="connsiteY76" fmla="*/ 395677 h 433271"/>
              <a:gd name="connsiteX77" fmla="*/ 61717 w 366542"/>
              <a:gd name="connsiteY77" fmla="*/ 388472 h 433271"/>
              <a:gd name="connsiteX78" fmla="*/ 56078 w 366542"/>
              <a:gd name="connsiteY78" fmla="*/ 388472 h 433271"/>
              <a:gd name="connsiteX79" fmla="*/ 45426 w 366542"/>
              <a:gd name="connsiteY79" fmla="*/ 393798 h 433271"/>
              <a:gd name="connsiteX80" fmla="*/ 37907 w 366542"/>
              <a:gd name="connsiteY80" fmla="*/ 392544 h 433271"/>
              <a:gd name="connsiteX81" fmla="*/ 30075 w 366542"/>
              <a:gd name="connsiteY81" fmla="*/ 386906 h 433271"/>
              <a:gd name="connsiteX82" fmla="*/ 25376 w 366542"/>
              <a:gd name="connsiteY82" fmla="*/ 382206 h 433271"/>
              <a:gd name="connsiteX83" fmla="*/ 20050 w 366542"/>
              <a:gd name="connsiteY83" fmla="*/ 379387 h 433271"/>
              <a:gd name="connsiteX84" fmla="*/ 12218 w 366542"/>
              <a:gd name="connsiteY84" fmla="*/ 376254 h 433271"/>
              <a:gd name="connsiteX85" fmla="*/ 7519 w 366542"/>
              <a:gd name="connsiteY85" fmla="*/ 375001 h 433271"/>
              <a:gd name="connsiteX86" fmla="*/ 4073 w 366542"/>
              <a:gd name="connsiteY86" fmla="*/ 373121 h 433271"/>
              <a:gd name="connsiteX87" fmla="*/ 3759 w 366542"/>
              <a:gd name="connsiteY87" fmla="*/ 365915 h 433271"/>
              <a:gd name="connsiteX88" fmla="*/ 2193 w 366542"/>
              <a:gd name="connsiteY88" fmla="*/ 360276 h 433271"/>
              <a:gd name="connsiteX89" fmla="*/ 1566 w 366542"/>
              <a:gd name="connsiteY89" fmla="*/ 350564 h 433271"/>
              <a:gd name="connsiteX90" fmla="*/ 0 w 366542"/>
              <a:gd name="connsiteY90" fmla="*/ 345239 h 433271"/>
              <a:gd name="connsiteX91" fmla="*/ 2819 w 366542"/>
              <a:gd name="connsiteY91" fmla="*/ 343985 h 433271"/>
              <a:gd name="connsiteX92" fmla="*/ 17857 w 366542"/>
              <a:gd name="connsiteY92" fmla="*/ 352444 h 433271"/>
              <a:gd name="connsiteX93" fmla="*/ 21930 w 366542"/>
              <a:gd name="connsiteY93" fmla="*/ 351818 h 433271"/>
              <a:gd name="connsiteX94" fmla="*/ 26003 w 366542"/>
              <a:gd name="connsiteY94" fmla="*/ 348685 h 433271"/>
              <a:gd name="connsiteX95" fmla="*/ 31015 w 366542"/>
              <a:gd name="connsiteY95" fmla="*/ 345865 h 433271"/>
              <a:gd name="connsiteX96" fmla="*/ 34461 w 366542"/>
              <a:gd name="connsiteY96" fmla="*/ 344925 h 433271"/>
              <a:gd name="connsiteX97" fmla="*/ 42920 w 366542"/>
              <a:gd name="connsiteY97" fmla="*/ 344612 h 433271"/>
              <a:gd name="connsiteX98" fmla="*/ 46053 w 366542"/>
              <a:gd name="connsiteY98" fmla="*/ 345552 h 433271"/>
              <a:gd name="connsiteX99" fmla="*/ 52318 w 366542"/>
              <a:gd name="connsiteY99" fmla="*/ 348685 h 433271"/>
              <a:gd name="connsiteX100" fmla="*/ 56704 w 366542"/>
              <a:gd name="connsiteY100" fmla="*/ 348371 h 433271"/>
              <a:gd name="connsiteX101" fmla="*/ 56391 w 366542"/>
              <a:gd name="connsiteY101" fmla="*/ 342732 h 433271"/>
              <a:gd name="connsiteX102" fmla="*/ 58271 w 366542"/>
              <a:gd name="connsiteY102" fmla="*/ 339913 h 433271"/>
              <a:gd name="connsiteX103" fmla="*/ 58584 w 366542"/>
              <a:gd name="connsiteY103" fmla="*/ 333647 h 433271"/>
              <a:gd name="connsiteX104" fmla="*/ 56704 w 366542"/>
              <a:gd name="connsiteY104" fmla="*/ 326442 h 433271"/>
              <a:gd name="connsiteX105" fmla="*/ 44800 w 366542"/>
              <a:gd name="connsiteY105" fmla="*/ 304199 h 433271"/>
              <a:gd name="connsiteX106" fmla="*/ 37594 w 366542"/>
              <a:gd name="connsiteY106" fmla="*/ 294173 h 433271"/>
              <a:gd name="connsiteX107" fmla="*/ 36028 w 366542"/>
              <a:gd name="connsiteY107" fmla="*/ 281329 h 433271"/>
              <a:gd name="connsiteX108" fmla="*/ 29449 w 366542"/>
              <a:gd name="connsiteY108" fmla="*/ 272243 h 433271"/>
              <a:gd name="connsiteX109" fmla="*/ 24749 w 366542"/>
              <a:gd name="connsiteY109" fmla="*/ 267231 h 433271"/>
              <a:gd name="connsiteX110" fmla="*/ 21303 w 366542"/>
              <a:gd name="connsiteY110" fmla="*/ 262218 h 433271"/>
              <a:gd name="connsiteX111" fmla="*/ 16917 w 366542"/>
              <a:gd name="connsiteY111" fmla="*/ 254073 h 433271"/>
              <a:gd name="connsiteX112" fmla="*/ 16604 w 366542"/>
              <a:gd name="connsiteY112" fmla="*/ 250627 h 433271"/>
              <a:gd name="connsiteX113" fmla="*/ 16917 w 366542"/>
              <a:gd name="connsiteY113" fmla="*/ 242481 h 433271"/>
              <a:gd name="connsiteX114" fmla="*/ 15351 w 366542"/>
              <a:gd name="connsiteY114" fmla="*/ 234336 h 433271"/>
              <a:gd name="connsiteX115" fmla="*/ 16917 w 366542"/>
              <a:gd name="connsiteY115" fmla="*/ 230577 h 433271"/>
              <a:gd name="connsiteX116" fmla="*/ 22556 w 366542"/>
              <a:gd name="connsiteY116" fmla="*/ 225878 h 433271"/>
              <a:gd name="connsiteX117" fmla="*/ 28509 w 366542"/>
              <a:gd name="connsiteY117" fmla="*/ 223058 h 433271"/>
              <a:gd name="connsiteX118" fmla="*/ 33835 w 366542"/>
              <a:gd name="connsiteY118" fmla="*/ 221492 h 433271"/>
              <a:gd name="connsiteX119" fmla="*/ 38221 w 366542"/>
              <a:gd name="connsiteY119" fmla="*/ 222118 h 433271"/>
              <a:gd name="connsiteX120" fmla="*/ 41667 w 366542"/>
              <a:gd name="connsiteY120" fmla="*/ 223998 h 433271"/>
              <a:gd name="connsiteX121" fmla="*/ 45739 w 366542"/>
              <a:gd name="connsiteY121" fmla="*/ 227757 h 433271"/>
              <a:gd name="connsiteX122" fmla="*/ 50125 w 366542"/>
              <a:gd name="connsiteY122" fmla="*/ 231203 h 433271"/>
              <a:gd name="connsiteX123" fmla="*/ 55451 w 366542"/>
              <a:gd name="connsiteY123" fmla="*/ 233710 h 433271"/>
              <a:gd name="connsiteX124" fmla="*/ 60777 w 366542"/>
              <a:gd name="connsiteY124" fmla="*/ 234649 h 433271"/>
              <a:gd name="connsiteX125" fmla="*/ 65790 w 366542"/>
              <a:gd name="connsiteY125" fmla="*/ 234336 h 433271"/>
              <a:gd name="connsiteX126" fmla="*/ 70175 w 366542"/>
              <a:gd name="connsiteY126" fmla="*/ 232770 h 433271"/>
              <a:gd name="connsiteX127" fmla="*/ 88033 w 366542"/>
              <a:gd name="connsiteY127" fmla="*/ 218045 h 433271"/>
              <a:gd name="connsiteX128" fmla="*/ 95552 w 366542"/>
              <a:gd name="connsiteY128" fmla="*/ 204574 h 433271"/>
              <a:gd name="connsiteX129" fmla="*/ 97118 w 366542"/>
              <a:gd name="connsiteY129" fmla="*/ 199248 h 433271"/>
              <a:gd name="connsiteX130" fmla="*/ 96491 w 366542"/>
              <a:gd name="connsiteY130" fmla="*/ 192670 h 433271"/>
              <a:gd name="connsiteX131" fmla="*/ 92105 w 366542"/>
              <a:gd name="connsiteY131" fmla="*/ 179198 h 433271"/>
              <a:gd name="connsiteX132" fmla="*/ 87719 w 366542"/>
              <a:gd name="connsiteY132" fmla="*/ 171679 h 433271"/>
              <a:gd name="connsiteX133" fmla="*/ 83647 w 366542"/>
              <a:gd name="connsiteY133" fmla="*/ 166667 h 433271"/>
              <a:gd name="connsiteX134" fmla="*/ 79887 w 366542"/>
              <a:gd name="connsiteY134" fmla="*/ 164160 h 433271"/>
              <a:gd name="connsiteX135" fmla="*/ 78008 w 366542"/>
              <a:gd name="connsiteY135" fmla="*/ 159775 h 433271"/>
              <a:gd name="connsiteX136" fmla="*/ 79261 w 366542"/>
              <a:gd name="connsiteY136" fmla="*/ 152569 h 433271"/>
              <a:gd name="connsiteX137" fmla="*/ 92419 w 366542"/>
              <a:gd name="connsiteY137" fmla="*/ 122807 h 433271"/>
              <a:gd name="connsiteX138" fmla="*/ 101817 w 366542"/>
              <a:gd name="connsiteY138" fmla="*/ 118108 h 433271"/>
              <a:gd name="connsiteX139" fmla="*/ 104637 w 366542"/>
              <a:gd name="connsiteY139" fmla="*/ 115601 h 433271"/>
              <a:gd name="connsiteX140" fmla="*/ 107770 w 366542"/>
              <a:gd name="connsiteY140" fmla="*/ 109649 h 433271"/>
              <a:gd name="connsiteX141" fmla="*/ 111216 w 366542"/>
              <a:gd name="connsiteY141" fmla="*/ 106203 h 433271"/>
              <a:gd name="connsiteX142" fmla="*/ 118421 w 366542"/>
              <a:gd name="connsiteY142" fmla="*/ 101190 h 433271"/>
              <a:gd name="connsiteX143" fmla="*/ 127193 w 366542"/>
              <a:gd name="connsiteY143" fmla="*/ 92105 h 433271"/>
              <a:gd name="connsiteX144" fmla="*/ 131579 w 366542"/>
              <a:gd name="connsiteY144" fmla="*/ 86153 h 433271"/>
              <a:gd name="connsiteX145" fmla="*/ 135965 w 366542"/>
              <a:gd name="connsiteY145" fmla="*/ 77694 h 433271"/>
              <a:gd name="connsiteX146" fmla="*/ 141291 w 366542"/>
              <a:gd name="connsiteY146" fmla="*/ 71115 h 433271"/>
              <a:gd name="connsiteX147" fmla="*/ 142857 w 366542"/>
              <a:gd name="connsiteY147" fmla="*/ 68296 h 433271"/>
              <a:gd name="connsiteX148" fmla="*/ 144111 w 366542"/>
              <a:gd name="connsiteY148" fmla="*/ 57644 h 433271"/>
              <a:gd name="connsiteX149" fmla="*/ 145677 w 366542"/>
              <a:gd name="connsiteY149" fmla="*/ 52005 h 433271"/>
              <a:gd name="connsiteX150" fmla="*/ 147870 w 366542"/>
              <a:gd name="connsiteY150" fmla="*/ 46366 h 433271"/>
              <a:gd name="connsiteX151" fmla="*/ 151629 w 366542"/>
              <a:gd name="connsiteY151" fmla="*/ 39474 h 433271"/>
              <a:gd name="connsiteX152" fmla="*/ 157895 w 366542"/>
              <a:gd name="connsiteY152" fmla="*/ 34148 h 433271"/>
              <a:gd name="connsiteX153" fmla="*/ 166980 w 366542"/>
              <a:gd name="connsiteY153" fmla="*/ 29135 h 433271"/>
              <a:gd name="connsiteX154" fmla="*/ 206767 w 366542"/>
              <a:gd name="connsiteY154" fmla="*/ 16604 h 433271"/>
              <a:gd name="connsiteX155" fmla="*/ 238409 w 366542"/>
              <a:gd name="connsiteY155" fmla="*/ 0 h 433271"/>
              <a:gd name="connsiteX156" fmla="*/ 254700 w 366542"/>
              <a:gd name="connsiteY156" fmla="*/ 2819 h 433271"/>
              <a:gd name="connsiteX157" fmla="*/ 266604 w 366542"/>
              <a:gd name="connsiteY157" fmla="*/ 2506 h 433271"/>
              <a:gd name="connsiteX158" fmla="*/ 272244 w 366542"/>
              <a:gd name="connsiteY158" fmla="*/ 4386 h 433271"/>
              <a:gd name="connsiteX159" fmla="*/ 273810 w 366542"/>
              <a:gd name="connsiteY159" fmla="*/ 8459 h 433271"/>
              <a:gd name="connsiteX160" fmla="*/ 273497 w 366542"/>
              <a:gd name="connsiteY160" fmla="*/ 19423 h 433271"/>
              <a:gd name="connsiteX161" fmla="*/ 273810 w 366542"/>
              <a:gd name="connsiteY161" fmla="*/ 22869 h 433271"/>
              <a:gd name="connsiteX162" fmla="*/ 276630 w 366542"/>
              <a:gd name="connsiteY162" fmla="*/ 26316 h 433271"/>
              <a:gd name="connsiteX163" fmla="*/ 281329 w 366542"/>
              <a:gd name="connsiteY163" fmla="*/ 27882 h 433271"/>
              <a:gd name="connsiteX164" fmla="*/ 289161 w 366542"/>
              <a:gd name="connsiteY164" fmla="*/ 29762 h 433271"/>
              <a:gd name="connsiteX165" fmla="*/ 298246 w 366542"/>
              <a:gd name="connsiteY165" fmla="*/ 32895 h 433271"/>
              <a:gd name="connsiteX166" fmla="*/ 302319 w 366542"/>
              <a:gd name="connsiteY166" fmla="*/ 36341 h 433271"/>
              <a:gd name="connsiteX167" fmla="*/ 304199 w 366542"/>
              <a:gd name="connsiteY167" fmla="*/ 40413 h 433271"/>
              <a:gd name="connsiteX168" fmla="*/ 302632 w 366542"/>
              <a:gd name="connsiteY168" fmla="*/ 44486 h 433271"/>
              <a:gd name="connsiteX169" fmla="*/ 296680 w 366542"/>
              <a:gd name="connsiteY169" fmla="*/ 50752 h 433271"/>
              <a:gd name="connsiteX170" fmla="*/ 295740 w 366542"/>
              <a:gd name="connsiteY170" fmla="*/ 54198 h 433271"/>
              <a:gd name="connsiteX171" fmla="*/ 296053 w 366542"/>
              <a:gd name="connsiteY171" fmla="*/ 58897 h 433271"/>
              <a:gd name="connsiteX172" fmla="*/ 298246 w 366542"/>
              <a:gd name="connsiteY172" fmla="*/ 64850 h 433271"/>
              <a:gd name="connsiteX173" fmla="*/ 301379 w 366542"/>
              <a:gd name="connsiteY173" fmla="*/ 67669 h 433271"/>
              <a:gd name="connsiteX174" fmla="*/ 306392 w 366542"/>
              <a:gd name="connsiteY174" fmla="*/ 69236 h 433271"/>
              <a:gd name="connsiteX175" fmla="*/ 312970 w 366542"/>
              <a:gd name="connsiteY175" fmla="*/ 68922 h 433271"/>
              <a:gd name="connsiteX176" fmla="*/ 331454 w 366542"/>
              <a:gd name="connsiteY176" fmla="*/ 71115 h 433271"/>
              <a:gd name="connsiteX177" fmla="*/ 366542 w 366542"/>
              <a:gd name="connsiteY177" fmla="*/ 88972 h 43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366542" h="433271">
                <a:moveTo>
                  <a:pt x="366542" y="88972"/>
                </a:moveTo>
                <a:lnTo>
                  <a:pt x="363409" y="89599"/>
                </a:lnTo>
                <a:lnTo>
                  <a:pt x="358083" y="93045"/>
                </a:lnTo>
                <a:lnTo>
                  <a:pt x="354011" y="97431"/>
                </a:lnTo>
                <a:lnTo>
                  <a:pt x="349625" y="103697"/>
                </a:lnTo>
                <a:lnTo>
                  <a:pt x="340540" y="120301"/>
                </a:lnTo>
                <a:lnTo>
                  <a:pt x="334587" y="134085"/>
                </a:lnTo>
                <a:lnTo>
                  <a:pt x="324875" y="150063"/>
                </a:lnTo>
                <a:lnTo>
                  <a:pt x="322682" y="154449"/>
                </a:lnTo>
                <a:lnTo>
                  <a:pt x="318296" y="166667"/>
                </a:lnTo>
                <a:lnTo>
                  <a:pt x="310151" y="181078"/>
                </a:lnTo>
                <a:lnTo>
                  <a:pt x="305452" y="192983"/>
                </a:lnTo>
                <a:lnTo>
                  <a:pt x="303572" y="204574"/>
                </a:lnTo>
                <a:lnTo>
                  <a:pt x="300126" y="211780"/>
                </a:lnTo>
                <a:lnTo>
                  <a:pt x="293234" y="223058"/>
                </a:lnTo>
                <a:lnTo>
                  <a:pt x="290414" y="229010"/>
                </a:lnTo>
                <a:lnTo>
                  <a:pt x="295113" y="235902"/>
                </a:lnTo>
                <a:lnTo>
                  <a:pt x="302945" y="241855"/>
                </a:lnTo>
                <a:lnTo>
                  <a:pt x="310151" y="244988"/>
                </a:lnTo>
                <a:lnTo>
                  <a:pt x="318923" y="245928"/>
                </a:lnTo>
                <a:lnTo>
                  <a:pt x="326442" y="244988"/>
                </a:lnTo>
                <a:lnTo>
                  <a:pt x="333334" y="245614"/>
                </a:lnTo>
                <a:lnTo>
                  <a:pt x="338973" y="249061"/>
                </a:lnTo>
                <a:lnTo>
                  <a:pt x="344299" y="254386"/>
                </a:lnTo>
                <a:lnTo>
                  <a:pt x="349311" y="262845"/>
                </a:lnTo>
                <a:lnTo>
                  <a:pt x="353384" y="271617"/>
                </a:lnTo>
                <a:lnTo>
                  <a:pt x="357457" y="283835"/>
                </a:lnTo>
                <a:lnTo>
                  <a:pt x="359023" y="296993"/>
                </a:lnTo>
                <a:lnTo>
                  <a:pt x="358397" y="310151"/>
                </a:lnTo>
                <a:lnTo>
                  <a:pt x="352757" y="322369"/>
                </a:lnTo>
                <a:lnTo>
                  <a:pt x="346805" y="331454"/>
                </a:lnTo>
                <a:lnTo>
                  <a:pt x="327068" y="351191"/>
                </a:lnTo>
                <a:lnTo>
                  <a:pt x="312657" y="333020"/>
                </a:lnTo>
                <a:lnTo>
                  <a:pt x="308271" y="331767"/>
                </a:lnTo>
                <a:lnTo>
                  <a:pt x="302005" y="331454"/>
                </a:lnTo>
                <a:lnTo>
                  <a:pt x="296993" y="335214"/>
                </a:lnTo>
                <a:lnTo>
                  <a:pt x="287281" y="344925"/>
                </a:lnTo>
                <a:lnTo>
                  <a:pt x="259712" y="379387"/>
                </a:lnTo>
                <a:lnTo>
                  <a:pt x="252820" y="382519"/>
                </a:lnTo>
                <a:lnTo>
                  <a:pt x="246241" y="383146"/>
                </a:lnTo>
                <a:lnTo>
                  <a:pt x="240289" y="380953"/>
                </a:lnTo>
                <a:lnTo>
                  <a:pt x="234963" y="377193"/>
                </a:lnTo>
                <a:lnTo>
                  <a:pt x="231517" y="372181"/>
                </a:lnTo>
                <a:lnTo>
                  <a:pt x="230264" y="366855"/>
                </a:lnTo>
                <a:lnTo>
                  <a:pt x="230577" y="360903"/>
                </a:lnTo>
                <a:lnTo>
                  <a:pt x="231517" y="355264"/>
                </a:lnTo>
                <a:lnTo>
                  <a:pt x="230264" y="349938"/>
                </a:lnTo>
                <a:lnTo>
                  <a:pt x="226817" y="345865"/>
                </a:lnTo>
                <a:lnTo>
                  <a:pt x="220552" y="343359"/>
                </a:lnTo>
                <a:lnTo>
                  <a:pt x="215539" y="343672"/>
                </a:lnTo>
                <a:lnTo>
                  <a:pt x="209900" y="345552"/>
                </a:lnTo>
                <a:lnTo>
                  <a:pt x="171679" y="363722"/>
                </a:lnTo>
                <a:lnTo>
                  <a:pt x="169486" y="366228"/>
                </a:lnTo>
                <a:lnTo>
                  <a:pt x="169486" y="373121"/>
                </a:lnTo>
                <a:lnTo>
                  <a:pt x="168233" y="381579"/>
                </a:lnTo>
                <a:lnTo>
                  <a:pt x="164161" y="386279"/>
                </a:lnTo>
                <a:lnTo>
                  <a:pt x="156955" y="390665"/>
                </a:lnTo>
                <a:lnTo>
                  <a:pt x="124687" y="402883"/>
                </a:lnTo>
                <a:lnTo>
                  <a:pt x="118108" y="403509"/>
                </a:lnTo>
                <a:lnTo>
                  <a:pt x="117481" y="394424"/>
                </a:lnTo>
                <a:lnTo>
                  <a:pt x="113095" y="387532"/>
                </a:lnTo>
                <a:lnTo>
                  <a:pt x="100564" y="375941"/>
                </a:lnTo>
                <a:lnTo>
                  <a:pt x="98684" y="382206"/>
                </a:lnTo>
                <a:lnTo>
                  <a:pt x="103070" y="386906"/>
                </a:lnTo>
                <a:lnTo>
                  <a:pt x="109023" y="390978"/>
                </a:lnTo>
                <a:lnTo>
                  <a:pt x="112156" y="395051"/>
                </a:lnTo>
                <a:lnTo>
                  <a:pt x="108396" y="405703"/>
                </a:lnTo>
                <a:lnTo>
                  <a:pt x="108396" y="408209"/>
                </a:lnTo>
                <a:lnTo>
                  <a:pt x="106516" y="407895"/>
                </a:lnTo>
                <a:lnTo>
                  <a:pt x="103697" y="407895"/>
                </a:lnTo>
                <a:lnTo>
                  <a:pt x="100877" y="420114"/>
                </a:lnTo>
                <a:lnTo>
                  <a:pt x="100564" y="433271"/>
                </a:lnTo>
                <a:lnTo>
                  <a:pt x="95238" y="425752"/>
                </a:lnTo>
                <a:lnTo>
                  <a:pt x="92105" y="416354"/>
                </a:lnTo>
                <a:lnTo>
                  <a:pt x="83960" y="407895"/>
                </a:lnTo>
                <a:lnTo>
                  <a:pt x="76441" y="401317"/>
                </a:lnTo>
                <a:lnTo>
                  <a:pt x="70802" y="395677"/>
                </a:lnTo>
                <a:lnTo>
                  <a:pt x="61717" y="388472"/>
                </a:lnTo>
                <a:lnTo>
                  <a:pt x="56078" y="388472"/>
                </a:lnTo>
                <a:lnTo>
                  <a:pt x="45426" y="393798"/>
                </a:lnTo>
                <a:lnTo>
                  <a:pt x="37907" y="392544"/>
                </a:lnTo>
                <a:lnTo>
                  <a:pt x="30075" y="386906"/>
                </a:lnTo>
                <a:lnTo>
                  <a:pt x="25376" y="382206"/>
                </a:lnTo>
                <a:lnTo>
                  <a:pt x="20050" y="379387"/>
                </a:lnTo>
                <a:lnTo>
                  <a:pt x="12218" y="376254"/>
                </a:lnTo>
                <a:lnTo>
                  <a:pt x="7519" y="375001"/>
                </a:lnTo>
                <a:lnTo>
                  <a:pt x="4073" y="373121"/>
                </a:lnTo>
                <a:lnTo>
                  <a:pt x="3759" y="365915"/>
                </a:lnTo>
                <a:lnTo>
                  <a:pt x="2193" y="360276"/>
                </a:lnTo>
                <a:lnTo>
                  <a:pt x="1566" y="350564"/>
                </a:lnTo>
                <a:lnTo>
                  <a:pt x="0" y="345239"/>
                </a:lnTo>
                <a:lnTo>
                  <a:pt x="2819" y="343985"/>
                </a:lnTo>
                <a:lnTo>
                  <a:pt x="17857" y="352444"/>
                </a:lnTo>
                <a:lnTo>
                  <a:pt x="21930" y="351818"/>
                </a:lnTo>
                <a:lnTo>
                  <a:pt x="26003" y="348685"/>
                </a:lnTo>
                <a:lnTo>
                  <a:pt x="31015" y="345865"/>
                </a:lnTo>
                <a:lnTo>
                  <a:pt x="34461" y="344925"/>
                </a:lnTo>
                <a:lnTo>
                  <a:pt x="42920" y="344612"/>
                </a:lnTo>
                <a:lnTo>
                  <a:pt x="46053" y="345552"/>
                </a:lnTo>
                <a:lnTo>
                  <a:pt x="52318" y="348685"/>
                </a:lnTo>
                <a:lnTo>
                  <a:pt x="56704" y="348371"/>
                </a:lnTo>
                <a:lnTo>
                  <a:pt x="56391" y="342732"/>
                </a:lnTo>
                <a:lnTo>
                  <a:pt x="58271" y="339913"/>
                </a:lnTo>
                <a:lnTo>
                  <a:pt x="58584" y="333647"/>
                </a:lnTo>
                <a:lnTo>
                  <a:pt x="56704" y="326442"/>
                </a:lnTo>
                <a:lnTo>
                  <a:pt x="44800" y="304199"/>
                </a:lnTo>
                <a:lnTo>
                  <a:pt x="37594" y="294173"/>
                </a:lnTo>
                <a:lnTo>
                  <a:pt x="36028" y="281329"/>
                </a:lnTo>
                <a:lnTo>
                  <a:pt x="29449" y="272243"/>
                </a:lnTo>
                <a:lnTo>
                  <a:pt x="24749" y="267231"/>
                </a:lnTo>
                <a:lnTo>
                  <a:pt x="21303" y="262218"/>
                </a:lnTo>
                <a:lnTo>
                  <a:pt x="16917" y="254073"/>
                </a:lnTo>
                <a:lnTo>
                  <a:pt x="16604" y="250627"/>
                </a:lnTo>
                <a:lnTo>
                  <a:pt x="16917" y="242481"/>
                </a:lnTo>
                <a:lnTo>
                  <a:pt x="15351" y="234336"/>
                </a:lnTo>
                <a:lnTo>
                  <a:pt x="16917" y="230577"/>
                </a:lnTo>
                <a:lnTo>
                  <a:pt x="22556" y="225878"/>
                </a:lnTo>
                <a:lnTo>
                  <a:pt x="28509" y="223058"/>
                </a:lnTo>
                <a:lnTo>
                  <a:pt x="33835" y="221492"/>
                </a:lnTo>
                <a:lnTo>
                  <a:pt x="38221" y="222118"/>
                </a:lnTo>
                <a:lnTo>
                  <a:pt x="41667" y="223998"/>
                </a:lnTo>
                <a:lnTo>
                  <a:pt x="45739" y="227757"/>
                </a:lnTo>
                <a:lnTo>
                  <a:pt x="50125" y="231203"/>
                </a:lnTo>
                <a:lnTo>
                  <a:pt x="55451" y="233710"/>
                </a:lnTo>
                <a:lnTo>
                  <a:pt x="60777" y="234649"/>
                </a:lnTo>
                <a:lnTo>
                  <a:pt x="65790" y="234336"/>
                </a:lnTo>
                <a:lnTo>
                  <a:pt x="70175" y="232770"/>
                </a:lnTo>
                <a:lnTo>
                  <a:pt x="88033" y="218045"/>
                </a:lnTo>
                <a:lnTo>
                  <a:pt x="95552" y="204574"/>
                </a:lnTo>
                <a:lnTo>
                  <a:pt x="97118" y="199248"/>
                </a:lnTo>
                <a:lnTo>
                  <a:pt x="96491" y="192670"/>
                </a:lnTo>
                <a:lnTo>
                  <a:pt x="92105" y="179198"/>
                </a:lnTo>
                <a:lnTo>
                  <a:pt x="87719" y="171679"/>
                </a:lnTo>
                <a:lnTo>
                  <a:pt x="83647" y="166667"/>
                </a:lnTo>
                <a:lnTo>
                  <a:pt x="79887" y="164160"/>
                </a:lnTo>
                <a:lnTo>
                  <a:pt x="78008" y="159775"/>
                </a:lnTo>
                <a:lnTo>
                  <a:pt x="79261" y="152569"/>
                </a:lnTo>
                <a:lnTo>
                  <a:pt x="92419" y="122807"/>
                </a:lnTo>
                <a:lnTo>
                  <a:pt x="101817" y="118108"/>
                </a:lnTo>
                <a:lnTo>
                  <a:pt x="104637" y="115601"/>
                </a:lnTo>
                <a:lnTo>
                  <a:pt x="107770" y="109649"/>
                </a:lnTo>
                <a:lnTo>
                  <a:pt x="111216" y="106203"/>
                </a:lnTo>
                <a:lnTo>
                  <a:pt x="118421" y="101190"/>
                </a:lnTo>
                <a:lnTo>
                  <a:pt x="127193" y="92105"/>
                </a:lnTo>
                <a:lnTo>
                  <a:pt x="131579" y="86153"/>
                </a:lnTo>
                <a:lnTo>
                  <a:pt x="135965" y="77694"/>
                </a:lnTo>
                <a:lnTo>
                  <a:pt x="141291" y="71115"/>
                </a:lnTo>
                <a:lnTo>
                  <a:pt x="142857" y="68296"/>
                </a:lnTo>
                <a:lnTo>
                  <a:pt x="144111" y="57644"/>
                </a:lnTo>
                <a:lnTo>
                  <a:pt x="145677" y="52005"/>
                </a:lnTo>
                <a:lnTo>
                  <a:pt x="147870" y="46366"/>
                </a:lnTo>
                <a:lnTo>
                  <a:pt x="151629" y="39474"/>
                </a:lnTo>
                <a:lnTo>
                  <a:pt x="157895" y="34148"/>
                </a:lnTo>
                <a:lnTo>
                  <a:pt x="166980" y="29135"/>
                </a:lnTo>
                <a:lnTo>
                  <a:pt x="206767" y="16604"/>
                </a:lnTo>
                <a:lnTo>
                  <a:pt x="238409" y="0"/>
                </a:lnTo>
                <a:lnTo>
                  <a:pt x="254700" y="2819"/>
                </a:lnTo>
                <a:lnTo>
                  <a:pt x="266604" y="2506"/>
                </a:lnTo>
                <a:lnTo>
                  <a:pt x="272244" y="4386"/>
                </a:lnTo>
                <a:lnTo>
                  <a:pt x="273810" y="8459"/>
                </a:lnTo>
                <a:lnTo>
                  <a:pt x="273497" y="19423"/>
                </a:lnTo>
                <a:lnTo>
                  <a:pt x="273810" y="22869"/>
                </a:lnTo>
                <a:lnTo>
                  <a:pt x="276630" y="26316"/>
                </a:lnTo>
                <a:lnTo>
                  <a:pt x="281329" y="27882"/>
                </a:lnTo>
                <a:lnTo>
                  <a:pt x="289161" y="29762"/>
                </a:lnTo>
                <a:lnTo>
                  <a:pt x="298246" y="32895"/>
                </a:lnTo>
                <a:lnTo>
                  <a:pt x="302319" y="36341"/>
                </a:lnTo>
                <a:lnTo>
                  <a:pt x="304199" y="40413"/>
                </a:lnTo>
                <a:lnTo>
                  <a:pt x="302632" y="44486"/>
                </a:lnTo>
                <a:lnTo>
                  <a:pt x="296680" y="50752"/>
                </a:lnTo>
                <a:lnTo>
                  <a:pt x="295740" y="54198"/>
                </a:lnTo>
                <a:lnTo>
                  <a:pt x="296053" y="58897"/>
                </a:lnTo>
                <a:lnTo>
                  <a:pt x="298246" y="64850"/>
                </a:lnTo>
                <a:lnTo>
                  <a:pt x="301379" y="67669"/>
                </a:lnTo>
                <a:lnTo>
                  <a:pt x="306392" y="69236"/>
                </a:lnTo>
                <a:lnTo>
                  <a:pt x="312970" y="68922"/>
                </a:lnTo>
                <a:lnTo>
                  <a:pt x="331454" y="71115"/>
                </a:lnTo>
                <a:lnTo>
                  <a:pt x="366542" y="88972"/>
                </a:lnTo>
                <a:close/>
              </a:path>
            </a:pathLst>
          </a:custGeom>
          <a:solidFill>
            <a:srgbClr val="D9A41F"/>
          </a:solidFill>
          <a:ln w="12700" cap="rnd">
            <a:solidFill>
              <a:schemeClr val="bg1"/>
            </a:solidFill>
            <a:prstDash val="solid"/>
            <a:round/>
          </a:ln>
        </p:spPr>
        <p:txBody>
          <a:bodyPr rtlCol="0" anchor="ctr"/>
          <a:lstStyle/>
          <a:p>
            <a:endParaRPr lang="vi-VN"/>
          </a:p>
        </p:txBody>
      </p:sp>
      <p:sp>
        <p:nvSpPr>
          <p:cNvPr id="55" name="Freeform: Shape 54">
            <a:extLst>
              <a:ext uri="{FF2B5EF4-FFF2-40B4-BE49-F238E27FC236}">
                <a16:creationId xmlns:a16="http://schemas.microsoft.com/office/drawing/2014/main" id="{1AF36DE8-D622-77F3-6597-05A0502916A9}"/>
              </a:ext>
            </a:extLst>
          </p:cNvPr>
          <p:cNvSpPr/>
          <p:nvPr/>
        </p:nvSpPr>
        <p:spPr>
          <a:xfrm>
            <a:off x="1544741" y="5765551"/>
            <a:ext cx="365288" cy="322995"/>
          </a:xfrm>
          <a:custGeom>
            <a:avLst/>
            <a:gdLst>
              <a:gd name="connsiteX0" fmla="*/ 206141 w 365288"/>
              <a:gd name="connsiteY0" fmla="*/ 23809 h 322995"/>
              <a:gd name="connsiteX1" fmla="*/ 208960 w 365288"/>
              <a:gd name="connsiteY1" fmla="*/ 43860 h 322995"/>
              <a:gd name="connsiteX2" fmla="*/ 210840 w 365288"/>
              <a:gd name="connsiteY2" fmla="*/ 50439 h 322995"/>
              <a:gd name="connsiteX3" fmla="*/ 213973 w 365288"/>
              <a:gd name="connsiteY3" fmla="*/ 56078 h 322995"/>
              <a:gd name="connsiteX4" fmla="*/ 219925 w 365288"/>
              <a:gd name="connsiteY4" fmla="*/ 60777 h 322995"/>
              <a:gd name="connsiteX5" fmla="*/ 222432 w 365288"/>
              <a:gd name="connsiteY5" fmla="*/ 72368 h 322995"/>
              <a:gd name="connsiteX6" fmla="*/ 238722 w 365288"/>
              <a:gd name="connsiteY6" fmla="*/ 90226 h 322995"/>
              <a:gd name="connsiteX7" fmla="*/ 240289 w 365288"/>
              <a:gd name="connsiteY7" fmla="*/ 93672 h 322995"/>
              <a:gd name="connsiteX8" fmla="*/ 242168 w 365288"/>
              <a:gd name="connsiteY8" fmla="*/ 103384 h 322995"/>
              <a:gd name="connsiteX9" fmla="*/ 247181 w 365288"/>
              <a:gd name="connsiteY9" fmla="*/ 105890 h 322995"/>
              <a:gd name="connsiteX10" fmla="*/ 264725 w 365288"/>
              <a:gd name="connsiteY10" fmla="*/ 104950 h 322995"/>
              <a:gd name="connsiteX11" fmla="*/ 274437 w 365288"/>
              <a:gd name="connsiteY11" fmla="*/ 105577 h 322995"/>
              <a:gd name="connsiteX12" fmla="*/ 277569 w 365288"/>
              <a:gd name="connsiteY12" fmla="*/ 120301 h 322995"/>
              <a:gd name="connsiteX13" fmla="*/ 278196 w 365288"/>
              <a:gd name="connsiteY13" fmla="*/ 125000 h 322995"/>
              <a:gd name="connsiteX14" fmla="*/ 276943 w 365288"/>
              <a:gd name="connsiteY14" fmla="*/ 138158 h 322995"/>
              <a:gd name="connsiteX15" fmla="*/ 278196 w 365288"/>
              <a:gd name="connsiteY15" fmla="*/ 144737 h 322995"/>
              <a:gd name="connsiteX16" fmla="*/ 281955 w 365288"/>
              <a:gd name="connsiteY16" fmla="*/ 150376 h 322995"/>
              <a:gd name="connsiteX17" fmla="*/ 288848 w 365288"/>
              <a:gd name="connsiteY17" fmla="*/ 155702 h 322995"/>
              <a:gd name="connsiteX18" fmla="*/ 331768 w 365288"/>
              <a:gd name="connsiteY18" fmla="*/ 177005 h 322995"/>
              <a:gd name="connsiteX19" fmla="*/ 336153 w 365288"/>
              <a:gd name="connsiteY19" fmla="*/ 180451 h 322995"/>
              <a:gd name="connsiteX20" fmla="*/ 340226 w 365288"/>
              <a:gd name="connsiteY20" fmla="*/ 184524 h 322995"/>
              <a:gd name="connsiteX21" fmla="*/ 343359 w 365288"/>
              <a:gd name="connsiteY21" fmla="*/ 189224 h 322995"/>
              <a:gd name="connsiteX22" fmla="*/ 351191 w 365288"/>
              <a:gd name="connsiteY22" fmla="*/ 204261 h 322995"/>
              <a:gd name="connsiteX23" fmla="*/ 354637 w 365288"/>
              <a:gd name="connsiteY23" fmla="*/ 208961 h 322995"/>
              <a:gd name="connsiteX24" fmla="*/ 358083 w 365288"/>
              <a:gd name="connsiteY24" fmla="*/ 212093 h 322995"/>
              <a:gd name="connsiteX25" fmla="*/ 365289 w 365288"/>
              <a:gd name="connsiteY25" fmla="*/ 216479 h 322995"/>
              <a:gd name="connsiteX26" fmla="*/ 344299 w 365288"/>
              <a:gd name="connsiteY26" fmla="*/ 235276 h 322995"/>
              <a:gd name="connsiteX27" fmla="*/ 327382 w 365288"/>
              <a:gd name="connsiteY27" fmla="*/ 265352 h 322995"/>
              <a:gd name="connsiteX28" fmla="*/ 326442 w 365288"/>
              <a:gd name="connsiteY28" fmla="*/ 275690 h 322995"/>
              <a:gd name="connsiteX29" fmla="*/ 318610 w 365288"/>
              <a:gd name="connsiteY29" fmla="*/ 290414 h 322995"/>
              <a:gd name="connsiteX30" fmla="*/ 312657 w 365288"/>
              <a:gd name="connsiteY30" fmla="*/ 292294 h 322995"/>
              <a:gd name="connsiteX31" fmla="*/ 305138 w 365288"/>
              <a:gd name="connsiteY31" fmla="*/ 290101 h 322995"/>
              <a:gd name="connsiteX32" fmla="*/ 300126 w 365288"/>
              <a:gd name="connsiteY32" fmla="*/ 291354 h 322995"/>
              <a:gd name="connsiteX33" fmla="*/ 295427 w 365288"/>
              <a:gd name="connsiteY33" fmla="*/ 294487 h 322995"/>
              <a:gd name="connsiteX34" fmla="*/ 282895 w 365288"/>
              <a:gd name="connsiteY34" fmla="*/ 306392 h 322995"/>
              <a:gd name="connsiteX35" fmla="*/ 277883 w 365288"/>
              <a:gd name="connsiteY35" fmla="*/ 308585 h 322995"/>
              <a:gd name="connsiteX36" fmla="*/ 273810 w 365288"/>
              <a:gd name="connsiteY36" fmla="*/ 308271 h 322995"/>
              <a:gd name="connsiteX37" fmla="*/ 270677 w 365288"/>
              <a:gd name="connsiteY37" fmla="*/ 305139 h 322995"/>
              <a:gd name="connsiteX38" fmla="*/ 262845 w 365288"/>
              <a:gd name="connsiteY38" fmla="*/ 295114 h 322995"/>
              <a:gd name="connsiteX39" fmla="*/ 258772 w 365288"/>
              <a:gd name="connsiteY39" fmla="*/ 291354 h 322995"/>
              <a:gd name="connsiteX40" fmla="*/ 253447 w 365288"/>
              <a:gd name="connsiteY40" fmla="*/ 289788 h 322995"/>
              <a:gd name="connsiteX41" fmla="*/ 250940 w 365288"/>
              <a:gd name="connsiteY41" fmla="*/ 290728 h 322995"/>
              <a:gd name="connsiteX42" fmla="*/ 249061 w 365288"/>
              <a:gd name="connsiteY42" fmla="*/ 296680 h 322995"/>
              <a:gd name="connsiteX43" fmla="*/ 246241 w 365288"/>
              <a:gd name="connsiteY43" fmla="*/ 299813 h 322995"/>
              <a:gd name="connsiteX44" fmla="*/ 238722 w 365288"/>
              <a:gd name="connsiteY44" fmla="*/ 302319 h 322995"/>
              <a:gd name="connsiteX45" fmla="*/ 234023 w 365288"/>
              <a:gd name="connsiteY45" fmla="*/ 304825 h 322995"/>
              <a:gd name="connsiteX46" fmla="*/ 230264 w 365288"/>
              <a:gd name="connsiteY46" fmla="*/ 307958 h 322995"/>
              <a:gd name="connsiteX47" fmla="*/ 219925 w 365288"/>
              <a:gd name="connsiteY47" fmla="*/ 322996 h 322995"/>
              <a:gd name="connsiteX48" fmla="*/ 69549 w 365288"/>
              <a:gd name="connsiteY48" fmla="*/ 244048 h 322995"/>
              <a:gd name="connsiteX49" fmla="*/ 0 w 365288"/>
              <a:gd name="connsiteY49" fmla="*/ 184211 h 322995"/>
              <a:gd name="connsiteX50" fmla="*/ 20990 w 365288"/>
              <a:gd name="connsiteY50" fmla="*/ 186717 h 322995"/>
              <a:gd name="connsiteX51" fmla="*/ 40100 w 365288"/>
              <a:gd name="connsiteY51" fmla="*/ 185777 h 322995"/>
              <a:gd name="connsiteX52" fmla="*/ 55451 w 365288"/>
              <a:gd name="connsiteY52" fmla="*/ 179825 h 322995"/>
              <a:gd name="connsiteX53" fmla="*/ 65790 w 365288"/>
              <a:gd name="connsiteY53" fmla="*/ 169173 h 322995"/>
              <a:gd name="connsiteX54" fmla="*/ 83020 w 365288"/>
              <a:gd name="connsiteY54" fmla="*/ 142231 h 322995"/>
              <a:gd name="connsiteX55" fmla="*/ 88033 w 365288"/>
              <a:gd name="connsiteY55" fmla="*/ 136592 h 322995"/>
              <a:gd name="connsiteX56" fmla="*/ 93672 w 365288"/>
              <a:gd name="connsiteY56" fmla="*/ 131892 h 322995"/>
              <a:gd name="connsiteX57" fmla="*/ 135339 w 365288"/>
              <a:gd name="connsiteY57" fmla="*/ 110589 h 322995"/>
              <a:gd name="connsiteX58" fmla="*/ 145677 w 365288"/>
              <a:gd name="connsiteY58" fmla="*/ 100564 h 322995"/>
              <a:gd name="connsiteX59" fmla="*/ 145364 w 365288"/>
              <a:gd name="connsiteY59" fmla="*/ 86780 h 322995"/>
              <a:gd name="connsiteX60" fmla="*/ 130326 w 365288"/>
              <a:gd name="connsiteY60" fmla="*/ 58271 h 322995"/>
              <a:gd name="connsiteX61" fmla="*/ 123434 w 365288"/>
              <a:gd name="connsiteY61" fmla="*/ 42293 h 322995"/>
              <a:gd name="connsiteX62" fmla="*/ 122181 w 365288"/>
              <a:gd name="connsiteY62" fmla="*/ 27256 h 322995"/>
              <a:gd name="connsiteX63" fmla="*/ 125000 w 365288"/>
              <a:gd name="connsiteY63" fmla="*/ 20363 h 322995"/>
              <a:gd name="connsiteX64" fmla="*/ 129699 w 365288"/>
              <a:gd name="connsiteY64" fmla="*/ 14098 h 322995"/>
              <a:gd name="connsiteX65" fmla="*/ 135339 w 365288"/>
              <a:gd name="connsiteY65" fmla="*/ 8772 h 322995"/>
              <a:gd name="connsiteX66" fmla="*/ 140978 w 365288"/>
              <a:gd name="connsiteY66" fmla="*/ 4699 h 322995"/>
              <a:gd name="connsiteX67" fmla="*/ 150376 w 365288"/>
              <a:gd name="connsiteY67" fmla="*/ 0 h 322995"/>
              <a:gd name="connsiteX68" fmla="*/ 152882 w 365288"/>
              <a:gd name="connsiteY68" fmla="*/ 1566 h 322995"/>
              <a:gd name="connsiteX69" fmla="*/ 153822 w 365288"/>
              <a:gd name="connsiteY69" fmla="*/ 7519 h 322995"/>
              <a:gd name="connsiteX70" fmla="*/ 158835 w 365288"/>
              <a:gd name="connsiteY70" fmla="*/ 14098 h 322995"/>
              <a:gd name="connsiteX71" fmla="*/ 164787 w 365288"/>
              <a:gd name="connsiteY71" fmla="*/ 15977 h 322995"/>
              <a:gd name="connsiteX72" fmla="*/ 206141 w 365288"/>
              <a:gd name="connsiteY72" fmla="*/ 23809 h 32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65288" h="322995">
                <a:moveTo>
                  <a:pt x="206141" y="23809"/>
                </a:moveTo>
                <a:lnTo>
                  <a:pt x="208960" y="43860"/>
                </a:lnTo>
                <a:lnTo>
                  <a:pt x="210840" y="50439"/>
                </a:lnTo>
                <a:lnTo>
                  <a:pt x="213973" y="56078"/>
                </a:lnTo>
                <a:lnTo>
                  <a:pt x="219925" y="60777"/>
                </a:lnTo>
                <a:lnTo>
                  <a:pt x="222432" y="72368"/>
                </a:lnTo>
                <a:lnTo>
                  <a:pt x="238722" y="90226"/>
                </a:lnTo>
                <a:lnTo>
                  <a:pt x="240289" y="93672"/>
                </a:lnTo>
                <a:lnTo>
                  <a:pt x="242168" y="103384"/>
                </a:lnTo>
                <a:lnTo>
                  <a:pt x="247181" y="105890"/>
                </a:lnTo>
                <a:lnTo>
                  <a:pt x="264725" y="104950"/>
                </a:lnTo>
                <a:lnTo>
                  <a:pt x="274437" y="105577"/>
                </a:lnTo>
                <a:lnTo>
                  <a:pt x="277569" y="120301"/>
                </a:lnTo>
                <a:lnTo>
                  <a:pt x="278196" y="125000"/>
                </a:lnTo>
                <a:lnTo>
                  <a:pt x="276943" y="138158"/>
                </a:lnTo>
                <a:lnTo>
                  <a:pt x="278196" y="144737"/>
                </a:lnTo>
                <a:lnTo>
                  <a:pt x="281955" y="150376"/>
                </a:lnTo>
                <a:lnTo>
                  <a:pt x="288848" y="155702"/>
                </a:lnTo>
                <a:lnTo>
                  <a:pt x="331768" y="177005"/>
                </a:lnTo>
                <a:lnTo>
                  <a:pt x="336153" y="180451"/>
                </a:lnTo>
                <a:lnTo>
                  <a:pt x="340226" y="184524"/>
                </a:lnTo>
                <a:lnTo>
                  <a:pt x="343359" y="189224"/>
                </a:lnTo>
                <a:lnTo>
                  <a:pt x="351191" y="204261"/>
                </a:lnTo>
                <a:lnTo>
                  <a:pt x="354637" y="208961"/>
                </a:lnTo>
                <a:lnTo>
                  <a:pt x="358083" y="212093"/>
                </a:lnTo>
                <a:lnTo>
                  <a:pt x="365289" y="216479"/>
                </a:lnTo>
                <a:lnTo>
                  <a:pt x="344299" y="235276"/>
                </a:lnTo>
                <a:lnTo>
                  <a:pt x="327382" y="265352"/>
                </a:lnTo>
                <a:lnTo>
                  <a:pt x="326442" y="275690"/>
                </a:lnTo>
                <a:lnTo>
                  <a:pt x="318610" y="290414"/>
                </a:lnTo>
                <a:lnTo>
                  <a:pt x="312657" y="292294"/>
                </a:lnTo>
                <a:lnTo>
                  <a:pt x="305138" y="290101"/>
                </a:lnTo>
                <a:lnTo>
                  <a:pt x="300126" y="291354"/>
                </a:lnTo>
                <a:lnTo>
                  <a:pt x="295427" y="294487"/>
                </a:lnTo>
                <a:lnTo>
                  <a:pt x="282895" y="306392"/>
                </a:lnTo>
                <a:lnTo>
                  <a:pt x="277883" y="308585"/>
                </a:lnTo>
                <a:lnTo>
                  <a:pt x="273810" y="308271"/>
                </a:lnTo>
                <a:lnTo>
                  <a:pt x="270677" y="305139"/>
                </a:lnTo>
                <a:lnTo>
                  <a:pt x="262845" y="295114"/>
                </a:lnTo>
                <a:lnTo>
                  <a:pt x="258772" y="291354"/>
                </a:lnTo>
                <a:lnTo>
                  <a:pt x="253447" y="289788"/>
                </a:lnTo>
                <a:lnTo>
                  <a:pt x="250940" y="290728"/>
                </a:lnTo>
                <a:lnTo>
                  <a:pt x="249061" y="296680"/>
                </a:lnTo>
                <a:lnTo>
                  <a:pt x="246241" y="299813"/>
                </a:lnTo>
                <a:lnTo>
                  <a:pt x="238722" y="302319"/>
                </a:lnTo>
                <a:lnTo>
                  <a:pt x="234023" y="304825"/>
                </a:lnTo>
                <a:lnTo>
                  <a:pt x="230264" y="307958"/>
                </a:lnTo>
                <a:lnTo>
                  <a:pt x="219925" y="322996"/>
                </a:lnTo>
                <a:lnTo>
                  <a:pt x="69549" y="244048"/>
                </a:lnTo>
                <a:lnTo>
                  <a:pt x="0" y="184211"/>
                </a:lnTo>
                <a:lnTo>
                  <a:pt x="20990" y="186717"/>
                </a:lnTo>
                <a:lnTo>
                  <a:pt x="40100" y="185777"/>
                </a:lnTo>
                <a:lnTo>
                  <a:pt x="55451" y="179825"/>
                </a:lnTo>
                <a:lnTo>
                  <a:pt x="65790" y="169173"/>
                </a:lnTo>
                <a:lnTo>
                  <a:pt x="83020" y="142231"/>
                </a:lnTo>
                <a:lnTo>
                  <a:pt x="88033" y="136592"/>
                </a:lnTo>
                <a:lnTo>
                  <a:pt x="93672" y="131892"/>
                </a:lnTo>
                <a:lnTo>
                  <a:pt x="135339" y="110589"/>
                </a:lnTo>
                <a:lnTo>
                  <a:pt x="145677" y="100564"/>
                </a:lnTo>
                <a:lnTo>
                  <a:pt x="145364" y="86780"/>
                </a:lnTo>
                <a:lnTo>
                  <a:pt x="130326" y="58271"/>
                </a:lnTo>
                <a:lnTo>
                  <a:pt x="123434" y="42293"/>
                </a:lnTo>
                <a:lnTo>
                  <a:pt x="122181" y="27256"/>
                </a:lnTo>
                <a:lnTo>
                  <a:pt x="125000" y="20363"/>
                </a:lnTo>
                <a:lnTo>
                  <a:pt x="129699" y="14098"/>
                </a:lnTo>
                <a:lnTo>
                  <a:pt x="135339" y="8772"/>
                </a:lnTo>
                <a:lnTo>
                  <a:pt x="140978" y="4699"/>
                </a:lnTo>
                <a:lnTo>
                  <a:pt x="150376" y="0"/>
                </a:lnTo>
                <a:lnTo>
                  <a:pt x="152882" y="1566"/>
                </a:lnTo>
                <a:lnTo>
                  <a:pt x="153822" y="7519"/>
                </a:lnTo>
                <a:lnTo>
                  <a:pt x="158835" y="14098"/>
                </a:lnTo>
                <a:lnTo>
                  <a:pt x="164787" y="15977"/>
                </a:lnTo>
                <a:lnTo>
                  <a:pt x="206141" y="23809"/>
                </a:lnTo>
                <a:close/>
              </a:path>
            </a:pathLst>
          </a:custGeom>
          <a:solidFill>
            <a:srgbClr val="CEAB2A"/>
          </a:solidFill>
          <a:ln w="12700" cap="rnd">
            <a:solidFill>
              <a:schemeClr val="bg1"/>
            </a:solidFill>
            <a:prstDash val="solid"/>
            <a:round/>
          </a:ln>
        </p:spPr>
        <p:txBody>
          <a:bodyPr rtlCol="0" anchor="ctr"/>
          <a:lstStyle/>
          <a:p>
            <a:endParaRPr lang="vi-VN"/>
          </a:p>
        </p:txBody>
      </p:sp>
      <p:sp>
        <p:nvSpPr>
          <p:cNvPr id="56" name="Freeform: Shape 55">
            <a:extLst>
              <a:ext uri="{FF2B5EF4-FFF2-40B4-BE49-F238E27FC236}">
                <a16:creationId xmlns:a16="http://schemas.microsoft.com/office/drawing/2014/main" id="{FA10C440-F245-6101-13B8-86A84CAD5C66}"/>
              </a:ext>
            </a:extLst>
          </p:cNvPr>
          <p:cNvSpPr/>
          <p:nvPr/>
        </p:nvSpPr>
        <p:spPr>
          <a:xfrm>
            <a:off x="1764666" y="5982030"/>
            <a:ext cx="286654" cy="174186"/>
          </a:xfrm>
          <a:custGeom>
            <a:avLst/>
            <a:gdLst>
              <a:gd name="connsiteX0" fmla="*/ 258459 w 286654"/>
              <a:gd name="connsiteY0" fmla="*/ 62657 h 174186"/>
              <a:gd name="connsiteX1" fmla="*/ 269737 w 286654"/>
              <a:gd name="connsiteY1" fmla="*/ 77381 h 174186"/>
              <a:gd name="connsiteX2" fmla="*/ 272244 w 286654"/>
              <a:gd name="connsiteY2" fmla="*/ 88659 h 174186"/>
              <a:gd name="connsiteX3" fmla="*/ 273497 w 286654"/>
              <a:gd name="connsiteY3" fmla="*/ 90226 h 174186"/>
              <a:gd name="connsiteX4" fmla="*/ 280076 w 286654"/>
              <a:gd name="connsiteY4" fmla="*/ 93046 h 174186"/>
              <a:gd name="connsiteX5" fmla="*/ 284775 w 286654"/>
              <a:gd name="connsiteY5" fmla="*/ 97118 h 174186"/>
              <a:gd name="connsiteX6" fmla="*/ 286341 w 286654"/>
              <a:gd name="connsiteY6" fmla="*/ 100564 h 174186"/>
              <a:gd name="connsiteX7" fmla="*/ 286655 w 286654"/>
              <a:gd name="connsiteY7" fmla="*/ 104637 h 174186"/>
              <a:gd name="connsiteX8" fmla="*/ 286341 w 286654"/>
              <a:gd name="connsiteY8" fmla="*/ 111843 h 174186"/>
              <a:gd name="connsiteX9" fmla="*/ 284148 w 286654"/>
              <a:gd name="connsiteY9" fmla="*/ 118735 h 174186"/>
              <a:gd name="connsiteX10" fmla="*/ 280389 w 286654"/>
              <a:gd name="connsiteY10" fmla="*/ 123747 h 174186"/>
              <a:gd name="connsiteX11" fmla="*/ 271930 w 286654"/>
              <a:gd name="connsiteY11" fmla="*/ 129700 h 174186"/>
              <a:gd name="connsiteX12" fmla="*/ 266291 w 286654"/>
              <a:gd name="connsiteY12" fmla="*/ 132206 h 174186"/>
              <a:gd name="connsiteX13" fmla="*/ 258772 w 286654"/>
              <a:gd name="connsiteY13" fmla="*/ 133146 h 174186"/>
              <a:gd name="connsiteX14" fmla="*/ 245615 w 286654"/>
              <a:gd name="connsiteY14" fmla="*/ 130953 h 174186"/>
              <a:gd name="connsiteX15" fmla="*/ 234336 w 286654"/>
              <a:gd name="connsiteY15" fmla="*/ 127507 h 174186"/>
              <a:gd name="connsiteX16" fmla="*/ 223998 w 286654"/>
              <a:gd name="connsiteY16" fmla="*/ 122494 h 174186"/>
              <a:gd name="connsiteX17" fmla="*/ 210840 w 286654"/>
              <a:gd name="connsiteY17" fmla="*/ 113722 h 174186"/>
              <a:gd name="connsiteX18" fmla="*/ 206767 w 286654"/>
              <a:gd name="connsiteY18" fmla="*/ 112782 h 174186"/>
              <a:gd name="connsiteX19" fmla="*/ 202068 w 286654"/>
              <a:gd name="connsiteY19" fmla="*/ 114349 h 174186"/>
              <a:gd name="connsiteX20" fmla="*/ 198309 w 286654"/>
              <a:gd name="connsiteY20" fmla="*/ 117481 h 174186"/>
              <a:gd name="connsiteX21" fmla="*/ 196742 w 286654"/>
              <a:gd name="connsiteY21" fmla="*/ 120928 h 174186"/>
              <a:gd name="connsiteX22" fmla="*/ 197995 w 286654"/>
              <a:gd name="connsiteY22" fmla="*/ 125000 h 174186"/>
              <a:gd name="connsiteX23" fmla="*/ 198622 w 286654"/>
              <a:gd name="connsiteY23" fmla="*/ 130953 h 174186"/>
              <a:gd name="connsiteX24" fmla="*/ 191730 w 286654"/>
              <a:gd name="connsiteY24" fmla="*/ 139725 h 174186"/>
              <a:gd name="connsiteX25" fmla="*/ 165414 w 286654"/>
              <a:gd name="connsiteY25" fmla="*/ 149123 h 174186"/>
              <a:gd name="connsiteX26" fmla="*/ 120301 w 286654"/>
              <a:gd name="connsiteY26" fmla="*/ 158835 h 174186"/>
              <a:gd name="connsiteX27" fmla="*/ 77068 w 286654"/>
              <a:gd name="connsiteY27" fmla="*/ 174186 h 174186"/>
              <a:gd name="connsiteX28" fmla="*/ 46366 w 286654"/>
              <a:gd name="connsiteY28" fmla="*/ 141605 h 174186"/>
              <a:gd name="connsiteX29" fmla="*/ 35088 w 286654"/>
              <a:gd name="connsiteY29" fmla="*/ 131579 h 174186"/>
              <a:gd name="connsiteX30" fmla="*/ 13471 w 286654"/>
              <a:gd name="connsiteY30" fmla="*/ 117481 h 174186"/>
              <a:gd name="connsiteX31" fmla="*/ 0 w 286654"/>
              <a:gd name="connsiteY31" fmla="*/ 106517 h 174186"/>
              <a:gd name="connsiteX32" fmla="*/ 10338 w 286654"/>
              <a:gd name="connsiteY32" fmla="*/ 91479 h 174186"/>
              <a:gd name="connsiteX33" fmla="*/ 14098 w 286654"/>
              <a:gd name="connsiteY33" fmla="*/ 88346 h 174186"/>
              <a:gd name="connsiteX34" fmla="*/ 18797 w 286654"/>
              <a:gd name="connsiteY34" fmla="*/ 85840 h 174186"/>
              <a:gd name="connsiteX35" fmla="*/ 26316 w 286654"/>
              <a:gd name="connsiteY35" fmla="*/ 83334 h 174186"/>
              <a:gd name="connsiteX36" fmla="*/ 29135 w 286654"/>
              <a:gd name="connsiteY36" fmla="*/ 80201 h 174186"/>
              <a:gd name="connsiteX37" fmla="*/ 31015 w 286654"/>
              <a:gd name="connsiteY37" fmla="*/ 74248 h 174186"/>
              <a:gd name="connsiteX38" fmla="*/ 33521 w 286654"/>
              <a:gd name="connsiteY38" fmla="*/ 73308 h 174186"/>
              <a:gd name="connsiteX39" fmla="*/ 38847 w 286654"/>
              <a:gd name="connsiteY39" fmla="*/ 74875 h 174186"/>
              <a:gd name="connsiteX40" fmla="*/ 42920 w 286654"/>
              <a:gd name="connsiteY40" fmla="*/ 78635 h 174186"/>
              <a:gd name="connsiteX41" fmla="*/ 50752 w 286654"/>
              <a:gd name="connsiteY41" fmla="*/ 88659 h 174186"/>
              <a:gd name="connsiteX42" fmla="*/ 53885 w 286654"/>
              <a:gd name="connsiteY42" fmla="*/ 91792 h 174186"/>
              <a:gd name="connsiteX43" fmla="*/ 57958 w 286654"/>
              <a:gd name="connsiteY43" fmla="*/ 92106 h 174186"/>
              <a:gd name="connsiteX44" fmla="*/ 62970 w 286654"/>
              <a:gd name="connsiteY44" fmla="*/ 89913 h 174186"/>
              <a:gd name="connsiteX45" fmla="*/ 75501 w 286654"/>
              <a:gd name="connsiteY45" fmla="*/ 78008 h 174186"/>
              <a:gd name="connsiteX46" fmla="*/ 80201 w 286654"/>
              <a:gd name="connsiteY46" fmla="*/ 74875 h 174186"/>
              <a:gd name="connsiteX47" fmla="*/ 85213 w 286654"/>
              <a:gd name="connsiteY47" fmla="*/ 73622 h 174186"/>
              <a:gd name="connsiteX48" fmla="*/ 92732 w 286654"/>
              <a:gd name="connsiteY48" fmla="*/ 75815 h 174186"/>
              <a:gd name="connsiteX49" fmla="*/ 98684 w 286654"/>
              <a:gd name="connsiteY49" fmla="*/ 73935 h 174186"/>
              <a:gd name="connsiteX50" fmla="*/ 106516 w 286654"/>
              <a:gd name="connsiteY50" fmla="*/ 59211 h 174186"/>
              <a:gd name="connsiteX51" fmla="*/ 107456 w 286654"/>
              <a:gd name="connsiteY51" fmla="*/ 48873 h 174186"/>
              <a:gd name="connsiteX52" fmla="*/ 124374 w 286654"/>
              <a:gd name="connsiteY52" fmla="*/ 18797 h 174186"/>
              <a:gd name="connsiteX53" fmla="*/ 145364 w 286654"/>
              <a:gd name="connsiteY53" fmla="*/ 0 h 174186"/>
              <a:gd name="connsiteX54" fmla="*/ 166040 w 286654"/>
              <a:gd name="connsiteY54" fmla="*/ 12531 h 174186"/>
              <a:gd name="connsiteX55" fmla="*/ 171680 w 286654"/>
              <a:gd name="connsiteY55" fmla="*/ 14411 h 174186"/>
              <a:gd name="connsiteX56" fmla="*/ 189223 w 286654"/>
              <a:gd name="connsiteY56" fmla="*/ 15351 h 174186"/>
              <a:gd name="connsiteX57" fmla="*/ 194863 w 286654"/>
              <a:gd name="connsiteY57" fmla="*/ 16604 h 174186"/>
              <a:gd name="connsiteX58" fmla="*/ 199875 w 286654"/>
              <a:gd name="connsiteY58" fmla="*/ 19111 h 174186"/>
              <a:gd name="connsiteX59" fmla="*/ 204261 w 286654"/>
              <a:gd name="connsiteY59" fmla="*/ 22243 h 174186"/>
              <a:gd name="connsiteX60" fmla="*/ 223371 w 286654"/>
              <a:gd name="connsiteY60" fmla="*/ 44173 h 174186"/>
              <a:gd name="connsiteX61" fmla="*/ 229950 w 286654"/>
              <a:gd name="connsiteY61" fmla="*/ 50125 h 174186"/>
              <a:gd name="connsiteX62" fmla="*/ 237469 w 286654"/>
              <a:gd name="connsiteY62" fmla="*/ 54825 h 174186"/>
              <a:gd name="connsiteX63" fmla="*/ 258459 w 286654"/>
              <a:gd name="connsiteY63" fmla="*/ 62657 h 17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86654" h="174186">
                <a:moveTo>
                  <a:pt x="258459" y="62657"/>
                </a:moveTo>
                <a:lnTo>
                  <a:pt x="269737" y="77381"/>
                </a:lnTo>
                <a:lnTo>
                  <a:pt x="272244" y="88659"/>
                </a:lnTo>
                <a:lnTo>
                  <a:pt x="273497" y="90226"/>
                </a:lnTo>
                <a:lnTo>
                  <a:pt x="280076" y="93046"/>
                </a:lnTo>
                <a:lnTo>
                  <a:pt x="284775" y="97118"/>
                </a:lnTo>
                <a:lnTo>
                  <a:pt x="286341" y="100564"/>
                </a:lnTo>
                <a:lnTo>
                  <a:pt x="286655" y="104637"/>
                </a:lnTo>
                <a:lnTo>
                  <a:pt x="286341" y="111843"/>
                </a:lnTo>
                <a:lnTo>
                  <a:pt x="284148" y="118735"/>
                </a:lnTo>
                <a:lnTo>
                  <a:pt x="280389" y="123747"/>
                </a:lnTo>
                <a:lnTo>
                  <a:pt x="271930" y="129700"/>
                </a:lnTo>
                <a:lnTo>
                  <a:pt x="266291" y="132206"/>
                </a:lnTo>
                <a:lnTo>
                  <a:pt x="258772" y="133146"/>
                </a:lnTo>
                <a:lnTo>
                  <a:pt x="245615" y="130953"/>
                </a:lnTo>
                <a:lnTo>
                  <a:pt x="234336" y="127507"/>
                </a:lnTo>
                <a:lnTo>
                  <a:pt x="223998" y="122494"/>
                </a:lnTo>
                <a:lnTo>
                  <a:pt x="210840" y="113722"/>
                </a:lnTo>
                <a:lnTo>
                  <a:pt x="206767" y="112782"/>
                </a:lnTo>
                <a:lnTo>
                  <a:pt x="202068" y="114349"/>
                </a:lnTo>
                <a:lnTo>
                  <a:pt x="198309" y="117481"/>
                </a:lnTo>
                <a:lnTo>
                  <a:pt x="196742" y="120928"/>
                </a:lnTo>
                <a:lnTo>
                  <a:pt x="197995" y="125000"/>
                </a:lnTo>
                <a:lnTo>
                  <a:pt x="198622" y="130953"/>
                </a:lnTo>
                <a:lnTo>
                  <a:pt x="191730" y="139725"/>
                </a:lnTo>
                <a:lnTo>
                  <a:pt x="165414" y="149123"/>
                </a:lnTo>
                <a:lnTo>
                  <a:pt x="120301" y="158835"/>
                </a:lnTo>
                <a:lnTo>
                  <a:pt x="77068" y="174186"/>
                </a:lnTo>
                <a:lnTo>
                  <a:pt x="46366" y="141605"/>
                </a:lnTo>
                <a:lnTo>
                  <a:pt x="35088" y="131579"/>
                </a:lnTo>
                <a:lnTo>
                  <a:pt x="13471" y="117481"/>
                </a:lnTo>
                <a:lnTo>
                  <a:pt x="0" y="106517"/>
                </a:lnTo>
                <a:lnTo>
                  <a:pt x="10338" y="91479"/>
                </a:lnTo>
                <a:lnTo>
                  <a:pt x="14098" y="88346"/>
                </a:lnTo>
                <a:lnTo>
                  <a:pt x="18797" y="85840"/>
                </a:lnTo>
                <a:lnTo>
                  <a:pt x="26316" y="83334"/>
                </a:lnTo>
                <a:lnTo>
                  <a:pt x="29135" y="80201"/>
                </a:lnTo>
                <a:lnTo>
                  <a:pt x="31015" y="74248"/>
                </a:lnTo>
                <a:lnTo>
                  <a:pt x="33521" y="73308"/>
                </a:lnTo>
                <a:lnTo>
                  <a:pt x="38847" y="74875"/>
                </a:lnTo>
                <a:lnTo>
                  <a:pt x="42920" y="78635"/>
                </a:lnTo>
                <a:lnTo>
                  <a:pt x="50752" y="88659"/>
                </a:lnTo>
                <a:lnTo>
                  <a:pt x="53885" y="91792"/>
                </a:lnTo>
                <a:lnTo>
                  <a:pt x="57958" y="92106"/>
                </a:lnTo>
                <a:lnTo>
                  <a:pt x="62970" y="89913"/>
                </a:lnTo>
                <a:lnTo>
                  <a:pt x="75501" y="78008"/>
                </a:lnTo>
                <a:lnTo>
                  <a:pt x="80201" y="74875"/>
                </a:lnTo>
                <a:lnTo>
                  <a:pt x="85213" y="73622"/>
                </a:lnTo>
                <a:lnTo>
                  <a:pt x="92732" y="75815"/>
                </a:lnTo>
                <a:lnTo>
                  <a:pt x="98684" y="73935"/>
                </a:lnTo>
                <a:lnTo>
                  <a:pt x="106516" y="59211"/>
                </a:lnTo>
                <a:lnTo>
                  <a:pt x="107456" y="48873"/>
                </a:lnTo>
                <a:lnTo>
                  <a:pt x="124374" y="18797"/>
                </a:lnTo>
                <a:lnTo>
                  <a:pt x="145364" y="0"/>
                </a:lnTo>
                <a:lnTo>
                  <a:pt x="166040" y="12531"/>
                </a:lnTo>
                <a:lnTo>
                  <a:pt x="171680" y="14411"/>
                </a:lnTo>
                <a:lnTo>
                  <a:pt x="189223" y="15351"/>
                </a:lnTo>
                <a:lnTo>
                  <a:pt x="194863" y="16604"/>
                </a:lnTo>
                <a:lnTo>
                  <a:pt x="199875" y="19111"/>
                </a:lnTo>
                <a:lnTo>
                  <a:pt x="204261" y="22243"/>
                </a:lnTo>
                <a:lnTo>
                  <a:pt x="223371" y="44173"/>
                </a:lnTo>
                <a:lnTo>
                  <a:pt x="229950" y="50125"/>
                </a:lnTo>
                <a:lnTo>
                  <a:pt x="237469" y="54825"/>
                </a:lnTo>
                <a:lnTo>
                  <a:pt x="258459" y="62657"/>
                </a:lnTo>
                <a:close/>
              </a:path>
            </a:pathLst>
          </a:custGeom>
          <a:solidFill>
            <a:srgbClr val="DC1C9C"/>
          </a:solidFill>
          <a:ln w="12700" cap="rnd">
            <a:solidFill>
              <a:schemeClr val="bg1"/>
            </a:solidFill>
            <a:prstDash val="solid"/>
            <a:round/>
          </a:ln>
        </p:spPr>
        <p:txBody>
          <a:bodyPr rtlCol="0" anchor="ctr"/>
          <a:lstStyle/>
          <a:p>
            <a:endParaRPr lang="vi-VN"/>
          </a:p>
        </p:txBody>
      </p:sp>
      <p:sp>
        <p:nvSpPr>
          <p:cNvPr id="57" name="Freeform: Shape 56">
            <a:extLst>
              <a:ext uri="{FF2B5EF4-FFF2-40B4-BE49-F238E27FC236}">
                <a16:creationId xmlns:a16="http://schemas.microsoft.com/office/drawing/2014/main" id="{8E63D462-2F4D-4B94-1B24-9F537D3F01E1}"/>
              </a:ext>
            </a:extLst>
          </p:cNvPr>
          <p:cNvSpPr/>
          <p:nvPr/>
        </p:nvSpPr>
        <p:spPr>
          <a:xfrm>
            <a:off x="1750882" y="5758345"/>
            <a:ext cx="320489" cy="286341"/>
          </a:xfrm>
          <a:custGeom>
            <a:avLst/>
            <a:gdLst>
              <a:gd name="connsiteX0" fmla="*/ 133772 w 320489"/>
              <a:gd name="connsiteY0" fmla="*/ 5012 h 286341"/>
              <a:gd name="connsiteX1" fmla="*/ 135339 w 320489"/>
              <a:gd name="connsiteY1" fmla="*/ 13158 h 286341"/>
              <a:gd name="connsiteX2" fmla="*/ 139725 w 320489"/>
              <a:gd name="connsiteY2" fmla="*/ 18797 h 286341"/>
              <a:gd name="connsiteX3" fmla="*/ 144424 w 320489"/>
              <a:gd name="connsiteY3" fmla="*/ 22556 h 286341"/>
              <a:gd name="connsiteX4" fmla="*/ 155702 w 320489"/>
              <a:gd name="connsiteY4" fmla="*/ 29762 h 286341"/>
              <a:gd name="connsiteX5" fmla="*/ 162281 w 320489"/>
              <a:gd name="connsiteY5" fmla="*/ 36028 h 286341"/>
              <a:gd name="connsiteX6" fmla="*/ 188910 w 320489"/>
              <a:gd name="connsiteY6" fmla="*/ 67982 h 286341"/>
              <a:gd name="connsiteX7" fmla="*/ 279449 w 320489"/>
              <a:gd name="connsiteY7" fmla="*/ 153822 h 286341"/>
              <a:gd name="connsiteX8" fmla="*/ 303572 w 320489"/>
              <a:gd name="connsiteY8" fmla="*/ 171366 h 286341"/>
              <a:gd name="connsiteX9" fmla="*/ 320489 w 320489"/>
              <a:gd name="connsiteY9" fmla="*/ 177319 h 286341"/>
              <a:gd name="connsiteX10" fmla="*/ 320489 w 320489"/>
              <a:gd name="connsiteY10" fmla="*/ 191103 h 286341"/>
              <a:gd name="connsiteX11" fmla="*/ 318296 w 320489"/>
              <a:gd name="connsiteY11" fmla="*/ 198935 h 286341"/>
              <a:gd name="connsiteX12" fmla="*/ 314537 w 320489"/>
              <a:gd name="connsiteY12" fmla="*/ 208960 h 286341"/>
              <a:gd name="connsiteX13" fmla="*/ 276003 w 320489"/>
              <a:gd name="connsiteY13" fmla="*/ 257519 h 286341"/>
              <a:gd name="connsiteX14" fmla="*/ 271930 w 320489"/>
              <a:gd name="connsiteY14" fmla="*/ 260339 h 286341"/>
              <a:gd name="connsiteX15" fmla="*/ 269424 w 320489"/>
              <a:gd name="connsiteY15" fmla="*/ 264411 h 286341"/>
              <a:gd name="connsiteX16" fmla="*/ 267858 w 320489"/>
              <a:gd name="connsiteY16" fmla="*/ 267858 h 286341"/>
              <a:gd name="connsiteX17" fmla="*/ 270364 w 320489"/>
              <a:gd name="connsiteY17" fmla="*/ 284148 h 286341"/>
              <a:gd name="connsiteX18" fmla="*/ 272244 w 320489"/>
              <a:gd name="connsiteY18" fmla="*/ 286341 h 286341"/>
              <a:gd name="connsiteX19" fmla="*/ 251254 w 320489"/>
              <a:gd name="connsiteY19" fmla="*/ 278509 h 286341"/>
              <a:gd name="connsiteX20" fmla="*/ 243735 w 320489"/>
              <a:gd name="connsiteY20" fmla="*/ 273810 h 286341"/>
              <a:gd name="connsiteX21" fmla="*/ 237156 w 320489"/>
              <a:gd name="connsiteY21" fmla="*/ 267858 h 286341"/>
              <a:gd name="connsiteX22" fmla="*/ 218046 w 320489"/>
              <a:gd name="connsiteY22" fmla="*/ 245928 h 286341"/>
              <a:gd name="connsiteX23" fmla="*/ 213660 w 320489"/>
              <a:gd name="connsiteY23" fmla="*/ 242795 h 286341"/>
              <a:gd name="connsiteX24" fmla="*/ 208647 w 320489"/>
              <a:gd name="connsiteY24" fmla="*/ 240289 h 286341"/>
              <a:gd name="connsiteX25" fmla="*/ 203008 w 320489"/>
              <a:gd name="connsiteY25" fmla="*/ 239035 h 286341"/>
              <a:gd name="connsiteX26" fmla="*/ 185464 w 320489"/>
              <a:gd name="connsiteY26" fmla="*/ 238096 h 286341"/>
              <a:gd name="connsiteX27" fmla="*/ 179825 w 320489"/>
              <a:gd name="connsiteY27" fmla="*/ 236216 h 286341"/>
              <a:gd name="connsiteX28" fmla="*/ 159148 w 320489"/>
              <a:gd name="connsiteY28" fmla="*/ 223684 h 286341"/>
              <a:gd name="connsiteX29" fmla="*/ 151943 w 320489"/>
              <a:gd name="connsiteY29" fmla="*/ 219299 h 286341"/>
              <a:gd name="connsiteX30" fmla="*/ 148497 w 320489"/>
              <a:gd name="connsiteY30" fmla="*/ 216166 h 286341"/>
              <a:gd name="connsiteX31" fmla="*/ 145050 w 320489"/>
              <a:gd name="connsiteY31" fmla="*/ 211467 h 286341"/>
              <a:gd name="connsiteX32" fmla="*/ 137218 w 320489"/>
              <a:gd name="connsiteY32" fmla="*/ 196429 h 286341"/>
              <a:gd name="connsiteX33" fmla="*/ 134086 w 320489"/>
              <a:gd name="connsiteY33" fmla="*/ 191730 h 286341"/>
              <a:gd name="connsiteX34" fmla="*/ 130013 w 320489"/>
              <a:gd name="connsiteY34" fmla="*/ 187657 h 286341"/>
              <a:gd name="connsiteX35" fmla="*/ 125627 w 320489"/>
              <a:gd name="connsiteY35" fmla="*/ 184211 h 286341"/>
              <a:gd name="connsiteX36" fmla="*/ 82707 w 320489"/>
              <a:gd name="connsiteY36" fmla="*/ 162908 h 286341"/>
              <a:gd name="connsiteX37" fmla="*/ 75815 w 320489"/>
              <a:gd name="connsiteY37" fmla="*/ 157582 h 286341"/>
              <a:gd name="connsiteX38" fmla="*/ 72055 w 320489"/>
              <a:gd name="connsiteY38" fmla="*/ 151943 h 286341"/>
              <a:gd name="connsiteX39" fmla="*/ 70802 w 320489"/>
              <a:gd name="connsiteY39" fmla="*/ 145363 h 286341"/>
              <a:gd name="connsiteX40" fmla="*/ 72055 w 320489"/>
              <a:gd name="connsiteY40" fmla="*/ 132206 h 286341"/>
              <a:gd name="connsiteX41" fmla="*/ 71429 w 320489"/>
              <a:gd name="connsiteY41" fmla="*/ 127506 h 286341"/>
              <a:gd name="connsiteX42" fmla="*/ 68296 w 320489"/>
              <a:gd name="connsiteY42" fmla="*/ 112782 h 286341"/>
              <a:gd name="connsiteX43" fmla="*/ 58584 w 320489"/>
              <a:gd name="connsiteY43" fmla="*/ 112155 h 286341"/>
              <a:gd name="connsiteX44" fmla="*/ 41040 w 320489"/>
              <a:gd name="connsiteY44" fmla="*/ 113095 h 286341"/>
              <a:gd name="connsiteX45" fmla="*/ 36028 w 320489"/>
              <a:gd name="connsiteY45" fmla="*/ 110589 h 286341"/>
              <a:gd name="connsiteX46" fmla="*/ 34148 w 320489"/>
              <a:gd name="connsiteY46" fmla="*/ 100877 h 286341"/>
              <a:gd name="connsiteX47" fmla="*/ 32581 w 320489"/>
              <a:gd name="connsiteY47" fmla="*/ 97431 h 286341"/>
              <a:gd name="connsiteX48" fmla="*/ 16291 w 320489"/>
              <a:gd name="connsiteY48" fmla="*/ 79574 h 286341"/>
              <a:gd name="connsiteX49" fmla="*/ 13784 w 320489"/>
              <a:gd name="connsiteY49" fmla="*/ 67982 h 286341"/>
              <a:gd name="connsiteX50" fmla="*/ 7832 w 320489"/>
              <a:gd name="connsiteY50" fmla="*/ 63283 h 286341"/>
              <a:gd name="connsiteX51" fmla="*/ 4699 w 320489"/>
              <a:gd name="connsiteY51" fmla="*/ 57644 h 286341"/>
              <a:gd name="connsiteX52" fmla="*/ 2820 w 320489"/>
              <a:gd name="connsiteY52" fmla="*/ 51065 h 286341"/>
              <a:gd name="connsiteX53" fmla="*/ 0 w 320489"/>
              <a:gd name="connsiteY53" fmla="*/ 31015 h 286341"/>
              <a:gd name="connsiteX54" fmla="*/ 18797 w 320489"/>
              <a:gd name="connsiteY54" fmla="*/ 34461 h 286341"/>
              <a:gd name="connsiteX55" fmla="*/ 25376 w 320489"/>
              <a:gd name="connsiteY55" fmla="*/ 38847 h 286341"/>
              <a:gd name="connsiteX56" fmla="*/ 40100 w 320489"/>
              <a:gd name="connsiteY56" fmla="*/ 51692 h 286341"/>
              <a:gd name="connsiteX57" fmla="*/ 46366 w 320489"/>
              <a:gd name="connsiteY57" fmla="*/ 53885 h 286341"/>
              <a:gd name="connsiteX58" fmla="*/ 50439 w 320489"/>
              <a:gd name="connsiteY58" fmla="*/ 49812 h 286341"/>
              <a:gd name="connsiteX59" fmla="*/ 62970 w 320489"/>
              <a:gd name="connsiteY59" fmla="*/ 23809 h 286341"/>
              <a:gd name="connsiteX60" fmla="*/ 80201 w 320489"/>
              <a:gd name="connsiteY60" fmla="*/ 3759 h 286341"/>
              <a:gd name="connsiteX61" fmla="*/ 85527 w 320489"/>
              <a:gd name="connsiteY61" fmla="*/ 0 h 286341"/>
              <a:gd name="connsiteX62" fmla="*/ 87719 w 320489"/>
              <a:gd name="connsiteY62" fmla="*/ 940 h 286341"/>
              <a:gd name="connsiteX63" fmla="*/ 99624 w 320489"/>
              <a:gd name="connsiteY63" fmla="*/ 4386 h 286341"/>
              <a:gd name="connsiteX64" fmla="*/ 109023 w 320489"/>
              <a:gd name="connsiteY64" fmla="*/ 9399 h 286341"/>
              <a:gd name="connsiteX65" fmla="*/ 112469 w 320489"/>
              <a:gd name="connsiteY65" fmla="*/ 9712 h 286341"/>
              <a:gd name="connsiteX66" fmla="*/ 133772 w 320489"/>
              <a:gd name="connsiteY66" fmla="*/ 5012 h 28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20489" h="286341">
                <a:moveTo>
                  <a:pt x="133772" y="5012"/>
                </a:moveTo>
                <a:lnTo>
                  <a:pt x="135339" y="13158"/>
                </a:lnTo>
                <a:lnTo>
                  <a:pt x="139725" y="18797"/>
                </a:lnTo>
                <a:lnTo>
                  <a:pt x="144424" y="22556"/>
                </a:lnTo>
                <a:lnTo>
                  <a:pt x="155702" y="29762"/>
                </a:lnTo>
                <a:lnTo>
                  <a:pt x="162281" y="36028"/>
                </a:lnTo>
                <a:lnTo>
                  <a:pt x="188910" y="67982"/>
                </a:lnTo>
                <a:lnTo>
                  <a:pt x="279449" y="153822"/>
                </a:lnTo>
                <a:lnTo>
                  <a:pt x="303572" y="171366"/>
                </a:lnTo>
                <a:lnTo>
                  <a:pt x="320489" y="177319"/>
                </a:lnTo>
                <a:lnTo>
                  <a:pt x="320489" y="191103"/>
                </a:lnTo>
                <a:lnTo>
                  <a:pt x="318296" y="198935"/>
                </a:lnTo>
                <a:lnTo>
                  <a:pt x="314537" y="208960"/>
                </a:lnTo>
                <a:lnTo>
                  <a:pt x="276003" y="257519"/>
                </a:lnTo>
                <a:lnTo>
                  <a:pt x="271930" y="260339"/>
                </a:lnTo>
                <a:lnTo>
                  <a:pt x="269424" y="264411"/>
                </a:lnTo>
                <a:lnTo>
                  <a:pt x="267858" y="267858"/>
                </a:lnTo>
                <a:lnTo>
                  <a:pt x="270364" y="284148"/>
                </a:lnTo>
                <a:lnTo>
                  <a:pt x="272244" y="286341"/>
                </a:lnTo>
                <a:lnTo>
                  <a:pt x="251254" y="278509"/>
                </a:lnTo>
                <a:lnTo>
                  <a:pt x="243735" y="273810"/>
                </a:lnTo>
                <a:lnTo>
                  <a:pt x="237156" y="267858"/>
                </a:lnTo>
                <a:lnTo>
                  <a:pt x="218046" y="245928"/>
                </a:lnTo>
                <a:lnTo>
                  <a:pt x="213660" y="242795"/>
                </a:lnTo>
                <a:lnTo>
                  <a:pt x="208647" y="240289"/>
                </a:lnTo>
                <a:lnTo>
                  <a:pt x="203008" y="239035"/>
                </a:lnTo>
                <a:lnTo>
                  <a:pt x="185464" y="238096"/>
                </a:lnTo>
                <a:lnTo>
                  <a:pt x="179825" y="236216"/>
                </a:lnTo>
                <a:lnTo>
                  <a:pt x="159148" y="223684"/>
                </a:lnTo>
                <a:lnTo>
                  <a:pt x="151943" y="219299"/>
                </a:lnTo>
                <a:lnTo>
                  <a:pt x="148497" y="216166"/>
                </a:lnTo>
                <a:lnTo>
                  <a:pt x="145050" y="211467"/>
                </a:lnTo>
                <a:lnTo>
                  <a:pt x="137218" y="196429"/>
                </a:lnTo>
                <a:lnTo>
                  <a:pt x="134086" y="191730"/>
                </a:lnTo>
                <a:lnTo>
                  <a:pt x="130013" y="187657"/>
                </a:lnTo>
                <a:lnTo>
                  <a:pt x="125627" y="184211"/>
                </a:lnTo>
                <a:lnTo>
                  <a:pt x="82707" y="162908"/>
                </a:lnTo>
                <a:lnTo>
                  <a:pt x="75815" y="157582"/>
                </a:lnTo>
                <a:lnTo>
                  <a:pt x="72055" y="151943"/>
                </a:lnTo>
                <a:lnTo>
                  <a:pt x="70802" y="145363"/>
                </a:lnTo>
                <a:lnTo>
                  <a:pt x="72055" y="132206"/>
                </a:lnTo>
                <a:lnTo>
                  <a:pt x="71429" y="127506"/>
                </a:lnTo>
                <a:lnTo>
                  <a:pt x="68296" y="112782"/>
                </a:lnTo>
                <a:lnTo>
                  <a:pt x="58584" y="112155"/>
                </a:lnTo>
                <a:lnTo>
                  <a:pt x="41040" y="113095"/>
                </a:lnTo>
                <a:lnTo>
                  <a:pt x="36028" y="110589"/>
                </a:lnTo>
                <a:lnTo>
                  <a:pt x="34148" y="100877"/>
                </a:lnTo>
                <a:lnTo>
                  <a:pt x="32581" y="97431"/>
                </a:lnTo>
                <a:lnTo>
                  <a:pt x="16291" y="79574"/>
                </a:lnTo>
                <a:lnTo>
                  <a:pt x="13784" y="67982"/>
                </a:lnTo>
                <a:lnTo>
                  <a:pt x="7832" y="63283"/>
                </a:lnTo>
                <a:lnTo>
                  <a:pt x="4699" y="57644"/>
                </a:lnTo>
                <a:lnTo>
                  <a:pt x="2820" y="51065"/>
                </a:lnTo>
                <a:lnTo>
                  <a:pt x="0" y="31015"/>
                </a:lnTo>
                <a:lnTo>
                  <a:pt x="18797" y="34461"/>
                </a:lnTo>
                <a:lnTo>
                  <a:pt x="25376" y="38847"/>
                </a:lnTo>
                <a:lnTo>
                  <a:pt x="40100" y="51692"/>
                </a:lnTo>
                <a:lnTo>
                  <a:pt x="46366" y="53885"/>
                </a:lnTo>
                <a:lnTo>
                  <a:pt x="50439" y="49812"/>
                </a:lnTo>
                <a:lnTo>
                  <a:pt x="62970" y="23809"/>
                </a:lnTo>
                <a:lnTo>
                  <a:pt x="80201" y="3759"/>
                </a:lnTo>
                <a:lnTo>
                  <a:pt x="85527" y="0"/>
                </a:lnTo>
                <a:lnTo>
                  <a:pt x="87719" y="940"/>
                </a:lnTo>
                <a:lnTo>
                  <a:pt x="99624" y="4386"/>
                </a:lnTo>
                <a:lnTo>
                  <a:pt x="109023" y="9399"/>
                </a:lnTo>
                <a:lnTo>
                  <a:pt x="112469" y="9712"/>
                </a:lnTo>
                <a:lnTo>
                  <a:pt x="133772" y="5012"/>
                </a:lnTo>
                <a:close/>
              </a:path>
            </a:pathLst>
          </a:custGeom>
          <a:solidFill>
            <a:srgbClr val="D77321"/>
          </a:solidFill>
          <a:ln w="12700" cap="rnd">
            <a:solidFill>
              <a:schemeClr val="bg1"/>
            </a:solidFill>
            <a:prstDash val="solid"/>
            <a:round/>
          </a:ln>
        </p:spPr>
        <p:txBody>
          <a:bodyPr rtlCol="0" anchor="ctr"/>
          <a:lstStyle/>
          <a:p>
            <a:endParaRPr lang="vi-VN"/>
          </a:p>
        </p:txBody>
      </p:sp>
      <p:sp>
        <p:nvSpPr>
          <p:cNvPr id="58" name="Freeform: Shape 57">
            <a:extLst>
              <a:ext uri="{FF2B5EF4-FFF2-40B4-BE49-F238E27FC236}">
                <a16:creationId xmlns:a16="http://schemas.microsoft.com/office/drawing/2014/main" id="{028226CD-46B2-B06A-D292-BFA0B2C5B83C}"/>
              </a:ext>
            </a:extLst>
          </p:cNvPr>
          <p:cNvSpPr/>
          <p:nvPr/>
        </p:nvSpPr>
        <p:spPr>
          <a:xfrm>
            <a:off x="2241797" y="5683157"/>
            <a:ext cx="281329" cy="331454"/>
          </a:xfrm>
          <a:custGeom>
            <a:avLst/>
            <a:gdLst>
              <a:gd name="connsiteX0" fmla="*/ 279136 w 281329"/>
              <a:gd name="connsiteY0" fmla="*/ 270677 h 331454"/>
              <a:gd name="connsiteX1" fmla="*/ 281329 w 281329"/>
              <a:gd name="connsiteY1" fmla="*/ 275063 h 331454"/>
              <a:gd name="connsiteX2" fmla="*/ 275377 w 281329"/>
              <a:gd name="connsiteY2" fmla="*/ 278196 h 331454"/>
              <a:gd name="connsiteX3" fmla="*/ 271931 w 281329"/>
              <a:gd name="connsiteY3" fmla="*/ 280702 h 331454"/>
              <a:gd name="connsiteX4" fmla="*/ 269737 w 281329"/>
              <a:gd name="connsiteY4" fmla="*/ 283835 h 331454"/>
              <a:gd name="connsiteX5" fmla="*/ 266918 w 281329"/>
              <a:gd name="connsiteY5" fmla="*/ 283835 h 331454"/>
              <a:gd name="connsiteX6" fmla="*/ 268171 w 281329"/>
              <a:gd name="connsiteY6" fmla="*/ 277256 h 331454"/>
              <a:gd name="connsiteX7" fmla="*/ 272244 w 281329"/>
              <a:gd name="connsiteY7" fmla="*/ 273497 h 331454"/>
              <a:gd name="connsiteX8" fmla="*/ 279136 w 281329"/>
              <a:gd name="connsiteY8" fmla="*/ 270677 h 331454"/>
              <a:gd name="connsiteX9" fmla="*/ 248434 w 281329"/>
              <a:gd name="connsiteY9" fmla="*/ 272557 h 331454"/>
              <a:gd name="connsiteX10" fmla="*/ 246554 w 281329"/>
              <a:gd name="connsiteY10" fmla="*/ 285715 h 331454"/>
              <a:gd name="connsiteX11" fmla="*/ 237469 w 281329"/>
              <a:gd name="connsiteY11" fmla="*/ 307958 h 331454"/>
              <a:gd name="connsiteX12" fmla="*/ 240602 w 281329"/>
              <a:gd name="connsiteY12" fmla="*/ 307958 h 331454"/>
              <a:gd name="connsiteX13" fmla="*/ 243422 w 281329"/>
              <a:gd name="connsiteY13" fmla="*/ 302005 h 331454"/>
              <a:gd name="connsiteX14" fmla="*/ 252507 w 281329"/>
              <a:gd name="connsiteY14" fmla="*/ 307958 h 331454"/>
              <a:gd name="connsiteX15" fmla="*/ 257206 w 281329"/>
              <a:gd name="connsiteY15" fmla="*/ 311717 h 331454"/>
              <a:gd name="connsiteX16" fmla="*/ 260966 w 281329"/>
              <a:gd name="connsiteY16" fmla="*/ 316730 h 331454"/>
              <a:gd name="connsiteX17" fmla="*/ 240289 w 281329"/>
              <a:gd name="connsiteY17" fmla="*/ 321742 h 331454"/>
              <a:gd name="connsiteX18" fmla="*/ 231517 w 281329"/>
              <a:gd name="connsiteY18" fmla="*/ 325502 h 331454"/>
              <a:gd name="connsiteX19" fmla="*/ 225878 w 281329"/>
              <a:gd name="connsiteY19" fmla="*/ 331454 h 331454"/>
              <a:gd name="connsiteX20" fmla="*/ 223058 w 281329"/>
              <a:gd name="connsiteY20" fmla="*/ 331454 h 331454"/>
              <a:gd name="connsiteX21" fmla="*/ 223058 w 281329"/>
              <a:gd name="connsiteY21" fmla="*/ 323622 h 331454"/>
              <a:gd name="connsiteX22" fmla="*/ 220865 w 281329"/>
              <a:gd name="connsiteY22" fmla="*/ 317669 h 331454"/>
              <a:gd name="connsiteX23" fmla="*/ 218359 w 281329"/>
              <a:gd name="connsiteY23" fmla="*/ 312657 h 331454"/>
              <a:gd name="connsiteX24" fmla="*/ 217106 w 281329"/>
              <a:gd name="connsiteY24" fmla="*/ 307958 h 331454"/>
              <a:gd name="connsiteX25" fmla="*/ 218359 w 281329"/>
              <a:gd name="connsiteY25" fmla="*/ 300126 h 331454"/>
              <a:gd name="connsiteX26" fmla="*/ 224938 w 281329"/>
              <a:gd name="connsiteY26" fmla="*/ 290727 h 331454"/>
              <a:gd name="connsiteX27" fmla="*/ 225878 w 281329"/>
              <a:gd name="connsiteY27" fmla="*/ 283835 h 331454"/>
              <a:gd name="connsiteX28" fmla="*/ 223058 w 281329"/>
              <a:gd name="connsiteY28" fmla="*/ 283835 h 331454"/>
              <a:gd name="connsiteX29" fmla="*/ 223058 w 281329"/>
              <a:gd name="connsiteY29" fmla="*/ 290101 h 331454"/>
              <a:gd name="connsiteX30" fmla="*/ 219299 w 281329"/>
              <a:gd name="connsiteY30" fmla="*/ 280075 h 331454"/>
              <a:gd name="connsiteX31" fmla="*/ 223058 w 281329"/>
              <a:gd name="connsiteY31" fmla="*/ 273497 h 331454"/>
              <a:gd name="connsiteX32" fmla="*/ 230890 w 281329"/>
              <a:gd name="connsiteY32" fmla="*/ 269424 h 331454"/>
              <a:gd name="connsiteX33" fmla="*/ 239662 w 281329"/>
              <a:gd name="connsiteY33" fmla="*/ 266604 h 331454"/>
              <a:gd name="connsiteX34" fmla="*/ 248434 w 281329"/>
              <a:gd name="connsiteY34" fmla="*/ 272557 h 331454"/>
              <a:gd name="connsiteX35" fmla="*/ 237469 w 281329"/>
              <a:gd name="connsiteY35" fmla="*/ 240915 h 331454"/>
              <a:gd name="connsiteX36" fmla="*/ 238409 w 281329"/>
              <a:gd name="connsiteY36" fmla="*/ 245614 h 331454"/>
              <a:gd name="connsiteX37" fmla="*/ 240289 w 281329"/>
              <a:gd name="connsiteY37" fmla="*/ 250313 h 331454"/>
              <a:gd name="connsiteX38" fmla="*/ 240602 w 281329"/>
              <a:gd name="connsiteY38" fmla="*/ 254386 h 331454"/>
              <a:gd name="connsiteX39" fmla="*/ 237469 w 281329"/>
              <a:gd name="connsiteY39" fmla="*/ 257206 h 331454"/>
              <a:gd name="connsiteX40" fmla="*/ 235276 w 281329"/>
              <a:gd name="connsiteY40" fmla="*/ 255640 h 331454"/>
              <a:gd name="connsiteX41" fmla="*/ 232770 w 281329"/>
              <a:gd name="connsiteY41" fmla="*/ 251567 h 331454"/>
              <a:gd name="connsiteX42" fmla="*/ 229011 w 281329"/>
              <a:gd name="connsiteY42" fmla="*/ 242481 h 331454"/>
              <a:gd name="connsiteX43" fmla="*/ 225878 w 281329"/>
              <a:gd name="connsiteY43" fmla="*/ 242481 h 331454"/>
              <a:gd name="connsiteX44" fmla="*/ 227131 w 281329"/>
              <a:gd name="connsiteY44" fmla="*/ 248121 h 331454"/>
              <a:gd name="connsiteX45" fmla="*/ 230890 w 281329"/>
              <a:gd name="connsiteY45" fmla="*/ 255953 h 331454"/>
              <a:gd name="connsiteX46" fmla="*/ 231830 w 281329"/>
              <a:gd name="connsiteY46" fmla="*/ 261592 h 331454"/>
              <a:gd name="connsiteX47" fmla="*/ 229324 w 281329"/>
              <a:gd name="connsiteY47" fmla="*/ 266291 h 331454"/>
              <a:gd name="connsiteX48" fmla="*/ 223685 w 281329"/>
              <a:gd name="connsiteY48" fmla="*/ 264725 h 331454"/>
              <a:gd name="connsiteX49" fmla="*/ 217732 w 281329"/>
              <a:gd name="connsiteY49" fmla="*/ 260652 h 331454"/>
              <a:gd name="connsiteX50" fmla="*/ 214286 w 281329"/>
              <a:gd name="connsiteY50" fmla="*/ 257206 h 331454"/>
              <a:gd name="connsiteX51" fmla="*/ 209274 w 281329"/>
              <a:gd name="connsiteY51" fmla="*/ 249061 h 331454"/>
              <a:gd name="connsiteX52" fmla="*/ 209274 w 281329"/>
              <a:gd name="connsiteY52" fmla="*/ 244675 h 331454"/>
              <a:gd name="connsiteX53" fmla="*/ 213346 w 281329"/>
              <a:gd name="connsiteY53" fmla="*/ 241229 h 331454"/>
              <a:gd name="connsiteX54" fmla="*/ 215853 w 281329"/>
              <a:gd name="connsiteY54" fmla="*/ 229010 h 331454"/>
              <a:gd name="connsiteX55" fmla="*/ 214286 w 281329"/>
              <a:gd name="connsiteY55" fmla="*/ 224938 h 331454"/>
              <a:gd name="connsiteX56" fmla="*/ 208334 w 281329"/>
              <a:gd name="connsiteY56" fmla="*/ 221492 h 331454"/>
              <a:gd name="connsiteX57" fmla="*/ 208334 w 281329"/>
              <a:gd name="connsiteY57" fmla="*/ 218985 h 331454"/>
              <a:gd name="connsiteX58" fmla="*/ 213033 w 281329"/>
              <a:gd name="connsiteY58" fmla="*/ 217732 h 331454"/>
              <a:gd name="connsiteX59" fmla="*/ 218672 w 281329"/>
              <a:gd name="connsiteY59" fmla="*/ 217105 h 331454"/>
              <a:gd name="connsiteX60" fmla="*/ 223058 w 281329"/>
              <a:gd name="connsiteY60" fmla="*/ 217419 h 331454"/>
              <a:gd name="connsiteX61" fmla="*/ 223685 w 281329"/>
              <a:gd name="connsiteY61" fmla="*/ 220552 h 331454"/>
              <a:gd name="connsiteX62" fmla="*/ 233396 w 281329"/>
              <a:gd name="connsiteY62" fmla="*/ 227131 h 331454"/>
              <a:gd name="connsiteX63" fmla="*/ 235589 w 281329"/>
              <a:gd name="connsiteY63" fmla="*/ 230890 h 331454"/>
              <a:gd name="connsiteX64" fmla="*/ 240602 w 281329"/>
              <a:gd name="connsiteY64" fmla="*/ 233396 h 331454"/>
              <a:gd name="connsiteX65" fmla="*/ 240915 w 281329"/>
              <a:gd name="connsiteY65" fmla="*/ 236842 h 331454"/>
              <a:gd name="connsiteX66" fmla="*/ 237469 w 281329"/>
              <a:gd name="connsiteY66" fmla="*/ 240915 h 331454"/>
              <a:gd name="connsiteX67" fmla="*/ 212720 w 281329"/>
              <a:gd name="connsiteY67" fmla="*/ 281329 h 331454"/>
              <a:gd name="connsiteX68" fmla="*/ 217106 w 281329"/>
              <a:gd name="connsiteY68" fmla="*/ 290101 h 331454"/>
              <a:gd name="connsiteX69" fmla="*/ 217106 w 281329"/>
              <a:gd name="connsiteY69" fmla="*/ 292920 h 331454"/>
              <a:gd name="connsiteX70" fmla="*/ 210214 w 281329"/>
              <a:gd name="connsiteY70" fmla="*/ 291040 h 331454"/>
              <a:gd name="connsiteX71" fmla="*/ 204574 w 281329"/>
              <a:gd name="connsiteY71" fmla="*/ 288534 h 331454"/>
              <a:gd name="connsiteX72" fmla="*/ 199249 w 281329"/>
              <a:gd name="connsiteY72" fmla="*/ 287594 h 331454"/>
              <a:gd name="connsiteX73" fmla="*/ 193923 w 281329"/>
              <a:gd name="connsiteY73" fmla="*/ 290101 h 331454"/>
              <a:gd name="connsiteX74" fmla="*/ 196116 w 281329"/>
              <a:gd name="connsiteY74" fmla="*/ 291354 h 331454"/>
              <a:gd name="connsiteX75" fmla="*/ 199562 w 281329"/>
              <a:gd name="connsiteY75" fmla="*/ 290101 h 331454"/>
              <a:gd name="connsiteX76" fmla="*/ 206141 w 281329"/>
              <a:gd name="connsiteY76" fmla="*/ 296053 h 331454"/>
              <a:gd name="connsiteX77" fmla="*/ 210840 w 281329"/>
              <a:gd name="connsiteY77" fmla="*/ 305138 h 331454"/>
              <a:gd name="connsiteX78" fmla="*/ 210527 w 281329"/>
              <a:gd name="connsiteY78" fmla="*/ 313284 h 331454"/>
              <a:gd name="connsiteX79" fmla="*/ 202695 w 281329"/>
              <a:gd name="connsiteY79" fmla="*/ 316730 h 331454"/>
              <a:gd name="connsiteX80" fmla="*/ 192356 w 281329"/>
              <a:gd name="connsiteY80" fmla="*/ 312657 h 331454"/>
              <a:gd name="connsiteX81" fmla="*/ 182018 w 281329"/>
              <a:gd name="connsiteY81" fmla="*/ 302945 h 331454"/>
              <a:gd name="connsiteX82" fmla="*/ 172933 w 281329"/>
              <a:gd name="connsiteY82" fmla="*/ 291040 h 331454"/>
              <a:gd name="connsiteX83" fmla="*/ 167920 w 281329"/>
              <a:gd name="connsiteY83" fmla="*/ 281015 h 331454"/>
              <a:gd name="connsiteX84" fmla="*/ 166354 w 281329"/>
              <a:gd name="connsiteY84" fmla="*/ 274123 h 331454"/>
              <a:gd name="connsiteX85" fmla="*/ 166354 w 281329"/>
              <a:gd name="connsiteY85" fmla="*/ 268797 h 331454"/>
              <a:gd name="connsiteX86" fmla="*/ 167920 w 281329"/>
              <a:gd name="connsiteY86" fmla="*/ 257206 h 331454"/>
              <a:gd name="connsiteX87" fmla="*/ 166354 w 281329"/>
              <a:gd name="connsiteY87" fmla="*/ 253760 h 331454"/>
              <a:gd name="connsiteX88" fmla="*/ 165101 w 281329"/>
              <a:gd name="connsiteY88" fmla="*/ 246867 h 331454"/>
              <a:gd name="connsiteX89" fmla="*/ 166667 w 281329"/>
              <a:gd name="connsiteY89" fmla="*/ 245614 h 331454"/>
              <a:gd name="connsiteX90" fmla="*/ 173559 w 281329"/>
              <a:gd name="connsiteY90" fmla="*/ 244361 h 331454"/>
              <a:gd name="connsiteX91" fmla="*/ 176379 w 281329"/>
              <a:gd name="connsiteY91" fmla="*/ 242481 h 331454"/>
              <a:gd name="connsiteX92" fmla="*/ 179512 w 281329"/>
              <a:gd name="connsiteY92" fmla="*/ 231830 h 331454"/>
              <a:gd name="connsiteX93" fmla="*/ 176379 w 281329"/>
              <a:gd name="connsiteY93" fmla="*/ 221805 h 331454"/>
              <a:gd name="connsiteX94" fmla="*/ 165101 w 281329"/>
              <a:gd name="connsiteY94" fmla="*/ 203948 h 331454"/>
              <a:gd name="connsiteX95" fmla="*/ 174813 w 281329"/>
              <a:gd name="connsiteY95" fmla="*/ 203948 h 331454"/>
              <a:gd name="connsiteX96" fmla="*/ 178885 w 281329"/>
              <a:gd name="connsiteY96" fmla="*/ 205201 h 331454"/>
              <a:gd name="connsiteX97" fmla="*/ 182645 w 281329"/>
              <a:gd name="connsiteY97" fmla="*/ 208960 h 331454"/>
              <a:gd name="connsiteX98" fmla="*/ 186404 w 281329"/>
              <a:gd name="connsiteY98" fmla="*/ 215226 h 331454"/>
              <a:gd name="connsiteX99" fmla="*/ 188910 w 281329"/>
              <a:gd name="connsiteY99" fmla="*/ 217732 h 331454"/>
              <a:gd name="connsiteX100" fmla="*/ 200502 w 281329"/>
              <a:gd name="connsiteY100" fmla="*/ 221178 h 331454"/>
              <a:gd name="connsiteX101" fmla="*/ 205828 w 281329"/>
              <a:gd name="connsiteY101" fmla="*/ 226504 h 331454"/>
              <a:gd name="connsiteX102" fmla="*/ 208334 w 281329"/>
              <a:gd name="connsiteY102" fmla="*/ 233083 h 331454"/>
              <a:gd name="connsiteX103" fmla="*/ 208334 w 281329"/>
              <a:gd name="connsiteY103" fmla="*/ 239349 h 331454"/>
              <a:gd name="connsiteX104" fmla="*/ 205514 w 281329"/>
              <a:gd name="connsiteY104" fmla="*/ 242168 h 331454"/>
              <a:gd name="connsiteX105" fmla="*/ 203321 w 281329"/>
              <a:gd name="connsiteY105" fmla="*/ 244988 h 331454"/>
              <a:gd name="connsiteX106" fmla="*/ 202695 w 281329"/>
              <a:gd name="connsiteY106" fmla="*/ 250000 h 331454"/>
              <a:gd name="connsiteX107" fmla="*/ 208334 w 281329"/>
              <a:gd name="connsiteY107" fmla="*/ 258772 h 331454"/>
              <a:gd name="connsiteX108" fmla="*/ 214286 w 281329"/>
              <a:gd name="connsiteY108" fmla="*/ 263158 h 331454"/>
              <a:gd name="connsiteX109" fmla="*/ 216166 w 281329"/>
              <a:gd name="connsiteY109" fmla="*/ 269111 h 331454"/>
              <a:gd name="connsiteX110" fmla="*/ 213033 w 281329"/>
              <a:gd name="connsiteY110" fmla="*/ 274437 h 331454"/>
              <a:gd name="connsiteX111" fmla="*/ 202695 w 281329"/>
              <a:gd name="connsiteY111" fmla="*/ 275063 h 331454"/>
              <a:gd name="connsiteX112" fmla="*/ 202695 w 281329"/>
              <a:gd name="connsiteY112" fmla="*/ 278196 h 331454"/>
              <a:gd name="connsiteX113" fmla="*/ 209274 w 281329"/>
              <a:gd name="connsiteY113" fmla="*/ 278509 h 331454"/>
              <a:gd name="connsiteX114" fmla="*/ 212720 w 281329"/>
              <a:gd name="connsiteY114" fmla="*/ 281329 h 331454"/>
              <a:gd name="connsiteX115" fmla="*/ 200815 w 281329"/>
              <a:gd name="connsiteY115" fmla="*/ 107769 h 331454"/>
              <a:gd name="connsiteX116" fmla="*/ 208021 w 281329"/>
              <a:gd name="connsiteY116" fmla="*/ 117795 h 331454"/>
              <a:gd name="connsiteX117" fmla="*/ 219925 w 281329"/>
              <a:gd name="connsiteY117" fmla="*/ 140038 h 331454"/>
              <a:gd name="connsiteX118" fmla="*/ 221805 w 281329"/>
              <a:gd name="connsiteY118" fmla="*/ 147243 h 331454"/>
              <a:gd name="connsiteX119" fmla="*/ 221492 w 281329"/>
              <a:gd name="connsiteY119" fmla="*/ 153509 h 331454"/>
              <a:gd name="connsiteX120" fmla="*/ 219612 w 281329"/>
              <a:gd name="connsiteY120" fmla="*/ 156328 h 331454"/>
              <a:gd name="connsiteX121" fmla="*/ 219925 w 281329"/>
              <a:gd name="connsiteY121" fmla="*/ 161968 h 331454"/>
              <a:gd name="connsiteX122" fmla="*/ 215539 w 281329"/>
              <a:gd name="connsiteY122" fmla="*/ 162281 h 331454"/>
              <a:gd name="connsiteX123" fmla="*/ 209274 w 281329"/>
              <a:gd name="connsiteY123" fmla="*/ 159148 h 331454"/>
              <a:gd name="connsiteX124" fmla="*/ 206141 w 281329"/>
              <a:gd name="connsiteY124" fmla="*/ 158208 h 331454"/>
              <a:gd name="connsiteX125" fmla="*/ 197682 w 281329"/>
              <a:gd name="connsiteY125" fmla="*/ 158522 h 331454"/>
              <a:gd name="connsiteX126" fmla="*/ 194236 w 281329"/>
              <a:gd name="connsiteY126" fmla="*/ 159461 h 331454"/>
              <a:gd name="connsiteX127" fmla="*/ 189223 w 281329"/>
              <a:gd name="connsiteY127" fmla="*/ 162281 h 331454"/>
              <a:gd name="connsiteX128" fmla="*/ 185151 w 281329"/>
              <a:gd name="connsiteY128" fmla="*/ 165414 h 331454"/>
              <a:gd name="connsiteX129" fmla="*/ 181078 w 281329"/>
              <a:gd name="connsiteY129" fmla="*/ 166040 h 331454"/>
              <a:gd name="connsiteX130" fmla="*/ 166040 w 281329"/>
              <a:gd name="connsiteY130" fmla="*/ 157582 h 331454"/>
              <a:gd name="connsiteX131" fmla="*/ 163221 w 281329"/>
              <a:gd name="connsiteY131" fmla="*/ 158835 h 331454"/>
              <a:gd name="connsiteX132" fmla="*/ 164787 w 281329"/>
              <a:gd name="connsiteY132" fmla="*/ 164160 h 331454"/>
              <a:gd name="connsiteX133" fmla="*/ 165414 w 281329"/>
              <a:gd name="connsiteY133" fmla="*/ 173873 h 331454"/>
              <a:gd name="connsiteX134" fmla="*/ 166980 w 281329"/>
              <a:gd name="connsiteY134" fmla="*/ 179511 h 331454"/>
              <a:gd name="connsiteX135" fmla="*/ 167294 w 281329"/>
              <a:gd name="connsiteY135" fmla="*/ 186717 h 331454"/>
              <a:gd name="connsiteX136" fmla="*/ 170740 w 281329"/>
              <a:gd name="connsiteY136" fmla="*/ 188597 h 331454"/>
              <a:gd name="connsiteX137" fmla="*/ 175439 w 281329"/>
              <a:gd name="connsiteY137" fmla="*/ 189850 h 331454"/>
              <a:gd name="connsiteX138" fmla="*/ 183271 w 281329"/>
              <a:gd name="connsiteY138" fmla="*/ 192983 h 331454"/>
              <a:gd name="connsiteX139" fmla="*/ 188597 w 281329"/>
              <a:gd name="connsiteY139" fmla="*/ 195802 h 331454"/>
              <a:gd name="connsiteX140" fmla="*/ 193296 w 281329"/>
              <a:gd name="connsiteY140" fmla="*/ 200502 h 331454"/>
              <a:gd name="connsiteX141" fmla="*/ 201128 w 281329"/>
              <a:gd name="connsiteY141" fmla="*/ 206141 h 331454"/>
              <a:gd name="connsiteX142" fmla="*/ 208647 w 281329"/>
              <a:gd name="connsiteY142" fmla="*/ 207394 h 331454"/>
              <a:gd name="connsiteX143" fmla="*/ 219299 w 281329"/>
              <a:gd name="connsiteY143" fmla="*/ 202068 h 331454"/>
              <a:gd name="connsiteX144" fmla="*/ 224938 w 281329"/>
              <a:gd name="connsiteY144" fmla="*/ 202068 h 331454"/>
              <a:gd name="connsiteX145" fmla="*/ 234023 w 281329"/>
              <a:gd name="connsiteY145" fmla="*/ 209273 h 331454"/>
              <a:gd name="connsiteX146" fmla="*/ 239662 w 281329"/>
              <a:gd name="connsiteY146" fmla="*/ 214913 h 331454"/>
              <a:gd name="connsiteX147" fmla="*/ 247181 w 281329"/>
              <a:gd name="connsiteY147" fmla="*/ 221492 h 331454"/>
              <a:gd name="connsiteX148" fmla="*/ 255326 w 281329"/>
              <a:gd name="connsiteY148" fmla="*/ 229950 h 331454"/>
              <a:gd name="connsiteX149" fmla="*/ 258459 w 281329"/>
              <a:gd name="connsiteY149" fmla="*/ 239349 h 331454"/>
              <a:gd name="connsiteX150" fmla="*/ 263785 w 281329"/>
              <a:gd name="connsiteY150" fmla="*/ 246867 h 331454"/>
              <a:gd name="connsiteX151" fmla="*/ 267231 w 281329"/>
              <a:gd name="connsiteY151" fmla="*/ 258459 h 331454"/>
              <a:gd name="connsiteX152" fmla="*/ 275377 w 281329"/>
              <a:gd name="connsiteY152" fmla="*/ 266291 h 331454"/>
              <a:gd name="connsiteX153" fmla="*/ 268171 w 281329"/>
              <a:gd name="connsiteY153" fmla="*/ 270051 h 331454"/>
              <a:gd name="connsiteX154" fmla="*/ 258773 w 281329"/>
              <a:gd name="connsiteY154" fmla="*/ 286655 h 331454"/>
              <a:gd name="connsiteX155" fmla="*/ 255013 w 281329"/>
              <a:gd name="connsiteY155" fmla="*/ 290101 h 331454"/>
              <a:gd name="connsiteX156" fmla="*/ 252507 w 281329"/>
              <a:gd name="connsiteY156" fmla="*/ 287908 h 331454"/>
              <a:gd name="connsiteX157" fmla="*/ 253133 w 281329"/>
              <a:gd name="connsiteY157" fmla="*/ 284148 h 331454"/>
              <a:gd name="connsiteX158" fmla="*/ 254700 w 281329"/>
              <a:gd name="connsiteY158" fmla="*/ 279449 h 331454"/>
              <a:gd name="connsiteX159" fmla="*/ 255013 w 281329"/>
              <a:gd name="connsiteY159" fmla="*/ 275063 h 331454"/>
              <a:gd name="connsiteX160" fmla="*/ 253133 w 281329"/>
              <a:gd name="connsiteY160" fmla="*/ 270677 h 331454"/>
              <a:gd name="connsiteX161" fmla="*/ 248747 w 281329"/>
              <a:gd name="connsiteY161" fmla="*/ 266918 h 331454"/>
              <a:gd name="connsiteX162" fmla="*/ 246241 w 281329"/>
              <a:gd name="connsiteY162" fmla="*/ 263158 h 331454"/>
              <a:gd name="connsiteX163" fmla="*/ 244048 w 281329"/>
              <a:gd name="connsiteY163" fmla="*/ 254700 h 331454"/>
              <a:gd name="connsiteX164" fmla="*/ 244361 w 281329"/>
              <a:gd name="connsiteY164" fmla="*/ 246867 h 331454"/>
              <a:gd name="connsiteX165" fmla="*/ 246241 w 281329"/>
              <a:gd name="connsiteY165" fmla="*/ 232143 h 331454"/>
              <a:gd name="connsiteX166" fmla="*/ 220239 w 281329"/>
              <a:gd name="connsiteY166" fmla="*/ 209900 h 331454"/>
              <a:gd name="connsiteX167" fmla="*/ 206141 w 281329"/>
              <a:gd name="connsiteY167" fmla="*/ 217105 h 331454"/>
              <a:gd name="connsiteX168" fmla="*/ 197682 w 281329"/>
              <a:gd name="connsiteY168" fmla="*/ 219299 h 331454"/>
              <a:gd name="connsiteX169" fmla="*/ 193923 w 281329"/>
              <a:gd name="connsiteY169" fmla="*/ 214599 h 331454"/>
              <a:gd name="connsiteX170" fmla="*/ 191417 w 281329"/>
              <a:gd name="connsiteY170" fmla="*/ 209900 h 331454"/>
              <a:gd name="connsiteX171" fmla="*/ 186091 w 281329"/>
              <a:gd name="connsiteY171" fmla="*/ 203321 h 331454"/>
              <a:gd name="connsiteX172" fmla="*/ 179512 w 281329"/>
              <a:gd name="connsiteY172" fmla="*/ 197682 h 331454"/>
              <a:gd name="connsiteX173" fmla="*/ 173873 w 281329"/>
              <a:gd name="connsiteY173" fmla="*/ 195176 h 331454"/>
              <a:gd name="connsiteX174" fmla="*/ 163221 w 281329"/>
              <a:gd name="connsiteY174" fmla="*/ 200502 h 331454"/>
              <a:gd name="connsiteX175" fmla="*/ 160715 w 281329"/>
              <a:gd name="connsiteY175" fmla="*/ 202381 h 331454"/>
              <a:gd name="connsiteX176" fmla="*/ 158522 w 281329"/>
              <a:gd name="connsiteY176" fmla="*/ 207394 h 331454"/>
              <a:gd name="connsiteX177" fmla="*/ 161655 w 281329"/>
              <a:gd name="connsiteY177" fmla="*/ 210213 h 331454"/>
              <a:gd name="connsiteX178" fmla="*/ 165727 w 281329"/>
              <a:gd name="connsiteY178" fmla="*/ 212093 h 331454"/>
              <a:gd name="connsiteX179" fmla="*/ 167920 w 281329"/>
              <a:gd name="connsiteY179" fmla="*/ 214599 h 331454"/>
              <a:gd name="connsiteX180" fmla="*/ 168860 w 281329"/>
              <a:gd name="connsiteY180" fmla="*/ 218672 h 331454"/>
              <a:gd name="connsiteX181" fmla="*/ 173873 w 281329"/>
              <a:gd name="connsiteY181" fmla="*/ 230890 h 331454"/>
              <a:gd name="connsiteX182" fmla="*/ 172306 w 281329"/>
              <a:gd name="connsiteY182" fmla="*/ 235902 h 331454"/>
              <a:gd name="connsiteX183" fmla="*/ 165101 w 281329"/>
              <a:gd name="connsiteY183" fmla="*/ 242481 h 331454"/>
              <a:gd name="connsiteX184" fmla="*/ 161655 w 281329"/>
              <a:gd name="connsiteY184" fmla="*/ 253133 h 331454"/>
              <a:gd name="connsiteX185" fmla="*/ 159462 w 281329"/>
              <a:gd name="connsiteY185" fmla="*/ 249061 h 331454"/>
              <a:gd name="connsiteX186" fmla="*/ 159462 w 281329"/>
              <a:gd name="connsiteY186" fmla="*/ 245301 h 331454"/>
              <a:gd name="connsiteX187" fmla="*/ 161341 w 281329"/>
              <a:gd name="connsiteY187" fmla="*/ 232456 h 331454"/>
              <a:gd name="connsiteX188" fmla="*/ 161655 w 281329"/>
              <a:gd name="connsiteY188" fmla="*/ 224624 h 331454"/>
              <a:gd name="connsiteX189" fmla="*/ 158835 w 281329"/>
              <a:gd name="connsiteY189" fmla="*/ 218672 h 331454"/>
              <a:gd name="connsiteX190" fmla="*/ 153509 w 281329"/>
              <a:gd name="connsiteY190" fmla="*/ 213659 h 331454"/>
              <a:gd name="connsiteX191" fmla="*/ 147557 w 281329"/>
              <a:gd name="connsiteY191" fmla="*/ 210213 h 331454"/>
              <a:gd name="connsiteX192" fmla="*/ 141918 w 281329"/>
              <a:gd name="connsiteY192" fmla="*/ 208960 h 331454"/>
              <a:gd name="connsiteX193" fmla="*/ 137532 w 281329"/>
              <a:gd name="connsiteY193" fmla="*/ 209273 h 331454"/>
              <a:gd name="connsiteX194" fmla="*/ 129386 w 281329"/>
              <a:gd name="connsiteY194" fmla="*/ 214286 h 331454"/>
              <a:gd name="connsiteX195" fmla="*/ 125314 w 281329"/>
              <a:gd name="connsiteY195" fmla="*/ 216479 h 331454"/>
              <a:gd name="connsiteX196" fmla="*/ 119674 w 281329"/>
              <a:gd name="connsiteY196" fmla="*/ 215539 h 331454"/>
              <a:gd name="connsiteX197" fmla="*/ 115289 w 281329"/>
              <a:gd name="connsiteY197" fmla="*/ 212093 h 331454"/>
              <a:gd name="connsiteX198" fmla="*/ 109649 w 281329"/>
              <a:gd name="connsiteY198" fmla="*/ 206141 h 331454"/>
              <a:gd name="connsiteX199" fmla="*/ 104950 w 281329"/>
              <a:gd name="connsiteY199" fmla="*/ 202694 h 331454"/>
              <a:gd name="connsiteX200" fmla="*/ 86153 w 281329"/>
              <a:gd name="connsiteY200" fmla="*/ 194862 h 331454"/>
              <a:gd name="connsiteX201" fmla="*/ 67669 w 281329"/>
              <a:gd name="connsiteY201" fmla="*/ 184837 h 331454"/>
              <a:gd name="connsiteX202" fmla="*/ 59837 w 281329"/>
              <a:gd name="connsiteY202" fmla="*/ 179198 h 331454"/>
              <a:gd name="connsiteX203" fmla="*/ 55765 w 281329"/>
              <a:gd name="connsiteY203" fmla="*/ 173559 h 331454"/>
              <a:gd name="connsiteX204" fmla="*/ 56704 w 281329"/>
              <a:gd name="connsiteY204" fmla="*/ 167920 h 331454"/>
              <a:gd name="connsiteX205" fmla="*/ 59524 w 281329"/>
              <a:gd name="connsiteY205" fmla="*/ 160714 h 331454"/>
              <a:gd name="connsiteX206" fmla="*/ 67669 w 281329"/>
              <a:gd name="connsiteY206" fmla="*/ 144737 h 331454"/>
              <a:gd name="connsiteX207" fmla="*/ 69236 w 281329"/>
              <a:gd name="connsiteY207" fmla="*/ 134712 h 331454"/>
              <a:gd name="connsiteX208" fmla="*/ 68609 w 281329"/>
              <a:gd name="connsiteY208" fmla="*/ 123747 h 331454"/>
              <a:gd name="connsiteX209" fmla="*/ 62970 w 281329"/>
              <a:gd name="connsiteY209" fmla="*/ 108709 h 331454"/>
              <a:gd name="connsiteX210" fmla="*/ 56391 w 281329"/>
              <a:gd name="connsiteY210" fmla="*/ 99624 h 331454"/>
              <a:gd name="connsiteX211" fmla="*/ 48246 w 281329"/>
              <a:gd name="connsiteY211" fmla="*/ 91792 h 331454"/>
              <a:gd name="connsiteX212" fmla="*/ 40414 w 281329"/>
              <a:gd name="connsiteY212" fmla="*/ 86466 h 331454"/>
              <a:gd name="connsiteX213" fmla="*/ 30702 w 281329"/>
              <a:gd name="connsiteY213" fmla="*/ 81454 h 331454"/>
              <a:gd name="connsiteX214" fmla="*/ 14098 w 281329"/>
              <a:gd name="connsiteY214" fmla="*/ 74875 h 331454"/>
              <a:gd name="connsiteX215" fmla="*/ 0 w 281329"/>
              <a:gd name="connsiteY215" fmla="*/ 67042 h 331454"/>
              <a:gd name="connsiteX216" fmla="*/ 11592 w 281329"/>
              <a:gd name="connsiteY216" fmla="*/ 54825 h 331454"/>
              <a:gd name="connsiteX217" fmla="*/ 15664 w 281329"/>
              <a:gd name="connsiteY217" fmla="*/ 48872 h 331454"/>
              <a:gd name="connsiteX218" fmla="*/ 20363 w 281329"/>
              <a:gd name="connsiteY218" fmla="*/ 39474 h 331454"/>
              <a:gd name="connsiteX219" fmla="*/ 23496 w 281329"/>
              <a:gd name="connsiteY219" fmla="*/ 31015 h 331454"/>
              <a:gd name="connsiteX220" fmla="*/ 28196 w 281329"/>
              <a:gd name="connsiteY220" fmla="*/ 5326 h 331454"/>
              <a:gd name="connsiteX221" fmla="*/ 52005 w 281329"/>
              <a:gd name="connsiteY221" fmla="*/ 313 h 331454"/>
              <a:gd name="connsiteX222" fmla="*/ 57331 w 281329"/>
              <a:gd name="connsiteY222" fmla="*/ 0 h 331454"/>
              <a:gd name="connsiteX223" fmla="*/ 63910 w 281329"/>
              <a:gd name="connsiteY223" fmla="*/ 313 h 331454"/>
              <a:gd name="connsiteX224" fmla="*/ 67356 w 281329"/>
              <a:gd name="connsiteY224" fmla="*/ 2819 h 331454"/>
              <a:gd name="connsiteX225" fmla="*/ 71115 w 281329"/>
              <a:gd name="connsiteY225" fmla="*/ 6892 h 331454"/>
              <a:gd name="connsiteX226" fmla="*/ 89599 w 281329"/>
              <a:gd name="connsiteY226" fmla="*/ 37907 h 331454"/>
              <a:gd name="connsiteX227" fmla="*/ 93359 w 281329"/>
              <a:gd name="connsiteY227" fmla="*/ 42920 h 331454"/>
              <a:gd name="connsiteX228" fmla="*/ 97118 w 281329"/>
              <a:gd name="connsiteY228" fmla="*/ 44486 h 331454"/>
              <a:gd name="connsiteX229" fmla="*/ 105263 w 281329"/>
              <a:gd name="connsiteY229" fmla="*/ 44486 h 331454"/>
              <a:gd name="connsiteX230" fmla="*/ 107457 w 281329"/>
              <a:gd name="connsiteY230" fmla="*/ 45739 h 331454"/>
              <a:gd name="connsiteX231" fmla="*/ 108083 w 281329"/>
              <a:gd name="connsiteY231" fmla="*/ 48245 h 331454"/>
              <a:gd name="connsiteX232" fmla="*/ 108710 w 281329"/>
              <a:gd name="connsiteY232" fmla="*/ 54825 h 331454"/>
              <a:gd name="connsiteX233" fmla="*/ 123434 w 281329"/>
              <a:gd name="connsiteY233" fmla="*/ 73935 h 331454"/>
              <a:gd name="connsiteX234" fmla="*/ 131893 w 281329"/>
              <a:gd name="connsiteY234" fmla="*/ 88033 h 331454"/>
              <a:gd name="connsiteX235" fmla="*/ 142544 w 281329"/>
              <a:gd name="connsiteY235" fmla="*/ 102130 h 331454"/>
              <a:gd name="connsiteX236" fmla="*/ 148183 w 281329"/>
              <a:gd name="connsiteY236" fmla="*/ 110902 h 331454"/>
              <a:gd name="connsiteX237" fmla="*/ 152256 w 281329"/>
              <a:gd name="connsiteY237" fmla="*/ 113095 h 331454"/>
              <a:gd name="connsiteX238" fmla="*/ 157582 w 281329"/>
              <a:gd name="connsiteY238" fmla="*/ 113409 h 331454"/>
              <a:gd name="connsiteX239" fmla="*/ 164161 w 281329"/>
              <a:gd name="connsiteY239" fmla="*/ 111842 h 331454"/>
              <a:gd name="connsiteX240" fmla="*/ 180138 w 281329"/>
              <a:gd name="connsiteY240" fmla="*/ 106203 h 331454"/>
              <a:gd name="connsiteX241" fmla="*/ 185151 w 281329"/>
              <a:gd name="connsiteY241" fmla="*/ 104950 h 331454"/>
              <a:gd name="connsiteX242" fmla="*/ 200815 w 281329"/>
              <a:gd name="connsiteY242" fmla="*/ 107769 h 331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281329" h="331454">
                <a:moveTo>
                  <a:pt x="279136" y="270677"/>
                </a:moveTo>
                <a:lnTo>
                  <a:pt x="281329" y="275063"/>
                </a:lnTo>
                <a:lnTo>
                  <a:pt x="275377" y="278196"/>
                </a:lnTo>
                <a:lnTo>
                  <a:pt x="271931" y="280702"/>
                </a:lnTo>
                <a:lnTo>
                  <a:pt x="269737" y="283835"/>
                </a:lnTo>
                <a:lnTo>
                  <a:pt x="266918" y="283835"/>
                </a:lnTo>
                <a:lnTo>
                  <a:pt x="268171" y="277256"/>
                </a:lnTo>
                <a:lnTo>
                  <a:pt x="272244" y="273497"/>
                </a:lnTo>
                <a:lnTo>
                  <a:pt x="279136" y="270677"/>
                </a:lnTo>
                <a:close/>
                <a:moveTo>
                  <a:pt x="248434" y="272557"/>
                </a:moveTo>
                <a:lnTo>
                  <a:pt x="246554" y="285715"/>
                </a:lnTo>
                <a:lnTo>
                  <a:pt x="237469" y="307958"/>
                </a:lnTo>
                <a:lnTo>
                  <a:pt x="240602" y="307958"/>
                </a:lnTo>
                <a:lnTo>
                  <a:pt x="243422" y="302005"/>
                </a:lnTo>
                <a:lnTo>
                  <a:pt x="252507" y="307958"/>
                </a:lnTo>
                <a:lnTo>
                  <a:pt x="257206" y="311717"/>
                </a:lnTo>
                <a:lnTo>
                  <a:pt x="260966" y="316730"/>
                </a:lnTo>
                <a:lnTo>
                  <a:pt x="240289" y="321742"/>
                </a:lnTo>
                <a:lnTo>
                  <a:pt x="231517" y="325502"/>
                </a:lnTo>
                <a:lnTo>
                  <a:pt x="225878" y="331454"/>
                </a:lnTo>
                <a:lnTo>
                  <a:pt x="223058" y="331454"/>
                </a:lnTo>
                <a:lnTo>
                  <a:pt x="223058" y="323622"/>
                </a:lnTo>
                <a:lnTo>
                  <a:pt x="220865" y="317669"/>
                </a:lnTo>
                <a:lnTo>
                  <a:pt x="218359" y="312657"/>
                </a:lnTo>
                <a:lnTo>
                  <a:pt x="217106" y="307958"/>
                </a:lnTo>
                <a:lnTo>
                  <a:pt x="218359" y="300126"/>
                </a:lnTo>
                <a:lnTo>
                  <a:pt x="224938" y="290727"/>
                </a:lnTo>
                <a:lnTo>
                  <a:pt x="225878" y="283835"/>
                </a:lnTo>
                <a:lnTo>
                  <a:pt x="223058" y="283835"/>
                </a:lnTo>
                <a:lnTo>
                  <a:pt x="223058" y="290101"/>
                </a:lnTo>
                <a:lnTo>
                  <a:pt x="219299" y="280075"/>
                </a:lnTo>
                <a:lnTo>
                  <a:pt x="223058" y="273497"/>
                </a:lnTo>
                <a:lnTo>
                  <a:pt x="230890" y="269424"/>
                </a:lnTo>
                <a:lnTo>
                  <a:pt x="239662" y="266604"/>
                </a:lnTo>
                <a:lnTo>
                  <a:pt x="248434" y="272557"/>
                </a:lnTo>
                <a:close/>
                <a:moveTo>
                  <a:pt x="237469" y="240915"/>
                </a:moveTo>
                <a:lnTo>
                  <a:pt x="238409" y="245614"/>
                </a:lnTo>
                <a:lnTo>
                  <a:pt x="240289" y="250313"/>
                </a:lnTo>
                <a:lnTo>
                  <a:pt x="240602" y="254386"/>
                </a:lnTo>
                <a:lnTo>
                  <a:pt x="237469" y="257206"/>
                </a:lnTo>
                <a:lnTo>
                  <a:pt x="235276" y="255640"/>
                </a:lnTo>
                <a:lnTo>
                  <a:pt x="232770" y="251567"/>
                </a:lnTo>
                <a:lnTo>
                  <a:pt x="229011" y="242481"/>
                </a:lnTo>
                <a:lnTo>
                  <a:pt x="225878" y="242481"/>
                </a:lnTo>
                <a:lnTo>
                  <a:pt x="227131" y="248121"/>
                </a:lnTo>
                <a:lnTo>
                  <a:pt x="230890" y="255953"/>
                </a:lnTo>
                <a:lnTo>
                  <a:pt x="231830" y="261592"/>
                </a:lnTo>
                <a:lnTo>
                  <a:pt x="229324" y="266291"/>
                </a:lnTo>
                <a:lnTo>
                  <a:pt x="223685" y="264725"/>
                </a:lnTo>
                <a:lnTo>
                  <a:pt x="217732" y="260652"/>
                </a:lnTo>
                <a:lnTo>
                  <a:pt x="214286" y="257206"/>
                </a:lnTo>
                <a:lnTo>
                  <a:pt x="209274" y="249061"/>
                </a:lnTo>
                <a:lnTo>
                  <a:pt x="209274" y="244675"/>
                </a:lnTo>
                <a:lnTo>
                  <a:pt x="213346" y="241229"/>
                </a:lnTo>
                <a:lnTo>
                  <a:pt x="215853" y="229010"/>
                </a:lnTo>
                <a:lnTo>
                  <a:pt x="214286" y="224938"/>
                </a:lnTo>
                <a:lnTo>
                  <a:pt x="208334" y="221492"/>
                </a:lnTo>
                <a:lnTo>
                  <a:pt x="208334" y="218985"/>
                </a:lnTo>
                <a:lnTo>
                  <a:pt x="213033" y="217732"/>
                </a:lnTo>
                <a:lnTo>
                  <a:pt x="218672" y="217105"/>
                </a:lnTo>
                <a:lnTo>
                  <a:pt x="223058" y="217419"/>
                </a:lnTo>
                <a:lnTo>
                  <a:pt x="223685" y="220552"/>
                </a:lnTo>
                <a:lnTo>
                  <a:pt x="233396" y="227131"/>
                </a:lnTo>
                <a:lnTo>
                  <a:pt x="235589" y="230890"/>
                </a:lnTo>
                <a:lnTo>
                  <a:pt x="240602" y="233396"/>
                </a:lnTo>
                <a:lnTo>
                  <a:pt x="240915" y="236842"/>
                </a:lnTo>
                <a:lnTo>
                  <a:pt x="237469" y="240915"/>
                </a:lnTo>
                <a:close/>
                <a:moveTo>
                  <a:pt x="212720" y="281329"/>
                </a:moveTo>
                <a:lnTo>
                  <a:pt x="217106" y="290101"/>
                </a:lnTo>
                <a:lnTo>
                  <a:pt x="217106" y="292920"/>
                </a:lnTo>
                <a:lnTo>
                  <a:pt x="210214" y="291040"/>
                </a:lnTo>
                <a:lnTo>
                  <a:pt x="204574" y="288534"/>
                </a:lnTo>
                <a:lnTo>
                  <a:pt x="199249" y="287594"/>
                </a:lnTo>
                <a:lnTo>
                  <a:pt x="193923" y="290101"/>
                </a:lnTo>
                <a:lnTo>
                  <a:pt x="196116" y="291354"/>
                </a:lnTo>
                <a:lnTo>
                  <a:pt x="199562" y="290101"/>
                </a:lnTo>
                <a:lnTo>
                  <a:pt x="206141" y="296053"/>
                </a:lnTo>
                <a:lnTo>
                  <a:pt x="210840" y="305138"/>
                </a:lnTo>
                <a:lnTo>
                  <a:pt x="210527" y="313284"/>
                </a:lnTo>
                <a:lnTo>
                  <a:pt x="202695" y="316730"/>
                </a:lnTo>
                <a:lnTo>
                  <a:pt x="192356" y="312657"/>
                </a:lnTo>
                <a:lnTo>
                  <a:pt x="182018" y="302945"/>
                </a:lnTo>
                <a:lnTo>
                  <a:pt x="172933" y="291040"/>
                </a:lnTo>
                <a:lnTo>
                  <a:pt x="167920" y="281015"/>
                </a:lnTo>
                <a:lnTo>
                  <a:pt x="166354" y="274123"/>
                </a:lnTo>
                <a:lnTo>
                  <a:pt x="166354" y="268797"/>
                </a:lnTo>
                <a:lnTo>
                  <a:pt x="167920" y="257206"/>
                </a:lnTo>
                <a:lnTo>
                  <a:pt x="166354" y="253760"/>
                </a:lnTo>
                <a:lnTo>
                  <a:pt x="165101" y="246867"/>
                </a:lnTo>
                <a:lnTo>
                  <a:pt x="166667" y="245614"/>
                </a:lnTo>
                <a:lnTo>
                  <a:pt x="173559" y="244361"/>
                </a:lnTo>
                <a:lnTo>
                  <a:pt x="176379" y="242481"/>
                </a:lnTo>
                <a:lnTo>
                  <a:pt x="179512" y="231830"/>
                </a:lnTo>
                <a:lnTo>
                  <a:pt x="176379" y="221805"/>
                </a:lnTo>
                <a:lnTo>
                  <a:pt x="165101" y="203948"/>
                </a:lnTo>
                <a:lnTo>
                  <a:pt x="174813" y="203948"/>
                </a:lnTo>
                <a:lnTo>
                  <a:pt x="178885" y="205201"/>
                </a:lnTo>
                <a:lnTo>
                  <a:pt x="182645" y="208960"/>
                </a:lnTo>
                <a:lnTo>
                  <a:pt x="186404" y="215226"/>
                </a:lnTo>
                <a:lnTo>
                  <a:pt x="188910" y="217732"/>
                </a:lnTo>
                <a:lnTo>
                  <a:pt x="200502" y="221178"/>
                </a:lnTo>
                <a:lnTo>
                  <a:pt x="205828" y="226504"/>
                </a:lnTo>
                <a:lnTo>
                  <a:pt x="208334" y="233083"/>
                </a:lnTo>
                <a:lnTo>
                  <a:pt x="208334" y="239349"/>
                </a:lnTo>
                <a:lnTo>
                  <a:pt x="205514" y="242168"/>
                </a:lnTo>
                <a:lnTo>
                  <a:pt x="203321" y="244988"/>
                </a:lnTo>
                <a:lnTo>
                  <a:pt x="202695" y="250000"/>
                </a:lnTo>
                <a:lnTo>
                  <a:pt x="208334" y="258772"/>
                </a:lnTo>
                <a:lnTo>
                  <a:pt x="214286" y="263158"/>
                </a:lnTo>
                <a:lnTo>
                  <a:pt x="216166" y="269111"/>
                </a:lnTo>
                <a:lnTo>
                  <a:pt x="213033" y="274437"/>
                </a:lnTo>
                <a:lnTo>
                  <a:pt x="202695" y="275063"/>
                </a:lnTo>
                <a:lnTo>
                  <a:pt x="202695" y="278196"/>
                </a:lnTo>
                <a:lnTo>
                  <a:pt x="209274" y="278509"/>
                </a:lnTo>
                <a:lnTo>
                  <a:pt x="212720" y="281329"/>
                </a:lnTo>
                <a:close/>
                <a:moveTo>
                  <a:pt x="200815" y="107769"/>
                </a:moveTo>
                <a:lnTo>
                  <a:pt x="208021" y="117795"/>
                </a:lnTo>
                <a:lnTo>
                  <a:pt x="219925" y="140038"/>
                </a:lnTo>
                <a:lnTo>
                  <a:pt x="221805" y="147243"/>
                </a:lnTo>
                <a:lnTo>
                  <a:pt x="221492" y="153509"/>
                </a:lnTo>
                <a:lnTo>
                  <a:pt x="219612" y="156328"/>
                </a:lnTo>
                <a:lnTo>
                  <a:pt x="219925" y="161968"/>
                </a:lnTo>
                <a:lnTo>
                  <a:pt x="215539" y="162281"/>
                </a:lnTo>
                <a:lnTo>
                  <a:pt x="209274" y="159148"/>
                </a:lnTo>
                <a:lnTo>
                  <a:pt x="206141" y="158208"/>
                </a:lnTo>
                <a:lnTo>
                  <a:pt x="197682" y="158522"/>
                </a:lnTo>
                <a:lnTo>
                  <a:pt x="194236" y="159461"/>
                </a:lnTo>
                <a:lnTo>
                  <a:pt x="189223" y="162281"/>
                </a:lnTo>
                <a:lnTo>
                  <a:pt x="185151" y="165414"/>
                </a:lnTo>
                <a:lnTo>
                  <a:pt x="181078" y="166040"/>
                </a:lnTo>
                <a:lnTo>
                  <a:pt x="166040" y="157582"/>
                </a:lnTo>
                <a:lnTo>
                  <a:pt x="163221" y="158835"/>
                </a:lnTo>
                <a:lnTo>
                  <a:pt x="164787" y="164160"/>
                </a:lnTo>
                <a:lnTo>
                  <a:pt x="165414" y="173873"/>
                </a:lnTo>
                <a:lnTo>
                  <a:pt x="166980" y="179511"/>
                </a:lnTo>
                <a:lnTo>
                  <a:pt x="167294" y="186717"/>
                </a:lnTo>
                <a:lnTo>
                  <a:pt x="170740" y="188597"/>
                </a:lnTo>
                <a:lnTo>
                  <a:pt x="175439" y="189850"/>
                </a:lnTo>
                <a:lnTo>
                  <a:pt x="183271" y="192983"/>
                </a:lnTo>
                <a:lnTo>
                  <a:pt x="188597" y="195802"/>
                </a:lnTo>
                <a:lnTo>
                  <a:pt x="193296" y="200502"/>
                </a:lnTo>
                <a:lnTo>
                  <a:pt x="201128" y="206141"/>
                </a:lnTo>
                <a:lnTo>
                  <a:pt x="208647" y="207394"/>
                </a:lnTo>
                <a:lnTo>
                  <a:pt x="219299" y="202068"/>
                </a:lnTo>
                <a:lnTo>
                  <a:pt x="224938" y="202068"/>
                </a:lnTo>
                <a:lnTo>
                  <a:pt x="234023" y="209273"/>
                </a:lnTo>
                <a:lnTo>
                  <a:pt x="239662" y="214913"/>
                </a:lnTo>
                <a:lnTo>
                  <a:pt x="247181" y="221492"/>
                </a:lnTo>
                <a:lnTo>
                  <a:pt x="255326" y="229950"/>
                </a:lnTo>
                <a:lnTo>
                  <a:pt x="258459" y="239349"/>
                </a:lnTo>
                <a:lnTo>
                  <a:pt x="263785" y="246867"/>
                </a:lnTo>
                <a:lnTo>
                  <a:pt x="267231" y="258459"/>
                </a:lnTo>
                <a:lnTo>
                  <a:pt x="275377" y="266291"/>
                </a:lnTo>
                <a:lnTo>
                  <a:pt x="268171" y="270051"/>
                </a:lnTo>
                <a:lnTo>
                  <a:pt x="258773" y="286655"/>
                </a:lnTo>
                <a:lnTo>
                  <a:pt x="255013" y="290101"/>
                </a:lnTo>
                <a:lnTo>
                  <a:pt x="252507" y="287908"/>
                </a:lnTo>
                <a:lnTo>
                  <a:pt x="253133" y="284148"/>
                </a:lnTo>
                <a:lnTo>
                  <a:pt x="254700" y="279449"/>
                </a:lnTo>
                <a:lnTo>
                  <a:pt x="255013" y="275063"/>
                </a:lnTo>
                <a:lnTo>
                  <a:pt x="253133" y="270677"/>
                </a:lnTo>
                <a:lnTo>
                  <a:pt x="248747" y="266918"/>
                </a:lnTo>
                <a:lnTo>
                  <a:pt x="246241" y="263158"/>
                </a:lnTo>
                <a:lnTo>
                  <a:pt x="244048" y="254700"/>
                </a:lnTo>
                <a:lnTo>
                  <a:pt x="244361" y="246867"/>
                </a:lnTo>
                <a:lnTo>
                  <a:pt x="246241" y="232143"/>
                </a:lnTo>
                <a:lnTo>
                  <a:pt x="220239" y="209900"/>
                </a:lnTo>
                <a:lnTo>
                  <a:pt x="206141" y="217105"/>
                </a:lnTo>
                <a:lnTo>
                  <a:pt x="197682" y="219299"/>
                </a:lnTo>
                <a:lnTo>
                  <a:pt x="193923" y="214599"/>
                </a:lnTo>
                <a:lnTo>
                  <a:pt x="191417" y="209900"/>
                </a:lnTo>
                <a:lnTo>
                  <a:pt x="186091" y="203321"/>
                </a:lnTo>
                <a:lnTo>
                  <a:pt x="179512" y="197682"/>
                </a:lnTo>
                <a:lnTo>
                  <a:pt x="173873" y="195176"/>
                </a:lnTo>
                <a:lnTo>
                  <a:pt x="163221" y="200502"/>
                </a:lnTo>
                <a:lnTo>
                  <a:pt x="160715" y="202381"/>
                </a:lnTo>
                <a:lnTo>
                  <a:pt x="158522" y="207394"/>
                </a:lnTo>
                <a:lnTo>
                  <a:pt x="161655" y="210213"/>
                </a:lnTo>
                <a:lnTo>
                  <a:pt x="165727" y="212093"/>
                </a:lnTo>
                <a:lnTo>
                  <a:pt x="167920" y="214599"/>
                </a:lnTo>
                <a:lnTo>
                  <a:pt x="168860" y="218672"/>
                </a:lnTo>
                <a:lnTo>
                  <a:pt x="173873" y="230890"/>
                </a:lnTo>
                <a:lnTo>
                  <a:pt x="172306" y="235902"/>
                </a:lnTo>
                <a:lnTo>
                  <a:pt x="165101" y="242481"/>
                </a:lnTo>
                <a:lnTo>
                  <a:pt x="161655" y="253133"/>
                </a:lnTo>
                <a:lnTo>
                  <a:pt x="159462" y="249061"/>
                </a:lnTo>
                <a:lnTo>
                  <a:pt x="159462" y="245301"/>
                </a:lnTo>
                <a:lnTo>
                  <a:pt x="161341" y="232456"/>
                </a:lnTo>
                <a:lnTo>
                  <a:pt x="161655" y="224624"/>
                </a:lnTo>
                <a:lnTo>
                  <a:pt x="158835" y="218672"/>
                </a:lnTo>
                <a:lnTo>
                  <a:pt x="153509" y="213659"/>
                </a:lnTo>
                <a:lnTo>
                  <a:pt x="147557" y="210213"/>
                </a:lnTo>
                <a:lnTo>
                  <a:pt x="141918" y="208960"/>
                </a:lnTo>
                <a:lnTo>
                  <a:pt x="137532" y="209273"/>
                </a:lnTo>
                <a:lnTo>
                  <a:pt x="129386" y="214286"/>
                </a:lnTo>
                <a:lnTo>
                  <a:pt x="125314" y="216479"/>
                </a:lnTo>
                <a:lnTo>
                  <a:pt x="119674" y="215539"/>
                </a:lnTo>
                <a:lnTo>
                  <a:pt x="115289" y="212093"/>
                </a:lnTo>
                <a:lnTo>
                  <a:pt x="109649" y="206141"/>
                </a:lnTo>
                <a:lnTo>
                  <a:pt x="104950" y="202694"/>
                </a:lnTo>
                <a:lnTo>
                  <a:pt x="86153" y="194862"/>
                </a:lnTo>
                <a:lnTo>
                  <a:pt x="67669" y="184837"/>
                </a:lnTo>
                <a:lnTo>
                  <a:pt x="59837" y="179198"/>
                </a:lnTo>
                <a:lnTo>
                  <a:pt x="55765" y="173559"/>
                </a:lnTo>
                <a:lnTo>
                  <a:pt x="56704" y="167920"/>
                </a:lnTo>
                <a:lnTo>
                  <a:pt x="59524" y="160714"/>
                </a:lnTo>
                <a:lnTo>
                  <a:pt x="67669" y="144737"/>
                </a:lnTo>
                <a:lnTo>
                  <a:pt x="69236" y="134712"/>
                </a:lnTo>
                <a:lnTo>
                  <a:pt x="68609" y="123747"/>
                </a:lnTo>
                <a:lnTo>
                  <a:pt x="62970" y="108709"/>
                </a:lnTo>
                <a:lnTo>
                  <a:pt x="56391" y="99624"/>
                </a:lnTo>
                <a:lnTo>
                  <a:pt x="48246" y="91792"/>
                </a:lnTo>
                <a:lnTo>
                  <a:pt x="40414" y="86466"/>
                </a:lnTo>
                <a:lnTo>
                  <a:pt x="30702" y="81454"/>
                </a:lnTo>
                <a:lnTo>
                  <a:pt x="14098" y="74875"/>
                </a:lnTo>
                <a:lnTo>
                  <a:pt x="0" y="67042"/>
                </a:lnTo>
                <a:lnTo>
                  <a:pt x="11592" y="54825"/>
                </a:lnTo>
                <a:lnTo>
                  <a:pt x="15664" y="48872"/>
                </a:lnTo>
                <a:lnTo>
                  <a:pt x="20363" y="39474"/>
                </a:lnTo>
                <a:lnTo>
                  <a:pt x="23496" y="31015"/>
                </a:lnTo>
                <a:lnTo>
                  <a:pt x="28196" y="5326"/>
                </a:lnTo>
                <a:lnTo>
                  <a:pt x="52005" y="313"/>
                </a:lnTo>
                <a:lnTo>
                  <a:pt x="57331" y="0"/>
                </a:lnTo>
                <a:lnTo>
                  <a:pt x="63910" y="313"/>
                </a:lnTo>
                <a:lnTo>
                  <a:pt x="67356" y="2819"/>
                </a:lnTo>
                <a:lnTo>
                  <a:pt x="71115" y="6892"/>
                </a:lnTo>
                <a:lnTo>
                  <a:pt x="89599" y="37907"/>
                </a:lnTo>
                <a:lnTo>
                  <a:pt x="93359" y="42920"/>
                </a:lnTo>
                <a:lnTo>
                  <a:pt x="97118" y="44486"/>
                </a:lnTo>
                <a:lnTo>
                  <a:pt x="105263" y="44486"/>
                </a:lnTo>
                <a:lnTo>
                  <a:pt x="107457" y="45739"/>
                </a:lnTo>
                <a:lnTo>
                  <a:pt x="108083" y="48245"/>
                </a:lnTo>
                <a:lnTo>
                  <a:pt x="108710" y="54825"/>
                </a:lnTo>
                <a:lnTo>
                  <a:pt x="123434" y="73935"/>
                </a:lnTo>
                <a:lnTo>
                  <a:pt x="131893" y="88033"/>
                </a:lnTo>
                <a:lnTo>
                  <a:pt x="142544" y="102130"/>
                </a:lnTo>
                <a:lnTo>
                  <a:pt x="148183" y="110902"/>
                </a:lnTo>
                <a:lnTo>
                  <a:pt x="152256" y="113095"/>
                </a:lnTo>
                <a:lnTo>
                  <a:pt x="157582" y="113409"/>
                </a:lnTo>
                <a:lnTo>
                  <a:pt x="164161" y="111842"/>
                </a:lnTo>
                <a:lnTo>
                  <a:pt x="180138" y="106203"/>
                </a:lnTo>
                <a:lnTo>
                  <a:pt x="185151" y="104950"/>
                </a:lnTo>
                <a:lnTo>
                  <a:pt x="200815" y="107769"/>
                </a:lnTo>
                <a:close/>
              </a:path>
            </a:pathLst>
          </a:custGeom>
          <a:solidFill>
            <a:srgbClr val="D424CC"/>
          </a:solidFill>
          <a:ln w="12700" cap="rnd">
            <a:solidFill>
              <a:schemeClr val="bg1"/>
            </a:solidFill>
            <a:prstDash val="solid"/>
            <a:round/>
          </a:ln>
        </p:spPr>
        <p:txBody>
          <a:bodyPr rtlCol="0" anchor="ctr"/>
          <a:lstStyle/>
          <a:p>
            <a:endParaRPr lang="vi-VN"/>
          </a:p>
        </p:txBody>
      </p:sp>
      <p:sp>
        <p:nvSpPr>
          <p:cNvPr id="59" name="Freeform: Shape 58">
            <a:extLst>
              <a:ext uri="{FF2B5EF4-FFF2-40B4-BE49-F238E27FC236}">
                <a16:creationId xmlns:a16="http://schemas.microsoft.com/office/drawing/2014/main" id="{A3ECB2F9-40FB-9F2A-751C-2EA7D0C82D83}"/>
              </a:ext>
            </a:extLst>
          </p:cNvPr>
          <p:cNvSpPr/>
          <p:nvPr/>
        </p:nvSpPr>
        <p:spPr>
          <a:xfrm>
            <a:off x="1171307" y="5944436"/>
            <a:ext cx="715540" cy="486843"/>
          </a:xfrm>
          <a:custGeom>
            <a:avLst/>
            <a:gdLst>
              <a:gd name="connsiteX0" fmla="*/ 67669 w 715540"/>
              <a:gd name="connsiteY0" fmla="*/ 35714 h 486843"/>
              <a:gd name="connsiteX1" fmla="*/ 69549 w 715540"/>
              <a:gd name="connsiteY1" fmla="*/ 37594 h 486843"/>
              <a:gd name="connsiteX2" fmla="*/ 100564 w 715540"/>
              <a:gd name="connsiteY2" fmla="*/ 70176 h 486843"/>
              <a:gd name="connsiteX3" fmla="*/ 101817 w 715540"/>
              <a:gd name="connsiteY3" fmla="*/ 77695 h 486843"/>
              <a:gd name="connsiteX4" fmla="*/ 101817 w 715540"/>
              <a:gd name="connsiteY4" fmla="*/ 123434 h 486843"/>
              <a:gd name="connsiteX5" fmla="*/ 85527 w 715540"/>
              <a:gd name="connsiteY5" fmla="*/ 165101 h 486843"/>
              <a:gd name="connsiteX6" fmla="*/ 79887 w 715540"/>
              <a:gd name="connsiteY6" fmla="*/ 188910 h 486843"/>
              <a:gd name="connsiteX7" fmla="*/ 87406 w 715540"/>
              <a:gd name="connsiteY7" fmla="*/ 200502 h 486843"/>
              <a:gd name="connsiteX8" fmla="*/ 84273 w 715540"/>
              <a:gd name="connsiteY8" fmla="*/ 209587 h 486843"/>
              <a:gd name="connsiteX9" fmla="*/ 84273 w 715540"/>
              <a:gd name="connsiteY9" fmla="*/ 214913 h 486843"/>
              <a:gd name="connsiteX10" fmla="*/ 85840 w 715540"/>
              <a:gd name="connsiteY10" fmla="*/ 219612 h 486843"/>
              <a:gd name="connsiteX11" fmla="*/ 87406 w 715540"/>
              <a:gd name="connsiteY11" fmla="*/ 227131 h 486843"/>
              <a:gd name="connsiteX12" fmla="*/ 80514 w 715540"/>
              <a:gd name="connsiteY12" fmla="*/ 223372 h 486843"/>
              <a:gd name="connsiteX13" fmla="*/ 78634 w 715540"/>
              <a:gd name="connsiteY13" fmla="*/ 221179 h 486843"/>
              <a:gd name="connsiteX14" fmla="*/ 70176 w 715540"/>
              <a:gd name="connsiteY14" fmla="*/ 217419 h 486843"/>
              <a:gd name="connsiteX15" fmla="*/ 64223 w 715540"/>
              <a:gd name="connsiteY15" fmla="*/ 198309 h 486843"/>
              <a:gd name="connsiteX16" fmla="*/ 58584 w 715540"/>
              <a:gd name="connsiteY16" fmla="*/ 161968 h 486843"/>
              <a:gd name="connsiteX17" fmla="*/ 47306 w 715540"/>
              <a:gd name="connsiteY17" fmla="*/ 129386 h 486843"/>
              <a:gd name="connsiteX18" fmla="*/ 38847 w 715540"/>
              <a:gd name="connsiteY18" fmla="*/ 115602 h 486843"/>
              <a:gd name="connsiteX19" fmla="*/ 26629 w 715540"/>
              <a:gd name="connsiteY19" fmla="*/ 105577 h 486843"/>
              <a:gd name="connsiteX20" fmla="*/ 10338 w 715540"/>
              <a:gd name="connsiteY20" fmla="*/ 97432 h 486843"/>
              <a:gd name="connsiteX21" fmla="*/ 5013 w 715540"/>
              <a:gd name="connsiteY21" fmla="*/ 91792 h 486843"/>
              <a:gd name="connsiteX22" fmla="*/ 1566 w 715540"/>
              <a:gd name="connsiteY22" fmla="*/ 74562 h 486843"/>
              <a:gd name="connsiteX23" fmla="*/ 0 w 715540"/>
              <a:gd name="connsiteY23" fmla="*/ 70176 h 486843"/>
              <a:gd name="connsiteX24" fmla="*/ 2193 w 715540"/>
              <a:gd name="connsiteY24" fmla="*/ 68922 h 486843"/>
              <a:gd name="connsiteX25" fmla="*/ 29135 w 715540"/>
              <a:gd name="connsiteY25" fmla="*/ 72682 h 486843"/>
              <a:gd name="connsiteX26" fmla="*/ 37281 w 715540"/>
              <a:gd name="connsiteY26" fmla="*/ 72055 h 486843"/>
              <a:gd name="connsiteX27" fmla="*/ 41040 w 715540"/>
              <a:gd name="connsiteY27" fmla="*/ 68609 h 486843"/>
              <a:gd name="connsiteX28" fmla="*/ 46366 w 715540"/>
              <a:gd name="connsiteY28" fmla="*/ 59838 h 486843"/>
              <a:gd name="connsiteX29" fmla="*/ 52005 w 715540"/>
              <a:gd name="connsiteY29" fmla="*/ 56705 h 486843"/>
              <a:gd name="connsiteX30" fmla="*/ 53258 w 715540"/>
              <a:gd name="connsiteY30" fmla="*/ 52632 h 486843"/>
              <a:gd name="connsiteX31" fmla="*/ 54198 w 715540"/>
              <a:gd name="connsiteY31" fmla="*/ 47619 h 486843"/>
              <a:gd name="connsiteX32" fmla="*/ 55451 w 715540"/>
              <a:gd name="connsiteY32" fmla="*/ 43233 h 486843"/>
              <a:gd name="connsiteX33" fmla="*/ 58584 w 715540"/>
              <a:gd name="connsiteY33" fmla="*/ 39474 h 486843"/>
              <a:gd name="connsiteX34" fmla="*/ 62657 w 715540"/>
              <a:gd name="connsiteY34" fmla="*/ 36028 h 486843"/>
              <a:gd name="connsiteX35" fmla="*/ 67669 w 715540"/>
              <a:gd name="connsiteY35" fmla="*/ 35714 h 486843"/>
              <a:gd name="connsiteX36" fmla="*/ 373434 w 715540"/>
              <a:gd name="connsiteY36" fmla="*/ 5326 h 486843"/>
              <a:gd name="connsiteX37" fmla="*/ 442983 w 715540"/>
              <a:gd name="connsiteY37" fmla="*/ 65163 h 486843"/>
              <a:gd name="connsiteX38" fmla="*/ 593360 w 715540"/>
              <a:gd name="connsiteY38" fmla="*/ 144111 h 486843"/>
              <a:gd name="connsiteX39" fmla="*/ 606831 w 715540"/>
              <a:gd name="connsiteY39" fmla="*/ 155075 h 486843"/>
              <a:gd name="connsiteX40" fmla="*/ 628447 w 715540"/>
              <a:gd name="connsiteY40" fmla="*/ 169173 h 486843"/>
              <a:gd name="connsiteX41" fmla="*/ 639726 w 715540"/>
              <a:gd name="connsiteY41" fmla="*/ 179199 h 486843"/>
              <a:gd name="connsiteX42" fmla="*/ 670427 w 715540"/>
              <a:gd name="connsiteY42" fmla="*/ 211780 h 486843"/>
              <a:gd name="connsiteX43" fmla="*/ 690164 w 715540"/>
              <a:gd name="connsiteY43" fmla="*/ 232457 h 486843"/>
              <a:gd name="connsiteX44" fmla="*/ 698623 w 715540"/>
              <a:gd name="connsiteY44" fmla="*/ 239349 h 486843"/>
              <a:gd name="connsiteX45" fmla="*/ 711468 w 715540"/>
              <a:gd name="connsiteY45" fmla="*/ 251254 h 486843"/>
              <a:gd name="connsiteX46" fmla="*/ 714287 w 715540"/>
              <a:gd name="connsiteY46" fmla="*/ 255953 h 486843"/>
              <a:gd name="connsiteX47" fmla="*/ 715227 w 715540"/>
              <a:gd name="connsiteY47" fmla="*/ 261279 h 486843"/>
              <a:gd name="connsiteX48" fmla="*/ 715540 w 715540"/>
              <a:gd name="connsiteY48" fmla="*/ 270364 h 486843"/>
              <a:gd name="connsiteX49" fmla="*/ 714287 w 715540"/>
              <a:gd name="connsiteY49" fmla="*/ 281642 h 486843"/>
              <a:gd name="connsiteX50" fmla="*/ 711468 w 715540"/>
              <a:gd name="connsiteY50" fmla="*/ 291981 h 486843"/>
              <a:gd name="connsiteX51" fmla="*/ 704889 w 715540"/>
              <a:gd name="connsiteY51" fmla="*/ 302006 h 486843"/>
              <a:gd name="connsiteX52" fmla="*/ 656016 w 715540"/>
              <a:gd name="connsiteY52" fmla="*/ 348372 h 486843"/>
              <a:gd name="connsiteX53" fmla="*/ 646931 w 715540"/>
              <a:gd name="connsiteY53" fmla="*/ 359024 h 486843"/>
              <a:gd name="connsiteX54" fmla="*/ 644425 w 715540"/>
              <a:gd name="connsiteY54" fmla="*/ 367169 h 486843"/>
              <a:gd name="connsiteX55" fmla="*/ 646618 w 715540"/>
              <a:gd name="connsiteY55" fmla="*/ 371555 h 486843"/>
              <a:gd name="connsiteX56" fmla="*/ 651004 w 715540"/>
              <a:gd name="connsiteY56" fmla="*/ 375314 h 486843"/>
              <a:gd name="connsiteX57" fmla="*/ 657896 w 715540"/>
              <a:gd name="connsiteY57" fmla="*/ 384713 h 486843"/>
              <a:gd name="connsiteX58" fmla="*/ 657583 w 715540"/>
              <a:gd name="connsiteY58" fmla="*/ 408835 h 486843"/>
              <a:gd name="connsiteX59" fmla="*/ 628447 w 715540"/>
              <a:gd name="connsiteY59" fmla="*/ 401943 h 486843"/>
              <a:gd name="connsiteX60" fmla="*/ 620929 w 715540"/>
              <a:gd name="connsiteY60" fmla="*/ 400690 h 486843"/>
              <a:gd name="connsiteX61" fmla="*/ 616543 w 715540"/>
              <a:gd name="connsiteY61" fmla="*/ 402883 h 486843"/>
              <a:gd name="connsiteX62" fmla="*/ 614976 w 715540"/>
              <a:gd name="connsiteY62" fmla="*/ 408522 h 486843"/>
              <a:gd name="connsiteX63" fmla="*/ 621555 w 715540"/>
              <a:gd name="connsiteY63" fmla="*/ 431079 h 486843"/>
              <a:gd name="connsiteX64" fmla="*/ 622495 w 715540"/>
              <a:gd name="connsiteY64" fmla="*/ 439537 h 486843"/>
              <a:gd name="connsiteX65" fmla="*/ 618422 w 715540"/>
              <a:gd name="connsiteY65" fmla="*/ 447056 h 486843"/>
              <a:gd name="connsiteX66" fmla="*/ 610590 w 715540"/>
              <a:gd name="connsiteY66" fmla="*/ 458648 h 486843"/>
              <a:gd name="connsiteX67" fmla="*/ 609024 w 715540"/>
              <a:gd name="connsiteY67" fmla="*/ 463660 h 486843"/>
              <a:gd name="connsiteX68" fmla="*/ 610903 w 715540"/>
              <a:gd name="connsiteY68" fmla="*/ 469299 h 486843"/>
              <a:gd name="connsiteX69" fmla="*/ 616543 w 715540"/>
              <a:gd name="connsiteY69" fmla="*/ 476505 h 486843"/>
              <a:gd name="connsiteX70" fmla="*/ 617796 w 715540"/>
              <a:gd name="connsiteY70" fmla="*/ 478698 h 486843"/>
              <a:gd name="connsiteX71" fmla="*/ 615916 w 715540"/>
              <a:gd name="connsiteY71" fmla="*/ 483397 h 486843"/>
              <a:gd name="connsiteX72" fmla="*/ 609650 w 715540"/>
              <a:gd name="connsiteY72" fmla="*/ 486843 h 486843"/>
              <a:gd name="connsiteX73" fmla="*/ 593046 w 715540"/>
              <a:gd name="connsiteY73" fmla="*/ 482144 h 486843"/>
              <a:gd name="connsiteX74" fmla="*/ 528197 w 715540"/>
              <a:gd name="connsiteY74" fmla="*/ 449562 h 486843"/>
              <a:gd name="connsiteX75" fmla="*/ 508146 w 715540"/>
              <a:gd name="connsiteY75" fmla="*/ 436718 h 486843"/>
              <a:gd name="connsiteX76" fmla="*/ 500941 w 715540"/>
              <a:gd name="connsiteY76" fmla="*/ 434212 h 486843"/>
              <a:gd name="connsiteX77" fmla="*/ 489036 w 715540"/>
              <a:gd name="connsiteY77" fmla="*/ 435151 h 486843"/>
              <a:gd name="connsiteX78" fmla="*/ 482144 w 715540"/>
              <a:gd name="connsiteY78" fmla="*/ 433898 h 486843"/>
              <a:gd name="connsiteX79" fmla="*/ 477758 w 715540"/>
              <a:gd name="connsiteY79" fmla="*/ 433272 h 486843"/>
              <a:gd name="connsiteX80" fmla="*/ 473998 w 715540"/>
              <a:gd name="connsiteY80" fmla="*/ 435151 h 486843"/>
              <a:gd name="connsiteX81" fmla="*/ 472119 w 715540"/>
              <a:gd name="connsiteY81" fmla="*/ 437345 h 486843"/>
              <a:gd name="connsiteX82" fmla="*/ 468673 w 715540"/>
              <a:gd name="connsiteY82" fmla="*/ 438284 h 486843"/>
              <a:gd name="connsiteX83" fmla="*/ 463660 w 715540"/>
              <a:gd name="connsiteY83" fmla="*/ 438911 h 486843"/>
              <a:gd name="connsiteX84" fmla="*/ 453948 w 715540"/>
              <a:gd name="connsiteY84" fmla="*/ 437345 h 486843"/>
              <a:gd name="connsiteX85" fmla="*/ 442357 w 715540"/>
              <a:gd name="connsiteY85" fmla="*/ 443297 h 486843"/>
              <a:gd name="connsiteX86" fmla="*/ 436718 w 715540"/>
              <a:gd name="connsiteY86" fmla="*/ 442983 h 486843"/>
              <a:gd name="connsiteX87" fmla="*/ 420114 w 715540"/>
              <a:gd name="connsiteY87" fmla="*/ 431392 h 486843"/>
              <a:gd name="connsiteX88" fmla="*/ 420740 w 715540"/>
              <a:gd name="connsiteY88" fmla="*/ 421994 h 486843"/>
              <a:gd name="connsiteX89" fmla="*/ 429825 w 715540"/>
              <a:gd name="connsiteY89" fmla="*/ 343673 h 486843"/>
              <a:gd name="connsiteX90" fmla="*/ 436404 w 715540"/>
              <a:gd name="connsiteY90" fmla="*/ 319863 h 486843"/>
              <a:gd name="connsiteX91" fmla="*/ 445176 w 715540"/>
              <a:gd name="connsiteY91" fmla="*/ 294800 h 486843"/>
              <a:gd name="connsiteX92" fmla="*/ 464913 w 715540"/>
              <a:gd name="connsiteY92" fmla="*/ 295427 h 486843"/>
              <a:gd name="connsiteX93" fmla="*/ 478071 w 715540"/>
              <a:gd name="connsiteY93" fmla="*/ 293547 h 486843"/>
              <a:gd name="connsiteX94" fmla="*/ 480891 w 715540"/>
              <a:gd name="connsiteY94" fmla="*/ 286028 h 486843"/>
              <a:gd name="connsiteX95" fmla="*/ 487783 w 715540"/>
              <a:gd name="connsiteY95" fmla="*/ 278823 h 486843"/>
              <a:gd name="connsiteX96" fmla="*/ 514099 w 715540"/>
              <a:gd name="connsiteY96" fmla="*/ 259086 h 486843"/>
              <a:gd name="connsiteX97" fmla="*/ 523184 w 715540"/>
              <a:gd name="connsiteY97" fmla="*/ 255013 h 486843"/>
              <a:gd name="connsiteX98" fmla="*/ 527570 w 715540"/>
              <a:gd name="connsiteY98" fmla="*/ 258146 h 486843"/>
              <a:gd name="connsiteX99" fmla="*/ 528823 w 715540"/>
              <a:gd name="connsiteY99" fmla="*/ 265038 h 486843"/>
              <a:gd name="connsiteX100" fmla="*/ 538848 w 715540"/>
              <a:gd name="connsiteY100" fmla="*/ 292294 h 486843"/>
              <a:gd name="connsiteX101" fmla="*/ 538848 w 715540"/>
              <a:gd name="connsiteY101" fmla="*/ 286028 h 486843"/>
              <a:gd name="connsiteX102" fmla="*/ 536342 w 715540"/>
              <a:gd name="connsiteY102" fmla="*/ 270051 h 486843"/>
              <a:gd name="connsiteX103" fmla="*/ 536342 w 715540"/>
              <a:gd name="connsiteY103" fmla="*/ 250941 h 486843"/>
              <a:gd name="connsiteX104" fmla="*/ 533522 w 715540"/>
              <a:gd name="connsiteY104" fmla="*/ 241542 h 486843"/>
              <a:gd name="connsiteX105" fmla="*/ 527883 w 715540"/>
              <a:gd name="connsiteY105" fmla="*/ 231830 h 486843"/>
              <a:gd name="connsiteX106" fmla="*/ 508773 w 715540"/>
              <a:gd name="connsiteY106" fmla="*/ 206767 h 486843"/>
              <a:gd name="connsiteX107" fmla="*/ 492169 w 715540"/>
              <a:gd name="connsiteY107" fmla="*/ 190790 h 486843"/>
              <a:gd name="connsiteX108" fmla="*/ 483710 w 715540"/>
              <a:gd name="connsiteY108" fmla="*/ 185777 h 486843"/>
              <a:gd name="connsiteX109" fmla="*/ 475252 w 715540"/>
              <a:gd name="connsiteY109" fmla="*/ 184837 h 486843"/>
              <a:gd name="connsiteX110" fmla="*/ 458647 w 715540"/>
              <a:gd name="connsiteY110" fmla="*/ 188910 h 486843"/>
              <a:gd name="connsiteX111" fmla="*/ 448622 w 715540"/>
              <a:gd name="connsiteY111" fmla="*/ 188597 h 486843"/>
              <a:gd name="connsiteX112" fmla="*/ 434838 w 715540"/>
              <a:gd name="connsiteY112" fmla="*/ 180452 h 486843"/>
              <a:gd name="connsiteX113" fmla="*/ 425126 w 715540"/>
              <a:gd name="connsiteY113" fmla="*/ 166980 h 486843"/>
              <a:gd name="connsiteX114" fmla="*/ 416354 w 715540"/>
              <a:gd name="connsiteY114" fmla="*/ 152256 h 486843"/>
              <a:gd name="connsiteX115" fmla="*/ 407896 w 715540"/>
              <a:gd name="connsiteY115" fmla="*/ 140978 h 486843"/>
              <a:gd name="connsiteX116" fmla="*/ 393798 w 715540"/>
              <a:gd name="connsiteY116" fmla="*/ 132519 h 486843"/>
              <a:gd name="connsiteX117" fmla="*/ 379700 w 715540"/>
              <a:gd name="connsiteY117" fmla="*/ 130640 h 486843"/>
              <a:gd name="connsiteX118" fmla="*/ 366229 w 715540"/>
              <a:gd name="connsiteY118" fmla="*/ 134399 h 486843"/>
              <a:gd name="connsiteX119" fmla="*/ 355264 w 715540"/>
              <a:gd name="connsiteY119" fmla="*/ 144111 h 486843"/>
              <a:gd name="connsiteX120" fmla="*/ 353697 w 715540"/>
              <a:gd name="connsiteY120" fmla="*/ 148497 h 486843"/>
              <a:gd name="connsiteX121" fmla="*/ 353697 w 715540"/>
              <a:gd name="connsiteY121" fmla="*/ 152256 h 486843"/>
              <a:gd name="connsiteX122" fmla="*/ 352758 w 715540"/>
              <a:gd name="connsiteY122" fmla="*/ 155075 h 486843"/>
              <a:gd name="connsiteX123" fmla="*/ 348058 w 715540"/>
              <a:gd name="connsiteY123" fmla="*/ 156015 h 486843"/>
              <a:gd name="connsiteX124" fmla="*/ 345552 w 715540"/>
              <a:gd name="connsiteY124" fmla="*/ 157895 h 486843"/>
              <a:gd name="connsiteX125" fmla="*/ 343672 w 715540"/>
              <a:gd name="connsiteY125" fmla="*/ 166354 h 486843"/>
              <a:gd name="connsiteX126" fmla="*/ 342419 w 715540"/>
              <a:gd name="connsiteY126" fmla="*/ 168234 h 486843"/>
              <a:gd name="connsiteX127" fmla="*/ 327382 w 715540"/>
              <a:gd name="connsiteY127" fmla="*/ 167294 h 486843"/>
              <a:gd name="connsiteX128" fmla="*/ 326128 w 715540"/>
              <a:gd name="connsiteY128" fmla="*/ 168234 h 486843"/>
              <a:gd name="connsiteX129" fmla="*/ 323935 w 715540"/>
              <a:gd name="connsiteY129" fmla="*/ 164161 h 486843"/>
              <a:gd name="connsiteX130" fmla="*/ 326442 w 715540"/>
              <a:gd name="connsiteY130" fmla="*/ 158208 h 486843"/>
              <a:gd name="connsiteX131" fmla="*/ 326128 w 715540"/>
              <a:gd name="connsiteY131" fmla="*/ 153196 h 486843"/>
              <a:gd name="connsiteX132" fmla="*/ 324249 w 715540"/>
              <a:gd name="connsiteY132" fmla="*/ 150376 h 486843"/>
              <a:gd name="connsiteX133" fmla="*/ 318610 w 715540"/>
              <a:gd name="connsiteY133" fmla="*/ 143797 h 486843"/>
              <a:gd name="connsiteX134" fmla="*/ 317357 w 715540"/>
              <a:gd name="connsiteY134" fmla="*/ 139725 h 486843"/>
              <a:gd name="connsiteX135" fmla="*/ 317357 w 715540"/>
              <a:gd name="connsiteY135" fmla="*/ 127820 h 486843"/>
              <a:gd name="connsiteX136" fmla="*/ 315790 w 715540"/>
              <a:gd name="connsiteY136" fmla="*/ 117795 h 486843"/>
              <a:gd name="connsiteX137" fmla="*/ 311717 w 715540"/>
              <a:gd name="connsiteY137" fmla="*/ 111843 h 486843"/>
              <a:gd name="connsiteX138" fmla="*/ 300126 w 715540"/>
              <a:gd name="connsiteY138" fmla="*/ 102757 h 486843"/>
              <a:gd name="connsiteX139" fmla="*/ 297306 w 715540"/>
              <a:gd name="connsiteY139" fmla="*/ 108710 h 486843"/>
              <a:gd name="connsiteX140" fmla="*/ 293860 w 715540"/>
              <a:gd name="connsiteY140" fmla="*/ 108710 h 486843"/>
              <a:gd name="connsiteX141" fmla="*/ 293547 w 715540"/>
              <a:gd name="connsiteY141" fmla="*/ 96805 h 486843"/>
              <a:gd name="connsiteX142" fmla="*/ 289161 w 715540"/>
              <a:gd name="connsiteY142" fmla="*/ 88346 h 486843"/>
              <a:gd name="connsiteX143" fmla="*/ 279763 w 715540"/>
              <a:gd name="connsiteY143" fmla="*/ 76128 h 486843"/>
              <a:gd name="connsiteX144" fmla="*/ 277569 w 715540"/>
              <a:gd name="connsiteY144" fmla="*/ 70489 h 486843"/>
              <a:gd name="connsiteX145" fmla="*/ 281955 w 715540"/>
              <a:gd name="connsiteY145" fmla="*/ 69549 h 486843"/>
              <a:gd name="connsiteX146" fmla="*/ 285402 w 715540"/>
              <a:gd name="connsiteY146" fmla="*/ 67043 h 486843"/>
              <a:gd name="connsiteX147" fmla="*/ 288848 w 715540"/>
              <a:gd name="connsiteY147" fmla="*/ 62030 h 486843"/>
              <a:gd name="connsiteX148" fmla="*/ 291041 w 715540"/>
              <a:gd name="connsiteY148" fmla="*/ 57958 h 486843"/>
              <a:gd name="connsiteX149" fmla="*/ 291041 w 715540"/>
              <a:gd name="connsiteY149" fmla="*/ 53572 h 486843"/>
              <a:gd name="connsiteX150" fmla="*/ 288848 w 715540"/>
              <a:gd name="connsiteY150" fmla="*/ 49186 h 486843"/>
              <a:gd name="connsiteX151" fmla="*/ 285402 w 715540"/>
              <a:gd name="connsiteY151" fmla="*/ 49186 h 486843"/>
              <a:gd name="connsiteX152" fmla="*/ 282269 w 715540"/>
              <a:gd name="connsiteY152" fmla="*/ 55765 h 486843"/>
              <a:gd name="connsiteX153" fmla="*/ 277569 w 715540"/>
              <a:gd name="connsiteY153" fmla="*/ 61090 h 486843"/>
              <a:gd name="connsiteX154" fmla="*/ 272244 w 715540"/>
              <a:gd name="connsiteY154" fmla="*/ 64850 h 486843"/>
              <a:gd name="connsiteX155" fmla="*/ 265038 w 715540"/>
              <a:gd name="connsiteY155" fmla="*/ 67043 h 486843"/>
              <a:gd name="connsiteX156" fmla="*/ 258459 w 715540"/>
              <a:gd name="connsiteY156" fmla="*/ 66416 h 486843"/>
              <a:gd name="connsiteX157" fmla="*/ 258146 w 715540"/>
              <a:gd name="connsiteY157" fmla="*/ 61717 h 486843"/>
              <a:gd name="connsiteX158" fmla="*/ 259399 w 715540"/>
              <a:gd name="connsiteY158" fmla="*/ 54511 h 486843"/>
              <a:gd name="connsiteX159" fmla="*/ 257519 w 715540"/>
              <a:gd name="connsiteY159" fmla="*/ 49186 h 486843"/>
              <a:gd name="connsiteX160" fmla="*/ 265038 w 715540"/>
              <a:gd name="connsiteY160" fmla="*/ 50752 h 486843"/>
              <a:gd name="connsiteX161" fmla="*/ 271304 w 715540"/>
              <a:gd name="connsiteY161" fmla="*/ 49812 h 486843"/>
              <a:gd name="connsiteX162" fmla="*/ 275690 w 715540"/>
              <a:gd name="connsiteY162" fmla="*/ 45740 h 486843"/>
              <a:gd name="connsiteX163" fmla="*/ 293547 w 715540"/>
              <a:gd name="connsiteY163" fmla="*/ 19737 h 486843"/>
              <a:gd name="connsiteX164" fmla="*/ 296993 w 715540"/>
              <a:gd name="connsiteY164" fmla="*/ 12845 h 486843"/>
              <a:gd name="connsiteX165" fmla="*/ 301066 w 715540"/>
              <a:gd name="connsiteY165" fmla="*/ 6579 h 486843"/>
              <a:gd name="connsiteX166" fmla="*/ 306392 w 715540"/>
              <a:gd name="connsiteY166" fmla="*/ 2193 h 486843"/>
              <a:gd name="connsiteX167" fmla="*/ 313284 w 715540"/>
              <a:gd name="connsiteY167" fmla="*/ 627 h 486843"/>
              <a:gd name="connsiteX168" fmla="*/ 331454 w 715540"/>
              <a:gd name="connsiteY168" fmla="*/ 0 h 486843"/>
              <a:gd name="connsiteX169" fmla="*/ 373434 w 715540"/>
              <a:gd name="connsiteY169" fmla="*/ 5326 h 48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715540" h="486843">
                <a:moveTo>
                  <a:pt x="67669" y="35714"/>
                </a:moveTo>
                <a:lnTo>
                  <a:pt x="69549" y="37594"/>
                </a:lnTo>
                <a:lnTo>
                  <a:pt x="100564" y="70176"/>
                </a:lnTo>
                <a:lnTo>
                  <a:pt x="101817" y="77695"/>
                </a:lnTo>
                <a:lnTo>
                  <a:pt x="101817" y="123434"/>
                </a:lnTo>
                <a:lnTo>
                  <a:pt x="85527" y="165101"/>
                </a:lnTo>
                <a:lnTo>
                  <a:pt x="79887" y="188910"/>
                </a:lnTo>
                <a:lnTo>
                  <a:pt x="87406" y="200502"/>
                </a:lnTo>
                <a:lnTo>
                  <a:pt x="84273" y="209587"/>
                </a:lnTo>
                <a:lnTo>
                  <a:pt x="84273" y="214913"/>
                </a:lnTo>
                <a:lnTo>
                  <a:pt x="85840" y="219612"/>
                </a:lnTo>
                <a:lnTo>
                  <a:pt x="87406" y="227131"/>
                </a:lnTo>
                <a:lnTo>
                  <a:pt x="80514" y="223372"/>
                </a:lnTo>
                <a:lnTo>
                  <a:pt x="78634" y="221179"/>
                </a:lnTo>
                <a:lnTo>
                  <a:pt x="70176" y="217419"/>
                </a:lnTo>
                <a:lnTo>
                  <a:pt x="64223" y="198309"/>
                </a:lnTo>
                <a:lnTo>
                  <a:pt x="58584" y="161968"/>
                </a:lnTo>
                <a:lnTo>
                  <a:pt x="47306" y="129386"/>
                </a:lnTo>
                <a:lnTo>
                  <a:pt x="38847" y="115602"/>
                </a:lnTo>
                <a:lnTo>
                  <a:pt x="26629" y="105577"/>
                </a:lnTo>
                <a:lnTo>
                  <a:pt x="10338" y="97432"/>
                </a:lnTo>
                <a:lnTo>
                  <a:pt x="5013" y="91792"/>
                </a:lnTo>
                <a:lnTo>
                  <a:pt x="1566" y="74562"/>
                </a:lnTo>
                <a:lnTo>
                  <a:pt x="0" y="70176"/>
                </a:lnTo>
                <a:lnTo>
                  <a:pt x="2193" y="68922"/>
                </a:lnTo>
                <a:lnTo>
                  <a:pt x="29135" y="72682"/>
                </a:lnTo>
                <a:lnTo>
                  <a:pt x="37281" y="72055"/>
                </a:lnTo>
                <a:lnTo>
                  <a:pt x="41040" y="68609"/>
                </a:lnTo>
                <a:lnTo>
                  <a:pt x="46366" y="59838"/>
                </a:lnTo>
                <a:lnTo>
                  <a:pt x="52005" y="56705"/>
                </a:lnTo>
                <a:lnTo>
                  <a:pt x="53258" y="52632"/>
                </a:lnTo>
                <a:lnTo>
                  <a:pt x="54198" y="47619"/>
                </a:lnTo>
                <a:lnTo>
                  <a:pt x="55451" y="43233"/>
                </a:lnTo>
                <a:lnTo>
                  <a:pt x="58584" y="39474"/>
                </a:lnTo>
                <a:lnTo>
                  <a:pt x="62657" y="36028"/>
                </a:lnTo>
                <a:lnTo>
                  <a:pt x="67669" y="35714"/>
                </a:lnTo>
                <a:close/>
                <a:moveTo>
                  <a:pt x="373434" y="5326"/>
                </a:moveTo>
                <a:lnTo>
                  <a:pt x="442983" y="65163"/>
                </a:lnTo>
                <a:lnTo>
                  <a:pt x="593360" y="144111"/>
                </a:lnTo>
                <a:lnTo>
                  <a:pt x="606831" y="155075"/>
                </a:lnTo>
                <a:lnTo>
                  <a:pt x="628447" y="169173"/>
                </a:lnTo>
                <a:lnTo>
                  <a:pt x="639726" y="179199"/>
                </a:lnTo>
                <a:lnTo>
                  <a:pt x="670427" y="211780"/>
                </a:lnTo>
                <a:lnTo>
                  <a:pt x="690164" y="232457"/>
                </a:lnTo>
                <a:lnTo>
                  <a:pt x="698623" y="239349"/>
                </a:lnTo>
                <a:lnTo>
                  <a:pt x="711468" y="251254"/>
                </a:lnTo>
                <a:lnTo>
                  <a:pt x="714287" y="255953"/>
                </a:lnTo>
                <a:lnTo>
                  <a:pt x="715227" y="261279"/>
                </a:lnTo>
                <a:lnTo>
                  <a:pt x="715540" y="270364"/>
                </a:lnTo>
                <a:lnTo>
                  <a:pt x="714287" y="281642"/>
                </a:lnTo>
                <a:lnTo>
                  <a:pt x="711468" y="291981"/>
                </a:lnTo>
                <a:lnTo>
                  <a:pt x="704889" y="302006"/>
                </a:lnTo>
                <a:lnTo>
                  <a:pt x="656016" y="348372"/>
                </a:lnTo>
                <a:lnTo>
                  <a:pt x="646931" y="359024"/>
                </a:lnTo>
                <a:lnTo>
                  <a:pt x="644425" y="367169"/>
                </a:lnTo>
                <a:lnTo>
                  <a:pt x="646618" y="371555"/>
                </a:lnTo>
                <a:lnTo>
                  <a:pt x="651004" y="375314"/>
                </a:lnTo>
                <a:lnTo>
                  <a:pt x="657896" y="384713"/>
                </a:lnTo>
                <a:lnTo>
                  <a:pt x="657583" y="408835"/>
                </a:lnTo>
                <a:lnTo>
                  <a:pt x="628447" y="401943"/>
                </a:lnTo>
                <a:lnTo>
                  <a:pt x="620929" y="400690"/>
                </a:lnTo>
                <a:lnTo>
                  <a:pt x="616543" y="402883"/>
                </a:lnTo>
                <a:lnTo>
                  <a:pt x="614976" y="408522"/>
                </a:lnTo>
                <a:lnTo>
                  <a:pt x="621555" y="431079"/>
                </a:lnTo>
                <a:lnTo>
                  <a:pt x="622495" y="439537"/>
                </a:lnTo>
                <a:lnTo>
                  <a:pt x="618422" y="447056"/>
                </a:lnTo>
                <a:lnTo>
                  <a:pt x="610590" y="458648"/>
                </a:lnTo>
                <a:lnTo>
                  <a:pt x="609024" y="463660"/>
                </a:lnTo>
                <a:lnTo>
                  <a:pt x="610903" y="469299"/>
                </a:lnTo>
                <a:lnTo>
                  <a:pt x="616543" y="476505"/>
                </a:lnTo>
                <a:lnTo>
                  <a:pt x="617796" y="478698"/>
                </a:lnTo>
                <a:lnTo>
                  <a:pt x="615916" y="483397"/>
                </a:lnTo>
                <a:lnTo>
                  <a:pt x="609650" y="486843"/>
                </a:lnTo>
                <a:lnTo>
                  <a:pt x="593046" y="482144"/>
                </a:lnTo>
                <a:lnTo>
                  <a:pt x="528197" y="449562"/>
                </a:lnTo>
                <a:lnTo>
                  <a:pt x="508146" y="436718"/>
                </a:lnTo>
                <a:lnTo>
                  <a:pt x="500941" y="434212"/>
                </a:lnTo>
                <a:lnTo>
                  <a:pt x="489036" y="435151"/>
                </a:lnTo>
                <a:lnTo>
                  <a:pt x="482144" y="433898"/>
                </a:lnTo>
                <a:lnTo>
                  <a:pt x="477758" y="433272"/>
                </a:lnTo>
                <a:lnTo>
                  <a:pt x="473998" y="435151"/>
                </a:lnTo>
                <a:lnTo>
                  <a:pt x="472119" y="437345"/>
                </a:lnTo>
                <a:lnTo>
                  <a:pt x="468673" y="438284"/>
                </a:lnTo>
                <a:lnTo>
                  <a:pt x="463660" y="438911"/>
                </a:lnTo>
                <a:lnTo>
                  <a:pt x="453948" y="437345"/>
                </a:lnTo>
                <a:lnTo>
                  <a:pt x="442357" y="443297"/>
                </a:lnTo>
                <a:lnTo>
                  <a:pt x="436718" y="442983"/>
                </a:lnTo>
                <a:lnTo>
                  <a:pt x="420114" y="431392"/>
                </a:lnTo>
                <a:lnTo>
                  <a:pt x="420740" y="421994"/>
                </a:lnTo>
                <a:lnTo>
                  <a:pt x="429825" y="343673"/>
                </a:lnTo>
                <a:lnTo>
                  <a:pt x="436404" y="319863"/>
                </a:lnTo>
                <a:lnTo>
                  <a:pt x="445176" y="294800"/>
                </a:lnTo>
                <a:lnTo>
                  <a:pt x="464913" y="295427"/>
                </a:lnTo>
                <a:lnTo>
                  <a:pt x="478071" y="293547"/>
                </a:lnTo>
                <a:lnTo>
                  <a:pt x="480891" y="286028"/>
                </a:lnTo>
                <a:lnTo>
                  <a:pt x="487783" y="278823"/>
                </a:lnTo>
                <a:lnTo>
                  <a:pt x="514099" y="259086"/>
                </a:lnTo>
                <a:lnTo>
                  <a:pt x="523184" y="255013"/>
                </a:lnTo>
                <a:lnTo>
                  <a:pt x="527570" y="258146"/>
                </a:lnTo>
                <a:lnTo>
                  <a:pt x="528823" y="265038"/>
                </a:lnTo>
                <a:lnTo>
                  <a:pt x="538848" y="292294"/>
                </a:lnTo>
                <a:lnTo>
                  <a:pt x="538848" y="286028"/>
                </a:lnTo>
                <a:lnTo>
                  <a:pt x="536342" y="270051"/>
                </a:lnTo>
                <a:lnTo>
                  <a:pt x="536342" y="250941"/>
                </a:lnTo>
                <a:lnTo>
                  <a:pt x="533522" y="241542"/>
                </a:lnTo>
                <a:lnTo>
                  <a:pt x="527883" y="231830"/>
                </a:lnTo>
                <a:lnTo>
                  <a:pt x="508773" y="206767"/>
                </a:lnTo>
                <a:lnTo>
                  <a:pt x="492169" y="190790"/>
                </a:lnTo>
                <a:lnTo>
                  <a:pt x="483710" y="185777"/>
                </a:lnTo>
                <a:lnTo>
                  <a:pt x="475252" y="184837"/>
                </a:lnTo>
                <a:lnTo>
                  <a:pt x="458647" y="188910"/>
                </a:lnTo>
                <a:lnTo>
                  <a:pt x="448622" y="188597"/>
                </a:lnTo>
                <a:lnTo>
                  <a:pt x="434838" y="180452"/>
                </a:lnTo>
                <a:lnTo>
                  <a:pt x="425126" y="166980"/>
                </a:lnTo>
                <a:lnTo>
                  <a:pt x="416354" y="152256"/>
                </a:lnTo>
                <a:lnTo>
                  <a:pt x="407896" y="140978"/>
                </a:lnTo>
                <a:lnTo>
                  <a:pt x="393798" y="132519"/>
                </a:lnTo>
                <a:lnTo>
                  <a:pt x="379700" y="130640"/>
                </a:lnTo>
                <a:lnTo>
                  <a:pt x="366229" y="134399"/>
                </a:lnTo>
                <a:lnTo>
                  <a:pt x="355264" y="144111"/>
                </a:lnTo>
                <a:lnTo>
                  <a:pt x="353697" y="148497"/>
                </a:lnTo>
                <a:lnTo>
                  <a:pt x="353697" y="152256"/>
                </a:lnTo>
                <a:lnTo>
                  <a:pt x="352758" y="155075"/>
                </a:lnTo>
                <a:lnTo>
                  <a:pt x="348058" y="156015"/>
                </a:lnTo>
                <a:lnTo>
                  <a:pt x="345552" y="157895"/>
                </a:lnTo>
                <a:lnTo>
                  <a:pt x="343672" y="166354"/>
                </a:lnTo>
                <a:lnTo>
                  <a:pt x="342419" y="168234"/>
                </a:lnTo>
                <a:lnTo>
                  <a:pt x="327382" y="167294"/>
                </a:lnTo>
                <a:lnTo>
                  <a:pt x="326128" y="168234"/>
                </a:lnTo>
                <a:lnTo>
                  <a:pt x="323935" y="164161"/>
                </a:lnTo>
                <a:lnTo>
                  <a:pt x="326442" y="158208"/>
                </a:lnTo>
                <a:lnTo>
                  <a:pt x="326128" y="153196"/>
                </a:lnTo>
                <a:lnTo>
                  <a:pt x="324249" y="150376"/>
                </a:lnTo>
                <a:lnTo>
                  <a:pt x="318610" y="143797"/>
                </a:lnTo>
                <a:lnTo>
                  <a:pt x="317357" y="139725"/>
                </a:lnTo>
                <a:lnTo>
                  <a:pt x="317357" y="127820"/>
                </a:lnTo>
                <a:lnTo>
                  <a:pt x="315790" y="117795"/>
                </a:lnTo>
                <a:lnTo>
                  <a:pt x="311717" y="111843"/>
                </a:lnTo>
                <a:lnTo>
                  <a:pt x="300126" y="102757"/>
                </a:lnTo>
                <a:lnTo>
                  <a:pt x="297306" y="108710"/>
                </a:lnTo>
                <a:lnTo>
                  <a:pt x="293860" y="108710"/>
                </a:lnTo>
                <a:lnTo>
                  <a:pt x="293547" y="96805"/>
                </a:lnTo>
                <a:lnTo>
                  <a:pt x="289161" y="88346"/>
                </a:lnTo>
                <a:lnTo>
                  <a:pt x="279763" y="76128"/>
                </a:lnTo>
                <a:lnTo>
                  <a:pt x="277569" y="70489"/>
                </a:lnTo>
                <a:lnTo>
                  <a:pt x="281955" y="69549"/>
                </a:lnTo>
                <a:lnTo>
                  <a:pt x="285402" y="67043"/>
                </a:lnTo>
                <a:lnTo>
                  <a:pt x="288848" y="62030"/>
                </a:lnTo>
                <a:lnTo>
                  <a:pt x="291041" y="57958"/>
                </a:lnTo>
                <a:lnTo>
                  <a:pt x="291041" y="53572"/>
                </a:lnTo>
                <a:lnTo>
                  <a:pt x="288848" y="49186"/>
                </a:lnTo>
                <a:lnTo>
                  <a:pt x="285402" y="49186"/>
                </a:lnTo>
                <a:lnTo>
                  <a:pt x="282269" y="55765"/>
                </a:lnTo>
                <a:lnTo>
                  <a:pt x="277569" y="61090"/>
                </a:lnTo>
                <a:lnTo>
                  <a:pt x="272244" y="64850"/>
                </a:lnTo>
                <a:lnTo>
                  <a:pt x="265038" y="67043"/>
                </a:lnTo>
                <a:lnTo>
                  <a:pt x="258459" y="66416"/>
                </a:lnTo>
                <a:lnTo>
                  <a:pt x="258146" y="61717"/>
                </a:lnTo>
                <a:lnTo>
                  <a:pt x="259399" y="54511"/>
                </a:lnTo>
                <a:lnTo>
                  <a:pt x="257519" y="49186"/>
                </a:lnTo>
                <a:lnTo>
                  <a:pt x="265038" y="50752"/>
                </a:lnTo>
                <a:lnTo>
                  <a:pt x="271304" y="49812"/>
                </a:lnTo>
                <a:lnTo>
                  <a:pt x="275690" y="45740"/>
                </a:lnTo>
                <a:lnTo>
                  <a:pt x="293547" y="19737"/>
                </a:lnTo>
                <a:lnTo>
                  <a:pt x="296993" y="12845"/>
                </a:lnTo>
                <a:lnTo>
                  <a:pt x="301066" y="6579"/>
                </a:lnTo>
                <a:lnTo>
                  <a:pt x="306392" y="2193"/>
                </a:lnTo>
                <a:lnTo>
                  <a:pt x="313284" y="627"/>
                </a:lnTo>
                <a:lnTo>
                  <a:pt x="331454" y="0"/>
                </a:lnTo>
                <a:lnTo>
                  <a:pt x="373434" y="5326"/>
                </a:lnTo>
                <a:close/>
              </a:path>
            </a:pathLst>
          </a:custGeom>
          <a:solidFill>
            <a:srgbClr val="3CE315"/>
          </a:solidFill>
          <a:ln w="12700" cap="rnd">
            <a:solidFill>
              <a:schemeClr val="bg1"/>
            </a:solidFill>
            <a:prstDash val="solid"/>
            <a:round/>
          </a:ln>
        </p:spPr>
        <p:txBody>
          <a:bodyPr rtlCol="0" anchor="ctr"/>
          <a:lstStyle/>
          <a:p>
            <a:endParaRPr lang="vi-VN" dirty="0"/>
          </a:p>
        </p:txBody>
      </p:sp>
      <p:sp>
        <p:nvSpPr>
          <p:cNvPr id="60" name="Freeform: Shape 59">
            <a:extLst>
              <a:ext uri="{FF2B5EF4-FFF2-40B4-BE49-F238E27FC236}">
                <a16:creationId xmlns:a16="http://schemas.microsoft.com/office/drawing/2014/main" id="{176F8C3C-EB84-B883-1D92-EB0B3DD5C177}"/>
              </a:ext>
            </a:extLst>
          </p:cNvPr>
          <p:cNvSpPr/>
          <p:nvPr/>
        </p:nvSpPr>
        <p:spPr>
          <a:xfrm>
            <a:off x="1884654" y="5731716"/>
            <a:ext cx="518797" cy="264411"/>
          </a:xfrm>
          <a:custGeom>
            <a:avLst/>
            <a:gdLst>
              <a:gd name="connsiteX0" fmla="*/ 357143 w 518797"/>
              <a:gd name="connsiteY0" fmla="*/ 18483 h 264411"/>
              <a:gd name="connsiteX1" fmla="*/ 371241 w 518797"/>
              <a:gd name="connsiteY1" fmla="*/ 26316 h 264411"/>
              <a:gd name="connsiteX2" fmla="*/ 387845 w 518797"/>
              <a:gd name="connsiteY2" fmla="*/ 32895 h 264411"/>
              <a:gd name="connsiteX3" fmla="*/ 397557 w 518797"/>
              <a:gd name="connsiteY3" fmla="*/ 37907 h 264411"/>
              <a:gd name="connsiteX4" fmla="*/ 405389 w 518797"/>
              <a:gd name="connsiteY4" fmla="*/ 43233 h 264411"/>
              <a:gd name="connsiteX5" fmla="*/ 413535 w 518797"/>
              <a:gd name="connsiteY5" fmla="*/ 51065 h 264411"/>
              <a:gd name="connsiteX6" fmla="*/ 420114 w 518797"/>
              <a:gd name="connsiteY6" fmla="*/ 60150 h 264411"/>
              <a:gd name="connsiteX7" fmla="*/ 425753 w 518797"/>
              <a:gd name="connsiteY7" fmla="*/ 75188 h 264411"/>
              <a:gd name="connsiteX8" fmla="*/ 426379 w 518797"/>
              <a:gd name="connsiteY8" fmla="*/ 86153 h 264411"/>
              <a:gd name="connsiteX9" fmla="*/ 424813 w 518797"/>
              <a:gd name="connsiteY9" fmla="*/ 96178 h 264411"/>
              <a:gd name="connsiteX10" fmla="*/ 416667 w 518797"/>
              <a:gd name="connsiteY10" fmla="*/ 112155 h 264411"/>
              <a:gd name="connsiteX11" fmla="*/ 413848 w 518797"/>
              <a:gd name="connsiteY11" fmla="*/ 119361 h 264411"/>
              <a:gd name="connsiteX12" fmla="*/ 412908 w 518797"/>
              <a:gd name="connsiteY12" fmla="*/ 125000 h 264411"/>
              <a:gd name="connsiteX13" fmla="*/ 416981 w 518797"/>
              <a:gd name="connsiteY13" fmla="*/ 130639 h 264411"/>
              <a:gd name="connsiteX14" fmla="*/ 424813 w 518797"/>
              <a:gd name="connsiteY14" fmla="*/ 136278 h 264411"/>
              <a:gd name="connsiteX15" fmla="*/ 443296 w 518797"/>
              <a:gd name="connsiteY15" fmla="*/ 146303 h 264411"/>
              <a:gd name="connsiteX16" fmla="*/ 462094 w 518797"/>
              <a:gd name="connsiteY16" fmla="*/ 154135 h 264411"/>
              <a:gd name="connsiteX17" fmla="*/ 466793 w 518797"/>
              <a:gd name="connsiteY17" fmla="*/ 157582 h 264411"/>
              <a:gd name="connsiteX18" fmla="*/ 472432 w 518797"/>
              <a:gd name="connsiteY18" fmla="*/ 163534 h 264411"/>
              <a:gd name="connsiteX19" fmla="*/ 476818 w 518797"/>
              <a:gd name="connsiteY19" fmla="*/ 166980 h 264411"/>
              <a:gd name="connsiteX20" fmla="*/ 482457 w 518797"/>
              <a:gd name="connsiteY20" fmla="*/ 167920 h 264411"/>
              <a:gd name="connsiteX21" fmla="*/ 486530 w 518797"/>
              <a:gd name="connsiteY21" fmla="*/ 165727 h 264411"/>
              <a:gd name="connsiteX22" fmla="*/ 494675 w 518797"/>
              <a:gd name="connsiteY22" fmla="*/ 160714 h 264411"/>
              <a:gd name="connsiteX23" fmla="*/ 499061 w 518797"/>
              <a:gd name="connsiteY23" fmla="*/ 160401 h 264411"/>
              <a:gd name="connsiteX24" fmla="*/ 504700 w 518797"/>
              <a:gd name="connsiteY24" fmla="*/ 161654 h 264411"/>
              <a:gd name="connsiteX25" fmla="*/ 510653 w 518797"/>
              <a:gd name="connsiteY25" fmla="*/ 165100 h 264411"/>
              <a:gd name="connsiteX26" fmla="*/ 515978 w 518797"/>
              <a:gd name="connsiteY26" fmla="*/ 170113 h 264411"/>
              <a:gd name="connsiteX27" fmla="*/ 518798 w 518797"/>
              <a:gd name="connsiteY27" fmla="*/ 176065 h 264411"/>
              <a:gd name="connsiteX28" fmla="*/ 518485 w 518797"/>
              <a:gd name="connsiteY28" fmla="*/ 183897 h 264411"/>
              <a:gd name="connsiteX29" fmla="*/ 516605 w 518797"/>
              <a:gd name="connsiteY29" fmla="*/ 196742 h 264411"/>
              <a:gd name="connsiteX30" fmla="*/ 516605 w 518797"/>
              <a:gd name="connsiteY30" fmla="*/ 200502 h 264411"/>
              <a:gd name="connsiteX31" fmla="*/ 518798 w 518797"/>
              <a:gd name="connsiteY31" fmla="*/ 204574 h 264411"/>
              <a:gd name="connsiteX32" fmla="*/ 517545 w 518797"/>
              <a:gd name="connsiteY32" fmla="*/ 209900 h 264411"/>
              <a:gd name="connsiteX33" fmla="*/ 514412 w 518797"/>
              <a:gd name="connsiteY33" fmla="*/ 217419 h 264411"/>
              <a:gd name="connsiteX34" fmla="*/ 509086 w 518797"/>
              <a:gd name="connsiteY34" fmla="*/ 220552 h 264411"/>
              <a:gd name="connsiteX35" fmla="*/ 495302 w 518797"/>
              <a:gd name="connsiteY35" fmla="*/ 225564 h 264411"/>
              <a:gd name="connsiteX36" fmla="*/ 488409 w 518797"/>
              <a:gd name="connsiteY36" fmla="*/ 225251 h 264411"/>
              <a:gd name="connsiteX37" fmla="*/ 484337 w 518797"/>
              <a:gd name="connsiteY37" fmla="*/ 217732 h 264411"/>
              <a:gd name="connsiteX38" fmla="*/ 481204 w 518797"/>
              <a:gd name="connsiteY38" fmla="*/ 217732 h 264411"/>
              <a:gd name="connsiteX39" fmla="*/ 482770 w 518797"/>
              <a:gd name="connsiteY39" fmla="*/ 223998 h 264411"/>
              <a:gd name="connsiteX40" fmla="*/ 486843 w 518797"/>
              <a:gd name="connsiteY40" fmla="*/ 229637 h 264411"/>
              <a:gd name="connsiteX41" fmla="*/ 482144 w 518797"/>
              <a:gd name="connsiteY41" fmla="*/ 230577 h 264411"/>
              <a:gd name="connsiteX42" fmla="*/ 477445 w 518797"/>
              <a:gd name="connsiteY42" fmla="*/ 232770 h 264411"/>
              <a:gd name="connsiteX43" fmla="*/ 473685 w 518797"/>
              <a:gd name="connsiteY43" fmla="*/ 236216 h 264411"/>
              <a:gd name="connsiteX44" fmla="*/ 470552 w 518797"/>
              <a:gd name="connsiteY44" fmla="*/ 244988 h 264411"/>
              <a:gd name="connsiteX45" fmla="*/ 466166 w 518797"/>
              <a:gd name="connsiteY45" fmla="*/ 247494 h 264411"/>
              <a:gd name="connsiteX46" fmla="*/ 460527 w 518797"/>
              <a:gd name="connsiteY46" fmla="*/ 249687 h 264411"/>
              <a:gd name="connsiteX47" fmla="*/ 455201 w 518797"/>
              <a:gd name="connsiteY47" fmla="*/ 253446 h 264411"/>
              <a:gd name="connsiteX48" fmla="*/ 455515 w 518797"/>
              <a:gd name="connsiteY48" fmla="*/ 246241 h 264411"/>
              <a:gd name="connsiteX49" fmla="*/ 454261 w 518797"/>
              <a:gd name="connsiteY49" fmla="*/ 240602 h 264411"/>
              <a:gd name="connsiteX50" fmla="*/ 452069 w 518797"/>
              <a:gd name="connsiteY50" fmla="*/ 236216 h 264411"/>
              <a:gd name="connsiteX51" fmla="*/ 449249 w 518797"/>
              <a:gd name="connsiteY51" fmla="*/ 232456 h 264411"/>
              <a:gd name="connsiteX52" fmla="*/ 449876 w 518797"/>
              <a:gd name="connsiteY52" fmla="*/ 247494 h 264411"/>
              <a:gd name="connsiteX53" fmla="*/ 452069 w 518797"/>
              <a:gd name="connsiteY53" fmla="*/ 253760 h 264411"/>
              <a:gd name="connsiteX54" fmla="*/ 456454 w 518797"/>
              <a:gd name="connsiteY54" fmla="*/ 255953 h 264411"/>
              <a:gd name="connsiteX55" fmla="*/ 463973 w 518797"/>
              <a:gd name="connsiteY55" fmla="*/ 254700 h 264411"/>
              <a:gd name="connsiteX56" fmla="*/ 460841 w 518797"/>
              <a:gd name="connsiteY56" fmla="*/ 259712 h 264411"/>
              <a:gd name="connsiteX57" fmla="*/ 451129 w 518797"/>
              <a:gd name="connsiteY57" fmla="*/ 264098 h 264411"/>
              <a:gd name="connsiteX58" fmla="*/ 432958 w 518797"/>
              <a:gd name="connsiteY58" fmla="*/ 264411 h 264411"/>
              <a:gd name="connsiteX59" fmla="*/ 420427 w 518797"/>
              <a:gd name="connsiteY59" fmla="*/ 262845 h 264411"/>
              <a:gd name="connsiteX60" fmla="*/ 400690 w 518797"/>
              <a:gd name="connsiteY60" fmla="*/ 264411 h 264411"/>
              <a:gd name="connsiteX61" fmla="*/ 394738 w 518797"/>
              <a:gd name="connsiteY61" fmla="*/ 263158 h 264411"/>
              <a:gd name="connsiteX62" fmla="*/ 390978 w 518797"/>
              <a:gd name="connsiteY62" fmla="*/ 260339 h 264411"/>
              <a:gd name="connsiteX63" fmla="*/ 390038 w 518797"/>
              <a:gd name="connsiteY63" fmla="*/ 256266 h 264411"/>
              <a:gd name="connsiteX64" fmla="*/ 391291 w 518797"/>
              <a:gd name="connsiteY64" fmla="*/ 247494 h 264411"/>
              <a:gd name="connsiteX65" fmla="*/ 391291 w 518797"/>
              <a:gd name="connsiteY65" fmla="*/ 243421 h 264411"/>
              <a:gd name="connsiteX66" fmla="*/ 389725 w 518797"/>
              <a:gd name="connsiteY66" fmla="*/ 239349 h 264411"/>
              <a:gd name="connsiteX67" fmla="*/ 385652 w 518797"/>
              <a:gd name="connsiteY67" fmla="*/ 235902 h 264411"/>
              <a:gd name="connsiteX68" fmla="*/ 379073 w 518797"/>
              <a:gd name="connsiteY68" fmla="*/ 233083 h 264411"/>
              <a:gd name="connsiteX69" fmla="*/ 367169 w 518797"/>
              <a:gd name="connsiteY69" fmla="*/ 231203 h 264411"/>
              <a:gd name="connsiteX70" fmla="*/ 359650 w 518797"/>
              <a:gd name="connsiteY70" fmla="*/ 228070 h 264411"/>
              <a:gd name="connsiteX71" fmla="*/ 354011 w 518797"/>
              <a:gd name="connsiteY71" fmla="*/ 224311 h 264411"/>
              <a:gd name="connsiteX72" fmla="*/ 336154 w 518797"/>
              <a:gd name="connsiteY72" fmla="*/ 198935 h 264411"/>
              <a:gd name="connsiteX73" fmla="*/ 330514 w 518797"/>
              <a:gd name="connsiteY73" fmla="*/ 194236 h 264411"/>
              <a:gd name="connsiteX74" fmla="*/ 325189 w 518797"/>
              <a:gd name="connsiteY74" fmla="*/ 191103 h 264411"/>
              <a:gd name="connsiteX75" fmla="*/ 317670 w 518797"/>
              <a:gd name="connsiteY75" fmla="*/ 189850 h 264411"/>
              <a:gd name="connsiteX76" fmla="*/ 273183 w 518797"/>
              <a:gd name="connsiteY76" fmla="*/ 187343 h 264411"/>
              <a:gd name="connsiteX77" fmla="*/ 264412 w 518797"/>
              <a:gd name="connsiteY77" fmla="*/ 188284 h 264411"/>
              <a:gd name="connsiteX78" fmla="*/ 256579 w 518797"/>
              <a:gd name="connsiteY78" fmla="*/ 192670 h 264411"/>
              <a:gd name="connsiteX79" fmla="*/ 249061 w 518797"/>
              <a:gd name="connsiteY79" fmla="*/ 202694 h 264411"/>
              <a:gd name="connsiteX80" fmla="*/ 244675 w 518797"/>
              <a:gd name="connsiteY80" fmla="*/ 206141 h 264411"/>
              <a:gd name="connsiteX81" fmla="*/ 235903 w 518797"/>
              <a:gd name="connsiteY81" fmla="*/ 208020 h 264411"/>
              <a:gd name="connsiteX82" fmla="*/ 223998 w 518797"/>
              <a:gd name="connsiteY82" fmla="*/ 208334 h 264411"/>
              <a:gd name="connsiteX83" fmla="*/ 203634 w 518797"/>
              <a:gd name="connsiteY83" fmla="*/ 204887 h 264411"/>
              <a:gd name="connsiteX84" fmla="*/ 186717 w 518797"/>
              <a:gd name="connsiteY84" fmla="*/ 203948 h 264411"/>
              <a:gd name="connsiteX85" fmla="*/ 169800 w 518797"/>
              <a:gd name="connsiteY85" fmla="*/ 197995 h 264411"/>
              <a:gd name="connsiteX86" fmla="*/ 145677 w 518797"/>
              <a:gd name="connsiteY86" fmla="*/ 180451 h 264411"/>
              <a:gd name="connsiteX87" fmla="*/ 55138 w 518797"/>
              <a:gd name="connsiteY87" fmla="*/ 94612 h 264411"/>
              <a:gd name="connsiteX88" fmla="*/ 28509 w 518797"/>
              <a:gd name="connsiteY88" fmla="*/ 62657 h 264411"/>
              <a:gd name="connsiteX89" fmla="*/ 21930 w 518797"/>
              <a:gd name="connsiteY89" fmla="*/ 56391 h 264411"/>
              <a:gd name="connsiteX90" fmla="*/ 10652 w 518797"/>
              <a:gd name="connsiteY90" fmla="*/ 49185 h 264411"/>
              <a:gd name="connsiteX91" fmla="*/ 5952 w 518797"/>
              <a:gd name="connsiteY91" fmla="*/ 45426 h 264411"/>
              <a:gd name="connsiteX92" fmla="*/ 1566 w 518797"/>
              <a:gd name="connsiteY92" fmla="*/ 39787 h 264411"/>
              <a:gd name="connsiteX93" fmla="*/ 0 w 518797"/>
              <a:gd name="connsiteY93" fmla="*/ 31642 h 264411"/>
              <a:gd name="connsiteX94" fmla="*/ 46053 w 518797"/>
              <a:gd name="connsiteY94" fmla="*/ 21930 h 264411"/>
              <a:gd name="connsiteX95" fmla="*/ 55764 w 518797"/>
              <a:gd name="connsiteY95" fmla="*/ 17544 h 264411"/>
              <a:gd name="connsiteX96" fmla="*/ 73935 w 518797"/>
              <a:gd name="connsiteY96" fmla="*/ 6266 h 264411"/>
              <a:gd name="connsiteX97" fmla="*/ 86153 w 518797"/>
              <a:gd name="connsiteY97" fmla="*/ 2819 h 264411"/>
              <a:gd name="connsiteX98" fmla="*/ 97431 w 518797"/>
              <a:gd name="connsiteY98" fmla="*/ 4072 h 264411"/>
              <a:gd name="connsiteX99" fmla="*/ 104637 w 518797"/>
              <a:gd name="connsiteY99" fmla="*/ 12218 h 264411"/>
              <a:gd name="connsiteX100" fmla="*/ 112156 w 518797"/>
              <a:gd name="connsiteY100" fmla="*/ 25376 h 264411"/>
              <a:gd name="connsiteX101" fmla="*/ 126567 w 518797"/>
              <a:gd name="connsiteY101" fmla="*/ 45426 h 264411"/>
              <a:gd name="connsiteX102" fmla="*/ 129699 w 518797"/>
              <a:gd name="connsiteY102" fmla="*/ 52005 h 264411"/>
              <a:gd name="connsiteX103" fmla="*/ 134399 w 518797"/>
              <a:gd name="connsiteY103" fmla="*/ 67042 h 264411"/>
              <a:gd name="connsiteX104" fmla="*/ 137845 w 518797"/>
              <a:gd name="connsiteY104" fmla="*/ 73308 h 264411"/>
              <a:gd name="connsiteX105" fmla="*/ 143484 w 518797"/>
              <a:gd name="connsiteY105" fmla="*/ 80201 h 264411"/>
              <a:gd name="connsiteX106" fmla="*/ 151003 w 518797"/>
              <a:gd name="connsiteY106" fmla="*/ 85213 h 264411"/>
              <a:gd name="connsiteX107" fmla="*/ 159775 w 518797"/>
              <a:gd name="connsiteY107" fmla="*/ 84900 h 264411"/>
              <a:gd name="connsiteX108" fmla="*/ 163847 w 518797"/>
              <a:gd name="connsiteY108" fmla="*/ 80827 h 264411"/>
              <a:gd name="connsiteX109" fmla="*/ 168860 w 518797"/>
              <a:gd name="connsiteY109" fmla="*/ 72055 h 264411"/>
              <a:gd name="connsiteX110" fmla="*/ 172619 w 518797"/>
              <a:gd name="connsiteY110" fmla="*/ 62657 h 264411"/>
              <a:gd name="connsiteX111" fmla="*/ 173246 w 518797"/>
              <a:gd name="connsiteY111" fmla="*/ 55451 h 264411"/>
              <a:gd name="connsiteX112" fmla="*/ 187657 w 518797"/>
              <a:gd name="connsiteY112" fmla="*/ 67042 h 264411"/>
              <a:gd name="connsiteX113" fmla="*/ 199249 w 518797"/>
              <a:gd name="connsiteY113" fmla="*/ 80827 h 264411"/>
              <a:gd name="connsiteX114" fmla="*/ 210213 w 518797"/>
              <a:gd name="connsiteY114" fmla="*/ 88659 h 264411"/>
              <a:gd name="connsiteX115" fmla="*/ 222118 w 518797"/>
              <a:gd name="connsiteY115" fmla="*/ 94612 h 264411"/>
              <a:gd name="connsiteX116" fmla="*/ 233083 w 518797"/>
              <a:gd name="connsiteY116" fmla="*/ 98684 h 264411"/>
              <a:gd name="connsiteX117" fmla="*/ 257206 w 518797"/>
              <a:gd name="connsiteY117" fmla="*/ 101190 h 264411"/>
              <a:gd name="connsiteX118" fmla="*/ 268484 w 518797"/>
              <a:gd name="connsiteY118" fmla="*/ 104010 h 264411"/>
              <a:gd name="connsiteX119" fmla="*/ 277883 w 518797"/>
              <a:gd name="connsiteY119" fmla="*/ 111529 h 264411"/>
              <a:gd name="connsiteX120" fmla="*/ 266918 w 518797"/>
              <a:gd name="connsiteY120" fmla="*/ 70175 h 264411"/>
              <a:gd name="connsiteX121" fmla="*/ 256579 w 518797"/>
              <a:gd name="connsiteY121" fmla="*/ 50125 h 264411"/>
              <a:gd name="connsiteX122" fmla="*/ 254386 w 518797"/>
              <a:gd name="connsiteY122" fmla="*/ 42920 h 264411"/>
              <a:gd name="connsiteX123" fmla="*/ 255013 w 518797"/>
              <a:gd name="connsiteY123" fmla="*/ 41980 h 264411"/>
              <a:gd name="connsiteX124" fmla="*/ 255640 w 518797"/>
              <a:gd name="connsiteY124" fmla="*/ 31015 h 264411"/>
              <a:gd name="connsiteX125" fmla="*/ 254700 w 518797"/>
              <a:gd name="connsiteY125" fmla="*/ 30075 h 264411"/>
              <a:gd name="connsiteX126" fmla="*/ 258459 w 518797"/>
              <a:gd name="connsiteY126" fmla="*/ 24123 h 264411"/>
              <a:gd name="connsiteX127" fmla="*/ 265978 w 518797"/>
              <a:gd name="connsiteY127" fmla="*/ 23183 h 264411"/>
              <a:gd name="connsiteX128" fmla="*/ 275063 w 518797"/>
              <a:gd name="connsiteY128" fmla="*/ 23496 h 264411"/>
              <a:gd name="connsiteX129" fmla="*/ 278509 w 518797"/>
              <a:gd name="connsiteY129" fmla="*/ 26316 h 264411"/>
              <a:gd name="connsiteX130" fmla="*/ 282582 w 518797"/>
              <a:gd name="connsiteY130" fmla="*/ 27256 h 264411"/>
              <a:gd name="connsiteX131" fmla="*/ 288534 w 518797"/>
              <a:gd name="connsiteY131" fmla="*/ 27569 h 264411"/>
              <a:gd name="connsiteX132" fmla="*/ 323622 w 518797"/>
              <a:gd name="connsiteY132" fmla="*/ 16917 h 264411"/>
              <a:gd name="connsiteX133" fmla="*/ 327068 w 518797"/>
              <a:gd name="connsiteY133" fmla="*/ 14411 h 264411"/>
              <a:gd name="connsiteX134" fmla="*/ 328008 w 518797"/>
              <a:gd name="connsiteY134" fmla="*/ 10965 h 264411"/>
              <a:gd name="connsiteX135" fmla="*/ 327381 w 518797"/>
              <a:gd name="connsiteY135" fmla="*/ 3759 h 264411"/>
              <a:gd name="connsiteX136" fmla="*/ 328635 w 518797"/>
              <a:gd name="connsiteY136" fmla="*/ 940 h 264411"/>
              <a:gd name="connsiteX137" fmla="*/ 331141 w 518797"/>
              <a:gd name="connsiteY137" fmla="*/ 0 h 264411"/>
              <a:gd name="connsiteX138" fmla="*/ 336780 w 518797"/>
              <a:gd name="connsiteY138" fmla="*/ 2193 h 264411"/>
              <a:gd name="connsiteX139" fmla="*/ 342419 w 518797"/>
              <a:gd name="connsiteY139" fmla="*/ 5326 h 264411"/>
              <a:gd name="connsiteX140" fmla="*/ 357143 w 518797"/>
              <a:gd name="connsiteY140" fmla="*/ 18483 h 2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18797" h="264411">
                <a:moveTo>
                  <a:pt x="357143" y="18483"/>
                </a:moveTo>
                <a:lnTo>
                  <a:pt x="371241" y="26316"/>
                </a:lnTo>
                <a:lnTo>
                  <a:pt x="387845" y="32895"/>
                </a:lnTo>
                <a:lnTo>
                  <a:pt x="397557" y="37907"/>
                </a:lnTo>
                <a:lnTo>
                  <a:pt x="405389" y="43233"/>
                </a:lnTo>
                <a:lnTo>
                  <a:pt x="413535" y="51065"/>
                </a:lnTo>
                <a:lnTo>
                  <a:pt x="420114" y="60150"/>
                </a:lnTo>
                <a:lnTo>
                  <a:pt x="425753" y="75188"/>
                </a:lnTo>
                <a:lnTo>
                  <a:pt x="426379" y="86153"/>
                </a:lnTo>
                <a:lnTo>
                  <a:pt x="424813" y="96178"/>
                </a:lnTo>
                <a:lnTo>
                  <a:pt x="416667" y="112155"/>
                </a:lnTo>
                <a:lnTo>
                  <a:pt x="413848" y="119361"/>
                </a:lnTo>
                <a:lnTo>
                  <a:pt x="412908" y="125000"/>
                </a:lnTo>
                <a:lnTo>
                  <a:pt x="416981" y="130639"/>
                </a:lnTo>
                <a:lnTo>
                  <a:pt x="424813" y="136278"/>
                </a:lnTo>
                <a:lnTo>
                  <a:pt x="443296" y="146303"/>
                </a:lnTo>
                <a:lnTo>
                  <a:pt x="462094" y="154135"/>
                </a:lnTo>
                <a:lnTo>
                  <a:pt x="466793" y="157582"/>
                </a:lnTo>
                <a:lnTo>
                  <a:pt x="472432" y="163534"/>
                </a:lnTo>
                <a:lnTo>
                  <a:pt x="476818" y="166980"/>
                </a:lnTo>
                <a:lnTo>
                  <a:pt x="482457" y="167920"/>
                </a:lnTo>
                <a:lnTo>
                  <a:pt x="486530" y="165727"/>
                </a:lnTo>
                <a:lnTo>
                  <a:pt x="494675" y="160714"/>
                </a:lnTo>
                <a:lnTo>
                  <a:pt x="499061" y="160401"/>
                </a:lnTo>
                <a:lnTo>
                  <a:pt x="504700" y="161654"/>
                </a:lnTo>
                <a:lnTo>
                  <a:pt x="510653" y="165100"/>
                </a:lnTo>
                <a:lnTo>
                  <a:pt x="515978" y="170113"/>
                </a:lnTo>
                <a:lnTo>
                  <a:pt x="518798" y="176065"/>
                </a:lnTo>
                <a:lnTo>
                  <a:pt x="518485" y="183897"/>
                </a:lnTo>
                <a:lnTo>
                  <a:pt x="516605" y="196742"/>
                </a:lnTo>
                <a:lnTo>
                  <a:pt x="516605" y="200502"/>
                </a:lnTo>
                <a:lnTo>
                  <a:pt x="518798" y="204574"/>
                </a:lnTo>
                <a:lnTo>
                  <a:pt x="517545" y="209900"/>
                </a:lnTo>
                <a:lnTo>
                  <a:pt x="514412" y="217419"/>
                </a:lnTo>
                <a:lnTo>
                  <a:pt x="509086" y="220552"/>
                </a:lnTo>
                <a:lnTo>
                  <a:pt x="495302" y="225564"/>
                </a:lnTo>
                <a:lnTo>
                  <a:pt x="488409" y="225251"/>
                </a:lnTo>
                <a:lnTo>
                  <a:pt x="484337" y="217732"/>
                </a:lnTo>
                <a:lnTo>
                  <a:pt x="481204" y="217732"/>
                </a:lnTo>
                <a:lnTo>
                  <a:pt x="482770" y="223998"/>
                </a:lnTo>
                <a:lnTo>
                  <a:pt x="486843" y="229637"/>
                </a:lnTo>
                <a:lnTo>
                  <a:pt x="482144" y="230577"/>
                </a:lnTo>
                <a:lnTo>
                  <a:pt x="477445" y="232770"/>
                </a:lnTo>
                <a:lnTo>
                  <a:pt x="473685" y="236216"/>
                </a:lnTo>
                <a:lnTo>
                  <a:pt x="470552" y="244988"/>
                </a:lnTo>
                <a:lnTo>
                  <a:pt x="466166" y="247494"/>
                </a:lnTo>
                <a:lnTo>
                  <a:pt x="460527" y="249687"/>
                </a:lnTo>
                <a:lnTo>
                  <a:pt x="455201" y="253446"/>
                </a:lnTo>
                <a:lnTo>
                  <a:pt x="455515" y="246241"/>
                </a:lnTo>
                <a:lnTo>
                  <a:pt x="454261" y="240602"/>
                </a:lnTo>
                <a:lnTo>
                  <a:pt x="452069" y="236216"/>
                </a:lnTo>
                <a:lnTo>
                  <a:pt x="449249" y="232456"/>
                </a:lnTo>
                <a:lnTo>
                  <a:pt x="449876" y="247494"/>
                </a:lnTo>
                <a:lnTo>
                  <a:pt x="452069" y="253760"/>
                </a:lnTo>
                <a:lnTo>
                  <a:pt x="456454" y="255953"/>
                </a:lnTo>
                <a:lnTo>
                  <a:pt x="463973" y="254700"/>
                </a:lnTo>
                <a:lnTo>
                  <a:pt x="460841" y="259712"/>
                </a:lnTo>
                <a:lnTo>
                  <a:pt x="451129" y="264098"/>
                </a:lnTo>
                <a:lnTo>
                  <a:pt x="432958" y="264411"/>
                </a:lnTo>
                <a:lnTo>
                  <a:pt x="420427" y="262845"/>
                </a:lnTo>
                <a:lnTo>
                  <a:pt x="400690" y="264411"/>
                </a:lnTo>
                <a:lnTo>
                  <a:pt x="394738" y="263158"/>
                </a:lnTo>
                <a:lnTo>
                  <a:pt x="390978" y="260339"/>
                </a:lnTo>
                <a:lnTo>
                  <a:pt x="390038" y="256266"/>
                </a:lnTo>
                <a:lnTo>
                  <a:pt x="391291" y="247494"/>
                </a:lnTo>
                <a:lnTo>
                  <a:pt x="391291" y="243421"/>
                </a:lnTo>
                <a:lnTo>
                  <a:pt x="389725" y="239349"/>
                </a:lnTo>
                <a:lnTo>
                  <a:pt x="385652" y="235902"/>
                </a:lnTo>
                <a:lnTo>
                  <a:pt x="379073" y="233083"/>
                </a:lnTo>
                <a:lnTo>
                  <a:pt x="367169" y="231203"/>
                </a:lnTo>
                <a:lnTo>
                  <a:pt x="359650" y="228070"/>
                </a:lnTo>
                <a:lnTo>
                  <a:pt x="354011" y="224311"/>
                </a:lnTo>
                <a:lnTo>
                  <a:pt x="336154" y="198935"/>
                </a:lnTo>
                <a:lnTo>
                  <a:pt x="330514" y="194236"/>
                </a:lnTo>
                <a:lnTo>
                  <a:pt x="325189" y="191103"/>
                </a:lnTo>
                <a:lnTo>
                  <a:pt x="317670" y="189850"/>
                </a:lnTo>
                <a:lnTo>
                  <a:pt x="273183" y="187343"/>
                </a:lnTo>
                <a:lnTo>
                  <a:pt x="264412" y="188284"/>
                </a:lnTo>
                <a:lnTo>
                  <a:pt x="256579" y="192670"/>
                </a:lnTo>
                <a:lnTo>
                  <a:pt x="249061" y="202694"/>
                </a:lnTo>
                <a:lnTo>
                  <a:pt x="244675" y="206141"/>
                </a:lnTo>
                <a:lnTo>
                  <a:pt x="235903" y="208020"/>
                </a:lnTo>
                <a:lnTo>
                  <a:pt x="223998" y="208334"/>
                </a:lnTo>
                <a:lnTo>
                  <a:pt x="203634" y="204887"/>
                </a:lnTo>
                <a:lnTo>
                  <a:pt x="186717" y="203948"/>
                </a:lnTo>
                <a:lnTo>
                  <a:pt x="169800" y="197995"/>
                </a:lnTo>
                <a:lnTo>
                  <a:pt x="145677" y="180451"/>
                </a:lnTo>
                <a:lnTo>
                  <a:pt x="55138" y="94612"/>
                </a:lnTo>
                <a:lnTo>
                  <a:pt x="28509" y="62657"/>
                </a:lnTo>
                <a:lnTo>
                  <a:pt x="21930" y="56391"/>
                </a:lnTo>
                <a:lnTo>
                  <a:pt x="10652" y="49185"/>
                </a:lnTo>
                <a:lnTo>
                  <a:pt x="5952" y="45426"/>
                </a:lnTo>
                <a:lnTo>
                  <a:pt x="1566" y="39787"/>
                </a:lnTo>
                <a:lnTo>
                  <a:pt x="0" y="31642"/>
                </a:lnTo>
                <a:lnTo>
                  <a:pt x="46053" y="21930"/>
                </a:lnTo>
                <a:lnTo>
                  <a:pt x="55764" y="17544"/>
                </a:lnTo>
                <a:lnTo>
                  <a:pt x="73935" y="6266"/>
                </a:lnTo>
                <a:lnTo>
                  <a:pt x="86153" y="2819"/>
                </a:lnTo>
                <a:lnTo>
                  <a:pt x="97431" y="4072"/>
                </a:lnTo>
                <a:lnTo>
                  <a:pt x="104637" y="12218"/>
                </a:lnTo>
                <a:lnTo>
                  <a:pt x="112156" y="25376"/>
                </a:lnTo>
                <a:lnTo>
                  <a:pt x="126567" y="45426"/>
                </a:lnTo>
                <a:lnTo>
                  <a:pt x="129699" y="52005"/>
                </a:lnTo>
                <a:lnTo>
                  <a:pt x="134399" y="67042"/>
                </a:lnTo>
                <a:lnTo>
                  <a:pt x="137845" y="73308"/>
                </a:lnTo>
                <a:lnTo>
                  <a:pt x="143484" y="80201"/>
                </a:lnTo>
                <a:lnTo>
                  <a:pt x="151003" y="85213"/>
                </a:lnTo>
                <a:lnTo>
                  <a:pt x="159775" y="84900"/>
                </a:lnTo>
                <a:lnTo>
                  <a:pt x="163847" y="80827"/>
                </a:lnTo>
                <a:lnTo>
                  <a:pt x="168860" y="72055"/>
                </a:lnTo>
                <a:lnTo>
                  <a:pt x="172619" y="62657"/>
                </a:lnTo>
                <a:lnTo>
                  <a:pt x="173246" y="55451"/>
                </a:lnTo>
                <a:lnTo>
                  <a:pt x="187657" y="67042"/>
                </a:lnTo>
                <a:lnTo>
                  <a:pt x="199249" y="80827"/>
                </a:lnTo>
                <a:lnTo>
                  <a:pt x="210213" y="88659"/>
                </a:lnTo>
                <a:lnTo>
                  <a:pt x="222118" y="94612"/>
                </a:lnTo>
                <a:lnTo>
                  <a:pt x="233083" y="98684"/>
                </a:lnTo>
                <a:lnTo>
                  <a:pt x="257206" y="101190"/>
                </a:lnTo>
                <a:lnTo>
                  <a:pt x="268484" y="104010"/>
                </a:lnTo>
                <a:lnTo>
                  <a:pt x="277883" y="111529"/>
                </a:lnTo>
                <a:lnTo>
                  <a:pt x="266918" y="70175"/>
                </a:lnTo>
                <a:lnTo>
                  <a:pt x="256579" y="50125"/>
                </a:lnTo>
                <a:lnTo>
                  <a:pt x="254386" y="42920"/>
                </a:lnTo>
                <a:lnTo>
                  <a:pt x="255013" y="41980"/>
                </a:lnTo>
                <a:lnTo>
                  <a:pt x="255640" y="31015"/>
                </a:lnTo>
                <a:lnTo>
                  <a:pt x="254700" y="30075"/>
                </a:lnTo>
                <a:lnTo>
                  <a:pt x="258459" y="24123"/>
                </a:lnTo>
                <a:lnTo>
                  <a:pt x="265978" y="23183"/>
                </a:lnTo>
                <a:lnTo>
                  <a:pt x="275063" y="23496"/>
                </a:lnTo>
                <a:lnTo>
                  <a:pt x="278509" y="26316"/>
                </a:lnTo>
                <a:lnTo>
                  <a:pt x="282582" y="27256"/>
                </a:lnTo>
                <a:lnTo>
                  <a:pt x="288534" y="27569"/>
                </a:lnTo>
                <a:lnTo>
                  <a:pt x="323622" y="16917"/>
                </a:lnTo>
                <a:lnTo>
                  <a:pt x="327068" y="14411"/>
                </a:lnTo>
                <a:lnTo>
                  <a:pt x="328008" y="10965"/>
                </a:lnTo>
                <a:lnTo>
                  <a:pt x="327381" y="3759"/>
                </a:lnTo>
                <a:lnTo>
                  <a:pt x="328635" y="940"/>
                </a:lnTo>
                <a:lnTo>
                  <a:pt x="331141" y="0"/>
                </a:lnTo>
                <a:lnTo>
                  <a:pt x="336780" y="2193"/>
                </a:lnTo>
                <a:lnTo>
                  <a:pt x="342419" y="5326"/>
                </a:lnTo>
                <a:lnTo>
                  <a:pt x="357143" y="18483"/>
                </a:lnTo>
                <a:close/>
              </a:path>
            </a:pathLst>
          </a:custGeom>
          <a:solidFill>
            <a:srgbClr val="29CF29"/>
          </a:solidFill>
          <a:ln w="12700" cap="rnd">
            <a:solidFill>
              <a:schemeClr val="bg1"/>
            </a:solidFill>
            <a:prstDash val="solid"/>
            <a:round/>
          </a:ln>
        </p:spPr>
        <p:txBody>
          <a:bodyPr rtlCol="0" anchor="ctr"/>
          <a:lstStyle/>
          <a:p>
            <a:endParaRPr lang="vi-VN"/>
          </a:p>
        </p:txBody>
      </p:sp>
      <p:sp>
        <p:nvSpPr>
          <p:cNvPr id="61" name="Freeform: Shape 60">
            <a:extLst>
              <a:ext uri="{FF2B5EF4-FFF2-40B4-BE49-F238E27FC236}">
                <a16:creationId xmlns:a16="http://schemas.microsoft.com/office/drawing/2014/main" id="{7F2C09ED-F800-D9B8-55E3-3AC1A0D5300F}"/>
              </a:ext>
            </a:extLst>
          </p:cNvPr>
          <p:cNvSpPr/>
          <p:nvPr/>
        </p:nvSpPr>
        <p:spPr>
          <a:xfrm>
            <a:off x="2067925" y="6028396"/>
            <a:ext cx="359023" cy="225564"/>
          </a:xfrm>
          <a:custGeom>
            <a:avLst/>
            <a:gdLst>
              <a:gd name="connsiteX0" fmla="*/ 250627 w 359023"/>
              <a:gd name="connsiteY0" fmla="*/ 216479 h 225564"/>
              <a:gd name="connsiteX1" fmla="*/ 246868 w 359023"/>
              <a:gd name="connsiteY1" fmla="*/ 220239 h 225564"/>
              <a:gd name="connsiteX2" fmla="*/ 240915 w 359023"/>
              <a:gd name="connsiteY2" fmla="*/ 216479 h 225564"/>
              <a:gd name="connsiteX3" fmla="*/ 230577 w 359023"/>
              <a:gd name="connsiteY3" fmla="*/ 200502 h 225564"/>
              <a:gd name="connsiteX4" fmla="*/ 218359 w 359023"/>
              <a:gd name="connsiteY4" fmla="*/ 193923 h 225564"/>
              <a:gd name="connsiteX5" fmla="*/ 198935 w 359023"/>
              <a:gd name="connsiteY5" fmla="*/ 175439 h 225564"/>
              <a:gd name="connsiteX6" fmla="*/ 200815 w 359023"/>
              <a:gd name="connsiteY6" fmla="*/ 174186 h 225564"/>
              <a:gd name="connsiteX7" fmla="*/ 207707 w 359023"/>
              <a:gd name="connsiteY7" fmla="*/ 175439 h 225564"/>
              <a:gd name="connsiteX8" fmla="*/ 225878 w 359023"/>
              <a:gd name="connsiteY8" fmla="*/ 188597 h 225564"/>
              <a:gd name="connsiteX9" fmla="*/ 230890 w 359023"/>
              <a:gd name="connsiteY9" fmla="*/ 193610 h 225564"/>
              <a:gd name="connsiteX10" fmla="*/ 244988 w 359023"/>
              <a:gd name="connsiteY10" fmla="*/ 207707 h 225564"/>
              <a:gd name="connsiteX11" fmla="*/ 250627 w 359023"/>
              <a:gd name="connsiteY11" fmla="*/ 216479 h 225564"/>
              <a:gd name="connsiteX12" fmla="*/ 198935 w 359023"/>
              <a:gd name="connsiteY12" fmla="*/ 9712 h 225564"/>
              <a:gd name="connsiteX13" fmla="*/ 223372 w 359023"/>
              <a:gd name="connsiteY13" fmla="*/ 25063 h 225564"/>
              <a:gd name="connsiteX14" fmla="*/ 325815 w 359023"/>
              <a:gd name="connsiteY14" fmla="*/ 60150 h 225564"/>
              <a:gd name="connsiteX15" fmla="*/ 328008 w 359023"/>
              <a:gd name="connsiteY15" fmla="*/ 61717 h 225564"/>
              <a:gd name="connsiteX16" fmla="*/ 334900 w 359023"/>
              <a:gd name="connsiteY16" fmla="*/ 67669 h 225564"/>
              <a:gd name="connsiteX17" fmla="*/ 339600 w 359023"/>
              <a:gd name="connsiteY17" fmla="*/ 70176 h 225564"/>
              <a:gd name="connsiteX18" fmla="*/ 344612 w 359023"/>
              <a:gd name="connsiteY18" fmla="*/ 74248 h 225564"/>
              <a:gd name="connsiteX19" fmla="*/ 353384 w 359023"/>
              <a:gd name="connsiteY19" fmla="*/ 75188 h 225564"/>
              <a:gd name="connsiteX20" fmla="*/ 356517 w 359023"/>
              <a:gd name="connsiteY20" fmla="*/ 76441 h 225564"/>
              <a:gd name="connsiteX21" fmla="*/ 358397 w 359023"/>
              <a:gd name="connsiteY21" fmla="*/ 78634 h 225564"/>
              <a:gd name="connsiteX22" fmla="*/ 359023 w 359023"/>
              <a:gd name="connsiteY22" fmla="*/ 82394 h 225564"/>
              <a:gd name="connsiteX23" fmla="*/ 358084 w 359023"/>
              <a:gd name="connsiteY23" fmla="*/ 92419 h 225564"/>
              <a:gd name="connsiteX24" fmla="*/ 355577 w 359023"/>
              <a:gd name="connsiteY24" fmla="*/ 98998 h 225564"/>
              <a:gd name="connsiteX25" fmla="*/ 332707 w 359023"/>
              <a:gd name="connsiteY25" fmla="*/ 123121 h 225564"/>
              <a:gd name="connsiteX26" fmla="*/ 325815 w 359023"/>
              <a:gd name="connsiteY26" fmla="*/ 127193 h 225564"/>
              <a:gd name="connsiteX27" fmla="*/ 318610 w 359023"/>
              <a:gd name="connsiteY27" fmla="*/ 125314 h 225564"/>
              <a:gd name="connsiteX28" fmla="*/ 320803 w 359023"/>
              <a:gd name="connsiteY28" fmla="*/ 122181 h 225564"/>
              <a:gd name="connsiteX29" fmla="*/ 321116 w 359023"/>
              <a:gd name="connsiteY29" fmla="*/ 118108 h 225564"/>
              <a:gd name="connsiteX30" fmla="*/ 320489 w 359023"/>
              <a:gd name="connsiteY30" fmla="*/ 114035 h 225564"/>
              <a:gd name="connsiteX31" fmla="*/ 318610 w 359023"/>
              <a:gd name="connsiteY31" fmla="*/ 110276 h 225564"/>
              <a:gd name="connsiteX32" fmla="*/ 315477 w 359023"/>
              <a:gd name="connsiteY32" fmla="*/ 110276 h 225564"/>
              <a:gd name="connsiteX33" fmla="*/ 313597 w 359023"/>
              <a:gd name="connsiteY33" fmla="*/ 117795 h 225564"/>
              <a:gd name="connsiteX34" fmla="*/ 312657 w 359023"/>
              <a:gd name="connsiteY34" fmla="*/ 119361 h 225564"/>
              <a:gd name="connsiteX35" fmla="*/ 307018 w 359023"/>
              <a:gd name="connsiteY35" fmla="*/ 125314 h 225564"/>
              <a:gd name="connsiteX36" fmla="*/ 304512 w 359023"/>
              <a:gd name="connsiteY36" fmla="*/ 128760 h 225564"/>
              <a:gd name="connsiteX37" fmla="*/ 303572 w 359023"/>
              <a:gd name="connsiteY37" fmla="*/ 132519 h 225564"/>
              <a:gd name="connsiteX38" fmla="*/ 308271 w 359023"/>
              <a:gd name="connsiteY38" fmla="*/ 137532 h 225564"/>
              <a:gd name="connsiteX39" fmla="*/ 310151 w 359023"/>
              <a:gd name="connsiteY39" fmla="*/ 141291 h 225564"/>
              <a:gd name="connsiteX40" fmla="*/ 308271 w 359023"/>
              <a:gd name="connsiteY40" fmla="*/ 143171 h 225564"/>
              <a:gd name="connsiteX41" fmla="*/ 301692 w 359023"/>
              <a:gd name="connsiteY41" fmla="*/ 143797 h 225564"/>
              <a:gd name="connsiteX42" fmla="*/ 300126 w 359023"/>
              <a:gd name="connsiteY42" fmla="*/ 145990 h 225564"/>
              <a:gd name="connsiteX43" fmla="*/ 300439 w 359023"/>
              <a:gd name="connsiteY43" fmla="*/ 148810 h 225564"/>
              <a:gd name="connsiteX44" fmla="*/ 297306 w 359023"/>
              <a:gd name="connsiteY44" fmla="*/ 152883 h 225564"/>
              <a:gd name="connsiteX45" fmla="*/ 296367 w 359023"/>
              <a:gd name="connsiteY45" fmla="*/ 156329 h 225564"/>
              <a:gd name="connsiteX46" fmla="*/ 293547 w 359023"/>
              <a:gd name="connsiteY46" fmla="*/ 157895 h 225564"/>
              <a:gd name="connsiteX47" fmla="*/ 277570 w 359023"/>
              <a:gd name="connsiteY47" fmla="*/ 157268 h 225564"/>
              <a:gd name="connsiteX48" fmla="*/ 270677 w 359023"/>
              <a:gd name="connsiteY48" fmla="*/ 154762 h 225564"/>
              <a:gd name="connsiteX49" fmla="*/ 264412 w 359023"/>
              <a:gd name="connsiteY49" fmla="*/ 150376 h 225564"/>
              <a:gd name="connsiteX50" fmla="*/ 258773 w 359023"/>
              <a:gd name="connsiteY50" fmla="*/ 144737 h 225564"/>
              <a:gd name="connsiteX51" fmla="*/ 252193 w 359023"/>
              <a:gd name="connsiteY51" fmla="*/ 140038 h 225564"/>
              <a:gd name="connsiteX52" fmla="*/ 230890 w 359023"/>
              <a:gd name="connsiteY52" fmla="*/ 130953 h 225564"/>
              <a:gd name="connsiteX53" fmla="*/ 218672 w 359023"/>
              <a:gd name="connsiteY53" fmla="*/ 120927 h 225564"/>
              <a:gd name="connsiteX54" fmla="*/ 207707 w 359023"/>
              <a:gd name="connsiteY54" fmla="*/ 107770 h 225564"/>
              <a:gd name="connsiteX55" fmla="*/ 172306 w 359023"/>
              <a:gd name="connsiteY55" fmla="*/ 51065 h 225564"/>
              <a:gd name="connsiteX56" fmla="*/ 160088 w 359023"/>
              <a:gd name="connsiteY56" fmla="*/ 38847 h 225564"/>
              <a:gd name="connsiteX57" fmla="*/ 143484 w 359023"/>
              <a:gd name="connsiteY57" fmla="*/ 33521 h 225564"/>
              <a:gd name="connsiteX58" fmla="*/ 145677 w 359023"/>
              <a:gd name="connsiteY58" fmla="*/ 36028 h 225564"/>
              <a:gd name="connsiteX59" fmla="*/ 150063 w 359023"/>
              <a:gd name="connsiteY59" fmla="*/ 37907 h 225564"/>
              <a:gd name="connsiteX60" fmla="*/ 162908 w 359023"/>
              <a:gd name="connsiteY60" fmla="*/ 47933 h 225564"/>
              <a:gd name="connsiteX61" fmla="*/ 167920 w 359023"/>
              <a:gd name="connsiteY61" fmla="*/ 53571 h 225564"/>
              <a:gd name="connsiteX62" fmla="*/ 171680 w 359023"/>
              <a:gd name="connsiteY62" fmla="*/ 70176 h 225564"/>
              <a:gd name="connsiteX63" fmla="*/ 176066 w 359023"/>
              <a:gd name="connsiteY63" fmla="*/ 79261 h 225564"/>
              <a:gd name="connsiteX64" fmla="*/ 215539 w 359023"/>
              <a:gd name="connsiteY64" fmla="*/ 130953 h 225564"/>
              <a:gd name="connsiteX65" fmla="*/ 225251 w 359023"/>
              <a:gd name="connsiteY65" fmla="*/ 140038 h 225564"/>
              <a:gd name="connsiteX66" fmla="*/ 258146 w 359023"/>
              <a:gd name="connsiteY66" fmla="*/ 155389 h 225564"/>
              <a:gd name="connsiteX67" fmla="*/ 280389 w 359023"/>
              <a:gd name="connsiteY67" fmla="*/ 172933 h 225564"/>
              <a:gd name="connsiteX68" fmla="*/ 304512 w 359023"/>
              <a:gd name="connsiteY68" fmla="*/ 185777 h 225564"/>
              <a:gd name="connsiteX69" fmla="*/ 311091 w 359023"/>
              <a:gd name="connsiteY69" fmla="*/ 187344 h 225564"/>
              <a:gd name="connsiteX70" fmla="*/ 315164 w 359023"/>
              <a:gd name="connsiteY70" fmla="*/ 191103 h 225564"/>
              <a:gd name="connsiteX71" fmla="*/ 313910 w 359023"/>
              <a:gd name="connsiteY71" fmla="*/ 199875 h 225564"/>
              <a:gd name="connsiteX72" fmla="*/ 309525 w 359023"/>
              <a:gd name="connsiteY72" fmla="*/ 208960 h 225564"/>
              <a:gd name="connsiteX73" fmla="*/ 303572 w 359023"/>
              <a:gd name="connsiteY73" fmla="*/ 214286 h 225564"/>
              <a:gd name="connsiteX74" fmla="*/ 303572 w 359023"/>
              <a:gd name="connsiteY74" fmla="*/ 211153 h 225564"/>
              <a:gd name="connsiteX75" fmla="*/ 306392 w 359023"/>
              <a:gd name="connsiteY75" fmla="*/ 208021 h 225564"/>
              <a:gd name="connsiteX76" fmla="*/ 306705 w 359023"/>
              <a:gd name="connsiteY76" fmla="*/ 203948 h 225564"/>
              <a:gd name="connsiteX77" fmla="*/ 305765 w 359023"/>
              <a:gd name="connsiteY77" fmla="*/ 199875 h 225564"/>
              <a:gd name="connsiteX78" fmla="*/ 303572 w 359023"/>
              <a:gd name="connsiteY78" fmla="*/ 196742 h 225564"/>
              <a:gd name="connsiteX79" fmla="*/ 301066 w 359023"/>
              <a:gd name="connsiteY79" fmla="*/ 196742 h 225564"/>
              <a:gd name="connsiteX80" fmla="*/ 298873 w 359023"/>
              <a:gd name="connsiteY80" fmla="*/ 211780 h 225564"/>
              <a:gd name="connsiteX81" fmla="*/ 290414 w 359023"/>
              <a:gd name="connsiteY81" fmla="*/ 221805 h 225564"/>
              <a:gd name="connsiteX82" fmla="*/ 279136 w 359023"/>
              <a:gd name="connsiteY82" fmla="*/ 225564 h 225564"/>
              <a:gd name="connsiteX83" fmla="*/ 268798 w 359023"/>
              <a:gd name="connsiteY83" fmla="*/ 223058 h 225564"/>
              <a:gd name="connsiteX84" fmla="*/ 258773 w 359023"/>
              <a:gd name="connsiteY84" fmla="*/ 214913 h 225564"/>
              <a:gd name="connsiteX85" fmla="*/ 233710 w 359023"/>
              <a:gd name="connsiteY85" fmla="*/ 187344 h 225564"/>
              <a:gd name="connsiteX86" fmla="*/ 223372 w 359023"/>
              <a:gd name="connsiteY86" fmla="*/ 179198 h 225564"/>
              <a:gd name="connsiteX87" fmla="*/ 187344 w 359023"/>
              <a:gd name="connsiteY87" fmla="*/ 157582 h 225564"/>
              <a:gd name="connsiteX88" fmla="*/ 80827 w 359023"/>
              <a:gd name="connsiteY88" fmla="*/ 47933 h 225564"/>
              <a:gd name="connsiteX89" fmla="*/ 73308 w 359023"/>
              <a:gd name="connsiteY89" fmla="*/ 43233 h 225564"/>
              <a:gd name="connsiteX90" fmla="*/ 69549 w 359023"/>
              <a:gd name="connsiteY90" fmla="*/ 43547 h 225564"/>
              <a:gd name="connsiteX91" fmla="*/ 62030 w 359023"/>
              <a:gd name="connsiteY91" fmla="*/ 38847 h 225564"/>
              <a:gd name="connsiteX92" fmla="*/ 50439 w 359023"/>
              <a:gd name="connsiteY92" fmla="*/ 33835 h 225564"/>
              <a:gd name="connsiteX93" fmla="*/ 12845 w 359023"/>
              <a:gd name="connsiteY93" fmla="*/ 23809 h 225564"/>
              <a:gd name="connsiteX94" fmla="*/ 0 w 359023"/>
              <a:gd name="connsiteY94" fmla="*/ 21930 h 225564"/>
              <a:gd name="connsiteX95" fmla="*/ 627 w 359023"/>
              <a:gd name="connsiteY95" fmla="*/ 16604 h 225564"/>
              <a:gd name="connsiteX96" fmla="*/ 7832 w 359023"/>
              <a:gd name="connsiteY96" fmla="*/ 11278 h 225564"/>
              <a:gd name="connsiteX97" fmla="*/ 14098 w 359023"/>
              <a:gd name="connsiteY97" fmla="*/ 8772 h 225564"/>
              <a:gd name="connsiteX98" fmla="*/ 20677 w 359023"/>
              <a:gd name="connsiteY98" fmla="*/ 7832 h 225564"/>
              <a:gd name="connsiteX99" fmla="*/ 27256 w 359023"/>
              <a:gd name="connsiteY99" fmla="*/ 7832 h 225564"/>
              <a:gd name="connsiteX100" fmla="*/ 34148 w 359023"/>
              <a:gd name="connsiteY100" fmla="*/ 8772 h 225564"/>
              <a:gd name="connsiteX101" fmla="*/ 54511 w 359023"/>
              <a:gd name="connsiteY101" fmla="*/ 16291 h 225564"/>
              <a:gd name="connsiteX102" fmla="*/ 64850 w 359023"/>
              <a:gd name="connsiteY102" fmla="*/ 18484 h 225564"/>
              <a:gd name="connsiteX103" fmla="*/ 78321 w 359023"/>
              <a:gd name="connsiteY103" fmla="*/ 18484 h 225564"/>
              <a:gd name="connsiteX104" fmla="*/ 86466 w 359023"/>
              <a:gd name="connsiteY104" fmla="*/ 17857 h 225564"/>
              <a:gd name="connsiteX105" fmla="*/ 105890 w 359023"/>
              <a:gd name="connsiteY105" fmla="*/ 10339 h 225564"/>
              <a:gd name="connsiteX106" fmla="*/ 116228 w 359023"/>
              <a:gd name="connsiteY106" fmla="*/ 8772 h 225564"/>
              <a:gd name="connsiteX107" fmla="*/ 138158 w 359023"/>
              <a:gd name="connsiteY107" fmla="*/ 9399 h 225564"/>
              <a:gd name="connsiteX108" fmla="*/ 143484 w 359023"/>
              <a:gd name="connsiteY108" fmla="*/ 8459 h 225564"/>
              <a:gd name="connsiteX109" fmla="*/ 164787 w 359023"/>
              <a:gd name="connsiteY109" fmla="*/ 626 h 225564"/>
              <a:gd name="connsiteX110" fmla="*/ 169800 w 359023"/>
              <a:gd name="connsiteY110" fmla="*/ 0 h 225564"/>
              <a:gd name="connsiteX111" fmla="*/ 175126 w 359023"/>
              <a:gd name="connsiteY111" fmla="*/ 313 h 225564"/>
              <a:gd name="connsiteX112" fmla="*/ 180452 w 359023"/>
              <a:gd name="connsiteY112" fmla="*/ 1253 h 225564"/>
              <a:gd name="connsiteX113" fmla="*/ 194549 w 359023"/>
              <a:gd name="connsiteY113" fmla="*/ 6892 h 225564"/>
              <a:gd name="connsiteX114" fmla="*/ 198935 w 359023"/>
              <a:gd name="connsiteY114" fmla="*/ 9712 h 22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59023" h="225564">
                <a:moveTo>
                  <a:pt x="250627" y="216479"/>
                </a:moveTo>
                <a:lnTo>
                  <a:pt x="246868" y="220239"/>
                </a:lnTo>
                <a:lnTo>
                  <a:pt x="240915" y="216479"/>
                </a:lnTo>
                <a:lnTo>
                  <a:pt x="230577" y="200502"/>
                </a:lnTo>
                <a:lnTo>
                  <a:pt x="218359" y="193923"/>
                </a:lnTo>
                <a:lnTo>
                  <a:pt x="198935" y="175439"/>
                </a:lnTo>
                <a:lnTo>
                  <a:pt x="200815" y="174186"/>
                </a:lnTo>
                <a:lnTo>
                  <a:pt x="207707" y="175439"/>
                </a:lnTo>
                <a:lnTo>
                  <a:pt x="225878" y="188597"/>
                </a:lnTo>
                <a:lnTo>
                  <a:pt x="230890" y="193610"/>
                </a:lnTo>
                <a:lnTo>
                  <a:pt x="244988" y="207707"/>
                </a:lnTo>
                <a:lnTo>
                  <a:pt x="250627" y="216479"/>
                </a:lnTo>
                <a:close/>
                <a:moveTo>
                  <a:pt x="198935" y="9712"/>
                </a:moveTo>
                <a:lnTo>
                  <a:pt x="223372" y="25063"/>
                </a:lnTo>
                <a:lnTo>
                  <a:pt x="325815" y="60150"/>
                </a:lnTo>
                <a:lnTo>
                  <a:pt x="328008" y="61717"/>
                </a:lnTo>
                <a:lnTo>
                  <a:pt x="334900" y="67669"/>
                </a:lnTo>
                <a:lnTo>
                  <a:pt x="339600" y="70176"/>
                </a:lnTo>
                <a:lnTo>
                  <a:pt x="344612" y="74248"/>
                </a:lnTo>
                <a:lnTo>
                  <a:pt x="353384" y="75188"/>
                </a:lnTo>
                <a:lnTo>
                  <a:pt x="356517" y="76441"/>
                </a:lnTo>
                <a:lnTo>
                  <a:pt x="358397" y="78634"/>
                </a:lnTo>
                <a:lnTo>
                  <a:pt x="359023" y="82394"/>
                </a:lnTo>
                <a:lnTo>
                  <a:pt x="358084" y="92419"/>
                </a:lnTo>
                <a:lnTo>
                  <a:pt x="355577" y="98998"/>
                </a:lnTo>
                <a:lnTo>
                  <a:pt x="332707" y="123121"/>
                </a:lnTo>
                <a:lnTo>
                  <a:pt x="325815" y="127193"/>
                </a:lnTo>
                <a:lnTo>
                  <a:pt x="318610" y="125314"/>
                </a:lnTo>
                <a:lnTo>
                  <a:pt x="320803" y="122181"/>
                </a:lnTo>
                <a:lnTo>
                  <a:pt x="321116" y="118108"/>
                </a:lnTo>
                <a:lnTo>
                  <a:pt x="320489" y="114035"/>
                </a:lnTo>
                <a:lnTo>
                  <a:pt x="318610" y="110276"/>
                </a:lnTo>
                <a:lnTo>
                  <a:pt x="315477" y="110276"/>
                </a:lnTo>
                <a:lnTo>
                  <a:pt x="313597" y="117795"/>
                </a:lnTo>
                <a:lnTo>
                  <a:pt x="312657" y="119361"/>
                </a:lnTo>
                <a:lnTo>
                  <a:pt x="307018" y="125314"/>
                </a:lnTo>
                <a:lnTo>
                  <a:pt x="304512" y="128760"/>
                </a:lnTo>
                <a:lnTo>
                  <a:pt x="303572" y="132519"/>
                </a:lnTo>
                <a:lnTo>
                  <a:pt x="308271" y="137532"/>
                </a:lnTo>
                <a:lnTo>
                  <a:pt x="310151" y="141291"/>
                </a:lnTo>
                <a:lnTo>
                  <a:pt x="308271" y="143171"/>
                </a:lnTo>
                <a:lnTo>
                  <a:pt x="301692" y="143797"/>
                </a:lnTo>
                <a:lnTo>
                  <a:pt x="300126" y="145990"/>
                </a:lnTo>
                <a:lnTo>
                  <a:pt x="300439" y="148810"/>
                </a:lnTo>
                <a:lnTo>
                  <a:pt x="297306" y="152883"/>
                </a:lnTo>
                <a:lnTo>
                  <a:pt x="296367" y="156329"/>
                </a:lnTo>
                <a:lnTo>
                  <a:pt x="293547" y="157895"/>
                </a:lnTo>
                <a:lnTo>
                  <a:pt x="277570" y="157268"/>
                </a:lnTo>
                <a:lnTo>
                  <a:pt x="270677" y="154762"/>
                </a:lnTo>
                <a:lnTo>
                  <a:pt x="264412" y="150376"/>
                </a:lnTo>
                <a:lnTo>
                  <a:pt x="258773" y="144737"/>
                </a:lnTo>
                <a:lnTo>
                  <a:pt x="252193" y="140038"/>
                </a:lnTo>
                <a:lnTo>
                  <a:pt x="230890" y="130953"/>
                </a:lnTo>
                <a:lnTo>
                  <a:pt x="218672" y="120927"/>
                </a:lnTo>
                <a:lnTo>
                  <a:pt x="207707" y="107770"/>
                </a:lnTo>
                <a:lnTo>
                  <a:pt x="172306" y="51065"/>
                </a:lnTo>
                <a:lnTo>
                  <a:pt x="160088" y="38847"/>
                </a:lnTo>
                <a:lnTo>
                  <a:pt x="143484" y="33521"/>
                </a:lnTo>
                <a:lnTo>
                  <a:pt x="145677" y="36028"/>
                </a:lnTo>
                <a:lnTo>
                  <a:pt x="150063" y="37907"/>
                </a:lnTo>
                <a:lnTo>
                  <a:pt x="162908" y="47933"/>
                </a:lnTo>
                <a:lnTo>
                  <a:pt x="167920" y="53571"/>
                </a:lnTo>
                <a:lnTo>
                  <a:pt x="171680" y="70176"/>
                </a:lnTo>
                <a:lnTo>
                  <a:pt x="176066" y="79261"/>
                </a:lnTo>
                <a:lnTo>
                  <a:pt x="215539" y="130953"/>
                </a:lnTo>
                <a:lnTo>
                  <a:pt x="225251" y="140038"/>
                </a:lnTo>
                <a:lnTo>
                  <a:pt x="258146" y="155389"/>
                </a:lnTo>
                <a:lnTo>
                  <a:pt x="280389" y="172933"/>
                </a:lnTo>
                <a:lnTo>
                  <a:pt x="304512" y="185777"/>
                </a:lnTo>
                <a:lnTo>
                  <a:pt x="311091" y="187344"/>
                </a:lnTo>
                <a:lnTo>
                  <a:pt x="315164" y="191103"/>
                </a:lnTo>
                <a:lnTo>
                  <a:pt x="313910" y="199875"/>
                </a:lnTo>
                <a:lnTo>
                  <a:pt x="309525" y="208960"/>
                </a:lnTo>
                <a:lnTo>
                  <a:pt x="303572" y="214286"/>
                </a:lnTo>
                <a:lnTo>
                  <a:pt x="303572" y="211153"/>
                </a:lnTo>
                <a:lnTo>
                  <a:pt x="306392" y="208021"/>
                </a:lnTo>
                <a:lnTo>
                  <a:pt x="306705" y="203948"/>
                </a:lnTo>
                <a:lnTo>
                  <a:pt x="305765" y="199875"/>
                </a:lnTo>
                <a:lnTo>
                  <a:pt x="303572" y="196742"/>
                </a:lnTo>
                <a:lnTo>
                  <a:pt x="301066" y="196742"/>
                </a:lnTo>
                <a:lnTo>
                  <a:pt x="298873" y="211780"/>
                </a:lnTo>
                <a:lnTo>
                  <a:pt x="290414" y="221805"/>
                </a:lnTo>
                <a:lnTo>
                  <a:pt x="279136" y="225564"/>
                </a:lnTo>
                <a:lnTo>
                  <a:pt x="268798" y="223058"/>
                </a:lnTo>
                <a:lnTo>
                  <a:pt x="258773" y="214913"/>
                </a:lnTo>
                <a:lnTo>
                  <a:pt x="233710" y="187344"/>
                </a:lnTo>
                <a:lnTo>
                  <a:pt x="223372" y="179198"/>
                </a:lnTo>
                <a:lnTo>
                  <a:pt x="187344" y="157582"/>
                </a:lnTo>
                <a:lnTo>
                  <a:pt x="80827" y="47933"/>
                </a:lnTo>
                <a:lnTo>
                  <a:pt x="73308" y="43233"/>
                </a:lnTo>
                <a:lnTo>
                  <a:pt x="69549" y="43547"/>
                </a:lnTo>
                <a:lnTo>
                  <a:pt x="62030" y="38847"/>
                </a:lnTo>
                <a:lnTo>
                  <a:pt x="50439" y="33835"/>
                </a:lnTo>
                <a:lnTo>
                  <a:pt x="12845" y="23809"/>
                </a:lnTo>
                <a:lnTo>
                  <a:pt x="0" y="21930"/>
                </a:lnTo>
                <a:lnTo>
                  <a:pt x="627" y="16604"/>
                </a:lnTo>
                <a:lnTo>
                  <a:pt x="7832" y="11278"/>
                </a:lnTo>
                <a:lnTo>
                  <a:pt x="14098" y="8772"/>
                </a:lnTo>
                <a:lnTo>
                  <a:pt x="20677" y="7832"/>
                </a:lnTo>
                <a:lnTo>
                  <a:pt x="27256" y="7832"/>
                </a:lnTo>
                <a:lnTo>
                  <a:pt x="34148" y="8772"/>
                </a:lnTo>
                <a:lnTo>
                  <a:pt x="54511" y="16291"/>
                </a:lnTo>
                <a:lnTo>
                  <a:pt x="64850" y="18484"/>
                </a:lnTo>
                <a:lnTo>
                  <a:pt x="78321" y="18484"/>
                </a:lnTo>
                <a:lnTo>
                  <a:pt x="86466" y="17857"/>
                </a:lnTo>
                <a:lnTo>
                  <a:pt x="105890" y="10339"/>
                </a:lnTo>
                <a:lnTo>
                  <a:pt x="116228" y="8772"/>
                </a:lnTo>
                <a:lnTo>
                  <a:pt x="138158" y="9399"/>
                </a:lnTo>
                <a:lnTo>
                  <a:pt x="143484" y="8459"/>
                </a:lnTo>
                <a:lnTo>
                  <a:pt x="164787" y="626"/>
                </a:lnTo>
                <a:lnTo>
                  <a:pt x="169800" y="0"/>
                </a:lnTo>
                <a:lnTo>
                  <a:pt x="175126" y="313"/>
                </a:lnTo>
                <a:lnTo>
                  <a:pt x="180452" y="1253"/>
                </a:lnTo>
                <a:lnTo>
                  <a:pt x="194549" y="6892"/>
                </a:lnTo>
                <a:lnTo>
                  <a:pt x="198935" y="9712"/>
                </a:lnTo>
                <a:close/>
              </a:path>
            </a:pathLst>
          </a:custGeom>
          <a:solidFill>
            <a:srgbClr val="A050A8"/>
          </a:solidFill>
          <a:ln w="12700" cap="rnd">
            <a:solidFill>
              <a:schemeClr val="bg1"/>
            </a:solidFill>
            <a:prstDash val="solid"/>
            <a:round/>
          </a:ln>
        </p:spPr>
        <p:txBody>
          <a:bodyPr rtlCol="0" anchor="ctr"/>
          <a:lstStyle/>
          <a:p>
            <a:endParaRPr lang="vi-VN"/>
          </a:p>
        </p:txBody>
      </p:sp>
      <p:sp>
        <p:nvSpPr>
          <p:cNvPr id="62" name="Freeform: Shape 61">
            <a:extLst>
              <a:ext uri="{FF2B5EF4-FFF2-40B4-BE49-F238E27FC236}">
                <a16:creationId xmlns:a16="http://schemas.microsoft.com/office/drawing/2014/main" id="{F8737A96-41C2-C83B-57FB-7C9D72C21BC6}"/>
              </a:ext>
            </a:extLst>
          </p:cNvPr>
          <p:cNvSpPr/>
          <p:nvPr/>
        </p:nvSpPr>
        <p:spPr>
          <a:xfrm>
            <a:off x="1815731" y="6121755"/>
            <a:ext cx="229950" cy="231516"/>
          </a:xfrm>
          <a:custGeom>
            <a:avLst/>
            <a:gdLst>
              <a:gd name="connsiteX0" fmla="*/ 202695 w 229950"/>
              <a:gd name="connsiteY0" fmla="*/ 51065 h 231516"/>
              <a:gd name="connsiteX1" fmla="*/ 194549 w 229950"/>
              <a:gd name="connsiteY1" fmla="*/ 49812 h 231516"/>
              <a:gd name="connsiteX2" fmla="*/ 202695 w 229950"/>
              <a:gd name="connsiteY2" fmla="*/ 62030 h 231516"/>
              <a:gd name="connsiteX3" fmla="*/ 229950 w 229950"/>
              <a:gd name="connsiteY3" fmla="*/ 89286 h 231516"/>
              <a:gd name="connsiteX4" fmla="*/ 200188 w 229950"/>
              <a:gd name="connsiteY4" fmla="*/ 159148 h 231516"/>
              <a:gd name="connsiteX5" fmla="*/ 199249 w 229950"/>
              <a:gd name="connsiteY5" fmla="*/ 164160 h 231516"/>
              <a:gd name="connsiteX6" fmla="*/ 198935 w 229950"/>
              <a:gd name="connsiteY6" fmla="*/ 169486 h 231516"/>
              <a:gd name="connsiteX7" fmla="*/ 197682 w 229950"/>
              <a:gd name="connsiteY7" fmla="*/ 172306 h 231516"/>
              <a:gd name="connsiteX8" fmla="*/ 195176 w 229950"/>
              <a:gd name="connsiteY8" fmla="*/ 174499 h 231516"/>
              <a:gd name="connsiteX9" fmla="*/ 189537 w 229950"/>
              <a:gd name="connsiteY9" fmla="*/ 175439 h 231516"/>
              <a:gd name="connsiteX10" fmla="*/ 183271 w 229950"/>
              <a:gd name="connsiteY10" fmla="*/ 177319 h 231516"/>
              <a:gd name="connsiteX11" fmla="*/ 132832 w 229950"/>
              <a:gd name="connsiteY11" fmla="*/ 208020 h 231516"/>
              <a:gd name="connsiteX12" fmla="*/ 88346 w 229950"/>
              <a:gd name="connsiteY12" fmla="*/ 221178 h 231516"/>
              <a:gd name="connsiteX13" fmla="*/ 73308 w 229950"/>
              <a:gd name="connsiteY13" fmla="*/ 226191 h 231516"/>
              <a:gd name="connsiteX14" fmla="*/ 42920 w 229950"/>
              <a:gd name="connsiteY14" fmla="*/ 231203 h 231516"/>
              <a:gd name="connsiteX15" fmla="*/ 13158 w 229950"/>
              <a:gd name="connsiteY15" fmla="*/ 231516 h 231516"/>
              <a:gd name="connsiteX16" fmla="*/ 13471 w 229950"/>
              <a:gd name="connsiteY16" fmla="*/ 207394 h 231516"/>
              <a:gd name="connsiteX17" fmla="*/ 6579 w 229950"/>
              <a:gd name="connsiteY17" fmla="*/ 197995 h 231516"/>
              <a:gd name="connsiteX18" fmla="*/ 2193 w 229950"/>
              <a:gd name="connsiteY18" fmla="*/ 194236 h 231516"/>
              <a:gd name="connsiteX19" fmla="*/ 0 w 229950"/>
              <a:gd name="connsiteY19" fmla="*/ 189850 h 231516"/>
              <a:gd name="connsiteX20" fmla="*/ 2506 w 229950"/>
              <a:gd name="connsiteY20" fmla="*/ 181705 h 231516"/>
              <a:gd name="connsiteX21" fmla="*/ 11591 w 229950"/>
              <a:gd name="connsiteY21" fmla="*/ 171053 h 231516"/>
              <a:gd name="connsiteX22" fmla="*/ 60464 w 229950"/>
              <a:gd name="connsiteY22" fmla="*/ 124687 h 231516"/>
              <a:gd name="connsiteX23" fmla="*/ 67043 w 229950"/>
              <a:gd name="connsiteY23" fmla="*/ 114662 h 231516"/>
              <a:gd name="connsiteX24" fmla="*/ 69862 w 229950"/>
              <a:gd name="connsiteY24" fmla="*/ 104323 h 231516"/>
              <a:gd name="connsiteX25" fmla="*/ 71115 w 229950"/>
              <a:gd name="connsiteY25" fmla="*/ 93045 h 231516"/>
              <a:gd name="connsiteX26" fmla="*/ 70802 w 229950"/>
              <a:gd name="connsiteY26" fmla="*/ 83960 h 231516"/>
              <a:gd name="connsiteX27" fmla="*/ 69862 w 229950"/>
              <a:gd name="connsiteY27" fmla="*/ 78634 h 231516"/>
              <a:gd name="connsiteX28" fmla="*/ 67043 w 229950"/>
              <a:gd name="connsiteY28" fmla="*/ 73935 h 231516"/>
              <a:gd name="connsiteX29" fmla="*/ 54198 w 229950"/>
              <a:gd name="connsiteY29" fmla="*/ 62030 h 231516"/>
              <a:gd name="connsiteX30" fmla="*/ 45739 w 229950"/>
              <a:gd name="connsiteY30" fmla="*/ 55138 h 231516"/>
              <a:gd name="connsiteX31" fmla="*/ 26003 w 229950"/>
              <a:gd name="connsiteY31" fmla="*/ 34461 h 231516"/>
              <a:gd name="connsiteX32" fmla="*/ 69236 w 229950"/>
              <a:gd name="connsiteY32" fmla="*/ 19110 h 231516"/>
              <a:gd name="connsiteX33" fmla="*/ 114349 w 229950"/>
              <a:gd name="connsiteY33" fmla="*/ 9399 h 231516"/>
              <a:gd name="connsiteX34" fmla="*/ 140664 w 229950"/>
              <a:gd name="connsiteY34" fmla="*/ 0 h 231516"/>
              <a:gd name="connsiteX35" fmla="*/ 147870 w 229950"/>
              <a:gd name="connsiteY35" fmla="*/ 6266 h 231516"/>
              <a:gd name="connsiteX36" fmla="*/ 177632 w 229950"/>
              <a:gd name="connsiteY36" fmla="*/ 25376 h 231516"/>
              <a:gd name="connsiteX37" fmla="*/ 191103 w 229950"/>
              <a:gd name="connsiteY37" fmla="*/ 37280 h 231516"/>
              <a:gd name="connsiteX38" fmla="*/ 202695 w 229950"/>
              <a:gd name="connsiteY38" fmla="*/ 51065 h 23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9950" h="231516">
                <a:moveTo>
                  <a:pt x="202695" y="51065"/>
                </a:moveTo>
                <a:lnTo>
                  <a:pt x="194549" y="49812"/>
                </a:lnTo>
                <a:lnTo>
                  <a:pt x="202695" y="62030"/>
                </a:lnTo>
                <a:lnTo>
                  <a:pt x="229950" y="89286"/>
                </a:lnTo>
                <a:lnTo>
                  <a:pt x="200188" y="159148"/>
                </a:lnTo>
                <a:lnTo>
                  <a:pt x="199249" y="164160"/>
                </a:lnTo>
                <a:lnTo>
                  <a:pt x="198935" y="169486"/>
                </a:lnTo>
                <a:lnTo>
                  <a:pt x="197682" y="172306"/>
                </a:lnTo>
                <a:lnTo>
                  <a:pt x="195176" y="174499"/>
                </a:lnTo>
                <a:lnTo>
                  <a:pt x="189537" y="175439"/>
                </a:lnTo>
                <a:lnTo>
                  <a:pt x="183271" y="177319"/>
                </a:lnTo>
                <a:lnTo>
                  <a:pt x="132832" y="208020"/>
                </a:lnTo>
                <a:lnTo>
                  <a:pt x="88346" y="221178"/>
                </a:lnTo>
                <a:lnTo>
                  <a:pt x="73308" y="226191"/>
                </a:lnTo>
                <a:lnTo>
                  <a:pt x="42920" y="231203"/>
                </a:lnTo>
                <a:lnTo>
                  <a:pt x="13158" y="231516"/>
                </a:lnTo>
                <a:lnTo>
                  <a:pt x="13471" y="207394"/>
                </a:lnTo>
                <a:lnTo>
                  <a:pt x="6579" y="197995"/>
                </a:lnTo>
                <a:lnTo>
                  <a:pt x="2193" y="194236"/>
                </a:lnTo>
                <a:lnTo>
                  <a:pt x="0" y="189850"/>
                </a:lnTo>
                <a:lnTo>
                  <a:pt x="2506" y="181705"/>
                </a:lnTo>
                <a:lnTo>
                  <a:pt x="11591" y="171053"/>
                </a:lnTo>
                <a:lnTo>
                  <a:pt x="60464" y="124687"/>
                </a:lnTo>
                <a:lnTo>
                  <a:pt x="67043" y="114662"/>
                </a:lnTo>
                <a:lnTo>
                  <a:pt x="69862" y="104323"/>
                </a:lnTo>
                <a:lnTo>
                  <a:pt x="71115" y="93045"/>
                </a:lnTo>
                <a:lnTo>
                  <a:pt x="70802" y="83960"/>
                </a:lnTo>
                <a:lnTo>
                  <a:pt x="69862" y="78634"/>
                </a:lnTo>
                <a:lnTo>
                  <a:pt x="67043" y="73935"/>
                </a:lnTo>
                <a:lnTo>
                  <a:pt x="54198" y="62030"/>
                </a:lnTo>
                <a:lnTo>
                  <a:pt x="45739" y="55138"/>
                </a:lnTo>
                <a:lnTo>
                  <a:pt x="26003" y="34461"/>
                </a:lnTo>
                <a:lnTo>
                  <a:pt x="69236" y="19110"/>
                </a:lnTo>
                <a:lnTo>
                  <a:pt x="114349" y="9399"/>
                </a:lnTo>
                <a:lnTo>
                  <a:pt x="140664" y="0"/>
                </a:lnTo>
                <a:lnTo>
                  <a:pt x="147870" y="6266"/>
                </a:lnTo>
                <a:lnTo>
                  <a:pt x="177632" y="25376"/>
                </a:lnTo>
                <a:lnTo>
                  <a:pt x="191103" y="37280"/>
                </a:lnTo>
                <a:lnTo>
                  <a:pt x="202695" y="51065"/>
                </a:lnTo>
                <a:close/>
              </a:path>
            </a:pathLst>
          </a:custGeom>
          <a:solidFill>
            <a:srgbClr val="FFFF00"/>
          </a:solidFill>
          <a:ln w="12700" cap="rnd">
            <a:solidFill>
              <a:schemeClr val="bg1"/>
            </a:solidFill>
            <a:prstDash val="solid"/>
            <a:round/>
          </a:ln>
        </p:spPr>
        <p:txBody>
          <a:bodyPr rtlCol="0" anchor="ctr"/>
          <a:lstStyle/>
          <a:p>
            <a:endParaRPr lang="vi-VN"/>
          </a:p>
        </p:txBody>
      </p:sp>
      <p:sp>
        <p:nvSpPr>
          <p:cNvPr id="63" name="Bac Lieu">
            <a:extLst>
              <a:ext uri="{FF2B5EF4-FFF2-40B4-BE49-F238E27FC236}">
                <a16:creationId xmlns:a16="http://schemas.microsoft.com/office/drawing/2014/main" id="{40A946E2-0984-47F2-0150-8910A21E8C47}"/>
              </a:ext>
            </a:extLst>
          </p:cNvPr>
          <p:cNvSpPr/>
          <p:nvPr/>
        </p:nvSpPr>
        <p:spPr>
          <a:xfrm>
            <a:off x="1780330" y="6342933"/>
            <a:ext cx="250940" cy="259712"/>
          </a:xfrm>
          <a:custGeom>
            <a:avLst/>
            <a:gdLst>
              <a:gd name="connsiteX0" fmla="*/ 250940 w 250940"/>
              <a:gd name="connsiteY0" fmla="*/ 153509 h 259712"/>
              <a:gd name="connsiteX1" fmla="*/ 204888 w 250940"/>
              <a:gd name="connsiteY1" fmla="*/ 172306 h 259712"/>
              <a:gd name="connsiteX2" fmla="*/ 110903 w 250940"/>
              <a:gd name="connsiteY2" fmla="*/ 207394 h 259712"/>
              <a:gd name="connsiteX3" fmla="*/ 100251 w 250940"/>
              <a:gd name="connsiteY3" fmla="*/ 216479 h 259712"/>
              <a:gd name="connsiteX4" fmla="*/ 81767 w 250940"/>
              <a:gd name="connsiteY4" fmla="*/ 236529 h 259712"/>
              <a:gd name="connsiteX5" fmla="*/ 70176 w 250940"/>
              <a:gd name="connsiteY5" fmla="*/ 245301 h 259712"/>
              <a:gd name="connsiteX6" fmla="*/ 65790 w 250940"/>
              <a:gd name="connsiteY6" fmla="*/ 250940 h 259712"/>
              <a:gd name="connsiteX7" fmla="*/ 63910 w 250940"/>
              <a:gd name="connsiteY7" fmla="*/ 258459 h 259712"/>
              <a:gd name="connsiteX8" fmla="*/ 62657 w 250940"/>
              <a:gd name="connsiteY8" fmla="*/ 259712 h 259712"/>
              <a:gd name="connsiteX9" fmla="*/ 60464 w 250940"/>
              <a:gd name="connsiteY9" fmla="*/ 249061 h 259712"/>
              <a:gd name="connsiteX10" fmla="*/ 57644 w 250940"/>
              <a:gd name="connsiteY10" fmla="*/ 244361 h 259712"/>
              <a:gd name="connsiteX11" fmla="*/ 51065 w 250940"/>
              <a:gd name="connsiteY11" fmla="*/ 238096 h 259712"/>
              <a:gd name="connsiteX12" fmla="*/ 36341 w 250940"/>
              <a:gd name="connsiteY12" fmla="*/ 233710 h 259712"/>
              <a:gd name="connsiteX13" fmla="*/ 31015 w 250940"/>
              <a:gd name="connsiteY13" fmla="*/ 231517 h 259712"/>
              <a:gd name="connsiteX14" fmla="*/ 26629 w 250940"/>
              <a:gd name="connsiteY14" fmla="*/ 226504 h 259712"/>
              <a:gd name="connsiteX15" fmla="*/ 22556 w 250940"/>
              <a:gd name="connsiteY15" fmla="*/ 218985 h 259712"/>
              <a:gd name="connsiteX16" fmla="*/ 16604 w 250940"/>
              <a:gd name="connsiteY16" fmla="*/ 196742 h 259712"/>
              <a:gd name="connsiteX17" fmla="*/ 16604 w 250940"/>
              <a:gd name="connsiteY17" fmla="*/ 188284 h 259712"/>
              <a:gd name="connsiteX18" fmla="*/ 16917 w 250940"/>
              <a:gd name="connsiteY18" fmla="*/ 184211 h 259712"/>
              <a:gd name="connsiteX19" fmla="*/ 16291 w 250940"/>
              <a:gd name="connsiteY19" fmla="*/ 180765 h 259712"/>
              <a:gd name="connsiteX20" fmla="*/ 13785 w 250940"/>
              <a:gd name="connsiteY20" fmla="*/ 178572 h 259712"/>
              <a:gd name="connsiteX21" fmla="*/ 6266 w 250940"/>
              <a:gd name="connsiteY21" fmla="*/ 177945 h 259712"/>
              <a:gd name="connsiteX22" fmla="*/ 2193 w 250940"/>
              <a:gd name="connsiteY22" fmla="*/ 174812 h 259712"/>
              <a:gd name="connsiteX23" fmla="*/ 1253 w 250940"/>
              <a:gd name="connsiteY23" fmla="*/ 170113 h 259712"/>
              <a:gd name="connsiteX24" fmla="*/ 1253 w 250940"/>
              <a:gd name="connsiteY24" fmla="*/ 161341 h 259712"/>
              <a:gd name="connsiteX25" fmla="*/ 6266 w 250940"/>
              <a:gd name="connsiteY25" fmla="*/ 150689 h 259712"/>
              <a:gd name="connsiteX26" fmla="*/ 10965 w 250940"/>
              <a:gd name="connsiteY26" fmla="*/ 143484 h 259712"/>
              <a:gd name="connsiteX27" fmla="*/ 15038 w 250940"/>
              <a:gd name="connsiteY27" fmla="*/ 138471 h 259712"/>
              <a:gd name="connsiteX28" fmla="*/ 16291 w 250940"/>
              <a:gd name="connsiteY28" fmla="*/ 135025 h 259712"/>
              <a:gd name="connsiteX29" fmla="*/ 15664 w 250940"/>
              <a:gd name="connsiteY29" fmla="*/ 132206 h 259712"/>
              <a:gd name="connsiteX30" fmla="*/ 11592 w 250940"/>
              <a:gd name="connsiteY30" fmla="*/ 128133 h 259712"/>
              <a:gd name="connsiteX31" fmla="*/ 6892 w 250940"/>
              <a:gd name="connsiteY31" fmla="*/ 124374 h 259712"/>
              <a:gd name="connsiteX32" fmla="*/ 3759 w 250940"/>
              <a:gd name="connsiteY32" fmla="*/ 120614 h 259712"/>
              <a:gd name="connsiteX33" fmla="*/ 3446 w 250940"/>
              <a:gd name="connsiteY33" fmla="*/ 117481 h 259712"/>
              <a:gd name="connsiteX34" fmla="*/ 6892 w 250940"/>
              <a:gd name="connsiteY34" fmla="*/ 112155 h 259712"/>
              <a:gd name="connsiteX35" fmla="*/ 10338 w 250940"/>
              <a:gd name="connsiteY35" fmla="*/ 109023 h 259712"/>
              <a:gd name="connsiteX36" fmla="*/ 11278 w 250940"/>
              <a:gd name="connsiteY36" fmla="*/ 102757 h 259712"/>
              <a:gd name="connsiteX37" fmla="*/ 627 w 250940"/>
              <a:gd name="connsiteY37" fmla="*/ 88346 h 259712"/>
              <a:gd name="connsiteX38" fmla="*/ 6892 w 250940"/>
              <a:gd name="connsiteY38" fmla="*/ 84900 h 259712"/>
              <a:gd name="connsiteX39" fmla="*/ 8772 w 250940"/>
              <a:gd name="connsiteY39" fmla="*/ 80201 h 259712"/>
              <a:gd name="connsiteX40" fmla="*/ 7519 w 250940"/>
              <a:gd name="connsiteY40" fmla="*/ 78008 h 259712"/>
              <a:gd name="connsiteX41" fmla="*/ 1880 w 250940"/>
              <a:gd name="connsiteY41" fmla="*/ 70802 h 259712"/>
              <a:gd name="connsiteX42" fmla="*/ 0 w 250940"/>
              <a:gd name="connsiteY42" fmla="*/ 65163 h 259712"/>
              <a:gd name="connsiteX43" fmla="*/ 1566 w 250940"/>
              <a:gd name="connsiteY43" fmla="*/ 60150 h 259712"/>
              <a:gd name="connsiteX44" fmla="*/ 9399 w 250940"/>
              <a:gd name="connsiteY44" fmla="*/ 48559 h 259712"/>
              <a:gd name="connsiteX45" fmla="*/ 13471 w 250940"/>
              <a:gd name="connsiteY45" fmla="*/ 41040 h 259712"/>
              <a:gd name="connsiteX46" fmla="*/ 12531 w 250940"/>
              <a:gd name="connsiteY46" fmla="*/ 32582 h 259712"/>
              <a:gd name="connsiteX47" fmla="*/ 5952 w 250940"/>
              <a:gd name="connsiteY47" fmla="*/ 10025 h 259712"/>
              <a:gd name="connsiteX48" fmla="*/ 7519 w 250940"/>
              <a:gd name="connsiteY48" fmla="*/ 4386 h 259712"/>
              <a:gd name="connsiteX49" fmla="*/ 11905 w 250940"/>
              <a:gd name="connsiteY49" fmla="*/ 2193 h 259712"/>
              <a:gd name="connsiteX50" fmla="*/ 19424 w 250940"/>
              <a:gd name="connsiteY50" fmla="*/ 3446 h 259712"/>
              <a:gd name="connsiteX51" fmla="*/ 48559 w 250940"/>
              <a:gd name="connsiteY51" fmla="*/ 10338 h 259712"/>
              <a:gd name="connsiteX52" fmla="*/ 78321 w 250940"/>
              <a:gd name="connsiteY52" fmla="*/ 10025 h 259712"/>
              <a:gd name="connsiteX53" fmla="*/ 108710 w 250940"/>
              <a:gd name="connsiteY53" fmla="*/ 5012 h 259712"/>
              <a:gd name="connsiteX54" fmla="*/ 123747 w 250940"/>
              <a:gd name="connsiteY54" fmla="*/ 0 h 259712"/>
              <a:gd name="connsiteX55" fmla="*/ 127193 w 250940"/>
              <a:gd name="connsiteY55" fmla="*/ 65163 h 259712"/>
              <a:gd name="connsiteX56" fmla="*/ 130953 w 250940"/>
              <a:gd name="connsiteY56" fmla="*/ 73622 h 259712"/>
              <a:gd name="connsiteX57" fmla="*/ 136592 w 250940"/>
              <a:gd name="connsiteY57" fmla="*/ 83020 h 259712"/>
              <a:gd name="connsiteX58" fmla="*/ 147557 w 250940"/>
              <a:gd name="connsiteY58" fmla="*/ 84587 h 259712"/>
              <a:gd name="connsiteX59" fmla="*/ 151943 w 250940"/>
              <a:gd name="connsiteY59" fmla="*/ 86153 h 259712"/>
              <a:gd name="connsiteX60" fmla="*/ 160715 w 250940"/>
              <a:gd name="connsiteY60" fmla="*/ 92732 h 259712"/>
              <a:gd name="connsiteX61" fmla="*/ 167294 w 250940"/>
              <a:gd name="connsiteY61" fmla="*/ 95552 h 259712"/>
              <a:gd name="connsiteX62" fmla="*/ 176066 w 250940"/>
              <a:gd name="connsiteY62" fmla="*/ 97744 h 259712"/>
              <a:gd name="connsiteX63" fmla="*/ 194549 w 250940"/>
              <a:gd name="connsiteY63" fmla="*/ 99624 h 259712"/>
              <a:gd name="connsiteX64" fmla="*/ 201128 w 250940"/>
              <a:gd name="connsiteY64" fmla="*/ 98684 h 259712"/>
              <a:gd name="connsiteX65" fmla="*/ 210213 w 250940"/>
              <a:gd name="connsiteY65" fmla="*/ 94298 h 259712"/>
              <a:gd name="connsiteX66" fmla="*/ 215853 w 250940"/>
              <a:gd name="connsiteY66" fmla="*/ 93358 h 259712"/>
              <a:gd name="connsiteX67" fmla="*/ 222432 w 250940"/>
              <a:gd name="connsiteY67" fmla="*/ 94925 h 259712"/>
              <a:gd name="connsiteX68" fmla="*/ 231517 w 250940"/>
              <a:gd name="connsiteY68" fmla="*/ 100251 h 259712"/>
              <a:gd name="connsiteX69" fmla="*/ 235903 w 250940"/>
              <a:gd name="connsiteY69" fmla="*/ 106517 h 259712"/>
              <a:gd name="connsiteX70" fmla="*/ 250940 w 250940"/>
              <a:gd name="connsiteY70" fmla="*/ 153509 h 25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50940" h="259712">
                <a:moveTo>
                  <a:pt x="250940" y="153509"/>
                </a:moveTo>
                <a:lnTo>
                  <a:pt x="204888" y="172306"/>
                </a:lnTo>
                <a:lnTo>
                  <a:pt x="110903" y="207394"/>
                </a:lnTo>
                <a:lnTo>
                  <a:pt x="100251" y="216479"/>
                </a:lnTo>
                <a:lnTo>
                  <a:pt x="81767" y="236529"/>
                </a:lnTo>
                <a:lnTo>
                  <a:pt x="70176" y="245301"/>
                </a:lnTo>
                <a:lnTo>
                  <a:pt x="65790" y="250940"/>
                </a:lnTo>
                <a:lnTo>
                  <a:pt x="63910" y="258459"/>
                </a:lnTo>
                <a:lnTo>
                  <a:pt x="62657" y="259712"/>
                </a:lnTo>
                <a:lnTo>
                  <a:pt x="60464" y="249061"/>
                </a:lnTo>
                <a:lnTo>
                  <a:pt x="57644" y="244361"/>
                </a:lnTo>
                <a:lnTo>
                  <a:pt x="51065" y="238096"/>
                </a:lnTo>
                <a:lnTo>
                  <a:pt x="36341" y="233710"/>
                </a:lnTo>
                <a:lnTo>
                  <a:pt x="31015" y="231517"/>
                </a:lnTo>
                <a:lnTo>
                  <a:pt x="26629" y="226504"/>
                </a:lnTo>
                <a:lnTo>
                  <a:pt x="22556" y="218985"/>
                </a:lnTo>
                <a:lnTo>
                  <a:pt x="16604" y="196742"/>
                </a:lnTo>
                <a:lnTo>
                  <a:pt x="16604" y="188284"/>
                </a:lnTo>
                <a:lnTo>
                  <a:pt x="16917" y="184211"/>
                </a:lnTo>
                <a:lnTo>
                  <a:pt x="16291" y="180765"/>
                </a:lnTo>
                <a:lnTo>
                  <a:pt x="13785" y="178572"/>
                </a:lnTo>
                <a:lnTo>
                  <a:pt x="6266" y="177945"/>
                </a:lnTo>
                <a:lnTo>
                  <a:pt x="2193" y="174812"/>
                </a:lnTo>
                <a:lnTo>
                  <a:pt x="1253" y="170113"/>
                </a:lnTo>
                <a:lnTo>
                  <a:pt x="1253" y="161341"/>
                </a:lnTo>
                <a:lnTo>
                  <a:pt x="6266" y="150689"/>
                </a:lnTo>
                <a:lnTo>
                  <a:pt x="10965" y="143484"/>
                </a:lnTo>
                <a:lnTo>
                  <a:pt x="15038" y="138471"/>
                </a:lnTo>
                <a:lnTo>
                  <a:pt x="16291" y="135025"/>
                </a:lnTo>
                <a:lnTo>
                  <a:pt x="15664" y="132206"/>
                </a:lnTo>
                <a:lnTo>
                  <a:pt x="11592" y="128133"/>
                </a:lnTo>
                <a:lnTo>
                  <a:pt x="6892" y="124374"/>
                </a:lnTo>
                <a:lnTo>
                  <a:pt x="3759" y="120614"/>
                </a:lnTo>
                <a:lnTo>
                  <a:pt x="3446" y="117481"/>
                </a:lnTo>
                <a:lnTo>
                  <a:pt x="6892" y="112155"/>
                </a:lnTo>
                <a:lnTo>
                  <a:pt x="10338" y="109023"/>
                </a:lnTo>
                <a:lnTo>
                  <a:pt x="11278" y="102757"/>
                </a:lnTo>
                <a:lnTo>
                  <a:pt x="627" y="88346"/>
                </a:lnTo>
                <a:lnTo>
                  <a:pt x="6892" y="84900"/>
                </a:lnTo>
                <a:lnTo>
                  <a:pt x="8772" y="80201"/>
                </a:lnTo>
                <a:lnTo>
                  <a:pt x="7519" y="78008"/>
                </a:lnTo>
                <a:lnTo>
                  <a:pt x="1880" y="70802"/>
                </a:lnTo>
                <a:lnTo>
                  <a:pt x="0" y="65163"/>
                </a:lnTo>
                <a:lnTo>
                  <a:pt x="1566" y="60150"/>
                </a:lnTo>
                <a:lnTo>
                  <a:pt x="9399" y="48559"/>
                </a:lnTo>
                <a:lnTo>
                  <a:pt x="13471" y="41040"/>
                </a:lnTo>
                <a:lnTo>
                  <a:pt x="12531" y="32582"/>
                </a:lnTo>
                <a:lnTo>
                  <a:pt x="5952" y="10025"/>
                </a:lnTo>
                <a:lnTo>
                  <a:pt x="7519" y="4386"/>
                </a:lnTo>
                <a:lnTo>
                  <a:pt x="11905" y="2193"/>
                </a:lnTo>
                <a:lnTo>
                  <a:pt x="19424" y="3446"/>
                </a:lnTo>
                <a:lnTo>
                  <a:pt x="48559" y="10338"/>
                </a:lnTo>
                <a:lnTo>
                  <a:pt x="78321" y="10025"/>
                </a:lnTo>
                <a:lnTo>
                  <a:pt x="108710" y="5012"/>
                </a:lnTo>
                <a:lnTo>
                  <a:pt x="123747" y="0"/>
                </a:lnTo>
                <a:lnTo>
                  <a:pt x="127193" y="65163"/>
                </a:lnTo>
                <a:lnTo>
                  <a:pt x="130953" y="73622"/>
                </a:lnTo>
                <a:lnTo>
                  <a:pt x="136592" y="83020"/>
                </a:lnTo>
                <a:lnTo>
                  <a:pt x="147557" y="84587"/>
                </a:lnTo>
                <a:lnTo>
                  <a:pt x="151943" y="86153"/>
                </a:lnTo>
                <a:lnTo>
                  <a:pt x="160715" y="92732"/>
                </a:lnTo>
                <a:lnTo>
                  <a:pt x="167294" y="95552"/>
                </a:lnTo>
                <a:lnTo>
                  <a:pt x="176066" y="97744"/>
                </a:lnTo>
                <a:lnTo>
                  <a:pt x="194549" y="99624"/>
                </a:lnTo>
                <a:lnTo>
                  <a:pt x="201128" y="98684"/>
                </a:lnTo>
                <a:lnTo>
                  <a:pt x="210213" y="94298"/>
                </a:lnTo>
                <a:lnTo>
                  <a:pt x="215853" y="93358"/>
                </a:lnTo>
                <a:lnTo>
                  <a:pt x="222432" y="94925"/>
                </a:lnTo>
                <a:lnTo>
                  <a:pt x="231517" y="100251"/>
                </a:lnTo>
                <a:lnTo>
                  <a:pt x="235903" y="106517"/>
                </a:lnTo>
                <a:lnTo>
                  <a:pt x="250940" y="153509"/>
                </a:lnTo>
                <a:close/>
              </a:path>
            </a:pathLst>
          </a:custGeom>
          <a:solidFill>
            <a:srgbClr val="A058A2"/>
          </a:solidFill>
          <a:ln w="12700" cap="rnd">
            <a:solidFill>
              <a:schemeClr val="bg1"/>
            </a:solidFill>
            <a:prstDash val="solid"/>
            <a:round/>
          </a:ln>
        </p:spPr>
        <p:txBody>
          <a:bodyPr rtlCol="0" anchor="ctr"/>
          <a:lstStyle/>
          <a:p>
            <a:endParaRPr lang="vi-VN"/>
          </a:p>
        </p:txBody>
      </p:sp>
      <p:sp>
        <p:nvSpPr>
          <p:cNvPr id="64" name="Freeform: Shape 63">
            <a:extLst>
              <a:ext uri="{FF2B5EF4-FFF2-40B4-BE49-F238E27FC236}">
                <a16:creationId xmlns:a16="http://schemas.microsoft.com/office/drawing/2014/main" id="{E8915442-7640-389B-4E33-627B1919A919}"/>
              </a:ext>
            </a:extLst>
          </p:cNvPr>
          <p:cNvSpPr/>
          <p:nvPr/>
        </p:nvSpPr>
        <p:spPr>
          <a:xfrm>
            <a:off x="1543174" y="6375828"/>
            <a:ext cx="299812" cy="417294"/>
          </a:xfrm>
          <a:custGeom>
            <a:avLst/>
            <a:gdLst>
              <a:gd name="connsiteX0" fmla="*/ 237782 w 299812"/>
              <a:gd name="connsiteY0" fmla="*/ 55451 h 417294"/>
              <a:gd name="connsiteX1" fmla="*/ 248434 w 299812"/>
              <a:gd name="connsiteY1" fmla="*/ 69862 h 417294"/>
              <a:gd name="connsiteX2" fmla="*/ 247494 w 299812"/>
              <a:gd name="connsiteY2" fmla="*/ 76128 h 417294"/>
              <a:gd name="connsiteX3" fmla="*/ 244048 w 299812"/>
              <a:gd name="connsiteY3" fmla="*/ 79261 h 417294"/>
              <a:gd name="connsiteX4" fmla="*/ 240602 w 299812"/>
              <a:gd name="connsiteY4" fmla="*/ 84587 h 417294"/>
              <a:gd name="connsiteX5" fmla="*/ 240915 w 299812"/>
              <a:gd name="connsiteY5" fmla="*/ 87719 h 417294"/>
              <a:gd name="connsiteX6" fmla="*/ 244048 w 299812"/>
              <a:gd name="connsiteY6" fmla="*/ 91479 h 417294"/>
              <a:gd name="connsiteX7" fmla="*/ 248747 w 299812"/>
              <a:gd name="connsiteY7" fmla="*/ 95238 h 417294"/>
              <a:gd name="connsiteX8" fmla="*/ 252820 w 299812"/>
              <a:gd name="connsiteY8" fmla="*/ 99311 h 417294"/>
              <a:gd name="connsiteX9" fmla="*/ 253447 w 299812"/>
              <a:gd name="connsiteY9" fmla="*/ 102130 h 417294"/>
              <a:gd name="connsiteX10" fmla="*/ 252193 w 299812"/>
              <a:gd name="connsiteY10" fmla="*/ 105576 h 417294"/>
              <a:gd name="connsiteX11" fmla="*/ 248121 w 299812"/>
              <a:gd name="connsiteY11" fmla="*/ 110589 h 417294"/>
              <a:gd name="connsiteX12" fmla="*/ 243421 w 299812"/>
              <a:gd name="connsiteY12" fmla="*/ 117795 h 417294"/>
              <a:gd name="connsiteX13" fmla="*/ 238409 w 299812"/>
              <a:gd name="connsiteY13" fmla="*/ 128446 h 417294"/>
              <a:gd name="connsiteX14" fmla="*/ 238409 w 299812"/>
              <a:gd name="connsiteY14" fmla="*/ 137218 h 417294"/>
              <a:gd name="connsiteX15" fmla="*/ 239349 w 299812"/>
              <a:gd name="connsiteY15" fmla="*/ 141917 h 417294"/>
              <a:gd name="connsiteX16" fmla="*/ 243421 w 299812"/>
              <a:gd name="connsiteY16" fmla="*/ 145050 h 417294"/>
              <a:gd name="connsiteX17" fmla="*/ 250940 w 299812"/>
              <a:gd name="connsiteY17" fmla="*/ 145677 h 417294"/>
              <a:gd name="connsiteX18" fmla="*/ 253447 w 299812"/>
              <a:gd name="connsiteY18" fmla="*/ 147870 h 417294"/>
              <a:gd name="connsiteX19" fmla="*/ 254073 w 299812"/>
              <a:gd name="connsiteY19" fmla="*/ 151316 h 417294"/>
              <a:gd name="connsiteX20" fmla="*/ 253760 w 299812"/>
              <a:gd name="connsiteY20" fmla="*/ 155389 h 417294"/>
              <a:gd name="connsiteX21" fmla="*/ 253760 w 299812"/>
              <a:gd name="connsiteY21" fmla="*/ 163847 h 417294"/>
              <a:gd name="connsiteX22" fmla="*/ 259712 w 299812"/>
              <a:gd name="connsiteY22" fmla="*/ 186091 h 417294"/>
              <a:gd name="connsiteX23" fmla="*/ 263785 w 299812"/>
              <a:gd name="connsiteY23" fmla="*/ 193609 h 417294"/>
              <a:gd name="connsiteX24" fmla="*/ 268171 w 299812"/>
              <a:gd name="connsiteY24" fmla="*/ 198622 h 417294"/>
              <a:gd name="connsiteX25" fmla="*/ 273497 w 299812"/>
              <a:gd name="connsiteY25" fmla="*/ 200815 h 417294"/>
              <a:gd name="connsiteX26" fmla="*/ 288221 w 299812"/>
              <a:gd name="connsiteY26" fmla="*/ 205201 h 417294"/>
              <a:gd name="connsiteX27" fmla="*/ 294800 w 299812"/>
              <a:gd name="connsiteY27" fmla="*/ 211467 h 417294"/>
              <a:gd name="connsiteX28" fmla="*/ 297620 w 299812"/>
              <a:gd name="connsiteY28" fmla="*/ 216166 h 417294"/>
              <a:gd name="connsiteX29" fmla="*/ 299813 w 299812"/>
              <a:gd name="connsiteY29" fmla="*/ 226818 h 417294"/>
              <a:gd name="connsiteX30" fmla="*/ 294487 w 299812"/>
              <a:gd name="connsiteY30" fmla="*/ 228384 h 417294"/>
              <a:gd name="connsiteX31" fmla="*/ 292294 w 299812"/>
              <a:gd name="connsiteY31" fmla="*/ 229950 h 417294"/>
              <a:gd name="connsiteX32" fmla="*/ 292294 w 299812"/>
              <a:gd name="connsiteY32" fmla="*/ 239035 h 417294"/>
              <a:gd name="connsiteX33" fmla="*/ 260965 w 299812"/>
              <a:gd name="connsiteY33" fmla="*/ 299186 h 417294"/>
              <a:gd name="connsiteX34" fmla="*/ 252820 w 299812"/>
              <a:gd name="connsiteY34" fmla="*/ 311091 h 417294"/>
              <a:gd name="connsiteX35" fmla="*/ 243421 w 299812"/>
              <a:gd name="connsiteY35" fmla="*/ 321743 h 417294"/>
              <a:gd name="connsiteX36" fmla="*/ 229010 w 299812"/>
              <a:gd name="connsiteY36" fmla="*/ 333334 h 417294"/>
              <a:gd name="connsiteX37" fmla="*/ 211153 w 299812"/>
              <a:gd name="connsiteY37" fmla="*/ 335840 h 417294"/>
              <a:gd name="connsiteX38" fmla="*/ 197055 w 299812"/>
              <a:gd name="connsiteY38" fmla="*/ 341793 h 417294"/>
              <a:gd name="connsiteX39" fmla="*/ 184524 w 299812"/>
              <a:gd name="connsiteY39" fmla="*/ 356830 h 417294"/>
              <a:gd name="connsiteX40" fmla="*/ 172619 w 299812"/>
              <a:gd name="connsiteY40" fmla="*/ 376567 h 417294"/>
              <a:gd name="connsiteX41" fmla="*/ 161968 w 299812"/>
              <a:gd name="connsiteY41" fmla="*/ 387845 h 417294"/>
              <a:gd name="connsiteX42" fmla="*/ 133459 w 299812"/>
              <a:gd name="connsiteY42" fmla="*/ 395364 h 417294"/>
              <a:gd name="connsiteX43" fmla="*/ 57644 w 299812"/>
              <a:gd name="connsiteY43" fmla="*/ 417294 h 417294"/>
              <a:gd name="connsiteX44" fmla="*/ 47619 w 299812"/>
              <a:gd name="connsiteY44" fmla="*/ 415728 h 417294"/>
              <a:gd name="connsiteX45" fmla="*/ 40100 w 299812"/>
              <a:gd name="connsiteY45" fmla="*/ 410401 h 417294"/>
              <a:gd name="connsiteX46" fmla="*/ 13471 w 299812"/>
              <a:gd name="connsiteY46" fmla="*/ 406329 h 417294"/>
              <a:gd name="connsiteX47" fmla="*/ 3446 w 299812"/>
              <a:gd name="connsiteY47" fmla="*/ 402569 h 417294"/>
              <a:gd name="connsiteX48" fmla="*/ 940 w 299812"/>
              <a:gd name="connsiteY48" fmla="*/ 401317 h 417294"/>
              <a:gd name="connsiteX49" fmla="*/ 0 w 299812"/>
              <a:gd name="connsiteY49" fmla="*/ 396617 h 417294"/>
              <a:gd name="connsiteX50" fmla="*/ 3133 w 299812"/>
              <a:gd name="connsiteY50" fmla="*/ 395364 h 417294"/>
              <a:gd name="connsiteX51" fmla="*/ 8459 w 299812"/>
              <a:gd name="connsiteY51" fmla="*/ 397244 h 417294"/>
              <a:gd name="connsiteX52" fmla="*/ 16604 w 299812"/>
              <a:gd name="connsiteY52" fmla="*/ 395677 h 417294"/>
              <a:gd name="connsiteX53" fmla="*/ 37281 w 299812"/>
              <a:gd name="connsiteY53" fmla="*/ 381893 h 417294"/>
              <a:gd name="connsiteX54" fmla="*/ 41980 w 299812"/>
              <a:gd name="connsiteY54" fmla="*/ 379073 h 417294"/>
              <a:gd name="connsiteX55" fmla="*/ 48872 w 299812"/>
              <a:gd name="connsiteY55" fmla="*/ 376567 h 417294"/>
              <a:gd name="connsiteX56" fmla="*/ 50439 w 299812"/>
              <a:gd name="connsiteY56" fmla="*/ 371868 h 417294"/>
              <a:gd name="connsiteX57" fmla="*/ 48246 w 299812"/>
              <a:gd name="connsiteY57" fmla="*/ 367482 h 417294"/>
              <a:gd name="connsiteX58" fmla="*/ 43860 w 299812"/>
              <a:gd name="connsiteY58" fmla="*/ 365289 h 417294"/>
              <a:gd name="connsiteX59" fmla="*/ 41980 w 299812"/>
              <a:gd name="connsiteY59" fmla="*/ 363409 h 417294"/>
              <a:gd name="connsiteX60" fmla="*/ 47619 w 299812"/>
              <a:gd name="connsiteY60" fmla="*/ 359963 h 417294"/>
              <a:gd name="connsiteX61" fmla="*/ 53258 w 299812"/>
              <a:gd name="connsiteY61" fmla="*/ 360276 h 417294"/>
              <a:gd name="connsiteX62" fmla="*/ 81140 w 299812"/>
              <a:gd name="connsiteY62" fmla="*/ 365915 h 417294"/>
              <a:gd name="connsiteX63" fmla="*/ 87406 w 299812"/>
              <a:gd name="connsiteY63" fmla="*/ 364349 h 417294"/>
              <a:gd name="connsiteX64" fmla="*/ 94298 w 299812"/>
              <a:gd name="connsiteY64" fmla="*/ 360903 h 417294"/>
              <a:gd name="connsiteX65" fmla="*/ 100251 w 299812"/>
              <a:gd name="connsiteY65" fmla="*/ 356204 h 417294"/>
              <a:gd name="connsiteX66" fmla="*/ 103070 w 299812"/>
              <a:gd name="connsiteY66" fmla="*/ 351191 h 417294"/>
              <a:gd name="connsiteX67" fmla="*/ 93045 w 299812"/>
              <a:gd name="connsiteY67" fmla="*/ 355890 h 417294"/>
              <a:gd name="connsiteX68" fmla="*/ 79574 w 299812"/>
              <a:gd name="connsiteY68" fmla="*/ 359650 h 417294"/>
              <a:gd name="connsiteX69" fmla="*/ 66103 w 299812"/>
              <a:gd name="connsiteY69" fmla="*/ 359650 h 417294"/>
              <a:gd name="connsiteX70" fmla="*/ 56391 w 299812"/>
              <a:gd name="connsiteY70" fmla="*/ 354010 h 417294"/>
              <a:gd name="connsiteX71" fmla="*/ 54511 w 299812"/>
              <a:gd name="connsiteY71" fmla="*/ 349311 h 417294"/>
              <a:gd name="connsiteX72" fmla="*/ 56391 w 299812"/>
              <a:gd name="connsiteY72" fmla="*/ 346805 h 417294"/>
              <a:gd name="connsiteX73" fmla="*/ 61090 w 299812"/>
              <a:gd name="connsiteY73" fmla="*/ 345865 h 417294"/>
              <a:gd name="connsiteX74" fmla="*/ 67983 w 299812"/>
              <a:gd name="connsiteY74" fmla="*/ 344925 h 417294"/>
              <a:gd name="connsiteX75" fmla="*/ 78321 w 299812"/>
              <a:gd name="connsiteY75" fmla="*/ 344925 h 417294"/>
              <a:gd name="connsiteX76" fmla="*/ 81454 w 299812"/>
              <a:gd name="connsiteY76" fmla="*/ 344299 h 417294"/>
              <a:gd name="connsiteX77" fmla="*/ 88659 w 299812"/>
              <a:gd name="connsiteY77" fmla="*/ 338973 h 417294"/>
              <a:gd name="connsiteX78" fmla="*/ 88659 w 299812"/>
              <a:gd name="connsiteY78" fmla="*/ 336467 h 417294"/>
              <a:gd name="connsiteX79" fmla="*/ 84587 w 299812"/>
              <a:gd name="connsiteY79" fmla="*/ 328948 h 417294"/>
              <a:gd name="connsiteX80" fmla="*/ 83334 w 299812"/>
              <a:gd name="connsiteY80" fmla="*/ 320489 h 417294"/>
              <a:gd name="connsiteX81" fmla="*/ 85526 w 299812"/>
              <a:gd name="connsiteY81" fmla="*/ 312344 h 417294"/>
              <a:gd name="connsiteX82" fmla="*/ 58584 w 299812"/>
              <a:gd name="connsiteY82" fmla="*/ 324248 h 417294"/>
              <a:gd name="connsiteX83" fmla="*/ 41040 w 299812"/>
              <a:gd name="connsiteY83" fmla="*/ 328635 h 417294"/>
              <a:gd name="connsiteX84" fmla="*/ 30388 w 299812"/>
              <a:gd name="connsiteY84" fmla="*/ 323309 h 417294"/>
              <a:gd name="connsiteX85" fmla="*/ 22870 w 299812"/>
              <a:gd name="connsiteY85" fmla="*/ 308584 h 417294"/>
              <a:gd name="connsiteX86" fmla="*/ 27569 w 299812"/>
              <a:gd name="connsiteY86" fmla="*/ 292294 h 417294"/>
              <a:gd name="connsiteX87" fmla="*/ 32268 w 299812"/>
              <a:gd name="connsiteY87" fmla="*/ 277256 h 417294"/>
              <a:gd name="connsiteX88" fmla="*/ 38847 w 299812"/>
              <a:gd name="connsiteY88" fmla="*/ 257519 h 417294"/>
              <a:gd name="connsiteX89" fmla="*/ 37594 w 299812"/>
              <a:gd name="connsiteY89" fmla="*/ 240915 h 417294"/>
              <a:gd name="connsiteX90" fmla="*/ 36967 w 299812"/>
              <a:gd name="connsiteY90" fmla="*/ 210527 h 417294"/>
              <a:gd name="connsiteX91" fmla="*/ 38534 w 299812"/>
              <a:gd name="connsiteY91" fmla="*/ 173246 h 417294"/>
              <a:gd name="connsiteX92" fmla="*/ 41980 w 299812"/>
              <a:gd name="connsiteY92" fmla="*/ 147243 h 417294"/>
              <a:gd name="connsiteX93" fmla="*/ 44800 w 299812"/>
              <a:gd name="connsiteY93" fmla="*/ 83960 h 417294"/>
              <a:gd name="connsiteX94" fmla="*/ 44800 w 299812"/>
              <a:gd name="connsiteY94" fmla="*/ 57644 h 417294"/>
              <a:gd name="connsiteX95" fmla="*/ 47619 w 299812"/>
              <a:gd name="connsiteY95" fmla="*/ 8459 h 417294"/>
              <a:gd name="connsiteX96" fmla="*/ 48246 w 299812"/>
              <a:gd name="connsiteY96" fmla="*/ 0 h 417294"/>
              <a:gd name="connsiteX97" fmla="*/ 64850 w 299812"/>
              <a:gd name="connsiteY97" fmla="*/ 11591 h 417294"/>
              <a:gd name="connsiteX98" fmla="*/ 70489 w 299812"/>
              <a:gd name="connsiteY98" fmla="*/ 11905 h 417294"/>
              <a:gd name="connsiteX99" fmla="*/ 82080 w 299812"/>
              <a:gd name="connsiteY99" fmla="*/ 5952 h 417294"/>
              <a:gd name="connsiteX100" fmla="*/ 91792 w 299812"/>
              <a:gd name="connsiteY100" fmla="*/ 7519 h 417294"/>
              <a:gd name="connsiteX101" fmla="*/ 96805 w 299812"/>
              <a:gd name="connsiteY101" fmla="*/ 6892 h 417294"/>
              <a:gd name="connsiteX102" fmla="*/ 100251 w 299812"/>
              <a:gd name="connsiteY102" fmla="*/ 5952 h 417294"/>
              <a:gd name="connsiteX103" fmla="*/ 102131 w 299812"/>
              <a:gd name="connsiteY103" fmla="*/ 3759 h 417294"/>
              <a:gd name="connsiteX104" fmla="*/ 105890 w 299812"/>
              <a:gd name="connsiteY104" fmla="*/ 1880 h 417294"/>
              <a:gd name="connsiteX105" fmla="*/ 110276 w 299812"/>
              <a:gd name="connsiteY105" fmla="*/ 2506 h 417294"/>
              <a:gd name="connsiteX106" fmla="*/ 117168 w 299812"/>
              <a:gd name="connsiteY106" fmla="*/ 3759 h 417294"/>
              <a:gd name="connsiteX107" fmla="*/ 129073 w 299812"/>
              <a:gd name="connsiteY107" fmla="*/ 2820 h 417294"/>
              <a:gd name="connsiteX108" fmla="*/ 136278 w 299812"/>
              <a:gd name="connsiteY108" fmla="*/ 5326 h 417294"/>
              <a:gd name="connsiteX109" fmla="*/ 156329 w 299812"/>
              <a:gd name="connsiteY109" fmla="*/ 18170 h 417294"/>
              <a:gd name="connsiteX110" fmla="*/ 221178 w 299812"/>
              <a:gd name="connsiteY110" fmla="*/ 50752 h 417294"/>
              <a:gd name="connsiteX111" fmla="*/ 237782 w 299812"/>
              <a:gd name="connsiteY111" fmla="*/ 55451 h 4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99812" h="417294">
                <a:moveTo>
                  <a:pt x="237782" y="55451"/>
                </a:moveTo>
                <a:lnTo>
                  <a:pt x="248434" y="69862"/>
                </a:lnTo>
                <a:lnTo>
                  <a:pt x="247494" y="76128"/>
                </a:lnTo>
                <a:lnTo>
                  <a:pt x="244048" y="79261"/>
                </a:lnTo>
                <a:lnTo>
                  <a:pt x="240602" y="84587"/>
                </a:lnTo>
                <a:lnTo>
                  <a:pt x="240915" y="87719"/>
                </a:lnTo>
                <a:lnTo>
                  <a:pt x="244048" y="91479"/>
                </a:lnTo>
                <a:lnTo>
                  <a:pt x="248747" y="95238"/>
                </a:lnTo>
                <a:lnTo>
                  <a:pt x="252820" y="99311"/>
                </a:lnTo>
                <a:lnTo>
                  <a:pt x="253447" y="102130"/>
                </a:lnTo>
                <a:lnTo>
                  <a:pt x="252193" y="105576"/>
                </a:lnTo>
                <a:lnTo>
                  <a:pt x="248121" y="110589"/>
                </a:lnTo>
                <a:lnTo>
                  <a:pt x="243421" y="117795"/>
                </a:lnTo>
                <a:lnTo>
                  <a:pt x="238409" y="128446"/>
                </a:lnTo>
                <a:lnTo>
                  <a:pt x="238409" y="137218"/>
                </a:lnTo>
                <a:lnTo>
                  <a:pt x="239349" y="141917"/>
                </a:lnTo>
                <a:lnTo>
                  <a:pt x="243421" y="145050"/>
                </a:lnTo>
                <a:lnTo>
                  <a:pt x="250940" y="145677"/>
                </a:lnTo>
                <a:lnTo>
                  <a:pt x="253447" y="147870"/>
                </a:lnTo>
                <a:lnTo>
                  <a:pt x="254073" y="151316"/>
                </a:lnTo>
                <a:lnTo>
                  <a:pt x="253760" y="155389"/>
                </a:lnTo>
                <a:lnTo>
                  <a:pt x="253760" y="163847"/>
                </a:lnTo>
                <a:lnTo>
                  <a:pt x="259712" y="186091"/>
                </a:lnTo>
                <a:lnTo>
                  <a:pt x="263785" y="193609"/>
                </a:lnTo>
                <a:lnTo>
                  <a:pt x="268171" y="198622"/>
                </a:lnTo>
                <a:lnTo>
                  <a:pt x="273497" y="200815"/>
                </a:lnTo>
                <a:lnTo>
                  <a:pt x="288221" y="205201"/>
                </a:lnTo>
                <a:lnTo>
                  <a:pt x="294800" y="211467"/>
                </a:lnTo>
                <a:lnTo>
                  <a:pt x="297620" y="216166"/>
                </a:lnTo>
                <a:lnTo>
                  <a:pt x="299813" y="226818"/>
                </a:lnTo>
                <a:lnTo>
                  <a:pt x="294487" y="228384"/>
                </a:lnTo>
                <a:lnTo>
                  <a:pt x="292294" y="229950"/>
                </a:lnTo>
                <a:lnTo>
                  <a:pt x="292294" y="239035"/>
                </a:lnTo>
                <a:lnTo>
                  <a:pt x="260965" y="299186"/>
                </a:lnTo>
                <a:lnTo>
                  <a:pt x="252820" y="311091"/>
                </a:lnTo>
                <a:lnTo>
                  <a:pt x="243421" y="321743"/>
                </a:lnTo>
                <a:lnTo>
                  <a:pt x="229010" y="333334"/>
                </a:lnTo>
                <a:lnTo>
                  <a:pt x="211153" y="335840"/>
                </a:lnTo>
                <a:lnTo>
                  <a:pt x="197055" y="341793"/>
                </a:lnTo>
                <a:lnTo>
                  <a:pt x="184524" y="356830"/>
                </a:lnTo>
                <a:lnTo>
                  <a:pt x="172619" y="376567"/>
                </a:lnTo>
                <a:lnTo>
                  <a:pt x="161968" y="387845"/>
                </a:lnTo>
                <a:lnTo>
                  <a:pt x="133459" y="395364"/>
                </a:lnTo>
                <a:lnTo>
                  <a:pt x="57644" y="417294"/>
                </a:lnTo>
                <a:lnTo>
                  <a:pt x="47619" y="415728"/>
                </a:lnTo>
                <a:lnTo>
                  <a:pt x="40100" y="410401"/>
                </a:lnTo>
                <a:lnTo>
                  <a:pt x="13471" y="406329"/>
                </a:lnTo>
                <a:lnTo>
                  <a:pt x="3446" y="402569"/>
                </a:lnTo>
                <a:lnTo>
                  <a:pt x="940" y="401317"/>
                </a:lnTo>
                <a:lnTo>
                  <a:pt x="0" y="396617"/>
                </a:lnTo>
                <a:lnTo>
                  <a:pt x="3133" y="395364"/>
                </a:lnTo>
                <a:lnTo>
                  <a:pt x="8459" y="397244"/>
                </a:lnTo>
                <a:lnTo>
                  <a:pt x="16604" y="395677"/>
                </a:lnTo>
                <a:lnTo>
                  <a:pt x="37281" y="381893"/>
                </a:lnTo>
                <a:lnTo>
                  <a:pt x="41980" y="379073"/>
                </a:lnTo>
                <a:lnTo>
                  <a:pt x="48872" y="376567"/>
                </a:lnTo>
                <a:lnTo>
                  <a:pt x="50439" y="371868"/>
                </a:lnTo>
                <a:lnTo>
                  <a:pt x="48246" y="367482"/>
                </a:lnTo>
                <a:lnTo>
                  <a:pt x="43860" y="365289"/>
                </a:lnTo>
                <a:lnTo>
                  <a:pt x="41980" y="363409"/>
                </a:lnTo>
                <a:lnTo>
                  <a:pt x="47619" y="359963"/>
                </a:lnTo>
                <a:lnTo>
                  <a:pt x="53258" y="360276"/>
                </a:lnTo>
                <a:lnTo>
                  <a:pt x="81140" y="365915"/>
                </a:lnTo>
                <a:lnTo>
                  <a:pt x="87406" y="364349"/>
                </a:lnTo>
                <a:lnTo>
                  <a:pt x="94298" y="360903"/>
                </a:lnTo>
                <a:lnTo>
                  <a:pt x="100251" y="356204"/>
                </a:lnTo>
                <a:lnTo>
                  <a:pt x="103070" y="351191"/>
                </a:lnTo>
                <a:lnTo>
                  <a:pt x="93045" y="355890"/>
                </a:lnTo>
                <a:lnTo>
                  <a:pt x="79574" y="359650"/>
                </a:lnTo>
                <a:lnTo>
                  <a:pt x="66103" y="359650"/>
                </a:lnTo>
                <a:lnTo>
                  <a:pt x="56391" y="354010"/>
                </a:lnTo>
                <a:lnTo>
                  <a:pt x="54511" y="349311"/>
                </a:lnTo>
                <a:lnTo>
                  <a:pt x="56391" y="346805"/>
                </a:lnTo>
                <a:lnTo>
                  <a:pt x="61090" y="345865"/>
                </a:lnTo>
                <a:lnTo>
                  <a:pt x="67983" y="344925"/>
                </a:lnTo>
                <a:lnTo>
                  <a:pt x="78321" y="344925"/>
                </a:lnTo>
                <a:lnTo>
                  <a:pt x="81454" y="344299"/>
                </a:lnTo>
                <a:lnTo>
                  <a:pt x="88659" y="338973"/>
                </a:lnTo>
                <a:lnTo>
                  <a:pt x="88659" y="336467"/>
                </a:lnTo>
                <a:lnTo>
                  <a:pt x="84587" y="328948"/>
                </a:lnTo>
                <a:lnTo>
                  <a:pt x="83334" y="320489"/>
                </a:lnTo>
                <a:lnTo>
                  <a:pt x="85526" y="312344"/>
                </a:lnTo>
                <a:lnTo>
                  <a:pt x="58584" y="324248"/>
                </a:lnTo>
                <a:lnTo>
                  <a:pt x="41040" y="328635"/>
                </a:lnTo>
                <a:lnTo>
                  <a:pt x="30388" y="323309"/>
                </a:lnTo>
                <a:lnTo>
                  <a:pt x="22870" y="308584"/>
                </a:lnTo>
                <a:lnTo>
                  <a:pt x="27569" y="292294"/>
                </a:lnTo>
                <a:lnTo>
                  <a:pt x="32268" y="277256"/>
                </a:lnTo>
                <a:lnTo>
                  <a:pt x="38847" y="257519"/>
                </a:lnTo>
                <a:lnTo>
                  <a:pt x="37594" y="240915"/>
                </a:lnTo>
                <a:lnTo>
                  <a:pt x="36967" y="210527"/>
                </a:lnTo>
                <a:lnTo>
                  <a:pt x="38534" y="173246"/>
                </a:lnTo>
                <a:lnTo>
                  <a:pt x="41980" y="147243"/>
                </a:lnTo>
                <a:lnTo>
                  <a:pt x="44800" y="83960"/>
                </a:lnTo>
                <a:lnTo>
                  <a:pt x="44800" y="57644"/>
                </a:lnTo>
                <a:lnTo>
                  <a:pt x="47619" y="8459"/>
                </a:lnTo>
                <a:lnTo>
                  <a:pt x="48246" y="0"/>
                </a:lnTo>
                <a:lnTo>
                  <a:pt x="64850" y="11591"/>
                </a:lnTo>
                <a:lnTo>
                  <a:pt x="70489" y="11905"/>
                </a:lnTo>
                <a:lnTo>
                  <a:pt x="82080" y="5952"/>
                </a:lnTo>
                <a:lnTo>
                  <a:pt x="91792" y="7519"/>
                </a:lnTo>
                <a:lnTo>
                  <a:pt x="96805" y="6892"/>
                </a:lnTo>
                <a:lnTo>
                  <a:pt x="100251" y="5952"/>
                </a:lnTo>
                <a:lnTo>
                  <a:pt x="102131" y="3759"/>
                </a:lnTo>
                <a:lnTo>
                  <a:pt x="105890" y="1880"/>
                </a:lnTo>
                <a:lnTo>
                  <a:pt x="110276" y="2506"/>
                </a:lnTo>
                <a:lnTo>
                  <a:pt x="117168" y="3759"/>
                </a:lnTo>
                <a:lnTo>
                  <a:pt x="129073" y="2820"/>
                </a:lnTo>
                <a:lnTo>
                  <a:pt x="136278" y="5326"/>
                </a:lnTo>
                <a:lnTo>
                  <a:pt x="156329" y="18170"/>
                </a:lnTo>
                <a:lnTo>
                  <a:pt x="221178" y="50752"/>
                </a:lnTo>
                <a:lnTo>
                  <a:pt x="237782" y="55451"/>
                </a:lnTo>
                <a:close/>
              </a:path>
            </a:pathLst>
          </a:custGeom>
          <a:solidFill>
            <a:srgbClr val="E09918"/>
          </a:solidFill>
          <a:ln w="12700" cap="rnd">
            <a:solidFill>
              <a:schemeClr val="bg1"/>
            </a:solidFill>
            <a:prstDash val="solid"/>
            <a:round/>
          </a:ln>
        </p:spPr>
        <p:txBody>
          <a:bodyPr rtlCol="0" anchor="ctr"/>
          <a:lstStyle/>
          <a:p>
            <a:endParaRPr lang="vi-VN" dirty="0"/>
          </a:p>
        </p:txBody>
      </p:sp>
      <p:sp>
        <p:nvSpPr>
          <p:cNvPr id="65" name="Freeform: Shape 64">
            <a:extLst>
              <a:ext uri="{FF2B5EF4-FFF2-40B4-BE49-F238E27FC236}">
                <a16:creationId xmlns:a16="http://schemas.microsoft.com/office/drawing/2014/main" id="{7329B295-2766-C5A1-95D4-FFD0F841247B}"/>
              </a:ext>
            </a:extLst>
          </p:cNvPr>
          <p:cNvSpPr/>
          <p:nvPr/>
        </p:nvSpPr>
        <p:spPr>
          <a:xfrm>
            <a:off x="1904077" y="6211041"/>
            <a:ext cx="467419" cy="545113"/>
          </a:xfrm>
          <a:custGeom>
            <a:avLst/>
            <a:gdLst>
              <a:gd name="connsiteX0" fmla="*/ 467419 w 467419"/>
              <a:gd name="connsiteY0" fmla="*/ 501254 h 545113"/>
              <a:gd name="connsiteX1" fmla="*/ 461780 w 467419"/>
              <a:gd name="connsiteY1" fmla="*/ 501254 h 545113"/>
              <a:gd name="connsiteX2" fmla="*/ 463973 w 467419"/>
              <a:gd name="connsiteY2" fmla="*/ 503761 h 545113"/>
              <a:gd name="connsiteX3" fmla="*/ 464913 w 467419"/>
              <a:gd name="connsiteY3" fmla="*/ 507206 h 545113"/>
              <a:gd name="connsiteX4" fmla="*/ 454888 w 467419"/>
              <a:gd name="connsiteY4" fmla="*/ 508146 h 545113"/>
              <a:gd name="connsiteX5" fmla="*/ 454888 w 467419"/>
              <a:gd name="connsiteY5" fmla="*/ 512845 h 545113"/>
              <a:gd name="connsiteX6" fmla="*/ 459274 w 467419"/>
              <a:gd name="connsiteY6" fmla="*/ 519111 h 545113"/>
              <a:gd name="connsiteX7" fmla="*/ 461780 w 467419"/>
              <a:gd name="connsiteY7" fmla="*/ 524750 h 545113"/>
              <a:gd name="connsiteX8" fmla="*/ 456455 w 467419"/>
              <a:gd name="connsiteY8" fmla="*/ 522558 h 545113"/>
              <a:gd name="connsiteX9" fmla="*/ 452069 w 467419"/>
              <a:gd name="connsiteY9" fmla="*/ 522870 h 545113"/>
              <a:gd name="connsiteX10" fmla="*/ 442983 w 467419"/>
              <a:gd name="connsiteY10" fmla="*/ 524750 h 545113"/>
              <a:gd name="connsiteX11" fmla="*/ 439224 w 467419"/>
              <a:gd name="connsiteY11" fmla="*/ 526317 h 545113"/>
              <a:gd name="connsiteX12" fmla="*/ 438284 w 467419"/>
              <a:gd name="connsiteY12" fmla="*/ 530703 h 545113"/>
              <a:gd name="connsiteX13" fmla="*/ 438284 w 467419"/>
              <a:gd name="connsiteY13" fmla="*/ 539475 h 545113"/>
              <a:gd name="connsiteX14" fmla="*/ 439537 w 467419"/>
              <a:gd name="connsiteY14" fmla="*/ 543234 h 545113"/>
              <a:gd name="connsiteX15" fmla="*/ 437971 w 467419"/>
              <a:gd name="connsiteY15" fmla="*/ 544800 h 545113"/>
              <a:gd name="connsiteX16" fmla="*/ 431079 w 467419"/>
              <a:gd name="connsiteY16" fmla="*/ 545114 h 545113"/>
              <a:gd name="connsiteX17" fmla="*/ 428886 w 467419"/>
              <a:gd name="connsiteY17" fmla="*/ 543234 h 545113"/>
              <a:gd name="connsiteX18" fmla="*/ 422307 w 467419"/>
              <a:gd name="connsiteY18" fmla="*/ 534775 h 545113"/>
              <a:gd name="connsiteX19" fmla="*/ 421054 w 467419"/>
              <a:gd name="connsiteY19" fmla="*/ 531956 h 545113"/>
              <a:gd name="connsiteX20" fmla="*/ 425753 w 467419"/>
              <a:gd name="connsiteY20" fmla="*/ 521618 h 545113"/>
              <a:gd name="connsiteX21" fmla="*/ 437344 w 467419"/>
              <a:gd name="connsiteY21" fmla="*/ 510339 h 545113"/>
              <a:gd name="connsiteX22" fmla="*/ 451129 w 467419"/>
              <a:gd name="connsiteY22" fmla="*/ 500628 h 545113"/>
              <a:gd name="connsiteX23" fmla="*/ 463033 w 467419"/>
              <a:gd name="connsiteY23" fmla="*/ 495615 h 545113"/>
              <a:gd name="connsiteX24" fmla="*/ 466166 w 467419"/>
              <a:gd name="connsiteY24" fmla="*/ 496868 h 545113"/>
              <a:gd name="connsiteX25" fmla="*/ 467419 w 467419"/>
              <a:gd name="connsiteY25" fmla="*/ 501254 h 545113"/>
              <a:gd name="connsiteX26" fmla="*/ 272557 w 467419"/>
              <a:gd name="connsiteY26" fmla="*/ 127506 h 545113"/>
              <a:gd name="connsiteX27" fmla="*/ 278196 w 467419"/>
              <a:gd name="connsiteY27" fmla="*/ 132832 h 545113"/>
              <a:gd name="connsiteX28" fmla="*/ 302006 w 467419"/>
              <a:gd name="connsiteY28" fmla="*/ 138471 h 545113"/>
              <a:gd name="connsiteX29" fmla="*/ 307332 w 467419"/>
              <a:gd name="connsiteY29" fmla="*/ 142231 h 545113"/>
              <a:gd name="connsiteX30" fmla="*/ 306705 w 467419"/>
              <a:gd name="connsiteY30" fmla="*/ 153195 h 545113"/>
              <a:gd name="connsiteX31" fmla="*/ 303885 w 467419"/>
              <a:gd name="connsiteY31" fmla="*/ 160714 h 545113"/>
              <a:gd name="connsiteX32" fmla="*/ 297933 w 467419"/>
              <a:gd name="connsiteY32" fmla="*/ 164787 h 545113"/>
              <a:gd name="connsiteX33" fmla="*/ 286968 w 467419"/>
              <a:gd name="connsiteY33" fmla="*/ 164474 h 545113"/>
              <a:gd name="connsiteX34" fmla="*/ 286968 w 467419"/>
              <a:gd name="connsiteY34" fmla="*/ 161968 h 545113"/>
              <a:gd name="connsiteX35" fmla="*/ 289161 w 467419"/>
              <a:gd name="connsiteY35" fmla="*/ 153822 h 545113"/>
              <a:gd name="connsiteX36" fmla="*/ 282582 w 467419"/>
              <a:gd name="connsiteY36" fmla="*/ 144424 h 545113"/>
              <a:gd name="connsiteX37" fmla="*/ 273497 w 467419"/>
              <a:gd name="connsiteY37" fmla="*/ 136592 h 545113"/>
              <a:gd name="connsiteX38" fmla="*/ 266918 w 467419"/>
              <a:gd name="connsiteY38" fmla="*/ 132206 h 545113"/>
              <a:gd name="connsiteX39" fmla="*/ 263785 w 467419"/>
              <a:gd name="connsiteY39" fmla="*/ 134712 h 545113"/>
              <a:gd name="connsiteX40" fmla="*/ 270051 w 467419"/>
              <a:gd name="connsiteY40" fmla="*/ 142857 h 545113"/>
              <a:gd name="connsiteX41" fmla="*/ 277256 w 467419"/>
              <a:gd name="connsiteY41" fmla="*/ 148496 h 545113"/>
              <a:gd name="connsiteX42" fmla="*/ 279449 w 467419"/>
              <a:gd name="connsiteY42" fmla="*/ 151629 h 545113"/>
              <a:gd name="connsiteX43" fmla="*/ 270991 w 467419"/>
              <a:gd name="connsiteY43" fmla="*/ 152569 h 545113"/>
              <a:gd name="connsiteX44" fmla="*/ 266605 w 467419"/>
              <a:gd name="connsiteY44" fmla="*/ 148810 h 545113"/>
              <a:gd name="connsiteX45" fmla="*/ 252193 w 467419"/>
              <a:gd name="connsiteY45" fmla="*/ 125940 h 545113"/>
              <a:gd name="connsiteX46" fmla="*/ 241542 w 467419"/>
              <a:gd name="connsiteY46" fmla="*/ 113095 h 545113"/>
              <a:gd name="connsiteX47" fmla="*/ 236529 w 467419"/>
              <a:gd name="connsiteY47" fmla="*/ 105263 h 545113"/>
              <a:gd name="connsiteX48" fmla="*/ 234650 w 467419"/>
              <a:gd name="connsiteY48" fmla="*/ 98058 h 545113"/>
              <a:gd name="connsiteX49" fmla="*/ 233083 w 467419"/>
              <a:gd name="connsiteY49" fmla="*/ 88659 h 545113"/>
              <a:gd name="connsiteX50" fmla="*/ 229324 w 467419"/>
              <a:gd name="connsiteY50" fmla="*/ 81767 h 545113"/>
              <a:gd name="connsiteX51" fmla="*/ 220238 w 467419"/>
              <a:gd name="connsiteY51" fmla="*/ 69862 h 545113"/>
              <a:gd name="connsiteX52" fmla="*/ 222745 w 467419"/>
              <a:gd name="connsiteY52" fmla="*/ 67042 h 545113"/>
              <a:gd name="connsiteX53" fmla="*/ 223685 w 467419"/>
              <a:gd name="connsiteY53" fmla="*/ 69236 h 545113"/>
              <a:gd name="connsiteX54" fmla="*/ 228697 w 467419"/>
              <a:gd name="connsiteY54" fmla="*/ 72995 h 545113"/>
              <a:gd name="connsiteX55" fmla="*/ 249061 w 467419"/>
              <a:gd name="connsiteY55" fmla="*/ 102444 h 545113"/>
              <a:gd name="connsiteX56" fmla="*/ 269424 w 467419"/>
              <a:gd name="connsiteY56" fmla="*/ 122494 h 545113"/>
              <a:gd name="connsiteX57" fmla="*/ 272557 w 467419"/>
              <a:gd name="connsiteY57" fmla="*/ 127506 h 545113"/>
              <a:gd name="connsiteX58" fmla="*/ 127193 w 467419"/>
              <a:gd name="connsiteY58" fmla="*/ 285401 h 545113"/>
              <a:gd name="connsiteX59" fmla="*/ 112156 w 467419"/>
              <a:gd name="connsiteY59" fmla="*/ 238409 h 545113"/>
              <a:gd name="connsiteX60" fmla="*/ 107770 w 467419"/>
              <a:gd name="connsiteY60" fmla="*/ 232143 h 545113"/>
              <a:gd name="connsiteX61" fmla="*/ 98684 w 467419"/>
              <a:gd name="connsiteY61" fmla="*/ 226817 h 545113"/>
              <a:gd name="connsiteX62" fmla="*/ 92106 w 467419"/>
              <a:gd name="connsiteY62" fmla="*/ 225251 h 545113"/>
              <a:gd name="connsiteX63" fmla="*/ 86466 w 467419"/>
              <a:gd name="connsiteY63" fmla="*/ 226191 h 545113"/>
              <a:gd name="connsiteX64" fmla="*/ 77381 w 467419"/>
              <a:gd name="connsiteY64" fmla="*/ 230577 h 545113"/>
              <a:gd name="connsiteX65" fmla="*/ 70802 w 467419"/>
              <a:gd name="connsiteY65" fmla="*/ 231516 h 545113"/>
              <a:gd name="connsiteX66" fmla="*/ 52318 w 467419"/>
              <a:gd name="connsiteY66" fmla="*/ 229637 h 545113"/>
              <a:gd name="connsiteX67" fmla="*/ 43547 w 467419"/>
              <a:gd name="connsiteY67" fmla="*/ 227444 h 545113"/>
              <a:gd name="connsiteX68" fmla="*/ 36968 w 467419"/>
              <a:gd name="connsiteY68" fmla="*/ 224624 h 545113"/>
              <a:gd name="connsiteX69" fmla="*/ 28196 w 467419"/>
              <a:gd name="connsiteY69" fmla="*/ 218045 h 545113"/>
              <a:gd name="connsiteX70" fmla="*/ 23810 w 467419"/>
              <a:gd name="connsiteY70" fmla="*/ 216479 h 545113"/>
              <a:gd name="connsiteX71" fmla="*/ 12845 w 467419"/>
              <a:gd name="connsiteY71" fmla="*/ 214913 h 545113"/>
              <a:gd name="connsiteX72" fmla="*/ 7206 w 467419"/>
              <a:gd name="connsiteY72" fmla="*/ 205514 h 545113"/>
              <a:gd name="connsiteX73" fmla="*/ 3446 w 467419"/>
              <a:gd name="connsiteY73" fmla="*/ 197055 h 545113"/>
              <a:gd name="connsiteX74" fmla="*/ 0 w 467419"/>
              <a:gd name="connsiteY74" fmla="*/ 131892 h 545113"/>
              <a:gd name="connsiteX75" fmla="*/ 44486 w 467419"/>
              <a:gd name="connsiteY75" fmla="*/ 118734 h 545113"/>
              <a:gd name="connsiteX76" fmla="*/ 94925 w 467419"/>
              <a:gd name="connsiteY76" fmla="*/ 88033 h 545113"/>
              <a:gd name="connsiteX77" fmla="*/ 101191 w 467419"/>
              <a:gd name="connsiteY77" fmla="*/ 86153 h 545113"/>
              <a:gd name="connsiteX78" fmla="*/ 106830 w 467419"/>
              <a:gd name="connsiteY78" fmla="*/ 85213 h 545113"/>
              <a:gd name="connsiteX79" fmla="*/ 109336 w 467419"/>
              <a:gd name="connsiteY79" fmla="*/ 83020 h 545113"/>
              <a:gd name="connsiteX80" fmla="*/ 110589 w 467419"/>
              <a:gd name="connsiteY80" fmla="*/ 80201 h 545113"/>
              <a:gd name="connsiteX81" fmla="*/ 110903 w 467419"/>
              <a:gd name="connsiteY81" fmla="*/ 74875 h 545113"/>
              <a:gd name="connsiteX82" fmla="*/ 111842 w 467419"/>
              <a:gd name="connsiteY82" fmla="*/ 69862 h 545113"/>
              <a:gd name="connsiteX83" fmla="*/ 141604 w 467419"/>
              <a:gd name="connsiteY83" fmla="*/ 0 h 545113"/>
              <a:gd name="connsiteX84" fmla="*/ 214286 w 467419"/>
              <a:gd name="connsiteY84" fmla="*/ 72682 h 545113"/>
              <a:gd name="connsiteX85" fmla="*/ 217106 w 467419"/>
              <a:gd name="connsiteY85" fmla="*/ 80201 h 545113"/>
              <a:gd name="connsiteX86" fmla="*/ 218672 w 467419"/>
              <a:gd name="connsiteY86" fmla="*/ 87719 h 545113"/>
              <a:gd name="connsiteX87" fmla="*/ 222745 w 467419"/>
              <a:gd name="connsiteY87" fmla="*/ 96491 h 545113"/>
              <a:gd name="connsiteX88" fmla="*/ 266918 w 467419"/>
              <a:gd name="connsiteY88" fmla="*/ 161968 h 545113"/>
              <a:gd name="connsiteX89" fmla="*/ 269737 w 467419"/>
              <a:gd name="connsiteY89" fmla="*/ 167920 h 545113"/>
              <a:gd name="connsiteX90" fmla="*/ 271304 w 467419"/>
              <a:gd name="connsiteY90" fmla="*/ 174812 h 545113"/>
              <a:gd name="connsiteX91" fmla="*/ 272557 w 467419"/>
              <a:gd name="connsiteY91" fmla="*/ 192670 h 545113"/>
              <a:gd name="connsiteX92" fmla="*/ 270677 w 467419"/>
              <a:gd name="connsiteY92" fmla="*/ 197995 h 545113"/>
              <a:gd name="connsiteX93" fmla="*/ 255013 w 467419"/>
              <a:gd name="connsiteY93" fmla="*/ 214913 h 545113"/>
              <a:gd name="connsiteX94" fmla="*/ 259086 w 467419"/>
              <a:gd name="connsiteY94" fmla="*/ 218985 h 545113"/>
              <a:gd name="connsiteX95" fmla="*/ 262845 w 467419"/>
              <a:gd name="connsiteY95" fmla="*/ 220865 h 545113"/>
              <a:gd name="connsiteX96" fmla="*/ 265978 w 467419"/>
              <a:gd name="connsiteY96" fmla="*/ 223058 h 545113"/>
              <a:gd name="connsiteX97" fmla="*/ 266918 w 467419"/>
              <a:gd name="connsiteY97" fmla="*/ 229324 h 545113"/>
              <a:gd name="connsiteX98" fmla="*/ 265351 w 467419"/>
              <a:gd name="connsiteY98" fmla="*/ 235902 h 545113"/>
              <a:gd name="connsiteX99" fmla="*/ 261279 w 467419"/>
              <a:gd name="connsiteY99" fmla="*/ 239035 h 545113"/>
              <a:gd name="connsiteX100" fmla="*/ 249061 w 467419"/>
              <a:gd name="connsiteY100" fmla="*/ 241229 h 545113"/>
              <a:gd name="connsiteX101" fmla="*/ 190790 w 467419"/>
              <a:gd name="connsiteY101" fmla="*/ 259399 h 545113"/>
              <a:gd name="connsiteX102" fmla="*/ 127193 w 467419"/>
              <a:gd name="connsiteY102" fmla="*/ 285401 h 5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67419" h="545113">
                <a:moveTo>
                  <a:pt x="467419" y="501254"/>
                </a:moveTo>
                <a:lnTo>
                  <a:pt x="461780" y="501254"/>
                </a:lnTo>
                <a:lnTo>
                  <a:pt x="463973" y="503761"/>
                </a:lnTo>
                <a:lnTo>
                  <a:pt x="464913" y="507206"/>
                </a:lnTo>
                <a:lnTo>
                  <a:pt x="454888" y="508146"/>
                </a:lnTo>
                <a:lnTo>
                  <a:pt x="454888" y="512845"/>
                </a:lnTo>
                <a:lnTo>
                  <a:pt x="459274" y="519111"/>
                </a:lnTo>
                <a:lnTo>
                  <a:pt x="461780" y="524750"/>
                </a:lnTo>
                <a:lnTo>
                  <a:pt x="456455" y="522558"/>
                </a:lnTo>
                <a:lnTo>
                  <a:pt x="452069" y="522870"/>
                </a:lnTo>
                <a:lnTo>
                  <a:pt x="442983" y="524750"/>
                </a:lnTo>
                <a:lnTo>
                  <a:pt x="439224" y="526317"/>
                </a:lnTo>
                <a:lnTo>
                  <a:pt x="438284" y="530703"/>
                </a:lnTo>
                <a:lnTo>
                  <a:pt x="438284" y="539475"/>
                </a:lnTo>
                <a:lnTo>
                  <a:pt x="439537" y="543234"/>
                </a:lnTo>
                <a:lnTo>
                  <a:pt x="437971" y="544800"/>
                </a:lnTo>
                <a:lnTo>
                  <a:pt x="431079" y="545114"/>
                </a:lnTo>
                <a:lnTo>
                  <a:pt x="428886" y="543234"/>
                </a:lnTo>
                <a:lnTo>
                  <a:pt x="422307" y="534775"/>
                </a:lnTo>
                <a:lnTo>
                  <a:pt x="421054" y="531956"/>
                </a:lnTo>
                <a:lnTo>
                  <a:pt x="425753" y="521618"/>
                </a:lnTo>
                <a:lnTo>
                  <a:pt x="437344" y="510339"/>
                </a:lnTo>
                <a:lnTo>
                  <a:pt x="451129" y="500628"/>
                </a:lnTo>
                <a:lnTo>
                  <a:pt x="463033" y="495615"/>
                </a:lnTo>
                <a:lnTo>
                  <a:pt x="466166" y="496868"/>
                </a:lnTo>
                <a:lnTo>
                  <a:pt x="467419" y="501254"/>
                </a:lnTo>
                <a:close/>
                <a:moveTo>
                  <a:pt x="272557" y="127506"/>
                </a:moveTo>
                <a:lnTo>
                  <a:pt x="278196" y="132832"/>
                </a:lnTo>
                <a:lnTo>
                  <a:pt x="302006" y="138471"/>
                </a:lnTo>
                <a:lnTo>
                  <a:pt x="307332" y="142231"/>
                </a:lnTo>
                <a:lnTo>
                  <a:pt x="306705" y="153195"/>
                </a:lnTo>
                <a:lnTo>
                  <a:pt x="303885" y="160714"/>
                </a:lnTo>
                <a:lnTo>
                  <a:pt x="297933" y="164787"/>
                </a:lnTo>
                <a:lnTo>
                  <a:pt x="286968" y="164474"/>
                </a:lnTo>
                <a:lnTo>
                  <a:pt x="286968" y="161968"/>
                </a:lnTo>
                <a:lnTo>
                  <a:pt x="289161" y="153822"/>
                </a:lnTo>
                <a:lnTo>
                  <a:pt x="282582" y="144424"/>
                </a:lnTo>
                <a:lnTo>
                  <a:pt x="273497" y="136592"/>
                </a:lnTo>
                <a:lnTo>
                  <a:pt x="266918" y="132206"/>
                </a:lnTo>
                <a:lnTo>
                  <a:pt x="263785" y="134712"/>
                </a:lnTo>
                <a:lnTo>
                  <a:pt x="270051" y="142857"/>
                </a:lnTo>
                <a:lnTo>
                  <a:pt x="277256" y="148496"/>
                </a:lnTo>
                <a:lnTo>
                  <a:pt x="279449" y="151629"/>
                </a:lnTo>
                <a:lnTo>
                  <a:pt x="270991" y="152569"/>
                </a:lnTo>
                <a:lnTo>
                  <a:pt x="266605" y="148810"/>
                </a:lnTo>
                <a:lnTo>
                  <a:pt x="252193" y="125940"/>
                </a:lnTo>
                <a:lnTo>
                  <a:pt x="241542" y="113095"/>
                </a:lnTo>
                <a:lnTo>
                  <a:pt x="236529" y="105263"/>
                </a:lnTo>
                <a:lnTo>
                  <a:pt x="234650" y="98058"/>
                </a:lnTo>
                <a:lnTo>
                  <a:pt x="233083" y="88659"/>
                </a:lnTo>
                <a:lnTo>
                  <a:pt x="229324" y="81767"/>
                </a:lnTo>
                <a:lnTo>
                  <a:pt x="220238" y="69862"/>
                </a:lnTo>
                <a:lnTo>
                  <a:pt x="222745" y="67042"/>
                </a:lnTo>
                <a:lnTo>
                  <a:pt x="223685" y="69236"/>
                </a:lnTo>
                <a:lnTo>
                  <a:pt x="228697" y="72995"/>
                </a:lnTo>
                <a:lnTo>
                  <a:pt x="249061" y="102444"/>
                </a:lnTo>
                <a:lnTo>
                  <a:pt x="269424" y="122494"/>
                </a:lnTo>
                <a:lnTo>
                  <a:pt x="272557" y="127506"/>
                </a:lnTo>
                <a:close/>
                <a:moveTo>
                  <a:pt x="127193" y="285401"/>
                </a:moveTo>
                <a:lnTo>
                  <a:pt x="112156" y="238409"/>
                </a:lnTo>
                <a:lnTo>
                  <a:pt x="107770" y="232143"/>
                </a:lnTo>
                <a:lnTo>
                  <a:pt x="98684" y="226817"/>
                </a:lnTo>
                <a:lnTo>
                  <a:pt x="92106" y="225251"/>
                </a:lnTo>
                <a:lnTo>
                  <a:pt x="86466" y="226191"/>
                </a:lnTo>
                <a:lnTo>
                  <a:pt x="77381" y="230577"/>
                </a:lnTo>
                <a:lnTo>
                  <a:pt x="70802" y="231516"/>
                </a:lnTo>
                <a:lnTo>
                  <a:pt x="52318" y="229637"/>
                </a:lnTo>
                <a:lnTo>
                  <a:pt x="43547" y="227444"/>
                </a:lnTo>
                <a:lnTo>
                  <a:pt x="36968" y="224624"/>
                </a:lnTo>
                <a:lnTo>
                  <a:pt x="28196" y="218045"/>
                </a:lnTo>
                <a:lnTo>
                  <a:pt x="23810" y="216479"/>
                </a:lnTo>
                <a:lnTo>
                  <a:pt x="12845" y="214913"/>
                </a:lnTo>
                <a:lnTo>
                  <a:pt x="7206" y="205514"/>
                </a:lnTo>
                <a:lnTo>
                  <a:pt x="3446" y="197055"/>
                </a:lnTo>
                <a:lnTo>
                  <a:pt x="0" y="131892"/>
                </a:lnTo>
                <a:lnTo>
                  <a:pt x="44486" y="118734"/>
                </a:lnTo>
                <a:lnTo>
                  <a:pt x="94925" y="88033"/>
                </a:lnTo>
                <a:lnTo>
                  <a:pt x="101191" y="86153"/>
                </a:lnTo>
                <a:lnTo>
                  <a:pt x="106830" y="85213"/>
                </a:lnTo>
                <a:lnTo>
                  <a:pt x="109336" y="83020"/>
                </a:lnTo>
                <a:lnTo>
                  <a:pt x="110589" y="80201"/>
                </a:lnTo>
                <a:lnTo>
                  <a:pt x="110903" y="74875"/>
                </a:lnTo>
                <a:lnTo>
                  <a:pt x="111842" y="69862"/>
                </a:lnTo>
                <a:lnTo>
                  <a:pt x="141604" y="0"/>
                </a:lnTo>
                <a:lnTo>
                  <a:pt x="214286" y="72682"/>
                </a:lnTo>
                <a:lnTo>
                  <a:pt x="217106" y="80201"/>
                </a:lnTo>
                <a:lnTo>
                  <a:pt x="218672" y="87719"/>
                </a:lnTo>
                <a:lnTo>
                  <a:pt x="222745" y="96491"/>
                </a:lnTo>
                <a:lnTo>
                  <a:pt x="266918" y="161968"/>
                </a:lnTo>
                <a:lnTo>
                  <a:pt x="269737" y="167920"/>
                </a:lnTo>
                <a:lnTo>
                  <a:pt x="271304" y="174812"/>
                </a:lnTo>
                <a:lnTo>
                  <a:pt x="272557" y="192670"/>
                </a:lnTo>
                <a:lnTo>
                  <a:pt x="270677" y="197995"/>
                </a:lnTo>
                <a:lnTo>
                  <a:pt x="255013" y="214913"/>
                </a:lnTo>
                <a:lnTo>
                  <a:pt x="259086" y="218985"/>
                </a:lnTo>
                <a:lnTo>
                  <a:pt x="262845" y="220865"/>
                </a:lnTo>
                <a:lnTo>
                  <a:pt x="265978" y="223058"/>
                </a:lnTo>
                <a:lnTo>
                  <a:pt x="266918" y="229324"/>
                </a:lnTo>
                <a:lnTo>
                  <a:pt x="265351" y="235902"/>
                </a:lnTo>
                <a:lnTo>
                  <a:pt x="261279" y="239035"/>
                </a:lnTo>
                <a:lnTo>
                  <a:pt x="249061" y="241229"/>
                </a:lnTo>
                <a:lnTo>
                  <a:pt x="190790" y="259399"/>
                </a:lnTo>
                <a:lnTo>
                  <a:pt x="127193" y="285401"/>
                </a:lnTo>
                <a:close/>
              </a:path>
            </a:pathLst>
          </a:custGeom>
          <a:solidFill>
            <a:srgbClr val="E46314"/>
          </a:solidFill>
          <a:ln w="12700" cap="rnd">
            <a:solidFill>
              <a:schemeClr val="bg1"/>
            </a:solidFill>
            <a:prstDash val="solid"/>
            <a:round/>
          </a:ln>
        </p:spPr>
        <p:txBody>
          <a:bodyPr rtlCol="0" anchor="ctr"/>
          <a:lstStyle/>
          <a:p>
            <a:endParaRPr lang="vi-VN"/>
          </a:p>
        </p:txBody>
      </p:sp>
      <p:sp>
        <p:nvSpPr>
          <p:cNvPr id="66" name="Freeform: Shape 65">
            <a:extLst>
              <a:ext uri="{FF2B5EF4-FFF2-40B4-BE49-F238E27FC236}">
                <a16:creationId xmlns:a16="http://schemas.microsoft.com/office/drawing/2014/main" id="{48E94B25-32C1-8326-DBFD-2ABFBAF24133}"/>
              </a:ext>
            </a:extLst>
          </p:cNvPr>
          <p:cNvSpPr/>
          <p:nvPr/>
        </p:nvSpPr>
        <p:spPr>
          <a:xfrm>
            <a:off x="2085782" y="6141491"/>
            <a:ext cx="248120" cy="231516"/>
          </a:xfrm>
          <a:custGeom>
            <a:avLst/>
            <a:gdLst>
              <a:gd name="connsiteX0" fmla="*/ 0 w 248120"/>
              <a:gd name="connsiteY0" fmla="*/ 81454 h 231516"/>
              <a:gd name="connsiteX1" fmla="*/ 27882 w 248120"/>
              <a:gd name="connsiteY1" fmla="*/ 65476 h 231516"/>
              <a:gd name="connsiteX2" fmla="*/ 42607 w 248120"/>
              <a:gd name="connsiteY2" fmla="*/ 59524 h 231516"/>
              <a:gd name="connsiteX3" fmla="*/ 55138 w 248120"/>
              <a:gd name="connsiteY3" fmla="*/ 58271 h 231516"/>
              <a:gd name="connsiteX4" fmla="*/ 59837 w 248120"/>
              <a:gd name="connsiteY4" fmla="*/ 54825 h 231516"/>
              <a:gd name="connsiteX5" fmla="*/ 60151 w 248120"/>
              <a:gd name="connsiteY5" fmla="*/ 50752 h 231516"/>
              <a:gd name="connsiteX6" fmla="*/ 58271 w 248120"/>
              <a:gd name="connsiteY6" fmla="*/ 44800 h 231516"/>
              <a:gd name="connsiteX7" fmla="*/ 57331 w 248120"/>
              <a:gd name="connsiteY7" fmla="*/ 39160 h 231516"/>
              <a:gd name="connsiteX8" fmla="*/ 58271 w 248120"/>
              <a:gd name="connsiteY8" fmla="*/ 36028 h 231516"/>
              <a:gd name="connsiteX9" fmla="*/ 61404 w 248120"/>
              <a:gd name="connsiteY9" fmla="*/ 33208 h 231516"/>
              <a:gd name="connsiteX10" fmla="*/ 76755 w 248120"/>
              <a:gd name="connsiteY10" fmla="*/ 27256 h 231516"/>
              <a:gd name="connsiteX11" fmla="*/ 81141 w 248120"/>
              <a:gd name="connsiteY11" fmla="*/ 24123 h 231516"/>
              <a:gd name="connsiteX12" fmla="*/ 83334 w 248120"/>
              <a:gd name="connsiteY12" fmla="*/ 20050 h 231516"/>
              <a:gd name="connsiteX13" fmla="*/ 85213 w 248120"/>
              <a:gd name="connsiteY13" fmla="*/ 15351 h 231516"/>
              <a:gd name="connsiteX14" fmla="*/ 88659 w 248120"/>
              <a:gd name="connsiteY14" fmla="*/ 9399 h 231516"/>
              <a:gd name="connsiteX15" fmla="*/ 92732 w 248120"/>
              <a:gd name="connsiteY15" fmla="*/ 5326 h 231516"/>
              <a:gd name="connsiteX16" fmla="*/ 101504 w 248120"/>
              <a:gd name="connsiteY16" fmla="*/ 1566 h 231516"/>
              <a:gd name="connsiteX17" fmla="*/ 106203 w 248120"/>
              <a:gd name="connsiteY17" fmla="*/ 0 h 231516"/>
              <a:gd name="connsiteX18" fmla="*/ 121867 w 248120"/>
              <a:gd name="connsiteY18" fmla="*/ 11592 h 231516"/>
              <a:gd name="connsiteX19" fmla="*/ 125627 w 248120"/>
              <a:gd name="connsiteY19" fmla="*/ 15351 h 231516"/>
              <a:gd name="connsiteX20" fmla="*/ 128133 w 248120"/>
              <a:gd name="connsiteY20" fmla="*/ 19110 h 231516"/>
              <a:gd name="connsiteX21" fmla="*/ 131893 w 248120"/>
              <a:gd name="connsiteY21" fmla="*/ 26316 h 231516"/>
              <a:gd name="connsiteX22" fmla="*/ 134399 w 248120"/>
              <a:gd name="connsiteY22" fmla="*/ 30075 h 231516"/>
              <a:gd name="connsiteX23" fmla="*/ 156015 w 248120"/>
              <a:gd name="connsiteY23" fmla="*/ 50752 h 231516"/>
              <a:gd name="connsiteX24" fmla="*/ 158522 w 248120"/>
              <a:gd name="connsiteY24" fmla="*/ 52005 h 231516"/>
              <a:gd name="connsiteX25" fmla="*/ 166667 w 248120"/>
              <a:gd name="connsiteY25" fmla="*/ 62344 h 231516"/>
              <a:gd name="connsiteX26" fmla="*/ 203634 w 248120"/>
              <a:gd name="connsiteY26" fmla="*/ 93046 h 231516"/>
              <a:gd name="connsiteX27" fmla="*/ 214286 w 248120"/>
              <a:gd name="connsiteY27" fmla="*/ 104950 h 231516"/>
              <a:gd name="connsiteX28" fmla="*/ 221805 w 248120"/>
              <a:gd name="connsiteY28" fmla="*/ 119048 h 231516"/>
              <a:gd name="connsiteX29" fmla="*/ 225564 w 248120"/>
              <a:gd name="connsiteY29" fmla="*/ 135965 h 231516"/>
              <a:gd name="connsiteX30" fmla="*/ 229950 w 248120"/>
              <a:gd name="connsiteY30" fmla="*/ 140978 h 231516"/>
              <a:gd name="connsiteX31" fmla="*/ 240915 w 248120"/>
              <a:gd name="connsiteY31" fmla="*/ 142544 h 231516"/>
              <a:gd name="connsiteX32" fmla="*/ 245928 w 248120"/>
              <a:gd name="connsiteY32" fmla="*/ 145990 h 231516"/>
              <a:gd name="connsiteX33" fmla="*/ 247808 w 248120"/>
              <a:gd name="connsiteY33" fmla="*/ 154136 h 231516"/>
              <a:gd name="connsiteX34" fmla="*/ 248121 w 248120"/>
              <a:gd name="connsiteY34" fmla="*/ 162908 h 231516"/>
              <a:gd name="connsiteX35" fmla="*/ 246241 w 248120"/>
              <a:gd name="connsiteY35" fmla="*/ 185151 h 231516"/>
              <a:gd name="connsiteX36" fmla="*/ 240915 w 248120"/>
              <a:gd name="connsiteY36" fmla="*/ 199875 h 231516"/>
              <a:gd name="connsiteX37" fmla="*/ 232457 w 248120"/>
              <a:gd name="connsiteY37" fmla="*/ 212407 h 231516"/>
              <a:gd name="connsiteX38" fmla="*/ 221805 w 248120"/>
              <a:gd name="connsiteY38" fmla="*/ 222118 h 231516"/>
              <a:gd name="connsiteX39" fmla="*/ 212720 w 248120"/>
              <a:gd name="connsiteY39" fmla="*/ 227758 h 231516"/>
              <a:gd name="connsiteX40" fmla="*/ 207707 w 248120"/>
              <a:gd name="connsiteY40" fmla="*/ 229010 h 231516"/>
              <a:gd name="connsiteX41" fmla="*/ 198935 w 248120"/>
              <a:gd name="connsiteY41" fmla="*/ 225564 h 231516"/>
              <a:gd name="connsiteX42" fmla="*/ 194549 w 248120"/>
              <a:gd name="connsiteY42" fmla="*/ 227444 h 231516"/>
              <a:gd name="connsiteX43" fmla="*/ 188284 w 248120"/>
              <a:gd name="connsiteY43" fmla="*/ 231517 h 231516"/>
              <a:gd name="connsiteX44" fmla="*/ 170740 w 248120"/>
              <a:gd name="connsiteY44" fmla="*/ 231204 h 231516"/>
              <a:gd name="connsiteX45" fmla="*/ 165101 w 248120"/>
              <a:gd name="connsiteY45" fmla="*/ 228384 h 231516"/>
              <a:gd name="connsiteX46" fmla="*/ 144737 w 248120"/>
              <a:gd name="connsiteY46" fmla="*/ 212720 h 231516"/>
              <a:gd name="connsiteX47" fmla="*/ 107770 w 248120"/>
              <a:gd name="connsiteY47" fmla="*/ 192670 h 231516"/>
              <a:gd name="connsiteX48" fmla="*/ 28822 w 248120"/>
              <a:gd name="connsiteY48" fmla="*/ 117795 h 231516"/>
              <a:gd name="connsiteX49" fmla="*/ 0 w 248120"/>
              <a:gd name="connsiteY49" fmla="*/ 81454 h 23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48120" h="231516">
                <a:moveTo>
                  <a:pt x="0" y="81454"/>
                </a:moveTo>
                <a:lnTo>
                  <a:pt x="27882" y="65476"/>
                </a:lnTo>
                <a:lnTo>
                  <a:pt x="42607" y="59524"/>
                </a:lnTo>
                <a:lnTo>
                  <a:pt x="55138" y="58271"/>
                </a:lnTo>
                <a:lnTo>
                  <a:pt x="59837" y="54825"/>
                </a:lnTo>
                <a:lnTo>
                  <a:pt x="60151" y="50752"/>
                </a:lnTo>
                <a:lnTo>
                  <a:pt x="58271" y="44800"/>
                </a:lnTo>
                <a:lnTo>
                  <a:pt x="57331" y="39160"/>
                </a:lnTo>
                <a:lnTo>
                  <a:pt x="58271" y="36028"/>
                </a:lnTo>
                <a:lnTo>
                  <a:pt x="61404" y="33208"/>
                </a:lnTo>
                <a:lnTo>
                  <a:pt x="76755" y="27256"/>
                </a:lnTo>
                <a:lnTo>
                  <a:pt x="81141" y="24123"/>
                </a:lnTo>
                <a:lnTo>
                  <a:pt x="83334" y="20050"/>
                </a:lnTo>
                <a:lnTo>
                  <a:pt x="85213" y="15351"/>
                </a:lnTo>
                <a:lnTo>
                  <a:pt x="88659" y="9399"/>
                </a:lnTo>
                <a:lnTo>
                  <a:pt x="92732" y="5326"/>
                </a:lnTo>
                <a:lnTo>
                  <a:pt x="101504" y="1566"/>
                </a:lnTo>
                <a:lnTo>
                  <a:pt x="106203" y="0"/>
                </a:lnTo>
                <a:lnTo>
                  <a:pt x="121867" y="11592"/>
                </a:lnTo>
                <a:lnTo>
                  <a:pt x="125627" y="15351"/>
                </a:lnTo>
                <a:lnTo>
                  <a:pt x="128133" y="19110"/>
                </a:lnTo>
                <a:lnTo>
                  <a:pt x="131893" y="26316"/>
                </a:lnTo>
                <a:lnTo>
                  <a:pt x="134399" y="30075"/>
                </a:lnTo>
                <a:lnTo>
                  <a:pt x="156015" y="50752"/>
                </a:lnTo>
                <a:lnTo>
                  <a:pt x="158522" y="52005"/>
                </a:lnTo>
                <a:lnTo>
                  <a:pt x="166667" y="62344"/>
                </a:lnTo>
                <a:lnTo>
                  <a:pt x="203634" y="93046"/>
                </a:lnTo>
                <a:lnTo>
                  <a:pt x="214286" y="104950"/>
                </a:lnTo>
                <a:lnTo>
                  <a:pt x="221805" y="119048"/>
                </a:lnTo>
                <a:lnTo>
                  <a:pt x="225564" y="135965"/>
                </a:lnTo>
                <a:lnTo>
                  <a:pt x="229950" y="140978"/>
                </a:lnTo>
                <a:lnTo>
                  <a:pt x="240915" y="142544"/>
                </a:lnTo>
                <a:lnTo>
                  <a:pt x="245928" y="145990"/>
                </a:lnTo>
                <a:lnTo>
                  <a:pt x="247808" y="154136"/>
                </a:lnTo>
                <a:lnTo>
                  <a:pt x="248121" y="162908"/>
                </a:lnTo>
                <a:lnTo>
                  <a:pt x="246241" y="185151"/>
                </a:lnTo>
                <a:lnTo>
                  <a:pt x="240915" y="199875"/>
                </a:lnTo>
                <a:lnTo>
                  <a:pt x="232457" y="212407"/>
                </a:lnTo>
                <a:lnTo>
                  <a:pt x="221805" y="222118"/>
                </a:lnTo>
                <a:lnTo>
                  <a:pt x="212720" y="227758"/>
                </a:lnTo>
                <a:lnTo>
                  <a:pt x="207707" y="229010"/>
                </a:lnTo>
                <a:lnTo>
                  <a:pt x="198935" y="225564"/>
                </a:lnTo>
                <a:lnTo>
                  <a:pt x="194549" y="227444"/>
                </a:lnTo>
                <a:lnTo>
                  <a:pt x="188284" y="231517"/>
                </a:lnTo>
                <a:lnTo>
                  <a:pt x="170740" y="231204"/>
                </a:lnTo>
                <a:lnTo>
                  <a:pt x="165101" y="228384"/>
                </a:lnTo>
                <a:lnTo>
                  <a:pt x="144737" y="212720"/>
                </a:lnTo>
                <a:lnTo>
                  <a:pt x="107770" y="192670"/>
                </a:lnTo>
                <a:lnTo>
                  <a:pt x="28822" y="117795"/>
                </a:lnTo>
                <a:lnTo>
                  <a:pt x="0" y="81454"/>
                </a:lnTo>
                <a:close/>
              </a:path>
            </a:pathLst>
          </a:custGeom>
          <a:solidFill>
            <a:srgbClr val="29CF2D"/>
          </a:solidFill>
          <a:ln w="12700" cap="rnd">
            <a:solidFill>
              <a:schemeClr val="bg1"/>
            </a:solidFill>
            <a:prstDash val="solid"/>
            <a:round/>
          </a:ln>
        </p:spPr>
        <p:txBody>
          <a:bodyPr rtlCol="0" anchor="ctr"/>
          <a:lstStyle/>
          <a:p>
            <a:endParaRPr lang="vi-VN"/>
          </a:p>
        </p:txBody>
      </p:sp>
      <p:sp>
        <p:nvSpPr>
          <p:cNvPr id="67" name="Freeform: Shape 66">
            <a:extLst>
              <a:ext uri="{FF2B5EF4-FFF2-40B4-BE49-F238E27FC236}">
                <a16:creationId xmlns:a16="http://schemas.microsoft.com/office/drawing/2014/main" id="{442C1D2F-53A8-9694-62FF-576A9D75C268}"/>
              </a:ext>
            </a:extLst>
          </p:cNvPr>
          <p:cNvSpPr/>
          <p:nvPr/>
        </p:nvSpPr>
        <p:spPr>
          <a:xfrm>
            <a:off x="1956396" y="6044687"/>
            <a:ext cx="235589" cy="178258"/>
          </a:xfrm>
          <a:custGeom>
            <a:avLst/>
            <a:gdLst>
              <a:gd name="connsiteX0" fmla="*/ 111529 w 235589"/>
              <a:gd name="connsiteY0" fmla="*/ 5639 h 178258"/>
              <a:gd name="connsiteX1" fmla="*/ 124374 w 235589"/>
              <a:gd name="connsiteY1" fmla="*/ 7519 h 178258"/>
              <a:gd name="connsiteX2" fmla="*/ 161968 w 235589"/>
              <a:gd name="connsiteY2" fmla="*/ 17544 h 178258"/>
              <a:gd name="connsiteX3" fmla="*/ 173559 w 235589"/>
              <a:gd name="connsiteY3" fmla="*/ 22557 h 178258"/>
              <a:gd name="connsiteX4" fmla="*/ 181078 w 235589"/>
              <a:gd name="connsiteY4" fmla="*/ 27256 h 178258"/>
              <a:gd name="connsiteX5" fmla="*/ 178885 w 235589"/>
              <a:gd name="connsiteY5" fmla="*/ 29136 h 178258"/>
              <a:gd name="connsiteX6" fmla="*/ 180765 w 235589"/>
              <a:gd name="connsiteY6" fmla="*/ 31328 h 178258"/>
              <a:gd name="connsiteX7" fmla="*/ 188283 w 235589"/>
              <a:gd name="connsiteY7" fmla="*/ 35088 h 178258"/>
              <a:gd name="connsiteX8" fmla="*/ 197995 w 235589"/>
              <a:gd name="connsiteY8" fmla="*/ 45740 h 178258"/>
              <a:gd name="connsiteX9" fmla="*/ 201441 w 235589"/>
              <a:gd name="connsiteY9" fmla="*/ 52005 h 178258"/>
              <a:gd name="connsiteX10" fmla="*/ 204261 w 235589"/>
              <a:gd name="connsiteY10" fmla="*/ 66416 h 178258"/>
              <a:gd name="connsiteX11" fmla="*/ 208334 w 235589"/>
              <a:gd name="connsiteY11" fmla="*/ 72682 h 178258"/>
              <a:gd name="connsiteX12" fmla="*/ 213033 w 235589"/>
              <a:gd name="connsiteY12" fmla="*/ 78321 h 178258"/>
              <a:gd name="connsiteX13" fmla="*/ 222118 w 235589"/>
              <a:gd name="connsiteY13" fmla="*/ 86780 h 178258"/>
              <a:gd name="connsiteX14" fmla="*/ 235589 w 235589"/>
              <a:gd name="connsiteY14" fmla="*/ 96805 h 178258"/>
              <a:gd name="connsiteX15" fmla="*/ 230890 w 235589"/>
              <a:gd name="connsiteY15" fmla="*/ 98371 h 178258"/>
              <a:gd name="connsiteX16" fmla="*/ 222118 w 235589"/>
              <a:gd name="connsiteY16" fmla="*/ 102131 h 178258"/>
              <a:gd name="connsiteX17" fmla="*/ 218045 w 235589"/>
              <a:gd name="connsiteY17" fmla="*/ 106203 h 178258"/>
              <a:gd name="connsiteX18" fmla="*/ 214599 w 235589"/>
              <a:gd name="connsiteY18" fmla="*/ 112156 h 178258"/>
              <a:gd name="connsiteX19" fmla="*/ 212720 w 235589"/>
              <a:gd name="connsiteY19" fmla="*/ 116855 h 178258"/>
              <a:gd name="connsiteX20" fmla="*/ 210527 w 235589"/>
              <a:gd name="connsiteY20" fmla="*/ 120928 h 178258"/>
              <a:gd name="connsiteX21" fmla="*/ 206141 w 235589"/>
              <a:gd name="connsiteY21" fmla="*/ 124061 h 178258"/>
              <a:gd name="connsiteX22" fmla="*/ 190790 w 235589"/>
              <a:gd name="connsiteY22" fmla="*/ 130013 h 178258"/>
              <a:gd name="connsiteX23" fmla="*/ 187657 w 235589"/>
              <a:gd name="connsiteY23" fmla="*/ 132832 h 178258"/>
              <a:gd name="connsiteX24" fmla="*/ 186717 w 235589"/>
              <a:gd name="connsiteY24" fmla="*/ 135965 h 178258"/>
              <a:gd name="connsiteX25" fmla="*/ 187657 w 235589"/>
              <a:gd name="connsiteY25" fmla="*/ 141605 h 178258"/>
              <a:gd name="connsiteX26" fmla="*/ 189537 w 235589"/>
              <a:gd name="connsiteY26" fmla="*/ 147557 h 178258"/>
              <a:gd name="connsiteX27" fmla="*/ 189223 w 235589"/>
              <a:gd name="connsiteY27" fmla="*/ 151629 h 178258"/>
              <a:gd name="connsiteX28" fmla="*/ 184524 w 235589"/>
              <a:gd name="connsiteY28" fmla="*/ 155075 h 178258"/>
              <a:gd name="connsiteX29" fmla="*/ 171993 w 235589"/>
              <a:gd name="connsiteY29" fmla="*/ 156329 h 178258"/>
              <a:gd name="connsiteX30" fmla="*/ 157269 w 235589"/>
              <a:gd name="connsiteY30" fmla="*/ 162281 h 178258"/>
              <a:gd name="connsiteX31" fmla="*/ 129386 w 235589"/>
              <a:gd name="connsiteY31" fmla="*/ 178259 h 178258"/>
              <a:gd name="connsiteX32" fmla="*/ 118108 w 235589"/>
              <a:gd name="connsiteY32" fmla="*/ 164474 h 178258"/>
              <a:gd name="connsiteX33" fmla="*/ 102130 w 235589"/>
              <a:gd name="connsiteY33" fmla="*/ 149437 h 178258"/>
              <a:gd name="connsiteX34" fmla="*/ 89912 w 235589"/>
              <a:gd name="connsiteY34" fmla="*/ 140351 h 178258"/>
              <a:gd name="connsiteX35" fmla="*/ 75188 w 235589"/>
              <a:gd name="connsiteY35" fmla="*/ 136592 h 178258"/>
              <a:gd name="connsiteX36" fmla="*/ 62030 w 235589"/>
              <a:gd name="connsiteY36" fmla="*/ 128133 h 178258"/>
              <a:gd name="connsiteX37" fmla="*/ 50439 w 235589"/>
              <a:gd name="connsiteY37" fmla="*/ 114349 h 178258"/>
              <a:gd name="connsiteX38" fmla="*/ 36967 w 235589"/>
              <a:gd name="connsiteY38" fmla="*/ 102444 h 178258"/>
              <a:gd name="connsiteX39" fmla="*/ 7205 w 235589"/>
              <a:gd name="connsiteY39" fmla="*/ 83334 h 178258"/>
              <a:gd name="connsiteX40" fmla="*/ 0 w 235589"/>
              <a:gd name="connsiteY40" fmla="*/ 77068 h 178258"/>
              <a:gd name="connsiteX41" fmla="*/ 6892 w 235589"/>
              <a:gd name="connsiteY41" fmla="*/ 68296 h 178258"/>
              <a:gd name="connsiteX42" fmla="*/ 6266 w 235589"/>
              <a:gd name="connsiteY42" fmla="*/ 62344 h 178258"/>
              <a:gd name="connsiteX43" fmla="*/ 5013 w 235589"/>
              <a:gd name="connsiteY43" fmla="*/ 58271 h 178258"/>
              <a:gd name="connsiteX44" fmla="*/ 6579 w 235589"/>
              <a:gd name="connsiteY44" fmla="*/ 54825 h 178258"/>
              <a:gd name="connsiteX45" fmla="*/ 10338 w 235589"/>
              <a:gd name="connsiteY45" fmla="*/ 51692 h 178258"/>
              <a:gd name="connsiteX46" fmla="*/ 15038 w 235589"/>
              <a:gd name="connsiteY46" fmla="*/ 50125 h 178258"/>
              <a:gd name="connsiteX47" fmla="*/ 19110 w 235589"/>
              <a:gd name="connsiteY47" fmla="*/ 51065 h 178258"/>
              <a:gd name="connsiteX48" fmla="*/ 32268 w 235589"/>
              <a:gd name="connsiteY48" fmla="*/ 59838 h 178258"/>
              <a:gd name="connsiteX49" fmla="*/ 42607 w 235589"/>
              <a:gd name="connsiteY49" fmla="*/ 64850 h 178258"/>
              <a:gd name="connsiteX50" fmla="*/ 53885 w 235589"/>
              <a:gd name="connsiteY50" fmla="*/ 68296 h 178258"/>
              <a:gd name="connsiteX51" fmla="*/ 67043 w 235589"/>
              <a:gd name="connsiteY51" fmla="*/ 70489 h 178258"/>
              <a:gd name="connsiteX52" fmla="*/ 74562 w 235589"/>
              <a:gd name="connsiteY52" fmla="*/ 69549 h 178258"/>
              <a:gd name="connsiteX53" fmla="*/ 80201 w 235589"/>
              <a:gd name="connsiteY53" fmla="*/ 67043 h 178258"/>
              <a:gd name="connsiteX54" fmla="*/ 88659 w 235589"/>
              <a:gd name="connsiteY54" fmla="*/ 61090 h 178258"/>
              <a:gd name="connsiteX55" fmla="*/ 92419 w 235589"/>
              <a:gd name="connsiteY55" fmla="*/ 56078 h 178258"/>
              <a:gd name="connsiteX56" fmla="*/ 94612 w 235589"/>
              <a:gd name="connsiteY56" fmla="*/ 49186 h 178258"/>
              <a:gd name="connsiteX57" fmla="*/ 94925 w 235589"/>
              <a:gd name="connsiteY57" fmla="*/ 41980 h 178258"/>
              <a:gd name="connsiteX58" fmla="*/ 94612 w 235589"/>
              <a:gd name="connsiteY58" fmla="*/ 37908 h 178258"/>
              <a:gd name="connsiteX59" fmla="*/ 93045 w 235589"/>
              <a:gd name="connsiteY59" fmla="*/ 34461 h 178258"/>
              <a:gd name="connsiteX60" fmla="*/ 88346 w 235589"/>
              <a:gd name="connsiteY60" fmla="*/ 30389 h 178258"/>
              <a:gd name="connsiteX61" fmla="*/ 81767 w 235589"/>
              <a:gd name="connsiteY61" fmla="*/ 27569 h 178258"/>
              <a:gd name="connsiteX62" fmla="*/ 80514 w 235589"/>
              <a:gd name="connsiteY62" fmla="*/ 26003 h 178258"/>
              <a:gd name="connsiteX63" fmla="*/ 78008 w 235589"/>
              <a:gd name="connsiteY63" fmla="*/ 14725 h 178258"/>
              <a:gd name="connsiteX64" fmla="*/ 66729 w 235589"/>
              <a:gd name="connsiteY64" fmla="*/ 0 h 178258"/>
              <a:gd name="connsiteX65" fmla="*/ 87406 w 235589"/>
              <a:gd name="connsiteY65" fmla="*/ 4699 h 178258"/>
              <a:gd name="connsiteX66" fmla="*/ 111529 w 235589"/>
              <a:gd name="connsiteY66" fmla="*/ 5639 h 17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35589" h="178258">
                <a:moveTo>
                  <a:pt x="111529" y="5639"/>
                </a:moveTo>
                <a:lnTo>
                  <a:pt x="124374" y="7519"/>
                </a:lnTo>
                <a:lnTo>
                  <a:pt x="161968" y="17544"/>
                </a:lnTo>
                <a:lnTo>
                  <a:pt x="173559" y="22557"/>
                </a:lnTo>
                <a:lnTo>
                  <a:pt x="181078" y="27256"/>
                </a:lnTo>
                <a:lnTo>
                  <a:pt x="178885" y="29136"/>
                </a:lnTo>
                <a:lnTo>
                  <a:pt x="180765" y="31328"/>
                </a:lnTo>
                <a:lnTo>
                  <a:pt x="188283" y="35088"/>
                </a:lnTo>
                <a:lnTo>
                  <a:pt x="197995" y="45740"/>
                </a:lnTo>
                <a:lnTo>
                  <a:pt x="201441" y="52005"/>
                </a:lnTo>
                <a:lnTo>
                  <a:pt x="204261" y="66416"/>
                </a:lnTo>
                <a:lnTo>
                  <a:pt x="208334" y="72682"/>
                </a:lnTo>
                <a:lnTo>
                  <a:pt x="213033" y="78321"/>
                </a:lnTo>
                <a:lnTo>
                  <a:pt x="222118" y="86780"/>
                </a:lnTo>
                <a:lnTo>
                  <a:pt x="235589" y="96805"/>
                </a:lnTo>
                <a:lnTo>
                  <a:pt x="230890" y="98371"/>
                </a:lnTo>
                <a:lnTo>
                  <a:pt x="222118" y="102131"/>
                </a:lnTo>
                <a:lnTo>
                  <a:pt x="218045" y="106203"/>
                </a:lnTo>
                <a:lnTo>
                  <a:pt x="214599" y="112156"/>
                </a:lnTo>
                <a:lnTo>
                  <a:pt x="212720" y="116855"/>
                </a:lnTo>
                <a:lnTo>
                  <a:pt x="210527" y="120928"/>
                </a:lnTo>
                <a:lnTo>
                  <a:pt x="206141" y="124061"/>
                </a:lnTo>
                <a:lnTo>
                  <a:pt x="190790" y="130013"/>
                </a:lnTo>
                <a:lnTo>
                  <a:pt x="187657" y="132832"/>
                </a:lnTo>
                <a:lnTo>
                  <a:pt x="186717" y="135965"/>
                </a:lnTo>
                <a:lnTo>
                  <a:pt x="187657" y="141605"/>
                </a:lnTo>
                <a:lnTo>
                  <a:pt x="189537" y="147557"/>
                </a:lnTo>
                <a:lnTo>
                  <a:pt x="189223" y="151629"/>
                </a:lnTo>
                <a:lnTo>
                  <a:pt x="184524" y="155075"/>
                </a:lnTo>
                <a:lnTo>
                  <a:pt x="171993" y="156329"/>
                </a:lnTo>
                <a:lnTo>
                  <a:pt x="157269" y="162281"/>
                </a:lnTo>
                <a:lnTo>
                  <a:pt x="129386" y="178259"/>
                </a:lnTo>
                <a:lnTo>
                  <a:pt x="118108" y="164474"/>
                </a:lnTo>
                <a:lnTo>
                  <a:pt x="102130" y="149437"/>
                </a:lnTo>
                <a:lnTo>
                  <a:pt x="89912" y="140351"/>
                </a:lnTo>
                <a:lnTo>
                  <a:pt x="75188" y="136592"/>
                </a:lnTo>
                <a:lnTo>
                  <a:pt x="62030" y="128133"/>
                </a:lnTo>
                <a:lnTo>
                  <a:pt x="50439" y="114349"/>
                </a:lnTo>
                <a:lnTo>
                  <a:pt x="36967" y="102444"/>
                </a:lnTo>
                <a:lnTo>
                  <a:pt x="7205" y="83334"/>
                </a:lnTo>
                <a:lnTo>
                  <a:pt x="0" y="77068"/>
                </a:lnTo>
                <a:lnTo>
                  <a:pt x="6892" y="68296"/>
                </a:lnTo>
                <a:lnTo>
                  <a:pt x="6266" y="62344"/>
                </a:lnTo>
                <a:lnTo>
                  <a:pt x="5013" y="58271"/>
                </a:lnTo>
                <a:lnTo>
                  <a:pt x="6579" y="54825"/>
                </a:lnTo>
                <a:lnTo>
                  <a:pt x="10338" y="51692"/>
                </a:lnTo>
                <a:lnTo>
                  <a:pt x="15038" y="50125"/>
                </a:lnTo>
                <a:lnTo>
                  <a:pt x="19110" y="51065"/>
                </a:lnTo>
                <a:lnTo>
                  <a:pt x="32268" y="59838"/>
                </a:lnTo>
                <a:lnTo>
                  <a:pt x="42607" y="64850"/>
                </a:lnTo>
                <a:lnTo>
                  <a:pt x="53885" y="68296"/>
                </a:lnTo>
                <a:lnTo>
                  <a:pt x="67043" y="70489"/>
                </a:lnTo>
                <a:lnTo>
                  <a:pt x="74562" y="69549"/>
                </a:lnTo>
                <a:lnTo>
                  <a:pt x="80201" y="67043"/>
                </a:lnTo>
                <a:lnTo>
                  <a:pt x="88659" y="61090"/>
                </a:lnTo>
                <a:lnTo>
                  <a:pt x="92419" y="56078"/>
                </a:lnTo>
                <a:lnTo>
                  <a:pt x="94612" y="49186"/>
                </a:lnTo>
                <a:lnTo>
                  <a:pt x="94925" y="41980"/>
                </a:lnTo>
                <a:lnTo>
                  <a:pt x="94612" y="37908"/>
                </a:lnTo>
                <a:lnTo>
                  <a:pt x="93045" y="34461"/>
                </a:lnTo>
                <a:lnTo>
                  <a:pt x="88346" y="30389"/>
                </a:lnTo>
                <a:lnTo>
                  <a:pt x="81767" y="27569"/>
                </a:lnTo>
                <a:lnTo>
                  <a:pt x="80514" y="26003"/>
                </a:lnTo>
                <a:lnTo>
                  <a:pt x="78008" y="14725"/>
                </a:lnTo>
                <a:lnTo>
                  <a:pt x="66729" y="0"/>
                </a:lnTo>
                <a:lnTo>
                  <a:pt x="87406" y="4699"/>
                </a:lnTo>
                <a:lnTo>
                  <a:pt x="111529" y="5639"/>
                </a:lnTo>
                <a:close/>
              </a:path>
            </a:pathLst>
          </a:custGeom>
          <a:solidFill>
            <a:srgbClr val="D19827"/>
          </a:solidFill>
          <a:ln w="12700" cap="rnd">
            <a:solidFill>
              <a:schemeClr val="bg1"/>
            </a:solidFill>
            <a:prstDash val="solid"/>
            <a:round/>
          </a:ln>
        </p:spPr>
        <p:txBody>
          <a:bodyPr rtlCol="0" anchor="ctr"/>
          <a:lstStyle/>
          <a:p>
            <a:endParaRPr lang="vi-VN"/>
          </a:p>
        </p:txBody>
      </p:sp>
      <p:sp>
        <p:nvSpPr>
          <p:cNvPr id="68" name="Freeform: Shape 67">
            <a:extLst>
              <a:ext uri="{FF2B5EF4-FFF2-40B4-BE49-F238E27FC236}">
                <a16:creationId xmlns:a16="http://schemas.microsoft.com/office/drawing/2014/main" id="{A3B29B0E-9AB9-B1B7-497F-D80C950FB540}"/>
              </a:ext>
            </a:extLst>
          </p:cNvPr>
          <p:cNvSpPr/>
          <p:nvPr/>
        </p:nvSpPr>
        <p:spPr>
          <a:xfrm>
            <a:off x="1787849" y="348560"/>
            <a:ext cx="638785" cy="333647"/>
          </a:xfrm>
          <a:custGeom>
            <a:avLst/>
            <a:gdLst>
              <a:gd name="connsiteX0" fmla="*/ 526003 w 638785"/>
              <a:gd name="connsiteY0" fmla="*/ 320803 h 333647"/>
              <a:gd name="connsiteX1" fmla="*/ 524437 w 638785"/>
              <a:gd name="connsiteY1" fmla="*/ 322056 h 333647"/>
              <a:gd name="connsiteX2" fmla="*/ 510339 w 638785"/>
              <a:gd name="connsiteY2" fmla="*/ 329575 h 333647"/>
              <a:gd name="connsiteX3" fmla="*/ 501567 w 638785"/>
              <a:gd name="connsiteY3" fmla="*/ 332081 h 333647"/>
              <a:gd name="connsiteX4" fmla="*/ 492169 w 638785"/>
              <a:gd name="connsiteY4" fmla="*/ 333334 h 333647"/>
              <a:gd name="connsiteX5" fmla="*/ 480577 w 638785"/>
              <a:gd name="connsiteY5" fmla="*/ 333647 h 333647"/>
              <a:gd name="connsiteX6" fmla="*/ 468673 w 638785"/>
              <a:gd name="connsiteY6" fmla="*/ 332394 h 333647"/>
              <a:gd name="connsiteX7" fmla="*/ 456455 w 638785"/>
              <a:gd name="connsiteY7" fmla="*/ 327695 h 333647"/>
              <a:gd name="connsiteX8" fmla="*/ 421053 w 638785"/>
              <a:gd name="connsiteY8" fmla="*/ 303572 h 333647"/>
              <a:gd name="connsiteX9" fmla="*/ 415101 w 638785"/>
              <a:gd name="connsiteY9" fmla="*/ 301379 h 333647"/>
              <a:gd name="connsiteX10" fmla="*/ 409149 w 638785"/>
              <a:gd name="connsiteY10" fmla="*/ 301066 h 333647"/>
              <a:gd name="connsiteX11" fmla="*/ 401630 w 638785"/>
              <a:gd name="connsiteY11" fmla="*/ 303259 h 333647"/>
              <a:gd name="connsiteX12" fmla="*/ 395364 w 638785"/>
              <a:gd name="connsiteY12" fmla="*/ 306392 h 333647"/>
              <a:gd name="connsiteX13" fmla="*/ 381266 w 638785"/>
              <a:gd name="connsiteY13" fmla="*/ 319236 h 333647"/>
              <a:gd name="connsiteX14" fmla="*/ 368108 w 638785"/>
              <a:gd name="connsiteY14" fmla="*/ 318296 h 333647"/>
              <a:gd name="connsiteX15" fmla="*/ 361843 w 638785"/>
              <a:gd name="connsiteY15" fmla="*/ 313284 h 333647"/>
              <a:gd name="connsiteX16" fmla="*/ 357770 w 638785"/>
              <a:gd name="connsiteY16" fmla="*/ 307645 h 333647"/>
              <a:gd name="connsiteX17" fmla="*/ 356830 w 638785"/>
              <a:gd name="connsiteY17" fmla="*/ 301379 h 333647"/>
              <a:gd name="connsiteX18" fmla="*/ 357144 w 638785"/>
              <a:gd name="connsiteY18" fmla="*/ 290101 h 333647"/>
              <a:gd name="connsiteX19" fmla="*/ 355577 w 638785"/>
              <a:gd name="connsiteY19" fmla="*/ 285402 h 333647"/>
              <a:gd name="connsiteX20" fmla="*/ 348372 w 638785"/>
              <a:gd name="connsiteY20" fmla="*/ 278823 h 333647"/>
              <a:gd name="connsiteX21" fmla="*/ 345552 w 638785"/>
              <a:gd name="connsiteY21" fmla="*/ 275376 h 333647"/>
              <a:gd name="connsiteX22" fmla="*/ 344925 w 638785"/>
              <a:gd name="connsiteY22" fmla="*/ 271304 h 333647"/>
              <a:gd name="connsiteX23" fmla="*/ 345239 w 638785"/>
              <a:gd name="connsiteY23" fmla="*/ 262219 h 333647"/>
              <a:gd name="connsiteX24" fmla="*/ 341166 w 638785"/>
              <a:gd name="connsiteY24" fmla="*/ 258459 h 333647"/>
              <a:gd name="connsiteX25" fmla="*/ 334274 w 638785"/>
              <a:gd name="connsiteY25" fmla="*/ 256893 h 333647"/>
              <a:gd name="connsiteX26" fmla="*/ 319863 w 638785"/>
              <a:gd name="connsiteY26" fmla="*/ 257833 h 333647"/>
              <a:gd name="connsiteX27" fmla="*/ 297933 w 638785"/>
              <a:gd name="connsiteY27" fmla="*/ 264725 h 333647"/>
              <a:gd name="connsiteX28" fmla="*/ 292607 w 638785"/>
              <a:gd name="connsiteY28" fmla="*/ 267544 h 333647"/>
              <a:gd name="connsiteX29" fmla="*/ 284775 w 638785"/>
              <a:gd name="connsiteY29" fmla="*/ 272870 h 333647"/>
              <a:gd name="connsiteX30" fmla="*/ 274123 w 638785"/>
              <a:gd name="connsiteY30" fmla="*/ 276943 h 333647"/>
              <a:gd name="connsiteX31" fmla="*/ 267544 w 638785"/>
              <a:gd name="connsiteY31" fmla="*/ 280702 h 333647"/>
              <a:gd name="connsiteX32" fmla="*/ 260965 w 638785"/>
              <a:gd name="connsiteY32" fmla="*/ 285402 h 333647"/>
              <a:gd name="connsiteX33" fmla="*/ 254700 w 638785"/>
              <a:gd name="connsiteY33" fmla="*/ 287908 h 333647"/>
              <a:gd name="connsiteX34" fmla="*/ 248434 w 638785"/>
              <a:gd name="connsiteY34" fmla="*/ 289161 h 333647"/>
              <a:gd name="connsiteX35" fmla="*/ 240289 w 638785"/>
              <a:gd name="connsiteY35" fmla="*/ 287908 h 333647"/>
              <a:gd name="connsiteX36" fmla="*/ 232770 w 638785"/>
              <a:gd name="connsiteY36" fmla="*/ 284775 h 333647"/>
              <a:gd name="connsiteX37" fmla="*/ 220865 w 638785"/>
              <a:gd name="connsiteY37" fmla="*/ 273810 h 333647"/>
              <a:gd name="connsiteX38" fmla="*/ 215853 w 638785"/>
              <a:gd name="connsiteY38" fmla="*/ 264412 h 333647"/>
              <a:gd name="connsiteX39" fmla="*/ 213346 w 638785"/>
              <a:gd name="connsiteY39" fmla="*/ 255013 h 333647"/>
              <a:gd name="connsiteX40" fmla="*/ 211780 w 638785"/>
              <a:gd name="connsiteY40" fmla="*/ 247181 h 333647"/>
              <a:gd name="connsiteX41" fmla="*/ 209274 w 638785"/>
              <a:gd name="connsiteY41" fmla="*/ 239975 h 333647"/>
              <a:gd name="connsiteX42" fmla="*/ 202068 w 638785"/>
              <a:gd name="connsiteY42" fmla="*/ 227757 h 333647"/>
              <a:gd name="connsiteX43" fmla="*/ 199562 w 638785"/>
              <a:gd name="connsiteY43" fmla="*/ 222118 h 333647"/>
              <a:gd name="connsiteX44" fmla="*/ 197995 w 638785"/>
              <a:gd name="connsiteY44" fmla="*/ 216166 h 333647"/>
              <a:gd name="connsiteX45" fmla="*/ 197682 w 638785"/>
              <a:gd name="connsiteY45" fmla="*/ 209900 h 333647"/>
              <a:gd name="connsiteX46" fmla="*/ 198935 w 638785"/>
              <a:gd name="connsiteY46" fmla="*/ 203634 h 333647"/>
              <a:gd name="connsiteX47" fmla="*/ 203321 w 638785"/>
              <a:gd name="connsiteY47" fmla="*/ 191103 h 333647"/>
              <a:gd name="connsiteX48" fmla="*/ 204888 w 638785"/>
              <a:gd name="connsiteY48" fmla="*/ 185777 h 333647"/>
              <a:gd name="connsiteX49" fmla="*/ 204574 w 638785"/>
              <a:gd name="connsiteY49" fmla="*/ 181078 h 333647"/>
              <a:gd name="connsiteX50" fmla="*/ 203321 w 638785"/>
              <a:gd name="connsiteY50" fmla="*/ 177945 h 333647"/>
              <a:gd name="connsiteX51" fmla="*/ 200502 w 638785"/>
              <a:gd name="connsiteY51" fmla="*/ 176066 h 333647"/>
              <a:gd name="connsiteX52" fmla="*/ 187657 w 638785"/>
              <a:gd name="connsiteY52" fmla="*/ 172933 h 333647"/>
              <a:gd name="connsiteX53" fmla="*/ 182331 w 638785"/>
              <a:gd name="connsiteY53" fmla="*/ 172933 h 333647"/>
              <a:gd name="connsiteX54" fmla="*/ 175752 w 638785"/>
              <a:gd name="connsiteY54" fmla="*/ 175126 h 333647"/>
              <a:gd name="connsiteX55" fmla="*/ 168860 w 638785"/>
              <a:gd name="connsiteY55" fmla="*/ 178885 h 333647"/>
              <a:gd name="connsiteX56" fmla="*/ 149750 w 638785"/>
              <a:gd name="connsiteY56" fmla="*/ 194236 h 333647"/>
              <a:gd name="connsiteX57" fmla="*/ 134712 w 638785"/>
              <a:gd name="connsiteY57" fmla="*/ 215226 h 333647"/>
              <a:gd name="connsiteX58" fmla="*/ 115602 w 638785"/>
              <a:gd name="connsiteY58" fmla="*/ 233710 h 333647"/>
              <a:gd name="connsiteX59" fmla="*/ 95238 w 638785"/>
              <a:gd name="connsiteY59" fmla="*/ 201128 h 333647"/>
              <a:gd name="connsiteX60" fmla="*/ 82394 w 638785"/>
              <a:gd name="connsiteY60" fmla="*/ 170113 h 333647"/>
              <a:gd name="connsiteX61" fmla="*/ 75815 w 638785"/>
              <a:gd name="connsiteY61" fmla="*/ 160401 h 333647"/>
              <a:gd name="connsiteX62" fmla="*/ 66416 w 638785"/>
              <a:gd name="connsiteY62" fmla="*/ 149750 h 333647"/>
              <a:gd name="connsiteX63" fmla="*/ 2820 w 638785"/>
              <a:gd name="connsiteY63" fmla="*/ 112782 h 333647"/>
              <a:gd name="connsiteX64" fmla="*/ 0 w 638785"/>
              <a:gd name="connsiteY64" fmla="*/ 107770 h 333647"/>
              <a:gd name="connsiteX65" fmla="*/ 2506 w 638785"/>
              <a:gd name="connsiteY65" fmla="*/ 102757 h 333647"/>
              <a:gd name="connsiteX66" fmla="*/ 26942 w 638785"/>
              <a:gd name="connsiteY66" fmla="*/ 85526 h 333647"/>
              <a:gd name="connsiteX67" fmla="*/ 34461 w 638785"/>
              <a:gd name="connsiteY67" fmla="*/ 77068 h 333647"/>
              <a:gd name="connsiteX68" fmla="*/ 41353 w 638785"/>
              <a:gd name="connsiteY68" fmla="*/ 68609 h 333647"/>
              <a:gd name="connsiteX69" fmla="*/ 50125 w 638785"/>
              <a:gd name="connsiteY69" fmla="*/ 54198 h 333647"/>
              <a:gd name="connsiteX70" fmla="*/ 54198 w 638785"/>
              <a:gd name="connsiteY70" fmla="*/ 49186 h 333647"/>
              <a:gd name="connsiteX71" fmla="*/ 58271 w 638785"/>
              <a:gd name="connsiteY71" fmla="*/ 45426 h 333647"/>
              <a:gd name="connsiteX72" fmla="*/ 62657 w 638785"/>
              <a:gd name="connsiteY72" fmla="*/ 43233 h 333647"/>
              <a:gd name="connsiteX73" fmla="*/ 67356 w 638785"/>
              <a:gd name="connsiteY73" fmla="*/ 43233 h 333647"/>
              <a:gd name="connsiteX74" fmla="*/ 77381 w 638785"/>
              <a:gd name="connsiteY74" fmla="*/ 45113 h 333647"/>
              <a:gd name="connsiteX75" fmla="*/ 81767 w 638785"/>
              <a:gd name="connsiteY75" fmla="*/ 41980 h 333647"/>
              <a:gd name="connsiteX76" fmla="*/ 85840 w 638785"/>
              <a:gd name="connsiteY76" fmla="*/ 34461 h 333647"/>
              <a:gd name="connsiteX77" fmla="*/ 91166 w 638785"/>
              <a:gd name="connsiteY77" fmla="*/ 5639 h 333647"/>
              <a:gd name="connsiteX78" fmla="*/ 92419 w 638785"/>
              <a:gd name="connsiteY78" fmla="*/ 3446 h 333647"/>
              <a:gd name="connsiteX79" fmla="*/ 95865 w 638785"/>
              <a:gd name="connsiteY79" fmla="*/ 1253 h 333647"/>
              <a:gd name="connsiteX80" fmla="*/ 101817 w 638785"/>
              <a:gd name="connsiteY80" fmla="*/ 0 h 333647"/>
              <a:gd name="connsiteX81" fmla="*/ 101817 w 638785"/>
              <a:gd name="connsiteY81" fmla="*/ 2193 h 333647"/>
              <a:gd name="connsiteX82" fmla="*/ 103697 w 638785"/>
              <a:gd name="connsiteY82" fmla="*/ 10965 h 333647"/>
              <a:gd name="connsiteX83" fmla="*/ 108709 w 638785"/>
              <a:gd name="connsiteY83" fmla="*/ 18170 h 333647"/>
              <a:gd name="connsiteX84" fmla="*/ 114662 w 638785"/>
              <a:gd name="connsiteY84" fmla="*/ 20677 h 333647"/>
              <a:gd name="connsiteX85" fmla="*/ 145050 w 638785"/>
              <a:gd name="connsiteY85" fmla="*/ 21930 h 333647"/>
              <a:gd name="connsiteX86" fmla="*/ 156955 w 638785"/>
              <a:gd name="connsiteY86" fmla="*/ 25689 h 333647"/>
              <a:gd name="connsiteX87" fmla="*/ 167607 w 638785"/>
              <a:gd name="connsiteY87" fmla="*/ 25376 h 333647"/>
              <a:gd name="connsiteX88" fmla="*/ 171993 w 638785"/>
              <a:gd name="connsiteY88" fmla="*/ 28196 h 333647"/>
              <a:gd name="connsiteX89" fmla="*/ 180138 w 638785"/>
              <a:gd name="connsiteY89" fmla="*/ 36654 h 333647"/>
              <a:gd name="connsiteX90" fmla="*/ 185151 w 638785"/>
              <a:gd name="connsiteY90" fmla="*/ 39160 h 333647"/>
              <a:gd name="connsiteX91" fmla="*/ 190163 w 638785"/>
              <a:gd name="connsiteY91" fmla="*/ 40727 h 333647"/>
              <a:gd name="connsiteX92" fmla="*/ 195176 w 638785"/>
              <a:gd name="connsiteY92" fmla="*/ 43233 h 333647"/>
              <a:gd name="connsiteX93" fmla="*/ 199875 w 638785"/>
              <a:gd name="connsiteY93" fmla="*/ 47932 h 333647"/>
              <a:gd name="connsiteX94" fmla="*/ 205514 w 638785"/>
              <a:gd name="connsiteY94" fmla="*/ 56704 h 333647"/>
              <a:gd name="connsiteX95" fmla="*/ 229324 w 638785"/>
              <a:gd name="connsiteY95" fmla="*/ 83960 h 333647"/>
              <a:gd name="connsiteX96" fmla="*/ 237156 w 638785"/>
              <a:gd name="connsiteY96" fmla="*/ 89599 h 333647"/>
              <a:gd name="connsiteX97" fmla="*/ 240915 w 638785"/>
              <a:gd name="connsiteY97" fmla="*/ 88346 h 333647"/>
              <a:gd name="connsiteX98" fmla="*/ 244048 w 638785"/>
              <a:gd name="connsiteY98" fmla="*/ 81141 h 333647"/>
              <a:gd name="connsiteX99" fmla="*/ 246554 w 638785"/>
              <a:gd name="connsiteY99" fmla="*/ 78948 h 333647"/>
              <a:gd name="connsiteX100" fmla="*/ 251254 w 638785"/>
              <a:gd name="connsiteY100" fmla="*/ 78008 h 333647"/>
              <a:gd name="connsiteX101" fmla="*/ 258459 w 638785"/>
              <a:gd name="connsiteY101" fmla="*/ 80201 h 333647"/>
              <a:gd name="connsiteX102" fmla="*/ 262532 w 638785"/>
              <a:gd name="connsiteY102" fmla="*/ 80514 h 333647"/>
              <a:gd name="connsiteX103" fmla="*/ 276003 w 638785"/>
              <a:gd name="connsiteY103" fmla="*/ 78948 h 333647"/>
              <a:gd name="connsiteX104" fmla="*/ 282895 w 638785"/>
              <a:gd name="connsiteY104" fmla="*/ 77068 h 333647"/>
              <a:gd name="connsiteX105" fmla="*/ 288221 w 638785"/>
              <a:gd name="connsiteY105" fmla="*/ 73622 h 333647"/>
              <a:gd name="connsiteX106" fmla="*/ 295113 w 638785"/>
              <a:gd name="connsiteY106" fmla="*/ 59211 h 333647"/>
              <a:gd name="connsiteX107" fmla="*/ 298873 w 638785"/>
              <a:gd name="connsiteY107" fmla="*/ 57018 h 333647"/>
              <a:gd name="connsiteX108" fmla="*/ 332394 w 638785"/>
              <a:gd name="connsiteY108" fmla="*/ 54511 h 333647"/>
              <a:gd name="connsiteX109" fmla="*/ 355577 w 638785"/>
              <a:gd name="connsiteY109" fmla="*/ 57331 h 333647"/>
              <a:gd name="connsiteX110" fmla="*/ 371555 w 638785"/>
              <a:gd name="connsiteY110" fmla="*/ 61404 h 333647"/>
              <a:gd name="connsiteX111" fmla="*/ 385339 w 638785"/>
              <a:gd name="connsiteY111" fmla="*/ 70176 h 333647"/>
              <a:gd name="connsiteX112" fmla="*/ 394111 w 638785"/>
              <a:gd name="connsiteY112" fmla="*/ 86153 h 333647"/>
              <a:gd name="connsiteX113" fmla="*/ 395991 w 638785"/>
              <a:gd name="connsiteY113" fmla="*/ 103070 h 333647"/>
              <a:gd name="connsiteX114" fmla="*/ 398810 w 638785"/>
              <a:gd name="connsiteY114" fmla="*/ 108709 h 333647"/>
              <a:gd name="connsiteX115" fmla="*/ 407896 w 638785"/>
              <a:gd name="connsiteY115" fmla="*/ 112782 h 333647"/>
              <a:gd name="connsiteX116" fmla="*/ 416981 w 638785"/>
              <a:gd name="connsiteY116" fmla="*/ 114349 h 333647"/>
              <a:gd name="connsiteX117" fmla="*/ 425439 w 638785"/>
              <a:gd name="connsiteY117" fmla="*/ 114349 h 333647"/>
              <a:gd name="connsiteX118" fmla="*/ 433585 w 638785"/>
              <a:gd name="connsiteY118" fmla="*/ 113095 h 333647"/>
              <a:gd name="connsiteX119" fmla="*/ 494049 w 638785"/>
              <a:gd name="connsiteY119" fmla="*/ 97118 h 333647"/>
              <a:gd name="connsiteX120" fmla="*/ 500627 w 638785"/>
              <a:gd name="connsiteY120" fmla="*/ 93359 h 333647"/>
              <a:gd name="connsiteX121" fmla="*/ 502507 w 638785"/>
              <a:gd name="connsiteY121" fmla="*/ 82707 h 333647"/>
              <a:gd name="connsiteX122" fmla="*/ 506580 w 638785"/>
              <a:gd name="connsiteY122" fmla="*/ 80201 h 333647"/>
              <a:gd name="connsiteX123" fmla="*/ 512532 w 638785"/>
              <a:gd name="connsiteY123" fmla="*/ 81767 h 333647"/>
              <a:gd name="connsiteX124" fmla="*/ 519111 w 638785"/>
              <a:gd name="connsiteY124" fmla="*/ 84900 h 333647"/>
              <a:gd name="connsiteX125" fmla="*/ 540415 w 638785"/>
              <a:gd name="connsiteY125" fmla="*/ 90226 h 333647"/>
              <a:gd name="connsiteX126" fmla="*/ 546680 w 638785"/>
              <a:gd name="connsiteY126" fmla="*/ 93985 h 333647"/>
              <a:gd name="connsiteX127" fmla="*/ 551066 w 638785"/>
              <a:gd name="connsiteY127" fmla="*/ 100564 h 333647"/>
              <a:gd name="connsiteX128" fmla="*/ 554199 w 638785"/>
              <a:gd name="connsiteY128" fmla="*/ 108083 h 333647"/>
              <a:gd name="connsiteX129" fmla="*/ 558898 w 638785"/>
              <a:gd name="connsiteY129" fmla="*/ 113722 h 333647"/>
              <a:gd name="connsiteX130" fmla="*/ 568297 w 638785"/>
              <a:gd name="connsiteY130" fmla="*/ 115288 h 333647"/>
              <a:gd name="connsiteX131" fmla="*/ 571430 w 638785"/>
              <a:gd name="connsiteY131" fmla="*/ 113409 h 333647"/>
              <a:gd name="connsiteX132" fmla="*/ 574876 w 638785"/>
              <a:gd name="connsiteY132" fmla="*/ 107143 h 333647"/>
              <a:gd name="connsiteX133" fmla="*/ 578635 w 638785"/>
              <a:gd name="connsiteY133" fmla="*/ 105890 h 333647"/>
              <a:gd name="connsiteX134" fmla="*/ 583021 w 638785"/>
              <a:gd name="connsiteY134" fmla="*/ 106830 h 333647"/>
              <a:gd name="connsiteX135" fmla="*/ 586154 w 638785"/>
              <a:gd name="connsiteY135" fmla="*/ 109649 h 333647"/>
              <a:gd name="connsiteX136" fmla="*/ 590540 w 638785"/>
              <a:gd name="connsiteY136" fmla="*/ 115915 h 333647"/>
              <a:gd name="connsiteX137" fmla="*/ 603385 w 638785"/>
              <a:gd name="connsiteY137" fmla="*/ 125940 h 333647"/>
              <a:gd name="connsiteX138" fmla="*/ 610277 w 638785"/>
              <a:gd name="connsiteY138" fmla="*/ 137845 h 333647"/>
              <a:gd name="connsiteX139" fmla="*/ 609964 w 638785"/>
              <a:gd name="connsiteY139" fmla="*/ 139098 h 333647"/>
              <a:gd name="connsiteX140" fmla="*/ 616229 w 638785"/>
              <a:gd name="connsiteY140" fmla="*/ 139411 h 333647"/>
              <a:gd name="connsiteX141" fmla="*/ 625941 w 638785"/>
              <a:gd name="connsiteY141" fmla="*/ 138471 h 333647"/>
              <a:gd name="connsiteX142" fmla="*/ 635026 w 638785"/>
              <a:gd name="connsiteY142" fmla="*/ 139411 h 333647"/>
              <a:gd name="connsiteX143" fmla="*/ 638786 w 638785"/>
              <a:gd name="connsiteY143" fmla="*/ 145364 h 333647"/>
              <a:gd name="connsiteX144" fmla="*/ 635966 w 638785"/>
              <a:gd name="connsiteY144" fmla="*/ 151003 h 333647"/>
              <a:gd name="connsiteX145" fmla="*/ 621868 w 638785"/>
              <a:gd name="connsiteY145" fmla="*/ 159148 h 333647"/>
              <a:gd name="connsiteX146" fmla="*/ 616856 w 638785"/>
              <a:gd name="connsiteY146" fmla="*/ 163847 h 333647"/>
              <a:gd name="connsiteX147" fmla="*/ 613723 w 638785"/>
              <a:gd name="connsiteY147" fmla="*/ 171680 h 333647"/>
              <a:gd name="connsiteX148" fmla="*/ 612156 w 638785"/>
              <a:gd name="connsiteY148" fmla="*/ 186404 h 333647"/>
              <a:gd name="connsiteX149" fmla="*/ 608397 w 638785"/>
              <a:gd name="connsiteY149" fmla="*/ 194549 h 333647"/>
              <a:gd name="connsiteX150" fmla="*/ 598999 w 638785"/>
              <a:gd name="connsiteY150" fmla="*/ 208960 h 333647"/>
              <a:gd name="connsiteX151" fmla="*/ 595866 w 638785"/>
              <a:gd name="connsiteY151" fmla="*/ 216166 h 333647"/>
              <a:gd name="connsiteX152" fmla="*/ 588660 w 638785"/>
              <a:gd name="connsiteY152" fmla="*/ 239662 h 333647"/>
              <a:gd name="connsiteX153" fmla="*/ 583335 w 638785"/>
              <a:gd name="connsiteY153" fmla="*/ 244361 h 333647"/>
              <a:gd name="connsiteX154" fmla="*/ 574249 w 638785"/>
              <a:gd name="connsiteY154" fmla="*/ 244675 h 333647"/>
              <a:gd name="connsiteX155" fmla="*/ 567357 w 638785"/>
              <a:gd name="connsiteY155" fmla="*/ 239349 h 333647"/>
              <a:gd name="connsiteX156" fmla="*/ 562658 w 638785"/>
              <a:gd name="connsiteY156" fmla="*/ 231517 h 333647"/>
              <a:gd name="connsiteX157" fmla="*/ 557645 w 638785"/>
              <a:gd name="connsiteY157" fmla="*/ 225564 h 333647"/>
              <a:gd name="connsiteX158" fmla="*/ 549186 w 638785"/>
              <a:gd name="connsiteY158" fmla="*/ 226504 h 333647"/>
              <a:gd name="connsiteX159" fmla="*/ 544800 w 638785"/>
              <a:gd name="connsiteY159" fmla="*/ 232457 h 333647"/>
              <a:gd name="connsiteX160" fmla="*/ 541041 w 638785"/>
              <a:gd name="connsiteY160" fmla="*/ 241855 h 333647"/>
              <a:gd name="connsiteX161" fmla="*/ 531329 w 638785"/>
              <a:gd name="connsiteY161" fmla="*/ 288848 h 333647"/>
              <a:gd name="connsiteX162" fmla="*/ 529450 w 638785"/>
              <a:gd name="connsiteY162" fmla="*/ 292607 h 333647"/>
              <a:gd name="connsiteX163" fmla="*/ 524750 w 638785"/>
              <a:gd name="connsiteY163" fmla="*/ 299499 h 333647"/>
              <a:gd name="connsiteX164" fmla="*/ 523497 w 638785"/>
              <a:gd name="connsiteY164" fmla="*/ 304825 h 333647"/>
              <a:gd name="connsiteX165" fmla="*/ 523497 w 638785"/>
              <a:gd name="connsiteY165" fmla="*/ 309524 h 333647"/>
              <a:gd name="connsiteX166" fmla="*/ 526003 w 638785"/>
              <a:gd name="connsiteY166" fmla="*/ 320803 h 33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638785" h="333647">
                <a:moveTo>
                  <a:pt x="526003" y="320803"/>
                </a:moveTo>
                <a:lnTo>
                  <a:pt x="524437" y="322056"/>
                </a:lnTo>
                <a:lnTo>
                  <a:pt x="510339" y="329575"/>
                </a:lnTo>
                <a:lnTo>
                  <a:pt x="501567" y="332081"/>
                </a:lnTo>
                <a:lnTo>
                  <a:pt x="492169" y="333334"/>
                </a:lnTo>
                <a:lnTo>
                  <a:pt x="480577" y="333647"/>
                </a:lnTo>
                <a:lnTo>
                  <a:pt x="468673" y="332394"/>
                </a:lnTo>
                <a:lnTo>
                  <a:pt x="456455" y="327695"/>
                </a:lnTo>
                <a:lnTo>
                  <a:pt x="421053" y="303572"/>
                </a:lnTo>
                <a:lnTo>
                  <a:pt x="415101" y="301379"/>
                </a:lnTo>
                <a:lnTo>
                  <a:pt x="409149" y="301066"/>
                </a:lnTo>
                <a:lnTo>
                  <a:pt x="401630" y="303259"/>
                </a:lnTo>
                <a:lnTo>
                  <a:pt x="395364" y="306392"/>
                </a:lnTo>
                <a:lnTo>
                  <a:pt x="381266" y="319236"/>
                </a:lnTo>
                <a:lnTo>
                  <a:pt x="368108" y="318296"/>
                </a:lnTo>
                <a:lnTo>
                  <a:pt x="361843" y="313284"/>
                </a:lnTo>
                <a:lnTo>
                  <a:pt x="357770" y="307645"/>
                </a:lnTo>
                <a:lnTo>
                  <a:pt x="356830" y="301379"/>
                </a:lnTo>
                <a:lnTo>
                  <a:pt x="357144" y="290101"/>
                </a:lnTo>
                <a:lnTo>
                  <a:pt x="355577" y="285402"/>
                </a:lnTo>
                <a:lnTo>
                  <a:pt x="348372" y="278823"/>
                </a:lnTo>
                <a:lnTo>
                  <a:pt x="345552" y="275376"/>
                </a:lnTo>
                <a:lnTo>
                  <a:pt x="344925" y="271304"/>
                </a:lnTo>
                <a:lnTo>
                  <a:pt x="345239" y="262219"/>
                </a:lnTo>
                <a:lnTo>
                  <a:pt x="341166" y="258459"/>
                </a:lnTo>
                <a:lnTo>
                  <a:pt x="334274" y="256893"/>
                </a:lnTo>
                <a:lnTo>
                  <a:pt x="319863" y="257833"/>
                </a:lnTo>
                <a:lnTo>
                  <a:pt x="297933" y="264725"/>
                </a:lnTo>
                <a:lnTo>
                  <a:pt x="292607" y="267544"/>
                </a:lnTo>
                <a:lnTo>
                  <a:pt x="284775" y="272870"/>
                </a:lnTo>
                <a:lnTo>
                  <a:pt x="274123" y="276943"/>
                </a:lnTo>
                <a:lnTo>
                  <a:pt x="267544" y="280702"/>
                </a:lnTo>
                <a:lnTo>
                  <a:pt x="260965" y="285402"/>
                </a:lnTo>
                <a:lnTo>
                  <a:pt x="254700" y="287908"/>
                </a:lnTo>
                <a:lnTo>
                  <a:pt x="248434" y="289161"/>
                </a:lnTo>
                <a:lnTo>
                  <a:pt x="240289" y="287908"/>
                </a:lnTo>
                <a:lnTo>
                  <a:pt x="232770" y="284775"/>
                </a:lnTo>
                <a:lnTo>
                  <a:pt x="220865" y="273810"/>
                </a:lnTo>
                <a:lnTo>
                  <a:pt x="215853" y="264412"/>
                </a:lnTo>
                <a:lnTo>
                  <a:pt x="213346" y="255013"/>
                </a:lnTo>
                <a:lnTo>
                  <a:pt x="211780" y="247181"/>
                </a:lnTo>
                <a:lnTo>
                  <a:pt x="209274" y="239975"/>
                </a:lnTo>
                <a:lnTo>
                  <a:pt x="202068" y="227757"/>
                </a:lnTo>
                <a:lnTo>
                  <a:pt x="199562" y="222118"/>
                </a:lnTo>
                <a:lnTo>
                  <a:pt x="197995" y="216166"/>
                </a:lnTo>
                <a:lnTo>
                  <a:pt x="197682" y="209900"/>
                </a:lnTo>
                <a:lnTo>
                  <a:pt x="198935" y="203634"/>
                </a:lnTo>
                <a:lnTo>
                  <a:pt x="203321" y="191103"/>
                </a:lnTo>
                <a:lnTo>
                  <a:pt x="204888" y="185777"/>
                </a:lnTo>
                <a:lnTo>
                  <a:pt x="204574" y="181078"/>
                </a:lnTo>
                <a:lnTo>
                  <a:pt x="203321" y="177945"/>
                </a:lnTo>
                <a:lnTo>
                  <a:pt x="200502" y="176066"/>
                </a:lnTo>
                <a:lnTo>
                  <a:pt x="187657" y="172933"/>
                </a:lnTo>
                <a:lnTo>
                  <a:pt x="182331" y="172933"/>
                </a:lnTo>
                <a:lnTo>
                  <a:pt x="175752" y="175126"/>
                </a:lnTo>
                <a:lnTo>
                  <a:pt x="168860" y="178885"/>
                </a:lnTo>
                <a:lnTo>
                  <a:pt x="149750" y="194236"/>
                </a:lnTo>
                <a:lnTo>
                  <a:pt x="134712" y="215226"/>
                </a:lnTo>
                <a:lnTo>
                  <a:pt x="115602" y="233710"/>
                </a:lnTo>
                <a:lnTo>
                  <a:pt x="95238" y="201128"/>
                </a:lnTo>
                <a:lnTo>
                  <a:pt x="82394" y="170113"/>
                </a:lnTo>
                <a:lnTo>
                  <a:pt x="75815" y="160401"/>
                </a:lnTo>
                <a:lnTo>
                  <a:pt x="66416" y="149750"/>
                </a:lnTo>
                <a:lnTo>
                  <a:pt x="2820" y="112782"/>
                </a:lnTo>
                <a:lnTo>
                  <a:pt x="0" y="107770"/>
                </a:lnTo>
                <a:lnTo>
                  <a:pt x="2506" y="102757"/>
                </a:lnTo>
                <a:lnTo>
                  <a:pt x="26942" y="85526"/>
                </a:lnTo>
                <a:lnTo>
                  <a:pt x="34461" y="77068"/>
                </a:lnTo>
                <a:lnTo>
                  <a:pt x="41353" y="68609"/>
                </a:lnTo>
                <a:lnTo>
                  <a:pt x="50125" y="54198"/>
                </a:lnTo>
                <a:lnTo>
                  <a:pt x="54198" y="49186"/>
                </a:lnTo>
                <a:lnTo>
                  <a:pt x="58271" y="45426"/>
                </a:lnTo>
                <a:lnTo>
                  <a:pt x="62657" y="43233"/>
                </a:lnTo>
                <a:lnTo>
                  <a:pt x="67356" y="43233"/>
                </a:lnTo>
                <a:lnTo>
                  <a:pt x="77381" y="45113"/>
                </a:lnTo>
                <a:lnTo>
                  <a:pt x="81767" y="41980"/>
                </a:lnTo>
                <a:lnTo>
                  <a:pt x="85840" y="34461"/>
                </a:lnTo>
                <a:lnTo>
                  <a:pt x="91166" y="5639"/>
                </a:lnTo>
                <a:lnTo>
                  <a:pt x="92419" y="3446"/>
                </a:lnTo>
                <a:lnTo>
                  <a:pt x="95865" y="1253"/>
                </a:lnTo>
                <a:lnTo>
                  <a:pt x="101817" y="0"/>
                </a:lnTo>
                <a:lnTo>
                  <a:pt x="101817" y="2193"/>
                </a:lnTo>
                <a:lnTo>
                  <a:pt x="103697" y="10965"/>
                </a:lnTo>
                <a:lnTo>
                  <a:pt x="108709" y="18170"/>
                </a:lnTo>
                <a:lnTo>
                  <a:pt x="114662" y="20677"/>
                </a:lnTo>
                <a:lnTo>
                  <a:pt x="145050" y="21930"/>
                </a:lnTo>
                <a:lnTo>
                  <a:pt x="156955" y="25689"/>
                </a:lnTo>
                <a:lnTo>
                  <a:pt x="167607" y="25376"/>
                </a:lnTo>
                <a:lnTo>
                  <a:pt x="171993" y="28196"/>
                </a:lnTo>
                <a:lnTo>
                  <a:pt x="180138" y="36654"/>
                </a:lnTo>
                <a:lnTo>
                  <a:pt x="185151" y="39160"/>
                </a:lnTo>
                <a:lnTo>
                  <a:pt x="190163" y="40727"/>
                </a:lnTo>
                <a:lnTo>
                  <a:pt x="195176" y="43233"/>
                </a:lnTo>
                <a:lnTo>
                  <a:pt x="199875" y="47932"/>
                </a:lnTo>
                <a:lnTo>
                  <a:pt x="205514" y="56704"/>
                </a:lnTo>
                <a:lnTo>
                  <a:pt x="229324" y="83960"/>
                </a:lnTo>
                <a:lnTo>
                  <a:pt x="237156" y="89599"/>
                </a:lnTo>
                <a:lnTo>
                  <a:pt x="240915" y="88346"/>
                </a:lnTo>
                <a:lnTo>
                  <a:pt x="244048" y="81141"/>
                </a:lnTo>
                <a:lnTo>
                  <a:pt x="246554" y="78948"/>
                </a:lnTo>
                <a:lnTo>
                  <a:pt x="251254" y="78008"/>
                </a:lnTo>
                <a:lnTo>
                  <a:pt x="258459" y="80201"/>
                </a:lnTo>
                <a:lnTo>
                  <a:pt x="262532" y="80514"/>
                </a:lnTo>
                <a:lnTo>
                  <a:pt x="276003" y="78948"/>
                </a:lnTo>
                <a:lnTo>
                  <a:pt x="282895" y="77068"/>
                </a:lnTo>
                <a:lnTo>
                  <a:pt x="288221" y="73622"/>
                </a:lnTo>
                <a:lnTo>
                  <a:pt x="295113" y="59211"/>
                </a:lnTo>
                <a:lnTo>
                  <a:pt x="298873" y="57018"/>
                </a:lnTo>
                <a:lnTo>
                  <a:pt x="332394" y="54511"/>
                </a:lnTo>
                <a:lnTo>
                  <a:pt x="355577" y="57331"/>
                </a:lnTo>
                <a:lnTo>
                  <a:pt x="371555" y="61404"/>
                </a:lnTo>
                <a:lnTo>
                  <a:pt x="385339" y="70176"/>
                </a:lnTo>
                <a:lnTo>
                  <a:pt x="394111" y="86153"/>
                </a:lnTo>
                <a:lnTo>
                  <a:pt x="395991" y="103070"/>
                </a:lnTo>
                <a:lnTo>
                  <a:pt x="398810" y="108709"/>
                </a:lnTo>
                <a:lnTo>
                  <a:pt x="407896" y="112782"/>
                </a:lnTo>
                <a:lnTo>
                  <a:pt x="416981" y="114349"/>
                </a:lnTo>
                <a:lnTo>
                  <a:pt x="425439" y="114349"/>
                </a:lnTo>
                <a:lnTo>
                  <a:pt x="433585" y="113095"/>
                </a:lnTo>
                <a:lnTo>
                  <a:pt x="494049" y="97118"/>
                </a:lnTo>
                <a:lnTo>
                  <a:pt x="500627" y="93359"/>
                </a:lnTo>
                <a:lnTo>
                  <a:pt x="502507" y="82707"/>
                </a:lnTo>
                <a:lnTo>
                  <a:pt x="506580" y="80201"/>
                </a:lnTo>
                <a:lnTo>
                  <a:pt x="512532" y="81767"/>
                </a:lnTo>
                <a:lnTo>
                  <a:pt x="519111" y="84900"/>
                </a:lnTo>
                <a:lnTo>
                  <a:pt x="540415" y="90226"/>
                </a:lnTo>
                <a:lnTo>
                  <a:pt x="546680" y="93985"/>
                </a:lnTo>
                <a:lnTo>
                  <a:pt x="551066" y="100564"/>
                </a:lnTo>
                <a:lnTo>
                  <a:pt x="554199" y="108083"/>
                </a:lnTo>
                <a:lnTo>
                  <a:pt x="558898" y="113722"/>
                </a:lnTo>
                <a:lnTo>
                  <a:pt x="568297" y="115288"/>
                </a:lnTo>
                <a:lnTo>
                  <a:pt x="571430" y="113409"/>
                </a:lnTo>
                <a:lnTo>
                  <a:pt x="574876" y="107143"/>
                </a:lnTo>
                <a:lnTo>
                  <a:pt x="578635" y="105890"/>
                </a:lnTo>
                <a:lnTo>
                  <a:pt x="583021" y="106830"/>
                </a:lnTo>
                <a:lnTo>
                  <a:pt x="586154" y="109649"/>
                </a:lnTo>
                <a:lnTo>
                  <a:pt x="590540" y="115915"/>
                </a:lnTo>
                <a:lnTo>
                  <a:pt x="603385" y="125940"/>
                </a:lnTo>
                <a:lnTo>
                  <a:pt x="610277" y="137845"/>
                </a:lnTo>
                <a:lnTo>
                  <a:pt x="609964" y="139098"/>
                </a:lnTo>
                <a:lnTo>
                  <a:pt x="616229" y="139411"/>
                </a:lnTo>
                <a:lnTo>
                  <a:pt x="625941" y="138471"/>
                </a:lnTo>
                <a:lnTo>
                  <a:pt x="635026" y="139411"/>
                </a:lnTo>
                <a:lnTo>
                  <a:pt x="638786" y="145364"/>
                </a:lnTo>
                <a:lnTo>
                  <a:pt x="635966" y="151003"/>
                </a:lnTo>
                <a:lnTo>
                  <a:pt x="621868" y="159148"/>
                </a:lnTo>
                <a:lnTo>
                  <a:pt x="616856" y="163847"/>
                </a:lnTo>
                <a:lnTo>
                  <a:pt x="613723" y="171680"/>
                </a:lnTo>
                <a:lnTo>
                  <a:pt x="612156" y="186404"/>
                </a:lnTo>
                <a:lnTo>
                  <a:pt x="608397" y="194549"/>
                </a:lnTo>
                <a:lnTo>
                  <a:pt x="598999" y="208960"/>
                </a:lnTo>
                <a:lnTo>
                  <a:pt x="595866" y="216166"/>
                </a:lnTo>
                <a:lnTo>
                  <a:pt x="588660" y="239662"/>
                </a:lnTo>
                <a:lnTo>
                  <a:pt x="583335" y="244361"/>
                </a:lnTo>
                <a:lnTo>
                  <a:pt x="574249" y="244675"/>
                </a:lnTo>
                <a:lnTo>
                  <a:pt x="567357" y="239349"/>
                </a:lnTo>
                <a:lnTo>
                  <a:pt x="562658" y="231517"/>
                </a:lnTo>
                <a:lnTo>
                  <a:pt x="557645" y="225564"/>
                </a:lnTo>
                <a:lnTo>
                  <a:pt x="549186" y="226504"/>
                </a:lnTo>
                <a:lnTo>
                  <a:pt x="544800" y="232457"/>
                </a:lnTo>
                <a:lnTo>
                  <a:pt x="541041" y="241855"/>
                </a:lnTo>
                <a:lnTo>
                  <a:pt x="531329" y="288848"/>
                </a:lnTo>
                <a:lnTo>
                  <a:pt x="529450" y="292607"/>
                </a:lnTo>
                <a:lnTo>
                  <a:pt x="524750" y="299499"/>
                </a:lnTo>
                <a:lnTo>
                  <a:pt x="523497" y="304825"/>
                </a:lnTo>
                <a:lnTo>
                  <a:pt x="523497" y="309524"/>
                </a:lnTo>
                <a:lnTo>
                  <a:pt x="526003" y="320803"/>
                </a:lnTo>
                <a:close/>
              </a:path>
            </a:pathLst>
          </a:custGeom>
          <a:solidFill>
            <a:srgbClr val="FFFF00"/>
          </a:solidFill>
          <a:ln w="12700" cap="rnd">
            <a:solidFill>
              <a:schemeClr val="bg1"/>
            </a:solidFill>
            <a:prstDash val="solid"/>
            <a:round/>
          </a:ln>
        </p:spPr>
        <p:txBody>
          <a:bodyPr rtlCol="0" anchor="ctr"/>
          <a:lstStyle/>
          <a:p>
            <a:endParaRPr lang="vi-VN"/>
          </a:p>
        </p:txBody>
      </p:sp>
      <p:sp>
        <p:nvSpPr>
          <p:cNvPr id="69" name="Freeform: Shape 68">
            <a:extLst>
              <a:ext uri="{FF2B5EF4-FFF2-40B4-BE49-F238E27FC236}">
                <a16:creationId xmlns:a16="http://schemas.microsoft.com/office/drawing/2014/main" id="{9DA360B6-0D70-8354-0477-50F8374C318C}"/>
              </a:ext>
            </a:extLst>
          </p:cNvPr>
          <p:cNvSpPr/>
          <p:nvPr/>
        </p:nvSpPr>
        <p:spPr>
          <a:xfrm>
            <a:off x="1390605" y="224813"/>
            <a:ext cx="512845" cy="552945"/>
          </a:xfrm>
          <a:custGeom>
            <a:avLst/>
            <a:gdLst>
              <a:gd name="connsiteX0" fmla="*/ 499061 w 512845"/>
              <a:gd name="connsiteY0" fmla="*/ 123747 h 552945"/>
              <a:gd name="connsiteX1" fmla="*/ 493109 w 512845"/>
              <a:gd name="connsiteY1" fmla="*/ 125000 h 552945"/>
              <a:gd name="connsiteX2" fmla="*/ 489663 w 512845"/>
              <a:gd name="connsiteY2" fmla="*/ 127193 h 552945"/>
              <a:gd name="connsiteX3" fmla="*/ 488409 w 512845"/>
              <a:gd name="connsiteY3" fmla="*/ 129386 h 552945"/>
              <a:gd name="connsiteX4" fmla="*/ 483084 w 512845"/>
              <a:gd name="connsiteY4" fmla="*/ 158208 h 552945"/>
              <a:gd name="connsiteX5" fmla="*/ 479011 w 512845"/>
              <a:gd name="connsiteY5" fmla="*/ 165727 h 552945"/>
              <a:gd name="connsiteX6" fmla="*/ 474625 w 512845"/>
              <a:gd name="connsiteY6" fmla="*/ 168860 h 552945"/>
              <a:gd name="connsiteX7" fmla="*/ 464600 w 512845"/>
              <a:gd name="connsiteY7" fmla="*/ 166980 h 552945"/>
              <a:gd name="connsiteX8" fmla="*/ 459901 w 512845"/>
              <a:gd name="connsiteY8" fmla="*/ 166980 h 552945"/>
              <a:gd name="connsiteX9" fmla="*/ 455515 w 512845"/>
              <a:gd name="connsiteY9" fmla="*/ 169173 h 552945"/>
              <a:gd name="connsiteX10" fmla="*/ 451442 w 512845"/>
              <a:gd name="connsiteY10" fmla="*/ 172933 h 552945"/>
              <a:gd name="connsiteX11" fmla="*/ 447369 w 512845"/>
              <a:gd name="connsiteY11" fmla="*/ 177945 h 552945"/>
              <a:gd name="connsiteX12" fmla="*/ 438597 w 512845"/>
              <a:gd name="connsiteY12" fmla="*/ 192356 h 552945"/>
              <a:gd name="connsiteX13" fmla="*/ 431705 w 512845"/>
              <a:gd name="connsiteY13" fmla="*/ 200815 h 552945"/>
              <a:gd name="connsiteX14" fmla="*/ 424186 w 512845"/>
              <a:gd name="connsiteY14" fmla="*/ 209274 h 552945"/>
              <a:gd name="connsiteX15" fmla="*/ 399750 w 512845"/>
              <a:gd name="connsiteY15" fmla="*/ 226504 h 552945"/>
              <a:gd name="connsiteX16" fmla="*/ 397244 w 512845"/>
              <a:gd name="connsiteY16" fmla="*/ 231517 h 552945"/>
              <a:gd name="connsiteX17" fmla="*/ 400063 w 512845"/>
              <a:gd name="connsiteY17" fmla="*/ 236529 h 552945"/>
              <a:gd name="connsiteX18" fmla="*/ 463660 w 512845"/>
              <a:gd name="connsiteY18" fmla="*/ 273497 h 552945"/>
              <a:gd name="connsiteX19" fmla="*/ 473059 w 512845"/>
              <a:gd name="connsiteY19" fmla="*/ 284148 h 552945"/>
              <a:gd name="connsiteX20" fmla="*/ 479638 w 512845"/>
              <a:gd name="connsiteY20" fmla="*/ 293860 h 552945"/>
              <a:gd name="connsiteX21" fmla="*/ 492482 w 512845"/>
              <a:gd name="connsiteY21" fmla="*/ 324875 h 552945"/>
              <a:gd name="connsiteX22" fmla="*/ 512846 w 512845"/>
              <a:gd name="connsiteY22" fmla="*/ 357457 h 552945"/>
              <a:gd name="connsiteX23" fmla="*/ 484023 w 512845"/>
              <a:gd name="connsiteY23" fmla="*/ 362783 h 552945"/>
              <a:gd name="connsiteX24" fmla="*/ 444237 w 512845"/>
              <a:gd name="connsiteY24" fmla="*/ 355577 h 552945"/>
              <a:gd name="connsiteX25" fmla="*/ 417607 w 512845"/>
              <a:gd name="connsiteY25" fmla="*/ 353384 h 552945"/>
              <a:gd name="connsiteX26" fmla="*/ 371241 w 512845"/>
              <a:gd name="connsiteY26" fmla="*/ 336154 h 552945"/>
              <a:gd name="connsiteX27" fmla="*/ 354951 w 512845"/>
              <a:gd name="connsiteY27" fmla="*/ 332081 h 552945"/>
              <a:gd name="connsiteX28" fmla="*/ 347745 w 512845"/>
              <a:gd name="connsiteY28" fmla="*/ 333021 h 552945"/>
              <a:gd name="connsiteX29" fmla="*/ 343986 w 512845"/>
              <a:gd name="connsiteY29" fmla="*/ 337093 h 552945"/>
              <a:gd name="connsiteX30" fmla="*/ 341479 w 512845"/>
              <a:gd name="connsiteY30" fmla="*/ 351818 h 552945"/>
              <a:gd name="connsiteX31" fmla="*/ 339286 w 512845"/>
              <a:gd name="connsiteY31" fmla="*/ 359650 h 552945"/>
              <a:gd name="connsiteX32" fmla="*/ 328948 w 512845"/>
              <a:gd name="connsiteY32" fmla="*/ 388159 h 552945"/>
              <a:gd name="connsiteX33" fmla="*/ 324562 w 512845"/>
              <a:gd name="connsiteY33" fmla="*/ 395677 h 552945"/>
              <a:gd name="connsiteX34" fmla="*/ 312031 w 512845"/>
              <a:gd name="connsiteY34" fmla="*/ 410089 h 552945"/>
              <a:gd name="connsiteX35" fmla="*/ 306705 w 512845"/>
              <a:gd name="connsiteY35" fmla="*/ 418547 h 552945"/>
              <a:gd name="connsiteX36" fmla="*/ 302632 w 512845"/>
              <a:gd name="connsiteY36" fmla="*/ 427006 h 552945"/>
              <a:gd name="connsiteX37" fmla="*/ 299499 w 512845"/>
              <a:gd name="connsiteY37" fmla="*/ 435778 h 552945"/>
              <a:gd name="connsiteX38" fmla="*/ 292294 w 512845"/>
              <a:gd name="connsiteY38" fmla="*/ 465853 h 552945"/>
              <a:gd name="connsiteX39" fmla="*/ 288848 w 512845"/>
              <a:gd name="connsiteY39" fmla="*/ 470866 h 552945"/>
              <a:gd name="connsiteX40" fmla="*/ 285088 w 512845"/>
              <a:gd name="connsiteY40" fmla="*/ 472745 h 552945"/>
              <a:gd name="connsiteX41" fmla="*/ 280389 w 512845"/>
              <a:gd name="connsiteY41" fmla="*/ 472432 h 552945"/>
              <a:gd name="connsiteX42" fmla="*/ 268171 w 512845"/>
              <a:gd name="connsiteY42" fmla="*/ 467733 h 552945"/>
              <a:gd name="connsiteX43" fmla="*/ 261279 w 512845"/>
              <a:gd name="connsiteY43" fmla="*/ 466480 h 552945"/>
              <a:gd name="connsiteX44" fmla="*/ 253133 w 512845"/>
              <a:gd name="connsiteY44" fmla="*/ 467419 h 552945"/>
              <a:gd name="connsiteX45" fmla="*/ 248434 w 512845"/>
              <a:gd name="connsiteY45" fmla="*/ 471492 h 552945"/>
              <a:gd name="connsiteX46" fmla="*/ 245928 w 512845"/>
              <a:gd name="connsiteY46" fmla="*/ 477131 h 552945"/>
              <a:gd name="connsiteX47" fmla="*/ 245301 w 512845"/>
              <a:gd name="connsiteY47" fmla="*/ 483710 h 552945"/>
              <a:gd name="connsiteX48" fmla="*/ 245301 w 512845"/>
              <a:gd name="connsiteY48" fmla="*/ 495928 h 552945"/>
              <a:gd name="connsiteX49" fmla="*/ 243422 w 512845"/>
              <a:gd name="connsiteY49" fmla="*/ 501254 h 552945"/>
              <a:gd name="connsiteX50" fmla="*/ 241229 w 512845"/>
              <a:gd name="connsiteY50" fmla="*/ 506580 h 552945"/>
              <a:gd name="connsiteX51" fmla="*/ 224311 w 512845"/>
              <a:gd name="connsiteY51" fmla="*/ 533522 h 552945"/>
              <a:gd name="connsiteX52" fmla="*/ 206767 w 512845"/>
              <a:gd name="connsiteY52" fmla="*/ 551693 h 552945"/>
              <a:gd name="connsiteX53" fmla="*/ 194863 w 512845"/>
              <a:gd name="connsiteY53" fmla="*/ 552946 h 552945"/>
              <a:gd name="connsiteX54" fmla="*/ 184837 w 512845"/>
              <a:gd name="connsiteY54" fmla="*/ 550753 h 552945"/>
              <a:gd name="connsiteX55" fmla="*/ 173559 w 512845"/>
              <a:gd name="connsiteY55" fmla="*/ 546680 h 552945"/>
              <a:gd name="connsiteX56" fmla="*/ 164474 w 512845"/>
              <a:gd name="connsiteY56" fmla="*/ 537595 h 552945"/>
              <a:gd name="connsiteX57" fmla="*/ 153822 w 512845"/>
              <a:gd name="connsiteY57" fmla="*/ 520364 h 552945"/>
              <a:gd name="connsiteX58" fmla="*/ 147243 w 512845"/>
              <a:gd name="connsiteY58" fmla="*/ 513159 h 552945"/>
              <a:gd name="connsiteX59" fmla="*/ 139411 w 512845"/>
              <a:gd name="connsiteY59" fmla="*/ 508460 h 552945"/>
              <a:gd name="connsiteX60" fmla="*/ 130326 w 512845"/>
              <a:gd name="connsiteY60" fmla="*/ 506580 h 552945"/>
              <a:gd name="connsiteX61" fmla="*/ 123121 w 512845"/>
              <a:gd name="connsiteY61" fmla="*/ 506580 h 552945"/>
              <a:gd name="connsiteX62" fmla="*/ 113409 w 512845"/>
              <a:gd name="connsiteY62" fmla="*/ 511279 h 552945"/>
              <a:gd name="connsiteX63" fmla="*/ 106203 w 512845"/>
              <a:gd name="connsiteY63" fmla="*/ 520991 h 552945"/>
              <a:gd name="connsiteX64" fmla="*/ 103384 w 512845"/>
              <a:gd name="connsiteY64" fmla="*/ 522871 h 552945"/>
              <a:gd name="connsiteX65" fmla="*/ 100877 w 512845"/>
              <a:gd name="connsiteY65" fmla="*/ 522557 h 552945"/>
              <a:gd name="connsiteX66" fmla="*/ 98684 w 512845"/>
              <a:gd name="connsiteY66" fmla="*/ 519425 h 552945"/>
              <a:gd name="connsiteX67" fmla="*/ 97745 w 512845"/>
              <a:gd name="connsiteY67" fmla="*/ 513472 h 552945"/>
              <a:gd name="connsiteX68" fmla="*/ 98684 w 512845"/>
              <a:gd name="connsiteY68" fmla="*/ 507206 h 552945"/>
              <a:gd name="connsiteX69" fmla="*/ 102131 w 512845"/>
              <a:gd name="connsiteY69" fmla="*/ 492795 h 552945"/>
              <a:gd name="connsiteX70" fmla="*/ 101817 w 512845"/>
              <a:gd name="connsiteY70" fmla="*/ 485277 h 552945"/>
              <a:gd name="connsiteX71" fmla="*/ 98998 w 512845"/>
              <a:gd name="connsiteY71" fmla="*/ 477445 h 552945"/>
              <a:gd name="connsiteX72" fmla="*/ 92732 w 512845"/>
              <a:gd name="connsiteY72" fmla="*/ 468986 h 552945"/>
              <a:gd name="connsiteX73" fmla="*/ 86780 w 512845"/>
              <a:gd name="connsiteY73" fmla="*/ 463660 h 552945"/>
              <a:gd name="connsiteX74" fmla="*/ 80201 w 512845"/>
              <a:gd name="connsiteY74" fmla="*/ 459274 h 552945"/>
              <a:gd name="connsiteX75" fmla="*/ 66103 w 512845"/>
              <a:gd name="connsiteY75" fmla="*/ 452695 h 552945"/>
              <a:gd name="connsiteX76" fmla="*/ 51379 w 512845"/>
              <a:gd name="connsiteY76" fmla="*/ 443610 h 552945"/>
              <a:gd name="connsiteX77" fmla="*/ 46366 w 512845"/>
              <a:gd name="connsiteY77" fmla="*/ 437344 h 552945"/>
              <a:gd name="connsiteX78" fmla="*/ 44173 w 512845"/>
              <a:gd name="connsiteY78" fmla="*/ 428886 h 552945"/>
              <a:gd name="connsiteX79" fmla="*/ 44486 w 512845"/>
              <a:gd name="connsiteY79" fmla="*/ 415414 h 552945"/>
              <a:gd name="connsiteX80" fmla="*/ 43546 w 512845"/>
              <a:gd name="connsiteY80" fmla="*/ 408522 h 552945"/>
              <a:gd name="connsiteX81" fmla="*/ 41040 w 512845"/>
              <a:gd name="connsiteY81" fmla="*/ 400063 h 552945"/>
              <a:gd name="connsiteX82" fmla="*/ 35714 w 512845"/>
              <a:gd name="connsiteY82" fmla="*/ 388159 h 552945"/>
              <a:gd name="connsiteX83" fmla="*/ 33521 w 512845"/>
              <a:gd name="connsiteY83" fmla="*/ 375314 h 552945"/>
              <a:gd name="connsiteX84" fmla="*/ 34148 w 512845"/>
              <a:gd name="connsiteY84" fmla="*/ 369362 h 552945"/>
              <a:gd name="connsiteX85" fmla="*/ 37594 w 512845"/>
              <a:gd name="connsiteY85" fmla="*/ 366855 h 552945"/>
              <a:gd name="connsiteX86" fmla="*/ 48559 w 512845"/>
              <a:gd name="connsiteY86" fmla="*/ 366542 h 552945"/>
              <a:gd name="connsiteX87" fmla="*/ 50125 w 512845"/>
              <a:gd name="connsiteY87" fmla="*/ 364662 h 552945"/>
              <a:gd name="connsiteX88" fmla="*/ 49812 w 512845"/>
              <a:gd name="connsiteY88" fmla="*/ 361843 h 552945"/>
              <a:gd name="connsiteX89" fmla="*/ 46993 w 512845"/>
              <a:gd name="connsiteY89" fmla="*/ 357144 h 552945"/>
              <a:gd name="connsiteX90" fmla="*/ 31642 w 512845"/>
              <a:gd name="connsiteY90" fmla="*/ 337720 h 552945"/>
              <a:gd name="connsiteX91" fmla="*/ 28822 w 512845"/>
              <a:gd name="connsiteY91" fmla="*/ 333647 h 552945"/>
              <a:gd name="connsiteX92" fmla="*/ 25689 w 512845"/>
              <a:gd name="connsiteY92" fmla="*/ 330514 h 552945"/>
              <a:gd name="connsiteX93" fmla="*/ 21303 w 512845"/>
              <a:gd name="connsiteY93" fmla="*/ 328008 h 552945"/>
              <a:gd name="connsiteX94" fmla="*/ 8145 w 512845"/>
              <a:gd name="connsiteY94" fmla="*/ 325502 h 552945"/>
              <a:gd name="connsiteX95" fmla="*/ 3446 w 512845"/>
              <a:gd name="connsiteY95" fmla="*/ 322369 h 552945"/>
              <a:gd name="connsiteX96" fmla="*/ 1253 w 512845"/>
              <a:gd name="connsiteY96" fmla="*/ 319863 h 552945"/>
              <a:gd name="connsiteX97" fmla="*/ 0 w 512845"/>
              <a:gd name="connsiteY97" fmla="*/ 313910 h 552945"/>
              <a:gd name="connsiteX98" fmla="*/ 0 w 512845"/>
              <a:gd name="connsiteY98" fmla="*/ 311404 h 552945"/>
              <a:gd name="connsiteX99" fmla="*/ 37281 w 512845"/>
              <a:gd name="connsiteY99" fmla="*/ 286968 h 552945"/>
              <a:gd name="connsiteX100" fmla="*/ 45426 w 512845"/>
              <a:gd name="connsiteY100" fmla="*/ 277883 h 552945"/>
              <a:gd name="connsiteX101" fmla="*/ 72995 w 512845"/>
              <a:gd name="connsiteY101" fmla="*/ 255013 h 552945"/>
              <a:gd name="connsiteX102" fmla="*/ 81454 w 512845"/>
              <a:gd name="connsiteY102" fmla="*/ 245301 h 552945"/>
              <a:gd name="connsiteX103" fmla="*/ 85213 w 512845"/>
              <a:gd name="connsiteY103" fmla="*/ 245928 h 552945"/>
              <a:gd name="connsiteX104" fmla="*/ 84900 w 512845"/>
              <a:gd name="connsiteY104" fmla="*/ 250627 h 552945"/>
              <a:gd name="connsiteX105" fmla="*/ 86466 w 512845"/>
              <a:gd name="connsiteY105" fmla="*/ 252507 h 552945"/>
              <a:gd name="connsiteX106" fmla="*/ 92419 w 512845"/>
              <a:gd name="connsiteY106" fmla="*/ 257833 h 552945"/>
              <a:gd name="connsiteX107" fmla="*/ 96491 w 512845"/>
              <a:gd name="connsiteY107" fmla="*/ 258772 h 552945"/>
              <a:gd name="connsiteX108" fmla="*/ 98998 w 512845"/>
              <a:gd name="connsiteY108" fmla="*/ 257519 h 552945"/>
              <a:gd name="connsiteX109" fmla="*/ 103384 w 512845"/>
              <a:gd name="connsiteY109" fmla="*/ 252507 h 552945"/>
              <a:gd name="connsiteX110" fmla="*/ 105577 w 512845"/>
              <a:gd name="connsiteY110" fmla="*/ 251254 h 552945"/>
              <a:gd name="connsiteX111" fmla="*/ 113722 w 512845"/>
              <a:gd name="connsiteY111" fmla="*/ 252193 h 552945"/>
              <a:gd name="connsiteX112" fmla="*/ 128133 w 512845"/>
              <a:gd name="connsiteY112" fmla="*/ 256893 h 552945"/>
              <a:gd name="connsiteX113" fmla="*/ 136592 w 512845"/>
              <a:gd name="connsiteY113" fmla="*/ 256266 h 552945"/>
              <a:gd name="connsiteX114" fmla="*/ 144111 w 512845"/>
              <a:gd name="connsiteY114" fmla="*/ 253447 h 552945"/>
              <a:gd name="connsiteX115" fmla="*/ 150376 w 512845"/>
              <a:gd name="connsiteY115" fmla="*/ 249374 h 552945"/>
              <a:gd name="connsiteX116" fmla="*/ 156015 w 512845"/>
              <a:gd name="connsiteY116" fmla="*/ 243735 h 552945"/>
              <a:gd name="connsiteX117" fmla="*/ 170740 w 512845"/>
              <a:gd name="connsiteY117" fmla="*/ 222745 h 552945"/>
              <a:gd name="connsiteX118" fmla="*/ 175439 w 512845"/>
              <a:gd name="connsiteY118" fmla="*/ 217419 h 552945"/>
              <a:gd name="connsiteX119" fmla="*/ 196429 w 512845"/>
              <a:gd name="connsiteY119" fmla="*/ 204574 h 552945"/>
              <a:gd name="connsiteX120" fmla="*/ 198309 w 512845"/>
              <a:gd name="connsiteY120" fmla="*/ 199875 h 552945"/>
              <a:gd name="connsiteX121" fmla="*/ 197995 w 512845"/>
              <a:gd name="connsiteY121" fmla="*/ 190477 h 552945"/>
              <a:gd name="connsiteX122" fmla="*/ 185464 w 512845"/>
              <a:gd name="connsiteY122" fmla="*/ 130013 h 552945"/>
              <a:gd name="connsiteX123" fmla="*/ 191103 w 512845"/>
              <a:gd name="connsiteY123" fmla="*/ 125000 h 552945"/>
              <a:gd name="connsiteX124" fmla="*/ 201755 w 512845"/>
              <a:gd name="connsiteY124" fmla="*/ 123434 h 552945"/>
              <a:gd name="connsiteX125" fmla="*/ 212406 w 512845"/>
              <a:gd name="connsiteY125" fmla="*/ 114035 h 552945"/>
              <a:gd name="connsiteX126" fmla="*/ 214286 w 512845"/>
              <a:gd name="connsiteY126" fmla="*/ 107770 h 552945"/>
              <a:gd name="connsiteX127" fmla="*/ 214913 w 512845"/>
              <a:gd name="connsiteY127" fmla="*/ 100251 h 552945"/>
              <a:gd name="connsiteX128" fmla="*/ 216166 w 512845"/>
              <a:gd name="connsiteY128" fmla="*/ 93985 h 552945"/>
              <a:gd name="connsiteX129" fmla="*/ 220865 w 512845"/>
              <a:gd name="connsiteY129" fmla="*/ 90226 h 552945"/>
              <a:gd name="connsiteX130" fmla="*/ 226817 w 512845"/>
              <a:gd name="connsiteY130" fmla="*/ 90852 h 552945"/>
              <a:gd name="connsiteX131" fmla="*/ 237782 w 512845"/>
              <a:gd name="connsiteY131" fmla="*/ 97431 h 552945"/>
              <a:gd name="connsiteX132" fmla="*/ 243735 w 512845"/>
              <a:gd name="connsiteY132" fmla="*/ 98058 h 552945"/>
              <a:gd name="connsiteX133" fmla="*/ 248121 w 512845"/>
              <a:gd name="connsiteY133" fmla="*/ 95552 h 552945"/>
              <a:gd name="connsiteX134" fmla="*/ 263472 w 512845"/>
              <a:gd name="connsiteY134" fmla="*/ 81454 h 552945"/>
              <a:gd name="connsiteX135" fmla="*/ 278196 w 512845"/>
              <a:gd name="connsiteY135" fmla="*/ 73935 h 552945"/>
              <a:gd name="connsiteX136" fmla="*/ 291354 w 512845"/>
              <a:gd name="connsiteY136" fmla="*/ 64536 h 552945"/>
              <a:gd name="connsiteX137" fmla="*/ 297306 w 512845"/>
              <a:gd name="connsiteY137" fmla="*/ 62030 h 552945"/>
              <a:gd name="connsiteX138" fmla="*/ 332081 w 512845"/>
              <a:gd name="connsiteY138" fmla="*/ 52005 h 552945"/>
              <a:gd name="connsiteX139" fmla="*/ 335214 w 512845"/>
              <a:gd name="connsiteY139" fmla="*/ 46993 h 552945"/>
              <a:gd name="connsiteX140" fmla="*/ 337720 w 512845"/>
              <a:gd name="connsiteY140" fmla="*/ 46053 h 552945"/>
              <a:gd name="connsiteX141" fmla="*/ 341793 w 512845"/>
              <a:gd name="connsiteY141" fmla="*/ 48872 h 552945"/>
              <a:gd name="connsiteX142" fmla="*/ 346492 w 512845"/>
              <a:gd name="connsiteY142" fmla="*/ 50125 h 552945"/>
              <a:gd name="connsiteX143" fmla="*/ 352131 w 512845"/>
              <a:gd name="connsiteY143" fmla="*/ 52945 h 552945"/>
              <a:gd name="connsiteX144" fmla="*/ 356830 w 512845"/>
              <a:gd name="connsiteY144" fmla="*/ 52005 h 552945"/>
              <a:gd name="connsiteX145" fmla="*/ 364036 w 512845"/>
              <a:gd name="connsiteY145" fmla="*/ 46679 h 552945"/>
              <a:gd name="connsiteX146" fmla="*/ 366542 w 512845"/>
              <a:gd name="connsiteY146" fmla="*/ 39160 h 552945"/>
              <a:gd name="connsiteX147" fmla="*/ 368108 w 512845"/>
              <a:gd name="connsiteY147" fmla="*/ 30389 h 552945"/>
              <a:gd name="connsiteX148" fmla="*/ 371868 w 512845"/>
              <a:gd name="connsiteY148" fmla="*/ 21617 h 552945"/>
              <a:gd name="connsiteX149" fmla="*/ 375941 w 512845"/>
              <a:gd name="connsiteY149" fmla="*/ 16604 h 552945"/>
              <a:gd name="connsiteX150" fmla="*/ 390352 w 512845"/>
              <a:gd name="connsiteY150" fmla="*/ 3446 h 552945"/>
              <a:gd name="connsiteX151" fmla="*/ 396304 w 512845"/>
              <a:gd name="connsiteY151" fmla="*/ 0 h 552945"/>
              <a:gd name="connsiteX152" fmla="*/ 404136 w 512845"/>
              <a:gd name="connsiteY152" fmla="*/ 313 h 552945"/>
              <a:gd name="connsiteX153" fmla="*/ 407582 w 512845"/>
              <a:gd name="connsiteY153" fmla="*/ 5639 h 552945"/>
              <a:gd name="connsiteX154" fmla="*/ 409462 w 512845"/>
              <a:gd name="connsiteY154" fmla="*/ 13784 h 552945"/>
              <a:gd name="connsiteX155" fmla="*/ 412595 w 512845"/>
              <a:gd name="connsiteY155" fmla="*/ 22243 h 552945"/>
              <a:gd name="connsiteX156" fmla="*/ 417607 w 512845"/>
              <a:gd name="connsiteY156" fmla="*/ 28822 h 552945"/>
              <a:gd name="connsiteX157" fmla="*/ 424186 w 512845"/>
              <a:gd name="connsiteY157" fmla="*/ 34461 h 552945"/>
              <a:gd name="connsiteX158" fmla="*/ 431079 w 512845"/>
              <a:gd name="connsiteY158" fmla="*/ 39160 h 552945"/>
              <a:gd name="connsiteX159" fmla="*/ 437031 w 512845"/>
              <a:gd name="connsiteY159" fmla="*/ 41980 h 552945"/>
              <a:gd name="connsiteX160" fmla="*/ 441104 w 512845"/>
              <a:gd name="connsiteY160" fmla="*/ 42293 h 552945"/>
              <a:gd name="connsiteX161" fmla="*/ 447683 w 512845"/>
              <a:gd name="connsiteY161" fmla="*/ 40727 h 552945"/>
              <a:gd name="connsiteX162" fmla="*/ 452382 w 512845"/>
              <a:gd name="connsiteY162" fmla="*/ 43233 h 552945"/>
              <a:gd name="connsiteX163" fmla="*/ 454575 w 512845"/>
              <a:gd name="connsiteY163" fmla="*/ 45739 h 552945"/>
              <a:gd name="connsiteX164" fmla="*/ 460214 w 512845"/>
              <a:gd name="connsiteY164" fmla="*/ 56078 h 552945"/>
              <a:gd name="connsiteX165" fmla="*/ 468986 w 512845"/>
              <a:gd name="connsiteY165" fmla="*/ 74248 h 552945"/>
              <a:gd name="connsiteX166" fmla="*/ 472745 w 512845"/>
              <a:gd name="connsiteY166" fmla="*/ 79574 h 552945"/>
              <a:gd name="connsiteX167" fmla="*/ 491229 w 512845"/>
              <a:gd name="connsiteY167" fmla="*/ 91792 h 552945"/>
              <a:gd name="connsiteX168" fmla="*/ 495928 w 512845"/>
              <a:gd name="connsiteY168" fmla="*/ 97431 h 552945"/>
              <a:gd name="connsiteX169" fmla="*/ 498748 w 512845"/>
              <a:gd name="connsiteY169" fmla="*/ 106517 h 552945"/>
              <a:gd name="connsiteX170" fmla="*/ 499061 w 512845"/>
              <a:gd name="connsiteY170" fmla="*/ 123747 h 55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512845" h="552945">
                <a:moveTo>
                  <a:pt x="499061" y="123747"/>
                </a:moveTo>
                <a:lnTo>
                  <a:pt x="493109" y="125000"/>
                </a:lnTo>
                <a:lnTo>
                  <a:pt x="489663" y="127193"/>
                </a:lnTo>
                <a:lnTo>
                  <a:pt x="488409" y="129386"/>
                </a:lnTo>
                <a:lnTo>
                  <a:pt x="483084" y="158208"/>
                </a:lnTo>
                <a:lnTo>
                  <a:pt x="479011" y="165727"/>
                </a:lnTo>
                <a:lnTo>
                  <a:pt x="474625" y="168860"/>
                </a:lnTo>
                <a:lnTo>
                  <a:pt x="464600" y="166980"/>
                </a:lnTo>
                <a:lnTo>
                  <a:pt x="459901" y="166980"/>
                </a:lnTo>
                <a:lnTo>
                  <a:pt x="455515" y="169173"/>
                </a:lnTo>
                <a:lnTo>
                  <a:pt x="451442" y="172933"/>
                </a:lnTo>
                <a:lnTo>
                  <a:pt x="447369" y="177945"/>
                </a:lnTo>
                <a:lnTo>
                  <a:pt x="438597" y="192356"/>
                </a:lnTo>
                <a:lnTo>
                  <a:pt x="431705" y="200815"/>
                </a:lnTo>
                <a:lnTo>
                  <a:pt x="424186" y="209274"/>
                </a:lnTo>
                <a:lnTo>
                  <a:pt x="399750" y="226504"/>
                </a:lnTo>
                <a:lnTo>
                  <a:pt x="397244" y="231517"/>
                </a:lnTo>
                <a:lnTo>
                  <a:pt x="400063" y="236529"/>
                </a:lnTo>
                <a:lnTo>
                  <a:pt x="463660" y="273497"/>
                </a:lnTo>
                <a:lnTo>
                  <a:pt x="473059" y="284148"/>
                </a:lnTo>
                <a:lnTo>
                  <a:pt x="479638" y="293860"/>
                </a:lnTo>
                <a:lnTo>
                  <a:pt x="492482" y="324875"/>
                </a:lnTo>
                <a:lnTo>
                  <a:pt x="512846" y="357457"/>
                </a:lnTo>
                <a:lnTo>
                  <a:pt x="484023" y="362783"/>
                </a:lnTo>
                <a:lnTo>
                  <a:pt x="444237" y="355577"/>
                </a:lnTo>
                <a:lnTo>
                  <a:pt x="417607" y="353384"/>
                </a:lnTo>
                <a:lnTo>
                  <a:pt x="371241" y="336154"/>
                </a:lnTo>
                <a:lnTo>
                  <a:pt x="354951" y="332081"/>
                </a:lnTo>
                <a:lnTo>
                  <a:pt x="347745" y="333021"/>
                </a:lnTo>
                <a:lnTo>
                  <a:pt x="343986" y="337093"/>
                </a:lnTo>
                <a:lnTo>
                  <a:pt x="341479" y="351818"/>
                </a:lnTo>
                <a:lnTo>
                  <a:pt x="339286" y="359650"/>
                </a:lnTo>
                <a:lnTo>
                  <a:pt x="328948" y="388159"/>
                </a:lnTo>
                <a:lnTo>
                  <a:pt x="324562" y="395677"/>
                </a:lnTo>
                <a:lnTo>
                  <a:pt x="312031" y="410089"/>
                </a:lnTo>
                <a:lnTo>
                  <a:pt x="306705" y="418547"/>
                </a:lnTo>
                <a:lnTo>
                  <a:pt x="302632" y="427006"/>
                </a:lnTo>
                <a:lnTo>
                  <a:pt x="299499" y="435778"/>
                </a:lnTo>
                <a:lnTo>
                  <a:pt x="292294" y="465853"/>
                </a:lnTo>
                <a:lnTo>
                  <a:pt x="288848" y="470866"/>
                </a:lnTo>
                <a:lnTo>
                  <a:pt x="285088" y="472745"/>
                </a:lnTo>
                <a:lnTo>
                  <a:pt x="280389" y="472432"/>
                </a:lnTo>
                <a:lnTo>
                  <a:pt x="268171" y="467733"/>
                </a:lnTo>
                <a:lnTo>
                  <a:pt x="261279" y="466480"/>
                </a:lnTo>
                <a:lnTo>
                  <a:pt x="253133" y="467419"/>
                </a:lnTo>
                <a:lnTo>
                  <a:pt x="248434" y="471492"/>
                </a:lnTo>
                <a:lnTo>
                  <a:pt x="245928" y="477131"/>
                </a:lnTo>
                <a:lnTo>
                  <a:pt x="245301" y="483710"/>
                </a:lnTo>
                <a:lnTo>
                  <a:pt x="245301" y="495928"/>
                </a:lnTo>
                <a:lnTo>
                  <a:pt x="243422" y="501254"/>
                </a:lnTo>
                <a:lnTo>
                  <a:pt x="241229" y="506580"/>
                </a:lnTo>
                <a:lnTo>
                  <a:pt x="224311" y="533522"/>
                </a:lnTo>
                <a:lnTo>
                  <a:pt x="206767" y="551693"/>
                </a:lnTo>
                <a:lnTo>
                  <a:pt x="194863" y="552946"/>
                </a:lnTo>
                <a:lnTo>
                  <a:pt x="184837" y="550753"/>
                </a:lnTo>
                <a:lnTo>
                  <a:pt x="173559" y="546680"/>
                </a:lnTo>
                <a:lnTo>
                  <a:pt x="164474" y="537595"/>
                </a:lnTo>
                <a:lnTo>
                  <a:pt x="153822" y="520364"/>
                </a:lnTo>
                <a:lnTo>
                  <a:pt x="147243" y="513159"/>
                </a:lnTo>
                <a:lnTo>
                  <a:pt x="139411" y="508460"/>
                </a:lnTo>
                <a:lnTo>
                  <a:pt x="130326" y="506580"/>
                </a:lnTo>
                <a:lnTo>
                  <a:pt x="123121" y="506580"/>
                </a:lnTo>
                <a:lnTo>
                  <a:pt x="113409" y="511279"/>
                </a:lnTo>
                <a:lnTo>
                  <a:pt x="106203" y="520991"/>
                </a:lnTo>
                <a:lnTo>
                  <a:pt x="103384" y="522871"/>
                </a:lnTo>
                <a:lnTo>
                  <a:pt x="100877" y="522557"/>
                </a:lnTo>
                <a:lnTo>
                  <a:pt x="98684" y="519425"/>
                </a:lnTo>
                <a:lnTo>
                  <a:pt x="97745" y="513472"/>
                </a:lnTo>
                <a:lnTo>
                  <a:pt x="98684" y="507206"/>
                </a:lnTo>
                <a:lnTo>
                  <a:pt x="102131" y="492795"/>
                </a:lnTo>
                <a:lnTo>
                  <a:pt x="101817" y="485277"/>
                </a:lnTo>
                <a:lnTo>
                  <a:pt x="98998" y="477445"/>
                </a:lnTo>
                <a:lnTo>
                  <a:pt x="92732" y="468986"/>
                </a:lnTo>
                <a:lnTo>
                  <a:pt x="86780" y="463660"/>
                </a:lnTo>
                <a:lnTo>
                  <a:pt x="80201" y="459274"/>
                </a:lnTo>
                <a:lnTo>
                  <a:pt x="66103" y="452695"/>
                </a:lnTo>
                <a:lnTo>
                  <a:pt x="51379" y="443610"/>
                </a:lnTo>
                <a:lnTo>
                  <a:pt x="46366" y="437344"/>
                </a:lnTo>
                <a:lnTo>
                  <a:pt x="44173" y="428886"/>
                </a:lnTo>
                <a:lnTo>
                  <a:pt x="44486" y="415414"/>
                </a:lnTo>
                <a:lnTo>
                  <a:pt x="43546" y="408522"/>
                </a:lnTo>
                <a:lnTo>
                  <a:pt x="41040" y="400063"/>
                </a:lnTo>
                <a:lnTo>
                  <a:pt x="35714" y="388159"/>
                </a:lnTo>
                <a:lnTo>
                  <a:pt x="33521" y="375314"/>
                </a:lnTo>
                <a:lnTo>
                  <a:pt x="34148" y="369362"/>
                </a:lnTo>
                <a:lnTo>
                  <a:pt x="37594" y="366855"/>
                </a:lnTo>
                <a:lnTo>
                  <a:pt x="48559" y="366542"/>
                </a:lnTo>
                <a:lnTo>
                  <a:pt x="50125" y="364662"/>
                </a:lnTo>
                <a:lnTo>
                  <a:pt x="49812" y="361843"/>
                </a:lnTo>
                <a:lnTo>
                  <a:pt x="46993" y="357144"/>
                </a:lnTo>
                <a:lnTo>
                  <a:pt x="31642" y="337720"/>
                </a:lnTo>
                <a:lnTo>
                  <a:pt x="28822" y="333647"/>
                </a:lnTo>
                <a:lnTo>
                  <a:pt x="25689" y="330514"/>
                </a:lnTo>
                <a:lnTo>
                  <a:pt x="21303" y="328008"/>
                </a:lnTo>
                <a:lnTo>
                  <a:pt x="8145" y="325502"/>
                </a:lnTo>
                <a:lnTo>
                  <a:pt x="3446" y="322369"/>
                </a:lnTo>
                <a:lnTo>
                  <a:pt x="1253" y="319863"/>
                </a:lnTo>
                <a:lnTo>
                  <a:pt x="0" y="313910"/>
                </a:lnTo>
                <a:lnTo>
                  <a:pt x="0" y="311404"/>
                </a:lnTo>
                <a:lnTo>
                  <a:pt x="37281" y="286968"/>
                </a:lnTo>
                <a:lnTo>
                  <a:pt x="45426" y="277883"/>
                </a:lnTo>
                <a:lnTo>
                  <a:pt x="72995" y="255013"/>
                </a:lnTo>
                <a:lnTo>
                  <a:pt x="81454" y="245301"/>
                </a:lnTo>
                <a:lnTo>
                  <a:pt x="85213" y="245928"/>
                </a:lnTo>
                <a:lnTo>
                  <a:pt x="84900" y="250627"/>
                </a:lnTo>
                <a:lnTo>
                  <a:pt x="86466" y="252507"/>
                </a:lnTo>
                <a:lnTo>
                  <a:pt x="92419" y="257833"/>
                </a:lnTo>
                <a:lnTo>
                  <a:pt x="96491" y="258772"/>
                </a:lnTo>
                <a:lnTo>
                  <a:pt x="98998" y="257519"/>
                </a:lnTo>
                <a:lnTo>
                  <a:pt x="103384" y="252507"/>
                </a:lnTo>
                <a:lnTo>
                  <a:pt x="105577" y="251254"/>
                </a:lnTo>
                <a:lnTo>
                  <a:pt x="113722" y="252193"/>
                </a:lnTo>
                <a:lnTo>
                  <a:pt x="128133" y="256893"/>
                </a:lnTo>
                <a:lnTo>
                  <a:pt x="136592" y="256266"/>
                </a:lnTo>
                <a:lnTo>
                  <a:pt x="144111" y="253447"/>
                </a:lnTo>
                <a:lnTo>
                  <a:pt x="150376" y="249374"/>
                </a:lnTo>
                <a:lnTo>
                  <a:pt x="156015" y="243735"/>
                </a:lnTo>
                <a:lnTo>
                  <a:pt x="170740" y="222745"/>
                </a:lnTo>
                <a:lnTo>
                  <a:pt x="175439" y="217419"/>
                </a:lnTo>
                <a:lnTo>
                  <a:pt x="196429" y="204574"/>
                </a:lnTo>
                <a:lnTo>
                  <a:pt x="198309" y="199875"/>
                </a:lnTo>
                <a:lnTo>
                  <a:pt x="197995" y="190477"/>
                </a:lnTo>
                <a:lnTo>
                  <a:pt x="185464" y="130013"/>
                </a:lnTo>
                <a:lnTo>
                  <a:pt x="191103" y="125000"/>
                </a:lnTo>
                <a:lnTo>
                  <a:pt x="201755" y="123434"/>
                </a:lnTo>
                <a:lnTo>
                  <a:pt x="212406" y="114035"/>
                </a:lnTo>
                <a:lnTo>
                  <a:pt x="214286" y="107770"/>
                </a:lnTo>
                <a:lnTo>
                  <a:pt x="214913" y="100251"/>
                </a:lnTo>
                <a:lnTo>
                  <a:pt x="216166" y="93985"/>
                </a:lnTo>
                <a:lnTo>
                  <a:pt x="220865" y="90226"/>
                </a:lnTo>
                <a:lnTo>
                  <a:pt x="226817" y="90852"/>
                </a:lnTo>
                <a:lnTo>
                  <a:pt x="237782" y="97431"/>
                </a:lnTo>
                <a:lnTo>
                  <a:pt x="243735" y="98058"/>
                </a:lnTo>
                <a:lnTo>
                  <a:pt x="248121" y="95552"/>
                </a:lnTo>
                <a:lnTo>
                  <a:pt x="263472" y="81454"/>
                </a:lnTo>
                <a:lnTo>
                  <a:pt x="278196" y="73935"/>
                </a:lnTo>
                <a:lnTo>
                  <a:pt x="291354" y="64536"/>
                </a:lnTo>
                <a:lnTo>
                  <a:pt x="297306" y="62030"/>
                </a:lnTo>
                <a:lnTo>
                  <a:pt x="332081" y="52005"/>
                </a:lnTo>
                <a:lnTo>
                  <a:pt x="335214" y="46993"/>
                </a:lnTo>
                <a:lnTo>
                  <a:pt x="337720" y="46053"/>
                </a:lnTo>
                <a:lnTo>
                  <a:pt x="341793" y="48872"/>
                </a:lnTo>
                <a:lnTo>
                  <a:pt x="346492" y="50125"/>
                </a:lnTo>
                <a:lnTo>
                  <a:pt x="352131" y="52945"/>
                </a:lnTo>
                <a:lnTo>
                  <a:pt x="356830" y="52005"/>
                </a:lnTo>
                <a:lnTo>
                  <a:pt x="364036" y="46679"/>
                </a:lnTo>
                <a:lnTo>
                  <a:pt x="366542" y="39160"/>
                </a:lnTo>
                <a:lnTo>
                  <a:pt x="368108" y="30389"/>
                </a:lnTo>
                <a:lnTo>
                  <a:pt x="371868" y="21617"/>
                </a:lnTo>
                <a:lnTo>
                  <a:pt x="375941" y="16604"/>
                </a:lnTo>
                <a:lnTo>
                  <a:pt x="390352" y="3446"/>
                </a:lnTo>
                <a:lnTo>
                  <a:pt x="396304" y="0"/>
                </a:lnTo>
                <a:lnTo>
                  <a:pt x="404136" y="313"/>
                </a:lnTo>
                <a:lnTo>
                  <a:pt x="407582" y="5639"/>
                </a:lnTo>
                <a:lnTo>
                  <a:pt x="409462" y="13784"/>
                </a:lnTo>
                <a:lnTo>
                  <a:pt x="412595" y="22243"/>
                </a:lnTo>
                <a:lnTo>
                  <a:pt x="417607" y="28822"/>
                </a:lnTo>
                <a:lnTo>
                  <a:pt x="424186" y="34461"/>
                </a:lnTo>
                <a:lnTo>
                  <a:pt x="431079" y="39160"/>
                </a:lnTo>
                <a:lnTo>
                  <a:pt x="437031" y="41980"/>
                </a:lnTo>
                <a:lnTo>
                  <a:pt x="441104" y="42293"/>
                </a:lnTo>
                <a:lnTo>
                  <a:pt x="447683" y="40727"/>
                </a:lnTo>
                <a:lnTo>
                  <a:pt x="452382" y="43233"/>
                </a:lnTo>
                <a:lnTo>
                  <a:pt x="454575" y="45739"/>
                </a:lnTo>
                <a:lnTo>
                  <a:pt x="460214" y="56078"/>
                </a:lnTo>
                <a:lnTo>
                  <a:pt x="468986" y="74248"/>
                </a:lnTo>
                <a:lnTo>
                  <a:pt x="472745" y="79574"/>
                </a:lnTo>
                <a:lnTo>
                  <a:pt x="491229" y="91792"/>
                </a:lnTo>
                <a:lnTo>
                  <a:pt x="495928" y="97431"/>
                </a:lnTo>
                <a:lnTo>
                  <a:pt x="498748" y="106517"/>
                </a:lnTo>
                <a:lnTo>
                  <a:pt x="499061" y="123747"/>
                </a:lnTo>
                <a:close/>
              </a:path>
            </a:pathLst>
          </a:custGeom>
          <a:solidFill>
            <a:srgbClr val="70CE2A"/>
          </a:solidFill>
          <a:ln w="12700" cap="rnd">
            <a:solidFill>
              <a:schemeClr val="bg1">
                <a:lumMod val="75000"/>
                <a:lumOff val="25000"/>
              </a:schemeClr>
            </a:solidFill>
            <a:prstDash val="solid"/>
            <a:round/>
          </a:ln>
        </p:spPr>
        <p:txBody>
          <a:bodyPr rtlCol="0" anchor="ctr"/>
          <a:lstStyle/>
          <a:p>
            <a:endParaRPr lang="vi-VN"/>
          </a:p>
        </p:txBody>
      </p:sp>
      <p:sp>
        <p:nvSpPr>
          <p:cNvPr id="70" name="Freeform: Shape 69">
            <a:extLst>
              <a:ext uri="{FF2B5EF4-FFF2-40B4-BE49-F238E27FC236}">
                <a16:creationId xmlns:a16="http://schemas.microsoft.com/office/drawing/2014/main" id="{BD2B6749-E094-00BB-3C77-46FC75477170}"/>
              </a:ext>
            </a:extLst>
          </p:cNvPr>
          <p:cNvSpPr/>
          <p:nvPr/>
        </p:nvSpPr>
        <p:spPr>
          <a:xfrm>
            <a:off x="1043173" y="475127"/>
            <a:ext cx="469299" cy="512845"/>
          </a:xfrm>
          <a:custGeom>
            <a:avLst/>
            <a:gdLst>
              <a:gd name="connsiteX0" fmla="*/ 347432 w 469299"/>
              <a:gd name="connsiteY0" fmla="*/ 61090 h 512845"/>
              <a:gd name="connsiteX1" fmla="*/ 347432 w 469299"/>
              <a:gd name="connsiteY1" fmla="*/ 63597 h 512845"/>
              <a:gd name="connsiteX2" fmla="*/ 348685 w 469299"/>
              <a:gd name="connsiteY2" fmla="*/ 69549 h 512845"/>
              <a:gd name="connsiteX3" fmla="*/ 350878 w 469299"/>
              <a:gd name="connsiteY3" fmla="*/ 72055 h 512845"/>
              <a:gd name="connsiteX4" fmla="*/ 355577 w 469299"/>
              <a:gd name="connsiteY4" fmla="*/ 75188 h 512845"/>
              <a:gd name="connsiteX5" fmla="*/ 368735 w 469299"/>
              <a:gd name="connsiteY5" fmla="*/ 77694 h 512845"/>
              <a:gd name="connsiteX6" fmla="*/ 373121 w 469299"/>
              <a:gd name="connsiteY6" fmla="*/ 80201 h 512845"/>
              <a:gd name="connsiteX7" fmla="*/ 376254 w 469299"/>
              <a:gd name="connsiteY7" fmla="*/ 83333 h 512845"/>
              <a:gd name="connsiteX8" fmla="*/ 379073 w 469299"/>
              <a:gd name="connsiteY8" fmla="*/ 87406 h 512845"/>
              <a:gd name="connsiteX9" fmla="*/ 394424 w 469299"/>
              <a:gd name="connsiteY9" fmla="*/ 106830 h 512845"/>
              <a:gd name="connsiteX10" fmla="*/ 397244 w 469299"/>
              <a:gd name="connsiteY10" fmla="*/ 111529 h 512845"/>
              <a:gd name="connsiteX11" fmla="*/ 397557 w 469299"/>
              <a:gd name="connsiteY11" fmla="*/ 114349 h 512845"/>
              <a:gd name="connsiteX12" fmla="*/ 395991 w 469299"/>
              <a:gd name="connsiteY12" fmla="*/ 116228 h 512845"/>
              <a:gd name="connsiteX13" fmla="*/ 385026 w 469299"/>
              <a:gd name="connsiteY13" fmla="*/ 116542 h 512845"/>
              <a:gd name="connsiteX14" fmla="*/ 381580 w 469299"/>
              <a:gd name="connsiteY14" fmla="*/ 119048 h 512845"/>
              <a:gd name="connsiteX15" fmla="*/ 380953 w 469299"/>
              <a:gd name="connsiteY15" fmla="*/ 125000 h 512845"/>
              <a:gd name="connsiteX16" fmla="*/ 383146 w 469299"/>
              <a:gd name="connsiteY16" fmla="*/ 137845 h 512845"/>
              <a:gd name="connsiteX17" fmla="*/ 388472 w 469299"/>
              <a:gd name="connsiteY17" fmla="*/ 149750 h 512845"/>
              <a:gd name="connsiteX18" fmla="*/ 390978 w 469299"/>
              <a:gd name="connsiteY18" fmla="*/ 158208 h 512845"/>
              <a:gd name="connsiteX19" fmla="*/ 391918 w 469299"/>
              <a:gd name="connsiteY19" fmla="*/ 165101 h 512845"/>
              <a:gd name="connsiteX20" fmla="*/ 391605 w 469299"/>
              <a:gd name="connsiteY20" fmla="*/ 178572 h 512845"/>
              <a:gd name="connsiteX21" fmla="*/ 393798 w 469299"/>
              <a:gd name="connsiteY21" fmla="*/ 187030 h 512845"/>
              <a:gd name="connsiteX22" fmla="*/ 398810 w 469299"/>
              <a:gd name="connsiteY22" fmla="*/ 193296 h 512845"/>
              <a:gd name="connsiteX23" fmla="*/ 413535 w 469299"/>
              <a:gd name="connsiteY23" fmla="*/ 202381 h 512845"/>
              <a:gd name="connsiteX24" fmla="*/ 427632 w 469299"/>
              <a:gd name="connsiteY24" fmla="*/ 208960 h 512845"/>
              <a:gd name="connsiteX25" fmla="*/ 434211 w 469299"/>
              <a:gd name="connsiteY25" fmla="*/ 213346 h 512845"/>
              <a:gd name="connsiteX26" fmla="*/ 440164 w 469299"/>
              <a:gd name="connsiteY26" fmla="*/ 218672 h 512845"/>
              <a:gd name="connsiteX27" fmla="*/ 446429 w 469299"/>
              <a:gd name="connsiteY27" fmla="*/ 227131 h 512845"/>
              <a:gd name="connsiteX28" fmla="*/ 449249 w 469299"/>
              <a:gd name="connsiteY28" fmla="*/ 234963 h 512845"/>
              <a:gd name="connsiteX29" fmla="*/ 449562 w 469299"/>
              <a:gd name="connsiteY29" fmla="*/ 242482 h 512845"/>
              <a:gd name="connsiteX30" fmla="*/ 446116 w 469299"/>
              <a:gd name="connsiteY30" fmla="*/ 256893 h 512845"/>
              <a:gd name="connsiteX31" fmla="*/ 445176 w 469299"/>
              <a:gd name="connsiteY31" fmla="*/ 263158 h 512845"/>
              <a:gd name="connsiteX32" fmla="*/ 446116 w 469299"/>
              <a:gd name="connsiteY32" fmla="*/ 269111 h 512845"/>
              <a:gd name="connsiteX33" fmla="*/ 448309 w 469299"/>
              <a:gd name="connsiteY33" fmla="*/ 272244 h 512845"/>
              <a:gd name="connsiteX34" fmla="*/ 450815 w 469299"/>
              <a:gd name="connsiteY34" fmla="*/ 272557 h 512845"/>
              <a:gd name="connsiteX35" fmla="*/ 453635 w 469299"/>
              <a:gd name="connsiteY35" fmla="*/ 270677 h 512845"/>
              <a:gd name="connsiteX36" fmla="*/ 460841 w 469299"/>
              <a:gd name="connsiteY36" fmla="*/ 260965 h 512845"/>
              <a:gd name="connsiteX37" fmla="*/ 462407 w 469299"/>
              <a:gd name="connsiteY37" fmla="*/ 275063 h 512845"/>
              <a:gd name="connsiteX38" fmla="*/ 468359 w 469299"/>
              <a:gd name="connsiteY38" fmla="*/ 288848 h 512845"/>
              <a:gd name="connsiteX39" fmla="*/ 469299 w 469299"/>
              <a:gd name="connsiteY39" fmla="*/ 295427 h 512845"/>
              <a:gd name="connsiteX40" fmla="*/ 468046 w 469299"/>
              <a:gd name="connsiteY40" fmla="*/ 300439 h 512845"/>
              <a:gd name="connsiteX41" fmla="*/ 464287 w 469299"/>
              <a:gd name="connsiteY41" fmla="*/ 302945 h 512845"/>
              <a:gd name="connsiteX42" fmla="*/ 458647 w 469299"/>
              <a:gd name="connsiteY42" fmla="*/ 304825 h 512845"/>
              <a:gd name="connsiteX43" fmla="*/ 452382 w 469299"/>
              <a:gd name="connsiteY43" fmla="*/ 308898 h 512845"/>
              <a:gd name="connsiteX44" fmla="*/ 446429 w 469299"/>
              <a:gd name="connsiteY44" fmla="*/ 315477 h 512845"/>
              <a:gd name="connsiteX45" fmla="*/ 439537 w 469299"/>
              <a:gd name="connsiteY45" fmla="*/ 327382 h 512845"/>
              <a:gd name="connsiteX46" fmla="*/ 434211 w 469299"/>
              <a:gd name="connsiteY46" fmla="*/ 333647 h 512845"/>
              <a:gd name="connsiteX47" fmla="*/ 429512 w 469299"/>
              <a:gd name="connsiteY47" fmla="*/ 335527 h 512845"/>
              <a:gd name="connsiteX48" fmla="*/ 424186 w 469299"/>
              <a:gd name="connsiteY48" fmla="*/ 333647 h 512845"/>
              <a:gd name="connsiteX49" fmla="*/ 395364 w 469299"/>
              <a:gd name="connsiteY49" fmla="*/ 313597 h 512845"/>
              <a:gd name="connsiteX50" fmla="*/ 386279 w 469299"/>
              <a:gd name="connsiteY50" fmla="*/ 311091 h 512845"/>
              <a:gd name="connsiteX51" fmla="*/ 376880 w 469299"/>
              <a:gd name="connsiteY51" fmla="*/ 311404 h 512845"/>
              <a:gd name="connsiteX52" fmla="*/ 363409 w 469299"/>
              <a:gd name="connsiteY52" fmla="*/ 317670 h 512845"/>
              <a:gd name="connsiteX53" fmla="*/ 357144 w 469299"/>
              <a:gd name="connsiteY53" fmla="*/ 325502 h 512845"/>
              <a:gd name="connsiteX54" fmla="*/ 355577 w 469299"/>
              <a:gd name="connsiteY54" fmla="*/ 333647 h 512845"/>
              <a:gd name="connsiteX55" fmla="*/ 359023 w 469299"/>
              <a:gd name="connsiteY55" fmla="*/ 343046 h 512845"/>
              <a:gd name="connsiteX56" fmla="*/ 376880 w 469299"/>
              <a:gd name="connsiteY56" fmla="*/ 375001 h 512845"/>
              <a:gd name="connsiteX57" fmla="*/ 380953 w 469299"/>
              <a:gd name="connsiteY57" fmla="*/ 384399 h 512845"/>
              <a:gd name="connsiteX58" fmla="*/ 382520 w 469299"/>
              <a:gd name="connsiteY58" fmla="*/ 392858 h 512845"/>
              <a:gd name="connsiteX59" fmla="*/ 382206 w 469299"/>
              <a:gd name="connsiteY59" fmla="*/ 400690 h 512845"/>
              <a:gd name="connsiteX60" fmla="*/ 379073 w 469299"/>
              <a:gd name="connsiteY60" fmla="*/ 409775 h 512845"/>
              <a:gd name="connsiteX61" fmla="*/ 374374 w 469299"/>
              <a:gd name="connsiteY61" fmla="*/ 416981 h 512845"/>
              <a:gd name="connsiteX62" fmla="*/ 368422 w 469299"/>
              <a:gd name="connsiteY62" fmla="*/ 422933 h 512845"/>
              <a:gd name="connsiteX63" fmla="*/ 361216 w 469299"/>
              <a:gd name="connsiteY63" fmla="*/ 426066 h 512845"/>
              <a:gd name="connsiteX64" fmla="*/ 353071 w 469299"/>
              <a:gd name="connsiteY64" fmla="*/ 425439 h 512845"/>
              <a:gd name="connsiteX65" fmla="*/ 342732 w 469299"/>
              <a:gd name="connsiteY65" fmla="*/ 422307 h 512845"/>
              <a:gd name="connsiteX66" fmla="*/ 307645 w 469299"/>
              <a:gd name="connsiteY66" fmla="*/ 406016 h 512845"/>
              <a:gd name="connsiteX67" fmla="*/ 296680 w 469299"/>
              <a:gd name="connsiteY67" fmla="*/ 399750 h 512845"/>
              <a:gd name="connsiteX68" fmla="*/ 292294 w 469299"/>
              <a:gd name="connsiteY68" fmla="*/ 397870 h 512845"/>
              <a:gd name="connsiteX69" fmla="*/ 288848 w 469299"/>
              <a:gd name="connsiteY69" fmla="*/ 398810 h 512845"/>
              <a:gd name="connsiteX70" fmla="*/ 287595 w 469299"/>
              <a:gd name="connsiteY70" fmla="*/ 402256 h 512845"/>
              <a:gd name="connsiteX71" fmla="*/ 288221 w 469299"/>
              <a:gd name="connsiteY71" fmla="*/ 407582 h 512845"/>
              <a:gd name="connsiteX72" fmla="*/ 287908 w 469299"/>
              <a:gd name="connsiteY72" fmla="*/ 414161 h 512845"/>
              <a:gd name="connsiteX73" fmla="*/ 285715 w 469299"/>
              <a:gd name="connsiteY73" fmla="*/ 421053 h 512845"/>
              <a:gd name="connsiteX74" fmla="*/ 281329 w 469299"/>
              <a:gd name="connsiteY74" fmla="*/ 428886 h 512845"/>
              <a:gd name="connsiteX75" fmla="*/ 277569 w 469299"/>
              <a:gd name="connsiteY75" fmla="*/ 431079 h 512845"/>
              <a:gd name="connsiteX76" fmla="*/ 273497 w 469299"/>
              <a:gd name="connsiteY76" fmla="*/ 430452 h 512845"/>
              <a:gd name="connsiteX77" fmla="*/ 269424 w 469299"/>
              <a:gd name="connsiteY77" fmla="*/ 426693 h 512845"/>
              <a:gd name="connsiteX78" fmla="*/ 264098 w 469299"/>
              <a:gd name="connsiteY78" fmla="*/ 422933 h 512845"/>
              <a:gd name="connsiteX79" fmla="*/ 257519 w 469299"/>
              <a:gd name="connsiteY79" fmla="*/ 420114 h 512845"/>
              <a:gd name="connsiteX80" fmla="*/ 249687 w 469299"/>
              <a:gd name="connsiteY80" fmla="*/ 418547 h 512845"/>
              <a:gd name="connsiteX81" fmla="*/ 231830 w 469299"/>
              <a:gd name="connsiteY81" fmla="*/ 416981 h 512845"/>
              <a:gd name="connsiteX82" fmla="*/ 223058 w 469299"/>
              <a:gd name="connsiteY82" fmla="*/ 415414 h 512845"/>
              <a:gd name="connsiteX83" fmla="*/ 215539 w 469299"/>
              <a:gd name="connsiteY83" fmla="*/ 412282 h 512845"/>
              <a:gd name="connsiteX84" fmla="*/ 208020 w 469299"/>
              <a:gd name="connsiteY84" fmla="*/ 407269 h 512845"/>
              <a:gd name="connsiteX85" fmla="*/ 196116 w 469299"/>
              <a:gd name="connsiteY85" fmla="*/ 395364 h 512845"/>
              <a:gd name="connsiteX86" fmla="*/ 191103 w 469299"/>
              <a:gd name="connsiteY86" fmla="*/ 391918 h 512845"/>
              <a:gd name="connsiteX87" fmla="*/ 186717 w 469299"/>
              <a:gd name="connsiteY87" fmla="*/ 391292 h 512845"/>
              <a:gd name="connsiteX88" fmla="*/ 183898 w 469299"/>
              <a:gd name="connsiteY88" fmla="*/ 394111 h 512845"/>
              <a:gd name="connsiteX89" fmla="*/ 176379 w 469299"/>
              <a:gd name="connsiteY89" fmla="*/ 412908 h 512845"/>
              <a:gd name="connsiteX90" fmla="*/ 167607 w 469299"/>
              <a:gd name="connsiteY90" fmla="*/ 427319 h 512845"/>
              <a:gd name="connsiteX91" fmla="*/ 160401 w 469299"/>
              <a:gd name="connsiteY91" fmla="*/ 435151 h 512845"/>
              <a:gd name="connsiteX92" fmla="*/ 157268 w 469299"/>
              <a:gd name="connsiteY92" fmla="*/ 439537 h 512845"/>
              <a:gd name="connsiteX93" fmla="*/ 156015 w 469299"/>
              <a:gd name="connsiteY93" fmla="*/ 442983 h 512845"/>
              <a:gd name="connsiteX94" fmla="*/ 156955 w 469299"/>
              <a:gd name="connsiteY94" fmla="*/ 446429 h 512845"/>
              <a:gd name="connsiteX95" fmla="*/ 170740 w 469299"/>
              <a:gd name="connsiteY95" fmla="*/ 468673 h 512845"/>
              <a:gd name="connsiteX96" fmla="*/ 173559 w 469299"/>
              <a:gd name="connsiteY96" fmla="*/ 474625 h 512845"/>
              <a:gd name="connsiteX97" fmla="*/ 173873 w 469299"/>
              <a:gd name="connsiteY97" fmla="*/ 480264 h 512845"/>
              <a:gd name="connsiteX98" fmla="*/ 172619 w 469299"/>
              <a:gd name="connsiteY98" fmla="*/ 486530 h 512845"/>
              <a:gd name="connsiteX99" fmla="*/ 166980 w 469299"/>
              <a:gd name="connsiteY99" fmla="*/ 499061 h 512845"/>
              <a:gd name="connsiteX100" fmla="*/ 161968 w 469299"/>
              <a:gd name="connsiteY100" fmla="*/ 507833 h 512845"/>
              <a:gd name="connsiteX101" fmla="*/ 149436 w 469299"/>
              <a:gd name="connsiteY101" fmla="*/ 511279 h 512845"/>
              <a:gd name="connsiteX102" fmla="*/ 141918 w 469299"/>
              <a:gd name="connsiteY102" fmla="*/ 512846 h 512845"/>
              <a:gd name="connsiteX103" fmla="*/ 132832 w 469299"/>
              <a:gd name="connsiteY103" fmla="*/ 509713 h 512845"/>
              <a:gd name="connsiteX104" fmla="*/ 123434 w 469299"/>
              <a:gd name="connsiteY104" fmla="*/ 501881 h 512845"/>
              <a:gd name="connsiteX105" fmla="*/ 70802 w 469299"/>
              <a:gd name="connsiteY105" fmla="*/ 442983 h 512845"/>
              <a:gd name="connsiteX106" fmla="*/ 62657 w 469299"/>
              <a:gd name="connsiteY106" fmla="*/ 427946 h 512845"/>
              <a:gd name="connsiteX107" fmla="*/ 43860 w 469299"/>
              <a:gd name="connsiteY107" fmla="*/ 377507 h 512845"/>
              <a:gd name="connsiteX108" fmla="*/ 38534 w 469299"/>
              <a:gd name="connsiteY108" fmla="*/ 368422 h 512845"/>
              <a:gd name="connsiteX109" fmla="*/ 31328 w 469299"/>
              <a:gd name="connsiteY109" fmla="*/ 362783 h 512845"/>
              <a:gd name="connsiteX110" fmla="*/ 26003 w 469299"/>
              <a:gd name="connsiteY110" fmla="*/ 360276 h 512845"/>
              <a:gd name="connsiteX111" fmla="*/ 10652 w 469299"/>
              <a:gd name="connsiteY111" fmla="*/ 364036 h 512845"/>
              <a:gd name="connsiteX112" fmla="*/ 17544 w 469299"/>
              <a:gd name="connsiteY112" fmla="*/ 325189 h 512845"/>
              <a:gd name="connsiteX113" fmla="*/ 20363 w 469299"/>
              <a:gd name="connsiteY113" fmla="*/ 317670 h 512845"/>
              <a:gd name="connsiteX114" fmla="*/ 24123 w 469299"/>
              <a:gd name="connsiteY114" fmla="*/ 310151 h 512845"/>
              <a:gd name="connsiteX115" fmla="*/ 32895 w 469299"/>
              <a:gd name="connsiteY115" fmla="*/ 296680 h 512845"/>
              <a:gd name="connsiteX116" fmla="*/ 38221 w 469299"/>
              <a:gd name="connsiteY116" fmla="*/ 291354 h 512845"/>
              <a:gd name="connsiteX117" fmla="*/ 44486 w 469299"/>
              <a:gd name="connsiteY117" fmla="*/ 286968 h 512845"/>
              <a:gd name="connsiteX118" fmla="*/ 65790 w 469299"/>
              <a:gd name="connsiteY118" fmla="*/ 280702 h 512845"/>
              <a:gd name="connsiteX119" fmla="*/ 72055 w 469299"/>
              <a:gd name="connsiteY119" fmla="*/ 276316 h 512845"/>
              <a:gd name="connsiteX120" fmla="*/ 77381 w 469299"/>
              <a:gd name="connsiteY120" fmla="*/ 270990 h 512845"/>
              <a:gd name="connsiteX121" fmla="*/ 96491 w 469299"/>
              <a:gd name="connsiteY121" fmla="*/ 247181 h 512845"/>
              <a:gd name="connsiteX122" fmla="*/ 105890 w 469299"/>
              <a:gd name="connsiteY122" fmla="*/ 229324 h 512845"/>
              <a:gd name="connsiteX123" fmla="*/ 108709 w 469299"/>
              <a:gd name="connsiteY123" fmla="*/ 220865 h 512845"/>
              <a:gd name="connsiteX124" fmla="*/ 109336 w 469299"/>
              <a:gd name="connsiteY124" fmla="*/ 212720 h 512845"/>
              <a:gd name="connsiteX125" fmla="*/ 106203 w 469299"/>
              <a:gd name="connsiteY125" fmla="*/ 204261 h 512845"/>
              <a:gd name="connsiteX126" fmla="*/ 99938 w 469299"/>
              <a:gd name="connsiteY126" fmla="*/ 196116 h 512845"/>
              <a:gd name="connsiteX127" fmla="*/ 86153 w 469299"/>
              <a:gd name="connsiteY127" fmla="*/ 186717 h 512845"/>
              <a:gd name="connsiteX128" fmla="*/ 76441 w 469299"/>
              <a:gd name="connsiteY128" fmla="*/ 183898 h 512845"/>
              <a:gd name="connsiteX129" fmla="*/ 67356 w 469299"/>
              <a:gd name="connsiteY129" fmla="*/ 184524 h 512845"/>
              <a:gd name="connsiteX130" fmla="*/ 60464 w 469299"/>
              <a:gd name="connsiteY130" fmla="*/ 186404 h 512845"/>
              <a:gd name="connsiteX131" fmla="*/ 53258 w 469299"/>
              <a:gd name="connsiteY131" fmla="*/ 187970 h 512845"/>
              <a:gd name="connsiteX132" fmla="*/ 46053 w 469299"/>
              <a:gd name="connsiteY132" fmla="*/ 187657 h 512845"/>
              <a:gd name="connsiteX133" fmla="*/ 37907 w 469299"/>
              <a:gd name="connsiteY133" fmla="*/ 185151 h 512845"/>
              <a:gd name="connsiteX134" fmla="*/ 29135 w 469299"/>
              <a:gd name="connsiteY134" fmla="*/ 180138 h 512845"/>
              <a:gd name="connsiteX135" fmla="*/ 18484 w 469299"/>
              <a:gd name="connsiteY135" fmla="*/ 171993 h 512845"/>
              <a:gd name="connsiteX136" fmla="*/ 13784 w 469299"/>
              <a:gd name="connsiteY136" fmla="*/ 164787 h 512845"/>
              <a:gd name="connsiteX137" fmla="*/ 14411 w 469299"/>
              <a:gd name="connsiteY137" fmla="*/ 157895 h 512845"/>
              <a:gd name="connsiteX138" fmla="*/ 18484 w 469299"/>
              <a:gd name="connsiteY138" fmla="*/ 152569 h 512845"/>
              <a:gd name="connsiteX139" fmla="*/ 23496 w 469299"/>
              <a:gd name="connsiteY139" fmla="*/ 147243 h 512845"/>
              <a:gd name="connsiteX140" fmla="*/ 27882 w 469299"/>
              <a:gd name="connsiteY140" fmla="*/ 141918 h 512845"/>
              <a:gd name="connsiteX141" fmla="*/ 29449 w 469299"/>
              <a:gd name="connsiteY141" fmla="*/ 134085 h 512845"/>
              <a:gd name="connsiteX142" fmla="*/ 27569 w 469299"/>
              <a:gd name="connsiteY142" fmla="*/ 124060 h 512845"/>
              <a:gd name="connsiteX143" fmla="*/ 24436 w 469299"/>
              <a:gd name="connsiteY143" fmla="*/ 113409 h 512845"/>
              <a:gd name="connsiteX144" fmla="*/ 11591 w 469299"/>
              <a:gd name="connsiteY144" fmla="*/ 88973 h 512845"/>
              <a:gd name="connsiteX145" fmla="*/ 2193 w 469299"/>
              <a:gd name="connsiteY145" fmla="*/ 81141 h 512845"/>
              <a:gd name="connsiteX146" fmla="*/ 0 w 469299"/>
              <a:gd name="connsiteY146" fmla="*/ 61717 h 512845"/>
              <a:gd name="connsiteX147" fmla="*/ 1253 w 469299"/>
              <a:gd name="connsiteY147" fmla="*/ 57331 h 512845"/>
              <a:gd name="connsiteX148" fmla="*/ 10025 w 469299"/>
              <a:gd name="connsiteY148" fmla="*/ 46053 h 512845"/>
              <a:gd name="connsiteX149" fmla="*/ 13784 w 469299"/>
              <a:gd name="connsiteY149" fmla="*/ 38847 h 512845"/>
              <a:gd name="connsiteX150" fmla="*/ 16291 w 469299"/>
              <a:gd name="connsiteY150" fmla="*/ 31955 h 512845"/>
              <a:gd name="connsiteX151" fmla="*/ 19424 w 469299"/>
              <a:gd name="connsiteY151" fmla="*/ 26316 h 512845"/>
              <a:gd name="connsiteX152" fmla="*/ 25376 w 469299"/>
              <a:gd name="connsiteY152" fmla="*/ 22556 h 512845"/>
              <a:gd name="connsiteX153" fmla="*/ 43546 w 469299"/>
              <a:gd name="connsiteY153" fmla="*/ 11905 h 512845"/>
              <a:gd name="connsiteX154" fmla="*/ 48559 w 469299"/>
              <a:gd name="connsiteY154" fmla="*/ 14724 h 512845"/>
              <a:gd name="connsiteX155" fmla="*/ 77381 w 469299"/>
              <a:gd name="connsiteY155" fmla="*/ 50125 h 512845"/>
              <a:gd name="connsiteX156" fmla="*/ 106203 w 469299"/>
              <a:gd name="connsiteY156" fmla="*/ 76128 h 512845"/>
              <a:gd name="connsiteX157" fmla="*/ 110902 w 469299"/>
              <a:gd name="connsiteY157" fmla="*/ 81767 h 512845"/>
              <a:gd name="connsiteX158" fmla="*/ 112782 w 469299"/>
              <a:gd name="connsiteY158" fmla="*/ 85840 h 512845"/>
              <a:gd name="connsiteX159" fmla="*/ 121241 w 469299"/>
              <a:gd name="connsiteY159" fmla="*/ 99311 h 512845"/>
              <a:gd name="connsiteX160" fmla="*/ 124060 w 469299"/>
              <a:gd name="connsiteY160" fmla="*/ 102444 h 512845"/>
              <a:gd name="connsiteX161" fmla="*/ 127507 w 469299"/>
              <a:gd name="connsiteY161" fmla="*/ 104010 h 512845"/>
              <a:gd name="connsiteX162" fmla="*/ 136905 w 469299"/>
              <a:gd name="connsiteY162" fmla="*/ 114975 h 512845"/>
              <a:gd name="connsiteX163" fmla="*/ 139411 w 469299"/>
              <a:gd name="connsiteY163" fmla="*/ 115915 h 512845"/>
              <a:gd name="connsiteX164" fmla="*/ 146304 w 469299"/>
              <a:gd name="connsiteY164" fmla="*/ 116542 h 512845"/>
              <a:gd name="connsiteX165" fmla="*/ 148810 w 469299"/>
              <a:gd name="connsiteY165" fmla="*/ 117795 h 512845"/>
              <a:gd name="connsiteX166" fmla="*/ 152256 w 469299"/>
              <a:gd name="connsiteY166" fmla="*/ 122807 h 512845"/>
              <a:gd name="connsiteX167" fmla="*/ 158522 w 469299"/>
              <a:gd name="connsiteY167" fmla="*/ 134399 h 512845"/>
              <a:gd name="connsiteX168" fmla="*/ 161968 w 469299"/>
              <a:gd name="connsiteY168" fmla="*/ 136592 h 512845"/>
              <a:gd name="connsiteX169" fmla="*/ 168547 w 469299"/>
              <a:gd name="connsiteY169" fmla="*/ 138471 h 512845"/>
              <a:gd name="connsiteX170" fmla="*/ 172933 w 469299"/>
              <a:gd name="connsiteY170" fmla="*/ 142231 h 512845"/>
              <a:gd name="connsiteX171" fmla="*/ 176379 w 469299"/>
              <a:gd name="connsiteY171" fmla="*/ 146304 h 512845"/>
              <a:gd name="connsiteX172" fmla="*/ 182644 w 469299"/>
              <a:gd name="connsiteY172" fmla="*/ 142544 h 512845"/>
              <a:gd name="connsiteX173" fmla="*/ 187344 w 469299"/>
              <a:gd name="connsiteY173" fmla="*/ 137218 h 512845"/>
              <a:gd name="connsiteX174" fmla="*/ 188284 w 469299"/>
              <a:gd name="connsiteY174" fmla="*/ 131266 h 512845"/>
              <a:gd name="connsiteX175" fmla="*/ 187657 w 469299"/>
              <a:gd name="connsiteY175" fmla="*/ 124687 h 512845"/>
              <a:gd name="connsiteX176" fmla="*/ 187657 w 469299"/>
              <a:gd name="connsiteY176" fmla="*/ 117481 h 512845"/>
              <a:gd name="connsiteX177" fmla="*/ 189537 w 469299"/>
              <a:gd name="connsiteY177" fmla="*/ 110276 h 512845"/>
              <a:gd name="connsiteX178" fmla="*/ 195176 w 469299"/>
              <a:gd name="connsiteY178" fmla="*/ 96805 h 512845"/>
              <a:gd name="connsiteX179" fmla="*/ 196742 w 469299"/>
              <a:gd name="connsiteY179" fmla="*/ 89599 h 512845"/>
              <a:gd name="connsiteX180" fmla="*/ 199562 w 469299"/>
              <a:gd name="connsiteY180" fmla="*/ 61717 h 512845"/>
              <a:gd name="connsiteX181" fmla="*/ 203948 w 469299"/>
              <a:gd name="connsiteY181" fmla="*/ 48872 h 512845"/>
              <a:gd name="connsiteX182" fmla="*/ 212720 w 469299"/>
              <a:gd name="connsiteY182" fmla="*/ 36654 h 512845"/>
              <a:gd name="connsiteX183" fmla="*/ 216792 w 469299"/>
              <a:gd name="connsiteY183" fmla="*/ 32895 h 512845"/>
              <a:gd name="connsiteX184" fmla="*/ 221805 w 469299"/>
              <a:gd name="connsiteY184" fmla="*/ 23496 h 512845"/>
              <a:gd name="connsiteX185" fmla="*/ 224938 w 469299"/>
              <a:gd name="connsiteY185" fmla="*/ 19424 h 512845"/>
              <a:gd name="connsiteX186" fmla="*/ 230577 w 469299"/>
              <a:gd name="connsiteY186" fmla="*/ 15351 h 512845"/>
              <a:gd name="connsiteX187" fmla="*/ 235903 w 469299"/>
              <a:gd name="connsiteY187" fmla="*/ 14098 h 512845"/>
              <a:gd name="connsiteX188" fmla="*/ 248121 w 469299"/>
              <a:gd name="connsiteY188" fmla="*/ 12845 h 512845"/>
              <a:gd name="connsiteX189" fmla="*/ 284462 w 469299"/>
              <a:gd name="connsiteY189" fmla="*/ 0 h 512845"/>
              <a:gd name="connsiteX190" fmla="*/ 296367 w 469299"/>
              <a:gd name="connsiteY190" fmla="*/ 313 h 512845"/>
              <a:gd name="connsiteX191" fmla="*/ 292920 w 469299"/>
              <a:gd name="connsiteY191" fmla="*/ 9399 h 512845"/>
              <a:gd name="connsiteX192" fmla="*/ 291041 w 469299"/>
              <a:gd name="connsiteY192" fmla="*/ 19110 h 512845"/>
              <a:gd name="connsiteX193" fmla="*/ 291354 w 469299"/>
              <a:gd name="connsiteY193" fmla="*/ 29135 h 512845"/>
              <a:gd name="connsiteX194" fmla="*/ 294487 w 469299"/>
              <a:gd name="connsiteY194" fmla="*/ 38221 h 512845"/>
              <a:gd name="connsiteX195" fmla="*/ 299813 w 469299"/>
              <a:gd name="connsiteY195" fmla="*/ 44486 h 512845"/>
              <a:gd name="connsiteX196" fmla="*/ 322996 w 469299"/>
              <a:gd name="connsiteY196" fmla="*/ 55451 h 512845"/>
              <a:gd name="connsiteX197" fmla="*/ 332081 w 469299"/>
              <a:gd name="connsiteY197" fmla="*/ 61090 h 512845"/>
              <a:gd name="connsiteX198" fmla="*/ 338347 w 469299"/>
              <a:gd name="connsiteY198" fmla="*/ 63910 h 512845"/>
              <a:gd name="connsiteX199" fmla="*/ 344925 w 469299"/>
              <a:gd name="connsiteY199" fmla="*/ 62970 h 512845"/>
              <a:gd name="connsiteX200" fmla="*/ 347432 w 469299"/>
              <a:gd name="connsiteY200" fmla="*/ 61090 h 51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69299" h="512845">
                <a:moveTo>
                  <a:pt x="347432" y="61090"/>
                </a:moveTo>
                <a:lnTo>
                  <a:pt x="347432" y="63597"/>
                </a:lnTo>
                <a:lnTo>
                  <a:pt x="348685" y="69549"/>
                </a:lnTo>
                <a:lnTo>
                  <a:pt x="350878" y="72055"/>
                </a:lnTo>
                <a:lnTo>
                  <a:pt x="355577" y="75188"/>
                </a:lnTo>
                <a:lnTo>
                  <a:pt x="368735" y="77694"/>
                </a:lnTo>
                <a:lnTo>
                  <a:pt x="373121" y="80201"/>
                </a:lnTo>
                <a:lnTo>
                  <a:pt x="376254" y="83333"/>
                </a:lnTo>
                <a:lnTo>
                  <a:pt x="379073" y="87406"/>
                </a:lnTo>
                <a:lnTo>
                  <a:pt x="394424" y="106830"/>
                </a:lnTo>
                <a:lnTo>
                  <a:pt x="397244" y="111529"/>
                </a:lnTo>
                <a:lnTo>
                  <a:pt x="397557" y="114349"/>
                </a:lnTo>
                <a:lnTo>
                  <a:pt x="395991" y="116228"/>
                </a:lnTo>
                <a:lnTo>
                  <a:pt x="385026" y="116542"/>
                </a:lnTo>
                <a:lnTo>
                  <a:pt x="381580" y="119048"/>
                </a:lnTo>
                <a:lnTo>
                  <a:pt x="380953" y="125000"/>
                </a:lnTo>
                <a:lnTo>
                  <a:pt x="383146" y="137845"/>
                </a:lnTo>
                <a:lnTo>
                  <a:pt x="388472" y="149750"/>
                </a:lnTo>
                <a:lnTo>
                  <a:pt x="390978" y="158208"/>
                </a:lnTo>
                <a:lnTo>
                  <a:pt x="391918" y="165101"/>
                </a:lnTo>
                <a:lnTo>
                  <a:pt x="391605" y="178572"/>
                </a:lnTo>
                <a:lnTo>
                  <a:pt x="393798" y="187030"/>
                </a:lnTo>
                <a:lnTo>
                  <a:pt x="398810" y="193296"/>
                </a:lnTo>
                <a:lnTo>
                  <a:pt x="413535" y="202381"/>
                </a:lnTo>
                <a:lnTo>
                  <a:pt x="427632" y="208960"/>
                </a:lnTo>
                <a:lnTo>
                  <a:pt x="434211" y="213346"/>
                </a:lnTo>
                <a:lnTo>
                  <a:pt x="440164" y="218672"/>
                </a:lnTo>
                <a:lnTo>
                  <a:pt x="446429" y="227131"/>
                </a:lnTo>
                <a:lnTo>
                  <a:pt x="449249" y="234963"/>
                </a:lnTo>
                <a:lnTo>
                  <a:pt x="449562" y="242482"/>
                </a:lnTo>
                <a:lnTo>
                  <a:pt x="446116" y="256893"/>
                </a:lnTo>
                <a:lnTo>
                  <a:pt x="445176" y="263158"/>
                </a:lnTo>
                <a:lnTo>
                  <a:pt x="446116" y="269111"/>
                </a:lnTo>
                <a:lnTo>
                  <a:pt x="448309" y="272244"/>
                </a:lnTo>
                <a:lnTo>
                  <a:pt x="450815" y="272557"/>
                </a:lnTo>
                <a:lnTo>
                  <a:pt x="453635" y="270677"/>
                </a:lnTo>
                <a:lnTo>
                  <a:pt x="460841" y="260965"/>
                </a:lnTo>
                <a:lnTo>
                  <a:pt x="462407" y="275063"/>
                </a:lnTo>
                <a:lnTo>
                  <a:pt x="468359" y="288848"/>
                </a:lnTo>
                <a:lnTo>
                  <a:pt x="469299" y="295427"/>
                </a:lnTo>
                <a:lnTo>
                  <a:pt x="468046" y="300439"/>
                </a:lnTo>
                <a:lnTo>
                  <a:pt x="464287" y="302945"/>
                </a:lnTo>
                <a:lnTo>
                  <a:pt x="458647" y="304825"/>
                </a:lnTo>
                <a:lnTo>
                  <a:pt x="452382" y="308898"/>
                </a:lnTo>
                <a:lnTo>
                  <a:pt x="446429" y="315477"/>
                </a:lnTo>
                <a:lnTo>
                  <a:pt x="439537" y="327382"/>
                </a:lnTo>
                <a:lnTo>
                  <a:pt x="434211" y="333647"/>
                </a:lnTo>
                <a:lnTo>
                  <a:pt x="429512" y="335527"/>
                </a:lnTo>
                <a:lnTo>
                  <a:pt x="424186" y="333647"/>
                </a:lnTo>
                <a:lnTo>
                  <a:pt x="395364" y="313597"/>
                </a:lnTo>
                <a:lnTo>
                  <a:pt x="386279" y="311091"/>
                </a:lnTo>
                <a:lnTo>
                  <a:pt x="376880" y="311404"/>
                </a:lnTo>
                <a:lnTo>
                  <a:pt x="363409" y="317670"/>
                </a:lnTo>
                <a:lnTo>
                  <a:pt x="357144" y="325502"/>
                </a:lnTo>
                <a:lnTo>
                  <a:pt x="355577" y="333647"/>
                </a:lnTo>
                <a:lnTo>
                  <a:pt x="359023" y="343046"/>
                </a:lnTo>
                <a:lnTo>
                  <a:pt x="376880" y="375001"/>
                </a:lnTo>
                <a:lnTo>
                  <a:pt x="380953" y="384399"/>
                </a:lnTo>
                <a:lnTo>
                  <a:pt x="382520" y="392858"/>
                </a:lnTo>
                <a:lnTo>
                  <a:pt x="382206" y="400690"/>
                </a:lnTo>
                <a:lnTo>
                  <a:pt x="379073" y="409775"/>
                </a:lnTo>
                <a:lnTo>
                  <a:pt x="374374" y="416981"/>
                </a:lnTo>
                <a:lnTo>
                  <a:pt x="368422" y="422933"/>
                </a:lnTo>
                <a:lnTo>
                  <a:pt x="361216" y="426066"/>
                </a:lnTo>
                <a:lnTo>
                  <a:pt x="353071" y="425439"/>
                </a:lnTo>
                <a:lnTo>
                  <a:pt x="342732" y="422307"/>
                </a:lnTo>
                <a:lnTo>
                  <a:pt x="307645" y="406016"/>
                </a:lnTo>
                <a:lnTo>
                  <a:pt x="296680" y="399750"/>
                </a:lnTo>
                <a:lnTo>
                  <a:pt x="292294" y="397870"/>
                </a:lnTo>
                <a:lnTo>
                  <a:pt x="288848" y="398810"/>
                </a:lnTo>
                <a:lnTo>
                  <a:pt x="287595" y="402256"/>
                </a:lnTo>
                <a:lnTo>
                  <a:pt x="288221" y="407582"/>
                </a:lnTo>
                <a:lnTo>
                  <a:pt x="287908" y="414161"/>
                </a:lnTo>
                <a:lnTo>
                  <a:pt x="285715" y="421053"/>
                </a:lnTo>
                <a:lnTo>
                  <a:pt x="281329" y="428886"/>
                </a:lnTo>
                <a:lnTo>
                  <a:pt x="277569" y="431079"/>
                </a:lnTo>
                <a:lnTo>
                  <a:pt x="273497" y="430452"/>
                </a:lnTo>
                <a:lnTo>
                  <a:pt x="269424" y="426693"/>
                </a:lnTo>
                <a:lnTo>
                  <a:pt x="264098" y="422933"/>
                </a:lnTo>
                <a:lnTo>
                  <a:pt x="257519" y="420114"/>
                </a:lnTo>
                <a:lnTo>
                  <a:pt x="249687" y="418547"/>
                </a:lnTo>
                <a:lnTo>
                  <a:pt x="231830" y="416981"/>
                </a:lnTo>
                <a:lnTo>
                  <a:pt x="223058" y="415414"/>
                </a:lnTo>
                <a:lnTo>
                  <a:pt x="215539" y="412282"/>
                </a:lnTo>
                <a:lnTo>
                  <a:pt x="208020" y="407269"/>
                </a:lnTo>
                <a:lnTo>
                  <a:pt x="196116" y="395364"/>
                </a:lnTo>
                <a:lnTo>
                  <a:pt x="191103" y="391918"/>
                </a:lnTo>
                <a:lnTo>
                  <a:pt x="186717" y="391292"/>
                </a:lnTo>
                <a:lnTo>
                  <a:pt x="183898" y="394111"/>
                </a:lnTo>
                <a:lnTo>
                  <a:pt x="176379" y="412908"/>
                </a:lnTo>
                <a:lnTo>
                  <a:pt x="167607" y="427319"/>
                </a:lnTo>
                <a:lnTo>
                  <a:pt x="160401" y="435151"/>
                </a:lnTo>
                <a:lnTo>
                  <a:pt x="157268" y="439537"/>
                </a:lnTo>
                <a:lnTo>
                  <a:pt x="156015" y="442983"/>
                </a:lnTo>
                <a:lnTo>
                  <a:pt x="156955" y="446429"/>
                </a:lnTo>
                <a:lnTo>
                  <a:pt x="170740" y="468673"/>
                </a:lnTo>
                <a:lnTo>
                  <a:pt x="173559" y="474625"/>
                </a:lnTo>
                <a:lnTo>
                  <a:pt x="173873" y="480264"/>
                </a:lnTo>
                <a:lnTo>
                  <a:pt x="172619" y="486530"/>
                </a:lnTo>
                <a:lnTo>
                  <a:pt x="166980" y="499061"/>
                </a:lnTo>
                <a:lnTo>
                  <a:pt x="161968" y="507833"/>
                </a:lnTo>
                <a:lnTo>
                  <a:pt x="149436" y="511279"/>
                </a:lnTo>
                <a:lnTo>
                  <a:pt x="141918" y="512846"/>
                </a:lnTo>
                <a:lnTo>
                  <a:pt x="132832" y="509713"/>
                </a:lnTo>
                <a:lnTo>
                  <a:pt x="123434" y="501881"/>
                </a:lnTo>
                <a:lnTo>
                  <a:pt x="70802" y="442983"/>
                </a:lnTo>
                <a:lnTo>
                  <a:pt x="62657" y="427946"/>
                </a:lnTo>
                <a:lnTo>
                  <a:pt x="43860" y="377507"/>
                </a:lnTo>
                <a:lnTo>
                  <a:pt x="38534" y="368422"/>
                </a:lnTo>
                <a:lnTo>
                  <a:pt x="31328" y="362783"/>
                </a:lnTo>
                <a:lnTo>
                  <a:pt x="26003" y="360276"/>
                </a:lnTo>
                <a:lnTo>
                  <a:pt x="10652" y="364036"/>
                </a:lnTo>
                <a:lnTo>
                  <a:pt x="17544" y="325189"/>
                </a:lnTo>
                <a:lnTo>
                  <a:pt x="20363" y="317670"/>
                </a:lnTo>
                <a:lnTo>
                  <a:pt x="24123" y="310151"/>
                </a:lnTo>
                <a:lnTo>
                  <a:pt x="32895" y="296680"/>
                </a:lnTo>
                <a:lnTo>
                  <a:pt x="38221" y="291354"/>
                </a:lnTo>
                <a:lnTo>
                  <a:pt x="44486" y="286968"/>
                </a:lnTo>
                <a:lnTo>
                  <a:pt x="65790" y="280702"/>
                </a:lnTo>
                <a:lnTo>
                  <a:pt x="72055" y="276316"/>
                </a:lnTo>
                <a:lnTo>
                  <a:pt x="77381" y="270990"/>
                </a:lnTo>
                <a:lnTo>
                  <a:pt x="96491" y="247181"/>
                </a:lnTo>
                <a:lnTo>
                  <a:pt x="105890" y="229324"/>
                </a:lnTo>
                <a:lnTo>
                  <a:pt x="108709" y="220865"/>
                </a:lnTo>
                <a:lnTo>
                  <a:pt x="109336" y="212720"/>
                </a:lnTo>
                <a:lnTo>
                  <a:pt x="106203" y="204261"/>
                </a:lnTo>
                <a:lnTo>
                  <a:pt x="99938" y="196116"/>
                </a:lnTo>
                <a:lnTo>
                  <a:pt x="86153" y="186717"/>
                </a:lnTo>
                <a:lnTo>
                  <a:pt x="76441" y="183898"/>
                </a:lnTo>
                <a:lnTo>
                  <a:pt x="67356" y="184524"/>
                </a:lnTo>
                <a:lnTo>
                  <a:pt x="60464" y="186404"/>
                </a:lnTo>
                <a:lnTo>
                  <a:pt x="53258" y="187970"/>
                </a:lnTo>
                <a:lnTo>
                  <a:pt x="46053" y="187657"/>
                </a:lnTo>
                <a:lnTo>
                  <a:pt x="37907" y="185151"/>
                </a:lnTo>
                <a:lnTo>
                  <a:pt x="29135" y="180138"/>
                </a:lnTo>
                <a:lnTo>
                  <a:pt x="18484" y="171993"/>
                </a:lnTo>
                <a:lnTo>
                  <a:pt x="13784" y="164787"/>
                </a:lnTo>
                <a:lnTo>
                  <a:pt x="14411" y="157895"/>
                </a:lnTo>
                <a:lnTo>
                  <a:pt x="18484" y="152569"/>
                </a:lnTo>
                <a:lnTo>
                  <a:pt x="23496" y="147243"/>
                </a:lnTo>
                <a:lnTo>
                  <a:pt x="27882" y="141918"/>
                </a:lnTo>
                <a:lnTo>
                  <a:pt x="29449" y="134085"/>
                </a:lnTo>
                <a:lnTo>
                  <a:pt x="27569" y="124060"/>
                </a:lnTo>
                <a:lnTo>
                  <a:pt x="24436" y="113409"/>
                </a:lnTo>
                <a:lnTo>
                  <a:pt x="11591" y="88973"/>
                </a:lnTo>
                <a:lnTo>
                  <a:pt x="2193" y="81141"/>
                </a:lnTo>
                <a:lnTo>
                  <a:pt x="0" y="61717"/>
                </a:lnTo>
                <a:lnTo>
                  <a:pt x="1253" y="57331"/>
                </a:lnTo>
                <a:lnTo>
                  <a:pt x="10025" y="46053"/>
                </a:lnTo>
                <a:lnTo>
                  <a:pt x="13784" y="38847"/>
                </a:lnTo>
                <a:lnTo>
                  <a:pt x="16291" y="31955"/>
                </a:lnTo>
                <a:lnTo>
                  <a:pt x="19424" y="26316"/>
                </a:lnTo>
                <a:lnTo>
                  <a:pt x="25376" y="22556"/>
                </a:lnTo>
                <a:lnTo>
                  <a:pt x="43546" y="11905"/>
                </a:lnTo>
                <a:lnTo>
                  <a:pt x="48559" y="14724"/>
                </a:lnTo>
                <a:lnTo>
                  <a:pt x="77381" y="50125"/>
                </a:lnTo>
                <a:lnTo>
                  <a:pt x="106203" y="76128"/>
                </a:lnTo>
                <a:lnTo>
                  <a:pt x="110902" y="81767"/>
                </a:lnTo>
                <a:lnTo>
                  <a:pt x="112782" y="85840"/>
                </a:lnTo>
                <a:lnTo>
                  <a:pt x="121241" y="99311"/>
                </a:lnTo>
                <a:lnTo>
                  <a:pt x="124060" y="102444"/>
                </a:lnTo>
                <a:lnTo>
                  <a:pt x="127507" y="104010"/>
                </a:lnTo>
                <a:lnTo>
                  <a:pt x="136905" y="114975"/>
                </a:lnTo>
                <a:lnTo>
                  <a:pt x="139411" y="115915"/>
                </a:lnTo>
                <a:lnTo>
                  <a:pt x="146304" y="116542"/>
                </a:lnTo>
                <a:lnTo>
                  <a:pt x="148810" y="117795"/>
                </a:lnTo>
                <a:lnTo>
                  <a:pt x="152256" y="122807"/>
                </a:lnTo>
                <a:lnTo>
                  <a:pt x="158522" y="134399"/>
                </a:lnTo>
                <a:lnTo>
                  <a:pt x="161968" y="136592"/>
                </a:lnTo>
                <a:lnTo>
                  <a:pt x="168547" y="138471"/>
                </a:lnTo>
                <a:lnTo>
                  <a:pt x="172933" y="142231"/>
                </a:lnTo>
                <a:lnTo>
                  <a:pt x="176379" y="146304"/>
                </a:lnTo>
                <a:lnTo>
                  <a:pt x="182644" y="142544"/>
                </a:lnTo>
                <a:lnTo>
                  <a:pt x="187344" y="137218"/>
                </a:lnTo>
                <a:lnTo>
                  <a:pt x="188284" y="131266"/>
                </a:lnTo>
                <a:lnTo>
                  <a:pt x="187657" y="124687"/>
                </a:lnTo>
                <a:lnTo>
                  <a:pt x="187657" y="117481"/>
                </a:lnTo>
                <a:lnTo>
                  <a:pt x="189537" y="110276"/>
                </a:lnTo>
                <a:lnTo>
                  <a:pt x="195176" y="96805"/>
                </a:lnTo>
                <a:lnTo>
                  <a:pt x="196742" y="89599"/>
                </a:lnTo>
                <a:lnTo>
                  <a:pt x="199562" y="61717"/>
                </a:lnTo>
                <a:lnTo>
                  <a:pt x="203948" y="48872"/>
                </a:lnTo>
                <a:lnTo>
                  <a:pt x="212720" y="36654"/>
                </a:lnTo>
                <a:lnTo>
                  <a:pt x="216792" y="32895"/>
                </a:lnTo>
                <a:lnTo>
                  <a:pt x="221805" y="23496"/>
                </a:lnTo>
                <a:lnTo>
                  <a:pt x="224938" y="19424"/>
                </a:lnTo>
                <a:lnTo>
                  <a:pt x="230577" y="15351"/>
                </a:lnTo>
                <a:lnTo>
                  <a:pt x="235903" y="14098"/>
                </a:lnTo>
                <a:lnTo>
                  <a:pt x="248121" y="12845"/>
                </a:lnTo>
                <a:lnTo>
                  <a:pt x="284462" y="0"/>
                </a:lnTo>
                <a:lnTo>
                  <a:pt x="296367" y="313"/>
                </a:lnTo>
                <a:lnTo>
                  <a:pt x="292920" y="9399"/>
                </a:lnTo>
                <a:lnTo>
                  <a:pt x="291041" y="19110"/>
                </a:lnTo>
                <a:lnTo>
                  <a:pt x="291354" y="29135"/>
                </a:lnTo>
                <a:lnTo>
                  <a:pt x="294487" y="38221"/>
                </a:lnTo>
                <a:lnTo>
                  <a:pt x="299813" y="44486"/>
                </a:lnTo>
                <a:lnTo>
                  <a:pt x="322996" y="55451"/>
                </a:lnTo>
                <a:lnTo>
                  <a:pt x="332081" y="61090"/>
                </a:lnTo>
                <a:lnTo>
                  <a:pt x="338347" y="63910"/>
                </a:lnTo>
                <a:lnTo>
                  <a:pt x="344925" y="62970"/>
                </a:lnTo>
                <a:lnTo>
                  <a:pt x="347432" y="61090"/>
                </a:lnTo>
                <a:close/>
              </a:path>
            </a:pathLst>
          </a:custGeom>
          <a:solidFill>
            <a:srgbClr val="D9A41F"/>
          </a:solidFill>
          <a:ln w="12700" cap="rnd">
            <a:solidFill>
              <a:schemeClr val="bg1"/>
            </a:solidFill>
            <a:prstDash val="solid"/>
            <a:round/>
          </a:ln>
        </p:spPr>
        <p:txBody>
          <a:bodyPr rtlCol="0" anchor="ctr"/>
          <a:lstStyle/>
          <a:p>
            <a:endParaRPr lang="vi-VN"/>
          </a:p>
        </p:txBody>
      </p:sp>
      <p:sp>
        <p:nvSpPr>
          <p:cNvPr id="71" name="Freeform: Shape 70">
            <a:extLst>
              <a:ext uri="{FF2B5EF4-FFF2-40B4-BE49-F238E27FC236}">
                <a16:creationId xmlns:a16="http://schemas.microsoft.com/office/drawing/2014/main" id="{558D55F3-5BA6-87AB-1CCD-82FC36856ED4}"/>
              </a:ext>
            </a:extLst>
          </p:cNvPr>
          <p:cNvSpPr/>
          <p:nvPr/>
        </p:nvSpPr>
        <p:spPr>
          <a:xfrm>
            <a:off x="2133714" y="5991742"/>
            <a:ext cx="6265" cy="6265"/>
          </a:xfrm>
          <a:custGeom>
            <a:avLst/>
            <a:gdLst>
              <a:gd name="connsiteX0" fmla="*/ 6266 w 6265"/>
              <a:gd name="connsiteY0" fmla="*/ 3133 h 6265"/>
              <a:gd name="connsiteX1" fmla="*/ 3133 w 6265"/>
              <a:gd name="connsiteY1" fmla="*/ 6266 h 6265"/>
              <a:gd name="connsiteX2" fmla="*/ 0 w 6265"/>
              <a:gd name="connsiteY2" fmla="*/ 3133 h 6265"/>
              <a:gd name="connsiteX3" fmla="*/ 3133 w 6265"/>
              <a:gd name="connsiteY3" fmla="*/ 0 h 6265"/>
              <a:gd name="connsiteX4" fmla="*/ 6266 w 6265"/>
              <a:gd name="connsiteY4" fmla="*/ 3133 h 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5" h="6265">
                <a:moveTo>
                  <a:pt x="6266" y="3133"/>
                </a:moveTo>
                <a:cubicBezTo>
                  <a:pt x="6266" y="4863"/>
                  <a:pt x="4863" y="6266"/>
                  <a:pt x="3133" y="6266"/>
                </a:cubicBezTo>
                <a:cubicBezTo>
                  <a:pt x="1402" y="6266"/>
                  <a:pt x="0" y="4863"/>
                  <a:pt x="0" y="3133"/>
                </a:cubicBezTo>
                <a:cubicBezTo>
                  <a:pt x="0" y="1403"/>
                  <a:pt x="1402" y="0"/>
                  <a:pt x="3133" y="0"/>
                </a:cubicBezTo>
                <a:cubicBezTo>
                  <a:pt x="4863" y="0"/>
                  <a:pt x="6266" y="1403"/>
                  <a:pt x="6266" y="3133"/>
                </a:cubicBezTo>
                <a:close/>
              </a:path>
            </a:pathLst>
          </a:custGeom>
          <a:solidFill>
            <a:srgbClr val="7C7C7C"/>
          </a:solidFill>
          <a:ln w="12700" cap="rnd">
            <a:solidFill>
              <a:schemeClr val="bg1"/>
            </a:solidFill>
            <a:prstDash val="solid"/>
            <a:round/>
          </a:ln>
        </p:spPr>
        <p:txBody>
          <a:bodyPr rtlCol="0" anchor="ctr"/>
          <a:lstStyle/>
          <a:p>
            <a:endParaRPr lang="vi-VN"/>
          </a:p>
        </p:txBody>
      </p:sp>
      <p:sp>
        <p:nvSpPr>
          <p:cNvPr id="72" name="Freeform: Shape 71">
            <a:extLst>
              <a:ext uri="{FF2B5EF4-FFF2-40B4-BE49-F238E27FC236}">
                <a16:creationId xmlns:a16="http://schemas.microsoft.com/office/drawing/2014/main" id="{4AF868DD-9E25-7685-4E42-682FE22EB3B7}"/>
              </a:ext>
            </a:extLst>
          </p:cNvPr>
          <p:cNvSpPr/>
          <p:nvPr/>
        </p:nvSpPr>
        <p:spPr>
          <a:xfrm>
            <a:off x="1899691" y="6092619"/>
            <a:ext cx="6265" cy="6265"/>
          </a:xfrm>
          <a:custGeom>
            <a:avLst/>
            <a:gdLst>
              <a:gd name="connsiteX0" fmla="*/ 6266 w 6265"/>
              <a:gd name="connsiteY0" fmla="*/ 3133 h 6265"/>
              <a:gd name="connsiteX1" fmla="*/ 3133 w 6265"/>
              <a:gd name="connsiteY1" fmla="*/ 6266 h 6265"/>
              <a:gd name="connsiteX2" fmla="*/ 0 w 6265"/>
              <a:gd name="connsiteY2" fmla="*/ 3133 h 6265"/>
              <a:gd name="connsiteX3" fmla="*/ 3133 w 6265"/>
              <a:gd name="connsiteY3" fmla="*/ 0 h 6265"/>
              <a:gd name="connsiteX4" fmla="*/ 6266 w 6265"/>
              <a:gd name="connsiteY4" fmla="*/ 3133 h 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5" h="6265">
                <a:moveTo>
                  <a:pt x="6266" y="3133"/>
                </a:moveTo>
                <a:cubicBezTo>
                  <a:pt x="6266" y="4863"/>
                  <a:pt x="4863" y="6266"/>
                  <a:pt x="3133" y="6266"/>
                </a:cubicBezTo>
                <a:cubicBezTo>
                  <a:pt x="1403" y="6266"/>
                  <a:pt x="0" y="4863"/>
                  <a:pt x="0" y="3133"/>
                </a:cubicBezTo>
                <a:cubicBezTo>
                  <a:pt x="0" y="1403"/>
                  <a:pt x="1403" y="0"/>
                  <a:pt x="3133" y="0"/>
                </a:cubicBezTo>
                <a:cubicBezTo>
                  <a:pt x="4863" y="0"/>
                  <a:pt x="6266" y="1403"/>
                  <a:pt x="6266" y="3133"/>
                </a:cubicBezTo>
                <a:close/>
              </a:path>
            </a:pathLst>
          </a:custGeom>
          <a:solidFill>
            <a:srgbClr val="7C7C7C"/>
          </a:solidFill>
          <a:ln w="12700" cap="rnd">
            <a:solidFill>
              <a:schemeClr val="bg1"/>
            </a:solidFill>
            <a:prstDash val="solid"/>
            <a:round/>
          </a:ln>
        </p:spPr>
        <p:txBody>
          <a:bodyPr rtlCol="0" anchor="ctr"/>
          <a:lstStyle/>
          <a:p>
            <a:endParaRPr lang="vi-VN"/>
          </a:p>
        </p:txBody>
      </p:sp>
      <p:sp>
        <p:nvSpPr>
          <p:cNvPr id="73" name="Freeform: Shape 72">
            <a:extLst>
              <a:ext uri="{FF2B5EF4-FFF2-40B4-BE49-F238E27FC236}">
                <a16:creationId xmlns:a16="http://schemas.microsoft.com/office/drawing/2014/main" id="{7582A739-3882-748E-626A-CF86ACB9C97F}"/>
              </a:ext>
            </a:extLst>
          </p:cNvPr>
          <p:cNvSpPr/>
          <p:nvPr/>
        </p:nvSpPr>
        <p:spPr>
          <a:xfrm>
            <a:off x="1906897" y="6056592"/>
            <a:ext cx="6265" cy="6265"/>
          </a:xfrm>
          <a:custGeom>
            <a:avLst/>
            <a:gdLst>
              <a:gd name="connsiteX0" fmla="*/ 6266 w 6265"/>
              <a:gd name="connsiteY0" fmla="*/ 3133 h 6265"/>
              <a:gd name="connsiteX1" fmla="*/ 3133 w 6265"/>
              <a:gd name="connsiteY1" fmla="*/ 6266 h 6265"/>
              <a:gd name="connsiteX2" fmla="*/ 0 w 6265"/>
              <a:gd name="connsiteY2" fmla="*/ 3133 h 6265"/>
              <a:gd name="connsiteX3" fmla="*/ 3133 w 6265"/>
              <a:gd name="connsiteY3" fmla="*/ 0 h 6265"/>
              <a:gd name="connsiteX4" fmla="*/ 6266 w 6265"/>
              <a:gd name="connsiteY4" fmla="*/ 3133 h 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5" h="6265">
                <a:moveTo>
                  <a:pt x="6266" y="3133"/>
                </a:moveTo>
                <a:cubicBezTo>
                  <a:pt x="6266" y="4863"/>
                  <a:pt x="4863" y="6266"/>
                  <a:pt x="3133" y="6266"/>
                </a:cubicBezTo>
                <a:cubicBezTo>
                  <a:pt x="1403" y="6266"/>
                  <a:pt x="0" y="4863"/>
                  <a:pt x="0" y="3133"/>
                </a:cubicBezTo>
                <a:cubicBezTo>
                  <a:pt x="0" y="1403"/>
                  <a:pt x="1403" y="0"/>
                  <a:pt x="3133" y="0"/>
                </a:cubicBezTo>
                <a:cubicBezTo>
                  <a:pt x="4863" y="0"/>
                  <a:pt x="6266" y="1403"/>
                  <a:pt x="6266" y="3133"/>
                </a:cubicBezTo>
                <a:close/>
              </a:path>
            </a:pathLst>
          </a:custGeom>
          <a:solidFill>
            <a:srgbClr val="7C7C7C"/>
          </a:solidFill>
          <a:ln w="12700" cap="rnd">
            <a:solidFill>
              <a:schemeClr val="bg1"/>
            </a:solidFill>
            <a:prstDash val="solid"/>
            <a:round/>
          </a:ln>
        </p:spPr>
        <p:txBody>
          <a:bodyPr rtlCol="0" anchor="ctr"/>
          <a:lstStyle/>
          <a:p>
            <a:endParaRPr lang="vi-VN"/>
          </a:p>
        </p:txBody>
      </p:sp>
      <p:sp>
        <p:nvSpPr>
          <p:cNvPr id="1128" name="Graphic 2">
            <a:extLst>
              <a:ext uri="{FF2B5EF4-FFF2-40B4-BE49-F238E27FC236}">
                <a16:creationId xmlns:a16="http://schemas.microsoft.com/office/drawing/2014/main" id="{768E5FC6-4548-46D7-AB38-02951D83BEE1}"/>
              </a:ext>
            </a:extLst>
          </p:cNvPr>
          <p:cNvSpPr/>
          <p:nvPr/>
        </p:nvSpPr>
        <p:spPr>
          <a:xfrm>
            <a:off x="5124948" y="5267964"/>
            <a:ext cx="1216274" cy="1411843"/>
          </a:xfrm>
          <a:custGeom>
            <a:avLst/>
            <a:gdLst>
              <a:gd name="connsiteX0" fmla="*/ 167384 w 841953"/>
              <a:gd name="connsiteY0" fmla="*/ 654748 h 710547"/>
              <a:gd name="connsiteX1" fmla="*/ 174236 w 841953"/>
              <a:gd name="connsiteY1" fmla="*/ 674391 h 710547"/>
              <a:gd name="connsiteX2" fmla="*/ 180175 w 841953"/>
              <a:gd name="connsiteY2" fmla="*/ 691521 h 710547"/>
              <a:gd name="connsiteX3" fmla="*/ 187865 w 841953"/>
              <a:gd name="connsiteY3" fmla="*/ 704997 h 710547"/>
              <a:gd name="connsiteX4" fmla="*/ 203244 w 841953"/>
              <a:gd name="connsiteY4" fmla="*/ 704997 h 710547"/>
              <a:gd name="connsiteX5" fmla="*/ 203244 w 841953"/>
              <a:gd name="connsiteY5" fmla="*/ 680481 h 710547"/>
              <a:gd name="connsiteX6" fmla="*/ 190453 w 841953"/>
              <a:gd name="connsiteY6" fmla="*/ 664493 h 710547"/>
              <a:gd name="connsiteX7" fmla="*/ 167384 w 841953"/>
              <a:gd name="connsiteY7" fmla="*/ 654748 h 710547"/>
              <a:gd name="connsiteX8" fmla="*/ 167384 w 841953"/>
              <a:gd name="connsiteY8" fmla="*/ 654748 h 710547"/>
              <a:gd name="connsiteX9" fmla="*/ 270091 w 841953"/>
              <a:gd name="connsiteY9" fmla="*/ 576328 h 710547"/>
              <a:gd name="connsiteX10" fmla="*/ 270091 w 841953"/>
              <a:gd name="connsiteY10" fmla="*/ 576328 h 710547"/>
              <a:gd name="connsiteX11" fmla="*/ 264153 w 841953"/>
              <a:gd name="connsiteY11" fmla="*/ 554553 h 710547"/>
              <a:gd name="connsiteX12" fmla="*/ 285851 w 841953"/>
              <a:gd name="connsiteY12" fmla="*/ 554553 h 710547"/>
              <a:gd name="connsiteX13" fmla="*/ 285851 w 841953"/>
              <a:gd name="connsiteY13" fmla="*/ 555314 h 710547"/>
              <a:gd name="connsiteX14" fmla="*/ 291790 w 841953"/>
              <a:gd name="connsiteY14" fmla="*/ 557598 h 710547"/>
              <a:gd name="connsiteX15" fmla="*/ 281892 w 841953"/>
              <a:gd name="connsiteY15" fmla="*/ 583332 h 710547"/>
              <a:gd name="connsiteX16" fmla="*/ 270015 w 841953"/>
              <a:gd name="connsiteY16" fmla="*/ 580134 h 710547"/>
              <a:gd name="connsiteX17" fmla="*/ 270015 w 841953"/>
              <a:gd name="connsiteY17" fmla="*/ 576328 h 710547"/>
              <a:gd name="connsiteX18" fmla="*/ 270091 w 841953"/>
              <a:gd name="connsiteY18" fmla="*/ 576328 h 710547"/>
              <a:gd name="connsiteX19" fmla="*/ 336634 w 841953"/>
              <a:gd name="connsiteY19" fmla="*/ 545417 h 710547"/>
              <a:gd name="connsiteX20" fmla="*/ 336634 w 841953"/>
              <a:gd name="connsiteY20" fmla="*/ 545417 h 710547"/>
              <a:gd name="connsiteX21" fmla="*/ 351633 w 841953"/>
              <a:gd name="connsiteY21" fmla="*/ 551812 h 710547"/>
              <a:gd name="connsiteX22" fmla="*/ 355439 w 841953"/>
              <a:gd name="connsiteY22" fmla="*/ 557370 h 710547"/>
              <a:gd name="connsiteX23" fmla="*/ 355439 w 841953"/>
              <a:gd name="connsiteY23" fmla="*/ 570846 h 710547"/>
              <a:gd name="connsiteX24" fmla="*/ 374702 w 841953"/>
              <a:gd name="connsiteY24" fmla="*/ 574044 h 710547"/>
              <a:gd name="connsiteX25" fmla="*/ 390766 w 841953"/>
              <a:gd name="connsiteY25" fmla="*/ 548386 h 710547"/>
              <a:gd name="connsiteX26" fmla="*/ 383381 w 841953"/>
              <a:gd name="connsiteY26" fmla="*/ 546483 h 710547"/>
              <a:gd name="connsiteX27" fmla="*/ 381935 w 841953"/>
              <a:gd name="connsiteY27" fmla="*/ 536509 h 710547"/>
              <a:gd name="connsiteX28" fmla="*/ 366403 w 841953"/>
              <a:gd name="connsiteY28" fmla="*/ 516790 h 710547"/>
              <a:gd name="connsiteX29" fmla="*/ 351480 w 841953"/>
              <a:gd name="connsiteY29" fmla="*/ 521662 h 710547"/>
              <a:gd name="connsiteX30" fmla="*/ 336634 w 841953"/>
              <a:gd name="connsiteY30" fmla="*/ 545417 h 710547"/>
              <a:gd name="connsiteX31" fmla="*/ 336634 w 841953"/>
              <a:gd name="connsiteY31" fmla="*/ 545417 h 710547"/>
              <a:gd name="connsiteX32" fmla="*/ 827862 w 841953"/>
              <a:gd name="connsiteY32" fmla="*/ 39266 h 710547"/>
              <a:gd name="connsiteX33" fmla="*/ 827862 w 841953"/>
              <a:gd name="connsiteY33" fmla="*/ 39266 h 710547"/>
              <a:gd name="connsiteX34" fmla="*/ 825502 w 841953"/>
              <a:gd name="connsiteY34" fmla="*/ 37362 h 710547"/>
              <a:gd name="connsiteX35" fmla="*/ 836237 w 841953"/>
              <a:gd name="connsiteY35" fmla="*/ 14902 h 710547"/>
              <a:gd name="connsiteX36" fmla="*/ 808600 w 841953"/>
              <a:gd name="connsiteY36" fmla="*/ 12923 h 710547"/>
              <a:gd name="connsiteX37" fmla="*/ 801519 w 841953"/>
              <a:gd name="connsiteY37" fmla="*/ 3939 h 710547"/>
              <a:gd name="connsiteX38" fmla="*/ 781800 w 841953"/>
              <a:gd name="connsiteY38" fmla="*/ 3939 h 710547"/>
              <a:gd name="connsiteX39" fmla="*/ 781800 w 841953"/>
              <a:gd name="connsiteY39" fmla="*/ 21221 h 710547"/>
              <a:gd name="connsiteX40" fmla="*/ 798245 w 841953"/>
              <a:gd name="connsiteY40" fmla="*/ 32413 h 710547"/>
              <a:gd name="connsiteX41" fmla="*/ 800834 w 841953"/>
              <a:gd name="connsiteY41" fmla="*/ 32946 h 710547"/>
              <a:gd name="connsiteX42" fmla="*/ 800834 w 841953"/>
              <a:gd name="connsiteY42" fmla="*/ 37362 h 710547"/>
              <a:gd name="connsiteX43" fmla="*/ 820096 w 841953"/>
              <a:gd name="connsiteY43" fmla="*/ 40560 h 710547"/>
              <a:gd name="connsiteX44" fmla="*/ 823979 w 841953"/>
              <a:gd name="connsiteY44" fmla="*/ 38276 h 710547"/>
              <a:gd name="connsiteX45" fmla="*/ 827862 w 841953"/>
              <a:gd name="connsiteY45" fmla="*/ 39266 h 710547"/>
              <a:gd name="connsiteX46" fmla="*/ 827862 w 841953"/>
              <a:gd name="connsiteY46" fmla="*/ 39266 h 710547"/>
              <a:gd name="connsiteX47" fmla="*/ 733834 w 841953"/>
              <a:gd name="connsiteY47" fmla="*/ 81216 h 710547"/>
              <a:gd name="connsiteX48" fmla="*/ 733834 w 841953"/>
              <a:gd name="connsiteY48" fmla="*/ 81216 h 710547"/>
              <a:gd name="connsiteX49" fmla="*/ 740154 w 841953"/>
              <a:gd name="connsiteY49" fmla="*/ 79009 h 710547"/>
              <a:gd name="connsiteX50" fmla="*/ 750051 w 841953"/>
              <a:gd name="connsiteY50" fmla="*/ 69568 h 710547"/>
              <a:gd name="connsiteX51" fmla="*/ 769770 w 841953"/>
              <a:gd name="connsiteY51" fmla="*/ 69568 h 710547"/>
              <a:gd name="connsiteX52" fmla="*/ 769770 w 841953"/>
              <a:gd name="connsiteY52" fmla="*/ 86851 h 710547"/>
              <a:gd name="connsiteX53" fmla="*/ 753325 w 841953"/>
              <a:gd name="connsiteY53" fmla="*/ 98043 h 710547"/>
              <a:gd name="connsiteX54" fmla="*/ 748757 w 841953"/>
              <a:gd name="connsiteY54" fmla="*/ 98956 h 710547"/>
              <a:gd name="connsiteX55" fmla="*/ 748757 w 841953"/>
              <a:gd name="connsiteY55" fmla="*/ 106417 h 710547"/>
              <a:gd name="connsiteX56" fmla="*/ 729495 w 841953"/>
              <a:gd name="connsiteY56" fmla="*/ 109615 h 710547"/>
              <a:gd name="connsiteX57" fmla="*/ 713430 w 841953"/>
              <a:gd name="connsiteY57" fmla="*/ 83957 h 710547"/>
              <a:gd name="connsiteX58" fmla="*/ 733834 w 841953"/>
              <a:gd name="connsiteY58" fmla="*/ 81216 h 710547"/>
              <a:gd name="connsiteX59" fmla="*/ 733834 w 841953"/>
              <a:gd name="connsiteY59" fmla="*/ 81216 h 710547"/>
              <a:gd name="connsiteX60" fmla="*/ 436905 w 841953"/>
              <a:gd name="connsiteY60" fmla="*/ 485954 h 710547"/>
              <a:gd name="connsiteX61" fmla="*/ 436905 w 841953"/>
              <a:gd name="connsiteY61" fmla="*/ 485954 h 710547"/>
              <a:gd name="connsiteX62" fmla="*/ 436981 w 841953"/>
              <a:gd name="connsiteY62" fmla="*/ 471489 h 710547"/>
              <a:gd name="connsiteX63" fmla="*/ 452513 w 841953"/>
              <a:gd name="connsiteY63" fmla="*/ 468672 h 710547"/>
              <a:gd name="connsiteX64" fmla="*/ 452741 w 841953"/>
              <a:gd name="connsiteY64" fmla="*/ 468063 h 710547"/>
              <a:gd name="connsiteX65" fmla="*/ 452817 w 841953"/>
              <a:gd name="connsiteY65" fmla="*/ 468672 h 710547"/>
              <a:gd name="connsiteX66" fmla="*/ 472308 w 841953"/>
              <a:gd name="connsiteY66" fmla="*/ 471489 h 710547"/>
              <a:gd name="connsiteX67" fmla="*/ 472308 w 841953"/>
              <a:gd name="connsiteY67" fmla="*/ 493949 h 710547"/>
              <a:gd name="connsiteX68" fmla="*/ 457081 w 841953"/>
              <a:gd name="connsiteY68" fmla="*/ 496461 h 710547"/>
              <a:gd name="connsiteX69" fmla="*/ 450305 w 841953"/>
              <a:gd name="connsiteY69" fmla="*/ 511993 h 710547"/>
              <a:gd name="connsiteX70" fmla="*/ 429672 w 841953"/>
              <a:gd name="connsiteY70" fmla="*/ 525241 h 710547"/>
              <a:gd name="connsiteX71" fmla="*/ 421449 w 841953"/>
              <a:gd name="connsiteY71" fmla="*/ 512297 h 710547"/>
              <a:gd name="connsiteX72" fmla="*/ 428682 w 841953"/>
              <a:gd name="connsiteY72" fmla="*/ 498593 h 710547"/>
              <a:gd name="connsiteX73" fmla="*/ 436905 w 841953"/>
              <a:gd name="connsiteY73" fmla="*/ 485954 h 710547"/>
              <a:gd name="connsiteX74" fmla="*/ 436905 w 841953"/>
              <a:gd name="connsiteY74" fmla="*/ 485954 h 710547"/>
              <a:gd name="connsiteX75" fmla="*/ 21812 w 841953"/>
              <a:gd name="connsiteY75" fmla="*/ 700125 h 710547"/>
              <a:gd name="connsiteX76" fmla="*/ 21812 w 841953"/>
              <a:gd name="connsiteY76" fmla="*/ 700125 h 710547"/>
              <a:gd name="connsiteX77" fmla="*/ 5748 w 841953"/>
              <a:gd name="connsiteY77" fmla="*/ 674467 h 710547"/>
              <a:gd name="connsiteX78" fmla="*/ 41075 w 841953"/>
              <a:gd name="connsiteY78" fmla="*/ 674467 h 710547"/>
              <a:gd name="connsiteX79" fmla="*/ 41075 w 841953"/>
              <a:gd name="connsiteY79" fmla="*/ 696927 h 710547"/>
              <a:gd name="connsiteX80" fmla="*/ 21812 w 841953"/>
              <a:gd name="connsiteY80" fmla="*/ 700125 h 710547"/>
              <a:gd name="connsiteX81" fmla="*/ 21812 w 841953"/>
              <a:gd name="connsiteY81" fmla="*/ 700125 h 710547"/>
              <a:gd name="connsiteX82" fmla="*/ 728276 w 841953"/>
              <a:gd name="connsiteY82" fmla="*/ 479026 h 710547"/>
              <a:gd name="connsiteX83" fmla="*/ 728276 w 841953"/>
              <a:gd name="connsiteY83" fmla="*/ 479026 h 710547"/>
              <a:gd name="connsiteX84" fmla="*/ 720054 w 841953"/>
              <a:gd name="connsiteY84" fmla="*/ 491132 h 710547"/>
              <a:gd name="connsiteX85" fmla="*/ 741372 w 841953"/>
              <a:gd name="connsiteY85" fmla="*/ 503390 h 710547"/>
              <a:gd name="connsiteX86" fmla="*/ 749214 w 841953"/>
              <a:gd name="connsiteY86" fmla="*/ 512374 h 710547"/>
              <a:gd name="connsiteX87" fmla="*/ 764898 w 841953"/>
              <a:gd name="connsiteY87" fmla="*/ 512374 h 710547"/>
              <a:gd name="connsiteX88" fmla="*/ 764898 w 841953"/>
              <a:gd name="connsiteY88" fmla="*/ 496157 h 710547"/>
              <a:gd name="connsiteX89" fmla="*/ 751802 w 841953"/>
              <a:gd name="connsiteY89" fmla="*/ 485574 h 710547"/>
              <a:gd name="connsiteX90" fmla="*/ 728276 w 841953"/>
              <a:gd name="connsiteY90" fmla="*/ 479026 h 710547"/>
              <a:gd name="connsiteX91" fmla="*/ 728276 w 841953"/>
              <a:gd name="connsiteY91" fmla="*/ 479026 h 710547"/>
              <a:gd name="connsiteX92" fmla="*/ 694701 w 841953"/>
              <a:gd name="connsiteY92" fmla="*/ 520216 h 710547"/>
              <a:gd name="connsiteX93" fmla="*/ 694701 w 841953"/>
              <a:gd name="connsiteY93" fmla="*/ 520216 h 710547"/>
              <a:gd name="connsiteX94" fmla="*/ 688838 w 841953"/>
              <a:gd name="connsiteY94" fmla="*/ 526992 h 710547"/>
              <a:gd name="connsiteX95" fmla="*/ 687011 w 841953"/>
              <a:gd name="connsiteY95" fmla="*/ 535976 h 710547"/>
              <a:gd name="connsiteX96" fmla="*/ 688381 w 841953"/>
              <a:gd name="connsiteY96" fmla="*/ 544503 h 710547"/>
              <a:gd name="connsiteX97" fmla="*/ 703076 w 841953"/>
              <a:gd name="connsiteY97" fmla="*/ 551660 h 710547"/>
              <a:gd name="connsiteX98" fmla="*/ 713887 w 841953"/>
              <a:gd name="connsiteY98" fmla="*/ 542752 h 710547"/>
              <a:gd name="connsiteX99" fmla="*/ 708710 w 841953"/>
              <a:gd name="connsiteY99" fmla="*/ 531027 h 710547"/>
              <a:gd name="connsiteX100" fmla="*/ 694701 w 841953"/>
              <a:gd name="connsiteY100" fmla="*/ 520216 h 710547"/>
              <a:gd name="connsiteX101" fmla="*/ 694701 w 841953"/>
              <a:gd name="connsiteY101" fmla="*/ 520216 h 710547"/>
              <a:gd name="connsiteX102" fmla="*/ 559331 w 841953"/>
              <a:gd name="connsiteY102" fmla="*/ 517779 h 710547"/>
              <a:gd name="connsiteX103" fmla="*/ 559331 w 841953"/>
              <a:gd name="connsiteY103" fmla="*/ 517779 h 710547"/>
              <a:gd name="connsiteX104" fmla="*/ 568087 w 841953"/>
              <a:gd name="connsiteY104" fmla="*/ 537346 h 710547"/>
              <a:gd name="connsiteX105" fmla="*/ 575776 w 841953"/>
              <a:gd name="connsiteY105" fmla="*/ 554477 h 710547"/>
              <a:gd name="connsiteX106" fmla="*/ 585598 w 841953"/>
              <a:gd name="connsiteY106" fmla="*/ 567953 h 710547"/>
              <a:gd name="connsiteX107" fmla="*/ 605317 w 841953"/>
              <a:gd name="connsiteY107" fmla="*/ 567953 h 710547"/>
              <a:gd name="connsiteX108" fmla="*/ 605317 w 841953"/>
              <a:gd name="connsiteY108" fmla="*/ 543437 h 710547"/>
              <a:gd name="connsiteX109" fmla="*/ 588872 w 841953"/>
              <a:gd name="connsiteY109" fmla="*/ 527525 h 710547"/>
              <a:gd name="connsiteX110" fmla="*/ 559331 w 841953"/>
              <a:gd name="connsiteY110" fmla="*/ 517779 h 71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841953" h="710547">
                <a:moveTo>
                  <a:pt x="167384" y="654748"/>
                </a:moveTo>
                <a:cubicBezTo>
                  <a:pt x="167384" y="654748"/>
                  <a:pt x="175074" y="664493"/>
                  <a:pt x="174236" y="674391"/>
                </a:cubicBezTo>
                <a:cubicBezTo>
                  <a:pt x="173399" y="684212"/>
                  <a:pt x="173399" y="690303"/>
                  <a:pt x="180175" y="691521"/>
                </a:cubicBezTo>
                <a:cubicBezTo>
                  <a:pt x="187027" y="692739"/>
                  <a:pt x="186113" y="698906"/>
                  <a:pt x="187865" y="704997"/>
                </a:cubicBezTo>
                <a:cubicBezTo>
                  <a:pt x="189540" y="711088"/>
                  <a:pt x="199818" y="713601"/>
                  <a:pt x="203244" y="704997"/>
                </a:cubicBezTo>
                <a:cubicBezTo>
                  <a:pt x="206594" y="696394"/>
                  <a:pt x="206594" y="686648"/>
                  <a:pt x="203244" y="680481"/>
                </a:cubicBezTo>
                <a:cubicBezTo>
                  <a:pt x="199818" y="674314"/>
                  <a:pt x="197305" y="667005"/>
                  <a:pt x="190453" y="664493"/>
                </a:cubicBezTo>
                <a:cubicBezTo>
                  <a:pt x="183601" y="662133"/>
                  <a:pt x="167384" y="654748"/>
                  <a:pt x="167384" y="654748"/>
                </a:cubicBezTo>
                <a:lnTo>
                  <a:pt x="167384" y="654748"/>
                </a:lnTo>
                <a:close/>
                <a:moveTo>
                  <a:pt x="270091" y="576328"/>
                </a:moveTo>
                <a:lnTo>
                  <a:pt x="270091" y="576328"/>
                </a:lnTo>
                <a:cubicBezTo>
                  <a:pt x="264457" y="570389"/>
                  <a:pt x="255625" y="559121"/>
                  <a:pt x="264153" y="554553"/>
                </a:cubicBezTo>
                <a:cubicBezTo>
                  <a:pt x="275954" y="548158"/>
                  <a:pt x="285851" y="554553"/>
                  <a:pt x="285851" y="554553"/>
                </a:cubicBezTo>
                <a:lnTo>
                  <a:pt x="285851" y="555314"/>
                </a:lnTo>
                <a:cubicBezTo>
                  <a:pt x="287755" y="555771"/>
                  <a:pt x="289734" y="556456"/>
                  <a:pt x="291790" y="557598"/>
                </a:cubicBezTo>
                <a:cubicBezTo>
                  <a:pt x="303667" y="564070"/>
                  <a:pt x="281892" y="583332"/>
                  <a:pt x="281892" y="583332"/>
                </a:cubicBezTo>
                <a:lnTo>
                  <a:pt x="270015" y="580134"/>
                </a:lnTo>
                <a:lnTo>
                  <a:pt x="270015" y="576328"/>
                </a:lnTo>
                <a:lnTo>
                  <a:pt x="270091" y="576328"/>
                </a:lnTo>
                <a:close/>
                <a:moveTo>
                  <a:pt x="336634" y="545417"/>
                </a:moveTo>
                <a:lnTo>
                  <a:pt x="336634" y="545417"/>
                </a:lnTo>
                <a:cubicBezTo>
                  <a:pt x="336634" y="545417"/>
                  <a:pt x="345694" y="542752"/>
                  <a:pt x="351633" y="551812"/>
                </a:cubicBezTo>
                <a:cubicBezTo>
                  <a:pt x="353003" y="553944"/>
                  <a:pt x="354221" y="555847"/>
                  <a:pt x="355439" y="557370"/>
                </a:cubicBezTo>
                <a:lnTo>
                  <a:pt x="355439" y="570846"/>
                </a:lnTo>
                <a:lnTo>
                  <a:pt x="374702" y="574044"/>
                </a:lnTo>
                <a:cubicBezTo>
                  <a:pt x="374702" y="574044"/>
                  <a:pt x="410029" y="554781"/>
                  <a:pt x="390766" y="548386"/>
                </a:cubicBezTo>
                <a:cubicBezTo>
                  <a:pt x="388254" y="547548"/>
                  <a:pt x="385742" y="546863"/>
                  <a:pt x="383381" y="546483"/>
                </a:cubicBezTo>
                <a:cubicBezTo>
                  <a:pt x="383534" y="543361"/>
                  <a:pt x="383153" y="539935"/>
                  <a:pt x="381935" y="536509"/>
                </a:cubicBezTo>
                <a:cubicBezTo>
                  <a:pt x="377747" y="524936"/>
                  <a:pt x="371504" y="517018"/>
                  <a:pt x="366403" y="516790"/>
                </a:cubicBezTo>
                <a:cubicBezTo>
                  <a:pt x="361226" y="516561"/>
                  <a:pt x="355592" y="514201"/>
                  <a:pt x="351480" y="521662"/>
                </a:cubicBezTo>
                <a:cubicBezTo>
                  <a:pt x="347293" y="528971"/>
                  <a:pt x="336634" y="545417"/>
                  <a:pt x="336634" y="545417"/>
                </a:cubicBezTo>
                <a:lnTo>
                  <a:pt x="336634" y="545417"/>
                </a:lnTo>
                <a:close/>
                <a:moveTo>
                  <a:pt x="827862" y="39266"/>
                </a:moveTo>
                <a:lnTo>
                  <a:pt x="827862" y="39266"/>
                </a:lnTo>
                <a:cubicBezTo>
                  <a:pt x="827862" y="39266"/>
                  <a:pt x="826872" y="38581"/>
                  <a:pt x="825502" y="37362"/>
                </a:cubicBezTo>
                <a:cubicBezTo>
                  <a:pt x="834562" y="31576"/>
                  <a:pt x="850551" y="19699"/>
                  <a:pt x="836237" y="14902"/>
                </a:cubicBezTo>
                <a:cubicBezTo>
                  <a:pt x="825121" y="11248"/>
                  <a:pt x="815147" y="11781"/>
                  <a:pt x="808600" y="12923"/>
                </a:cubicBezTo>
                <a:cubicBezTo>
                  <a:pt x="802813" y="11476"/>
                  <a:pt x="803422" y="7669"/>
                  <a:pt x="801519" y="3939"/>
                </a:cubicBezTo>
                <a:cubicBezTo>
                  <a:pt x="799311" y="-401"/>
                  <a:pt x="786216" y="-2152"/>
                  <a:pt x="781800" y="3939"/>
                </a:cubicBezTo>
                <a:cubicBezTo>
                  <a:pt x="777384" y="9953"/>
                  <a:pt x="777384" y="16882"/>
                  <a:pt x="781800" y="21221"/>
                </a:cubicBezTo>
                <a:cubicBezTo>
                  <a:pt x="786216" y="25561"/>
                  <a:pt x="789490" y="30662"/>
                  <a:pt x="798245" y="32413"/>
                </a:cubicBezTo>
                <a:cubicBezTo>
                  <a:pt x="799007" y="32566"/>
                  <a:pt x="799920" y="32794"/>
                  <a:pt x="800834" y="32946"/>
                </a:cubicBezTo>
                <a:lnTo>
                  <a:pt x="800834" y="37362"/>
                </a:lnTo>
                <a:lnTo>
                  <a:pt x="820096" y="40560"/>
                </a:lnTo>
                <a:cubicBezTo>
                  <a:pt x="820096" y="40560"/>
                  <a:pt x="821695" y="39722"/>
                  <a:pt x="823979" y="38276"/>
                </a:cubicBezTo>
                <a:cubicBezTo>
                  <a:pt x="826416" y="38885"/>
                  <a:pt x="827862" y="39266"/>
                  <a:pt x="827862" y="39266"/>
                </a:cubicBezTo>
                <a:lnTo>
                  <a:pt x="827862" y="39266"/>
                </a:lnTo>
                <a:close/>
                <a:moveTo>
                  <a:pt x="733834" y="81216"/>
                </a:moveTo>
                <a:lnTo>
                  <a:pt x="733834" y="81216"/>
                </a:lnTo>
                <a:cubicBezTo>
                  <a:pt x="735053" y="80075"/>
                  <a:pt x="737108" y="79389"/>
                  <a:pt x="740154" y="79009"/>
                </a:cubicBezTo>
                <a:cubicBezTo>
                  <a:pt x="748909" y="78171"/>
                  <a:pt x="747843" y="73831"/>
                  <a:pt x="750051" y="69568"/>
                </a:cubicBezTo>
                <a:cubicBezTo>
                  <a:pt x="752259" y="65228"/>
                  <a:pt x="765355" y="63553"/>
                  <a:pt x="769770" y="69568"/>
                </a:cubicBezTo>
                <a:cubicBezTo>
                  <a:pt x="774186" y="75583"/>
                  <a:pt x="774186" y="82511"/>
                  <a:pt x="769770" y="86851"/>
                </a:cubicBezTo>
                <a:cubicBezTo>
                  <a:pt x="765355" y="91114"/>
                  <a:pt x="762081" y="96368"/>
                  <a:pt x="753325" y="98043"/>
                </a:cubicBezTo>
                <a:cubicBezTo>
                  <a:pt x="752031" y="98271"/>
                  <a:pt x="750508" y="98652"/>
                  <a:pt x="748757" y="98956"/>
                </a:cubicBezTo>
                <a:lnTo>
                  <a:pt x="748757" y="106417"/>
                </a:lnTo>
                <a:lnTo>
                  <a:pt x="729495" y="109615"/>
                </a:lnTo>
                <a:cubicBezTo>
                  <a:pt x="729495" y="109615"/>
                  <a:pt x="694168" y="90353"/>
                  <a:pt x="713430" y="83957"/>
                </a:cubicBezTo>
                <a:cubicBezTo>
                  <a:pt x="720967" y="81521"/>
                  <a:pt x="728048" y="80988"/>
                  <a:pt x="733834" y="81216"/>
                </a:cubicBezTo>
                <a:lnTo>
                  <a:pt x="733834" y="81216"/>
                </a:lnTo>
                <a:close/>
                <a:moveTo>
                  <a:pt x="436905" y="485954"/>
                </a:moveTo>
                <a:lnTo>
                  <a:pt x="436905" y="485954"/>
                </a:lnTo>
                <a:cubicBezTo>
                  <a:pt x="431042" y="480549"/>
                  <a:pt x="427768" y="474534"/>
                  <a:pt x="436981" y="471489"/>
                </a:cubicBezTo>
                <a:cubicBezTo>
                  <a:pt x="442539" y="469661"/>
                  <a:pt x="447792" y="468900"/>
                  <a:pt x="452513" y="468672"/>
                </a:cubicBezTo>
                <a:cubicBezTo>
                  <a:pt x="452665" y="468291"/>
                  <a:pt x="452741" y="468063"/>
                  <a:pt x="452741" y="468063"/>
                </a:cubicBezTo>
                <a:cubicBezTo>
                  <a:pt x="452741" y="468063"/>
                  <a:pt x="452741" y="468291"/>
                  <a:pt x="452817" y="468672"/>
                </a:cubicBezTo>
                <a:cubicBezTo>
                  <a:pt x="464314" y="468291"/>
                  <a:pt x="472308" y="471489"/>
                  <a:pt x="472308" y="471489"/>
                </a:cubicBezTo>
                <a:lnTo>
                  <a:pt x="472308" y="493949"/>
                </a:lnTo>
                <a:lnTo>
                  <a:pt x="457081" y="496461"/>
                </a:lnTo>
                <a:cubicBezTo>
                  <a:pt x="456700" y="502019"/>
                  <a:pt x="452969" y="506968"/>
                  <a:pt x="450305" y="511993"/>
                </a:cubicBezTo>
                <a:cubicBezTo>
                  <a:pt x="446955" y="518236"/>
                  <a:pt x="438732" y="523489"/>
                  <a:pt x="429672" y="525241"/>
                </a:cubicBezTo>
                <a:cubicBezTo>
                  <a:pt x="420612" y="526992"/>
                  <a:pt x="417186" y="517018"/>
                  <a:pt x="421449" y="512297"/>
                </a:cubicBezTo>
                <a:cubicBezTo>
                  <a:pt x="425713" y="507577"/>
                  <a:pt x="431347" y="504988"/>
                  <a:pt x="428682" y="498593"/>
                </a:cubicBezTo>
                <a:cubicBezTo>
                  <a:pt x="426322" y="492959"/>
                  <a:pt x="430053" y="489685"/>
                  <a:pt x="436905" y="485954"/>
                </a:cubicBezTo>
                <a:lnTo>
                  <a:pt x="436905" y="485954"/>
                </a:lnTo>
                <a:close/>
                <a:moveTo>
                  <a:pt x="21812" y="700125"/>
                </a:moveTo>
                <a:lnTo>
                  <a:pt x="21812" y="700125"/>
                </a:lnTo>
                <a:cubicBezTo>
                  <a:pt x="21812" y="700125"/>
                  <a:pt x="-13515" y="680862"/>
                  <a:pt x="5748" y="674467"/>
                </a:cubicBezTo>
                <a:cubicBezTo>
                  <a:pt x="25010" y="668071"/>
                  <a:pt x="41075" y="674467"/>
                  <a:pt x="41075" y="674467"/>
                </a:cubicBezTo>
                <a:lnTo>
                  <a:pt x="41075" y="696927"/>
                </a:lnTo>
                <a:lnTo>
                  <a:pt x="21812" y="700125"/>
                </a:lnTo>
                <a:lnTo>
                  <a:pt x="21812" y="700125"/>
                </a:lnTo>
                <a:close/>
                <a:moveTo>
                  <a:pt x="728276" y="479026"/>
                </a:moveTo>
                <a:lnTo>
                  <a:pt x="728276" y="479026"/>
                </a:lnTo>
                <a:cubicBezTo>
                  <a:pt x="728276" y="479026"/>
                  <a:pt x="720891" y="484584"/>
                  <a:pt x="720054" y="491132"/>
                </a:cubicBezTo>
                <a:cubicBezTo>
                  <a:pt x="719140" y="497603"/>
                  <a:pt x="734367" y="502628"/>
                  <a:pt x="741372" y="503390"/>
                </a:cubicBezTo>
                <a:cubicBezTo>
                  <a:pt x="748376" y="504227"/>
                  <a:pt x="747539" y="508262"/>
                  <a:pt x="749214" y="512374"/>
                </a:cubicBezTo>
                <a:cubicBezTo>
                  <a:pt x="750965" y="516409"/>
                  <a:pt x="761472" y="518008"/>
                  <a:pt x="764898" y="512374"/>
                </a:cubicBezTo>
                <a:cubicBezTo>
                  <a:pt x="768400" y="506663"/>
                  <a:pt x="768400" y="500192"/>
                  <a:pt x="764898" y="496157"/>
                </a:cubicBezTo>
                <a:cubicBezTo>
                  <a:pt x="761395" y="492045"/>
                  <a:pt x="758807" y="487249"/>
                  <a:pt x="751802" y="485574"/>
                </a:cubicBezTo>
                <a:cubicBezTo>
                  <a:pt x="744874" y="488391"/>
                  <a:pt x="728276" y="483518"/>
                  <a:pt x="728276" y="479026"/>
                </a:cubicBezTo>
                <a:lnTo>
                  <a:pt x="728276" y="479026"/>
                </a:lnTo>
                <a:close/>
                <a:moveTo>
                  <a:pt x="694701" y="520216"/>
                </a:moveTo>
                <a:lnTo>
                  <a:pt x="694701" y="520216"/>
                </a:lnTo>
                <a:cubicBezTo>
                  <a:pt x="694701" y="520216"/>
                  <a:pt x="693939" y="523794"/>
                  <a:pt x="688838" y="526992"/>
                </a:cubicBezTo>
                <a:cubicBezTo>
                  <a:pt x="683661" y="530189"/>
                  <a:pt x="680996" y="532397"/>
                  <a:pt x="687011" y="535976"/>
                </a:cubicBezTo>
                <a:cubicBezTo>
                  <a:pt x="693026" y="539630"/>
                  <a:pt x="689447" y="541458"/>
                  <a:pt x="688381" y="544503"/>
                </a:cubicBezTo>
                <a:cubicBezTo>
                  <a:pt x="687315" y="547548"/>
                  <a:pt x="695995" y="553182"/>
                  <a:pt x="703076" y="551660"/>
                </a:cubicBezTo>
                <a:cubicBezTo>
                  <a:pt x="710156" y="550137"/>
                  <a:pt x="714496" y="546559"/>
                  <a:pt x="713887" y="542752"/>
                </a:cubicBezTo>
                <a:cubicBezTo>
                  <a:pt x="713278" y="538945"/>
                  <a:pt x="714115" y="535062"/>
                  <a:pt x="708710" y="531027"/>
                </a:cubicBezTo>
                <a:cubicBezTo>
                  <a:pt x="710689" y="525469"/>
                  <a:pt x="699193" y="519378"/>
                  <a:pt x="694701" y="520216"/>
                </a:cubicBezTo>
                <a:lnTo>
                  <a:pt x="694701" y="520216"/>
                </a:lnTo>
                <a:close/>
                <a:moveTo>
                  <a:pt x="559331" y="517779"/>
                </a:moveTo>
                <a:lnTo>
                  <a:pt x="559331" y="517779"/>
                </a:lnTo>
                <a:cubicBezTo>
                  <a:pt x="559331" y="517779"/>
                  <a:pt x="569229" y="527601"/>
                  <a:pt x="568087" y="537346"/>
                </a:cubicBezTo>
                <a:cubicBezTo>
                  <a:pt x="566945" y="547092"/>
                  <a:pt x="567021" y="553259"/>
                  <a:pt x="575776" y="554477"/>
                </a:cubicBezTo>
                <a:cubicBezTo>
                  <a:pt x="584532" y="555695"/>
                  <a:pt x="583466" y="561786"/>
                  <a:pt x="585598" y="567953"/>
                </a:cubicBezTo>
                <a:cubicBezTo>
                  <a:pt x="587806" y="574044"/>
                  <a:pt x="600977" y="576556"/>
                  <a:pt x="605317" y="567953"/>
                </a:cubicBezTo>
                <a:cubicBezTo>
                  <a:pt x="609733" y="559349"/>
                  <a:pt x="609733" y="549604"/>
                  <a:pt x="605317" y="543437"/>
                </a:cubicBezTo>
                <a:cubicBezTo>
                  <a:pt x="600901" y="537270"/>
                  <a:pt x="597627" y="529961"/>
                  <a:pt x="588872" y="527525"/>
                </a:cubicBezTo>
                <a:cubicBezTo>
                  <a:pt x="585598" y="512754"/>
                  <a:pt x="562833" y="509785"/>
                  <a:pt x="559331" y="517779"/>
                </a:cubicBezTo>
                <a:close/>
              </a:path>
            </a:pathLst>
          </a:custGeom>
          <a:solidFill>
            <a:srgbClr val="0070C0"/>
          </a:solidFill>
          <a:ln w="3175"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29" name="Graphic 2">
            <a:extLst>
              <a:ext uri="{FF2B5EF4-FFF2-40B4-BE49-F238E27FC236}">
                <a16:creationId xmlns:a16="http://schemas.microsoft.com/office/drawing/2014/main" id="{768E5FC6-4548-46D7-AB38-02951D83BEE1}"/>
              </a:ext>
            </a:extLst>
          </p:cNvPr>
          <p:cNvSpPr/>
          <p:nvPr/>
        </p:nvSpPr>
        <p:spPr>
          <a:xfrm>
            <a:off x="4441036" y="2859750"/>
            <a:ext cx="1313707" cy="1411843"/>
          </a:xfrm>
          <a:custGeom>
            <a:avLst/>
            <a:gdLst>
              <a:gd name="connsiteX0" fmla="*/ 765807 w 828188"/>
              <a:gd name="connsiteY0" fmla="*/ 628265 h 776012"/>
              <a:gd name="connsiteX1" fmla="*/ 761543 w 828188"/>
              <a:gd name="connsiteY1" fmla="*/ 615855 h 776012"/>
              <a:gd name="connsiteX2" fmla="*/ 757812 w 828188"/>
              <a:gd name="connsiteY2" fmla="*/ 604968 h 776012"/>
              <a:gd name="connsiteX3" fmla="*/ 752940 w 828188"/>
              <a:gd name="connsiteY3" fmla="*/ 596440 h 776012"/>
              <a:gd name="connsiteX4" fmla="*/ 743270 w 828188"/>
              <a:gd name="connsiteY4" fmla="*/ 596440 h 776012"/>
              <a:gd name="connsiteX5" fmla="*/ 743270 w 828188"/>
              <a:gd name="connsiteY5" fmla="*/ 611972 h 776012"/>
              <a:gd name="connsiteX6" fmla="*/ 751341 w 828188"/>
              <a:gd name="connsiteY6" fmla="*/ 622098 h 776012"/>
              <a:gd name="connsiteX7" fmla="*/ 765807 w 828188"/>
              <a:gd name="connsiteY7" fmla="*/ 628265 h 776012"/>
              <a:gd name="connsiteX8" fmla="*/ 765807 w 828188"/>
              <a:gd name="connsiteY8" fmla="*/ 628265 h 776012"/>
              <a:gd name="connsiteX9" fmla="*/ 581101 w 828188"/>
              <a:gd name="connsiteY9" fmla="*/ 106659 h 776012"/>
              <a:gd name="connsiteX10" fmla="*/ 581101 w 828188"/>
              <a:gd name="connsiteY10" fmla="*/ 106659 h 776012"/>
              <a:gd name="connsiteX11" fmla="*/ 577675 w 828188"/>
              <a:gd name="connsiteY11" fmla="*/ 87016 h 776012"/>
              <a:gd name="connsiteX12" fmla="*/ 590161 w 828188"/>
              <a:gd name="connsiteY12" fmla="*/ 87016 h 776012"/>
              <a:gd name="connsiteX13" fmla="*/ 590161 w 828188"/>
              <a:gd name="connsiteY13" fmla="*/ 87777 h 776012"/>
              <a:gd name="connsiteX14" fmla="*/ 593587 w 828188"/>
              <a:gd name="connsiteY14" fmla="*/ 89833 h 776012"/>
              <a:gd name="connsiteX15" fmla="*/ 587877 w 828188"/>
              <a:gd name="connsiteY15" fmla="*/ 112902 h 776012"/>
              <a:gd name="connsiteX16" fmla="*/ 581101 w 828188"/>
              <a:gd name="connsiteY16" fmla="*/ 110009 h 776012"/>
              <a:gd name="connsiteX17" fmla="*/ 581101 w 828188"/>
              <a:gd name="connsiteY17" fmla="*/ 106659 h 776012"/>
              <a:gd name="connsiteX18" fmla="*/ 581101 w 828188"/>
              <a:gd name="connsiteY18" fmla="*/ 106659 h 776012"/>
              <a:gd name="connsiteX19" fmla="*/ 702538 w 828188"/>
              <a:gd name="connsiteY19" fmla="*/ 173430 h 776012"/>
              <a:gd name="connsiteX20" fmla="*/ 702538 w 828188"/>
              <a:gd name="connsiteY20" fmla="*/ 173430 h 776012"/>
              <a:gd name="connsiteX21" fmla="*/ 702766 w 828188"/>
              <a:gd name="connsiteY21" fmla="*/ 172973 h 776012"/>
              <a:gd name="connsiteX22" fmla="*/ 689062 w 828188"/>
              <a:gd name="connsiteY22" fmla="*/ 172745 h 776012"/>
              <a:gd name="connsiteX23" fmla="*/ 685027 w 828188"/>
              <a:gd name="connsiteY23" fmla="*/ 174496 h 776012"/>
              <a:gd name="connsiteX24" fmla="*/ 682057 w 828188"/>
              <a:gd name="connsiteY24" fmla="*/ 177922 h 776012"/>
              <a:gd name="connsiteX25" fmla="*/ 676956 w 828188"/>
              <a:gd name="connsiteY25" fmla="*/ 185840 h 776012"/>
              <a:gd name="connsiteX26" fmla="*/ 681220 w 828188"/>
              <a:gd name="connsiteY26" fmla="*/ 194139 h 776012"/>
              <a:gd name="connsiteX27" fmla="*/ 690356 w 828188"/>
              <a:gd name="connsiteY27" fmla="*/ 196880 h 776012"/>
              <a:gd name="connsiteX28" fmla="*/ 690356 w 828188"/>
              <a:gd name="connsiteY28" fmla="*/ 197489 h 776012"/>
              <a:gd name="connsiteX29" fmla="*/ 701015 w 828188"/>
              <a:gd name="connsiteY29" fmla="*/ 200382 h 776012"/>
              <a:gd name="connsiteX30" fmla="*/ 709923 w 828188"/>
              <a:gd name="connsiteY30" fmla="*/ 177313 h 776012"/>
              <a:gd name="connsiteX31" fmla="*/ 704593 w 828188"/>
              <a:gd name="connsiteY31" fmla="*/ 175257 h 776012"/>
              <a:gd name="connsiteX32" fmla="*/ 704593 w 828188"/>
              <a:gd name="connsiteY32" fmla="*/ 174572 h 776012"/>
              <a:gd name="connsiteX33" fmla="*/ 702538 w 828188"/>
              <a:gd name="connsiteY33" fmla="*/ 173430 h 776012"/>
              <a:gd name="connsiteX34" fmla="*/ 702538 w 828188"/>
              <a:gd name="connsiteY34" fmla="*/ 173430 h 776012"/>
              <a:gd name="connsiteX35" fmla="*/ 645817 w 828188"/>
              <a:gd name="connsiteY35" fmla="*/ 187743 h 776012"/>
              <a:gd name="connsiteX36" fmla="*/ 645817 w 828188"/>
              <a:gd name="connsiteY36" fmla="*/ 187743 h 776012"/>
              <a:gd name="connsiteX37" fmla="*/ 645055 w 828188"/>
              <a:gd name="connsiteY37" fmla="*/ 185383 h 776012"/>
              <a:gd name="connsiteX38" fmla="*/ 651603 w 828188"/>
              <a:gd name="connsiteY38" fmla="*/ 187134 h 776012"/>
              <a:gd name="connsiteX39" fmla="*/ 660511 w 828188"/>
              <a:gd name="connsiteY39" fmla="*/ 164065 h 776012"/>
              <a:gd name="connsiteX40" fmla="*/ 655105 w 828188"/>
              <a:gd name="connsiteY40" fmla="*/ 162009 h 776012"/>
              <a:gd name="connsiteX41" fmla="*/ 655105 w 828188"/>
              <a:gd name="connsiteY41" fmla="*/ 161324 h 776012"/>
              <a:gd name="connsiteX42" fmla="*/ 653126 w 828188"/>
              <a:gd name="connsiteY42" fmla="*/ 160334 h 776012"/>
              <a:gd name="connsiteX43" fmla="*/ 632341 w 828188"/>
              <a:gd name="connsiteY43" fmla="*/ 161553 h 776012"/>
              <a:gd name="connsiteX44" fmla="*/ 615286 w 828188"/>
              <a:gd name="connsiteY44" fmla="*/ 174343 h 776012"/>
              <a:gd name="connsiteX45" fmla="*/ 621453 w 828188"/>
              <a:gd name="connsiteY45" fmla="*/ 182642 h 776012"/>
              <a:gd name="connsiteX46" fmla="*/ 645817 w 828188"/>
              <a:gd name="connsiteY46" fmla="*/ 187743 h 776012"/>
              <a:gd name="connsiteX47" fmla="*/ 645817 w 828188"/>
              <a:gd name="connsiteY47" fmla="*/ 187743 h 776012"/>
              <a:gd name="connsiteX48" fmla="*/ 621529 w 828188"/>
              <a:gd name="connsiteY48" fmla="*/ 115414 h 776012"/>
              <a:gd name="connsiteX49" fmla="*/ 621529 w 828188"/>
              <a:gd name="connsiteY49" fmla="*/ 115414 h 776012"/>
              <a:gd name="connsiteX50" fmla="*/ 616200 w 828188"/>
              <a:gd name="connsiteY50" fmla="*/ 95847 h 776012"/>
              <a:gd name="connsiteX51" fmla="*/ 635767 w 828188"/>
              <a:gd name="connsiteY51" fmla="*/ 95847 h 776012"/>
              <a:gd name="connsiteX52" fmla="*/ 635767 w 828188"/>
              <a:gd name="connsiteY52" fmla="*/ 96533 h 776012"/>
              <a:gd name="connsiteX53" fmla="*/ 641096 w 828188"/>
              <a:gd name="connsiteY53" fmla="*/ 98588 h 776012"/>
              <a:gd name="connsiteX54" fmla="*/ 632188 w 828188"/>
              <a:gd name="connsiteY54" fmla="*/ 121657 h 776012"/>
              <a:gd name="connsiteX55" fmla="*/ 621529 w 828188"/>
              <a:gd name="connsiteY55" fmla="*/ 118764 h 776012"/>
              <a:gd name="connsiteX56" fmla="*/ 621529 w 828188"/>
              <a:gd name="connsiteY56" fmla="*/ 115414 h 776012"/>
              <a:gd name="connsiteX57" fmla="*/ 621529 w 828188"/>
              <a:gd name="connsiteY57" fmla="*/ 115414 h 776012"/>
              <a:gd name="connsiteX58" fmla="*/ 312646 w 828188"/>
              <a:gd name="connsiteY58" fmla="*/ 499900 h 776012"/>
              <a:gd name="connsiteX59" fmla="*/ 312646 w 828188"/>
              <a:gd name="connsiteY59" fmla="*/ 499900 h 776012"/>
              <a:gd name="connsiteX60" fmla="*/ 312570 w 828188"/>
              <a:gd name="connsiteY60" fmla="*/ 494190 h 776012"/>
              <a:gd name="connsiteX61" fmla="*/ 313484 w 828188"/>
              <a:gd name="connsiteY61" fmla="*/ 495180 h 776012"/>
              <a:gd name="connsiteX62" fmla="*/ 313484 w 828188"/>
              <a:gd name="connsiteY62" fmla="*/ 498530 h 776012"/>
              <a:gd name="connsiteX63" fmla="*/ 324143 w 828188"/>
              <a:gd name="connsiteY63" fmla="*/ 501423 h 776012"/>
              <a:gd name="connsiteX64" fmla="*/ 332975 w 828188"/>
              <a:gd name="connsiteY64" fmla="*/ 478354 h 776012"/>
              <a:gd name="connsiteX65" fmla="*/ 327645 w 828188"/>
              <a:gd name="connsiteY65" fmla="*/ 476298 h 776012"/>
              <a:gd name="connsiteX66" fmla="*/ 327645 w 828188"/>
              <a:gd name="connsiteY66" fmla="*/ 475613 h 776012"/>
              <a:gd name="connsiteX67" fmla="*/ 320184 w 828188"/>
              <a:gd name="connsiteY67" fmla="*/ 473176 h 776012"/>
              <a:gd name="connsiteX68" fmla="*/ 299323 w 828188"/>
              <a:gd name="connsiteY68" fmla="*/ 473709 h 776012"/>
              <a:gd name="connsiteX69" fmla="*/ 282344 w 828188"/>
              <a:gd name="connsiteY69" fmla="*/ 486500 h 776012"/>
              <a:gd name="connsiteX70" fmla="*/ 288511 w 828188"/>
              <a:gd name="connsiteY70" fmla="*/ 494799 h 776012"/>
              <a:gd name="connsiteX71" fmla="*/ 312646 w 828188"/>
              <a:gd name="connsiteY71" fmla="*/ 499900 h 776012"/>
              <a:gd name="connsiteX72" fmla="*/ 312646 w 828188"/>
              <a:gd name="connsiteY72" fmla="*/ 499900 h 776012"/>
              <a:gd name="connsiteX73" fmla="*/ 325970 w 828188"/>
              <a:gd name="connsiteY73" fmla="*/ 609155 h 776012"/>
              <a:gd name="connsiteX74" fmla="*/ 325970 w 828188"/>
              <a:gd name="connsiteY74" fmla="*/ 609155 h 776012"/>
              <a:gd name="connsiteX75" fmla="*/ 327569 w 828188"/>
              <a:gd name="connsiteY75" fmla="*/ 608774 h 776012"/>
              <a:gd name="connsiteX76" fmla="*/ 326122 w 828188"/>
              <a:gd name="connsiteY76" fmla="*/ 609536 h 776012"/>
              <a:gd name="connsiteX77" fmla="*/ 331452 w 828188"/>
              <a:gd name="connsiteY77" fmla="*/ 629179 h 776012"/>
              <a:gd name="connsiteX78" fmla="*/ 331452 w 828188"/>
              <a:gd name="connsiteY78" fmla="*/ 632529 h 776012"/>
              <a:gd name="connsiteX79" fmla="*/ 342111 w 828188"/>
              <a:gd name="connsiteY79" fmla="*/ 635422 h 776012"/>
              <a:gd name="connsiteX80" fmla="*/ 354140 w 828188"/>
              <a:gd name="connsiteY80" fmla="*/ 616769 h 776012"/>
              <a:gd name="connsiteX81" fmla="*/ 354064 w 828188"/>
              <a:gd name="connsiteY81" fmla="*/ 600552 h 776012"/>
              <a:gd name="connsiteX82" fmla="*/ 344395 w 828188"/>
              <a:gd name="connsiteY82" fmla="*/ 581594 h 776012"/>
              <a:gd name="connsiteX83" fmla="*/ 335182 w 828188"/>
              <a:gd name="connsiteY83" fmla="*/ 586238 h 776012"/>
              <a:gd name="connsiteX84" fmla="*/ 325970 w 828188"/>
              <a:gd name="connsiteY84" fmla="*/ 609155 h 776012"/>
              <a:gd name="connsiteX85" fmla="*/ 325970 w 828188"/>
              <a:gd name="connsiteY85" fmla="*/ 609155 h 776012"/>
              <a:gd name="connsiteX86" fmla="*/ 819635 w 828188"/>
              <a:gd name="connsiteY86" fmla="*/ 599714 h 776012"/>
              <a:gd name="connsiteX87" fmla="*/ 819635 w 828188"/>
              <a:gd name="connsiteY87" fmla="*/ 599714 h 776012"/>
              <a:gd name="connsiteX88" fmla="*/ 817731 w 828188"/>
              <a:gd name="connsiteY88" fmla="*/ 594689 h 776012"/>
              <a:gd name="connsiteX89" fmla="*/ 816741 w 828188"/>
              <a:gd name="connsiteY89" fmla="*/ 587685 h 776012"/>
              <a:gd name="connsiteX90" fmla="*/ 796109 w 828188"/>
              <a:gd name="connsiteY90" fmla="*/ 587685 h 776012"/>
              <a:gd name="connsiteX91" fmla="*/ 779130 w 828188"/>
              <a:gd name="connsiteY91" fmla="*/ 600476 h 776012"/>
              <a:gd name="connsiteX92" fmla="*/ 785297 w 828188"/>
              <a:gd name="connsiteY92" fmla="*/ 608774 h 776012"/>
              <a:gd name="connsiteX93" fmla="*/ 799687 w 828188"/>
              <a:gd name="connsiteY93" fmla="*/ 611744 h 776012"/>
              <a:gd name="connsiteX94" fmla="*/ 805473 w 828188"/>
              <a:gd name="connsiteY94" fmla="*/ 618977 h 776012"/>
              <a:gd name="connsiteX95" fmla="*/ 805473 w 828188"/>
              <a:gd name="connsiteY95" fmla="*/ 622327 h 776012"/>
              <a:gd name="connsiteX96" fmla="*/ 816132 w 828188"/>
              <a:gd name="connsiteY96" fmla="*/ 625220 h 776012"/>
              <a:gd name="connsiteX97" fmla="*/ 825040 w 828188"/>
              <a:gd name="connsiteY97" fmla="*/ 602074 h 776012"/>
              <a:gd name="connsiteX98" fmla="*/ 819711 w 828188"/>
              <a:gd name="connsiteY98" fmla="*/ 600019 h 776012"/>
              <a:gd name="connsiteX99" fmla="*/ 819711 w 828188"/>
              <a:gd name="connsiteY99" fmla="*/ 599714 h 776012"/>
              <a:gd name="connsiteX100" fmla="*/ 819635 w 828188"/>
              <a:gd name="connsiteY100" fmla="*/ 599714 h 776012"/>
              <a:gd name="connsiteX101" fmla="*/ 315463 w 828188"/>
              <a:gd name="connsiteY101" fmla="*/ 371687 h 776012"/>
              <a:gd name="connsiteX102" fmla="*/ 315463 w 828188"/>
              <a:gd name="connsiteY102" fmla="*/ 371687 h 776012"/>
              <a:gd name="connsiteX103" fmla="*/ 310591 w 828188"/>
              <a:gd name="connsiteY103" fmla="*/ 372906 h 776012"/>
              <a:gd name="connsiteX104" fmla="*/ 300921 w 828188"/>
              <a:gd name="connsiteY104" fmla="*/ 379301 h 776012"/>
              <a:gd name="connsiteX105" fmla="*/ 304424 w 828188"/>
              <a:gd name="connsiteY105" fmla="*/ 383488 h 776012"/>
              <a:gd name="connsiteX106" fmla="*/ 314017 w 828188"/>
              <a:gd name="connsiteY106" fmla="*/ 385240 h 776012"/>
              <a:gd name="connsiteX107" fmla="*/ 319422 w 828188"/>
              <a:gd name="connsiteY107" fmla="*/ 391940 h 776012"/>
              <a:gd name="connsiteX108" fmla="*/ 319422 w 828188"/>
              <a:gd name="connsiteY108" fmla="*/ 395290 h 776012"/>
              <a:gd name="connsiteX109" fmla="*/ 330081 w 828188"/>
              <a:gd name="connsiteY109" fmla="*/ 398183 h 776012"/>
              <a:gd name="connsiteX110" fmla="*/ 338989 w 828188"/>
              <a:gd name="connsiteY110" fmla="*/ 375114 h 776012"/>
              <a:gd name="connsiteX111" fmla="*/ 333660 w 828188"/>
              <a:gd name="connsiteY111" fmla="*/ 373058 h 776012"/>
              <a:gd name="connsiteX112" fmla="*/ 333660 w 828188"/>
              <a:gd name="connsiteY112" fmla="*/ 372297 h 776012"/>
              <a:gd name="connsiteX113" fmla="*/ 315463 w 828188"/>
              <a:gd name="connsiteY113" fmla="*/ 371687 h 776012"/>
              <a:gd name="connsiteX114" fmla="*/ 315463 w 828188"/>
              <a:gd name="connsiteY114" fmla="*/ 371687 h 776012"/>
              <a:gd name="connsiteX115" fmla="*/ 6428 w 828188"/>
              <a:gd name="connsiteY115" fmla="*/ 773989 h 776012"/>
              <a:gd name="connsiteX116" fmla="*/ 6428 w 828188"/>
              <a:gd name="connsiteY116" fmla="*/ 773989 h 776012"/>
              <a:gd name="connsiteX117" fmla="*/ 9397 w 828188"/>
              <a:gd name="connsiteY117" fmla="*/ 772390 h 776012"/>
              <a:gd name="connsiteX118" fmla="*/ 8560 w 828188"/>
              <a:gd name="connsiteY118" fmla="*/ 772162 h 776012"/>
              <a:gd name="connsiteX119" fmla="*/ 8560 w 828188"/>
              <a:gd name="connsiteY119" fmla="*/ 768812 h 776012"/>
              <a:gd name="connsiteX120" fmla="*/ 3154 w 828188"/>
              <a:gd name="connsiteY120" fmla="*/ 749169 h 776012"/>
              <a:gd name="connsiteX121" fmla="*/ 22721 w 828188"/>
              <a:gd name="connsiteY121" fmla="*/ 749169 h 776012"/>
              <a:gd name="connsiteX122" fmla="*/ 22721 w 828188"/>
              <a:gd name="connsiteY122" fmla="*/ 749930 h 776012"/>
              <a:gd name="connsiteX123" fmla="*/ 28051 w 828188"/>
              <a:gd name="connsiteY123" fmla="*/ 751986 h 776012"/>
              <a:gd name="connsiteX124" fmla="*/ 28736 w 828188"/>
              <a:gd name="connsiteY124" fmla="*/ 752443 h 776012"/>
              <a:gd name="connsiteX125" fmla="*/ 30030 w 828188"/>
              <a:gd name="connsiteY125" fmla="*/ 749397 h 776012"/>
              <a:gd name="connsiteX126" fmla="*/ 47770 w 828188"/>
              <a:gd name="connsiteY126" fmla="*/ 754803 h 776012"/>
              <a:gd name="connsiteX127" fmla="*/ 47770 w 828188"/>
              <a:gd name="connsiteY127" fmla="*/ 770335 h 776012"/>
              <a:gd name="connsiteX128" fmla="*/ 33000 w 828188"/>
              <a:gd name="connsiteY128" fmla="*/ 775892 h 776012"/>
              <a:gd name="connsiteX129" fmla="*/ 19447 w 828188"/>
              <a:gd name="connsiteY129" fmla="*/ 774750 h 776012"/>
              <a:gd name="connsiteX130" fmla="*/ 19143 w 828188"/>
              <a:gd name="connsiteY130" fmla="*/ 774979 h 776012"/>
              <a:gd name="connsiteX131" fmla="*/ 17696 w 828188"/>
              <a:gd name="connsiteY131" fmla="*/ 774598 h 776012"/>
              <a:gd name="connsiteX132" fmla="*/ 6428 w 828188"/>
              <a:gd name="connsiteY132" fmla="*/ 773989 h 776012"/>
              <a:gd name="connsiteX133" fmla="*/ 6428 w 828188"/>
              <a:gd name="connsiteY133" fmla="*/ 773989 h 776012"/>
              <a:gd name="connsiteX134" fmla="*/ 382311 w 828188"/>
              <a:gd name="connsiteY134" fmla="*/ 517031 h 776012"/>
              <a:gd name="connsiteX135" fmla="*/ 382311 w 828188"/>
              <a:gd name="connsiteY135" fmla="*/ 517031 h 776012"/>
              <a:gd name="connsiteX136" fmla="*/ 376981 w 828188"/>
              <a:gd name="connsiteY136" fmla="*/ 497388 h 776012"/>
              <a:gd name="connsiteX137" fmla="*/ 396548 w 828188"/>
              <a:gd name="connsiteY137" fmla="*/ 497388 h 776012"/>
              <a:gd name="connsiteX138" fmla="*/ 396548 w 828188"/>
              <a:gd name="connsiteY138" fmla="*/ 498149 h 776012"/>
              <a:gd name="connsiteX139" fmla="*/ 401877 w 828188"/>
              <a:gd name="connsiteY139" fmla="*/ 500205 h 776012"/>
              <a:gd name="connsiteX140" fmla="*/ 392970 w 828188"/>
              <a:gd name="connsiteY140" fmla="*/ 523274 h 776012"/>
              <a:gd name="connsiteX141" fmla="*/ 382311 w 828188"/>
              <a:gd name="connsiteY141" fmla="*/ 520381 h 776012"/>
              <a:gd name="connsiteX142" fmla="*/ 382311 w 828188"/>
              <a:gd name="connsiteY142" fmla="*/ 517031 h 776012"/>
              <a:gd name="connsiteX143" fmla="*/ 382311 w 828188"/>
              <a:gd name="connsiteY143" fmla="*/ 517031 h 776012"/>
              <a:gd name="connsiteX144" fmla="*/ 679849 w 828188"/>
              <a:gd name="connsiteY144" fmla="*/ 135362 h 776012"/>
              <a:gd name="connsiteX145" fmla="*/ 679849 w 828188"/>
              <a:gd name="connsiteY145" fmla="*/ 135362 h 776012"/>
              <a:gd name="connsiteX146" fmla="*/ 682666 w 828188"/>
              <a:gd name="connsiteY146" fmla="*/ 125084 h 776012"/>
              <a:gd name="connsiteX147" fmla="*/ 685103 w 828188"/>
              <a:gd name="connsiteY147" fmla="*/ 116100 h 776012"/>
              <a:gd name="connsiteX148" fmla="*/ 684494 w 828188"/>
              <a:gd name="connsiteY148" fmla="*/ 109019 h 776012"/>
              <a:gd name="connsiteX149" fmla="*/ 671627 w 828188"/>
              <a:gd name="connsiteY149" fmla="*/ 109019 h 776012"/>
              <a:gd name="connsiteX150" fmla="*/ 661044 w 828188"/>
              <a:gd name="connsiteY150" fmla="*/ 121810 h 776012"/>
              <a:gd name="connsiteX151" fmla="*/ 664927 w 828188"/>
              <a:gd name="connsiteY151" fmla="*/ 130109 h 776012"/>
              <a:gd name="connsiteX152" fmla="*/ 679849 w 828188"/>
              <a:gd name="connsiteY152" fmla="*/ 135362 h 776012"/>
              <a:gd name="connsiteX153" fmla="*/ 679849 w 828188"/>
              <a:gd name="connsiteY153" fmla="*/ 135362 h 776012"/>
              <a:gd name="connsiteX154" fmla="*/ 159613 w 828188"/>
              <a:gd name="connsiteY154" fmla="*/ 28087 h 776012"/>
              <a:gd name="connsiteX155" fmla="*/ 159613 w 828188"/>
              <a:gd name="connsiteY155" fmla="*/ 28087 h 776012"/>
              <a:gd name="connsiteX156" fmla="*/ 168978 w 828188"/>
              <a:gd name="connsiteY156" fmla="*/ 34177 h 776012"/>
              <a:gd name="connsiteX157" fmla="*/ 177125 w 828188"/>
              <a:gd name="connsiteY157" fmla="*/ 39507 h 776012"/>
              <a:gd name="connsiteX158" fmla="*/ 184205 w 828188"/>
              <a:gd name="connsiteY158" fmla="*/ 39811 h 776012"/>
              <a:gd name="connsiteX159" fmla="*/ 187707 w 828188"/>
              <a:gd name="connsiteY159" fmla="*/ 19483 h 776012"/>
              <a:gd name="connsiteX160" fmla="*/ 178038 w 828188"/>
              <a:gd name="connsiteY160" fmla="*/ 525 h 776012"/>
              <a:gd name="connsiteX161" fmla="*/ 168826 w 828188"/>
              <a:gd name="connsiteY161" fmla="*/ 5170 h 776012"/>
              <a:gd name="connsiteX162" fmla="*/ 159613 w 828188"/>
              <a:gd name="connsiteY162" fmla="*/ 28087 h 776012"/>
              <a:gd name="connsiteX163" fmla="*/ 159613 w 828188"/>
              <a:gd name="connsiteY163" fmla="*/ 28087 h 776012"/>
              <a:gd name="connsiteX164" fmla="*/ 295440 w 828188"/>
              <a:gd name="connsiteY164" fmla="*/ 356384 h 776012"/>
              <a:gd name="connsiteX165" fmla="*/ 295440 w 828188"/>
              <a:gd name="connsiteY165" fmla="*/ 356384 h 776012"/>
              <a:gd name="connsiteX166" fmla="*/ 297952 w 828188"/>
              <a:gd name="connsiteY166" fmla="*/ 346106 h 776012"/>
              <a:gd name="connsiteX167" fmla="*/ 300160 w 828188"/>
              <a:gd name="connsiteY167" fmla="*/ 337122 h 776012"/>
              <a:gd name="connsiteX168" fmla="*/ 299627 w 828188"/>
              <a:gd name="connsiteY168" fmla="*/ 330117 h 776012"/>
              <a:gd name="connsiteX169" fmla="*/ 287826 w 828188"/>
              <a:gd name="connsiteY169" fmla="*/ 330117 h 776012"/>
              <a:gd name="connsiteX170" fmla="*/ 278081 w 828188"/>
              <a:gd name="connsiteY170" fmla="*/ 342908 h 776012"/>
              <a:gd name="connsiteX171" fmla="*/ 281583 w 828188"/>
              <a:gd name="connsiteY171" fmla="*/ 351207 h 776012"/>
              <a:gd name="connsiteX172" fmla="*/ 295440 w 828188"/>
              <a:gd name="connsiteY172" fmla="*/ 356384 h 77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828188" h="776012">
                <a:moveTo>
                  <a:pt x="765807" y="628265"/>
                </a:moveTo>
                <a:cubicBezTo>
                  <a:pt x="765807" y="628265"/>
                  <a:pt x="760934" y="622098"/>
                  <a:pt x="761543" y="615855"/>
                </a:cubicBezTo>
                <a:cubicBezTo>
                  <a:pt x="762076" y="609612"/>
                  <a:pt x="762076" y="605729"/>
                  <a:pt x="757812" y="604968"/>
                </a:cubicBezTo>
                <a:cubicBezTo>
                  <a:pt x="753549" y="604206"/>
                  <a:pt x="754082" y="600323"/>
                  <a:pt x="752940" y="596440"/>
                </a:cubicBezTo>
                <a:cubicBezTo>
                  <a:pt x="751874" y="592557"/>
                  <a:pt x="745402" y="591035"/>
                  <a:pt x="743270" y="596440"/>
                </a:cubicBezTo>
                <a:cubicBezTo>
                  <a:pt x="741139" y="601846"/>
                  <a:pt x="741139" y="608089"/>
                  <a:pt x="743270" y="611972"/>
                </a:cubicBezTo>
                <a:cubicBezTo>
                  <a:pt x="745402" y="615855"/>
                  <a:pt x="747001" y="620499"/>
                  <a:pt x="751341" y="622098"/>
                </a:cubicBezTo>
                <a:cubicBezTo>
                  <a:pt x="755604" y="623621"/>
                  <a:pt x="765807" y="628265"/>
                  <a:pt x="765807" y="628265"/>
                </a:cubicBezTo>
                <a:lnTo>
                  <a:pt x="765807" y="628265"/>
                </a:lnTo>
                <a:close/>
                <a:moveTo>
                  <a:pt x="581101" y="106659"/>
                </a:moveTo>
                <a:lnTo>
                  <a:pt x="581101" y="106659"/>
                </a:lnTo>
                <a:cubicBezTo>
                  <a:pt x="577827" y="101329"/>
                  <a:pt x="572802" y="91203"/>
                  <a:pt x="577675" y="87016"/>
                </a:cubicBezTo>
                <a:cubicBezTo>
                  <a:pt x="584451" y="81229"/>
                  <a:pt x="590161" y="87016"/>
                  <a:pt x="590161" y="87016"/>
                </a:cubicBezTo>
                <a:lnTo>
                  <a:pt x="590161" y="87777"/>
                </a:lnTo>
                <a:cubicBezTo>
                  <a:pt x="591303" y="88158"/>
                  <a:pt x="592369" y="88843"/>
                  <a:pt x="593587" y="89833"/>
                </a:cubicBezTo>
                <a:cubicBezTo>
                  <a:pt x="600363" y="95619"/>
                  <a:pt x="587877" y="112902"/>
                  <a:pt x="587877" y="112902"/>
                </a:cubicBezTo>
                <a:lnTo>
                  <a:pt x="581101" y="110009"/>
                </a:lnTo>
                <a:lnTo>
                  <a:pt x="581101" y="106659"/>
                </a:lnTo>
                <a:lnTo>
                  <a:pt x="581101" y="106659"/>
                </a:lnTo>
                <a:close/>
                <a:moveTo>
                  <a:pt x="702538" y="173430"/>
                </a:moveTo>
                <a:lnTo>
                  <a:pt x="702538" y="173430"/>
                </a:lnTo>
                <a:cubicBezTo>
                  <a:pt x="702614" y="173278"/>
                  <a:pt x="702690" y="173125"/>
                  <a:pt x="702766" y="172973"/>
                </a:cubicBezTo>
                <a:cubicBezTo>
                  <a:pt x="704060" y="169851"/>
                  <a:pt x="696142" y="168557"/>
                  <a:pt x="689062" y="172745"/>
                </a:cubicBezTo>
                <a:cubicBezTo>
                  <a:pt x="687767" y="173125"/>
                  <a:pt x="686397" y="173658"/>
                  <a:pt x="685027" y="174496"/>
                </a:cubicBezTo>
                <a:cubicBezTo>
                  <a:pt x="683352" y="175333"/>
                  <a:pt x="682438" y="176551"/>
                  <a:pt x="682057" y="177922"/>
                </a:cubicBezTo>
                <a:cubicBezTo>
                  <a:pt x="678707" y="180891"/>
                  <a:pt x="676804" y="183784"/>
                  <a:pt x="676956" y="185840"/>
                </a:cubicBezTo>
                <a:cubicBezTo>
                  <a:pt x="677184" y="189038"/>
                  <a:pt x="676042" y="192844"/>
                  <a:pt x="681220" y="194139"/>
                </a:cubicBezTo>
                <a:cubicBezTo>
                  <a:pt x="683504" y="194748"/>
                  <a:pt x="687082" y="195814"/>
                  <a:pt x="690356" y="196880"/>
                </a:cubicBezTo>
                <a:lnTo>
                  <a:pt x="690356" y="197489"/>
                </a:lnTo>
                <a:lnTo>
                  <a:pt x="701015" y="200382"/>
                </a:lnTo>
                <a:cubicBezTo>
                  <a:pt x="701015" y="200382"/>
                  <a:pt x="720582" y="183099"/>
                  <a:pt x="709923" y="177313"/>
                </a:cubicBezTo>
                <a:cubicBezTo>
                  <a:pt x="708019" y="176323"/>
                  <a:pt x="706268" y="175714"/>
                  <a:pt x="704593" y="175257"/>
                </a:cubicBezTo>
                <a:lnTo>
                  <a:pt x="704593" y="174572"/>
                </a:lnTo>
                <a:cubicBezTo>
                  <a:pt x="704517" y="174420"/>
                  <a:pt x="703832" y="173963"/>
                  <a:pt x="702538" y="173430"/>
                </a:cubicBezTo>
                <a:lnTo>
                  <a:pt x="702538" y="173430"/>
                </a:lnTo>
                <a:close/>
                <a:moveTo>
                  <a:pt x="645817" y="187743"/>
                </a:moveTo>
                <a:lnTo>
                  <a:pt x="645817" y="187743"/>
                </a:lnTo>
                <a:cubicBezTo>
                  <a:pt x="645817" y="187743"/>
                  <a:pt x="645207" y="186830"/>
                  <a:pt x="645055" y="185383"/>
                </a:cubicBezTo>
                <a:lnTo>
                  <a:pt x="651603" y="187134"/>
                </a:lnTo>
                <a:cubicBezTo>
                  <a:pt x="651603" y="187134"/>
                  <a:pt x="671170" y="169775"/>
                  <a:pt x="660511" y="164065"/>
                </a:cubicBezTo>
                <a:cubicBezTo>
                  <a:pt x="658683" y="163075"/>
                  <a:pt x="656856" y="162390"/>
                  <a:pt x="655105" y="162009"/>
                </a:cubicBezTo>
                <a:lnTo>
                  <a:pt x="655105" y="161324"/>
                </a:lnTo>
                <a:cubicBezTo>
                  <a:pt x="655105" y="161324"/>
                  <a:pt x="654420" y="160867"/>
                  <a:pt x="653126" y="160334"/>
                </a:cubicBezTo>
                <a:cubicBezTo>
                  <a:pt x="651603" y="158126"/>
                  <a:pt x="641477" y="157746"/>
                  <a:pt x="632341" y="161553"/>
                </a:cubicBezTo>
                <a:cubicBezTo>
                  <a:pt x="621758" y="166045"/>
                  <a:pt x="614905" y="171146"/>
                  <a:pt x="615286" y="174343"/>
                </a:cubicBezTo>
                <a:cubicBezTo>
                  <a:pt x="615667" y="177541"/>
                  <a:pt x="613916" y="181424"/>
                  <a:pt x="621453" y="182642"/>
                </a:cubicBezTo>
                <a:cubicBezTo>
                  <a:pt x="629067" y="183937"/>
                  <a:pt x="645817" y="187743"/>
                  <a:pt x="645817" y="187743"/>
                </a:cubicBezTo>
                <a:lnTo>
                  <a:pt x="645817" y="187743"/>
                </a:lnTo>
                <a:close/>
                <a:moveTo>
                  <a:pt x="621529" y="115414"/>
                </a:moveTo>
                <a:lnTo>
                  <a:pt x="621529" y="115414"/>
                </a:lnTo>
                <a:cubicBezTo>
                  <a:pt x="616428" y="110085"/>
                  <a:pt x="608510" y="99959"/>
                  <a:pt x="616200" y="95847"/>
                </a:cubicBezTo>
                <a:cubicBezTo>
                  <a:pt x="626859" y="90061"/>
                  <a:pt x="635767" y="95847"/>
                  <a:pt x="635767" y="95847"/>
                </a:cubicBezTo>
                <a:lnTo>
                  <a:pt x="635767" y="96533"/>
                </a:lnTo>
                <a:cubicBezTo>
                  <a:pt x="637442" y="96913"/>
                  <a:pt x="639269" y="97599"/>
                  <a:pt x="641096" y="98588"/>
                </a:cubicBezTo>
                <a:cubicBezTo>
                  <a:pt x="651755" y="104375"/>
                  <a:pt x="632188" y="121657"/>
                  <a:pt x="632188" y="121657"/>
                </a:cubicBezTo>
                <a:lnTo>
                  <a:pt x="621529" y="118764"/>
                </a:lnTo>
                <a:lnTo>
                  <a:pt x="621529" y="115414"/>
                </a:lnTo>
                <a:lnTo>
                  <a:pt x="621529" y="115414"/>
                </a:lnTo>
                <a:close/>
                <a:moveTo>
                  <a:pt x="312646" y="499900"/>
                </a:moveTo>
                <a:lnTo>
                  <a:pt x="312646" y="499900"/>
                </a:lnTo>
                <a:cubicBezTo>
                  <a:pt x="312646" y="499900"/>
                  <a:pt x="310971" y="497464"/>
                  <a:pt x="312570" y="494190"/>
                </a:cubicBezTo>
                <a:cubicBezTo>
                  <a:pt x="312875" y="494571"/>
                  <a:pt x="313179" y="494875"/>
                  <a:pt x="313484" y="495180"/>
                </a:cubicBezTo>
                <a:lnTo>
                  <a:pt x="313484" y="498530"/>
                </a:lnTo>
                <a:lnTo>
                  <a:pt x="324143" y="501423"/>
                </a:lnTo>
                <a:cubicBezTo>
                  <a:pt x="324143" y="501423"/>
                  <a:pt x="343634" y="484064"/>
                  <a:pt x="332975" y="478354"/>
                </a:cubicBezTo>
                <a:cubicBezTo>
                  <a:pt x="331147" y="477364"/>
                  <a:pt x="329320" y="476679"/>
                  <a:pt x="327645" y="476298"/>
                </a:cubicBezTo>
                <a:lnTo>
                  <a:pt x="327645" y="475613"/>
                </a:lnTo>
                <a:cubicBezTo>
                  <a:pt x="327645" y="475613"/>
                  <a:pt x="324676" y="473709"/>
                  <a:pt x="320184" y="473176"/>
                </a:cubicBezTo>
                <a:cubicBezTo>
                  <a:pt x="320564" y="470359"/>
                  <a:pt x="309296" y="469446"/>
                  <a:pt x="299323" y="473709"/>
                </a:cubicBezTo>
                <a:cubicBezTo>
                  <a:pt x="288816" y="478201"/>
                  <a:pt x="281964" y="483303"/>
                  <a:pt x="282344" y="486500"/>
                </a:cubicBezTo>
                <a:cubicBezTo>
                  <a:pt x="282649" y="489698"/>
                  <a:pt x="280974" y="493581"/>
                  <a:pt x="288511" y="494799"/>
                </a:cubicBezTo>
                <a:cubicBezTo>
                  <a:pt x="295973" y="496093"/>
                  <a:pt x="312646" y="499900"/>
                  <a:pt x="312646" y="499900"/>
                </a:cubicBezTo>
                <a:lnTo>
                  <a:pt x="312646" y="499900"/>
                </a:lnTo>
                <a:close/>
                <a:moveTo>
                  <a:pt x="325970" y="609155"/>
                </a:moveTo>
                <a:lnTo>
                  <a:pt x="325970" y="609155"/>
                </a:lnTo>
                <a:cubicBezTo>
                  <a:pt x="325970" y="609155"/>
                  <a:pt x="326579" y="608850"/>
                  <a:pt x="327569" y="608774"/>
                </a:cubicBezTo>
                <a:cubicBezTo>
                  <a:pt x="327036" y="609003"/>
                  <a:pt x="326579" y="609231"/>
                  <a:pt x="326122" y="609536"/>
                </a:cubicBezTo>
                <a:cubicBezTo>
                  <a:pt x="318433" y="613723"/>
                  <a:pt x="326351" y="623773"/>
                  <a:pt x="331452" y="629179"/>
                </a:cubicBezTo>
                <a:lnTo>
                  <a:pt x="331452" y="632529"/>
                </a:lnTo>
                <a:lnTo>
                  <a:pt x="342111" y="635422"/>
                </a:lnTo>
                <a:cubicBezTo>
                  <a:pt x="342111" y="635422"/>
                  <a:pt x="354826" y="624154"/>
                  <a:pt x="354140" y="616769"/>
                </a:cubicBezTo>
                <a:cubicBezTo>
                  <a:pt x="355130" y="612733"/>
                  <a:pt x="355511" y="606566"/>
                  <a:pt x="354064" y="600552"/>
                </a:cubicBezTo>
                <a:cubicBezTo>
                  <a:pt x="351476" y="589436"/>
                  <a:pt x="347593" y="581822"/>
                  <a:pt x="344395" y="581594"/>
                </a:cubicBezTo>
                <a:cubicBezTo>
                  <a:pt x="341197" y="581365"/>
                  <a:pt x="337695" y="579081"/>
                  <a:pt x="335182" y="586238"/>
                </a:cubicBezTo>
                <a:cubicBezTo>
                  <a:pt x="332670" y="593319"/>
                  <a:pt x="325970" y="609155"/>
                  <a:pt x="325970" y="609155"/>
                </a:cubicBezTo>
                <a:lnTo>
                  <a:pt x="325970" y="609155"/>
                </a:lnTo>
                <a:close/>
                <a:moveTo>
                  <a:pt x="819635" y="599714"/>
                </a:moveTo>
                <a:lnTo>
                  <a:pt x="819635" y="599714"/>
                </a:lnTo>
                <a:cubicBezTo>
                  <a:pt x="823289" y="596897"/>
                  <a:pt x="823670" y="595146"/>
                  <a:pt x="817731" y="594689"/>
                </a:cubicBezTo>
                <a:cubicBezTo>
                  <a:pt x="809432" y="594080"/>
                  <a:pt x="814838" y="590882"/>
                  <a:pt x="816741" y="587685"/>
                </a:cubicBezTo>
                <a:cubicBezTo>
                  <a:pt x="818721" y="584487"/>
                  <a:pt x="806615" y="583193"/>
                  <a:pt x="796109" y="587685"/>
                </a:cubicBezTo>
                <a:cubicBezTo>
                  <a:pt x="785526" y="592177"/>
                  <a:pt x="778750" y="597278"/>
                  <a:pt x="779130" y="600476"/>
                </a:cubicBezTo>
                <a:cubicBezTo>
                  <a:pt x="779435" y="603673"/>
                  <a:pt x="777760" y="607556"/>
                  <a:pt x="785297" y="608774"/>
                </a:cubicBezTo>
                <a:cubicBezTo>
                  <a:pt x="788876" y="609383"/>
                  <a:pt x="794662" y="610602"/>
                  <a:pt x="799687" y="611744"/>
                </a:cubicBezTo>
                <a:cubicBezTo>
                  <a:pt x="801362" y="614408"/>
                  <a:pt x="803570" y="617073"/>
                  <a:pt x="805473" y="618977"/>
                </a:cubicBezTo>
                <a:lnTo>
                  <a:pt x="805473" y="622327"/>
                </a:lnTo>
                <a:lnTo>
                  <a:pt x="816132" y="625220"/>
                </a:lnTo>
                <a:cubicBezTo>
                  <a:pt x="816132" y="625220"/>
                  <a:pt x="835623" y="607937"/>
                  <a:pt x="825040" y="602074"/>
                </a:cubicBezTo>
                <a:cubicBezTo>
                  <a:pt x="823213" y="601085"/>
                  <a:pt x="821386" y="600476"/>
                  <a:pt x="819711" y="600019"/>
                </a:cubicBezTo>
                <a:lnTo>
                  <a:pt x="819711" y="599714"/>
                </a:lnTo>
                <a:lnTo>
                  <a:pt x="819635" y="599714"/>
                </a:lnTo>
                <a:close/>
                <a:moveTo>
                  <a:pt x="315463" y="371687"/>
                </a:moveTo>
                <a:lnTo>
                  <a:pt x="315463" y="371687"/>
                </a:lnTo>
                <a:cubicBezTo>
                  <a:pt x="313864" y="371916"/>
                  <a:pt x="312189" y="372297"/>
                  <a:pt x="310591" y="372906"/>
                </a:cubicBezTo>
                <a:cubicBezTo>
                  <a:pt x="304576" y="375190"/>
                  <a:pt x="300693" y="377702"/>
                  <a:pt x="300921" y="379301"/>
                </a:cubicBezTo>
                <a:cubicBezTo>
                  <a:pt x="301150" y="380900"/>
                  <a:pt x="300160" y="382803"/>
                  <a:pt x="304424" y="383488"/>
                </a:cubicBezTo>
                <a:cubicBezTo>
                  <a:pt x="306784" y="383869"/>
                  <a:pt x="310971" y="384631"/>
                  <a:pt x="314017" y="385240"/>
                </a:cubicBezTo>
                <a:cubicBezTo>
                  <a:pt x="315692" y="387752"/>
                  <a:pt x="317671" y="390112"/>
                  <a:pt x="319422" y="391940"/>
                </a:cubicBezTo>
                <a:lnTo>
                  <a:pt x="319422" y="395290"/>
                </a:lnTo>
                <a:lnTo>
                  <a:pt x="330081" y="398183"/>
                </a:lnTo>
                <a:cubicBezTo>
                  <a:pt x="330081" y="398183"/>
                  <a:pt x="349648" y="380900"/>
                  <a:pt x="338989" y="375114"/>
                </a:cubicBezTo>
                <a:cubicBezTo>
                  <a:pt x="337086" y="374124"/>
                  <a:pt x="335335" y="373439"/>
                  <a:pt x="333660" y="373058"/>
                </a:cubicBezTo>
                <a:lnTo>
                  <a:pt x="333660" y="372297"/>
                </a:lnTo>
                <a:cubicBezTo>
                  <a:pt x="333736" y="372297"/>
                  <a:pt x="325513" y="366967"/>
                  <a:pt x="315463" y="371687"/>
                </a:cubicBezTo>
                <a:lnTo>
                  <a:pt x="315463" y="371687"/>
                </a:lnTo>
                <a:close/>
                <a:moveTo>
                  <a:pt x="6428" y="773989"/>
                </a:moveTo>
                <a:lnTo>
                  <a:pt x="6428" y="773989"/>
                </a:lnTo>
                <a:cubicBezTo>
                  <a:pt x="6428" y="773989"/>
                  <a:pt x="7799" y="773456"/>
                  <a:pt x="9397" y="772390"/>
                </a:cubicBezTo>
                <a:lnTo>
                  <a:pt x="8560" y="772162"/>
                </a:lnTo>
                <a:lnTo>
                  <a:pt x="8560" y="768812"/>
                </a:lnTo>
                <a:cubicBezTo>
                  <a:pt x="3459" y="763482"/>
                  <a:pt x="-4459" y="753356"/>
                  <a:pt x="3154" y="749169"/>
                </a:cubicBezTo>
                <a:cubicBezTo>
                  <a:pt x="13813" y="743382"/>
                  <a:pt x="22721" y="749169"/>
                  <a:pt x="22721" y="749169"/>
                </a:cubicBezTo>
                <a:lnTo>
                  <a:pt x="22721" y="749930"/>
                </a:lnTo>
                <a:cubicBezTo>
                  <a:pt x="24396" y="750311"/>
                  <a:pt x="26223" y="750996"/>
                  <a:pt x="28051" y="751986"/>
                </a:cubicBezTo>
                <a:cubicBezTo>
                  <a:pt x="28279" y="752138"/>
                  <a:pt x="28508" y="752290"/>
                  <a:pt x="28736" y="752443"/>
                </a:cubicBezTo>
                <a:cubicBezTo>
                  <a:pt x="29117" y="751453"/>
                  <a:pt x="29421" y="750387"/>
                  <a:pt x="30030" y="749397"/>
                </a:cubicBezTo>
                <a:cubicBezTo>
                  <a:pt x="32010" y="746123"/>
                  <a:pt x="43887" y="748179"/>
                  <a:pt x="47770" y="754803"/>
                </a:cubicBezTo>
                <a:cubicBezTo>
                  <a:pt x="51729" y="761427"/>
                  <a:pt x="51729" y="767670"/>
                  <a:pt x="47770" y="770335"/>
                </a:cubicBezTo>
                <a:cubicBezTo>
                  <a:pt x="43811" y="772999"/>
                  <a:pt x="40842" y="776730"/>
                  <a:pt x="33000" y="775892"/>
                </a:cubicBezTo>
                <a:cubicBezTo>
                  <a:pt x="29650" y="775512"/>
                  <a:pt x="24396" y="775131"/>
                  <a:pt x="19447" y="774750"/>
                </a:cubicBezTo>
                <a:cubicBezTo>
                  <a:pt x="19219" y="774903"/>
                  <a:pt x="19143" y="774979"/>
                  <a:pt x="19143" y="774979"/>
                </a:cubicBezTo>
                <a:lnTo>
                  <a:pt x="17696" y="774598"/>
                </a:lnTo>
                <a:cubicBezTo>
                  <a:pt x="11605" y="774294"/>
                  <a:pt x="6428" y="773989"/>
                  <a:pt x="6428" y="773989"/>
                </a:cubicBezTo>
                <a:lnTo>
                  <a:pt x="6428" y="773989"/>
                </a:lnTo>
                <a:close/>
                <a:moveTo>
                  <a:pt x="382311" y="517031"/>
                </a:moveTo>
                <a:lnTo>
                  <a:pt x="382311" y="517031"/>
                </a:lnTo>
                <a:cubicBezTo>
                  <a:pt x="377209" y="511625"/>
                  <a:pt x="369291" y="501575"/>
                  <a:pt x="376981" y="497388"/>
                </a:cubicBezTo>
                <a:cubicBezTo>
                  <a:pt x="387640" y="491601"/>
                  <a:pt x="396548" y="497388"/>
                  <a:pt x="396548" y="497388"/>
                </a:cubicBezTo>
                <a:lnTo>
                  <a:pt x="396548" y="498149"/>
                </a:lnTo>
                <a:cubicBezTo>
                  <a:pt x="398223" y="498530"/>
                  <a:pt x="400050" y="499139"/>
                  <a:pt x="401877" y="500205"/>
                </a:cubicBezTo>
                <a:cubicBezTo>
                  <a:pt x="412536" y="505991"/>
                  <a:pt x="392970" y="523274"/>
                  <a:pt x="392970" y="523274"/>
                </a:cubicBezTo>
                <a:lnTo>
                  <a:pt x="382311" y="520381"/>
                </a:lnTo>
                <a:lnTo>
                  <a:pt x="382311" y="517031"/>
                </a:lnTo>
                <a:lnTo>
                  <a:pt x="382311" y="517031"/>
                </a:lnTo>
                <a:close/>
                <a:moveTo>
                  <a:pt x="679849" y="135362"/>
                </a:moveTo>
                <a:lnTo>
                  <a:pt x="679849" y="135362"/>
                </a:lnTo>
                <a:cubicBezTo>
                  <a:pt x="679849" y="135362"/>
                  <a:pt x="677717" y="130261"/>
                  <a:pt x="682666" y="125084"/>
                </a:cubicBezTo>
                <a:cubicBezTo>
                  <a:pt x="687615" y="119982"/>
                  <a:pt x="690280" y="116785"/>
                  <a:pt x="685103" y="116100"/>
                </a:cubicBezTo>
                <a:cubicBezTo>
                  <a:pt x="679925" y="115490"/>
                  <a:pt x="683275" y="112217"/>
                  <a:pt x="684494" y="109019"/>
                </a:cubicBezTo>
                <a:cubicBezTo>
                  <a:pt x="685712" y="105821"/>
                  <a:pt x="678174" y="104527"/>
                  <a:pt x="671627" y="109019"/>
                </a:cubicBezTo>
                <a:cubicBezTo>
                  <a:pt x="665079" y="113511"/>
                  <a:pt x="660815" y="118612"/>
                  <a:pt x="661044" y="121810"/>
                </a:cubicBezTo>
                <a:cubicBezTo>
                  <a:pt x="661272" y="125007"/>
                  <a:pt x="660206" y="128890"/>
                  <a:pt x="664927" y="130109"/>
                </a:cubicBezTo>
                <a:cubicBezTo>
                  <a:pt x="669495" y="131479"/>
                  <a:pt x="679849" y="135362"/>
                  <a:pt x="679849" y="135362"/>
                </a:cubicBezTo>
                <a:lnTo>
                  <a:pt x="679849" y="135362"/>
                </a:lnTo>
                <a:close/>
                <a:moveTo>
                  <a:pt x="159613" y="28087"/>
                </a:moveTo>
                <a:lnTo>
                  <a:pt x="159613" y="28087"/>
                </a:lnTo>
                <a:cubicBezTo>
                  <a:pt x="159613" y="28087"/>
                  <a:pt x="165247" y="25498"/>
                  <a:pt x="168978" y="34177"/>
                </a:cubicBezTo>
                <a:cubicBezTo>
                  <a:pt x="172633" y="42857"/>
                  <a:pt x="175069" y="47653"/>
                  <a:pt x="177125" y="39507"/>
                </a:cubicBezTo>
                <a:cubicBezTo>
                  <a:pt x="179180" y="31436"/>
                  <a:pt x="181388" y="37299"/>
                  <a:pt x="184205" y="39811"/>
                </a:cubicBezTo>
                <a:cubicBezTo>
                  <a:pt x="187022" y="42248"/>
                  <a:pt x="190372" y="30599"/>
                  <a:pt x="187707" y="19483"/>
                </a:cubicBezTo>
                <a:cubicBezTo>
                  <a:pt x="185119" y="8367"/>
                  <a:pt x="181236" y="754"/>
                  <a:pt x="178038" y="525"/>
                </a:cubicBezTo>
                <a:cubicBezTo>
                  <a:pt x="174841" y="297"/>
                  <a:pt x="171338" y="-1987"/>
                  <a:pt x="168826" y="5170"/>
                </a:cubicBezTo>
                <a:cubicBezTo>
                  <a:pt x="166237" y="12326"/>
                  <a:pt x="159613" y="28087"/>
                  <a:pt x="159613" y="28087"/>
                </a:cubicBezTo>
                <a:lnTo>
                  <a:pt x="159613" y="28087"/>
                </a:lnTo>
                <a:close/>
                <a:moveTo>
                  <a:pt x="295440" y="356384"/>
                </a:moveTo>
                <a:lnTo>
                  <a:pt x="295440" y="356384"/>
                </a:lnTo>
                <a:cubicBezTo>
                  <a:pt x="295440" y="356384"/>
                  <a:pt x="293460" y="351207"/>
                  <a:pt x="297952" y="346106"/>
                </a:cubicBezTo>
                <a:cubicBezTo>
                  <a:pt x="302444" y="341005"/>
                  <a:pt x="304880" y="337807"/>
                  <a:pt x="300160" y="337122"/>
                </a:cubicBezTo>
                <a:cubicBezTo>
                  <a:pt x="295440" y="336513"/>
                  <a:pt x="298485" y="333315"/>
                  <a:pt x="299627" y="330117"/>
                </a:cubicBezTo>
                <a:cubicBezTo>
                  <a:pt x="300769" y="326920"/>
                  <a:pt x="293841" y="325625"/>
                  <a:pt x="287826" y="330117"/>
                </a:cubicBezTo>
                <a:cubicBezTo>
                  <a:pt x="281811" y="334609"/>
                  <a:pt x="277928" y="339710"/>
                  <a:pt x="278081" y="342908"/>
                </a:cubicBezTo>
                <a:cubicBezTo>
                  <a:pt x="278309" y="346106"/>
                  <a:pt x="277319" y="349913"/>
                  <a:pt x="281583" y="351207"/>
                </a:cubicBezTo>
                <a:cubicBezTo>
                  <a:pt x="285923" y="352577"/>
                  <a:pt x="295440" y="356384"/>
                  <a:pt x="295440" y="356384"/>
                </a:cubicBezTo>
                <a:close/>
              </a:path>
            </a:pathLst>
          </a:custGeom>
          <a:solidFill>
            <a:schemeClr val="bg2"/>
          </a:solidFill>
          <a:ln w="3175"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5" name="Star: 5 Points 154">
            <a:extLst>
              <a:ext uri="{FF2B5EF4-FFF2-40B4-BE49-F238E27FC236}">
                <a16:creationId xmlns:a16="http://schemas.microsoft.com/office/drawing/2014/main" id="{AF78C75D-A992-8593-DE18-79DF557E6009}"/>
              </a:ext>
            </a:extLst>
          </p:cNvPr>
          <p:cNvSpPr/>
          <p:nvPr/>
        </p:nvSpPr>
        <p:spPr>
          <a:xfrm>
            <a:off x="1890786" y="1253347"/>
            <a:ext cx="182880" cy="182880"/>
          </a:xfrm>
          <a:prstGeom prst="star5">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08" name="Freeform: Shape 1307">
            <a:extLst>
              <a:ext uri="{FF2B5EF4-FFF2-40B4-BE49-F238E27FC236}">
                <a16:creationId xmlns:a16="http://schemas.microsoft.com/office/drawing/2014/main" id="{605CCC46-20BE-D95F-5585-9DC2B858B153}"/>
              </a:ext>
            </a:extLst>
          </p:cNvPr>
          <p:cNvSpPr/>
          <p:nvPr/>
        </p:nvSpPr>
        <p:spPr>
          <a:xfrm>
            <a:off x="6287084" y="-549729"/>
            <a:ext cx="18181" cy="33169"/>
          </a:xfrm>
          <a:custGeom>
            <a:avLst/>
            <a:gdLst>
              <a:gd name="connsiteX0" fmla="*/ 9582 w 18181"/>
              <a:gd name="connsiteY0" fmla="*/ 14251 h 33169"/>
              <a:gd name="connsiteX1" fmla="*/ 18182 w 18181"/>
              <a:gd name="connsiteY1" fmla="*/ 26781 h 33169"/>
              <a:gd name="connsiteX2" fmla="*/ 7616 w 18181"/>
              <a:gd name="connsiteY2" fmla="*/ 33169 h 33169"/>
              <a:gd name="connsiteX3" fmla="*/ 2948 w 18181"/>
              <a:gd name="connsiteY3" fmla="*/ 16217 h 33169"/>
              <a:gd name="connsiteX4" fmla="*/ 9582 w 18181"/>
              <a:gd name="connsiteY4" fmla="*/ 14251 h 33169"/>
              <a:gd name="connsiteX5" fmla="*/ 9091 w 18181"/>
              <a:gd name="connsiteY5" fmla="*/ 0 h 33169"/>
              <a:gd name="connsiteX6" fmla="*/ 12531 w 18181"/>
              <a:gd name="connsiteY6" fmla="*/ 8108 h 33169"/>
              <a:gd name="connsiteX7" fmla="*/ 0 w 18181"/>
              <a:gd name="connsiteY7" fmla="*/ 9828 h 33169"/>
              <a:gd name="connsiteX8" fmla="*/ 9091 w 18181"/>
              <a:gd name="connsiteY8" fmla="*/ 0 h 3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1" h="33169">
                <a:moveTo>
                  <a:pt x="9582" y="14251"/>
                </a:moveTo>
                <a:lnTo>
                  <a:pt x="18182" y="26781"/>
                </a:lnTo>
                <a:lnTo>
                  <a:pt x="7616" y="33169"/>
                </a:lnTo>
                <a:lnTo>
                  <a:pt x="2948" y="16217"/>
                </a:lnTo>
                <a:lnTo>
                  <a:pt x="9582" y="14251"/>
                </a:lnTo>
                <a:close/>
                <a:moveTo>
                  <a:pt x="9091" y="0"/>
                </a:moveTo>
                <a:lnTo>
                  <a:pt x="12531" y="8108"/>
                </a:lnTo>
                <a:lnTo>
                  <a:pt x="0" y="9828"/>
                </a:lnTo>
                <a:lnTo>
                  <a:pt x="9091" y="0"/>
                </a:lnTo>
                <a:close/>
              </a:path>
            </a:pathLst>
          </a:custGeom>
          <a:solidFill>
            <a:srgbClr val="000000"/>
          </a:solidFill>
          <a:ln w="24563" cap="flat">
            <a:noFill/>
            <a:prstDash val="solid"/>
            <a:miter/>
          </a:ln>
        </p:spPr>
        <p:txBody>
          <a:bodyPr rtlCol="0" anchor="ctr"/>
          <a:lstStyle/>
          <a:p>
            <a:endParaRPr lang="vi-VN"/>
          </a:p>
        </p:txBody>
      </p:sp>
      <p:pic>
        <p:nvPicPr>
          <p:cNvPr id="226" name="Picture 225">
            <a:extLst>
              <a:ext uri="{FF2B5EF4-FFF2-40B4-BE49-F238E27FC236}">
                <a16:creationId xmlns:a16="http://schemas.microsoft.com/office/drawing/2014/main" id="{2602ACEA-851B-4680-9B57-43EF472A2854}"/>
              </a:ext>
            </a:extLst>
          </p:cNvPr>
          <p:cNvPicPr>
            <a:picLocks noChangeAspect="1"/>
          </p:cNvPicPr>
          <p:nvPr/>
        </p:nvPicPr>
        <p:blipFill rotWithShape="1">
          <a:blip r:embed="rId7">
            <a:extLst>
              <a:ext uri="{28A0092B-C50C-407E-A947-70E740481C1C}">
                <a14:useLocalDpi xmlns:a14="http://schemas.microsoft.com/office/drawing/2010/main" val="0"/>
              </a:ext>
            </a:extLst>
          </a:blip>
          <a:srcRect l="8014" t="5724" r="4842" b="12421"/>
          <a:stretch/>
        </p:blipFill>
        <p:spPr>
          <a:xfrm>
            <a:off x="8425454" y="1398844"/>
            <a:ext cx="2515662" cy="1354011"/>
          </a:xfrm>
          <a:prstGeom prst="rect">
            <a:avLst/>
          </a:prstGeom>
          <a:solidFill>
            <a:schemeClr val="tx1">
              <a:lumMod val="75000"/>
              <a:alpha val="38000"/>
            </a:schemeClr>
          </a:solidFill>
        </p:spPr>
      </p:pic>
      <p:sp>
        <p:nvSpPr>
          <p:cNvPr id="151" name="Rectangle: Rounded Corners 150">
            <a:hlinkClick r:id="" action="ppaction://noaction"/>
            <a:extLst>
              <a:ext uri="{FF2B5EF4-FFF2-40B4-BE49-F238E27FC236}">
                <a16:creationId xmlns:a16="http://schemas.microsoft.com/office/drawing/2014/main" id="{6F1824EA-DE40-4D33-872C-6546EE88DE9A}"/>
              </a:ext>
            </a:extLst>
          </p:cNvPr>
          <p:cNvSpPr/>
          <p:nvPr/>
        </p:nvSpPr>
        <p:spPr>
          <a:xfrm>
            <a:off x="10166698" y="4711155"/>
            <a:ext cx="1217474"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Segoe UI Black" panose="020B0A02040204020203" pitchFamily="34" charset="0"/>
                <a:ea typeface="Segoe UI Black" panose="020B0A02040204020203" pitchFamily="34" charset="0"/>
              </a:rPr>
              <a:t>2. </a:t>
            </a:r>
            <a:r>
              <a:rPr lang="vi-VN" sz="1400" dirty="0">
                <a:solidFill>
                  <a:schemeClr val="bg1"/>
                </a:solidFill>
                <a:latin typeface="Segoe UI Black" panose="020B0A02040204020203" pitchFamily="34" charset="0"/>
                <a:ea typeface="Segoe UI Black" panose="020B0A02040204020203" pitchFamily="34" charset="0"/>
              </a:rPr>
              <a:t>Bản đồ theo tỉnh</a:t>
            </a:r>
          </a:p>
        </p:txBody>
      </p:sp>
      <p:sp>
        <p:nvSpPr>
          <p:cNvPr id="152" name="Rectangle: Rounded Corners 151">
            <a:hlinkClick r:id="" action="ppaction://noaction"/>
            <a:extLst>
              <a:ext uri="{FF2B5EF4-FFF2-40B4-BE49-F238E27FC236}">
                <a16:creationId xmlns:a16="http://schemas.microsoft.com/office/drawing/2014/main" id="{868D5F01-E781-45D0-AF16-D32A298B5856}"/>
              </a:ext>
            </a:extLst>
          </p:cNvPr>
          <p:cNvSpPr/>
          <p:nvPr/>
        </p:nvSpPr>
        <p:spPr>
          <a:xfrm>
            <a:off x="8895553" y="4712014"/>
            <a:ext cx="1178944" cy="517443"/>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Segoe UI Black" panose="020B0A02040204020203" pitchFamily="34" charset="0"/>
                <a:ea typeface="Segoe UI Black" panose="020B0A02040204020203" pitchFamily="34" charset="0"/>
              </a:rPr>
              <a:t>1. </a:t>
            </a:r>
            <a:r>
              <a:rPr lang="vi-VN" sz="1400" dirty="0">
                <a:solidFill>
                  <a:schemeClr val="bg1"/>
                </a:solidFill>
                <a:latin typeface="Segoe UI Black" panose="020B0A02040204020203" pitchFamily="34" charset="0"/>
                <a:ea typeface="Segoe UI Black" panose="020B0A02040204020203" pitchFamily="34" charset="0"/>
              </a:rPr>
              <a:t>Bản đồ theo vùng</a:t>
            </a:r>
          </a:p>
        </p:txBody>
      </p:sp>
      <p:sp>
        <p:nvSpPr>
          <p:cNvPr id="154" name="TextBox 153">
            <a:extLst>
              <a:ext uri="{FF2B5EF4-FFF2-40B4-BE49-F238E27FC236}">
                <a16:creationId xmlns:a16="http://schemas.microsoft.com/office/drawing/2014/main" id="{99D6AB6F-F2CC-4E9B-8A98-613889E08A87}"/>
              </a:ext>
            </a:extLst>
          </p:cNvPr>
          <p:cNvSpPr txBox="1"/>
          <p:nvPr/>
        </p:nvSpPr>
        <p:spPr>
          <a:xfrm rot="19684554">
            <a:off x="3985563" y="3102782"/>
            <a:ext cx="2452772" cy="646331"/>
          </a:xfrm>
          <a:prstGeom prst="rect">
            <a:avLst/>
          </a:prstGeom>
          <a:noFill/>
        </p:spPr>
        <p:txBody>
          <a:bodyPr wrap="square" rtlCol="0">
            <a:prstTxWarp prst="textArchUp">
              <a:avLst/>
            </a:prstTxWarp>
            <a:spAutoFit/>
          </a:bodyPr>
          <a:lstStyle/>
          <a:p>
            <a:pPr algn="ctr"/>
            <a:r>
              <a:rPr lang="vi-VN" sz="1050" dirty="0">
                <a:solidFill>
                  <a:srgbClr val="FF0000"/>
                </a:solidFill>
              </a:rPr>
              <a:t>Quần đảo Hoàng Sa </a:t>
            </a:r>
          </a:p>
          <a:p>
            <a:pPr algn="ctr"/>
            <a:r>
              <a:rPr lang="vi-VN" sz="1050" dirty="0">
                <a:solidFill>
                  <a:srgbClr val="FF0000"/>
                </a:solidFill>
              </a:rPr>
              <a:t>(Đà Nẵng-Việt Nam)</a:t>
            </a:r>
            <a:endParaRPr lang="en-US" sz="1050" dirty="0">
              <a:solidFill>
                <a:srgbClr val="FF0000"/>
              </a:solidFill>
            </a:endParaRPr>
          </a:p>
        </p:txBody>
      </p:sp>
      <p:sp>
        <p:nvSpPr>
          <p:cNvPr id="156" name="TextBox 155">
            <a:extLst>
              <a:ext uri="{FF2B5EF4-FFF2-40B4-BE49-F238E27FC236}">
                <a16:creationId xmlns:a16="http://schemas.microsoft.com/office/drawing/2014/main" id="{EB3D3C9F-1553-4748-977F-D4C4802A89B9}"/>
              </a:ext>
            </a:extLst>
          </p:cNvPr>
          <p:cNvSpPr txBox="1"/>
          <p:nvPr/>
        </p:nvSpPr>
        <p:spPr>
          <a:xfrm rot="252803">
            <a:off x="4768943" y="5990745"/>
            <a:ext cx="2452772" cy="646331"/>
          </a:xfrm>
          <a:prstGeom prst="rect">
            <a:avLst/>
          </a:prstGeom>
          <a:noFill/>
        </p:spPr>
        <p:txBody>
          <a:bodyPr wrap="square" rtlCol="0">
            <a:prstTxWarp prst="textArchUp">
              <a:avLst/>
            </a:prstTxWarp>
            <a:spAutoFit/>
          </a:bodyPr>
          <a:lstStyle/>
          <a:p>
            <a:pPr algn="ctr"/>
            <a:r>
              <a:rPr lang="vi-VN" sz="1050" dirty="0">
                <a:solidFill>
                  <a:srgbClr val="FF0000"/>
                </a:solidFill>
              </a:rPr>
              <a:t>Quần đảo Trường Sa </a:t>
            </a:r>
          </a:p>
          <a:p>
            <a:pPr algn="ctr"/>
            <a:r>
              <a:rPr lang="vi-VN" sz="1050" dirty="0">
                <a:solidFill>
                  <a:srgbClr val="FF0000"/>
                </a:solidFill>
              </a:rPr>
              <a:t>(Khánh Hòa-Việt Nam)</a:t>
            </a:r>
            <a:endParaRPr lang="en-US" sz="1050" dirty="0">
              <a:solidFill>
                <a:srgbClr val="FF0000"/>
              </a:solidFill>
            </a:endParaRPr>
          </a:p>
        </p:txBody>
      </p:sp>
      <p:sp>
        <p:nvSpPr>
          <p:cNvPr id="157" name="TextBox 156">
            <a:extLst>
              <a:ext uri="{FF2B5EF4-FFF2-40B4-BE49-F238E27FC236}">
                <a16:creationId xmlns:a16="http://schemas.microsoft.com/office/drawing/2014/main" id="{B7117C36-E13E-4322-97A1-2C8802131B51}"/>
              </a:ext>
            </a:extLst>
          </p:cNvPr>
          <p:cNvSpPr txBox="1"/>
          <p:nvPr/>
        </p:nvSpPr>
        <p:spPr>
          <a:xfrm>
            <a:off x="4756840" y="4742094"/>
            <a:ext cx="1093245" cy="276999"/>
          </a:xfrm>
          <a:prstGeom prst="rect">
            <a:avLst/>
          </a:prstGeom>
          <a:noFill/>
        </p:spPr>
        <p:txBody>
          <a:bodyPr wrap="square" rtlCol="0">
            <a:spAutoFit/>
          </a:bodyPr>
          <a:lstStyle/>
          <a:p>
            <a:r>
              <a:rPr lang="vi-VN" sz="1200" b="1" dirty="0">
                <a:solidFill>
                  <a:srgbClr val="0070C0"/>
                </a:solidFill>
                <a:latin typeface="Times New Roman" panose="02020603050405020304" pitchFamily="18" charset="0"/>
                <a:cs typeface="Times New Roman" panose="02020603050405020304" pitchFamily="18" charset="0"/>
              </a:rPr>
              <a:t>BIỂN ĐÔNG</a:t>
            </a:r>
            <a:endParaRPr lang="en-US" sz="1200" b="1" dirty="0">
              <a:solidFill>
                <a:srgbClr val="0070C0"/>
              </a:solidFill>
              <a:latin typeface="Times New Roman" panose="02020603050405020304" pitchFamily="18" charset="0"/>
              <a:cs typeface="Times New Roman" panose="02020603050405020304" pitchFamily="18" charset="0"/>
            </a:endParaRPr>
          </a:p>
        </p:txBody>
      </p:sp>
      <p:sp>
        <p:nvSpPr>
          <p:cNvPr id="158" name="TextBox 157">
            <a:extLst>
              <a:ext uri="{FF2B5EF4-FFF2-40B4-BE49-F238E27FC236}">
                <a16:creationId xmlns:a16="http://schemas.microsoft.com/office/drawing/2014/main" id="{EDD20F54-E5BD-4D15-A290-0C4370AD8C5F}"/>
              </a:ext>
            </a:extLst>
          </p:cNvPr>
          <p:cNvSpPr txBox="1"/>
          <p:nvPr/>
        </p:nvSpPr>
        <p:spPr>
          <a:xfrm rot="3062731">
            <a:off x="1374411" y="2854808"/>
            <a:ext cx="991961" cy="276999"/>
          </a:xfrm>
          <a:prstGeom prst="rect">
            <a:avLst/>
          </a:prstGeom>
          <a:noFill/>
        </p:spPr>
        <p:txBody>
          <a:bodyPr wrap="square" rtlCol="0">
            <a:spAutoFit/>
          </a:bodyPr>
          <a:lstStyle/>
          <a:p>
            <a:r>
              <a:rPr lang="vi-VN" sz="1200" b="1" spc="600" dirty="0">
                <a:solidFill>
                  <a:schemeClr val="bg1"/>
                </a:solidFill>
                <a:latin typeface="Times New Roman" panose="02020603050405020304" pitchFamily="18" charset="0"/>
                <a:cs typeface="Times New Roman" panose="02020603050405020304" pitchFamily="18" charset="0"/>
              </a:rPr>
              <a:t>LÀO</a:t>
            </a:r>
            <a:endParaRPr lang="en-US" sz="1200" b="1" spc="600" dirty="0">
              <a:solidFill>
                <a:schemeClr val="bg1"/>
              </a:solidFill>
              <a:latin typeface="Times New Roman" panose="02020603050405020304" pitchFamily="18" charset="0"/>
              <a:cs typeface="Times New Roman" panose="02020603050405020304" pitchFamily="18" charset="0"/>
            </a:endParaRPr>
          </a:p>
        </p:txBody>
      </p:sp>
      <p:sp>
        <p:nvSpPr>
          <p:cNvPr id="159" name="TextBox 158">
            <a:extLst>
              <a:ext uri="{FF2B5EF4-FFF2-40B4-BE49-F238E27FC236}">
                <a16:creationId xmlns:a16="http://schemas.microsoft.com/office/drawing/2014/main" id="{017490C8-7331-4001-B55F-6A94B98DF0E6}"/>
              </a:ext>
            </a:extLst>
          </p:cNvPr>
          <p:cNvSpPr txBox="1"/>
          <p:nvPr/>
        </p:nvSpPr>
        <p:spPr>
          <a:xfrm>
            <a:off x="70237" y="3568620"/>
            <a:ext cx="1934312" cy="276999"/>
          </a:xfrm>
          <a:prstGeom prst="rect">
            <a:avLst/>
          </a:prstGeom>
          <a:noFill/>
        </p:spPr>
        <p:txBody>
          <a:bodyPr wrap="square" rtlCol="0">
            <a:spAutoFit/>
          </a:bodyPr>
          <a:lstStyle/>
          <a:p>
            <a:r>
              <a:rPr lang="vi-VN" sz="1200" b="1" spc="600" dirty="0">
                <a:solidFill>
                  <a:schemeClr val="bg1"/>
                </a:solidFill>
                <a:latin typeface="Times New Roman" panose="02020603050405020304" pitchFamily="18" charset="0"/>
                <a:cs typeface="Times New Roman" panose="02020603050405020304" pitchFamily="18" charset="0"/>
              </a:rPr>
              <a:t>THÁI LAN</a:t>
            </a:r>
            <a:endParaRPr lang="en-US" sz="1200" b="1" spc="600" dirty="0">
              <a:solidFill>
                <a:schemeClr val="bg1"/>
              </a:solidFill>
              <a:latin typeface="Times New Roman" panose="02020603050405020304" pitchFamily="18" charset="0"/>
              <a:cs typeface="Times New Roman" panose="02020603050405020304" pitchFamily="18" charset="0"/>
            </a:endParaRPr>
          </a:p>
        </p:txBody>
      </p:sp>
      <p:sp>
        <p:nvSpPr>
          <p:cNvPr id="160" name="TextBox 159">
            <a:extLst>
              <a:ext uri="{FF2B5EF4-FFF2-40B4-BE49-F238E27FC236}">
                <a16:creationId xmlns:a16="http://schemas.microsoft.com/office/drawing/2014/main" id="{51852CAF-B872-47E4-8409-75472CF5AE40}"/>
              </a:ext>
            </a:extLst>
          </p:cNvPr>
          <p:cNvSpPr txBox="1"/>
          <p:nvPr/>
        </p:nvSpPr>
        <p:spPr>
          <a:xfrm>
            <a:off x="508271" y="4592873"/>
            <a:ext cx="2165270" cy="276999"/>
          </a:xfrm>
          <a:prstGeom prst="rect">
            <a:avLst/>
          </a:prstGeom>
          <a:noFill/>
        </p:spPr>
        <p:txBody>
          <a:bodyPr wrap="square" rtlCol="0">
            <a:spAutoFit/>
          </a:bodyPr>
          <a:lstStyle/>
          <a:p>
            <a:r>
              <a:rPr lang="vi-VN" sz="1200" b="1" spc="600" dirty="0">
                <a:solidFill>
                  <a:schemeClr val="bg1"/>
                </a:solidFill>
                <a:latin typeface="Times New Roman" panose="02020603050405020304" pitchFamily="18" charset="0"/>
                <a:cs typeface="Times New Roman" panose="02020603050405020304" pitchFamily="18" charset="0"/>
              </a:rPr>
              <a:t>CAMPUCHIA</a:t>
            </a:r>
            <a:endParaRPr lang="en-US" sz="1200" b="1" spc="600" dirty="0">
              <a:solidFill>
                <a:schemeClr val="bg1"/>
              </a:solidFill>
              <a:latin typeface="Times New Roman" panose="02020603050405020304" pitchFamily="18" charset="0"/>
              <a:cs typeface="Times New Roman" panose="02020603050405020304" pitchFamily="18" charset="0"/>
            </a:endParaRPr>
          </a:p>
        </p:txBody>
      </p:sp>
      <p:sp>
        <p:nvSpPr>
          <p:cNvPr id="161" name="TextBox 160">
            <a:extLst>
              <a:ext uri="{FF2B5EF4-FFF2-40B4-BE49-F238E27FC236}">
                <a16:creationId xmlns:a16="http://schemas.microsoft.com/office/drawing/2014/main" id="{30E10AEB-9A1C-4176-A4E8-D3B928F81AD6}"/>
              </a:ext>
            </a:extLst>
          </p:cNvPr>
          <p:cNvSpPr txBox="1"/>
          <p:nvPr/>
        </p:nvSpPr>
        <p:spPr>
          <a:xfrm rot="1937738">
            <a:off x="23943" y="6268173"/>
            <a:ext cx="1311370" cy="298727"/>
          </a:xfrm>
          <a:prstGeom prst="rect">
            <a:avLst/>
          </a:prstGeom>
          <a:noFill/>
        </p:spPr>
        <p:txBody>
          <a:bodyPr wrap="square" rtlCol="0">
            <a:prstTxWarp prst="textArchDown">
              <a:avLst>
                <a:gd name="adj" fmla="val 426782"/>
              </a:avLst>
            </a:prstTxWarp>
            <a:spAutoFit/>
          </a:bodyPr>
          <a:lstStyle/>
          <a:p>
            <a:r>
              <a:rPr lang="vi-VN" sz="1200" b="1" dirty="0">
                <a:solidFill>
                  <a:srgbClr val="0070C0"/>
                </a:solidFill>
                <a:latin typeface="Times New Roman" panose="02020603050405020304" pitchFamily="18" charset="0"/>
                <a:cs typeface="Times New Roman" panose="02020603050405020304" pitchFamily="18" charset="0"/>
              </a:rPr>
              <a:t>VỊNH THÁI LAN</a:t>
            </a:r>
            <a:endParaRPr lang="en-US" sz="1200" b="1" dirty="0">
              <a:solidFill>
                <a:srgbClr val="0070C0"/>
              </a:solidFill>
              <a:latin typeface="Times New Roman" panose="02020603050405020304" pitchFamily="18" charset="0"/>
              <a:cs typeface="Times New Roman" panose="02020603050405020304" pitchFamily="18" charset="0"/>
            </a:endParaRPr>
          </a:p>
        </p:txBody>
      </p:sp>
      <p:sp>
        <p:nvSpPr>
          <p:cNvPr id="162" name="TextBox 161">
            <a:extLst>
              <a:ext uri="{FF2B5EF4-FFF2-40B4-BE49-F238E27FC236}">
                <a16:creationId xmlns:a16="http://schemas.microsoft.com/office/drawing/2014/main" id="{B1376995-5702-41CE-ABD2-563CC2CD3626}"/>
              </a:ext>
            </a:extLst>
          </p:cNvPr>
          <p:cNvSpPr txBox="1"/>
          <p:nvPr/>
        </p:nvSpPr>
        <p:spPr>
          <a:xfrm>
            <a:off x="3571763" y="133893"/>
            <a:ext cx="2423566" cy="276999"/>
          </a:xfrm>
          <a:prstGeom prst="rect">
            <a:avLst/>
          </a:prstGeom>
          <a:noFill/>
        </p:spPr>
        <p:txBody>
          <a:bodyPr wrap="square" rtlCol="0">
            <a:spAutoFit/>
          </a:bodyPr>
          <a:lstStyle/>
          <a:p>
            <a:r>
              <a:rPr lang="vi-VN" sz="1200" b="1" spc="600" dirty="0">
                <a:solidFill>
                  <a:schemeClr val="bg1"/>
                </a:solidFill>
                <a:latin typeface="Times New Roman" panose="02020603050405020304" pitchFamily="18" charset="0"/>
                <a:cs typeface="Times New Roman" panose="02020603050405020304" pitchFamily="18" charset="0"/>
              </a:rPr>
              <a:t>TRUNG QUỐC</a:t>
            </a:r>
            <a:endParaRPr lang="en-US" sz="1200" b="1" spc="600" dirty="0">
              <a:solidFill>
                <a:schemeClr val="bg1"/>
              </a:solidFill>
              <a:latin typeface="Times New Roman" panose="02020603050405020304" pitchFamily="18" charset="0"/>
              <a:cs typeface="Times New Roman" panose="02020603050405020304" pitchFamily="18" charset="0"/>
            </a:endParaRPr>
          </a:p>
        </p:txBody>
      </p:sp>
      <p:sp>
        <p:nvSpPr>
          <p:cNvPr id="163" name="TextBox 162">
            <a:extLst>
              <a:ext uri="{FF2B5EF4-FFF2-40B4-BE49-F238E27FC236}">
                <a16:creationId xmlns:a16="http://schemas.microsoft.com/office/drawing/2014/main" id="{079F1485-09F0-4E57-8137-FDC23FBE2EBD}"/>
              </a:ext>
            </a:extLst>
          </p:cNvPr>
          <p:cNvSpPr txBox="1"/>
          <p:nvPr/>
        </p:nvSpPr>
        <p:spPr>
          <a:xfrm>
            <a:off x="2150120" y="1895974"/>
            <a:ext cx="1093245" cy="461665"/>
          </a:xfrm>
          <a:prstGeom prst="rect">
            <a:avLst/>
          </a:prstGeom>
          <a:noFill/>
        </p:spPr>
        <p:txBody>
          <a:bodyPr wrap="square" rtlCol="0">
            <a:spAutoFit/>
          </a:bodyPr>
          <a:lstStyle/>
          <a:p>
            <a:pPr algn="ctr"/>
            <a:r>
              <a:rPr lang="en-US" sz="1200" b="1" dirty="0">
                <a:solidFill>
                  <a:srgbClr val="0070C0"/>
                </a:solidFill>
                <a:latin typeface="Times New Roman" panose="02020603050405020304" pitchFamily="18" charset="0"/>
                <a:cs typeface="Times New Roman" panose="02020603050405020304" pitchFamily="18" charset="0"/>
              </a:rPr>
              <a:t>VỊNH </a:t>
            </a:r>
          </a:p>
          <a:p>
            <a:pPr algn="ctr"/>
            <a:r>
              <a:rPr lang="en-US" sz="1200" b="1" dirty="0">
                <a:solidFill>
                  <a:srgbClr val="0070C0"/>
                </a:solidFill>
                <a:latin typeface="Times New Roman" panose="02020603050405020304" pitchFamily="18" charset="0"/>
                <a:cs typeface="Times New Roman" panose="02020603050405020304" pitchFamily="18" charset="0"/>
              </a:rPr>
              <a:t>BẮC BỘ</a:t>
            </a:r>
          </a:p>
        </p:txBody>
      </p:sp>
      <p:sp>
        <p:nvSpPr>
          <p:cNvPr id="164" name="TextBox 163">
            <a:extLst>
              <a:ext uri="{FF2B5EF4-FFF2-40B4-BE49-F238E27FC236}">
                <a16:creationId xmlns:a16="http://schemas.microsoft.com/office/drawing/2014/main" id="{ACD550D1-7C14-4C92-AF55-22807F668523}"/>
              </a:ext>
            </a:extLst>
          </p:cNvPr>
          <p:cNvSpPr txBox="1"/>
          <p:nvPr/>
        </p:nvSpPr>
        <p:spPr>
          <a:xfrm>
            <a:off x="3243365" y="2104015"/>
            <a:ext cx="1172987" cy="307777"/>
          </a:xfrm>
          <a:prstGeom prst="rect">
            <a:avLst/>
          </a:prstGeom>
          <a:noFill/>
        </p:spPr>
        <p:txBody>
          <a:bodyPr wrap="square" rtlCol="0">
            <a:spAutoFit/>
          </a:bodyPr>
          <a:lstStyle/>
          <a:p>
            <a:r>
              <a:rPr lang="vi-VN" sz="700" b="1" dirty="0">
                <a:solidFill>
                  <a:schemeClr val="bg1"/>
                </a:solidFill>
                <a:latin typeface="Times New Roman" panose="02020603050405020304" pitchFamily="18" charset="0"/>
                <a:cs typeface="Times New Roman" panose="02020603050405020304" pitchFamily="18" charset="0"/>
              </a:rPr>
              <a:t>ĐẢO HẢI NAM</a:t>
            </a:r>
          </a:p>
          <a:p>
            <a:r>
              <a:rPr lang="vi-VN" sz="700" b="1" dirty="0">
                <a:solidFill>
                  <a:schemeClr val="bg1"/>
                </a:solidFill>
                <a:latin typeface="Times New Roman" panose="02020603050405020304" pitchFamily="18" charset="0"/>
                <a:cs typeface="Times New Roman" panose="02020603050405020304" pitchFamily="18" charset="0"/>
              </a:rPr>
              <a:t>(Trung Quốc)</a:t>
            </a:r>
            <a:endParaRPr lang="en-US" sz="700" b="1" dirty="0">
              <a:solidFill>
                <a:schemeClr val="bg1"/>
              </a:solidFill>
              <a:latin typeface="Times New Roman" panose="02020603050405020304" pitchFamily="18" charset="0"/>
              <a:cs typeface="Times New Roman" panose="02020603050405020304" pitchFamily="18" charset="0"/>
            </a:endParaRPr>
          </a:p>
        </p:txBody>
      </p:sp>
      <p:sp>
        <p:nvSpPr>
          <p:cNvPr id="165" name="Rectangle: Rounded Corners 164">
            <a:hlinkClick r:id="rId8" action="ppaction://hlinksldjump"/>
            <a:extLst>
              <a:ext uri="{FF2B5EF4-FFF2-40B4-BE49-F238E27FC236}">
                <a16:creationId xmlns:a16="http://schemas.microsoft.com/office/drawing/2014/main" id="{1CB64482-7C7D-4E00-A024-A145402EE35C}"/>
              </a:ext>
            </a:extLst>
          </p:cNvPr>
          <p:cNvSpPr/>
          <p:nvPr/>
        </p:nvSpPr>
        <p:spPr>
          <a:xfrm>
            <a:off x="7663047" y="5303151"/>
            <a:ext cx="1330882" cy="517443"/>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Segoe UI Black" panose="020B0A02040204020203" pitchFamily="34" charset="0"/>
                <a:ea typeface="Segoe UI Black" panose="020B0A02040204020203" pitchFamily="34" charset="0"/>
              </a:rPr>
              <a:t>3. </a:t>
            </a:r>
            <a:r>
              <a:rPr lang="en-US" sz="1400" dirty="0" err="1">
                <a:solidFill>
                  <a:schemeClr val="bg1"/>
                </a:solidFill>
                <a:latin typeface="Segoe UI Black" panose="020B0A02040204020203" pitchFamily="34" charset="0"/>
                <a:ea typeface="Segoe UI Black" panose="020B0A02040204020203" pitchFamily="34" charset="0"/>
              </a:rPr>
              <a:t>Hoàng</a:t>
            </a:r>
            <a:r>
              <a:rPr lang="en-US" sz="1400" dirty="0">
                <a:solidFill>
                  <a:schemeClr val="bg1"/>
                </a:solidFill>
                <a:latin typeface="Segoe UI Black" panose="020B0A02040204020203" pitchFamily="34" charset="0"/>
                <a:ea typeface="Segoe UI Black" panose="020B0A02040204020203" pitchFamily="34" charset="0"/>
              </a:rPr>
              <a:t> Sa</a:t>
            </a:r>
          </a:p>
        </p:txBody>
      </p:sp>
      <p:sp>
        <p:nvSpPr>
          <p:cNvPr id="166" name="Rectangle: Rounded Corners 165">
            <a:hlinkClick r:id="rId9" action="ppaction://hlinksldjump"/>
            <a:extLst>
              <a:ext uri="{FF2B5EF4-FFF2-40B4-BE49-F238E27FC236}">
                <a16:creationId xmlns:a16="http://schemas.microsoft.com/office/drawing/2014/main" id="{F9FDD639-F9F4-450A-82BD-CE7257914A61}"/>
              </a:ext>
            </a:extLst>
          </p:cNvPr>
          <p:cNvSpPr/>
          <p:nvPr/>
        </p:nvSpPr>
        <p:spPr>
          <a:xfrm>
            <a:off x="10575021" y="5300535"/>
            <a:ext cx="1293518" cy="517443"/>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Segoe UI Black" panose="020B0A02040204020203" pitchFamily="34" charset="0"/>
                <a:ea typeface="Segoe UI Black" panose="020B0A02040204020203" pitchFamily="34" charset="0"/>
              </a:rPr>
              <a:t>5. </a:t>
            </a:r>
            <a:r>
              <a:rPr lang="en-US" sz="1400" dirty="0" err="1">
                <a:solidFill>
                  <a:schemeClr val="bg1"/>
                </a:solidFill>
                <a:latin typeface="Segoe UI Black" panose="020B0A02040204020203" pitchFamily="34" charset="0"/>
                <a:ea typeface="Segoe UI Black" panose="020B0A02040204020203" pitchFamily="34" charset="0"/>
              </a:rPr>
              <a:t>Hà</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Nội</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167" name="Rectangle: Rounded Corners 166">
            <a:hlinkClick r:id="rId10" action="ppaction://hlinksldjump"/>
            <a:extLst>
              <a:ext uri="{FF2B5EF4-FFF2-40B4-BE49-F238E27FC236}">
                <a16:creationId xmlns:a16="http://schemas.microsoft.com/office/drawing/2014/main" id="{B4E23A7B-D03B-4772-86A1-86DBFA59137F}"/>
              </a:ext>
            </a:extLst>
          </p:cNvPr>
          <p:cNvSpPr/>
          <p:nvPr/>
        </p:nvSpPr>
        <p:spPr>
          <a:xfrm>
            <a:off x="9081318" y="5300535"/>
            <a:ext cx="1410259" cy="517443"/>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Segoe UI Black" panose="020B0A02040204020203" pitchFamily="34" charset="0"/>
                <a:ea typeface="Segoe UI Black" panose="020B0A02040204020203" pitchFamily="34" charset="0"/>
              </a:rPr>
              <a:t>4. </a:t>
            </a:r>
            <a:r>
              <a:rPr lang="en-US" sz="1400" dirty="0" err="1">
                <a:solidFill>
                  <a:schemeClr val="bg1"/>
                </a:solidFill>
                <a:latin typeface="Segoe UI Black" panose="020B0A02040204020203" pitchFamily="34" charset="0"/>
                <a:ea typeface="Segoe UI Black" panose="020B0A02040204020203" pitchFamily="34" charset="0"/>
              </a:rPr>
              <a:t>Trường</a:t>
            </a:r>
            <a:r>
              <a:rPr lang="en-US" sz="1400" dirty="0">
                <a:solidFill>
                  <a:schemeClr val="bg1"/>
                </a:solidFill>
                <a:latin typeface="Segoe UI Black" panose="020B0A02040204020203" pitchFamily="34" charset="0"/>
                <a:ea typeface="Segoe UI Black" panose="020B0A02040204020203" pitchFamily="34" charset="0"/>
              </a:rPr>
              <a:t> Sa</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172" name="TextBox 171">
            <a:extLst>
              <a:ext uri="{FF2B5EF4-FFF2-40B4-BE49-F238E27FC236}">
                <a16:creationId xmlns:a16="http://schemas.microsoft.com/office/drawing/2014/main" id="{E0D13461-6BA0-4EFD-85A5-7BA81A033B3C}"/>
              </a:ext>
            </a:extLst>
          </p:cNvPr>
          <p:cNvSpPr txBox="1"/>
          <p:nvPr/>
        </p:nvSpPr>
        <p:spPr>
          <a:xfrm>
            <a:off x="11273672" y="655166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[Back]</a:t>
            </a:r>
          </a:p>
        </p:txBody>
      </p:sp>
      <p:sp>
        <p:nvSpPr>
          <p:cNvPr id="173" name="Rectangle: Rounded Corners 172">
            <a:hlinkClick r:id="rId11" action="ppaction://hlinksldjump"/>
            <a:extLst>
              <a:ext uri="{FF2B5EF4-FFF2-40B4-BE49-F238E27FC236}">
                <a16:creationId xmlns:a16="http://schemas.microsoft.com/office/drawing/2014/main" id="{BC53F681-4B69-4A48-B77F-2DF5F1F41DC2}"/>
              </a:ext>
            </a:extLst>
          </p:cNvPr>
          <p:cNvSpPr/>
          <p:nvPr/>
        </p:nvSpPr>
        <p:spPr>
          <a:xfrm>
            <a:off x="7871453" y="5912334"/>
            <a:ext cx="1811832" cy="517443"/>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Segoe UI Black" panose="020B0A02040204020203" pitchFamily="34" charset="0"/>
                <a:ea typeface="Segoe UI Black" panose="020B0A02040204020203" pitchFamily="34" charset="0"/>
              </a:rPr>
              <a:t>6. </a:t>
            </a:r>
            <a:r>
              <a:rPr lang="en-US" sz="1400" dirty="0" err="1">
                <a:solidFill>
                  <a:schemeClr val="bg1"/>
                </a:solidFill>
                <a:latin typeface="Segoe UI Black" panose="020B0A02040204020203" pitchFamily="34" charset="0"/>
                <a:ea typeface="Segoe UI Black" panose="020B0A02040204020203" pitchFamily="34" charset="0"/>
              </a:rPr>
              <a:t>Tài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liệu</a:t>
            </a:r>
            <a:r>
              <a:rPr lang="en-US" sz="1400" dirty="0">
                <a:solidFill>
                  <a:schemeClr val="bg1"/>
                </a:solidFill>
                <a:latin typeface="Segoe UI Black" panose="020B0A02040204020203" pitchFamily="34" charset="0"/>
                <a:ea typeface="Segoe UI Black" panose="020B0A02040204020203" pitchFamily="34" charset="0"/>
              </a:rPr>
              <a:t> GDĐP </a:t>
            </a:r>
            <a:r>
              <a:rPr lang="en-US" sz="1400" dirty="0" err="1">
                <a:solidFill>
                  <a:schemeClr val="bg1"/>
                </a:solidFill>
                <a:latin typeface="Segoe UI Black" panose="020B0A02040204020203" pitchFamily="34" charset="0"/>
                <a:ea typeface="Segoe UI Black" panose="020B0A02040204020203" pitchFamily="34" charset="0"/>
              </a:rPr>
              <a:t>Hà</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Nội</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174" name="Rectangle: Rounded Corners 173">
            <a:hlinkClick r:id="rId12" action="ppaction://hlinksldjump"/>
            <a:extLst>
              <a:ext uri="{FF2B5EF4-FFF2-40B4-BE49-F238E27FC236}">
                <a16:creationId xmlns:a16="http://schemas.microsoft.com/office/drawing/2014/main" id="{2BE95AD0-5190-4AA7-B2FC-2ABDA234C247}"/>
              </a:ext>
            </a:extLst>
          </p:cNvPr>
          <p:cNvSpPr/>
          <p:nvPr/>
        </p:nvSpPr>
        <p:spPr>
          <a:xfrm>
            <a:off x="9836287" y="5913836"/>
            <a:ext cx="1600948" cy="517443"/>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Segoe UI Black" panose="020B0A02040204020203" pitchFamily="34" charset="0"/>
                <a:ea typeface="Segoe UI Black" panose="020B0A02040204020203" pitchFamily="34" charset="0"/>
              </a:rPr>
              <a:t>7. SGK </a:t>
            </a:r>
            <a:r>
              <a:rPr lang="en-US" sz="1400" dirty="0" err="1">
                <a:solidFill>
                  <a:schemeClr val="bg1"/>
                </a:solidFill>
                <a:latin typeface="Segoe UI Black" panose="020B0A02040204020203" pitchFamily="34" charset="0"/>
                <a:ea typeface="Segoe UI Black" panose="020B0A02040204020203" pitchFamily="34" charset="0"/>
              </a:rPr>
              <a:t>Lịch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Sử</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và</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Địa</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Lí</a:t>
            </a:r>
            <a:r>
              <a:rPr lang="en-US" sz="1400" dirty="0">
                <a:solidFill>
                  <a:schemeClr val="bg1"/>
                </a:solidFill>
                <a:latin typeface="Segoe UI Black" panose="020B0A02040204020203" pitchFamily="34" charset="0"/>
                <a:ea typeface="Segoe UI Black" panose="020B0A02040204020203" pitchFamily="34" charset="0"/>
              </a:rPr>
              <a:t> 8</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175" name="TextBox 174">
            <a:extLst>
              <a:ext uri="{FF2B5EF4-FFF2-40B4-BE49-F238E27FC236}">
                <a16:creationId xmlns:a16="http://schemas.microsoft.com/office/drawing/2014/main" id="{B438E34F-1BEA-45B0-98D7-762596E13A6E}"/>
              </a:ext>
            </a:extLst>
          </p:cNvPr>
          <p:cNvSpPr txBox="1"/>
          <p:nvPr/>
        </p:nvSpPr>
        <p:spPr>
          <a:xfrm>
            <a:off x="-63135" y="6624089"/>
            <a:ext cx="1388905" cy="276999"/>
          </a:xfrm>
          <a:prstGeom prst="rect">
            <a:avLst/>
          </a:prstGeom>
          <a:noFill/>
          <a:ln>
            <a:noFill/>
          </a:ln>
        </p:spPr>
        <p:txBody>
          <a:bodyPr wrap="square" rtlCol="0">
            <a:spAutoFit/>
          </a:bodyPr>
          <a:lstStyle/>
          <a:p>
            <a:r>
              <a:rPr lang="en-US" sz="1200" b="1" dirty="0" err="1">
                <a:solidFill>
                  <a:schemeClr val="bg1"/>
                </a:solidFill>
                <a:latin typeface="Times New Roman" panose="02020603050405020304" pitchFamily="18" charset="0"/>
                <a:cs typeface="Times New Roman" panose="02020603050405020304" pitchFamily="18" charset="0"/>
              </a:rPr>
              <a:t>Tỉ</a:t>
            </a:r>
            <a:r>
              <a:rPr lang="en-US" sz="1200" b="1" dirty="0">
                <a:solidFill>
                  <a:schemeClr val="bg1"/>
                </a:solidFill>
                <a:latin typeface="Times New Roman" panose="02020603050405020304" pitchFamily="18" charset="0"/>
                <a:cs typeface="Times New Roman" panose="02020603050405020304" pitchFamily="18" charset="0"/>
              </a:rPr>
              <a:t> </a:t>
            </a:r>
            <a:r>
              <a:rPr lang="en-US" sz="1200" b="1" dirty="0" err="1">
                <a:solidFill>
                  <a:schemeClr val="bg1"/>
                </a:solidFill>
                <a:latin typeface="Times New Roman" panose="02020603050405020304" pitchFamily="18" charset="0"/>
                <a:cs typeface="Times New Roman" panose="02020603050405020304" pitchFamily="18" charset="0"/>
              </a:rPr>
              <a:t>lệ</a:t>
            </a:r>
            <a:r>
              <a:rPr lang="en-US" sz="1200" b="1" dirty="0">
                <a:solidFill>
                  <a:schemeClr val="bg1"/>
                </a:solidFill>
                <a:latin typeface="Times New Roman" panose="02020603050405020304" pitchFamily="18" charset="0"/>
                <a:cs typeface="Times New Roman" panose="02020603050405020304" pitchFamily="18" charset="0"/>
              </a:rPr>
              <a:t>: 1 : 9 000 000</a:t>
            </a:r>
          </a:p>
        </p:txBody>
      </p:sp>
      <p:pic>
        <p:nvPicPr>
          <p:cNvPr id="171" name="Graphic 170" descr="Repeat">
            <a:hlinkClick r:id="rId13" action="ppaction://hlinksldjump"/>
            <a:extLst>
              <a:ext uri="{FF2B5EF4-FFF2-40B4-BE49-F238E27FC236}">
                <a16:creationId xmlns:a16="http://schemas.microsoft.com/office/drawing/2014/main" id="{2666560F-F1BE-4C9A-86B9-F5FC58F1CE3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549590" y="6134590"/>
            <a:ext cx="559838" cy="559838"/>
          </a:xfrm>
          <a:prstGeom prst="rect">
            <a:avLst/>
          </a:prstGeom>
        </p:spPr>
      </p:pic>
      <p:sp>
        <p:nvSpPr>
          <p:cNvPr id="179" name="TextBox 178">
            <a:extLst>
              <a:ext uri="{FF2B5EF4-FFF2-40B4-BE49-F238E27FC236}">
                <a16:creationId xmlns:a16="http://schemas.microsoft.com/office/drawing/2014/main" id="{4D0410F8-B76E-496F-B611-8D73135DDC77}"/>
              </a:ext>
            </a:extLst>
          </p:cNvPr>
          <p:cNvSpPr txBox="1"/>
          <p:nvPr/>
        </p:nvSpPr>
        <p:spPr>
          <a:xfrm>
            <a:off x="7030887" y="224424"/>
            <a:ext cx="4565510" cy="1077218"/>
          </a:xfrm>
          <a:prstGeom prst="rect">
            <a:avLst/>
          </a:prstGeom>
          <a:noFill/>
          <a:effectLst>
            <a:glow rad="63500">
              <a:schemeClr val="accent4">
                <a:satMod val="175000"/>
                <a:alpha val="40000"/>
              </a:schemeClr>
            </a:glow>
          </a:effectLst>
        </p:spPr>
        <p:txBody>
          <a:bodyPr wrap="square" rtlCol="0">
            <a:spAutoFit/>
          </a:bodyPr>
          <a:lstStyle/>
          <a:p>
            <a:pPr algn="ctr"/>
            <a:r>
              <a:rPr lang="en-US" sz="28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Cascadia Mono" panose="020B0609020000020004" pitchFamily="49" charset="0"/>
                <a:cs typeface="Times New Roman" panose="02020603050405020304" pitchFamily="18" charset="0"/>
              </a:rPr>
              <a:t>CẨM NANG ĐỊA LÍ </a:t>
            </a:r>
          </a:p>
          <a:p>
            <a:pPr algn="ct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Cascadia Mono" panose="020B0609020000020004" pitchFamily="49" charset="0"/>
                <a:cs typeface="Times New Roman" panose="02020603050405020304" pitchFamily="18" charset="0"/>
              </a:rPr>
              <a:t>VIỆT NAM </a:t>
            </a:r>
          </a:p>
        </p:txBody>
      </p:sp>
      <p:pic>
        <p:nvPicPr>
          <p:cNvPr id="181" name="Picture 180">
            <a:hlinkClick r:id="rId13" action="ppaction://hlinksldjump"/>
            <a:extLst>
              <a:ext uri="{FF2B5EF4-FFF2-40B4-BE49-F238E27FC236}">
                <a16:creationId xmlns:a16="http://schemas.microsoft.com/office/drawing/2014/main" id="{DEA269BE-43B0-4208-B7C1-C61967496B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14" t="5724" r="4842" b="12421"/>
          <a:stretch/>
        </p:blipFill>
        <p:spPr>
          <a:xfrm>
            <a:off x="11439332" y="85765"/>
            <a:ext cx="645306" cy="340961"/>
          </a:xfrm>
          <a:prstGeom prst="rect">
            <a:avLst/>
          </a:prstGeom>
          <a:solidFill>
            <a:schemeClr val="tx1">
              <a:lumMod val="75000"/>
              <a:alpha val="38000"/>
            </a:schemeClr>
          </a:solidFill>
        </p:spPr>
      </p:pic>
      <mc:AlternateContent xmlns:mc="http://schemas.openxmlformats.org/markup-compatibility/2006">
        <mc:Choice xmlns:am3d="http://schemas.microsoft.com/office/drawing/2017/model3d" Requires="am3d">
          <p:graphicFrame>
            <p:nvGraphicFramePr>
              <p:cNvPr id="170" name="3D Model 169" descr="Red heart">
                <a:hlinkClick r:id="rId16"/>
                <a:extLst>
                  <a:ext uri="{FF2B5EF4-FFF2-40B4-BE49-F238E27FC236}">
                    <a16:creationId xmlns:a16="http://schemas.microsoft.com/office/drawing/2014/main" id="{A7970AA3-3A9A-4434-9CA3-D92CB97E851C}"/>
                  </a:ext>
                </a:extLst>
              </p:cNvPr>
              <p:cNvGraphicFramePr>
                <a:graphicFrameLocks noChangeAspect="1"/>
              </p:cNvGraphicFramePr>
              <p:nvPr/>
            </p:nvGraphicFramePr>
            <p:xfrm>
              <a:off x="10450652" y="826337"/>
              <a:ext cx="579536" cy="484531"/>
            </p:xfrm>
            <a:graphic>
              <a:graphicData uri="http://schemas.microsoft.com/office/drawing/2017/model3d">
                <am3d:model3d r:embed="rId17">
                  <am3d:spPr>
                    <a:xfrm>
                      <a:off x="0" y="0"/>
                      <a:ext cx="579536" cy="484531"/>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588784" ay="1987067" az="10118498"/>
                    <am3d:postTrans dx="0" dy="0" dz="0"/>
                  </am3d:trans>
                  <am3d:raster rName="Office3DRenderer" rVer="16.0.8326">
                    <am3d:blip r:embed="rId18"/>
                  </am3d:raster>
                  <am3d:objViewport viewportSz="7505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0" name="3D Model 169" descr="Red heart">
                <a:hlinkClick r:id="rId16"/>
                <a:extLst>
                  <a:ext uri="{FF2B5EF4-FFF2-40B4-BE49-F238E27FC236}">
                    <a16:creationId xmlns:a16="http://schemas.microsoft.com/office/drawing/2014/main" id="{A7970AA3-3A9A-4434-9CA3-D92CB97E851C}"/>
                  </a:ext>
                </a:extLst>
              </p:cNvPr>
              <p:cNvPicPr>
                <a:picLocks noGrp="1" noRot="1" noChangeAspect="1" noMove="1" noResize="1" noEditPoints="1" noAdjustHandles="1" noChangeArrowheads="1" noChangeShapeType="1" noCrop="1"/>
              </p:cNvPicPr>
              <p:nvPr/>
            </p:nvPicPr>
            <p:blipFill>
              <a:blip r:embed="rId18"/>
              <a:stretch>
                <a:fillRect/>
              </a:stretch>
            </p:blipFill>
            <p:spPr>
              <a:xfrm>
                <a:off x="10450652" y="826337"/>
                <a:ext cx="579536" cy="484531"/>
              </a:xfrm>
              <a:prstGeom prst="rect">
                <a:avLst/>
              </a:prstGeom>
            </p:spPr>
          </p:pic>
        </mc:Fallback>
      </mc:AlternateContent>
    </p:spTree>
    <p:controls>
      <mc:AlternateContent xmlns:mc="http://schemas.openxmlformats.org/markup-compatibility/2006">
        <mc:Choice xmlns:v="urn:schemas-microsoft-com:vml" Requires="v">
          <p:control r:id="rId1" imgW="409680" imgH="276120"/>
        </mc:Choice>
        <mc:Fallback>
          <p:control r:id="rId1" imgW="409680" imgH="276120">
            <p:pic>
              <p:nvPicPr>
                <p:cNvPr id="176" name="CommandButton1">
                  <a:extLst>
                    <a:ext uri="{FF2B5EF4-FFF2-40B4-BE49-F238E27FC236}">
                      <a16:creationId xmlns:a16="http://schemas.microsoft.com/office/drawing/2014/main" id="{99AA1A01-C364-4474-8399-D077D90F93B4}"/>
                    </a:ext>
                  </a:extLst>
                </p:cNvPr>
                <p:cNvPicPr>
                  <a:picLocks/>
                </p:cNvPicPr>
                <p:nvPr/>
              </p:nvPicPr>
              <p:blipFill>
                <a:blip r:embed="rId19"/>
                <a:stretch>
                  <a:fillRect/>
                </a:stretch>
              </p:blipFill>
              <p:spPr>
                <a:xfrm>
                  <a:off x="52359" y="41416"/>
                  <a:ext cx="409354" cy="276999"/>
                </a:xfrm>
                <a:prstGeom prst="rect">
                  <a:avLst/>
                </a:prstGeom>
              </p:spPr>
            </p:pic>
          </p:control>
        </mc:Fallback>
      </mc:AlternateContent>
    </p:controls>
    <p:extLst>
      <p:ext uri="{BB962C8B-B14F-4D97-AF65-F5344CB8AC3E}">
        <p14:creationId xmlns:p14="http://schemas.microsoft.com/office/powerpoint/2010/main" val="1673275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55"/>
                                        </p:tgtEl>
                                      </p:cBhvr>
                                    </p:animEffect>
                                    <p:animScale>
                                      <p:cBhvr>
                                        <p:cTn id="7" dur="250" autoRev="1" fill="hold"/>
                                        <p:tgtEl>
                                          <p:spTgt spid="15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8" name="Freeform: Shape 1307">
            <a:extLst>
              <a:ext uri="{FF2B5EF4-FFF2-40B4-BE49-F238E27FC236}">
                <a16:creationId xmlns:a16="http://schemas.microsoft.com/office/drawing/2014/main" id="{605CCC46-20BE-D95F-5585-9DC2B858B153}"/>
              </a:ext>
            </a:extLst>
          </p:cNvPr>
          <p:cNvSpPr/>
          <p:nvPr/>
        </p:nvSpPr>
        <p:spPr>
          <a:xfrm>
            <a:off x="6287084" y="-549729"/>
            <a:ext cx="18181" cy="33169"/>
          </a:xfrm>
          <a:custGeom>
            <a:avLst/>
            <a:gdLst>
              <a:gd name="connsiteX0" fmla="*/ 9582 w 18181"/>
              <a:gd name="connsiteY0" fmla="*/ 14251 h 33169"/>
              <a:gd name="connsiteX1" fmla="*/ 18182 w 18181"/>
              <a:gd name="connsiteY1" fmla="*/ 26781 h 33169"/>
              <a:gd name="connsiteX2" fmla="*/ 7616 w 18181"/>
              <a:gd name="connsiteY2" fmla="*/ 33169 h 33169"/>
              <a:gd name="connsiteX3" fmla="*/ 2948 w 18181"/>
              <a:gd name="connsiteY3" fmla="*/ 16217 h 33169"/>
              <a:gd name="connsiteX4" fmla="*/ 9582 w 18181"/>
              <a:gd name="connsiteY4" fmla="*/ 14251 h 33169"/>
              <a:gd name="connsiteX5" fmla="*/ 9091 w 18181"/>
              <a:gd name="connsiteY5" fmla="*/ 0 h 33169"/>
              <a:gd name="connsiteX6" fmla="*/ 12531 w 18181"/>
              <a:gd name="connsiteY6" fmla="*/ 8108 h 33169"/>
              <a:gd name="connsiteX7" fmla="*/ 0 w 18181"/>
              <a:gd name="connsiteY7" fmla="*/ 9828 h 33169"/>
              <a:gd name="connsiteX8" fmla="*/ 9091 w 18181"/>
              <a:gd name="connsiteY8" fmla="*/ 0 h 3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1" h="33169">
                <a:moveTo>
                  <a:pt x="9582" y="14251"/>
                </a:moveTo>
                <a:lnTo>
                  <a:pt x="18182" y="26781"/>
                </a:lnTo>
                <a:lnTo>
                  <a:pt x="7616" y="33169"/>
                </a:lnTo>
                <a:lnTo>
                  <a:pt x="2948" y="16217"/>
                </a:lnTo>
                <a:lnTo>
                  <a:pt x="9582" y="14251"/>
                </a:lnTo>
                <a:close/>
                <a:moveTo>
                  <a:pt x="9091" y="0"/>
                </a:moveTo>
                <a:lnTo>
                  <a:pt x="12531" y="8108"/>
                </a:lnTo>
                <a:lnTo>
                  <a:pt x="0" y="9828"/>
                </a:lnTo>
                <a:lnTo>
                  <a:pt x="9091" y="0"/>
                </a:lnTo>
                <a:close/>
              </a:path>
            </a:pathLst>
          </a:custGeom>
          <a:solidFill>
            <a:srgbClr val="000000"/>
          </a:solidFill>
          <a:ln w="24563" cap="flat">
            <a:noFill/>
            <a:prstDash val="solid"/>
            <a:miter/>
          </a:ln>
        </p:spPr>
        <p:txBody>
          <a:bodyPr rtlCol="0" anchor="ctr"/>
          <a:lstStyle/>
          <a:p>
            <a:endParaRPr lang="vi-VN"/>
          </a:p>
        </p:txBody>
      </p:sp>
      <p:sp>
        <p:nvSpPr>
          <p:cNvPr id="4" name="TextBox 3">
            <a:extLst>
              <a:ext uri="{FF2B5EF4-FFF2-40B4-BE49-F238E27FC236}">
                <a16:creationId xmlns:a16="http://schemas.microsoft.com/office/drawing/2014/main" id="{4D0410F8-B76E-496F-B611-8D73135DDC77}"/>
              </a:ext>
            </a:extLst>
          </p:cNvPr>
          <p:cNvSpPr txBox="1"/>
          <p:nvPr/>
        </p:nvSpPr>
        <p:spPr>
          <a:xfrm>
            <a:off x="6528934" y="85765"/>
            <a:ext cx="5138377" cy="830997"/>
          </a:xfrm>
          <a:prstGeom prst="rect">
            <a:avLst/>
          </a:prstGeom>
          <a:noFill/>
          <a:effectLst>
            <a:glow rad="63500">
              <a:schemeClr val="accent4">
                <a:satMod val="175000"/>
                <a:alpha val="40000"/>
              </a:schemeClr>
            </a:glow>
            <a:reflection blurRad="6350" stA="52000" endA="300" endPos="35000" dir="5400000" sy="-100000" algn="bl" rotWithShape="0"/>
          </a:effectLst>
        </p:spPr>
        <p:txBody>
          <a:bodyPr wrap="square" rtlCol="0">
            <a:spAutoFit/>
          </a:bodyPr>
          <a:lstStyle/>
          <a:p>
            <a:pPr algn="ctr"/>
            <a:r>
              <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BẢN ĐỒ </a:t>
            </a:r>
            <a:r>
              <a:rPr lang="en-US" sz="480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VIỆT NAM</a:t>
            </a:r>
            <a:endPar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endParaRPr>
          </a:p>
        </p:txBody>
      </p:sp>
      <p:grpSp>
        <p:nvGrpSpPr>
          <p:cNvPr id="168" name="Group 167">
            <a:extLst>
              <a:ext uri="{FF2B5EF4-FFF2-40B4-BE49-F238E27FC236}">
                <a16:creationId xmlns:a16="http://schemas.microsoft.com/office/drawing/2014/main" id="{312B6E42-4932-4545-9DA7-F40EFFD49B5D}"/>
              </a:ext>
            </a:extLst>
          </p:cNvPr>
          <p:cNvGrpSpPr/>
          <p:nvPr/>
        </p:nvGrpSpPr>
        <p:grpSpPr>
          <a:xfrm>
            <a:off x="7739761" y="792522"/>
            <a:ext cx="4243025" cy="523220"/>
            <a:chOff x="7739761" y="792522"/>
            <a:chExt cx="4243025" cy="523220"/>
          </a:xfrm>
        </p:grpSpPr>
        <p:sp>
          <p:nvSpPr>
            <p:cNvPr id="169" name="TextBox 168">
              <a:extLst>
                <a:ext uri="{FF2B5EF4-FFF2-40B4-BE49-F238E27FC236}">
                  <a16:creationId xmlns:a16="http://schemas.microsoft.com/office/drawing/2014/main" id="{D0BB5657-A32D-4102-80A8-C42D8B55E4C3}"/>
                </a:ext>
              </a:extLst>
            </p:cNvPr>
            <p:cNvSpPr txBox="1"/>
            <p:nvPr/>
          </p:nvSpPr>
          <p:spPr>
            <a:xfrm>
              <a:off x="7739761" y="792522"/>
              <a:ext cx="4243025" cy="523220"/>
            </a:xfrm>
            <a:prstGeom prst="rect">
              <a:avLst/>
            </a:prstGeom>
            <a:noFill/>
          </p:spPr>
          <p:txBody>
            <a:bodyPr wrap="square" rtlCol="0">
              <a:spAutoFit/>
            </a:bodyPr>
            <a:lstStyle/>
            <a:p>
              <a:pPr algn="ct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Nam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trong</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tôi</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a:t>
              </a:r>
            </a:p>
          </p:txBody>
        </p:sp>
        <mc:AlternateContent xmlns:mc="http://schemas.openxmlformats.org/markup-compatibility/2006">
          <mc:Choice xmlns:am3d="http://schemas.microsoft.com/office/drawing/2017/model3d" Requires="am3d">
            <p:graphicFrame>
              <p:nvGraphicFramePr>
                <p:cNvPr id="170" name="3D Model 169" descr="Red heart">
                  <a:hlinkClick r:id="rId2"/>
                  <a:extLst>
                    <a:ext uri="{FF2B5EF4-FFF2-40B4-BE49-F238E27FC236}">
                      <a16:creationId xmlns:a16="http://schemas.microsoft.com/office/drawing/2014/main" id="{A7970AA3-3A9A-4434-9CA3-D92CB97E851C}"/>
                    </a:ext>
                  </a:extLst>
                </p:cNvPr>
                <p:cNvGraphicFramePr>
                  <a:graphicFrameLocks noChangeAspect="1"/>
                </p:cNvGraphicFramePr>
                <p:nvPr/>
              </p:nvGraphicFramePr>
              <p:xfrm>
                <a:off x="10450652" y="826337"/>
                <a:ext cx="579536" cy="484531"/>
              </p:xfrm>
              <a:graphic>
                <a:graphicData uri="http://schemas.microsoft.com/office/drawing/2017/model3d">
                  <am3d:model3d r:embed="rId3">
                    <am3d:spPr>
                      <a:xfrm>
                        <a:off x="0" y="0"/>
                        <a:ext cx="579536" cy="484531"/>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588784" ay="1987067" az="10118498"/>
                      <am3d:postTrans dx="0" dy="0" dz="0"/>
                    </am3d:trans>
                    <am3d:raster rName="Office3DRenderer" rVer="16.0.8326">
                      <am3d:blip r:embed="rId4"/>
                    </am3d:raster>
                    <am3d:objViewport viewportSz="7505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0" name="3D Model 169" descr="Red heart">
                  <a:hlinkClick r:id="rId2"/>
                  <a:extLst>
                    <a:ext uri="{FF2B5EF4-FFF2-40B4-BE49-F238E27FC236}">
                      <a16:creationId xmlns:a16="http://schemas.microsoft.com/office/drawing/2014/main" id="{A7970AA3-3A9A-4434-9CA3-D92CB97E851C}"/>
                    </a:ext>
                  </a:extLst>
                </p:cNvPr>
                <p:cNvPicPr>
                  <a:picLocks noGrp="1" noRot="1" noChangeAspect="1" noMove="1" noResize="1" noEditPoints="1" noAdjustHandles="1" noChangeArrowheads="1" noChangeShapeType="1" noCrop="1"/>
                </p:cNvPicPr>
                <p:nvPr/>
              </p:nvPicPr>
              <p:blipFill>
                <a:blip r:embed="rId4"/>
                <a:stretch>
                  <a:fillRect/>
                </a:stretch>
              </p:blipFill>
              <p:spPr>
                <a:xfrm>
                  <a:off x="10450652" y="826337"/>
                  <a:ext cx="579536" cy="484531"/>
                </a:xfrm>
                <a:prstGeom prst="rect">
                  <a:avLst/>
                </a:prstGeom>
              </p:spPr>
            </p:pic>
          </mc:Fallback>
        </mc:AlternateContent>
      </p:grpSp>
      <mc:AlternateContent xmlns:mc="http://schemas.openxmlformats.org/markup-compatibility/2006">
        <mc:Choice xmlns:am3d="http://schemas.microsoft.com/office/drawing/2017/model3d" Requires="am3d">
          <p:graphicFrame>
            <p:nvGraphicFramePr>
              <p:cNvPr id="175" name="3D Model 174" descr="The Earth">
                <a:hlinkClick r:id="rId5"/>
                <a:extLst>
                  <a:ext uri="{FF2B5EF4-FFF2-40B4-BE49-F238E27FC236}">
                    <a16:creationId xmlns:a16="http://schemas.microsoft.com/office/drawing/2014/main" id="{943EC047-7768-407C-B68C-5E0363DE6958}"/>
                  </a:ext>
                </a:extLst>
              </p:cNvPr>
              <p:cNvGraphicFramePr>
                <a:graphicFrameLocks noChangeAspect="1"/>
              </p:cNvGraphicFramePr>
              <p:nvPr/>
            </p:nvGraphicFramePr>
            <p:xfrm>
              <a:off x="11528082" y="5296727"/>
              <a:ext cx="598957" cy="598957"/>
            </p:xfrm>
            <a:graphic>
              <a:graphicData uri="http://schemas.microsoft.com/office/drawing/2017/model3d">
                <am3d:model3d r:embed="rId6">
                  <am3d:spPr>
                    <a:xfrm>
                      <a:off x="0" y="0"/>
                      <a:ext cx="598957" cy="598957"/>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1786542" ay="-1703204" az="-912997"/>
                    <am3d:postTrans dx="0" dy="0" dz="0"/>
                  </am3d:trans>
                  <am3d:raster rName="Office3DRenderer" rVer="16.0.8326">
                    <am3d:blip r:embed="rId7"/>
                  </am3d:raster>
                  <am3d:objViewport viewportSz="9222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5" name="3D Model 174" descr="The Earth">
                <a:hlinkClick r:id="rId5"/>
                <a:extLst>
                  <a:ext uri="{FF2B5EF4-FFF2-40B4-BE49-F238E27FC236}">
                    <a16:creationId xmlns:a16="http://schemas.microsoft.com/office/drawing/2014/main" id="{943EC047-7768-407C-B68C-5E0363DE6958}"/>
                  </a:ext>
                </a:extLst>
              </p:cNvPr>
              <p:cNvPicPr>
                <a:picLocks noGrp="1" noRot="1" noChangeAspect="1" noMove="1" noResize="1" noEditPoints="1" noAdjustHandles="1" noChangeArrowheads="1" noChangeShapeType="1" noCrop="1"/>
              </p:cNvPicPr>
              <p:nvPr/>
            </p:nvPicPr>
            <p:blipFill>
              <a:blip r:embed="rId7"/>
              <a:stretch>
                <a:fillRect/>
              </a:stretch>
            </p:blipFill>
            <p:spPr>
              <a:xfrm>
                <a:off x="11528082" y="5296727"/>
                <a:ext cx="598957" cy="598957"/>
              </a:xfrm>
              <a:prstGeom prst="rect">
                <a:avLst/>
              </a:prstGeom>
            </p:spPr>
          </p:pic>
        </mc:Fallback>
      </mc:AlternateContent>
      <p:sp>
        <p:nvSpPr>
          <p:cNvPr id="177" name="TextBox 176">
            <a:extLst>
              <a:ext uri="{FF2B5EF4-FFF2-40B4-BE49-F238E27FC236}">
                <a16:creationId xmlns:a16="http://schemas.microsoft.com/office/drawing/2014/main" id="{3A55F951-854F-4EE6-B4AA-1AC31BAED601}"/>
              </a:ext>
            </a:extLst>
          </p:cNvPr>
          <p:cNvSpPr txBox="1"/>
          <p:nvPr/>
        </p:nvSpPr>
        <p:spPr>
          <a:xfrm>
            <a:off x="11271726" y="581007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[Link]</a:t>
            </a:r>
          </a:p>
        </p:txBody>
      </p:sp>
      <p:sp>
        <p:nvSpPr>
          <p:cNvPr id="178" name="TextBox 177">
            <a:extLst>
              <a:ext uri="{FF2B5EF4-FFF2-40B4-BE49-F238E27FC236}">
                <a16:creationId xmlns:a16="http://schemas.microsoft.com/office/drawing/2014/main" id="{068CCD58-3B13-4A24-9C1B-C11C052E2AE8}"/>
              </a:ext>
            </a:extLst>
          </p:cNvPr>
          <p:cNvSpPr txBox="1"/>
          <p:nvPr/>
        </p:nvSpPr>
        <p:spPr>
          <a:xfrm>
            <a:off x="11273672" y="655166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[Back]</a:t>
            </a:r>
          </a:p>
        </p:txBody>
      </p:sp>
      <p:pic>
        <p:nvPicPr>
          <p:cNvPr id="23" name="Picture 22">
            <a:hlinkClick r:id="rId8" action="ppaction://hlinksldjump"/>
            <a:extLst>
              <a:ext uri="{FF2B5EF4-FFF2-40B4-BE49-F238E27FC236}">
                <a16:creationId xmlns:a16="http://schemas.microsoft.com/office/drawing/2014/main" id="{1D3503F4-019D-4C77-896F-5491F7A09DD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14" t="5724" r="4842" b="12421"/>
          <a:stretch/>
        </p:blipFill>
        <p:spPr>
          <a:xfrm flipH="1">
            <a:off x="11506274" y="85765"/>
            <a:ext cx="622065" cy="328681"/>
          </a:xfrm>
          <a:prstGeom prst="rect">
            <a:avLst/>
          </a:prstGeom>
          <a:solidFill>
            <a:schemeClr val="tx1">
              <a:lumMod val="75000"/>
              <a:alpha val="38000"/>
            </a:schemeClr>
          </a:solidFill>
        </p:spPr>
      </p:pic>
      <p:sp>
        <p:nvSpPr>
          <p:cNvPr id="35" name="Rectangle: Rounded Corners 34">
            <a:hlinkClick r:id="rId10" action="ppaction://hlinksldjump"/>
            <a:extLst>
              <a:ext uri="{FF2B5EF4-FFF2-40B4-BE49-F238E27FC236}">
                <a16:creationId xmlns:a16="http://schemas.microsoft.com/office/drawing/2014/main" id="{1CBB184B-5450-45BF-98BF-EE34A289201D}"/>
              </a:ext>
            </a:extLst>
          </p:cNvPr>
          <p:cNvSpPr/>
          <p:nvPr/>
        </p:nvSpPr>
        <p:spPr>
          <a:xfrm>
            <a:off x="642523" y="228288"/>
            <a:ext cx="2687264" cy="825844"/>
          </a:xfrm>
          <a:prstGeom prst="roundRect">
            <a:avLst/>
          </a:prstGeom>
          <a:solidFill>
            <a:srgbClr val="00B0F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Segoe UI Black" panose="020B0A02040204020203" pitchFamily="34" charset="0"/>
                <a:ea typeface="Segoe UI Black" panose="020B0A02040204020203" pitchFamily="34" charset="0"/>
              </a:rPr>
              <a:t>Quận</a:t>
            </a:r>
            <a:r>
              <a:rPr lang="en-US" sz="2400" dirty="0">
                <a:solidFill>
                  <a:schemeClr val="tx1"/>
                </a:solidFill>
                <a:latin typeface="Segoe UI Black" panose="020B0A02040204020203" pitchFamily="34" charset="0"/>
                <a:ea typeface="Segoe UI Black" panose="020B0A02040204020203" pitchFamily="34" charset="0"/>
              </a:rPr>
              <a:t> </a:t>
            </a:r>
          </a:p>
          <a:p>
            <a:pPr algn="ctr"/>
            <a:r>
              <a:rPr lang="en-US" sz="2400" dirty="0">
                <a:solidFill>
                  <a:schemeClr val="tx1"/>
                </a:solidFill>
                <a:latin typeface="Segoe UI Black" panose="020B0A02040204020203" pitchFamily="34" charset="0"/>
                <a:ea typeface="Segoe UI Black" panose="020B0A02040204020203" pitchFamily="34" charset="0"/>
              </a:rPr>
              <a:t>Long </a:t>
            </a:r>
            <a:r>
              <a:rPr lang="en-US" sz="2400" dirty="0" err="1">
                <a:solidFill>
                  <a:schemeClr val="tx1"/>
                </a:solidFill>
                <a:latin typeface="Segoe UI Black" panose="020B0A02040204020203" pitchFamily="34" charset="0"/>
                <a:ea typeface="Segoe UI Black" panose="020B0A02040204020203" pitchFamily="34" charset="0"/>
              </a:rPr>
              <a:t>Biên</a:t>
            </a:r>
            <a:endParaRPr lang="vi-VN" sz="2400" dirty="0">
              <a:solidFill>
                <a:schemeClr val="tx1"/>
              </a:solidFill>
              <a:latin typeface="Segoe UI Black" panose="020B0A02040204020203" pitchFamily="34" charset="0"/>
              <a:ea typeface="Segoe UI Black" panose="020B0A02040204020203" pitchFamily="34" charset="0"/>
            </a:endParaRPr>
          </a:p>
        </p:txBody>
      </p:sp>
      <mc:AlternateContent xmlns:mc="http://schemas.openxmlformats.org/markup-compatibility/2006">
        <mc:Choice xmlns:am3d="http://schemas.microsoft.com/office/drawing/2017/model3d" Requires="am3d">
          <p:graphicFrame>
            <p:nvGraphicFramePr>
              <p:cNvPr id="173" name="3D Model 172" descr="Red heart">
                <a:hlinkClick r:id="rId11"/>
                <a:extLst>
                  <a:ext uri="{FF2B5EF4-FFF2-40B4-BE49-F238E27FC236}">
                    <a16:creationId xmlns:a16="http://schemas.microsoft.com/office/drawing/2014/main" id="{EE31E993-A964-42BE-9DF8-F9A95FB6AF5E}"/>
                  </a:ext>
                </a:extLst>
              </p:cNvPr>
              <p:cNvGraphicFramePr>
                <a:graphicFrameLocks noChangeAspect="1"/>
              </p:cNvGraphicFramePr>
              <p:nvPr/>
            </p:nvGraphicFramePr>
            <p:xfrm>
              <a:off x="2993016" y="432258"/>
              <a:ext cx="673542" cy="627043"/>
            </p:xfrm>
            <a:graphic>
              <a:graphicData uri="http://schemas.microsoft.com/office/drawing/2017/model3d">
                <am3d:model3d r:embed="rId3">
                  <am3d:spPr>
                    <a:xfrm>
                      <a:off x="0" y="0"/>
                      <a:ext cx="673542" cy="627043"/>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450210" ay="-2456685" az="-9888929"/>
                    <am3d:postTrans dx="0" dy="0" dz="0"/>
                  </am3d:trans>
                  <am3d:raster rName="Office3DRenderer" rVer="16.0.8326">
                    <am3d:blip r:embed="rId12"/>
                  </am3d:raster>
                  <am3d:objViewport viewportSz="10150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3" name="3D Model 172" descr="Red heart">
                <a:hlinkClick r:id="rId11"/>
                <a:extLst>
                  <a:ext uri="{FF2B5EF4-FFF2-40B4-BE49-F238E27FC236}">
                    <a16:creationId xmlns:a16="http://schemas.microsoft.com/office/drawing/2014/main" id="{EE31E993-A964-42BE-9DF8-F9A95FB6AF5E}"/>
                  </a:ext>
                </a:extLst>
              </p:cNvPr>
              <p:cNvPicPr>
                <a:picLocks noGrp="1" noRot="1" noChangeAspect="1" noMove="1" noResize="1" noEditPoints="1" noAdjustHandles="1" noChangeArrowheads="1" noChangeShapeType="1" noCrop="1"/>
              </p:cNvPicPr>
              <p:nvPr/>
            </p:nvPicPr>
            <p:blipFill>
              <a:blip r:embed="rId12"/>
              <a:stretch>
                <a:fillRect/>
              </a:stretch>
            </p:blipFill>
            <p:spPr>
              <a:xfrm>
                <a:off x="2993016" y="432258"/>
                <a:ext cx="673542" cy="627043"/>
              </a:xfrm>
              <a:prstGeom prst="rect">
                <a:avLst/>
              </a:prstGeom>
            </p:spPr>
          </p:pic>
        </mc:Fallback>
      </mc:AlternateContent>
      <p:pic>
        <p:nvPicPr>
          <p:cNvPr id="5" name="Picture 4">
            <a:extLst>
              <a:ext uri="{FF2B5EF4-FFF2-40B4-BE49-F238E27FC236}">
                <a16:creationId xmlns:a16="http://schemas.microsoft.com/office/drawing/2014/main" id="{D62EEA8D-660E-457D-93A2-7E2A9139382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25864" y="173213"/>
            <a:ext cx="1362393" cy="974868"/>
          </a:xfrm>
          <a:prstGeom prst="rect">
            <a:avLst/>
          </a:prstGeom>
        </p:spPr>
      </p:pic>
      <p:pic>
        <p:nvPicPr>
          <p:cNvPr id="8" name="Picture 7">
            <a:extLst>
              <a:ext uri="{FF2B5EF4-FFF2-40B4-BE49-F238E27FC236}">
                <a16:creationId xmlns:a16="http://schemas.microsoft.com/office/drawing/2014/main" id="{218234CB-04E3-49F0-8639-5A2E6F83C39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0344" y="1310868"/>
            <a:ext cx="2648087" cy="2499132"/>
          </a:xfrm>
          <a:prstGeom prst="rect">
            <a:avLst/>
          </a:prstGeom>
        </p:spPr>
      </p:pic>
      <p:sp>
        <p:nvSpPr>
          <p:cNvPr id="2" name="TextBox 1">
            <a:extLst>
              <a:ext uri="{FF2B5EF4-FFF2-40B4-BE49-F238E27FC236}">
                <a16:creationId xmlns:a16="http://schemas.microsoft.com/office/drawing/2014/main" id="{BD7E838D-0321-4081-8DD0-E09E7BC6A9D0}"/>
              </a:ext>
            </a:extLst>
          </p:cNvPr>
          <p:cNvSpPr txBox="1"/>
          <p:nvPr/>
        </p:nvSpPr>
        <p:spPr>
          <a:xfrm>
            <a:off x="3366152" y="1661195"/>
            <a:ext cx="8383510" cy="4093428"/>
          </a:xfrm>
          <a:prstGeom prst="rect">
            <a:avLst/>
          </a:prstGeom>
          <a:noFill/>
        </p:spPr>
        <p:txBody>
          <a:bodyPr wrap="square" rtlCol="0">
            <a:spAutoFit/>
          </a:bodyPr>
          <a:lstStyle/>
          <a:p>
            <a:pPr algn="just"/>
            <a:r>
              <a:rPr lang="en-US" sz="2000" dirty="0">
                <a:solidFill>
                  <a:schemeClr val="bg1"/>
                </a:solidFill>
                <a:latin typeface="Times New Roman" panose="02020603050405020304" pitchFamily="18" charset="0"/>
                <a:cs typeface="Times New Roman" panose="02020603050405020304" pitchFamily="18" charset="0"/>
              </a:rPr>
              <a:t>    Long </a:t>
            </a:r>
            <a:r>
              <a:rPr lang="en-US" sz="2000" dirty="0" err="1">
                <a:solidFill>
                  <a:schemeClr val="bg1"/>
                </a:solidFill>
                <a:latin typeface="Times New Roman" panose="02020603050405020304" pitchFamily="18" charset="0"/>
                <a:cs typeface="Times New Roman" panose="02020603050405020304" pitchFamily="18" charset="0"/>
              </a:rPr>
              <a:t>Biên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một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quận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nội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thành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thuộc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thành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phố</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Nội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Việt</a:t>
            </a:r>
            <a:r>
              <a:rPr lang="en-US" sz="2000" dirty="0">
                <a:solidFill>
                  <a:schemeClr val="bg1"/>
                </a:solidFill>
                <a:latin typeface="Times New Roman" panose="02020603050405020304" pitchFamily="18" charset="0"/>
                <a:cs typeface="Times New Roman" panose="02020603050405020304" pitchFamily="18" charset="0"/>
              </a:rPr>
              <a:t> Nam. Long </a:t>
            </a:r>
            <a:r>
              <a:rPr lang="en-US" sz="2000" dirty="0" err="1">
                <a:solidFill>
                  <a:schemeClr val="bg1"/>
                </a:solidFill>
                <a:latin typeface="Times New Roman" panose="02020603050405020304" pitchFamily="18" charset="0"/>
                <a:cs typeface="Times New Roman" panose="02020603050405020304" pitchFamily="18" charset="0"/>
              </a:rPr>
              <a:t>Biên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quận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tích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lớn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nhất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quận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duy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nhất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nằm</a:t>
            </a:r>
            <a:r>
              <a:rPr lang="en-US" sz="2000" dirty="0">
                <a:solidFill>
                  <a:schemeClr val="bg1"/>
                </a:solidFill>
                <a:latin typeface="Times New Roman" panose="02020603050405020304" pitchFamily="18" charset="0"/>
                <a:cs typeface="Times New Roman" panose="02020603050405020304" pitchFamily="18" charset="0"/>
              </a:rPr>
              <a:t> ở </a:t>
            </a:r>
            <a:r>
              <a:rPr lang="en-US" sz="2000" dirty="0" err="1">
                <a:solidFill>
                  <a:schemeClr val="bg1"/>
                </a:solidFill>
                <a:latin typeface="Times New Roman" panose="02020603050405020304" pitchFamily="18" charset="0"/>
                <a:cs typeface="Times New Roman" panose="02020603050405020304" pitchFamily="18" charset="0"/>
              </a:rPr>
              <a:t>tả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Hồng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thuộc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thành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phố</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Nội</a:t>
            </a:r>
            <a:r>
              <a:rPr lang="en-US" sz="2000" dirty="0">
                <a:solidFill>
                  <a:schemeClr val="bg1"/>
                </a:solidFill>
                <a:latin typeface="Times New Roman" panose="02020603050405020304" pitchFamily="18" charset="0"/>
                <a:cs typeface="Times New Roman" panose="02020603050405020304" pitchFamily="18" charset="0"/>
              </a:rPr>
              <a:t>.</a:t>
            </a:r>
          </a:p>
          <a:p>
            <a:pPr algn="just"/>
            <a:r>
              <a:rPr lang="en-US" sz="2000" dirty="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Quận Long Biên là một quận nằm ở phía đông bắc của thành phố Hà Nội, được thành lập vào ngày 6 tháng 11 năm 2003, sau khi được tách ra từ huyện Gia Lâm. Quận có diện tích khoảng 60 km² và dân số hơn 320.000 người </a:t>
            </a:r>
            <a:endParaRPr lang="en-US" sz="2000" dirty="0">
              <a:solidFill>
                <a:schemeClr val="bg1"/>
              </a:solidFill>
              <a:latin typeface="Times New Roman" panose="02020603050405020304" pitchFamily="18" charset="0"/>
              <a:cs typeface="Times New Roman" panose="02020603050405020304" pitchFamily="18" charset="0"/>
            </a:endParaRPr>
          </a:p>
          <a:p>
            <a:pPr algn="just"/>
            <a:r>
              <a:rPr lang="en-US" sz="2000" dirty="0">
                <a:solidFill>
                  <a:schemeClr val="bg1"/>
                </a:solidFill>
                <a:latin typeface="Times New Roman" panose="02020603050405020304" pitchFamily="18" charset="0"/>
                <a:cs typeface="Times New Roman" panose="02020603050405020304" pitchFamily="18" charset="0"/>
              </a:rPr>
              <a:t>Long </a:t>
            </a:r>
            <a:r>
              <a:rPr lang="en-US" sz="2000" dirty="0" err="1">
                <a:solidFill>
                  <a:schemeClr val="bg1"/>
                </a:solidFill>
                <a:latin typeface="Times New Roman" panose="02020603050405020304" pitchFamily="18" charset="0"/>
                <a:cs typeface="Times New Roman" panose="02020603050405020304" pitchFamily="18" charset="0"/>
              </a:rPr>
              <a:t>Biên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còn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quận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nổi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bật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về</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tốc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đô</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hóa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mạnh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mẽ</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những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trở</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đây</a:t>
            </a:r>
            <a:r>
              <a:rPr lang="en-US" sz="2000" dirty="0">
                <a:solidFill>
                  <a:schemeClr val="bg1"/>
                </a:solidFill>
                <a:latin typeface="Times New Roman" panose="02020603050405020304" pitchFamily="18" charset="0"/>
                <a:cs typeface="Times New Roman" panose="02020603050405020304" pitchFamily="18" charset="0"/>
              </a:rPr>
              <a:t>.</a:t>
            </a:r>
          </a:p>
          <a:p>
            <a:pPr algn="just"/>
            <a:r>
              <a:rPr lang="en-US" sz="2000" dirty="0">
                <a:solidFill>
                  <a:schemeClr val="bg1"/>
                </a:solidFill>
                <a:latin typeface="Times New Roman" panose="02020603050405020304" pitchFamily="18" charset="0"/>
                <a:cs typeface="Times New Roman" panose="02020603050405020304" pitchFamily="18" charset="0"/>
              </a:rPr>
              <a:t>    L</a:t>
            </a:r>
            <a:r>
              <a:rPr lang="vi-VN" sz="2000" dirty="0">
                <a:solidFill>
                  <a:schemeClr val="bg1"/>
                </a:solidFill>
                <a:latin typeface="Times New Roman" panose="02020603050405020304" pitchFamily="18" charset="0"/>
                <a:cs typeface="Times New Roman" panose="02020603050405020304" pitchFamily="18" charset="0"/>
              </a:rPr>
              <a:t>ong Biên nổi tiếng với cầu Long Biên, một công trình lịch sử có từ thời Pháp thuộc, là biểu tượng của quận. Khu vực này phát triển nhanh chóng về hạ tầng giao thông, với nhiều tuyến đường quan trọng như quốc lộ 5 và đường cao tốc Hà Nội - Hải Phòng đi qua. Điều này giúp kết nối quận Long Biên với các tỉnh, thành phố khác, đặc biệt là các khu công nghiệp và cảng biển phía Bắc.</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33" name="Rectangle: Rounded Corners 32">
            <a:hlinkClick r:id="rId15" action="ppaction://hlinksldjump"/>
            <a:extLst>
              <a:ext uri="{FF2B5EF4-FFF2-40B4-BE49-F238E27FC236}">
                <a16:creationId xmlns:a16="http://schemas.microsoft.com/office/drawing/2014/main" id="{EFB6FF41-BC09-472A-8ADA-DFE98832C8FD}"/>
              </a:ext>
            </a:extLst>
          </p:cNvPr>
          <p:cNvSpPr/>
          <p:nvPr/>
        </p:nvSpPr>
        <p:spPr>
          <a:xfrm>
            <a:off x="259049" y="6134590"/>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Khái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quát</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34" name="Rectangle: Rounded Corners 33">
            <a:hlinkClick r:id="rId16" action="ppaction://hlinksldjump"/>
            <a:extLst>
              <a:ext uri="{FF2B5EF4-FFF2-40B4-BE49-F238E27FC236}">
                <a16:creationId xmlns:a16="http://schemas.microsoft.com/office/drawing/2014/main" id="{C63A3666-F844-414B-BA8D-113F30EC5D9C}"/>
              </a:ext>
            </a:extLst>
          </p:cNvPr>
          <p:cNvSpPr/>
          <p:nvPr/>
        </p:nvSpPr>
        <p:spPr>
          <a:xfrm>
            <a:off x="2853363" y="6153763"/>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Dân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cư</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36" name="Rectangle: Rounded Corners 35">
            <a:hlinkClick r:id="rId17" action="ppaction://hlinksldjump"/>
            <a:extLst>
              <a:ext uri="{FF2B5EF4-FFF2-40B4-BE49-F238E27FC236}">
                <a16:creationId xmlns:a16="http://schemas.microsoft.com/office/drawing/2014/main" id="{AD83FCBF-3A4F-46F0-B1B3-27963D08A8E5}"/>
              </a:ext>
            </a:extLst>
          </p:cNvPr>
          <p:cNvSpPr/>
          <p:nvPr/>
        </p:nvSpPr>
        <p:spPr>
          <a:xfrm>
            <a:off x="4195159" y="6164299"/>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Nguồn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gốc</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tên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gọi</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37" name="Rectangle: Rounded Corners 36">
            <a:hlinkClick r:id="rId18" action="ppaction://hlinksldjump"/>
            <a:extLst>
              <a:ext uri="{FF2B5EF4-FFF2-40B4-BE49-F238E27FC236}">
                <a16:creationId xmlns:a16="http://schemas.microsoft.com/office/drawing/2014/main" id="{3DFD3961-F0A6-4045-AF65-E16F81289772}"/>
              </a:ext>
            </a:extLst>
          </p:cNvPr>
          <p:cNvSpPr/>
          <p:nvPr/>
        </p:nvSpPr>
        <p:spPr>
          <a:xfrm>
            <a:off x="1542639" y="6143715"/>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Vị</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trí</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địa</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lý</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38" name="Rectangle: Rounded Corners 37">
            <a:hlinkClick r:id="rId19" action="ppaction://hlinksldjump"/>
            <a:extLst>
              <a:ext uri="{FF2B5EF4-FFF2-40B4-BE49-F238E27FC236}">
                <a16:creationId xmlns:a16="http://schemas.microsoft.com/office/drawing/2014/main" id="{9A969F4C-3C25-487E-BE26-412DACDEE091}"/>
              </a:ext>
            </a:extLst>
          </p:cNvPr>
          <p:cNvSpPr/>
          <p:nvPr/>
        </p:nvSpPr>
        <p:spPr>
          <a:xfrm>
            <a:off x="5521525" y="6148669"/>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Hành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chính</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31" name="Rectangle: Rounded Corners 30">
            <a:extLst>
              <a:ext uri="{FF2B5EF4-FFF2-40B4-BE49-F238E27FC236}">
                <a16:creationId xmlns:a16="http://schemas.microsoft.com/office/drawing/2014/main" id="{89F09FFD-0E65-4A13-9F1C-04E21D17C6B3}"/>
              </a:ext>
            </a:extLst>
          </p:cNvPr>
          <p:cNvSpPr/>
          <p:nvPr/>
        </p:nvSpPr>
        <p:spPr>
          <a:xfrm>
            <a:off x="293065" y="6133555"/>
            <a:ext cx="1212695" cy="50851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7B3FF0F6-588B-47F6-BD59-B56D5588623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1138" y="3870769"/>
            <a:ext cx="3128649" cy="1957640"/>
          </a:xfrm>
          <a:prstGeom prst="rect">
            <a:avLst/>
          </a:prstGeom>
        </p:spPr>
      </p:pic>
      <p:sp>
        <p:nvSpPr>
          <p:cNvPr id="43" name="Rectangle: Rounded Corners 42">
            <a:hlinkClick r:id="rId21"/>
            <a:extLst>
              <a:ext uri="{FF2B5EF4-FFF2-40B4-BE49-F238E27FC236}">
                <a16:creationId xmlns:a16="http://schemas.microsoft.com/office/drawing/2014/main" id="{0BFCC8E6-9FC3-4BE7-8760-22AEB0EDBC83}"/>
              </a:ext>
            </a:extLst>
          </p:cNvPr>
          <p:cNvSpPr/>
          <p:nvPr/>
        </p:nvSpPr>
        <p:spPr>
          <a:xfrm>
            <a:off x="6829868" y="6149651"/>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Địa</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danh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nổi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tiếng</a:t>
            </a:r>
            <a:r>
              <a:rPr lang="en-US" sz="1400" dirty="0">
                <a:solidFill>
                  <a:schemeClr val="bg1"/>
                </a:solidFill>
                <a:latin typeface="Segoe UI Black" panose="020B0A02040204020203" pitchFamily="34" charset="0"/>
                <a:ea typeface="Segoe UI Black" panose="020B0A02040204020203" pitchFamily="34" charset="0"/>
              </a:rPr>
              <a:t> </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44" name="Rectangle: Rounded Corners 43">
            <a:hlinkClick r:id="rId22"/>
            <a:extLst>
              <a:ext uri="{FF2B5EF4-FFF2-40B4-BE49-F238E27FC236}">
                <a16:creationId xmlns:a16="http://schemas.microsoft.com/office/drawing/2014/main" id="{3E05AFD3-53CA-40DA-8C36-BB4558CE1618}"/>
              </a:ext>
            </a:extLst>
          </p:cNvPr>
          <p:cNvSpPr/>
          <p:nvPr/>
        </p:nvSpPr>
        <p:spPr>
          <a:xfrm>
            <a:off x="8151927" y="6143715"/>
            <a:ext cx="191663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Cầu</a:t>
            </a:r>
            <a:r>
              <a:rPr lang="en-US" sz="1400" dirty="0">
                <a:solidFill>
                  <a:schemeClr val="bg1"/>
                </a:solidFill>
                <a:latin typeface="Segoe UI Black" panose="020B0A02040204020203" pitchFamily="34" charset="0"/>
                <a:ea typeface="Segoe UI Black" panose="020B0A02040204020203" pitchFamily="34" charset="0"/>
              </a:rPr>
              <a:t> Long </a:t>
            </a:r>
            <a:r>
              <a:rPr lang="en-US" sz="1400" dirty="0" err="1">
                <a:solidFill>
                  <a:schemeClr val="bg1"/>
                </a:solidFill>
                <a:latin typeface="Segoe UI Black" panose="020B0A02040204020203" pitchFamily="34" charset="0"/>
                <a:ea typeface="Segoe UI Black" panose="020B0A02040204020203" pitchFamily="34" charset="0"/>
              </a:rPr>
              <a:t>Biên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chứng</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nhân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lịch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sử</a:t>
            </a:r>
            <a:endParaRPr lang="vi-VN" sz="1400" dirty="0">
              <a:solidFill>
                <a:schemeClr val="bg1"/>
              </a:solidFill>
              <a:latin typeface="Segoe UI Black" panose="020B0A02040204020203" pitchFamily="34" charset="0"/>
              <a:ea typeface="Segoe UI Black" panose="020B0A02040204020203" pitchFamily="34" charset="0"/>
            </a:endParaRPr>
          </a:p>
        </p:txBody>
      </p:sp>
      <p:pic>
        <p:nvPicPr>
          <p:cNvPr id="26" name="Graphic 25" descr="Repeat">
            <a:hlinkClick r:id="rId23" action="ppaction://hlinksldjump"/>
            <a:extLst>
              <a:ext uri="{FF2B5EF4-FFF2-40B4-BE49-F238E27FC236}">
                <a16:creationId xmlns:a16="http://schemas.microsoft.com/office/drawing/2014/main" id="{E042E013-973A-4AD7-A754-42C31B173DCB}"/>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549590" y="6134590"/>
            <a:ext cx="559838" cy="559838"/>
          </a:xfrm>
          <a:prstGeom prst="rect">
            <a:avLst/>
          </a:prstGeom>
        </p:spPr>
      </p:pic>
    </p:spTree>
    <p:extLst>
      <p:ext uri="{BB962C8B-B14F-4D97-AF65-F5344CB8AC3E}">
        <p14:creationId xmlns:p14="http://schemas.microsoft.com/office/powerpoint/2010/main" val="2662272483"/>
      </p:ext>
    </p:extLst>
  </p:cSld>
  <p:clrMapOvr>
    <a:masterClrMapping/>
  </p:clrMapOvr>
  <mc:AlternateContent xmlns:mc="http://schemas.openxmlformats.org/markup-compatibility/2006" xmlns:p159="http://schemas.microsoft.com/office/powerpoint/2015/09/main">
    <mc:Choice Requires="p159">
      <p:transition spd="slow"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accel="10000" decel="10000" fill="hold" nodeType="withEffect">
                                  <p:stCondLst>
                                    <p:cond delay="0"/>
                                  </p:stCondLst>
                                  <p:childTnLst>
                                    <p:animRot by="21600000">
                                      <p:cBhvr>
                                        <p:cTn id="6" dur="5000" fill="hold"/>
                                        <p:tgtEl>
                                          <p:spTgt spid="173"/>
                                        </p:tgtEl>
                                        <p:attrNameLst>
                                          <p:attrName>3d.view.rotation.y</p:attrName>
                                        </p:attrNameLst>
                                      </p:cBhvr>
                                    </p:animRot>
                                  </p:childTnLst>
                                </p:cTn>
                              </p:par>
                              <p:par>
                                <p:cTn id="7" presetID="37" presetClass="emph" presetSubtype="128" repeatCount="indefinite" accel="10000" decel="10000" fill="hold" nodeType="withEffect">
                                  <p:stCondLst>
                                    <p:cond delay="0"/>
                                  </p:stCondLst>
                                  <p:childTnLst>
                                    <p:animRot by="21600000">
                                      <p:cBhvr>
                                        <p:cTn id="8" dur="3000" fill="hold"/>
                                        <p:tgtEl>
                                          <p:spTgt spid="175"/>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8" name="Freeform: Shape 1307">
            <a:extLst>
              <a:ext uri="{FF2B5EF4-FFF2-40B4-BE49-F238E27FC236}">
                <a16:creationId xmlns:a16="http://schemas.microsoft.com/office/drawing/2014/main" id="{605CCC46-20BE-D95F-5585-9DC2B858B153}"/>
              </a:ext>
            </a:extLst>
          </p:cNvPr>
          <p:cNvSpPr/>
          <p:nvPr/>
        </p:nvSpPr>
        <p:spPr>
          <a:xfrm>
            <a:off x="6287084" y="-549729"/>
            <a:ext cx="18181" cy="33169"/>
          </a:xfrm>
          <a:custGeom>
            <a:avLst/>
            <a:gdLst>
              <a:gd name="connsiteX0" fmla="*/ 9582 w 18181"/>
              <a:gd name="connsiteY0" fmla="*/ 14251 h 33169"/>
              <a:gd name="connsiteX1" fmla="*/ 18182 w 18181"/>
              <a:gd name="connsiteY1" fmla="*/ 26781 h 33169"/>
              <a:gd name="connsiteX2" fmla="*/ 7616 w 18181"/>
              <a:gd name="connsiteY2" fmla="*/ 33169 h 33169"/>
              <a:gd name="connsiteX3" fmla="*/ 2948 w 18181"/>
              <a:gd name="connsiteY3" fmla="*/ 16217 h 33169"/>
              <a:gd name="connsiteX4" fmla="*/ 9582 w 18181"/>
              <a:gd name="connsiteY4" fmla="*/ 14251 h 33169"/>
              <a:gd name="connsiteX5" fmla="*/ 9091 w 18181"/>
              <a:gd name="connsiteY5" fmla="*/ 0 h 33169"/>
              <a:gd name="connsiteX6" fmla="*/ 12531 w 18181"/>
              <a:gd name="connsiteY6" fmla="*/ 8108 h 33169"/>
              <a:gd name="connsiteX7" fmla="*/ 0 w 18181"/>
              <a:gd name="connsiteY7" fmla="*/ 9828 h 33169"/>
              <a:gd name="connsiteX8" fmla="*/ 9091 w 18181"/>
              <a:gd name="connsiteY8" fmla="*/ 0 h 3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1" h="33169">
                <a:moveTo>
                  <a:pt x="9582" y="14251"/>
                </a:moveTo>
                <a:lnTo>
                  <a:pt x="18182" y="26781"/>
                </a:lnTo>
                <a:lnTo>
                  <a:pt x="7616" y="33169"/>
                </a:lnTo>
                <a:lnTo>
                  <a:pt x="2948" y="16217"/>
                </a:lnTo>
                <a:lnTo>
                  <a:pt x="9582" y="14251"/>
                </a:lnTo>
                <a:close/>
                <a:moveTo>
                  <a:pt x="9091" y="0"/>
                </a:moveTo>
                <a:lnTo>
                  <a:pt x="12531" y="8108"/>
                </a:lnTo>
                <a:lnTo>
                  <a:pt x="0" y="9828"/>
                </a:lnTo>
                <a:lnTo>
                  <a:pt x="9091" y="0"/>
                </a:lnTo>
                <a:close/>
              </a:path>
            </a:pathLst>
          </a:custGeom>
          <a:solidFill>
            <a:srgbClr val="000000"/>
          </a:solidFill>
          <a:ln w="24563" cap="flat">
            <a:noFill/>
            <a:prstDash val="solid"/>
            <a:miter/>
          </a:ln>
        </p:spPr>
        <p:txBody>
          <a:bodyPr rtlCol="0" anchor="ctr"/>
          <a:lstStyle/>
          <a:p>
            <a:endParaRPr lang="vi-VN"/>
          </a:p>
        </p:txBody>
      </p:sp>
      <p:sp>
        <p:nvSpPr>
          <p:cNvPr id="4" name="TextBox 3">
            <a:extLst>
              <a:ext uri="{FF2B5EF4-FFF2-40B4-BE49-F238E27FC236}">
                <a16:creationId xmlns:a16="http://schemas.microsoft.com/office/drawing/2014/main" id="{4D0410F8-B76E-496F-B611-8D73135DDC77}"/>
              </a:ext>
            </a:extLst>
          </p:cNvPr>
          <p:cNvSpPr txBox="1"/>
          <p:nvPr/>
        </p:nvSpPr>
        <p:spPr>
          <a:xfrm>
            <a:off x="6528934" y="85765"/>
            <a:ext cx="5138377" cy="830997"/>
          </a:xfrm>
          <a:prstGeom prst="rect">
            <a:avLst/>
          </a:prstGeom>
          <a:noFill/>
          <a:effectLst>
            <a:glow rad="63500">
              <a:schemeClr val="accent4">
                <a:satMod val="175000"/>
                <a:alpha val="40000"/>
              </a:schemeClr>
            </a:glow>
            <a:reflection blurRad="6350" stA="52000" endA="300" endPos="35000" dir="5400000" sy="-100000" algn="bl" rotWithShape="0"/>
          </a:effectLst>
        </p:spPr>
        <p:txBody>
          <a:bodyPr wrap="square" rtlCol="0">
            <a:spAutoFit/>
          </a:bodyPr>
          <a:lstStyle/>
          <a:p>
            <a:pPr algn="ctr"/>
            <a:r>
              <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BẢN ĐỒ </a:t>
            </a:r>
            <a:r>
              <a:rPr lang="en-US" sz="480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VIỆT NAM</a:t>
            </a:r>
            <a:endPar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endParaRPr>
          </a:p>
        </p:txBody>
      </p:sp>
      <p:grpSp>
        <p:nvGrpSpPr>
          <p:cNvPr id="168" name="Group 167">
            <a:extLst>
              <a:ext uri="{FF2B5EF4-FFF2-40B4-BE49-F238E27FC236}">
                <a16:creationId xmlns:a16="http://schemas.microsoft.com/office/drawing/2014/main" id="{312B6E42-4932-4545-9DA7-F40EFFD49B5D}"/>
              </a:ext>
            </a:extLst>
          </p:cNvPr>
          <p:cNvGrpSpPr/>
          <p:nvPr/>
        </p:nvGrpSpPr>
        <p:grpSpPr>
          <a:xfrm>
            <a:off x="7739761" y="792522"/>
            <a:ext cx="4243025" cy="523220"/>
            <a:chOff x="7739761" y="792522"/>
            <a:chExt cx="4243025" cy="523220"/>
          </a:xfrm>
        </p:grpSpPr>
        <p:sp>
          <p:nvSpPr>
            <p:cNvPr id="169" name="TextBox 168">
              <a:extLst>
                <a:ext uri="{FF2B5EF4-FFF2-40B4-BE49-F238E27FC236}">
                  <a16:creationId xmlns:a16="http://schemas.microsoft.com/office/drawing/2014/main" id="{D0BB5657-A32D-4102-80A8-C42D8B55E4C3}"/>
                </a:ext>
              </a:extLst>
            </p:cNvPr>
            <p:cNvSpPr txBox="1"/>
            <p:nvPr/>
          </p:nvSpPr>
          <p:spPr>
            <a:xfrm>
              <a:off x="7739761" y="792522"/>
              <a:ext cx="4243025" cy="523220"/>
            </a:xfrm>
            <a:prstGeom prst="rect">
              <a:avLst/>
            </a:prstGeom>
            <a:noFill/>
          </p:spPr>
          <p:txBody>
            <a:bodyPr wrap="square" rtlCol="0">
              <a:spAutoFit/>
            </a:bodyPr>
            <a:lstStyle/>
            <a:p>
              <a:pPr algn="ct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Nam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trong</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tôi</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a:t>
              </a:r>
            </a:p>
          </p:txBody>
        </p:sp>
        <mc:AlternateContent xmlns:mc="http://schemas.openxmlformats.org/markup-compatibility/2006">
          <mc:Choice xmlns:am3d="http://schemas.microsoft.com/office/drawing/2017/model3d" Requires="am3d">
            <p:graphicFrame>
              <p:nvGraphicFramePr>
                <p:cNvPr id="170" name="3D Model 169" descr="Red heart">
                  <a:hlinkClick r:id="rId2"/>
                  <a:extLst>
                    <a:ext uri="{FF2B5EF4-FFF2-40B4-BE49-F238E27FC236}">
                      <a16:creationId xmlns:a16="http://schemas.microsoft.com/office/drawing/2014/main" id="{A7970AA3-3A9A-4434-9CA3-D92CB97E851C}"/>
                    </a:ext>
                  </a:extLst>
                </p:cNvPr>
                <p:cNvGraphicFramePr>
                  <a:graphicFrameLocks noChangeAspect="1"/>
                </p:cNvGraphicFramePr>
                <p:nvPr/>
              </p:nvGraphicFramePr>
              <p:xfrm>
                <a:off x="10450652" y="826337"/>
                <a:ext cx="579536" cy="484531"/>
              </p:xfrm>
              <a:graphic>
                <a:graphicData uri="http://schemas.microsoft.com/office/drawing/2017/model3d">
                  <am3d:model3d r:embed="rId3">
                    <am3d:spPr>
                      <a:xfrm>
                        <a:off x="0" y="0"/>
                        <a:ext cx="579536" cy="484531"/>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588784" ay="1987067" az="10118498"/>
                      <am3d:postTrans dx="0" dy="0" dz="0"/>
                    </am3d:trans>
                    <am3d:raster rName="Office3DRenderer" rVer="16.0.8326">
                      <am3d:blip r:embed="rId4"/>
                    </am3d:raster>
                    <am3d:objViewport viewportSz="7505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0" name="3D Model 169" descr="Red heart">
                  <a:hlinkClick r:id="rId2"/>
                  <a:extLst>
                    <a:ext uri="{FF2B5EF4-FFF2-40B4-BE49-F238E27FC236}">
                      <a16:creationId xmlns:a16="http://schemas.microsoft.com/office/drawing/2014/main" id="{A7970AA3-3A9A-4434-9CA3-D92CB97E851C}"/>
                    </a:ext>
                  </a:extLst>
                </p:cNvPr>
                <p:cNvPicPr>
                  <a:picLocks noGrp="1" noRot="1" noChangeAspect="1" noMove="1" noResize="1" noEditPoints="1" noAdjustHandles="1" noChangeArrowheads="1" noChangeShapeType="1" noCrop="1"/>
                </p:cNvPicPr>
                <p:nvPr/>
              </p:nvPicPr>
              <p:blipFill>
                <a:blip r:embed="rId4"/>
                <a:stretch>
                  <a:fillRect/>
                </a:stretch>
              </p:blipFill>
              <p:spPr>
                <a:xfrm>
                  <a:off x="10450652" y="826337"/>
                  <a:ext cx="579536" cy="484531"/>
                </a:xfrm>
                <a:prstGeom prst="rect">
                  <a:avLst/>
                </a:prstGeom>
              </p:spPr>
            </p:pic>
          </mc:Fallback>
        </mc:AlternateContent>
      </p:grpSp>
      <mc:AlternateContent xmlns:mc="http://schemas.openxmlformats.org/markup-compatibility/2006">
        <mc:Choice xmlns:am3d="http://schemas.microsoft.com/office/drawing/2017/model3d" Requires="am3d">
          <p:graphicFrame>
            <p:nvGraphicFramePr>
              <p:cNvPr id="175" name="3D Model 174" descr="The Earth">
                <a:hlinkClick r:id="rId5"/>
                <a:extLst>
                  <a:ext uri="{FF2B5EF4-FFF2-40B4-BE49-F238E27FC236}">
                    <a16:creationId xmlns:a16="http://schemas.microsoft.com/office/drawing/2014/main" id="{943EC047-7768-407C-B68C-5E0363DE6958}"/>
                  </a:ext>
                </a:extLst>
              </p:cNvPr>
              <p:cNvGraphicFramePr>
                <a:graphicFrameLocks noChangeAspect="1"/>
              </p:cNvGraphicFramePr>
              <p:nvPr/>
            </p:nvGraphicFramePr>
            <p:xfrm>
              <a:off x="11528082" y="5296727"/>
              <a:ext cx="598957" cy="598957"/>
            </p:xfrm>
            <a:graphic>
              <a:graphicData uri="http://schemas.microsoft.com/office/drawing/2017/model3d">
                <am3d:model3d r:embed="rId6">
                  <am3d:spPr>
                    <a:xfrm>
                      <a:off x="0" y="0"/>
                      <a:ext cx="598957" cy="598957"/>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1786542" ay="-1703204" az="-912997"/>
                    <am3d:postTrans dx="0" dy="0" dz="0"/>
                  </am3d:trans>
                  <am3d:raster rName="Office3DRenderer" rVer="16.0.8326">
                    <am3d:blip r:embed="rId7"/>
                  </am3d:raster>
                  <am3d:objViewport viewportSz="9222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5" name="3D Model 174" descr="The Earth">
                <a:hlinkClick r:id="rId5"/>
                <a:extLst>
                  <a:ext uri="{FF2B5EF4-FFF2-40B4-BE49-F238E27FC236}">
                    <a16:creationId xmlns:a16="http://schemas.microsoft.com/office/drawing/2014/main" id="{943EC047-7768-407C-B68C-5E0363DE6958}"/>
                  </a:ext>
                </a:extLst>
              </p:cNvPr>
              <p:cNvPicPr>
                <a:picLocks noGrp="1" noRot="1" noChangeAspect="1" noMove="1" noResize="1" noEditPoints="1" noAdjustHandles="1" noChangeArrowheads="1" noChangeShapeType="1" noCrop="1"/>
              </p:cNvPicPr>
              <p:nvPr/>
            </p:nvPicPr>
            <p:blipFill>
              <a:blip r:embed="rId7"/>
              <a:stretch>
                <a:fillRect/>
              </a:stretch>
            </p:blipFill>
            <p:spPr>
              <a:xfrm>
                <a:off x="11528082" y="5296727"/>
                <a:ext cx="598957" cy="598957"/>
              </a:xfrm>
              <a:prstGeom prst="rect">
                <a:avLst/>
              </a:prstGeom>
            </p:spPr>
          </p:pic>
        </mc:Fallback>
      </mc:AlternateContent>
      <p:sp>
        <p:nvSpPr>
          <p:cNvPr id="177" name="TextBox 176">
            <a:extLst>
              <a:ext uri="{FF2B5EF4-FFF2-40B4-BE49-F238E27FC236}">
                <a16:creationId xmlns:a16="http://schemas.microsoft.com/office/drawing/2014/main" id="{3A55F951-854F-4EE6-B4AA-1AC31BAED601}"/>
              </a:ext>
            </a:extLst>
          </p:cNvPr>
          <p:cNvSpPr txBox="1"/>
          <p:nvPr/>
        </p:nvSpPr>
        <p:spPr>
          <a:xfrm>
            <a:off x="11271726" y="581007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[Link]</a:t>
            </a:r>
          </a:p>
        </p:txBody>
      </p:sp>
      <p:sp>
        <p:nvSpPr>
          <p:cNvPr id="178" name="TextBox 177">
            <a:extLst>
              <a:ext uri="{FF2B5EF4-FFF2-40B4-BE49-F238E27FC236}">
                <a16:creationId xmlns:a16="http://schemas.microsoft.com/office/drawing/2014/main" id="{068CCD58-3B13-4A24-9C1B-C11C052E2AE8}"/>
              </a:ext>
            </a:extLst>
          </p:cNvPr>
          <p:cNvSpPr txBox="1"/>
          <p:nvPr/>
        </p:nvSpPr>
        <p:spPr>
          <a:xfrm>
            <a:off x="11273672" y="655166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[Back]</a:t>
            </a:r>
          </a:p>
        </p:txBody>
      </p:sp>
      <p:pic>
        <p:nvPicPr>
          <p:cNvPr id="23" name="Picture 22">
            <a:hlinkClick r:id="rId8" action="ppaction://hlinksldjump"/>
            <a:extLst>
              <a:ext uri="{FF2B5EF4-FFF2-40B4-BE49-F238E27FC236}">
                <a16:creationId xmlns:a16="http://schemas.microsoft.com/office/drawing/2014/main" id="{1D3503F4-019D-4C77-896F-5491F7A09DD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14" t="5724" r="4842" b="12421"/>
          <a:stretch/>
        </p:blipFill>
        <p:spPr>
          <a:xfrm flipH="1">
            <a:off x="11506274" y="85765"/>
            <a:ext cx="622065" cy="328681"/>
          </a:xfrm>
          <a:prstGeom prst="rect">
            <a:avLst/>
          </a:prstGeom>
          <a:solidFill>
            <a:schemeClr val="tx1">
              <a:lumMod val="75000"/>
              <a:alpha val="38000"/>
            </a:schemeClr>
          </a:solidFill>
        </p:spPr>
      </p:pic>
      <p:sp>
        <p:nvSpPr>
          <p:cNvPr id="35" name="Rectangle: Rounded Corners 34">
            <a:hlinkClick r:id="rId10" action="ppaction://hlinksldjump"/>
            <a:extLst>
              <a:ext uri="{FF2B5EF4-FFF2-40B4-BE49-F238E27FC236}">
                <a16:creationId xmlns:a16="http://schemas.microsoft.com/office/drawing/2014/main" id="{1CBB184B-5450-45BF-98BF-EE34A289201D}"/>
              </a:ext>
            </a:extLst>
          </p:cNvPr>
          <p:cNvSpPr/>
          <p:nvPr/>
        </p:nvSpPr>
        <p:spPr>
          <a:xfrm>
            <a:off x="642523" y="228288"/>
            <a:ext cx="2687264" cy="825844"/>
          </a:xfrm>
          <a:prstGeom prst="roundRect">
            <a:avLst/>
          </a:prstGeom>
          <a:solidFill>
            <a:srgbClr val="00B0F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Segoe UI Black" panose="020B0A02040204020203" pitchFamily="34" charset="0"/>
                <a:ea typeface="Segoe UI Black" panose="020B0A02040204020203" pitchFamily="34" charset="0"/>
              </a:rPr>
              <a:t>Quận</a:t>
            </a:r>
            <a:r>
              <a:rPr lang="en-US" sz="2400" dirty="0">
                <a:solidFill>
                  <a:schemeClr val="tx1"/>
                </a:solidFill>
                <a:latin typeface="Segoe UI Black" panose="020B0A02040204020203" pitchFamily="34" charset="0"/>
                <a:ea typeface="Segoe UI Black" panose="020B0A02040204020203" pitchFamily="34" charset="0"/>
              </a:rPr>
              <a:t> </a:t>
            </a:r>
          </a:p>
          <a:p>
            <a:pPr algn="ctr"/>
            <a:r>
              <a:rPr lang="en-US" sz="2400" dirty="0">
                <a:solidFill>
                  <a:schemeClr val="tx1"/>
                </a:solidFill>
                <a:latin typeface="Segoe UI Black" panose="020B0A02040204020203" pitchFamily="34" charset="0"/>
                <a:ea typeface="Segoe UI Black" panose="020B0A02040204020203" pitchFamily="34" charset="0"/>
              </a:rPr>
              <a:t>Long </a:t>
            </a:r>
            <a:r>
              <a:rPr lang="en-US" sz="2400" dirty="0" err="1">
                <a:solidFill>
                  <a:schemeClr val="tx1"/>
                </a:solidFill>
                <a:latin typeface="Segoe UI Black" panose="020B0A02040204020203" pitchFamily="34" charset="0"/>
                <a:ea typeface="Segoe UI Black" panose="020B0A02040204020203" pitchFamily="34" charset="0"/>
              </a:rPr>
              <a:t>Biên</a:t>
            </a:r>
            <a:endParaRPr lang="vi-VN" sz="2400" dirty="0">
              <a:solidFill>
                <a:schemeClr val="tx1"/>
              </a:solidFill>
              <a:latin typeface="Segoe UI Black" panose="020B0A02040204020203" pitchFamily="34" charset="0"/>
              <a:ea typeface="Segoe UI Black" panose="020B0A02040204020203" pitchFamily="34" charset="0"/>
            </a:endParaRPr>
          </a:p>
        </p:txBody>
      </p:sp>
      <mc:AlternateContent xmlns:mc="http://schemas.openxmlformats.org/markup-compatibility/2006">
        <mc:Choice xmlns:am3d="http://schemas.microsoft.com/office/drawing/2017/model3d" Requires="am3d">
          <p:graphicFrame>
            <p:nvGraphicFramePr>
              <p:cNvPr id="173" name="3D Model 172" descr="Red heart">
                <a:hlinkClick r:id="rId11"/>
                <a:extLst>
                  <a:ext uri="{FF2B5EF4-FFF2-40B4-BE49-F238E27FC236}">
                    <a16:creationId xmlns:a16="http://schemas.microsoft.com/office/drawing/2014/main" id="{EE31E993-A964-42BE-9DF8-F9A95FB6AF5E}"/>
                  </a:ext>
                </a:extLst>
              </p:cNvPr>
              <p:cNvGraphicFramePr>
                <a:graphicFrameLocks noChangeAspect="1"/>
              </p:cNvGraphicFramePr>
              <p:nvPr/>
            </p:nvGraphicFramePr>
            <p:xfrm>
              <a:off x="2993016" y="432258"/>
              <a:ext cx="673542" cy="627043"/>
            </p:xfrm>
            <a:graphic>
              <a:graphicData uri="http://schemas.microsoft.com/office/drawing/2017/model3d">
                <am3d:model3d r:embed="rId3">
                  <am3d:spPr>
                    <a:xfrm>
                      <a:off x="0" y="0"/>
                      <a:ext cx="673542" cy="627043"/>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450210" ay="-2456685" az="-9888929"/>
                    <am3d:postTrans dx="0" dy="0" dz="0"/>
                  </am3d:trans>
                  <am3d:raster rName="Office3DRenderer" rVer="16.0.8326">
                    <am3d:blip r:embed="rId12"/>
                  </am3d:raster>
                  <am3d:objViewport viewportSz="10150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3" name="3D Model 172" descr="Red heart">
                <a:hlinkClick r:id="rId11"/>
                <a:extLst>
                  <a:ext uri="{FF2B5EF4-FFF2-40B4-BE49-F238E27FC236}">
                    <a16:creationId xmlns:a16="http://schemas.microsoft.com/office/drawing/2014/main" id="{EE31E993-A964-42BE-9DF8-F9A95FB6AF5E}"/>
                  </a:ext>
                </a:extLst>
              </p:cNvPr>
              <p:cNvPicPr>
                <a:picLocks noGrp="1" noRot="1" noChangeAspect="1" noMove="1" noResize="1" noEditPoints="1" noAdjustHandles="1" noChangeArrowheads="1" noChangeShapeType="1" noCrop="1"/>
              </p:cNvPicPr>
              <p:nvPr/>
            </p:nvPicPr>
            <p:blipFill>
              <a:blip r:embed="rId12"/>
              <a:stretch>
                <a:fillRect/>
              </a:stretch>
            </p:blipFill>
            <p:spPr>
              <a:xfrm>
                <a:off x="2993016" y="432258"/>
                <a:ext cx="673542" cy="627043"/>
              </a:xfrm>
              <a:prstGeom prst="rect">
                <a:avLst/>
              </a:prstGeom>
            </p:spPr>
          </p:pic>
        </mc:Fallback>
      </mc:AlternateContent>
      <p:pic>
        <p:nvPicPr>
          <p:cNvPr id="5" name="Picture 4">
            <a:extLst>
              <a:ext uri="{FF2B5EF4-FFF2-40B4-BE49-F238E27FC236}">
                <a16:creationId xmlns:a16="http://schemas.microsoft.com/office/drawing/2014/main" id="{D62EEA8D-660E-457D-93A2-7E2A9139382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25864" y="173213"/>
            <a:ext cx="1362393" cy="974868"/>
          </a:xfrm>
          <a:prstGeom prst="rect">
            <a:avLst/>
          </a:prstGeom>
        </p:spPr>
      </p:pic>
      <p:pic>
        <p:nvPicPr>
          <p:cNvPr id="8" name="Picture 7">
            <a:extLst>
              <a:ext uri="{FF2B5EF4-FFF2-40B4-BE49-F238E27FC236}">
                <a16:creationId xmlns:a16="http://schemas.microsoft.com/office/drawing/2014/main" id="{218234CB-04E3-49F0-8639-5A2E6F83C39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3302" y="1386842"/>
            <a:ext cx="4477093" cy="4225256"/>
          </a:xfrm>
          <a:prstGeom prst="rect">
            <a:avLst/>
          </a:prstGeom>
        </p:spPr>
      </p:pic>
      <p:sp>
        <p:nvSpPr>
          <p:cNvPr id="22" name="Rectangle: Rounded Corners 21">
            <a:hlinkClick r:id="rId15" action="ppaction://hlinksldjump"/>
            <a:extLst>
              <a:ext uri="{FF2B5EF4-FFF2-40B4-BE49-F238E27FC236}">
                <a16:creationId xmlns:a16="http://schemas.microsoft.com/office/drawing/2014/main" id="{D1484CE3-DD48-46BB-B41C-1714D7B29944}"/>
              </a:ext>
            </a:extLst>
          </p:cNvPr>
          <p:cNvSpPr/>
          <p:nvPr/>
        </p:nvSpPr>
        <p:spPr>
          <a:xfrm>
            <a:off x="259049" y="6134590"/>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Khái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quát</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4" name="Rectangle: Rounded Corners 23">
            <a:hlinkClick r:id="rId16" action="ppaction://hlinksldjump"/>
            <a:extLst>
              <a:ext uri="{FF2B5EF4-FFF2-40B4-BE49-F238E27FC236}">
                <a16:creationId xmlns:a16="http://schemas.microsoft.com/office/drawing/2014/main" id="{34E6FDB2-4983-4251-A3C3-90D7DCFCC485}"/>
              </a:ext>
            </a:extLst>
          </p:cNvPr>
          <p:cNvSpPr/>
          <p:nvPr/>
        </p:nvSpPr>
        <p:spPr>
          <a:xfrm>
            <a:off x="2853363" y="6153763"/>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Dân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cư</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5" name="Rectangle: Rounded Corners 24">
            <a:hlinkClick r:id="rId17" action="ppaction://hlinksldjump"/>
            <a:extLst>
              <a:ext uri="{FF2B5EF4-FFF2-40B4-BE49-F238E27FC236}">
                <a16:creationId xmlns:a16="http://schemas.microsoft.com/office/drawing/2014/main" id="{8145049C-58FD-40AF-9D57-7C43326E9622}"/>
              </a:ext>
            </a:extLst>
          </p:cNvPr>
          <p:cNvSpPr/>
          <p:nvPr/>
        </p:nvSpPr>
        <p:spPr>
          <a:xfrm>
            <a:off x="4195159" y="6164299"/>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Nguồn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gốc</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tên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gọi</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6" name="Rectangle: Rounded Corners 25">
            <a:hlinkClick r:id="rId18" action="ppaction://hlinksldjump"/>
            <a:extLst>
              <a:ext uri="{FF2B5EF4-FFF2-40B4-BE49-F238E27FC236}">
                <a16:creationId xmlns:a16="http://schemas.microsoft.com/office/drawing/2014/main" id="{BA13FD49-33C5-4B06-B836-5B77EF5329A5}"/>
              </a:ext>
            </a:extLst>
          </p:cNvPr>
          <p:cNvSpPr/>
          <p:nvPr/>
        </p:nvSpPr>
        <p:spPr>
          <a:xfrm>
            <a:off x="1542639" y="6143715"/>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Vị</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trí</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địa</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lý</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7" name="Rectangle: Rounded Corners 26">
            <a:hlinkClick r:id="rId19" action="ppaction://hlinksldjump"/>
            <a:extLst>
              <a:ext uri="{FF2B5EF4-FFF2-40B4-BE49-F238E27FC236}">
                <a16:creationId xmlns:a16="http://schemas.microsoft.com/office/drawing/2014/main" id="{FBB43AF8-6866-4ED3-8FD7-7F9936CC245F}"/>
              </a:ext>
            </a:extLst>
          </p:cNvPr>
          <p:cNvSpPr/>
          <p:nvPr/>
        </p:nvSpPr>
        <p:spPr>
          <a:xfrm>
            <a:off x="5521525" y="6148669"/>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Hành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chính</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30" name="Rectangle: Rounded Corners 29">
            <a:extLst>
              <a:ext uri="{FF2B5EF4-FFF2-40B4-BE49-F238E27FC236}">
                <a16:creationId xmlns:a16="http://schemas.microsoft.com/office/drawing/2014/main" id="{B1249C06-4D00-4D1F-A8FA-657201D20353}"/>
              </a:ext>
            </a:extLst>
          </p:cNvPr>
          <p:cNvSpPr/>
          <p:nvPr/>
        </p:nvSpPr>
        <p:spPr>
          <a:xfrm>
            <a:off x="1593545" y="6133555"/>
            <a:ext cx="1212695" cy="50851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2A07E26-42A7-4D26-A206-2C7775881616}"/>
              </a:ext>
            </a:extLst>
          </p:cNvPr>
          <p:cNvSpPr txBox="1"/>
          <p:nvPr/>
        </p:nvSpPr>
        <p:spPr>
          <a:xfrm>
            <a:off x="5131290" y="1661195"/>
            <a:ext cx="6717408" cy="3477875"/>
          </a:xfrm>
          <a:prstGeom prst="rect">
            <a:avLst/>
          </a:prstGeom>
          <a:noFill/>
        </p:spPr>
        <p:txBody>
          <a:bodyPr wrap="square" rtlCol="0">
            <a:spAutoFit/>
          </a:bodyPr>
          <a:lstStyle/>
          <a:p>
            <a:pPr algn="just"/>
            <a:r>
              <a:rPr lang="en-US" sz="2000" dirty="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Quận Long Biên nằm ở phía đông bắc nội thành của thủ đô Hà Nội, nằm cách trung tâm thành phố qua các cây cầu Long Biên, Chương Dương, Vĩnh Tuy, có vị trí địa lý:</a:t>
            </a:r>
          </a:p>
          <a:p>
            <a:pPr marL="342900" indent="-342900" algn="just">
              <a:buFont typeface="Arial" panose="020B0604020202020204" pitchFamily="34" charset="0"/>
              <a:buChar char="•"/>
            </a:pPr>
            <a:r>
              <a:rPr lang="vi-VN" sz="2000" dirty="0">
                <a:solidFill>
                  <a:schemeClr val="bg1"/>
                </a:solidFill>
                <a:latin typeface="Times New Roman" panose="02020603050405020304" pitchFamily="18" charset="0"/>
                <a:cs typeface="Times New Roman" panose="02020603050405020304" pitchFamily="18" charset="0"/>
              </a:rPr>
              <a:t>Phía đông giáp huyện Gia Lâm</a:t>
            </a:r>
            <a:r>
              <a:rPr lang="en-US" sz="2000" dirty="0">
                <a:solidFill>
                  <a:schemeClr val="bg1"/>
                </a:solidFill>
                <a:latin typeface="Times New Roman" panose="02020603050405020304" pitchFamily="18" charset="0"/>
                <a:cs typeface="Times New Roman" panose="02020603050405020304" pitchFamily="18" charset="0"/>
              </a:rPr>
              <a:t>.</a:t>
            </a:r>
            <a:endParaRPr lang="vi-VN" sz="2000" dirty="0">
              <a:solidFill>
                <a:schemeClr val="bg1"/>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vi-VN" sz="2000" dirty="0">
                <a:solidFill>
                  <a:schemeClr val="bg1"/>
                </a:solidFill>
                <a:latin typeface="Times New Roman" panose="02020603050405020304" pitchFamily="18" charset="0"/>
                <a:cs typeface="Times New Roman" panose="02020603050405020304" pitchFamily="18" charset="0"/>
              </a:rPr>
              <a:t>Phía tây giáp quận Tây Hồ, quận Ba Đình, quận Hoàn Kiếm và quận Hai Bà Trưng (ranh giới là sông Hồng)</a:t>
            </a:r>
            <a:r>
              <a:rPr lang="en-US" sz="2000" dirty="0">
                <a:solidFill>
                  <a:schemeClr val="bg1"/>
                </a:solidFill>
                <a:latin typeface="Times New Roman" panose="02020603050405020304" pitchFamily="18" charset="0"/>
                <a:cs typeface="Times New Roman" panose="02020603050405020304" pitchFamily="18" charset="0"/>
              </a:rPr>
              <a:t>.</a:t>
            </a:r>
            <a:endParaRPr lang="vi-VN" sz="2000" dirty="0">
              <a:solidFill>
                <a:schemeClr val="bg1"/>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vi-VN" sz="2000" dirty="0">
                <a:solidFill>
                  <a:schemeClr val="bg1"/>
                </a:solidFill>
                <a:latin typeface="Times New Roman" panose="02020603050405020304" pitchFamily="18" charset="0"/>
                <a:cs typeface="Times New Roman" panose="02020603050405020304" pitchFamily="18" charset="0"/>
              </a:rPr>
              <a:t>Phía nam giáp quận Hoàng Mai (ranh giới là sông Hồng)</a:t>
            </a:r>
            <a:r>
              <a:rPr lang="en-US" sz="2000" dirty="0">
                <a:solidFill>
                  <a:schemeClr val="bg1"/>
                </a:solidFill>
                <a:latin typeface="Times New Roman" panose="02020603050405020304" pitchFamily="18" charset="0"/>
                <a:cs typeface="Times New Roman" panose="02020603050405020304" pitchFamily="18" charset="0"/>
              </a:rPr>
              <a:t>.</a:t>
            </a:r>
            <a:endParaRPr lang="vi-VN" sz="2000" dirty="0">
              <a:solidFill>
                <a:schemeClr val="bg1"/>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vi-VN" sz="2000" dirty="0">
                <a:solidFill>
                  <a:schemeClr val="bg1"/>
                </a:solidFill>
                <a:latin typeface="Times New Roman" panose="02020603050405020304" pitchFamily="18" charset="0"/>
                <a:cs typeface="Times New Roman" panose="02020603050405020304" pitchFamily="18" charset="0"/>
              </a:rPr>
              <a:t>Phía bắc giáp huyện Đông Anh (ranh giới là sông Đuống)</a:t>
            </a:r>
            <a:r>
              <a:rPr lang="en-US" sz="2000" dirty="0">
                <a:solidFill>
                  <a:schemeClr val="bg1"/>
                </a:solidFill>
                <a:latin typeface="Times New Roman" panose="02020603050405020304" pitchFamily="18" charset="0"/>
                <a:cs typeface="Times New Roman" panose="02020603050405020304" pitchFamily="18" charset="0"/>
              </a:rPr>
              <a:t>.</a:t>
            </a:r>
            <a:endParaRPr lang="vi-VN" sz="2000" dirty="0">
              <a:solidFill>
                <a:schemeClr val="bg1"/>
              </a:solidFill>
              <a:latin typeface="Times New Roman" panose="02020603050405020304" pitchFamily="18" charset="0"/>
              <a:cs typeface="Times New Roman" panose="02020603050405020304" pitchFamily="18" charset="0"/>
            </a:endParaRPr>
          </a:p>
          <a:p>
            <a:pPr algn="just"/>
            <a:r>
              <a:rPr lang="en-US" sz="2000" dirty="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Quận Long Biên có diện tích 60,38 km², dân số năm 2022 là 347.829 người. Một số bộ phận dân cư theo đạo Thiên Chúa tập trung chủ yếu ở tổ dân phố Tư Đình, thuộc phường Long Biên.</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32" name="Rectangle: Rounded Corners 31">
            <a:hlinkClick r:id="rId20"/>
            <a:extLst>
              <a:ext uri="{FF2B5EF4-FFF2-40B4-BE49-F238E27FC236}">
                <a16:creationId xmlns:a16="http://schemas.microsoft.com/office/drawing/2014/main" id="{DB5728C9-4668-465D-8AE8-B3B6F0F260C8}"/>
              </a:ext>
            </a:extLst>
          </p:cNvPr>
          <p:cNvSpPr/>
          <p:nvPr/>
        </p:nvSpPr>
        <p:spPr>
          <a:xfrm>
            <a:off x="6829868" y="6149651"/>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Địa</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danh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nổi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tiếng</a:t>
            </a:r>
            <a:r>
              <a:rPr lang="en-US" sz="1400" dirty="0">
                <a:solidFill>
                  <a:schemeClr val="bg1"/>
                </a:solidFill>
                <a:latin typeface="Segoe UI Black" panose="020B0A02040204020203" pitchFamily="34" charset="0"/>
                <a:ea typeface="Segoe UI Black" panose="020B0A02040204020203" pitchFamily="34" charset="0"/>
              </a:rPr>
              <a:t> </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33" name="Rectangle: Rounded Corners 32">
            <a:hlinkClick r:id="rId21"/>
            <a:extLst>
              <a:ext uri="{FF2B5EF4-FFF2-40B4-BE49-F238E27FC236}">
                <a16:creationId xmlns:a16="http://schemas.microsoft.com/office/drawing/2014/main" id="{25F158BF-5804-4476-9DCD-BCE95938C518}"/>
              </a:ext>
            </a:extLst>
          </p:cNvPr>
          <p:cNvSpPr/>
          <p:nvPr/>
        </p:nvSpPr>
        <p:spPr>
          <a:xfrm>
            <a:off x="8151927" y="6143715"/>
            <a:ext cx="191663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Cầu</a:t>
            </a:r>
            <a:r>
              <a:rPr lang="en-US" sz="1400" dirty="0">
                <a:solidFill>
                  <a:schemeClr val="bg1"/>
                </a:solidFill>
                <a:latin typeface="Segoe UI Black" panose="020B0A02040204020203" pitchFamily="34" charset="0"/>
                <a:ea typeface="Segoe UI Black" panose="020B0A02040204020203" pitchFamily="34" charset="0"/>
              </a:rPr>
              <a:t> Long </a:t>
            </a:r>
            <a:r>
              <a:rPr lang="en-US" sz="1400" dirty="0" err="1">
                <a:solidFill>
                  <a:schemeClr val="bg1"/>
                </a:solidFill>
                <a:latin typeface="Segoe UI Black" panose="020B0A02040204020203" pitchFamily="34" charset="0"/>
                <a:ea typeface="Segoe UI Black" panose="020B0A02040204020203" pitchFamily="34" charset="0"/>
              </a:rPr>
              <a:t>Biên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chứng</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nhân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lịch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sử</a:t>
            </a:r>
            <a:endParaRPr lang="vi-VN" sz="1400" dirty="0">
              <a:solidFill>
                <a:schemeClr val="bg1"/>
              </a:solidFill>
              <a:latin typeface="Segoe UI Black" panose="020B0A02040204020203" pitchFamily="34" charset="0"/>
              <a:ea typeface="Segoe UI Black" panose="020B0A02040204020203" pitchFamily="34" charset="0"/>
            </a:endParaRPr>
          </a:p>
        </p:txBody>
      </p:sp>
      <p:pic>
        <p:nvPicPr>
          <p:cNvPr id="28" name="Graphic 27" descr="Repeat">
            <a:hlinkClick r:id="rId22" action="ppaction://hlinksldjump"/>
            <a:extLst>
              <a:ext uri="{FF2B5EF4-FFF2-40B4-BE49-F238E27FC236}">
                <a16:creationId xmlns:a16="http://schemas.microsoft.com/office/drawing/2014/main" id="{F9EECABF-E6DD-4339-8934-86ADC6D4967D}"/>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1549590" y="6134590"/>
            <a:ext cx="559838" cy="559838"/>
          </a:xfrm>
          <a:prstGeom prst="rect">
            <a:avLst/>
          </a:prstGeom>
        </p:spPr>
      </p:pic>
    </p:spTree>
    <p:extLst>
      <p:ext uri="{BB962C8B-B14F-4D97-AF65-F5344CB8AC3E}">
        <p14:creationId xmlns:p14="http://schemas.microsoft.com/office/powerpoint/2010/main" val="2168819764"/>
      </p:ext>
    </p:extLst>
  </p:cSld>
  <p:clrMapOvr>
    <a:masterClrMapping/>
  </p:clrMapOvr>
  <mc:AlternateContent xmlns:mc="http://schemas.openxmlformats.org/markup-compatibility/2006" xmlns:p159="http://schemas.microsoft.com/office/powerpoint/2015/09/main">
    <mc:Choice Requires="p159">
      <p:transition spd="slow"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accel="10000" decel="10000" fill="hold" nodeType="withEffect">
                                  <p:stCondLst>
                                    <p:cond delay="0"/>
                                  </p:stCondLst>
                                  <p:childTnLst>
                                    <p:animRot by="21600000">
                                      <p:cBhvr>
                                        <p:cTn id="6" dur="5000" fill="hold"/>
                                        <p:tgtEl>
                                          <p:spTgt spid="173"/>
                                        </p:tgtEl>
                                        <p:attrNameLst>
                                          <p:attrName>3d.view.rotation.y</p:attrName>
                                        </p:attrNameLst>
                                      </p:cBhvr>
                                    </p:animRot>
                                  </p:childTnLst>
                                </p:cTn>
                              </p:par>
                              <p:par>
                                <p:cTn id="7" presetID="37" presetClass="emph" presetSubtype="128" repeatCount="indefinite" accel="10000" decel="10000" fill="hold" nodeType="withEffect">
                                  <p:stCondLst>
                                    <p:cond delay="0"/>
                                  </p:stCondLst>
                                  <p:childTnLst>
                                    <p:animRot by="21600000">
                                      <p:cBhvr>
                                        <p:cTn id="8" dur="3000" fill="hold"/>
                                        <p:tgtEl>
                                          <p:spTgt spid="175"/>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8" name="Freeform: Shape 1307">
            <a:extLst>
              <a:ext uri="{FF2B5EF4-FFF2-40B4-BE49-F238E27FC236}">
                <a16:creationId xmlns:a16="http://schemas.microsoft.com/office/drawing/2014/main" id="{605CCC46-20BE-D95F-5585-9DC2B858B153}"/>
              </a:ext>
            </a:extLst>
          </p:cNvPr>
          <p:cNvSpPr/>
          <p:nvPr/>
        </p:nvSpPr>
        <p:spPr>
          <a:xfrm>
            <a:off x="6287084" y="-549729"/>
            <a:ext cx="18181" cy="33169"/>
          </a:xfrm>
          <a:custGeom>
            <a:avLst/>
            <a:gdLst>
              <a:gd name="connsiteX0" fmla="*/ 9582 w 18181"/>
              <a:gd name="connsiteY0" fmla="*/ 14251 h 33169"/>
              <a:gd name="connsiteX1" fmla="*/ 18182 w 18181"/>
              <a:gd name="connsiteY1" fmla="*/ 26781 h 33169"/>
              <a:gd name="connsiteX2" fmla="*/ 7616 w 18181"/>
              <a:gd name="connsiteY2" fmla="*/ 33169 h 33169"/>
              <a:gd name="connsiteX3" fmla="*/ 2948 w 18181"/>
              <a:gd name="connsiteY3" fmla="*/ 16217 h 33169"/>
              <a:gd name="connsiteX4" fmla="*/ 9582 w 18181"/>
              <a:gd name="connsiteY4" fmla="*/ 14251 h 33169"/>
              <a:gd name="connsiteX5" fmla="*/ 9091 w 18181"/>
              <a:gd name="connsiteY5" fmla="*/ 0 h 33169"/>
              <a:gd name="connsiteX6" fmla="*/ 12531 w 18181"/>
              <a:gd name="connsiteY6" fmla="*/ 8108 h 33169"/>
              <a:gd name="connsiteX7" fmla="*/ 0 w 18181"/>
              <a:gd name="connsiteY7" fmla="*/ 9828 h 33169"/>
              <a:gd name="connsiteX8" fmla="*/ 9091 w 18181"/>
              <a:gd name="connsiteY8" fmla="*/ 0 h 3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1" h="33169">
                <a:moveTo>
                  <a:pt x="9582" y="14251"/>
                </a:moveTo>
                <a:lnTo>
                  <a:pt x="18182" y="26781"/>
                </a:lnTo>
                <a:lnTo>
                  <a:pt x="7616" y="33169"/>
                </a:lnTo>
                <a:lnTo>
                  <a:pt x="2948" y="16217"/>
                </a:lnTo>
                <a:lnTo>
                  <a:pt x="9582" y="14251"/>
                </a:lnTo>
                <a:close/>
                <a:moveTo>
                  <a:pt x="9091" y="0"/>
                </a:moveTo>
                <a:lnTo>
                  <a:pt x="12531" y="8108"/>
                </a:lnTo>
                <a:lnTo>
                  <a:pt x="0" y="9828"/>
                </a:lnTo>
                <a:lnTo>
                  <a:pt x="9091" y="0"/>
                </a:lnTo>
                <a:close/>
              </a:path>
            </a:pathLst>
          </a:custGeom>
          <a:solidFill>
            <a:srgbClr val="000000"/>
          </a:solidFill>
          <a:ln w="24563" cap="flat">
            <a:noFill/>
            <a:prstDash val="solid"/>
            <a:miter/>
          </a:ln>
        </p:spPr>
        <p:txBody>
          <a:bodyPr rtlCol="0" anchor="ctr"/>
          <a:lstStyle/>
          <a:p>
            <a:endParaRPr lang="vi-VN"/>
          </a:p>
        </p:txBody>
      </p:sp>
      <p:sp>
        <p:nvSpPr>
          <p:cNvPr id="4" name="TextBox 3">
            <a:extLst>
              <a:ext uri="{FF2B5EF4-FFF2-40B4-BE49-F238E27FC236}">
                <a16:creationId xmlns:a16="http://schemas.microsoft.com/office/drawing/2014/main" id="{4D0410F8-B76E-496F-B611-8D73135DDC77}"/>
              </a:ext>
            </a:extLst>
          </p:cNvPr>
          <p:cNvSpPr txBox="1"/>
          <p:nvPr/>
        </p:nvSpPr>
        <p:spPr>
          <a:xfrm>
            <a:off x="6528934" y="85765"/>
            <a:ext cx="5138377" cy="830997"/>
          </a:xfrm>
          <a:prstGeom prst="rect">
            <a:avLst/>
          </a:prstGeom>
          <a:noFill/>
          <a:effectLst>
            <a:glow rad="63500">
              <a:schemeClr val="accent4">
                <a:satMod val="175000"/>
                <a:alpha val="40000"/>
              </a:schemeClr>
            </a:glow>
            <a:reflection blurRad="6350" stA="52000" endA="300" endPos="35000" dir="5400000" sy="-100000" algn="bl" rotWithShape="0"/>
          </a:effectLst>
        </p:spPr>
        <p:txBody>
          <a:bodyPr wrap="square" rtlCol="0">
            <a:spAutoFit/>
          </a:bodyPr>
          <a:lstStyle/>
          <a:p>
            <a:pPr algn="ctr"/>
            <a:r>
              <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BẢN ĐỒ </a:t>
            </a:r>
            <a:r>
              <a:rPr lang="en-US" sz="480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VIỆT NAM</a:t>
            </a:r>
            <a:endPar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endParaRPr>
          </a:p>
        </p:txBody>
      </p:sp>
      <p:grpSp>
        <p:nvGrpSpPr>
          <p:cNvPr id="168" name="Group 167">
            <a:extLst>
              <a:ext uri="{FF2B5EF4-FFF2-40B4-BE49-F238E27FC236}">
                <a16:creationId xmlns:a16="http://schemas.microsoft.com/office/drawing/2014/main" id="{312B6E42-4932-4545-9DA7-F40EFFD49B5D}"/>
              </a:ext>
            </a:extLst>
          </p:cNvPr>
          <p:cNvGrpSpPr/>
          <p:nvPr/>
        </p:nvGrpSpPr>
        <p:grpSpPr>
          <a:xfrm>
            <a:off x="7739761" y="792522"/>
            <a:ext cx="4243025" cy="523220"/>
            <a:chOff x="7739761" y="792522"/>
            <a:chExt cx="4243025" cy="523220"/>
          </a:xfrm>
        </p:grpSpPr>
        <p:sp>
          <p:nvSpPr>
            <p:cNvPr id="169" name="TextBox 168">
              <a:extLst>
                <a:ext uri="{FF2B5EF4-FFF2-40B4-BE49-F238E27FC236}">
                  <a16:creationId xmlns:a16="http://schemas.microsoft.com/office/drawing/2014/main" id="{D0BB5657-A32D-4102-80A8-C42D8B55E4C3}"/>
                </a:ext>
              </a:extLst>
            </p:cNvPr>
            <p:cNvSpPr txBox="1"/>
            <p:nvPr/>
          </p:nvSpPr>
          <p:spPr>
            <a:xfrm>
              <a:off x="7739761" y="792522"/>
              <a:ext cx="4243025" cy="523220"/>
            </a:xfrm>
            <a:prstGeom prst="rect">
              <a:avLst/>
            </a:prstGeom>
            <a:noFill/>
          </p:spPr>
          <p:txBody>
            <a:bodyPr wrap="square" rtlCol="0">
              <a:spAutoFit/>
            </a:bodyPr>
            <a:lstStyle/>
            <a:p>
              <a:pPr algn="ct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Nam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trong</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tôi</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a:t>
              </a:r>
            </a:p>
          </p:txBody>
        </p:sp>
        <mc:AlternateContent xmlns:mc="http://schemas.openxmlformats.org/markup-compatibility/2006">
          <mc:Choice xmlns:am3d="http://schemas.microsoft.com/office/drawing/2017/model3d" Requires="am3d">
            <p:graphicFrame>
              <p:nvGraphicFramePr>
                <p:cNvPr id="170" name="3D Model 169" descr="Red heart">
                  <a:hlinkClick r:id="rId2"/>
                  <a:extLst>
                    <a:ext uri="{FF2B5EF4-FFF2-40B4-BE49-F238E27FC236}">
                      <a16:creationId xmlns:a16="http://schemas.microsoft.com/office/drawing/2014/main" id="{A7970AA3-3A9A-4434-9CA3-D92CB97E851C}"/>
                    </a:ext>
                  </a:extLst>
                </p:cNvPr>
                <p:cNvGraphicFramePr>
                  <a:graphicFrameLocks noChangeAspect="1"/>
                </p:cNvGraphicFramePr>
                <p:nvPr/>
              </p:nvGraphicFramePr>
              <p:xfrm>
                <a:off x="10450652" y="826337"/>
                <a:ext cx="579536" cy="484531"/>
              </p:xfrm>
              <a:graphic>
                <a:graphicData uri="http://schemas.microsoft.com/office/drawing/2017/model3d">
                  <am3d:model3d r:embed="rId3">
                    <am3d:spPr>
                      <a:xfrm>
                        <a:off x="0" y="0"/>
                        <a:ext cx="579536" cy="484531"/>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588784" ay="1987067" az="10118498"/>
                      <am3d:postTrans dx="0" dy="0" dz="0"/>
                    </am3d:trans>
                    <am3d:raster rName="Office3DRenderer" rVer="16.0.8326">
                      <am3d:blip r:embed="rId4"/>
                    </am3d:raster>
                    <am3d:objViewport viewportSz="7505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0" name="3D Model 169" descr="Red heart">
                  <a:hlinkClick r:id="rId2"/>
                  <a:extLst>
                    <a:ext uri="{FF2B5EF4-FFF2-40B4-BE49-F238E27FC236}">
                      <a16:creationId xmlns:a16="http://schemas.microsoft.com/office/drawing/2014/main" id="{A7970AA3-3A9A-4434-9CA3-D92CB97E851C}"/>
                    </a:ext>
                  </a:extLst>
                </p:cNvPr>
                <p:cNvPicPr>
                  <a:picLocks noGrp="1" noRot="1" noChangeAspect="1" noMove="1" noResize="1" noEditPoints="1" noAdjustHandles="1" noChangeArrowheads="1" noChangeShapeType="1" noCrop="1"/>
                </p:cNvPicPr>
                <p:nvPr/>
              </p:nvPicPr>
              <p:blipFill>
                <a:blip r:embed="rId4"/>
                <a:stretch>
                  <a:fillRect/>
                </a:stretch>
              </p:blipFill>
              <p:spPr>
                <a:xfrm>
                  <a:off x="10450652" y="826337"/>
                  <a:ext cx="579536" cy="484531"/>
                </a:xfrm>
                <a:prstGeom prst="rect">
                  <a:avLst/>
                </a:prstGeom>
              </p:spPr>
            </p:pic>
          </mc:Fallback>
        </mc:AlternateContent>
      </p:grpSp>
      <mc:AlternateContent xmlns:mc="http://schemas.openxmlformats.org/markup-compatibility/2006">
        <mc:Choice xmlns:am3d="http://schemas.microsoft.com/office/drawing/2017/model3d" Requires="am3d">
          <p:graphicFrame>
            <p:nvGraphicFramePr>
              <p:cNvPr id="175" name="3D Model 174" descr="The Earth">
                <a:hlinkClick r:id="rId5"/>
                <a:extLst>
                  <a:ext uri="{FF2B5EF4-FFF2-40B4-BE49-F238E27FC236}">
                    <a16:creationId xmlns:a16="http://schemas.microsoft.com/office/drawing/2014/main" id="{943EC047-7768-407C-B68C-5E0363DE6958}"/>
                  </a:ext>
                </a:extLst>
              </p:cNvPr>
              <p:cNvGraphicFramePr>
                <a:graphicFrameLocks noChangeAspect="1"/>
              </p:cNvGraphicFramePr>
              <p:nvPr/>
            </p:nvGraphicFramePr>
            <p:xfrm>
              <a:off x="11528082" y="5296727"/>
              <a:ext cx="598957" cy="598957"/>
            </p:xfrm>
            <a:graphic>
              <a:graphicData uri="http://schemas.microsoft.com/office/drawing/2017/model3d">
                <am3d:model3d r:embed="rId6">
                  <am3d:spPr>
                    <a:xfrm>
                      <a:off x="0" y="0"/>
                      <a:ext cx="598957" cy="598957"/>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1786542" ay="-1703204" az="-912997"/>
                    <am3d:postTrans dx="0" dy="0" dz="0"/>
                  </am3d:trans>
                  <am3d:raster rName="Office3DRenderer" rVer="16.0.8326">
                    <am3d:blip r:embed="rId7"/>
                  </am3d:raster>
                  <am3d:objViewport viewportSz="9222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5" name="3D Model 174" descr="The Earth">
                <a:hlinkClick r:id="rId5"/>
                <a:extLst>
                  <a:ext uri="{FF2B5EF4-FFF2-40B4-BE49-F238E27FC236}">
                    <a16:creationId xmlns:a16="http://schemas.microsoft.com/office/drawing/2014/main" id="{943EC047-7768-407C-B68C-5E0363DE6958}"/>
                  </a:ext>
                </a:extLst>
              </p:cNvPr>
              <p:cNvPicPr>
                <a:picLocks noGrp="1" noRot="1" noChangeAspect="1" noMove="1" noResize="1" noEditPoints="1" noAdjustHandles="1" noChangeArrowheads="1" noChangeShapeType="1" noCrop="1"/>
              </p:cNvPicPr>
              <p:nvPr/>
            </p:nvPicPr>
            <p:blipFill>
              <a:blip r:embed="rId7"/>
              <a:stretch>
                <a:fillRect/>
              </a:stretch>
            </p:blipFill>
            <p:spPr>
              <a:xfrm>
                <a:off x="11528082" y="5296727"/>
                <a:ext cx="598957" cy="598957"/>
              </a:xfrm>
              <a:prstGeom prst="rect">
                <a:avLst/>
              </a:prstGeom>
            </p:spPr>
          </p:pic>
        </mc:Fallback>
      </mc:AlternateContent>
      <p:sp>
        <p:nvSpPr>
          <p:cNvPr id="177" name="TextBox 176">
            <a:extLst>
              <a:ext uri="{FF2B5EF4-FFF2-40B4-BE49-F238E27FC236}">
                <a16:creationId xmlns:a16="http://schemas.microsoft.com/office/drawing/2014/main" id="{3A55F951-854F-4EE6-B4AA-1AC31BAED601}"/>
              </a:ext>
            </a:extLst>
          </p:cNvPr>
          <p:cNvSpPr txBox="1"/>
          <p:nvPr/>
        </p:nvSpPr>
        <p:spPr>
          <a:xfrm>
            <a:off x="11271726" y="581007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[Link]</a:t>
            </a:r>
          </a:p>
        </p:txBody>
      </p:sp>
      <p:sp>
        <p:nvSpPr>
          <p:cNvPr id="178" name="TextBox 177">
            <a:extLst>
              <a:ext uri="{FF2B5EF4-FFF2-40B4-BE49-F238E27FC236}">
                <a16:creationId xmlns:a16="http://schemas.microsoft.com/office/drawing/2014/main" id="{068CCD58-3B13-4A24-9C1B-C11C052E2AE8}"/>
              </a:ext>
            </a:extLst>
          </p:cNvPr>
          <p:cNvSpPr txBox="1"/>
          <p:nvPr/>
        </p:nvSpPr>
        <p:spPr>
          <a:xfrm>
            <a:off x="11273672" y="655166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[Back]</a:t>
            </a:r>
          </a:p>
        </p:txBody>
      </p:sp>
      <p:pic>
        <p:nvPicPr>
          <p:cNvPr id="23" name="Picture 22">
            <a:hlinkClick r:id="rId8" action="ppaction://hlinksldjump"/>
            <a:extLst>
              <a:ext uri="{FF2B5EF4-FFF2-40B4-BE49-F238E27FC236}">
                <a16:creationId xmlns:a16="http://schemas.microsoft.com/office/drawing/2014/main" id="{1D3503F4-019D-4C77-896F-5491F7A09DD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14" t="5724" r="4842" b="12421"/>
          <a:stretch/>
        </p:blipFill>
        <p:spPr>
          <a:xfrm flipH="1">
            <a:off x="11506274" y="85765"/>
            <a:ext cx="622065" cy="328681"/>
          </a:xfrm>
          <a:prstGeom prst="rect">
            <a:avLst/>
          </a:prstGeom>
          <a:solidFill>
            <a:schemeClr val="tx1">
              <a:lumMod val="75000"/>
              <a:alpha val="38000"/>
            </a:schemeClr>
          </a:solidFill>
        </p:spPr>
      </p:pic>
      <p:sp>
        <p:nvSpPr>
          <p:cNvPr id="35" name="Rectangle: Rounded Corners 34">
            <a:hlinkClick r:id="rId10" action="ppaction://hlinksldjump"/>
            <a:extLst>
              <a:ext uri="{FF2B5EF4-FFF2-40B4-BE49-F238E27FC236}">
                <a16:creationId xmlns:a16="http://schemas.microsoft.com/office/drawing/2014/main" id="{1CBB184B-5450-45BF-98BF-EE34A289201D}"/>
              </a:ext>
            </a:extLst>
          </p:cNvPr>
          <p:cNvSpPr/>
          <p:nvPr/>
        </p:nvSpPr>
        <p:spPr>
          <a:xfrm>
            <a:off x="642523" y="228288"/>
            <a:ext cx="2687264" cy="825844"/>
          </a:xfrm>
          <a:prstGeom prst="roundRect">
            <a:avLst/>
          </a:prstGeom>
          <a:solidFill>
            <a:srgbClr val="00B0F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Segoe UI Black" panose="020B0A02040204020203" pitchFamily="34" charset="0"/>
                <a:ea typeface="Segoe UI Black" panose="020B0A02040204020203" pitchFamily="34" charset="0"/>
              </a:rPr>
              <a:t>Quận</a:t>
            </a:r>
            <a:r>
              <a:rPr lang="en-US" sz="2400" dirty="0">
                <a:solidFill>
                  <a:schemeClr val="tx1"/>
                </a:solidFill>
                <a:latin typeface="Segoe UI Black" panose="020B0A02040204020203" pitchFamily="34" charset="0"/>
                <a:ea typeface="Segoe UI Black" panose="020B0A02040204020203" pitchFamily="34" charset="0"/>
              </a:rPr>
              <a:t> </a:t>
            </a:r>
          </a:p>
          <a:p>
            <a:pPr algn="ctr"/>
            <a:r>
              <a:rPr lang="en-US" sz="2400" dirty="0">
                <a:solidFill>
                  <a:schemeClr val="tx1"/>
                </a:solidFill>
                <a:latin typeface="Segoe UI Black" panose="020B0A02040204020203" pitchFamily="34" charset="0"/>
                <a:ea typeface="Segoe UI Black" panose="020B0A02040204020203" pitchFamily="34" charset="0"/>
              </a:rPr>
              <a:t>Long </a:t>
            </a:r>
            <a:r>
              <a:rPr lang="en-US" sz="2400" dirty="0" err="1">
                <a:solidFill>
                  <a:schemeClr val="tx1"/>
                </a:solidFill>
                <a:latin typeface="Segoe UI Black" panose="020B0A02040204020203" pitchFamily="34" charset="0"/>
                <a:ea typeface="Segoe UI Black" panose="020B0A02040204020203" pitchFamily="34" charset="0"/>
              </a:rPr>
              <a:t>Biên</a:t>
            </a:r>
            <a:endParaRPr lang="vi-VN" sz="2400" dirty="0">
              <a:solidFill>
                <a:schemeClr val="tx1"/>
              </a:solidFill>
              <a:latin typeface="Segoe UI Black" panose="020B0A02040204020203" pitchFamily="34" charset="0"/>
              <a:ea typeface="Segoe UI Black" panose="020B0A02040204020203" pitchFamily="34" charset="0"/>
            </a:endParaRPr>
          </a:p>
        </p:txBody>
      </p:sp>
      <mc:AlternateContent xmlns:mc="http://schemas.openxmlformats.org/markup-compatibility/2006">
        <mc:Choice xmlns:am3d="http://schemas.microsoft.com/office/drawing/2017/model3d" Requires="am3d">
          <p:graphicFrame>
            <p:nvGraphicFramePr>
              <p:cNvPr id="173" name="3D Model 172" descr="Red heart">
                <a:hlinkClick r:id="rId11"/>
                <a:extLst>
                  <a:ext uri="{FF2B5EF4-FFF2-40B4-BE49-F238E27FC236}">
                    <a16:creationId xmlns:a16="http://schemas.microsoft.com/office/drawing/2014/main" id="{EE31E993-A964-42BE-9DF8-F9A95FB6AF5E}"/>
                  </a:ext>
                </a:extLst>
              </p:cNvPr>
              <p:cNvGraphicFramePr>
                <a:graphicFrameLocks noChangeAspect="1"/>
              </p:cNvGraphicFramePr>
              <p:nvPr/>
            </p:nvGraphicFramePr>
            <p:xfrm>
              <a:off x="2993016" y="432258"/>
              <a:ext cx="673542" cy="627043"/>
            </p:xfrm>
            <a:graphic>
              <a:graphicData uri="http://schemas.microsoft.com/office/drawing/2017/model3d">
                <am3d:model3d r:embed="rId3">
                  <am3d:spPr>
                    <a:xfrm>
                      <a:off x="0" y="0"/>
                      <a:ext cx="673542" cy="627043"/>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450210" ay="-2456685" az="-9888929"/>
                    <am3d:postTrans dx="0" dy="0" dz="0"/>
                  </am3d:trans>
                  <am3d:raster rName="Office3DRenderer" rVer="16.0.8326">
                    <am3d:blip r:embed="rId12"/>
                  </am3d:raster>
                  <am3d:objViewport viewportSz="10150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3" name="3D Model 172" descr="Red heart">
                <a:hlinkClick r:id="rId11"/>
                <a:extLst>
                  <a:ext uri="{FF2B5EF4-FFF2-40B4-BE49-F238E27FC236}">
                    <a16:creationId xmlns:a16="http://schemas.microsoft.com/office/drawing/2014/main" id="{EE31E993-A964-42BE-9DF8-F9A95FB6AF5E}"/>
                  </a:ext>
                </a:extLst>
              </p:cNvPr>
              <p:cNvPicPr>
                <a:picLocks noGrp="1" noRot="1" noChangeAspect="1" noMove="1" noResize="1" noEditPoints="1" noAdjustHandles="1" noChangeArrowheads="1" noChangeShapeType="1" noCrop="1"/>
              </p:cNvPicPr>
              <p:nvPr/>
            </p:nvPicPr>
            <p:blipFill>
              <a:blip r:embed="rId12"/>
              <a:stretch>
                <a:fillRect/>
              </a:stretch>
            </p:blipFill>
            <p:spPr>
              <a:xfrm>
                <a:off x="2993016" y="432258"/>
                <a:ext cx="673542" cy="627043"/>
              </a:xfrm>
              <a:prstGeom prst="rect">
                <a:avLst/>
              </a:prstGeom>
            </p:spPr>
          </p:pic>
        </mc:Fallback>
      </mc:AlternateContent>
      <p:pic>
        <p:nvPicPr>
          <p:cNvPr id="5" name="Picture 4">
            <a:extLst>
              <a:ext uri="{FF2B5EF4-FFF2-40B4-BE49-F238E27FC236}">
                <a16:creationId xmlns:a16="http://schemas.microsoft.com/office/drawing/2014/main" id="{D62EEA8D-660E-457D-93A2-7E2A9139382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60646" y="1178788"/>
            <a:ext cx="1362393" cy="974868"/>
          </a:xfrm>
          <a:prstGeom prst="rect">
            <a:avLst/>
          </a:prstGeom>
        </p:spPr>
      </p:pic>
      <p:pic>
        <p:nvPicPr>
          <p:cNvPr id="8" name="Picture 7">
            <a:extLst>
              <a:ext uri="{FF2B5EF4-FFF2-40B4-BE49-F238E27FC236}">
                <a16:creationId xmlns:a16="http://schemas.microsoft.com/office/drawing/2014/main" id="{218234CB-04E3-49F0-8639-5A2E6F83C39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9049" y="2424727"/>
            <a:ext cx="2906628" cy="2743130"/>
          </a:xfrm>
          <a:prstGeom prst="rect">
            <a:avLst/>
          </a:prstGeom>
        </p:spPr>
      </p:pic>
      <p:sp>
        <p:nvSpPr>
          <p:cNvPr id="22" name="Rectangle: Rounded Corners 21">
            <a:hlinkClick r:id="rId15" action="ppaction://hlinksldjump"/>
            <a:extLst>
              <a:ext uri="{FF2B5EF4-FFF2-40B4-BE49-F238E27FC236}">
                <a16:creationId xmlns:a16="http://schemas.microsoft.com/office/drawing/2014/main" id="{5CC74C65-7242-443B-BCC3-FA5FCF9B3E4B}"/>
              </a:ext>
            </a:extLst>
          </p:cNvPr>
          <p:cNvSpPr/>
          <p:nvPr/>
        </p:nvSpPr>
        <p:spPr>
          <a:xfrm>
            <a:off x="259049" y="6134590"/>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Khái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quát</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4" name="Rectangle: Rounded Corners 23">
            <a:hlinkClick r:id="rId16" action="ppaction://hlinksldjump"/>
            <a:extLst>
              <a:ext uri="{FF2B5EF4-FFF2-40B4-BE49-F238E27FC236}">
                <a16:creationId xmlns:a16="http://schemas.microsoft.com/office/drawing/2014/main" id="{8F5CC297-3FE1-440C-A81D-B6969C946119}"/>
              </a:ext>
            </a:extLst>
          </p:cNvPr>
          <p:cNvSpPr/>
          <p:nvPr/>
        </p:nvSpPr>
        <p:spPr>
          <a:xfrm>
            <a:off x="2853363" y="6153763"/>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Dân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cư</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5" name="Rectangle: Rounded Corners 24">
            <a:hlinkClick r:id="rId17" action="ppaction://hlinksldjump"/>
            <a:extLst>
              <a:ext uri="{FF2B5EF4-FFF2-40B4-BE49-F238E27FC236}">
                <a16:creationId xmlns:a16="http://schemas.microsoft.com/office/drawing/2014/main" id="{971F619B-7877-46E9-B6F3-60172434ABBB}"/>
              </a:ext>
            </a:extLst>
          </p:cNvPr>
          <p:cNvSpPr/>
          <p:nvPr/>
        </p:nvSpPr>
        <p:spPr>
          <a:xfrm>
            <a:off x="4195159" y="6164299"/>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Nguồn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gốc</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tên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gọi</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6" name="Rectangle: Rounded Corners 25">
            <a:hlinkClick r:id="rId18" action="ppaction://hlinksldjump"/>
            <a:extLst>
              <a:ext uri="{FF2B5EF4-FFF2-40B4-BE49-F238E27FC236}">
                <a16:creationId xmlns:a16="http://schemas.microsoft.com/office/drawing/2014/main" id="{5A91C89A-C7C6-491B-9BF9-FD25A338C924}"/>
              </a:ext>
            </a:extLst>
          </p:cNvPr>
          <p:cNvSpPr/>
          <p:nvPr/>
        </p:nvSpPr>
        <p:spPr>
          <a:xfrm>
            <a:off x="1542639" y="6143715"/>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Vị</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trí</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địa</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lý</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7" name="Rectangle: Rounded Corners 26">
            <a:hlinkClick r:id="rId19" action="ppaction://hlinksldjump"/>
            <a:extLst>
              <a:ext uri="{FF2B5EF4-FFF2-40B4-BE49-F238E27FC236}">
                <a16:creationId xmlns:a16="http://schemas.microsoft.com/office/drawing/2014/main" id="{261EBD80-11D7-40F6-AF24-7B794BB22EAD}"/>
              </a:ext>
            </a:extLst>
          </p:cNvPr>
          <p:cNvSpPr/>
          <p:nvPr/>
        </p:nvSpPr>
        <p:spPr>
          <a:xfrm>
            <a:off x="5521525" y="6148669"/>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Hành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chính</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30" name="TextBox 29">
            <a:extLst>
              <a:ext uri="{FF2B5EF4-FFF2-40B4-BE49-F238E27FC236}">
                <a16:creationId xmlns:a16="http://schemas.microsoft.com/office/drawing/2014/main" id="{238A3E9E-F4BF-4464-8781-ED89173340EF}"/>
              </a:ext>
            </a:extLst>
          </p:cNvPr>
          <p:cNvSpPr txBox="1"/>
          <p:nvPr/>
        </p:nvSpPr>
        <p:spPr>
          <a:xfrm>
            <a:off x="3408301" y="1362303"/>
            <a:ext cx="8284677" cy="4401205"/>
          </a:xfrm>
          <a:prstGeom prst="rect">
            <a:avLst/>
          </a:prstGeom>
          <a:noFill/>
        </p:spPr>
        <p:txBody>
          <a:bodyPr wrap="square" rtlCol="0">
            <a:spAutoFit/>
          </a:bodyPr>
          <a:lstStyle/>
          <a:p>
            <a:pPr algn="just"/>
            <a:r>
              <a:rPr lang="en-US" sz="2000" dirty="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Theo số liệu mới nhất, quận Long Biên có dân số khoảng 320.000 người. Đây là một con số tăng trưởng nhanh chóng so với thời điểm thành lập quận vào năm 2003. Sự gia tăng dân số này chủ yếu đến từ quá trình di dân từ các khu vực khác của Hà Nội cũng như từ các tỉnh lân cận, do Long Biên có điều kiện sống ngày càng hiện đại và tiện nghi.</a:t>
            </a:r>
            <a:endParaRPr lang="en-US" sz="2000" dirty="0">
              <a:solidFill>
                <a:schemeClr val="bg1"/>
              </a:solidFill>
              <a:latin typeface="Times New Roman" panose="02020603050405020304" pitchFamily="18" charset="0"/>
              <a:cs typeface="Times New Roman" panose="02020603050405020304" pitchFamily="18" charset="0"/>
            </a:endParaRPr>
          </a:p>
          <a:p>
            <a:pPr algn="just"/>
            <a:r>
              <a:rPr lang="vi-VN" sz="2000" dirty="0">
                <a:solidFill>
                  <a:schemeClr val="bg1"/>
                </a:solidFill>
                <a:latin typeface="Times New Roman" panose="02020603050405020304" pitchFamily="18" charset="0"/>
                <a:cs typeface="Times New Roman" panose="02020603050405020304" pitchFamily="18" charset="0"/>
              </a:rPr>
              <a:t>Thành phần dân cư:</a:t>
            </a:r>
            <a:endParaRPr lang="en-US" sz="2000" dirty="0">
              <a:solidFill>
                <a:schemeClr val="bg1"/>
              </a:solidFill>
              <a:latin typeface="Times New Roman" panose="02020603050405020304" pitchFamily="18" charset="0"/>
              <a:cs typeface="Times New Roman" panose="02020603050405020304" pitchFamily="18" charset="0"/>
            </a:endParaRPr>
          </a:p>
          <a:p>
            <a:pPr algn="just"/>
            <a:r>
              <a:rPr lang="en-US" sz="2000" dirty="0">
                <a:solidFill>
                  <a:schemeClr val="bg1"/>
                </a:solidFill>
                <a:latin typeface="Times New Roman" panose="02020603050405020304" pitchFamily="18" charset="0"/>
                <a:cs typeface="Times New Roman" panose="02020603050405020304" pitchFamily="18" charset="0"/>
              </a:rPr>
              <a:t>    - </a:t>
            </a:r>
            <a:r>
              <a:rPr lang="vi-VN" sz="2000" dirty="0">
                <a:solidFill>
                  <a:schemeClr val="bg1"/>
                </a:solidFill>
                <a:latin typeface="Times New Roman" panose="02020603050405020304" pitchFamily="18" charset="0"/>
                <a:cs typeface="Times New Roman" panose="02020603050405020304" pitchFamily="18" charset="0"/>
              </a:rPr>
              <a:t>Dân cư bản địa: Một bộ phận người dân Long Biên là người gốc từ các làng xóm truyền thống ở khu vực này, đặc biệt tại các phường như Ngọc Thụy, Thượng Thanh, và Phúc Đồng. Họ có lịch sử sinh sống lâu đời và chủ yếu làm nông nghiệp trước khi khu vực này đô thị hóa.</a:t>
            </a:r>
            <a:endParaRPr lang="en-US" sz="2000" dirty="0">
              <a:solidFill>
                <a:schemeClr val="bg1"/>
              </a:solidFill>
              <a:latin typeface="Times New Roman" panose="02020603050405020304" pitchFamily="18" charset="0"/>
              <a:cs typeface="Times New Roman" panose="02020603050405020304" pitchFamily="18" charset="0"/>
            </a:endParaRPr>
          </a:p>
          <a:p>
            <a:pPr algn="just"/>
            <a:r>
              <a:rPr lang="en-US" sz="2000" dirty="0">
                <a:solidFill>
                  <a:schemeClr val="bg1"/>
                </a:solidFill>
                <a:latin typeface="Times New Roman" panose="02020603050405020304" pitchFamily="18" charset="0"/>
                <a:cs typeface="Times New Roman" panose="02020603050405020304" pitchFamily="18" charset="0"/>
              </a:rPr>
              <a:t>    - </a:t>
            </a:r>
            <a:r>
              <a:rPr lang="vi-VN" sz="2000" dirty="0">
                <a:solidFill>
                  <a:schemeClr val="bg1"/>
                </a:solidFill>
                <a:latin typeface="Times New Roman" panose="02020603050405020304" pitchFamily="18" charset="0"/>
                <a:cs typeface="Times New Roman" panose="02020603050405020304" pitchFamily="18" charset="0"/>
              </a:rPr>
              <a:t>Dân cư mới: Dân số quận Long Biên ngày càng đa dạng, với nhiều cư dân mới đến từ các khu đô thị mới và các vùng khác của thành phố hoặc từ các tỉnh thành lân cận. Khu vực này cũng thu hút người nước ngoài, đặc biệt là những người làm việc trong các khu công nghiệp, kinh tế tại Hà Nội.</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31" name="Rectangle: Rounded Corners 30">
            <a:extLst>
              <a:ext uri="{FF2B5EF4-FFF2-40B4-BE49-F238E27FC236}">
                <a16:creationId xmlns:a16="http://schemas.microsoft.com/office/drawing/2014/main" id="{2902B9FF-2834-40DA-B996-6B20E11D85F5}"/>
              </a:ext>
            </a:extLst>
          </p:cNvPr>
          <p:cNvSpPr/>
          <p:nvPr/>
        </p:nvSpPr>
        <p:spPr>
          <a:xfrm>
            <a:off x="2873705" y="6162377"/>
            <a:ext cx="1212695" cy="50851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hlinkClick r:id="rId20"/>
            <a:extLst>
              <a:ext uri="{FF2B5EF4-FFF2-40B4-BE49-F238E27FC236}">
                <a16:creationId xmlns:a16="http://schemas.microsoft.com/office/drawing/2014/main" id="{6E2A9281-29E2-4101-A068-72AA9808DA18}"/>
              </a:ext>
            </a:extLst>
          </p:cNvPr>
          <p:cNvSpPr/>
          <p:nvPr/>
        </p:nvSpPr>
        <p:spPr>
          <a:xfrm>
            <a:off x="6829868" y="6149651"/>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Địa</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danh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nổi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tiếng</a:t>
            </a:r>
            <a:r>
              <a:rPr lang="en-US" sz="1400" dirty="0">
                <a:solidFill>
                  <a:schemeClr val="bg1"/>
                </a:solidFill>
                <a:latin typeface="Segoe UI Black" panose="020B0A02040204020203" pitchFamily="34" charset="0"/>
                <a:ea typeface="Segoe UI Black" panose="020B0A02040204020203" pitchFamily="34" charset="0"/>
              </a:rPr>
              <a:t> </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33" name="Rectangle: Rounded Corners 32">
            <a:hlinkClick r:id="rId21"/>
            <a:extLst>
              <a:ext uri="{FF2B5EF4-FFF2-40B4-BE49-F238E27FC236}">
                <a16:creationId xmlns:a16="http://schemas.microsoft.com/office/drawing/2014/main" id="{8064A793-11CF-4036-A2FB-BBD14F679BA2}"/>
              </a:ext>
            </a:extLst>
          </p:cNvPr>
          <p:cNvSpPr/>
          <p:nvPr/>
        </p:nvSpPr>
        <p:spPr>
          <a:xfrm>
            <a:off x="8151927" y="6143715"/>
            <a:ext cx="191663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Cầu</a:t>
            </a:r>
            <a:r>
              <a:rPr lang="en-US" sz="1400" dirty="0">
                <a:solidFill>
                  <a:schemeClr val="bg1"/>
                </a:solidFill>
                <a:latin typeface="Segoe UI Black" panose="020B0A02040204020203" pitchFamily="34" charset="0"/>
                <a:ea typeface="Segoe UI Black" panose="020B0A02040204020203" pitchFamily="34" charset="0"/>
              </a:rPr>
              <a:t> Long </a:t>
            </a:r>
            <a:r>
              <a:rPr lang="en-US" sz="1400" dirty="0" err="1">
                <a:solidFill>
                  <a:schemeClr val="bg1"/>
                </a:solidFill>
                <a:latin typeface="Segoe UI Black" panose="020B0A02040204020203" pitchFamily="34" charset="0"/>
                <a:ea typeface="Segoe UI Black" panose="020B0A02040204020203" pitchFamily="34" charset="0"/>
              </a:rPr>
              <a:t>Biên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chứng</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nhân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lịch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sử</a:t>
            </a:r>
            <a:endParaRPr lang="vi-VN" sz="1400" dirty="0">
              <a:solidFill>
                <a:schemeClr val="bg1"/>
              </a:solidFill>
              <a:latin typeface="Segoe UI Black" panose="020B0A02040204020203" pitchFamily="34" charset="0"/>
              <a:ea typeface="Segoe UI Black" panose="020B0A02040204020203" pitchFamily="34" charset="0"/>
            </a:endParaRPr>
          </a:p>
        </p:txBody>
      </p:sp>
      <p:pic>
        <p:nvPicPr>
          <p:cNvPr id="28" name="Graphic 27" descr="Repeat">
            <a:hlinkClick r:id="rId22" action="ppaction://hlinksldjump"/>
            <a:extLst>
              <a:ext uri="{FF2B5EF4-FFF2-40B4-BE49-F238E27FC236}">
                <a16:creationId xmlns:a16="http://schemas.microsoft.com/office/drawing/2014/main" id="{B98C05C6-7C97-463F-8751-F760AE084676}"/>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1549590" y="6134590"/>
            <a:ext cx="559838" cy="559838"/>
          </a:xfrm>
          <a:prstGeom prst="rect">
            <a:avLst/>
          </a:prstGeom>
        </p:spPr>
      </p:pic>
    </p:spTree>
    <p:extLst>
      <p:ext uri="{BB962C8B-B14F-4D97-AF65-F5344CB8AC3E}">
        <p14:creationId xmlns:p14="http://schemas.microsoft.com/office/powerpoint/2010/main" val="3108841285"/>
      </p:ext>
    </p:extLst>
  </p:cSld>
  <p:clrMapOvr>
    <a:masterClrMapping/>
  </p:clrMapOvr>
  <mc:AlternateContent xmlns:mc="http://schemas.openxmlformats.org/markup-compatibility/2006" xmlns:p159="http://schemas.microsoft.com/office/powerpoint/2015/09/main">
    <mc:Choice Requires="p159">
      <p:transition spd="slow"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accel="10000" decel="10000" fill="hold" nodeType="withEffect">
                                  <p:stCondLst>
                                    <p:cond delay="0"/>
                                  </p:stCondLst>
                                  <p:childTnLst>
                                    <p:animRot by="21600000">
                                      <p:cBhvr>
                                        <p:cTn id="6" dur="5000" fill="hold"/>
                                        <p:tgtEl>
                                          <p:spTgt spid="173"/>
                                        </p:tgtEl>
                                        <p:attrNameLst>
                                          <p:attrName>3d.view.rotation.y</p:attrName>
                                        </p:attrNameLst>
                                      </p:cBhvr>
                                    </p:animRot>
                                  </p:childTnLst>
                                </p:cTn>
                              </p:par>
                              <p:par>
                                <p:cTn id="7" presetID="37" presetClass="emph" presetSubtype="128" repeatCount="indefinite" accel="10000" decel="10000" fill="hold" nodeType="withEffect">
                                  <p:stCondLst>
                                    <p:cond delay="0"/>
                                  </p:stCondLst>
                                  <p:childTnLst>
                                    <p:animRot by="21600000">
                                      <p:cBhvr>
                                        <p:cTn id="8" dur="3000" fill="hold"/>
                                        <p:tgtEl>
                                          <p:spTgt spid="175"/>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8" name="Freeform: Shape 1307">
            <a:extLst>
              <a:ext uri="{FF2B5EF4-FFF2-40B4-BE49-F238E27FC236}">
                <a16:creationId xmlns:a16="http://schemas.microsoft.com/office/drawing/2014/main" id="{605CCC46-20BE-D95F-5585-9DC2B858B153}"/>
              </a:ext>
            </a:extLst>
          </p:cNvPr>
          <p:cNvSpPr/>
          <p:nvPr/>
        </p:nvSpPr>
        <p:spPr>
          <a:xfrm>
            <a:off x="6287084" y="-549729"/>
            <a:ext cx="18181" cy="33169"/>
          </a:xfrm>
          <a:custGeom>
            <a:avLst/>
            <a:gdLst>
              <a:gd name="connsiteX0" fmla="*/ 9582 w 18181"/>
              <a:gd name="connsiteY0" fmla="*/ 14251 h 33169"/>
              <a:gd name="connsiteX1" fmla="*/ 18182 w 18181"/>
              <a:gd name="connsiteY1" fmla="*/ 26781 h 33169"/>
              <a:gd name="connsiteX2" fmla="*/ 7616 w 18181"/>
              <a:gd name="connsiteY2" fmla="*/ 33169 h 33169"/>
              <a:gd name="connsiteX3" fmla="*/ 2948 w 18181"/>
              <a:gd name="connsiteY3" fmla="*/ 16217 h 33169"/>
              <a:gd name="connsiteX4" fmla="*/ 9582 w 18181"/>
              <a:gd name="connsiteY4" fmla="*/ 14251 h 33169"/>
              <a:gd name="connsiteX5" fmla="*/ 9091 w 18181"/>
              <a:gd name="connsiteY5" fmla="*/ 0 h 33169"/>
              <a:gd name="connsiteX6" fmla="*/ 12531 w 18181"/>
              <a:gd name="connsiteY6" fmla="*/ 8108 h 33169"/>
              <a:gd name="connsiteX7" fmla="*/ 0 w 18181"/>
              <a:gd name="connsiteY7" fmla="*/ 9828 h 33169"/>
              <a:gd name="connsiteX8" fmla="*/ 9091 w 18181"/>
              <a:gd name="connsiteY8" fmla="*/ 0 h 3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1" h="33169">
                <a:moveTo>
                  <a:pt x="9582" y="14251"/>
                </a:moveTo>
                <a:lnTo>
                  <a:pt x="18182" y="26781"/>
                </a:lnTo>
                <a:lnTo>
                  <a:pt x="7616" y="33169"/>
                </a:lnTo>
                <a:lnTo>
                  <a:pt x="2948" y="16217"/>
                </a:lnTo>
                <a:lnTo>
                  <a:pt x="9582" y="14251"/>
                </a:lnTo>
                <a:close/>
                <a:moveTo>
                  <a:pt x="9091" y="0"/>
                </a:moveTo>
                <a:lnTo>
                  <a:pt x="12531" y="8108"/>
                </a:lnTo>
                <a:lnTo>
                  <a:pt x="0" y="9828"/>
                </a:lnTo>
                <a:lnTo>
                  <a:pt x="9091" y="0"/>
                </a:lnTo>
                <a:close/>
              </a:path>
            </a:pathLst>
          </a:custGeom>
          <a:solidFill>
            <a:srgbClr val="000000"/>
          </a:solidFill>
          <a:ln w="24563" cap="flat">
            <a:noFill/>
            <a:prstDash val="solid"/>
            <a:miter/>
          </a:ln>
        </p:spPr>
        <p:txBody>
          <a:bodyPr rtlCol="0" anchor="ctr"/>
          <a:lstStyle/>
          <a:p>
            <a:endParaRPr lang="vi-VN"/>
          </a:p>
        </p:txBody>
      </p:sp>
      <p:sp>
        <p:nvSpPr>
          <p:cNvPr id="4" name="TextBox 3">
            <a:extLst>
              <a:ext uri="{FF2B5EF4-FFF2-40B4-BE49-F238E27FC236}">
                <a16:creationId xmlns:a16="http://schemas.microsoft.com/office/drawing/2014/main" id="{4D0410F8-B76E-496F-B611-8D73135DDC77}"/>
              </a:ext>
            </a:extLst>
          </p:cNvPr>
          <p:cNvSpPr txBox="1"/>
          <p:nvPr/>
        </p:nvSpPr>
        <p:spPr>
          <a:xfrm>
            <a:off x="6528934" y="85765"/>
            <a:ext cx="5138377" cy="830997"/>
          </a:xfrm>
          <a:prstGeom prst="rect">
            <a:avLst/>
          </a:prstGeom>
          <a:noFill/>
          <a:effectLst>
            <a:glow rad="63500">
              <a:schemeClr val="accent4">
                <a:satMod val="175000"/>
                <a:alpha val="40000"/>
              </a:schemeClr>
            </a:glow>
            <a:reflection blurRad="6350" stA="52000" endA="300" endPos="35000" dir="5400000" sy="-100000" algn="bl" rotWithShape="0"/>
          </a:effectLst>
        </p:spPr>
        <p:txBody>
          <a:bodyPr wrap="square" rtlCol="0">
            <a:spAutoFit/>
          </a:bodyPr>
          <a:lstStyle/>
          <a:p>
            <a:pPr algn="ctr"/>
            <a:r>
              <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BẢN ĐỒ </a:t>
            </a:r>
            <a:r>
              <a:rPr lang="en-US" sz="480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VIỆT NAM</a:t>
            </a:r>
            <a:endPar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endParaRPr>
          </a:p>
        </p:txBody>
      </p:sp>
      <p:grpSp>
        <p:nvGrpSpPr>
          <p:cNvPr id="168" name="Group 167">
            <a:extLst>
              <a:ext uri="{FF2B5EF4-FFF2-40B4-BE49-F238E27FC236}">
                <a16:creationId xmlns:a16="http://schemas.microsoft.com/office/drawing/2014/main" id="{312B6E42-4932-4545-9DA7-F40EFFD49B5D}"/>
              </a:ext>
            </a:extLst>
          </p:cNvPr>
          <p:cNvGrpSpPr/>
          <p:nvPr/>
        </p:nvGrpSpPr>
        <p:grpSpPr>
          <a:xfrm>
            <a:off x="7739761" y="792522"/>
            <a:ext cx="4243025" cy="523220"/>
            <a:chOff x="7739761" y="792522"/>
            <a:chExt cx="4243025" cy="523220"/>
          </a:xfrm>
        </p:grpSpPr>
        <p:sp>
          <p:nvSpPr>
            <p:cNvPr id="169" name="TextBox 168">
              <a:extLst>
                <a:ext uri="{FF2B5EF4-FFF2-40B4-BE49-F238E27FC236}">
                  <a16:creationId xmlns:a16="http://schemas.microsoft.com/office/drawing/2014/main" id="{D0BB5657-A32D-4102-80A8-C42D8B55E4C3}"/>
                </a:ext>
              </a:extLst>
            </p:cNvPr>
            <p:cNvSpPr txBox="1"/>
            <p:nvPr/>
          </p:nvSpPr>
          <p:spPr>
            <a:xfrm>
              <a:off x="7739761" y="792522"/>
              <a:ext cx="4243025" cy="523220"/>
            </a:xfrm>
            <a:prstGeom prst="rect">
              <a:avLst/>
            </a:prstGeom>
            <a:noFill/>
          </p:spPr>
          <p:txBody>
            <a:bodyPr wrap="square" rtlCol="0">
              <a:spAutoFit/>
            </a:bodyPr>
            <a:lstStyle/>
            <a:p>
              <a:pPr algn="ct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Nam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trong</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tôi</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a:t>
              </a:r>
            </a:p>
          </p:txBody>
        </p:sp>
        <mc:AlternateContent xmlns:mc="http://schemas.openxmlformats.org/markup-compatibility/2006">
          <mc:Choice xmlns:am3d="http://schemas.microsoft.com/office/drawing/2017/model3d" Requires="am3d">
            <p:graphicFrame>
              <p:nvGraphicFramePr>
                <p:cNvPr id="170" name="3D Model 169" descr="Red heart">
                  <a:hlinkClick r:id="rId2"/>
                  <a:extLst>
                    <a:ext uri="{FF2B5EF4-FFF2-40B4-BE49-F238E27FC236}">
                      <a16:creationId xmlns:a16="http://schemas.microsoft.com/office/drawing/2014/main" id="{A7970AA3-3A9A-4434-9CA3-D92CB97E851C}"/>
                    </a:ext>
                  </a:extLst>
                </p:cNvPr>
                <p:cNvGraphicFramePr>
                  <a:graphicFrameLocks noChangeAspect="1"/>
                </p:cNvGraphicFramePr>
                <p:nvPr/>
              </p:nvGraphicFramePr>
              <p:xfrm>
                <a:off x="10450652" y="826337"/>
                <a:ext cx="579536" cy="484531"/>
              </p:xfrm>
              <a:graphic>
                <a:graphicData uri="http://schemas.microsoft.com/office/drawing/2017/model3d">
                  <am3d:model3d r:embed="rId3">
                    <am3d:spPr>
                      <a:xfrm>
                        <a:off x="0" y="0"/>
                        <a:ext cx="579536" cy="484531"/>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588784" ay="1987067" az="10118498"/>
                      <am3d:postTrans dx="0" dy="0" dz="0"/>
                    </am3d:trans>
                    <am3d:raster rName="Office3DRenderer" rVer="16.0.8326">
                      <am3d:blip r:embed="rId4"/>
                    </am3d:raster>
                    <am3d:objViewport viewportSz="7505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0" name="3D Model 169" descr="Red heart">
                  <a:hlinkClick r:id="rId2"/>
                  <a:extLst>
                    <a:ext uri="{FF2B5EF4-FFF2-40B4-BE49-F238E27FC236}">
                      <a16:creationId xmlns:a16="http://schemas.microsoft.com/office/drawing/2014/main" id="{A7970AA3-3A9A-4434-9CA3-D92CB97E851C}"/>
                    </a:ext>
                  </a:extLst>
                </p:cNvPr>
                <p:cNvPicPr>
                  <a:picLocks noGrp="1" noRot="1" noChangeAspect="1" noMove="1" noResize="1" noEditPoints="1" noAdjustHandles="1" noChangeArrowheads="1" noChangeShapeType="1" noCrop="1"/>
                </p:cNvPicPr>
                <p:nvPr/>
              </p:nvPicPr>
              <p:blipFill>
                <a:blip r:embed="rId4"/>
                <a:stretch>
                  <a:fillRect/>
                </a:stretch>
              </p:blipFill>
              <p:spPr>
                <a:xfrm>
                  <a:off x="10450652" y="826337"/>
                  <a:ext cx="579536" cy="484531"/>
                </a:xfrm>
                <a:prstGeom prst="rect">
                  <a:avLst/>
                </a:prstGeom>
              </p:spPr>
            </p:pic>
          </mc:Fallback>
        </mc:AlternateContent>
      </p:grpSp>
      <mc:AlternateContent xmlns:mc="http://schemas.openxmlformats.org/markup-compatibility/2006">
        <mc:Choice xmlns:am3d="http://schemas.microsoft.com/office/drawing/2017/model3d" Requires="am3d">
          <p:graphicFrame>
            <p:nvGraphicFramePr>
              <p:cNvPr id="175" name="3D Model 174" descr="The Earth">
                <a:hlinkClick r:id="rId5"/>
                <a:extLst>
                  <a:ext uri="{FF2B5EF4-FFF2-40B4-BE49-F238E27FC236}">
                    <a16:creationId xmlns:a16="http://schemas.microsoft.com/office/drawing/2014/main" id="{943EC047-7768-407C-B68C-5E0363DE6958}"/>
                  </a:ext>
                </a:extLst>
              </p:cNvPr>
              <p:cNvGraphicFramePr>
                <a:graphicFrameLocks noChangeAspect="1"/>
              </p:cNvGraphicFramePr>
              <p:nvPr/>
            </p:nvGraphicFramePr>
            <p:xfrm>
              <a:off x="11528082" y="5296727"/>
              <a:ext cx="598957" cy="598957"/>
            </p:xfrm>
            <a:graphic>
              <a:graphicData uri="http://schemas.microsoft.com/office/drawing/2017/model3d">
                <am3d:model3d r:embed="rId6">
                  <am3d:spPr>
                    <a:xfrm>
                      <a:off x="0" y="0"/>
                      <a:ext cx="598957" cy="598957"/>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1786542" ay="-1703204" az="-912997"/>
                    <am3d:postTrans dx="0" dy="0" dz="0"/>
                  </am3d:trans>
                  <am3d:raster rName="Office3DRenderer" rVer="16.0.8326">
                    <am3d:blip r:embed="rId7"/>
                  </am3d:raster>
                  <am3d:objViewport viewportSz="9222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5" name="3D Model 174" descr="The Earth">
                <a:hlinkClick r:id="rId5"/>
                <a:extLst>
                  <a:ext uri="{FF2B5EF4-FFF2-40B4-BE49-F238E27FC236}">
                    <a16:creationId xmlns:a16="http://schemas.microsoft.com/office/drawing/2014/main" id="{943EC047-7768-407C-B68C-5E0363DE6958}"/>
                  </a:ext>
                </a:extLst>
              </p:cNvPr>
              <p:cNvPicPr>
                <a:picLocks noGrp="1" noRot="1" noChangeAspect="1" noMove="1" noResize="1" noEditPoints="1" noAdjustHandles="1" noChangeArrowheads="1" noChangeShapeType="1" noCrop="1"/>
              </p:cNvPicPr>
              <p:nvPr/>
            </p:nvPicPr>
            <p:blipFill>
              <a:blip r:embed="rId7"/>
              <a:stretch>
                <a:fillRect/>
              </a:stretch>
            </p:blipFill>
            <p:spPr>
              <a:xfrm>
                <a:off x="11528082" y="5296727"/>
                <a:ext cx="598957" cy="598957"/>
              </a:xfrm>
              <a:prstGeom prst="rect">
                <a:avLst/>
              </a:prstGeom>
            </p:spPr>
          </p:pic>
        </mc:Fallback>
      </mc:AlternateContent>
      <p:sp>
        <p:nvSpPr>
          <p:cNvPr id="177" name="TextBox 176">
            <a:extLst>
              <a:ext uri="{FF2B5EF4-FFF2-40B4-BE49-F238E27FC236}">
                <a16:creationId xmlns:a16="http://schemas.microsoft.com/office/drawing/2014/main" id="{3A55F951-854F-4EE6-B4AA-1AC31BAED601}"/>
              </a:ext>
            </a:extLst>
          </p:cNvPr>
          <p:cNvSpPr txBox="1"/>
          <p:nvPr/>
        </p:nvSpPr>
        <p:spPr>
          <a:xfrm>
            <a:off x="11271726" y="581007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[Link]</a:t>
            </a:r>
          </a:p>
        </p:txBody>
      </p:sp>
      <p:sp>
        <p:nvSpPr>
          <p:cNvPr id="178" name="TextBox 177">
            <a:extLst>
              <a:ext uri="{FF2B5EF4-FFF2-40B4-BE49-F238E27FC236}">
                <a16:creationId xmlns:a16="http://schemas.microsoft.com/office/drawing/2014/main" id="{068CCD58-3B13-4A24-9C1B-C11C052E2AE8}"/>
              </a:ext>
            </a:extLst>
          </p:cNvPr>
          <p:cNvSpPr txBox="1"/>
          <p:nvPr/>
        </p:nvSpPr>
        <p:spPr>
          <a:xfrm>
            <a:off x="11273672" y="655166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[Back]</a:t>
            </a:r>
          </a:p>
        </p:txBody>
      </p:sp>
      <p:pic>
        <p:nvPicPr>
          <p:cNvPr id="23" name="Picture 22">
            <a:hlinkClick r:id="rId8" action="ppaction://hlinksldjump"/>
            <a:extLst>
              <a:ext uri="{FF2B5EF4-FFF2-40B4-BE49-F238E27FC236}">
                <a16:creationId xmlns:a16="http://schemas.microsoft.com/office/drawing/2014/main" id="{1D3503F4-019D-4C77-896F-5491F7A09DD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14" t="5724" r="4842" b="12421"/>
          <a:stretch/>
        </p:blipFill>
        <p:spPr>
          <a:xfrm flipH="1">
            <a:off x="11506274" y="85765"/>
            <a:ext cx="622065" cy="328681"/>
          </a:xfrm>
          <a:prstGeom prst="rect">
            <a:avLst/>
          </a:prstGeom>
          <a:solidFill>
            <a:schemeClr val="tx1">
              <a:lumMod val="75000"/>
              <a:alpha val="38000"/>
            </a:schemeClr>
          </a:solidFill>
        </p:spPr>
      </p:pic>
      <p:sp>
        <p:nvSpPr>
          <p:cNvPr id="35" name="Rectangle: Rounded Corners 34">
            <a:hlinkClick r:id="rId10" action="ppaction://hlinksldjump"/>
            <a:extLst>
              <a:ext uri="{FF2B5EF4-FFF2-40B4-BE49-F238E27FC236}">
                <a16:creationId xmlns:a16="http://schemas.microsoft.com/office/drawing/2014/main" id="{1CBB184B-5450-45BF-98BF-EE34A289201D}"/>
              </a:ext>
            </a:extLst>
          </p:cNvPr>
          <p:cNvSpPr/>
          <p:nvPr/>
        </p:nvSpPr>
        <p:spPr>
          <a:xfrm>
            <a:off x="642523" y="228288"/>
            <a:ext cx="2687264" cy="825844"/>
          </a:xfrm>
          <a:prstGeom prst="roundRect">
            <a:avLst/>
          </a:prstGeom>
          <a:solidFill>
            <a:srgbClr val="00B0F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Segoe UI Black" panose="020B0A02040204020203" pitchFamily="34" charset="0"/>
                <a:ea typeface="Segoe UI Black" panose="020B0A02040204020203" pitchFamily="34" charset="0"/>
              </a:rPr>
              <a:t>Quận</a:t>
            </a:r>
            <a:r>
              <a:rPr lang="en-US" sz="2400" dirty="0">
                <a:solidFill>
                  <a:schemeClr val="tx1"/>
                </a:solidFill>
                <a:latin typeface="Segoe UI Black" panose="020B0A02040204020203" pitchFamily="34" charset="0"/>
                <a:ea typeface="Segoe UI Black" panose="020B0A02040204020203" pitchFamily="34" charset="0"/>
              </a:rPr>
              <a:t> </a:t>
            </a:r>
          </a:p>
          <a:p>
            <a:pPr algn="ctr"/>
            <a:r>
              <a:rPr lang="en-US" sz="2400" dirty="0">
                <a:solidFill>
                  <a:schemeClr val="tx1"/>
                </a:solidFill>
                <a:latin typeface="Segoe UI Black" panose="020B0A02040204020203" pitchFamily="34" charset="0"/>
                <a:ea typeface="Segoe UI Black" panose="020B0A02040204020203" pitchFamily="34" charset="0"/>
              </a:rPr>
              <a:t>Long </a:t>
            </a:r>
            <a:r>
              <a:rPr lang="en-US" sz="2400" dirty="0" err="1">
                <a:solidFill>
                  <a:schemeClr val="tx1"/>
                </a:solidFill>
                <a:latin typeface="Segoe UI Black" panose="020B0A02040204020203" pitchFamily="34" charset="0"/>
                <a:ea typeface="Segoe UI Black" panose="020B0A02040204020203" pitchFamily="34" charset="0"/>
              </a:rPr>
              <a:t>Biên</a:t>
            </a:r>
            <a:endParaRPr lang="vi-VN" sz="2400" dirty="0">
              <a:solidFill>
                <a:schemeClr val="tx1"/>
              </a:solidFill>
              <a:latin typeface="Segoe UI Black" panose="020B0A02040204020203" pitchFamily="34" charset="0"/>
              <a:ea typeface="Segoe UI Black" panose="020B0A02040204020203" pitchFamily="34" charset="0"/>
            </a:endParaRPr>
          </a:p>
        </p:txBody>
      </p:sp>
      <mc:AlternateContent xmlns:mc="http://schemas.openxmlformats.org/markup-compatibility/2006">
        <mc:Choice xmlns:am3d="http://schemas.microsoft.com/office/drawing/2017/model3d" Requires="am3d">
          <p:graphicFrame>
            <p:nvGraphicFramePr>
              <p:cNvPr id="173" name="3D Model 172" descr="Red heart">
                <a:hlinkClick r:id="rId11"/>
                <a:extLst>
                  <a:ext uri="{FF2B5EF4-FFF2-40B4-BE49-F238E27FC236}">
                    <a16:creationId xmlns:a16="http://schemas.microsoft.com/office/drawing/2014/main" id="{EE31E993-A964-42BE-9DF8-F9A95FB6AF5E}"/>
                  </a:ext>
                </a:extLst>
              </p:cNvPr>
              <p:cNvGraphicFramePr>
                <a:graphicFrameLocks noChangeAspect="1"/>
              </p:cNvGraphicFramePr>
              <p:nvPr/>
            </p:nvGraphicFramePr>
            <p:xfrm>
              <a:off x="2993016" y="432258"/>
              <a:ext cx="673542" cy="627043"/>
            </p:xfrm>
            <a:graphic>
              <a:graphicData uri="http://schemas.microsoft.com/office/drawing/2017/model3d">
                <am3d:model3d r:embed="rId3">
                  <am3d:spPr>
                    <a:xfrm>
                      <a:off x="0" y="0"/>
                      <a:ext cx="673542" cy="627043"/>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450210" ay="-2456685" az="-9888929"/>
                    <am3d:postTrans dx="0" dy="0" dz="0"/>
                  </am3d:trans>
                  <am3d:raster rName="Office3DRenderer" rVer="16.0.8326">
                    <am3d:blip r:embed="rId12"/>
                  </am3d:raster>
                  <am3d:objViewport viewportSz="10150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3" name="3D Model 172" descr="Red heart">
                <a:hlinkClick r:id="rId11"/>
                <a:extLst>
                  <a:ext uri="{FF2B5EF4-FFF2-40B4-BE49-F238E27FC236}">
                    <a16:creationId xmlns:a16="http://schemas.microsoft.com/office/drawing/2014/main" id="{EE31E993-A964-42BE-9DF8-F9A95FB6AF5E}"/>
                  </a:ext>
                </a:extLst>
              </p:cNvPr>
              <p:cNvPicPr>
                <a:picLocks noGrp="1" noRot="1" noChangeAspect="1" noMove="1" noResize="1" noEditPoints="1" noAdjustHandles="1" noChangeArrowheads="1" noChangeShapeType="1" noCrop="1"/>
              </p:cNvPicPr>
              <p:nvPr/>
            </p:nvPicPr>
            <p:blipFill>
              <a:blip r:embed="rId12"/>
              <a:stretch>
                <a:fillRect/>
              </a:stretch>
            </p:blipFill>
            <p:spPr>
              <a:xfrm>
                <a:off x="2993016" y="432258"/>
                <a:ext cx="673542" cy="627043"/>
              </a:xfrm>
              <a:prstGeom prst="rect">
                <a:avLst/>
              </a:prstGeom>
            </p:spPr>
          </p:pic>
        </mc:Fallback>
      </mc:AlternateContent>
      <p:sp>
        <p:nvSpPr>
          <p:cNvPr id="22" name="Rectangle: Rounded Corners 21">
            <a:hlinkClick r:id="rId13" action="ppaction://hlinksldjump"/>
            <a:extLst>
              <a:ext uri="{FF2B5EF4-FFF2-40B4-BE49-F238E27FC236}">
                <a16:creationId xmlns:a16="http://schemas.microsoft.com/office/drawing/2014/main" id="{9C782FD8-36B4-4CB9-99F4-03870BEDF16F}"/>
              </a:ext>
            </a:extLst>
          </p:cNvPr>
          <p:cNvSpPr/>
          <p:nvPr/>
        </p:nvSpPr>
        <p:spPr>
          <a:xfrm>
            <a:off x="259049" y="6134590"/>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Khái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quát</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4" name="Rectangle: Rounded Corners 23">
            <a:hlinkClick r:id="rId14" action="ppaction://hlinksldjump"/>
            <a:extLst>
              <a:ext uri="{FF2B5EF4-FFF2-40B4-BE49-F238E27FC236}">
                <a16:creationId xmlns:a16="http://schemas.microsoft.com/office/drawing/2014/main" id="{C563178C-4DAA-4F6E-A753-76DA0E30D44D}"/>
              </a:ext>
            </a:extLst>
          </p:cNvPr>
          <p:cNvSpPr/>
          <p:nvPr/>
        </p:nvSpPr>
        <p:spPr>
          <a:xfrm>
            <a:off x="2853363" y="6153763"/>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Dân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cư</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5" name="Rectangle: Rounded Corners 24">
            <a:hlinkClick r:id="rId15" action="ppaction://hlinksldjump"/>
            <a:extLst>
              <a:ext uri="{FF2B5EF4-FFF2-40B4-BE49-F238E27FC236}">
                <a16:creationId xmlns:a16="http://schemas.microsoft.com/office/drawing/2014/main" id="{11766A20-5423-4B3D-816E-A15FFB4AA43A}"/>
              </a:ext>
            </a:extLst>
          </p:cNvPr>
          <p:cNvSpPr/>
          <p:nvPr/>
        </p:nvSpPr>
        <p:spPr>
          <a:xfrm>
            <a:off x="4195159" y="6164299"/>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Nguồn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gốc</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tên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gọi</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6" name="Rectangle: Rounded Corners 25">
            <a:hlinkClick r:id="rId16" action="ppaction://hlinksldjump"/>
            <a:extLst>
              <a:ext uri="{FF2B5EF4-FFF2-40B4-BE49-F238E27FC236}">
                <a16:creationId xmlns:a16="http://schemas.microsoft.com/office/drawing/2014/main" id="{D9E85C28-FB6F-4B6D-A3C6-0C1ED1885B9A}"/>
              </a:ext>
            </a:extLst>
          </p:cNvPr>
          <p:cNvSpPr/>
          <p:nvPr/>
        </p:nvSpPr>
        <p:spPr>
          <a:xfrm>
            <a:off x="1542639" y="6143715"/>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Vị</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trí</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địa</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lý</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7" name="Rectangle: Rounded Corners 26">
            <a:hlinkClick r:id="rId17" action="ppaction://hlinksldjump"/>
            <a:extLst>
              <a:ext uri="{FF2B5EF4-FFF2-40B4-BE49-F238E27FC236}">
                <a16:creationId xmlns:a16="http://schemas.microsoft.com/office/drawing/2014/main" id="{948204B7-4C54-42D9-8314-F3776B93CCAA}"/>
              </a:ext>
            </a:extLst>
          </p:cNvPr>
          <p:cNvSpPr/>
          <p:nvPr/>
        </p:nvSpPr>
        <p:spPr>
          <a:xfrm>
            <a:off x="5521525" y="6148669"/>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Hành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chính</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30" name="Rectangle: Rounded Corners 29">
            <a:extLst>
              <a:ext uri="{FF2B5EF4-FFF2-40B4-BE49-F238E27FC236}">
                <a16:creationId xmlns:a16="http://schemas.microsoft.com/office/drawing/2014/main" id="{04E213BD-6F94-4C0F-87E9-8FC5456CC45B}"/>
              </a:ext>
            </a:extLst>
          </p:cNvPr>
          <p:cNvSpPr/>
          <p:nvPr/>
        </p:nvSpPr>
        <p:spPr>
          <a:xfrm>
            <a:off x="4204665" y="6153875"/>
            <a:ext cx="1212695" cy="50851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62B7F09E-5CF5-4B70-8B81-5C296D93B6B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60646" y="1178788"/>
            <a:ext cx="1362393" cy="974868"/>
          </a:xfrm>
          <a:prstGeom prst="rect">
            <a:avLst/>
          </a:prstGeom>
        </p:spPr>
      </p:pic>
      <p:pic>
        <p:nvPicPr>
          <p:cNvPr id="32" name="Picture 31">
            <a:extLst>
              <a:ext uri="{FF2B5EF4-FFF2-40B4-BE49-F238E27FC236}">
                <a16:creationId xmlns:a16="http://schemas.microsoft.com/office/drawing/2014/main" id="{E2561A51-3923-4085-8BB1-DF3B2D509D5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59049" y="2424727"/>
            <a:ext cx="2906628" cy="2743130"/>
          </a:xfrm>
          <a:prstGeom prst="rect">
            <a:avLst/>
          </a:prstGeom>
        </p:spPr>
      </p:pic>
      <p:sp>
        <p:nvSpPr>
          <p:cNvPr id="33" name="TextBox 32">
            <a:extLst>
              <a:ext uri="{FF2B5EF4-FFF2-40B4-BE49-F238E27FC236}">
                <a16:creationId xmlns:a16="http://schemas.microsoft.com/office/drawing/2014/main" id="{EC8481F3-6634-4736-B04B-F09F7536C551}"/>
              </a:ext>
            </a:extLst>
          </p:cNvPr>
          <p:cNvSpPr txBox="1"/>
          <p:nvPr/>
        </p:nvSpPr>
        <p:spPr>
          <a:xfrm>
            <a:off x="3408302" y="1362303"/>
            <a:ext cx="5599844" cy="4708981"/>
          </a:xfrm>
          <a:prstGeom prst="rect">
            <a:avLst/>
          </a:prstGeom>
          <a:noFill/>
        </p:spPr>
        <p:txBody>
          <a:bodyPr wrap="square" rtlCol="0">
            <a:spAutoFit/>
          </a:bodyPr>
          <a:lstStyle/>
          <a:p>
            <a:pPr algn="just"/>
            <a:r>
              <a:rPr lang="en-US" sz="2000" dirty="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Tên "Long Biên" bắt nguồn từ thời cổ đại, khi khu vực này từng là một phần của kinh đô Cổ Loa, gắn với nền văn minh Âu Lạc do An Dương Vương sáng lập vào thế kỷ thứ 3 TCN. Trong các tài liệu lịch sử, "Long Biên" có ý nghĩa liên quan đến "rồng" (Long) và "bờ sông" (Biên). Điều này phản ánh địa thế của khu vực, nằm cạnh sông Hồng và gắn liền với hình ảnh rồng trong văn hóa Việt Nam.</a:t>
            </a:r>
            <a:endParaRPr lang="en-US" sz="2000" dirty="0">
              <a:solidFill>
                <a:schemeClr val="bg1"/>
              </a:solidFill>
              <a:latin typeface="Times New Roman" panose="02020603050405020304" pitchFamily="18" charset="0"/>
              <a:cs typeface="Times New Roman" panose="02020603050405020304" pitchFamily="18" charset="0"/>
            </a:endParaRPr>
          </a:p>
          <a:p>
            <a:pPr algn="just"/>
            <a:r>
              <a:rPr lang="en-US" sz="2000" dirty="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Ngoài ra, tên gọi "Long Biên" cũng được nhắc đến trong thời kỳ Bắc thuộc, khi khu vực này là một trung tâm hành chính và quân sự quan trọng của chính quyền phong kiến phương Bắc. Thời kỳ này, Long Biên không chỉ là tên của quận mà còn là tên gọi của một quận thuộc Giao Châu (miền Bắc Việt Nam ngày nay) dưới thời nhà Hán.</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046E032-85B4-413E-8997-9FC74D4FEFD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063191" y="1490171"/>
            <a:ext cx="2919595" cy="2187750"/>
          </a:xfrm>
          <a:prstGeom prst="rect">
            <a:avLst/>
          </a:prstGeom>
        </p:spPr>
      </p:pic>
      <p:pic>
        <p:nvPicPr>
          <p:cNvPr id="7" name="Picture 6">
            <a:extLst>
              <a:ext uri="{FF2B5EF4-FFF2-40B4-BE49-F238E27FC236}">
                <a16:creationId xmlns:a16="http://schemas.microsoft.com/office/drawing/2014/main" id="{735A9E36-094C-47C9-8B50-620E94D33C0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079763" y="3783239"/>
            <a:ext cx="2276931" cy="1821077"/>
          </a:xfrm>
          <a:prstGeom prst="rect">
            <a:avLst/>
          </a:prstGeom>
        </p:spPr>
      </p:pic>
      <p:sp>
        <p:nvSpPr>
          <p:cNvPr id="37" name="Rectangle: Rounded Corners 36">
            <a:hlinkClick r:id="rId22"/>
            <a:extLst>
              <a:ext uri="{FF2B5EF4-FFF2-40B4-BE49-F238E27FC236}">
                <a16:creationId xmlns:a16="http://schemas.microsoft.com/office/drawing/2014/main" id="{25ECDD6B-1149-4C9A-B8B2-828D073D35E2}"/>
              </a:ext>
            </a:extLst>
          </p:cNvPr>
          <p:cNvSpPr/>
          <p:nvPr/>
        </p:nvSpPr>
        <p:spPr>
          <a:xfrm>
            <a:off x="6829868" y="6149651"/>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Địa</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danh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nổi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tiếng</a:t>
            </a:r>
            <a:r>
              <a:rPr lang="en-US" sz="1400" dirty="0">
                <a:solidFill>
                  <a:schemeClr val="bg1"/>
                </a:solidFill>
                <a:latin typeface="Segoe UI Black" panose="020B0A02040204020203" pitchFamily="34" charset="0"/>
                <a:ea typeface="Segoe UI Black" panose="020B0A02040204020203" pitchFamily="34" charset="0"/>
              </a:rPr>
              <a:t> </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38" name="Rectangle: Rounded Corners 37">
            <a:hlinkClick r:id="rId23"/>
            <a:extLst>
              <a:ext uri="{FF2B5EF4-FFF2-40B4-BE49-F238E27FC236}">
                <a16:creationId xmlns:a16="http://schemas.microsoft.com/office/drawing/2014/main" id="{307D9244-E3FC-41C5-8DEF-11C16263DB33}"/>
              </a:ext>
            </a:extLst>
          </p:cNvPr>
          <p:cNvSpPr/>
          <p:nvPr/>
        </p:nvSpPr>
        <p:spPr>
          <a:xfrm>
            <a:off x="8151927" y="6143715"/>
            <a:ext cx="191663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Cầu</a:t>
            </a:r>
            <a:r>
              <a:rPr lang="en-US" sz="1400" dirty="0">
                <a:solidFill>
                  <a:schemeClr val="bg1"/>
                </a:solidFill>
                <a:latin typeface="Segoe UI Black" panose="020B0A02040204020203" pitchFamily="34" charset="0"/>
                <a:ea typeface="Segoe UI Black" panose="020B0A02040204020203" pitchFamily="34" charset="0"/>
              </a:rPr>
              <a:t> Long </a:t>
            </a:r>
            <a:r>
              <a:rPr lang="en-US" sz="1400" dirty="0" err="1">
                <a:solidFill>
                  <a:schemeClr val="bg1"/>
                </a:solidFill>
                <a:latin typeface="Segoe UI Black" panose="020B0A02040204020203" pitchFamily="34" charset="0"/>
                <a:ea typeface="Segoe UI Black" panose="020B0A02040204020203" pitchFamily="34" charset="0"/>
              </a:rPr>
              <a:t>Biên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chứng</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nhân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lịch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sử</a:t>
            </a:r>
            <a:endParaRPr lang="vi-VN" sz="1400" dirty="0">
              <a:solidFill>
                <a:schemeClr val="bg1"/>
              </a:solidFill>
              <a:latin typeface="Segoe UI Black" panose="020B0A02040204020203" pitchFamily="34" charset="0"/>
              <a:ea typeface="Segoe UI Black" panose="020B0A02040204020203" pitchFamily="34" charset="0"/>
            </a:endParaRPr>
          </a:p>
        </p:txBody>
      </p:sp>
      <p:pic>
        <p:nvPicPr>
          <p:cNvPr id="28" name="Graphic 27" descr="Repeat">
            <a:hlinkClick r:id="rId24" action="ppaction://hlinksldjump"/>
            <a:extLst>
              <a:ext uri="{FF2B5EF4-FFF2-40B4-BE49-F238E27FC236}">
                <a16:creationId xmlns:a16="http://schemas.microsoft.com/office/drawing/2014/main" id="{5A57F211-CFB8-4476-90EB-1F81EE1FE1A0}"/>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1549590" y="6134590"/>
            <a:ext cx="559838" cy="559838"/>
          </a:xfrm>
          <a:prstGeom prst="rect">
            <a:avLst/>
          </a:prstGeom>
        </p:spPr>
      </p:pic>
    </p:spTree>
    <p:extLst>
      <p:ext uri="{BB962C8B-B14F-4D97-AF65-F5344CB8AC3E}">
        <p14:creationId xmlns:p14="http://schemas.microsoft.com/office/powerpoint/2010/main" val="3186466786"/>
      </p:ext>
    </p:extLst>
  </p:cSld>
  <p:clrMapOvr>
    <a:masterClrMapping/>
  </p:clrMapOvr>
  <mc:AlternateContent xmlns:mc="http://schemas.openxmlformats.org/markup-compatibility/2006" xmlns:p159="http://schemas.microsoft.com/office/powerpoint/2015/09/main">
    <mc:Choice Requires="p159">
      <p:transition spd="slow"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accel="10000" decel="10000" fill="hold" nodeType="withEffect">
                                  <p:stCondLst>
                                    <p:cond delay="0"/>
                                  </p:stCondLst>
                                  <p:childTnLst>
                                    <p:animRot by="21600000">
                                      <p:cBhvr>
                                        <p:cTn id="6" dur="5000" fill="hold"/>
                                        <p:tgtEl>
                                          <p:spTgt spid="173"/>
                                        </p:tgtEl>
                                        <p:attrNameLst>
                                          <p:attrName>3d.view.rotation.y</p:attrName>
                                        </p:attrNameLst>
                                      </p:cBhvr>
                                    </p:animRot>
                                  </p:childTnLst>
                                </p:cTn>
                              </p:par>
                              <p:par>
                                <p:cTn id="7" presetID="37" presetClass="emph" presetSubtype="128" repeatCount="indefinite" accel="10000" decel="10000" fill="hold" nodeType="withEffect">
                                  <p:stCondLst>
                                    <p:cond delay="0"/>
                                  </p:stCondLst>
                                  <p:childTnLst>
                                    <p:animRot by="21600000">
                                      <p:cBhvr>
                                        <p:cTn id="8" dur="3000" fill="hold"/>
                                        <p:tgtEl>
                                          <p:spTgt spid="175"/>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8" name="Freeform: Shape 1307">
            <a:extLst>
              <a:ext uri="{FF2B5EF4-FFF2-40B4-BE49-F238E27FC236}">
                <a16:creationId xmlns:a16="http://schemas.microsoft.com/office/drawing/2014/main" id="{605CCC46-20BE-D95F-5585-9DC2B858B153}"/>
              </a:ext>
            </a:extLst>
          </p:cNvPr>
          <p:cNvSpPr/>
          <p:nvPr/>
        </p:nvSpPr>
        <p:spPr>
          <a:xfrm>
            <a:off x="6287084" y="-549729"/>
            <a:ext cx="18181" cy="33169"/>
          </a:xfrm>
          <a:custGeom>
            <a:avLst/>
            <a:gdLst>
              <a:gd name="connsiteX0" fmla="*/ 9582 w 18181"/>
              <a:gd name="connsiteY0" fmla="*/ 14251 h 33169"/>
              <a:gd name="connsiteX1" fmla="*/ 18182 w 18181"/>
              <a:gd name="connsiteY1" fmla="*/ 26781 h 33169"/>
              <a:gd name="connsiteX2" fmla="*/ 7616 w 18181"/>
              <a:gd name="connsiteY2" fmla="*/ 33169 h 33169"/>
              <a:gd name="connsiteX3" fmla="*/ 2948 w 18181"/>
              <a:gd name="connsiteY3" fmla="*/ 16217 h 33169"/>
              <a:gd name="connsiteX4" fmla="*/ 9582 w 18181"/>
              <a:gd name="connsiteY4" fmla="*/ 14251 h 33169"/>
              <a:gd name="connsiteX5" fmla="*/ 9091 w 18181"/>
              <a:gd name="connsiteY5" fmla="*/ 0 h 33169"/>
              <a:gd name="connsiteX6" fmla="*/ 12531 w 18181"/>
              <a:gd name="connsiteY6" fmla="*/ 8108 h 33169"/>
              <a:gd name="connsiteX7" fmla="*/ 0 w 18181"/>
              <a:gd name="connsiteY7" fmla="*/ 9828 h 33169"/>
              <a:gd name="connsiteX8" fmla="*/ 9091 w 18181"/>
              <a:gd name="connsiteY8" fmla="*/ 0 h 3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1" h="33169">
                <a:moveTo>
                  <a:pt x="9582" y="14251"/>
                </a:moveTo>
                <a:lnTo>
                  <a:pt x="18182" y="26781"/>
                </a:lnTo>
                <a:lnTo>
                  <a:pt x="7616" y="33169"/>
                </a:lnTo>
                <a:lnTo>
                  <a:pt x="2948" y="16217"/>
                </a:lnTo>
                <a:lnTo>
                  <a:pt x="9582" y="14251"/>
                </a:lnTo>
                <a:close/>
                <a:moveTo>
                  <a:pt x="9091" y="0"/>
                </a:moveTo>
                <a:lnTo>
                  <a:pt x="12531" y="8108"/>
                </a:lnTo>
                <a:lnTo>
                  <a:pt x="0" y="9828"/>
                </a:lnTo>
                <a:lnTo>
                  <a:pt x="9091" y="0"/>
                </a:lnTo>
                <a:close/>
              </a:path>
            </a:pathLst>
          </a:custGeom>
          <a:solidFill>
            <a:srgbClr val="000000"/>
          </a:solidFill>
          <a:ln w="24563" cap="flat">
            <a:noFill/>
            <a:prstDash val="solid"/>
            <a:miter/>
          </a:ln>
        </p:spPr>
        <p:txBody>
          <a:bodyPr rtlCol="0" anchor="ctr"/>
          <a:lstStyle/>
          <a:p>
            <a:endParaRPr lang="vi-VN"/>
          </a:p>
        </p:txBody>
      </p:sp>
      <p:sp>
        <p:nvSpPr>
          <p:cNvPr id="4" name="TextBox 3">
            <a:extLst>
              <a:ext uri="{FF2B5EF4-FFF2-40B4-BE49-F238E27FC236}">
                <a16:creationId xmlns:a16="http://schemas.microsoft.com/office/drawing/2014/main" id="{4D0410F8-B76E-496F-B611-8D73135DDC77}"/>
              </a:ext>
            </a:extLst>
          </p:cNvPr>
          <p:cNvSpPr txBox="1"/>
          <p:nvPr/>
        </p:nvSpPr>
        <p:spPr>
          <a:xfrm>
            <a:off x="6528934" y="85765"/>
            <a:ext cx="5138377" cy="830997"/>
          </a:xfrm>
          <a:prstGeom prst="rect">
            <a:avLst/>
          </a:prstGeom>
          <a:noFill/>
          <a:effectLst>
            <a:glow rad="63500">
              <a:schemeClr val="accent4">
                <a:satMod val="175000"/>
                <a:alpha val="40000"/>
              </a:schemeClr>
            </a:glow>
            <a:reflection blurRad="6350" stA="52000" endA="300" endPos="35000" dir="5400000" sy="-100000" algn="bl" rotWithShape="0"/>
          </a:effectLst>
        </p:spPr>
        <p:txBody>
          <a:bodyPr wrap="square" rtlCol="0">
            <a:spAutoFit/>
          </a:bodyPr>
          <a:lstStyle/>
          <a:p>
            <a:pPr algn="ctr"/>
            <a:r>
              <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BẢN ĐỒ </a:t>
            </a:r>
            <a:r>
              <a:rPr lang="en-US" sz="480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VIỆT NAM</a:t>
            </a:r>
            <a:endPar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endParaRPr>
          </a:p>
        </p:txBody>
      </p:sp>
      <p:grpSp>
        <p:nvGrpSpPr>
          <p:cNvPr id="168" name="Group 167">
            <a:extLst>
              <a:ext uri="{FF2B5EF4-FFF2-40B4-BE49-F238E27FC236}">
                <a16:creationId xmlns:a16="http://schemas.microsoft.com/office/drawing/2014/main" id="{312B6E42-4932-4545-9DA7-F40EFFD49B5D}"/>
              </a:ext>
            </a:extLst>
          </p:cNvPr>
          <p:cNvGrpSpPr/>
          <p:nvPr/>
        </p:nvGrpSpPr>
        <p:grpSpPr>
          <a:xfrm>
            <a:off x="7739761" y="792522"/>
            <a:ext cx="4243025" cy="523220"/>
            <a:chOff x="7739761" y="792522"/>
            <a:chExt cx="4243025" cy="523220"/>
          </a:xfrm>
        </p:grpSpPr>
        <p:sp>
          <p:nvSpPr>
            <p:cNvPr id="169" name="TextBox 168">
              <a:extLst>
                <a:ext uri="{FF2B5EF4-FFF2-40B4-BE49-F238E27FC236}">
                  <a16:creationId xmlns:a16="http://schemas.microsoft.com/office/drawing/2014/main" id="{D0BB5657-A32D-4102-80A8-C42D8B55E4C3}"/>
                </a:ext>
              </a:extLst>
            </p:cNvPr>
            <p:cNvSpPr txBox="1"/>
            <p:nvPr/>
          </p:nvSpPr>
          <p:spPr>
            <a:xfrm>
              <a:off x="7739761" y="792522"/>
              <a:ext cx="4243025" cy="523220"/>
            </a:xfrm>
            <a:prstGeom prst="rect">
              <a:avLst/>
            </a:prstGeom>
            <a:noFill/>
          </p:spPr>
          <p:txBody>
            <a:bodyPr wrap="square" rtlCol="0">
              <a:spAutoFit/>
            </a:bodyPr>
            <a:lstStyle/>
            <a:p>
              <a:pPr algn="ct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Nam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trong</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tôi</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a:t>
              </a:r>
            </a:p>
          </p:txBody>
        </p:sp>
        <mc:AlternateContent xmlns:mc="http://schemas.openxmlformats.org/markup-compatibility/2006">
          <mc:Choice xmlns:am3d="http://schemas.microsoft.com/office/drawing/2017/model3d" Requires="am3d">
            <p:graphicFrame>
              <p:nvGraphicFramePr>
                <p:cNvPr id="170" name="3D Model 169" descr="Red heart">
                  <a:hlinkClick r:id="rId2"/>
                  <a:extLst>
                    <a:ext uri="{FF2B5EF4-FFF2-40B4-BE49-F238E27FC236}">
                      <a16:creationId xmlns:a16="http://schemas.microsoft.com/office/drawing/2014/main" id="{A7970AA3-3A9A-4434-9CA3-D92CB97E851C}"/>
                    </a:ext>
                  </a:extLst>
                </p:cNvPr>
                <p:cNvGraphicFramePr>
                  <a:graphicFrameLocks noChangeAspect="1"/>
                </p:cNvGraphicFramePr>
                <p:nvPr/>
              </p:nvGraphicFramePr>
              <p:xfrm>
                <a:off x="10450652" y="826337"/>
                <a:ext cx="579536" cy="484531"/>
              </p:xfrm>
              <a:graphic>
                <a:graphicData uri="http://schemas.microsoft.com/office/drawing/2017/model3d">
                  <am3d:model3d r:embed="rId3">
                    <am3d:spPr>
                      <a:xfrm>
                        <a:off x="0" y="0"/>
                        <a:ext cx="579536" cy="484531"/>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588784" ay="1987067" az="10118498"/>
                      <am3d:postTrans dx="0" dy="0" dz="0"/>
                    </am3d:trans>
                    <am3d:raster rName="Office3DRenderer" rVer="16.0.8326">
                      <am3d:blip r:embed="rId4"/>
                    </am3d:raster>
                    <am3d:objViewport viewportSz="7505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0" name="3D Model 169" descr="Red heart">
                  <a:hlinkClick r:id="rId2"/>
                  <a:extLst>
                    <a:ext uri="{FF2B5EF4-FFF2-40B4-BE49-F238E27FC236}">
                      <a16:creationId xmlns:a16="http://schemas.microsoft.com/office/drawing/2014/main" id="{A7970AA3-3A9A-4434-9CA3-D92CB97E851C}"/>
                    </a:ext>
                  </a:extLst>
                </p:cNvPr>
                <p:cNvPicPr>
                  <a:picLocks noGrp="1" noRot="1" noChangeAspect="1" noMove="1" noResize="1" noEditPoints="1" noAdjustHandles="1" noChangeArrowheads="1" noChangeShapeType="1" noCrop="1"/>
                </p:cNvPicPr>
                <p:nvPr/>
              </p:nvPicPr>
              <p:blipFill>
                <a:blip r:embed="rId4"/>
                <a:stretch>
                  <a:fillRect/>
                </a:stretch>
              </p:blipFill>
              <p:spPr>
                <a:xfrm>
                  <a:off x="10450652" y="826337"/>
                  <a:ext cx="579536" cy="484531"/>
                </a:xfrm>
                <a:prstGeom prst="rect">
                  <a:avLst/>
                </a:prstGeom>
              </p:spPr>
            </p:pic>
          </mc:Fallback>
        </mc:AlternateContent>
      </p:grpSp>
      <mc:AlternateContent xmlns:mc="http://schemas.openxmlformats.org/markup-compatibility/2006">
        <mc:Choice xmlns:am3d="http://schemas.microsoft.com/office/drawing/2017/model3d" Requires="am3d">
          <p:graphicFrame>
            <p:nvGraphicFramePr>
              <p:cNvPr id="175" name="3D Model 174" descr="The Earth">
                <a:hlinkClick r:id="rId5"/>
                <a:extLst>
                  <a:ext uri="{FF2B5EF4-FFF2-40B4-BE49-F238E27FC236}">
                    <a16:creationId xmlns:a16="http://schemas.microsoft.com/office/drawing/2014/main" id="{943EC047-7768-407C-B68C-5E0363DE6958}"/>
                  </a:ext>
                </a:extLst>
              </p:cNvPr>
              <p:cNvGraphicFramePr>
                <a:graphicFrameLocks noChangeAspect="1"/>
              </p:cNvGraphicFramePr>
              <p:nvPr/>
            </p:nvGraphicFramePr>
            <p:xfrm>
              <a:off x="11528082" y="5296727"/>
              <a:ext cx="598957" cy="598957"/>
            </p:xfrm>
            <a:graphic>
              <a:graphicData uri="http://schemas.microsoft.com/office/drawing/2017/model3d">
                <am3d:model3d r:embed="rId6">
                  <am3d:spPr>
                    <a:xfrm>
                      <a:off x="0" y="0"/>
                      <a:ext cx="598957" cy="598957"/>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1786542" ay="-1703204" az="-912997"/>
                    <am3d:postTrans dx="0" dy="0" dz="0"/>
                  </am3d:trans>
                  <am3d:raster rName="Office3DRenderer" rVer="16.0.8326">
                    <am3d:blip r:embed="rId7"/>
                  </am3d:raster>
                  <am3d:objViewport viewportSz="9222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5" name="3D Model 174" descr="The Earth">
                <a:hlinkClick r:id="rId5"/>
                <a:extLst>
                  <a:ext uri="{FF2B5EF4-FFF2-40B4-BE49-F238E27FC236}">
                    <a16:creationId xmlns:a16="http://schemas.microsoft.com/office/drawing/2014/main" id="{943EC047-7768-407C-B68C-5E0363DE6958}"/>
                  </a:ext>
                </a:extLst>
              </p:cNvPr>
              <p:cNvPicPr>
                <a:picLocks noGrp="1" noRot="1" noChangeAspect="1" noMove="1" noResize="1" noEditPoints="1" noAdjustHandles="1" noChangeArrowheads="1" noChangeShapeType="1" noCrop="1"/>
              </p:cNvPicPr>
              <p:nvPr/>
            </p:nvPicPr>
            <p:blipFill>
              <a:blip r:embed="rId7"/>
              <a:stretch>
                <a:fillRect/>
              </a:stretch>
            </p:blipFill>
            <p:spPr>
              <a:xfrm>
                <a:off x="11528082" y="5296727"/>
                <a:ext cx="598957" cy="598957"/>
              </a:xfrm>
              <a:prstGeom prst="rect">
                <a:avLst/>
              </a:prstGeom>
            </p:spPr>
          </p:pic>
        </mc:Fallback>
      </mc:AlternateContent>
      <p:sp>
        <p:nvSpPr>
          <p:cNvPr id="177" name="TextBox 176">
            <a:extLst>
              <a:ext uri="{FF2B5EF4-FFF2-40B4-BE49-F238E27FC236}">
                <a16:creationId xmlns:a16="http://schemas.microsoft.com/office/drawing/2014/main" id="{3A55F951-854F-4EE6-B4AA-1AC31BAED601}"/>
              </a:ext>
            </a:extLst>
          </p:cNvPr>
          <p:cNvSpPr txBox="1"/>
          <p:nvPr/>
        </p:nvSpPr>
        <p:spPr>
          <a:xfrm>
            <a:off x="11271726" y="581007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[Link]</a:t>
            </a:r>
          </a:p>
        </p:txBody>
      </p:sp>
      <p:sp>
        <p:nvSpPr>
          <p:cNvPr id="178" name="TextBox 177">
            <a:extLst>
              <a:ext uri="{FF2B5EF4-FFF2-40B4-BE49-F238E27FC236}">
                <a16:creationId xmlns:a16="http://schemas.microsoft.com/office/drawing/2014/main" id="{068CCD58-3B13-4A24-9C1B-C11C052E2AE8}"/>
              </a:ext>
            </a:extLst>
          </p:cNvPr>
          <p:cNvSpPr txBox="1"/>
          <p:nvPr/>
        </p:nvSpPr>
        <p:spPr>
          <a:xfrm>
            <a:off x="11273672" y="655166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[Back]</a:t>
            </a:r>
          </a:p>
        </p:txBody>
      </p:sp>
      <p:pic>
        <p:nvPicPr>
          <p:cNvPr id="23" name="Picture 22">
            <a:hlinkClick r:id="rId8" action="ppaction://hlinksldjump"/>
            <a:extLst>
              <a:ext uri="{FF2B5EF4-FFF2-40B4-BE49-F238E27FC236}">
                <a16:creationId xmlns:a16="http://schemas.microsoft.com/office/drawing/2014/main" id="{1D3503F4-019D-4C77-896F-5491F7A09DD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14" t="5724" r="4842" b="12421"/>
          <a:stretch/>
        </p:blipFill>
        <p:spPr>
          <a:xfrm flipH="1">
            <a:off x="11506274" y="85765"/>
            <a:ext cx="622065" cy="328681"/>
          </a:xfrm>
          <a:prstGeom prst="rect">
            <a:avLst/>
          </a:prstGeom>
          <a:solidFill>
            <a:schemeClr val="tx1">
              <a:lumMod val="75000"/>
              <a:alpha val="38000"/>
            </a:schemeClr>
          </a:solidFill>
        </p:spPr>
      </p:pic>
      <p:sp>
        <p:nvSpPr>
          <p:cNvPr id="35" name="Rectangle: Rounded Corners 34">
            <a:hlinkClick r:id="rId10" action="ppaction://hlinksldjump"/>
            <a:extLst>
              <a:ext uri="{FF2B5EF4-FFF2-40B4-BE49-F238E27FC236}">
                <a16:creationId xmlns:a16="http://schemas.microsoft.com/office/drawing/2014/main" id="{1CBB184B-5450-45BF-98BF-EE34A289201D}"/>
              </a:ext>
            </a:extLst>
          </p:cNvPr>
          <p:cNvSpPr/>
          <p:nvPr/>
        </p:nvSpPr>
        <p:spPr>
          <a:xfrm>
            <a:off x="642523" y="228288"/>
            <a:ext cx="2687264" cy="825844"/>
          </a:xfrm>
          <a:prstGeom prst="roundRect">
            <a:avLst/>
          </a:prstGeom>
          <a:solidFill>
            <a:srgbClr val="00B0F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Segoe UI Black" panose="020B0A02040204020203" pitchFamily="34" charset="0"/>
                <a:ea typeface="Segoe UI Black" panose="020B0A02040204020203" pitchFamily="34" charset="0"/>
              </a:rPr>
              <a:t>Quận</a:t>
            </a:r>
            <a:r>
              <a:rPr lang="en-US" sz="2400" dirty="0">
                <a:solidFill>
                  <a:schemeClr val="tx1"/>
                </a:solidFill>
                <a:latin typeface="Segoe UI Black" panose="020B0A02040204020203" pitchFamily="34" charset="0"/>
                <a:ea typeface="Segoe UI Black" panose="020B0A02040204020203" pitchFamily="34" charset="0"/>
              </a:rPr>
              <a:t> </a:t>
            </a:r>
          </a:p>
          <a:p>
            <a:pPr algn="ctr"/>
            <a:r>
              <a:rPr lang="en-US" sz="2400" dirty="0">
                <a:solidFill>
                  <a:schemeClr val="tx1"/>
                </a:solidFill>
                <a:latin typeface="Segoe UI Black" panose="020B0A02040204020203" pitchFamily="34" charset="0"/>
                <a:ea typeface="Segoe UI Black" panose="020B0A02040204020203" pitchFamily="34" charset="0"/>
              </a:rPr>
              <a:t>Long </a:t>
            </a:r>
            <a:r>
              <a:rPr lang="en-US" sz="2400" dirty="0" err="1">
                <a:solidFill>
                  <a:schemeClr val="tx1"/>
                </a:solidFill>
                <a:latin typeface="Segoe UI Black" panose="020B0A02040204020203" pitchFamily="34" charset="0"/>
                <a:ea typeface="Segoe UI Black" panose="020B0A02040204020203" pitchFamily="34" charset="0"/>
              </a:rPr>
              <a:t>Biên</a:t>
            </a:r>
            <a:endParaRPr lang="vi-VN" sz="2400" dirty="0">
              <a:solidFill>
                <a:schemeClr val="tx1"/>
              </a:solidFill>
              <a:latin typeface="Segoe UI Black" panose="020B0A02040204020203" pitchFamily="34" charset="0"/>
              <a:ea typeface="Segoe UI Black" panose="020B0A02040204020203" pitchFamily="34" charset="0"/>
            </a:endParaRPr>
          </a:p>
        </p:txBody>
      </p:sp>
      <mc:AlternateContent xmlns:mc="http://schemas.openxmlformats.org/markup-compatibility/2006">
        <mc:Choice xmlns:am3d="http://schemas.microsoft.com/office/drawing/2017/model3d" Requires="am3d">
          <p:graphicFrame>
            <p:nvGraphicFramePr>
              <p:cNvPr id="173" name="3D Model 172" descr="Red heart">
                <a:hlinkClick r:id="rId11"/>
                <a:extLst>
                  <a:ext uri="{FF2B5EF4-FFF2-40B4-BE49-F238E27FC236}">
                    <a16:creationId xmlns:a16="http://schemas.microsoft.com/office/drawing/2014/main" id="{EE31E993-A964-42BE-9DF8-F9A95FB6AF5E}"/>
                  </a:ext>
                </a:extLst>
              </p:cNvPr>
              <p:cNvGraphicFramePr>
                <a:graphicFrameLocks noChangeAspect="1"/>
              </p:cNvGraphicFramePr>
              <p:nvPr/>
            </p:nvGraphicFramePr>
            <p:xfrm>
              <a:off x="2993016" y="432258"/>
              <a:ext cx="673542" cy="627043"/>
            </p:xfrm>
            <a:graphic>
              <a:graphicData uri="http://schemas.microsoft.com/office/drawing/2017/model3d">
                <am3d:model3d r:embed="rId3">
                  <am3d:spPr>
                    <a:xfrm>
                      <a:off x="0" y="0"/>
                      <a:ext cx="673542" cy="627043"/>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450210" ay="-2456685" az="-9888929"/>
                    <am3d:postTrans dx="0" dy="0" dz="0"/>
                  </am3d:trans>
                  <am3d:raster rName="Office3DRenderer" rVer="16.0.8326">
                    <am3d:blip r:embed="rId12"/>
                  </am3d:raster>
                  <am3d:objViewport viewportSz="10150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3" name="3D Model 172" descr="Red heart">
                <a:hlinkClick r:id="rId11"/>
                <a:extLst>
                  <a:ext uri="{FF2B5EF4-FFF2-40B4-BE49-F238E27FC236}">
                    <a16:creationId xmlns:a16="http://schemas.microsoft.com/office/drawing/2014/main" id="{EE31E993-A964-42BE-9DF8-F9A95FB6AF5E}"/>
                  </a:ext>
                </a:extLst>
              </p:cNvPr>
              <p:cNvPicPr>
                <a:picLocks noGrp="1" noRot="1" noChangeAspect="1" noMove="1" noResize="1" noEditPoints="1" noAdjustHandles="1" noChangeArrowheads="1" noChangeShapeType="1" noCrop="1"/>
              </p:cNvPicPr>
              <p:nvPr/>
            </p:nvPicPr>
            <p:blipFill>
              <a:blip r:embed="rId12"/>
              <a:stretch>
                <a:fillRect/>
              </a:stretch>
            </p:blipFill>
            <p:spPr>
              <a:xfrm>
                <a:off x="2993016" y="432258"/>
                <a:ext cx="673542" cy="627043"/>
              </a:xfrm>
              <a:prstGeom prst="rect">
                <a:avLst/>
              </a:prstGeom>
            </p:spPr>
          </p:pic>
        </mc:Fallback>
      </mc:AlternateContent>
      <p:sp>
        <p:nvSpPr>
          <p:cNvPr id="22" name="Rectangle: Rounded Corners 21">
            <a:hlinkClick r:id="rId13" action="ppaction://hlinksldjump"/>
            <a:extLst>
              <a:ext uri="{FF2B5EF4-FFF2-40B4-BE49-F238E27FC236}">
                <a16:creationId xmlns:a16="http://schemas.microsoft.com/office/drawing/2014/main" id="{D6C8AB6E-4CF2-47E7-98DE-054A8F22AB8C}"/>
              </a:ext>
            </a:extLst>
          </p:cNvPr>
          <p:cNvSpPr/>
          <p:nvPr/>
        </p:nvSpPr>
        <p:spPr>
          <a:xfrm>
            <a:off x="259049" y="6134590"/>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Khái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quát</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4" name="Rectangle: Rounded Corners 23">
            <a:hlinkClick r:id="rId14" action="ppaction://hlinksldjump"/>
            <a:extLst>
              <a:ext uri="{FF2B5EF4-FFF2-40B4-BE49-F238E27FC236}">
                <a16:creationId xmlns:a16="http://schemas.microsoft.com/office/drawing/2014/main" id="{45FA71D7-710D-4814-96E5-8C02178E2734}"/>
              </a:ext>
            </a:extLst>
          </p:cNvPr>
          <p:cNvSpPr/>
          <p:nvPr/>
        </p:nvSpPr>
        <p:spPr>
          <a:xfrm>
            <a:off x="2853363" y="6153763"/>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Dân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cư</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5" name="Rectangle: Rounded Corners 24">
            <a:hlinkClick r:id="rId15" action="ppaction://hlinksldjump"/>
            <a:extLst>
              <a:ext uri="{FF2B5EF4-FFF2-40B4-BE49-F238E27FC236}">
                <a16:creationId xmlns:a16="http://schemas.microsoft.com/office/drawing/2014/main" id="{0B2E0A51-A660-4AA1-AC83-1FE1F99F4C30}"/>
              </a:ext>
            </a:extLst>
          </p:cNvPr>
          <p:cNvSpPr/>
          <p:nvPr/>
        </p:nvSpPr>
        <p:spPr>
          <a:xfrm>
            <a:off x="4195159" y="6164299"/>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Nguồn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gốc</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tên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gọi</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6" name="Rectangle: Rounded Corners 25">
            <a:hlinkClick r:id="rId16" action="ppaction://hlinksldjump"/>
            <a:extLst>
              <a:ext uri="{FF2B5EF4-FFF2-40B4-BE49-F238E27FC236}">
                <a16:creationId xmlns:a16="http://schemas.microsoft.com/office/drawing/2014/main" id="{A2CAFB8C-E5E2-413A-93A0-5EE68CC81899}"/>
              </a:ext>
            </a:extLst>
          </p:cNvPr>
          <p:cNvSpPr/>
          <p:nvPr/>
        </p:nvSpPr>
        <p:spPr>
          <a:xfrm>
            <a:off x="1542639" y="6143715"/>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Vị</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trí</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địa</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lý</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7" name="Rectangle: Rounded Corners 26">
            <a:hlinkClick r:id="rId17" action="ppaction://hlinksldjump"/>
            <a:extLst>
              <a:ext uri="{FF2B5EF4-FFF2-40B4-BE49-F238E27FC236}">
                <a16:creationId xmlns:a16="http://schemas.microsoft.com/office/drawing/2014/main" id="{D3CD6B0E-897A-4286-A342-5D580DD34DB5}"/>
              </a:ext>
            </a:extLst>
          </p:cNvPr>
          <p:cNvSpPr/>
          <p:nvPr/>
        </p:nvSpPr>
        <p:spPr>
          <a:xfrm>
            <a:off x="5521525" y="6148669"/>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Hành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chính</a:t>
            </a:r>
            <a:endParaRPr lang="vi-VN" sz="1400" dirty="0">
              <a:solidFill>
                <a:schemeClr val="bg1"/>
              </a:solidFill>
              <a:latin typeface="Segoe UI Black" panose="020B0A02040204020203" pitchFamily="34" charset="0"/>
              <a:ea typeface="Segoe UI Black" panose="020B0A02040204020203" pitchFamily="34" charset="0"/>
            </a:endParaRPr>
          </a:p>
        </p:txBody>
      </p:sp>
      <p:pic>
        <p:nvPicPr>
          <p:cNvPr id="31" name="Picture 30">
            <a:extLst>
              <a:ext uri="{FF2B5EF4-FFF2-40B4-BE49-F238E27FC236}">
                <a16:creationId xmlns:a16="http://schemas.microsoft.com/office/drawing/2014/main" id="{97E92BC4-2E3A-4F5A-BDEF-7888AEFCD9E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340766" y="338903"/>
            <a:ext cx="1362393" cy="974868"/>
          </a:xfrm>
          <a:prstGeom prst="rect">
            <a:avLst/>
          </a:prstGeom>
        </p:spPr>
      </p:pic>
      <p:pic>
        <p:nvPicPr>
          <p:cNvPr id="32" name="Picture 31">
            <a:extLst>
              <a:ext uri="{FF2B5EF4-FFF2-40B4-BE49-F238E27FC236}">
                <a16:creationId xmlns:a16="http://schemas.microsoft.com/office/drawing/2014/main" id="{BAA26DE1-4995-44A2-90E8-8A04A39B04B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0560" y="1545024"/>
            <a:ext cx="2432552" cy="2295721"/>
          </a:xfrm>
          <a:prstGeom prst="rect">
            <a:avLst/>
          </a:prstGeom>
        </p:spPr>
      </p:pic>
      <p:sp>
        <p:nvSpPr>
          <p:cNvPr id="34" name="Rectangle: Rounded Corners 33">
            <a:extLst>
              <a:ext uri="{FF2B5EF4-FFF2-40B4-BE49-F238E27FC236}">
                <a16:creationId xmlns:a16="http://schemas.microsoft.com/office/drawing/2014/main" id="{C93C687A-600B-4B71-8273-06234F68AF8C}"/>
              </a:ext>
            </a:extLst>
          </p:cNvPr>
          <p:cNvSpPr/>
          <p:nvPr/>
        </p:nvSpPr>
        <p:spPr>
          <a:xfrm>
            <a:off x="5555945" y="6153875"/>
            <a:ext cx="1212695" cy="50851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B8029B6-3C24-41C2-95B7-1A04CF9A085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035591" y="1894385"/>
            <a:ext cx="9091448" cy="3185436"/>
          </a:xfrm>
          <a:prstGeom prst="rect">
            <a:avLst/>
          </a:prstGeom>
        </p:spPr>
      </p:pic>
      <p:pic>
        <p:nvPicPr>
          <p:cNvPr id="7" name="Picture 6">
            <a:extLst>
              <a:ext uri="{FF2B5EF4-FFF2-40B4-BE49-F238E27FC236}">
                <a16:creationId xmlns:a16="http://schemas.microsoft.com/office/drawing/2014/main" id="{772E5789-BFCE-422E-8B97-4A10232E527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99926" y="4278494"/>
            <a:ext cx="2685425" cy="1510552"/>
          </a:xfrm>
          <a:prstGeom prst="rect">
            <a:avLst/>
          </a:prstGeom>
        </p:spPr>
      </p:pic>
      <p:sp>
        <p:nvSpPr>
          <p:cNvPr id="38" name="Rectangle: Rounded Corners 37">
            <a:hlinkClick r:id="rId22"/>
            <a:extLst>
              <a:ext uri="{FF2B5EF4-FFF2-40B4-BE49-F238E27FC236}">
                <a16:creationId xmlns:a16="http://schemas.microsoft.com/office/drawing/2014/main" id="{F243F7CC-4522-4E94-94D6-5794E47020F4}"/>
              </a:ext>
            </a:extLst>
          </p:cNvPr>
          <p:cNvSpPr/>
          <p:nvPr/>
        </p:nvSpPr>
        <p:spPr>
          <a:xfrm>
            <a:off x="6829868" y="6149651"/>
            <a:ext cx="125047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Địa</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danh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nổi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tiếng</a:t>
            </a:r>
            <a:r>
              <a:rPr lang="en-US" sz="1400" dirty="0">
                <a:solidFill>
                  <a:schemeClr val="bg1"/>
                </a:solidFill>
                <a:latin typeface="Segoe UI Black" panose="020B0A02040204020203" pitchFamily="34" charset="0"/>
                <a:ea typeface="Segoe UI Black" panose="020B0A02040204020203" pitchFamily="34" charset="0"/>
              </a:rPr>
              <a:t> </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39" name="Rectangle: Rounded Corners 38">
            <a:hlinkClick r:id="rId23"/>
            <a:extLst>
              <a:ext uri="{FF2B5EF4-FFF2-40B4-BE49-F238E27FC236}">
                <a16:creationId xmlns:a16="http://schemas.microsoft.com/office/drawing/2014/main" id="{1E2981BE-EFFA-4EE9-8778-5D792AD1A7AB}"/>
              </a:ext>
            </a:extLst>
          </p:cNvPr>
          <p:cNvSpPr/>
          <p:nvPr/>
        </p:nvSpPr>
        <p:spPr>
          <a:xfrm>
            <a:off x="8151927" y="6143715"/>
            <a:ext cx="1916633" cy="523220"/>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Cầu</a:t>
            </a:r>
            <a:r>
              <a:rPr lang="en-US" sz="1400" dirty="0">
                <a:solidFill>
                  <a:schemeClr val="bg1"/>
                </a:solidFill>
                <a:latin typeface="Segoe UI Black" panose="020B0A02040204020203" pitchFamily="34" charset="0"/>
                <a:ea typeface="Segoe UI Black" panose="020B0A02040204020203" pitchFamily="34" charset="0"/>
              </a:rPr>
              <a:t> Long </a:t>
            </a:r>
            <a:r>
              <a:rPr lang="en-US" sz="1400" dirty="0" err="1">
                <a:solidFill>
                  <a:schemeClr val="bg1"/>
                </a:solidFill>
                <a:latin typeface="Segoe UI Black" panose="020B0A02040204020203" pitchFamily="34" charset="0"/>
                <a:ea typeface="Segoe UI Black" panose="020B0A02040204020203" pitchFamily="34" charset="0"/>
              </a:rPr>
              <a:t>Biên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chứng</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nhân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lịch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sử</a:t>
            </a:r>
            <a:endParaRPr lang="vi-VN" sz="1400" dirty="0">
              <a:solidFill>
                <a:schemeClr val="bg1"/>
              </a:solidFill>
              <a:latin typeface="Segoe UI Black" panose="020B0A02040204020203" pitchFamily="34" charset="0"/>
              <a:ea typeface="Segoe UI Black" panose="020B0A02040204020203" pitchFamily="34" charset="0"/>
            </a:endParaRPr>
          </a:p>
        </p:txBody>
      </p:sp>
      <p:pic>
        <p:nvPicPr>
          <p:cNvPr id="28" name="Graphic 27" descr="Repeat">
            <a:hlinkClick r:id="rId24" action="ppaction://hlinksldjump"/>
            <a:extLst>
              <a:ext uri="{FF2B5EF4-FFF2-40B4-BE49-F238E27FC236}">
                <a16:creationId xmlns:a16="http://schemas.microsoft.com/office/drawing/2014/main" id="{1EC9D282-7C77-4868-B62D-0433CC3B6F6D}"/>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1549590" y="6134590"/>
            <a:ext cx="559838" cy="559838"/>
          </a:xfrm>
          <a:prstGeom prst="rect">
            <a:avLst/>
          </a:prstGeom>
        </p:spPr>
      </p:pic>
    </p:spTree>
    <p:extLst>
      <p:ext uri="{BB962C8B-B14F-4D97-AF65-F5344CB8AC3E}">
        <p14:creationId xmlns:p14="http://schemas.microsoft.com/office/powerpoint/2010/main" val="3132388969"/>
      </p:ext>
    </p:extLst>
  </p:cSld>
  <p:clrMapOvr>
    <a:masterClrMapping/>
  </p:clrMapOvr>
  <mc:AlternateContent xmlns:mc="http://schemas.openxmlformats.org/markup-compatibility/2006" xmlns:p159="http://schemas.microsoft.com/office/powerpoint/2015/09/main">
    <mc:Choice Requires="p159">
      <p:transition spd="slow"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accel="10000" decel="10000" fill="hold" nodeType="withEffect">
                                  <p:stCondLst>
                                    <p:cond delay="0"/>
                                  </p:stCondLst>
                                  <p:childTnLst>
                                    <p:animRot by="21600000">
                                      <p:cBhvr>
                                        <p:cTn id="6" dur="5000" fill="hold"/>
                                        <p:tgtEl>
                                          <p:spTgt spid="173"/>
                                        </p:tgtEl>
                                        <p:attrNameLst>
                                          <p:attrName>3d.view.rotation.y</p:attrName>
                                        </p:attrNameLst>
                                      </p:cBhvr>
                                    </p:animRot>
                                  </p:childTnLst>
                                </p:cTn>
                              </p:par>
                              <p:par>
                                <p:cTn id="7" presetID="37" presetClass="emph" presetSubtype="128" repeatCount="indefinite" accel="10000" decel="10000" fill="hold" nodeType="withEffect">
                                  <p:stCondLst>
                                    <p:cond delay="0"/>
                                  </p:stCondLst>
                                  <p:childTnLst>
                                    <p:animRot by="21600000">
                                      <p:cBhvr>
                                        <p:cTn id="8" dur="3000" fill="hold"/>
                                        <p:tgtEl>
                                          <p:spTgt spid="175"/>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8" name="Freeform: Shape 1307">
            <a:extLst>
              <a:ext uri="{FF2B5EF4-FFF2-40B4-BE49-F238E27FC236}">
                <a16:creationId xmlns:a16="http://schemas.microsoft.com/office/drawing/2014/main" id="{605CCC46-20BE-D95F-5585-9DC2B858B153}"/>
              </a:ext>
            </a:extLst>
          </p:cNvPr>
          <p:cNvSpPr/>
          <p:nvPr/>
        </p:nvSpPr>
        <p:spPr>
          <a:xfrm>
            <a:off x="6287084" y="-549729"/>
            <a:ext cx="18181" cy="33169"/>
          </a:xfrm>
          <a:custGeom>
            <a:avLst/>
            <a:gdLst>
              <a:gd name="connsiteX0" fmla="*/ 9582 w 18181"/>
              <a:gd name="connsiteY0" fmla="*/ 14251 h 33169"/>
              <a:gd name="connsiteX1" fmla="*/ 18182 w 18181"/>
              <a:gd name="connsiteY1" fmla="*/ 26781 h 33169"/>
              <a:gd name="connsiteX2" fmla="*/ 7616 w 18181"/>
              <a:gd name="connsiteY2" fmla="*/ 33169 h 33169"/>
              <a:gd name="connsiteX3" fmla="*/ 2948 w 18181"/>
              <a:gd name="connsiteY3" fmla="*/ 16217 h 33169"/>
              <a:gd name="connsiteX4" fmla="*/ 9582 w 18181"/>
              <a:gd name="connsiteY4" fmla="*/ 14251 h 33169"/>
              <a:gd name="connsiteX5" fmla="*/ 9091 w 18181"/>
              <a:gd name="connsiteY5" fmla="*/ 0 h 33169"/>
              <a:gd name="connsiteX6" fmla="*/ 12531 w 18181"/>
              <a:gd name="connsiteY6" fmla="*/ 8108 h 33169"/>
              <a:gd name="connsiteX7" fmla="*/ 0 w 18181"/>
              <a:gd name="connsiteY7" fmla="*/ 9828 h 33169"/>
              <a:gd name="connsiteX8" fmla="*/ 9091 w 18181"/>
              <a:gd name="connsiteY8" fmla="*/ 0 h 3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1" h="33169">
                <a:moveTo>
                  <a:pt x="9582" y="14251"/>
                </a:moveTo>
                <a:lnTo>
                  <a:pt x="18182" y="26781"/>
                </a:lnTo>
                <a:lnTo>
                  <a:pt x="7616" y="33169"/>
                </a:lnTo>
                <a:lnTo>
                  <a:pt x="2948" y="16217"/>
                </a:lnTo>
                <a:lnTo>
                  <a:pt x="9582" y="14251"/>
                </a:lnTo>
                <a:close/>
                <a:moveTo>
                  <a:pt x="9091" y="0"/>
                </a:moveTo>
                <a:lnTo>
                  <a:pt x="12531" y="8108"/>
                </a:lnTo>
                <a:lnTo>
                  <a:pt x="0" y="9828"/>
                </a:lnTo>
                <a:lnTo>
                  <a:pt x="9091" y="0"/>
                </a:lnTo>
                <a:close/>
              </a:path>
            </a:pathLst>
          </a:custGeom>
          <a:solidFill>
            <a:srgbClr val="000000"/>
          </a:solidFill>
          <a:ln w="24563" cap="flat">
            <a:noFill/>
            <a:prstDash val="solid"/>
            <a:miter/>
          </a:ln>
        </p:spPr>
        <p:txBody>
          <a:bodyPr rtlCol="0" anchor="ctr"/>
          <a:lstStyle/>
          <a:p>
            <a:endParaRPr lang="vi-VN"/>
          </a:p>
        </p:txBody>
      </p:sp>
      <p:sp>
        <p:nvSpPr>
          <p:cNvPr id="4" name="TextBox 3">
            <a:extLst>
              <a:ext uri="{FF2B5EF4-FFF2-40B4-BE49-F238E27FC236}">
                <a16:creationId xmlns:a16="http://schemas.microsoft.com/office/drawing/2014/main" id="{4D0410F8-B76E-496F-B611-8D73135DDC77}"/>
              </a:ext>
            </a:extLst>
          </p:cNvPr>
          <p:cNvSpPr txBox="1"/>
          <p:nvPr/>
        </p:nvSpPr>
        <p:spPr>
          <a:xfrm>
            <a:off x="6528934" y="85765"/>
            <a:ext cx="5138377" cy="830997"/>
          </a:xfrm>
          <a:prstGeom prst="rect">
            <a:avLst/>
          </a:prstGeom>
          <a:noFill/>
          <a:effectLst>
            <a:glow rad="63500">
              <a:schemeClr val="accent4">
                <a:satMod val="175000"/>
                <a:alpha val="40000"/>
              </a:schemeClr>
            </a:glow>
            <a:reflection blurRad="6350" stA="52000" endA="300" endPos="35000" dir="5400000" sy="-100000" algn="bl" rotWithShape="0"/>
          </a:effectLst>
        </p:spPr>
        <p:txBody>
          <a:bodyPr wrap="square" rtlCol="0">
            <a:spAutoFit/>
          </a:bodyPr>
          <a:lstStyle/>
          <a:p>
            <a:pPr algn="ctr"/>
            <a:r>
              <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BẢN ĐỒ </a:t>
            </a:r>
            <a:r>
              <a:rPr lang="en-US" sz="480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VIỆT NAM</a:t>
            </a:r>
            <a:endPar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endParaRPr>
          </a:p>
        </p:txBody>
      </p:sp>
      <p:grpSp>
        <p:nvGrpSpPr>
          <p:cNvPr id="168" name="Group 167">
            <a:extLst>
              <a:ext uri="{FF2B5EF4-FFF2-40B4-BE49-F238E27FC236}">
                <a16:creationId xmlns:a16="http://schemas.microsoft.com/office/drawing/2014/main" id="{312B6E42-4932-4545-9DA7-F40EFFD49B5D}"/>
              </a:ext>
            </a:extLst>
          </p:cNvPr>
          <p:cNvGrpSpPr/>
          <p:nvPr/>
        </p:nvGrpSpPr>
        <p:grpSpPr>
          <a:xfrm>
            <a:off x="7739761" y="792522"/>
            <a:ext cx="4243025" cy="523220"/>
            <a:chOff x="7739761" y="792522"/>
            <a:chExt cx="4243025" cy="523220"/>
          </a:xfrm>
        </p:grpSpPr>
        <p:sp>
          <p:nvSpPr>
            <p:cNvPr id="169" name="TextBox 168">
              <a:extLst>
                <a:ext uri="{FF2B5EF4-FFF2-40B4-BE49-F238E27FC236}">
                  <a16:creationId xmlns:a16="http://schemas.microsoft.com/office/drawing/2014/main" id="{D0BB5657-A32D-4102-80A8-C42D8B55E4C3}"/>
                </a:ext>
              </a:extLst>
            </p:cNvPr>
            <p:cNvSpPr txBox="1"/>
            <p:nvPr/>
          </p:nvSpPr>
          <p:spPr>
            <a:xfrm>
              <a:off x="7739761" y="792522"/>
              <a:ext cx="4243025" cy="523220"/>
            </a:xfrm>
            <a:prstGeom prst="rect">
              <a:avLst/>
            </a:prstGeom>
            <a:noFill/>
          </p:spPr>
          <p:txBody>
            <a:bodyPr wrap="square" rtlCol="0">
              <a:spAutoFit/>
            </a:bodyPr>
            <a:lstStyle/>
            <a:p>
              <a:pPr algn="ct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Nam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trong</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tôi</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a:t>
              </a:r>
            </a:p>
          </p:txBody>
        </p:sp>
        <mc:AlternateContent xmlns:mc="http://schemas.openxmlformats.org/markup-compatibility/2006">
          <mc:Choice xmlns:am3d="http://schemas.microsoft.com/office/drawing/2017/model3d" Requires="am3d">
            <p:graphicFrame>
              <p:nvGraphicFramePr>
                <p:cNvPr id="170" name="3D Model 169" descr="Red heart">
                  <a:hlinkClick r:id="rId2"/>
                  <a:extLst>
                    <a:ext uri="{FF2B5EF4-FFF2-40B4-BE49-F238E27FC236}">
                      <a16:creationId xmlns:a16="http://schemas.microsoft.com/office/drawing/2014/main" id="{A7970AA3-3A9A-4434-9CA3-D92CB97E851C}"/>
                    </a:ext>
                  </a:extLst>
                </p:cNvPr>
                <p:cNvGraphicFramePr>
                  <a:graphicFrameLocks noChangeAspect="1"/>
                </p:cNvGraphicFramePr>
                <p:nvPr/>
              </p:nvGraphicFramePr>
              <p:xfrm>
                <a:off x="10450652" y="826337"/>
                <a:ext cx="579536" cy="484531"/>
              </p:xfrm>
              <a:graphic>
                <a:graphicData uri="http://schemas.microsoft.com/office/drawing/2017/model3d">
                  <am3d:model3d r:embed="rId3">
                    <am3d:spPr>
                      <a:xfrm>
                        <a:off x="0" y="0"/>
                        <a:ext cx="579536" cy="484531"/>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588784" ay="1987067" az="10118498"/>
                      <am3d:postTrans dx="0" dy="0" dz="0"/>
                    </am3d:trans>
                    <am3d:raster rName="Office3DRenderer" rVer="16.0.8326">
                      <am3d:blip r:embed="rId4"/>
                    </am3d:raster>
                    <am3d:objViewport viewportSz="7505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0" name="3D Model 169" descr="Red heart">
                  <a:hlinkClick r:id="rId2"/>
                  <a:extLst>
                    <a:ext uri="{FF2B5EF4-FFF2-40B4-BE49-F238E27FC236}">
                      <a16:creationId xmlns:a16="http://schemas.microsoft.com/office/drawing/2014/main" id="{A7970AA3-3A9A-4434-9CA3-D92CB97E851C}"/>
                    </a:ext>
                  </a:extLst>
                </p:cNvPr>
                <p:cNvPicPr>
                  <a:picLocks noGrp="1" noRot="1" noChangeAspect="1" noMove="1" noResize="1" noEditPoints="1" noAdjustHandles="1" noChangeArrowheads="1" noChangeShapeType="1" noCrop="1"/>
                </p:cNvPicPr>
                <p:nvPr/>
              </p:nvPicPr>
              <p:blipFill>
                <a:blip r:embed="rId4"/>
                <a:stretch>
                  <a:fillRect/>
                </a:stretch>
              </p:blipFill>
              <p:spPr>
                <a:xfrm>
                  <a:off x="10450652" y="826337"/>
                  <a:ext cx="579536" cy="484531"/>
                </a:xfrm>
                <a:prstGeom prst="rect">
                  <a:avLst/>
                </a:prstGeom>
              </p:spPr>
            </p:pic>
          </mc:Fallback>
        </mc:AlternateContent>
      </p:grpSp>
      <p:pic>
        <p:nvPicPr>
          <p:cNvPr id="176" name="Graphic 175" descr="Repeat">
            <a:hlinkClick r:id="rId5" action="ppaction://hlinksldjump"/>
            <a:extLst>
              <a:ext uri="{FF2B5EF4-FFF2-40B4-BE49-F238E27FC236}">
                <a16:creationId xmlns:a16="http://schemas.microsoft.com/office/drawing/2014/main" id="{684982CF-FB9C-4BBF-8F2F-6FE79D9FEF1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49590" y="6134590"/>
            <a:ext cx="559838" cy="559838"/>
          </a:xfrm>
          <a:prstGeom prst="rect">
            <a:avLst/>
          </a:prstGeom>
        </p:spPr>
      </p:pic>
      <p:sp>
        <p:nvSpPr>
          <p:cNvPr id="178" name="TextBox 177">
            <a:extLst>
              <a:ext uri="{FF2B5EF4-FFF2-40B4-BE49-F238E27FC236}">
                <a16:creationId xmlns:a16="http://schemas.microsoft.com/office/drawing/2014/main" id="{068CCD58-3B13-4A24-9C1B-C11C052E2AE8}"/>
              </a:ext>
            </a:extLst>
          </p:cNvPr>
          <p:cNvSpPr txBox="1"/>
          <p:nvPr/>
        </p:nvSpPr>
        <p:spPr>
          <a:xfrm>
            <a:off x="11273672" y="655166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[Back]</a:t>
            </a:r>
          </a:p>
        </p:txBody>
      </p:sp>
      <p:sp>
        <p:nvSpPr>
          <p:cNvPr id="19" name="TextBox 18">
            <a:extLst>
              <a:ext uri="{FF2B5EF4-FFF2-40B4-BE49-F238E27FC236}">
                <a16:creationId xmlns:a16="http://schemas.microsoft.com/office/drawing/2014/main" id="{0FC90A1B-238D-41C3-9A8A-C1672DEF9655}"/>
              </a:ext>
            </a:extLst>
          </p:cNvPr>
          <p:cNvSpPr txBox="1"/>
          <p:nvPr/>
        </p:nvSpPr>
        <p:spPr>
          <a:xfrm>
            <a:off x="3037840" y="3262222"/>
            <a:ext cx="8431956" cy="2554545"/>
          </a:xfrm>
          <a:prstGeom prst="rect">
            <a:avLst/>
          </a:prstGeom>
          <a:noFill/>
        </p:spPr>
        <p:txBody>
          <a:bodyPr wrap="square">
            <a:spAutoFit/>
          </a:bodyPr>
          <a:lstStyle/>
          <a:p>
            <a:pPr algn="just"/>
            <a:r>
              <a:rPr lang="en-US" sz="2000" dirty="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Đây là thành phố lớn nhất (về mặt diện tích) Việt Nam, có vị trí là trung tâm chính trị, 1 trong 2 trung tâm kinh tế, văn hóa, giáo dục quan trọng tại Việt Nam. Hà Nội nằm về phía Tây Bắc của trung tâm vùng đồng bằng châu thổ sông Hồng, với địa hình bao gồm vùng đồng bằng trung tâm và vùng đồi núi ở phía Bắc và phía Tây thành phố. Với diện tích 3.359,82 km², và dân số 8,4 triệu người, Hà Nội là thành phố trực thuộc trung ương có diện tích lớn nhất Việt Nam, đồng thời cũng là thành phố đông dân thứ 2 và có mật độ dân số cao thứ 2 trong 63 đơn vị hành chính cấp tỉnh của Việt Nam</a:t>
            </a:r>
            <a:r>
              <a:rPr lang="en-US" sz="2000" dirty="0">
                <a:solidFill>
                  <a:schemeClr val="bg1"/>
                </a:solidFill>
                <a:latin typeface="Times New Roman" panose="02020603050405020304" pitchFamily="18" charset="0"/>
                <a:cs typeface="Times New Roman" panose="02020603050405020304" pitchFamily="18" charset="0"/>
              </a:rPr>
              <a:t>.</a:t>
            </a:r>
            <a:endParaRPr lang="vi-VN" sz="2000" b="0" dirty="0">
              <a:solidFill>
                <a:schemeClr val="bg1"/>
              </a:solidFill>
              <a:effectLst/>
              <a:latin typeface="Times New Roman" panose="02020603050405020304" pitchFamily="18" charset="0"/>
              <a:cs typeface="Times New Roman" panose="02020603050405020304" pitchFamily="18" charset="0"/>
            </a:endParaRPr>
          </a:p>
        </p:txBody>
      </p:sp>
      <p:pic>
        <p:nvPicPr>
          <p:cNvPr id="20" name="Picture 19">
            <a:hlinkClick r:id="rId8" action="ppaction://hlinksldjump"/>
            <a:extLst>
              <a:ext uri="{FF2B5EF4-FFF2-40B4-BE49-F238E27FC236}">
                <a16:creationId xmlns:a16="http://schemas.microsoft.com/office/drawing/2014/main" id="{02FEAAEE-CBEE-49BF-8F42-9316B2A04AA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14" t="5724" r="4842" b="12421"/>
          <a:stretch/>
        </p:blipFill>
        <p:spPr>
          <a:xfrm flipH="1">
            <a:off x="11506274" y="85765"/>
            <a:ext cx="622065" cy="328681"/>
          </a:xfrm>
          <a:prstGeom prst="rect">
            <a:avLst/>
          </a:prstGeom>
          <a:solidFill>
            <a:schemeClr val="tx1">
              <a:lumMod val="75000"/>
              <a:alpha val="38000"/>
            </a:schemeClr>
          </a:solidFill>
        </p:spPr>
      </p:pic>
      <p:sp>
        <p:nvSpPr>
          <p:cNvPr id="21" name="Rectangle: Rounded Corners 20">
            <a:hlinkClick r:id="rId10" action="ppaction://hlinksldjump"/>
            <a:extLst>
              <a:ext uri="{FF2B5EF4-FFF2-40B4-BE49-F238E27FC236}">
                <a16:creationId xmlns:a16="http://schemas.microsoft.com/office/drawing/2014/main" id="{777F8BE9-2734-4113-9A8D-DFA5D574B783}"/>
              </a:ext>
            </a:extLst>
          </p:cNvPr>
          <p:cNvSpPr/>
          <p:nvPr/>
        </p:nvSpPr>
        <p:spPr>
          <a:xfrm>
            <a:off x="2199609" y="6134590"/>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Khái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quát</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2" name="Rectangle: Rounded Corners 21">
            <a:hlinkClick r:id="rId11" action="ppaction://hlinksldjump"/>
            <a:extLst>
              <a:ext uri="{FF2B5EF4-FFF2-40B4-BE49-F238E27FC236}">
                <a16:creationId xmlns:a16="http://schemas.microsoft.com/office/drawing/2014/main" id="{B6FBAD42-3E34-45B2-B13D-BF9366B1E685}"/>
              </a:ext>
            </a:extLst>
          </p:cNvPr>
          <p:cNvSpPr/>
          <p:nvPr/>
        </p:nvSpPr>
        <p:spPr>
          <a:xfrm>
            <a:off x="4793923" y="6153763"/>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Dân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cư</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3" name="Rectangle: Rounded Corners 22">
            <a:hlinkClick r:id="rId12" action="ppaction://hlinksldjump"/>
            <a:extLst>
              <a:ext uri="{FF2B5EF4-FFF2-40B4-BE49-F238E27FC236}">
                <a16:creationId xmlns:a16="http://schemas.microsoft.com/office/drawing/2014/main" id="{49506E65-067C-451B-A792-90109C937CD6}"/>
              </a:ext>
            </a:extLst>
          </p:cNvPr>
          <p:cNvSpPr/>
          <p:nvPr/>
        </p:nvSpPr>
        <p:spPr>
          <a:xfrm>
            <a:off x="6135719" y="6164299"/>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Nguồn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gốc</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tên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gọi</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4" name="Rectangle: Rounded Corners 23">
            <a:hlinkClick r:id="rId13" action="ppaction://hlinksldjump"/>
            <a:extLst>
              <a:ext uri="{FF2B5EF4-FFF2-40B4-BE49-F238E27FC236}">
                <a16:creationId xmlns:a16="http://schemas.microsoft.com/office/drawing/2014/main" id="{12B948BB-77F5-4825-BFCE-BD61A3A02ABB}"/>
              </a:ext>
            </a:extLst>
          </p:cNvPr>
          <p:cNvSpPr/>
          <p:nvPr/>
        </p:nvSpPr>
        <p:spPr>
          <a:xfrm>
            <a:off x="3483199" y="6143715"/>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Vị</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trí</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địa</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lý</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5" name="Rectangle: Rounded Corners 24">
            <a:hlinkClick r:id="rId14" action="ppaction://hlinksldjump"/>
            <a:extLst>
              <a:ext uri="{FF2B5EF4-FFF2-40B4-BE49-F238E27FC236}">
                <a16:creationId xmlns:a16="http://schemas.microsoft.com/office/drawing/2014/main" id="{D96C5565-2C8C-46F7-920A-B7E7A0CA5C82}"/>
              </a:ext>
            </a:extLst>
          </p:cNvPr>
          <p:cNvSpPr/>
          <p:nvPr/>
        </p:nvSpPr>
        <p:spPr>
          <a:xfrm>
            <a:off x="7454222" y="6154252"/>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Khí</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hậu</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6" name="Rectangle: Rounded Corners 25">
            <a:hlinkClick r:id="" action="ppaction://noaction"/>
            <a:extLst>
              <a:ext uri="{FF2B5EF4-FFF2-40B4-BE49-F238E27FC236}">
                <a16:creationId xmlns:a16="http://schemas.microsoft.com/office/drawing/2014/main" id="{CAE0C1AE-F425-49CF-84A8-4C86494887A8}"/>
              </a:ext>
            </a:extLst>
          </p:cNvPr>
          <p:cNvSpPr/>
          <p:nvPr/>
        </p:nvSpPr>
        <p:spPr>
          <a:xfrm>
            <a:off x="8772725" y="6148669"/>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Hành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chính</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7" name="Rectangle: Rounded Corners 26">
            <a:hlinkClick r:id="rId15"/>
            <a:extLst>
              <a:ext uri="{FF2B5EF4-FFF2-40B4-BE49-F238E27FC236}">
                <a16:creationId xmlns:a16="http://schemas.microsoft.com/office/drawing/2014/main" id="{642B5CA9-5FAE-46BA-B1CE-DD49CAC5669F}"/>
              </a:ext>
            </a:extLst>
          </p:cNvPr>
          <p:cNvSpPr/>
          <p:nvPr/>
        </p:nvSpPr>
        <p:spPr>
          <a:xfrm>
            <a:off x="10091228" y="6149651"/>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Địa</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danh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nổi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tiếng</a:t>
            </a:r>
            <a:r>
              <a:rPr lang="en-US" sz="1400" dirty="0">
                <a:solidFill>
                  <a:schemeClr val="bg1"/>
                </a:solidFill>
                <a:latin typeface="Segoe UI Black" panose="020B0A02040204020203" pitchFamily="34" charset="0"/>
                <a:ea typeface="Segoe UI Black" panose="020B0A02040204020203" pitchFamily="34" charset="0"/>
              </a:rPr>
              <a:t> </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 name="Rectangle: Rounded Corners 1">
            <a:extLst>
              <a:ext uri="{FF2B5EF4-FFF2-40B4-BE49-F238E27FC236}">
                <a16:creationId xmlns:a16="http://schemas.microsoft.com/office/drawing/2014/main" id="{8712EE4E-C10B-4863-967C-A53A7B91B5BF}"/>
              </a:ext>
            </a:extLst>
          </p:cNvPr>
          <p:cNvSpPr/>
          <p:nvPr/>
        </p:nvSpPr>
        <p:spPr>
          <a:xfrm>
            <a:off x="2199609" y="6168591"/>
            <a:ext cx="1250473"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B3ADE411-55EC-482F-A702-5B2A16061213}"/>
              </a:ext>
            </a:extLst>
          </p:cNvPr>
          <p:cNvSpPr txBox="1"/>
          <p:nvPr/>
        </p:nvSpPr>
        <p:spPr>
          <a:xfrm>
            <a:off x="2953347" y="1473374"/>
            <a:ext cx="3142653" cy="1631216"/>
          </a:xfrm>
          <a:prstGeom prst="rect">
            <a:avLst/>
          </a:prstGeom>
          <a:noFill/>
        </p:spPr>
        <p:txBody>
          <a:bodyPr wrap="square">
            <a:spAutoFit/>
          </a:bodyPr>
          <a:lstStyle/>
          <a:p>
            <a:pPr algn="just"/>
            <a:r>
              <a:rPr lang="en-US" sz="2000" dirty="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Hà Nội là thủ đô, thành phố trực thuộc trung ương và là 1 trong 2 đô thị loại đặc biệt của nước Cộng hòa xã hội chủ nghĩa Việt Nam. </a:t>
            </a:r>
          </a:p>
        </p:txBody>
      </p:sp>
      <p:pic>
        <p:nvPicPr>
          <p:cNvPr id="36" name="Picture 2">
            <a:extLst>
              <a:ext uri="{FF2B5EF4-FFF2-40B4-BE49-F238E27FC236}">
                <a16:creationId xmlns:a16="http://schemas.microsoft.com/office/drawing/2014/main" id="{F01EAD2A-AAE8-4561-AF19-428CD9BC81C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50297" y="1310868"/>
            <a:ext cx="1192257" cy="119225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m3d="http://schemas.microsoft.com/office/drawing/2017/model3d" Requires="am3d">
          <p:graphicFrame>
            <p:nvGraphicFramePr>
              <p:cNvPr id="38" name="3D Model 37" descr="Red heart">
                <a:hlinkClick r:id="rId17"/>
                <a:extLst>
                  <a:ext uri="{FF2B5EF4-FFF2-40B4-BE49-F238E27FC236}">
                    <a16:creationId xmlns:a16="http://schemas.microsoft.com/office/drawing/2014/main" id="{5A0CD08A-5D6A-4DC9-91E9-6CAE6FFB25DA}"/>
                  </a:ext>
                </a:extLst>
              </p:cNvPr>
              <p:cNvGraphicFramePr>
                <a:graphicFrameLocks noChangeAspect="1"/>
              </p:cNvGraphicFramePr>
              <p:nvPr>
                <p:extLst>
                  <p:ext uri="{D42A27DB-BD31-4B8C-83A1-F6EECF244321}">
                    <p14:modId xmlns:p14="http://schemas.microsoft.com/office/powerpoint/2010/main" val="1416097541"/>
                  </p:ext>
                </p:extLst>
              </p:nvPr>
            </p:nvGraphicFramePr>
            <p:xfrm>
              <a:off x="5470079" y="261128"/>
              <a:ext cx="673542" cy="690969"/>
            </p:xfrm>
            <a:graphic>
              <a:graphicData uri="http://schemas.microsoft.com/office/drawing/2017/model3d">
                <am3d:model3d r:embed="rId3">
                  <am3d:spPr>
                    <a:xfrm>
                      <a:off x="0" y="0"/>
                      <a:ext cx="673542" cy="690969"/>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10085005" ay="-2698537" az="-10290965"/>
                    <am3d:postTrans dx="0" dy="0" dz="0"/>
                  </am3d:trans>
                  <am3d:raster rName="Office3DRenderer" rVer="16.0.8326">
                    <am3d:blip r:embed="rId18"/>
                  </am3d:raster>
                  <am3d:objViewport viewportSz="101505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8" name="3D Model 37" descr="Red heart">
                <a:hlinkClick r:id="rId17"/>
                <a:extLst>
                  <a:ext uri="{FF2B5EF4-FFF2-40B4-BE49-F238E27FC236}">
                    <a16:creationId xmlns:a16="http://schemas.microsoft.com/office/drawing/2014/main" id="{5A0CD08A-5D6A-4DC9-91E9-6CAE6FFB25DA}"/>
                  </a:ext>
                </a:extLst>
              </p:cNvPr>
              <p:cNvPicPr>
                <a:picLocks noGrp="1" noRot="1" noChangeAspect="1" noMove="1" noResize="1" noEditPoints="1" noAdjustHandles="1" noChangeArrowheads="1" noChangeShapeType="1" noCrop="1"/>
              </p:cNvPicPr>
              <p:nvPr/>
            </p:nvPicPr>
            <p:blipFill>
              <a:blip r:embed="rId18"/>
              <a:stretch>
                <a:fillRect/>
              </a:stretch>
            </p:blipFill>
            <p:spPr>
              <a:xfrm>
                <a:off x="5470079" y="261128"/>
                <a:ext cx="673542" cy="690969"/>
              </a:xfrm>
              <a:prstGeom prst="rect">
                <a:avLst/>
              </a:prstGeom>
            </p:spPr>
          </p:pic>
        </mc:Fallback>
      </mc:AlternateContent>
      <p:sp>
        <p:nvSpPr>
          <p:cNvPr id="39" name="TextBox 38">
            <a:extLst>
              <a:ext uri="{FF2B5EF4-FFF2-40B4-BE49-F238E27FC236}">
                <a16:creationId xmlns:a16="http://schemas.microsoft.com/office/drawing/2014/main" id="{B3CBCB11-1044-4192-AA1A-BC518656F7E5}"/>
              </a:ext>
            </a:extLst>
          </p:cNvPr>
          <p:cNvSpPr txBox="1"/>
          <p:nvPr/>
        </p:nvSpPr>
        <p:spPr>
          <a:xfrm>
            <a:off x="11969" y="208875"/>
            <a:ext cx="5564367" cy="584775"/>
          </a:xfrm>
          <a:prstGeom prst="rect">
            <a:avLst/>
          </a:prstGeom>
          <a:noFill/>
        </p:spPr>
        <p:txBody>
          <a:bodyPr wrap="square" rtlCol="0">
            <a:spAutoFit/>
          </a:bodyPr>
          <a:lstStyle/>
          <a:p>
            <a:pPr algn="ctr"/>
            <a:r>
              <a:rPr lang="en-US" sz="3200" b="1" dirty="0" err="1">
                <a:solidFill>
                  <a:srgbClr val="00B050"/>
                </a:solidFill>
                <a:latin typeface="Times New Roman" panose="02020603050405020304" pitchFamily="18" charset="0"/>
                <a:cs typeface="Times New Roman" panose="02020603050405020304" pitchFamily="18" charset="0"/>
              </a:rPr>
              <a:t>Thủ</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đô</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Hà</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Nội</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quê</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tôi</a:t>
            </a:r>
            <a:endParaRPr lang="vi-VN" sz="3200" b="1" dirty="0">
              <a:solidFill>
                <a:srgbClr val="FF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A7B4BF74-0586-4E7C-A30B-34F662F003C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917205" y="1450389"/>
            <a:ext cx="2894586" cy="1625267"/>
          </a:xfrm>
          <a:prstGeom prst="rect">
            <a:avLst/>
          </a:prstGeom>
        </p:spPr>
      </p:pic>
      <mc:AlternateContent xmlns:mc="http://schemas.openxmlformats.org/markup-compatibility/2006">
        <mc:Choice xmlns:am3d="http://schemas.microsoft.com/office/drawing/2017/model3d" Requires="am3d">
          <p:graphicFrame>
            <p:nvGraphicFramePr>
              <p:cNvPr id="42" name="3D Model 41" descr="The Earth">
                <a:hlinkClick r:id="rId20"/>
                <a:extLst>
                  <a:ext uri="{FF2B5EF4-FFF2-40B4-BE49-F238E27FC236}">
                    <a16:creationId xmlns:a16="http://schemas.microsoft.com/office/drawing/2014/main" id="{B1C0C153-B245-4C4D-9573-EA968AF84102}"/>
                  </a:ext>
                </a:extLst>
              </p:cNvPr>
              <p:cNvGraphicFramePr>
                <a:graphicFrameLocks noChangeAspect="1"/>
              </p:cNvGraphicFramePr>
              <p:nvPr>
                <p:extLst>
                  <p:ext uri="{D42A27DB-BD31-4B8C-83A1-F6EECF244321}">
                    <p14:modId xmlns:p14="http://schemas.microsoft.com/office/powerpoint/2010/main" val="2599575262"/>
                  </p:ext>
                </p:extLst>
              </p:nvPr>
            </p:nvGraphicFramePr>
            <p:xfrm>
              <a:off x="11528082" y="5296727"/>
              <a:ext cx="598957" cy="598957"/>
            </p:xfrm>
            <a:graphic>
              <a:graphicData uri="http://schemas.microsoft.com/office/drawing/2017/model3d">
                <am3d:model3d r:embed="rId21">
                  <am3d:spPr>
                    <a:xfrm>
                      <a:off x="0" y="0"/>
                      <a:ext cx="598957" cy="598957"/>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1786542" ay="-1703204" az="-912997"/>
                    <am3d:postTrans dx="0" dy="0" dz="0"/>
                  </am3d:trans>
                  <am3d:raster rName="Office3DRenderer" rVer="16.0.8326">
                    <am3d:blip r:embed="rId22"/>
                  </am3d:raster>
                  <am3d:objViewport viewportSz="9222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2" name="3D Model 41" descr="The Earth">
                <a:hlinkClick r:id="rId20"/>
                <a:extLst>
                  <a:ext uri="{FF2B5EF4-FFF2-40B4-BE49-F238E27FC236}">
                    <a16:creationId xmlns:a16="http://schemas.microsoft.com/office/drawing/2014/main" id="{B1C0C153-B245-4C4D-9573-EA968AF84102}"/>
                  </a:ext>
                </a:extLst>
              </p:cNvPr>
              <p:cNvPicPr>
                <a:picLocks noGrp="1" noRot="1" noChangeAspect="1" noMove="1" noResize="1" noEditPoints="1" noAdjustHandles="1" noChangeArrowheads="1" noChangeShapeType="1" noCrop="1"/>
              </p:cNvPicPr>
              <p:nvPr/>
            </p:nvPicPr>
            <p:blipFill>
              <a:blip r:embed="rId22"/>
              <a:stretch>
                <a:fillRect/>
              </a:stretch>
            </p:blipFill>
            <p:spPr>
              <a:xfrm>
                <a:off x="11528082" y="5296727"/>
                <a:ext cx="598957" cy="598957"/>
              </a:xfrm>
              <a:prstGeom prst="rect">
                <a:avLst/>
              </a:prstGeom>
            </p:spPr>
          </p:pic>
        </mc:Fallback>
      </mc:AlternateContent>
      <p:sp>
        <p:nvSpPr>
          <p:cNvPr id="43" name="TextBox 42">
            <a:extLst>
              <a:ext uri="{FF2B5EF4-FFF2-40B4-BE49-F238E27FC236}">
                <a16:creationId xmlns:a16="http://schemas.microsoft.com/office/drawing/2014/main" id="{1FC1C6AA-93A4-427A-9C63-D5DC8C13AFF3}"/>
              </a:ext>
            </a:extLst>
          </p:cNvPr>
          <p:cNvSpPr txBox="1"/>
          <p:nvPr/>
        </p:nvSpPr>
        <p:spPr>
          <a:xfrm>
            <a:off x="11271726" y="581007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[Link]</a:t>
            </a:r>
          </a:p>
        </p:txBody>
      </p:sp>
      <p:pic>
        <p:nvPicPr>
          <p:cNvPr id="29" name="Picture 2">
            <a:extLst>
              <a:ext uri="{FF2B5EF4-FFF2-40B4-BE49-F238E27FC236}">
                <a16:creationId xmlns:a16="http://schemas.microsoft.com/office/drawing/2014/main" id="{ED54B53A-D810-4C2E-806D-F93C1A20F09C}"/>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73418" y="3262222"/>
            <a:ext cx="2436244" cy="243286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6665F57-2B91-4757-8078-7BEEE678A00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245054" y="1456298"/>
            <a:ext cx="2433380" cy="1619357"/>
          </a:xfrm>
          <a:prstGeom prst="rect">
            <a:avLst/>
          </a:prstGeom>
        </p:spPr>
      </p:pic>
    </p:spTree>
    <p:extLst>
      <p:ext uri="{BB962C8B-B14F-4D97-AF65-F5344CB8AC3E}">
        <p14:creationId xmlns:p14="http://schemas.microsoft.com/office/powerpoint/2010/main" val="2081770765"/>
      </p:ext>
    </p:extLst>
  </p:cSld>
  <p:clrMapOvr>
    <a:masterClrMapping/>
  </p:clrMapOvr>
  <mc:AlternateContent xmlns:mc="http://schemas.openxmlformats.org/markup-compatibility/2006" xmlns:p159="http://schemas.microsoft.com/office/powerpoint/2015/09/main">
    <mc:Choice Requires="p159">
      <p:transition spd="slow"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accel="10000" decel="10000" fill="hold" nodeType="withEffect">
                                  <p:stCondLst>
                                    <p:cond delay="0"/>
                                  </p:stCondLst>
                                  <p:childTnLst>
                                    <p:animRot by="21600000">
                                      <p:cBhvr>
                                        <p:cTn id="6" dur="3000" fill="hold"/>
                                        <p:tgtEl>
                                          <p:spTgt spid="42"/>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8" name="Freeform: Shape 1307">
            <a:extLst>
              <a:ext uri="{FF2B5EF4-FFF2-40B4-BE49-F238E27FC236}">
                <a16:creationId xmlns:a16="http://schemas.microsoft.com/office/drawing/2014/main" id="{605CCC46-20BE-D95F-5585-9DC2B858B153}"/>
              </a:ext>
            </a:extLst>
          </p:cNvPr>
          <p:cNvSpPr/>
          <p:nvPr/>
        </p:nvSpPr>
        <p:spPr>
          <a:xfrm>
            <a:off x="6287084" y="-549729"/>
            <a:ext cx="18181" cy="33169"/>
          </a:xfrm>
          <a:custGeom>
            <a:avLst/>
            <a:gdLst>
              <a:gd name="connsiteX0" fmla="*/ 9582 w 18181"/>
              <a:gd name="connsiteY0" fmla="*/ 14251 h 33169"/>
              <a:gd name="connsiteX1" fmla="*/ 18182 w 18181"/>
              <a:gd name="connsiteY1" fmla="*/ 26781 h 33169"/>
              <a:gd name="connsiteX2" fmla="*/ 7616 w 18181"/>
              <a:gd name="connsiteY2" fmla="*/ 33169 h 33169"/>
              <a:gd name="connsiteX3" fmla="*/ 2948 w 18181"/>
              <a:gd name="connsiteY3" fmla="*/ 16217 h 33169"/>
              <a:gd name="connsiteX4" fmla="*/ 9582 w 18181"/>
              <a:gd name="connsiteY4" fmla="*/ 14251 h 33169"/>
              <a:gd name="connsiteX5" fmla="*/ 9091 w 18181"/>
              <a:gd name="connsiteY5" fmla="*/ 0 h 33169"/>
              <a:gd name="connsiteX6" fmla="*/ 12531 w 18181"/>
              <a:gd name="connsiteY6" fmla="*/ 8108 h 33169"/>
              <a:gd name="connsiteX7" fmla="*/ 0 w 18181"/>
              <a:gd name="connsiteY7" fmla="*/ 9828 h 33169"/>
              <a:gd name="connsiteX8" fmla="*/ 9091 w 18181"/>
              <a:gd name="connsiteY8" fmla="*/ 0 h 3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1" h="33169">
                <a:moveTo>
                  <a:pt x="9582" y="14251"/>
                </a:moveTo>
                <a:lnTo>
                  <a:pt x="18182" y="26781"/>
                </a:lnTo>
                <a:lnTo>
                  <a:pt x="7616" y="33169"/>
                </a:lnTo>
                <a:lnTo>
                  <a:pt x="2948" y="16217"/>
                </a:lnTo>
                <a:lnTo>
                  <a:pt x="9582" y="14251"/>
                </a:lnTo>
                <a:close/>
                <a:moveTo>
                  <a:pt x="9091" y="0"/>
                </a:moveTo>
                <a:lnTo>
                  <a:pt x="12531" y="8108"/>
                </a:lnTo>
                <a:lnTo>
                  <a:pt x="0" y="9828"/>
                </a:lnTo>
                <a:lnTo>
                  <a:pt x="9091" y="0"/>
                </a:lnTo>
                <a:close/>
              </a:path>
            </a:pathLst>
          </a:custGeom>
          <a:solidFill>
            <a:srgbClr val="000000"/>
          </a:solidFill>
          <a:ln w="24563" cap="flat">
            <a:noFill/>
            <a:prstDash val="solid"/>
            <a:miter/>
          </a:ln>
        </p:spPr>
        <p:txBody>
          <a:bodyPr rtlCol="0" anchor="ctr"/>
          <a:lstStyle/>
          <a:p>
            <a:endParaRPr lang="vi-VN"/>
          </a:p>
        </p:txBody>
      </p:sp>
      <p:sp>
        <p:nvSpPr>
          <p:cNvPr id="4" name="TextBox 3">
            <a:extLst>
              <a:ext uri="{FF2B5EF4-FFF2-40B4-BE49-F238E27FC236}">
                <a16:creationId xmlns:a16="http://schemas.microsoft.com/office/drawing/2014/main" id="{4D0410F8-B76E-496F-B611-8D73135DDC77}"/>
              </a:ext>
            </a:extLst>
          </p:cNvPr>
          <p:cNvSpPr txBox="1"/>
          <p:nvPr/>
        </p:nvSpPr>
        <p:spPr>
          <a:xfrm>
            <a:off x="6528934" y="85765"/>
            <a:ext cx="5138377" cy="830997"/>
          </a:xfrm>
          <a:prstGeom prst="rect">
            <a:avLst/>
          </a:prstGeom>
          <a:noFill/>
          <a:effectLst>
            <a:glow rad="63500">
              <a:schemeClr val="accent4">
                <a:satMod val="175000"/>
                <a:alpha val="40000"/>
              </a:schemeClr>
            </a:glow>
            <a:reflection blurRad="6350" stA="52000" endA="300" endPos="35000" dir="5400000" sy="-100000" algn="bl" rotWithShape="0"/>
          </a:effectLst>
        </p:spPr>
        <p:txBody>
          <a:bodyPr wrap="square" rtlCol="0">
            <a:spAutoFit/>
          </a:bodyPr>
          <a:lstStyle/>
          <a:p>
            <a:pPr algn="ctr"/>
            <a:r>
              <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BẢN ĐỒ </a:t>
            </a:r>
            <a:r>
              <a:rPr lang="en-US" sz="480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VIỆT NAM</a:t>
            </a:r>
            <a:endPar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endParaRPr>
          </a:p>
        </p:txBody>
      </p:sp>
      <p:grpSp>
        <p:nvGrpSpPr>
          <p:cNvPr id="168" name="Group 167">
            <a:extLst>
              <a:ext uri="{FF2B5EF4-FFF2-40B4-BE49-F238E27FC236}">
                <a16:creationId xmlns:a16="http://schemas.microsoft.com/office/drawing/2014/main" id="{312B6E42-4932-4545-9DA7-F40EFFD49B5D}"/>
              </a:ext>
            </a:extLst>
          </p:cNvPr>
          <p:cNvGrpSpPr/>
          <p:nvPr/>
        </p:nvGrpSpPr>
        <p:grpSpPr>
          <a:xfrm>
            <a:off x="7739761" y="792522"/>
            <a:ext cx="4243025" cy="523220"/>
            <a:chOff x="7739761" y="792522"/>
            <a:chExt cx="4243025" cy="523220"/>
          </a:xfrm>
        </p:grpSpPr>
        <p:sp>
          <p:nvSpPr>
            <p:cNvPr id="169" name="TextBox 168">
              <a:extLst>
                <a:ext uri="{FF2B5EF4-FFF2-40B4-BE49-F238E27FC236}">
                  <a16:creationId xmlns:a16="http://schemas.microsoft.com/office/drawing/2014/main" id="{D0BB5657-A32D-4102-80A8-C42D8B55E4C3}"/>
                </a:ext>
              </a:extLst>
            </p:cNvPr>
            <p:cNvSpPr txBox="1"/>
            <p:nvPr/>
          </p:nvSpPr>
          <p:spPr>
            <a:xfrm>
              <a:off x="7739761" y="792522"/>
              <a:ext cx="4243025" cy="523220"/>
            </a:xfrm>
            <a:prstGeom prst="rect">
              <a:avLst/>
            </a:prstGeom>
            <a:noFill/>
          </p:spPr>
          <p:txBody>
            <a:bodyPr wrap="square" rtlCol="0">
              <a:spAutoFit/>
            </a:bodyPr>
            <a:lstStyle/>
            <a:p>
              <a:pPr algn="ct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Nam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trong</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tôi</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a:t>
              </a:r>
            </a:p>
          </p:txBody>
        </p:sp>
        <mc:AlternateContent xmlns:mc="http://schemas.openxmlformats.org/markup-compatibility/2006">
          <mc:Choice xmlns:am3d="http://schemas.microsoft.com/office/drawing/2017/model3d" Requires="am3d">
            <p:graphicFrame>
              <p:nvGraphicFramePr>
                <p:cNvPr id="170" name="3D Model 169" descr="Red heart">
                  <a:hlinkClick r:id="rId2"/>
                  <a:extLst>
                    <a:ext uri="{FF2B5EF4-FFF2-40B4-BE49-F238E27FC236}">
                      <a16:creationId xmlns:a16="http://schemas.microsoft.com/office/drawing/2014/main" id="{A7970AA3-3A9A-4434-9CA3-D92CB97E851C}"/>
                    </a:ext>
                  </a:extLst>
                </p:cNvPr>
                <p:cNvGraphicFramePr>
                  <a:graphicFrameLocks noChangeAspect="1"/>
                </p:cNvGraphicFramePr>
                <p:nvPr/>
              </p:nvGraphicFramePr>
              <p:xfrm>
                <a:off x="10450652" y="826337"/>
                <a:ext cx="579536" cy="484531"/>
              </p:xfrm>
              <a:graphic>
                <a:graphicData uri="http://schemas.microsoft.com/office/drawing/2017/model3d">
                  <am3d:model3d r:embed="rId3">
                    <am3d:spPr>
                      <a:xfrm>
                        <a:off x="0" y="0"/>
                        <a:ext cx="579536" cy="484531"/>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588784" ay="1987067" az="10118498"/>
                      <am3d:postTrans dx="0" dy="0" dz="0"/>
                    </am3d:trans>
                    <am3d:raster rName="Office3DRenderer" rVer="16.0.8326">
                      <am3d:blip r:embed="rId4"/>
                    </am3d:raster>
                    <am3d:objViewport viewportSz="7505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0" name="3D Model 169" descr="Red heart">
                  <a:hlinkClick r:id="rId2"/>
                  <a:extLst>
                    <a:ext uri="{FF2B5EF4-FFF2-40B4-BE49-F238E27FC236}">
                      <a16:creationId xmlns:a16="http://schemas.microsoft.com/office/drawing/2014/main" id="{A7970AA3-3A9A-4434-9CA3-D92CB97E851C}"/>
                    </a:ext>
                  </a:extLst>
                </p:cNvPr>
                <p:cNvPicPr>
                  <a:picLocks noGrp="1" noRot="1" noChangeAspect="1" noMove="1" noResize="1" noEditPoints="1" noAdjustHandles="1" noChangeArrowheads="1" noChangeShapeType="1" noCrop="1"/>
                </p:cNvPicPr>
                <p:nvPr/>
              </p:nvPicPr>
              <p:blipFill>
                <a:blip r:embed="rId4"/>
                <a:stretch>
                  <a:fillRect/>
                </a:stretch>
              </p:blipFill>
              <p:spPr>
                <a:xfrm>
                  <a:off x="10450652" y="826337"/>
                  <a:ext cx="579536" cy="484531"/>
                </a:xfrm>
                <a:prstGeom prst="rect">
                  <a:avLst/>
                </a:prstGeom>
              </p:spPr>
            </p:pic>
          </mc:Fallback>
        </mc:AlternateContent>
      </p:grpSp>
      <p:pic>
        <p:nvPicPr>
          <p:cNvPr id="176" name="Graphic 175" descr="Repeat">
            <a:hlinkClick r:id="rId5" action="ppaction://hlinksldjump"/>
            <a:extLst>
              <a:ext uri="{FF2B5EF4-FFF2-40B4-BE49-F238E27FC236}">
                <a16:creationId xmlns:a16="http://schemas.microsoft.com/office/drawing/2014/main" id="{684982CF-FB9C-4BBF-8F2F-6FE79D9FEF1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49590" y="6134590"/>
            <a:ext cx="559838" cy="559838"/>
          </a:xfrm>
          <a:prstGeom prst="rect">
            <a:avLst/>
          </a:prstGeom>
        </p:spPr>
      </p:pic>
      <p:sp>
        <p:nvSpPr>
          <p:cNvPr id="178" name="TextBox 177">
            <a:extLst>
              <a:ext uri="{FF2B5EF4-FFF2-40B4-BE49-F238E27FC236}">
                <a16:creationId xmlns:a16="http://schemas.microsoft.com/office/drawing/2014/main" id="{068CCD58-3B13-4A24-9C1B-C11C052E2AE8}"/>
              </a:ext>
            </a:extLst>
          </p:cNvPr>
          <p:cNvSpPr txBox="1"/>
          <p:nvPr/>
        </p:nvSpPr>
        <p:spPr>
          <a:xfrm>
            <a:off x="11273672" y="655166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[Back]</a:t>
            </a:r>
          </a:p>
        </p:txBody>
      </p:sp>
      <p:grpSp>
        <p:nvGrpSpPr>
          <p:cNvPr id="5" name="Group 4">
            <a:extLst>
              <a:ext uri="{FF2B5EF4-FFF2-40B4-BE49-F238E27FC236}">
                <a16:creationId xmlns:a16="http://schemas.microsoft.com/office/drawing/2014/main" id="{8971B2EF-5E74-443B-9842-FEFEB5B91C2B}"/>
              </a:ext>
            </a:extLst>
          </p:cNvPr>
          <p:cNvGrpSpPr/>
          <p:nvPr/>
        </p:nvGrpSpPr>
        <p:grpSpPr>
          <a:xfrm>
            <a:off x="4549541" y="2046353"/>
            <a:ext cx="7204695" cy="3865236"/>
            <a:chOff x="4549541" y="2046353"/>
            <a:chExt cx="7204695" cy="3865236"/>
          </a:xfrm>
        </p:grpSpPr>
        <p:sp>
          <p:nvSpPr>
            <p:cNvPr id="18" name="TextBox 17">
              <a:extLst>
                <a:ext uri="{FF2B5EF4-FFF2-40B4-BE49-F238E27FC236}">
                  <a16:creationId xmlns:a16="http://schemas.microsoft.com/office/drawing/2014/main" id="{583CB583-9861-4F1B-BE0A-2370140CD8A9}"/>
                </a:ext>
              </a:extLst>
            </p:cNvPr>
            <p:cNvSpPr txBox="1"/>
            <p:nvPr/>
          </p:nvSpPr>
          <p:spPr>
            <a:xfrm>
              <a:off x="4559636" y="2046353"/>
              <a:ext cx="7194600" cy="1938992"/>
            </a:xfrm>
            <a:prstGeom prst="rect">
              <a:avLst/>
            </a:prstGeom>
            <a:noFill/>
          </p:spPr>
          <p:txBody>
            <a:bodyPr wrap="square">
              <a:spAutoFit/>
            </a:bodyPr>
            <a:lstStyle/>
            <a:p>
              <a:pPr algn="just"/>
              <a:r>
                <a:rPr lang="en-US" sz="2000" dirty="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Thủ đô Hà Nội nằm về phía Tây Bắc của trung tâm vùng đồng bằng châu thổ sông Hồng, trong phạm vi từ 20°34' đến 21°18' vĩ độ Bắc và từ 105°17' đến 106°02' kinh độ Đông, tiếp giáp với 8 tỉnh là Thái Nguyên, Vĩnh Phúc ở phía Bắc, Hà Nam, Hòa Bình phía Nam, Bắc Giang, Bắc Ninh và Hưng Yên phía Đông, Hòa Bình cùng Phú Thọ phía Tây.</a:t>
              </a:r>
              <a:endParaRPr lang="vi-VN" sz="2000" b="0" dirty="0">
                <a:solidFill>
                  <a:schemeClr val="bg1"/>
                </a:solidFill>
                <a:effectLst/>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0FC90A1B-238D-41C3-9A8A-C1672DEF9655}"/>
                </a:ext>
              </a:extLst>
            </p:cNvPr>
            <p:cNvSpPr txBox="1"/>
            <p:nvPr/>
          </p:nvSpPr>
          <p:spPr>
            <a:xfrm>
              <a:off x="4549541" y="3664820"/>
              <a:ext cx="7117770" cy="2246769"/>
            </a:xfrm>
            <a:prstGeom prst="rect">
              <a:avLst/>
            </a:prstGeom>
            <a:noFill/>
          </p:spPr>
          <p:txBody>
            <a:bodyPr wrap="square">
              <a:spAutoFit/>
            </a:bodyPr>
            <a:lstStyle/>
            <a:p>
              <a:pPr algn="just"/>
              <a:r>
                <a:rPr lang="en-US" sz="2000" dirty="0">
                  <a:solidFill>
                    <a:schemeClr val="bg1"/>
                  </a:solidFill>
                  <a:latin typeface="Times New Roman" panose="02020603050405020304" pitchFamily="18" charset="0"/>
                  <a:cs typeface="Times New Roman" panose="02020603050405020304" pitchFamily="18" charset="0"/>
                </a:rPr>
                <a:t>	</a:t>
              </a:r>
              <a:endParaRPr lang="vi-VN" sz="2000" dirty="0">
                <a:solidFill>
                  <a:schemeClr val="bg1"/>
                </a:solidFill>
                <a:latin typeface="Times New Roman" panose="02020603050405020304" pitchFamily="18" charset="0"/>
                <a:cs typeface="Times New Roman" panose="02020603050405020304" pitchFamily="18" charset="0"/>
              </a:endParaRPr>
            </a:p>
            <a:p>
              <a:pPr algn="just"/>
              <a:r>
                <a:rPr lang="en-US" sz="2000" b="1" dirty="0">
                  <a:solidFill>
                    <a:schemeClr val="bg1"/>
                  </a:solidFill>
                  <a:latin typeface="Times New Roman" panose="02020603050405020304" pitchFamily="18" charset="0"/>
                  <a:cs typeface="Times New Roman" panose="02020603050405020304" pitchFamily="18" charset="0"/>
                </a:rPr>
                <a:t>      </a:t>
              </a:r>
              <a:r>
                <a:rPr lang="vi-VN" sz="2000" b="1" dirty="0">
                  <a:solidFill>
                    <a:schemeClr val="bg1"/>
                  </a:solidFill>
                  <a:latin typeface="Times New Roman" panose="02020603050405020304" pitchFamily="18" charset="0"/>
                  <a:cs typeface="Times New Roman" panose="02020603050405020304" pitchFamily="18" charset="0"/>
                </a:rPr>
                <a:t>Các điểm cực của thủ đô Hà Nội là:</a:t>
              </a:r>
            </a:p>
            <a:p>
              <a:pPr marL="342900" indent="-342900" algn="just">
                <a:buFont typeface="Arial" panose="020B0604020202020204" pitchFamily="34" charset="0"/>
                <a:buChar char="•"/>
              </a:pPr>
              <a:r>
                <a:rPr lang="vi-VN" sz="2000" dirty="0">
                  <a:solidFill>
                    <a:schemeClr val="bg1"/>
                  </a:solidFill>
                  <a:latin typeface="Times New Roman" panose="02020603050405020304" pitchFamily="18" charset="0"/>
                  <a:cs typeface="Times New Roman" panose="02020603050405020304" pitchFamily="18" charset="0"/>
                </a:rPr>
                <a:t>Điểm cực Bắc tại: thôn Đô Lương, xã Bắc Sơn, huyện Sóc Sơn.</a:t>
              </a:r>
            </a:p>
            <a:p>
              <a:pPr marL="342900" indent="-342900" algn="just">
                <a:buFont typeface="Arial" panose="020B0604020202020204" pitchFamily="34" charset="0"/>
                <a:buChar char="•"/>
              </a:pPr>
              <a:r>
                <a:rPr lang="vi-VN" sz="2000" dirty="0">
                  <a:solidFill>
                    <a:schemeClr val="bg1"/>
                  </a:solidFill>
                  <a:latin typeface="Times New Roman" panose="02020603050405020304" pitchFamily="18" charset="0"/>
                  <a:cs typeface="Times New Roman" panose="02020603050405020304" pitchFamily="18" charset="0"/>
                </a:rPr>
                <a:t>Điểm cực Tây tại: thôn Lương Khê, xã Thuần Mỹ, huyện Ba Vì.</a:t>
              </a:r>
            </a:p>
            <a:p>
              <a:pPr marL="342900" indent="-342900" algn="just">
                <a:buFont typeface="Arial" panose="020B0604020202020204" pitchFamily="34" charset="0"/>
                <a:buChar char="•"/>
              </a:pPr>
              <a:r>
                <a:rPr lang="vi-VN" sz="2000" dirty="0">
                  <a:solidFill>
                    <a:schemeClr val="bg1"/>
                  </a:solidFill>
                  <a:latin typeface="Times New Roman" panose="02020603050405020304" pitchFamily="18" charset="0"/>
                  <a:cs typeface="Times New Roman" panose="02020603050405020304" pitchFamily="18" charset="0"/>
                </a:rPr>
                <a:t>Điểm cực Nam tại: khu danh thắng Hương Sơn, xã Hương Sơn, huyện Mỹ Đức.</a:t>
              </a:r>
            </a:p>
            <a:p>
              <a:pPr marL="342900" indent="-342900" algn="just">
                <a:buFont typeface="Arial" panose="020B0604020202020204" pitchFamily="34" charset="0"/>
                <a:buChar char="•"/>
              </a:pPr>
              <a:r>
                <a:rPr lang="vi-VN" sz="2000" dirty="0">
                  <a:solidFill>
                    <a:schemeClr val="bg1"/>
                  </a:solidFill>
                  <a:latin typeface="Times New Roman" panose="02020603050405020304" pitchFamily="18" charset="0"/>
                  <a:cs typeface="Times New Roman" panose="02020603050405020304" pitchFamily="18" charset="0"/>
                </a:rPr>
                <a:t>Điểm cực Đông tại: thôn Cổ Giang, xã Lệ Chi, huyện Gia Lâm.</a:t>
              </a:r>
              <a:endParaRPr lang="vi-VN" sz="2000" b="0" dirty="0">
                <a:solidFill>
                  <a:schemeClr val="bg1"/>
                </a:solidFill>
                <a:effectLst/>
                <a:latin typeface="Times New Roman" panose="02020603050405020304" pitchFamily="18" charset="0"/>
                <a:cs typeface="Times New Roman" panose="02020603050405020304" pitchFamily="18" charset="0"/>
              </a:endParaRPr>
            </a:p>
          </p:txBody>
        </p:sp>
      </p:grpSp>
      <p:pic>
        <p:nvPicPr>
          <p:cNvPr id="20" name="Picture 19">
            <a:hlinkClick r:id="rId8" action="ppaction://hlinksldjump"/>
            <a:extLst>
              <a:ext uri="{FF2B5EF4-FFF2-40B4-BE49-F238E27FC236}">
                <a16:creationId xmlns:a16="http://schemas.microsoft.com/office/drawing/2014/main" id="{E83D361F-23B3-4FD2-876C-A2139D7E170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14" t="5724" r="4842" b="12421"/>
          <a:stretch/>
        </p:blipFill>
        <p:spPr>
          <a:xfrm flipH="1">
            <a:off x="11506274" y="85765"/>
            <a:ext cx="622065" cy="328681"/>
          </a:xfrm>
          <a:prstGeom prst="rect">
            <a:avLst/>
          </a:prstGeom>
          <a:solidFill>
            <a:schemeClr val="tx1">
              <a:lumMod val="75000"/>
              <a:alpha val="38000"/>
            </a:schemeClr>
          </a:solidFill>
        </p:spPr>
      </p:pic>
      <p:sp>
        <p:nvSpPr>
          <p:cNvPr id="22" name="Rectangle: Rounded Corners 21">
            <a:hlinkClick r:id="rId10" action="ppaction://hlinksldjump"/>
            <a:extLst>
              <a:ext uri="{FF2B5EF4-FFF2-40B4-BE49-F238E27FC236}">
                <a16:creationId xmlns:a16="http://schemas.microsoft.com/office/drawing/2014/main" id="{F86208A8-B22E-4F2B-B535-DD5E31C3190D}"/>
              </a:ext>
            </a:extLst>
          </p:cNvPr>
          <p:cNvSpPr/>
          <p:nvPr/>
        </p:nvSpPr>
        <p:spPr>
          <a:xfrm>
            <a:off x="2199609" y="6134590"/>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Khái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quát</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3" name="Rectangle: Rounded Corners 22">
            <a:hlinkClick r:id="rId11" action="ppaction://hlinksldjump"/>
            <a:extLst>
              <a:ext uri="{FF2B5EF4-FFF2-40B4-BE49-F238E27FC236}">
                <a16:creationId xmlns:a16="http://schemas.microsoft.com/office/drawing/2014/main" id="{78428E76-DDBD-47A1-A41F-F204251CC8D0}"/>
              </a:ext>
            </a:extLst>
          </p:cNvPr>
          <p:cNvSpPr/>
          <p:nvPr/>
        </p:nvSpPr>
        <p:spPr>
          <a:xfrm>
            <a:off x="4793923" y="6153763"/>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Dân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cư</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4" name="Rectangle: Rounded Corners 23">
            <a:hlinkClick r:id="rId12" action="ppaction://hlinksldjump"/>
            <a:extLst>
              <a:ext uri="{FF2B5EF4-FFF2-40B4-BE49-F238E27FC236}">
                <a16:creationId xmlns:a16="http://schemas.microsoft.com/office/drawing/2014/main" id="{ECD97020-E26A-4456-8783-436FF2ED5447}"/>
              </a:ext>
            </a:extLst>
          </p:cNvPr>
          <p:cNvSpPr/>
          <p:nvPr/>
        </p:nvSpPr>
        <p:spPr>
          <a:xfrm>
            <a:off x="6135719" y="6164299"/>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Nguồn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gốc</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tên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gọi</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5" name="Rectangle: Rounded Corners 24">
            <a:hlinkClick r:id="rId13" action="ppaction://hlinksldjump"/>
            <a:extLst>
              <a:ext uri="{FF2B5EF4-FFF2-40B4-BE49-F238E27FC236}">
                <a16:creationId xmlns:a16="http://schemas.microsoft.com/office/drawing/2014/main" id="{41109072-9BBE-427D-BDC8-FF03B6CDB622}"/>
              </a:ext>
            </a:extLst>
          </p:cNvPr>
          <p:cNvSpPr/>
          <p:nvPr/>
        </p:nvSpPr>
        <p:spPr>
          <a:xfrm>
            <a:off x="3483199" y="6143715"/>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Vị</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trí</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địa</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lý</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6" name="Rectangle: Rounded Corners 25">
            <a:hlinkClick r:id="rId14" action="ppaction://hlinksldjump"/>
            <a:extLst>
              <a:ext uri="{FF2B5EF4-FFF2-40B4-BE49-F238E27FC236}">
                <a16:creationId xmlns:a16="http://schemas.microsoft.com/office/drawing/2014/main" id="{50D6DD9F-4363-4247-AB28-5B52E27BD1D3}"/>
              </a:ext>
            </a:extLst>
          </p:cNvPr>
          <p:cNvSpPr/>
          <p:nvPr/>
        </p:nvSpPr>
        <p:spPr>
          <a:xfrm>
            <a:off x="7454222" y="6154252"/>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Khí</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hậu</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7" name="Rectangle: Rounded Corners 26">
            <a:hlinkClick r:id="" action="ppaction://noaction"/>
            <a:extLst>
              <a:ext uri="{FF2B5EF4-FFF2-40B4-BE49-F238E27FC236}">
                <a16:creationId xmlns:a16="http://schemas.microsoft.com/office/drawing/2014/main" id="{502D0E4F-8BDE-4498-BA80-4D270BC00104}"/>
              </a:ext>
            </a:extLst>
          </p:cNvPr>
          <p:cNvSpPr/>
          <p:nvPr/>
        </p:nvSpPr>
        <p:spPr>
          <a:xfrm>
            <a:off x="8772725" y="6148669"/>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Hành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chính</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8" name="Rectangle: Rounded Corners 27">
            <a:hlinkClick r:id="rId15"/>
            <a:extLst>
              <a:ext uri="{FF2B5EF4-FFF2-40B4-BE49-F238E27FC236}">
                <a16:creationId xmlns:a16="http://schemas.microsoft.com/office/drawing/2014/main" id="{DC1CB942-4809-4116-A2B4-958F8EF796F1}"/>
              </a:ext>
            </a:extLst>
          </p:cNvPr>
          <p:cNvSpPr/>
          <p:nvPr/>
        </p:nvSpPr>
        <p:spPr>
          <a:xfrm>
            <a:off x="10091228" y="6149651"/>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Địa</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danh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nổi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tiếng</a:t>
            </a:r>
            <a:r>
              <a:rPr lang="en-US" sz="1400" dirty="0">
                <a:solidFill>
                  <a:schemeClr val="bg1"/>
                </a:solidFill>
                <a:latin typeface="Segoe UI Black" panose="020B0A02040204020203" pitchFamily="34" charset="0"/>
                <a:ea typeface="Segoe UI Black" panose="020B0A02040204020203" pitchFamily="34" charset="0"/>
              </a:rPr>
              <a:t> </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30" name="Rectangle: Rounded Corners 29">
            <a:extLst>
              <a:ext uri="{FF2B5EF4-FFF2-40B4-BE49-F238E27FC236}">
                <a16:creationId xmlns:a16="http://schemas.microsoft.com/office/drawing/2014/main" id="{528934B7-6E31-4FF1-A12C-ECA5C5E5FB6F}"/>
              </a:ext>
            </a:extLst>
          </p:cNvPr>
          <p:cNvSpPr/>
          <p:nvPr/>
        </p:nvSpPr>
        <p:spPr>
          <a:xfrm>
            <a:off x="3496814" y="6164299"/>
            <a:ext cx="1250473"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m3d="http://schemas.microsoft.com/office/drawing/2017/model3d" Requires="am3d">
          <p:graphicFrame>
            <p:nvGraphicFramePr>
              <p:cNvPr id="40" name="3D Model 39" descr="Red heart">
                <a:hlinkClick r:id="rId16"/>
                <a:extLst>
                  <a:ext uri="{FF2B5EF4-FFF2-40B4-BE49-F238E27FC236}">
                    <a16:creationId xmlns:a16="http://schemas.microsoft.com/office/drawing/2014/main" id="{A9A89CEF-F1A1-4445-A4C9-81191996AC72}"/>
                  </a:ext>
                </a:extLst>
              </p:cNvPr>
              <p:cNvGraphicFramePr>
                <a:graphicFrameLocks noChangeAspect="1"/>
              </p:cNvGraphicFramePr>
              <p:nvPr>
                <p:extLst>
                  <p:ext uri="{D42A27DB-BD31-4B8C-83A1-F6EECF244321}">
                    <p14:modId xmlns:p14="http://schemas.microsoft.com/office/powerpoint/2010/main" val="1416097541"/>
                  </p:ext>
                </p:extLst>
              </p:nvPr>
            </p:nvGraphicFramePr>
            <p:xfrm>
              <a:off x="5470079" y="261128"/>
              <a:ext cx="673542" cy="690969"/>
            </p:xfrm>
            <a:graphic>
              <a:graphicData uri="http://schemas.microsoft.com/office/drawing/2017/model3d">
                <am3d:model3d r:embed="rId3">
                  <am3d:spPr>
                    <a:xfrm>
                      <a:off x="0" y="0"/>
                      <a:ext cx="673542" cy="690969"/>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10085005" ay="-2698537" az="-10290965"/>
                    <am3d:postTrans dx="0" dy="0" dz="0"/>
                  </am3d:trans>
                  <am3d:raster rName="Office3DRenderer" rVer="16.0.8326">
                    <am3d:blip r:embed="rId17"/>
                  </am3d:raster>
                  <am3d:objViewport viewportSz="101505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0" name="3D Model 39" descr="Red heart">
                <a:hlinkClick r:id="rId16"/>
                <a:extLst>
                  <a:ext uri="{FF2B5EF4-FFF2-40B4-BE49-F238E27FC236}">
                    <a16:creationId xmlns:a16="http://schemas.microsoft.com/office/drawing/2014/main" id="{A9A89CEF-F1A1-4445-A4C9-81191996AC72}"/>
                  </a:ext>
                </a:extLst>
              </p:cNvPr>
              <p:cNvPicPr>
                <a:picLocks noGrp="1" noRot="1" noChangeAspect="1" noMove="1" noResize="1" noEditPoints="1" noAdjustHandles="1" noChangeArrowheads="1" noChangeShapeType="1" noCrop="1"/>
              </p:cNvPicPr>
              <p:nvPr/>
            </p:nvPicPr>
            <p:blipFill>
              <a:blip r:embed="rId17"/>
              <a:stretch>
                <a:fillRect/>
              </a:stretch>
            </p:blipFill>
            <p:spPr>
              <a:xfrm>
                <a:off x="5470079" y="261128"/>
                <a:ext cx="673542" cy="690969"/>
              </a:xfrm>
              <a:prstGeom prst="rect">
                <a:avLst/>
              </a:prstGeom>
            </p:spPr>
          </p:pic>
        </mc:Fallback>
      </mc:AlternateContent>
      <p:sp>
        <p:nvSpPr>
          <p:cNvPr id="41" name="TextBox 40">
            <a:extLst>
              <a:ext uri="{FF2B5EF4-FFF2-40B4-BE49-F238E27FC236}">
                <a16:creationId xmlns:a16="http://schemas.microsoft.com/office/drawing/2014/main" id="{2F41E40D-B138-41E1-ACFD-C4207225DA7B}"/>
              </a:ext>
            </a:extLst>
          </p:cNvPr>
          <p:cNvSpPr txBox="1"/>
          <p:nvPr/>
        </p:nvSpPr>
        <p:spPr>
          <a:xfrm>
            <a:off x="11969" y="208875"/>
            <a:ext cx="5564367" cy="584775"/>
          </a:xfrm>
          <a:prstGeom prst="rect">
            <a:avLst/>
          </a:prstGeom>
          <a:noFill/>
        </p:spPr>
        <p:txBody>
          <a:bodyPr wrap="square" rtlCol="0">
            <a:spAutoFit/>
          </a:bodyPr>
          <a:lstStyle/>
          <a:p>
            <a:pPr algn="ctr"/>
            <a:r>
              <a:rPr lang="en-US" sz="3200" b="1" dirty="0" err="1">
                <a:solidFill>
                  <a:srgbClr val="00B050"/>
                </a:solidFill>
                <a:latin typeface="Times New Roman" panose="02020603050405020304" pitchFamily="18" charset="0"/>
                <a:cs typeface="Times New Roman" panose="02020603050405020304" pitchFamily="18" charset="0"/>
              </a:rPr>
              <a:t>Thủ</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đô</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Hà</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Nội</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quê</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tôi</a:t>
            </a:r>
            <a:endParaRPr lang="vi-VN" sz="3200" b="1" dirty="0">
              <a:solidFill>
                <a:srgbClr val="FF0000"/>
              </a:solidFill>
              <a:latin typeface="Times New Roman" panose="02020603050405020304" pitchFamily="18" charset="0"/>
              <a:cs typeface="Times New Roman" panose="02020603050405020304" pitchFamily="18" charset="0"/>
            </a:endParaRPr>
          </a:p>
        </p:txBody>
      </p:sp>
      <p:pic>
        <p:nvPicPr>
          <p:cNvPr id="43" name="Picture 2">
            <a:extLst>
              <a:ext uri="{FF2B5EF4-FFF2-40B4-BE49-F238E27FC236}">
                <a16:creationId xmlns:a16="http://schemas.microsoft.com/office/drawing/2014/main" id="{982B89D2-619B-4CC5-B254-AF7A8C90AA3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05013" y="1406517"/>
            <a:ext cx="3895613" cy="389021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m3d="http://schemas.microsoft.com/office/drawing/2017/model3d" Requires="am3d">
          <p:graphicFrame>
            <p:nvGraphicFramePr>
              <p:cNvPr id="44" name="3D Model 43" descr="The Earth">
                <a:hlinkClick r:id="rId19"/>
                <a:extLst>
                  <a:ext uri="{FF2B5EF4-FFF2-40B4-BE49-F238E27FC236}">
                    <a16:creationId xmlns:a16="http://schemas.microsoft.com/office/drawing/2014/main" id="{5099B09D-BAF6-4240-9FC9-F62094D6A307}"/>
                  </a:ext>
                </a:extLst>
              </p:cNvPr>
              <p:cNvGraphicFramePr>
                <a:graphicFrameLocks noChangeAspect="1"/>
              </p:cNvGraphicFramePr>
              <p:nvPr>
                <p:extLst>
                  <p:ext uri="{D42A27DB-BD31-4B8C-83A1-F6EECF244321}">
                    <p14:modId xmlns:p14="http://schemas.microsoft.com/office/powerpoint/2010/main" val="2599575262"/>
                  </p:ext>
                </p:extLst>
              </p:nvPr>
            </p:nvGraphicFramePr>
            <p:xfrm>
              <a:off x="11528082" y="5296727"/>
              <a:ext cx="598957" cy="598957"/>
            </p:xfrm>
            <a:graphic>
              <a:graphicData uri="http://schemas.microsoft.com/office/drawing/2017/model3d">
                <am3d:model3d r:embed="rId20">
                  <am3d:spPr>
                    <a:xfrm>
                      <a:off x="0" y="0"/>
                      <a:ext cx="598957" cy="598957"/>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1786542" ay="-1703204" az="-912997"/>
                    <am3d:postTrans dx="0" dy="0" dz="0"/>
                  </am3d:trans>
                  <am3d:raster rName="Office3DRenderer" rVer="16.0.8326">
                    <am3d:blip r:embed="rId21"/>
                  </am3d:raster>
                  <am3d:objViewport viewportSz="9222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4" name="3D Model 43" descr="The Earth">
                <a:hlinkClick r:id="rId19"/>
                <a:extLst>
                  <a:ext uri="{FF2B5EF4-FFF2-40B4-BE49-F238E27FC236}">
                    <a16:creationId xmlns:a16="http://schemas.microsoft.com/office/drawing/2014/main" id="{5099B09D-BAF6-4240-9FC9-F62094D6A307}"/>
                  </a:ext>
                </a:extLst>
              </p:cNvPr>
              <p:cNvPicPr>
                <a:picLocks noGrp="1" noRot="1" noChangeAspect="1" noMove="1" noResize="1" noEditPoints="1" noAdjustHandles="1" noChangeArrowheads="1" noChangeShapeType="1" noCrop="1"/>
              </p:cNvPicPr>
              <p:nvPr/>
            </p:nvPicPr>
            <p:blipFill>
              <a:blip r:embed="rId21"/>
              <a:stretch>
                <a:fillRect/>
              </a:stretch>
            </p:blipFill>
            <p:spPr>
              <a:xfrm>
                <a:off x="11528082" y="5296727"/>
                <a:ext cx="598957" cy="598957"/>
              </a:xfrm>
              <a:prstGeom prst="rect">
                <a:avLst/>
              </a:prstGeom>
            </p:spPr>
          </p:pic>
        </mc:Fallback>
      </mc:AlternateContent>
      <p:sp>
        <p:nvSpPr>
          <p:cNvPr id="45" name="TextBox 44">
            <a:extLst>
              <a:ext uri="{FF2B5EF4-FFF2-40B4-BE49-F238E27FC236}">
                <a16:creationId xmlns:a16="http://schemas.microsoft.com/office/drawing/2014/main" id="{D5E22E2A-8D24-425A-BE3B-DD841B0547A6}"/>
              </a:ext>
            </a:extLst>
          </p:cNvPr>
          <p:cNvSpPr txBox="1"/>
          <p:nvPr/>
        </p:nvSpPr>
        <p:spPr>
          <a:xfrm>
            <a:off x="11271726" y="581007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[Link]</a:t>
            </a:r>
          </a:p>
        </p:txBody>
      </p:sp>
      <p:pic>
        <p:nvPicPr>
          <p:cNvPr id="31" name="Picture 2">
            <a:extLst>
              <a:ext uri="{FF2B5EF4-FFF2-40B4-BE49-F238E27FC236}">
                <a16:creationId xmlns:a16="http://schemas.microsoft.com/office/drawing/2014/main" id="{FEBCF871-85B7-4E6A-9131-11C2D22BC1E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942090" y="792522"/>
            <a:ext cx="1192257" cy="1192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78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accel="10000" decel="10000" fill="hold" nodeType="withEffect">
                                  <p:stCondLst>
                                    <p:cond delay="0"/>
                                  </p:stCondLst>
                                  <p:childTnLst>
                                    <p:animRot by="21600000">
                                      <p:cBhvr>
                                        <p:cTn id="6" dur="3000" fill="hold"/>
                                        <p:tgtEl>
                                          <p:spTgt spid="44"/>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8" name="Freeform: Shape 1307">
            <a:extLst>
              <a:ext uri="{FF2B5EF4-FFF2-40B4-BE49-F238E27FC236}">
                <a16:creationId xmlns:a16="http://schemas.microsoft.com/office/drawing/2014/main" id="{605CCC46-20BE-D95F-5585-9DC2B858B153}"/>
              </a:ext>
            </a:extLst>
          </p:cNvPr>
          <p:cNvSpPr/>
          <p:nvPr/>
        </p:nvSpPr>
        <p:spPr>
          <a:xfrm>
            <a:off x="6287084" y="-549729"/>
            <a:ext cx="18181" cy="33169"/>
          </a:xfrm>
          <a:custGeom>
            <a:avLst/>
            <a:gdLst>
              <a:gd name="connsiteX0" fmla="*/ 9582 w 18181"/>
              <a:gd name="connsiteY0" fmla="*/ 14251 h 33169"/>
              <a:gd name="connsiteX1" fmla="*/ 18182 w 18181"/>
              <a:gd name="connsiteY1" fmla="*/ 26781 h 33169"/>
              <a:gd name="connsiteX2" fmla="*/ 7616 w 18181"/>
              <a:gd name="connsiteY2" fmla="*/ 33169 h 33169"/>
              <a:gd name="connsiteX3" fmla="*/ 2948 w 18181"/>
              <a:gd name="connsiteY3" fmla="*/ 16217 h 33169"/>
              <a:gd name="connsiteX4" fmla="*/ 9582 w 18181"/>
              <a:gd name="connsiteY4" fmla="*/ 14251 h 33169"/>
              <a:gd name="connsiteX5" fmla="*/ 9091 w 18181"/>
              <a:gd name="connsiteY5" fmla="*/ 0 h 33169"/>
              <a:gd name="connsiteX6" fmla="*/ 12531 w 18181"/>
              <a:gd name="connsiteY6" fmla="*/ 8108 h 33169"/>
              <a:gd name="connsiteX7" fmla="*/ 0 w 18181"/>
              <a:gd name="connsiteY7" fmla="*/ 9828 h 33169"/>
              <a:gd name="connsiteX8" fmla="*/ 9091 w 18181"/>
              <a:gd name="connsiteY8" fmla="*/ 0 h 3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1" h="33169">
                <a:moveTo>
                  <a:pt x="9582" y="14251"/>
                </a:moveTo>
                <a:lnTo>
                  <a:pt x="18182" y="26781"/>
                </a:lnTo>
                <a:lnTo>
                  <a:pt x="7616" y="33169"/>
                </a:lnTo>
                <a:lnTo>
                  <a:pt x="2948" y="16217"/>
                </a:lnTo>
                <a:lnTo>
                  <a:pt x="9582" y="14251"/>
                </a:lnTo>
                <a:close/>
                <a:moveTo>
                  <a:pt x="9091" y="0"/>
                </a:moveTo>
                <a:lnTo>
                  <a:pt x="12531" y="8108"/>
                </a:lnTo>
                <a:lnTo>
                  <a:pt x="0" y="9828"/>
                </a:lnTo>
                <a:lnTo>
                  <a:pt x="9091" y="0"/>
                </a:lnTo>
                <a:close/>
              </a:path>
            </a:pathLst>
          </a:custGeom>
          <a:solidFill>
            <a:srgbClr val="000000"/>
          </a:solidFill>
          <a:ln w="24563" cap="flat">
            <a:noFill/>
            <a:prstDash val="solid"/>
            <a:miter/>
          </a:ln>
        </p:spPr>
        <p:txBody>
          <a:bodyPr rtlCol="0" anchor="ctr"/>
          <a:lstStyle/>
          <a:p>
            <a:endParaRPr lang="vi-VN"/>
          </a:p>
        </p:txBody>
      </p:sp>
      <p:sp>
        <p:nvSpPr>
          <p:cNvPr id="4" name="TextBox 3">
            <a:extLst>
              <a:ext uri="{FF2B5EF4-FFF2-40B4-BE49-F238E27FC236}">
                <a16:creationId xmlns:a16="http://schemas.microsoft.com/office/drawing/2014/main" id="{4D0410F8-B76E-496F-B611-8D73135DDC77}"/>
              </a:ext>
            </a:extLst>
          </p:cNvPr>
          <p:cNvSpPr txBox="1"/>
          <p:nvPr/>
        </p:nvSpPr>
        <p:spPr>
          <a:xfrm>
            <a:off x="6528934" y="85765"/>
            <a:ext cx="5138377" cy="830997"/>
          </a:xfrm>
          <a:prstGeom prst="rect">
            <a:avLst/>
          </a:prstGeom>
          <a:noFill/>
          <a:effectLst>
            <a:glow rad="63500">
              <a:schemeClr val="accent4">
                <a:satMod val="175000"/>
                <a:alpha val="40000"/>
              </a:schemeClr>
            </a:glow>
            <a:reflection blurRad="6350" stA="52000" endA="300" endPos="35000" dir="5400000" sy="-100000" algn="bl" rotWithShape="0"/>
          </a:effectLst>
        </p:spPr>
        <p:txBody>
          <a:bodyPr wrap="square" rtlCol="0">
            <a:spAutoFit/>
          </a:bodyPr>
          <a:lstStyle/>
          <a:p>
            <a:pPr algn="ctr"/>
            <a:r>
              <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BẢN ĐỒ </a:t>
            </a:r>
            <a:r>
              <a:rPr lang="en-US" sz="480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VIỆT NAM</a:t>
            </a:r>
            <a:endPar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endParaRPr>
          </a:p>
        </p:txBody>
      </p:sp>
      <p:grpSp>
        <p:nvGrpSpPr>
          <p:cNvPr id="168" name="Group 167">
            <a:extLst>
              <a:ext uri="{FF2B5EF4-FFF2-40B4-BE49-F238E27FC236}">
                <a16:creationId xmlns:a16="http://schemas.microsoft.com/office/drawing/2014/main" id="{312B6E42-4932-4545-9DA7-F40EFFD49B5D}"/>
              </a:ext>
            </a:extLst>
          </p:cNvPr>
          <p:cNvGrpSpPr/>
          <p:nvPr/>
        </p:nvGrpSpPr>
        <p:grpSpPr>
          <a:xfrm>
            <a:off x="7739761" y="792522"/>
            <a:ext cx="4243025" cy="523220"/>
            <a:chOff x="7739761" y="792522"/>
            <a:chExt cx="4243025" cy="523220"/>
          </a:xfrm>
        </p:grpSpPr>
        <p:sp>
          <p:nvSpPr>
            <p:cNvPr id="169" name="TextBox 168">
              <a:extLst>
                <a:ext uri="{FF2B5EF4-FFF2-40B4-BE49-F238E27FC236}">
                  <a16:creationId xmlns:a16="http://schemas.microsoft.com/office/drawing/2014/main" id="{D0BB5657-A32D-4102-80A8-C42D8B55E4C3}"/>
                </a:ext>
              </a:extLst>
            </p:cNvPr>
            <p:cNvSpPr txBox="1"/>
            <p:nvPr/>
          </p:nvSpPr>
          <p:spPr>
            <a:xfrm>
              <a:off x="7739761" y="792522"/>
              <a:ext cx="4243025" cy="523220"/>
            </a:xfrm>
            <a:prstGeom prst="rect">
              <a:avLst/>
            </a:prstGeom>
            <a:noFill/>
          </p:spPr>
          <p:txBody>
            <a:bodyPr wrap="square" rtlCol="0">
              <a:spAutoFit/>
            </a:bodyPr>
            <a:lstStyle/>
            <a:p>
              <a:pPr algn="ct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Nam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trong</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tôi</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a:t>
              </a:r>
            </a:p>
          </p:txBody>
        </p:sp>
        <mc:AlternateContent xmlns:mc="http://schemas.openxmlformats.org/markup-compatibility/2006">
          <mc:Choice xmlns:am3d="http://schemas.microsoft.com/office/drawing/2017/model3d" Requires="am3d">
            <p:graphicFrame>
              <p:nvGraphicFramePr>
                <p:cNvPr id="170" name="3D Model 169" descr="Red heart">
                  <a:hlinkClick r:id="rId2"/>
                  <a:extLst>
                    <a:ext uri="{FF2B5EF4-FFF2-40B4-BE49-F238E27FC236}">
                      <a16:creationId xmlns:a16="http://schemas.microsoft.com/office/drawing/2014/main" id="{A7970AA3-3A9A-4434-9CA3-D92CB97E851C}"/>
                    </a:ext>
                  </a:extLst>
                </p:cNvPr>
                <p:cNvGraphicFramePr>
                  <a:graphicFrameLocks noChangeAspect="1"/>
                </p:cNvGraphicFramePr>
                <p:nvPr/>
              </p:nvGraphicFramePr>
              <p:xfrm>
                <a:off x="10450652" y="826337"/>
                <a:ext cx="579536" cy="484531"/>
              </p:xfrm>
              <a:graphic>
                <a:graphicData uri="http://schemas.microsoft.com/office/drawing/2017/model3d">
                  <am3d:model3d r:embed="rId3">
                    <am3d:spPr>
                      <a:xfrm>
                        <a:off x="0" y="0"/>
                        <a:ext cx="579536" cy="484531"/>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588784" ay="1987067" az="10118498"/>
                      <am3d:postTrans dx="0" dy="0" dz="0"/>
                    </am3d:trans>
                    <am3d:raster rName="Office3DRenderer" rVer="16.0.8326">
                      <am3d:blip r:embed="rId4"/>
                    </am3d:raster>
                    <am3d:objViewport viewportSz="7505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0" name="3D Model 169" descr="Red heart">
                  <a:hlinkClick r:id="rId2"/>
                  <a:extLst>
                    <a:ext uri="{FF2B5EF4-FFF2-40B4-BE49-F238E27FC236}">
                      <a16:creationId xmlns:a16="http://schemas.microsoft.com/office/drawing/2014/main" id="{A7970AA3-3A9A-4434-9CA3-D92CB97E851C}"/>
                    </a:ext>
                  </a:extLst>
                </p:cNvPr>
                <p:cNvPicPr>
                  <a:picLocks noGrp="1" noRot="1" noChangeAspect="1" noMove="1" noResize="1" noEditPoints="1" noAdjustHandles="1" noChangeArrowheads="1" noChangeShapeType="1" noCrop="1"/>
                </p:cNvPicPr>
                <p:nvPr/>
              </p:nvPicPr>
              <p:blipFill>
                <a:blip r:embed="rId4"/>
                <a:stretch>
                  <a:fillRect/>
                </a:stretch>
              </p:blipFill>
              <p:spPr>
                <a:xfrm>
                  <a:off x="10450652" y="826337"/>
                  <a:ext cx="579536" cy="484531"/>
                </a:xfrm>
                <a:prstGeom prst="rect">
                  <a:avLst/>
                </a:prstGeom>
              </p:spPr>
            </p:pic>
          </mc:Fallback>
        </mc:AlternateContent>
      </p:grpSp>
      <p:sp>
        <p:nvSpPr>
          <p:cNvPr id="178" name="TextBox 177">
            <a:extLst>
              <a:ext uri="{FF2B5EF4-FFF2-40B4-BE49-F238E27FC236}">
                <a16:creationId xmlns:a16="http://schemas.microsoft.com/office/drawing/2014/main" id="{068CCD58-3B13-4A24-9C1B-C11C052E2AE8}"/>
              </a:ext>
            </a:extLst>
          </p:cNvPr>
          <p:cNvSpPr txBox="1"/>
          <p:nvPr/>
        </p:nvSpPr>
        <p:spPr>
          <a:xfrm>
            <a:off x="11273672" y="655166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[Back]</a:t>
            </a:r>
          </a:p>
        </p:txBody>
      </p:sp>
      <p:pic>
        <p:nvPicPr>
          <p:cNvPr id="17" name="Graphic 16" descr="Repeat">
            <a:hlinkClick r:id="rId5" action="ppaction://hlinksldjump"/>
            <a:extLst>
              <a:ext uri="{FF2B5EF4-FFF2-40B4-BE49-F238E27FC236}">
                <a16:creationId xmlns:a16="http://schemas.microsoft.com/office/drawing/2014/main" id="{1C7E199D-ED00-4700-9F66-32CDC1D045D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49590" y="6134590"/>
            <a:ext cx="559838" cy="559838"/>
          </a:xfrm>
          <a:prstGeom prst="rect">
            <a:avLst/>
          </a:prstGeom>
        </p:spPr>
      </p:pic>
      <p:pic>
        <p:nvPicPr>
          <p:cNvPr id="18" name="Picture 17">
            <a:hlinkClick r:id="rId8" action="ppaction://hlinksldjump"/>
            <a:extLst>
              <a:ext uri="{FF2B5EF4-FFF2-40B4-BE49-F238E27FC236}">
                <a16:creationId xmlns:a16="http://schemas.microsoft.com/office/drawing/2014/main" id="{FB2DBFD9-B7B1-4244-9621-73B7992969B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14" t="5724" r="4842" b="12421"/>
          <a:stretch/>
        </p:blipFill>
        <p:spPr>
          <a:xfrm flipH="1">
            <a:off x="11506274" y="85765"/>
            <a:ext cx="622065" cy="328681"/>
          </a:xfrm>
          <a:prstGeom prst="rect">
            <a:avLst/>
          </a:prstGeom>
          <a:solidFill>
            <a:schemeClr val="tx1">
              <a:lumMod val="75000"/>
              <a:alpha val="38000"/>
            </a:schemeClr>
          </a:solidFill>
        </p:spPr>
      </p:pic>
      <p:sp>
        <p:nvSpPr>
          <p:cNvPr id="19" name="Rectangle: Rounded Corners 18">
            <a:hlinkClick r:id="rId10" action="ppaction://hlinksldjump"/>
            <a:extLst>
              <a:ext uri="{FF2B5EF4-FFF2-40B4-BE49-F238E27FC236}">
                <a16:creationId xmlns:a16="http://schemas.microsoft.com/office/drawing/2014/main" id="{331367F5-E352-4716-B3F0-3DACA8F31B3B}"/>
              </a:ext>
            </a:extLst>
          </p:cNvPr>
          <p:cNvSpPr/>
          <p:nvPr/>
        </p:nvSpPr>
        <p:spPr>
          <a:xfrm>
            <a:off x="2199609" y="6134590"/>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Khái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quát</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1" name="Rectangle: Rounded Corners 20">
            <a:hlinkClick r:id="rId11" action="ppaction://hlinksldjump"/>
            <a:extLst>
              <a:ext uri="{FF2B5EF4-FFF2-40B4-BE49-F238E27FC236}">
                <a16:creationId xmlns:a16="http://schemas.microsoft.com/office/drawing/2014/main" id="{F75EC33E-4F54-4BCA-AFE7-97ACB364302D}"/>
              </a:ext>
            </a:extLst>
          </p:cNvPr>
          <p:cNvSpPr/>
          <p:nvPr/>
        </p:nvSpPr>
        <p:spPr>
          <a:xfrm>
            <a:off x="4793923" y="6153763"/>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Dân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cư</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4" name="Rectangle: Rounded Corners 23">
            <a:hlinkClick r:id="rId12" action="ppaction://hlinksldjump"/>
            <a:extLst>
              <a:ext uri="{FF2B5EF4-FFF2-40B4-BE49-F238E27FC236}">
                <a16:creationId xmlns:a16="http://schemas.microsoft.com/office/drawing/2014/main" id="{8AEF37F3-96C8-4790-A094-3E3D760C8238}"/>
              </a:ext>
            </a:extLst>
          </p:cNvPr>
          <p:cNvSpPr/>
          <p:nvPr/>
        </p:nvSpPr>
        <p:spPr>
          <a:xfrm>
            <a:off x="6135719" y="6164299"/>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Nguồn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gốc</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tên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gọi</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5" name="Rectangle: Rounded Corners 24">
            <a:hlinkClick r:id="rId13" action="ppaction://hlinksldjump"/>
            <a:extLst>
              <a:ext uri="{FF2B5EF4-FFF2-40B4-BE49-F238E27FC236}">
                <a16:creationId xmlns:a16="http://schemas.microsoft.com/office/drawing/2014/main" id="{B5574B43-0322-4A1B-B663-347556D2C7CE}"/>
              </a:ext>
            </a:extLst>
          </p:cNvPr>
          <p:cNvSpPr/>
          <p:nvPr/>
        </p:nvSpPr>
        <p:spPr>
          <a:xfrm>
            <a:off x="3483199" y="6143715"/>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Vị</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trí</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địa</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lý</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6" name="Rectangle: Rounded Corners 25">
            <a:hlinkClick r:id="rId14" action="ppaction://hlinksldjump"/>
            <a:extLst>
              <a:ext uri="{FF2B5EF4-FFF2-40B4-BE49-F238E27FC236}">
                <a16:creationId xmlns:a16="http://schemas.microsoft.com/office/drawing/2014/main" id="{BBA9BEBA-C2BA-4824-8451-164702818E22}"/>
              </a:ext>
            </a:extLst>
          </p:cNvPr>
          <p:cNvSpPr/>
          <p:nvPr/>
        </p:nvSpPr>
        <p:spPr>
          <a:xfrm>
            <a:off x="7454222" y="6154252"/>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Khí</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hậu</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7" name="Rectangle: Rounded Corners 26">
            <a:hlinkClick r:id="" action="ppaction://noaction"/>
            <a:extLst>
              <a:ext uri="{FF2B5EF4-FFF2-40B4-BE49-F238E27FC236}">
                <a16:creationId xmlns:a16="http://schemas.microsoft.com/office/drawing/2014/main" id="{B72B3237-1DFD-495D-B9E0-0A607A18F868}"/>
              </a:ext>
            </a:extLst>
          </p:cNvPr>
          <p:cNvSpPr/>
          <p:nvPr/>
        </p:nvSpPr>
        <p:spPr>
          <a:xfrm>
            <a:off x="8772725" y="6148669"/>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Hành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chính</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8" name="Rectangle: Rounded Corners 27">
            <a:hlinkClick r:id="rId15"/>
            <a:extLst>
              <a:ext uri="{FF2B5EF4-FFF2-40B4-BE49-F238E27FC236}">
                <a16:creationId xmlns:a16="http://schemas.microsoft.com/office/drawing/2014/main" id="{379BCCEE-4AD0-453C-90AF-21E1AF0CEBAC}"/>
              </a:ext>
            </a:extLst>
          </p:cNvPr>
          <p:cNvSpPr/>
          <p:nvPr/>
        </p:nvSpPr>
        <p:spPr>
          <a:xfrm>
            <a:off x="10091228" y="6149651"/>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Địa</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danh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nổi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tiếng</a:t>
            </a:r>
            <a:r>
              <a:rPr lang="en-US" sz="1400" dirty="0">
                <a:solidFill>
                  <a:schemeClr val="bg1"/>
                </a:solidFill>
                <a:latin typeface="Segoe UI Black" panose="020B0A02040204020203" pitchFamily="34" charset="0"/>
                <a:ea typeface="Segoe UI Black" panose="020B0A02040204020203" pitchFamily="34" charset="0"/>
              </a:rPr>
              <a:t> </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9" name="Rectangle: Rounded Corners 28">
            <a:extLst>
              <a:ext uri="{FF2B5EF4-FFF2-40B4-BE49-F238E27FC236}">
                <a16:creationId xmlns:a16="http://schemas.microsoft.com/office/drawing/2014/main" id="{7C084F15-75F9-4544-B36C-E9937C26D03D}"/>
              </a:ext>
            </a:extLst>
          </p:cNvPr>
          <p:cNvSpPr/>
          <p:nvPr/>
        </p:nvSpPr>
        <p:spPr>
          <a:xfrm>
            <a:off x="4804899" y="6176725"/>
            <a:ext cx="1250473"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AD36F5F-985B-4DB6-9B6C-047DBF14DBCA}"/>
              </a:ext>
            </a:extLst>
          </p:cNvPr>
          <p:cNvSpPr txBox="1"/>
          <p:nvPr/>
        </p:nvSpPr>
        <p:spPr>
          <a:xfrm>
            <a:off x="2591260" y="1322130"/>
            <a:ext cx="9324127" cy="1323439"/>
          </a:xfrm>
          <a:prstGeom prst="rect">
            <a:avLst/>
          </a:prstGeom>
          <a:noFill/>
        </p:spPr>
        <p:txBody>
          <a:bodyPr wrap="square">
            <a:spAutoFit/>
          </a:bodyPr>
          <a:lstStyle/>
          <a:p>
            <a:pPr algn="just"/>
            <a:r>
              <a:rPr lang="en-US" sz="2000" b="0" i="0" dirty="0">
                <a:solidFill>
                  <a:schemeClr val="bg1"/>
                </a:solidFill>
                <a:effectLst/>
                <a:latin typeface="Times New Roman" panose="02020603050405020304" pitchFamily="18" charset="0"/>
                <a:cs typeface="Times New Roman" panose="02020603050405020304" pitchFamily="18" charset="0"/>
              </a:rPr>
              <a:t>	</a:t>
            </a:r>
            <a:r>
              <a:rPr lang="vi-VN" sz="2000" b="0" i="0" dirty="0">
                <a:solidFill>
                  <a:schemeClr val="bg1"/>
                </a:solidFill>
                <a:effectLst/>
                <a:latin typeface="Times New Roman" panose="02020603050405020304" pitchFamily="18" charset="0"/>
                <a:cs typeface="Times New Roman" panose="02020603050405020304" pitchFamily="18" charset="0"/>
              </a:rPr>
              <a:t>Với diện tích 3.359,82 km², và dân số 8,4 triệu người,</a:t>
            </a:r>
            <a:r>
              <a:rPr lang="en-US" sz="2000" b="0" i="0" dirty="0">
                <a:solidFill>
                  <a:schemeClr val="bg1"/>
                </a:solidFill>
                <a:effectLst/>
                <a:latin typeface="Times New Roman" panose="02020603050405020304" pitchFamily="18" charset="0"/>
                <a:cs typeface="Times New Roman" panose="02020603050405020304" pitchFamily="18" charset="0"/>
              </a:rPr>
              <a:t> </a:t>
            </a:r>
            <a:r>
              <a:rPr lang="vi-VN" sz="2000" b="0" i="0" dirty="0">
                <a:solidFill>
                  <a:schemeClr val="bg1"/>
                </a:solidFill>
                <a:effectLst/>
                <a:latin typeface="Times New Roman" panose="02020603050405020304" pitchFamily="18" charset="0"/>
                <a:cs typeface="Times New Roman" panose="02020603050405020304" pitchFamily="18" charset="0"/>
              </a:rPr>
              <a:t>Hà Nội là thành phố trực thuộc trung ương có diện tích lớn nhất Việt Nam, đồng thời cũng là thành phố đông dân thứ 2 và có mật độ dân số cao thứ 2 trong 63 đơn vị hành chính cấp tỉnh của Việt Nam, nhưng phân bố dân số không đồng đều.</a:t>
            </a:r>
          </a:p>
        </p:txBody>
      </p:sp>
      <p:sp>
        <p:nvSpPr>
          <p:cNvPr id="36" name="TextBox 35">
            <a:extLst>
              <a:ext uri="{FF2B5EF4-FFF2-40B4-BE49-F238E27FC236}">
                <a16:creationId xmlns:a16="http://schemas.microsoft.com/office/drawing/2014/main" id="{0DD16A96-EFAD-49AE-95EA-4947724AD786}"/>
              </a:ext>
            </a:extLst>
          </p:cNvPr>
          <p:cNvSpPr txBox="1"/>
          <p:nvPr/>
        </p:nvSpPr>
        <p:spPr>
          <a:xfrm>
            <a:off x="297712" y="2868234"/>
            <a:ext cx="8176438" cy="1631216"/>
          </a:xfrm>
          <a:prstGeom prst="rect">
            <a:avLst/>
          </a:prstGeom>
          <a:noFill/>
        </p:spPr>
        <p:txBody>
          <a:bodyPr wrap="square">
            <a:spAutoFit/>
          </a:bodyPr>
          <a:lstStyle/>
          <a:p>
            <a:pPr algn="just"/>
            <a:r>
              <a:rPr lang="en-US" sz="2000" b="0" i="0" dirty="0">
                <a:solidFill>
                  <a:schemeClr val="bg1"/>
                </a:solidFill>
                <a:effectLst/>
                <a:latin typeface="Times New Roman" panose="02020603050405020304" pitchFamily="18" charset="0"/>
                <a:cs typeface="Times New Roman" panose="02020603050405020304" pitchFamily="18" charset="0"/>
              </a:rPr>
              <a:t>	</a:t>
            </a:r>
            <a:r>
              <a:rPr lang="en-US" sz="2000" dirty="0">
                <a:solidFill>
                  <a:schemeClr val="bg1"/>
                </a:solidFill>
                <a:latin typeface="Times New Roman" panose="02020603050405020304" pitchFamily="18" charset="0"/>
                <a:cs typeface="Times New Roman" panose="02020603050405020304" pitchFamily="18" charset="0"/>
              </a:rPr>
              <a:t>C</a:t>
            </a:r>
            <a:r>
              <a:rPr lang="vi-VN" sz="2000" b="0" i="0" dirty="0">
                <a:solidFill>
                  <a:schemeClr val="bg1"/>
                </a:solidFill>
                <a:effectLst/>
                <a:latin typeface="Times New Roman" panose="02020603050405020304" pitchFamily="18" charset="0"/>
                <a:cs typeface="Times New Roman" panose="02020603050405020304" pitchFamily="18" charset="0"/>
              </a:rPr>
              <a:t>ư dân Hà Nội chủ yếu là người Kinh, chiếm tỷ lệ khoảng 99%, theo sau là người Mường, người Tày và các dân tộc thiểu số khác</a:t>
            </a:r>
            <a:r>
              <a:rPr lang="en-US" sz="2000" b="0" i="0" dirty="0">
                <a:solidFill>
                  <a:schemeClr val="bg1"/>
                </a:solidFill>
                <a:effectLst/>
                <a:latin typeface="Times New Roman" panose="02020603050405020304" pitchFamily="18" charset="0"/>
                <a:cs typeface="Times New Roman" panose="02020603050405020304" pitchFamily="18" charset="0"/>
              </a:rPr>
              <a:t>. </a:t>
            </a:r>
            <a:r>
              <a:rPr lang="vi-VN" sz="2000" b="0" i="0" dirty="0">
                <a:solidFill>
                  <a:schemeClr val="bg1"/>
                </a:solidFill>
                <a:effectLst/>
                <a:latin typeface="Times New Roman" panose="02020603050405020304" pitchFamily="18" charset="0"/>
                <a:cs typeface="Times New Roman" panose="02020603050405020304" pitchFamily="18" charset="0"/>
              </a:rPr>
              <a:t>Đồng bào các dân tộc thiểu số sinh sống xen kẽ với người Kinh ở tất cả 30 đơn vị hành chính cấp huyện của thành phố, trong đó cư trú tập trung ở 14 xã của 5 huyện Ba Vì, Thạch Thất, Quốc Oai, Chương Mỹ và Mỹ Đức. </a:t>
            </a:r>
            <a:endParaRPr lang="en-US" sz="2000" dirty="0">
              <a:solidFill>
                <a:schemeClr val="bg1"/>
              </a:solidFill>
              <a:latin typeface="Times New Roman" panose="02020603050405020304" pitchFamily="18" charset="0"/>
              <a:cs typeface="Times New Roman" panose="02020603050405020304" pitchFamily="18" charset="0"/>
            </a:endParaRPr>
          </a:p>
        </p:txBody>
      </p:sp>
      <p:grpSp>
        <p:nvGrpSpPr>
          <p:cNvPr id="31" name="Group 30">
            <a:extLst>
              <a:ext uri="{FF2B5EF4-FFF2-40B4-BE49-F238E27FC236}">
                <a16:creationId xmlns:a16="http://schemas.microsoft.com/office/drawing/2014/main" id="{80FEE165-EFB8-4C94-8EE0-9293C3FEA809}"/>
              </a:ext>
            </a:extLst>
          </p:cNvPr>
          <p:cNvGrpSpPr/>
          <p:nvPr/>
        </p:nvGrpSpPr>
        <p:grpSpPr>
          <a:xfrm>
            <a:off x="11969" y="208875"/>
            <a:ext cx="6131652" cy="743222"/>
            <a:chOff x="11969" y="208875"/>
            <a:chExt cx="6131652" cy="743222"/>
          </a:xfrm>
        </p:grpSpPr>
        <mc:AlternateContent xmlns:mc="http://schemas.openxmlformats.org/markup-compatibility/2006">
          <mc:Choice xmlns:am3d="http://schemas.microsoft.com/office/drawing/2017/model3d" Requires="am3d">
            <p:graphicFrame>
              <p:nvGraphicFramePr>
                <p:cNvPr id="37" name="3D Model 36" descr="Red heart">
                  <a:hlinkClick r:id="rId16"/>
                  <a:extLst>
                    <a:ext uri="{FF2B5EF4-FFF2-40B4-BE49-F238E27FC236}">
                      <a16:creationId xmlns:a16="http://schemas.microsoft.com/office/drawing/2014/main" id="{3D1C3095-9D14-4278-8278-16FBA11DA447}"/>
                    </a:ext>
                  </a:extLst>
                </p:cNvPr>
                <p:cNvGraphicFramePr>
                  <a:graphicFrameLocks noChangeAspect="1"/>
                </p:cNvGraphicFramePr>
                <p:nvPr>
                  <p:extLst>
                    <p:ext uri="{D42A27DB-BD31-4B8C-83A1-F6EECF244321}">
                      <p14:modId xmlns:p14="http://schemas.microsoft.com/office/powerpoint/2010/main" val="3637356858"/>
                    </p:ext>
                  </p:extLst>
                </p:nvPr>
              </p:nvGraphicFramePr>
              <p:xfrm>
                <a:off x="5470079" y="261128"/>
                <a:ext cx="673542" cy="690969"/>
              </p:xfrm>
              <a:graphic>
                <a:graphicData uri="http://schemas.microsoft.com/office/drawing/2017/model3d">
                  <am3d:model3d r:embed="rId3">
                    <am3d:spPr>
                      <a:xfrm>
                        <a:off x="0" y="0"/>
                        <a:ext cx="673542" cy="690969"/>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10085005" ay="-2698537" az="-10290965"/>
                      <am3d:postTrans dx="0" dy="0" dz="0"/>
                    </am3d:trans>
                    <am3d:raster rName="Office3DRenderer" rVer="16.0.8326">
                      <am3d:blip r:embed="rId17"/>
                    </am3d:raster>
                    <am3d:objViewport viewportSz="101505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7" name="3D Model 36" descr="Red heart">
                  <a:hlinkClick r:id="rId16"/>
                  <a:extLst>
                    <a:ext uri="{FF2B5EF4-FFF2-40B4-BE49-F238E27FC236}">
                      <a16:creationId xmlns:a16="http://schemas.microsoft.com/office/drawing/2014/main" id="{3D1C3095-9D14-4278-8278-16FBA11DA447}"/>
                    </a:ext>
                  </a:extLst>
                </p:cNvPr>
                <p:cNvPicPr>
                  <a:picLocks noGrp="1" noRot="1" noChangeAspect="1" noMove="1" noResize="1" noEditPoints="1" noAdjustHandles="1" noChangeArrowheads="1" noChangeShapeType="1" noCrop="1"/>
                </p:cNvPicPr>
                <p:nvPr/>
              </p:nvPicPr>
              <p:blipFill>
                <a:blip r:embed="rId17"/>
                <a:stretch>
                  <a:fillRect/>
                </a:stretch>
              </p:blipFill>
              <p:spPr>
                <a:xfrm>
                  <a:off x="5470079" y="261128"/>
                  <a:ext cx="673542" cy="690969"/>
                </a:xfrm>
                <a:prstGeom prst="rect">
                  <a:avLst/>
                </a:prstGeom>
              </p:spPr>
            </p:pic>
          </mc:Fallback>
        </mc:AlternateContent>
        <p:sp>
          <p:nvSpPr>
            <p:cNvPr id="38" name="TextBox 37">
              <a:extLst>
                <a:ext uri="{FF2B5EF4-FFF2-40B4-BE49-F238E27FC236}">
                  <a16:creationId xmlns:a16="http://schemas.microsoft.com/office/drawing/2014/main" id="{671D5371-AE7C-4335-AB98-1480D2894A13}"/>
                </a:ext>
              </a:extLst>
            </p:cNvPr>
            <p:cNvSpPr txBox="1"/>
            <p:nvPr/>
          </p:nvSpPr>
          <p:spPr>
            <a:xfrm>
              <a:off x="11969" y="208875"/>
              <a:ext cx="5564367" cy="584775"/>
            </a:xfrm>
            <a:prstGeom prst="rect">
              <a:avLst/>
            </a:prstGeom>
            <a:noFill/>
          </p:spPr>
          <p:txBody>
            <a:bodyPr wrap="square" rtlCol="0">
              <a:spAutoFit/>
            </a:bodyPr>
            <a:lstStyle/>
            <a:p>
              <a:pPr algn="ctr"/>
              <a:r>
                <a:rPr lang="en-US" sz="3200" b="1" dirty="0" err="1">
                  <a:solidFill>
                    <a:srgbClr val="00B050"/>
                  </a:solidFill>
                  <a:latin typeface="Times New Roman" panose="02020603050405020304" pitchFamily="18" charset="0"/>
                  <a:cs typeface="Times New Roman" panose="02020603050405020304" pitchFamily="18" charset="0"/>
                </a:rPr>
                <a:t>Thủ</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đô</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Hà</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Nội</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quê</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tôi</a:t>
              </a:r>
              <a:endParaRPr lang="vi-VN" sz="3200" b="1" dirty="0">
                <a:solidFill>
                  <a:srgbClr val="FF0000"/>
                </a:solidFill>
                <a:latin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07AA3804-2A8A-44F6-8369-C58F311E07E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94415" y="2495115"/>
            <a:ext cx="3072896" cy="2047798"/>
          </a:xfrm>
          <a:prstGeom prst="rect">
            <a:avLst/>
          </a:prstGeom>
        </p:spPr>
      </p:pic>
      <p:sp>
        <p:nvSpPr>
          <p:cNvPr id="42" name="TextBox 41">
            <a:extLst>
              <a:ext uri="{FF2B5EF4-FFF2-40B4-BE49-F238E27FC236}">
                <a16:creationId xmlns:a16="http://schemas.microsoft.com/office/drawing/2014/main" id="{5BFE22EB-3722-41DB-B8C7-820F23479180}"/>
              </a:ext>
            </a:extLst>
          </p:cNvPr>
          <p:cNvSpPr txBox="1"/>
          <p:nvPr/>
        </p:nvSpPr>
        <p:spPr>
          <a:xfrm>
            <a:off x="1912171" y="4698763"/>
            <a:ext cx="9594103" cy="1323439"/>
          </a:xfrm>
          <a:prstGeom prst="rect">
            <a:avLst/>
          </a:prstGeom>
          <a:noFill/>
        </p:spPr>
        <p:txBody>
          <a:bodyPr wrap="square">
            <a:spAutoFit/>
          </a:bodyPr>
          <a:lstStyle/>
          <a:p>
            <a:pPr algn="just"/>
            <a:r>
              <a:rPr lang="en-US" sz="2000" b="0" i="0" dirty="0">
                <a:solidFill>
                  <a:schemeClr val="bg1"/>
                </a:solidFill>
                <a:effectLst/>
                <a:latin typeface="Times New Roman" panose="02020603050405020304" pitchFamily="18" charset="0"/>
                <a:cs typeface="Times New Roman" panose="02020603050405020304" pitchFamily="18" charset="0"/>
              </a:rPr>
              <a:t>      </a:t>
            </a:r>
            <a:r>
              <a:rPr lang="vi-VN" sz="2000" b="0" i="0" dirty="0">
                <a:solidFill>
                  <a:schemeClr val="bg1"/>
                </a:solidFill>
                <a:effectLst/>
                <a:latin typeface="Times New Roman" panose="02020603050405020304" pitchFamily="18" charset="0"/>
                <a:cs typeface="Times New Roman" panose="02020603050405020304" pitchFamily="18" charset="0"/>
              </a:rPr>
              <a:t>Tính đến năm 2019, toàn thành phố có 278.450 người theo 9 tôn giáo khác nhau, nhiều nhất là Công giáo có 192.958 người, tiếp theo là Phật giáo đạt 80.679 người, đạo Tin lành có 4.226 người, đạo Cao Đài, Hồi giáo, Baha'i giáo, Phật giáo Hòa Hảo, Minh Lý đạo, Minh Sư đạo và Tịnh độ cư sĩ Phật hội Việt Nam.</a:t>
            </a:r>
            <a:endParaRPr lang="en-US" sz="2000"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m3d="http://schemas.microsoft.com/office/drawing/2017/model3d" Requires="am3d">
          <p:graphicFrame>
            <p:nvGraphicFramePr>
              <p:cNvPr id="43" name="3D Model 42" descr="The Earth">
                <a:hlinkClick r:id="rId19"/>
                <a:extLst>
                  <a:ext uri="{FF2B5EF4-FFF2-40B4-BE49-F238E27FC236}">
                    <a16:creationId xmlns:a16="http://schemas.microsoft.com/office/drawing/2014/main" id="{C51D8240-5D38-4EA7-A383-DA56E9F9CE68}"/>
                  </a:ext>
                </a:extLst>
              </p:cNvPr>
              <p:cNvGraphicFramePr>
                <a:graphicFrameLocks noChangeAspect="1"/>
              </p:cNvGraphicFramePr>
              <p:nvPr>
                <p:extLst>
                  <p:ext uri="{D42A27DB-BD31-4B8C-83A1-F6EECF244321}">
                    <p14:modId xmlns:p14="http://schemas.microsoft.com/office/powerpoint/2010/main" val="2599575262"/>
                  </p:ext>
                </p:extLst>
              </p:nvPr>
            </p:nvGraphicFramePr>
            <p:xfrm>
              <a:off x="11528082" y="5296727"/>
              <a:ext cx="598957" cy="598957"/>
            </p:xfrm>
            <a:graphic>
              <a:graphicData uri="http://schemas.microsoft.com/office/drawing/2017/model3d">
                <am3d:model3d r:embed="rId20">
                  <am3d:spPr>
                    <a:xfrm>
                      <a:off x="0" y="0"/>
                      <a:ext cx="598957" cy="598957"/>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1786542" ay="-1703204" az="-912997"/>
                    <am3d:postTrans dx="0" dy="0" dz="0"/>
                  </am3d:trans>
                  <am3d:raster rName="Office3DRenderer" rVer="16.0.8326">
                    <am3d:blip r:embed="rId21"/>
                  </am3d:raster>
                  <am3d:objViewport viewportSz="9222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3" name="3D Model 42" descr="The Earth">
                <a:hlinkClick r:id="rId19"/>
                <a:extLst>
                  <a:ext uri="{FF2B5EF4-FFF2-40B4-BE49-F238E27FC236}">
                    <a16:creationId xmlns:a16="http://schemas.microsoft.com/office/drawing/2014/main" id="{C51D8240-5D38-4EA7-A383-DA56E9F9CE68}"/>
                  </a:ext>
                </a:extLst>
              </p:cNvPr>
              <p:cNvPicPr>
                <a:picLocks noGrp="1" noRot="1" noChangeAspect="1" noMove="1" noResize="1" noEditPoints="1" noAdjustHandles="1" noChangeArrowheads="1" noChangeShapeType="1" noCrop="1"/>
              </p:cNvPicPr>
              <p:nvPr/>
            </p:nvPicPr>
            <p:blipFill>
              <a:blip r:embed="rId21"/>
              <a:stretch>
                <a:fillRect/>
              </a:stretch>
            </p:blipFill>
            <p:spPr>
              <a:xfrm>
                <a:off x="11528082" y="5296727"/>
                <a:ext cx="598957" cy="598957"/>
              </a:xfrm>
              <a:prstGeom prst="rect">
                <a:avLst/>
              </a:prstGeom>
            </p:spPr>
          </p:pic>
        </mc:Fallback>
      </mc:AlternateContent>
      <p:sp>
        <p:nvSpPr>
          <p:cNvPr id="44" name="TextBox 43">
            <a:extLst>
              <a:ext uri="{FF2B5EF4-FFF2-40B4-BE49-F238E27FC236}">
                <a16:creationId xmlns:a16="http://schemas.microsoft.com/office/drawing/2014/main" id="{CE141B23-5FFE-4987-B5C2-B14757723430}"/>
              </a:ext>
            </a:extLst>
          </p:cNvPr>
          <p:cNvSpPr txBox="1"/>
          <p:nvPr/>
        </p:nvSpPr>
        <p:spPr>
          <a:xfrm>
            <a:off x="11271726" y="581007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[Link]</a:t>
            </a:r>
          </a:p>
        </p:txBody>
      </p:sp>
      <p:pic>
        <p:nvPicPr>
          <p:cNvPr id="33" name="Picture 2">
            <a:extLst>
              <a:ext uri="{FF2B5EF4-FFF2-40B4-BE49-F238E27FC236}">
                <a16:creationId xmlns:a16="http://schemas.microsoft.com/office/drawing/2014/main" id="{049740F8-A363-4034-80C1-D4663A20BD8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61880" y="1054132"/>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49E5D2BD-8D7F-4E45-995A-FDA707709A1A}"/>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70706" y="4653274"/>
            <a:ext cx="1608348" cy="160611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254093"/>
      </p:ext>
    </p:extLst>
  </p:cSld>
  <p:clrMapOvr>
    <a:masterClrMapping/>
  </p:clrMapOvr>
  <mc:AlternateContent xmlns:mc="http://schemas.openxmlformats.org/markup-compatibility/2006" xmlns:p159="http://schemas.microsoft.com/office/powerpoint/2015/09/main">
    <mc:Choice Requires="p159">
      <p:transition spd="slow"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accel="10000" decel="10000" fill="hold" nodeType="withEffect">
                                  <p:stCondLst>
                                    <p:cond delay="0"/>
                                  </p:stCondLst>
                                  <p:childTnLst>
                                    <p:animRot by="21600000">
                                      <p:cBhvr>
                                        <p:cTn id="6" dur="3000" fill="hold"/>
                                        <p:tgtEl>
                                          <p:spTgt spid="43"/>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E172FF86-EC9B-4485-876C-37D4CC879A73}"/>
              </a:ext>
            </a:extLst>
          </p:cNvPr>
          <p:cNvGrpSpPr/>
          <p:nvPr/>
        </p:nvGrpSpPr>
        <p:grpSpPr>
          <a:xfrm>
            <a:off x="11969" y="208875"/>
            <a:ext cx="6131652" cy="743222"/>
            <a:chOff x="11969" y="208875"/>
            <a:chExt cx="6131652" cy="743222"/>
          </a:xfrm>
        </p:grpSpPr>
        <mc:AlternateContent xmlns:mc="http://schemas.openxmlformats.org/markup-compatibility/2006">
          <mc:Choice xmlns:am3d="http://schemas.microsoft.com/office/drawing/2017/model3d" Requires="am3d">
            <p:graphicFrame>
              <p:nvGraphicFramePr>
                <p:cNvPr id="37" name="3D Model 36" descr="Red heart">
                  <a:hlinkClick r:id="rId2"/>
                  <a:extLst>
                    <a:ext uri="{FF2B5EF4-FFF2-40B4-BE49-F238E27FC236}">
                      <a16:creationId xmlns:a16="http://schemas.microsoft.com/office/drawing/2014/main" id="{0F1E648E-74AB-4F8D-AE46-CAE2F6FADEA4}"/>
                    </a:ext>
                  </a:extLst>
                </p:cNvPr>
                <p:cNvGraphicFramePr>
                  <a:graphicFrameLocks noChangeAspect="1"/>
                </p:cNvGraphicFramePr>
                <p:nvPr>
                  <p:extLst>
                    <p:ext uri="{D42A27DB-BD31-4B8C-83A1-F6EECF244321}">
                      <p14:modId xmlns:p14="http://schemas.microsoft.com/office/powerpoint/2010/main" val="3980115883"/>
                    </p:ext>
                  </p:extLst>
                </p:nvPr>
              </p:nvGraphicFramePr>
              <p:xfrm>
                <a:off x="5470079" y="261128"/>
                <a:ext cx="673542" cy="690969"/>
              </p:xfrm>
              <a:graphic>
                <a:graphicData uri="http://schemas.microsoft.com/office/drawing/2017/model3d">
                  <am3d:model3d r:embed="rId3">
                    <am3d:spPr>
                      <a:xfrm>
                        <a:off x="0" y="0"/>
                        <a:ext cx="673542" cy="690969"/>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10085005" ay="-2698537" az="-10290965"/>
                      <am3d:postTrans dx="0" dy="0" dz="0"/>
                    </am3d:trans>
                    <am3d:raster rName="Office3DRenderer" rVer="16.0.8326">
                      <am3d:blip r:embed="rId4"/>
                    </am3d:raster>
                    <am3d:objViewport viewportSz="101505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7" name="3D Model 36" descr="Red heart">
                  <a:hlinkClick r:id="rId2"/>
                  <a:extLst>
                    <a:ext uri="{FF2B5EF4-FFF2-40B4-BE49-F238E27FC236}">
                      <a16:creationId xmlns:a16="http://schemas.microsoft.com/office/drawing/2014/main" id="{0F1E648E-74AB-4F8D-AE46-CAE2F6FADEA4}"/>
                    </a:ext>
                  </a:extLst>
                </p:cNvPr>
                <p:cNvPicPr>
                  <a:picLocks noGrp="1" noRot="1" noChangeAspect="1" noMove="1" noResize="1" noEditPoints="1" noAdjustHandles="1" noChangeArrowheads="1" noChangeShapeType="1" noCrop="1"/>
                </p:cNvPicPr>
                <p:nvPr/>
              </p:nvPicPr>
              <p:blipFill>
                <a:blip r:embed="rId4"/>
                <a:stretch>
                  <a:fillRect/>
                </a:stretch>
              </p:blipFill>
              <p:spPr>
                <a:xfrm>
                  <a:off x="5470079" y="261128"/>
                  <a:ext cx="673542" cy="690969"/>
                </a:xfrm>
                <a:prstGeom prst="rect">
                  <a:avLst/>
                </a:prstGeom>
              </p:spPr>
            </p:pic>
          </mc:Fallback>
        </mc:AlternateContent>
        <p:sp>
          <p:nvSpPr>
            <p:cNvPr id="38" name="TextBox 37">
              <a:extLst>
                <a:ext uri="{FF2B5EF4-FFF2-40B4-BE49-F238E27FC236}">
                  <a16:creationId xmlns:a16="http://schemas.microsoft.com/office/drawing/2014/main" id="{2FE0AC25-F2DE-4CB4-995A-7A1B0FBC2C74}"/>
                </a:ext>
              </a:extLst>
            </p:cNvPr>
            <p:cNvSpPr txBox="1"/>
            <p:nvPr/>
          </p:nvSpPr>
          <p:spPr>
            <a:xfrm>
              <a:off x="11969" y="208875"/>
              <a:ext cx="5564367" cy="584775"/>
            </a:xfrm>
            <a:prstGeom prst="rect">
              <a:avLst/>
            </a:prstGeom>
            <a:noFill/>
          </p:spPr>
          <p:txBody>
            <a:bodyPr wrap="square" rtlCol="0">
              <a:spAutoFit/>
            </a:bodyPr>
            <a:lstStyle/>
            <a:p>
              <a:pPr algn="ctr"/>
              <a:r>
                <a:rPr lang="en-US" sz="3200" b="1" dirty="0" err="1">
                  <a:solidFill>
                    <a:srgbClr val="00B050"/>
                  </a:solidFill>
                  <a:latin typeface="Times New Roman" panose="02020603050405020304" pitchFamily="18" charset="0"/>
                  <a:cs typeface="Times New Roman" panose="02020603050405020304" pitchFamily="18" charset="0"/>
                </a:rPr>
                <a:t>Thủ</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đô</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Hà</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Nội</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quê</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tôi</a:t>
              </a:r>
              <a:endParaRPr lang="vi-VN" sz="3200" b="1" dirty="0">
                <a:solidFill>
                  <a:srgbClr val="FF0000"/>
                </a:solidFill>
                <a:latin typeface="Times New Roman" panose="02020603050405020304" pitchFamily="18" charset="0"/>
                <a:cs typeface="Times New Roman" panose="02020603050405020304" pitchFamily="18" charset="0"/>
              </a:endParaRPr>
            </a:p>
          </p:txBody>
        </p:sp>
      </p:grpSp>
      <p:sp>
        <p:nvSpPr>
          <p:cNvPr id="1308" name="Freeform: Shape 1307">
            <a:extLst>
              <a:ext uri="{FF2B5EF4-FFF2-40B4-BE49-F238E27FC236}">
                <a16:creationId xmlns:a16="http://schemas.microsoft.com/office/drawing/2014/main" id="{605CCC46-20BE-D95F-5585-9DC2B858B153}"/>
              </a:ext>
            </a:extLst>
          </p:cNvPr>
          <p:cNvSpPr/>
          <p:nvPr/>
        </p:nvSpPr>
        <p:spPr>
          <a:xfrm>
            <a:off x="6287084" y="-549729"/>
            <a:ext cx="18181" cy="33169"/>
          </a:xfrm>
          <a:custGeom>
            <a:avLst/>
            <a:gdLst>
              <a:gd name="connsiteX0" fmla="*/ 9582 w 18181"/>
              <a:gd name="connsiteY0" fmla="*/ 14251 h 33169"/>
              <a:gd name="connsiteX1" fmla="*/ 18182 w 18181"/>
              <a:gd name="connsiteY1" fmla="*/ 26781 h 33169"/>
              <a:gd name="connsiteX2" fmla="*/ 7616 w 18181"/>
              <a:gd name="connsiteY2" fmla="*/ 33169 h 33169"/>
              <a:gd name="connsiteX3" fmla="*/ 2948 w 18181"/>
              <a:gd name="connsiteY3" fmla="*/ 16217 h 33169"/>
              <a:gd name="connsiteX4" fmla="*/ 9582 w 18181"/>
              <a:gd name="connsiteY4" fmla="*/ 14251 h 33169"/>
              <a:gd name="connsiteX5" fmla="*/ 9091 w 18181"/>
              <a:gd name="connsiteY5" fmla="*/ 0 h 33169"/>
              <a:gd name="connsiteX6" fmla="*/ 12531 w 18181"/>
              <a:gd name="connsiteY6" fmla="*/ 8108 h 33169"/>
              <a:gd name="connsiteX7" fmla="*/ 0 w 18181"/>
              <a:gd name="connsiteY7" fmla="*/ 9828 h 33169"/>
              <a:gd name="connsiteX8" fmla="*/ 9091 w 18181"/>
              <a:gd name="connsiteY8" fmla="*/ 0 h 3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1" h="33169">
                <a:moveTo>
                  <a:pt x="9582" y="14251"/>
                </a:moveTo>
                <a:lnTo>
                  <a:pt x="18182" y="26781"/>
                </a:lnTo>
                <a:lnTo>
                  <a:pt x="7616" y="33169"/>
                </a:lnTo>
                <a:lnTo>
                  <a:pt x="2948" y="16217"/>
                </a:lnTo>
                <a:lnTo>
                  <a:pt x="9582" y="14251"/>
                </a:lnTo>
                <a:close/>
                <a:moveTo>
                  <a:pt x="9091" y="0"/>
                </a:moveTo>
                <a:lnTo>
                  <a:pt x="12531" y="8108"/>
                </a:lnTo>
                <a:lnTo>
                  <a:pt x="0" y="9828"/>
                </a:lnTo>
                <a:lnTo>
                  <a:pt x="9091" y="0"/>
                </a:lnTo>
                <a:close/>
              </a:path>
            </a:pathLst>
          </a:custGeom>
          <a:solidFill>
            <a:srgbClr val="000000"/>
          </a:solidFill>
          <a:ln w="24563" cap="flat">
            <a:noFill/>
            <a:prstDash val="solid"/>
            <a:miter/>
          </a:ln>
        </p:spPr>
        <p:txBody>
          <a:bodyPr rtlCol="0" anchor="ctr"/>
          <a:lstStyle/>
          <a:p>
            <a:endParaRPr lang="vi-VN"/>
          </a:p>
        </p:txBody>
      </p:sp>
      <p:sp>
        <p:nvSpPr>
          <p:cNvPr id="4" name="TextBox 3">
            <a:extLst>
              <a:ext uri="{FF2B5EF4-FFF2-40B4-BE49-F238E27FC236}">
                <a16:creationId xmlns:a16="http://schemas.microsoft.com/office/drawing/2014/main" id="{4D0410F8-B76E-496F-B611-8D73135DDC77}"/>
              </a:ext>
            </a:extLst>
          </p:cNvPr>
          <p:cNvSpPr txBox="1"/>
          <p:nvPr/>
        </p:nvSpPr>
        <p:spPr>
          <a:xfrm>
            <a:off x="6528934" y="85765"/>
            <a:ext cx="5138377" cy="830997"/>
          </a:xfrm>
          <a:prstGeom prst="rect">
            <a:avLst/>
          </a:prstGeom>
          <a:noFill/>
          <a:effectLst>
            <a:glow rad="63500">
              <a:schemeClr val="accent4">
                <a:satMod val="175000"/>
                <a:alpha val="40000"/>
              </a:schemeClr>
            </a:glow>
            <a:reflection blurRad="6350" stA="52000" endA="300" endPos="35000" dir="5400000" sy="-100000" algn="bl" rotWithShape="0"/>
          </a:effectLst>
        </p:spPr>
        <p:txBody>
          <a:bodyPr wrap="square" rtlCol="0">
            <a:spAutoFit/>
          </a:bodyPr>
          <a:lstStyle/>
          <a:p>
            <a:pPr algn="ctr"/>
            <a:r>
              <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BẢN ĐỒ </a:t>
            </a:r>
            <a:r>
              <a:rPr lang="en-US" sz="480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VIỆT NAM</a:t>
            </a:r>
            <a:endPar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endParaRPr>
          </a:p>
        </p:txBody>
      </p:sp>
      <p:grpSp>
        <p:nvGrpSpPr>
          <p:cNvPr id="168" name="Group 167">
            <a:extLst>
              <a:ext uri="{FF2B5EF4-FFF2-40B4-BE49-F238E27FC236}">
                <a16:creationId xmlns:a16="http://schemas.microsoft.com/office/drawing/2014/main" id="{312B6E42-4932-4545-9DA7-F40EFFD49B5D}"/>
              </a:ext>
            </a:extLst>
          </p:cNvPr>
          <p:cNvGrpSpPr/>
          <p:nvPr/>
        </p:nvGrpSpPr>
        <p:grpSpPr>
          <a:xfrm>
            <a:off x="7739761" y="792522"/>
            <a:ext cx="4243025" cy="523220"/>
            <a:chOff x="7739761" y="792522"/>
            <a:chExt cx="4243025" cy="523220"/>
          </a:xfrm>
        </p:grpSpPr>
        <p:sp>
          <p:nvSpPr>
            <p:cNvPr id="169" name="TextBox 168">
              <a:extLst>
                <a:ext uri="{FF2B5EF4-FFF2-40B4-BE49-F238E27FC236}">
                  <a16:creationId xmlns:a16="http://schemas.microsoft.com/office/drawing/2014/main" id="{D0BB5657-A32D-4102-80A8-C42D8B55E4C3}"/>
                </a:ext>
              </a:extLst>
            </p:cNvPr>
            <p:cNvSpPr txBox="1"/>
            <p:nvPr/>
          </p:nvSpPr>
          <p:spPr>
            <a:xfrm>
              <a:off x="7739761" y="792522"/>
              <a:ext cx="4243025" cy="523220"/>
            </a:xfrm>
            <a:prstGeom prst="rect">
              <a:avLst/>
            </a:prstGeom>
            <a:noFill/>
          </p:spPr>
          <p:txBody>
            <a:bodyPr wrap="square" rtlCol="0">
              <a:spAutoFit/>
            </a:bodyPr>
            <a:lstStyle/>
            <a:p>
              <a:pPr algn="ct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Nam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trong</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tôi</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a:t>
              </a:r>
            </a:p>
          </p:txBody>
        </p:sp>
        <mc:AlternateContent xmlns:mc="http://schemas.openxmlformats.org/markup-compatibility/2006">
          <mc:Choice xmlns:am3d="http://schemas.microsoft.com/office/drawing/2017/model3d" Requires="am3d">
            <p:graphicFrame>
              <p:nvGraphicFramePr>
                <p:cNvPr id="170" name="3D Model 169" descr="Red heart">
                  <a:hlinkClick r:id="rId5"/>
                  <a:extLst>
                    <a:ext uri="{FF2B5EF4-FFF2-40B4-BE49-F238E27FC236}">
                      <a16:creationId xmlns:a16="http://schemas.microsoft.com/office/drawing/2014/main" id="{A7970AA3-3A9A-4434-9CA3-D92CB97E851C}"/>
                    </a:ext>
                  </a:extLst>
                </p:cNvPr>
                <p:cNvGraphicFramePr>
                  <a:graphicFrameLocks noChangeAspect="1"/>
                </p:cNvGraphicFramePr>
                <p:nvPr/>
              </p:nvGraphicFramePr>
              <p:xfrm>
                <a:off x="10450652" y="826337"/>
                <a:ext cx="579536" cy="484531"/>
              </p:xfrm>
              <a:graphic>
                <a:graphicData uri="http://schemas.microsoft.com/office/drawing/2017/model3d">
                  <am3d:model3d r:embed="rId3">
                    <am3d:spPr>
                      <a:xfrm>
                        <a:off x="0" y="0"/>
                        <a:ext cx="579536" cy="484531"/>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588784" ay="1987067" az="10118498"/>
                      <am3d:postTrans dx="0" dy="0" dz="0"/>
                    </am3d:trans>
                    <am3d:raster rName="Office3DRenderer" rVer="16.0.8326">
                      <am3d:blip r:embed="rId6"/>
                    </am3d:raster>
                    <am3d:objViewport viewportSz="7505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0" name="3D Model 169" descr="Red heart">
                  <a:hlinkClick r:id="rId5"/>
                  <a:extLst>
                    <a:ext uri="{FF2B5EF4-FFF2-40B4-BE49-F238E27FC236}">
                      <a16:creationId xmlns:a16="http://schemas.microsoft.com/office/drawing/2014/main" id="{A7970AA3-3A9A-4434-9CA3-D92CB97E851C}"/>
                    </a:ext>
                  </a:extLst>
                </p:cNvPr>
                <p:cNvPicPr>
                  <a:picLocks noGrp="1" noRot="1" noChangeAspect="1" noMove="1" noResize="1" noEditPoints="1" noAdjustHandles="1" noChangeArrowheads="1" noChangeShapeType="1" noCrop="1"/>
                </p:cNvPicPr>
                <p:nvPr/>
              </p:nvPicPr>
              <p:blipFill>
                <a:blip r:embed="rId6"/>
                <a:stretch>
                  <a:fillRect/>
                </a:stretch>
              </p:blipFill>
              <p:spPr>
                <a:xfrm>
                  <a:off x="10450652" y="826337"/>
                  <a:ext cx="579536" cy="484531"/>
                </a:xfrm>
                <a:prstGeom prst="rect">
                  <a:avLst/>
                </a:prstGeom>
              </p:spPr>
            </p:pic>
          </mc:Fallback>
        </mc:AlternateContent>
      </p:grpSp>
      <p:sp>
        <p:nvSpPr>
          <p:cNvPr id="178" name="TextBox 177">
            <a:extLst>
              <a:ext uri="{FF2B5EF4-FFF2-40B4-BE49-F238E27FC236}">
                <a16:creationId xmlns:a16="http://schemas.microsoft.com/office/drawing/2014/main" id="{068CCD58-3B13-4A24-9C1B-C11C052E2AE8}"/>
              </a:ext>
            </a:extLst>
          </p:cNvPr>
          <p:cNvSpPr txBox="1"/>
          <p:nvPr/>
        </p:nvSpPr>
        <p:spPr>
          <a:xfrm>
            <a:off x="11273672" y="655166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[Back]</a:t>
            </a:r>
          </a:p>
        </p:txBody>
      </p:sp>
      <p:sp>
        <p:nvSpPr>
          <p:cNvPr id="19" name="TextBox 18">
            <a:extLst>
              <a:ext uri="{FF2B5EF4-FFF2-40B4-BE49-F238E27FC236}">
                <a16:creationId xmlns:a16="http://schemas.microsoft.com/office/drawing/2014/main" id="{4DE1AE00-0C99-4583-BFBD-382D3A1BF065}"/>
              </a:ext>
            </a:extLst>
          </p:cNvPr>
          <p:cNvSpPr txBox="1"/>
          <p:nvPr/>
        </p:nvSpPr>
        <p:spPr>
          <a:xfrm>
            <a:off x="4770036" y="1478328"/>
            <a:ext cx="6897276" cy="1938992"/>
          </a:xfrm>
          <a:prstGeom prst="rect">
            <a:avLst/>
          </a:prstGeom>
          <a:noFill/>
        </p:spPr>
        <p:txBody>
          <a:bodyPr wrap="square">
            <a:spAutoFit/>
          </a:bodyPr>
          <a:lstStyle/>
          <a:p>
            <a:pPr algn="just"/>
            <a:r>
              <a:rPr lang="en-US" sz="2000" dirty="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Năm 1896, tỉnh lị của tỉnh Hà Nội được dời ra làng Cầu Đơ thuộc tổng Thanh Oai Thượng, huyện Thanh Oai. Để tránh trùng tên với thành phố Hà Nội, năm 1902, tỉnh Hà Nội được đổi tên thành tỉnh Cầu Đơ theo tên của tỉnh lị. Ngày 6 tháng 12 năm 1904, quan toàn quyền Đông Dương ra nghị định đổi tên tỉnh Cầu Đơ và tỉnh lị của tỉnh này thành "Hà Đông". </a:t>
            </a:r>
            <a:endParaRPr lang="vi-VN" sz="2000" b="0" dirty="0">
              <a:solidFill>
                <a:schemeClr val="bg1"/>
              </a:solidFill>
              <a:effectLst/>
              <a:latin typeface="Times New Roman" panose="02020603050405020304" pitchFamily="18" charset="0"/>
              <a:cs typeface="Times New Roman" panose="02020603050405020304" pitchFamily="18" charset="0"/>
            </a:endParaRPr>
          </a:p>
        </p:txBody>
      </p:sp>
      <p:pic>
        <p:nvPicPr>
          <p:cNvPr id="20" name="Graphic 19" descr="Repeat">
            <a:hlinkClick r:id="rId7" action="ppaction://hlinksldjump"/>
            <a:extLst>
              <a:ext uri="{FF2B5EF4-FFF2-40B4-BE49-F238E27FC236}">
                <a16:creationId xmlns:a16="http://schemas.microsoft.com/office/drawing/2014/main" id="{142C62EB-CEB4-47F2-83E5-B7BC7CB5C8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49590" y="6134590"/>
            <a:ext cx="559838" cy="559838"/>
          </a:xfrm>
          <a:prstGeom prst="rect">
            <a:avLst/>
          </a:prstGeom>
        </p:spPr>
      </p:pic>
      <p:pic>
        <p:nvPicPr>
          <p:cNvPr id="22" name="Picture 21">
            <a:hlinkClick r:id="rId10" action="ppaction://hlinksldjump"/>
            <a:extLst>
              <a:ext uri="{FF2B5EF4-FFF2-40B4-BE49-F238E27FC236}">
                <a16:creationId xmlns:a16="http://schemas.microsoft.com/office/drawing/2014/main" id="{7C2545A8-357A-47F2-861A-6085A81A6B6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14" t="5724" r="4842" b="12421"/>
          <a:stretch/>
        </p:blipFill>
        <p:spPr>
          <a:xfrm flipH="1">
            <a:off x="11506274" y="85765"/>
            <a:ext cx="622065" cy="328681"/>
          </a:xfrm>
          <a:prstGeom prst="rect">
            <a:avLst/>
          </a:prstGeom>
          <a:solidFill>
            <a:schemeClr val="tx1">
              <a:lumMod val="75000"/>
              <a:alpha val="38000"/>
            </a:schemeClr>
          </a:solidFill>
        </p:spPr>
      </p:pic>
      <p:sp>
        <p:nvSpPr>
          <p:cNvPr id="23" name="Rectangle: Rounded Corners 22">
            <a:hlinkClick r:id="rId12" action="ppaction://hlinksldjump"/>
            <a:extLst>
              <a:ext uri="{FF2B5EF4-FFF2-40B4-BE49-F238E27FC236}">
                <a16:creationId xmlns:a16="http://schemas.microsoft.com/office/drawing/2014/main" id="{E149F31A-815D-4BDD-8810-FECD3F00A96F}"/>
              </a:ext>
            </a:extLst>
          </p:cNvPr>
          <p:cNvSpPr/>
          <p:nvPr/>
        </p:nvSpPr>
        <p:spPr>
          <a:xfrm>
            <a:off x="2199609" y="6134590"/>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Khái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quát</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4" name="Rectangle: Rounded Corners 23">
            <a:hlinkClick r:id="rId13" action="ppaction://hlinksldjump"/>
            <a:extLst>
              <a:ext uri="{FF2B5EF4-FFF2-40B4-BE49-F238E27FC236}">
                <a16:creationId xmlns:a16="http://schemas.microsoft.com/office/drawing/2014/main" id="{D47BE8E6-5046-4AA8-B94A-C10EFDF3D3E9}"/>
              </a:ext>
            </a:extLst>
          </p:cNvPr>
          <p:cNvSpPr/>
          <p:nvPr/>
        </p:nvSpPr>
        <p:spPr>
          <a:xfrm>
            <a:off x="4793923" y="6153763"/>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Dân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cư</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5" name="Rectangle: Rounded Corners 24">
            <a:hlinkClick r:id="rId14" action="ppaction://hlinksldjump"/>
            <a:extLst>
              <a:ext uri="{FF2B5EF4-FFF2-40B4-BE49-F238E27FC236}">
                <a16:creationId xmlns:a16="http://schemas.microsoft.com/office/drawing/2014/main" id="{7A8D7D9E-4AE1-4D89-BED8-3ABC490FC2EC}"/>
              </a:ext>
            </a:extLst>
          </p:cNvPr>
          <p:cNvSpPr/>
          <p:nvPr/>
        </p:nvSpPr>
        <p:spPr>
          <a:xfrm>
            <a:off x="6135719" y="6164299"/>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Nguồn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gốc</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tên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gọi</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6" name="Rectangle: Rounded Corners 25">
            <a:hlinkClick r:id="rId15" action="ppaction://hlinksldjump"/>
            <a:extLst>
              <a:ext uri="{FF2B5EF4-FFF2-40B4-BE49-F238E27FC236}">
                <a16:creationId xmlns:a16="http://schemas.microsoft.com/office/drawing/2014/main" id="{05F75984-BB1C-4AC8-A92D-17DFB11A2177}"/>
              </a:ext>
            </a:extLst>
          </p:cNvPr>
          <p:cNvSpPr/>
          <p:nvPr/>
        </p:nvSpPr>
        <p:spPr>
          <a:xfrm>
            <a:off x="3483199" y="6143715"/>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Vị</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trí</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địa</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lý</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7" name="Rectangle: Rounded Corners 26">
            <a:hlinkClick r:id="rId16" action="ppaction://hlinksldjump"/>
            <a:extLst>
              <a:ext uri="{FF2B5EF4-FFF2-40B4-BE49-F238E27FC236}">
                <a16:creationId xmlns:a16="http://schemas.microsoft.com/office/drawing/2014/main" id="{9D796587-F07B-4724-A76B-E56C366B7715}"/>
              </a:ext>
            </a:extLst>
          </p:cNvPr>
          <p:cNvSpPr/>
          <p:nvPr/>
        </p:nvSpPr>
        <p:spPr>
          <a:xfrm>
            <a:off x="7454222" y="6154252"/>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Khí</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hậu</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8" name="Rectangle: Rounded Corners 27">
            <a:hlinkClick r:id="" action="ppaction://noaction"/>
            <a:extLst>
              <a:ext uri="{FF2B5EF4-FFF2-40B4-BE49-F238E27FC236}">
                <a16:creationId xmlns:a16="http://schemas.microsoft.com/office/drawing/2014/main" id="{66AE8266-76CA-4913-B444-4C2AF0CAA1AF}"/>
              </a:ext>
            </a:extLst>
          </p:cNvPr>
          <p:cNvSpPr/>
          <p:nvPr/>
        </p:nvSpPr>
        <p:spPr>
          <a:xfrm>
            <a:off x="8772725" y="6148669"/>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Hành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chính</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9" name="Rectangle: Rounded Corners 28">
            <a:hlinkClick r:id="rId17"/>
            <a:extLst>
              <a:ext uri="{FF2B5EF4-FFF2-40B4-BE49-F238E27FC236}">
                <a16:creationId xmlns:a16="http://schemas.microsoft.com/office/drawing/2014/main" id="{9E44D96E-F4DC-46FA-842A-A4F6C7626D35}"/>
              </a:ext>
            </a:extLst>
          </p:cNvPr>
          <p:cNvSpPr/>
          <p:nvPr/>
        </p:nvSpPr>
        <p:spPr>
          <a:xfrm>
            <a:off x="10091228" y="6149651"/>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Địa</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danh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nổi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tiếng</a:t>
            </a:r>
            <a:r>
              <a:rPr lang="en-US" sz="1400" dirty="0">
                <a:solidFill>
                  <a:schemeClr val="bg1"/>
                </a:solidFill>
                <a:latin typeface="Segoe UI Black" panose="020B0A02040204020203" pitchFamily="34" charset="0"/>
                <a:ea typeface="Segoe UI Black" panose="020B0A02040204020203" pitchFamily="34" charset="0"/>
              </a:rPr>
              <a:t> </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30" name="Rectangle: Rounded Corners 29">
            <a:extLst>
              <a:ext uri="{FF2B5EF4-FFF2-40B4-BE49-F238E27FC236}">
                <a16:creationId xmlns:a16="http://schemas.microsoft.com/office/drawing/2014/main" id="{04025066-5586-48E3-9791-EE9405B7CE56}"/>
              </a:ext>
            </a:extLst>
          </p:cNvPr>
          <p:cNvSpPr/>
          <p:nvPr/>
        </p:nvSpPr>
        <p:spPr>
          <a:xfrm>
            <a:off x="6146440" y="6192145"/>
            <a:ext cx="1250473"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44DCC3D0-94A7-4A74-AE8F-EB7E9F5AAED4}"/>
              </a:ext>
            </a:extLst>
          </p:cNvPr>
          <p:cNvSpPr txBox="1"/>
          <p:nvPr/>
        </p:nvSpPr>
        <p:spPr>
          <a:xfrm>
            <a:off x="227817" y="3667425"/>
            <a:ext cx="11589489" cy="1938992"/>
          </a:xfrm>
          <a:prstGeom prst="rect">
            <a:avLst/>
          </a:prstGeom>
          <a:noFill/>
        </p:spPr>
        <p:txBody>
          <a:bodyPr wrap="square">
            <a:spAutoFit/>
          </a:bodyPr>
          <a:lstStyle/>
          <a:p>
            <a:pPr algn="just"/>
            <a:r>
              <a:rPr lang="vi-VN" sz="2000" dirty="0">
                <a:solidFill>
                  <a:schemeClr val="bg1"/>
                </a:solidFill>
                <a:latin typeface="Times New Roman" panose="02020603050405020304" pitchFamily="18" charset="0"/>
                <a:cs typeface="Times New Roman" panose="02020603050405020304" pitchFamily="18" charset="0"/>
              </a:rPr>
              <a:t>Tên gọi "Hà Đông" là do quan đốc học tỉnh Cầu Đơ Vũ Phạm Hàm đề xuất, lấy từ một câu nói của Lương Huệ Vương được ghi trong sách Mạnh Tử là "</a:t>
            </a:r>
            <a:r>
              <a:rPr lang="ja-JP" altLang="en-US" sz="2000" dirty="0">
                <a:solidFill>
                  <a:schemeClr val="bg1"/>
                </a:solidFill>
                <a:latin typeface="Times New Roman" panose="02020603050405020304" pitchFamily="18" charset="0"/>
                <a:cs typeface="Times New Roman" panose="02020603050405020304" pitchFamily="18" charset="0"/>
              </a:rPr>
              <a:t>河內凶，則移其民於河東，移其粟於河內</a:t>
            </a:r>
            <a:r>
              <a:rPr lang="en-US" altLang="ja-JP" sz="2000" dirty="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âm Hán Việt: Hà Nội hung, tắc di kỳ dân ư Hà Đông, di kỳ túc ư Hà Nội), có nghĩa là Hà Nội bị mất mùa thì chuyển dân ở Hà Nội sang Hà Đông, chuyển lương thực ở Hà Đông sang Hà Nội. "Hà Nội" trong câu nói trên của Lương Huệ Vương là chỉ vùng phía Bắc sông Hoàng Hà, còn "Hà Đông" là chỉ vùng phía Đông sông Hoàng Hà, thuộc Tây Nam Bộ tỉnh Sơn Tây của Trung Quốc ngày nay.</a:t>
            </a:r>
            <a:endParaRPr lang="en-US" sz="2000" dirty="0"/>
          </a:p>
        </p:txBody>
      </p:sp>
      <mc:AlternateContent xmlns:mc="http://schemas.openxmlformats.org/markup-compatibility/2006">
        <mc:Choice xmlns:am3d="http://schemas.microsoft.com/office/drawing/2017/model3d" Requires="am3d">
          <p:graphicFrame>
            <p:nvGraphicFramePr>
              <p:cNvPr id="43" name="3D Model 42" descr="The Earth">
                <a:hlinkClick r:id="rId18"/>
                <a:extLst>
                  <a:ext uri="{FF2B5EF4-FFF2-40B4-BE49-F238E27FC236}">
                    <a16:creationId xmlns:a16="http://schemas.microsoft.com/office/drawing/2014/main" id="{B7C8D489-3ACD-470C-9E7B-19FEEE09648A}"/>
                  </a:ext>
                </a:extLst>
              </p:cNvPr>
              <p:cNvGraphicFramePr>
                <a:graphicFrameLocks noChangeAspect="1"/>
              </p:cNvGraphicFramePr>
              <p:nvPr>
                <p:extLst>
                  <p:ext uri="{D42A27DB-BD31-4B8C-83A1-F6EECF244321}">
                    <p14:modId xmlns:p14="http://schemas.microsoft.com/office/powerpoint/2010/main" val="2599575262"/>
                  </p:ext>
                </p:extLst>
              </p:nvPr>
            </p:nvGraphicFramePr>
            <p:xfrm>
              <a:off x="11528082" y="5296727"/>
              <a:ext cx="598957" cy="598957"/>
            </p:xfrm>
            <a:graphic>
              <a:graphicData uri="http://schemas.microsoft.com/office/drawing/2017/model3d">
                <am3d:model3d r:embed="rId19">
                  <am3d:spPr>
                    <a:xfrm>
                      <a:off x="0" y="0"/>
                      <a:ext cx="598957" cy="598957"/>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1786542" ay="-1703204" az="-912997"/>
                    <am3d:postTrans dx="0" dy="0" dz="0"/>
                  </am3d:trans>
                  <am3d:raster rName="Office3DRenderer" rVer="16.0.8326">
                    <am3d:blip r:embed="rId20"/>
                  </am3d:raster>
                  <am3d:objViewport viewportSz="9222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3" name="3D Model 42" descr="The Earth">
                <a:hlinkClick r:id="rId18"/>
                <a:extLst>
                  <a:ext uri="{FF2B5EF4-FFF2-40B4-BE49-F238E27FC236}">
                    <a16:creationId xmlns:a16="http://schemas.microsoft.com/office/drawing/2014/main" id="{B7C8D489-3ACD-470C-9E7B-19FEEE09648A}"/>
                  </a:ext>
                </a:extLst>
              </p:cNvPr>
              <p:cNvPicPr>
                <a:picLocks noGrp="1" noRot="1" noChangeAspect="1" noMove="1" noResize="1" noEditPoints="1" noAdjustHandles="1" noChangeArrowheads="1" noChangeShapeType="1" noCrop="1"/>
              </p:cNvPicPr>
              <p:nvPr/>
            </p:nvPicPr>
            <p:blipFill>
              <a:blip r:embed="rId20"/>
              <a:stretch>
                <a:fillRect/>
              </a:stretch>
            </p:blipFill>
            <p:spPr>
              <a:xfrm>
                <a:off x="11528082" y="5296727"/>
                <a:ext cx="598957" cy="598957"/>
              </a:xfrm>
              <a:prstGeom prst="rect">
                <a:avLst/>
              </a:prstGeom>
            </p:spPr>
          </p:pic>
        </mc:Fallback>
      </mc:AlternateContent>
      <p:sp>
        <p:nvSpPr>
          <p:cNvPr id="44" name="TextBox 43">
            <a:extLst>
              <a:ext uri="{FF2B5EF4-FFF2-40B4-BE49-F238E27FC236}">
                <a16:creationId xmlns:a16="http://schemas.microsoft.com/office/drawing/2014/main" id="{FE5ADD86-DDA1-4370-A643-77164A8B8191}"/>
              </a:ext>
            </a:extLst>
          </p:cNvPr>
          <p:cNvSpPr txBox="1"/>
          <p:nvPr/>
        </p:nvSpPr>
        <p:spPr>
          <a:xfrm>
            <a:off x="11271726" y="581007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[Link]</a:t>
            </a:r>
          </a:p>
        </p:txBody>
      </p:sp>
      <p:pic>
        <p:nvPicPr>
          <p:cNvPr id="32" name="Picture 2">
            <a:extLst>
              <a:ext uri="{FF2B5EF4-FFF2-40B4-BE49-F238E27FC236}">
                <a16:creationId xmlns:a16="http://schemas.microsoft.com/office/drawing/2014/main" id="{F7094914-5ECE-402F-82E9-5A113FEA6E8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164809" y="1512484"/>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B134FC04-F698-468A-A2ED-7A92FF76B3E7}"/>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51566" y="1088385"/>
            <a:ext cx="2242586" cy="223947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546096"/>
      </p:ext>
    </p:extLst>
  </p:cSld>
  <p:clrMapOvr>
    <a:masterClrMapping/>
  </p:clrMapOvr>
  <mc:AlternateContent xmlns:mc="http://schemas.openxmlformats.org/markup-compatibility/2006" xmlns:p159="http://schemas.microsoft.com/office/powerpoint/2015/09/main">
    <mc:Choice Requires="p159">
      <p:transition spd="slow"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accel="10000" decel="10000" fill="hold" nodeType="withEffect">
                                  <p:stCondLst>
                                    <p:cond delay="0"/>
                                  </p:stCondLst>
                                  <p:childTnLst>
                                    <p:animRot by="21600000">
                                      <p:cBhvr>
                                        <p:cTn id="6" dur="3000" fill="hold"/>
                                        <p:tgtEl>
                                          <p:spTgt spid="43"/>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04C9B6C3-1A4C-44EE-B689-71237083F967}"/>
              </a:ext>
            </a:extLst>
          </p:cNvPr>
          <p:cNvGrpSpPr/>
          <p:nvPr/>
        </p:nvGrpSpPr>
        <p:grpSpPr>
          <a:xfrm>
            <a:off x="11969" y="208875"/>
            <a:ext cx="6131652" cy="743222"/>
            <a:chOff x="11969" y="208875"/>
            <a:chExt cx="6131652" cy="743222"/>
          </a:xfrm>
        </p:grpSpPr>
        <mc:AlternateContent xmlns:mc="http://schemas.openxmlformats.org/markup-compatibility/2006">
          <mc:Choice xmlns:am3d="http://schemas.microsoft.com/office/drawing/2017/model3d" Requires="am3d">
            <p:graphicFrame>
              <p:nvGraphicFramePr>
                <p:cNvPr id="37" name="3D Model 36" descr="Red heart">
                  <a:hlinkClick r:id="rId2"/>
                  <a:extLst>
                    <a:ext uri="{FF2B5EF4-FFF2-40B4-BE49-F238E27FC236}">
                      <a16:creationId xmlns:a16="http://schemas.microsoft.com/office/drawing/2014/main" id="{A12C56D7-3E49-4A45-9669-7F749876082F}"/>
                    </a:ext>
                  </a:extLst>
                </p:cNvPr>
                <p:cNvGraphicFramePr>
                  <a:graphicFrameLocks noChangeAspect="1"/>
                </p:cNvGraphicFramePr>
                <p:nvPr>
                  <p:extLst>
                    <p:ext uri="{D42A27DB-BD31-4B8C-83A1-F6EECF244321}">
                      <p14:modId xmlns:p14="http://schemas.microsoft.com/office/powerpoint/2010/main" val="3980115883"/>
                    </p:ext>
                  </p:extLst>
                </p:nvPr>
              </p:nvGraphicFramePr>
              <p:xfrm>
                <a:off x="5470079" y="261128"/>
                <a:ext cx="673542" cy="690969"/>
              </p:xfrm>
              <a:graphic>
                <a:graphicData uri="http://schemas.microsoft.com/office/drawing/2017/model3d">
                  <am3d:model3d r:embed="rId3">
                    <am3d:spPr>
                      <a:xfrm>
                        <a:off x="0" y="0"/>
                        <a:ext cx="673542" cy="690969"/>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10085005" ay="-2698537" az="-10290965"/>
                      <am3d:postTrans dx="0" dy="0" dz="0"/>
                    </am3d:trans>
                    <am3d:raster rName="Office3DRenderer" rVer="16.0.8326">
                      <am3d:blip r:embed="rId4"/>
                    </am3d:raster>
                    <am3d:objViewport viewportSz="101505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7" name="3D Model 36" descr="Red heart">
                  <a:hlinkClick r:id="rId2"/>
                  <a:extLst>
                    <a:ext uri="{FF2B5EF4-FFF2-40B4-BE49-F238E27FC236}">
                      <a16:creationId xmlns:a16="http://schemas.microsoft.com/office/drawing/2014/main" id="{A12C56D7-3E49-4A45-9669-7F749876082F}"/>
                    </a:ext>
                  </a:extLst>
                </p:cNvPr>
                <p:cNvPicPr>
                  <a:picLocks noGrp="1" noRot="1" noChangeAspect="1" noMove="1" noResize="1" noEditPoints="1" noAdjustHandles="1" noChangeArrowheads="1" noChangeShapeType="1" noCrop="1"/>
                </p:cNvPicPr>
                <p:nvPr/>
              </p:nvPicPr>
              <p:blipFill>
                <a:blip r:embed="rId4"/>
                <a:stretch>
                  <a:fillRect/>
                </a:stretch>
              </p:blipFill>
              <p:spPr>
                <a:xfrm>
                  <a:off x="5470079" y="261128"/>
                  <a:ext cx="673542" cy="690969"/>
                </a:xfrm>
                <a:prstGeom prst="rect">
                  <a:avLst/>
                </a:prstGeom>
              </p:spPr>
            </p:pic>
          </mc:Fallback>
        </mc:AlternateContent>
        <p:sp>
          <p:nvSpPr>
            <p:cNvPr id="38" name="TextBox 37">
              <a:extLst>
                <a:ext uri="{FF2B5EF4-FFF2-40B4-BE49-F238E27FC236}">
                  <a16:creationId xmlns:a16="http://schemas.microsoft.com/office/drawing/2014/main" id="{B2A1F2C3-0B8F-453E-82F1-A06C67EA9442}"/>
                </a:ext>
              </a:extLst>
            </p:cNvPr>
            <p:cNvSpPr txBox="1"/>
            <p:nvPr/>
          </p:nvSpPr>
          <p:spPr>
            <a:xfrm>
              <a:off x="11969" y="208875"/>
              <a:ext cx="5564367" cy="584775"/>
            </a:xfrm>
            <a:prstGeom prst="rect">
              <a:avLst/>
            </a:prstGeom>
            <a:noFill/>
          </p:spPr>
          <p:txBody>
            <a:bodyPr wrap="square" rtlCol="0">
              <a:spAutoFit/>
            </a:bodyPr>
            <a:lstStyle/>
            <a:p>
              <a:pPr algn="ctr"/>
              <a:r>
                <a:rPr lang="en-US" sz="3200" b="1" dirty="0" err="1">
                  <a:solidFill>
                    <a:srgbClr val="00B050"/>
                  </a:solidFill>
                  <a:latin typeface="Times New Roman" panose="02020603050405020304" pitchFamily="18" charset="0"/>
                  <a:cs typeface="Times New Roman" panose="02020603050405020304" pitchFamily="18" charset="0"/>
                </a:rPr>
                <a:t>Thủ</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đô</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Hà</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Nội</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quê</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tôi</a:t>
              </a:r>
              <a:endParaRPr lang="vi-VN" sz="3200" b="1" dirty="0">
                <a:solidFill>
                  <a:srgbClr val="FF0000"/>
                </a:solidFill>
                <a:latin typeface="Times New Roman" panose="02020603050405020304" pitchFamily="18" charset="0"/>
                <a:cs typeface="Times New Roman" panose="02020603050405020304" pitchFamily="18" charset="0"/>
              </a:endParaRPr>
            </a:p>
          </p:txBody>
        </p:sp>
      </p:grpSp>
      <p:sp>
        <p:nvSpPr>
          <p:cNvPr id="1308" name="Freeform: Shape 1307">
            <a:extLst>
              <a:ext uri="{FF2B5EF4-FFF2-40B4-BE49-F238E27FC236}">
                <a16:creationId xmlns:a16="http://schemas.microsoft.com/office/drawing/2014/main" id="{605CCC46-20BE-D95F-5585-9DC2B858B153}"/>
              </a:ext>
            </a:extLst>
          </p:cNvPr>
          <p:cNvSpPr/>
          <p:nvPr/>
        </p:nvSpPr>
        <p:spPr>
          <a:xfrm>
            <a:off x="6287084" y="-549729"/>
            <a:ext cx="18181" cy="33169"/>
          </a:xfrm>
          <a:custGeom>
            <a:avLst/>
            <a:gdLst>
              <a:gd name="connsiteX0" fmla="*/ 9582 w 18181"/>
              <a:gd name="connsiteY0" fmla="*/ 14251 h 33169"/>
              <a:gd name="connsiteX1" fmla="*/ 18182 w 18181"/>
              <a:gd name="connsiteY1" fmla="*/ 26781 h 33169"/>
              <a:gd name="connsiteX2" fmla="*/ 7616 w 18181"/>
              <a:gd name="connsiteY2" fmla="*/ 33169 h 33169"/>
              <a:gd name="connsiteX3" fmla="*/ 2948 w 18181"/>
              <a:gd name="connsiteY3" fmla="*/ 16217 h 33169"/>
              <a:gd name="connsiteX4" fmla="*/ 9582 w 18181"/>
              <a:gd name="connsiteY4" fmla="*/ 14251 h 33169"/>
              <a:gd name="connsiteX5" fmla="*/ 9091 w 18181"/>
              <a:gd name="connsiteY5" fmla="*/ 0 h 33169"/>
              <a:gd name="connsiteX6" fmla="*/ 12531 w 18181"/>
              <a:gd name="connsiteY6" fmla="*/ 8108 h 33169"/>
              <a:gd name="connsiteX7" fmla="*/ 0 w 18181"/>
              <a:gd name="connsiteY7" fmla="*/ 9828 h 33169"/>
              <a:gd name="connsiteX8" fmla="*/ 9091 w 18181"/>
              <a:gd name="connsiteY8" fmla="*/ 0 h 3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1" h="33169">
                <a:moveTo>
                  <a:pt x="9582" y="14251"/>
                </a:moveTo>
                <a:lnTo>
                  <a:pt x="18182" y="26781"/>
                </a:lnTo>
                <a:lnTo>
                  <a:pt x="7616" y="33169"/>
                </a:lnTo>
                <a:lnTo>
                  <a:pt x="2948" y="16217"/>
                </a:lnTo>
                <a:lnTo>
                  <a:pt x="9582" y="14251"/>
                </a:lnTo>
                <a:close/>
                <a:moveTo>
                  <a:pt x="9091" y="0"/>
                </a:moveTo>
                <a:lnTo>
                  <a:pt x="12531" y="8108"/>
                </a:lnTo>
                <a:lnTo>
                  <a:pt x="0" y="9828"/>
                </a:lnTo>
                <a:lnTo>
                  <a:pt x="9091" y="0"/>
                </a:lnTo>
                <a:close/>
              </a:path>
            </a:pathLst>
          </a:custGeom>
          <a:solidFill>
            <a:srgbClr val="000000"/>
          </a:solidFill>
          <a:ln w="24563" cap="flat">
            <a:noFill/>
            <a:prstDash val="solid"/>
            <a:miter/>
          </a:ln>
        </p:spPr>
        <p:txBody>
          <a:bodyPr rtlCol="0" anchor="ctr"/>
          <a:lstStyle/>
          <a:p>
            <a:endParaRPr lang="vi-VN"/>
          </a:p>
        </p:txBody>
      </p:sp>
      <p:sp>
        <p:nvSpPr>
          <p:cNvPr id="4" name="TextBox 3">
            <a:extLst>
              <a:ext uri="{FF2B5EF4-FFF2-40B4-BE49-F238E27FC236}">
                <a16:creationId xmlns:a16="http://schemas.microsoft.com/office/drawing/2014/main" id="{4D0410F8-B76E-496F-B611-8D73135DDC77}"/>
              </a:ext>
            </a:extLst>
          </p:cNvPr>
          <p:cNvSpPr txBox="1"/>
          <p:nvPr/>
        </p:nvSpPr>
        <p:spPr>
          <a:xfrm>
            <a:off x="6528934" y="85765"/>
            <a:ext cx="5138377" cy="830997"/>
          </a:xfrm>
          <a:prstGeom prst="rect">
            <a:avLst/>
          </a:prstGeom>
          <a:noFill/>
          <a:effectLst>
            <a:glow rad="63500">
              <a:schemeClr val="accent4">
                <a:satMod val="175000"/>
                <a:alpha val="40000"/>
              </a:schemeClr>
            </a:glow>
            <a:reflection blurRad="6350" stA="52000" endA="300" endPos="35000" dir="5400000" sy="-100000" algn="bl" rotWithShape="0"/>
          </a:effectLst>
        </p:spPr>
        <p:txBody>
          <a:bodyPr wrap="square" rtlCol="0">
            <a:spAutoFit/>
          </a:bodyPr>
          <a:lstStyle/>
          <a:p>
            <a:pPr algn="ctr"/>
            <a:r>
              <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BẢN ĐỒ </a:t>
            </a:r>
            <a:r>
              <a:rPr lang="en-US" sz="480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VIỆT NAM</a:t>
            </a:r>
            <a:endPar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endParaRPr>
          </a:p>
        </p:txBody>
      </p:sp>
      <p:grpSp>
        <p:nvGrpSpPr>
          <p:cNvPr id="168" name="Group 167">
            <a:extLst>
              <a:ext uri="{FF2B5EF4-FFF2-40B4-BE49-F238E27FC236}">
                <a16:creationId xmlns:a16="http://schemas.microsoft.com/office/drawing/2014/main" id="{312B6E42-4932-4545-9DA7-F40EFFD49B5D}"/>
              </a:ext>
            </a:extLst>
          </p:cNvPr>
          <p:cNvGrpSpPr/>
          <p:nvPr/>
        </p:nvGrpSpPr>
        <p:grpSpPr>
          <a:xfrm>
            <a:off x="7739761" y="792522"/>
            <a:ext cx="4243025" cy="523220"/>
            <a:chOff x="7739761" y="792522"/>
            <a:chExt cx="4243025" cy="523220"/>
          </a:xfrm>
        </p:grpSpPr>
        <p:sp>
          <p:nvSpPr>
            <p:cNvPr id="169" name="TextBox 168">
              <a:extLst>
                <a:ext uri="{FF2B5EF4-FFF2-40B4-BE49-F238E27FC236}">
                  <a16:creationId xmlns:a16="http://schemas.microsoft.com/office/drawing/2014/main" id="{D0BB5657-A32D-4102-80A8-C42D8B55E4C3}"/>
                </a:ext>
              </a:extLst>
            </p:cNvPr>
            <p:cNvSpPr txBox="1"/>
            <p:nvPr/>
          </p:nvSpPr>
          <p:spPr>
            <a:xfrm>
              <a:off x="7739761" y="792522"/>
              <a:ext cx="4243025" cy="523220"/>
            </a:xfrm>
            <a:prstGeom prst="rect">
              <a:avLst/>
            </a:prstGeom>
            <a:noFill/>
          </p:spPr>
          <p:txBody>
            <a:bodyPr wrap="square" rtlCol="0">
              <a:spAutoFit/>
            </a:bodyPr>
            <a:lstStyle/>
            <a:p>
              <a:pPr algn="ct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Nam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trong</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tôi</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a:t>
              </a:r>
            </a:p>
          </p:txBody>
        </p:sp>
        <mc:AlternateContent xmlns:mc="http://schemas.openxmlformats.org/markup-compatibility/2006">
          <mc:Choice xmlns:am3d="http://schemas.microsoft.com/office/drawing/2017/model3d" Requires="am3d">
            <p:graphicFrame>
              <p:nvGraphicFramePr>
                <p:cNvPr id="170" name="3D Model 169" descr="Red heart">
                  <a:hlinkClick r:id="rId5"/>
                  <a:extLst>
                    <a:ext uri="{FF2B5EF4-FFF2-40B4-BE49-F238E27FC236}">
                      <a16:creationId xmlns:a16="http://schemas.microsoft.com/office/drawing/2014/main" id="{A7970AA3-3A9A-4434-9CA3-D92CB97E851C}"/>
                    </a:ext>
                  </a:extLst>
                </p:cNvPr>
                <p:cNvGraphicFramePr>
                  <a:graphicFrameLocks noChangeAspect="1"/>
                </p:cNvGraphicFramePr>
                <p:nvPr/>
              </p:nvGraphicFramePr>
              <p:xfrm>
                <a:off x="10450652" y="826337"/>
                <a:ext cx="579536" cy="484531"/>
              </p:xfrm>
              <a:graphic>
                <a:graphicData uri="http://schemas.microsoft.com/office/drawing/2017/model3d">
                  <am3d:model3d r:embed="rId3">
                    <am3d:spPr>
                      <a:xfrm>
                        <a:off x="0" y="0"/>
                        <a:ext cx="579536" cy="484531"/>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588784" ay="1987067" az="10118498"/>
                      <am3d:postTrans dx="0" dy="0" dz="0"/>
                    </am3d:trans>
                    <am3d:raster rName="Office3DRenderer" rVer="16.0.8326">
                      <am3d:blip r:embed="rId6"/>
                    </am3d:raster>
                    <am3d:objViewport viewportSz="7505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0" name="3D Model 169" descr="Red heart">
                  <a:hlinkClick r:id="rId5"/>
                  <a:extLst>
                    <a:ext uri="{FF2B5EF4-FFF2-40B4-BE49-F238E27FC236}">
                      <a16:creationId xmlns:a16="http://schemas.microsoft.com/office/drawing/2014/main" id="{A7970AA3-3A9A-4434-9CA3-D92CB97E851C}"/>
                    </a:ext>
                  </a:extLst>
                </p:cNvPr>
                <p:cNvPicPr>
                  <a:picLocks noGrp="1" noRot="1" noChangeAspect="1" noMove="1" noResize="1" noEditPoints="1" noAdjustHandles="1" noChangeArrowheads="1" noChangeShapeType="1" noCrop="1"/>
                </p:cNvPicPr>
                <p:nvPr/>
              </p:nvPicPr>
              <p:blipFill>
                <a:blip r:embed="rId6"/>
                <a:stretch>
                  <a:fillRect/>
                </a:stretch>
              </p:blipFill>
              <p:spPr>
                <a:xfrm>
                  <a:off x="10450652" y="826337"/>
                  <a:ext cx="579536" cy="484531"/>
                </a:xfrm>
                <a:prstGeom prst="rect">
                  <a:avLst/>
                </a:prstGeom>
              </p:spPr>
            </p:pic>
          </mc:Fallback>
        </mc:AlternateContent>
      </p:grpSp>
      <p:sp>
        <p:nvSpPr>
          <p:cNvPr id="178" name="TextBox 177">
            <a:extLst>
              <a:ext uri="{FF2B5EF4-FFF2-40B4-BE49-F238E27FC236}">
                <a16:creationId xmlns:a16="http://schemas.microsoft.com/office/drawing/2014/main" id="{068CCD58-3B13-4A24-9C1B-C11C052E2AE8}"/>
              </a:ext>
            </a:extLst>
          </p:cNvPr>
          <p:cNvSpPr txBox="1"/>
          <p:nvPr/>
        </p:nvSpPr>
        <p:spPr>
          <a:xfrm>
            <a:off x="11273672" y="655166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[Back]</a:t>
            </a:r>
          </a:p>
        </p:txBody>
      </p:sp>
      <p:grpSp>
        <p:nvGrpSpPr>
          <p:cNvPr id="18" name="Group 17">
            <a:extLst>
              <a:ext uri="{FF2B5EF4-FFF2-40B4-BE49-F238E27FC236}">
                <a16:creationId xmlns:a16="http://schemas.microsoft.com/office/drawing/2014/main" id="{86DC9C1A-9B43-45EC-8B9D-8B8321226584}"/>
              </a:ext>
            </a:extLst>
          </p:cNvPr>
          <p:cNvGrpSpPr/>
          <p:nvPr/>
        </p:nvGrpSpPr>
        <p:grpSpPr>
          <a:xfrm>
            <a:off x="2844065" y="1545952"/>
            <a:ext cx="8993282" cy="4349732"/>
            <a:chOff x="2844065" y="1545952"/>
            <a:chExt cx="8993282" cy="4349732"/>
          </a:xfrm>
        </p:grpSpPr>
        <p:sp>
          <p:nvSpPr>
            <p:cNvPr id="19" name="TextBox 18">
              <a:extLst>
                <a:ext uri="{FF2B5EF4-FFF2-40B4-BE49-F238E27FC236}">
                  <a16:creationId xmlns:a16="http://schemas.microsoft.com/office/drawing/2014/main" id="{4DE1AE00-0C99-4583-BFBD-382D3A1BF065}"/>
                </a:ext>
              </a:extLst>
            </p:cNvPr>
            <p:cNvSpPr txBox="1"/>
            <p:nvPr/>
          </p:nvSpPr>
          <p:spPr>
            <a:xfrm>
              <a:off x="2844065" y="1545952"/>
              <a:ext cx="8993282" cy="1015663"/>
            </a:xfrm>
            <a:prstGeom prst="rect">
              <a:avLst/>
            </a:prstGeom>
            <a:noFill/>
          </p:spPr>
          <p:txBody>
            <a:bodyPr wrap="square">
              <a:spAutoFit/>
            </a:bodyPr>
            <a:lstStyle/>
            <a:p>
              <a:pPr algn="just"/>
              <a:r>
                <a:rPr lang="en-US" sz="2000" dirty="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Khí hậu Hà Nội mang đặc điểm của khí hậu nhiệt đới gió mùa</a:t>
              </a:r>
              <a:r>
                <a:rPr lang="en-US" sz="2000" dirty="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Thời tiết có sự khác biệt rõ ràng giữa mùa nóng và mùa lạnh, do nằm khá sâu trong nội địa và gần như không có một vùng nước lớn nào giúp điều hoà khí hậu. </a:t>
              </a:r>
              <a:endParaRPr lang="vi-VN" sz="2000" b="0" dirty="0">
                <a:solidFill>
                  <a:schemeClr val="bg1"/>
                </a:solidFill>
                <a:effectLst/>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DFB08717-134B-4995-AAF0-B461273CADB0}"/>
                </a:ext>
              </a:extLst>
            </p:cNvPr>
            <p:cNvSpPr txBox="1"/>
            <p:nvPr/>
          </p:nvSpPr>
          <p:spPr>
            <a:xfrm>
              <a:off x="2880908" y="2725585"/>
              <a:ext cx="6360160" cy="3170099"/>
            </a:xfrm>
            <a:prstGeom prst="rect">
              <a:avLst/>
            </a:prstGeom>
            <a:noFill/>
          </p:spPr>
          <p:txBody>
            <a:bodyPr wrap="square">
              <a:spAutoFit/>
            </a:bodyPr>
            <a:lstStyle/>
            <a:p>
              <a:pPr algn="just"/>
              <a:r>
                <a:rPr lang="en-US" sz="2000" dirty="0">
                  <a:solidFill>
                    <a:schemeClr val="bg1"/>
                  </a:solidFill>
                  <a:latin typeface="Times New Roman" panose="02020603050405020304" pitchFamily="18" charset="0"/>
                  <a:cs typeface="Times New Roman" panose="02020603050405020304" pitchFamily="18" charset="0"/>
                </a:rPr>
                <a:t>	</a:t>
              </a:r>
              <a:r>
                <a:rPr lang="vi-VN" sz="2000" dirty="0">
                  <a:solidFill>
                    <a:schemeClr val="bg1"/>
                  </a:solidFill>
                  <a:latin typeface="Times New Roman" panose="02020603050405020304" pitchFamily="18" charset="0"/>
                  <a:cs typeface="Times New Roman" panose="02020603050405020304" pitchFamily="18" charset="0"/>
                </a:rPr>
                <a:t>Mặc dù thời tiết được chia làm hai mùa chính là mùa mưa – từ tháng 4 tới tháng 10 – và mùa khô – từ tháng 11 tới tháng 3, nhưng Hà Nội vẫn được tận hưởng thời tiết bốn mùa nhờ các tháng giao mùa. Mùa nóng bắt đầu từ tháng 5 đến hết tháng 8, khí hậu nóng ẩm vào đầu mùa và cuối mùa mưa nhiều rồi mát mẻ, khô ráo vào tháng 9 và tháng 10. Mùa lạnh bắt đầu từ cuối tháng 11 đến hết tháng 3 năm sau. Từ cuối tháng 11 đến nửa đầu tháng 2 rét và hanh khô, từ nửa cuối tháng 2 đến hết tháng 3 lạnh ẩm và mưa phùn kéo dài từng đợt. </a:t>
              </a:r>
              <a:endParaRPr lang="vi-VN" sz="2000" b="0" dirty="0">
                <a:solidFill>
                  <a:schemeClr val="bg1"/>
                </a:solidFill>
                <a:effectLst/>
                <a:latin typeface="Times New Roman" panose="02020603050405020304" pitchFamily="18" charset="0"/>
                <a:cs typeface="Times New Roman" panose="02020603050405020304" pitchFamily="18" charset="0"/>
              </a:endParaRPr>
            </a:p>
          </p:txBody>
        </p:sp>
      </p:grpSp>
      <p:pic>
        <p:nvPicPr>
          <p:cNvPr id="22" name="Graphic 21" descr="Repeat">
            <a:hlinkClick r:id="rId7" action="ppaction://hlinksldjump"/>
            <a:extLst>
              <a:ext uri="{FF2B5EF4-FFF2-40B4-BE49-F238E27FC236}">
                <a16:creationId xmlns:a16="http://schemas.microsoft.com/office/drawing/2014/main" id="{7E4FC2A8-ABA9-4128-8CD1-8BBCBF800F2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49590" y="6134590"/>
            <a:ext cx="559838" cy="559838"/>
          </a:xfrm>
          <a:prstGeom prst="rect">
            <a:avLst/>
          </a:prstGeom>
        </p:spPr>
      </p:pic>
      <p:pic>
        <p:nvPicPr>
          <p:cNvPr id="23" name="Picture 22">
            <a:hlinkClick r:id="rId10" action="ppaction://hlinksldjump"/>
            <a:extLst>
              <a:ext uri="{FF2B5EF4-FFF2-40B4-BE49-F238E27FC236}">
                <a16:creationId xmlns:a16="http://schemas.microsoft.com/office/drawing/2014/main" id="{5C5A7543-842E-4150-8103-A223E9064DB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14" t="5724" r="4842" b="12421"/>
          <a:stretch/>
        </p:blipFill>
        <p:spPr>
          <a:xfrm flipH="1">
            <a:off x="11506274" y="85765"/>
            <a:ext cx="622065" cy="328681"/>
          </a:xfrm>
          <a:prstGeom prst="rect">
            <a:avLst/>
          </a:prstGeom>
          <a:solidFill>
            <a:schemeClr val="tx1">
              <a:lumMod val="75000"/>
              <a:alpha val="38000"/>
            </a:schemeClr>
          </a:solidFill>
        </p:spPr>
      </p:pic>
      <p:sp>
        <p:nvSpPr>
          <p:cNvPr id="24" name="Rectangle: Rounded Corners 23">
            <a:hlinkClick r:id="rId12" action="ppaction://hlinksldjump"/>
            <a:extLst>
              <a:ext uri="{FF2B5EF4-FFF2-40B4-BE49-F238E27FC236}">
                <a16:creationId xmlns:a16="http://schemas.microsoft.com/office/drawing/2014/main" id="{6C1F3D22-9640-420F-8615-BCF3510669EC}"/>
              </a:ext>
            </a:extLst>
          </p:cNvPr>
          <p:cNvSpPr/>
          <p:nvPr/>
        </p:nvSpPr>
        <p:spPr>
          <a:xfrm>
            <a:off x="2199609" y="6134590"/>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Khái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quát</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5" name="Rectangle: Rounded Corners 24">
            <a:hlinkClick r:id="rId13" action="ppaction://hlinksldjump"/>
            <a:extLst>
              <a:ext uri="{FF2B5EF4-FFF2-40B4-BE49-F238E27FC236}">
                <a16:creationId xmlns:a16="http://schemas.microsoft.com/office/drawing/2014/main" id="{B95D624D-BCC8-4ADA-A4E2-894EA8948762}"/>
              </a:ext>
            </a:extLst>
          </p:cNvPr>
          <p:cNvSpPr/>
          <p:nvPr/>
        </p:nvSpPr>
        <p:spPr>
          <a:xfrm>
            <a:off x="4793923" y="6153763"/>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Dân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cư</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6" name="Rectangle: Rounded Corners 25">
            <a:hlinkClick r:id="rId14" action="ppaction://hlinksldjump"/>
            <a:extLst>
              <a:ext uri="{FF2B5EF4-FFF2-40B4-BE49-F238E27FC236}">
                <a16:creationId xmlns:a16="http://schemas.microsoft.com/office/drawing/2014/main" id="{1C2DC64C-52A2-4A1D-8212-7DA328D1BC9F}"/>
              </a:ext>
            </a:extLst>
          </p:cNvPr>
          <p:cNvSpPr/>
          <p:nvPr/>
        </p:nvSpPr>
        <p:spPr>
          <a:xfrm>
            <a:off x="6135719" y="6164299"/>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Nguồn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gốc</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tên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gọi</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7" name="Rectangle: Rounded Corners 26">
            <a:hlinkClick r:id="rId15" action="ppaction://hlinksldjump"/>
            <a:extLst>
              <a:ext uri="{FF2B5EF4-FFF2-40B4-BE49-F238E27FC236}">
                <a16:creationId xmlns:a16="http://schemas.microsoft.com/office/drawing/2014/main" id="{CC7C966A-E2E6-490C-AF6B-38C003FCD101}"/>
              </a:ext>
            </a:extLst>
          </p:cNvPr>
          <p:cNvSpPr/>
          <p:nvPr/>
        </p:nvSpPr>
        <p:spPr>
          <a:xfrm>
            <a:off x="3483199" y="6143715"/>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Vị</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trí</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địa</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lý</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8" name="Rectangle: Rounded Corners 27">
            <a:hlinkClick r:id="rId16" action="ppaction://hlinksldjump"/>
            <a:extLst>
              <a:ext uri="{FF2B5EF4-FFF2-40B4-BE49-F238E27FC236}">
                <a16:creationId xmlns:a16="http://schemas.microsoft.com/office/drawing/2014/main" id="{ADD52C0C-4DC8-432A-9AFB-CB8372A4D91A}"/>
              </a:ext>
            </a:extLst>
          </p:cNvPr>
          <p:cNvSpPr/>
          <p:nvPr/>
        </p:nvSpPr>
        <p:spPr>
          <a:xfrm>
            <a:off x="7454222" y="6154252"/>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Khí</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hậu</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29" name="Rectangle: Rounded Corners 28">
            <a:hlinkClick r:id="" action="ppaction://noaction"/>
            <a:extLst>
              <a:ext uri="{FF2B5EF4-FFF2-40B4-BE49-F238E27FC236}">
                <a16:creationId xmlns:a16="http://schemas.microsoft.com/office/drawing/2014/main" id="{075CFF5F-F105-4D97-8D49-47BA463531AC}"/>
              </a:ext>
            </a:extLst>
          </p:cNvPr>
          <p:cNvSpPr/>
          <p:nvPr/>
        </p:nvSpPr>
        <p:spPr>
          <a:xfrm>
            <a:off x="8772725" y="6148669"/>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Hành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chính</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30" name="Rectangle: Rounded Corners 29">
            <a:hlinkClick r:id="rId17"/>
            <a:extLst>
              <a:ext uri="{FF2B5EF4-FFF2-40B4-BE49-F238E27FC236}">
                <a16:creationId xmlns:a16="http://schemas.microsoft.com/office/drawing/2014/main" id="{373DA23F-6222-4268-9718-D9B0359A77FD}"/>
              </a:ext>
            </a:extLst>
          </p:cNvPr>
          <p:cNvSpPr/>
          <p:nvPr/>
        </p:nvSpPr>
        <p:spPr>
          <a:xfrm>
            <a:off x="10091228" y="6149651"/>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Địa</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danh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nổi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tiếng</a:t>
            </a:r>
            <a:r>
              <a:rPr lang="en-US" sz="1400" dirty="0">
                <a:solidFill>
                  <a:schemeClr val="bg1"/>
                </a:solidFill>
                <a:latin typeface="Segoe UI Black" panose="020B0A02040204020203" pitchFamily="34" charset="0"/>
                <a:ea typeface="Segoe UI Black" panose="020B0A02040204020203" pitchFamily="34" charset="0"/>
              </a:rPr>
              <a:t> </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31" name="Rectangle: Rounded Corners 30">
            <a:extLst>
              <a:ext uri="{FF2B5EF4-FFF2-40B4-BE49-F238E27FC236}">
                <a16:creationId xmlns:a16="http://schemas.microsoft.com/office/drawing/2014/main" id="{9348C098-8335-4EF7-A0FE-6203D9C525AE}"/>
              </a:ext>
            </a:extLst>
          </p:cNvPr>
          <p:cNvSpPr/>
          <p:nvPr/>
        </p:nvSpPr>
        <p:spPr>
          <a:xfrm>
            <a:off x="7452323" y="6174851"/>
            <a:ext cx="1250473"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8B0DBEC-0807-4B23-9CC3-5C5591991C7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427196" y="2662553"/>
            <a:ext cx="2555590" cy="2594311"/>
          </a:xfrm>
          <a:prstGeom prst="rect">
            <a:avLst/>
          </a:prstGeom>
        </p:spPr>
      </p:pic>
      <mc:AlternateContent xmlns:mc="http://schemas.openxmlformats.org/markup-compatibility/2006">
        <mc:Choice xmlns:am3d="http://schemas.microsoft.com/office/drawing/2017/model3d" Requires="am3d">
          <p:graphicFrame>
            <p:nvGraphicFramePr>
              <p:cNvPr id="43" name="3D Model 42" descr="The Earth">
                <a:hlinkClick r:id="rId19"/>
                <a:extLst>
                  <a:ext uri="{FF2B5EF4-FFF2-40B4-BE49-F238E27FC236}">
                    <a16:creationId xmlns:a16="http://schemas.microsoft.com/office/drawing/2014/main" id="{B9C0DBC6-EBCB-4246-A2CF-83E04C9FEE8D}"/>
                  </a:ext>
                </a:extLst>
              </p:cNvPr>
              <p:cNvGraphicFramePr>
                <a:graphicFrameLocks noChangeAspect="1"/>
              </p:cNvGraphicFramePr>
              <p:nvPr>
                <p:extLst>
                  <p:ext uri="{D42A27DB-BD31-4B8C-83A1-F6EECF244321}">
                    <p14:modId xmlns:p14="http://schemas.microsoft.com/office/powerpoint/2010/main" val="2599575262"/>
                  </p:ext>
                </p:extLst>
              </p:nvPr>
            </p:nvGraphicFramePr>
            <p:xfrm>
              <a:off x="11528082" y="5296727"/>
              <a:ext cx="598957" cy="598957"/>
            </p:xfrm>
            <a:graphic>
              <a:graphicData uri="http://schemas.microsoft.com/office/drawing/2017/model3d">
                <am3d:model3d r:embed="rId20">
                  <am3d:spPr>
                    <a:xfrm>
                      <a:off x="0" y="0"/>
                      <a:ext cx="598957" cy="598957"/>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1786542" ay="-1703204" az="-912997"/>
                    <am3d:postTrans dx="0" dy="0" dz="0"/>
                  </am3d:trans>
                  <am3d:raster rName="Office3DRenderer" rVer="16.0.8326">
                    <am3d:blip r:embed="rId21"/>
                  </am3d:raster>
                  <am3d:objViewport viewportSz="9222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3" name="3D Model 42" descr="The Earth">
                <a:hlinkClick r:id="rId19"/>
                <a:extLst>
                  <a:ext uri="{FF2B5EF4-FFF2-40B4-BE49-F238E27FC236}">
                    <a16:creationId xmlns:a16="http://schemas.microsoft.com/office/drawing/2014/main" id="{B9C0DBC6-EBCB-4246-A2CF-83E04C9FEE8D}"/>
                  </a:ext>
                </a:extLst>
              </p:cNvPr>
              <p:cNvPicPr>
                <a:picLocks noGrp="1" noRot="1" noChangeAspect="1" noMove="1" noResize="1" noEditPoints="1" noAdjustHandles="1" noChangeArrowheads="1" noChangeShapeType="1" noCrop="1"/>
              </p:cNvPicPr>
              <p:nvPr/>
            </p:nvPicPr>
            <p:blipFill>
              <a:blip r:embed="rId21"/>
              <a:stretch>
                <a:fillRect/>
              </a:stretch>
            </p:blipFill>
            <p:spPr>
              <a:xfrm>
                <a:off x="11528082" y="5296727"/>
                <a:ext cx="598957" cy="598957"/>
              </a:xfrm>
              <a:prstGeom prst="rect">
                <a:avLst/>
              </a:prstGeom>
            </p:spPr>
          </p:pic>
        </mc:Fallback>
      </mc:AlternateContent>
      <p:sp>
        <p:nvSpPr>
          <p:cNvPr id="44" name="TextBox 43">
            <a:extLst>
              <a:ext uri="{FF2B5EF4-FFF2-40B4-BE49-F238E27FC236}">
                <a16:creationId xmlns:a16="http://schemas.microsoft.com/office/drawing/2014/main" id="{DBCF4D23-5547-403E-B53D-B323754A5080}"/>
              </a:ext>
            </a:extLst>
          </p:cNvPr>
          <p:cNvSpPr txBox="1"/>
          <p:nvPr/>
        </p:nvSpPr>
        <p:spPr>
          <a:xfrm>
            <a:off x="11271726" y="581007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[Link]</a:t>
            </a:r>
          </a:p>
        </p:txBody>
      </p:sp>
      <p:pic>
        <p:nvPicPr>
          <p:cNvPr id="33" name="Picture 2">
            <a:extLst>
              <a:ext uri="{FF2B5EF4-FFF2-40B4-BE49-F238E27FC236}">
                <a16:creationId xmlns:a16="http://schemas.microsoft.com/office/drawing/2014/main" id="{28042F9F-3B82-4C5F-B1A8-E69BF50E690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36901" y="944786"/>
            <a:ext cx="1323439" cy="132343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4C77B6D6-8843-4AB3-907C-C9D6CD234D45}"/>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77327" y="2662553"/>
            <a:ext cx="2242586" cy="223947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440278"/>
      </p:ext>
    </p:extLst>
  </p:cSld>
  <p:clrMapOvr>
    <a:masterClrMapping/>
  </p:clrMapOvr>
  <mc:AlternateContent xmlns:mc="http://schemas.openxmlformats.org/markup-compatibility/2006" xmlns:p159="http://schemas.microsoft.com/office/powerpoint/2015/09/main">
    <mc:Choice Requires="p159">
      <p:transition spd="slow"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accel="10000" decel="10000" fill="hold" nodeType="withEffect">
                                  <p:stCondLst>
                                    <p:cond delay="0"/>
                                  </p:stCondLst>
                                  <p:childTnLst>
                                    <p:animRot by="21600000">
                                      <p:cBhvr>
                                        <p:cTn id="6" dur="3000" fill="hold"/>
                                        <p:tgtEl>
                                          <p:spTgt spid="43"/>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0410F8-B76E-496F-B611-8D73135DDC77}"/>
              </a:ext>
            </a:extLst>
          </p:cNvPr>
          <p:cNvSpPr txBox="1"/>
          <p:nvPr/>
        </p:nvSpPr>
        <p:spPr>
          <a:xfrm>
            <a:off x="6528934" y="85765"/>
            <a:ext cx="5138377" cy="830997"/>
          </a:xfrm>
          <a:prstGeom prst="rect">
            <a:avLst/>
          </a:prstGeom>
          <a:noFill/>
          <a:effectLst>
            <a:glow rad="63500">
              <a:schemeClr val="accent4">
                <a:satMod val="175000"/>
                <a:alpha val="40000"/>
              </a:schemeClr>
            </a:glow>
            <a:reflection blurRad="6350" stA="52000" endA="300" endPos="35000" dir="5400000" sy="-100000" algn="bl" rotWithShape="0"/>
          </a:effectLst>
        </p:spPr>
        <p:txBody>
          <a:bodyPr wrap="square" rtlCol="0">
            <a:spAutoFit/>
          </a:bodyPr>
          <a:lstStyle/>
          <a:p>
            <a:pPr algn="ctr"/>
            <a:r>
              <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BẢN ĐỒ </a:t>
            </a:r>
            <a:r>
              <a:rPr lang="en-US" sz="480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VIỆT NAM</a:t>
            </a:r>
            <a:endPar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endParaRPr>
          </a:p>
        </p:txBody>
      </p:sp>
      <p:pic>
        <p:nvPicPr>
          <p:cNvPr id="226" name="Picture 225">
            <a:extLst>
              <a:ext uri="{FF2B5EF4-FFF2-40B4-BE49-F238E27FC236}">
                <a16:creationId xmlns:a16="http://schemas.microsoft.com/office/drawing/2014/main" id="{2602ACEA-851B-4680-9B57-43EF472A2854}"/>
              </a:ext>
            </a:extLst>
          </p:cNvPr>
          <p:cNvPicPr>
            <a:picLocks noChangeAspect="1"/>
          </p:cNvPicPr>
          <p:nvPr/>
        </p:nvPicPr>
        <p:blipFill rotWithShape="1">
          <a:blip r:embed="rId2">
            <a:extLst>
              <a:ext uri="{28A0092B-C50C-407E-A947-70E740481C1C}">
                <a14:useLocalDpi xmlns:a14="http://schemas.microsoft.com/office/drawing/2010/main" val="0"/>
              </a:ext>
            </a:extLst>
          </a:blip>
          <a:srcRect l="8014" t="5724" r="4842" b="12421"/>
          <a:stretch/>
        </p:blipFill>
        <p:spPr>
          <a:xfrm>
            <a:off x="8461211" y="1343596"/>
            <a:ext cx="2622504" cy="1385655"/>
          </a:xfrm>
          <a:prstGeom prst="rect">
            <a:avLst/>
          </a:prstGeom>
          <a:solidFill>
            <a:schemeClr val="tx1">
              <a:lumMod val="75000"/>
              <a:alpha val="38000"/>
            </a:schemeClr>
          </a:solidFill>
        </p:spPr>
      </p:pic>
      <p:grpSp>
        <p:nvGrpSpPr>
          <p:cNvPr id="168" name="Group 167">
            <a:extLst>
              <a:ext uri="{FF2B5EF4-FFF2-40B4-BE49-F238E27FC236}">
                <a16:creationId xmlns:a16="http://schemas.microsoft.com/office/drawing/2014/main" id="{312B6E42-4932-4545-9DA7-F40EFFD49B5D}"/>
              </a:ext>
            </a:extLst>
          </p:cNvPr>
          <p:cNvGrpSpPr/>
          <p:nvPr/>
        </p:nvGrpSpPr>
        <p:grpSpPr>
          <a:xfrm>
            <a:off x="7739761" y="792522"/>
            <a:ext cx="4243025" cy="523220"/>
            <a:chOff x="7739761" y="792522"/>
            <a:chExt cx="4243025" cy="523220"/>
          </a:xfrm>
        </p:grpSpPr>
        <p:sp>
          <p:nvSpPr>
            <p:cNvPr id="169" name="TextBox 168">
              <a:extLst>
                <a:ext uri="{FF2B5EF4-FFF2-40B4-BE49-F238E27FC236}">
                  <a16:creationId xmlns:a16="http://schemas.microsoft.com/office/drawing/2014/main" id="{D0BB5657-A32D-4102-80A8-C42D8B55E4C3}"/>
                </a:ext>
              </a:extLst>
            </p:cNvPr>
            <p:cNvSpPr txBox="1"/>
            <p:nvPr/>
          </p:nvSpPr>
          <p:spPr>
            <a:xfrm>
              <a:off x="7739761" y="792522"/>
              <a:ext cx="4243025" cy="523220"/>
            </a:xfrm>
            <a:prstGeom prst="rect">
              <a:avLst/>
            </a:prstGeom>
            <a:noFill/>
          </p:spPr>
          <p:txBody>
            <a:bodyPr wrap="square" rtlCol="0">
              <a:spAutoFit/>
            </a:bodyPr>
            <a:lstStyle/>
            <a:p>
              <a:pPr algn="ct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Nam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trong</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tôi</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a:t>
              </a:r>
            </a:p>
          </p:txBody>
        </p:sp>
        <mc:AlternateContent xmlns:mc="http://schemas.openxmlformats.org/markup-compatibility/2006">
          <mc:Choice xmlns:am3d="http://schemas.microsoft.com/office/drawing/2017/model3d" Requires="am3d">
            <p:graphicFrame>
              <p:nvGraphicFramePr>
                <p:cNvPr id="170" name="3D Model 169" descr="Red heart">
                  <a:hlinkClick r:id="rId3"/>
                  <a:extLst>
                    <a:ext uri="{FF2B5EF4-FFF2-40B4-BE49-F238E27FC236}">
                      <a16:creationId xmlns:a16="http://schemas.microsoft.com/office/drawing/2014/main" id="{A7970AA3-3A9A-4434-9CA3-D92CB97E851C}"/>
                    </a:ext>
                  </a:extLst>
                </p:cNvPr>
                <p:cNvGraphicFramePr>
                  <a:graphicFrameLocks noChangeAspect="1"/>
                </p:cNvGraphicFramePr>
                <p:nvPr/>
              </p:nvGraphicFramePr>
              <p:xfrm>
                <a:off x="10450652" y="826337"/>
                <a:ext cx="579536" cy="484531"/>
              </p:xfrm>
              <a:graphic>
                <a:graphicData uri="http://schemas.microsoft.com/office/drawing/2017/model3d">
                  <am3d:model3d r:embed="rId4">
                    <am3d:spPr>
                      <a:xfrm>
                        <a:off x="0" y="0"/>
                        <a:ext cx="579536" cy="484531"/>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588784" ay="1987067" az="10118498"/>
                      <am3d:postTrans dx="0" dy="0" dz="0"/>
                    </am3d:trans>
                    <am3d:raster rName="Office3DRenderer" rVer="16.0.8326">
                      <am3d:blip r:embed="rId5"/>
                    </am3d:raster>
                    <am3d:objViewport viewportSz="7505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0" name="3D Model 169" descr="Red heart">
                  <a:hlinkClick r:id="rId3"/>
                  <a:extLst>
                    <a:ext uri="{FF2B5EF4-FFF2-40B4-BE49-F238E27FC236}">
                      <a16:creationId xmlns:a16="http://schemas.microsoft.com/office/drawing/2014/main" id="{A7970AA3-3A9A-4434-9CA3-D92CB97E851C}"/>
                    </a:ext>
                  </a:extLst>
                </p:cNvPr>
                <p:cNvPicPr>
                  <a:picLocks noGrp="1" noRot="1" noChangeAspect="1" noMove="1" noResize="1" noEditPoints="1" noAdjustHandles="1" noChangeArrowheads="1" noChangeShapeType="1" noCrop="1"/>
                </p:cNvPicPr>
                <p:nvPr/>
              </p:nvPicPr>
              <p:blipFill>
                <a:blip r:embed="rId5"/>
                <a:stretch>
                  <a:fillRect/>
                </a:stretch>
              </p:blipFill>
              <p:spPr>
                <a:xfrm>
                  <a:off x="10450652" y="826337"/>
                  <a:ext cx="579536" cy="484531"/>
                </a:xfrm>
                <a:prstGeom prst="rect">
                  <a:avLst/>
                </a:prstGeom>
              </p:spPr>
            </p:pic>
          </mc:Fallback>
        </mc:AlternateContent>
      </p:grpSp>
      <p:sp>
        <p:nvSpPr>
          <p:cNvPr id="172" name="TextBox 171">
            <a:extLst>
              <a:ext uri="{FF2B5EF4-FFF2-40B4-BE49-F238E27FC236}">
                <a16:creationId xmlns:a16="http://schemas.microsoft.com/office/drawing/2014/main" id="{E0D13461-6BA0-4EFD-85A5-7BA81A033B3C}"/>
              </a:ext>
            </a:extLst>
          </p:cNvPr>
          <p:cNvSpPr txBox="1"/>
          <p:nvPr/>
        </p:nvSpPr>
        <p:spPr>
          <a:xfrm>
            <a:off x="11273672" y="655166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[Back]</a:t>
            </a:r>
          </a:p>
        </p:txBody>
      </p:sp>
      <p:pic>
        <p:nvPicPr>
          <p:cNvPr id="3" name="Picture 2">
            <a:extLst>
              <a:ext uri="{FF2B5EF4-FFF2-40B4-BE49-F238E27FC236}">
                <a16:creationId xmlns:a16="http://schemas.microsoft.com/office/drawing/2014/main" id="{CF149FDA-0B91-4B84-B82D-E641974AF6C0}"/>
              </a:ext>
            </a:extLst>
          </p:cNvPr>
          <p:cNvPicPr>
            <a:picLocks noChangeAspect="1"/>
          </p:cNvPicPr>
          <p:nvPr/>
        </p:nvPicPr>
        <p:blipFill>
          <a:blip r:embed="rId6"/>
          <a:stretch>
            <a:fillRect/>
          </a:stretch>
        </p:blipFill>
        <p:spPr>
          <a:xfrm>
            <a:off x="8255382" y="2783787"/>
            <a:ext cx="3355752" cy="1887610"/>
          </a:xfrm>
          <a:prstGeom prst="rect">
            <a:avLst/>
          </a:prstGeom>
        </p:spPr>
      </p:pic>
      <p:pic>
        <p:nvPicPr>
          <p:cNvPr id="177" name="Picture 176">
            <a:hlinkClick r:id="rId7" action="ppaction://hlinksldjump"/>
            <a:extLst>
              <a:ext uri="{FF2B5EF4-FFF2-40B4-BE49-F238E27FC236}">
                <a16:creationId xmlns:a16="http://schemas.microsoft.com/office/drawing/2014/main" id="{DEA269BE-43B0-4208-B7C1-C61967496B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14" t="5724" r="4842" b="12421"/>
          <a:stretch/>
        </p:blipFill>
        <p:spPr>
          <a:xfrm>
            <a:off x="11439332" y="85765"/>
            <a:ext cx="645306" cy="340961"/>
          </a:xfrm>
          <a:prstGeom prst="rect">
            <a:avLst/>
          </a:prstGeom>
          <a:solidFill>
            <a:schemeClr val="tx1">
              <a:lumMod val="75000"/>
              <a:alpha val="38000"/>
            </a:schemeClr>
          </a:solidFill>
        </p:spPr>
      </p:pic>
      <p:pic>
        <p:nvPicPr>
          <p:cNvPr id="171" name="Graphic 170" descr="Repeat">
            <a:hlinkClick r:id="rId8" action="ppaction://hlinksldjump"/>
            <a:extLst>
              <a:ext uri="{FF2B5EF4-FFF2-40B4-BE49-F238E27FC236}">
                <a16:creationId xmlns:a16="http://schemas.microsoft.com/office/drawing/2014/main" id="{2666560F-F1BE-4C9A-86B9-F5FC58F1CE3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49590" y="6134590"/>
            <a:ext cx="559838" cy="559838"/>
          </a:xfrm>
          <a:prstGeom prst="rect">
            <a:avLst/>
          </a:prstGeom>
        </p:spPr>
      </p:pic>
      <p:sp>
        <p:nvSpPr>
          <p:cNvPr id="180" name="Rectangle: Rounded Corners 179">
            <a:hlinkClick r:id="rId11" action="ppaction://hlinksldjump"/>
            <a:extLst>
              <a:ext uri="{FF2B5EF4-FFF2-40B4-BE49-F238E27FC236}">
                <a16:creationId xmlns:a16="http://schemas.microsoft.com/office/drawing/2014/main" id="{F86F95C3-8B31-43DC-90B4-69D064FDD111}"/>
              </a:ext>
            </a:extLst>
          </p:cNvPr>
          <p:cNvSpPr/>
          <p:nvPr/>
        </p:nvSpPr>
        <p:spPr>
          <a:xfrm>
            <a:off x="680514" y="1324933"/>
            <a:ext cx="3949750" cy="649833"/>
          </a:xfrm>
          <a:prstGeom prst="roundRect">
            <a:avLst/>
          </a:prstGeom>
          <a:solidFill>
            <a:srgbClr val="FFECD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1.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Bản</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đồ</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địa</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chất</a:t>
            </a:r>
            <a:endParaRPr lang="vi-VN"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81" name="Rectangle: Rounded Corners 180">
            <a:hlinkClick r:id="rId12" action="ppaction://hlinksldjump"/>
            <a:extLst>
              <a:ext uri="{FF2B5EF4-FFF2-40B4-BE49-F238E27FC236}">
                <a16:creationId xmlns:a16="http://schemas.microsoft.com/office/drawing/2014/main" id="{C1A3B2B2-96CF-4E01-9602-37E9F52918CD}"/>
              </a:ext>
            </a:extLst>
          </p:cNvPr>
          <p:cNvSpPr/>
          <p:nvPr/>
        </p:nvSpPr>
        <p:spPr>
          <a:xfrm>
            <a:off x="680513" y="2030945"/>
            <a:ext cx="3949751" cy="649833"/>
          </a:xfrm>
          <a:prstGeom prst="roundRect">
            <a:avLst/>
          </a:prstGeom>
          <a:solidFill>
            <a:srgbClr val="FFD3A7"/>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2.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Bản</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đồ</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khí</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hậu</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chung</a:t>
            </a:r>
            <a:endParaRPr lang="vi-VN"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82" name="Rectangle: Rounded Corners 181">
            <a:hlinkClick r:id="rId11" action="ppaction://hlinksldjump"/>
            <a:extLst>
              <a:ext uri="{FF2B5EF4-FFF2-40B4-BE49-F238E27FC236}">
                <a16:creationId xmlns:a16="http://schemas.microsoft.com/office/drawing/2014/main" id="{819E0B5D-3907-46A5-8052-D42C81CC6B9F}"/>
              </a:ext>
            </a:extLst>
          </p:cNvPr>
          <p:cNvSpPr/>
          <p:nvPr/>
        </p:nvSpPr>
        <p:spPr>
          <a:xfrm>
            <a:off x="660143" y="2735356"/>
            <a:ext cx="3949750" cy="649833"/>
          </a:xfrm>
          <a:prstGeom prst="roundRect">
            <a:avLst/>
          </a:prstGeom>
          <a:solidFill>
            <a:srgbClr val="FFB265"/>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3.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Bản</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đồ</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sông</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ngòi</a:t>
            </a:r>
            <a:endParaRPr lang="vi-VN"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83" name="Rectangle: Rounded Corners 182">
            <a:hlinkClick r:id="rId13" action="ppaction://hlinksldjump"/>
            <a:extLst>
              <a:ext uri="{FF2B5EF4-FFF2-40B4-BE49-F238E27FC236}">
                <a16:creationId xmlns:a16="http://schemas.microsoft.com/office/drawing/2014/main" id="{BC887D52-A041-4294-B2DF-10D300CA66AF}"/>
              </a:ext>
            </a:extLst>
          </p:cNvPr>
          <p:cNvSpPr/>
          <p:nvPr/>
        </p:nvSpPr>
        <p:spPr>
          <a:xfrm>
            <a:off x="667416" y="3441368"/>
            <a:ext cx="3949750" cy="649833"/>
          </a:xfrm>
          <a:prstGeom prst="roundRect">
            <a:avLst/>
          </a:prstGeom>
          <a:solidFill>
            <a:srgbClr val="FF962D"/>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4.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Bản</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đồ</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kinh</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tế</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chung</a:t>
            </a:r>
            <a:endParaRPr lang="vi-VN"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84" name="Rectangle: Rounded Corners 183">
            <a:hlinkClick r:id="rId14" action="ppaction://hlinksldjump"/>
            <a:extLst>
              <a:ext uri="{FF2B5EF4-FFF2-40B4-BE49-F238E27FC236}">
                <a16:creationId xmlns:a16="http://schemas.microsoft.com/office/drawing/2014/main" id="{20BC6355-EDDA-43A4-ACEB-F6874440B895}"/>
              </a:ext>
            </a:extLst>
          </p:cNvPr>
          <p:cNvSpPr/>
          <p:nvPr/>
        </p:nvSpPr>
        <p:spPr>
          <a:xfrm>
            <a:off x="647044" y="4884415"/>
            <a:ext cx="3949751" cy="649833"/>
          </a:xfrm>
          <a:prstGeom prst="roundRect">
            <a:avLst/>
          </a:prstGeom>
          <a:solidFill>
            <a:srgbClr val="E271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6.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Bản</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đồ</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giao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thông</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đường</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thủy</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chính</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và</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hàng</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không</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endParaRPr lang="vi-VN"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85" name="Rectangle: Rounded Corners 184">
            <a:hlinkClick r:id="rId15" action="ppaction://hlinksldjump"/>
            <a:extLst>
              <a:ext uri="{FF2B5EF4-FFF2-40B4-BE49-F238E27FC236}">
                <a16:creationId xmlns:a16="http://schemas.microsoft.com/office/drawing/2014/main" id="{309DD932-F0A6-46BB-B71B-B4568D3A656D}"/>
              </a:ext>
            </a:extLst>
          </p:cNvPr>
          <p:cNvSpPr/>
          <p:nvPr/>
        </p:nvSpPr>
        <p:spPr>
          <a:xfrm>
            <a:off x="647045" y="4181434"/>
            <a:ext cx="3949750" cy="649833"/>
          </a:xfrm>
          <a:prstGeom prst="roundRect">
            <a:avLst/>
          </a:prstGeom>
          <a:solidFill>
            <a:srgbClr val="FF8811"/>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5. Giao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thông</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chung</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endParaRPr lang="vi-VN"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86" name="Rectangle: Rounded Corners 185">
            <a:hlinkClick r:id="rId14" action="ppaction://hlinksldjump"/>
            <a:extLst>
              <a:ext uri="{FF2B5EF4-FFF2-40B4-BE49-F238E27FC236}">
                <a16:creationId xmlns:a16="http://schemas.microsoft.com/office/drawing/2014/main" id="{75DD6234-4B3E-4A26-9A12-53FA61B699BE}"/>
              </a:ext>
            </a:extLst>
          </p:cNvPr>
          <p:cNvSpPr/>
          <p:nvPr/>
        </p:nvSpPr>
        <p:spPr>
          <a:xfrm>
            <a:off x="647045" y="5587397"/>
            <a:ext cx="3949750" cy="649833"/>
          </a:xfrm>
          <a:prstGeom prst="roundRect">
            <a:avLst/>
          </a:prstGeom>
          <a:solidFill>
            <a:srgbClr val="BC5E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7.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Bản</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đồ</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khoảng</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cách</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giao</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thông</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đường</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bộ</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giữa</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các</a:t>
            </a:r>
            <a:r>
              <a:rPr lang="en-US"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tỉnh</a:t>
            </a:r>
            <a:endParaRPr lang="vi-VN" sz="20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3724D4A1-F705-4D39-B1B9-10EC50BE154B}"/>
              </a:ext>
            </a:extLst>
          </p:cNvPr>
          <p:cNvSpPr/>
          <p:nvPr/>
        </p:nvSpPr>
        <p:spPr>
          <a:xfrm>
            <a:off x="323278" y="185667"/>
            <a:ext cx="6040200" cy="757352"/>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Segoe UI Black" panose="020B0A02040204020203" pitchFamily="34" charset="0"/>
                <a:ea typeface="Segoe UI Black" panose="020B0A02040204020203" pitchFamily="34" charset="0"/>
              </a:rPr>
              <a:t>Tư</a:t>
            </a:r>
            <a:r>
              <a:rPr lang="en-US" sz="2800" dirty="0">
                <a:solidFill>
                  <a:schemeClr val="bg1"/>
                </a:solidFill>
                <a:latin typeface="Segoe UI Black" panose="020B0A02040204020203" pitchFamily="34" charset="0"/>
                <a:ea typeface="Segoe UI Black" panose="020B0A02040204020203" pitchFamily="34" charset="0"/>
              </a:rPr>
              <a:t> </a:t>
            </a:r>
            <a:r>
              <a:rPr lang="en-US" sz="2800" dirty="0" err="1">
                <a:solidFill>
                  <a:schemeClr val="bg1"/>
                </a:solidFill>
                <a:latin typeface="Segoe UI Black" panose="020B0A02040204020203" pitchFamily="34" charset="0"/>
                <a:ea typeface="Segoe UI Black" panose="020B0A02040204020203" pitchFamily="34" charset="0"/>
              </a:rPr>
              <a:t>liệu</a:t>
            </a:r>
            <a:r>
              <a:rPr lang="en-US" sz="2800" dirty="0">
                <a:solidFill>
                  <a:schemeClr val="bg1"/>
                </a:solidFill>
                <a:latin typeface="Segoe UI Black" panose="020B0A02040204020203" pitchFamily="34" charset="0"/>
                <a:ea typeface="Segoe UI Black" panose="020B0A02040204020203" pitchFamily="34" charset="0"/>
              </a:rPr>
              <a:t>: </a:t>
            </a:r>
            <a:r>
              <a:rPr lang="en-US" sz="2800" dirty="0" err="1">
                <a:solidFill>
                  <a:schemeClr val="bg1"/>
                </a:solidFill>
                <a:latin typeface="Segoe UI Black" panose="020B0A02040204020203" pitchFamily="34" charset="0"/>
                <a:ea typeface="Segoe UI Black" panose="020B0A02040204020203" pitchFamily="34" charset="0"/>
              </a:rPr>
              <a:t>Một</a:t>
            </a:r>
            <a:r>
              <a:rPr lang="en-US" sz="2800" dirty="0">
                <a:solidFill>
                  <a:schemeClr val="bg1"/>
                </a:solidFill>
                <a:latin typeface="Segoe UI Black" panose="020B0A02040204020203" pitchFamily="34" charset="0"/>
                <a:ea typeface="Segoe UI Black" panose="020B0A02040204020203" pitchFamily="34" charset="0"/>
              </a:rPr>
              <a:t> </a:t>
            </a:r>
            <a:r>
              <a:rPr lang="en-US" sz="2800" dirty="0" err="1">
                <a:solidFill>
                  <a:schemeClr val="bg1"/>
                </a:solidFill>
                <a:latin typeface="Segoe UI Black" panose="020B0A02040204020203" pitchFamily="34" charset="0"/>
                <a:ea typeface="Segoe UI Black" panose="020B0A02040204020203" pitchFamily="34" charset="0"/>
              </a:rPr>
              <a:t>số</a:t>
            </a:r>
            <a:r>
              <a:rPr lang="en-US" sz="2800" dirty="0">
                <a:solidFill>
                  <a:schemeClr val="bg1"/>
                </a:solidFill>
                <a:latin typeface="Segoe UI Black" panose="020B0A02040204020203" pitchFamily="34" charset="0"/>
                <a:ea typeface="Segoe UI Black" panose="020B0A02040204020203" pitchFamily="34" charset="0"/>
              </a:rPr>
              <a:t> </a:t>
            </a:r>
            <a:r>
              <a:rPr lang="en-US" sz="2800" dirty="0" err="1">
                <a:solidFill>
                  <a:schemeClr val="bg1"/>
                </a:solidFill>
                <a:latin typeface="Segoe UI Black" panose="020B0A02040204020203" pitchFamily="34" charset="0"/>
                <a:ea typeface="Segoe UI Black" panose="020B0A02040204020203" pitchFamily="34" charset="0"/>
              </a:rPr>
              <a:t>bản</a:t>
            </a:r>
            <a:r>
              <a:rPr lang="en-US" sz="2800" dirty="0">
                <a:solidFill>
                  <a:schemeClr val="bg1"/>
                </a:solidFill>
                <a:latin typeface="Segoe UI Black" panose="020B0A02040204020203" pitchFamily="34" charset="0"/>
                <a:ea typeface="Segoe UI Black" panose="020B0A02040204020203" pitchFamily="34" charset="0"/>
              </a:rPr>
              <a:t> </a:t>
            </a:r>
            <a:r>
              <a:rPr lang="en-US" sz="2800" dirty="0" err="1">
                <a:solidFill>
                  <a:schemeClr val="bg1"/>
                </a:solidFill>
                <a:latin typeface="Segoe UI Black" panose="020B0A02040204020203" pitchFamily="34" charset="0"/>
                <a:ea typeface="Segoe UI Black" panose="020B0A02040204020203" pitchFamily="34" charset="0"/>
              </a:rPr>
              <a:t>đồ</a:t>
            </a:r>
            <a:r>
              <a:rPr lang="en-US" sz="2800" dirty="0">
                <a:solidFill>
                  <a:schemeClr val="bg1"/>
                </a:solidFill>
                <a:latin typeface="Segoe UI Black" panose="020B0A02040204020203" pitchFamily="34" charset="0"/>
                <a:ea typeface="Segoe UI Black" panose="020B0A02040204020203" pitchFamily="34" charset="0"/>
              </a:rPr>
              <a:t> </a:t>
            </a:r>
            <a:r>
              <a:rPr lang="en-US" sz="2800" dirty="0" err="1">
                <a:solidFill>
                  <a:schemeClr val="bg1"/>
                </a:solidFill>
                <a:latin typeface="Segoe UI Black" panose="020B0A02040204020203" pitchFamily="34" charset="0"/>
                <a:ea typeface="Segoe UI Black" panose="020B0A02040204020203" pitchFamily="34" charset="0"/>
              </a:rPr>
              <a:t>Việt</a:t>
            </a:r>
            <a:r>
              <a:rPr lang="en-US" sz="2800" dirty="0">
                <a:solidFill>
                  <a:schemeClr val="bg1"/>
                </a:solidFill>
                <a:latin typeface="Segoe UI Black" panose="020B0A02040204020203" pitchFamily="34" charset="0"/>
                <a:ea typeface="Segoe UI Black" panose="020B0A02040204020203" pitchFamily="34" charset="0"/>
              </a:rPr>
              <a:t> Nam</a:t>
            </a:r>
            <a:endParaRPr lang="vi-VN" sz="2800" dirty="0">
              <a:solidFill>
                <a:schemeClr val="bg1"/>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1944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95000">
                                      <p:stCondLst>
                                        <p:cond delay="0"/>
                                      </p:stCondLst>
                                      <p:childTnLst>
                                        <p:set>
                                          <p:cBhvr>
                                            <p:cTn id="6" dur="1" fill="hold">
                                              <p:stCondLst>
                                                <p:cond delay="0"/>
                                              </p:stCondLst>
                                            </p:cTn>
                                            <p:tgtEl>
                                              <p:spTgt spid="180"/>
                                            </p:tgtEl>
                                            <p:attrNameLst>
                                              <p:attrName>style.visibility</p:attrName>
                                            </p:attrNameLst>
                                          </p:cBhvr>
                                          <p:to>
                                            <p:strVal val="visible"/>
                                          </p:to>
                                        </p:set>
                                        <p:anim calcmode="lin" valueType="num" p14:bounceEnd="95000">
                                          <p:cBhvr additive="base">
                                            <p:cTn id="7" dur="1250" fill="hold"/>
                                            <p:tgtEl>
                                              <p:spTgt spid="180"/>
                                            </p:tgtEl>
                                            <p:attrNameLst>
                                              <p:attrName>ppt_x</p:attrName>
                                            </p:attrNameLst>
                                          </p:cBhvr>
                                          <p:tavLst>
                                            <p:tav tm="0">
                                              <p:val>
                                                <p:strVal val="0-#ppt_w/2"/>
                                              </p:val>
                                            </p:tav>
                                            <p:tav tm="100000">
                                              <p:val>
                                                <p:strVal val="#ppt_x"/>
                                              </p:val>
                                            </p:tav>
                                          </p:tavLst>
                                        </p:anim>
                                        <p:anim calcmode="lin" valueType="num" p14:bounceEnd="95000">
                                          <p:cBhvr additive="base">
                                            <p:cTn id="8" dur="1250" fill="hold"/>
                                            <p:tgtEl>
                                              <p:spTgt spid="18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95000">
                                      <p:stCondLst>
                                        <p:cond delay="0"/>
                                      </p:stCondLst>
                                      <p:childTnLst>
                                        <p:set>
                                          <p:cBhvr>
                                            <p:cTn id="10" dur="1" fill="hold">
                                              <p:stCondLst>
                                                <p:cond delay="0"/>
                                              </p:stCondLst>
                                            </p:cTn>
                                            <p:tgtEl>
                                              <p:spTgt spid="181"/>
                                            </p:tgtEl>
                                            <p:attrNameLst>
                                              <p:attrName>style.visibility</p:attrName>
                                            </p:attrNameLst>
                                          </p:cBhvr>
                                          <p:to>
                                            <p:strVal val="visible"/>
                                          </p:to>
                                        </p:set>
                                        <p:anim calcmode="lin" valueType="num" p14:bounceEnd="95000">
                                          <p:cBhvr additive="base">
                                            <p:cTn id="11" dur="1250" fill="hold"/>
                                            <p:tgtEl>
                                              <p:spTgt spid="181"/>
                                            </p:tgtEl>
                                            <p:attrNameLst>
                                              <p:attrName>ppt_x</p:attrName>
                                            </p:attrNameLst>
                                          </p:cBhvr>
                                          <p:tavLst>
                                            <p:tav tm="0">
                                              <p:val>
                                                <p:strVal val="0-#ppt_w/2"/>
                                              </p:val>
                                            </p:tav>
                                            <p:tav tm="100000">
                                              <p:val>
                                                <p:strVal val="#ppt_x"/>
                                              </p:val>
                                            </p:tav>
                                          </p:tavLst>
                                        </p:anim>
                                        <p:anim calcmode="lin" valueType="num" p14:bounceEnd="95000">
                                          <p:cBhvr additive="base">
                                            <p:cTn id="12" dur="1250" fill="hold"/>
                                            <p:tgtEl>
                                              <p:spTgt spid="18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95000">
                                      <p:stCondLst>
                                        <p:cond delay="0"/>
                                      </p:stCondLst>
                                      <p:childTnLst>
                                        <p:set>
                                          <p:cBhvr>
                                            <p:cTn id="14" dur="1" fill="hold">
                                              <p:stCondLst>
                                                <p:cond delay="0"/>
                                              </p:stCondLst>
                                            </p:cTn>
                                            <p:tgtEl>
                                              <p:spTgt spid="182"/>
                                            </p:tgtEl>
                                            <p:attrNameLst>
                                              <p:attrName>style.visibility</p:attrName>
                                            </p:attrNameLst>
                                          </p:cBhvr>
                                          <p:to>
                                            <p:strVal val="visible"/>
                                          </p:to>
                                        </p:set>
                                        <p:anim calcmode="lin" valueType="num" p14:bounceEnd="95000">
                                          <p:cBhvr additive="base">
                                            <p:cTn id="15" dur="1250" fill="hold"/>
                                            <p:tgtEl>
                                              <p:spTgt spid="182"/>
                                            </p:tgtEl>
                                            <p:attrNameLst>
                                              <p:attrName>ppt_x</p:attrName>
                                            </p:attrNameLst>
                                          </p:cBhvr>
                                          <p:tavLst>
                                            <p:tav tm="0">
                                              <p:val>
                                                <p:strVal val="0-#ppt_w/2"/>
                                              </p:val>
                                            </p:tav>
                                            <p:tav tm="100000">
                                              <p:val>
                                                <p:strVal val="#ppt_x"/>
                                              </p:val>
                                            </p:tav>
                                          </p:tavLst>
                                        </p:anim>
                                        <p:anim calcmode="lin" valueType="num" p14:bounceEnd="95000">
                                          <p:cBhvr additive="base">
                                            <p:cTn id="16" dur="1250" fill="hold"/>
                                            <p:tgtEl>
                                              <p:spTgt spid="18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95000">
                                      <p:stCondLst>
                                        <p:cond delay="0"/>
                                      </p:stCondLst>
                                      <p:childTnLst>
                                        <p:set>
                                          <p:cBhvr>
                                            <p:cTn id="18" dur="1" fill="hold">
                                              <p:stCondLst>
                                                <p:cond delay="0"/>
                                              </p:stCondLst>
                                            </p:cTn>
                                            <p:tgtEl>
                                              <p:spTgt spid="183"/>
                                            </p:tgtEl>
                                            <p:attrNameLst>
                                              <p:attrName>style.visibility</p:attrName>
                                            </p:attrNameLst>
                                          </p:cBhvr>
                                          <p:to>
                                            <p:strVal val="visible"/>
                                          </p:to>
                                        </p:set>
                                        <p:anim calcmode="lin" valueType="num" p14:bounceEnd="95000">
                                          <p:cBhvr additive="base">
                                            <p:cTn id="19" dur="1250" fill="hold"/>
                                            <p:tgtEl>
                                              <p:spTgt spid="183"/>
                                            </p:tgtEl>
                                            <p:attrNameLst>
                                              <p:attrName>ppt_x</p:attrName>
                                            </p:attrNameLst>
                                          </p:cBhvr>
                                          <p:tavLst>
                                            <p:tav tm="0">
                                              <p:val>
                                                <p:strVal val="0-#ppt_w/2"/>
                                              </p:val>
                                            </p:tav>
                                            <p:tav tm="100000">
                                              <p:val>
                                                <p:strVal val="#ppt_x"/>
                                              </p:val>
                                            </p:tav>
                                          </p:tavLst>
                                        </p:anim>
                                        <p:anim calcmode="lin" valueType="num" p14:bounceEnd="95000">
                                          <p:cBhvr additive="base">
                                            <p:cTn id="20" dur="1250" fill="hold"/>
                                            <p:tgtEl>
                                              <p:spTgt spid="18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14:presetBounceEnd="95000">
                                      <p:stCondLst>
                                        <p:cond delay="0"/>
                                      </p:stCondLst>
                                      <p:childTnLst>
                                        <p:set>
                                          <p:cBhvr>
                                            <p:cTn id="22" dur="1" fill="hold">
                                              <p:stCondLst>
                                                <p:cond delay="0"/>
                                              </p:stCondLst>
                                            </p:cTn>
                                            <p:tgtEl>
                                              <p:spTgt spid="184"/>
                                            </p:tgtEl>
                                            <p:attrNameLst>
                                              <p:attrName>style.visibility</p:attrName>
                                            </p:attrNameLst>
                                          </p:cBhvr>
                                          <p:to>
                                            <p:strVal val="visible"/>
                                          </p:to>
                                        </p:set>
                                        <p:anim calcmode="lin" valueType="num" p14:bounceEnd="95000">
                                          <p:cBhvr additive="base">
                                            <p:cTn id="23" dur="1250" fill="hold"/>
                                            <p:tgtEl>
                                              <p:spTgt spid="184"/>
                                            </p:tgtEl>
                                            <p:attrNameLst>
                                              <p:attrName>ppt_x</p:attrName>
                                            </p:attrNameLst>
                                          </p:cBhvr>
                                          <p:tavLst>
                                            <p:tav tm="0">
                                              <p:val>
                                                <p:strVal val="0-#ppt_w/2"/>
                                              </p:val>
                                            </p:tav>
                                            <p:tav tm="100000">
                                              <p:val>
                                                <p:strVal val="#ppt_x"/>
                                              </p:val>
                                            </p:tav>
                                          </p:tavLst>
                                        </p:anim>
                                        <p:anim calcmode="lin" valueType="num" p14:bounceEnd="95000">
                                          <p:cBhvr additive="base">
                                            <p:cTn id="24" dur="1250" fill="hold"/>
                                            <p:tgtEl>
                                              <p:spTgt spid="18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14:presetBounceEnd="95000">
                                      <p:stCondLst>
                                        <p:cond delay="0"/>
                                      </p:stCondLst>
                                      <p:childTnLst>
                                        <p:set>
                                          <p:cBhvr>
                                            <p:cTn id="26" dur="1" fill="hold">
                                              <p:stCondLst>
                                                <p:cond delay="0"/>
                                              </p:stCondLst>
                                            </p:cTn>
                                            <p:tgtEl>
                                              <p:spTgt spid="185"/>
                                            </p:tgtEl>
                                            <p:attrNameLst>
                                              <p:attrName>style.visibility</p:attrName>
                                            </p:attrNameLst>
                                          </p:cBhvr>
                                          <p:to>
                                            <p:strVal val="visible"/>
                                          </p:to>
                                        </p:set>
                                        <p:anim calcmode="lin" valueType="num" p14:bounceEnd="95000">
                                          <p:cBhvr additive="base">
                                            <p:cTn id="27" dur="1250" fill="hold"/>
                                            <p:tgtEl>
                                              <p:spTgt spid="185"/>
                                            </p:tgtEl>
                                            <p:attrNameLst>
                                              <p:attrName>ppt_x</p:attrName>
                                            </p:attrNameLst>
                                          </p:cBhvr>
                                          <p:tavLst>
                                            <p:tav tm="0">
                                              <p:val>
                                                <p:strVal val="0-#ppt_w/2"/>
                                              </p:val>
                                            </p:tav>
                                            <p:tav tm="100000">
                                              <p:val>
                                                <p:strVal val="#ppt_x"/>
                                              </p:val>
                                            </p:tav>
                                          </p:tavLst>
                                        </p:anim>
                                        <p:anim calcmode="lin" valueType="num" p14:bounceEnd="95000">
                                          <p:cBhvr additive="base">
                                            <p:cTn id="28" dur="1250" fill="hold"/>
                                            <p:tgtEl>
                                              <p:spTgt spid="18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14:presetBounceEnd="95000">
                                      <p:stCondLst>
                                        <p:cond delay="0"/>
                                      </p:stCondLst>
                                      <p:childTnLst>
                                        <p:set>
                                          <p:cBhvr>
                                            <p:cTn id="30" dur="1" fill="hold">
                                              <p:stCondLst>
                                                <p:cond delay="0"/>
                                              </p:stCondLst>
                                            </p:cTn>
                                            <p:tgtEl>
                                              <p:spTgt spid="186"/>
                                            </p:tgtEl>
                                            <p:attrNameLst>
                                              <p:attrName>style.visibility</p:attrName>
                                            </p:attrNameLst>
                                          </p:cBhvr>
                                          <p:to>
                                            <p:strVal val="visible"/>
                                          </p:to>
                                        </p:set>
                                        <p:anim calcmode="lin" valueType="num" p14:bounceEnd="95000">
                                          <p:cBhvr additive="base">
                                            <p:cTn id="31" dur="1250" fill="hold"/>
                                            <p:tgtEl>
                                              <p:spTgt spid="186"/>
                                            </p:tgtEl>
                                            <p:attrNameLst>
                                              <p:attrName>ppt_x</p:attrName>
                                            </p:attrNameLst>
                                          </p:cBhvr>
                                          <p:tavLst>
                                            <p:tav tm="0">
                                              <p:val>
                                                <p:strVal val="0-#ppt_w/2"/>
                                              </p:val>
                                            </p:tav>
                                            <p:tav tm="100000">
                                              <p:val>
                                                <p:strVal val="#ppt_x"/>
                                              </p:val>
                                            </p:tav>
                                          </p:tavLst>
                                        </p:anim>
                                        <p:anim calcmode="lin" valueType="num" p14:bounceEnd="95000">
                                          <p:cBhvr additive="base">
                                            <p:cTn id="32" dur="1250" fill="hold"/>
                                            <p:tgtEl>
                                              <p:spTgt spid="1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animBg="1"/>
          <p:bldP spid="181" grpId="0" animBg="1"/>
          <p:bldP spid="182" grpId="0" animBg="1"/>
          <p:bldP spid="183" grpId="0" animBg="1"/>
          <p:bldP spid="184" grpId="0" animBg="1"/>
          <p:bldP spid="185" grpId="0" animBg="1"/>
          <p:bldP spid="18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0"/>
                                            </p:tgtEl>
                                            <p:attrNameLst>
                                              <p:attrName>style.visibility</p:attrName>
                                            </p:attrNameLst>
                                          </p:cBhvr>
                                          <p:to>
                                            <p:strVal val="visible"/>
                                          </p:to>
                                        </p:set>
                                        <p:anim calcmode="lin" valueType="num">
                                          <p:cBhvr additive="base">
                                            <p:cTn id="7" dur="1250" fill="hold"/>
                                            <p:tgtEl>
                                              <p:spTgt spid="180"/>
                                            </p:tgtEl>
                                            <p:attrNameLst>
                                              <p:attrName>ppt_x</p:attrName>
                                            </p:attrNameLst>
                                          </p:cBhvr>
                                          <p:tavLst>
                                            <p:tav tm="0">
                                              <p:val>
                                                <p:strVal val="0-#ppt_w/2"/>
                                              </p:val>
                                            </p:tav>
                                            <p:tav tm="100000">
                                              <p:val>
                                                <p:strVal val="#ppt_x"/>
                                              </p:val>
                                            </p:tav>
                                          </p:tavLst>
                                        </p:anim>
                                        <p:anim calcmode="lin" valueType="num">
                                          <p:cBhvr additive="base">
                                            <p:cTn id="8" dur="1250" fill="hold"/>
                                            <p:tgtEl>
                                              <p:spTgt spid="18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1"/>
                                            </p:tgtEl>
                                            <p:attrNameLst>
                                              <p:attrName>style.visibility</p:attrName>
                                            </p:attrNameLst>
                                          </p:cBhvr>
                                          <p:to>
                                            <p:strVal val="visible"/>
                                          </p:to>
                                        </p:set>
                                        <p:anim calcmode="lin" valueType="num">
                                          <p:cBhvr additive="base">
                                            <p:cTn id="11" dur="1250" fill="hold"/>
                                            <p:tgtEl>
                                              <p:spTgt spid="181"/>
                                            </p:tgtEl>
                                            <p:attrNameLst>
                                              <p:attrName>ppt_x</p:attrName>
                                            </p:attrNameLst>
                                          </p:cBhvr>
                                          <p:tavLst>
                                            <p:tav tm="0">
                                              <p:val>
                                                <p:strVal val="0-#ppt_w/2"/>
                                              </p:val>
                                            </p:tav>
                                            <p:tav tm="100000">
                                              <p:val>
                                                <p:strVal val="#ppt_x"/>
                                              </p:val>
                                            </p:tav>
                                          </p:tavLst>
                                        </p:anim>
                                        <p:anim calcmode="lin" valueType="num">
                                          <p:cBhvr additive="base">
                                            <p:cTn id="12" dur="1250" fill="hold"/>
                                            <p:tgtEl>
                                              <p:spTgt spid="18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2"/>
                                            </p:tgtEl>
                                            <p:attrNameLst>
                                              <p:attrName>style.visibility</p:attrName>
                                            </p:attrNameLst>
                                          </p:cBhvr>
                                          <p:to>
                                            <p:strVal val="visible"/>
                                          </p:to>
                                        </p:set>
                                        <p:anim calcmode="lin" valueType="num">
                                          <p:cBhvr additive="base">
                                            <p:cTn id="15" dur="1250" fill="hold"/>
                                            <p:tgtEl>
                                              <p:spTgt spid="182"/>
                                            </p:tgtEl>
                                            <p:attrNameLst>
                                              <p:attrName>ppt_x</p:attrName>
                                            </p:attrNameLst>
                                          </p:cBhvr>
                                          <p:tavLst>
                                            <p:tav tm="0">
                                              <p:val>
                                                <p:strVal val="0-#ppt_w/2"/>
                                              </p:val>
                                            </p:tav>
                                            <p:tav tm="100000">
                                              <p:val>
                                                <p:strVal val="#ppt_x"/>
                                              </p:val>
                                            </p:tav>
                                          </p:tavLst>
                                        </p:anim>
                                        <p:anim calcmode="lin" valueType="num">
                                          <p:cBhvr additive="base">
                                            <p:cTn id="16" dur="1250" fill="hold"/>
                                            <p:tgtEl>
                                              <p:spTgt spid="18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83"/>
                                            </p:tgtEl>
                                            <p:attrNameLst>
                                              <p:attrName>style.visibility</p:attrName>
                                            </p:attrNameLst>
                                          </p:cBhvr>
                                          <p:to>
                                            <p:strVal val="visible"/>
                                          </p:to>
                                        </p:set>
                                        <p:anim calcmode="lin" valueType="num">
                                          <p:cBhvr additive="base">
                                            <p:cTn id="19" dur="1250" fill="hold"/>
                                            <p:tgtEl>
                                              <p:spTgt spid="183"/>
                                            </p:tgtEl>
                                            <p:attrNameLst>
                                              <p:attrName>ppt_x</p:attrName>
                                            </p:attrNameLst>
                                          </p:cBhvr>
                                          <p:tavLst>
                                            <p:tav tm="0">
                                              <p:val>
                                                <p:strVal val="0-#ppt_w/2"/>
                                              </p:val>
                                            </p:tav>
                                            <p:tav tm="100000">
                                              <p:val>
                                                <p:strVal val="#ppt_x"/>
                                              </p:val>
                                            </p:tav>
                                          </p:tavLst>
                                        </p:anim>
                                        <p:anim calcmode="lin" valueType="num">
                                          <p:cBhvr additive="base">
                                            <p:cTn id="20" dur="1250" fill="hold"/>
                                            <p:tgtEl>
                                              <p:spTgt spid="18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84"/>
                                            </p:tgtEl>
                                            <p:attrNameLst>
                                              <p:attrName>style.visibility</p:attrName>
                                            </p:attrNameLst>
                                          </p:cBhvr>
                                          <p:to>
                                            <p:strVal val="visible"/>
                                          </p:to>
                                        </p:set>
                                        <p:anim calcmode="lin" valueType="num">
                                          <p:cBhvr additive="base">
                                            <p:cTn id="23" dur="1250" fill="hold"/>
                                            <p:tgtEl>
                                              <p:spTgt spid="184"/>
                                            </p:tgtEl>
                                            <p:attrNameLst>
                                              <p:attrName>ppt_x</p:attrName>
                                            </p:attrNameLst>
                                          </p:cBhvr>
                                          <p:tavLst>
                                            <p:tav tm="0">
                                              <p:val>
                                                <p:strVal val="0-#ppt_w/2"/>
                                              </p:val>
                                            </p:tav>
                                            <p:tav tm="100000">
                                              <p:val>
                                                <p:strVal val="#ppt_x"/>
                                              </p:val>
                                            </p:tav>
                                          </p:tavLst>
                                        </p:anim>
                                        <p:anim calcmode="lin" valueType="num">
                                          <p:cBhvr additive="base">
                                            <p:cTn id="24" dur="1250" fill="hold"/>
                                            <p:tgtEl>
                                              <p:spTgt spid="18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85"/>
                                            </p:tgtEl>
                                            <p:attrNameLst>
                                              <p:attrName>style.visibility</p:attrName>
                                            </p:attrNameLst>
                                          </p:cBhvr>
                                          <p:to>
                                            <p:strVal val="visible"/>
                                          </p:to>
                                        </p:set>
                                        <p:anim calcmode="lin" valueType="num">
                                          <p:cBhvr additive="base">
                                            <p:cTn id="27" dur="1250" fill="hold"/>
                                            <p:tgtEl>
                                              <p:spTgt spid="185"/>
                                            </p:tgtEl>
                                            <p:attrNameLst>
                                              <p:attrName>ppt_x</p:attrName>
                                            </p:attrNameLst>
                                          </p:cBhvr>
                                          <p:tavLst>
                                            <p:tav tm="0">
                                              <p:val>
                                                <p:strVal val="0-#ppt_w/2"/>
                                              </p:val>
                                            </p:tav>
                                            <p:tav tm="100000">
                                              <p:val>
                                                <p:strVal val="#ppt_x"/>
                                              </p:val>
                                            </p:tav>
                                          </p:tavLst>
                                        </p:anim>
                                        <p:anim calcmode="lin" valueType="num">
                                          <p:cBhvr additive="base">
                                            <p:cTn id="28" dur="1250" fill="hold"/>
                                            <p:tgtEl>
                                              <p:spTgt spid="18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86"/>
                                            </p:tgtEl>
                                            <p:attrNameLst>
                                              <p:attrName>style.visibility</p:attrName>
                                            </p:attrNameLst>
                                          </p:cBhvr>
                                          <p:to>
                                            <p:strVal val="visible"/>
                                          </p:to>
                                        </p:set>
                                        <p:anim calcmode="lin" valueType="num">
                                          <p:cBhvr additive="base">
                                            <p:cTn id="31" dur="1250" fill="hold"/>
                                            <p:tgtEl>
                                              <p:spTgt spid="186"/>
                                            </p:tgtEl>
                                            <p:attrNameLst>
                                              <p:attrName>ppt_x</p:attrName>
                                            </p:attrNameLst>
                                          </p:cBhvr>
                                          <p:tavLst>
                                            <p:tav tm="0">
                                              <p:val>
                                                <p:strVal val="0-#ppt_w/2"/>
                                              </p:val>
                                            </p:tav>
                                            <p:tav tm="100000">
                                              <p:val>
                                                <p:strVal val="#ppt_x"/>
                                              </p:val>
                                            </p:tav>
                                          </p:tavLst>
                                        </p:anim>
                                        <p:anim calcmode="lin" valueType="num">
                                          <p:cBhvr additive="base">
                                            <p:cTn id="32" dur="1250" fill="hold"/>
                                            <p:tgtEl>
                                              <p:spTgt spid="1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animBg="1"/>
          <p:bldP spid="181" grpId="0" animBg="1"/>
          <p:bldP spid="182" grpId="0" animBg="1"/>
          <p:bldP spid="183" grpId="0" animBg="1"/>
          <p:bldP spid="184" grpId="0" animBg="1"/>
          <p:bldP spid="185" grpId="0" animBg="1"/>
          <p:bldP spid="186"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0410F8-B76E-496F-B611-8D73135DDC77}"/>
              </a:ext>
            </a:extLst>
          </p:cNvPr>
          <p:cNvSpPr txBox="1"/>
          <p:nvPr/>
        </p:nvSpPr>
        <p:spPr>
          <a:xfrm>
            <a:off x="6528934" y="85765"/>
            <a:ext cx="5138377" cy="830997"/>
          </a:xfrm>
          <a:prstGeom prst="rect">
            <a:avLst/>
          </a:prstGeom>
          <a:noFill/>
          <a:effectLst>
            <a:glow rad="63500">
              <a:schemeClr val="accent4">
                <a:satMod val="175000"/>
                <a:alpha val="40000"/>
              </a:schemeClr>
            </a:glow>
            <a:reflection blurRad="6350" stA="52000" endA="300" endPos="35000" dir="5400000" sy="-100000" algn="bl" rotWithShape="0"/>
          </a:effectLst>
        </p:spPr>
        <p:txBody>
          <a:bodyPr wrap="square" rtlCol="0">
            <a:spAutoFit/>
          </a:bodyPr>
          <a:lstStyle/>
          <a:p>
            <a:pPr algn="ctr"/>
            <a:r>
              <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BẢN ĐỒ </a:t>
            </a:r>
            <a:r>
              <a:rPr lang="en-US" sz="480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VIỆT NAM</a:t>
            </a:r>
            <a:endPar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endParaRPr>
          </a:p>
        </p:txBody>
      </p:sp>
      <p:pic>
        <p:nvPicPr>
          <p:cNvPr id="226" name="Picture 225">
            <a:extLst>
              <a:ext uri="{FF2B5EF4-FFF2-40B4-BE49-F238E27FC236}">
                <a16:creationId xmlns:a16="http://schemas.microsoft.com/office/drawing/2014/main" id="{2602ACEA-851B-4680-9B57-43EF472A2854}"/>
              </a:ext>
            </a:extLst>
          </p:cNvPr>
          <p:cNvPicPr>
            <a:picLocks noChangeAspect="1"/>
          </p:cNvPicPr>
          <p:nvPr/>
        </p:nvPicPr>
        <p:blipFill rotWithShape="1">
          <a:blip r:embed="rId2">
            <a:extLst>
              <a:ext uri="{28A0092B-C50C-407E-A947-70E740481C1C}">
                <a14:useLocalDpi xmlns:a14="http://schemas.microsoft.com/office/drawing/2010/main" val="0"/>
              </a:ext>
            </a:extLst>
          </a:blip>
          <a:srcRect l="8014" t="5724" r="4842" b="12421"/>
          <a:stretch/>
        </p:blipFill>
        <p:spPr>
          <a:xfrm>
            <a:off x="8461211" y="1343596"/>
            <a:ext cx="2622504" cy="1385655"/>
          </a:xfrm>
          <a:prstGeom prst="rect">
            <a:avLst/>
          </a:prstGeom>
          <a:solidFill>
            <a:schemeClr val="tx1">
              <a:lumMod val="75000"/>
              <a:alpha val="38000"/>
            </a:schemeClr>
          </a:solidFill>
        </p:spPr>
      </p:pic>
      <p:grpSp>
        <p:nvGrpSpPr>
          <p:cNvPr id="168" name="Group 167">
            <a:extLst>
              <a:ext uri="{FF2B5EF4-FFF2-40B4-BE49-F238E27FC236}">
                <a16:creationId xmlns:a16="http://schemas.microsoft.com/office/drawing/2014/main" id="{312B6E42-4932-4545-9DA7-F40EFFD49B5D}"/>
              </a:ext>
            </a:extLst>
          </p:cNvPr>
          <p:cNvGrpSpPr/>
          <p:nvPr/>
        </p:nvGrpSpPr>
        <p:grpSpPr>
          <a:xfrm>
            <a:off x="7739761" y="792522"/>
            <a:ext cx="4243025" cy="523220"/>
            <a:chOff x="7739761" y="792522"/>
            <a:chExt cx="4243025" cy="523220"/>
          </a:xfrm>
        </p:grpSpPr>
        <p:sp>
          <p:nvSpPr>
            <p:cNvPr id="169" name="TextBox 168">
              <a:extLst>
                <a:ext uri="{FF2B5EF4-FFF2-40B4-BE49-F238E27FC236}">
                  <a16:creationId xmlns:a16="http://schemas.microsoft.com/office/drawing/2014/main" id="{D0BB5657-A32D-4102-80A8-C42D8B55E4C3}"/>
                </a:ext>
              </a:extLst>
            </p:cNvPr>
            <p:cNvSpPr txBox="1"/>
            <p:nvPr/>
          </p:nvSpPr>
          <p:spPr>
            <a:xfrm>
              <a:off x="7739761" y="792522"/>
              <a:ext cx="4243025" cy="523220"/>
            </a:xfrm>
            <a:prstGeom prst="rect">
              <a:avLst/>
            </a:prstGeom>
            <a:noFill/>
          </p:spPr>
          <p:txBody>
            <a:bodyPr wrap="square" rtlCol="0">
              <a:spAutoFit/>
            </a:bodyPr>
            <a:lstStyle/>
            <a:p>
              <a:pPr algn="ct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Nam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trong</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tôi</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a:t>
              </a:r>
            </a:p>
          </p:txBody>
        </p:sp>
        <mc:AlternateContent xmlns:mc="http://schemas.openxmlformats.org/markup-compatibility/2006">
          <mc:Choice xmlns:am3d="http://schemas.microsoft.com/office/drawing/2017/model3d" Requires="am3d">
            <p:graphicFrame>
              <p:nvGraphicFramePr>
                <p:cNvPr id="170" name="3D Model 169" descr="Red heart">
                  <a:hlinkClick r:id="rId3"/>
                  <a:extLst>
                    <a:ext uri="{FF2B5EF4-FFF2-40B4-BE49-F238E27FC236}">
                      <a16:creationId xmlns:a16="http://schemas.microsoft.com/office/drawing/2014/main" id="{A7970AA3-3A9A-4434-9CA3-D92CB97E851C}"/>
                    </a:ext>
                  </a:extLst>
                </p:cNvPr>
                <p:cNvGraphicFramePr>
                  <a:graphicFrameLocks noChangeAspect="1"/>
                </p:cNvGraphicFramePr>
                <p:nvPr/>
              </p:nvGraphicFramePr>
              <p:xfrm>
                <a:off x="10450652" y="826337"/>
                <a:ext cx="579536" cy="484531"/>
              </p:xfrm>
              <a:graphic>
                <a:graphicData uri="http://schemas.microsoft.com/office/drawing/2017/model3d">
                  <am3d:model3d r:embed="rId4">
                    <am3d:spPr>
                      <a:xfrm>
                        <a:off x="0" y="0"/>
                        <a:ext cx="579536" cy="484531"/>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588784" ay="1987067" az="10118498"/>
                      <am3d:postTrans dx="0" dy="0" dz="0"/>
                    </am3d:trans>
                    <am3d:raster rName="Office3DRenderer" rVer="16.0.8326">
                      <am3d:blip r:embed="rId5"/>
                    </am3d:raster>
                    <am3d:objViewport viewportSz="7505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0" name="3D Model 169" descr="Red heart">
                  <a:hlinkClick r:id="rId3"/>
                  <a:extLst>
                    <a:ext uri="{FF2B5EF4-FFF2-40B4-BE49-F238E27FC236}">
                      <a16:creationId xmlns:a16="http://schemas.microsoft.com/office/drawing/2014/main" id="{A7970AA3-3A9A-4434-9CA3-D92CB97E851C}"/>
                    </a:ext>
                  </a:extLst>
                </p:cNvPr>
                <p:cNvPicPr>
                  <a:picLocks noGrp="1" noRot="1" noChangeAspect="1" noMove="1" noResize="1" noEditPoints="1" noAdjustHandles="1" noChangeArrowheads="1" noChangeShapeType="1" noCrop="1"/>
                </p:cNvPicPr>
                <p:nvPr/>
              </p:nvPicPr>
              <p:blipFill>
                <a:blip r:embed="rId5"/>
                <a:stretch>
                  <a:fillRect/>
                </a:stretch>
              </p:blipFill>
              <p:spPr>
                <a:xfrm>
                  <a:off x="10450652" y="826337"/>
                  <a:ext cx="579536" cy="484531"/>
                </a:xfrm>
                <a:prstGeom prst="rect">
                  <a:avLst/>
                </a:prstGeom>
              </p:spPr>
            </p:pic>
          </mc:Fallback>
        </mc:AlternateContent>
      </p:grpSp>
      <p:sp>
        <p:nvSpPr>
          <p:cNvPr id="172" name="TextBox 171">
            <a:extLst>
              <a:ext uri="{FF2B5EF4-FFF2-40B4-BE49-F238E27FC236}">
                <a16:creationId xmlns:a16="http://schemas.microsoft.com/office/drawing/2014/main" id="{E0D13461-6BA0-4EFD-85A5-7BA81A033B3C}"/>
              </a:ext>
            </a:extLst>
          </p:cNvPr>
          <p:cNvSpPr txBox="1"/>
          <p:nvPr/>
        </p:nvSpPr>
        <p:spPr>
          <a:xfrm>
            <a:off x="11273672" y="655166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[Back]</a:t>
            </a:r>
          </a:p>
        </p:txBody>
      </p:sp>
      <p:pic>
        <p:nvPicPr>
          <p:cNvPr id="177" name="Picture 176">
            <a:hlinkClick r:id="rId6" action="ppaction://hlinksldjump"/>
            <a:extLst>
              <a:ext uri="{FF2B5EF4-FFF2-40B4-BE49-F238E27FC236}">
                <a16:creationId xmlns:a16="http://schemas.microsoft.com/office/drawing/2014/main" id="{DEA269BE-43B0-4208-B7C1-C61967496B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14" t="5724" r="4842" b="12421"/>
          <a:stretch/>
        </p:blipFill>
        <p:spPr>
          <a:xfrm>
            <a:off x="11439332" y="85765"/>
            <a:ext cx="645306" cy="340961"/>
          </a:xfrm>
          <a:prstGeom prst="rect">
            <a:avLst/>
          </a:prstGeom>
          <a:solidFill>
            <a:schemeClr val="tx1">
              <a:lumMod val="75000"/>
              <a:alpha val="38000"/>
            </a:schemeClr>
          </a:solidFill>
        </p:spPr>
      </p:pic>
      <p:sp>
        <p:nvSpPr>
          <p:cNvPr id="181" name="Rectangle: Rounded Corners 180">
            <a:hlinkClick r:id="rId7" action="ppaction://hlinksldjump"/>
            <a:extLst>
              <a:ext uri="{FF2B5EF4-FFF2-40B4-BE49-F238E27FC236}">
                <a16:creationId xmlns:a16="http://schemas.microsoft.com/office/drawing/2014/main" id="{C1A3B2B2-96CF-4E01-9602-37E9F52918CD}"/>
              </a:ext>
            </a:extLst>
          </p:cNvPr>
          <p:cNvSpPr/>
          <p:nvPr/>
        </p:nvSpPr>
        <p:spPr>
          <a:xfrm>
            <a:off x="7717560" y="3731638"/>
            <a:ext cx="3949751" cy="649833"/>
          </a:xfrm>
          <a:prstGeom prst="roundRect">
            <a:avLst/>
          </a:prstGeom>
          <a:solidFill>
            <a:srgbClr val="FFD3A7"/>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2. </a:t>
            </a:r>
            <a:r>
              <a:rPr lang="en-US" sz="28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Bản</a:t>
            </a:r>
            <a:r>
              <a:rPr lang="en-US" sz="28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8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đồ</a:t>
            </a:r>
            <a:r>
              <a:rPr lang="en-US" sz="28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8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khí</a:t>
            </a:r>
            <a:r>
              <a:rPr lang="en-US" sz="28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8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hậu</a:t>
            </a:r>
            <a:r>
              <a:rPr lang="en-US" sz="28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8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chung</a:t>
            </a:r>
            <a:endParaRPr lang="vi-VN" sz="28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0686EB27-A2CC-43A1-A447-80808BCA0F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214" y="0"/>
            <a:ext cx="5469632" cy="6858000"/>
          </a:xfrm>
          <a:prstGeom prst="rect">
            <a:avLst/>
          </a:prstGeom>
        </p:spPr>
      </p:pic>
      <p:pic>
        <p:nvPicPr>
          <p:cNvPr id="21" name="Graphic 20" descr="Repeat">
            <a:hlinkClick r:id="rId7" action="ppaction://hlinksldjump"/>
            <a:extLst>
              <a:ext uri="{FF2B5EF4-FFF2-40B4-BE49-F238E27FC236}">
                <a16:creationId xmlns:a16="http://schemas.microsoft.com/office/drawing/2014/main" id="{8A470FE5-C2AB-456E-841B-EF23CE50994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49590" y="6134590"/>
            <a:ext cx="559838" cy="559838"/>
          </a:xfrm>
          <a:prstGeom prst="rect">
            <a:avLst/>
          </a:prstGeom>
        </p:spPr>
      </p:pic>
      <p:sp>
        <p:nvSpPr>
          <p:cNvPr id="13" name="Rectangle: Rounded Corners 12">
            <a:hlinkClick r:id="rId7" action="ppaction://hlinksldjump"/>
            <a:extLst>
              <a:ext uri="{FF2B5EF4-FFF2-40B4-BE49-F238E27FC236}">
                <a16:creationId xmlns:a16="http://schemas.microsoft.com/office/drawing/2014/main" id="{6F147DC0-ED15-4B6E-8905-FEB75C6AD46D}"/>
              </a:ext>
            </a:extLst>
          </p:cNvPr>
          <p:cNvSpPr/>
          <p:nvPr/>
        </p:nvSpPr>
        <p:spPr>
          <a:xfrm>
            <a:off x="6979844" y="2894877"/>
            <a:ext cx="5138378" cy="757352"/>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Segoe UI Black" panose="020B0A02040204020203" pitchFamily="34" charset="0"/>
                <a:ea typeface="Segoe UI Black" panose="020B0A02040204020203" pitchFamily="34" charset="0"/>
              </a:rPr>
              <a:t>Tư</a:t>
            </a:r>
            <a:r>
              <a:rPr lang="en-US" sz="2400" dirty="0">
                <a:solidFill>
                  <a:schemeClr val="bg1"/>
                </a:solidFill>
                <a:latin typeface="Segoe UI Black" panose="020B0A02040204020203" pitchFamily="34" charset="0"/>
                <a:ea typeface="Segoe UI Black" panose="020B0A02040204020203" pitchFamily="34" charset="0"/>
              </a:rPr>
              <a:t> </a:t>
            </a:r>
            <a:r>
              <a:rPr lang="en-US" sz="2400" dirty="0" err="1">
                <a:solidFill>
                  <a:schemeClr val="bg1"/>
                </a:solidFill>
                <a:latin typeface="Segoe UI Black" panose="020B0A02040204020203" pitchFamily="34" charset="0"/>
                <a:ea typeface="Segoe UI Black" panose="020B0A02040204020203" pitchFamily="34" charset="0"/>
              </a:rPr>
              <a:t>liệu</a:t>
            </a:r>
            <a:r>
              <a:rPr lang="en-US" sz="2400" dirty="0">
                <a:solidFill>
                  <a:schemeClr val="bg1"/>
                </a:solidFill>
                <a:latin typeface="Segoe UI Black" panose="020B0A02040204020203" pitchFamily="34" charset="0"/>
                <a:ea typeface="Segoe UI Black" panose="020B0A02040204020203" pitchFamily="34" charset="0"/>
              </a:rPr>
              <a:t>: </a:t>
            </a:r>
            <a:r>
              <a:rPr lang="en-US" sz="2400" dirty="0" err="1">
                <a:solidFill>
                  <a:schemeClr val="bg1"/>
                </a:solidFill>
                <a:latin typeface="Segoe UI Black" panose="020B0A02040204020203" pitchFamily="34" charset="0"/>
                <a:ea typeface="Segoe UI Black" panose="020B0A02040204020203" pitchFamily="34" charset="0"/>
              </a:rPr>
              <a:t>Một</a:t>
            </a:r>
            <a:r>
              <a:rPr lang="en-US" sz="2400" dirty="0">
                <a:solidFill>
                  <a:schemeClr val="bg1"/>
                </a:solidFill>
                <a:latin typeface="Segoe UI Black" panose="020B0A02040204020203" pitchFamily="34" charset="0"/>
                <a:ea typeface="Segoe UI Black" panose="020B0A02040204020203" pitchFamily="34" charset="0"/>
              </a:rPr>
              <a:t> </a:t>
            </a:r>
            <a:r>
              <a:rPr lang="en-US" sz="2400" dirty="0" err="1">
                <a:solidFill>
                  <a:schemeClr val="bg1"/>
                </a:solidFill>
                <a:latin typeface="Segoe UI Black" panose="020B0A02040204020203" pitchFamily="34" charset="0"/>
                <a:ea typeface="Segoe UI Black" panose="020B0A02040204020203" pitchFamily="34" charset="0"/>
              </a:rPr>
              <a:t>số</a:t>
            </a:r>
            <a:r>
              <a:rPr lang="en-US" sz="2400" dirty="0">
                <a:solidFill>
                  <a:schemeClr val="bg1"/>
                </a:solidFill>
                <a:latin typeface="Segoe UI Black" panose="020B0A02040204020203" pitchFamily="34" charset="0"/>
                <a:ea typeface="Segoe UI Black" panose="020B0A02040204020203" pitchFamily="34" charset="0"/>
              </a:rPr>
              <a:t> </a:t>
            </a:r>
            <a:r>
              <a:rPr lang="en-US" sz="2400" dirty="0" err="1">
                <a:solidFill>
                  <a:schemeClr val="bg1"/>
                </a:solidFill>
                <a:latin typeface="Segoe UI Black" panose="020B0A02040204020203" pitchFamily="34" charset="0"/>
                <a:ea typeface="Segoe UI Black" panose="020B0A02040204020203" pitchFamily="34" charset="0"/>
              </a:rPr>
              <a:t>bản</a:t>
            </a:r>
            <a:r>
              <a:rPr lang="en-US" sz="2400" dirty="0">
                <a:solidFill>
                  <a:schemeClr val="bg1"/>
                </a:solidFill>
                <a:latin typeface="Segoe UI Black" panose="020B0A02040204020203" pitchFamily="34" charset="0"/>
                <a:ea typeface="Segoe UI Black" panose="020B0A02040204020203" pitchFamily="34" charset="0"/>
              </a:rPr>
              <a:t> </a:t>
            </a:r>
            <a:r>
              <a:rPr lang="en-US" sz="2400" dirty="0" err="1">
                <a:solidFill>
                  <a:schemeClr val="bg1"/>
                </a:solidFill>
                <a:latin typeface="Segoe UI Black" panose="020B0A02040204020203" pitchFamily="34" charset="0"/>
                <a:ea typeface="Segoe UI Black" panose="020B0A02040204020203" pitchFamily="34" charset="0"/>
              </a:rPr>
              <a:t>đồ</a:t>
            </a:r>
            <a:r>
              <a:rPr lang="en-US" sz="2400" dirty="0">
                <a:solidFill>
                  <a:schemeClr val="bg1"/>
                </a:solidFill>
                <a:latin typeface="Segoe UI Black" panose="020B0A02040204020203" pitchFamily="34" charset="0"/>
                <a:ea typeface="Segoe UI Black" panose="020B0A02040204020203" pitchFamily="34" charset="0"/>
              </a:rPr>
              <a:t> </a:t>
            </a:r>
            <a:r>
              <a:rPr lang="en-US" sz="2400" dirty="0" err="1">
                <a:solidFill>
                  <a:schemeClr val="bg1"/>
                </a:solidFill>
                <a:latin typeface="Segoe UI Black" panose="020B0A02040204020203" pitchFamily="34" charset="0"/>
                <a:ea typeface="Segoe UI Black" panose="020B0A02040204020203" pitchFamily="34" charset="0"/>
              </a:rPr>
              <a:t>Việt</a:t>
            </a:r>
            <a:r>
              <a:rPr lang="en-US" sz="2400" dirty="0">
                <a:solidFill>
                  <a:schemeClr val="bg1"/>
                </a:solidFill>
                <a:latin typeface="Segoe UI Black" panose="020B0A02040204020203" pitchFamily="34" charset="0"/>
                <a:ea typeface="Segoe UI Black" panose="020B0A02040204020203" pitchFamily="34" charset="0"/>
              </a:rPr>
              <a:t> Nam</a:t>
            </a:r>
            <a:endParaRPr lang="vi-VN" sz="2400" dirty="0">
              <a:solidFill>
                <a:schemeClr val="bg1"/>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3034504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0410F8-B76E-496F-B611-8D73135DDC77}"/>
              </a:ext>
            </a:extLst>
          </p:cNvPr>
          <p:cNvSpPr txBox="1"/>
          <p:nvPr/>
        </p:nvSpPr>
        <p:spPr>
          <a:xfrm>
            <a:off x="6528934" y="85765"/>
            <a:ext cx="5138377" cy="830997"/>
          </a:xfrm>
          <a:prstGeom prst="rect">
            <a:avLst/>
          </a:prstGeom>
          <a:noFill/>
          <a:effectLst>
            <a:glow rad="63500">
              <a:schemeClr val="accent4">
                <a:satMod val="175000"/>
                <a:alpha val="40000"/>
              </a:schemeClr>
            </a:glow>
            <a:reflection blurRad="6350" stA="52000" endA="300" endPos="35000" dir="5400000" sy="-100000" algn="bl" rotWithShape="0"/>
          </a:effectLst>
        </p:spPr>
        <p:txBody>
          <a:bodyPr wrap="square" rtlCol="0">
            <a:spAutoFit/>
          </a:bodyPr>
          <a:lstStyle/>
          <a:p>
            <a:pPr algn="ctr"/>
            <a:r>
              <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BẢN ĐỒ </a:t>
            </a:r>
            <a:r>
              <a:rPr lang="en-US" sz="480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VIỆT NAM</a:t>
            </a:r>
            <a:endPar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endParaRPr>
          </a:p>
        </p:txBody>
      </p:sp>
      <p:pic>
        <p:nvPicPr>
          <p:cNvPr id="226" name="Picture 225">
            <a:extLst>
              <a:ext uri="{FF2B5EF4-FFF2-40B4-BE49-F238E27FC236}">
                <a16:creationId xmlns:a16="http://schemas.microsoft.com/office/drawing/2014/main" id="{2602ACEA-851B-4680-9B57-43EF472A2854}"/>
              </a:ext>
            </a:extLst>
          </p:cNvPr>
          <p:cNvPicPr>
            <a:picLocks noChangeAspect="1"/>
          </p:cNvPicPr>
          <p:nvPr/>
        </p:nvPicPr>
        <p:blipFill rotWithShape="1">
          <a:blip r:embed="rId2">
            <a:extLst>
              <a:ext uri="{28A0092B-C50C-407E-A947-70E740481C1C}">
                <a14:useLocalDpi xmlns:a14="http://schemas.microsoft.com/office/drawing/2010/main" val="0"/>
              </a:ext>
            </a:extLst>
          </a:blip>
          <a:srcRect l="8014" t="5724" r="4842" b="12421"/>
          <a:stretch/>
        </p:blipFill>
        <p:spPr>
          <a:xfrm>
            <a:off x="8461211" y="1343596"/>
            <a:ext cx="2622504" cy="1385655"/>
          </a:xfrm>
          <a:prstGeom prst="rect">
            <a:avLst/>
          </a:prstGeom>
          <a:solidFill>
            <a:schemeClr val="tx1">
              <a:lumMod val="75000"/>
              <a:alpha val="38000"/>
            </a:schemeClr>
          </a:solidFill>
        </p:spPr>
      </p:pic>
      <p:grpSp>
        <p:nvGrpSpPr>
          <p:cNvPr id="168" name="Group 167">
            <a:extLst>
              <a:ext uri="{FF2B5EF4-FFF2-40B4-BE49-F238E27FC236}">
                <a16:creationId xmlns:a16="http://schemas.microsoft.com/office/drawing/2014/main" id="{312B6E42-4932-4545-9DA7-F40EFFD49B5D}"/>
              </a:ext>
            </a:extLst>
          </p:cNvPr>
          <p:cNvGrpSpPr/>
          <p:nvPr/>
        </p:nvGrpSpPr>
        <p:grpSpPr>
          <a:xfrm>
            <a:off x="7739761" y="792522"/>
            <a:ext cx="4243025" cy="523220"/>
            <a:chOff x="7739761" y="792522"/>
            <a:chExt cx="4243025" cy="523220"/>
          </a:xfrm>
        </p:grpSpPr>
        <p:sp>
          <p:nvSpPr>
            <p:cNvPr id="169" name="TextBox 168">
              <a:extLst>
                <a:ext uri="{FF2B5EF4-FFF2-40B4-BE49-F238E27FC236}">
                  <a16:creationId xmlns:a16="http://schemas.microsoft.com/office/drawing/2014/main" id="{D0BB5657-A32D-4102-80A8-C42D8B55E4C3}"/>
                </a:ext>
              </a:extLst>
            </p:cNvPr>
            <p:cNvSpPr txBox="1"/>
            <p:nvPr/>
          </p:nvSpPr>
          <p:spPr>
            <a:xfrm>
              <a:off x="7739761" y="792522"/>
              <a:ext cx="4243025" cy="523220"/>
            </a:xfrm>
            <a:prstGeom prst="rect">
              <a:avLst/>
            </a:prstGeom>
            <a:noFill/>
          </p:spPr>
          <p:txBody>
            <a:bodyPr wrap="square" rtlCol="0">
              <a:spAutoFit/>
            </a:bodyPr>
            <a:lstStyle/>
            <a:p>
              <a:pPr algn="ct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Nam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trong</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tôi</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a:t>
              </a:r>
            </a:p>
          </p:txBody>
        </p:sp>
        <mc:AlternateContent xmlns:mc="http://schemas.openxmlformats.org/markup-compatibility/2006">
          <mc:Choice xmlns:am3d="http://schemas.microsoft.com/office/drawing/2017/model3d" Requires="am3d">
            <p:graphicFrame>
              <p:nvGraphicFramePr>
                <p:cNvPr id="170" name="3D Model 169" descr="Red heart">
                  <a:hlinkClick r:id="rId3"/>
                  <a:extLst>
                    <a:ext uri="{FF2B5EF4-FFF2-40B4-BE49-F238E27FC236}">
                      <a16:creationId xmlns:a16="http://schemas.microsoft.com/office/drawing/2014/main" id="{A7970AA3-3A9A-4434-9CA3-D92CB97E851C}"/>
                    </a:ext>
                  </a:extLst>
                </p:cNvPr>
                <p:cNvGraphicFramePr>
                  <a:graphicFrameLocks noChangeAspect="1"/>
                </p:cNvGraphicFramePr>
                <p:nvPr/>
              </p:nvGraphicFramePr>
              <p:xfrm>
                <a:off x="10450652" y="826337"/>
                <a:ext cx="579536" cy="484531"/>
              </p:xfrm>
              <a:graphic>
                <a:graphicData uri="http://schemas.microsoft.com/office/drawing/2017/model3d">
                  <am3d:model3d r:embed="rId4">
                    <am3d:spPr>
                      <a:xfrm>
                        <a:off x="0" y="0"/>
                        <a:ext cx="579536" cy="484531"/>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588784" ay="1987067" az="10118498"/>
                      <am3d:postTrans dx="0" dy="0" dz="0"/>
                    </am3d:trans>
                    <am3d:raster rName="Office3DRenderer" rVer="16.0.8326">
                      <am3d:blip r:embed="rId5"/>
                    </am3d:raster>
                    <am3d:objViewport viewportSz="7505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0" name="3D Model 169" descr="Red heart">
                  <a:hlinkClick r:id="rId3"/>
                  <a:extLst>
                    <a:ext uri="{FF2B5EF4-FFF2-40B4-BE49-F238E27FC236}">
                      <a16:creationId xmlns:a16="http://schemas.microsoft.com/office/drawing/2014/main" id="{A7970AA3-3A9A-4434-9CA3-D92CB97E851C}"/>
                    </a:ext>
                  </a:extLst>
                </p:cNvPr>
                <p:cNvPicPr>
                  <a:picLocks noGrp="1" noRot="1" noChangeAspect="1" noMove="1" noResize="1" noEditPoints="1" noAdjustHandles="1" noChangeArrowheads="1" noChangeShapeType="1" noCrop="1"/>
                </p:cNvPicPr>
                <p:nvPr/>
              </p:nvPicPr>
              <p:blipFill>
                <a:blip r:embed="rId5"/>
                <a:stretch>
                  <a:fillRect/>
                </a:stretch>
              </p:blipFill>
              <p:spPr>
                <a:xfrm>
                  <a:off x="10450652" y="826337"/>
                  <a:ext cx="579536" cy="484531"/>
                </a:xfrm>
                <a:prstGeom prst="rect">
                  <a:avLst/>
                </a:prstGeom>
              </p:spPr>
            </p:pic>
          </mc:Fallback>
        </mc:AlternateContent>
      </p:grpSp>
      <p:sp>
        <p:nvSpPr>
          <p:cNvPr id="172" name="TextBox 171">
            <a:extLst>
              <a:ext uri="{FF2B5EF4-FFF2-40B4-BE49-F238E27FC236}">
                <a16:creationId xmlns:a16="http://schemas.microsoft.com/office/drawing/2014/main" id="{E0D13461-6BA0-4EFD-85A5-7BA81A033B3C}"/>
              </a:ext>
            </a:extLst>
          </p:cNvPr>
          <p:cNvSpPr txBox="1"/>
          <p:nvPr/>
        </p:nvSpPr>
        <p:spPr>
          <a:xfrm>
            <a:off x="11273672" y="655166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[Back]</a:t>
            </a:r>
          </a:p>
        </p:txBody>
      </p:sp>
      <p:pic>
        <p:nvPicPr>
          <p:cNvPr id="177" name="Picture 176">
            <a:hlinkClick r:id="rId6" action="ppaction://hlinksldjump"/>
            <a:extLst>
              <a:ext uri="{FF2B5EF4-FFF2-40B4-BE49-F238E27FC236}">
                <a16:creationId xmlns:a16="http://schemas.microsoft.com/office/drawing/2014/main" id="{DEA269BE-43B0-4208-B7C1-C61967496B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14" t="5724" r="4842" b="12421"/>
          <a:stretch/>
        </p:blipFill>
        <p:spPr>
          <a:xfrm>
            <a:off x="11439332" y="85765"/>
            <a:ext cx="645306" cy="340961"/>
          </a:xfrm>
          <a:prstGeom prst="rect">
            <a:avLst/>
          </a:prstGeom>
          <a:solidFill>
            <a:schemeClr val="tx1">
              <a:lumMod val="75000"/>
              <a:alpha val="38000"/>
            </a:schemeClr>
          </a:solidFill>
        </p:spPr>
      </p:pic>
      <p:sp>
        <p:nvSpPr>
          <p:cNvPr id="182" name="Rectangle: Rounded Corners 181">
            <a:hlinkClick r:id="rId7" action="ppaction://hlinksldjump"/>
            <a:extLst>
              <a:ext uri="{FF2B5EF4-FFF2-40B4-BE49-F238E27FC236}">
                <a16:creationId xmlns:a16="http://schemas.microsoft.com/office/drawing/2014/main" id="{819E0B5D-3907-46A5-8052-D42C81CC6B9F}"/>
              </a:ext>
            </a:extLst>
          </p:cNvPr>
          <p:cNvSpPr/>
          <p:nvPr/>
        </p:nvSpPr>
        <p:spPr>
          <a:xfrm>
            <a:off x="7717561" y="3733639"/>
            <a:ext cx="3949750" cy="649833"/>
          </a:xfrm>
          <a:prstGeom prst="roundRect">
            <a:avLst/>
          </a:prstGeom>
          <a:solidFill>
            <a:srgbClr val="FFB265"/>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3. </a:t>
            </a:r>
            <a:r>
              <a:rPr lang="en-US" sz="28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Bản</a:t>
            </a:r>
            <a:r>
              <a:rPr lang="en-US" sz="28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8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đồ</a:t>
            </a:r>
            <a:r>
              <a:rPr lang="en-US" sz="28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8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sông</a:t>
            </a:r>
            <a:r>
              <a:rPr lang="en-US" sz="28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8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ngòi</a:t>
            </a:r>
            <a:endParaRPr lang="vi-VN" sz="28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5C2DDA2A-3817-4F73-BBDE-E324EED270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888" y="0"/>
            <a:ext cx="4898571" cy="6858000"/>
          </a:xfrm>
          <a:prstGeom prst="rect">
            <a:avLst/>
          </a:prstGeom>
        </p:spPr>
      </p:pic>
      <p:pic>
        <p:nvPicPr>
          <p:cNvPr id="21" name="Graphic 20" descr="Repeat">
            <a:hlinkClick r:id="rId7" action="ppaction://hlinksldjump"/>
            <a:extLst>
              <a:ext uri="{FF2B5EF4-FFF2-40B4-BE49-F238E27FC236}">
                <a16:creationId xmlns:a16="http://schemas.microsoft.com/office/drawing/2014/main" id="{D14D3C18-52B0-4DA3-98FE-31066977A3A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49590" y="6134590"/>
            <a:ext cx="559838" cy="559838"/>
          </a:xfrm>
          <a:prstGeom prst="rect">
            <a:avLst/>
          </a:prstGeom>
        </p:spPr>
      </p:pic>
      <p:sp>
        <p:nvSpPr>
          <p:cNvPr id="13" name="Rectangle: Rounded Corners 12">
            <a:hlinkClick r:id="rId7" action="ppaction://hlinksldjump"/>
            <a:extLst>
              <a:ext uri="{FF2B5EF4-FFF2-40B4-BE49-F238E27FC236}">
                <a16:creationId xmlns:a16="http://schemas.microsoft.com/office/drawing/2014/main" id="{0D25411E-DB22-4367-ADDC-B169DD5FA9CF}"/>
              </a:ext>
            </a:extLst>
          </p:cNvPr>
          <p:cNvSpPr/>
          <p:nvPr/>
        </p:nvSpPr>
        <p:spPr>
          <a:xfrm>
            <a:off x="6979844" y="2894877"/>
            <a:ext cx="5138378" cy="757352"/>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Segoe UI Black" panose="020B0A02040204020203" pitchFamily="34" charset="0"/>
                <a:ea typeface="Segoe UI Black" panose="020B0A02040204020203" pitchFamily="34" charset="0"/>
              </a:rPr>
              <a:t>Tư</a:t>
            </a:r>
            <a:r>
              <a:rPr lang="en-US" sz="2400" dirty="0">
                <a:solidFill>
                  <a:schemeClr val="bg1"/>
                </a:solidFill>
                <a:latin typeface="Segoe UI Black" panose="020B0A02040204020203" pitchFamily="34" charset="0"/>
                <a:ea typeface="Segoe UI Black" panose="020B0A02040204020203" pitchFamily="34" charset="0"/>
              </a:rPr>
              <a:t> </a:t>
            </a:r>
            <a:r>
              <a:rPr lang="en-US" sz="2400" dirty="0" err="1">
                <a:solidFill>
                  <a:schemeClr val="bg1"/>
                </a:solidFill>
                <a:latin typeface="Segoe UI Black" panose="020B0A02040204020203" pitchFamily="34" charset="0"/>
                <a:ea typeface="Segoe UI Black" panose="020B0A02040204020203" pitchFamily="34" charset="0"/>
              </a:rPr>
              <a:t>liệu</a:t>
            </a:r>
            <a:r>
              <a:rPr lang="en-US" sz="2400" dirty="0">
                <a:solidFill>
                  <a:schemeClr val="bg1"/>
                </a:solidFill>
                <a:latin typeface="Segoe UI Black" panose="020B0A02040204020203" pitchFamily="34" charset="0"/>
                <a:ea typeface="Segoe UI Black" panose="020B0A02040204020203" pitchFamily="34" charset="0"/>
              </a:rPr>
              <a:t>: </a:t>
            </a:r>
            <a:r>
              <a:rPr lang="en-US" sz="2400" dirty="0" err="1">
                <a:solidFill>
                  <a:schemeClr val="bg1"/>
                </a:solidFill>
                <a:latin typeface="Segoe UI Black" panose="020B0A02040204020203" pitchFamily="34" charset="0"/>
                <a:ea typeface="Segoe UI Black" panose="020B0A02040204020203" pitchFamily="34" charset="0"/>
              </a:rPr>
              <a:t>Một</a:t>
            </a:r>
            <a:r>
              <a:rPr lang="en-US" sz="2400" dirty="0">
                <a:solidFill>
                  <a:schemeClr val="bg1"/>
                </a:solidFill>
                <a:latin typeface="Segoe UI Black" panose="020B0A02040204020203" pitchFamily="34" charset="0"/>
                <a:ea typeface="Segoe UI Black" panose="020B0A02040204020203" pitchFamily="34" charset="0"/>
              </a:rPr>
              <a:t> </a:t>
            </a:r>
            <a:r>
              <a:rPr lang="en-US" sz="2400" dirty="0" err="1">
                <a:solidFill>
                  <a:schemeClr val="bg1"/>
                </a:solidFill>
                <a:latin typeface="Segoe UI Black" panose="020B0A02040204020203" pitchFamily="34" charset="0"/>
                <a:ea typeface="Segoe UI Black" panose="020B0A02040204020203" pitchFamily="34" charset="0"/>
              </a:rPr>
              <a:t>số</a:t>
            </a:r>
            <a:r>
              <a:rPr lang="en-US" sz="2400" dirty="0">
                <a:solidFill>
                  <a:schemeClr val="bg1"/>
                </a:solidFill>
                <a:latin typeface="Segoe UI Black" panose="020B0A02040204020203" pitchFamily="34" charset="0"/>
                <a:ea typeface="Segoe UI Black" panose="020B0A02040204020203" pitchFamily="34" charset="0"/>
              </a:rPr>
              <a:t> </a:t>
            </a:r>
            <a:r>
              <a:rPr lang="en-US" sz="2400" dirty="0" err="1">
                <a:solidFill>
                  <a:schemeClr val="bg1"/>
                </a:solidFill>
                <a:latin typeface="Segoe UI Black" panose="020B0A02040204020203" pitchFamily="34" charset="0"/>
                <a:ea typeface="Segoe UI Black" panose="020B0A02040204020203" pitchFamily="34" charset="0"/>
              </a:rPr>
              <a:t>bản</a:t>
            </a:r>
            <a:r>
              <a:rPr lang="en-US" sz="2400" dirty="0">
                <a:solidFill>
                  <a:schemeClr val="bg1"/>
                </a:solidFill>
                <a:latin typeface="Segoe UI Black" panose="020B0A02040204020203" pitchFamily="34" charset="0"/>
                <a:ea typeface="Segoe UI Black" panose="020B0A02040204020203" pitchFamily="34" charset="0"/>
              </a:rPr>
              <a:t> </a:t>
            </a:r>
            <a:r>
              <a:rPr lang="en-US" sz="2400" dirty="0" err="1">
                <a:solidFill>
                  <a:schemeClr val="bg1"/>
                </a:solidFill>
                <a:latin typeface="Segoe UI Black" panose="020B0A02040204020203" pitchFamily="34" charset="0"/>
                <a:ea typeface="Segoe UI Black" panose="020B0A02040204020203" pitchFamily="34" charset="0"/>
              </a:rPr>
              <a:t>đồ</a:t>
            </a:r>
            <a:r>
              <a:rPr lang="en-US" sz="2400" dirty="0">
                <a:solidFill>
                  <a:schemeClr val="bg1"/>
                </a:solidFill>
                <a:latin typeface="Segoe UI Black" panose="020B0A02040204020203" pitchFamily="34" charset="0"/>
                <a:ea typeface="Segoe UI Black" panose="020B0A02040204020203" pitchFamily="34" charset="0"/>
              </a:rPr>
              <a:t> </a:t>
            </a:r>
            <a:r>
              <a:rPr lang="en-US" sz="2400" dirty="0" err="1">
                <a:solidFill>
                  <a:schemeClr val="bg1"/>
                </a:solidFill>
                <a:latin typeface="Segoe UI Black" panose="020B0A02040204020203" pitchFamily="34" charset="0"/>
                <a:ea typeface="Segoe UI Black" panose="020B0A02040204020203" pitchFamily="34" charset="0"/>
              </a:rPr>
              <a:t>Việt</a:t>
            </a:r>
            <a:r>
              <a:rPr lang="en-US" sz="2400" dirty="0">
                <a:solidFill>
                  <a:schemeClr val="bg1"/>
                </a:solidFill>
                <a:latin typeface="Segoe UI Black" panose="020B0A02040204020203" pitchFamily="34" charset="0"/>
                <a:ea typeface="Segoe UI Black" panose="020B0A02040204020203" pitchFamily="34" charset="0"/>
              </a:rPr>
              <a:t> Nam</a:t>
            </a:r>
            <a:endParaRPr lang="vi-VN" sz="2400" dirty="0">
              <a:solidFill>
                <a:schemeClr val="bg1"/>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4119897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0410F8-B76E-496F-B611-8D73135DDC77}"/>
              </a:ext>
            </a:extLst>
          </p:cNvPr>
          <p:cNvSpPr txBox="1"/>
          <p:nvPr/>
        </p:nvSpPr>
        <p:spPr>
          <a:xfrm>
            <a:off x="6528934" y="85765"/>
            <a:ext cx="5138377" cy="830997"/>
          </a:xfrm>
          <a:prstGeom prst="rect">
            <a:avLst/>
          </a:prstGeom>
          <a:noFill/>
          <a:effectLst>
            <a:glow rad="63500">
              <a:schemeClr val="accent4">
                <a:satMod val="175000"/>
                <a:alpha val="40000"/>
              </a:schemeClr>
            </a:glow>
            <a:reflection blurRad="6350" stA="52000" endA="300" endPos="35000" dir="5400000" sy="-100000" algn="bl" rotWithShape="0"/>
          </a:effectLst>
        </p:spPr>
        <p:txBody>
          <a:bodyPr wrap="square" rtlCol="0">
            <a:spAutoFit/>
          </a:bodyPr>
          <a:lstStyle/>
          <a:p>
            <a:pPr algn="ctr"/>
            <a:r>
              <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BẢN ĐỒ </a:t>
            </a:r>
            <a:r>
              <a:rPr lang="en-US" sz="480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VIỆT NAM</a:t>
            </a:r>
            <a:endPar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endParaRPr>
          </a:p>
        </p:txBody>
      </p:sp>
      <p:pic>
        <p:nvPicPr>
          <p:cNvPr id="226" name="Picture 225">
            <a:extLst>
              <a:ext uri="{FF2B5EF4-FFF2-40B4-BE49-F238E27FC236}">
                <a16:creationId xmlns:a16="http://schemas.microsoft.com/office/drawing/2014/main" id="{2602ACEA-851B-4680-9B57-43EF472A2854}"/>
              </a:ext>
            </a:extLst>
          </p:cNvPr>
          <p:cNvPicPr>
            <a:picLocks noChangeAspect="1"/>
          </p:cNvPicPr>
          <p:nvPr/>
        </p:nvPicPr>
        <p:blipFill rotWithShape="1">
          <a:blip r:embed="rId2">
            <a:extLst>
              <a:ext uri="{28A0092B-C50C-407E-A947-70E740481C1C}">
                <a14:useLocalDpi xmlns:a14="http://schemas.microsoft.com/office/drawing/2010/main" val="0"/>
              </a:ext>
            </a:extLst>
          </a:blip>
          <a:srcRect l="8014" t="5724" r="4842" b="12421"/>
          <a:stretch/>
        </p:blipFill>
        <p:spPr>
          <a:xfrm>
            <a:off x="8461211" y="1343596"/>
            <a:ext cx="2622504" cy="1385655"/>
          </a:xfrm>
          <a:prstGeom prst="rect">
            <a:avLst/>
          </a:prstGeom>
          <a:solidFill>
            <a:schemeClr val="tx1">
              <a:lumMod val="75000"/>
              <a:alpha val="38000"/>
            </a:schemeClr>
          </a:solidFill>
        </p:spPr>
      </p:pic>
      <p:grpSp>
        <p:nvGrpSpPr>
          <p:cNvPr id="168" name="Group 167">
            <a:extLst>
              <a:ext uri="{FF2B5EF4-FFF2-40B4-BE49-F238E27FC236}">
                <a16:creationId xmlns:a16="http://schemas.microsoft.com/office/drawing/2014/main" id="{312B6E42-4932-4545-9DA7-F40EFFD49B5D}"/>
              </a:ext>
            </a:extLst>
          </p:cNvPr>
          <p:cNvGrpSpPr/>
          <p:nvPr/>
        </p:nvGrpSpPr>
        <p:grpSpPr>
          <a:xfrm>
            <a:off x="7739761" y="792522"/>
            <a:ext cx="4243025" cy="523220"/>
            <a:chOff x="7739761" y="792522"/>
            <a:chExt cx="4243025" cy="523220"/>
          </a:xfrm>
        </p:grpSpPr>
        <p:sp>
          <p:nvSpPr>
            <p:cNvPr id="169" name="TextBox 168">
              <a:extLst>
                <a:ext uri="{FF2B5EF4-FFF2-40B4-BE49-F238E27FC236}">
                  <a16:creationId xmlns:a16="http://schemas.microsoft.com/office/drawing/2014/main" id="{D0BB5657-A32D-4102-80A8-C42D8B55E4C3}"/>
                </a:ext>
              </a:extLst>
            </p:cNvPr>
            <p:cNvSpPr txBox="1"/>
            <p:nvPr/>
          </p:nvSpPr>
          <p:spPr>
            <a:xfrm>
              <a:off x="7739761" y="792522"/>
              <a:ext cx="4243025" cy="523220"/>
            </a:xfrm>
            <a:prstGeom prst="rect">
              <a:avLst/>
            </a:prstGeom>
            <a:noFill/>
          </p:spPr>
          <p:txBody>
            <a:bodyPr wrap="square" rtlCol="0">
              <a:spAutoFit/>
            </a:bodyPr>
            <a:lstStyle/>
            <a:p>
              <a:pPr algn="ct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Nam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trong</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tôi</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a:t>
              </a:r>
            </a:p>
          </p:txBody>
        </p:sp>
        <mc:AlternateContent xmlns:mc="http://schemas.openxmlformats.org/markup-compatibility/2006">
          <mc:Choice xmlns:am3d="http://schemas.microsoft.com/office/drawing/2017/model3d" Requires="am3d">
            <p:graphicFrame>
              <p:nvGraphicFramePr>
                <p:cNvPr id="170" name="3D Model 169" descr="Red heart">
                  <a:hlinkClick r:id="rId3"/>
                  <a:extLst>
                    <a:ext uri="{FF2B5EF4-FFF2-40B4-BE49-F238E27FC236}">
                      <a16:creationId xmlns:a16="http://schemas.microsoft.com/office/drawing/2014/main" id="{A7970AA3-3A9A-4434-9CA3-D92CB97E851C}"/>
                    </a:ext>
                  </a:extLst>
                </p:cNvPr>
                <p:cNvGraphicFramePr>
                  <a:graphicFrameLocks noChangeAspect="1"/>
                </p:cNvGraphicFramePr>
                <p:nvPr/>
              </p:nvGraphicFramePr>
              <p:xfrm>
                <a:off x="10450652" y="826337"/>
                <a:ext cx="579536" cy="484531"/>
              </p:xfrm>
              <a:graphic>
                <a:graphicData uri="http://schemas.microsoft.com/office/drawing/2017/model3d">
                  <am3d:model3d r:embed="rId4">
                    <am3d:spPr>
                      <a:xfrm>
                        <a:off x="0" y="0"/>
                        <a:ext cx="579536" cy="484531"/>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588784" ay="1987067" az="10118498"/>
                      <am3d:postTrans dx="0" dy="0" dz="0"/>
                    </am3d:trans>
                    <am3d:raster rName="Office3DRenderer" rVer="16.0.8326">
                      <am3d:blip r:embed="rId5"/>
                    </am3d:raster>
                    <am3d:objViewport viewportSz="7505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0" name="3D Model 169" descr="Red heart">
                  <a:hlinkClick r:id="rId3"/>
                  <a:extLst>
                    <a:ext uri="{FF2B5EF4-FFF2-40B4-BE49-F238E27FC236}">
                      <a16:creationId xmlns:a16="http://schemas.microsoft.com/office/drawing/2014/main" id="{A7970AA3-3A9A-4434-9CA3-D92CB97E851C}"/>
                    </a:ext>
                  </a:extLst>
                </p:cNvPr>
                <p:cNvPicPr>
                  <a:picLocks noGrp="1" noRot="1" noChangeAspect="1" noMove="1" noResize="1" noEditPoints="1" noAdjustHandles="1" noChangeArrowheads="1" noChangeShapeType="1" noCrop="1"/>
                </p:cNvPicPr>
                <p:nvPr/>
              </p:nvPicPr>
              <p:blipFill>
                <a:blip r:embed="rId5"/>
                <a:stretch>
                  <a:fillRect/>
                </a:stretch>
              </p:blipFill>
              <p:spPr>
                <a:xfrm>
                  <a:off x="10450652" y="826337"/>
                  <a:ext cx="579536" cy="484531"/>
                </a:xfrm>
                <a:prstGeom prst="rect">
                  <a:avLst/>
                </a:prstGeom>
              </p:spPr>
            </p:pic>
          </mc:Fallback>
        </mc:AlternateContent>
      </p:grpSp>
      <p:sp>
        <p:nvSpPr>
          <p:cNvPr id="172" name="TextBox 171">
            <a:extLst>
              <a:ext uri="{FF2B5EF4-FFF2-40B4-BE49-F238E27FC236}">
                <a16:creationId xmlns:a16="http://schemas.microsoft.com/office/drawing/2014/main" id="{E0D13461-6BA0-4EFD-85A5-7BA81A033B3C}"/>
              </a:ext>
            </a:extLst>
          </p:cNvPr>
          <p:cNvSpPr txBox="1"/>
          <p:nvPr/>
        </p:nvSpPr>
        <p:spPr>
          <a:xfrm>
            <a:off x="11273672" y="655166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[Back]</a:t>
            </a:r>
          </a:p>
        </p:txBody>
      </p:sp>
      <p:pic>
        <p:nvPicPr>
          <p:cNvPr id="177" name="Picture 176">
            <a:hlinkClick r:id="rId6" action="ppaction://hlinksldjump"/>
            <a:extLst>
              <a:ext uri="{FF2B5EF4-FFF2-40B4-BE49-F238E27FC236}">
                <a16:creationId xmlns:a16="http://schemas.microsoft.com/office/drawing/2014/main" id="{DEA269BE-43B0-4208-B7C1-C61967496B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14" t="5724" r="4842" b="12421"/>
          <a:stretch/>
        </p:blipFill>
        <p:spPr>
          <a:xfrm>
            <a:off x="11439332" y="85765"/>
            <a:ext cx="645306" cy="340961"/>
          </a:xfrm>
          <a:prstGeom prst="rect">
            <a:avLst/>
          </a:prstGeom>
          <a:solidFill>
            <a:schemeClr val="tx1">
              <a:lumMod val="75000"/>
              <a:alpha val="38000"/>
            </a:schemeClr>
          </a:solidFill>
        </p:spPr>
      </p:pic>
      <p:sp>
        <p:nvSpPr>
          <p:cNvPr id="183" name="Rectangle: Rounded Corners 182">
            <a:hlinkClick r:id="rId7" action="ppaction://hlinksldjump"/>
            <a:extLst>
              <a:ext uri="{FF2B5EF4-FFF2-40B4-BE49-F238E27FC236}">
                <a16:creationId xmlns:a16="http://schemas.microsoft.com/office/drawing/2014/main" id="{BC887D52-A041-4294-B2DF-10D300CA66AF}"/>
              </a:ext>
            </a:extLst>
          </p:cNvPr>
          <p:cNvSpPr/>
          <p:nvPr/>
        </p:nvSpPr>
        <p:spPr>
          <a:xfrm>
            <a:off x="7797588" y="3683796"/>
            <a:ext cx="3949750" cy="649833"/>
          </a:xfrm>
          <a:prstGeom prst="roundRect">
            <a:avLst/>
          </a:prstGeom>
          <a:solidFill>
            <a:srgbClr val="FF962D"/>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4. </a:t>
            </a:r>
            <a:r>
              <a:rPr lang="en-US" sz="28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Bản</a:t>
            </a:r>
            <a:r>
              <a:rPr lang="en-US" sz="28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8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đồ</a:t>
            </a:r>
            <a:r>
              <a:rPr lang="en-US" sz="28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8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kinh</a:t>
            </a:r>
            <a:r>
              <a:rPr lang="en-US" sz="28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8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tế</a:t>
            </a:r>
            <a:r>
              <a:rPr lang="en-US" sz="28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8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chung</a:t>
            </a:r>
            <a:endParaRPr lang="vi-VN" sz="28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DAF4726C-A0BF-4B46-B482-97CA9CF003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4917" y="0"/>
            <a:ext cx="4898571" cy="6858000"/>
          </a:xfrm>
          <a:prstGeom prst="rect">
            <a:avLst/>
          </a:prstGeom>
        </p:spPr>
      </p:pic>
      <p:pic>
        <p:nvPicPr>
          <p:cNvPr id="21" name="Graphic 20" descr="Repeat">
            <a:hlinkClick r:id="rId7" action="ppaction://hlinksldjump"/>
            <a:extLst>
              <a:ext uri="{FF2B5EF4-FFF2-40B4-BE49-F238E27FC236}">
                <a16:creationId xmlns:a16="http://schemas.microsoft.com/office/drawing/2014/main" id="{A16FD852-EBE4-4B29-95CE-BBE67CDDB27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49590" y="6134590"/>
            <a:ext cx="559838" cy="559838"/>
          </a:xfrm>
          <a:prstGeom prst="rect">
            <a:avLst/>
          </a:prstGeom>
        </p:spPr>
      </p:pic>
      <p:sp>
        <p:nvSpPr>
          <p:cNvPr id="13" name="Rectangle: Rounded Corners 12">
            <a:hlinkClick r:id="rId7" action="ppaction://hlinksldjump"/>
            <a:extLst>
              <a:ext uri="{FF2B5EF4-FFF2-40B4-BE49-F238E27FC236}">
                <a16:creationId xmlns:a16="http://schemas.microsoft.com/office/drawing/2014/main" id="{AE021A14-FDD4-4070-8555-A6010E8E10FA}"/>
              </a:ext>
            </a:extLst>
          </p:cNvPr>
          <p:cNvSpPr/>
          <p:nvPr/>
        </p:nvSpPr>
        <p:spPr>
          <a:xfrm>
            <a:off x="6979844" y="2894877"/>
            <a:ext cx="5138378" cy="757352"/>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Segoe UI Black" panose="020B0A02040204020203" pitchFamily="34" charset="0"/>
                <a:ea typeface="Segoe UI Black" panose="020B0A02040204020203" pitchFamily="34" charset="0"/>
              </a:rPr>
              <a:t>Tư</a:t>
            </a:r>
            <a:r>
              <a:rPr lang="en-US" sz="2400" dirty="0">
                <a:solidFill>
                  <a:schemeClr val="bg1"/>
                </a:solidFill>
                <a:latin typeface="Segoe UI Black" panose="020B0A02040204020203" pitchFamily="34" charset="0"/>
                <a:ea typeface="Segoe UI Black" panose="020B0A02040204020203" pitchFamily="34" charset="0"/>
              </a:rPr>
              <a:t> </a:t>
            </a:r>
            <a:r>
              <a:rPr lang="en-US" sz="2400" dirty="0" err="1">
                <a:solidFill>
                  <a:schemeClr val="bg1"/>
                </a:solidFill>
                <a:latin typeface="Segoe UI Black" panose="020B0A02040204020203" pitchFamily="34" charset="0"/>
                <a:ea typeface="Segoe UI Black" panose="020B0A02040204020203" pitchFamily="34" charset="0"/>
              </a:rPr>
              <a:t>liệu</a:t>
            </a:r>
            <a:r>
              <a:rPr lang="en-US" sz="2400" dirty="0">
                <a:solidFill>
                  <a:schemeClr val="bg1"/>
                </a:solidFill>
                <a:latin typeface="Segoe UI Black" panose="020B0A02040204020203" pitchFamily="34" charset="0"/>
                <a:ea typeface="Segoe UI Black" panose="020B0A02040204020203" pitchFamily="34" charset="0"/>
              </a:rPr>
              <a:t>: </a:t>
            </a:r>
            <a:r>
              <a:rPr lang="en-US" sz="2400" dirty="0" err="1">
                <a:solidFill>
                  <a:schemeClr val="bg1"/>
                </a:solidFill>
                <a:latin typeface="Segoe UI Black" panose="020B0A02040204020203" pitchFamily="34" charset="0"/>
                <a:ea typeface="Segoe UI Black" panose="020B0A02040204020203" pitchFamily="34" charset="0"/>
              </a:rPr>
              <a:t>Một</a:t>
            </a:r>
            <a:r>
              <a:rPr lang="en-US" sz="2400" dirty="0">
                <a:solidFill>
                  <a:schemeClr val="bg1"/>
                </a:solidFill>
                <a:latin typeface="Segoe UI Black" panose="020B0A02040204020203" pitchFamily="34" charset="0"/>
                <a:ea typeface="Segoe UI Black" panose="020B0A02040204020203" pitchFamily="34" charset="0"/>
              </a:rPr>
              <a:t> </a:t>
            </a:r>
            <a:r>
              <a:rPr lang="en-US" sz="2400" dirty="0" err="1">
                <a:solidFill>
                  <a:schemeClr val="bg1"/>
                </a:solidFill>
                <a:latin typeface="Segoe UI Black" panose="020B0A02040204020203" pitchFamily="34" charset="0"/>
                <a:ea typeface="Segoe UI Black" panose="020B0A02040204020203" pitchFamily="34" charset="0"/>
              </a:rPr>
              <a:t>số</a:t>
            </a:r>
            <a:r>
              <a:rPr lang="en-US" sz="2400" dirty="0">
                <a:solidFill>
                  <a:schemeClr val="bg1"/>
                </a:solidFill>
                <a:latin typeface="Segoe UI Black" panose="020B0A02040204020203" pitchFamily="34" charset="0"/>
                <a:ea typeface="Segoe UI Black" panose="020B0A02040204020203" pitchFamily="34" charset="0"/>
              </a:rPr>
              <a:t> </a:t>
            </a:r>
            <a:r>
              <a:rPr lang="en-US" sz="2400" dirty="0" err="1">
                <a:solidFill>
                  <a:schemeClr val="bg1"/>
                </a:solidFill>
                <a:latin typeface="Segoe UI Black" panose="020B0A02040204020203" pitchFamily="34" charset="0"/>
                <a:ea typeface="Segoe UI Black" panose="020B0A02040204020203" pitchFamily="34" charset="0"/>
              </a:rPr>
              <a:t>bản</a:t>
            </a:r>
            <a:r>
              <a:rPr lang="en-US" sz="2400" dirty="0">
                <a:solidFill>
                  <a:schemeClr val="bg1"/>
                </a:solidFill>
                <a:latin typeface="Segoe UI Black" panose="020B0A02040204020203" pitchFamily="34" charset="0"/>
                <a:ea typeface="Segoe UI Black" panose="020B0A02040204020203" pitchFamily="34" charset="0"/>
              </a:rPr>
              <a:t> </a:t>
            </a:r>
            <a:r>
              <a:rPr lang="en-US" sz="2400" dirty="0" err="1">
                <a:solidFill>
                  <a:schemeClr val="bg1"/>
                </a:solidFill>
                <a:latin typeface="Segoe UI Black" panose="020B0A02040204020203" pitchFamily="34" charset="0"/>
                <a:ea typeface="Segoe UI Black" panose="020B0A02040204020203" pitchFamily="34" charset="0"/>
              </a:rPr>
              <a:t>đồ</a:t>
            </a:r>
            <a:r>
              <a:rPr lang="en-US" sz="2400" dirty="0">
                <a:solidFill>
                  <a:schemeClr val="bg1"/>
                </a:solidFill>
                <a:latin typeface="Segoe UI Black" panose="020B0A02040204020203" pitchFamily="34" charset="0"/>
                <a:ea typeface="Segoe UI Black" panose="020B0A02040204020203" pitchFamily="34" charset="0"/>
              </a:rPr>
              <a:t> </a:t>
            </a:r>
            <a:r>
              <a:rPr lang="en-US" sz="2400" dirty="0" err="1">
                <a:solidFill>
                  <a:schemeClr val="bg1"/>
                </a:solidFill>
                <a:latin typeface="Segoe UI Black" panose="020B0A02040204020203" pitchFamily="34" charset="0"/>
                <a:ea typeface="Segoe UI Black" panose="020B0A02040204020203" pitchFamily="34" charset="0"/>
              </a:rPr>
              <a:t>Việt</a:t>
            </a:r>
            <a:r>
              <a:rPr lang="en-US" sz="2400" dirty="0">
                <a:solidFill>
                  <a:schemeClr val="bg1"/>
                </a:solidFill>
                <a:latin typeface="Segoe UI Black" panose="020B0A02040204020203" pitchFamily="34" charset="0"/>
                <a:ea typeface="Segoe UI Black" panose="020B0A02040204020203" pitchFamily="34" charset="0"/>
              </a:rPr>
              <a:t> Nam</a:t>
            </a:r>
            <a:endParaRPr lang="vi-VN" sz="2400" dirty="0">
              <a:solidFill>
                <a:schemeClr val="bg1"/>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3133381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0410F8-B76E-496F-B611-8D73135DDC77}"/>
              </a:ext>
            </a:extLst>
          </p:cNvPr>
          <p:cNvSpPr txBox="1"/>
          <p:nvPr/>
        </p:nvSpPr>
        <p:spPr>
          <a:xfrm>
            <a:off x="6528934" y="85765"/>
            <a:ext cx="5138377" cy="830997"/>
          </a:xfrm>
          <a:prstGeom prst="rect">
            <a:avLst/>
          </a:prstGeom>
          <a:noFill/>
          <a:effectLst>
            <a:glow rad="63500">
              <a:schemeClr val="accent4">
                <a:satMod val="175000"/>
                <a:alpha val="40000"/>
              </a:schemeClr>
            </a:glow>
            <a:reflection blurRad="6350" stA="52000" endA="300" endPos="35000" dir="5400000" sy="-100000" algn="bl" rotWithShape="0"/>
          </a:effectLst>
        </p:spPr>
        <p:txBody>
          <a:bodyPr wrap="square" rtlCol="0">
            <a:spAutoFit/>
          </a:bodyPr>
          <a:lstStyle/>
          <a:p>
            <a:pPr algn="ctr"/>
            <a:r>
              <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BẢN ĐỒ </a:t>
            </a:r>
            <a:r>
              <a:rPr lang="en-US" sz="480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VIỆT NAM</a:t>
            </a:r>
            <a:endPar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endParaRPr>
          </a:p>
        </p:txBody>
      </p:sp>
      <p:pic>
        <p:nvPicPr>
          <p:cNvPr id="226" name="Picture 225">
            <a:extLst>
              <a:ext uri="{FF2B5EF4-FFF2-40B4-BE49-F238E27FC236}">
                <a16:creationId xmlns:a16="http://schemas.microsoft.com/office/drawing/2014/main" id="{2602ACEA-851B-4680-9B57-43EF472A2854}"/>
              </a:ext>
            </a:extLst>
          </p:cNvPr>
          <p:cNvPicPr>
            <a:picLocks noChangeAspect="1"/>
          </p:cNvPicPr>
          <p:nvPr/>
        </p:nvPicPr>
        <p:blipFill rotWithShape="1">
          <a:blip r:embed="rId2">
            <a:extLst>
              <a:ext uri="{28A0092B-C50C-407E-A947-70E740481C1C}">
                <a14:useLocalDpi xmlns:a14="http://schemas.microsoft.com/office/drawing/2010/main" val="0"/>
              </a:ext>
            </a:extLst>
          </a:blip>
          <a:srcRect l="8014" t="5724" r="4842" b="12421"/>
          <a:stretch/>
        </p:blipFill>
        <p:spPr>
          <a:xfrm>
            <a:off x="8461211" y="1343596"/>
            <a:ext cx="2622504" cy="1385655"/>
          </a:xfrm>
          <a:prstGeom prst="rect">
            <a:avLst/>
          </a:prstGeom>
          <a:solidFill>
            <a:schemeClr val="tx1">
              <a:lumMod val="75000"/>
              <a:alpha val="38000"/>
            </a:schemeClr>
          </a:solidFill>
        </p:spPr>
      </p:pic>
      <p:grpSp>
        <p:nvGrpSpPr>
          <p:cNvPr id="168" name="Group 167">
            <a:extLst>
              <a:ext uri="{FF2B5EF4-FFF2-40B4-BE49-F238E27FC236}">
                <a16:creationId xmlns:a16="http://schemas.microsoft.com/office/drawing/2014/main" id="{312B6E42-4932-4545-9DA7-F40EFFD49B5D}"/>
              </a:ext>
            </a:extLst>
          </p:cNvPr>
          <p:cNvGrpSpPr/>
          <p:nvPr/>
        </p:nvGrpSpPr>
        <p:grpSpPr>
          <a:xfrm>
            <a:off x="7739761" y="792522"/>
            <a:ext cx="4243025" cy="523220"/>
            <a:chOff x="7739761" y="792522"/>
            <a:chExt cx="4243025" cy="523220"/>
          </a:xfrm>
        </p:grpSpPr>
        <p:sp>
          <p:nvSpPr>
            <p:cNvPr id="169" name="TextBox 168">
              <a:extLst>
                <a:ext uri="{FF2B5EF4-FFF2-40B4-BE49-F238E27FC236}">
                  <a16:creationId xmlns:a16="http://schemas.microsoft.com/office/drawing/2014/main" id="{D0BB5657-A32D-4102-80A8-C42D8B55E4C3}"/>
                </a:ext>
              </a:extLst>
            </p:cNvPr>
            <p:cNvSpPr txBox="1"/>
            <p:nvPr/>
          </p:nvSpPr>
          <p:spPr>
            <a:xfrm>
              <a:off x="7739761" y="792522"/>
              <a:ext cx="4243025" cy="523220"/>
            </a:xfrm>
            <a:prstGeom prst="rect">
              <a:avLst/>
            </a:prstGeom>
            <a:noFill/>
          </p:spPr>
          <p:txBody>
            <a:bodyPr wrap="square" rtlCol="0">
              <a:spAutoFit/>
            </a:bodyPr>
            <a:lstStyle/>
            <a:p>
              <a:pPr algn="ct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Nam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trong</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tôi</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a:t>
              </a:r>
            </a:p>
          </p:txBody>
        </p:sp>
        <mc:AlternateContent xmlns:mc="http://schemas.openxmlformats.org/markup-compatibility/2006">
          <mc:Choice xmlns:am3d="http://schemas.microsoft.com/office/drawing/2017/model3d" Requires="am3d">
            <p:graphicFrame>
              <p:nvGraphicFramePr>
                <p:cNvPr id="170" name="3D Model 169" descr="Red heart">
                  <a:hlinkClick r:id="rId3"/>
                  <a:extLst>
                    <a:ext uri="{FF2B5EF4-FFF2-40B4-BE49-F238E27FC236}">
                      <a16:creationId xmlns:a16="http://schemas.microsoft.com/office/drawing/2014/main" id="{A7970AA3-3A9A-4434-9CA3-D92CB97E851C}"/>
                    </a:ext>
                  </a:extLst>
                </p:cNvPr>
                <p:cNvGraphicFramePr>
                  <a:graphicFrameLocks noChangeAspect="1"/>
                </p:cNvGraphicFramePr>
                <p:nvPr/>
              </p:nvGraphicFramePr>
              <p:xfrm>
                <a:off x="10450652" y="826337"/>
                <a:ext cx="579536" cy="484531"/>
              </p:xfrm>
              <a:graphic>
                <a:graphicData uri="http://schemas.microsoft.com/office/drawing/2017/model3d">
                  <am3d:model3d r:embed="rId4">
                    <am3d:spPr>
                      <a:xfrm>
                        <a:off x="0" y="0"/>
                        <a:ext cx="579536" cy="484531"/>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588784" ay="1987067" az="10118498"/>
                      <am3d:postTrans dx="0" dy="0" dz="0"/>
                    </am3d:trans>
                    <am3d:raster rName="Office3DRenderer" rVer="16.0.8326">
                      <am3d:blip r:embed="rId5"/>
                    </am3d:raster>
                    <am3d:objViewport viewportSz="7505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0" name="3D Model 169" descr="Red heart">
                  <a:hlinkClick r:id="rId3"/>
                  <a:extLst>
                    <a:ext uri="{FF2B5EF4-FFF2-40B4-BE49-F238E27FC236}">
                      <a16:creationId xmlns:a16="http://schemas.microsoft.com/office/drawing/2014/main" id="{A7970AA3-3A9A-4434-9CA3-D92CB97E851C}"/>
                    </a:ext>
                  </a:extLst>
                </p:cNvPr>
                <p:cNvPicPr>
                  <a:picLocks noGrp="1" noRot="1" noChangeAspect="1" noMove="1" noResize="1" noEditPoints="1" noAdjustHandles="1" noChangeArrowheads="1" noChangeShapeType="1" noCrop="1"/>
                </p:cNvPicPr>
                <p:nvPr/>
              </p:nvPicPr>
              <p:blipFill>
                <a:blip r:embed="rId5"/>
                <a:stretch>
                  <a:fillRect/>
                </a:stretch>
              </p:blipFill>
              <p:spPr>
                <a:xfrm>
                  <a:off x="10450652" y="826337"/>
                  <a:ext cx="579536" cy="484531"/>
                </a:xfrm>
                <a:prstGeom prst="rect">
                  <a:avLst/>
                </a:prstGeom>
              </p:spPr>
            </p:pic>
          </mc:Fallback>
        </mc:AlternateContent>
      </p:grpSp>
      <p:sp>
        <p:nvSpPr>
          <p:cNvPr id="172" name="TextBox 171">
            <a:extLst>
              <a:ext uri="{FF2B5EF4-FFF2-40B4-BE49-F238E27FC236}">
                <a16:creationId xmlns:a16="http://schemas.microsoft.com/office/drawing/2014/main" id="{E0D13461-6BA0-4EFD-85A5-7BA81A033B3C}"/>
              </a:ext>
            </a:extLst>
          </p:cNvPr>
          <p:cNvSpPr txBox="1"/>
          <p:nvPr/>
        </p:nvSpPr>
        <p:spPr>
          <a:xfrm>
            <a:off x="11273672" y="655166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[Back]</a:t>
            </a:r>
          </a:p>
        </p:txBody>
      </p:sp>
      <p:pic>
        <p:nvPicPr>
          <p:cNvPr id="177" name="Picture 176">
            <a:hlinkClick r:id="rId6" action="ppaction://hlinksldjump"/>
            <a:extLst>
              <a:ext uri="{FF2B5EF4-FFF2-40B4-BE49-F238E27FC236}">
                <a16:creationId xmlns:a16="http://schemas.microsoft.com/office/drawing/2014/main" id="{DEA269BE-43B0-4208-B7C1-C61967496B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14" t="5724" r="4842" b="12421"/>
          <a:stretch/>
        </p:blipFill>
        <p:spPr>
          <a:xfrm>
            <a:off x="11439332" y="85765"/>
            <a:ext cx="645306" cy="340961"/>
          </a:xfrm>
          <a:prstGeom prst="rect">
            <a:avLst/>
          </a:prstGeom>
          <a:solidFill>
            <a:schemeClr val="tx1">
              <a:lumMod val="75000"/>
              <a:alpha val="38000"/>
            </a:schemeClr>
          </a:solidFill>
        </p:spPr>
      </p:pic>
      <p:sp>
        <p:nvSpPr>
          <p:cNvPr id="185" name="Rectangle: Rounded Corners 184">
            <a:hlinkClick r:id="rId7" action="ppaction://hlinksldjump"/>
            <a:extLst>
              <a:ext uri="{FF2B5EF4-FFF2-40B4-BE49-F238E27FC236}">
                <a16:creationId xmlns:a16="http://schemas.microsoft.com/office/drawing/2014/main" id="{309DD932-F0A6-46BB-B71B-B4568D3A656D}"/>
              </a:ext>
            </a:extLst>
          </p:cNvPr>
          <p:cNvSpPr/>
          <p:nvPr/>
        </p:nvSpPr>
        <p:spPr>
          <a:xfrm>
            <a:off x="7797588" y="3714411"/>
            <a:ext cx="3949750" cy="649833"/>
          </a:xfrm>
          <a:prstGeom prst="roundRect">
            <a:avLst/>
          </a:prstGeom>
          <a:solidFill>
            <a:srgbClr val="FF8811"/>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5. Giao </a:t>
            </a:r>
            <a:r>
              <a:rPr lang="en-US" sz="28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thông</a:t>
            </a:r>
            <a:r>
              <a:rPr lang="en-US" sz="28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800" b="1" i="1" dirty="0" err="1">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chung</a:t>
            </a:r>
            <a:r>
              <a:rPr lang="en-US" sz="28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 </a:t>
            </a:r>
            <a:endParaRPr lang="vi-VN" sz="28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31CA18D4-A59D-431A-B21A-A03025111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201" y="35920"/>
            <a:ext cx="5485061" cy="6858000"/>
          </a:xfrm>
          <a:prstGeom prst="rect">
            <a:avLst/>
          </a:prstGeom>
        </p:spPr>
      </p:pic>
      <p:pic>
        <p:nvPicPr>
          <p:cNvPr id="21" name="Graphic 20" descr="Repeat">
            <a:hlinkClick r:id="rId7" action="ppaction://hlinksldjump"/>
            <a:extLst>
              <a:ext uri="{FF2B5EF4-FFF2-40B4-BE49-F238E27FC236}">
                <a16:creationId xmlns:a16="http://schemas.microsoft.com/office/drawing/2014/main" id="{D2D7B0FC-DD74-420A-87F5-E2D644C08D2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49590" y="6134590"/>
            <a:ext cx="559838" cy="559838"/>
          </a:xfrm>
          <a:prstGeom prst="rect">
            <a:avLst/>
          </a:prstGeom>
        </p:spPr>
      </p:pic>
      <p:sp>
        <p:nvSpPr>
          <p:cNvPr id="13" name="Rectangle: Rounded Corners 12">
            <a:hlinkClick r:id="rId7" action="ppaction://hlinksldjump"/>
            <a:extLst>
              <a:ext uri="{FF2B5EF4-FFF2-40B4-BE49-F238E27FC236}">
                <a16:creationId xmlns:a16="http://schemas.microsoft.com/office/drawing/2014/main" id="{6D14D13A-D38B-4F48-8D81-3FAAD9DB9CAF}"/>
              </a:ext>
            </a:extLst>
          </p:cNvPr>
          <p:cNvSpPr/>
          <p:nvPr/>
        </p:nvSpPr>
        <p:spPr>
          <a:xfrm>
            <a:off x="6979844" y="2894877"/>
            <a:ext cx="5138378" cy="757352"/>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Segoe UI Black" panose="020B0A02040204020203" pitchFamily="34" charset="0"/>
                <a:ea typeface="Segoe UI Black" panose="020B0A02040204020203" pitchFamily="34" charset="0"/>
              </a:rPr>
              <a:t>Tư</a:t>
            </a:r>
            <a:r>
              <a:rPr lang="en-US" sz="2400" dirty="0">
                <a:solidFill>
                  <a:schemeClr val="bg1"/>
                </a:solidFill>
                <a:latin typeface="Segoe UI Black" panose="020B0A02040204020203" pitchFamily="34" charset="0"/>
                <a:ea typeface="Segoe UI Black" panose="020B0A02040204020203" pitchFamily="34" charset="0"/>
              </a:rPr>
              <a:t> </a:t>
            </a:r>
            <a:r>
              <a:rPr lang="en-US" sz="2400" dirty="0" err="1">
                <a:solidFill>
                  <a:schemeClr val="bg1"/>
                </a:solidFill>
                <a:latin typeface="Segoe UI Black" panose="020B0A02040204020203" pitchFamily="34" charset="0"/>
                <a:ea typeface="Segoe UI Black" panose="020B0A02040204020203" pitchFamily="34" charset="0"/>
              </a:rPr>
              <a:t>liệu</a:t>
            </a:r>
            <a:r>
              <a:rPr lang="en-US" sz="2400" dirty="0">
                <a:solidFill>
                  <a:schemeClr val="bg1"/>
                </a:solidFill>
                <a:latin typeface="Segoe UI Black" panose="020B0A02040204020203" pitchFamily="34" charset="0"/>
                <a:ea typeface="Segoe UI Black" panose="020B0A02040204020203" pitchFamily="34" charset="0"/>
              </a:rPr>
              <a:t>: </a:t>
            </a:r>
            <a:r>
              <a:rPr lang="en-US" sz="2400" dirty="0" err="1">
                <a:solidFill>
                  <a:schemeClr val="bg1"/>
                </a:solidFill>
                <a:latin typeface="Segoe UI Black" panose="020B0A02040204020203" pitchFamily="34" charset="0"/>
                <a:ea typeface="Segoe UI Black" panose="020B0A02040204020203" pitchFamily="34" charset="0"/>
              </a:rPr>
              <a:t>Một</a:t>
            </a:r>
            <a:r>
              <a:rPr lang="en-US" sz="2400" dirty="0">
                <a:solidFill>
                  <a:schemeClr val="bg1"/>
                </a:solidFill>
                <a:latin typeface="Segoe UI Black" panose="020B0A02040204020203" pitchFamily="34" charset="0"/>
                <a:ea typeface="Segoe UI Black" panose="020B0A02040204020203" pitchFamily="34" charset="0"/>
              </a:rPr>
              <a:t> </a:t>
            </a:r>
            <a:r>
              <a:rPr lang="en-US" sz="2400" dirty="0" err="1">
                <a:solidFill>
                  <a:schemeClr val="bg1"/>
                </a:solidFill>
                <a:latin typeface="Segoe UI Black" panose="020B0A02040204020203" pitchFamily="34" charset="0"/>
                <a:ea typeface="Segoe UI Black" panose="020B0A02040204020203" pitchFamily="34" charset="0"/>
              </a:rPr>
              <a:t>số</a:t>
            </a:r>
            <a:r>
              <a:rPr lang="en-US" sz="2400" dirty="0">
                <a:solidFill>
                  <a:schemeClr val="bg1"/>
                </a:solidFill>
                <a:latin typeface="Segoe UI Black" panose="020B0A02040204020203" pitchFamily="34" charset="0"/>
                <a:ea typeface="Segoe UI Black" panose="020B0A02040204020203" pitchFamily="34" charset="0"/>
              </a:rPr>
              <a:t> </a:t>
            </a:r>
            <a:r>
              <a:rPr lang="en-US" sz="2400" dirty="0" err="1">
                <a:solidFill>
                  <a:schemeClr val="bg1"/>
                </a:solidFill>
                <a:latin typeface="Segoe UI Black" panose="020B0A02040204020203" pitchFamily="34" charset="0"/>
                <a:ea typeface="Segoe UI Black" panose="020B0A02040204020203" pitchFamily="34" charset="0"/>
              </a:rPr>
              <a:t>bản</a:t>
            </a:r>
            <a:r>
              <a:rPr lang="en-US" sz="2400" dirty="0">
                <a:solidFill>
                  <a:schemeClr val="bg1"/>
                </a:solidFill>
                <a:latin typeface="Segoe UI Black" panose="020B0A02040204020203" pitchFamily="34" charset="0"/>
                <a:ea typeface="Segoe UI Black" panose="020B0A02040204020203" pitchFamily="34" charset="0"/>
              </a:rPr>
              <a:t> </a:t>
            </a:r>
            <a:r>
              <a:rPr lang="en-US" sz="2400" dirty="0" err="1">
                <a:solidFill>
                  <a:schemeClr val="bg1"/>
                </a:solidFill>
                <a:latin typeface="Segoe UI Black" panose="020B0A02040204020203" pitchFamily="34" charset="0"/>
                <a:ea typeface="Segoe UI Black" panose="020B0A02040204020203" pitchFamily="34" charset="0"/>
              </a:rPr>
              <a:t>đồ</a:t>
            </a:r>
            <a:r>
              <a:rPr lang="en-US" sz="2400" dirty="0">
                <a:solidFill>
                  <a:schemeClr val="bg1"/>
                </a:solidFill>
                <a:latin typeface="Segoe UI Black" panose="020B0A02040204020203" pitchFamily="34" charset="0"/>
                <a:ea typeface="Segoe UI Black" panose="020B0A02040204020203" pitchFamily="34" charset="0"/>
              </a:rPr>
              <a:t> </a:t>
            </a:r>
            <a:r>
              <a:rPr lang="en-US" sz="2400" dirty="0" err="1">
                <a:solidFill>
                  <a:schemeClr val="bg1"/>
                </a:solidFill>
                <a:latin typeface="Segoe UI Black" panose="020B0A02040204020203" pitchFamily="34" charset="0"/>
                <a:ea typeface="Segoe UI Black" panose="020B0A02040204020203" pitchFamily="34" charset="0"/>
              </a:rPr>
              <a:t>Việt</a:t>
            </a:r>
            <a:r>
              <a:rPr lang="en-US" sz="2400" dirty="0">
                <a:solidFill>
                  <a:schemeClr val="bg1"/>
                </a:solidFill>
                <a:latin typeface="Segoe UI Black" panose="020B0A02040204020203" pitchFamily="34" charset="0"/>
                <a:ea typeface="Segoe UI Black" panose="020B0A02040204020203" pitchFamily="34" charset="0"/>
              </a:rPr>
              <a:t> Nam</a:t>
            </a:r>
            <a:endParaRPr lang="vi-VN" sz="2400" dirty="0">
              <a:solidFill>
                <a:schemeClr val="bg1"/>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747853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Picture 235">
            <a:extLst>
              <a:ext uri="{FF2B5EF4-FFF2-40B4-BE49-F238E27FC236}">
                <a16:creationId xmlns:a16="http://schemas.microsoft.com/office/drawing/2014/main" id="{FCFD0760-0833-4E72-A63F-960D100B2A4C}"/>
              </a:ext>
            </a:extLst>
          </p:cNvPr>
          <p:cNvPicPr>
            <a:picLocks noChangeAspect="1"/>
          </p:cNvPicPr>
          <p:nvPr/>
        </p:nvPicPr>
        <p:blipFill rotWithShape="1">
          <a:blip r:embed="rId2">
            <a:extLst>
              <a:ext uri="{28A0092B-C50C-407E-A947-70E740481C1C}">
                <a14:useLocalDpi xmlns:a14="http://schemas.microsoft.com/office/drawing/2010/main" val="0"/>
              </a:ext>
            </a:extLst>
          </a:blip>
          <a:srcRect l="19769" t="-535"/>
          <a:stretch/>
        </p:blipFill>
        <p:spPr>
          <a:xfrm>
            <a:off x="10989" y="-81280"/>
            <a:ext cx="6769537" cy="6396902"/>
          </a:xfrm>
          <a:prstGeom prst="rect">
            <a:avLst/>
          </a:prstGeom>
        </p:spPr>
      </p:pic>
      <p:sp>
        <p:nvSpPr>
          <p:cNvPr id="144" name="Graphic 2">
            <a:extLst>
              <a:ext uri="{FF2B5EF4-FFF2-40B4-BE49-F238E27FC236}">
                <a16:creationId xmlns:a16="http://schemas.microsoft.com/office/drawing/2014/main" id="{16238BB0-0FB6-4809-9B40-F41BC268F11C}"/>
              </a:ext>
            </a:extLst>
          </p:cNvPr>
          <p:cNvSpPr/>
          <p:nvPr/>
        </p:nvSpPr>
        <p:spPr>
          <a:xfrm>
            <a:off x="5116102" y="5267964"/>
            <a:ext cx="1216274" cy="1411843"/>
          </a:xfrm>
          <a:custGeom>
            <a:avLst/>
            <a:gdLst>
              <a:gd name="connsiteX0" fmla="*/ 167384 w 841953"/>
              <a:gd name="connsiteY0" fmla="*/ 654748 h 710547"/>
              <a:gd name="connsiteX1" fmla="*/ 174236 w 841953"/>
              <a:gd name="connsiteY1" fmla="*/ 674391 h 710547"/>
              <a:gd name="connsiteX2" fmla="*/ 180175 w 841953"/>
              <a:gd name="connsiteY2" fmla="*/ 691521 h 710547"/>
              <a:gd name="connsiteX3" fmla="*/ 187865 w 841953"/>
              <a:gd name="connsiteY3" fmla="*/ 704997 h 710547"/>
              <a:gd name="connsiteX4" fmla="*/ 203244 w 841953"/>
              <a:gd name="connsiteY4" fmla="*/ 704997 h 710547"/>
              <a:gd name="connsiteX5" fmla="*/ 203244 w 841953"/>
              <a:gd name="connsiteY5" fmla="*/ 680481 h 710547"/>
              <a:gd name="connsiteX6" fmla="*/ 190453 w 841953"/>
              <a:gd name="connsiteY6" fmla="*/ 664493 h 710547"/>
              <a:gd name="connsiteX7" fmla="*/ 167384 w 841953"/>
              <a:gd name="connsiteY7" fmla="*/ 654748 h 710547"/>
              <a:gd name="connsiteX8" fmla="*/ 167384 w 841953"/>
              <a:gd name="connsiteY8" fmla="*/ 654748 h 710547"/>
              <a:gd name="connsiteX9" fmla="*/ 270091 w 841953"/>
              <a:gd name="connsiteY9" fmla="*/ 576328 h 710547"/>
              <a:gd name="connsiteX10" fmla="*/ 270091 w 841953"/>
              <a:gd name="connsiteY10" fmla="*/ 576328 h 710547"/>
              <a:gd name="connsiteX11" fmla="*/ 264153 w 841953"/>
              <a:gd name="connsiteY11" fmla="*/ 554553 h 710547"/>
              <a:gd name="connsiteX12" fmla="*/ 285851 w 841953"/>
              <a:gd name="connsiteY12" fmla="*/ 554553 h 710547"/>
              <a:gd name="connsiteX13" fmla="*/ 285851 w 841953"/>
              <a:gd name="connsiteY13" fmla="*/ 555314 h 710547"/>
              <a:gd name="connsiteX14" fmla="*/ 291790 w 841953"/>
              <a:gd name="connsiteY14" fmla="*/ 557598 h 710547"/>
              <a:gd name="connsiteX15" fmla="*/ 281892 w 841953"/>
              <a:gd name="connsiteY15" fmla="*/ 583332 h 710547"/>
              <a:gd name="connsiteX16" fmla="*/ 270015 w 841953"/>
              <a:gd name="connsiteY16" fmla="*/ 580134 h 710547"/>
              <a:gd name="connsiteX17" fmla="*/ 270015 w 841953"/>
              <a:gd name="connsiteY17" fmla="*/ 576328 h 710547"/>
              <a:gd name="connsiteX18" fmla="*/ 270091 w 841953"/>
              <a:gd name="connsiteY18" fmla="*/ 576328 h 710547"/>
              <a:gd name="connsiteX19" fmla="*/ 336634 w 841953"/>
              <a:gd name="connsiteY19" fmla="*/ 545417 h 710547"/>
              <a:gd name="connsiteX20" fmla="*/ 336634 w 841953"/>
              <a:gd name="connsiteY20" fmla="*/ 545417 h 710547"/>
              <a:gd name="connsiteX21" fmla="*/ 351633 w 841953"/>
              <a:gd name="connsiteY21" fmla="*/ 551812 h 710547"/>
              <a:gd name="connsiteX22" fmla="*/ 355439 w 841953"/>
              <a:gd name="connsiteY22" fmla="*/ 557370 h 710547"/>
              <a:gd name="connsiteX23" fmla="*/ 355439 w 841953"/>
              <a:gd name="connsiteY23" fmla="*/ 570846 h 710547"/>
              <a:gd name="connsiteX24" fmla="*/ 374702 w 841953"/>
              <a:gd name="connsiteY24" fmla="*/ 574044 h 710547"/>
              <a:gd name="connsiteX25" fmla="*/ 390766 w 841953"/>
              <a:gd name="connsiteY25" fmla="*/ 548386 h 710547"/>
              <a:gd name="connsiteX26" fmla="*/ 383381 w 841953"/>
              <a:gd name="connsiteY26" fmla="*/ 546483 h 710547"/>
              <a:gd name="connsiteX27" fmla="*/ 381935 w 841953"/>
              <a:gd name="connsiteY27" fmla="*/ 536509 h 710547"/>
              <a:gd name="connsiteX28" fmla="*/ 366403 w 841953"/>
              <a:gd name="connsiteY28" fmla="*/ 516790 h 710547"/>
              <a:gd name="connsiteX29" fmla="*/ 351480 w 841953"/>
              <a:gd name="connsiteY29" fmla="*/ 521662 h 710547"/>
              <a:gd name="connsiteX30" fmla="*/ 336634 w 841953"/>
              <a:gd name="connsiteY30" fmla="*/ 545417 h 710547"/>
              <a:gd name="connsiteX31" fmla="*/ 336634 w 841953"/>
              <a:gd name="connsiteY31" fmla="*/ 545417 h 710547"/>
              <a:gd name="connsiteX32" fmla="*/ 827862 w 841953"/>
              <a:gd name="connsiteY32" fmla="*/ 39266 h 710547"/>
              <a:gd name="connsiteX33" fmla="*/ 827862 w 841953"/>
              <a:gd name="connsiteY33" fmla="*/ 39266 h 710547"/>
              <a:gd name="connsiteX34" fmla="*/ 825502 w 841953"/>
              <a:gd name="connsiteY34" fmla="*/ 37362 h 710547"/>
              <a:gd name="connsiteX35" fmla="*/ 836237 w 841953"/>
              <a:gd name="connsiteY35" fmla="*/ 14902 h 710547"/>
              <a:gd name="connsiteX36" fmla="*/ 808600 w 841953"/>
              <a:gd name="connsiteY36" fmla="*/ 12923 h 710547"/>
              <a:gd name="connsiteX37" fmla="*/ 801519 w 841953"/>
              <a:gd name="connsiteY37" fmla="*/ 3939 h 710547"/>
              <a:gd name="connsiteX38" fmla="*/ 781800 w 841953"/>
              <a:gd name="connsiteY38" fmla="*/ 3939 h 710547"/>
              <a:gd name="connsiteX39" fmla="*/ 781800 w 841953"/>
              <a:gd name="connsiteY39" fmla="*/ 21221 h 710547"/>
              <a:gd name="connsiteX40" fmla="*/ 798245 w 841953"/>
              <a:gd name="connsiteY40" fmla="*/ 32413 h 710547"/>
              <a:gd name="connsiteX41" fmla="*/ 800834 w 841953"/>
              <a:gd name="connsiteY41" fmla="*/ 32946 h 710547"/>
              <a:gd name="connsiteX42" fmla="*/ 800834 w 841953"/>
              <a:gd name="connsiteY42" fmla="*/ 37362 h 710547"/>
              <a:gd name="connsiteX43" fmla="*/ 820096 w 841953"/>
              <a:gd name="connsiteY43" fmla="*/ 40560 h 710547"/>
              <a:gd name="connsiteX44" fmla="*/ 823979 w 841953"/>
              <a:gd name="connsiteY44" fmla="*/ 38276 h 710547"/>
              <a:gd name="connsiteX45" fmla="*/ 827862 w 841953"/>
              <a:gd name="connsiteY45" fmla="*/ 39266 h 710547"/>
              <a:gd name="connsiteX46" fmla="*/ 827862 w 841953"/>
              <a:gd name="connsiteY46" fmla="*/ 39266 h 710547"/>
              <a:gd name="connsiteX47" fmla="*/ 733834 w 841953"/>
              <a:gd name="connsiteY47" fmla="*/ 81216 h 710547"/>
              <a:gd name="connsiteX48" fmla="*/ 733834 w 841953"/>
              <a:gd name="connsiteY48" fmla="*/ 81216 h 710547"/>
              <a:gd name="connsiteX49" fmla="*/ 740154 w 841953"/>
              <a:gd name="connsiteY49" fmla="*/ 79009 h 710547"/>
              <a:gd name="connsiteX50" fmla="*/ 750051 w 841953"/>
              <a:gd name="connsiteY50" fmla="*/ 69568 h 710547"/>
              <a:gd name="connsiteX51" fmla="*/ 769770 w 841953"/>
              <a:gd name="connsiteY51" fmla="*/ 69568 h 710547"/>
              <a:gd name="connsiteX52" fmla="*/ 769770 w 841953"/>
              <a:gd name="connsiteY52" fmla="*/ 86851 h 710547"/>
              <a:gd name="connsiteX53" fmla="*/ 753325 w 841953"/>
              <a:gd name="connsiteY53" fmla="*/ 98043 h 710547"/>
              <a:gd name="connsiteX54" fmla="*/ 748757 w 841953"/>
              <a:gd name="connsiteY54" fmla="*/ 98956 h 710547"/>
              <a:gd name="connsiteX55" fmla="*/ 748757 w 841953"/>
              <a:gd name="connsiteY55" fmla="*/ 106417 h 710547"/>
              <a:gd name="connsiteX56" fmla="*/ 729495 w 841953"/>
              <a:gd name="connsiteY56" fmla="*/ 109615 h 710547"/>
              <a:gd name="connsiteX57" fmla="*/ 713430 w 841953"/>
              <a:gd name="connsiteY57" fmla="*/ 83957 h 710547"/>
              <a:gd name="connsiteX58" fmla="*/ 733834 w 841953"/>
              <a:gd name="connsiteY58" fmla="*/ 81216 h 710547"/>
              <a:gd name="connsiteX59" fmla="*/ 733834 w 841953"/>
              <a:gd name="connsiteY59" fmla="*/ 81216 h 710547"/>
              <a:gd name="connsiteX60" fmla="*/ 436905 w 841953"/>
              <a:gd name="connsiteY60" fmla="*/ 485954 h 710547"/>
              <a:gd name="connsiteX61" fmla="*/ 436905 w 841953"/>
              <a:gd name="connsiteY61" fmla="*/ 485954 h 710547"/>
              <a:gd name="connsiteX62" fmla="*/ 436981 w 841953"/>
              <a:gd name="connsiteY62" fmla="*/ 471489 h 710547"/>
              <a:gd name="connsiteX63" fmla="*/ 452513 w 841953"/>
              <a:gd name="connsiteY63" fmla="*/ 468672 h 710547"/>
              <a:gd name="connsiteX64" fmla="*/ 452741 w 841953"/>
              <a:gd name="connsiteY64" fmla="*/ 468063 h 710547"/>
              <a:gd name="connsiteX65" fmla="*/ 452817 w 841953"/>
              <a:gd name="connsiteY65" fmla="*/ 468672 h 710547"/>
              <a:gd name="connsiteX66" fmla="*/ 472308 w 841953"/>
              <a:gd name="connsiteY66" fmla="*/ 471489 h 710547"/>
              <a:gd name="connsiteX67" fmla="*/ 472308 w 841953"/>
              <a:gd name="connsiteY67" fmla="*/ 493949 h 710547"/>
              <a:gd name="connsiteX68" fmla="*/ 457081 w 841953"/>
              <a:gd name="connsiteY68" fmla="*/ 496461 h 710547"/>
              <a:gd name="connsiteX69" fmla="*/ 450305 w 841953"/>
              <a:gd name="connsiteY69" fmla="*/ 511993 h 710547"/>
              <a:gd name="connsiteX70" fmla="*/ 429672 w 841953"/>
              <a:gd name="connsiteY70" fmla="*/ 525241 h 710547"/>
              <a:gd name="connsiteX71" fmla="*/ 421449 w 841953"/>
              <a:gd name="connsiteY71" fmla="*/ 512297 h 710547"/>
              <a:gd name="connsiteX72" fmla="*/ 428682 w 841953"/>
              <a:gd name="connsiteY72" fmla="*/ 498593 h 710547"/>
              <a:gd name="connsiteX73" fmla="*/ 436905 w 841953"/>
              <a:gd name="connsiteY73" fmla="*/ 485954 h 710547"/>
              <a:gd name="connsiteX74" fmla="*/ 436905 w 841953"/>
              <a:gd name="connsiteY74" fmla="*/ 485954 h 710547"/>
              <a:gd name="connsiteX75" fmla="*/ 21812 w 841953"/>
              <a:gd name="connsiteY75" fmla="*/ 700125 h 710547"/>
              <a:gd name="connsiteX76" fmla="*/ 21812 w 841953"/>
              <a:gd name="connsiteY76" fmla="*/ 700125 h 710547"/>
              <a:gd name="connsiteX77" fmla="*/ 5748 w 841953"/>
              <a:gd name="connsiteY77" fmla="*/ 674467 h 710547"/>
              <a:gd name="connsiteX78" fmla="*/ 41075 w 841953"/>
              <a:gd name="connsiteY78" fmla="*/ 674467 h 710547"/>
              <a:gd name="connsiteX79" fmla="*/ 41075 w 841953"/>
              <a:gd name="connsiteY79" fmla="*/ 696927 h 710547"/>
              <a:gd name="connsiteX80" fmla="*/ 21812 w 841953"/>
              <a:gd name="connsiteY80" fmla="*/ 700125 h 710547"/>
              <a:gd name="connsiteX81" fmla="*/ 21812 w 841953"/>
              <a:gd name="connsiteY81" fmla="*/ 700125 h 710547"/>
              <a:gd name="connsiteX82" fmla="*/ 728276 w 841953"/>
              <a:gd name="connsiteY82" fmla="*/ 479026 h 710547"/>
              <a:gd name="connsiteX83" fmla="*/ 728276 w 841953"/>
              <a:gd name="connsiteY83" fmla="*/ 479026 h 710547"/>
              <a:gd name="connsiteX84" fmla="*/ 720054 w 841953"/>
              <a:gd name="connsiteY84" fmla="*/ 491132 h 710547"/>
              <a:gd name="connsiteX85" fmla="*/ 741372 w 841953"/>
              <a:gd name="connsiteY85" fmla="*/ 503390 h 710547"/>
              <a:gd name="connsiteX86" fmla="*/ 749214 w 841953"/>
              <a:gd name="connsiteY86" fmla="*/ 512374 h 710547"/>
              <a:gd name="connsiteX87" fmla="*/ 764898 w 841953"/>
              <a:gd name="connsiteY87" fmla="*/ 512374 h 710547"/>
              <a:gd name="connsiteX88" fmla="*/ 764898 w 841953"/>
              <a:gd name="connsiteY88" fmla="*/ 496157 h 710547"/>
              <a:gd name="connsiteX89" fmla="*/ 751802 w 841953"/>
              <a:gd name="connsiteY89" fmla="*/ 485574 h 710547"/>
              <a:gd name="connsiteX90" fmla="*/ 728276 w 841953"/>
              <a:gd name="connsiteY90" fmla="*/ 479026 h 710547"/>
              <a:gd name="connsiteX91" fmla="*/ 728276 w 841953"/>
              <a:gd name="connsiteY91" fmla="*/ 479026 h 710547"/>
              <a:gd name="connsiteX92" fmla="*/ 694701 w 841953"/>
              <a:gd name="connsiteY92" fmla="*/ 520216 h 710547"/>
              <a:gd name="connsiteX93" fmla="*/ 694701 w 841953"/>
              <a:gd name="connsiteY93" fmla="*/ 520216 h 710547"/>
              <a:gd name="connsiteX94" fmla="*/ 688838 w 841953"/>
              <a:gd name="connsiteY94" fmla="*/ 526992 h 710547"/>
              <a:gd name="connsiteX95" fmla="*/ 687011 w 841953"/>
              <a:gd name="connsiteY95" fmla="*/ 535976 h 710547"/>
              <a:gd name="connsiteX96" fmla="*/ 688381 w 841953"/>
              <a:gd name="connsiteY96" fmla="*/ 544503 h 710547"/>
              <a:gd name="connsiteX97" fmla="*/ 703076 w 841953"/>
              <a:gd name="connsiteY97" fmla="*/ 551660 h 710547"/>
              <a:gd name="connsiteX98" fmla="*/ 713887 w 841953"/>
              <a:gd name="connsiteY98" fmla="*/ 542752 h 710547"/>
              <a:gd name="connsiteX99" fmla="*/ 708710 w 841953"/>
              <a:gd name="connsiteY99" fmla="*/ 531027 h 710547"/>
              <a:gd name="connsiteX100" fmla="*/ 694701 w 841953"/>
              <a:gd name="connsiteY100" fmla="*/ 520216 h 710547"/>
              <a:gd name="connsiteX101" fmla="*/ 694701 w 841953"/>
              <a:gd name="connsiteY101" fmla="*/ 520216 h 710547"/>
              <a:gd name="connsiteX102" fmla="*/ 559331 w 841953"/>
              <a:gd name="connsiteY102" fmla="*/ 517779 h 710547"/>
              <a:gd name="connsiteX103" fmla="*/ 559331 w 841953"/>
              <a:gd name="connsiteY103" fmla="*/ 517779 h 710547"/>
              <a:gd name="connsiteX104" fmla="*/ 568087 w 841953"/>
              <a:gd name="connsiteY104" fmla="*/ 537346 h 710547"/>
              <a:gd name="connsiteX105" fmla="*/ 575776 w 841953"/>
              <a:gd name="connsiteY105" fmla="*/ 554477 h 710547"/>
              <a:gd name="connsiteX106" fmla="*/ 585598 w 841953"/>
              <a:gd name="connsiteY106" fmla="*/ 567953 h 710547"/>
              <a:gd name="connsiteX107" fmla="*/ 605317 w 841953"/>
              <a:gd name="connsiteY107" fmla="*/ 567953 h 710547"/>
              <a:gd name="connsiteX108" fmla="*/ 605317 w 841953"/>
              <a:gd name="connsiteY108" fmla="*/ 543437 h 710547"/>
              <a:gd name="connsiteX109" fmla="*/ 588872 w 841953"/>
              <a:gd name="connsiteY109" fmla="*/ 527525 h 710547"/>
              <a:gd name="connsiteX110" fmla="*/ 559331 w 841953"/>
              <a:gd name="connsiteY110" fmla="*/ 517779 h 71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841953" h="710547">
                <a:moveTo>
                  <a:pt x="167384" y="654748"/>
                </a:moveTo>
                <a:cubicBezTo>
                  <a:pt x="167384" y="654748"/>
                  <a:pt x="175074" y="664493"/>
                  <a:pt x="174236" y="674391"/>
                </a:cubicBezTo>
                <a:cubicBezTo>
                  <a:pt x="173399" y="684212"/>
                  <a:pt x="173399" y="690303"/>
                  <a:pt x="180175" y="691521"/>
                </a:cubicBezTo>
                <a:cubicBezTo>
                  <a:pt x="187027" y="692739"/>
                  <a:pt x="186113" y="698906"/>
                  <a:pt x="187865" y="704997"/>
                </a:cubicBezTo>
                <a:cubicBezTo>
                  <a:pt x="189540" y="711088"/>
                  <a:pt x="199818" y="713601"/>
                  <a:pt x="203244" y="704997"/>
                </a:cubicBezTo>
                <a:cubicBezTo>
                  <a:pt x="206594" y="696394"/>
                  <a:pt x="206594" y="686648"/>
                  <a:pt x="203244" y="680481"/>
                </a:cubicBezTo>
                <a:cubicBezTo>
                  <a:pt x="199818" y="674314"/>
                  <a:pt x="197305" y="667005"/>
                  <a:pt x="190453" y="664493"/>
                </a:cubicBezTo>
                <a:cubicBezTo>
                  <a:pt x="183601" y="662133"/>
                  <a:pt x="167384" y="654748"/>
                  <a:pt x="167384" y="654748"/>
                </a:cubicBezTo>
                <a:lnTo>
                  <a:pt x="167384" y="654748"/>
                </a:lnTo>
                <a:close/>
                <a:moveTo>
                  <a:pt x="270091" y="576328"/>
                </a:moveTo>
                <a:lnTo>
                  <a:pt x="270091" y="576328"/>
                </a:lnTo>
                <a:cubicBezTo>
                  <a:pt x="264457" y="570389"/>
                  <a:pt x="255625" y="559121"/>
                  <a:pt x="264153" y="554553"/>
                </a:cubicBezTo>
                <a:cubicBezTo>
                  <a:pt x="275954" y="548158"/>
                  <a:pt x="285851" y="554553"/>
                  <a:pt x="285851" y="554553"/>
                </a:cubicBezTo>
                <a:lnTo>
                  <a:pt x="285851" y="555314"/>
                </a:lnTo>
                <a:cubicBezTo>
                  <a:pt x="287755" y="555771"/>
                  <a:pt x="289734" y="556456"/>
                  <a:pt x="291790" y="557598"/>
                </a:cubicBezTo>
                <a:cubicBezTo>
                  <a:pt x="303667" y="564070"/>
                  <a:pt x="281892" y="583332"/>
                  <a:pt x="281892" y="583332"/>
                </a:cubicBezTo>
                <a:lnTo>
                  <a:pt x="270015" y="580134"/>
                </a:lnTo>
                <a:lnTo>
                  <a:pt x="270015" y="576328"/>
                </a:lnTo>
                <a:lnTo>
                  <a:pt x="270091" y="576328"/>
                </a:lnTo>
                <a:close/>
                <a:moveTo>
                  <a:pt x="336634" y="545417"/>
                </a:moveTo>
                <a:lnTo>
                  <a:pt x="336634" y="545417"/>
                </a:lnTo>
                <a:cubicBezTo>
                  <a:pt x="336634" y="545417"/>
                  <a:pt x="345694" y="542752"/>
                  <a:pt x="351633" y="551812"/>
                </a:cubicBezTo>
                <a:cubicBezTo>
                  <a:pt x="353003" y="553944"/>
                  <a:pt x="354221" y="555847"/>
                  <a:pt x="355439" y="557370"/>
                </a:cubicBezTo>
                <a:lnTo>
                  <a:pt x="355439" y="570846"/>
                </a:lnTo>
                <a:lnTo>
                  <a:pt x="374702" y="574044"/>
                </a:lnTo>
                <a:cubicBezTo>
                  <a:pt x="374702" y="574044"/>
                  <a:pt x="410029" y="554781"/>
                  <a:pt x="390766" y="548386"/>
                </a:cubicBezTo>
                <a:cubicBezTo>
                  <a:pt x="388254" y="547548"/>
                  <a:pt x="385742" y="546863"/>
                  <a:pt x="383381" y="546483"/>
                </a:cubicBezTo>
                <a:cubicBezTo>
                  <a:pt x="383534" y="543361"/>
                  <a:pt x="383153" y="539935"/>
                  <a:pt x="381935" y="536509"/>
                </a:cubicBezTo>
                <a:cubicBezTo>
                  <a:pt x="377747" y="524936"/>
                  <a:pt x="371504" y="517018"/>
                  <a:pt x="366403" y="516790"/>
                </a:cubicBezTo>
                <a:cubicBezTo>
                  <a:pt x="361226" y="516561"/>
                  <a:pt x="355592" y="514201"/>
                  <a:pt x="351480" y="521662"/>
                </a:cubicBezTo>
                <a:cubicBezTo>
                  <a:pt x="347293" y="528971"/>
                  <a:pt x="336634" y="545417"/>
                  <a:pt x="336634" y="545417"/>
                </a:cubicBezTo>
                <a:lnTo>
                  <a:pt x="336634" y="545417"/>
                </a:lnTo>
                <a:close/>
                <a:moveTo>
                  <a:pt x="827862" y="39266"/>
                </a:moveTo>
                <a:lnTo>
                  <a:pt x="827862" y="39266"/>
                </a:lnTo>
                <a:cubicBezTo>
                  <a:pt x="827862" y="39266"/>
                  <a:pt x="826872" y="38581"/>
                  <a:pt x="825502" y="37362"/>
                </a:cubicBezTo>
                <a:cubicBezTo>
                  <a:pt x="834562" y="31576"/>
                  <a:pt x="850551" y="19699"/>
                  <a:pt x="836237" y="14902"/>
                </a:cubicBezTo>
                <a:cubicBezTo>
                  <a:pt x="825121" y="11248"/>
                  <a:pt x="815147" y="11781"/>
                  <a:pt x="808600" y="12923"/>
                </a:cubicBezTo>
                <a:cubicBezTo>
                  <a:pt x="802813" y="11476"/>
                  <a:pt x="803422" y="7669"/>
                  <a:pt x="801519" y="3939"/>
                </a:cubicBezTo>
                <a:cubicBezTo>
                  <a:pt x="799311" y="-401"/>
                  <a:pt x="786216" y="-2152"/>
                  <a:pt x="781800" y="3939"/>
                </a:cubicBezTo>
                <a:cubicBezTo>
                  <a:pt x="777384" y="9953"/>
                  <a:pt x="777384" y="16882"/>
                  <a:pt x="781800" y="21221"/>
                </a:cubicBezTo>
                <a:cubicBezTo>
                  <a:pt x="786216" y="25561"/>
                  <a:pt x="789490" y="30662"/>
                  <a:pt x="798245" y="32413"/>
                </a:cubicBezTo>
                <a:cubicBezTo>
                  <a:pt x="799007" y="32566"/>
                  <a:pt x="799920" y="32794"/>
                  <a:pt x="800834" y="32946"/>
                </a:cubicBezTo>
                <a:lnTo>
                  <a:pt x="800834" y="37362"/>
                </a:lnTo>
                <a:lnTo>
                  <a:pt x="820096" y="40560"/>
                </a:lnTo>
                <a:cubicBezTo>
                  <a:pt x="820096" y="40560"/>
                  <a:pt x="821695" y="39722"/>
                  <a:pt x="823979" y="38276"/>
                </a:cubicBezTo>
                <a:cubicBezTo>
                  <a:pt x="826416" y="38885"/>
                  <a:pt x="827862" y="39266"/>
                  <a:pt x="827862" y="39266"/>
                </a:cubicBezTo>
                <a:lnTo>
                  <a:pt x="827862" y="39266"/>
                </a:lnTo>
                <a:close/>
                <a:moveTo>
                  <a:pt x="733834" y="81216"/>
                </a:moveTo>
                <a:lnTo>
                  <a:pt x="733834" y="81216"/>
                </a:lnTo>
                <a:cubicBezTo>
                  <a:pt x="735053" y="80075"/>
                  <a:pt x="737108" y="79389"/>
                  <a:pt x="740154" y="79009"/>
                </a:cubicBezTo>
                <a:cubicBezTo>
                  <a:pt x="748909" y="78171"/>
                  <a:pt x="747843" y="73831"/>
                  <a:pt x="750051" y="69568"/>
                </a:cubicBezTo>
                <a:cubicBezTo>
                  <a:pt x="752259" y="65228"/>
                  <a:pt x="765355" y="63553"/>
                  <a:pt x="769770" y="69568"/>
                </a:cubicBezTo>
                <a:cubicBezTo>
                  <a:pt x="774186" y="75583"/>
                  <a:pt x="774186" y="82511"/>
                  <a:pt x="769770" y="86851"/>
                </a:cubicBezTo>
                <a:cubicBezTo>
                  <a:pt x="765355" y="91114"/>
                  <a:pt x="762081" y="96368"/>
                  <a:pt x="753325" y="98043"/>
                </a:cubicBezTo>
                <a:cubicBezTo>
                  <a:pt x="752031" y="98271"/>
                  <a:pt x="750508" y="98652"/>
                  <a:pt x="748757" y="98956"/>
                </a:cubicBezTo>
                <a:lnTo>
                  <a:pt x="748757" y="106417"/>
                </a:lnTo>
                <a:lnTo>
                  <a:pt x="729495" y="109615"/>
                </a:lnTo>
                <a:cubicBezTo>
                  <a:pt x="729495" y="109615"/>
                  <a:pt x="694168" y="90353"/>
                  <a:pt x="713430" y="83957"/>
                </a:cubicBezTo>
                <a:cubicBezTo>
                  <a:pt x="720967" y="81521"/>
                  <a:pt x="728048" y="80988"/>
                  <a:pt x="733834" y="81216"/>
                </a:cubicBezTo>
                <a:lnTo>
                  <a:pt x="733834" y="81216"/>
                </a:lnTo>
                <a:close/>
                <a:moveTo>
                  <a:pt x="436905" y="485954"/>
                </a:moveTo>
                <a:lnTo>
                  <a:pt x="436905" y="485954"/>
                </a:lnTo>
                <a:cubicBezTo>
                  <a:pt x="431042" y="480549"/>
                  <a:pt x="427768" y="474534"/>
                  <a:pt x="436981" y="471489"/>
                </a:cubicBezTo>
                <a:cubicBezTo>
                  <a:pt x="442539" y="469661"/>
                  <a:pt x="447792" y="468900"/>
                  <a:pt x="452513" y="468672"/>
                </a:cubicBezTo>
                <a:cubicBezTo>
                  <a:pt x="452665" y="468291"/>
                  <a:pt x="452741" y="468063"/>
                  <a:pt x="452741" y="468063"/>
                </a:cubicBezTo>
                <a:cubicBezTo>
                  <a:pt x="452741" y="468063"/>
                  <a:pt x="452741" y="468291"/>
                  <a:pt x="452817" y="468672"/>
                </a:cubicBezTo>
                <a:cubicBezTo>
                  <a:pt x="464314" y="468291"/>
                  <a:pt x="472308" y="471489"/>
                  <a:pt x="472308" y="471489"/>
                </a:cubicBezTo>
                <a:lnTo>
                  <a:pt x="472308" y="493949"/>
                </a:lnTo>
                <a:lnTo>
                  <a:pt x="457081" y="496461"/>
                </a:lnTo>
                <a:cubicBezTo>
                  <a:pt x="456700" y="502019"/>
                  <a:pt x="452969" y="506968"/>
                  <a:pt x="450305" y="511993"/>
                </a:cubicBezTo>
                <a:cubicBezTo>
                  <a:pt x="446955" y="518236"/>
                  <a:pt x="438732" y="523489"/>
                  <a:pt x="429672" y="525241"/>
                </a:cubicBezTo>
                <a:cubicBezTo>
                  <a:pt x="420612" y="526992"/>
                  <a:pt x="417186" y="517018"/>
                  <a:pt x="421449" y="512297"/>
                </a:cubicBezTo>
                <a:cubicBezTo>
                  <a:pt x="425713" y="507577"/>
                  <a:pt x="431347" y="504988"/>
                  <a:pt x="428682" y="498593"/>
                </a:cubicBezTo>
                <a:cubicBezTo>
                  <a:pt x="426322" y="492959"/>
                  <a:pt x="430053" y="489685"/>
                  <a:pt x="436905" y="485954"/>
                </a:cubicBezTo>
                <a:lnTo>
                  <a:pt x="436905" y="485954"/>
                </a:lnTo>
                <a:close/>
                <a:moveTo>
                  <a:pt x="21812" y="700125"/>
                </a:moveTo>
                <a:lnTo>
                  <a:pt x="21812" y="700125"/>
                </a:lnTo>
                <a:cubicBezTo>
                  <a:pt x="21812" y="700125"/>
                  <a:pt x="-13515" y="680862"/>
                  <a:pt x="5748" y="674467"/>
                </a:cubicBezTo>
                <a:cubicBezTo>
                  <a:pt x="25010" y="668071"/>
                  <a:pt x="41075" y="674467"/>
                  <a:pt x="41075" y="674467"/>
                </a:cubicBezTo>
                <a:lnTo>
                  <a:pt x="41075" y="696927"/>
                </a:lnTo>
                <a:lnTo>
                  <a:pt x="21812" y="700125"/>
                </a:lnTo>
                <a:lnTo>
                  <a:pt x="21812" y="700125"/>
                </a:lnTo>
                <a:close/>
                <a:moveTo>
                  <a:pt x="728276" y="479026"/>
                </a:moveTo>
                <a:lnTo>
                  <a:pt x="728276" y="479026"/>
                </a:lnTo>
                <a:cubicBezTo>
                  <a:pt x="728276" y="479026"/>
                  <a:pt x="720891" y="484584"/>
                  <a:pt x="720054" y="491132"/>
                </a:cubicBezTo>
                <a:cubicBezTo>
                  <a:pt x="719140" y="497603"/>
                  <a:pt x="734367" y="502628"/>
                  <a:pt x="741372" y="503390"/>
                </a:cubicBezTo>
                <a:cubicBezTo>
                  <a:pt x="748376" y="504227"/>
                  <a:pt x="747539" y="508262"/>
                  <a:pt x="749214" y="512374"/>
                </a:cubicBezTo>
                <a:cubicBezTo>
                  <a:pt x="750965" y="516409"/>
                  <a:pt x="761472" y="518008"/>
                  <a:pt x="764898" y="512374"/>
                </a:cubicBezTo>
                <a:cubicBezTo>
                  <a:pt x="768400" y="506663"/>
                  <a:pt x="768400" y="500192"/>
                  <a:pt x="764898" y="496157"/>
                </a:cubicBezTo>
                <a:cubicBezTo>
                  <a:pt x="761395" y="492045"/>
                  <a:pt x="758807" y="487249"/>
                  <a:pt x="751802" y="485574"/>
                </a:cubicBezTo>
                <a:cubicBezTo>
                  <a:pt x="744874" y="488391"/>
                  <a:pt x="728276" y="483518"/>
                  <a:pt x="728276" y="479026"/>
                </a:cubicBezTo>
                <a:lnTo>
                  <a:pt x="728276" y="479026"/>
                </a:lnTo>
                <a:close/>
                <a:moveTo>
                  <a:pt x="694701" y="520216"/>
                </a:moveTo>
                <a:lnTo>
                  <a:pt x="694701" y="520216"/>
                </a:lnTo>
                <a:cubicBezTo>
                  <a:pt x="694701" y="520216"/>
                  <a:pt x="693939" y="523794"/>
                  <a:pt x="688838" y="526992"/>
                </a:cubicBezTo>
                <a:cubicBezTo>
                  <a:pt x="683661" y="530189"/>
                  <a:pt x="680996" y="532397"/>
                  <a:pt x="687011" y="535976"/>
                </a:cubicBezTo>
                <a:cubicBezTo>
                  <a:pt x="693026" y="539630"/>
                  <a:pt x="689447" y="541458"/>
                  <a:pt x="688381" y="544503"/>
                </a:cubicBezTo>
                <a:cubicBezTo>
                  <a:pt x="687315" y="547548"/>
                  <a:pt x="695995" y="553182"/>
                  <a:pt x="703076" y="551660"/>
                </a:cubicBezTo>
                <a:cubicBezTo>
                  <a:pt x="710156" y="550137"/>
                  <a:pt x="714496" y="546559"/>
                  <a:pt x="713887" y="542752"/>
                </a:cubicBezTo>
                <a:cubicBezTo>
                  <a:pt x="713278" y="538945"/>
                  <a:pt x="714115" y="535062"/>
                  <a:pt x="708710" y="531027"/>
                </a:cubicBezTo>
                <a:cubicBezTo>
                  <a:pt x="710689" y="525469"/>
                  <a:pt x="699193" y="519378"/>
                  <a:pt x="694701" y="520216"/>
                </a:cubicBezTo>
                <a:lnTo>
                  <a:pt x="694701" y="520216"/>
                </a:lnTo>
                <a:close/>
                <a:moveTo>
                  <a:pt x="559331" y="517779"/>
                </a:moveTo>
                <a:lnTo>
                  <a:pt x="559331" y="517779"/>
                </a:lnTo>
                <a:cubicBezTo>
                  <a:pt x="559331" y="517779"/>
                  <a:pt x="569229" y="527601"/>
                  <a:pt x="568087" y="537346"/>
                </a:cubicBezTo>
                <a:cubicBezTo>
                  <a:pt x="566945" y="547092"/>
                  <a:pt x="567021" y="553259"/>
                  <a:pt x="575776" y="554477"/>
                </a:cubicBezTo>
                <a:cubicBezTo>
                  <a:pt x="584532" y="555695"/>
                  <a:pt x="583466" y="561786"/>
                  <a:pt x="585598" y="567953"/>
                </a:cubicBezTo>
                <a:cubicBezTo>
                  <a:pt x="587806" y="574044"/>
                  <a:pt x="600977" y="576556"/>
                  <a:pt x="605317" y="567953"/>
                </a:cubicBezTo>
                <a:cubicBezTo>
                  <a:pt x="609733" y="559349"/>
                  <a:pt x="609733" y="549604"/>
                  <a:pt x="605317" y="543437"/>
                </a:cubicBezTo>
                <a:cubicBezTo>
                  <a:pt x="600901" y="537270"/>
                  <a:pt x="597627" y="529961"/>
                  <a:pt x="588872" y="527525"/>
                </a:cubicBezTo>
                <a:cubicBezTo>
                  <a:pt x="585598" y="512754"/>
                  <a:pt x="562833" y="509785"/>
                  <a:pt x="559331" y="517779"/>
                </a:cubicBezTo>
                <a:close/>
              </a:path>
            </a:pathLst>
          </a:custGeom>
          <a:grpFill/>
          <a:ln w="6248" cap="rnd">
            <a:solidFill>
              <a:srgbClr val="0070C0"/>
            </a:solidFill>
            <a:prstDash val="solid"/>
            <a:round/>
          </a:ln>
          <a:effectLst>
            <a:glow rad="63500">
              <a:srgbClr val="00B0F0">
                <a:alpha val="40000"/>
              </a:srgbClr>
            </a:glo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3" name="Graphic 2">
            <a:extLst>
              <a:ext uri="{FF2B5EF4-FFF2-40B4-BE49-F238E27FC236}">
                <a16:creationId xmlns:a16="http://schemas.microsoft.com/office/drawing/2014/main" id="{0D44742F-BA7F-4B71-BEBF-E973879510E9}"/>
              </a:ext>
            </a:extLst>
          </p:cNvPr>
          <p:cNvSpPr/>
          <p:nvPr/>
        </p:nvSpPr>
        <p:spPr>
          <a:xfrm>
            <a:off x="4451953" y="2842519"/>
            <a:ext cx="1313707" cy="1411843"/>
          </a:xfrm>
          <a:custGeom>
            <a:avLst/>
            <a:gdLst>
              <a:gd name="connsiteX0" fmla="*/ 765807 w 828188"/>
              <a:gd name="connsiteY0" fmla="*/ 628265 h 776012"/>
              <a:gd name="connsiteX1" fmla="*/ 761543 w 828188"/>
              <a:gd name="connsiteY1" fmla="*/ 615855 h 776012"/>
              <a:gd name="connsiteX2" fmla="*/ 757812 w 828188"/>
              <a:gd name="connsiteY2" fmla="*/ 604968 h 776012"/>
              <a:gd name="connsiteX3" fmla="*/ 752940 w 828188"/>
              <a:gd name="connsiteY3" fmla="*/ 596440 h 776012"/>
              <a:gd name="connsiteX4" fmla="*/ 743270 w 828188"/>
              <a:gd name="connsiteY4" fmla="*/ 596440 h 776012"/>
              <a:gd name="connsiteX5" fmla="*/ 743270 w 828188"/>
              <a:gd name="connsiteY5" fmla="*/ 611972 h 776012"/>
              <a:gd name="connsiteX6" fmla="*/ 751341 w 828188"/>
              <a:gd name="connsiteY6" fmla="*/ 622098 h 776012"/>
              <a:gd name="connsiteX7" fmla="*/ 765807 w 828188"/>
              <a:gd name="connsiteY7" fmla="*/ 628265 h 776012"/>
              <a:gd name="connsiteX8" fmla="*/ 765807 w 828188"/>
              <a:gd name="connsiteY8" fmla="*/ 628265 h 776012"/>
              <a:gd name="connsiteX9" fmla="*/ 581101 w 828188"/>
              <a:gd name="connsiteY9" fmla="*/ 106659 h 776012"/>
              <a:gd name="connsiteX10" fmla="*/ 581101 w 828188"/>
              <a:gd name="connsiteY10" fmla="*/ 106659 h 776012"/>
              <a:gd name="connsiteX11" fmla="*/ 577675 w 828188"/>
              <a:gd name="connsiteY11" fmla="*/ 87016 h 776012"/>
              <a:gd name="connsiteX12" fmla="*/ 590161 w 828188"/>
              <a:gd name="connsiteY12" fmla="*/ 87016 h 776012"/>
              <a:gd name="connsiteX13" fmla="*/ 590161 w 828188"/>
              <a:gd name="connsiteY13" fmla="*/ 87777 h 776012"/>
              <a:gd name="connsiteX14" fmla="*/ 593587 w 828188"/>
              <a:gd name="connsiteY14" fmla="*/ 89833 h 776012"/>
              <a:gd name="connsiteX15" fmla="*/ 587877 w 828188"/>
              <a:gd name="connsiteY15" fmla="*/ 112902 h 776012"/>
              <a:gd name="connsiteX16" fmla="*/ 581101 w 828188"/>
              <a:gd name="connsiteY16" fmla="*/ 110009 h 776012"/>
              <a:gd name="connsiteX17" fmla="*/ 581101 w 828188"/>
              <a:gd name="connsiteY17" fmla="*/ 106659 h 776012"/>
              <a:gd name="connsiteX18" fmla="*/ 581101 w 828188"/>
              <a:gd name="connsiteY18" fmla="*/ 106659 h 776012"/>
              <a:gd name="connsiteX19" fmla="*/ 702538 w 828188"/>
              <a:gd name="connsiteY19" fmla="*/ 173430 h 776012"/>
              <a:gd name="connsiteX20" fmla="*/ 702538 w 828188"/>
              <a:gd name="connsiteY20" fmla="*/ 173430 h 776012"/>
              <a:gd name="connsiteX21" fmla="*/ 702766 w 828188"/>
              <a:gd name="connsiteY21" fmla="*/ 172973 h 776012"/>
              <a:gd name="connsiteX22" fmla="*/ 689062 w 828188"/>
              <a:gd name="connsiteY22" fmla="*/ 172745 h 776012"/>
              <a:gd name="connsiteX23" fmla="*/ 685027 w 828188"/>
              <a:gd name="connsiteY23" fmla="*/ 174496 h 776012"/>
              <a:gd name="connsiteX24" fmla="*/ 682057 w 828188"/>
              <a:gd name="connsiteY24" fmla="*/ 177922 h 776012"/>
              <a:gd name="connsiteX25" fmla="*/ 676956 w 828188"/>
              <a:gd name="connsiteY25" fmla="*/ 185840 h 776012"/>
              <a:gd name="connsiteX26" fmla="*/ 681220 w 828188"/>
              <a:gd name="connsiteY26" fmla="*/ 194139 h 776012"/>
              <a:gd name="connsiteX27" fmla="*/ 690356 w 828188"/>
              <a:gd name="connsiteY27" fmla="*/ 196880 h 776012"/>
              <a:gd name="connsiteX28" fmla="*/ 690356 w 828188"/>
              <a:gd name="connsiteY28" fmla="*/ 197489 h 776012"/>
              <a:gd name="connsiteX29" fmla="*/ 701015 w 828188"/>
              <a:gd name="connsiteY29" fmla="*/ 200382 h 776012"/>
              <a:gd name="connsiteX30" fmla="*/ 709923 w 828188"/>
              <a:gd name="connsiteY30" fmla="*/ 177313 h 776012"/>
              <a:gd name="connsiteX31" fmla="*/ 704593 w 828188"/>
              <a:gd name="connsiteY31" fmla="*/ 175257 h 776012"/>
              <a:gd name="connsiteX32" fmla="*/ 704593 w 828188"/>
              <a:gd name="connsiteY32" fmla="*/ 174572 h 776012"/>
              <a:gd name="connsiteX33" fmla="*/ 702538 w 828188"/>
              <a:gd name="connsiteY33" fmla="*/ 173430 h 776012"/>
              <a:gd name="connsiteX34" fmla="*/ 702538 w 828188"/>
              <a:gd name="connsiteY34" fmla="*/ 173430 h 776012"/>
              <a:gd name="connsiteX35" fmla="*/ 645817 w 828188"/>
              <a:gd name="connsiteY35" fmla="*/ 187743 h 776012"/>
              <a:gd name="connsiteX36" fmla="*/ 645817 w 828188"/>
              <a:gd name="connsiteY36" fmla="*/ 187743 h 776012"/>
              <a:gd name="connsiteX37" fmla="*/ 645055 w 828188"/>
              <a:gd name="connsiteY37" fmla="*/ 185383 h 776012"/>
              <a:gd name="connsiteX38" fmla="*/ 651603 w 828188"/>
              <a:gd name="connsiteY38" fmla="*/ 187134 h 776012"/>
              <a:gd name="connsiteX39" fmla="*/ 660511 w 828188"/>
              <a:gd name="connsiteY39" fmla="*/ 164065 h 776012"/>
              <a:gd name="connsiteX40" fmla="*/ 655105 w 828188"/>
              <a:gd name="connsiteY40" fmla="*/ 162009 h 776012"/>
              <a:gd name="connsiteX41" fmla="*/ 655105 w 828188"/>
              <a:gd name="connsiteY41" fmla="*/ 161324 h 776012"/>
              <a:gd name="connsiteX42" fmla="*/ 653126 w 828188"/>
              <a:gd name="connsiteY42" fmla="*/ 160334 h 776012"/>
              <a:gd name="connsiteX43" fmla="*/ 632341 w 828188"/>
              <a:gd name="connsiteY43" fmla="*/ 161553 h 776012"/>
              <a:gd name="connsiteX44" fmla="*/ 615286 w 828188"/>
              <a:gd name="connsiteY44" fmla="*/ 174343 h 776012"/>
              <a:gd name="connsiteX45" fmla="*/ 621453 w 828188"/>
              <a:gd name="connsiteY45" fmla="*/ 182642 h 776012"/>
              <a:gd name="connsiteX46" fmla="*/ 645817 w 828188"/>
              <a:gd name="connsiteY46" fmla="*/ 187743 h 776012"/>
              <a:gd name="connsiteX47" fmla="*/ 645817 w 828188"/>
              <a:gd name="connsiteY47" fmla="*/ 187743 h 776012"/>
              <a:gd name="connsiteX48" fmla="*/ 621529 w 828188"/>
              <a:gd name="connsiteY48" fmla="*/ 115414 h 776012"/>
              <a:gd name="connsiteX49" fmla="*/ 621529 w 828188"/>
              <a:gd name="connsiteY49" fmla="*/ 115414 h 776012"/>
              <a:gd name="connsiteX50" fmla="*/ 616200 w 828188"/>
              <a:gd name="connsiteY50" fmla="*/ 95847 h 776012"/>
              <a:gd name="connsiteX51" fmla="*/ 635767 w 828188"/>
              <a:gd name="connsiteY51" fmla="*/ 95847 h 776012"/>
              <a:gd name="connsiteX52" fmla="*/ 635767 w 828188"/>
              <a:gd name="connsiteY52" fmla="*/ 96533 h 776012"/>
              <a:gd name="connsiteX53" fmla="*/ 641096 w 828188"/>
              <a:gd name="connsiteY53" fmla="*/ 98588 h 776012"/>
              <a:gd name="connsiteX54" fmla="*/ 632188 w 828188"/>
              <a:gd name="connsiteY54" fmla="*/ 121657 h 776012"/>
              <a:gd name="connsiteX55" fmla="*/ 621529 w 828188"/>
              <a:gd name="connsiteY55" fmla="*/ 118764 h 776012"/>
              <a:gd name="connsiteX56" fmla="*/ 621529 w 828188"/>
              <a:gd name="connsiteY56" fmla="*/ 115414 h 776012"/>
              <a:gd name="connsiteX57" fmla="*/ 621529 w 828188"/>
              <a:gd name="connsiteY57" fmla="*/ 115414 h 776012"/>
              <a:gd name="connsiteX58" fmla="*/ 312646 w 828188"/>
              <a:gd name="connsiteY58" fmla="*/ 499900 h 776012"/>
              <a:gd name="connsiteX59" fmla="*/ 312646 w 828188"/>
              <a:gd name="connsiteY59" fmla="*/ 499900 h 776012"/>
              <a:gd name="connsiteX60" fmla="*/ 312570 w 828188"/>
              <a:gd name="connsiteY60" fmla="*/ 494190 h 776012"/>
              <a:gd name="connsiteX61" fmla="*/ 313484 w 828188"/>
              <a:gd name="connsiteY61" fmla="*/ 495180 h 776012"/>
              <a:gd name="connsiteX62" fmla="*/ 313484 w 828188"/>
              <a:gd name="connsiteY62" fmla="*/ 498530 h 776012"/>
              <a:gd name="connsiteX63" fmla="*/ 324143 w 828188"/>
              <a:gd name="connsiteY63" fmla="*/ 501423 h 776012"/>
              <a:gd name="connsiteX64" fmla="*/ 332975 w 828188"/>
              <a:gd name="connsiteY64" fmla="*/ 478354 h 776012"/>
              <a:gd name="connsiteX65" fmla="*/ 327645 w 828188"/>
              <a:gd name="connsiteY65" fmla="*/ 476298 h 776012"/>
              <a:gd name="connsiteX66" fmla="*/ 327645 w 828188"/>
              <a:gd name="connsiteY66" fmla="*/ 475613 h 776012"/>
              <a:gd name="connsiteX67" fmla="*/ 320184 w 828188"/>
              <a:gd name="connsiteY67" fmla="*/ 473176 h 776012"/>
              <a:gd name="connsiteX68" fmla="*/ 299323 w 828188"/>
              <a:gd name="connsiteY68" fmla="*/ 473709 h 776012"/>
              <a:gd name="connsiteX69" fmla="*/ 282344 w 828188"/>
              <a:gd name="connsiteY69" fmla="*/ 486500 h 776012"/>
              <a:gd name="connsiteX70" fmla="*/ 288511 w 828188"/>
              <a:gd name="connsiteY70" fmla="*/ 494799 h 776012"/>
              <a:gd name="connsiteX71" fmla="*/ 312646 w 828188"/>
              <a:gd name="connsiteY71" fmla="*/ 499900 h 776012"/>
              <a:gd name="connsiteX72" fmla="*/ 312646 w 828188"/>
              <a:gd name="connsiteY72" fmla="*/ 499900 h 776012"/>
              <a:gd name="connsiteX73" fmla="*/ 325970 w 828188"/>
              <a:gd name="connsiteY73" fmla="*/ 609155 h 776012"/>
              <a:gd name="connsiteX74" fmla="*/ 325970 w 828188"/>
              <a:gd name="connsiteY74" fmla="*/ 609155 h 776012"/>
              <a:gd name="connsiteX75" fmla="*/ 327569 w 828188"/>
              <a:gd name="connsiteY75" fmla="*/ 608774 h 776012"/>
              <a:gd name="connsiteX76" fmla="*/ 326122 w 828188"/>
              <a:gd name="connsiteY76" fmla="*/ 609536 h 776012"/>
              <a:gd name="connsiteX77" fmla="*/ 331452 w 828188"/>
              <a:gd name="connsiteY77" fmla="*/ 629179 h 776012"/>
              <a:gd name="connsiteX78" fmla="*/ 331452 w 828188"/>
              <a:gd name="connsiteY78" fmla="*/ 632529 h 776012"/>
              <a:gd name="connsiteX79" fmla="*/ 342111 w 828188"/>
              <a:gd name="connsiteY79" fmla="*/ 635422 h 776012"/>
              <a:gd name="connsiteX80" fmla="*/ 354140 w 828188"/>
              <a:gd name="connsiteY80" fmla="*/ 616769 h 776012"/>
              <a:gd name="connsiteX81" fmla="*/ 354064 w 828188"/>
              <a:gd name="connsiteY81" fmla="*/ 600552 h 776012"/>
              <a:gd name="connsiteX82" fmla="*/ 344395 w 828188"/>
              <a:gd name="connsiteY82" fmla="*/ 581594 h 776012"/>
              <a:gd name="connsiteX83" fmla="*/ 335182 w 828188"/>
              <a:gd name="connsiteY83" fmla="*/ 586238 h 776012"/>
              <a:gd name="connsiteX84" fmla="*/ 325970 w 828188"/>
              <a:gd name="connsiteY84" fmla="*/ 609155 h 776012"/>
              <a:gd name="connsiteX85" fmla="*/ 325970 w 828188"/>
              <a:gd name="connsiteY85" fmla="*/ 609155 h 776012"/>
              <a:gd name="connsiteX86" fmla="*/ 819635 w 828188"/>
              <a:gd name="connsiteY86" fmla="*/ 599714 h 776012"/>
              <a:gd name="connsiteX87" fmla="*/ 819635 w 828188"/>
              <a:gd name="connsiteY87" fmla="*/ 599714 h 776012"/>
              <a:gd name="connsiteX88" fmla="*/ 817731 w 828188"/>
              <a:gd name="connsiteY88" fmla="*/ 594689 h 776012"/>
              <a:gd name="connsiteX89" fmla="*/ 816741 w 828188"/>
              <a:gd name="connsiteY89" fmla="*/ 587685 h 776012"/>
              <a:gd name="connsiteX90" fmla="*/ 796109 w 828188"/>
              <a:gd name="connsiteY90" fmla="*/ 587685 h 776012"/>
              <a:gd name="connsiteX91" fmla="*/ 779130 w 828188"/>
              <a:gd name="connsiteY91" fmla="*/ 600476 h 776012"/>
              <a:gd name="connsiteX92" fmla="*/ 785297 w 828188"/>
              <a:gd name="connsiteY92" fmla="*/ 608774 h 776012"/>
              <a:gd name="connsiteX93" fmla="*/ 799687 w 828188"/>
              <a:gd name="connsiteY93" fmla="*/ 611744 h 776012"/>
              <a:gd name="connsiteX94" fmla="*/ 805473 w 828188"/>
              <a:gd name="connsiteY94" fmla="*/ 618977 h 776012"/>
              <a:gd name="connsiteX95" fmla="*/ 805473 w 828188"/>
              <a:gd name="connsiteY95" fmla="*/ 622327 h 776012"/>
              <a:gd name="connsiteX96" fmla="*/ 816132 w 828188"/>
              <a:gd name="connsiteY96" fmla="*/ 625220 h 776012"/>
              <a:gd name="connsiteX97" fmla="*/ 825040 w 828188"/>
              <a:gd name="connsiteY97" fmla="*/ 602074 h 776012"/>
              <a:gd name="connsiteX98" fmla="*/ 819711 w 828188"/>
              <a:gd name="connsiteY98" fmla="*/ 600019 h 776012"/>
              <a:gd name="connsiteX99" fmla="*/ 819711 w 828188"/>
              <a:gd name="connsiteY99" fmla="*/ 599714 h 776012"/>
              <a:gd name="connsiteX100" fmla="*/ 819635 w 828188"/>
              <a:gd name="connsiteY100" fmla="*/ 599714 h 776012"/>
              <a:gd name="connsiteX101" fmla="*/ 315463 w 828188"/>
              <a:gd name="connsiteY101" fmla="*/ 371687 h 776012"/>
              <a:gd name="connsiteX102" fmla="*/ 315463 w 828188"/>
              <a:gd name="connsiteY102" fmla="*/ 371687 h 776012"/>
              <a:gd name="connsiteX103" fmla="*/ 310591 w 828188"/>
              <a:gd name="connsiteY103" fmla="*/ 372906 h 776012"/>
              <a:gd name="connsiteX104" fmla="*/ 300921 w 828188"/>
              <a:gd name="connsiteY104" fmla="*/ 379301 h 776012"/>
              <a:gd name="connsiteX105" fmla="*/ 304424 w 828188"/>
              <a:gd name="connsiteY105" fmla="*/ 383488 h 776012"/>
              <a:gd name="connsiteX106" fmla="*/ 314017 w 828188"/>
              <a:gd name="connsiteY106" fmla="*/ 385240 h 776012"/>
              <a:gd name="connsiteX107" fmla="*/ 319422 w 828188"/>
              <a:gd name="connsiteY107" fmla="*/ 391940 h 776012"/>
              <a:gd name="connsiteX108" fmla="*/ 319422 w 828188"/>
              <a:gd name="connsiteY108" fmla="*/ 395290 h 776012"/>
              <a:gd name="connsiteX109" fmla="*/ 330081 w 828188"/>
              <a:gd name="connsiteY109" fmla="*/ 398183 h 776012"/>
              <a:gd name="connsiteX110" fmla="*/ 338989 w 828188"/>
              <a:gd name="connsiteY110" fmla="*/ 375114 h 776012"/>
              <a:gd name="connsiteX111" fmla="*/ 333660 w 828188"/>
              <a:gd name="connsiteY111" fmla="*/ 373058 h 776012"/>
              <a:gd name="connsiteX112" fmla="*/ 333660 w 828188"/>
              <a:gd name="connsiteY112" fmla="*/ 372297 h 776012"/>
              <a:gd name="connsiteX113" fmla="*/ 315463 w 828188"/>
              <a:gd name="connsiteY113" fmla="*/ 371687 h 776012"/>
              <a:gd name="connsiteX114" fmla="*/ 315463 w 828188"/>
              <a:gd name="connsiteY114" fmla="*/ 371687 h 776012"/>
              <a:gd name="connsiteX115" fmla="*/ 6428 w 828188"/>
              <a:gd name="connsiteY115" fmla="*/ 773989 h 776012"/>
              <a:gd name="connsiteX116" fmla="*/ 6428 w 828188"/>
              <a:gd name="connsiteY116" fmla="*/ 773989 h 776012"/>
              <a:gd name="connsiteX117" fmla="*/ 9397 w 828188"/>
              <a:gd name="connsiteY117" fmla="*/ 772390 h 776012"/>
              <a:gd name="connsiteX118" fmla="*/ 8560 w 828188"/>
              <a:gd name="connsiteY118" fmla="*/ 772162 h 776012"/>
              <a:gd name="connsiteX119" fmla="*/ 8560 w 828188"/>
              <a:gd name="connsiteY119" fmla="*/ 768812 h 776012"/>
              <a:gd name="connsiteX120" fmla="*/ 3154 w 828188"/>
              <a:gd name="connsiteY120" fmla="*/ 749169 h 776012"/>
              <a:gd name="connsiteX121" fmla="*/ 22721 w 828188"/>
              <a:gd name="connsiteY121" fmla="*/ 749169 h 776012"/>
              <a:gd name="connsiteX122" fmla="*/ 22721 w 828188"/>
              <a:gd name="connsiteY122" fmla="*/ 749930 h 776012"/>
              <a:gd name="connsiteX123" fmla="*/ 28051 w 828188"/>
              <a:gd name="connsiteY123" fmla="*/ 751986 h 776012"/>
              <a:gd name="connsiteX124" fmla="*/ 28736 w 828188"/>
              <a:gd name="connsiteY124" fmla="*/ 752443 h 776012"/>
              <a:gd name="connsiteX125" fmla="*/ 30030 w 828188"/>
              <a:gd name="connsiteY125" fmla="*/ 749397 h 776012"/>
              <a:gd name="connsiteX126" fmla="*/ 47770 w 828188"/>
              <a:gd name="connsiteY126" fmla="*/ 754803 h 776012"/>
              <a:gd name="connsiteX127" fmla="*/ 47770 w 828188"/>
              <a:gd name="connsiteY127" fmla="*/ 770335 h 776012"/>
              <a:gd name="connsiteX128" fmla="*/ 33000 w 828188"/>
              <a:gd name="connsiteY128" fmla="*/ 775892 h 776012"/>
              <a:gd name="connsiteX129" fmla="*/ 19447 w 828188"/>
              <a:gd name="connsiteY129" fmla="*/ 774750 h 776012"/>
              <a:gd name="connsiteX130" fmla="*/ 19143 w 828188"/>
              <a:gd name="connsiteY130" fmla="*/ 774979 h 776012"/>
              <a:gd name="connsiteX131" fmla="*/ 17696 w 828188"/>
              <a:gd name="connsiteY131" fmla="*/ 774598 h 776012"/>
              <a:gd name="connsiteX132" fmla="*/ 6428 w 828188"/>
              <a:gd name="connsiteY132" fmla="*/ 773989 h 776012"/>
              <a:gd name="connsiteX133" fmla="*/ 6428 w 828188"/>
              <a:gd name="connsiteY133" fmla="*/ 773989 h 776012"/>
              <a:gd name="connsiteX134" fmla="*/ 382311 w 828188"/>
              <a:gd name="connsiteY134" fmla="*/ 517031 h 776012"/>
              <a:gd name="connsiteX135" fmla="*/ 382311 w 828188"/>
              <a:gd name="connsiteY135" fmla="*/ 517031 h 776012"/>
              <a:gd name="connsiteX136" fmla="*/ 376981 w 828188"/>
              <a:gd name="connsiteY136" fmla="*/ 497388 h 776012"/>
              <a:gd name="connsiteX137" fmla="*/ 396548 w 828188"/>
              <a:gd name="connsiteY137" fmla="*/ 497388 h 776012"/>
              <a:gd name="connsiteX138" fmla="*/ 396548 w 828188"/>
              <a:gd name="connsiteY138" fmla="*/ 498149 h 776012"/>
              <a:gd name="connsiteX139" fmla="*/ 401877 w 828188"/>
              <a:gd name="connsiteY139" fmla="*/ 500205 h 776012"/>
              <a:gd name="connsiteX140" fmla="*/ 392970 w 828188"/>
              <a:gd name="connsiteY140" fmla="*/ 523274 h 776012"/>
              <a:gd name="connsiteX141" fmla="*/ 382311 w 828188"/>
              <a:gd name="connsiteY141" fmla="*/ 520381 h 776012"/>
              <a:gd name="connsiteX142" fmla="*/ 382311 w 828188"/>
              <a:gd name="connsiteY142" fmla="*/ 517031 h 776012"/>
              <a:gd name="connsiteX143" fmla="*/ 382311 w 828188"/>
              <a:gd name="connsiteY143" fmla="*/ 517031 h 776012"/>
              <a:gd name="connsiteX144" fmla="*/ 679849 w 828188"/>
              <a:gd name="connsiteY144" fmla="*/ 135362 h 776012"/>
              <a:gd name="connsiteX145" fmla="*/ 679849 w 828188"/>
              <a:gd name="connsiteY145" fmla="*/ 135362 h 776012"/>
              <a:gd name="connsiteX146" fmla="*/ 682666 w 828188"/>
              <a:gd name="connsiteY146" fmla="*/ 125084 h 776012"/>
              <a:gd name="connsiteX147" fmla="*/ 685103 w 828188"/>
              <a:gd name="connsiteY147" fmla="*/ 116100 h 776012"/>
              <a:gd name="connsiteX148" fmla="*/ 684494 w 828188"/>
              <a:gd name="connsiteY148" fmla="*/ 109019 h 776012"/>
              <a:gd name="connsiteX149" fmla="*/ 671627 w 828188"/>
              <a:gd name="connsiteY149" fmla="*/ 109019 h 776012"/>
              <a:gd name="connsiteX150" fmla="*/ 661044 w 828188"/>
              <a:gd name="connsiteY150" fmla="*/ 121810 h 776012"/>
              <a:gd name="connsiteX151" fmla="*/ 664927 w 828188"/>
              <a:gd name="connsiteY151" fmla="*/ 130109 h 776012"/>
              <a:gd name="connsiteX152" fmla="*/ 679849 w 828188"/>
              <a:gd name="connsiteY152" fmla="*/ 135362 h 776012"/>
              <a:gd name="connsiteX153" fmla="*/ 679849 w 828188"/>
              <a:gd name="connsiteY153" fmla="*/ 135362 h 776012"/>
              <a:gd name="connsiteX154" fmla="*/ 159613 w 828188"/>
              <a:gd name="connsiteY154" fmla="*/ 28087 h 776012"/>
              <a:gd name="connsiteX155" fmla="*/ 159613 w 828188"/>
              <a:gd name="connsiteY155" fmla="*/ 28087 h 776012"/>
              <a:gd name="connsiteX156" fmla="*/ 168978 w 828188"/>
              <a:gd name="connsiteY156" fmla="*/ 34177 h 776012"/>
              <a:gd name="connsiteX157" fmla="*/ 177125 w 828188"/>
              <a:gd name="connsiteY157" fmla="*/ 39507 h 776012"/>
              <a:gd name="connsiteX158" fmla="*/ 184205 w 828188"/>
              <a:gd name="connsiteY158" fmla="*/ 39811 h 776012"/>
              <a:gd name="connsiteX159" fmla="*/ 187707 w 828188"/>
              <a:gd name="connsiteY159" fmla="*/ 19483 h 776012"/>
              <a:gd name="connsiteX160" fmla="*/ 178038 w 828188"/>
              <a:gd name="connsiteY160" fmla="*/ 525 h 776012"/>
              <a:gd name="connsiteX161" fmla="*/ 168826 w 828188"/>
              <a:gd name="connsiteY161" fmla="*/ 5170 h 776012"/>
              <a:gd name="connsiteX162" fmla="*/ 159613 w 828188"/>
              <a:gd name="connsiteY162" fmla="*/ 28087 h 776012"/>
              <a:gd name="connsiteX163" fmla="*/ 159613 w 828188"/>
              <a:gd name="connsiteY163" fmla="*/ 28087 h 776012"/>
              <a:gd name="connsiteX164" fmla="*/ 295440 w 828188"/>
              <a:gd name="connsiteY164" fmla="*/ 356384 h 776012"/>
              <a:gd name="connsiteX165" fmla="*/ 295440 w 828188"/>
              <a:gd name="connsiteY165" fmla="*/ 356384 h 776012"/>
              <a:gd name="connsiteX166" fmla="*/ 297952 w 828188"/>
              <a:gd name="connsiteY166" fmla="*/ 346106 h 776012"/>
              <a:gd name="connsiteX167" fmla="*/ 300160 w 828188"/>
              <a:gd name="connsiteY167" fmla="*/ 337122 h 776012"/>
              <a:gd name="connsiteX168" fmla="*/ 299627 w 828188"/>
              <a:gd name="connsiteY168" fmla="*/ 330117 h 776012"/>
              <a:gd name="connsiteX169" fmla="*/ 287826 w 828188"/>
              <a:gd name="connsiteY169" fmla="*/ 330117 h 776012"/>
              <a:gd name="connsiteX170" fmla="*/ 278081 w 828188"/>
              <a:gd name="connsiteY170" fmla="*/ 342908 h 776012"/>
              <a:gd name="connsiteX171" fmla="*/ 281583 w 828188"/>
              <a:gd name="connsiteY171" fmla="*/ 351207 h 776012"/>
              <a:gd name="connsiteX172" fmla="*/ 295440 w 828188"/>
              <a:gd name="connsiteY172" fmla="*/ 356384 h 77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828188" h="776012">
                <a:moveTo>
                  <a:pt x="765807" y="628265"/>
                </a:moveTo>
                <a:cubicBezTo>
                  <a:pt x="765807" y="628265"/>
                  <a:pt x="760934" y="622098"/>
                  <a:pt x="761543" y="615855"/>
                </a:cubicBezTo>
                <a:cubicBezTo>
                  <a:pt x="762076" y="609612"/>
                  <a:pt x="762076" y="605729"/>
                  <a:pt x="757812" y="604968"/>
                </a:cubicBezTo>
                <a:cubicBezTo>
                  <a:pt x="753549" y="604206"/>
                  <a:pt x="754082" y="600323"/>
                  <a:pt x="752940" y="596440"/>
                </a:cubicBezTo>
                <a:cubicBezTo>
                  <a:pt x="751874" y="592557"/>
                  <a:pt x="745402" y="591035"/>
                  <a:pt x="743270" y="596440"/>
                </a:cubicBezTo>
                <a:cubicBezTo>
                  <a:pt x="741139" y="601846"/>
                  <a:pt x="741139" y="608089"/>
                  <a:pt x="743270" y="611972"/>
                </a:cubicBezTo>
                <a:cubicBezTo>
                  <a:pt x="745402" y="615855"/>
                  <a:pt x="747001" y="620499"/>
                  <a:pt x="751341" y="622098"/>
                </a:cubicBezTo>
                <a:cubicBezTo>
                  <a:pt x="755604" y="623621"/>
                  <a:pt x="765807" y="628265"/>
                  <a:pt x="765807" y="628265"/>
                </a:cubicBezTo>
                <a:lnTo>
                  <a:pt x="765807" y="628265"/>
                </a:lnTo>
                <a:close/>
                <a:moveTo>
                  <a:pt x="581101" y="106659"/>
                </a:moveTo>
                <a:lnTo>
                  <a:pt x="581101" y="106659"/>
                </a:lnTo>
                <a:cubicBezTo>
                  <a:pt x="577827" y="101329"/>
                  <a:pt x="572802" y="91203"/>
                  <a:pt x="577675" y="87016"/>
                </a:cubicBezTo>
                <a:cubicBezTo>
                  <a:pt x="584451" y="81229"/>
                  <a:pt x="590161" y="87016"/>
                  <a:pt x="590161" y="87016"/>
                </a:cubicBezTo>
                <a:lnTo>
                  <a:pt x="590161" y="87777"/>
                </a:lnTo>
                <a:cubicBezTo>
                  <a:pt x="591303" y="88158"/>
                  <a:pt x="592369" y="88843"/>
                  <a:pt x="593587" y="89833"/>
                </a:cubicBezTo>
                <a:cubicBezTo>
                  <a:pt x="600363" y="95619"/>
                  <a:pt x="587877" y="112902"/>
                  <a:pt x="587877" y="112902"/>
                </a:cubicBezTo>
                <a:lnTo>
                  <a:pt x="581101" y="110009"/>
                </a:lnTo>
                <a:lnTo>
                  <a:pt x="581101" y="106659"/>
                </a:lnTo>
                <a:lnTo>
                  <a:pt x="581101" y="106659"/>
                </a:lnTo>
                <a:close/>
                <a:moveTo>
                  <a:pt x="702538" y="173430"/>
                </a:moveTo>
                <a:lnTo>
                  <a:pt x="702538" y="173430"/>
                </a:lnTo>
                <a:cubicBezTo>
                  <a:pt x="702614" y="173278"/>
                  <a:pt x="702690" y="173125"/>
                  <a:pt x="702766" y="172973"/>
                </a:cubicBezTo>
                <a:cubicBezTo>
                  <a:pt x="704060" y="169851"/>
                  <a:pt x="696142" y="168557"/>
                  <a:pt x="689062" y="172745"/>
                </a:cubicBezTo>
                <a:cubicBezTo>
                  <a:pt x="687767" y="173125"/>
                  <a:pt x="686397" y="173658"/>
                  <a:pt x="685027" y="174496"/>
                </a:cubicBezTo>
                <a:cubicBezTo>
                  <a:pt x="683352" y="175333"/>
                  <a:pt x="682438" y="176551"/>
                  <a:pt x="682057" y="177922"/>
                </a:cubicBezTo>
                <a:cubicBezTo>
                  <a:pt x="678707" y="180891"/>
                  <a:pt x="676804" y="183784"/>
                  <a:pt x="676956" y="185840"/>
                </a:cubicBezTo>
                <a:cubicBezTo>
                  <a:pt x="677184" y="189038"/>
                  <a:pt x="676042" y="192844"/>
                  <a:pt x="681220" y="194139"/>
                </a:cubicBezTo>
                <a:cubicBezTo>
                  <a:pt x="683504" y="194748"/>
                  <a:pt x="687082" y="195814"/>
                  <a:pt x="690356" y="196880"/>
                </a:cubicBezTo>
                <a:lnTo>
                  <a:pt x="690356" y="197489"/>
                </a:lnTo>
                <a:lnTo>
                  <a:pt x="701015" y="200382"/>
                </a:lnTo>
                <a:cubicBezTo>
                  <a:pt x="701015" y="200382"/>
                  <a:pt x="720582" y="183099"/>
                  <a:pt x="709923" y="177313"/>
                </a:cubicBezTo>
                <a:cubicBezTo>
                  <a:pt x="708019" y="176323"/>
                  <a:pt x="706268" y="175714"/>
                  <a:pt x="704593" y="175257"/>
                </a:cubicBezTo>
                <a:lnTo>
                  <a:pt x="704593" y="174572"/>
                </a:lnTo>
                <a:cubicBezTo>
                  <a:pt x="704517" y="174420"/>
                  <a:pt x="703832" y="173963"/>
                  <a:pt x="702538" y="173430"/>
                </a:cubicBezTo>
                <a:lnTo>
                  <a:pt x="702538" y="173430"/>
                </a:lnTo>
                <a:close/>
                <a:moveTo>
                  <a:pt x="645817" y="187743"/>
                </a:moveTo>
                <a:lnTo>
                  <a:pt x="645817" y="187743"/>
                </a:lnTo>
                <a:cubicBezTo>
                  <a:pt x="645817" y="187743"/>
                  <a:pt x="645207" y="186830"/>
                  <a:pt x="645055" y="185383"/>
                </a:cubicBezTo>
                <a:lnTo>
                  <a:pt x="651603" y="187134"/>
                </a:lnTo>
                <a:cubicBezTo>
                  <a:pt x="651603" y="187134"/>
                  <a:pt x="671170" y="169775"/>
                  <a:pt x="660511" y="164065"/>
                </a:cubicBezTo>
                <a:cubicBezTo>
                  <a:pt x="658683" y="163075"/>
                  <a:pt x="656856" y="162390"/>
                  <a:pt x="655105" y="162009"/>
                </a:cubicBezTo>
                <a:lnTo>
                  <a:pt x="655105" y="161324"/>
                </a:lnTo>
                <a:cubicBezTo>
                  <a:pt x="655105" y="161324"/>
                  <a:pt x="654420" y="160867"/>
                  <a:pt x="653126" y="160334"/>
                </a:cubicBezTo>
                <a:cubicBezTo>
                  <a:pt x="651603" y="158126"/>
                  <a:pt x="641477" y="157746"/>
                  <a:pt x="632341" y="161553"/>
                </a:cubicBezTo>
                <a:cubicBezTo>
                  <a:pt x="621758" y="166045"/>
                  <a:pt x="614905" y="171146"/>
                  <a:pt x="615286" y="174343"/>
                </a:cubicBezTo>
                <a:cubicBezTo>
                  <a:pt x="615667" y="177541"/>
                  <a:pt x="613916" y="181424"/>
                  <a:pt x="621453" y="182642"/>
                </a:cubicBezTo>
                <a:cubicBezTo>
                  <a:pt x="629067" y="183937"/>
                  <a:pt x="645817" y="187743"/>
                  <a:pt x="645817" y="187743"/>
                </a:cubicBezTo>
                <a:lnTo>
                  <a:pt x="645817" y="187743"/>
                </a:lnTo>
                <a:close/>
                <a:moveTo>
                  <a:pt x="621529" y="115414"/>
                </a:moveTo>
                <a:lnTo>
                  <a:pt x="621529" y="115414"/>
                </a:lnTo>
                <a:cubicBezTo>
                  <a:pt x="616428" y="110085"/>
                  <a:pt x="608510" y="99959"/>
                  <a:pt x="616200" y="95847"/>
                </a:cubicBezTo>
                <a:cubicBezTo>
                  <a:pt x="626859" y="90061"/>
                  <a:pt x="635767" y="95847"/>
                  <a:pt x="635767" y="95847"/>
                </a:cubicBezTo>
                <a:lnTo>
                  <a:pt x="635767" y="96533"/>
                </a:lnTo>
                <a:cubicBezTo>
                  <a:pt x="637442" y="96913"/>
                  <a:pt x="639269" y="97599"/>
                  <a:pt x="641096" y="98588"/>
                </a:cubicBezTo>
                <a:cubicBezTo>
                  <a:pt x="651755" y="104375"/>
                  <a:pt x="632188" y="121657"/>
                  <a:pt x="632188" y="121657"/>
                </a:cubicBezTo>
                <a:lnTo>
                  <a:pt x="621529" y="118764"/>
                </a:lnTo>
                <a:lnTo>
                  <a:pt x="621529" y="115414"/>
                </a:lnTo>
                <a:lnTo>
                  <a:pt x="621529" y="115414"/>
                </a:lnTo>
                <a:close/>
                <a:moveTo>
                  <a:pt x="312646" y="499900"/>
                </a:moveTo>
                <a:lnTo>
                  <a:pt x="312646" y="499900"/>
                </a:lnTo>
                <a:cubicBezTo>
                  <a:pt x="312646" y="499900"/>
                  <a:pt x="310971" y="497464"/>
                  <a:pt x="312570" y="494190"/>
                </a:cubicBezTo>
                <a:cubicBezTo>
                  <a:pt x="312875" y="494571"/>
                  <a:pt x="313179" y="494875"/>
                  <a:pt x="313484" y="495180"/>
                </a:cubicBezTo>
                <a:lnTo>
                  <a:pt x="313484" y="498530"/>
                </a:lnTo>
                <a:lnTo>
                  <a:pt x="324143" y="501423"/>
                </a:lnTo>
                <a:cubicBezTo>
                  <a:pt x="324143" y="501423"/>
                  <a:pt x="343634" y="484064"/>
                  <a:pt x="332975" y="478354"/>
                </a:cubicBezTo>
                <a:cubicBezTo>
                  <a:pt x="331147" y="477364"/>
                  <a:pt x="329320" y="476679"/>
                  <a:pt x="327645" y="476298"/>
                </a:cubicBezTo>
                <a:lnTo>
                  <a:pt x="327645" y="475613"/>
                </a:lnTo>
                <a:cubicBezTo>
                  <a:pt x="327645" y="475613"/>
                  <a:pt x="324676" y="473709"/>
                  <a:pt x="320184" y="473176"/>
                </a:cubicBezTo>
                <a:cubicBezTo>
                  <a:pt x="320564" y="470359"/>
                  <a:pt x="309296" y="469446"/>
                  <a:pt x="299323" y="473709"/>
                </a:cubicBezTo>
                <a:cubicBezTo>
                  <a:pt x="288816" y="478201"/>
                  <a:pt x="281964" y="483303"/>
                  <a:pt x="282344" y="486500"/>
                </a:cubicBezTo>
                <a:cubicBezTo>
                  <a:pt x="282649" y="489698"/>
                  <a:pt x="280974" y="493581"/>
                  <a:pt x="288511" y="494799"/>
                </a:cubicBezTo>
                <a:cubicBezTo>
                  <a:pt x="295973" y="496093"/>
                  <a:pt x="312646" y="499900"/>
                  <a:pt x="312646" y="499900"/>
                </a:cubicBezTo>
                <a:lnTo>
                  <a:pt x="312646" y="499900"/>
                </a:lnTo>
                <a:close/>
                <a:moveTo>
                  <a:pt x="325970" y="609155"/>
                </a:moveTo>
                <a:lnTo>
                  <a:pt x="325970" y="609155"/>
                </a:lnTo>
                <a:cubicBezTo>
                  <a:pt x="325970" y="609155"/>
                  <a:pt x="326579" y="608850"/>
                  <a:pt x="327569" y="608774"/>
                </a:cubicBezTo>
                <a:cubicBezTo>
                  <a:pt x="327036" y="609003"/>
                  <a:pt x="326579" y="609231"/>
                  <a:pt x="326122" y="609536"/>
                </a:cubicBezTo>
                <a:cubicBezTo>
                  <a:pt x="318433" y="613723"/>
                  <a:pt x="326351" y="623773"/>
                  <a:pt x="331452" y="629179"/>
                </a:cubicBezTo>
                <a:lnTo>
                  <a:pt x="331452" y="632529"/>
                </a:lnTo>
                <a:lnTo>
                  <a:pt x="342111" y="635422"/>
                </a:lnTo>
                <a:cubicBezTo>
                  <a:pt x="342111" y="635422"/>
                  <a:pt x="354826" y="624154"/>
                  <a:pt x="354140" y="616769"/>
                </a:cubicBezTo>
                <a:cubicBezTo>
                  <a:pt x="355130" y="612733"/>
                  <a:pt x="355511" y="606566"/>
                  <a:pt x="354064" y="600552"/>
                </a:cubicBezTo>
                <a:cubicBezTo>
                  <a:pt x="351476" y="589436"/>
                  <a:pt x="347593" y="581822"/>
                  <a:pt x="344395" y="581594"/>
                </a:cubicBezTo>
                <a:cubicBezTo>
                  <a:pt x="341197" y="581365"/>
                  <a:pt x="337695" y="579081"/>
                  <a:pt x="335182" y="586238"/>
                </a:cubicBezTo>
                <a:cubicBezTo>
                  <a:pt x="332670" y="593319"/>
                  <a:pt x="325970" y="609155"/>
                  <a:pt x="325970" y="609155"/>
                </a:cubicBezTo>
                <a:lnTo>
                  <a:pt x="325970" y="609155"/>
                </a:lnTo>
                <a:close/>
                <a:moveTo>
                  <a:pt x="819635" y="599714"/>
                </a:moveTo>
                <a:lnTo>
                  <a:pt x="819635" y="599714"/>
                </a:lnTo>
                <a:cubicBezTo>
                  <a:pt x="823289" y="596897"/>
                  <a:pt x="823670" y="595146"/>
                  <a:pt x="817731" y="594689"/>
                </a:cubicBezTo>
                <a:cubicBezTo>
                  <a:pt x="809432" y="594080"/>
                  <a:pt x="814838" y="590882"/>
                  <a:pt x="816741" y="587685"/>
                </a:cubicBezTo>
                <a:cubicBezTo>
                  <a:pt x="818721" y="584487"/>
                  <a:pt x="806615" y="583193"/>
                  <a:pt x="796109" y="587685"/>
                </a:cubicBezTo>
                <a:cubicBezTo>
                  <a:pt x="785526" y="592177"/>
                  <a:pt x="778750" y="597278"/>
                  <a:pt x="779130" y="600476"/>
                </a:cubicBezTo>
                <a:cubicBezTo>
                  <a:pt x="779435" y="603673"/>
                  <a:pt x="777760" y="607556"/>
                  <a:pt x="785297" y="608774"/>
                </a:cubicBezTo>
                <a:cubicBezTo>
                  <a:pt x="788876" y="609383"/>
                  <a:pt x="794662" y="610602"/>
                  <a:pt x="799687" y="611744"/>
                </a:cubicBezTo>
                <a:cubicBezTo>
                  <a:pt x="801362" y="614408"/>
                  <a:pt x="803570" y="617073"/>
                  <a:pt x="805473" y="618977"/>
                </a:cubicBezTo>
                <a:lnTo>
                  <a:pt x="805473" y="622327"/>
                </a:lnTo>
                <a:lnTo>
                  <a:pt x="816132" y="625220"/>
                </a:lnTo>
                <a:cubicBezTo>
                  <a:pt x="816132" y="625220"/>
                  <a:pt x="835623" y="607937"/>
                  <a:pt x="825040" y="602074"/>
                </a:cubicBezTo>
                <a:cubicBezTo>
                  <a:pt x="823213" y="601085"/>
                  <a:pt x="821386" y="600476"/>
                  <a:pt x="819711" y="600019"/>
                </a:cubicBezTo>
                <a:lnTo>
                  <a:pt x="819711" y="599714"/>
                </a:lnTo>
                <a:lnTo>
                  <a:pt x="819635" y="599714"/>
                </a:lnTo>
                <a:close/>
                <a:moveTo>
                  <a:pt x="315463" y="371687"/>
                </a:moveTo>
                <a:lnTo>
                  <a:pt x="315463" y="371687"/>
                </a:lnTo>
                <a:cubicBezTo>
                  <a:pt x="313864" y="371916"/>
                  <a:pt x="312189" y="372297"/>
                  <a:pt x="310591" y="372906"/>
                </a:cubicBezTo>
                <a:cubicBezTo>
                  <a:pt x="304576" y="375190"/>
                  <a:pt x="300693" y="377702"/>
                  <a:pt x="300921" y="379301"/>
                </a:cubicBezTo>
                <a:cubicBezTo>
                  <a:pt x="301150" y="380900"/>
                  <a:pt x="300160" y="382803"/>
                  <a:pt x="304424" y="383488"/>
                </a:cubicBezTo>
                <a:cubicBezTo>
                  <a:pt x="306784" y="383869"/>
                  <a:pt x="310971" y="384631"/>
                  <a:pt x="314017" y="385240"/>
                </a:cubicBezTo>
                <a:cubicBezTo>
                  <a:pt x="315692" y="387752"/>
                  <a:pt x="317671" y="390112"/>
                  <a:pt x="319422" y="391940"/>
                </a:cubicBezTo>
                <a:lnTo>
                  <a:pt x="319422" y="395290"/>
                </a:lnTo>
                <a:lnTo>
                  <a:pt x="330081" y="398183"/>
                </a:lnTo>
                <a:cubicBezTo>
                  <a:pt x="330081" y="398183"/>
                  <a:pt x="349648" y="380900"/>
                  <a:pt x="338989" y="375114"/>
                </a:cubicBezTo>
                <a:cubicBezTo>
                  <a:pt x="337086" y="374124"/>
                  <a:pt x="335335" y="373439"/>
                  <a:pt x="333660" y="373058"/>
                </a:cubicBezTo>
                <a:lnTo>
                  <a:pt x="333660" y="372297"/>
                </a:lnTo>
                <a:cubicBezTo>
                  <a:pt x="333736" y="372297"/>
                  <a:pt x="325513" y="366967"/>
                  <a:pt x="315463" y="371687"/>
                </a:cubicBezTo>
                <a:lnTo>
                  <a:pt x="315463" y="371687"/>
                </a:lnTo>
                <a:close/>
                <a:moveTo>
                  <a:pt x="6428" y="773989"/>
                </a:moveTo>
                <a:lnTo>
                  <a:pt x="6428" y="773989"/>
                </a:lnTo>
                <a:cubicBezTo>
                  <a:pt x="6428" y="773989"/>
                  <a:pt x="7799" y="773456"/>
                  <a:pt x="9397" y="772390"/>
                </a:cubicBezTo>
                <a:lnTo>
                  <a:pt x="8560" y="772162"/>
                </a:lnTo>
                <a:lnTo>
                  <a:pt x="8560" y="768812"/>
                </a:lnTo>
                <a:cubicBezTo>
                  <a:pt x="3459" y="763482"/>
                  <a:pt x="-4459" y="753356"/>
                  <a:pt x="3154" y="749169"/>
                </a:cubicBezTo>
                <a:cubicBezTo>
                  <a:pt x="13813" y="743382"/>
                  <a:pt x="22721" y="749169"/>
                  <a:pt x="22721" y="749169"/>
                </a:cubicBezTo>
                <a:lnTo>
                  <a:pt x="22721" y="749930"/>
                </a:lnTo>
                <a:cubicBezTo>
                  <a:pt x="24396" y="750311"/>
                  <a:pt x="26223" y="750996"/>
                  <a:pt x="28051" y="751986"/>
                </a:cubicBezTo>
                <a:cubicBezTo>
                  <a:pt x="28279" y="752138"/>
                  <a:pt x="28508" y="752290"/>
                  <a:pt x="28736" y="752443"/>
                </a:cubicBezTo>
                <a:cubicBezTo>
                  <a:pt x="29117" y="751453"/>
                  <a:pt x="29421" y="750387"/>
                  <a:pt x="30030" y="749397"/>
                </a:cubicBezTo>
                <a:cubicBezTo>
                  <a:pt x="32010" y="746123"/>
                  <a:pt x="43887" y="748179"/>
                  <a:pt x="47770" y="754803"/>
                </a:cubicBezTo>
                <a:cubicBezTo>
                  <a:pt x="51729" y="761427"/>
                  <a:pt x="51729" y="767670"/>
                  <a:pt x="47770" y="770335"/>
                </a:cubicBezTo>
                <a:cubicBezTo>
                  <a:pt x="43811" y="772999"/>
                  <a:pt x="40842" y="776730"/>
                  <a:pt x="33000" y="775892"/>
                </a:cubicBezTo>
                <a:cubicBezTo>
                  <a:pt x="29650" y="775512"/>
                  <a:pt x="24396" y="775131"/>
                  <a:pt x="19447" y="774750"/>
                </a:cubicBezTo>
                <a:cubicBezTo>
                  <a:pt x="19219" y="774903"/>
                  <a:pt x="19143" y="774979"/>
                  <a:pt x="19143" y="774979"/>
                </a:cubicBezTo>
                <a:lnTo>
                  <a:pt x="17696" y="774598"/>
                </a:lnTo>
                <a:cubicBezTo>
                  <a:pt x="11605" y="774294"/>
                  <a:pt x="6428" y="773989"/>
                  <a:pt x="6428" y="773989"/>
                </a:cubicBezTo>
                <a:lnTo>
                  <a:pt x="6428" y="773989"/>
                </a:lnTo>
                <a:close/>
                <a:moveTo>
                  <a:pt x="382311" y="517031"/>
                </a:moveTo>
                <a:lnTo>
                  <a:pt x="382311" y="517031"/>
                </a:lnTo>
                <a:cubicBezTo>
                  <a:pt x="377209" y="511625"/>
                  <a:pt x="369291" y="501575"/>
                  <a:pt x="376981" y="497388"/>
                </a:cubicBezTo>
                <a:cubicBezTo>
                  <a:pt x="387640" y="491601"/>
                  <a:pt x="396548" y="497388"/>
                  <a:pt x="396548" y="497388"/>
                </a:cubicBezTo>
                <a:lnTo>
                  <a:pt x="396548" y="498149"/>
                </a:lnTo>
                <a:cubicBezTo>
                  <a:pt x="398223" y="498530"/>
                  <a:pt x="400050" y="499139"/>
                  <a:pt x="401877" y="500205"/>
                </a:cubicBezTo>
                <a:cubicBezTo>
                  <a:pt x="412536" y="505991"/>
                  <a:pt x="392970" y="523274"/>
                  <a:pt x="392970" y="523274"/>
                </a:cubicBezTo>
                <a:lnTo>
                  <a:pt x="382311" y="520381"/>
                </a:lnTo>
                <a:lnTo>
                  <a:pt x="382311" y="517031"/>
                </a:lnTo>
                <a:lnTo>
                  <a:pt x="382311" y="517031"/>
                </a:lnTo>
                <a:close/>
                <a:moveTo>
                  <a:pt x="679849" y="135362"/>
                </a:moveTo>
                <a:lnTo>
                  <a:pt x="679849" y="135362"/>
                </a:lnTo>
                <a:cubicBezTo>
                  <a:pt x="679849" y="135362"/>
                  <a:pt x="677717" y="130261"/>
                  <a:pt x="682666" y="125084"/>
                </a:cubicBezTo>
                <a:cubicBezTo>
                  <a:pt x="687615" y="119982"/>
                  <a:pt x="690280" y="116785"/>
                  <a:pt x="685103" y="116100"/>
                </a:cubicBezTo>
                <a:cubicBezTo>
                  <a:pt x="679925" y="115490"/>
                  <a:pt x="683275" y="112217"/>
                  <a:pt x="684494" y="109019"/>
                </a:cubicBezTo>
                <a:cubicBezTo>
                  <a:pt x="685712" y="105821"/>
                  <a:pt x="678174" y="104527"/>
                  <a:pt x="671627" y="109019"/>
                </a:cubicBezTo>
                <a:cubicBezTo>
                  <a:pt x="665079" y="113511"/>
                  <a:pt x="660815" y="118612"/>
                  <a:pt x="661044" y="121810"/>
                </a:cubicBezTo>
                <a:cubicBezTo>
                  <a:pt x="661272" y="125007"/>
                  <a:pt x="660206" y="128890"/>
                  <a:pt x="664927" y="130109"/>
                </a:cubicBezTo>
                <a:cubicBezTo>
                  <a:pt x="669495" y="131479"/>
                  <a:pt x="679849" y="135362"/>
                  <a:pt x="679849" y="135362"/>
                </a:cubicBezTo>
                <a:lnTo>
                  <a:pt x="679849" y="135362"/>
                </a:lnTo>
                <a:close/>
                <a:moveTo>
                  <a:pt x="159613" y="28087"/>
                </a:moveTo>
                <a:lnTo>
                  <a:pt x="159613" y="28087"/>
                </a:lnTo>
                <a:cubicBezTo>
                  <a:pt x="159613" y="28087"/>
                  <a:pt x="165247" y="25498"/>
                  <a:pt x="168978" y="34177"/>
                </a:cubicBezTo>
                <a:cubicBezTo>
                  <a:pt x="172633" y="42857"/>
                  <a:pt x="175069" y="47653"/>
                  <a:pt x="177125" y="39507"/>
                </a:cubicBezTo>
                <a:cubicBezTo>
                  <a:pt x="179180" y="31436"/>
                  <a:pt x="181388" y="37299"/>
                  <a:pt x="184205" y="39811"/>
                </a:cubicBezTo>
                <a:cubicBezTo>
                  <a:pt x="187022" y="42248"/>
                  <a:pt x="190372" y="30599"/>
                  <a:pt x="187707" y="19483"/>
                </a:cubicBezTo>
                <a:cubicBezTo>
                  <a:pt x="185119" y="8367"/>
                  <a:pt x="181236" y="754"/>
                  <a:pt x="178038" y="525"/>
                </a:cubicBezTo>
                <a:cubicBezTo>
                  <a:pt x="174841" y="297"/>
                  <a:pt x="171338" y="-1987"/>
                  <a:pt x="168826" y="5170"/>
                </a:cubicBezTo>
                <a:cubicBezTo>
                  <a:pt x="166237" y="12326"/>
                  <a:pt x="159613" y="28087"/>
                  <a:pt x="159613" y="28087"/>
                </a:cubicBezTo>
                <a:lnTo>
                  <a:pt x="159613" y="28087"/>
                </a:lnTo>
                <a:close/>
                <a:moveTo>
                  <a:pt x="295440" y="356384"/>
                </a:moveTo>
                <a:lnTo>
                  <a:pt x="295440" y="356384"/>
                </a:lnTo>
                <a:cubicBezTo>
                  <a:pt x="295440" y="356384"/>
                  <a:pt x="293460" y="351207"/>
                  <a:pt x="297952" y="346106"/>
                </a:cubicBezTo>
                <a:cubicBezTo>
                  <a:pt x="302444" y="341005"/>
                  <a:pt x="304880" y="337807"/>
                  <a:pt x="300160" y="337122"/>
                </a:cubicBezTo>
                <a:cubicBezTo>
                  <a:pt x="295440" y="336513"/>
                  <a:pt x="298485" y="333315"/>
                  <a:pt x="299627" y="330117"/>
                </a:cubicBezTo>
                <a:cubicBezTo>
                  <a:pt x="300769" y="326920"/>
                  <a:pt x="293841" y="325625"/>
                  <a:pt x="287826" y="330117"/>
                </a:cubicBezTo>
                <a:cubicBezTo>
                  <a:pt x="281811" y="334609"/>
                  <a:pt x="277928" y="339710"/>
                  <a:pt x="278081" y="342908"/>
                </a:cubicBezTo>
                <a:cubicBezTo>
                  <a:pt x="278309" y="346106"/>
                  <a:pt x="277319" y="349913"/>
                  <a:pt x="281583" y="351207"/>
                </a:cubicBezTo>
                <a:cubicBezTo>
                  <a:pt x="285923" y="352577"/>
                  <a:pt x="295440" y="356384"/>
                  <a:pt x="295440" y="356384"/>
                </a:cubicBezTo>
                <a:close/>
              </a:path>
            </a:pathLst>
          </a:custGeom>
          <a:grpFill/>
          <a:ln w="6248" cap="rnd">
            <a:solidFill>
              <a:srgbClr val="0070C0"/>
            </a:solidFill>
            <a:prstDash val="solid"/>
            <a:round/>
          </a:ln>
          <a:effectLst>
            <a:glow rad="63500">
              <a:srgbClr val="00B0F0">
                <a:alpha val="40000"/>
              </a:srgbClr>
            </a:glo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5" name="Group 4">
            <a:extLst>
              <a:ext uri="{FF2B5EF4-FFF2-40B4-BE49-F238E27FC236}">
                <a16:creationId xmlns:a16="http://schemas.microsoft.com/office/drawing/2014/main" id="{ACF71B32-FEE6-4E3E-8D09-472FEC3083B3}"/>
              </a:ext>
            </a:extLst>
          </p:cNvPr>
          <p:cNvGrpSpPr/>
          <p:nvPr/>
        </p:nvGrpSpPr>
        <p:grpSpPr>
          <a:xfrm>
            <a:off x="366992" y="224814"/>
            <a:ext cx="3150810" cy="6632218"/>
            <a:chOff x="2368418" y="375048"/>
            <a:chExt cx="3126572" cy="6632218"/>
          </a:xfrm>
          <a:solidFill>
            <a:srgbClr val="0070C0"/>
          </a:solidFill>
          <a:effectLst>
            <a:glow rad="101600">
              <a:srgbClr val="00B0F0">
                <a:alpha val="60000"/>
              </a:srgbClr>
            </a:glow>
          </a:effectLst>
        </p:grpSpPr>
        <p:sp>
          <p:nvSpPr>
            <p:cNvPr id="75" name="Freeform: Shape 74">
              <a:extLst>
                <a:ext uri="{FF2B5EF4-FFF2-40B4-BE49-F238E27FC236}">
                  <a16:creationId xmlns:a16="http://schemas.microsoft.com/office/drawing/2014/main" id="{57269AA1-B62A-4A24-9EF1-4F7D23415425}"/>
                </a:ext>
              </a:extLst>
            </p:cNvPr>
            <p:cNvSpPr/>
            <p:nvPr/>
          </p:nvSpPr>
          <p:spPr>
            <a:xfrm>
              <a:off x="2933582" y="1350301"/>
              <a:ext cx="2515669" cy="5656965"/>
            </a:xfrm>
            <a:custGeom>
              <a:avLst/>
              <a:gdLst>
                <a:gd name="connsiteX0" fmla="*/ 593360 w 2515669"/>
                <a:gd name="connsiteY0" fmla="*/ 5654460 h 5656965"/>
                <a:gd name="connsiteX1" fmla="*/ 588347 w 2515669"/>
                <a:gd name="connsiteY1" fmla="*/ 5656966 h 5656965"/>
                <a:gd name="connsiteX2" fmla="*/ 584588 w 2515669"/>
                <a:gd name="connsiteY2" fmla="*/ 5653207 h 5656965"/>
                <a:gd name="connsiteX3" fmla="*/ 593360 w 2515669"/>
                <a:gd name="connsiteY3" fmla="*/ 5643182 h 5656965"/>
                <a:gd name="connsiteX4" fmla="*/ 595239 w 2515669"/>
                <a:gd name="connsiteY4" fmla="*/ 5642868 h 5656965"/>
                <a:gd name="connsiteX5" fmla="*/ 595553 w 2515669"/>
                <a:gd name="connsiteY5" fmla="*/ 5647881 h 5656965"/>
                <a:gd name="connsiteX6" fmla="*/ 592733 w 2515669"/>
                <a:gd name="connsiteY6" fmla="*/ 5650387 h 5656965"/>
                <a:gd name="connsiteX7" fmla="*/ 593360 w 2515669"/>
                <a:gd name="connsiteY7" fmla="*/ 5654460 h 5656965"/>
                <a:gd name="connsiteX8" fmla="*/ 12218 w 2515669"/>
                <a:gd name="connsiteY8" fmla="*/ 5283532 h 5656965"/>
                <a:gd name="connsiteX9" fmla="*/ 4073 w 2515669"/>
                <a:gd name="connsiteY9" fmla="*/ 5286038 h 5656965"/>
                <a:gd name="connsiteX10" fmla="*/ 3759 w 2515669"/>
                <a:gd name="connsiteY10" fmla="*/ 5278833 h 5656965"/>
                <a:gd name="connsiteX11" fmla="*/ 0 w 2515669"/>
                <a:gd name="connsiteY11" fmla="*/ 5274760 h 5656965"/>
                <a:gd name="connsiteX12" fmla="*/ 15038 w 2515669"/>
                <a:gd name="connsiteY12" fmla="*/ 5272880 h 5656965"/>
                <a:gd name="connsiteX13" fmla="*/ 20050 w 2515669"/>
                <a:gd name="connsiteY13" fmla="*/ 5274760 h 5656965"/>
                <a:gd name="connsiteX14" fmla="*/ 15351 w 2515669"/>
                <a:gd name="connsiteY14" fmla="*/ 5279459 h 5656965"/>
                <a:gd name="connsiteX15" fmla="*/ 12218 w 2515669"/>
                <a:gd name="connsiteY15" fmla="*/ 5283532 h 5656965"/>
                <a:gd name="connsiteX16" fmla="*/ 389725 w 2515669"/>
                <a:gd name="connsiteY16" fmla="*/ 5119684 h 5656965"/>
                <a:gd name="connsiteX17" fmla="*/ 389725 w 2515669"/>
                <a:gd name="connsiteY17" fmla="*/ 5123130 h 5656965"/>
                <a:gd name="connsiteX18" fmla="*/ 384399 w 2515669"/>
                <a:gd name="connsiteY18" fmla="*/ 5117805 h 5656965"/>
                <a:gd name="connsiteX19" fmla="*/ 386592 w 2515669"/>
                <a:gd name="connsiteY19" fmla="*/ 5104020 h 5656965"/>
                <a:gd name="connsiteX20" fmla="*/ 389412 w 2515669"/>
                <a:gd name="connsiteY20" fmla="*/ 5103394 h 5656965"/>
                <a:gd name="connsiteX21" fmla="*/ 388785 w 2515669"/>
                <a:gd name="connsiteY21" fmla="*/ 5109346 h 5656965"/>
                <a:gd name="connsiteX22" fmla="*/ 390038 w 2515669"/>
                <a:gd name="connsiteY22" fmla="*/ 5116238 h 5656965"/>
                <a:gd name="connsiteX23" fmla="*/ 389725 w 2515669"/>
                <a:gd name="connsiteY23" fmla="*/ 5119684 h 5656965"/>
                <a:gd name="connsiteX24" fmla="*/ 515978 w 2515669"/>
                <a:gd name="connsiteY24" fmla="*/ 5057028 h 5656965"/>
                <a:gd name="connsiteX25" fmla="*/ 513159 w 2515669"/>
                <a:gd name="connsiteY25" fmla="*/ 5062980 h 5656965"/>
                <a:gd name="connsiteX26" fmla="*/ 507520 w 2515669"/>
                <a:gd name="connsiteY26" fmla="*/ 5065173 h 5656965"/>
                <a:gd name="connsiteX27" fmla="*/ 503134 w 2515669"/>
                <a:gd name="connsiteY27" fmla="*/ 5062980 h 5656965"/>
                <a:gd name="connsiteX28" fmla="*/ 496868 w 2515669"/>
                <a:gd name="connsiteY28" fmla="*/ 5062980 h 5656965"/>
                <a:gd name="connsiteX29" fmla="*/ 495615 w 2515669"/>
                <a:gd name="connsiteY29" fmla="*/ 5060787 h 5656965"/>
                <a:gd name="connsiteX30" fmla="*/ 498435 w 2515669"/>
                <a:gd name="connsiteY30" fmla="*/ 5057341 h 5656965"/>
                <a:gd name="connsiteX31" fmla="*/ 502194 w 2515669"/>
                <a:gd name="connsiteY31" fmla="*/ 5054208 h 5656965"/>
                <a:gd name="connsiteX32" fmla="*/ 506893 w 2515669"/>
                <a:gd name="connsiteY32" fmla="*/ 5051702 h 5656965"/>
                <a:gd name="connsiteX33" fmla="*/ 512846 w 2515669"/>
                <a:gd name="connsiteY33" fmla="*/ 5054208 h 5656965"/>
                <a:gd name="connsiteX34" fmla="*/ 515978 w 2515669"/>
                <a:gd name="connsiteY34" fmla="*/ 5057028 h 5656965"/>
                <a:gd name="connsiteX35" fmla="*/ 2514729 w 2515669"/>
                <a:gd name="connsiteY35" fmla="*/ 3403202 h 5656965"/>
                <a:gd name="connsiteX36" fmla="*/ 2515669 w 2515669"/>
                <a:gd name="connsiteY36" fmla="*/ 3406648 h 5656965"/>
                <a:gd name="connsiteX37" fmla="*/ 2510030 w 2515669"/>
                <a:gd name="connsiteY37" fmla="*/ 3405709 h 5656965"/>
                <a:gd name="connsiteX38" fmla="*/ 2507524 w 2515669"/>
                <a:gd name="connsiteY38" fmla="*/ 3401009 h 5656965"/>
                <a:gd name="connsiteX39" fmla="*/ 2506584 w 2515669"/>
                <a:gd name="connsiteY39" fmla="*/ 3396310 h 5656965"/>
                <a:gd name="connsiteX40" fmla="*/ 2509090 w 2515669"/>
                <a:gd name="connsiteY40" fmla="*/ 3397250 h 5656965"/>
                <a:gd name="connsiteX41" fmla="*/ 2512850 w 2515669"/>
                <a:gd name="connsiteY41" fmla="*/ 3401949 h 5656965"/>
                <a:gd name="connsiteX42" fmla="*/ 2514729 w 2515669"/>
                <a:gd name="connsiteY42" fmla="*/ 3403202 h 5656965"/>
                <a:gd name="connsiteX43" fmla="*/ 2416045 w 2515669"/>
                <a:gd name="connsiteY43" fmla="*/ 2632211 h 5656965"/>
                <a:gd name="connsiteX44" fmla="*/ 2411032 w 2515669"/>
                <a:gd name="connsiteY44" fmla="*/ 2632837 h 5656965"/>
                <a:gd name="connsiteX45" fmla="*/ 2405393 w 2515669"/>
                <a:gd name="connsiteY45" fmla="*/ 2630958 h 5656965"/>
                <a:gd name="connsiteX46" fmla="*/ 2401947 w 2515669"/>
                <a:gd name="connsiteY46" fmla="*/ 2628765 h 5656965"/>
                <a:gd name="connsiteX47" fmla="*/ 2402260 w 2515669"/>
                <a:gd name="connsiteY47" fmla="*/ 2626885 h 5656965"/>
                <a:gd name="connsiteX48" fmla="*/ 2405080 w 2515669"/>
                <a:gd name="connsiteY48" fmla="*/ 2624379 h 5656965"/>
                <a:gd name="connsiteX49" fmla="*/ 2415732 w 2515669"/>
                <a:gd name="connsiteY49" fmla="*/ 2624065 h 5656965"/>
                <a:gd name="connsiteX50" fmla="*/ 2420431 w 2515669"/>
                <a:gd name="connsiteY50" fmla="*/ 2626258 h 5656965"/>
                <a:gd name="connsiteX51" fmla="*/ 2421997 w 2515669"/>
                <a:gd name="connsiteY51" fmla="*/ 2629078 h 5656965"/>
                <a:gd name="connsiteX52" fmla="*/ 2416045 w 2515669"/>
                <a:gd name="connsiteY52" fmla="*/ 2632211 h 5656965"/>
                <a:gd name="connsiteX53" fmla="*/ 2165731 w 2515669"/>
                <a:gd name="connsiteY53" fmla="*/ 2387849 h 5656965"/>
                <a:gd name="connsiteX54" fmla="*/ 2163538 w 2515669"/>
                <a:gd name="connsiteY54" fmla="*/ 2389103 h 5656965"/>
                <a:gd name="connsiteX55" fmla="*/ 2161345 w 2515669"/>
                <a:gd name="connsiteY55" fmla="*/ 2385657 h 5656965"/>
                <a:gd name="connsiteX56" fmla="*/ 2153513 w 2515669"/>
                <a:gd name="connsiteY56" fmla="*/ 2380330 h 5656965"/>
                <a:gd name="connsiteX57" fmla="*/ 2152886 w 2515669"/>
                <a:gd name="connsiteY57" fmla="*/ 2376571 h 5656965"/>
                <a:gd name="connsiteX58" fmla="*/ 2150380 w 2515669"/>
                <a:gd name="connsiteY58" fmla="*/ 2374378 h 5656965"/>
                <a:gd name="connsiteX59" fmla="*/ 2144741 w 2515669"/>
                <a:gd name="connsiteY59" fmla="*/ 2373125 h 5656965"/>
                <a:gd name="connsiteX60" fmla="*/ 2143801 w 2515669"/>
                <a:gd name="connsiteY60" fmla="*/ 2369366 h 5656965"/>
                <a:gd name="connsiteX61" fmla="*/ 2148500 w 2515669"/>
                <a:gd name="connsiteY61" fmla="*/ 2365920 h 5656965"/>
                <a:gd name="connsiteX62" fmla="*/ 2151633 w 2515669"/>
                <a:gd name="connsiteY62" fmla="*/ 2365293 h 5656965"/>
                <a:gd name="connsiteX63" fmla="*/ 2164478 w 2515669"/>
                <a:gd name="connsiteY63" fmla="*/ 2375318 h 5656965"/>
                <a:gd name="connsiteX64" fmla="*/ 2165731 w 2515669"/>
                <a:gd name="connsiteY64" fmla="*/ 2379704 h 5656965"/>
                <a:gd name="connsiteX65" fmla="*/ 2165731 w 2515669"/>
                <a:gd name="connsiteY65" fmla="*/ 2387849 h 5656965"/>
                <a:gd name="connsiteX66" fmla="*/ 1057333 w 2515669"/>
                <a:gd name="connsiteY66" fmla="*/ 854325 h 5656965"/>
                <a:gd name="connsiteX67" fmla="*/ 1054827 w 2515669"/>
                <a:gd name="connsiteY67" fmla="*/ 855265 h 5656965"/>
                <a:gd name="connsiteX68" fmla="*/ 1051381 w 2515669"/>
                <a:gd name="connsiteY68" fmla="*/ 850566 h 5656965"/>
                <a:gd name="connsiteX69" fmla="*/ 1051381 w 2515669"/>
                <a:gd name="connsiteY69" fmla="*/ 847433 h 5656965"/>
                <a:gd name="connsiteX70" fmla="*/ 1052947 w 2515669"/>
                <a:gd name="connsiteY70" fmla="*/ 845866 h 5656965"/>
                <a:gd name="connsiteX71" fmla="*/ 1057646 w 2515669"/>
                <a:gd name="connsiteY71" fmla="*/ 844927 h 5656965"/>
                <a:gd name="connsiteX72" fmla="*/ 1059839 w 2515669"/>
                <a:gd name="connsiteY72" fmla="*/ 846806 h 5656965"/>
                <a:gd name="connsiteX73" fmla="*/ 1060152 w 2515669"/>
                <a:gd name="connsiteY73" fmla="*/ 849313 h 5656965"/>
                <a:gd name="connsiteX74" fmla="*/ 1057333 w 2515669"/>
                <a:gd name="connsiteY74" fmla="*/ 854325 h 5656965"/>
                <a:gd name="connsiteX75" fmla="*/ 1825818 w 2515669"/>
                <a:gd name="connsiteY75" fmla="*/ 507833 h 5656965"/>
                <a:gd name="connsiteX76" fmla="*/ 1824565 w 2515669"/>
                <a:gd name="connsiteY76" fmla="*/ 509400 h 5656965"/>
                <a:gd name="connsiteX77" fmla="*/ 1820805 w 2515669"/>
                <a:gd name="connsiteY77" fmla="*/ 508460 h 5656965"/>
                <a:gd name="connsiteX78" fmla="*/ 1819552 w 2515669"/>
                <a:gd name="connsiteY78" fmla="*/ 507207 h 5656965"/>
                <a:gd name="connsiteX79" fmla="*/ 1821432 w 2515669"/>
                <a:gd name="connsiteY79" fmla="*/ 505014 h 5656965"/>
                <a:gd name="connsiteX80" fmla="*/ 1824878 w 2515669"/>
                <a:gd name="connsiteY80" fmla="*/ 502821 h 5656965"/>
                <a:gd name="connsiteX81" fmla="*/ 1827385 w 2515669"/>
                <a:gd name="connsiteY81" fmla="*/ 502507 h 5656965"/>
                <a:gd name="connsiteX82" fmla="*/ 1825818 w 2515669"/>
                <a:gd name="connsiteY82" fmla="*/ 507833 h 5656965"/>
                <a:gd name="connsiteX83" fmla="*/ 1708337 w 2515669"/>
                <a:gd name="connsiteY83" fmla="*/ 238722 h 5656965"/>
                <a:gd name="connsiteX84" fmla="*/ 1702698 w 2515669"/>
                <a:gd name="connsiteY84" fmla="*/ 241542 h 5656965"/>
                <a:gd name="connsiteX85" fmla="*/ 1707083 w 2515669"/>
                <a:gd name="connsiteY85" fmla="*/ 236216 h 5656965"/>
                <a:gd name="connsiteX86" fmla="*/ 1710530 w 2515669"/>
                <a:gd name="connsiteY86" fmla="*/ 230890 h 5656965"/>
                <a:gd name="connsiteX87" fmla="*/ 1711783 w 2515669"/>
                <a:gd name="connsiteY87" fmla="*/ 234336 h 5656965"/>
                <a:gd name="connsiteX88" fmla="*/ 1708337 w 2515669"/>
                <a:gd name="connsiteY88" fmla="*/ 238722 h 5656965"/>
                <a:gd name="connsiteX89" fmla="*/ 1926696 w 2515669"/>
                <a:gd name="connsiteY89" fmla="*/ 6892 h 5656965"/>
                <a:gd name="connsiteX90" fmla="*/ 1924189 w 2515669"/>
                <a:gd name="connsiteY90" fmla="*/ 7832 h 5656965"/>
                <a:gd name="connsiteX91" fmla="*/ 1919177 w 2515669"/>
                <a:gd name="connsiteY91" fmla="*/ 7206 h 5656965"/>
                <a:gd name="connsiteX92" fmla="*/ 1915731 w 2515669"/>
                <a:gd name="connsiteY92" fmla="*/ 5013 h 5656965"/>
                <a:gd name="connsiteX93" fmla="*/ 1916044 w 2515669"/>
                <a:gd name="connsiteY93" fmla="*/ 2506 h 5656965"/>
                <a:gd name="connsiteX94" fmla="*/ 1921996 w 2515669"/>
                <a:gd name="connsiteY94" fmla="*/ 313 h 5656965"/>
                <a:gd name="connsiteX95" fmla="*/ 1924816 w 2515669"/>
                <a:gd name="connsiteY95" fmla="*/ 0 h 5656965"/>
                <a:gd name="connsiteX96" fmla="*/ 1927322 w 2515669"/>
                <a:gd name="connsiteY96" fmla="*/ 1253 h 5656965"/>
                <a:gd name="connsiteX97" fmla="*/ 1927949 w 2515669"/>
                <a:gd name="connsiteY97" fmla="*/ 4386 h 5656965"/>
                <a:gd name="connsiteX98" fmla="*/ 1926696 w 2515669"/>
                <a:gd name="connsiteY98" fmla="*/ 6892 h 5656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69" h="5656965">
                  <a:moveTo>
                    <a:pt x="593360" y="5654460"/>
                  </a:moveTo>
                  <a:lnTo>
                    <a:pt x="588347" y="5656966"/>
                  </a:lnTo>
                  <a:lnTo>
                    <a:pt x="584588" y="5653207"/>
                  </a:lnTo>
                  <a:lnTo>
                    <a:pt x="593360" y="5643182"/>
                  </a:lnTo>
                  <a:lnTo>
                    <a:pt x="595239" y="5642868"/>
                  </a:lnTo>
                  <a:lnTo>
                    <a:pt x="595553" y="5647881"/>
                  </a:lnTo>
                  <a:lnTo>
                    <a:pt x="592733" y="5650387"/>
                  </a:lnTo>
                  <a:lnTo>
                    <a:pt x="593360" y="5654460"/>
                  </a:lnTo>
                  <a:close/>
                  <a:moveTo>
                    <a:pt x="12218" y="5283532"/>
                  </a:moveTo>
                  <a:lnTo>
                    <a:pt x="4073" y="5286038"/>
                  </a:lnTo>
                  <a:lnTo>
                    <a:pt x="3759" y="5278833"/>
                  </a:lnTo>
                  <a:lnTo>
                    <a:pt x="0" y="5274760"/>
                  </a:lnTo>
                  <a:lnTo>
                    <a:pt x="15038" y="5272880"/>
                  </a:lnTo>
                  <a:lnTo>
                    <a:pt x="20050" y="5274760"/>
                  </a:lnTo>
                  <a:lnTo>
                    <a:pt x="15351" y="5279459"/>
                  </a:lnTo>
                  <a:lnTo>
                    <a:pt x="12218" y="5283532"/>
                  </a:lnTo>
                  <a:close/>
                  <a:moveTo>
                    <a:pt x="389725" y="5119684"/>
                  </a:moveTo>
                  <a:lnTo>
                    <a:pt x="389725" y="5123130"/>
                  </a:lnTo>
                  <a:lnTo>
                    <a:pt x="384399" y="5117805"/>
                  </a:lnTo>
                  <a:lnTo>
                    <a:pt x="386592" y="5104020"/>
                  </a:lnTo>
                  <a:lnTo>
                    <a:pt x="389412" y="5103394"/>
                  </a:lnTo>
                  <a:lnTo>
                    <a:pt x="388785" y="5109346"/>
                  </a:lnTo>
                  <a:lnTo>
                    <a:pt x="390038" y="5116238"/>
                  </a:lnTo>
                  <a:lnTo>
                    <a:pt x="389725" y="5119684"/>
                  </a:lnTo>
                  <a:close/>
                  <a:moveTo>
                    <a:pt x="515978" y="5057028"/>
                  </a:moveTo>
                  <a:lnTo>
                    <a:pt x="513159" y="5062980"/>
                  </a:lnTo>
                  <a:lnTo>
                    <a:pt x="507520" y="5065173"/>
                  </a:lnTo>
                  <a:lnTo>
                    <a:pt x="503134" y="5062980"/>
                  </a:lnTo>
                  <a:lnTo>
                    <a:pt x="496868" y="5062980"/>
                  </a:lnTo>
                  <a:lnTo>
                    <a:pt x="495615" y="5060787"/>
                  </a:lnTo>
                  <a:lnTo>
                    <a:pt x="498435" y="5057341"/>
                  </a:lnTo>
                  <a:lnTo>
                    <a:pt x="502194" y="5054208"/>
                  </a:lnTo>
                  <a:lnTo>
                    <a:pt x="506893" y="5051702"/>
                  </a:lnTo>
                  <a:lnTo>
                    <a:pt x="512846" y="5054208"/>
                  </a:lnTo>
                  <a:lnTo>
                    <a:pt x="515978" y="5057028"/>
                  </a:lnTo>
                  <a:close/>
                  <a:moveTo>
                    <a:pt x="2514729" y="3403202"/>
                  </a:moveTo>
                  <a:lnTo>
                    <a:pt x="2515669" y="3406648"/>
                  </a:lnTo>
                  <a:lnTo>
                    <a:pt x="2510030" y="3405709"/>
                  </a:lnTo>
                  <a:lnTo>
                    <a:pt x="2507524" y="3401009"/>
                  </a:lnTo>
                  <a:lnTo>
                    <a:pt x="2506584" y="3396310"/>
                  </a:lnTo>
                  <a:lnTo>
                    <a:pt x="2509090" y="3397250"/>
                  </a:lnTo>
                  <a:lnTo>
                    <a:pt x="2512850" y="3401949"/>
                  </a:lnTo>
                  <a:lnTo>
                    <a:pt x="2514729" y="3403202"/>
                  </a:lnTo>
                  <a:close/>
                  <a:moveTo>
                    <a:pt x="2416045" y="2632211"/>
                  </a:moveTo>
                  <a:lnTo>
                    <a:pt x="2411032" y="2632837"/>
                  </a:lnTo>
                  <a:lnTo>
                    <a:pt x="2405393" y="2630958"/>
                  </a:lnTo>
                  <a:lnTo>
                    <a:pt x="2401947" y="2628765"/>
                  </a:lnTo>
                  <a:lnTo>
                    <a:pt x="2402260" y="2626885"/>
                  </a:lnTo>
                  <a:lnTo>
                    <a:pt x="2405080" y="2624379"/>
                  </a:lnTo>
                  <a:lnTo>
                    <a:pt x="2415732" y="2624065"/>
                  </a:lnTo>
                  <a:lnTo>
                    <a:pt x="2420431" y="2626258"/>
                  </a:lnTo>
                  <a:lnTo>
                    <a:pt x="2421997" y="2629078"/>
                  </a:lnTo>
                  <a:lnTo>
                    <a:pt x="2416045" y="2632211"/>
                  </a:lnTo>
                  <a:close/>
                  <a:moveTo>
                    <a:pt x="2165731" y="2387849"/>
                  </a:moveTo>
                  <a:lnTo>
                    <a:pt x="2163538" y="2389103"/>
                  </a:lnTo>
                  <a:lnTo>
                    <a:pt x="2161345" y="2385657"/>
                  </a:lnTo>
                  <a:lnTo>
                    <a:pt x="2153513" y="2380330"/>
                  </a:lnTo>
                  <a:lnTo>
                    <a:pt x="2152886" y="2376571"/>
                  </a:lnTo>
                  <a:lnTo>
                    <a:pt x="2150380" y="2374378"/>
                  </a:lnTo>
                  <a:lnTo>
                    <a:pt x="2144741" y="2373125"/>
                  </a:lnTo>
                  <a:lnTo>
                    <a:pt x="2143801" y="2369366"/>
                  </a:lnTo>
                  <a:lnTo>
                    <a:pt x="2148500" y="2365920"/>
                  </a:lnTo>
                  <a:lnTo>
                    <a:pt x="2151633" y="2365293"/>
                  </a:lnTo>
                  <a:lnTo>
                    <a:pt x="2164478" y="2375318"/>
                  </a:lnTo>
                  <a:lnTo>
                    <a:pt x="2165731" y="2379704"/>
                  </a:lnTo>
                  <a:lnTo>
                    <a:pt x="2165731" y="2387849"/>
                  </a:lnTo>
                  <a:close/>
                  <a:moveTo>
                    <a:pt x="1057333" y="854325"/>
                  </a:moveTo>
                  <a:lnTo>
                    <a:pt x="1054827" y="855265"/>
                  </a:lnTo>
                  <a:lnTo>
                    <a:pt x="1051381" y="850566"/>
                  </a:lnTo>
                  <a:lnTo>
                    <a:pt x="1051381" y="847433"/>
                  </a:lnTo>
                  <a:lnTo>
                    <a:pt x="1052947" y="845866"/>
                  </a:lnTo>
                  <a:lnTo>
                    <a:pt x="1057646" y="844927"/>
                  </a:lnTo>
                  <a:lnTo>
                    <a:pt x="1059839" y="846806"/>
                  </a:lnTo>
                  <a:lnTo>
                    <a:pt x="1060152" y="849313"/>
                  </a:lnTo>
                  <a:lnTo>
                    <a:pt x="1057333" y="854325"/>
                  </a:lnTo>
                  <a:close/>
                  <a:moveTo>
                    <a:pt x="1825818" y="507833"/>
                  </a:moveTo>
                  <a:lnTo>
                    <a:pt x="1824565" y="509400"/>
                  </a:lnTo>
                  <a:lnTo>
                    <a:pt x="1820805" y="508460"/>
                  </a:lnTo>
                  <a:lnTo>
                    <a:pt x="1819552" y="507207"/>
                  </a:lnTo>
                  <a:lnTo>
                    <a:pt x="1821432" y="505014"/>
                  </a:lnTo>
                  <a:lnTo>
                    <a:pt x="1824878" y="502821"/>
                  </a:lnTo>
                  <a:lnTo>
                    <a:pt x="1827385" y="502507"/>
                  </a:lnTo>
                  <a:lnTo>
                    <a:pt x="1825818" y="507833"/>
                  </a:lnTo>
                  <a:close/>
                  <a:moveTo>
                    <a:pt x="1708337" y="238722"/>
                  </a:moveTo>
                  <a:lnTo>
                    <a:pt x="1702698" y="241542"/>
                  </a:lnTo>
                  <a:lnTo>
                    <a:pt x="1707083" y="236216"/>
                  </a:lnTo>
                  <a:lnTo>
                    <a:pt x="1710530" y="230890"/>
                  </a:lnTo>
                  <a:lnTo>
                    <a:pt x="1711783" y="234336"/>
                  </a:lnTo>
                  <a:lnTo>
                    <a:pt x="1708337" y="238722"/>
                  </a:lnTo>
                  <a:close/>
                  <a:moveTo>
                    <a:pt x="1926696" y="6892"/>
                  </a:moveTo>
                  <a:lnTo>
                    <a:pt x="1924189" y="7832"/>
                  </a:lnTo>
                  <a:lnTo>
                    <a:pt x="1919177" y="7206"/>
                  </a:lnTo>
                  <a:lnTo>
                    <a:pt x="1915731" y="5013"/>
                  </a:lnTo>
                  <a:lnTo>
                    <a:pt x="1916044" y="2506"/>
                  </a:lnTo>
                  <a:lnTo>
                    <a:pt x="1921996" y="313"/>
                  </a:lnTo>
                  <a:lnTo>
                    <a:pt x="1924816" y="0"/>
                  </a:lnTo>
                  <a:lnTo>
                    <a:pt x="1927322" y="1253"/>
                  </a:lnTo>
                  <a:lnTo>
                    <a:pt x="1927949" y="4386"/>
                  </a:lnTo>
                  <a:lnTo>
                    <a:pt x="1926696" y="6892"/>
                  </a:lnTo>
                  <a:close/>
                </a:path>
              </a:pathLst>
            </a:custGeom>
            <a:grpFill/>
            <a:ln w="6248" cap="rnd">
              <a:solidFill>
                <a:srgbClr val="0070C0"/>
              </a:solidFill>
              <a:prstDash val="solid"/>
              <a:round/>
            </a:ln>
          </p:spPr>
          <p:txBody>
            <a:bodyPr rtlCol="0" anchor="ctr"/>
            <a:lstStyle/>
            <a:p>
              <a:endParaRPr lang="vi-VN"/>
            </a:p>
          </p:txBody>
        </p:sp>
        <p:sp>
          <p:nvSpPr>
            <p:cNvPr id="76" name="Freeform: Shape 75">
              <a:extLst>
                <a:ext uri="{FF2B5EF4-FFF2-40B4-BE49-F238E27FC236}">
                  <a16:creationId xmlns:a16="http://schemas.microsoft.com/office/drawing/2014/main" id="{47B97A27-C1F2-4DB9-819D-133AF8F4A5B7}"/>
                </a:ext>
              </a:extLst>
            </p:cNvPr>
            <p:cNvSpPr/>
            <p:nvPr/>
          </p:nvSpPr>
          <p:spPr>
            <a:xfrm>
              <a:off x="4205515" y="1161391"/>
              <a:ext cx="662595" cy="435151"/>
            </a:xfrm>
            <a:custGeom>
              <a:avLst/>
              <a:gdLst>
                <a:gd name="connsiteX0" fmla="*/ 300752 w 662595"/>
                <a:gd name="connsiteY0" fmla="*/ 418547 h 435151"/>
                <a:gd name="connsiteX1" fmla="*/ 296680 w 662595"/>
                <a:gd name="connsiteY1" fmla="*/ 419800 h 435151"/>
                <a:gd name="connsiteX2" fmla="*/ 293547 w 662595"/>
                <a:gd name="connsiteY2" fmla="*/ 415101 h 435151"/>
                <a:gd name="connsiteX3" fmla="*/ 297306 w 662595"/>
                <a:gd name="connsiteY3" fmla="*/ 409149 h 435151"/>
                <a:gd name="connsiteX4" fmla="*/ 299499 w 662595"/>
                <a:gd name="connsiteY4" fmla="*/ 407269 h 435151"/>
                <a:gd name="connsiteX5" fmla="*/ 301066 w 662595"/>
                <a:gd name="connsiteY5" fmla="*/ 408522 h 435151"/>
                <a:gd name="connsiteX6" fmla="*/ 300126 w 662595"/>
                <a:gd name="connsiteY6" fmla="*/ 416041 h 435151"/>
                <a:gd name="connsiteX7" fmla="*/ 300752 w 662595"/>
                <a:gd name="connsiteY7" fmla="*/ 418547 h 435151"/>
                <a:gd name="connsiteX8" fmla="*/ 447056 w 662595"/>
                <a:gd name="connsiteY8" fmla="*/ 408522 h 435151"/>
                <a:gd name="connsiteX9" fmla="*/ 443297 w 662595"/>
                <a:gd name="connsiteY9" fmla="*/ 411655 h 435151"/>
                <a:gd name="connsiteX10" fmla="*/ 440477 w 662595"/>
                <a:gd name="connsiteY10" fmla="*/ 408835 h 435151"/>
                <a:gd name="connsiteX11" fmla="*/ 443297 w 662595"/>
                <a:gd name="connsiteY11" fmla="*/ 405389 h 435151"/>
                <a:gd name="connsiteX12" fmla="*/ 447369 w 662595"/>
                <a:gd name="connsiteY12" fmla="*/ 403196 h 435151"/>
                <a:gd name="connsiteX13" fmla="*/ 447056 w 662595"/>
                <a:gd name="connsiteY13" fmla="*/ 408522 h 435151"/>
                <a:gd name="connsiteX14" fmla="*/ 290414 w 662595"/>
                <a:gd name="connsiteY14" fmla="*/ 390038 h 435151"/>
                <a:gd name="connsiteX15" fmla="*/ 294173 w 662595"/>
                <a:gd name="connsiteY15" fmla="*/ 390665 h 435151"/>
                <a:gd name="connsiteX16" fmla="*/ 294173 w 662595"/>
                <a:gd name="connsiteY16" fmla="*/ 393171 h 435151"/>
                <a:gd name="connsiteX17" fmla="*/ 296680 w 662595"/>
                <a:gd name="connsiteY17" fmla="*/ 395051 h 435151"/>
                <a:gd name="connsiteX18" fmla="*/ 297306 w 662595"/>
                <a:gd name="connsiteY18" fmla="*/ 397870 h 435151"/>
                <a:gd name="connsiteX19" fmla="*/ 295427 w 662595"/>
                <a:gd name="connsiteY19" fmla="*/ 399437 h 435151"/>
                <a:gd name="connsiteX20" fmla="*/ 295113 w 662595"/>
                <a:gd name="connsiteY20" fmla="*/ 404136 h 435151"/>
                <a:gd name="connsiteX21" fmla="*/ 291980 w 662595"/>
                <a:gd name="connsiteY21" fmla="*/ 405703 h 435151"/>
                <a:gd name="connsiteX22" fmla="*/ 289161 w 662595"/>
                <a:gd name="connsiteY22" fmla="*/ 399124 h 435151"/>
                <a:gd name="connsiteX23" fmla="*/ 289161 w 662595"/>
                <a:gd name="connsiteY23" fmla="*/ 394424 h 435151"/>
                <a:gd name="connsiteX24" fmla="*/ 287908 w 662595"/>
                <a:gd name="connsiteY24" fmla="*/ 389725 h 435151"/>
                <a:gd name="connsiteX25" fmla="*/ 290414 w 662595"/>
                <a:gd name="connsiteY25" fmla="*/ 390038 h 435151"/>
                <a:gd name="connsiteX26" fmla="*/ 415414 w 662595"/>
                <a:gd name="connsiteY26" fmla="*/ 403823 h 435151"/>
                <a:gd name="connsiteX27" fmla="*/ 414161 w 662595"/>
                <a:gd name="connsiteY27" fmla="*/ 406016 h 435151"/>
                <a:gd name="connsiteX28" fmla="*/ 410088 w 662595"/>
                <a:gd name="connsiteY28" fmla="*/ 401630 h 435151"/>
                <a:gd name="connsiteX29" fmla="*/ 409149 w 662595"/>
                <a:gd name="connsiteY29" fmla="*/ 396617 h 435151"/>
                <a:gd name="connsiteX30" fmla="*/ 409462 w 662595"/>
                <a:gd name="connsiteY30" fmla="*/ 393171 h 435151"/>
                <a:gd name="connsiteX31" fmla="*/ 410715 w 662595"/>
                <a:gd name="connsiteY31" fmla="*/ 390038 h 435151"/>
                <a:gd name="connsiteX32" fmla="*/ 412908 w 662595"/>
                <a:gd name="connsiteY32" fmla="*/ 388785 h 435151"/>
                <a:gd name="connsiteX33" fmla="*/ 415727 w 662595"/>
                <a:gd name="connsiteY33" fmla="*/ 393171 h 435151"/>
                <a:gd name="connsiteX34" fmla="*/ 417294 w 662595"/>
                <a:gd name="connsiteY34" fmla="*/ 399124 h 435151"/>
                <a:gd name="connsiteX35" fmla="*/ 415414 w 662595"/>
                <a:gd name="connsiteY35" fmla="*/ 403823 h 435151"/>
                <a:gd name="connsiteX36" fmla="*/ 401630 w 662595"/>
                <a:gd name="connsiteY36" fmla="*/ 385652 h 435151"/>
                <a:gd name="connsiteX37" fmla="*/ 401316 w 662595"/>
                <a:gd name="connsiteY37" fmla="*/ 391918 h 435151"/>
                <a:gd name="connsiteX38" fmla="*/ 400063 w 662595"/>
                <a:gd name="connsiteY38" fmla="*/ 392545 h 435151"/>
                <a:gd name="connsiteX39" fmla="*/ 397870 w 662595"/>
                <a:gd name="connsiteY39" fmla="*/ 389725 h 435151"/>
                <a:gd name="connsiteX40" fmla="*/ 395051 w 662595"/>
                <a:gd name="connsiteY40" fmla="*/ 388159 h 435151"/>
                <a:gd name="connsiteX41" fmla="*/ 391605 w 662595"/>
                <a:gd name="connsiteY41" fmla="*/ 388785 h 435151"/>
                <a:gd name="connsiteX42" fmla="*/ 387219 w 662595"/>
                <a:gd name="connsiteY42" fmla="*/ 386592 h 435151"/>
                <a:gd name="connsiteX43" fmla="*/ 383773 w 662595"/>
                <a:gd name="connsiteY43" fmla="*/ 378760 h 435151"/>
                <a:gd name="connsiteX44" fmla="*/ 383146 w 662595"/>
                <a:gd name="connsiteY44" fmla="*/ 372181 h 435151"/>
                <a:gd name="connsiteX45" fmla="*/ 385026 w 662595"/>
                <a:gd name="connsiteY45" fmla="*/ 372181 h 435151"/>
                <a:gd name="connsiteX46" fmla="*/ 390038 w 662595"/>
                <a:gd name="connsiteY46" fmla="*/ 378134 h 435151"/>
                <a:gd name="connsiteX47" fmla="*/ 395364 w 662595"/>
                <a:gd name="connsiteY47" fmla="*/ 379700 h 435151"/>
                <a:gd name="connsiteX48" fmla="*/ 400377 w 662595"/>
                <a:gd name="connsiteY48" fmla="*/ 382833 h 435151"/>
                <a:gd name="connsiteX49" fmla="*/ 401630 w 662595"/>
                <a:gd name="connsiteY49" fmla="*/ 385652 h 435151"/>
                <a:gd name="connsiteX50" fmla="*/ 147870 w 662595"/>
                <a:gd name="connsiteY50" fmla="*/ 380640 h 435151"/>
                <a:gd name="connsiteX51" fmla="*/ 153509 w 662595"/>
                <a:gd name="connsiteY51" fmla="*/ 383773 h 435151"/>
                <a:gd name="connsiteX52" fmla="*/ 158522 w 662595"/>
                <a:gd name="connsiteY52" fmla="*/ 383146 h 435151"/>
                <a:gd name="connsiteX53" fmla="*/ 159461 w 662595"/>
                <a:gd name="connsiteY53" fmla="*/ 385026 h 435151"/>
                <a:gd name="connsiteX54" fmla="*/ 156329 w 662595"/>
                <a:gd name="connsiteY54" fmla="*/ 387845 h 435151"/>
                <a:gd name="connsiteX55" fmla="*/ 151003 w 662595"/>
                <a:gd name="connsiteY55" fmla="*/ 388785 h 435151"/>
                <a:gd name="connsiteX56" fmla="*/ 147557 w 662595"/>
                <a:gd name="connsiteY56" fmla="*/ 388159 h 435151"/>
                <a:gd name="connsiteX57" fmla="*/ 144737 w 662595"/>
                <a:gd name="connsiteY57" fmla="*/ 386592 h 435151"/>
                <a:gd name="connsiteX58" fmla="*/ 138785 w 662595"/>
                <a:gd name="connsiteY58" fmla="*/ 380327 h 435151"/>
                <a:gd name="connsiteX59" fmla="*/ 137218 w 662595"/>
                <a:gd name="connsiteY59" fmla="*/ 377194 h 435151"/>
                <a:gd name="connsiteX60" fmla="*/ 136905 w 662595"/>
                <a:gd name="connsiteY60" fmla="*/ 372494 h 435151"/>
                <a:gd name="connsiteX61" fmla="*/ 138785 w 662595"/>
                <a:gd name="connsiteY61" fmla="*/ 370615 h 435151"/>
                <a:gd name="connsiteX62" fmla="*/ 147870 w 662595"/>
                <a:gd name="connsiteY62" fmla="*/ 380640 h 435151"/>
                <a:gd name="connsiteX63" fmla="*/ 365602 w 662595"/>
                <a:gd name="connsiteY63" fmla="*/ 371555 h 435151"/>
                <a:gd name="connsiteX64" fmla="*/ 363409 w 662595"/>
                <a:gd name="connsiteY64" fmla="*/ 373748 h 435151"/>
                <a:gd name="connsiteX65" fmla="*/ 360590 w 662595"/>
                <a:gd name="connsiteY65" fmla="*/ 373748 h 435151"/>
                <a:gd name="connsiteX66" fmla="*/ 359963 w 662595"/>
                <a:gd name="connsiteY66" fmla="*/ 375314 h 435151"/>
                <a:gd name="connsiteX67" fmla="*/ 356517 w 662595"/>
                <a:gd name="connsiteY67" fmla="*/ 376254 h 435151"/>
                <a:gd name="connsiteX68" fmla="*/ 354011 w 662595"/>
                <a:gd name="connsiteY68" fmla="*/ 372494 h 435151"/>
                <a:gd name="connsiteX69" fmla="*/ 359650 w 662595"/>
                <a:gd name="connsiteY69" fmla="*/ 370302 h 435151"/>
                <a:gd name="connsiteX70" fmla="*/ 358397 w 662595"/>
                <a:gd name="connsiteY70" fmla="*/ 368735 h 435151"/>
                <a:gd name="connsiteX71" fmla="*/ 361529 w 662595"/>
                <a:gd name="connsiteY71" fmla="*/ 366542 h 435151"/>
                <a:gd name="connsiteX72" fmla="*/ 361529 w 662595"/>
                <a:gd name="connsiteY72" fmla="*/ 369988 h 435151"/>
                <a:gd name="connsiteX73" fmla="*/ 365602 w 662595"/>
                <a:gd name="connsiteY73" fmla="*/ 371555 h 435151"/>
                <a:gd name="connsiteX74" fmla="*/ 283208 w 662595"/>
                <a:gd name="connsiteY74" fmla="*/ 372808 h 435151"/>
                <a:gd name="connsiteX75" fmla="*/ 284148 w 662595"/>
                <a:gd name="connsiteY75" fmla="*/ 375314 h 435151"/>
                <a:gd name="connsiteX76" fmla="*/ 286341 w 662595"/>
                <a:gd name="connsiteY76" fmla="*/ 377507 h 435151"/>
                <a:gd name="connsiteX77" fmla="*/ 283522 w 662595"/>
                <a:gd name="connsiteY77" fmla="*/ 379073 h 435151"/>
                <a:gd name="connsiteX78" fmla="*/ 279762 w 662595"/>
                <a:gd name="connsiteY78" fmla="*/ 374374 h 435151"/>
                <a:gd name="connsiteX79" fmla="*/ 276630 w 662595"/>
                <a:gd name="connsiteY79" fmla="*/ 375314 h 435151"/>
                <a:gd name="connsiteX80" fmla="*/ 274750 w 662595"/>
                <a:gd name="connsiteY80" fmla="*/ 372181 h 435151"/>
                <a:gd name="connsiteX81" fmla="*/ 280076 w 662595"/>
                <a:gd name="connsiteY81" fmla="*/ 366542 h 435151"/>
                <a:gd name="connsiteX82" fmla="*/ 282269 w 662595"/>
                <a:gd name="connsiteY82" fmla="*/ 367482 h 435151"/>
                <a:gd name="connsiteX83" fmla="*/ 281642 w 662595"/>
                <a:gd name="connsiteY83" fmla="*/ 370928 h 435151"/>
                <a:gd name="connsiteX84" fmla="*/ 283208 w 662595"/>
                <a:gd name="connsiteY84" fmla="*/ 372808 h 435151"/>
                <a:gd name="connsiteX85" fmla="*/ 195802 w 662595"/>
                <a:gd name="connsiteY85" fmla="*/ 362156 h 435151"/>
                <a:gd name="connsiteX86" fmla="*/ 197055 w 662595"/>
                <a:gd name="connsiteY86" fmla="*/ 369988 h 435151"/>
                <a:gd name="connsiteX87" fmla="*/ 194549 w 662595"/>
                <a:gd name="connsiteY87" fmla="*/ 369988 h 435151"/>
                <a:gd name="connsiteX88" fmla="*/ 194549 w 662595"/>
                <a:gd name="connsiteY88" fmla="*/ 373121 h 435151"/>
                <a:gd name="connsiteX89" fmla="*/ 187970 w 662595"/>
                <a:gd name="connsiteY89" fmla="*/ 369988 h 435151"/>
                <a:gd name="connsiteX90" fmla="*/ 187970 w 662595"/>
                <a:gd name="connsiteY90" fmla="*/ 367482 h 435151"/>
                <a:gd name="connsiteX91" fmla="*/ 192983 w 662595"/>
                <a:gd name="connsiteY91" fmla="*/ 362783 h 435151"/>
                <a:gd name="connsiteX92" fmla="*/ 192356 w 662595"/>
                <a:gd name="connsiteY92" fmla="*/ 358397 h 435151"/>
                <a:gd name="connsiteX93" fmla="*/ 195802 w 662595"/>
                <a:gd name="connsiteY93" fmla="*/ 362156 h 435151"/>
                <a:gd name="connsiteX94" fmla="*/ 235903 w 662595"/>
                <a:gd name="connsiteY94" fmla="*/ 368108 h 435151"/>
                <a:gd name="connsiteX95" fmla="*/ 240602 w 662595"/>
                <a:gd name="connsiteY95" fmla="*/ 372494 h 435151"/>
                <a:gd name="connsiteX96" fmla="*/ 243108 w 662595"/>
                <a:gd name="connsiteY96" fmla="*/ 372494 h 435151"/>
                <a:gd name="connsiteX97" fmla="*/ 243735 w 662595"/>
                <a:gd name="connsiteY97" fmla="*/ 364976 h 435151"/>
                <a:gd name="connsiteX98" fmla="*/ 247807 w 662595"/>
                <a:gd name="connsiteY98" fmla="*/ 363096 h 435151"/>
                <a:gd name="connsiteX99" fmla="*/ 253446 w 662595"/>
                <a:gd name="connsiteY99" fmla="*/ 365602 h 435151"/>
                <a:gd name="connsiteX100" fmla="*/ 257833 w 662595"/>
                <a:gd name="connsiteY100" fmla="*/ 369362 h 435151"/>
                <a:gd name="connsiteX101" fmla="*/ 257833 w 662595"/>
                <a:gd name="connsiteY101" fmla="*/ 372494 h 435151"/>
                <a:gd name="connsiteX102" fmla="*/ 256579 w 662595"/>
                <a:gd name="connsiteY102" fmla="*/ 377194 h 435151"/>
                <a:gd name="connsiteX103" fmla="*/ 261592 w 662595"/>
                <a:gd name="connsiteY103" fmla="*/ 380640 h 435151"/>
                <a:gd name="connsiteX104" fmla="*/ 268484 w 662595"/>
                <a:gd name="connsiteY104" fmla="*/ 382206 h 435151"/>
                <a:gd name="connsiteX105" fmla="*/ 275376 w 662595"/>
                <a:gd name="connsiteY105" fmla="*/ 381893 h 435151"/>
                <a:gd name="connsiteX106" fmla="*/ 278823 w 662595"/>
                <a:gd name="connsiteY106" fmla="*/ 387532 h 435151"/>
                <a:gd name="connsiteX107" fmla="*/ 275063 w 662595"/>
                <a:gd name="connsiteY107" fmla="*/ 389099 h 435151"/>
                <a:gd name="connsiteX108" fmla="*/ 272557 w 662595"/>
                <a:gd name="connsiteY108" fmla="*/ 387845 h 435151"/>
                <a:gd name="connsiteX109" fmla="*/ 272557 w 662595"/>
                <a:gd name="connsiteY109" fmla="*/ 391291 h 435151"/>
                <a:gd name="connsiteX110" fmla="*/ 275690 w 662595"/>
                <a:gd name="connsiteY110" fmla="*/ 394111 h 435151"/>
                <a:gd name="connsiteX111" fmla="*/ 278196 w 662595"/>
                <a:gd name="connsiteY111" fmla="*/ 397244 h 435151"/>
                <a:gd name="connsiteX112" fmla="*/ 273183 w 662595"/>
                <a:gd name="connsiteY112" fmla="*/ 396304 h 435151"/>
                <a:gd name="connsiteX113" fmla="*/ 270050 w 662595"/>
                <a:gd name="connsiteY113" fmla="*/ 393485 h 435151"/>
                <a:gd name="connsiteX114" fmla="*/ 266291 w 662595"/>
                <a:gd name="connsiteY114" fmla="*/ 385026 h 435151"/>
                <a:gd name="connsiteX115" fmla="*/ 264725 w 662595"/>
                <a:gd name="connsiteY115" fmla="*/ 389099 h 435151"/>
                <a:gd name="connsiteX116" fmla="*/ 265038 w 662595"/>
                <a:gd name="connsiteY116" fmla="*/ 392231 h 435151"/>
                <a:gd name="connsiteX117" fmla="*/ 266604 w 662595"/>
                <a:gd name="connsiteY117" fmla="*/ 395051 h 435151"/>
                <a:gd name="connsiteX118" fmla="*/ 269424 w 662595"/>
                <a:gd name="connsiteY118" fmla="*/ 397244 h 435151"/>
                <a:gd name="connsiteX119" fmla="*/ 269424 w 662595"/>
                <a:gd name="connsiteY119" fmla="*/ 400377 h 435151"/>
                <a:gd name="connsiteX120" fmla="*/ 263785 w 662595"/>
                <a:gd name="connsiteY120" fmla="*/ 402570 h 435151"/>
                <a:gd name="connsiteX121" fmla="*/ 259712 w 662595"/>
                <a:gd name="connsiteY121" fmla="*/ 402570 h 435151"/>
                <a:gd name="connsiteX122" fmla="*/ 255953 w 662595"/>
                <a:gd name="connsiteY122" fmla="*/ 400690 h 435151"/>
                <a:gd name="connsiteX123" fmla="*/ 251880 w 662595"/>
                <a:gd name="connsiteY123" fmla="*/ 397244 h 435151"/>
                <a:gd name="connsiteX124" fmla="*/ 254073 w 662595"/>
                <a:gd name="connsiteY124" fmla="*/ 406956 h 435151"/>
                <a:gd name="connsiteX125" fmla="*/ 266918 w 662595"/>
                <a:gd name="connsiteY125" fmla="*/ 414474 h 435151"/>
                <a:gd name="connsiteX126" fmla="*/ 269424 w 662595"/>
                <a:gd name="connsiteY126" fmla="*/ 422307 h 435151"/>
                <a:gd name="connsiteX127" fmla="*/ 266291 w 662595"/>
                <a:gd name="connsiteY127" fmla="*/ 422307 h 435151"/>
                <a:gd name="connsiteX128" fmla="*/ 266291 w 662595"/>
                <a:gd name="connsiteY128" fmla="*/ 419487 h 435151"/>
                <a:gd name="connsiteX129" fmla="*/ 263785 w 662595"/>
                <a:gd name="connsiteY129" fmla="*/ 419487 h 435151"/>
                <a:gd name="connsiteX130" fmla="*/ 261592 w 662595"/>
                <a:gd name="connsiteY130" fmla="*/ 427319 h 435151"/>
                <a:gd name="connsiteX131" fmla="*/ 257833 w 662595"/>
                <a:gd name="connsiteY131" fmla="*/ 435151 h 435151"/>
                <a:gd name="connsiteX132" fmla="*/ 257833 w 662595"/>
                <a:gd name="connsiteY132" fmla="*/ 425126 h 435151"/>
                <a:gd name="connsiteX133" fmla="*/ 254700 w 662595"/>
                <a:gd name="connsiteY133" fmla="*/ 426379 h 435151"/>
                <a:gd name="connsiteX134" fmla="*/ 251880 w 662595"/>
                <a:gd name="connsiteY134" fmla="*/ 428572 h 435151"/>
                <a:gd name="connsiteX135" fmla="*/ 249061 w 662595"/>
                <a:gd name="connsiteY135" fmla="*/ 428572 h 435151"/>
                <a:gd name="connsiteX136" fmla="*/ 245928 w 662595"/>
                <a:gd name="connsiteY136" fmla="*/ 425126 h 435151"/>
                <a:gd name="connsiteX137" fmla="*/ 245928 w 662595"/>
                <a:gd name="connsiteY137" fmla="*/ 422307 h 435151"/>
                <a:gd name="connsiteX138" fmla="*/ 255013 w 662595"/>
                <a:gd name="connsiteY138" fmla="*/ 422307 h 435151"/>
                <a:gd name="connsiteX139" fmla="*/ 255013 w 662595"/>
                <a:gd name="connsiteY139" fmla="*/ 419487 h 435151"/>
                <a:gd name="connsiteX140" fmla="*/ 251880 w 662595"/>
                <a:gd name="connsiteY140" fmla="*/ 416041 h 435151"/>
                <a:gd name="connsiteX141" fmla="*/ 249061 w 662595"/>
                <a:gd name="connsiteY141" fmla="*/ 416041 h 435151"/>
                <a:gd name="connsiteX142" fmla="*/ 249061 w 662595"/>
                <a:gd name="connsiteY142" fmla="*/ 419487 h 435151"/>
                <a:gd name="connsiteX143" fmla="*/ 245928 w 662595"/>
                <a:gd name="connsiteY143" fmla="*/ 419487 h 435151"/>
                <a:gd name="connsiteX144" fmla="*/ 240602 w 662595"/>
                <a:gd name="connsiteY144" fmla="*/ 412908 h 435151"/>
                <a:gd name="connsiteX145" fmla="*/ 237469 w 662595"/>
                <a:gd name="connsiteY145" fmla="*/ 412908 h 435151"/>
                <a:gd name="connsiteX146" fmla="*/ 240602 w 662595"/>
                <a:gd name="connsiteY146" fmla="*/ 419487 h 435151"/>
                <a:gd name="connsiteX147" fmla="*/ 240602 w 662595"/>
                <a:gd name="connsiteY147" fmla="*/ 422307 h 435151"/>
                <a:gd name="connsiteX148" fmla="*/ 231830 w 662595"/>
                <a:gd name="connsiteY148" fmla="*/ 416354 h 435151"/>
                <a:gd name="connsiteX149" fmla="*/ 222432 w 662595"/>
                <a:gd name="connsiteY149" fmla="*/ 402883 h 435151"/>
                <a:gd name="connsiteX150" fmla="*/ 217106 w 662595"/>
                <a:gd name="connsiteY150" fmla="*/ 397244 h 435151"/>
                <a:gd name="connsiteX151" fmla="*/ 204574 w 662595"/>
                <a:gd name="connsiteY151" fmla="*/ 389412 h 435151"/>
                <a:gd name="connsiteX152" fmla="*/ 199875 w 662595"/>
                <a:gd name="connsiteY152" fmla="*/ 383146 h 435151"/>
                <a:gd name="connsiteX153" fmla="*/ 201128 w 662595"/>
                <a:gd name="connsiteY153" fmla="*/ 374687 h 435151"/>
                <a:gd name="connsiteX154" fmla="*/ 211153 w 662595"/>
                <a:gd name="connsiteY154" fmla="*/ 371241 h 435151"/>
                <a:gd name="connsiteX155" fmla="*/ 213973 w 662595"/>
                <a:gd name="connsiteY155" fmla="*/ 369362 h 435151"/>
                <a:gd name="connsiteX156" fmla="*/ 215539 w 662595"/>
                <a:gd name="connsiteY156" fmla="*/ 366229 h 435151"/>
                <a:gd name="connsiteX157" fmla="*/ 215539 w 662595"/>
                <a:gd name="connsiteY157" fmla="*/ 363096 h 435151"/>
                <a:gd name="connsiteX158" fmla="*/ 217106 w 662595"/>
                <a:gd name="connsiteY158" fmla="*/ 359963 h 435151"/>
                <a:gd name="connsiteX159" fmla="*/ 222745 w 662595"/>
                <a:gd name="connsiteY159" fmla="*/ 365915 h 435151"/>
                <a:gd name="connsiteX160" fmla="*/ 235903 w 662595"/>
                <a:gd name="connsiteY160" fmla="*/ 368108 h 435151"/>
                <a:gd name="connsiteX161" fmla="*/ 130639 w 662595"/>
                <a:gd name="connsiteY161" fmla="*/ 357770 h 435151"/>
                <a:gd name="connsiteX162" fmla="*/ 133459 w 662595"/>
                <a:gd name="connsiteY162" fmla="*/ 359023 h 435151"/>
                <a:gd name="connsiteX163" fmla="*/ 138785 w 662595"/>
                <a:gd name="connsiteY163" fmla="*/ 369988 h 435151"/>
                <a:gd name="connsiteX164" fmla="*/ 133772 w 662595"/>
                <a:gd name="connsiteY164" fmla="*/ 368422 h 435151"/>
                <a:gd name="connsiteX165" fmla="*/ 130953 w 662595"/>
                <a:gd name="connsiteY165" fmla="*/ 363723 h 435151"/>
                <a:gd name="connsiteX166" fmla="*/ 126567 w 662595"/>
                <a:gd name="connsiteY166" fmla="*/ 362783 h 435151"/>
                <a:gd name="connsiteX167" fmla="*/ 122494 w 662595"/>
                <a:gd name="connsiteY167" fmla="*/ 360276 h 435151"/>
                <a:gd name="connsiteX168" fmla="*/ 121554 w 662595"/>
                <a:gd name="connsiteY168" fmla="*/ 357457 h 435151"/>
                <a:gd name="connsiteX169" fmla="*/ 124687 w 662595"/>
                <a:gd name="connsiteY169" fmla="*/ 354324 h 435151"/>
                <a:gd name="connsiteX170" fmla="*/ 128133 w 662595"/>
                <a:gd name="connsiteY170" fmla="*/ 357457 h 435151"/>
                <a:gd name="connsiteX171" fmla="*/ 130639 w 662595"/>
                <a:gd name="connsiteY171" fmla="*/ 357770 h 435151"/>
                <a:gd name="connsiteX172" fmla="*/ 327695 w 662595"/>
                <a:gd name="connsiteY172" fmla="*/ 361843 h 435151"/>
                <a:gd name="connsiteX173" fmla="*/ 323622 w 662595"/>
                <a:gd name="connsiteY173" fmla="*/ 359337 h 435151"/>
                <a:gd name="connsiteX174" fmla="*/ 318609 w 662595"/>
                <a:gd name="connsiteY174" fmla="*/ 355264 h 435151"/>
                <a:gd name="connsiteX175" fmla="*/ 321429 w 662595"/>
                <a:gd name="connsiteY175" fmla="*/ 353384 h 435151"/>
                <a:gd name="connsiteX176" fmla="*/ 327695 w 662595"/>
                <a:gd name="connsiteY176" fmla="*/ 357144 h 435151"/>
                <a:gd name="connsiteX177" fmla="*/ 328321 w 662595"/>
                <a:gd name="connsiteY177" fmla="*/ 359023 h 435151"/>
                <a:gd name="connsiteX178" fmla="*/ 327695 w 662595"/>
                <a:gd name="connsiteY178" fmla="*/ 361843 h 435151"/>
                <a:gd name="connsiteX179" fmla="*/ 385339 w 662595"/>
                <a:gd name="connsiteY179" fmla="*/ 351504 h 435151"/>
                <a:gd name="connsiteX180" fmla="*/ 387532 w 662595"/>
                <a:gd name="connsiteY180" fmla="*/ 352444 h 435151"/>
                <a:gd name="connsiteX181" fmla="*/ 393798 w 662595"/>
                <a:gd name="connsiteY181" fmla="*/ 351191 h 435151"/>
                <a:gd name="connsiteX182" fmla="*/ 400690 w 662595"/>
                <a:gd name="connsiteY182" fmla="*/ 351504 h 435151"/>
                <a:gd name="connsiteX183" fmla="*/ 405076 w 662595"/>
                <a:gd name="connsiteY183" fmla="*/ 353071 h 435151"/>
                <a:gd name="connsiteX184" fmla="*/ 406329 w 662595"/>
                <a:gd name="connsiteY184" fmla="*/ 355890 h 435151"/>
                <a:gd name="connsiteX185" fmla="*/ 404136 w 662595"/>
                <a:gd name="connsiteY185" fmla="*/ 359023 h 435151"/>
                <a:gd name="connsiteX186" fmla="*/ 403196 w 662595"/>
                <a:gd name="connsiteY186" fmla="*/ 362156 h 435151"/>
                <a:gd name="connsiteX187" fmla="*/ 397557 w 662595"/>
                <a:gd name="connsiteY187" fmla="*/ 364662 h 435151"/>
                <a:gd name="connsiteX188" fmla="*/ 391918 w 662595"/>
                <a:gd name="connsiteY188" fmla="*/ 364349 h 435151"/>
                <a:gd name="connsiteX189" fmla="*/ 388785 w 662595"/>
                <a:gd name="connsiteY189" fmla="*/ 362156 h 435151"/>
                <a:gd name="connsiteX190" fmla="*/ 384399 w 662595"/>
                <a:gd name="connsiteY190" fmla="*/ 356517 h 435151"/>
                <a:gd name="connsiteX191" fmla="*/ 380953 w 662595"/>
                <a:gd name="connsiteY191" fmla="*/ 356517 h 435151"/>
                <a:gd name="connsiteX192" fmla="*/ 379700 w 662595"/>
                <a:gd name="connsiteY192" fmla="*/ 353697 h 435151"/>
                <a:gd name="connsiteX193" fmla="*/ 380326 w 662595"/>
                <a:gd name="connsiteY193" fmla="*/ 351504 h 435151"/>
                <a:gd name="connsiteX194" fmla="*/ 382519 w 662595"/>
                <a:gd name="connsiteY194" fmla="*/ 350565 h 435151"/>
                <a:gd name="connsiteX195" fmla="*/ 385339 w 662595"/>
                <a:gd name="connsiteY195" fmla="*/ 351504 h 435151"/>
                <a:gd name="connsiteX196" fmla="*/ 371868 w 662595"/>
                <a:gd name="connsiteY196" fmla="*/ 350878 h 435151"/>
                <a:gd name="connsiteX197" fmla="*/ 376254 w 662595"/>
                <a:gd name="connsiteY197" fmla="*/ 359650 h 435151"/>
                <a:gd name="connsiteX198" fmla="*/ 369675 w 662595"/>
                <a:gd name="connsiteY198" fmla="*/ 353384 h 435151"/>
                <a:gd name="connsiteX199" fmla="*/ 363096 w 662595"/>
                <a:gd name="connsiteY199" fmla="*/ 343672 h 435151"/>
                <a:gd name="connsiteX200" fmla="*/ 364036 w 662595"/>
                <a:gd name="connsiteY200" fmla="*/ 343046 h 435151"/>
                <a:gd name="connsiteX201" fmla="*/ 371868 w 662595"/>
                <a:gd name="connsiteY201" fmla="*/ 350878 h 435151"/>
                <a:gd name="connsiteX202" fmla="*/ 372181 w 662595"/>
                <a:gd name="connsiteY202" fmla="*/ 340853 h 435151"/>
                <a:gd name="connsiteX203" fmla="*/ 374061 w 662595"/>
                <a:gd name="connsiteY203" fmla="*/ 344612 h 435151"/>
                <a:gd name="connsiteX204" fmla="*/ 376880 w 662595"/>
                <a:gd name="connsiteY204" fmla="*/ 354637 h 435151"/>
                <a:gd name="connsiteX205" fmla="*/ 372181 w 662595"/>
                <a:gd name="connsiteY205" fmla="*/ 349311 h 435151"/>
                <a:gd name="connsiteX206" fmla="*/ 370615 w 662595"/>
                <a:gd name="connsiteY206" fmla="*/ 343672 h 435151"/>
                <a:gd name="connsiteX207" fmla="*/ 372181 w 662595"/>
                <a:gd name="connsiteY207" fmla="*/ 340853 h 435151"/>
                <a:gd name="connsiteX208" fmla="*/ 170426 w 662595"/>
                <a:gd name="connsiteY208" fmla="*/ 355264 h 435151"/>
                <a:gd name="connsiteX209" fmla="*/ 172619 w 662595"/>
                <a:gd name="connsiteY209" fmla="*/ 361530 h 435151"/>
                <a:gd name="connsiteX210" fmla="*/ 187970 w 662595"/>
                <a:gd name="connsiteY210" fmla="*/ 381893 h 435151"/>
                <a:gd name="connsiteX211" fmla="*/ 190163 w 662595"/>
                <a:gd name="connsiteY211" fmla="*/ 393485 h 435151"/>
                <a:gd name="connsiteX212" fmla="*/ 184524 w 662595"/>
                <a:gd name="connsiteY212" fmla="*/ 396304 h 435151"/>
                <a:gd name="connsiteX213" fmla="*/ 177005 w 662595"/>
                <a:gd name="connsiteY213" fmla="*/ 394738 h 435151"/>
                <a:gd name="connsiteX214" fmla="*/ 173559 w 662595"/>
                <a:gd name="connsiteY214" fmla="*/ 392858 h 435151"/>
                <a:gd name="connsiteX215" fmla="*/ 171366 w 662595"/>
                <a:gd name="connsiteY215" fmla="*/ 385339 h 435151"/>
                <a:gd name="connsiteX216" fmla="*/ 162908 w 662595"/>
                <a:gd name="connsiteY216" fmla="*/ 367169 h 435151"/>
                <a:gd name="connsiteX217" fmla="*/ 161654 w 662595"/>
                <a:gd name="connsiteY217" fmla="*/ 356517 h 435151"/>
                <a:gd name="connsiteX218" fmla="*/ 159148 w 662595"/>
                <a:gd name="connsiteY218" fmla="*/ 360590 h 435151"/>
                <a:gd name="connsiteX219" fmla="*/ 158522 w 662595"/>
                <a:gd name="connsiteY219" fmla="*/ 364662 h 435151"/>
                <a:gd name="connsiteX220" fmla="*/ 159461 w 662595"/>
                <a:gd name="connsiteY220" fmla="*/ 368735 h 435151"/>
                <a:gd name="connsiteX221" fmla="*/ 161654 w 662595"/>
                <a:gd name="connsiteY221" fmla="*/ 372494 h 435151"/>
                <a:gd name="connsiteX222" fmla="*/ 158522 w 662595"/>
                <a:gd name="connsiteY222" fmla="*/ 372494 h 435151"/>
                <a:gd name="connsiteX223" fmla="*/ 152882 w 662595"/>
                <a:gd name="connsiteY223" fmla="*/ 369048 h 435151"/>
                <a:gd name="connsiteX224" fmla="*/ 146303 w 662595"/>
                <a:gd name="connsiteY224" fmla="*/ 367795 h 435151"/>
                <a:gd name="connsiteX225" fmla="*/ 140664 w 662595"/>
                <a:gd name="connsiteY225" fmla="*/ 364976 h 435151"/>
                <a:gd name="connsiteX226" fmla="*/ 138785 w 662595"/>
                <a:gd name="connsiteY226" fmla="*/ 356517 h 435151"/>
                <a:gd name="connsiteX227" fmla="*/ 141918 w 662595"/>
                <a:gd name="connsiteY227" fmla="*/ 343672 h 435151"/>
                <a:gd name="connsiteX228" fmla="*/ 146930 w 662595"/>
                <a:gd name="connsiteY228" fmla="*/ 332081 h 435151"/>
                <a:gd name="connsiteX229" fmla="*/ 163847 w 662595"/>
                <a:gd name="connsiteY229" fmla="*/ 339286 h 435151"/>
                <a:gd name="connsiteX230" fmla="*/ 168547 w 662595"/>
                <a:gd name="connsiteY230" fmla="*/ 344926 h 435151"/>
                <a:gd name="connsiteX231" fmla="*/ 170426 w 662595"/>
                <a:gd name="connsiteY231" fmla="*/ 355264 h 435151"/>
                <a:gd name="connsiteX232" fmla="*/ 234963 w 662595"/>
                <a:gd name="connsiteY232" fmla="*/ 338033 h 435151"/>
                <a:gd name="connsiteX233" fmla="*/ 230577 w 662595"/>
                <a:gd name="connsiteY233" fmla="*/ 335527 h 435151"/>
                <a:gd name="connsiteX234" fmla="*/ 228697 w 662595"/>
                <a:gd name="connsiteY234" fmla="*/ 331768 h 435151"/>
                <a:gd name="connsiteX235" fmla="*/ 234336 w 662595"/>
                <a:gd name="connsiteY235" fmla="*/ 329261 h 435151"/>
                <a:gd name="connsiteX236" fmla="*/ 237156 w 662595"/>
                <a:gd name="connsiteY236" fmla="*/ 329261 h 435151"/>
                <a:gd name="connsiteX237" fmla="*/ 237156 w 662595"/>
                <a:gd name="connsiteY237" fmla="*/ 332707 h 435151"/>
                <a:gd name="connsiteX238" fmla="*/ 234963 w 662595"/>
                <a:gd name="connsiteY238" fmla="*/ 338033 h 435151"/>
                <a:gd name="connsiteX239" fmla="*/ 404136 w 662595"/>
                <a:gd name="connsiteY239" fmla="*/ 320176 h 435151"/>
                <a:gd name="connsiteX240" fmla="*/ 402883 w 662595"/>
                <a:gd name="connsiteY240" fmla="*/ 324249 h 435151"/>
                <a:gd name="connsiteX241" fmla="*/ 394111 w 662595"/>
                <a:gd name="connsiteY241" fmla="*/ 332707 h 435151"/>
                <a:gd name="connsiteX242" fmla="*/ 389098 w 662595"/>
                <a:gd name="connsiteY242" fmla="*/ 334900 h 435151"/>
                <a:gd name="connsiteX243" fmla="*/ 386906 w 662595"/>
                <a:gd name="connsiteY243" fmla="*/ 334900 h 435151"/>
                <a:gd name="connsiteX244" fmla="*/ 377194 w 662595"/>
                <a:gd name="connsiteY244" fmla="*/ 332707 h 435151"/>
                <a:gd name="connsiteX245" fmla="*/ 373434 w 662595"/>
                <a:gd name="connsiteY245" fmla="*/ 330514 h 435151"/>
                <a:gd name="connsiteX246" fmla="*/ 372808 w 662595"/>
                <a:gd name="connsiteY246" fmla="*/ 328008 h 435151"/>
                <a:gd name="connsiteX247" fmla="*/ 376880 w 662595"/>
                <a:gd name="connsiteY247" fmla="*/ 327695 h 435151"/>
                <a:gd name="connsiteX248" fmla="*/ 382519 w 662595"/>
                <a:gd name="connsiteY248" fmla="*/ 326128 h 435151"/>
                <a:gd name="connsiteX249" fmla="*/ 385966 w 662595"/>
                <a:gd name="connsiteY249" fmla="*/ 329575 h 435151"/>
                <a:gd name="connsiteX250" fmla="*/ 387845 w 662595"/>
                <a:gd name="connsiteY250" fmla="*/ 327695 h 435151"/>
                <a:gd name="connsiteX251" fmla="*/ 393171 w 662595"/>
                <a:gd name="connsiteY251" fmla="*/ 326442 h 435151"/>
                <a:gd name="connsiteX252" fmla="*/ 398184 w 662595"/>
                <a:gd name="connsiteY252" fmla="*/ 320803 h 435151"/>
                <a:gd name="connsiteX253" fmla="*/ 403196 w 662595"/>
                <a:gd name="connsiteY253" fmla="*/ 318296 h 435151"/>
                <a:gd name="connsiteX254" fmla="*/ 404136 w 662595"/>
                <a:gd name="connsiteY254" fmla="*/ 320176 h 435151"/>
                <a:gd name="connsiteX255" fmla="*/ 400690 w 662595"/>
                <a:gd name="connsiteY255" fmla="*/ 344612 h 435151"/>
                <a:gd name="connsiteX256" fmla="*/ 388472 w 662595"/>
                <a:gd name="connsiteY256" fmla="*/ 345552 h 435151"/>
                <a:gd name="connsiteX257" fmla="*/ 387532 w 662595"/>
                <a:gd name="connsiteY257" fmla="*/ 343986 h 435151"/>
                <a:gd name="connsiteX258" fmla="*/ 396930 w 662595"/>
                <a:gd name="connsiteY258" fmla="*/ 341793 h 435151"/>
                <a:gd name="connsiteX259" fmla="*/ 411028 w 662595"/>
                <a:gd name="connsiteY259" fmla="*/ 337720 h 435151"/>
                <a:gd name="connsiteX260" fmla="*/ 414161 w 662595"/>
                <a:gd name="connsiteY260" fmla="*/ 335840 h 435151"/>
                <a:gd name="connsiteX261" fmla="*/ 416981 w 662595"/>
                <a:gd name="connsiteY261" fmla="*/ 331454 h 435151"/>
                <a:gd name="connsiteX262" fmla="*/ 418234 w 662595"/>
                <a:gd name="connsiteY262" fmla="*/ 326755 h 435151"/>
                <a:gd name="connsiteX263" fmla="*/ 422307 w 662595"/>
                <a:gd name="connsiteY263" fmla="*/ 323309 h 435151"/>
                <a:gd name="connsiteX264" fmla="*/ 425126 w 662595"/>
                <a:gd name="connsiteY264" fmla="*/ 319863 h 435151"/>
                <a:gd name="connsiteX265" fmla="*/ 428885 w 662595"/>
                <a:gd name="connsiteY265" fmla="*/ 316730 h 435151"/>
                <a:gd name="connsiteX266" fmla="*/ 431392 w 662595"/>
                <a:gd name="connsiteY266" fmla="*/ 318610 h 435151"/>
                <a:gd name="connsiteX267" fmla="*/ 427319 w 662595"/>
                <a:gd name="connsiteY267" fmla="*/ 327382 h 435151"/>
                <a:gd name="connsiteX268" fmla="*/ 422620 w 662595"/>
                <a:gd name="connsiteY268" fmla="*/ 333334 h 435151"/>
                <a:gd name="connsiteX269" fmla="*/ 416981 w 662595"/>
                <a:gd name="connsiteY269" fmla="*/ 338033 h 435151"/>
                <a:gd name="connsiteX270" fmla="*/ 400690 w 662595"/>
                <a:gd name="connsiteY270" fmla="*/ 344612 h 435151"/>
                <a:gd name="connsiteX271" fmla="*/ 441104 w 662595"/>
                <a:gd name="connsiteY271" fmla="*/ 385026 h 435151"/>
                <a:gd name="connsiteX272" fmla="*/ 435464 w 662595"/>
                <a:gd name="connsiteY272" fmla="*/ 385026 h 435151"/>
                <a:gd name="connsiteX273" fmla="*/ 442357 w 662595"/>
                <a:gd name="connsiteY273" fmla="*/ 369048 h 435151"/>
                <a:gd name="connsiteX274" fmla="*/ 443297 w 662595"/>
                <a:gd name="connsiteY274" fmla="*/ 361843 h 435151"/>
                <a:gd name="connsiteX275" fmla="*/ 438284 w 662595"/>
                <a:gd name="connsiteY275" fmla="*/ 356517 h 435151"/>
                <a:gd name="connsiteX276" fmla="*/ 438284 w 662595"/>
                <a:gd name="connsiteY276" fmla="*/ 353697 h 435151"/>
                <a:gd name="connsiteX277" fmla="*/ 447369 w 662595"/>
                <a:gd name="connsiteY277" fmla="*/ 353384 h 435151"/>
                <a:gd name="connsiteX278" fmla="*/ 453322 w 662595"/>
                <a:gd name="connsiteY278" fmla="*/ 351818 h 435151"/>
                <a:gd name="connsiteX279" fmla="*/ 457708 w 662595"/>
                <a:gd name="connsiteY279" fmla="*/ 348058 h 435151"/>
                <a:gd name="connsiteX280" fmla="*/ 461780 w 662595"/>
                <a:gd name="connsiteY280" fmla="*/ 341479 h 435151"/>
                <a:gd name="connsiteX281" fmla="*/ 471805 w 662595"/>
                <a:gd name="connsiteY281" fmla="*/ 320489 h 435151"/>
                <a:gd name="connsiteX282" fmla="*/ 473372 w 662595"/>
                <a:gd name="connsiteY282" fmla="*/ 312971 h 435151"/>
                <a:gd name="connsiteX283" fmla="*/ 475565 w 662595"/>
                <a:gd name="connsiteY283" fmla="*/ 316103 h 435151"/>
                <a:gd name="connsiteX284" fmla="*/ 476191 w 662595"/>
                <a:gd name="connsiteY284" fmla="*/ 319236 h 435151"/>
                <a:gd name="connsiteX285" fmla="*/ 473685 w 662595"/>
                <a:gd name="connsiteY285" fmla="*/ 329575 h 435151"/>
                <a:gd name="connsiteX286" fmla="*/ 469926 w 662595"/>
                <a:gd name="connsiteY286" fmla="*/ 337407 h 435151"/>
                <a:gd name="connsiteX287" fmla="*/ 449875 w 662595"/>
                <a:gd name="connsiteY287" fmla="*/ 367482 h 435151"/>
                <a:gd name="connsiteX288" fmla="*/ 447369 w 662595"/>
                <a:gd name="connsiteY288" fmla="*/ 372494 h 435151"/>
                <a:gd name="connsiteX289" fmla="*/ 444236 w 662595"/>
                <a:gd name="connsiteY289" fmla="*/ 381580 h 435151"/>
                <a:gd name="connsiteX290" fmla="*/ 441104 w 662595"/>
                <a:gd name="connsiteY290" fmla="*/ 385026 h 435151"/>
                <a:gd name="connsiteX291" fmla="*/ 260652 w 662595"/>
                <a:gd name="connsiteY291" fmla="*/ 322056 h 435151"/>
                <a:gd name="connsiteX292" fmla="*/ 254700 w 662595"/>
                <a:gd name="connsiteY292" fmla="*/ 324562 h 435151"/>
                <a:gd name="connsiteX293" fmla="*/ 248121 w 662595"/>
                <a:gd name="connsiteY293" fmla="*/ 322996 h 435151"/>
                <a:gd name="connsiteX294" fmla="*/ 246554 w 662595"/>
                <a:gd name="connsiteY294" fmla="*/ 321429 h 435151"/>
                <a:gd name="connsiteX295" fmla="*/ 251567 w 662595"/>
                <a:gd name="connsiteY295" fmla="*/ 312344 h 435151"/>
                <a:gd name="connsiteX296" fmla="*/ 254073 w 662595"/>
                <a:gd name="connsiteY296" fmla="*/ 312031 h 435151"/>
                <a:gd name="connsiteX297" fmla="*/ 256893 w 662595"/>
                <a:gd name="connsiteY297" fmla="*/ 310464 h 435151"/>
                <a:gd name="connsiteX298" fmla="*/ 260026 w 662595"/>
                <a:gd name="connsiteY298" fmla="*/ 311091 h 435151"/>
                <a:gd name="connsiteX299" fmla="*/ 264411 w 662595"/>
                <a:gd name="connsiteY299" fmla="*/ 317983 h 435151"/>
                <a:gd name="connsiteX300" fmla="*/ 264725 w 662595"/>
                <a:gd name="connsiteY300" fmla="*/ 319550 h 435151"/>
                <a:gd name="connsiteX301" fmla="*/ 260652 w 662595"/>
                <a:gd name="connsiteY301" fmla="*/ 322056 h 435151"/>
                <a:gd name="connsiteX302" fmla="*/ 137531 w 662595"/>
                <a:gd name="connsiteY302" fmla="*/ 310151 h 435151"/>
                <a:gd name="connsiteX303" fmla="*/ 138785 w 662595"/>
                <a:gd name="connsiteY303" fmla="*/ 318923 h 435151"/>
                <a:gd name="connsiteX304" fmla="*/ 138158 w 662595"/>
                <a:gd name="connsiteY304" fmla="*/ 322056 h 435151"/>
                <a:gd name="connsiteX305" fmla="*/ 136278 w 662595"/>
                <a:gd name="connsiteY305" fmla="*/ 324562 h 435151"/>
                <a:gd name="connsiteX306" fmla="*/ 127193 w 662595"/>
                <a:gd name="connsiteY306" fmla="*/ 322996 h 435151"/>
                <a:gd name="connsiteX307" fmla="*/ 122494 w 662595"/>
                <a:gd name="connsiteY307" fmla="*/ 321743 h 435151"/>
                <a:gd name="connsiteX308" fmla="*/ 116541 w 662595"/>
                <a:gd name="connsiteY308" fmla="*/ 322056 h 435151"/>
                <a:gd name="connsiteX309" fmla="*/ 111842 w 662595"/>
                <a:gd name="connsiteY309" fmla="*/ 321116 h 435151"/>
                <a:gd name="connsiteX310" fmla="*/ 107770 w 662595"/>
                <a:gd name="connsiteY310" fmla="*/ 318296 h 435151"/>
                <a:gd name="connsiteX311" fmla="*/ 104637 w 662595"/>
                <a:gd name="connsiteY311" fmla="*/ 312344 h 435151"/>
                <a:gd name="connsiteX312" fmla="*/ 105263 w 662595"/>
                <a:gd name="connsiteY312" fmla="*/ 308898 h 435151"/>
                <a:gd name="connsiteX313" fmla="*/ 107456 w 662595"/>
                <a:gd name="connsiteY313" fmla="*/ 307331 h 435151"/>
                <a:gd name="connsiteX314" fmla="*/ 110276 w 662595"/>
                <a:gd name="connsiteY314" fmla="*/ 308898 h 435151"/>
                <a:gd name="connsiteX315" fmla="*/ 111842 w 662595"/>
                <a:gd name="connsiteY315" fmla="*/ 311091 h 435151"/>
                <a:gd name="connsiteX316" fmla="*/ 114975 w 662595"/>
                <a:gd name="connsiteY316" fmla="*/ 312971 h 435151"/>
                <a:gd name="connsiteX317" fmla="*/ 122181 w 662595"/>
                <a:gd name="connsiteY317" fmla="*/ 314850 h 435151"/>
                <a:gd name="connsiteX318" fmla="*/ 124687 w 662595"/>
                <a:gd name="connsiteY318" fmla="*/ 312971 h 435151"/>
                <a:gd name="connsiteX319" fmla="*/ 122807 w 662595"/>
                <a:gd name="connsiteY319" fmla="*/ 309211 h 435151"/>
                <a:gd name="connsiteX320" fmla="*/ 122807 w 662595"/>
                <a:gd name="connsiteY320" fmla="*/ 306392 h 435151"/>
                <a:gd name="connsiteX321" fmla="*/ 124687 w 662595"/>
                <a:gd name="connsiteY321" fmla="*/ 303572 h 435151"/>
                <a:gd name="connsiteX322" fmla="*/ 127506 w 662595"/>
                <a:gd name="connsiteY322" fmla="*/ 302319 h 435151"/>
                <a:gd name="connsiteX323" fmla="*/ 129699 w 662595"/>
                <a:gd name="connsiteY323" fmla="*/ 302632 h 435151"/>
                <a:gd name="connsiteX324" fmla="*/ 133459 w 662595"/>
                <a:gd name="connsiteY324" fmla="*/ 305452 h 435151"/>
                <a:gd name="connsiteX325" fmla="*/ 137531 w 662595"/>
                <a:gd name="connsiteY325" fmla="*/ 310151 h 435151"/>
                <a:gd name="connsiteX326" fmla="*/ 575502 w 662595"/>
                <a:gd name="connsiteY326" fmla="*/ 304199 h 435151"/>
                <a:gd name="connsiteX327" fmla="*/ 575502 w 662595"/>
                <a:gd name="connsiteY327" fmla="*/ 307018 h 435151"/>
                <a:gd name="connsiteX328" fmla="*/ 569550 w 662595"/>
                <a:gd name="connsiteY328" fmla="*/ 304199 h 435151"/>
                <a:gd name="connsiteX329" fmla="*/ 567044 w 662595"/>
                <a:gd name="connsiteY329" fmla="*/ 304199 h 435151"/>
                <a:gd name="connsiteX330" fmla="*/ 568923 w 662595"/>
                <a:gd name="connsiteY330" fmla="*/ 312971 h 435151"/>
                <a:gd name="connsiteX331" fmla="*/ 566104 w 662595"/>
                <a:gd name="connsiteY331" fmla="*/ 319863 h 435151"/>
                <a:gd name="connsiteX332" fmla="*/ 559838 w 662595"/>
                <a:gd name="connsiteY332" fmla="*/ 325189 h 435151"/>
                <a:gd name="connsiteX333" fmla="*/ 552319 w 662595"/>
                <a:gd name="connsiteY333" fmla="*/ 328948 h 435151"/>
                <a:gd name="connsiteX334" fmla="*/ 560151 w 662595"/>
                <a:gd name="connsiteY334" fmla="*/ 313597 h 435151"/>
                <a:gd name="connsiteX335" fmla="*/ 560778 w 662595"/>
                <a:gd name="connsiteY335" fmla="*/ 308585 h 435151"/>
                <a:gd name="connsiteX336" fmla="*/ 558585 w 662595"/>
                <a:gd name="connsiteY336" fmla="*/ 305765 h 435151"/>
                <a:gd name="connsiteX337" fmla="*/ 554512 w 662595"/>
                <a:gd name="connsiteY337" fmla="*/ 303259 h 435151"/>
                <a:gd name="connsiteX338" fmla="*/ 552006 w 662595"/>
                <a:gd name="connsiteY338" fmla="*/ 299186 h 435151"/>
                <a:gd name="connsiteX339" fmla="*/ 555139 w 662595"/>
                <a:gd name="connsiteY339" fmla="*/ 291354 h 435151"/>
                <a:gd name="connsiteX340" fmla="*/ 560465 w 662595"/>
                <a:gd name="connsiteY340" fmla="*/ 292920 h 435151"/>
                <a:gd name="connsiteX341" fmla="*/ 575502 w 662595"/>
                <a:gd name="connsiteY341" fmla="*/ 304199 h 435151"/>
                <a:gd name="connsiteX342" fmla="*/ 589913 w 662595"/>
                <a:gd name="connsiteY342" fmla="*/ 305452 h 435151"/>
                <a:gd name="connsiteX343" fmla="*/ 585841 w 662595"/>
                <a:gd name="connsiteY343" fmla="*/ 305765 h 435151"/>
                <a:gd name="connsiteX344" fmla="*/ 585527 w 662595"/>
                <a:gd name="connsiteY344" fmla="*/ 297933 h 435151"/>
                <a:gd name="connsiteX345" fmla="*/ 589287 w 662595"/>
                <a:gd name="connsiteY345" fmla="*/ 289161 h 435151"/>
                <a:gd name="connsiteX346" fmla="*/ 596179 w 662595"/>
                <a:gd name="connsiteY346" fmla="*/ 284462 h 435151"/>
                <a:gd name="connsiteX347" fmla="*/ 602445 w 662595"/>
                <a:gd name="connsiteY347" fmla="*/ 285402 h 435151"/>
                <a:gd name="connsiteX348" fmla="*/ 600878 w 662595"/>
                <a:gd name="connsiteY348" fmla="*/ 291354 h 435151"/>
                <a:gd name="connsiteX349" fmla="*/ 597432 w 662595"/>
                <a:gd name="connsiteY349" fmla="*/ 295113 h 435151"/>
                <a:gd name="connsiteX350" fmla="*/ 589913 w 662595"/>
                <a:gd name="connsiteY350" fmla="*/ 305452 h 435151"/>
                <a:gd name="connsiteX351" fmla="*/ 464913 w 662595"/>
                <a:gd name="connsiteY351" fmla="*/ 281955 h 435151"/>
                <a:gd name="connsiteX352" fmla="*/ 464913 w 662595"/>
                <a:gd name="connsiteY352" fmla="*/ 291354 h 435151"/>
                <a:gd name="connsiteX353" fmla="*/ 470552 w 662595"/>
                <a:gd name="connsiteY353" fmla="*/ 284775 h 435151"/>
                <a:gd name="connsiteX354" fmla="*/ 473059 w 662595"/>
                <a:gd name="connsiteY354" fmla="*/ 283209 h 435151"/>
                <a:gd name="connsiteX355" fmla="*/ 475565 w 662595"/>
                <a:gd name="connsiteY355" fmla="*/ 284775 h 435151"/>
                <a:gd name="connsiteX356" fmla="*/ 473998 w 662595"/>
                <a:gd name="connsiteY356" fmla="*/ 290727 h 435151"/>
                <a:gd name="connsiteX357" fmla="*/ 467419 w 662595"/>
                <a:gd name="connsiteY357" fmla="*/ 307018 h 435151"/>
                <a:gd name="connsiteX358" fmla="*/ 463033 w 662595"/>
                <a:gd name="connsiteY358" fmla="*/ 322996 h 435151"/>
                <a:gd name="connsiteX359" fmla="*/ 460214 w 662595"/>
                <a:gd name="connsiteY359" fmla="*/ 329575 h 435151"/>
                <a:gd name="connsiteX360" fmla="*/ 455828 w 662595"/>
                <a:gd name="connsiteY360" fmla="*/ 335214 h 435151"/>
                <a:gd name="connsiteX361" fmla="*/ 449875 w 662595"/>
                <a:gd name="connsiteY361" fmla="*/ 338660 h 435151"/>
                <a:gd name="connsiteX362" fmla="*/ 442983 w 662595"/>
                <a:gd name="connsiteY362" fmla="*/ 340226 h 435151"/>
                <a:gd name="connsiteX363" fmla="*/ 432645 w 662595"/>
                <a:gd name="connsiteY363" fmla="*/ 341479 h 435151"/>
                <a:gd name="connsiteX364" fmla="*/ 413535 w 662595"/>
                <a:gd name="connsiteY364" fmla="*/ 346179 h 435151"/>
                <a:gd name="connsiteX365" fmla="*/ 406329 w 662595"/>
                <a:gd name="connsiteY365" fmla="*/ 347432 h 435151"/>
                <a:gd name="connsiteX366" fmla="*/ 406329 w 662595"/>
                <a:gd name="connsiteY366" fmla="*/ 344612 h 435151"/>
                <a:gd name="connsiteX367" fmla="*/ 418547 w 662595"/>
                <a:gd name="connsiteY367" fmla="*/ 338973 h 435151"/>
                <a:gd name="connsiteX368" fmla="*/ 430139 w 662595"/>
                <a:gd name="connsiteY368" fmla="*/ 332394 h 435151"/>
                <a:gd name="connsiteX369" fmla="*/ 439850 w 662595"/>
                <a:gd name="connsiteY369" fmla="*/ 324875 h 435151"/>
                <a:gd name="connsiteX370" fmla="*/ 447369 w 662595"/>
                <a:gd name="connsiteY370" fmla="*/ 316417 h 435151"/>
                <a:gd name="connsiteX371" fmla="*/ 446116 w 662595"/>
                <a:gd name="connsiteY371" fmla="*/ 311404 h 435151"/>
                <a:gd name="connsiteX372" fmla="*/ 447682 w 662595"/>
                <a:gd name="connsiteY372" fmla="*/ 304512 h 435151"/>
                <a:gd name="connsiteX373" fmla="*/ 453008 w 662595"/>
                <a:gd name="connsiteY373" fmla="*/ 291354 h 435151"/>
                <a:gd name="connsiteX374" fmla="*/ 459274 w 662595"/>
                <a:gd name="connsiteY374" fmla="*/ 294487 h 435151"/>
                <a:gd name="connsiteX375" fmla="*/ 460527 w 662595"/>
                <a:gd name="connsiteY375" fmla="*/ 290414 h 435151"/>
                <a:gd name="connsiteX376" fmla="*/ 464913 w 662595"/>
                <a:gd name="connsiteY376" fmla="*/ 281955 h 435151"/>
                <a:gd name="connsiteX377" fmla="*/ 485590 w 662595"/>
                <a:gd name="connsiteY377" fmla="*/ 246868 h 435151"/>
                <a:gd name="connsiteX378" fmla="*/ 485277 w 662595"/>
                <a:gd name="connsiteY378" fmla="*/ 253760 h 435151"/>
                <a:gd name="connsiteX379" fmla="*/ 481830 w 662595"/>
                <a:gd name="connsiteY379" fmla="*/ 262219 h 435151"/>
                <a:gd name="connsiteX380" fmla="*/ 477444 w 662595"/>
                <a:gd name="connsiteY380" fmla="*/ 264412 h 435151"/>
                <a:gd name="connsiteX381" fmla="*/ 477131 w 662595"/>
                <a:gd name="connsiteY381" fmla="*/ 267231 h 435151"/>
                <a:gd name="connsiteX382" fmla="*/ 472745 w 662595"/>
                <a:gd name="connsiteY382" fmla="*/ 269424 h 435151"/>
                <a:gd name="connsiteX383" fmla="*/ 466166 w 662595"/>
                <a:gd name="connsiteY383" fmla="*/ 274750 h 435151"/>
                <a:gd name="connsiteX384" fmla="*/ 465540 w 662595"/>
                <a:gd name="connsiteY384" fmla="*/ 276630 h 435151"/>
                <a:gd name="connsiteX385" fmla="*/ 456454 w 662595"/>
                <a:gd name="connsiteY385" fmla="*/ 280702 h 435151"/>
                <a:gd name="connsiteX386" fmla="*/ 453948 w 662595"/>
                <a:gd name="connsiteY386" fmla="*/ 282582 h 435151"/>
                <a:gd name="connsiteX387" fmla="*/ 449562 w 662595"/>
                <a:gd name="connsiteY387" fmla="*/ 282582 h 435151"/>
                <a:gd name="connsiteX388" fmla="*/ 453322 w 662595"/>
                <a:gd name="connsiteY388" fmla="*/ 278509 h 435151"/>
                <a:gd name="connsiteX389" fmla="*/ 457081 w 662595"/>
                <a:gd name="connsiteY389" fmla="*/ 276316 h 435151"/>
                <a:gd name="connsiteX390" fmla="*/ 460214 w 662595"/>
                <a:gd name="connsiteY390" fmla="*/ 273497 h 435151"/>
                <a:gd name="connsiteX391" fmla="*/ 463660 w 662595"/>
                <a:gd name="connsiteY391" fmla="*/ 268171 h 435151"/>
                <a:gd name="connsiteX392" fmla="*/ 463660 w 662595"/>
                <a:gd name="connsiteY392" fmla="*/ 263472 h 435151"/>
                <a:gd name="connsiteX393" fmla="*/ 466793 w 662595"/>
                <a:gd name="connsiteY393" fmla="*/ 260652 h 435151"/>
                <a:gd name="connsiteX394" fmla="*/ 468359 w 662595"/>
                <a:gd name="connsiteY394" fmla="*/ 257206 h 435151"/>
                <a:gd name="connsiteX395" fmla="*/ 470552 w 662595"/>
                <a:gd name="connsiteY395" fmla="*/ 255013 h 435151"/>
                <a:gd name="connsiteX396" fmla="*/ 473372 w 662595"/>
                <a:gd name="connsiteY396" fmla="*/ 248747 h 435151"/>
                <a:gd name="connsiteX397" fmla="*/ 475251 w 662595"/>
                <a:gd name="connsiteY397" fmla="*/ 247808 h 435151"/>
                <a:gd name="connsiteX398" fmla="*/ 479637 w 662595"/>
                <a:gd name="connsiteY398" fmla="*/ 249374 h 435151"/>
                <a:gd name="connsiteX399" fmla="*/ 483397 w 662595"/>
                <a:gd name="connsiteY399" fmla="*/ 247181 h 435151"/>
                <a:gd name="connsiteX400" fmla="*/ 485590 w 662595"/>
                <a:gd name="connsiteY400" fmla="*/ 246868 h 435151"/>
                <a:gd name="connsiteX401" fmla="*/ 489036 w 662595"/>
                <a:gd name="connsiteY401" fmla="*/ 296680 h 435151"/>
                <a:gd name="connsiteX402" fmla="*/ 484650 w 662595"/>
                <a:gd name="connsiteY402" fmla="*/ 308271 h 435151"/>
                <a:gd name="connsiteX403" fmla="*/ 476191 w 662595"/>
                <a:gd name="connsiteY403" fmla="*/ 307018 h 435151"/>
                <a:gd name="connsiteX404" fmla="*/ 480577 w 662595"/>
                <a:gd name="connsiteY404" fmla="*/ 305138 h 435151"/>
                <a:gd name="connsiteX405" fmla="*/ 481204 w 662595"/>
                <a:gd name="connsiteY405" fmla="*/ 302319 h 435151"/>
                <a:gd name="connsiteX406" fmla="*/ 479324 w 662595"/>
                <a:gd name="connsiteY406" fmla="*/ 292920 h 435151"/>
                <a:gd name="connsiteX407" fmla="*/ 480577 w 662595"/>
                <a:gd name="connsiteY407" fmla="*/ 288221 h 435151"/>
                <a:gd name="connsiteX408" fmla="*/ 486530 w 662595"/>
                <a:gd name="connsiteY408" fmla="*/ 282582 h 435151"/>
                <a:gd name="connsiteX409" fmla="*/ 488096 w 662595"/>
                <a:gd name="connsiteY409" fmla="*/ 277256 h 435151"/>
                <a:gd name="connsiteX410" fmla="*/ 488723 w 662595"/>
                <a:gd name="connsiteY410" fmla="*/ 267231 h 435151"/>
                <a:gd name="connsiteX411" fmla="*/ 489663 w 662595"/>
                <a:gd name="connsiteY411" fmla="*/ 263158 h 435151"/>
                <a:gd name="connsiteX412" fmla="*/ 492482 w 662595"/>
                <a:gd name="connsiteY412" fmla="*/ 257833 h 435151"/>
                <a:gd name="connsiteX413" fmla="*/ 502507 w 662595"/>
                <a:gd name="connsiteY413" fmla="*/ 247494 h 435151"/>
                <a:gd name="connsiteX414" fmla="*/ 505327 w 662595"/>
                <a:gd name="connsiteY414" fmla="*/ 245614 h 435151"/>
                <a:gd name="connsiteX415" fmla="*/ 506893 w 662595"/>
                <a:gd name="connsiteY415" fmla="*/ 246241 h 435151"/>
                <a:gd name="connsiteX416" fmla="*/ 506893 w 662595"/>
                <a:gd name="connsiteY416" fmla="*/ 249374 h 435151"/>
                <a:gd name="connsiteX417" fmla="*/ 491542 w 662595"/>
                <a:gd name="connsiteY417" fmla="*/ 282582 h 435151"/>
                <a:gd name="connsiteX418" fmla="*/ 489036 w 662595"/>
                <a:gd name="connsiteY418" fmla="*/ 296680 h 435151"/>
                <a:gd name="connsiteX419" fmla="*/ 486530 w 662595"/>
                <a:gd name="connsiteY419" fmla="*/ 237782 h 435151"/>
                <a:gd name="connsiteX420" fmla="*/ 485590 w 662595"/>
                <a:gd name="connsiteY420" fmla="*/ 241542 h 435151"/>
                <a:gd name="connsiteX421" fmla="*/ 479011 w 662595"/>
                <a:gd name="connsiteY421" fmla="*/ 247181 h 435151"/>
                <a:gd name="connsiteX422" fmla="*/ 475878 w 662595"/>
                <a:gd name="connsiteY422" fmla="*/ 244361 h 435151"/>
                <a:gd name="connsiteX423" fmla="*/ 476505 w 662595"/>
                <a:gd name="connsiteY423" fmla="*/ 242482 h 435151"/>
                <a:gd name="connsiteX424" fmla="*/ 479324 w 662595"/>
                <a:gd name="connsiteY424" fmla="*/ 239036 h 435151"/>
                <a:gd name="connsiteX425" fmla="*/ 486530 w 662595"/>
                <a:gd name="connsiteY425" fmla="*/ 237782 h 435151"/>
                <a:gd name="connsiteX426" fmla="*/ 520678 w 662595"/>
                <a:gd name="connsiteY426" fmla="*/ 234336 h 435151"/>
                <a:gd name="connsiteX427" fmla="*/ 517858 w 662595"/>
                <a:gd name="connsiteY427" fmla="*/ 233083 h 435151"/>
                <a:gd name="connsiteX428" fmla="*/ 523184 w 662595"/>
                <a:gd name="connsiteY428" fmla="*/ 210527 h 435151"/>
                <a:gd name="connsiteX429" fmla="*/ 524750 w 662595"/>
                <a:gd name="connsiteY429" fmla="*/ 206767 h 435151"/>
                <a:gd name="connsiteX430" fmla="*/ 527570 w 662595"/>
                <a:gd name="connsiteY430" fmla="*/ 206141 h 435151"/>
                <a:gd name="connsiteX431" fmla="*/ 520678 w 662595"/>
                <a:gd name="connsiteY431" fmla="*/ 234336 h 435151"/>
                <a:gd name="connsiteX432" fmla="*/ 500001 w 662595"/>
                <a:gd name="connsiteY432" fmla="*/ 194236 h 435151"/>
                <a:gd name="connsiteX433" fmla="*/ 498121 w 662595"/>
                <a:gd name="connsiteY433" fmla="*/ 194236 h 435151"/>
                <a:gd name="connsiteX434" fmla="*/ 493109 w 662595"/>
                <a:gd name="connsiteY434" fmla="*/ 192043 h 435151"/>
                <a:gd name="connsiteX435" fmla="*/ 494988 w 662595"/>
                <a:gd name="connsiteY435" fmla="*/ 189850 h 435151"/>
                <a:gd name="connsiteX436" fmla="*/ 509399 w 662595"/>
                <a:gd name="connsiteY436" fmla="*/ 182644 h 435151"/>
                <a:gd name="connsiteX437" fmla="*/ 509713 w 662595"/>
                <a:gd name="connsiteY437" fmla="*/ 187030 h 435151"/>
                <a:gd name="connsiteX438" fmla="*/ 500001 w 662595"/>
                <a:gd name="connsiteY438" fmla="*/ 194236 h 435151"/>
                <a:gd name="connsiteX439" fmla="*/ 486843 w 662595"/>
                <a:gd name="connsiteY439" fmla="*/ 182644 h 435151"/>
                <a:gd name="connsiteX440" fmla="*/ 484650 w 662595"/>
                <a:gd name="connsiteY440" fmla="*/ 183584 h 435151"/>
                <a:gd name="connsiteX441" fmla="*/ 479324 w 662595"/>
                <a:gd name="connsiteY441" fmla="*/ 184211 h 435151"/>
                <a:gd name="connsiteX442" fmla="*/ 476818 w 662595"/>
                <a:gd name="connsiteY442" fmla="*/ 185464 h 435151"/>
                <a:gd name="connsiteX443" fmla="*/ 474312 w 662595"/>
                <a:gd name="connsiteY443" fmla="*/ 183271 h 435151"/>
                <a:gd name="connsiteX444" fmla="*/ 471179 w 662595"/>
                <a:gd name="connsiteY444" fmla="*/ 183584 h 435151"/>
                <a:gd name="connsiteX445" fmla="*/ 468673 w 662595"/>
                <a:gd name="connsiteY445" fmla="*/ 182331 h 435151"/>
                <a:gd name="connsiteX446" fmla="*/ 469612 w 662595"/>
                <a:gd name="connsiteY446" fmla="*/ 179512 h 435151"/>
                <a:gd name="connsiteX447" fmla="*/ 475251 w 662595"/>
                <a:gd name="connsiteY447" fmla="*/ 176379 h 435151"/>
                <a:gd name="connsiteX448" fmla="*/ 481830 w 662595"/>
                <a:gd name="connsiteY448" fmla="*/ 176066 h 435151"/>
                <a:gd name="connsiteX449" fmla="*/ 486216 w 662595"/>
                <a:gd name="connsiteY449" fmla="*/ 178258 h 435151"/>
                <a:gd name="connsiteX450" fmla="*/ 488096 w 662595"/>
                <a:gd name="connsiteY450" fmla="*/ 181391 h 435151"/>
                <a:gd name="connsiteX451" fmla="*/ 486843 w 662595"/>
                <a:gd name="connsiteY451" fmla="*/ 182644 h 435151"/>
                <a:gd name="connsiteX452" fmla="*/ 463347 w 662595"/>
                <a:gd name="connsiteY452" fmla="*/ 207707 h 435151"/>
                <a:gd name="connsiteX453" fmla="*/ 464913 w 662595"/>
                <a:gd name="connsiteY453" fmla="*/ 209900 h 435151"/>
                <a:gd name="connsiteX454" fmla="*/ 467419 w 662595"/>
                <a:gd name="connsiteY454" fmla="*/ 209900 h 435151"/>
                <a:gd name="connsiteX455" fmla="*/ 470239 w 662595"/>
                <a:gd name="connsiteY455" fmla="*/ 208020 h 435151"/>
                <a:gd name="connsiteX456" fmla="*/ 485277 w 662595"/>
                <a:gd name="connsiteY456" fmla="*/ 203948 h 435151"/>
                <a:gd name="connsiteX457" fmla="*/ 494675 w 662595"/>
                <a:gd name="connsiteY457" fmla="*/ 200502 h 435151"/>
                <a:gd name="connsiteX458" fmla="*/ 495928 w 662595"/>
                <a:gd name="connsiteY458" fmla="*/ 201441 h 435151"/>
                <a:gd name="connsiteX459" fmla="*/ 494048 w 662595"/>
                <a:gd name="connsiteY459" fmla="*/ 207081 h 435151"/>
                <a:gd name="connsiteX460" fmla="*/ 489349 w 662595"/>
                <a:gd name="connsiteY460" fmla="*/ 212406 h 435151"/>
                <a:gd name="connsiteX461" fmla="*/ 475251 w 662595"/>
                <a:gd name="connsiteY461" fmla="*/ 222118 h 435151"/>
                <a:gd name="connsiteX462" fmla="*/ 470866 w 662595"/>
                <a:gd name="connsiteY462" fmla="*/ 229010 h 435151"/>
                <a:gd name="connsiteX463" fmla="*/ 467419 w 662595"/>
                <a:gd name="connsiteY463" fmla="*/ 229010 h 435151"/>
                <a:gd name="connsiteX464" fmla="*/ 461154 w 662595"/>
                <a:gd name="connsiteY464" fmla="*/ 227757 h 435151"/>
                <a:gd name="connsiteX465" fmla="*/ 452695 w 662595"/>
                <a:gd name="connsiteY465" fmla="*/ 236843 h 435151"/>
                <a:gd name="connsiteX466" fmla="*/ 438284 w 662595"/>
                <a:gd name="connsiteY466" fmla="*/ 256893 h 435151"/>
                <a:gd name="connsiteX467" fmla="*/ 433585 w 662595"/>
                <a:gd name="connsiteY467" fmla="*/ 259399 h 435151"/>
                <a:gd name="connsiteX468" fmla="*/ 423246 w 662595"/>
                <a:gd name="connsiteY468" fmla="*/ 263472 h 435151"/>
                <a:gd name="connsiteX469" fmla="*/ 417920 w 662595"/>
                <a:gd name="connsiteY469" fmla="*/ 266605 h 435151"/>
                <a:gd name="connsiteX470" fmla="*/ 403510 w 662595"/>
                <a:gd name="connsiteY470" fmla="*/ 278823 h 435151"/>
                <a:gd name="connsiteX471" fmla="*/ 396930 w 662595"/>
                <a:gd name="connsiteY471" fmla="*/ 273497 h 435151"/>
                <a:gd name="connsiteX472" fmla="*/ 399750 w 662595"/>
                <a:gd name="connsiteY472" fmla="*/ 263158 h 435151"/>
                <a:gd name="connsiteX473" fmla="*/ 406016 w 662595"/>
                <a:gd name="connsiteY473" fmla="*/ 251880 h 435151"/>
                <a:gd name="connsiteX474" fmla="*/ 409462 w 662595"/>
                <a:gd name="connsiteY474" fmla="*/ 242795 h 435151"/>
                <a:gd name="connsiteX475" fmla="*/ 410402 w 662595"/>
                <a:gd name="connsiteY475" fmla="*/ 237469 h 435151"/>
                <a:gd name="connsiteX476" fmla="*/ 414161 w 662595"/>
                <a:gd name="connsiteY476" fmla="*/ 224625 h 435151"/>
                <a:gd name="connsiteX477" fmla="*/ 416041 w 662595"/>
                <a:gd name="connsiteY477" fmla="*/ 210840 h 435151"/>
                <a:gd name="connsiteX478" fmla="*/ 418860 w 662595"/>
                <a:gd name="connsiteY478" fmla="*/ 210840 h 435151"/>
                <a:gd name="connsiteX479" fmla="*/ 421993 w 662595"/>
                <a:gd name="connsiteY479" fmla="*/ 214599 h 435151"/>
                <a:gd name="connsiteX480" fmla="*/ 423246 w 662595"/>
                <a:gd name="connsiteY480" fmla="*/ 214286 h 435151"/>
                <a:gd name="connsiteX481" fmla="*/ 423873 w 662595"/>
                <a:gd name="connsiteY481" fmla="*/ 210527 h 435151"/>
                <a:gd name="connsiteX482" fmla="*/ 425753 w 662595"/>
                <a:gd name="connsiteY482" fmla="*/ 208020 h 435151"/>
                <a:gd name="connsiteX483" fmla="*/ 429825 w 662595"/>
                <a:gd name="connsiteY483" fmla="*/ 207081 h 435151"/>
                <a:gd name="connsiteX484" fmla="*/ 427946 w 662595"/>
                <a:gd name="connsiteY484" fmla="*/ 203948 h 435151"/>
                <a:gd name="connsiteX485" fmla="*/ 427319 w 662595"/>
                <a:gd name="connsiteY485" fmla="*/ 196742 h 435151"/>
                <a:gd name="connsiteX486" fmla="*/ 428259 w 662595"/>
                <a:gd name="connsiteY486" fmla="*/ 185151 h 435151"/>
                <a:gd name="connsiteX487" fmla="*/ 430452 w 662595"/>
                <a:gd name="connsiteY487" fmla="*/ 176692 h 435151"/>
                <a:gd name="connsiteX488" fmla="*/ 433585 w 662595"/>
                <a:gd name="connsiteY488" fmla="*/ 174186 h 435151"/>
                <a:gd name="connsiteX489" fmla="*/ 437031 w 662595"/>
                <a:gd name="connsiteY489" fmla="*/ 174499 h 435151"/>
                <a:gd name="connsiteX490" fmla="*/ 442983 w 662595"/>
                <a:gd name="connsiteY490" fmla="*/ 178885 h 435151"/>
                <a:gd name="connsiteX491" fmla="*/ 453008 w 662595"/>
                <a:gd name="connsiteY491" fmla="*/ 191416 h 435151"/>
                <a:gd name="connsiteX492" fmla="*/ 455828 w 662595"/>
                <a:gd name="connsiteY492" fmla="*/ 193609 h 435151"/>
                <a:gd name="connsiteX493" fmla="*/ 460840 w 662595"/>
                <a:gd name="connsiteY493" fmla="*/ 195176 h 435151"/>
                <a:gd name="connsiteX494" fmla="*/ 461780 w 662595"/>
                <a:gd name="connsiteY494" fmla="*/ 199249 h 435151"/>
                <a:gd name="connsiteX495" fmla="*/ 462094 w 662595"/>
                <a:gd name="connsiteY495" fmla="*/ 205828 h 435151"/>
                <a:gd name="connsiteX496" fmla="*/ 463347 w 662595"/>
                <a:gd name="connsiteY496" fmla="*/ 207707 h 435151"/>
                <a:gd name="connsiteX497" fmla="*/ 470552 w 662595"/>
                <a:gd name="connsiteY497" fmla="*/ 172306 h 435151"/>
                <a:gd name="connsiteX498" fmla="*/ 475251 w 662595"/>
                <a:gd name="connsiteY498" fmla="*/ 171993 h 435151"/>
                <a:gd name="connsiteX499" fmla="*/ 473685 w 662595"/>
                <a:gd name="connsiteY499" fmla="*/ 174812 h 435151"/>
                <a:gd name="connsiteX500" fmla="*/ 467733 w 662595"/>
                <a:gd name="connsiteY500" fmla="*/ 178885 h 435151"/>
                <a:gd name="connsiteX501" fmla="*/ 464600 w 662595"/>
                <a:gd name="connsiteY501" fmla="*/ 180138 h 435151"/>
                <a:gd name="connsiteX502" fmla="*/ 461467 w 662595"/>
                <a:gd name="connsiteY502" fmla="*/ 175126 h 435151"/>
                <a:gd name="connsiteX503" fmla="*/ 464913 w 662595"/>
                <a:gd name="connsiteY503" fmla="*/ 170426 h 435151"/>
                <a:gd name="connsiteX504" fmla="*/ 470552 w 662595"/>
                <a:gd name="connsiteY504" fmla="*/ 172306 h 435151"/>
                <a:gd name="connsiteX505" fmla="*/ 561404 w 662595"/>
                <a:gd name="connsiteY505" fmla="*/ 172306 h 435151"/>
                <a:gd name="connsiteX506" fmla="*/ 558898 w 662595"/>
                <a:gd name="connsiteY506" fmla="*/ 171053 h 435151"/>
                <a:gd name="connsiteX507" fmla="*/ 561091 w 662595"/>
                <a:gd name="connsiteY507" fmla="*/ 167920 h 435151"/>
                <a:gd name="connsiteX508" fmla="*/ 566104 w 662595"/>
                <a:gd name="connsiteY508" fmla="*/ 166354 h 435151"/>
                <a:gd name="connsiteX509" fmla="*/ 574562 w 662595"/>
                <a:gd name="connsiteY509" fmla="*/ 165414 h 435151"/>
                <a:gd name="connsiteX510" fmla="*/ 575816 w 662595"/>
                <a:gd name="connsiteY510" fmla="*/ 167607 h 435151"/>
                <a:gd name="connsiteX511" fmla="*/ 570177 w 662595"/>
                <a:gd name="connsiteY511" fmla="*/ 167607 h 435151"/>
                <a:gd name="connsiteX512" fmla="*/ 566730 w 662595"/>
                <a:gd name="connsiteY512" fmla="*/ 168547 h 435151"/>
                <a:gd name="connsiteX513" fmla="*/ 561404 w 662595"/>
                <a:gd name="connsiteY513" fmla="*/ 172306 h 435151"/>
                <a:gd name="connsiteX514" fmla="*/ 535715 w 662595"/>
                <a:gd name="connsiteY514" fmla="*/ 167607 h 435151"/>
                <a:gd name="connsiteX515" fmla="*/ 519111 w 662595"/>
                <a:gd name="connsiteY515" fmla="*/ 178885 h 435151"/>
                <a:gd name="connsiteX516" fmla="*/ 518798 w 662595"/>
                <a:gd name="connsiteY516" fmla="*/ 178258 h 435151"/>
                <a:gd name="connsiteX517" fmla="*/ 526003 w 662595"/>
                <a:gd name="connsiteY517" fmla="*/ 169487 h 435151"/>
                <a:gd name="connsiteX518" fmla="*/ 533522 w 662595"/>
                <a:gd name="connsiteY518" fmla="*/ 165101 h 435151"/>
                <a:gd name="connsiteX519" fmla="*/ 535715 w 662595"/>
                <a:gd name="connsiteY519" fmla="*/ 167607 h 435151"/>
                <a:gd name="connsiteX520" fmla="*/ 582395 w 662595"/>
                <a:gd name="connsiteY520" fmla="*/ 142231 h 435151"/>
                <a:gd name="connsiteX521" fmla="*/ 540728 w 662595"/>
                <a:gd name="connsiteY521" fmla="*/ 160401 h 435151"/>
                <a:gd name="connsiteX522" fmla="*/ 546993 w 662595"/>
                <a:gd name="connsiteY522" fmla="*/ 152882 h 435151"/>
                <a:gd name="connsiteX523" fmla="*/ 571743 w 662595"/>
                <a:gd name="connsiteY523" fmla="*/ 137845 h 435151"/>
                <a:gd name="connsiteX524" fmla="*/ 578635 w 662595"/>
                <a:gd name="connsiteY524" fmla="*/ 135339 h 435151"/>
                <a:gd name="connsiteX525" fmla="*/ 584274 w 662595"/>
                <a:gd name="connsiteY525" fmla="*/ 135965 h 435151"/>
                <a:gd name="connsiteX526" fmla="*/ 586154 w 662595"/>
                <a:gd name="connsiteY526" fmla="*/ 139098 h 435151"/>
                <a:gd name="connsiteX527" fmla="*/ 585527 w 662595"/>
                <a:gd name="connsiteY527" fmla="*/ 141604 h 435151"/>
                <a:gd name="connsiteX528" fmla="*/ 582395 w 662595"/>
                <a:gd name="connsiteY528" fmla="*/ 142231 h 435151"/>
                <a:gd name="connsiteX529" fmla="*/ 662595 w 662595"/>
                <a:gd name="connsiteY529" fmla="*/ 119048 h 435151"/>
                <a:gd name="connsiteX530" fmla="*/ 646304 w 662595"/>
                <a:gd name="connsiteY530" fmla="*/ 130013 h 435151"/>
                <a:gd name="connsiteX531" fmla="*/ 639725 w 662595"/>
                <a:gd name="connsiteY531" fmla="*/ 132519 h 435151"/>
                <a:gd name="connsiteX532" fmla="*/ 636279 w 662595"/>
                <a:gd name="connsiteY532" fmla="*/ 128760 h 435151"/>
                <a:gd name="connsiteX533" fmla="*/ 633773 w 662595"/>
                <a:gd name="connsiteY533" fmla="*/ 128760 h 435151"/>
                <a:gd name="connsiteX534" fmla="*/ 630327 w 662595"/>
                <a:gd name="connsiteY534" fmla="*/ 130639 h 435151"/>
                <a:gd name="connsiteX535" fmla="*/ 601505 w 662595"/>
                <a:gd name="connsiteY535" fmla="*/ 140664 h 435151"/>
                <a:gd name="connsiteX536" fmla="*/ 595866 w 662595"/>
                <a:gd name="connsiteY536" fmla="*/ 141604 h 435151"/>
                <a:gd name="connsiteX537" fmla="*/ 596806 w 662595"/>
                <a:gd name="connsiteY537" fmla="*/ 136905 h 435151"/>
                <a:gd name="connsiteX538" fmla="*/ 598999 w 662595"/>
                <a:gd name="connsiteY538" fmla="*/ 131579 h 435151"/>
                <a:gd name="connsiteX539" fmla="*/ 601818 w 662595"/>
                <a:gd name="connsiteY539" fmla="*/ 138158 h 435151"/>
                <a:gd name="connsiteX540" fmla="*/ 603698 w 662595"/>
                <a:gd name="connsiteY540" fmla="*/ 134399 h 435151"/>
                <a:gd name="connsiteX541" fmla="*/ 606204 w 662595"/>
                <a:gd name="connsiteY541" fmla="*/ 131579 h 435151"/>
                <a:gd name="connsiteX542" fmla="*/ 609337 w 662595"/>
                <a:gd name="connsiteY542" fmla="*/ 129699 h 435151"/>
                <a:gd name="connsiteX543" fmla="*/ 600565 w 662595"/>
                <a:gd name="connsiteY543" fmla="*/ 129386 h 435151"/>
                <a:gd name="connsiteX544" fmla="*/ 589913 w 662595"/>
                <a:gd name="connsiteY544" fmla="*/ 131579 h 435151"/>
                <a:gd name="connsiteX545" fmla="*/ 589913 w 662595"/>
                <a:gd name="connsiteY545" fmla="*/ 128760 h 435151"/>
                <a:gd name="connsiteX546" fmla="*/ 604011 w 662595"/>
                <a:gd name="connsiteY546" fmla="*/ 124374 h 435151"/>
                <a:gd name="connsiteX547" fmla="*/ 607457 w 662595"/>
                <a:gd name="connsiteY547" fmla="*/ 122494 h 435151"/>
                <a:gd name="connsiteX548" fmla="*/ 662595 w 662595"/>
                <a:gd name="connsiteY548" fmla="*/ 116228 h 435151"/>
                <a:gd name="connsiteX549" fmla="*/ 662595 w 662595"/>
                <a:gd name="connsiteY549" fmla="*/ 119048 h 435151"/>
                <a:gd name="connsiteX550" fmla="*/ 89912 w 662595"/>
                <a:gd name="connsiteY550" fmla="*/ 292294 h 435151"/>
                <a:gd name="connsiteX551" fmla="*/ 86779 w 662595"/>
                <a:gd name="connsiteY551" fmla="*/ 292607 h 435151"/>
                <a:gd name="connsiteX552" fmla="*/ 70489 w 662595"/>
                <a:gd name="connsiteY552" fmla="*/ 288848 h 435151"/>
                <a:gd name="connsiteX553" fmla="*/ 58584 w 662595"/>
                <a:gd name="connsiteY553" fmla="*/ 281642 h 435151"/>
                <a:gd name="connsiteX554" fmla="*/ 16604 w 662595"/>
                <a:gd name="connsiteY554" fmla="*/ 276630 h 435151"/>
                <a:gd name="connsiteX555" fmla="*/ 7519 w 662595"/>
                <a:gd name="connsiteY555" fmla="*/ 274437 h 435151"/>
                <a:gd name="connsiteX556" fmla="*/ 2193 w 662595"/>
                <a:gd name="connsiteY556" fmla="*/ 271304 h 435151"/>
                <a:gd name="connsiteX557" fmla="*/ 313 w 662595"/>
                <a:gd name="connsiteY557" fmla="*/ 266605 h 435151"/>
                <a:gd name="connsiteX558" fmla="*/ 0 w 662595"/>
                <a:gd name="connsiteY558" fmla="*/ 261279 h 435151"/>
                <a:gd name="connsiteX559" fmla="*/ 626 w 662595"/>
                <a:gd name="connsiteY559" fmla="*/ 255640 h 435151"/>
                <a:gd name="connsiteX560" fmla="*/ 2819 w 662595"/>
                <a:gd name="connsiteY560" fmla="*/ 251567 h 435151"/>
                <a:gd name="connsiteX561" fmla="*/ 7519 w 662595"/>
                <a:gd name="connsiteY561" fmla="*/ 248121 h 435151"/>
                <a:gd name="connsiteX562" fmla="*/ 18484 w 662595"/>
                <a:gd name="connsiteY562" fmla="*/ 244361 h 435151"/>
                <a:gd name="connsiteX563" fmla="*/ 23496 w 662595"/>
                <a:gd name="connsiteY563" fmla="*/ 241229 h 435151"/>
                <a:gd name="connsiteX564" fmla="*/ 28196 w 662595"/>
                <a:gd name="connsiteY564" fmla="*/ 237156 h 435151"/>
                <a:gd name="connsiteX565" fmla="*/ 32581 w 662595"/>
                <a:gd name="connsiteY565" fmla="*/ 232143 h 435151"/>
                <a:gd name="connsiteX566" fmla="*/ 39787 w 662595"/>
                <a:gd name="connsiteY566" fmla="*/ 221805 h 435151"/>
                <a:gd name="connsiteX567" fmla="*/ 45113 w 662595"/>
                <a:gd name="connsiteY567" fmla="*/ 212093 h 435151"/>
                <a:gd name="connsiteX568" fmla="*/ 135965 w 662595"/>
                <a:gd name="connsiteY568" fmla="*/ 226817 h 435151"/>
                <a:gd name="connsiteX569" fmla="*/ 163534 w 662595"/>
                <a:gd name="connsiteY569" fmla="*/ 226504 h 435151"/>
                <a:gd name="connsiteX570" fmla="*/ 186090 w 662595"/>
                <a:gd name="connsiteY570" fmla="*/ 219612 h 435151"/>
                <a:gd name="connsiteX571" fmla="*/ 205827 w 662595"/>
                <a:gd name="connsiteY571" fmla="*/ 216792 h 435151"/>
                <a:gd name="connsiteX572" fmla="*/ 216166 w 662595"/>
                <a:gd name="connsiteY572" fmla="*/ 213973 h 435151"/>
                <a:gd name="connsiteX573" fmla="*/ 222745 w 662595"/>
                <a:gd name="connsiteY573" fmla="*/ 210213 h 435151"/>
                <a:gd name="connsiteX574" fmla="*/ 226504 w 662595"/>
                <a:gd name="connsiteY574" fmla="*/ 203948 h 435151"/>
                <a:gd name="connsiteX575" fmla="*/ 229950 w 662595"/>
                <a:gd name="connsiteY575" fmla="*/ 195489 h 435151"/>
                <a:gd name="connsiteX576" fmla="*/ 233083 w 662595"/>
                <a:gd name="connsiteY576" fmla="*/ 185777 h 435151"/>
                <a:gd name="connsiteX577" fmla="*/ 237782 w 662595"/>
                <a:gd name="connsiteY577" fmla="*/ 156955 h 435151"/>
                <a:gd name="connsiteX578" fmla="*/ 241542 w 662595"/>
                <a:gd name="connsiteY578" fmla="*/ 151316 h 435151"/>
                <a:gd name="connsiteX579" fmla="*/ 244361 w 662595"/>
                <a:gd name="connsiteY579" fmla="*/ 147557 h 435151"/>
                <a:gd name="connsiteX580" fmla="*/ 265978 w 662595"/>
                <a:gd name="connsiteY580" fmla="*/ 135965 h 435151"/>
                <a:gd name="connsiteX581" fmla="*/ 281015 w 662595"/>
                <a:gd name="connsiteY581" fmla="*/ 134399 h 435151"/>
                <a:gd name="connsiteX582" fmla="*/ 292294 w 662595"/>
                <a:gd name="connsiteY582" fmla="*/ 131579 h 435151"/>
                <a:gd name="connsiteX583" fmla="*/ 319549 w 662595"/>
                <a:gd name="connsiteY583" fmla="*/ 121241 h 435151"/>
                <a:gd name="connsiteX584" fmla="*/ 329574 w 662595"/>
                <a:gd name="connsiteY584" fmla="*/ 114975 h 435151"/>
                <a:gd name="connsiteX585" fmla="*/ 336780 w 662595"/>
                <a:gd name="connsiteY585" fmla="*/ 108083 h 435151"/>
                <a:gd name="connsiteX586" fmla="*/ 341166 w 662595"/>
                <a:gd name="connsiteY586" fmla="*/ 101191 h 435151"/>
                <a:gd name="connsiteX587" fmla="*/ 343986 w 662595"/>
                <a:gd name="connsiteY587" fmla="*/ 92105 h 435151"/>
                <a:gd name="connsiteX588" fmla="*/ 344299 w 662595"/>
                <a:gd name="connsiteY588" fmla="*/ 85213 h 435151"/>
                <a:gd name="connsiteX589" fmla="*/ 343046 w 662595"/>
                <a:gd name="connsiteY589" fmla="*/ 78321 h 435151"/>
                <a:gd name="connsiteX590" fmla="*/ 333647 w 662595"/>
                <a:gd name="connsiteY590" fmla="*/ 59524 h 435151"/>
                <a:gd name="connsiteX591" fmla="*/ 337407 w 662595"/>
                <a:gd name="connsiteY591" fmla="*/ 52005 h 435151"/>
                <a:gd name="connsiteX592" fmla="*/ 340853 w 662595"/>
                <a:gd name="connsiteY592" fmla="*/ 46679 h 435151"/>
                <a:gd name="connsiteX593" fmla="*/ 380013 w 662595"/>
                <a:gd name="connsiteY593" fmla="*/ 20990 h 435151"/>
                <a:gd name="connsiteX594" fmla="*/ 386279 w 662595"/>
                <a:gd name="connsiteY594" fmla="*/ 26942 h 435151"/>
                <a:gd name="connsiteX595" fmla="*/ 401003 w 662595"/>
                <a:gd name="connsiteY595" fmla="*/ 17857 h 435151"/>
                <a:gd name="connsiteX596" fmla="*/ 412595 w 662595"/>
                <a:gd name="connsiteY596" fmla="*/ 5952 h 435151"/>
                <a:gd name="connsiteX597" fmla="*/ 419487 w 662595"/>
                <a:gd name="connsiteY597" fmla="*/ 2820 h 435151"/>
                <a:gd name="connsiteX598" fmla="*/ 427946 w 662595"/>
                <a:gd name="connsiteY598" fmla="*/ 5326 h 435151"/>
                <a:gd name="connsiteX599" fmla="*/ 432645 w 662595"/>
                <a:gd name="connsiteY599" fmla="*/ 12218 h 435151"/>
                <a:gd name="connsiteX600" fmla="*/ 434211 w 662595"/>
                <a:gd name="connsiteY600" fmla="*/ 28196 h 435151"/>
                <a:gd name="connsiteX601" fmla="*/ 439850 w 662595"/>
                <a:gd name="connsiteY601" fmla="*/ 31015 h 435151"/>
                <a:gd name="connsiteX602" fmla="*/ 447056 w 662595"/>
                <a:gd name="connsiteY602" fmla="*/ 33835 h 435151"/>
                <a:gd name="connsiteX603" fmla="*/ 451442 w 662595"/>
                <a:gd name="connsiteY603" fmla="*/ 35088 h 435151"/>
                <a:gd name="connsiteX604" fmla="*/ 455201 w 662595"/>
                <a:gd name="connsiteY604" fmla="*/ 35088 h 435151"/>
                <a:gd name="connsiteX605" fmla="*/ 458647 w 662595"/>
                <a:gd name="connsiteY605" fmla="*/ 32581 h 435151"/>
                <a:gd name="connsiteX606" fmla="*/ 462094 w 662595"/>
                <a:gd name="connsiteY606" fmla="*/ 25063 h 435151"/>
                <a:gd name="connsiteX607" fmla="*/ 464913 w 662595"/>
                <a:gd name="connsiteY607" fmla="*/ 22556 h 435151"/>
                <a:gd name="connsiteX608" fmla="*/ 472432 w 662595"/>
                <a:gd name="connsiteY608" fmla="*/ 21617 h 435151"/>
                <a:gd name="connsiteX609" fmla="*/ 490289 w 662595"/>
                <a:gd name="connsiteY609" fmla="*/ 24123 h 435151"/>
                <a:gd name="connsiteX610" fmla="*/ 499061 w 662595"/>
                <a:gd name="connsiteY610" fmla="*/ 24123 h 435151"/>
                <a:gd name="connsiteX611" fmla="*/ 523810 w 662595"/>
                <a:gd name="connsiteY611" fmla="*/ 18484 h 435151"/>
                <a:gd name="connsiteX612" fmla="*/ 531642 w 662595"/>
                <a:gd name="connsiteY612" fmla="*/ 15351 h 435151"/>
                <a:gd name="connsiteX613" fmla="*/ 548560 w 662595"/>
                <a:gd name="connsiteY613" fmla="*/ 2820 h 435151"/>
                <a:gd name="connsiteX614" fmla="*/ 554826 w 662595"/>
                <a:gd name="connsiteY614" fmla="*/ 313 h 435151"/>
                <a:gd name="connsiteX615" fmla="*/ 561404 w 662595"/>
                <a:gd name="connsiteY615" fmla="*/ 0 h 435151"/>
                <a:gd name="connsiteX616" fmla="*/ 568923 w 662595"/>
                <a:gd name="connsiteY616" fmla="*/ 940 h 435151"/>
                <a:gd name="connsiteX617" fmla="*/ 583334 w 662595"/>
                <a:gd name="connsiteY617" fmla="*/ 4699 h 435151"/>
                <a:gd name="connsiteX618" fmla="*/ 592106 w 662595"/>
                <a:gd name="connsiteY618" fmla="*/ 8772 h 435151"/>
                <a:gd name="connsiteX619" fmla="*/ 595239 w 662595"/>
                <a:gd name="connsiteY619" fmla="*/ 12845 h 435151"/>
                <a:gd name="connsiteX620" fmla="*/ 597432 w 662595"/>
                <a:gd name="connsiteY620" fmla="*/ 18797 h 435151"/>
                <a:gd name="connsiteX621" fmla="*/ 602131 w 662595"/>
                <a:gd name="connsiteY621" fmla="*/ 26629 h 435151"/>
                <a:gd name="connsiteX622" fmla="*/ 607144 w 662595"/>
                <a:gd name="connsiteY622" fmla="*/ 31642 h 435151"/>
                <a:gd name="connsiteX623" fmla="*/ 619362 w 662595"/>
                <a:gd name="connsiteY623" fmla="*/ 40727 h 435151"/>
                <a:gd name="connsiteX624" fmla="*/ 634086 w 662595"/>
                <a:gd name="connsiteY624" fmla="*/ 56704 h 435151"/>
                <a:gd name="connsiteX625" fmla="*/ 639725 w 662595"/>
                <a:gd name="connsiteY625" fmla="*/ 58271 h 435151"/>
                <a:gd name="connsiteX626" fmla="*/ 659776 w 662595"/>
                <a:gd name="connsiteY626" fmla="*/ 78948 h 435151"/>
                <a:gd name="connsiteX627" fmla="*/ 650690 w 662595"/>
                <a:gd name="connsiteY627" fmla="*/ 83334 h 435151"/>
                <a:gd name="connsiteX628" fmla="*/ 641605 w 662595"/>
                <a:gd name="connsiteY628" fmla="*/ 93045 h 435151"/>
                <a:gd name="connsiteX629" fmla="*/ 633460 w 662595"/>
                <a:gd name="connsiteY629" fmla="*/ 98684 h 435151"/>
                <a:gd name="connsiteX630" fmla="*/ 627821 w 662595"/>
                <a:gd name="connsiteY630" fmla="*/ 91479 h 435151"/>
                <a:gd name="connsiteX631" fmla="*/ 627821 w 662595"/>
                <a:gd name="connsiteY631" fmla="*/ 86780 h 435151"/>
                <a:gd name="connsiteX632" fmla="*/ 633460 w 662595"/>
                <a:gd name="connsiteY632" fmla="*/ 80201 h 435151"/>
                <a:gd name="connsiteX633" fmla="*/ 633147 w 662595"/>
                <a:gd name="connsiteY633" fmla="*/ 76755 h 435151"/>
                <a:gd name="connsiteX634" fmla="*/ 630327 w 662595"/>
                <a:gd name="connsiteY634" fmla="*/ 71115 h 435151"/>
                <a:gd name="connsiteX635" fmla="*/ 628760 w 662595"/>
                <a:gd name="connsiteY635" fmla="*/ 64223 h 435151"/>
                <a:gd name="connsiteX636" fmla="*/ 625001 w 662595"/>
                <a:gd name="connsiteY636" fmla="*/ 60151 h 435151"/>
                <a:gd name="connsiteX637" fmla="*/ 619675 w 662595"/>
                <a:gd name="connsiteY637" fmla="*/ 57958 h 435151"/>
                <a:gd name="connsiteX638" fmla="*/ 613096 w 662595"/>
                <a:gd name="connsiteY638" fmla="*/ 56704 h 435151"/>
                <a:gd name="connsiteX639" fmla="*/ 613410 w 662595"/>
                <a:gd name="connsiteY639" fmla="*/ 62030 h 435151"/>
                <a:gd name="connsiteX640" fmla="*/ 610277 w 662595"/>
                <a:gd name="connsiteY640" fmla="*/ 66103 h 435151"/>
                <a:gd name="connsiteX641" fmla="*/ 607457 w 662595"/>
                <a:gd name="connsiteY641" fmla="*/ 66103 h 435151"/>
                <a:gd name="connsiteX642" fmla="*/ 605264 w 662595"/>
                <a:gd name="connsiteY642" fmla="*/ 58584 h 435151"/>
                <a:gd name="connsiteX643" fmla="*/ 602131 w 662595"/>
                <a:gd name="connsiteY643" fmla="*/ 62657 h 435151"/>
                <a:gd name="connsiteX644" fmla="*/ 598685 w 662595"/>
                <a:gd name="connsiteY644" fmla="*/ 75501 h 435151"/>
                <a:gd name="connsiteX645" fmla="*/ 593673 w 662595"/>
                <a:gd name="connsiteY645" fmla="*/ 77694 h 435151"/>
                <a:gd name="connsiteX646" fmla="*/ 590540 w 662595"/>
                <a:gd name="connsiteY646" fmla="*/ 74562 h 435151"/>
                <a:gd name="connsiteX647" fmla="*/ 589600 w 662595"/>
                <a:gd name="connsiteY647" fmla="*/ 68296 h 435151"/>
                <a:gd name="connsiteX648" fmla="*/ 589913 w 662595"/>
                <a:gd name="connsiteY648" fmla="*/ 60151 h 435151"/>
                <a:gd name="connsiteX649" fmla="*/ 587094 w 662595"/>
                <a:gd name="connsiteY649" fmla="*/ 60151 h 435151"/>
                <a:gd name="connsiteX650" fmla="*/ 583961 w 662595"/>
                <a:gd name="connsiteY650" fmla="*/ 62970 h 435151"/>
                <a:gd name="connsiteX651" fmla="*/ 583961 w 662595"/>
                <a:gd name="connsiteY651" fmla="*/ 66103 h 435151"/>
                <a:gd name="connsiteX652" fmla="*/ 586467 w 662595"/>
                <a:gd name="connsiteY652" fmla="*/ 69549 h 435151"/>
                <a:gd name="connsiteX653" fmla="*/ 587094 w 662595"/>
                <a:gd name="connsiteY653" fmla="*/ 75501 h 435151"/>
                <a:gd name="connsiteX654" fmla="*/ 583961 w 662595"/>
                <a:gd name="connsiteY654" fmla="*/ 75501 h 435151"/>
                <a:gd name="connsiteX655" fmla="*/ 581455 w 662595"/>
                <a:gd name="connsiteY655" fmla="*/ 69236 h 435151"/>
                <a:gd name="connsiteX656" fmla="*/ 578322 w 662595"/>
                <a:gd name="connsiteY656" fmla="*/ 72682 h 435151"/>
                <a:gd name="connsiteX657" fmla="*/ 576755 w 662595"/>
                <a:gd name="connsiteY657" fmla="*/ 63597 h 435151"/>
                <a:gd name="connsiteX658" fmla="*/ 571430 w 662595"/>
                <a:gd name="connsiteY658" fmla="*/ 61404 h 435151"/>
                <a:gd name="connsiteX659" fmla="*/ 564224 w 662595"/>
                <a:gd name="connsiteY659" fmla="*/ 63283 h 435151"/>
                <a:gd name="connsiteX660" fmla="*/ 557958 w 662595"/>
                <a:gd name="connsiteY660" fmla="*/ 66103 h 435151"/>
                <a:gd name="connsiteX661" fmla="*/ 557958 w 662595"/>
                <a:gd name="connsiteY661" fmla="*/ 69236 h 435151"/>
                <a:gd name="connsiteX662" fmla="*/ 564851 w 662595"/>
                <a:gd name="connsiteY662" fmla="*/ 69236 h 435151"/>
                <a:gd name="connsiteX663" fmla="*/ 570177 w 662595"/>
                <a:gd name="connsiteY663" fmla="*/ 71115 h 435151"/>
                <a:gd name="connsiteX664" fmla="*/ 573623 w 662595"/>
                <a:gd name="connsiteY664" fmla="*/ 74875 h 435151"/>
                <a:gd name="connsiteX665" fmla="*/ 575189 w 662595"/>
                <a:gd name="connsiteY665" fmla="*/ 81454 h 435151"/>
                <a:gd name="connsiteX666" fmla="*/ 569550 w 662595"/>
                <a:gd name="connsiteY666" fmla="*/ 78948 h 435151"/>
                <a:gd name="connsiteX667" fmla="*/ 571743 w 662595"/>
                <a:gd name="connsiteY667" fmla="*/ 88346 h 435151"/>
                <a:gd name="connsiteX668" fmla="*/ 572683 w 662595"/>
                <a:gd name="connsiteY668" fmla="*/ 91479 h 435151"/>
                <a:gd name="connsiteX669" fmla="*/ 567984 w 662595"/>
                <a:gd name="connsiteY669" fmla="*/ 91166 h 435151"/>
                <a:gd name="connsiteX670" fmla="*/ 564537 w 662595"/>
                <a:gd name="connsiteY670" fmla="*/ 92732 h 435151"/>
                <a:gd name="connsiteX671" fmla="*/ 562031 w 662595"/>
                <a:gd name="connsiteY671" fmla="*/ 94925 h 435151"/>
                <a:gd name="connsiteX672" fmla="*/ 560778 w 662595"/>
                <a:gd name="connsiteY672" fmla="*/ 97745 h 435151"/>
                <a:gd name="connsiteX673" fmla="*/ 563597 w 662595"/>
                <a:gd name="connsiteY673" fmla="*/ 100564 h 435151"/>
                <a:gd name="connsiteX674" fmla="*/ 556392 w 662595"/>
                <a:gd name="connsiteY674" fmla="*/ 113095 h 435151"/>
                <a:gd name="connsiteX675" fmla="*/ 548873 w 662595"/>
                <a:gd name="connsiteY675" fmla="*/ 112782 h 435151"/>
                <a:gd name="connsiteX676" fmla="*/ 545114 w 662595"/>
                <a:gd name="connsiteY676" fmla="*/ 113095 h 435151"/>
                <a:gd name="connsiteX677" fmla="*/ 540728 w 662595"/>
                <a:gd name="connsiteY677" fmla="*/ 118421 h 435151"/>
                <a:gd name="connsiteX678" fmla="*/ 535089 w 662595"/>
                <a:gd name="connsiteY678" fmla="*/ 118735 h 435151"/>
                <a:gd name="connsiteX679" fmla="*/ 529136 w 662595"/>
                <a:gd name="connsiteY679" fmla="*/ 116542 h 435151"/>
                <a:gd name="connsiteX680" fmla="*/ 526003 w 662595"/>
                <a:gd name="connsiteY680" fmla="*/ 113095 h 435151"/>
                <a:gd name="connsiteX681" fmla="*/ 522871 w 662595"/>
                <a:gd name="connsiteY681" fmla="*/ 113095 h 435151"/>
                <a:gd name="connsiteX682" fmla="*/ 520051 w 662595"/>
                <a:gd name="connsiteY682" fmla="*/ 116228 h 435151"/>
                <a:gd name="connsiteX683" fmla="*/ 520051 w 662595"/>
                <a:gd name="connsiteY683" fmla="*/ 119048 h 435151"/>
                <a:gd name="connsiteX684" fmla="*/ 522871 w 662595"/>
                <a:gd name="connsiteY684" fmla="*/ 124687 h 435151"/>
                <a:gd name="connsiteX685" fmla="*/ 520364 w 662595"/>
                <a:gd name="connsiteY685" fmla="*/ 128133 h 435151"/>
                <a:gd name="connsiteX686" fmla="*/ 514725 w 662595"/>
                <a:gd name="connsiteY686" fmla="*/ 128760 h 435151"/>
                <a:gd name="connsiteX687" fmla="*/ 508146 w 662595"/>
                <a:gd name="connsiteY687" fmla="*/ 125627 h 435151"/>
                <a:gd name="connsiteX688" fmla="*/ 509399 w 662595"/>
                <a:gd name="connsiteY688" fmla="*/ 130013 h 435151"/>
                <a:gd name="connsiteX689" fmla="*/ 511279 w 662595"/>
                <a:gd name="connsiteY689" fmla="*/ 131579 h 435151"/>
                <a:gd name="connsiteX690" fmla="*/ 511279 w 662595"/>
                <a:gd name="connsiteY690" fmla="*/ 135025 h 435151"/>
                <a:gd name="connsiteX691" fmla="*/ 507833 w 662595"/>
                <a:gd name="connsiteY691" fmla="*/ 136905 h 435151"/>
                <a:gd name="connsiteX692" fmla="*/ 506580 w 662595"/>
                <a:gd name="connsiteY692" fmla="*/ 138785 h 435151"/>
                <a:gd name="connsiteX693" fmla="*/ 507833 w 662595"/>
                <a:gd name="connsiteY693" fmla="*/ 141291 h 435151"/>
                <a:gd name="connsiteX694" fmla="*/ 511279 w 662595"/>
                <a:gd name="connsiteY694" fmla="*/ 144424 h 435151"/>
                <a:gd name="connsiteX695" fmla="*/ 508460 w 662595"/>
                <a:gd name="connsiteY695" fmla="*/ 144737 h 435151"/>
                <a:gd name="connsiteX696" fmla="*/ 502507 w 662595"/>
                <a:gd name="connsiteY696" fmla="*/ 147557 h 435151"/>
                <a:gd name="connsiteX697" fmla="*/ 503760 w 662595"/>
                <a:gd name="connsiteY697" fmla="*/ 149750 h 435151"/>
                <a:gd name="connsiteX698" fmla="*/ 496868 w 662595"/>
                <a:gd name="connsiteY698" fmla="*/ 147557 h 435151"/>
                <a:gd name="connsiteX699" fmla="*/ 494988 w 662595"/>
                <a:gd name="connsiteY699" fmla="*/ 158835 h 435151"/>
                <a:gd name="connsiteX700" fmla="*/ 493109 w 662595"/>
                <a:gd name="connsiteY700" fmla="*/ 164161 h 435151"/>
                <a:gd name="connsiteX701" fmla="*/ 489349 w 662595"/>
                <a:gd name="connsiteY701" fmla="*/ 166667 h 435151"/>
                <a:gd name="connsiteX702" fmla="*/ 482144 w 662595"/>
                <a:gd name="connsiteY702" fmla="*/ 166040 h 435151"/>
                <a:gd name="connsiteX703" fmla="*/ 477444 w 662595"/>
                <a:gd name="connsiteY703" fmla="*/ 164474 h 435151"/>
                <a:gd name="connsiteX704" fmla="*/ 473998 w 662595"/>
                <a:gd name="connsiteY704" fmla="*/ 161654 h 435151"/>
                <a:gd name="connsiteX705" fmla="*/ 470866 w 662595"/>
                <a:gd name="connsiteY705" fmla="*/ 156955 h 435151"/>
                <a:gd name="connsiteX706" fmla="*/ 468986 w 662595"/>
                <a:gd name="connsiteY706" fmla="*/ 151629 h 435151"/>
                <a:gd name="connsiteX707" fmla="*/ 468046 w 662595"/>
                <a:gd name="connsiteY707" fmla="*/ 146617 h 435151"/>
                <a:gd name="connsiteX708" fmla="*/ 465853 w 662595"/>
                <a:gd name="connsiteY708" fmla="*/ 143171 h 435151"/>
                <a:gd name="connsiteX709" fmla="*/ 460214 w 662595"/>
                <a:gd name="connsiteY709" fmla="*/ 141604 h 435151"/>
                <a:gd name="connsiteX710" fmla="*/ 460214 w 662595"/>
                <a:gd name="connsiteY710" fmla="*/ 143484 h 435151"/>
                <a:gd name="connsiteX711" fmla="*/ 463033 w 662595"/>
                <a:gd name="connsiteY711" fmla="*/ 153196 h 435151"/>
                <a:gd name="connsiteX712" fmla="*/ 461467 w 662595"/>
                <a:gd name="connsiteY712" fmla="*/ 156955 h 435151"/>
                <a:gd name="connsiteX713" fmla="*/ 461467 w 662595"/>
                <a:gd name="connsiteY713" fmla="*/ 160401 h 435151"/>
                <a:gd name="connsiteX714" fmla="*/ 466793 w 662595"/>
                <a:gd name="connsiteY714" fmla="*/ 162908 h 435151"/>
                <a:gd name="connsiteX715" fmla="*/ 462094 w 662595"/>
                <a:gd name="connsiteY715" fmla="*/ 164161 h 435151"/>
                <a:gd name="connsiteX716" fmla="*/ 452695 w 662595"/>
                <a:gd name="connsiteY716" fmla="*/ 164474 h 435151"/>
                <a:gd name="connsiteX717" fmla="*/ 438911 w 662595"/>
                <a:gd name="connsiteY717" fmla="*/ 161968 h 435151"/>
                <a:gd name="connsiteX718" fmla="*/ 434524 w 662595"/>
                <a:gd name="connsiteY718" fmla="*/ 159461 h 435151"/>
                <a:gd name="connsiteX719" fmla="*/ 432645 w 662595"/>
                <a:gd name="connsiteY719" fmla="*/ 155389 h 435151"/>
                <a:gd name="connsiteX720" fmla="*/ 430139 w 662595"/>
                <a:gd name="connsiteY720" fmla="*/ 154449 h 435151"/>
                <a:gd name="connsiteX721" fmla="*/ 414788 w 662595"/>
                <a:gd name="connsiteY721" fmla="*/ 150690 h 435151"/>
                <a:gd name="connsiteX722" fmla="*/ 412281 w 662595"/>
                <a:gd name="connsiteY722" fmla="*/ 156955 h 435151"/>
                <a:gd name="connsiteX723" fmla="*/ 415101 w 662595"/>
                <a:gd name="connsiteY723" fmla="*/ 159775 h 435151"/>
                <a:gd name="connsiteX724" fmla="*/ 426692 w 662595"/>
                <a:gd name="connsiteY724" fmla="*/ 166667 h 435151"/>
                <a:gd name="connsiteX725" fmla="*/ 426692 w 662595"/>
                <a:gd name="connsiteY725" fmla="*/ 169487 h 435151"/>
                <a:gd name="connsiteX726" fmla="*/ 418234 w 662595"/>
                <a:gd name="connsiteY726" fmla="*/ 172933 h 435151"/>
                <a:gd name="connsiteX727" fmla="*/ 404763 w 662595"/>
                <a:gd name="connsiteY727" fmla="*/ 172619 h 435151"/>
                <a:gd name="connsiteX728" fmla="*/ 394424 w 662595"/>
                <a:gd name="connsiteY728" fmla="*/ 175752 h 435151"/>
                <a:gd name="connsiteX729" fmla="*/ 394424 w 662595"/>
                <a:gd name="connsiteY729" fmla="*/ 178885 h 435151"/>
                <a:gd name="connsiteX730" fmla="*/ 396930 w 662595"/>
                <a:gd name="connsiteY730" fmla="*/ 182331 h 435151"/>
                <a:gd name="connsiteX731" fmla="*/ 395991 w 662595"/>
                <a:gd name="connsiteY731" fmla="*/ 185151 h 435151"/>
                <a:gd name="connsiteX732" fmla="*/ 393484 w 662595"/>
                <a:gd name="connsiteY732" fmla="*/ 187657 h 435151"/>
                <a:gd name="connsiteX733" fmla="*/ 391605 w 662595"/>
                <a:gd name="connsiteY733" fmla="*/ 191416 h 435151"/>
                <a:gd name="connsiteX734" fmla="*/ 390978 w 662595"/>
                <a:gd name="connsiteY734" fmla="*/ 208020 h 435151"/>
                <a:gd name="connsiteX735" fmla="*/ 388785 w 662595"/>
                <a:gd name="connsiteY735" fmla="*/ 213346 h 435151"/>
                <a:gd name="connsiteX736" fmla="*/ 392231 w 662595"/>
                <a:gd name="connsiteY736" fmla="*/ 215853 h 435151"/>
                <a:gd name="connsiteX737" fmla="*/ 395991 w 662595"/>
                <a:gd name="connsiteY737" fmla="*/ 217732 h 435151"/>
                <a:gd name="connsiteX738" fmla="*/ 399750 w 662595"/>
                <a:gd name="connsiteY738" fmla="*/ 218046 h 435151"/>
                <a:gd name="connsiteX739" fmla="*/ 403510 w 662595"/>
                <a:gd name="connsiteY739" fmla="*/ 216479 h 435151"/>
                <a:gd name="connsiteX740" fmla="*/ 400690 w 662595"/>
                <a:gd name="connsiteY740" fmla="*/ 236843 h 435151"/>
                <a:gd name="connsiteX741" fmla="*/ 397870 w 662595"/>
                <a:gd name="connsiteY741" fmla="*/ 247494 h 435151"/>
                <a:gd name="connsiteX742" fmla="*/ 391605 w 662595"/>
                <a:gd name="connsiteY742" fmla="*/ 254073 h 435151"/>
                <a:gd name="connsiteX743" fmla="*/ 394111 w 662595"/>
                <a:gd name="connsiteY743" fmla="*/ 257833 h 435151"/>
                <a:gd name="connsiteX744" fmla="*/ 394424 w 662595"/>
                <a:gd name="connsiteY744" fmla="*/ 260339 h 435151"/>
                <a:gd name="connsiteX745" fmla="*/ 392858 w 662595"/>
                <a:gd name="connsiteY745" fmla="*/ 261905 h 435151"/>
                <a:gd name="connsiteX746" fmla="*/ 388785 w 662595"/>
                <a:gd name="connsiteY746" fmla="*/ 263158 h 435151"/>
                <a:gd name="connsiteX747" fmla="*/ 390665 w 662595"/>
                <a:gd name="connsiteY747" fmla="*/ 269737 h 435151"/>
                <a:gd name="connsiteX748" fmla="*/ 391605 w 662595"/>
                <a:gd name="connsiteY748" fmla="*/ 276630 h 435151"/>
                <a:gd name="connsiteX749" fmla="*/ 393171 w 662595"/>
                <a:gd name="connsiteY749" fmla="*/ 282269 h 435151"/>
                <a:gd name="connsiteX750" fmla="*/ 397557 w 662595"/>
                <a:gd name="connsiteY750" fmla="*/ 285088 h 435151"/>
                <a:gd name="connsiteX751" fmla="*/ 397557 w 662595"/>
                <a:gd name="connsiteY751" fmla="*/ 287908 h 435151"/>
                <a:gd name="connsiteX752" fmla="*/ 390352 w 662595"/>
                <a:gd name="connsiteY752" fmla="*/ 293547 h 435151"/>
                <a:gd name="connsiteX753" fmla="*/ 386279 w 662595"/>
                <a:gd name="connsiteY753" fmla="*/ 296053 h 435151"/>
                <a:gd name="connsiteX754" fmla="*/ 380326 w 662595"/>
                <a:gd name="connsiteY754" fmla="*/ 297933 h 435151"/>
                <a:gd name="connsiteX755" fmla="*/ 362469 w 662595"/>
                <a:gd name="connsiteY755" fmla="*/ 298559 h 435151"/>
                <a:gd name="connsiteX756" fmla="*/ 357144 w 662595"/>
                <a:gd name="connsiteY756" fmla="*/ 300752 h 435151"/>
                <a:gd name="connsiteX757" fmla="*/ 351504 w 662595"/>
                <a:gd name="connsiteY757" fmla="*/ 298559 h 435151"/>
                <a:gd name="connsiteX758" fmla="*/ 342419 w 662595"/>
                <a:gd name="connsiteY758" fmla="*/ 299186 h 435151"/>
                <a:gd name="connsiteX759" fmla="*/ 333647 w 662595"/>
                <a:gd name="connsiteY759" fmla="*/ 301379 h 435151"/>
                <a:gd name="connsiteX760" fmla="*/ 328008 w 662595"/>
                <a:gd name="connsiteY760" fmla="*/ 304199 h 435151"/>
                <a:gd name="connsiteX761" fmla="*/ 333334 w 662595"/>
                <a:gd name="connsiteY761" fmla="*/ 306705 h 435151"/>
                <a:gd name="connsiteX762" fmla="*/ 336467 w 662595"/>
                <a:gd name="connsiteY762" fmla="*/ 307018 h 435151"/>
                <a:gd name="connsiteX763" fmla="*/ 336467 w 662595"/>
                <a:gd name="connsiteY763" fmla="*/ 310151 h 435151"/>
                <a:gd name="connsiteX764" fmla="*/ 329574 w 662595"/>
                <a:gd name="connsiteY764" fmla="*/ 311717 h 435151"/>
                <a:gd name="connsiteX765" fmla="*/ 320489 w 662595"/>
                <a:gd name="connsiteY765" fmla="*/ 322056 h 435151"/>
                <a:gd name="connsiteX766" fmla="*/ 322056 w 662595"/>
                <a:gd name="connsiteY766" fmla="*/ 328948 h 435151"/>
                <a:gd name="connsiteX767" fmla="*/ 315477 w 662595"/>
                <a:gd name="connsiteY767" fmla="*/ 329261 h 435151"/>
                <a:gd name="connsiteX768" fmla="*/ 311091 w 662595"/>
                <a:gd name="connsiteY768" fmla="*/ 330828 h 435151"/>
                <a:gd name="connsiteX769" fmla="*/ 306705 w 662595"/>
                <a:gd name="connsiteY769" fmla="*/ 331141 h 435151"/>
                <a:gd name="connsiteX770" fmla="*/ 301692 w 662595"/>
                <a:gd name="connsiteY770" fmla="*/ 328948 h 435151"/>
                <a:gd name="connsiteX771" fmla="*/ 301692 w 662595"/>
                <a:gd name="connsiteY771" fmla="*/ 332081 h 435151"/>
                <a:gd name="connsiteX772" fmla="*/ 295113 w 662595"/>
                <a:gd name="connsiteY772" fmla="*/ 325815 h 435151"/>
                <a:gd name="connsiteX773" fmla="*/ 274437 w 662595"/>
                <a:gd name="connsiteY773" fmla="*/ 322682 h 435151"/>
                <a:gd name="connsiteX774" fmla="*/ 266291 w 662595"/>
                <a:gd name="connsiteY774" fmla="*/ 319236 h 435151"/>
                <a:gd name="connsiteX775" fmla="*/ 266291 w 662595"/>
                <a:gd name="connsiteY775" fmla="*/ 316417 h 435151"/>
                <a:gd name="connsiteX776" fmla="*/ 278823 w 662595"/>
                <a:gd name="connsiteY776" fmla="*/ 300439 h 435151"/>
                <a:gd name="connsiteX777" fmla="*/ 301692 w 662595"/>
                <a:gd name="connsiteY777" fmla="*/ 285088 h 435151"/>
                <a:gd name="connsiteX778" fmla="*/ 301692 w 662595"/>
                <a:gd name="connsiteY778" fmla="*/ 281955 h 435151"/>
                <a:gd name="connsiteX779" fmla="*/ 296053 w 662595"/>
                <a:gd name="connsiteY779" fmla="*/ 282269 h 435151"/>
                <a:gd name="connsiteX780" fmla="*/ 290727 w 662595"/>
                <a:gd name="connsiteY780" fmla="*/ 283522 h 435151"/>
                <a:gd name="connsiteX781" fmla="*/ 285401 w 662595"/>
                <a:gd name="connsiteY781" fmla="*/ 285402 h 435151"/>
                <a:gd name="connsiteX782" fmla="*/ 281329 w 662595"/>
                <a:gd name="connsiteY782" fmla="*/ 287908 h 435151"/>
                <a:gd name="connsiteX783" fmla="*/ 279449 w 662595"/>
                <a:gd name="connsiteY783" fmla="*/ 291041 h 435151"/>
                <a:gd name="connsiteX784" fmla="*/ 277569 w 662595"/>
                <a:gd name="connsiteY784" fmla="*/ 296680 h 435151"/>
                <a:gd name="connsiteX785" fmla="*/ 273810 w 662595"/>
                <a:gd name="connsiteY785" fmla="*/ 297933 h 435151"/>
                <a:gd name="connsiteX786" fmla="*/ 272244 w 662595"/>
                <a:gd name="connsiteY786" fmla="*/ 296367 h 435151"/>
                <a:gd name="connsiteX787" fmla="*/ 272870 w 662595"/>
                <a:gd name="connsiteY787" fmla="*/ 293234 h 435151"/>
                <a:gd name="connsiteX788" fmla="*/ 275376 w 662595"/>
                <a:gd name="connsiteY788" fmla="*/ 287908 h 435151"/>
                <a:gd name="connsiteX789" fmla="*/ 272557 w 662595"/>
                <a:gd name="connsiteY789" fmla="*/ 285088 h 435151"/>
                <a:gd name="connsiteX790" fmla="*/ 269111 w 662595"/>
                <a:gd name="connsiteY790" fmla="*/ 292607 h 435151"/>
                <a:gd name="connsiteX791" fmla="*/ 265038 w 662595"/>
                <a:gd name="connsiteY791" fmla="*/ 296367 h 435151"/>
                <a:gd name="connsiteX792" fmla="*/ 262845 w 662595"/>
                <a:gd name="connsiteY792" fmla="*/ 294173 h 435151"/>
                <a:gd name="connsiteX793" fmla="*/ 263785 w 662595"/>
                <a:gd name="connsiteY793" fmla="*/ 285088 h 435151"/>
                <a:gd name="connsiteX794" fmla="*/ 260965 w 662595"/>
                <a:gd name="connsiteY794" fmla="*/ 285088 h 435151"/>
                <a:gd name="connsiteX795" fmla="*/ 260652 w 662595"/>
                <a:gd name="connsiteY795" fmla="*/ 294173 h 435151"/>
                <a:gd name="connsiteX796" fmla="*/ 258146 w 662595"/>
                <a:gd name="connsiteY796" fmla="*/ 294173 h 435151"/>
                <a:gd name="connsiteX797" fmla="*/ 257206 w 662595"/>
                <a:gd name="connsiteY797" fmla="*/ 289161 h 435151"/>
                <a:gd name="connsiteX798" fmla="*/ 254386 w 662595"/>
                <a:gd name="connsiteY798" fmla="*/ 285715 h 435151"/>
                <a:gd name="connsiteX799" fmla="*/ 249061 w 662595"/>
                <a:gd name="connsiteY799" fmla="*/ 285088 h 435151"/>
                <a:gd name="connsiteX800" fmla="*/ 249061 w 662595"/>
                <a:gd name="connsiteY800" fmla="*/ 287908 h 435151"/>
                <a:gd name="connsiteX801" fmla="*/ 255013 w 662595"/>
                <a:gd name="connsiteY801" fmla="*/ 294487 h 435151"/>
                <a:gd name="connsiteX802" fmla="*/ 249061 w 662595"/>
                <a:gd name="connsiteY802" fmla="*/ 294487 h 435151"/>
                <a:gd name="connsiteX803" fmla="*/ 255013 w 662595"/>
                <a:gd name="connsiteY803" fmla="*/ 300752 h 435151"/>
                <a:gd name="connsiteX804" fmla="*/ 249061 w 662595"/>
                <a:gd name="connsiteY804" fmla="*/ 300752 h 435151"/>
                <a:gd name="connsiteX805" fmla="*/ 244988 w 662595"/>
                <a:gd name="connsiteY805" fmla="*/ 298559 h 435151"/>
                <a:gd name="connsiteX806" fmla="*/ 237469 w 662595"/>
                <a:gd name="connsiteY806" fmla="*/ 291354 h 435151"/>
                <a:gd name="connsiteX807" fmla="*/ 236216 w 662595"/>
                <a:gd name="connsiteY807" fmla="*/ 297620 h 435151"/>
                <a:gd name="connsiteX808" fmla="*/ 247181 w 662595"/>
                <a:gd name="connsiteY808" fmla="*/ 306705 h 435151"/>
                <a:gd name="connsiteX809" fmla="*/ 249061 w 662595"/>
                <a:gd name="connsiteY809" fmla="*/ 312971 h 435151"/>
                <a:gd name="connsiteX810" fmla="*/ 245301 w 662595"/>
                <a:gd name="connsiteY810" fmla="*/ 319863 h 435151"/>
                <a:gd name="connsiteX811" fmla="*/ 238722 w 662595"/>
                <a:gd name="connsiteY811" fmla="*/ 322682 h 435151"/>
                <a:gd name="connsiteX812" fmla="*/ 230577 w 662595"/>
                <a:gd name="connsiteY812" fmla="*/ 323309 h 435151"/>
                <a:gd name="connsiteX813" fmla="*/ 222745 w 662595"/>
                <a:gd name="connsiteY813" fmla="*/ 322682 h 435151"/>
                <a:gd name="connsiteX814" fmla="*/ 215852 w 662595"/>
                <a:gd name="connsiteY814" fmla="*/ 321429 h 435151"/>
                <a:gd name="connsiteX815" fmla="*/ 209274 w 662595"/>
                <a:gd name="connsiteY815" fmla="*/ 318923 h 435151"/>
                <a:gd name="connsiteX816" fmla="*/ 203948 w 662595"/>
                <a:gd name="connsiteY816" fmla="*/ 316103 h 435151"/>
                <a:gd name="connsiteX817" fmla="*/ 199562 w 662595"/>
                <a:gd name="connsiteY817" fmla="*/ 312971 h 435151"/>
                <a:gd name="connsiteX818" fmla="*/ 189223 w 662595"/>
                <a:gd name="connsiteY818" fmla="*/ 303572 h 435151"/>
                <a:gd name="connsiteX819" fmla="*/ 184524 w 662595"/>
                <a:gd name="connsiteY819" fmla="*/ 301692 h 435151"/>
                <a:gd name="connsiteX820" fmla="*/ 182018 w 662595"/>
                <a:gd name="connsiteY820" fmla="*/ 307018 h 435151"/>
                <a:gd name="connsiteX821" fmla="*/ 180138 w 662595"/>
                <a:gd name="connsiteY821" fmla="*/ 304199 h 435151"/>
                <a:gd name="connsiteX822" fmla="*/ 176065 w 662595"/>
                <a:gd name="connsiteY822" fmla="*/ 304199 h 435151"/>
                <a:gd name="connsiteX823" fmla="*/ 188597 w 662595"/>
                <a:gd name="connsiteY823" fmla="*/ 318610 h 435151"/>
                <a:gd name="connsiteX824" fmla="*/ 193609 w 662595"/>
                <a:gd name="connsiteY824" fmla="*/ 322682 h 435151"/>
                <a:gd name="connsiteX825" fmla="*/ 205201 w 662595"/>
                <a:gd name="connsiteY825" fmla="*/ 328948 h 435151"/>
                <a:gd name="connsiteX826" fmla="*/ 206767 w 662595"/>
                <a:gd name="connsiteY826" fmla="*/ 332081 h 435151"/>
                <a:gd name="connsiteX827" fmla="*/ 207707 w 662595"/>
                <a:gd name="connsiteY827" fmla="*/ 335840 h 435151"/>
                <a:gd name="connsiteX828" fmla="*/ 209587 w 662595"/>
                <a:gd name="connsiteY828" fmla="*/ 339286 h 435151"/>
                <a:gd name="connsiteX829" fmla="*/ 213973 w 662595"/>
                <a:gd name="connsiteY829" fmla="*/ 341479 h 435151"/>
                <a:gd name="connsiteX830" fmla="*/ 213973 w 662595"/>
                <a:gd name="connsiteY830" fmla="*/ 344612 h 435151"/>
                <a:gd name="connsiteX831" fmla="*/ 203008 w 662595"/>
                <a:gd name="connsiteY831" fmla="*/ 344299 h 435151"/>
                <a:gd name="connsiteX832" fmla="*/ 196429 w 662595"/>
                <a:gd name="connsiteY832" fmla="*/ 342419 h 435151"/>
                <a:gd name="connsiteX833" fmla="*/ 192043 w 662595"/>
                <a:gd name="connsiteY833" fmla="*/ 337720 h 435151"/>
                <a:gd name="connsiteX834" fmla="*/ 187970 w 662595"/>
                <a:gd name="connsiteY834" fmla="*/ 328948 h 435151"/>
                <a:gd name="connsiteX835" fmla="*/ 184837 w 662595"/>
                <a:gd name="connsiteY835" fmla="*/ 328948 h 435151"/>
                <a:gd name="connsiteX836" fmla="*/ 185464 w 662595"/>
                <a:gd name="connsiteY836" fmla="*/ 333021 h 435151"/>
                <a:gd name="connsiteX837" fmla="*/ 188283 w 662595"/>
                <a:gd name="connsiteY837" fmla="*/ 339286 h 435151"/>
                <a:gd name="connsiteX838" fmla="*/ 190790 w 662595"/>
                <a:gd name="connsiteY838" fmla="*/ 341479 h 435151"/>
                <a:gd name="connsiteX839" fmla="*/ 182018 w 662595"/>
                <a:gd name="connsiteY839" fmla="*/ 354011 h 435151"/>
                <a:gd name="connsiteX840" fmla="*/ 178572 w 662595"/>
                <a:gd name="connsiteY840" fmla="*/ 350878 h 435151"/>
                <a:gd name="connsiteX841" fmla="*/ 175439 w 662595"/>
                <a:gd name="connsiteY841" fmla="*/ 341479 h 435151"/>
                <a:gd name="connsiteX842" fmla="*/ 167293 w 662595"/>
                <a:gd name="connsiteY842" fmla="*/ 335214 h 435151"/>
                <a:gd name="connsiteX843" fmla="*/ 168860 w 662595"/>
                <a:gd name="connsiteY843" fmla="*/ 332707 h 435151"/>
                <a:gd name="connsiteX844" fmla="*/ 167293 w 662595"/>
                <a:gd name="connsiteY844" fmla="*/ 328948 h 435151"/>
                <a:gd name="connsiteX845" fmla="*/ 164474 w 662595"/>
                <a:gd name="connsiteY845" fmla="*/ 328948 h 435151"/>
                <a:gd name="connsiteX846" fmla="*/ 155702 w 662595"/>
                <a:gd name="connsiteY846" fmla="*/ 331454 h 435151"/>
                <a:gd name="connsiteX847" fmla="*/ 145990 w 662595"/>
                <a:gd name="connsiteY847" fmla="*/ 326755 h 435151"/>
                <a:gd name="connsiteX848" fmla="*/ 141604 w 662595"/>
                <a:gd name="connsiteY848" fmla="*/ 319863 h 435151"/>
                <a:gd name="connsiteX849" fmla="*/ 148496 w 662595"/>
                <a:gd name="connsiteY849" fmla="*/ 316417 h 435151"/>
                <a:gd name="connsiteX850" fmla="*/ 156329 w 662595"/>
                <a:gd name="connsiteY850" fmla="*/ 316103 h 435151"/>
                <a:gd name="connsiteX851" fmla="*/ 160401 w 662595"/>
                <a:gd name="connsiteY851" fmla="*/ 314537 h 435151"/>
                <a:gd name="connsiteX852" fmla="*/ 161968 w 662595"/>
                <a:gd name="connsiteY852" fmla="*/ 311404 h 435151"/>
                <a:gd name="connsiteX853" fmla="*/ 161654 w 662595"/>
                <a:gd name="connsiteY853" fmla="*/ 307018 h 435151"/>
                <a:gd name="connsiteX854" fmla="*/ 154135 w 662595"/>
                <a:gd name="connsiteY854" fmla="*/ 302632 h 435151"/>
                <a:gd name="connsiteX855" fmla="*/ 152569 w 662595"/>
                <a:gd name="connsiteY855" fmla="*/ 299499 h 435151"/>
                <a:gd name="connsiteX856" fmla="*/ 158522 w 662595"/>
                <a:gd name="connsiteY856" fmla="*/ 294487 h 435151"/>
                <a:gd name="connsiteX857" fmla="*/ 152569 w 662595"/>
                <a:gd name="connsiteY857" fmla="*/ 289161 h 435151"/>
                <a:gd name="connsiteX858" fmla="*/ 148810 w 662595"/>
                <a:gd name="connsiteY858" fmla="*/ 287908 h 435151"/>
                <a:gd name="connsiteX859" fmla="*/ 144111 w 662595"/>
                <a:gd name="connsiteY859" fmla="*/ 287908 h 435151"/>
                <a:gd name="connsiteX860" fmla="*/ 146930 w 662595"/>
                <a:gd name="connsiteY860" fmla="*/ 294487 h 435151"/>
                <a:gd name="connsiteX861" fmla="*/ 137218 w 662595"/>
                <a:gd name="connsiteY861" fmla="*/ 293547 h 435151"/>
                <a:gd name="connsiteX862" fmla="*/ 130326 w 662595"/>
                <a:gd name="connsiteY862" fmla="*/ 289474 h 435151"/>
                <a:gd name="connsiteX863" fmla="*/ 123747 w 662595"/>
                <a:gd name="connsiteY863" fmla="*/ 286968 h 435151"/>
                <a:gd name="connsiteX864" fmla="*/ 114975 w 662595"/>
                <a:gd name="connsiteY864" fmla="*/ 291354 h 435151"/>
                <a:gd name="connsiteX865" fmla="*/ 114975 w 662595"/>
                <a:gd name="connsiteY865" fmla="*/ 294487 h 435151"/>
                <a:gd name="connsiteX866" fmla="*/ 118421 w 662595"/>
                <a:gd name="connsiteY866" fmla="*/ 294487 h 435151"/>
                <a:gd name="connsiteX867" fmla="*/ 118421 w 662595"/>
                <a:gd name="connsiteY867" fmla="*/ 297933 h 435151"/>
                <a:gd name="connsiteX868" fmla="*/ 102444 w 662595"/>
                <a:gd name="connsiteY868" fmla="*/ 291354 h 435151"/>
                <a:gd name="connsiteX869" fmla="*/ 93045 w 662595"/>
                <a:gd name="connsiteY869" fmla="*/ 289161 h 435151"/>
                <a:gd name="connsiteX870" fmla="*/ 86153 w 662595"/>
                <a:gd name="connsiteY870" fmla="*/ 291354 h 435151"/>
                <a:gd name="connsiteX871" fmla="*/ 89912 w 662595"/>
                <a:gd name="connsiteY871" fmla="*/ 292294 h 43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Lst>
              <a:rect l="l" t="t" r="r" b="b"/>
              <a:pathLst>
                <a:path w="662595" h="435151">
                  <a:moveTo>
                    <a:pt x="300752" y="418547"/>
                  </a:moveTo>
                  <a:lnTo>
                    <a:pt x="296680" y="419800"/>
                  </a:lnTo>
                  <a:lnTo>
                    <a:pt x="293547" y="415101"/>
                  </a:lnTo>
                  <a:lnTo>
                    <a:pt x="297306" y="409149"/>
                  </a:lnTo>
                  <a:lnTo>
                    <a:pt x="299499" y="407269"/>
                  </a:lnTo>
                  <a:lnTo>
                    <a:pt x="301066" y="408522"/>
                  </a:lnTo>
                  <a:lnTo>
                    <a:pt x="300126" y="416041"/>
                  </a:lnTo>
                  <a:lnTo>
                    <a:pt x="300752" y="418547"/>
                  </a:lnTo>
                  <a:close/>
                  <a:moveTo>
                    <a:pt x="447056" y="408522"/>
                  </a:moveTo>
                  <a:lnTo>
                    <a:pt x="443297" y="411655"/>
                  </a:lnTo>
                  <a:lnTo>
                    <a:pt x="440477" y="408835"/>
                  </a:lnTo>
                  <a:lnTo>
                    <a:pt x="443297" y="405389"/>
                  </a:lnTo>
                  <a:lnTo>
                    <a:pt x="447369" y="403196"/>
                  </a:lnTo>
                  <a:lnTo>
                    <a:pt x="447056" y="408522"/>
                  </a:lnTo>
                  <a:close/>
                  <a:moveTo>
                    <a:pt x="290414" y="390038"/>
                  </a:moveTo>
                  <a:lnTo>
                    <a:pt x="294173" y="390665"/>
                  </a:lnTo>
                  <a:lnTo>
                    <a:pt x="294173" y="393171"/>
                  </a:lnTo>
                  <a:lnTo>
                    <a:pt x="296680" y="395051"/>
                  </a:lnTo>
                  <a:lnTo>
                    <a:pt x="297306" y="397870"/>
                  </a:lnTo>
                  <a:lnTo>
                    <a:pt x="295427" y="399437"/>
                  </a:lnTo>
                  <a:lnTo>
                    <a:pt x="295113" y="404136"/>
                  </a:lnTo>
                  <a:lnTo>
                    <a:pt x="291980" y="405703"/>
                  </a:lnTo>
                  <a:lnTo>
                    <a:pt x="289161" y="399124"/>
                  </a:lnTo>
                  <a:lnTo>
                    <a:pt x="289161" y="394424"/>
                  </a:lnTo>
                  <a:lnTo>
                    <a:pt x="287908" y="389725"/>
                  </a:lnTo>
                  <a:lnTo>
                    <a:pt x="290414" y="390038"/>
                  </a:lnTo>
                  <a:close/>
                  <a:moveTo>
                    <a:pt x="415414" y="403823"/>
                  </a:moveTo>
                  <a:lnTo>
                    <a:pt x="414161" y="406016"/>
                  </a:lnTo>
                  <a:lnTo>
                    <a:pt x="410088" y="401630"/>
                  </a:lnTo>
                  <a:lnTo>
                    <a:pt x="409149" y="396617"/>
                  </a:lnTo>
                  <a:lnTo>
                    <a:pt x="409462" y="393171"/>
                  </a:lnTo>
                  <a:lnTo>
                    <a:pt x="410715" y="390038"/>
                  </a:lnTo>
                  <a:lnTo>
                    <a:pt x="412908" y="388785"/>
                  </a:lnTo>
                  <a:lnTo>
                    <a:pt x="415727" y="393171"/>
                  </a:lnTo>
                  <a:lnTo>
                    <a:pt x="417294" y="399124"/>
                  </a:lnTo>
                  <a:lnTo>
                    <a:pt x="415414" y="403823"/>
                  </a:lnTo>
                  <a:close/>
                  <a:moveTo>
                    <a:pt x="401630" y="385652"/>
                  </a:moveTo>
                  <a:lnTo>
                    <a:pt x="401316" y="391918"/>
                  </a:lnTo>
                  <a:lnTo>
                    <a:pt x="400063" y="392545"/>
                  </a:lnTo>
                  <a:lnTo>
                    <a:pt x="397870" y="389725"/>
                  </a:lnTo>
                  <a:lnTo>
                    <a:pt x="395051" y="388159"/>
                  </a:lnTo>
                  <a:lnTo>
                    <a:pt x="391605" y="388785"/>
                  </a:lnTo>
                  <a:lnTo>
                    <a:pt x="387219" y="386592"/>
                  </a:lnTo>
                  <a:lnTo>
                    <a:pt x="383773" y="378760"/>
                  </a:lnTo>
                  <a:lnTo>
                    <a:pt x="383146" y="372181"/>
                  </a:lnTo>
                  <a:lnTo>
                    <a:pt x="385026" y="372181"/>
                  </a:lnTo>
                  <a:lnTo>
                    <a:pt x="390038" y="378134"/>
                  </a:lnTo>
                  <a:lnTo>
                    <a:pt x="395364" y="379700"/>
                  </a:lnTo>
                  <a:lnTo>
                    <a:pt x="400377" y="382833"/>
                  </a:lnTo>
                  <a:lnTo>
                    <a:pt x="401630" y="385652"/>
                  </a:lnTo>
                  <a:close/>
                  <a:moveTo>
                    <a:pt x="147870" y="380640"/>
                  </a:moveTo>
                  <a:lnTo>
                    <a:pt x="153509" y="383773"/>
                  </a:lnTo>
                  <a:lnTo>
                    <a:pt x="158522" y="383146"/>
                  </a:lnTo>
                  <a:lnTo>
                    <a:pt x="159461" y="385026"/>
                  </a:lnTo>
                  <a:lnTo>
                    <a:pt x="156329" y="387845"/>
                  </a:lnTo>
                  <a:lnTo>
                    <a:pt x="151003" y="388785"/>
                  </a:lnTo>
                  <a:lnTo>
                    <a:pt x="147557" y="388159"/>
                  </a:lnTo>
                  <a:lnTo>
                    <a:pt x="144737" y="386592"/>
                  </a:lnTo>
                  <a:lnTo>
                    <a:pt x="138785" y="380327"/>
                  </a:lnTo>
                  <a:lnTo>
                    <a:pt x="137218" y="377194"/>
                  </a:lnTo>
                  <a:lnTo>
                    <a:pt x="136905" y="372494"/>
                  </a:lnTo>
                  <a:lnTo>
                    <a:pt x="138785" y="370615"/>
                  </a:lnTo>
                  <a:lnTo>
                    <a:pt x="147870" y="380640"/>
                  </a:lnTo>
                  <a:close/>
                  <a:moveTo>
                    <a:pt x="365602" y="371555"/>
                  </a:moveTo>
                  <a:lnTo>
                    <a:pt x="363409" y="373748"/>
                  </a:lnTo>
                  <a:lnTo>
                    <a:pt x="360590" y="373748"/>
                  </a:lnTo>
                  <a:lnTo>
                    <a:pt x="359963" y="375314"/>
                  </a:lnTo>
                  <a:lnTo>
                    <a:pt x="356517" y="376254"/>
                  </a:lnTo>
                  <a:lnTo>
                    <a:pt x="354011" y="372494"/>
                  </a:lnTo>
                  <a:lnTo>
                    <a:pt x="359650" y="370302"/>
                  </a:lnTo>
                  <a:lnTo>
                    <a:pt x="358397" y="368735"/>
                  </a:lnTo>
                  <a:lnTo>
                    <a:pt x="361529" y="366542"/>
                  </a:lnTo>
                  <a:lnTo>
                    <a:pt x="361529" y="369988"/>
                  </a:lnTo>
                  <a:lnTo>
                    <a:pt x="365602" y="371555"/>
                  </a:lnTo>
                  <a:close/>
                  <a:moveTo>
                    <a:pt x="283208" y="372808"/>
                  </a:moveTo>
                  <a:lnTo>
                    <a:pt x="284148" y="375314"/>
                  </a:lnTo>
                  <a:lnTo>
                    <a:pt x="286341" y="377507"/>
                  </a:lnTo>
                  <a:lnTo>
                    <a:pt x="283522" y="379073"/>
                  </a:lnTo>
                  <a:lnTo>
                    <a:pt x="279762" y="374374"/>
                  </a:lnTo>
                  <a:lnTo>
                    <a:pt x="276630" y="375314"/>
                  </a:lnTo>
                  <a:lnTo>
                    <a:pt x="274750" y="372181"/>
                  </a:lnTo>
                  <a:lnTo>
                    <a:pt x="280076" y="366542"/>
                  </a:lnTo>
                  <a:lnTo>
                    <a:pt x="282269" y="367482"/>
                  </a:lnTo>
                  <a:lnTo>
                    <a:pt x="281642" y="370928"/>
                  </a:lnTo>
                  <a:lnTo>
                    <a:pt x="283208" y="372808"/>
                  </a:lnTo>
                  <a:close/>
                  <a:moveTo>
                    <a:pt x="195802" y="362156"/>
                  </a:moveTo>
                  <a:lnTo>
                    <a:pt x="197055" y="369988"/>
                  </a:lnTo>
                  <a:lnTo>
                    <a:pt x="194549" y="369988"/>
                  </a:lnTo>
                  <a:lnTo>
                    <a:pt x="194549" y="373121"/>
                  </a:lnTo>
                  <a:lnTo>
                    <a:pt x="187970" y="369988"/>
                  </a:lnTo>
                  <a:lnTo>
                    <a:pt x="187970" y="367482"/>
                  </a:lnTo>
                  <a:lnTo>
                    <a:pt x="192983" y="362783"/>
                  </a:lnTo>
                  <a:lnTo>
                    <a:pt x="192356" y="358397"/>
                  </a:lnTo>
                  <a:lnTo>
                    <a:pt x="195802" y="362156"/>
                  </a:lnTo>
                  <a:close/>
                  <a:moveTo>
                    <a:pt x="235903" y="368108"/>
                  </a:moveTo>
                  <a:lnTo>
                    <a:pt x="240602" y="372494"/>
                  </a:lnTo>
                  <a:lnTo>
                    <a:pt x="243108" y="372494"/>
                  </a:lnTo>
                  <a:lnTo>
                    <a:pt x="243735" y="364976"/>
                  </a:lnTo>
                  <a:lnTo>
                    <a:pt x="247807" y="363096"/>
                  </a:lnTo>
                  <a:lnTo>
                    <a:pt x="253446" y="365602"/>
                  </a:lnTo>
                  <a:lnTo>
                    <a:pt x="257833" y="369362"/>
                  </a:lnTo>
                  <a:lnTo>
                    <a:pt x="257833" y="372494"/>
                  </a:lnTo>
                  <a:lnTo>
                    <a:pt x="256579" y="377194"/>
                  </a:lnTo>
                  <a:lnTo>
                    <a:pt x="261592" y="380640"/>
                  </a:lnTo>
                  <a:lnTo>
                    <a:pt x="268484" y="382206"/>
                  </a:lnTo>
                  <a:lnTo>
                    <a:pt x="275376" y="381893"/>
                  </a:lnTo>
                  <a:lnTo>
                    <a:pt x="278823" y="387532"/>
                  </a:lnTo>
                  <a:lnTo>
                    <a:pt x="275063" y="389099"/>
                  </a:lnTo>
                  <a:lnTo>
                    <a:pt x="272557" y="387845"/>
                  </a:lnTo>
                  <a:lnTo>
                    <a:pt x="272557" y="391291"/>
                  </a:lnTo>
                  <a:lnTo>
                    <a:pt x="275690" y="394111"/>
                  </a:lnTo>
                  <a:lnTo>
                    <a:pt x="278196" y="397244"/>
                  </a:lnTo>
                  <a:lnTo>
                    <a:pt x="273183" y="396304"/>
                  </a:lnTo>
                  <a:lnTo>
                    <a:pt x="270050" y="393485"/>
                  </a:lnTo>
                  <a:lnTo>
                    <a:pt x="266291" y="385026"/>
                  </a:lnTo>
                  <a:lnTo>
                    <a:pt x="264725" y="389099"/>
                  </a:lnTo>
                  <a:lnTo>
                    <a:pt x="265038" y="392231"/>
                  </a:lnTo>
                  <a:lnTo>
                    <a:pt x="266604" y="395051"/>
                  </a:lnTo>
                  <a:lnTo>
                    <a:pt x="269424" y="397244"/>
                  </a:lnTo>
                  <a:lnTo>
                    <a:pt x="269424" y="400377"/>
                  </a:lnTo>
                  <a:lnTo>
                    <a:pt x="263785" y="402570"/>
                  </a:lnTo>
                  <a:lnTo>
                    <a:pt x="259712" y="402570"/>
                  </a:lnTo>
                  <a:lnTo>
                    <a:pt x="255953" y="400690"/>
                  </a:lnTo>
                  <a:lnTo>
                    <a:pt x="251880" y="397244"/>
                  </a:lnTo>
                  <a:lnTo>
                    <a:pt x="254073" y="406956"/>
                  </a:lnTo>
                  <a:lnTo>
                    <a:pt x="266918" y="414474"/>
                  </a:lnTo>
                  <a:lnTo>
                    <a:pt x="269424" y="422307"/>
                  </a:lnTo>
                  <a:lnTo>
                    <a:pt x="266291" y="422307"/>
                  </a:lnTo>
                  <a:lnTo>
                    <a:pt x="266291" y="419487"/>
                  </a:lnTo>
                  <a:lnTo>
                    <a:pt x="263785" y="419487"/>
                  </a:lnTo>
                  <a:lnTo>
                    <a:pt x="261592" y="427319"/>
                  </a:lnTo>
                  <a:lnTo>
                    <a:pt x="257833" y="435151"/>
                  </a:lnTo>
                  <a:lnTo>
                    <a:pt x="257833" y="425126"/>
                  </a:lnTo>
                  <a:lnTo>
                    <a:pt x="254700" y="426379"/>
                  </a:lnTo>
                  <a:lnTo>
                    <a:pt x="251880" y="428572"/>
                  </a:lnTo>
                  <a:lnTo>
                    <a:pt x="249061" y="428572"/>
                  </a:lnTo>
                  <a:lnTo>
                    <a:pt x="245928" y="425126"/>
                  </a:lnTo>
                  <a:lnTo>
                    <a:pt x="245928" y="422307"/>
                  </a:lnTo>
                  <a:lnTo>
                    <a:pt x="255013" y="422307"/>
                  </a:lnTo>
                  <a:lnTo>
                    <a:pt x="255013" y="419487"/>
                  </a:lnTo>
                  <a:lnTo>
                    <a:pt x="251880" y="416041"/>
                  </a:lnTo>
                  <a:lnTo>
                    <a:pt x="249061" y="416041"/>
                  </a:lnTo>
                  <a:lnTo>
                    <a:pt x="249061" y="419487"/>
                  </a:lnTo>
                  <a:lnTo>
                    <a:pt x="245928" y="419487"/>
                  </a:lnTo>
                  <a:lnTo>
                    <a:pt x="240602" y="412908"/>
                  </a:lnTo>
                  <a:lnTo>
                    <a:pt x="237469" y="412908"/>
                  </a:lnTo>
                  <a:lnTo>
                    <a:pt x="240602" y="419487"/>
                  </a:lnTo>
                  <a:lnTo>
                    <a:pt x="240602" y="422307"/>
                  </a:lnTo>
                  <a:lnTo>
                    <a:pt x="231830" y="416354"/>
                  </a:lnTo>
                  <a:lnTo>
                    <a:pt x="222432" y="402883"/>
                  </a:lnTo>
                  <a:lnTo>
                    <a:pt x="217106" y="397244"/>
                  </a:lnTo>
                  <a:lnTo>
                    <a:pt x="204574" y="389412"/>
                  </a:lnTo>
                  <a:lnTo>
                    <a:pt x="199875" y="383146"/>
                  </a:lnTo>
                  <a:lnTo>
                    <a:pt x="201128" y="374687"/>
                  </a:lnTo>
                  <a:lnTo>
                    <a:pt x="211153" y="371241"/>
                  </a:lnTo>
                  <a:lnTo>
                    <a:pt x="213973" y="369362"/>
                  </a:lnTo>
                  <a:lnTo>
                    <a:pt x="215539" y="366229"/>
                  </a:lnTo>
                  <a:lnTo>
                    <a:pt x="215539" y="363096"/>
                  </a:lnTo>
                  <a:lnTo>
                    <a:pt x="217106" y="359963"/>
                  </a:lnTo>
                  <a:lnTo>
                    <a:pt x="222745" y="365915"/>
                  </a:lnTo>
                  <a:lnTo>
                    <a:pt x="235903" y="368108"/>
                  </a:lnTo>
                  <a:close/>
                  <a:moveTo>
                    <a:pt x="130639" y="357770"/>
                  </a:moveTo>
                  <a:lnTo>
                    <a:pt x="133459" y="359023"/>
                  </a:lnTo>
                  <a:lnTo>
                    <a:pt x="138785" y="369988"/>
                  </a:lnTo>
                  <a:lnTo>
                    <a:pt x="133772" y="368422"/>
                  </a:lnTo>
                  <a:lnTo>
                    <a:pt x="130953" y="363723"/>
                  </a:lnTo>
                  <a:lnTo>
                    <a:pt x="126567" y="362783"/>
                  </a:lnTo>
                  <a:lnTo>
                    <a:pt x="122494" y="360276"/>
                  </a:lnTo>
                  <a:lnTo>
                    <a:pt x="121554" y="357457"/>
                  </a:lnTo>
                  <a:lnTo>
                    <a:pt x="124687" y="354324"/>
                  </a:lnTo>
                  <a:lnTo>
                    <a:pt x="128133" y="357457"/>
                  </a:lnTo>
                  <a:lnTo>
                    <a:pt x="130639" y="357770"/>
                  </a:lnTo>
                  <a:close/>
                  <a:moveTo>
                    <a:pt x="327695" y="361843"/>
                  </a:moveTo>
                  <a:lnTo>
                    <a:pt x="323622" y="359337"/>
                  </a:lnTo>
                  <a:lnTo>
                    <a:pt x="318609" y="355264"/>
                  </a:lnTo>
                  <a:lnTo>
                    <a:pt x="321429" y="353384"/>
                  </a:lnTo>
                  <a:lnTo>
                    <a:pt x="327695" y="357144"/>
                  </a:lnTo>
                  <a:lnTo>
                    <a:pt x="328321" y="359023"/>
                  </a:lnTo>
                  <a:lnTo>
                    <a:pt x="327695" y="361843"/>
                  </a:lnTo>
                  <a:close/>
                  <a:moveTo>
                    <a:pt x="385339" y="351504"/>
                  </a:moveTo>
                  <a:lnTo>
                    <a:pt x="387532" y="352444"/>
                  </a:lnTo>
                  <a:lnTo>
                    <a:pt x="393798" y="351191"/>
                  </a:lnTo>
                  <a:lnTo>
                    <a:pt x="400690" y="351504"/>
                  </a:lnTo>
                  <a:lnTo>
                    <a:pt x="405076" y="353071"/>
                  </a:lnTo>
                  <a:lnTo>
                    <a:pt x="406329" y="355890"/>
                  </a:lnTo>
                  <a:lnTo>
                    <a:pt x="404136" y="359023"/>
                  </a:lnTo>
                  <a:lnTo>
                    <a:pt x="403196" y="362156"/>
                  </a:lnTo>
                  <a:lnTo>
                    <a:pt x="397557" y="364662"/>
                  </a:lnTo>
                  <a:lnTo>
                    <a:pt x="391918" y="364349"/>
                  </a:lnTo>
                  <a:lnTo>
                    <a:pt x="388785" y="362156"/>
                  </a:lnTo>
                  <a:lnTo>
                    <a:pt x="384399" y="356517"/>
                  </a:lnTo>
                  <a:lnTo>
                    <a:pt x="380953" y="356517"/>
                  </a:lnTo>
                  <a:lnTo>
                    <a:pt x="379700" y="353697"/>
                  </a:lnTo>
                  <a:lnTo>
                    <a:pt x="380326" y="351504"/>
                  </a:lnTo>
                  <a:lnTo>
                    <a:pt x="382519" y="350565"/>
                  </a:lnTo>
                  <a:lnTo>
                    <a:pt x="385339" y="351504"/>
                  </a:lnTo>
                  <a:close/>
                  <a:moveTo>
                    <a:pt x="371868" y="350878"/>
                  </a:moveTo>
                  <a:lnTo>
                    <a:pt x="376254" y="359650"/>
                  </a:lnTo>
                  <a:lnTo>
                    <a:pt x="369675" y="353384"/>
                  </a:lnTo>
                  <a:lnTo>
                    <a:pt x="363096" y="343672"/>
                  </a:lnTo>
                  <a:lnTo>
                    <a:pt x="364036" y="343046"/>
                  </a:lnTo>
                  <a:lnTo>
                    <a:pt x="371868" y="350878"/>
                  </a:lnTo>
                  <a:close/>
                  <a:moveTo>
                    <a:pt x="372181" y="340853"/>
                  </a:moveTo>
                  <a:lnTo>
                    <a:pt x="374061" y="344612"/>
                  </a:lnTo>
                  <a:lnTo>
                    <a:pt x="376880" y="354637"/>
                  </a:lnTo>
                  <a:lnTo>
                    <a:pt x="372181" y="349311"/>
                  </a:lnTo>
                  <a:lnTo>
                    <a:pt x="370615" y="343672"/>
                  </a:lnTo>
                  <a:lnTo>
                    <a:pt x="372181" y="340853"/>
                  </a:lnTo>
                  <a:close/>
                  <a:moveTo>
                    <a:pt x="170426" y="355264"/>
                  </a:moveTo>
                  <a:lnTo>
                    <a:pt x="172619" y="361530"/>
                  </a:lnTo>
                  <a:lnTo>
                    <a:pt x="187970" y="381893"/>
                  </a:lnTo>
                  <a:lnTo>
                    <a:pt x="190163" y="393485"/>
                  </a:lnTo>
                  <a:lnTo>
                    <a:pt x="184524" y="396304"/>
                  </a:lnTo>
                  <a:lnTo>
                    <a:pt x="177005" y="394738"/>
                  </a:lnTo>
                  <a:lnTo>
                    <a:pt x="173559" y="392858"/>
                  </a:lnTo>
                  <a:lnTo>
                    <a:pt x="171366" y="385339"/>
                  </a:lnTo>
                  <a:lnTo>
                    <a:pt x="162908" y="367169"/>
                  </a:lnTo>
                  <a:lnTo>
                    <a:pt x="161654" y="356517"/>
                  </a:lnTo>
                  <a:lnTo>
                    <a:pt x="159148" y="360590"/>
                  </a:lnTo>
                  <a:lnTo>
                    <a:pt x="158522" y="364662"/>
                  </a:lnTo>
                  <a:lnTo>
                    <a:pt x="159461" y="368735"/>
                  </a:lnTo>
                  <a:lnTo>
                    <a:pt x="161654" y="372494"/>
                  </a:lnTo>
                  <a:lnTo>
                    <a:pt x="158522" y="372494"/>
                  </a:lnTo>
                  <a:lnTo>
                    <a:pt x="152882" y="369048"/>
                  </a:lnTo>
                  <a:lnTo>
                    <a:pt x="146303" y="367795"/>
                  </a:lnTo>
                  <a:lnTo>
                    <a:pt x="140664" y="364976"/>
                  </a:lnTo>
                  <a:lnTo>
                    <a:pt x="138785" y="356517"/>
                  </a:lnTo>
                  <a:lnTo>
                    <a:pt x="141918" y="343672"/>
                  </a:lnTo>
                  <a:lnTo>
                    <a:pt x="146930" y="332081"/>
                  </a:lnTo>
                  <a:lnTo>
                    <a:pt x="163847" y="339286"/>
                  </a:lnTo>
                  <a:lnTo>
                    <a:pt x="168547" y="344926"/>
                  </a:lnTo>
                  <a:lnTo>
                    <a:pt x="170426" y="355264"/>
                  </a:lnTo>
                  <a:close/>
                  <a:moveTo>
                    <a:pt x="234963" y="338033"/>
                  </a:moveTo>
                  <a:lnTo>
                    <a:pt x="230577" y="335527"/>
                  </a:lnTo>
                  <a:lnTo>
                    <a:pt x="228697" y="331768"/>
                  </a:lnTo>
                  <a:lnTo>
                    <a:pt x="234336" y="329261"/>
                  </a:lnTo>
                  <a:lnTo>
                    <a:pt x="237156" y="329261"/>
                  </a:lnTo>
                  <a:lnTo>
                    <a:pt x="237156" y="332707"/>
                  </a:lnTo>
                  <a:lnTo>
                    <a:pt x="234963" y="338033"/>
                  </a:lnTo>
                  <a:close/>
                  <a:moveTo>
                    <a:pt x="404136" y="320176"/>
                  </a:moveTo>
                  <a:lnTo>
                    <a:pt x="402883" y="324249"/>
                  </a:lnTo>
                  <a:lnTo>
                    <a:pt x="394111" y="332707"/>
                  </a:lnTo>
                  <a:lnTo>
                    <a:pt x="389098" y="334900"/>
                  </a:lnTo>
                  <a:lnTo>
                    <a:pt x="386906" y="334900"/>
                  </a:lnTo>
                  <a:lnTo>
                    <a:pt x="377194" y="332707"/>
                  </a:lnTo>
                  <a:lnTo>
                    <a:pt x="373434" y="330514"/>
                  </a:lnTo>
                  <a:lnTo>
                    <a:pt x="372808" y="328008"/>
                  </a:lnTo>
                  <a:lnTo>
                    <a:pt x="376880" y="327695"/>
                  </a:lnTo>
                  <a:lnTo>
                    <a:pt x="382519" y="326128"/>
                  </a:lnTo>
                  <a:lnTo>
                    <a:pt x="385966" y="329575"/>
                  </a:lnTo>
                  <a:lnTo>
                    <a:pt x="387845" y="327695"/>
                  </a:lnTo>
                  <a:lnTo>
                    <a:pt x="393171" y="326442"/>
                  </a:lnTo>
                  <a:lnTo>
                    <a:pt x="398184" y="320803"/>
                  </a:lnTo>
                  <a:lnTo>
                    <a:pt x="403196" y="318296"/>
                  </a:lnTo>
                  <a:lnTo>
                    <a:pt x="404136" y="320176"/>
                  </a:lnTo>
                  <a:close/>
                  <a:moveTo>
                    <a:pt x="400690" y="344612"/>
                  </a:moveTo>
                  <a:lnTo>
                    <a:pt x="388472" y="345552"/>
                  </a:lnTo>
                  <a:lnTo>
                    <a:pt x="387532" y="343986"/>
                  </a:lnTo>
                  <a:lnTo>
                    <a:pt x="396930" y="341793"/>
                  </a:lnTo>
                  <a:lnTo>
                    <a:pt x="411028" y="337720"/>
                  </a:lnTo>
                  <a:lnTo>
                    <a:pt x="414161" y="335840"/>
                  </a:lnTo>
                  <a:lnTo>
                    <a:pt x="416981" y="331454"/>
                  </a:lnTo>
                  <a:lnTo>
                    <a:pt x="418234" y="326755"/>
                  </a:lnTo>
                  <a:lnTo>
                    <a:pt x="422307" y="323309"/>
                  </a:lnTo>
                  <a:lnTo>
                    <a:pt x="425126" y="319863"/>
                  </a:lnTo>
                  <a:lnTo>
                    <a:pt x="428885" y="316730"/>
                  </a:lnTo>
                  <a:lnTo>
                    <a:pt x="431392" y="318610"/>
                  </a:lnTo>
                  <a:lnTo>
                    <a:pt x="427319" y="327382"/>
                  </a:lnTo>
                  <a:lnTo>
                    <a:pt x="422620" y="333334"/>
                  </a:lnTo>
                  <a:lnTo>
                    <a:pt x="416981" y="338033"/>
                  </a:lnTo>
                  <a:lnTo>
                    <a:pt x="400690" y="344612"/>
                  </a:lnTo>
                  <a:close/>
                  <a:moveTo>
                    <a:pt x="441104" y="385026"/>
                  </a:moveTo>
                  <a:lnTo>
                    <a:pt x="435464" y="385026"/>
                  </a:lnTo>
                  <a:lnTo>
                    <a:pt x="442357" y="369048"/>
                  </a:lnTo>
                  <a:lnTo>
                    <a:pt x="443297" y="361843"/>
                  </a:lnTo>
                  <a:lnTo>
                    <a:pt x="438284" y="356517"/>
                  </a:lnTo>
                  <a:lnTo>
                    <a:pt x="438284" y="353697"/>
                  </a:lnTo>
                  <a:lnTo>
                    <a:pt x="447369" y="353384"/>
                  </a:lnTo>
                  <a:lnTo>
                    <a:pt x="453322" y="351818"/>
                  </a:lnTo>
                  <a:lnTo>
                    <a:pt x="457708" y="348058"/>
                  </a:lnTo>
                  <a:lnTo>
                    <a:pt x="461780" y="341479"/>
                  </a:lnTo>
                  <a:lnTo>
                    <a:pt x="471805" y="320489"/>
                  </a:lnTo>
                  <a:lnTo>
                    <a:pt x="473372" y="312971"/>
                  </a:lnTo>
                  <a:lnTo>
                    <a:pt x="475565" y="316103"/>
                  </a:lnTo>
                  <a:lnTo>
                    <a:pt x="476191" y="319236"/>
                  </a:lnTo>
                  <a:lnTo>
                    <a:pt x="473685" y="329575"/>
                  </a:lnTo>
                  <a:lnTo>
                    <a:pt x="469926" y="337407"/>
                  </a:lnTo>
                  <a:lnTo>
                    <a:pt x="449875" y="367482"/>
                  </a:lnTo>
                  <a:lnTo>
                    <a:pt x="447369" y="372494"/>
                  </a:lnTo>
                  <a:lnTo>
                    <a:pt x="444236" y="381580"/>
                  </a:lnTo>
                  <a:lnTo>
                    <a:pt x="441104" y="385026"/>
                  </a:lnTo>
                  <a:close/>
                  <a:moveTo>
                    <a:pt x="260652" y="322056"/>
                  </a:moveTo>
                  <a:lnTo>
                    <a:pt x="254700" y="324562"/>
                  </a:lnTo>
                  <a:lnTo>
                    <a:pt x="248121" y="322996"/>
                  </a:lnTo>
                  <a:lnTo>
                    <a:pt x="246554" y="321429"/>
                  </a:lnTo>
                  <a:lnTo>
                    <a:pt x="251567" y="312344"/>
                  </a:lnTo>
                  <a:lnTo>
                    <a:pt x="254073" y="312031"/>
                  </a:lnTo>
                  <a:lnTo>
                    <a:pt x="256893" y="310464"/>
                  </a:lnTo>
                  <a:lnTo>
                    <a:pt x="260026" y="311091"/>
                  </a:lnTo>
                  <a:lnTo>
                    <a:pt x="264411" y="317983"/>
                  </a:lnTo>
                  <a:lnTo>
                    <a:pt x="264725" y="319550"/>
                  </a:lnTo>
                  <a:lnTo>
                    <a:pt x="260652" y="322056"/>
                  </a:lnTo>
                  <a:close/>
                  <a:moveTo>
                    <a:pt x="137531" y="310151"/>
                  </a:moveTo>
                  <a:lnTo>
                    <a:pt x="138785" y="318923"/>
                  </a:lnTo>
                  <a:lnTo>
                    <a:pt x="138158" y="322056"/>
                  </a:lnTo>
                  <a:lnTo>
                    <a:pt x="136278" y="324562"/>
                  </a:lnTo>
                  <a:lnTo>
                    <a:pt x="127193" y="322996"/>
                  </a:lnTo>
                  <a:lnTo>
                    <a:pt x="122494" y="321743"/>
                  </a:lnTo>
                  <a:lnTo>
                    <a:pt x="116541" y="322056"/>
                  </a:lnTo>
                  <a:lnTo>
                    <a:pt x="111842" y="321116"/>
                  </a:lnTo>
                  <a:lnTo>
                    <a:pt x="107770" y="318296"/>
                  </a:lnTo>
                  <a:lnTo>
                    <a:pt x="104637" y="312344"/>
                  </a:lnTo>
                  <a:lnTo>
                    <a:pt x="105263" y="308898"/>
                  </a:lnTo>
                  <a:lnTo>
                    <a:pt x="107456" y="307331"/>
                  </a:lnTo>
                  <a:lnTo>
                    <a:pt x="110276" y="308898"/>
                  </a:lnTo>
                  <a:lnTo>
                    <a:pt x="111842" y="311091"/>
                  </a:lnTo>
                  <a:lnTo>
                    <a:pt x="114975" y="312971"/>
                  </a:lnTo>
                  <a:lnTo>
                    <a:pt x="122181" y="314850"/>
                  </a:lnTo>
                  <a:lnTo>
                    <a:pt x="124687" y="312971"/>
                  </a:lnTo>
                  <a:lnTo>
                    <a:pt x="122807" y="309211"/>
                  </a:lnTo>
                  <a:lnTo>
                    <a:pt x="122807" y="306392"/>
                  </a:lnTo>
                  <a:lnTo>
                    <a:pt x="124687" y="303572"/>
                  </a:lnTo>
                  <a:lnTo>
                    <a:pt x="127506" y="302319"/>
                  </a:lnTo>
                  <a:lnTo>
                    <a:pt x="129699" y="302632"/>
                  </a:lnTo>
                  <a:lnTo>
                    <a:pt x="133459" y="305452"/>
                  </a:lnTo>
                  <a:lnTo>
                    <a:pt x="137531" y="310151"/>
                  </a:lnTo>
                  <a:close/>
                  <a:moveTo>
                    <a:pt x="575502" y="304199"/>
                  </a:moveTo>
                  <a:lnTo>
                    <a:pt x="575502" y="307018"/>
                  </a:lnTo>
                  <a:lnTo>
                    <a:pt x="569550" y="304199"/>
                  </a:lnTo>
                  <a:lnTo>
                    <a:pt x="567044" y="304199"/>
                  </a:lnTo>
                  <a:lnTo>
                    <a:pt x="568923" y="312971"/>
                  </a:lnTo>
                  <a:lnTo>
                    <a:pt x="566104" y="319863"/>
                  </a:lnTo>
                  <a:lnTo>
                    <a:pt x="559838" y="325189"/>
                  </a:lnTo>
                  <a:lnTo>
                    <a:pt x="552319" y="328948"/>
                  </a:lnTo>
                  <a:lnTo>
                    <a:pt x="560151" y="313597"/>
                  </a:lnTo>
                  <a:lnTo>
                    <a:pt x="560778" y="308585"/>
                  </a:lnTo>
                  <a:lnTo>
                    <a:pt x="558585" y="305765"/>
                  </a:lnTo>
                  <a:lnTo>
                    <a:pt x="554512" y="303259"/>
                  </a:lnTo>
                  <a:lnTo>
                    <a:pt x="552006" y="299186"/>
                  </a:lnTo>
                  <a:lnTo>
                    <a:pt x="555139" y="291354"/>
                  </a:lnTo>
                  <a:lnTo>
                    <a:pt x="560465" y="292920"/>
                  </a:lnTo>
                  <a:lnTo>
                    <a:pt x="575502" y="304199"/>
                  </a:lnTo>
                  <a:close/>
                  <a:moveTo>
                    <a:pt x="589913" y="305452"/>
                  </a:moveTo>
                  <a:lnTo>
                    <a:pt x="585841" y="305765"/>
                  </a:lnTo>
                  <a:lnTo>
                    <a:pt x="585527" y="297933"/>
                  </a:lnTo>
                  <a:lnTo>
                    <a:pt x="589287" y="289161"/>
                  </a:lnTo>
                  <a:lnTo>
                    <a:pt x="596179" y="284462"/>
                  </a:lnTo>
                  <a:lnTo>
                    <a:pt x="602445" y="285402"/>
                  </a:lnTo>
                  <a:lnTo>
                    <a:pt x="600878" y="291354"/>
                  </a:lnTo>
                  <a:lnTo>
                    <a:pt x="597432" y="295113"/>
                  </a:lnTo>
                  <a:lnTo>
                    <a:pt x="589913" y="305452"/>
                  </a:lnTo>
                  <a:close/>
                  <a:moveTo>
                    <a:pt x="464913" y="281955"/>
                  </a:moveTo>
                  <a:lnTo>
                    <a:pt x="464913" y="291354"/>
                  </a:lnTo>
                  <a:lnTo>
                    <a:pt x="470552" y="284775"/>
                  </a:lnTo>
                  <a:lnTo>
                    <a:pt x="473059" y="283209"/>
                  </a:lnTo>
                  <a:lnTo>
                    <a:pt x="475565" y="284775"/>
                  </a:lnTo>
                  <a:lnTo>
                    <a:pt x="473998" y="290727"/>
                  </a:lnTo>
                  <a:lnTo>
                    <a:pt x="467419" y="307018"/>
                  </a:lnTo>
                  <a:lnTo>
                    <a:pt x="463033" y="322996"/>
                  </a:lnTo>
                  <a:lnTo>
                    <a:pt x="460214" y="329575"/>
                  </a:lnTo>
                  <a:lnTo>
                    <a:pt x="455828" y="335214"/>
                  </a:lnTo>
                  <a:lnTo>
                    <a:pt x="449875" y="338660"/>
                  </a:lnTo>
                  <a:lnTo>
                    <a:pt x="442983" y="340226"/>
                  </a:lnTo>
                  <a:lnTo>
                    <a:pt x="432645" y="341479"/>
                  </a:lnTo>
                  <a:lnTo>
                    <a:pt x="413535" y="346179"/>
                  </a:lnTo>
                  <a:lnTo>
                    <a:pt x="406329" y="347432"/>
                  </a:lnTo>
                  <a:lnTo>
                    <a:pt x="406329" y="344612"/>
                  </a:lnTo>
                  <a:lnTo>
                    <a:pt x="418547" y="338973"/>
                  </a:lnTo>
                  <a:lnTo>
                    <a:pt x="430139" y="332394"/>
                  </a:lnTo>
                  <a:lnTo>
                    <a:pt x="439850" y="324875"/>
                  </a:lnTo>
                  <a:lnTo>
                    <a:pt x="447369" y="316417"/>
                  </a:lnTo>
                  <a:lnTo>
                    <a:pt x="446116" y="311404"/>
                  </a:lnTo>
                  <a:lnTo>
                    <a:pt x="447682" y="304512"/>
                  </a:lnTo>
                  <a:lnTo>
                    <a:pt x="453008" y="291354"/>
                  </a:lnTo>
                  <a:lnTo>
                    <a:pt x="459274" y="294487"/>
                  </a:lnTo>
                  <a:lnTo>
                    <a:pt x="460527" y="290414"/>
                  </a:lnTo>
                  <a:lnTo>
                    <a:pt x="464913" y="281955"/>
                  </a:lnTo>
                  <a:close/>
                  <a:moveTo>
                    <a:pt x="485590" y="246868"/>
                  </a:moveTo>
                  <a:lnTo>
                    <a:pt x="485277" y="253760"/>
                  </a:lnTo>
                  <a:lnTo>
                    <a:pt x="481830" y="262219"/>
                  </a:lnTo>
                  <a:lnTo>
                    <a:pt x="477444" y="264412"/>
                  </a:lnTo>
                  <a:lnTo>
                    <a:pt x="477131" y="267231"/>
                  </a:lnTo>
                  <a:lnTo>
                    <a:pt x="472745" y="269424"/>
                  </a:lnTo>
                  <a:lnTo>
                    <a:pt x="466166" y="274750"/>
                  </a:lnTo>
                  <a:lnTo>
                    <a:pt x="465540" y="276630"/>
                  </a:lnTo>
                  <a:lnTo>
                    <a:pt x="456454" y="280702"/>
                  </a:lnTo>
                  <a:lnTo>
                    <a:pt x="453948" y="282582"/>
                  </a:lnTo>
                  <a:lnTo>
                    <a:pt x="449562" y="282582"/>
                  </a:lnTo>
                  <a:lnTo>
                    <a:pt x="453322" y="278509"/>
                  </a:lnTo>
                  <a:lnTo>
                    <a:pt x="457081" y="276316"/>
                  </a:lnTo>
                  <a:lnTo>
                    <a:pt x="460214" y="273497"/>
                  </a:lnTo>
                  <a:lnTo>
                    <a:pt x="463660" y="268171"/>
                  </a:lnTo>
                  <a:lnTo>
                    <a:pt x="463660" y="263472"/>
                  </a:lnTo>
                  <a:lnTo>
                    <a:pt x="466793" y="260652"/>
                  </a:lnTo>
                  <a:lnTo>
                    <a:pt x="468359" y="257206"/>
                  </a:lnTo>
                  <a:lnTo>
                    <a:pt x="470552" y="255013"/>
                  </a:lnTo>
                  <a:lnTo>
                    <a:pt x="473372" y="248747"/>
                  </a:lnTo>
                  <a:lnTo>
                    <a:pt x="475251" y="247808"/>
                  </a:lnTo>
                  <a:lnTo>
                    <a:pt x="479637" y="249374"/>
                  </a:lnTo>
                  <a:lnTo>
                    <a:pt x="483397" y="247181"/>
                  </a:lnTo>
                  <a:lnTo>
                    <a:pt x="485590" y="246868"/>
                  </a:lnTo>
                  <a:close/>
                  <a:moveTo>
                    <a:pt x="489036" y="296680"/>
                  </a:moveTo>
                  <a:lnTo>
                    <a:pt x="484650" y="308271"/>
                  </a:lnTo>
                  <a:lnTo>
                    <a:pt x="476191" y="307018"/>
                  </a:lnTo>
                  <a:lnTo>
                    <a:pt x="480577" y="305138"/>
                  </a:lnTo>
                  <a:lnTo>
                    <a:pt x="481204" y="302319"/>
                  </a:lnTo>
                  <a:lnTo>
                    <a:pt x="479324" y="292920"/>
                  </a:lnTo>
                  <a:lnTo>
                    <a:pt x="480577" y="288221"/>
                  </a:lnTo>
                  <a:lnTo>
                    <a:pt x="486530" y="282582"/>
                  </a:lnTo>
                  <a:lnTo>
                    <a:pt x="488096" y="277256"/>
                  </a:lnTo>
                  <a:lnTo>
                    <a:pt x="488723" y="267231"/>
                  </a:lnTo>
                  <a:lnTo>
                    <a:pt x="489663" y="263158"/>
                  </a:lnTo>
                  <a:lnTo>
                    <a:pt x="492482" y="257833"/>
                  </a:lnTo>
                  <a:lnTo>
                    <a:pt x="502507" y="247494"/>
                  </a:lnTo>
                  <a:lnTo>
                    <a:pt x="505327" y="245614"/>
                  </a:lnTo>
                  <a:lnTo>
                    <a:pt x="506893" y="246241"/>
                  </a:lnTo>
                  <a:lnTo>
                    <a:pt x="506893" y="249374"/>
                  </a:lnTo>
                  <a:lnTo>
                    <a:pt x="491542" y="282582"/>
                  </a:lnTo>
                  <a:lnTo>
                    <a:pt x="489036" y="296680"/>
                  </a:lnTo>
                  <a:close/>
                  <a:moveTo>
                    <a:pt x="486530" y="237782"/>
                  </a:moveTo>
                  <a:lnTo>
                    <a:pt x="485590" y="241542"/>
                  </a:lnTo>
                  <a:lnTo>
                    <a:pt x="479011" y="247181"/>
                  </a:lnTo>
                  <a:lnTo>
                    <a:pt x="475878" y="244361"/>
                  </a:lnTo>
                  <a:lnTo>
                    <a:pt x="476505" y="242482"/>
                  </a:lnTo>
                  <a:lnTo>
                    <a:pt x="479324" y="239036"/>
                  </a:lnTo>
                  <a:lnTo>
                    <a:pt x="486530" y="237782"/>
                  </a:lnTo>
                  <a:close/>
                  <a:moveTo>
                    <a:pt x="520678" y="234336"/>
                  </a:moveTo>
                  <a:lnTo>
                    <a:pt x="517858" y="233083"/>
                  </a:lnTo>
                  <a:lnTo>
                    <a:pt x="523184" y="210527"/>
                  </a:lnTo>
                  <a:lnTo>
                    <a:pt x="524750" y="206767"/>
                  </a:lnTo>
                  <a:lnTo>
                    <a:pt x="527570" y="206141"/>
                  </a:lnTo>
                  <a:lnTo>
                    <a:pt x="520678" y="234336"/>
                  </a:lnTo>
                  <a:close/>
                  <a:moveTo>
                    <a:pt x="500001" y="194236"/>
                  </a:moveTo>
                  <a:lnTo>
                    <a:pt x="498121" y="194236"/>
                  </a:lnTo>
                  <a:lnTo>
                    <a:pt x="493109" y="192043"/>
                  </a:lnTo>
                  <a:lnTo>
                    <a:pt x="494988" y="189850"/>
                  </a:lnTo>
                  <a:lnTo>
                    <a:pt x="509399" y="182644"/>
                  </a:lnTo>
                  <a:lnTo>
                    <a:pt x="509713" y="187030"/>
                  </a:lnTo>
                  <a:lnTo>
                    <a:pt x="500001" y="194236"/>
                  </a:lnTo>
                  <a:close/>
                  <a:moveTo>
                    <a:pt x="486843" y="182644"/>
                  </a:moveTo>
                  <a:lnTo>
                    <a:pt x="484650" y="183584"/>
                  </a:lnTo>
                  <a:lnTo>
                    <a:pt x="479324" y="184211"/>
                  </a:lnTo>
                  <a:lnTo>
                    <a:pt x="476818" y="185464"/>
                  </a:lnTo>
                  <a:lnTo>
                    <a:pt x="474312" y="183271"/>
                  </a:lnTo>
                  <a:lnTo>
                    <a:pt x="471179" y="183584"/>
                  </a:lnTo>
                  <a:lnTo>
                    <a:pt x="468673" y="182331"/>
                  </a:lnTo>
                  <a:lnTo>
                    <a:pt x="469612" y="179512"/>
                  </a:lnTo>
                  <a:lnTo>
                    <a:pt x="475251" y="176379"/>
                  </a:lnTo>
                  <a:lnTo>
                    <a:pt x="481830" y="176066"/>
                  </a:lnTo>
                  <a:lnTo>
                    <a:pt x="486216" y="178258"/>
                  </a:lnTo>
                  <a:lnTo>
                    <a:pt x="488096" y="181391"/>
                  </a:lnTo>
                  <a:lnTo>
                    <a:pt x="486843" y="182644"/>
                  </a:lnTo>
                  <a:close/>
                  <a:moveTo>
                    <a:pt x="463347" y="207707"/>
                  </a:moveTo>
                  <a:lnTo>
                    <a:pt x="464913" y="209900"/>
                  </a:lnTo>
                  <a:lnTo>
                    <a:pt x="467419" y="209900"/>
                  </a:lnTo>
                  <a:lnTo>
                    <a:pt x="470239" y="208020"/>
                  </a:lnTo>
                  <a:lnTo>
                    <a:pt x="485277" y="203948"/>
                  </a:lnTo>
                  <a:lnTo>
                    <a:pt x="494675" y="200502"/>
                  </a:lnTo>
                  <a:lnTo>
                    <a:pt x="495928" y="201441"/>
                  </a:lnTo>
                  <a:lnTo>
                    <a:pt x="494048" y="207081"/>
                  </a:lnTo>
                  <a:lnTo>
                    <a:pt x="489349" y="212406"/>
                  </a:lnTo>
                  <a:lnTo>
                    <a:pt x="475251" y="222118"/>
                  </a:lnTo>
                  <a:lnTo>
                    <a:pt x="470866" y="229010"/>
                  </a:lnTo>
                  <a:lnTo>
                    <a:pt x="467419" y="229010"/>
                  </a:lnTo>
                  <a:lnTo>
                    <a:pt x="461154" y="227757"/>
                  </a:lnTo>
                  <a:lnTo>
                    <a:pt x="452695" y="236843"/>
                  </a:lnTo>
                  <a:lnTo>
                    <a:pt x="438284" y="256893"/>
                  </a:lnTo>
                  <a:lnTo>
                    <a:pt x="433585" y="259399"/>
                  </a:lnTo>
                  <a:lnTo>
                    <a:pt x="423246" y="263472"/>
                  </a:lnTo>
                  <a:lnTo>
                    <a:pt x="417920" y="266605"/>
                  </a:lnTo>
                  <a:lnTo>
                    <a:pt x="403510" y="278823"/>
                  </a:lnTo>
                  <a:lnTo>
                    <a:pt x="396930" y="273497"/>
                  </a:lnTo>
                  <a:lnTo>
                    <a:pt x="399750" y="263158"/>
                  </a:lnTo>
                  <a:lnTo>
                    <a:pt x="406016" y="251880"/>
                  </a:lnTo>
                  <a:lnTo>
                    <a:pt x="409462" y="242795"/>
                  </a:lnTo>
                  <a:lnTo>
                    <a:pt x="410402" y="237469"/>
                  </a:lnTo>
                  <a:lnTo>
                    <a:pt x="414161" y="224625"/>
                  </a:lnTo>
                  <a:lnTo>
                    <a:pt x="416041" y="210840"/>
                  </a:lnTo>
                  <a:lnTo>
                    <a:pt x="418860" y="210840"/>
                  </a:lnTo>
                  <a:lnTo>
                    <a:pt x="421993" y="214599"/>
                  </a:lnTo>
                  <a:lnTo>
                    <a:pt x="423246" y="214286"/>
                  </a:lnTo>
                  <a:lnTo>
                    <a:pt x="423873" y="210527"/>
                  </a:lnTo>
                  <a:lnTo>
                    <a:pt x="425753" y="208020"/>
                  </a:lnTo>
                  <a:lnTo>
                    <a:pt x="429825" y="207081"/>
                  </a:lnTo>
                  <a:lnTo>
                    <a:pt x="427946" y="203948"/>
                  </a:lnTo>
                  <a:lnTo>
                    <a:pt x="427319" y="196742"/>
                  </a:lnTo>
                  <a:lnTo>
                    <a:pt x="428259" y="185151"/>
                  </a:lnTo>
                  <a:lnTo>
                    <a:pt x="430452" y="176692"/>
                  </a:lnTo>
                  <a:lnTo>
                    <a:pt x="433585" y="174186"/>
                  </a:lnTo>
                  <a:lnTo>
                    <a:pt x="437031" y="174499"/>
                  </a:lnTo>
                  <a:lnTo>
                    <a:pt x="442983" y="178885"/>
                  </a:lnTo>
                  <a:lnTo>
                    <a:pt x="453008" y="191416"/>
                  </a:lnTo>
                  <a:lnTo>
                    <a:pt x="455828" y="193609"/>
                  </a:lnTo>
                  <a:lnTo>
                    <a:pt x="460840" y="195176"/>
                  </a:lnTo>
                  <a:lnTo>
                    <a:pt x="461780" y="199249"/>
                  </a:lnTo>
                  <a:lnTo>
                    <a:pt x="462094" y="205828"/>
                  </a:lnTo>
                  <a:lnTo>
                    <a:pt x="463347" y="207707"/>
                  </a:lnTo>
                  <a:close/>
                  <a:moveTo>
                    <a:pt x="470552" y="172306"/>
                  </a:moveTo>
                  <a:lnTo>
                    <a:pt x="475251" y="171993"/>
                  </a:lnTo>
                  <a:lnTo>
                    <a:pt x="473685" y="174812"/>
                  </a:lnTo>
                  <a:lnTo>
                    <a:pt x="467733" y="178885"/>
                  </a:lnTo>
                  <a:lnTo>
                    <a:pt x="464600" y="180138"/>
                  </a:lnTo>
                  <a:lnTo>
                    <a:pt x="461467" y="175126"/>
                  </a:lnTo>
                  <a:lnTo>
                    <a:pt x="464913" y="170426"/>
                  </a:lnTo>
                  <a:lnTo>
                    <a:pt x="470552" y="172306"/>
                  </a:lnTo>
                  <a:close/>
                  <a:moveTo>
                    <a:pt x="561404" y="172306"/>
                  </a:moveTo>
                  <a:lnTo>
                    <a:pt x="558898" y="171053"/>
                  </a:lnTo>
                  <a:lnTo>
                    <a:pt x="561091" y="167920"/>
                  </a:lnTo>
                  <a:lnTo>
                    <a:pt x="566104" y="166354"/>
                  </a:lnTo>
                  <a:lnTo>
                    <a:pt x="574562" y="165414"/>
                  </a:lnTo>
                  <a:lnTo>
                    <a:pt x="575816" y="167607"/>
                  </a:lnTo>
                  <a:lnTo>
                    <a:pt x="570177" y="167607"/>
                  </a:lnTo>
                  <a:lnTo>
                    <a:pt x="566730" y="168547"/>
                  </a:lnTo>
                  <a:lnTo>
                    <a:pt x="561404" y="172306"/>
                  </a:lnTo>
                  <a:close/>
                  <a:moveTo>
                    <a:pt x="535715" y="167607"/>
                  </a:moveTo>
                  <a:lnTo>
                    <a:pt x="519111" y="178885"/>
                  </a:lnTo>
                  <a:lnTo>
                    <a:pt x="518798" y="178258"/>
                  </a:lnTo>
                  <a:lnTo>
                    <a:pt x="526003" y="169487"/>
                  </a:lnTo>
                  <a:lnTo>
                    <a:pt x="533522" y="165101"/>
                  </a:lnTo>
                  <a:lnTo>
                    <a:pt x="535715" y="167607"/>
                  </a:lnTo>
                  <a:close/>
                  <a:moveTo>
                    <a:pt x="582395" y="142231"/>
                  </a:moveTo>
                  <a:lnTo>
                    <a:pt x="540728" y="160401"/>
                  </a:lnTo>
                  <a:lnTo>
                    <a:pt x="546993" y="152882"/>
                  </a:lnTo>
                  <a:lnTo>
                    <a:pt x="571743" y="137845"/>
                  </a:lnTo>
                  <a:lnTo>
                    <a:pt x="578635" y="135339"/>
                  </a:lnTo>
                  <a:lnTo>
                    <a:pt x="584274" y="135965"/>
                  </a:lnTo>
                  <a:lnTo>
                    <a:pt x="586154" y="139098"/>
                  </a:lnTo>
                  <a:lnTo>
                    <a:pt x="585527" y="141604"/>
                  </a:lnTo>
                  <a:lnTo>
                    <a:pt x="582395" y="142231"/>
                  </a:lnTo>
                  <a:close/>
                  <a:moveTo>
                    <a:pt x="662595" y="119048"/>
                  </a:moveTo>
                  <a:lnTo>
                    <a:pt x="646304" y="130013"/>
                  </a:lnTo>
                  <a:lnTo>
                    <a:pt x="639725" y="132519"/>
                  </a:lnTo>
                  <a:lnTo>
                    <a:pt x="636279" y="128760"/>
                  </a:lnTo>
                  <a:lnTo>
                    <a:pt x="633773" y="128760"/>
                  </a:lnTo>
                  <a:lnTo>
                    <a:pt x="630327" y="130639"/>
                  </a:lnTo>
                  <a:lnTo>
                    <a:pt x="601505" y="140664"/>
                  </a:lnTo>
                  <a:lnTo>
                    <a:pt x="595866" y="141604"/>
                  </a:lnTo>
                  <a:lnTo>
                    <a:pt x="596806" y="136905"/>
                  </a:lnTo>
                  <a:lnTo>
                    <a:pt x="598999" y="131579"/>
                  </a:lnTo>
                  <a:lnTo>
                    <a:pt x="601818" y="138158"/>
                  </a:lnTo>
                  <a:lnTo>
                    <a:pt x="603698" y="134399"/>
                  </a:lnTo>
                  <a:lnTo>
                    <a:pt x="606204" y="131579"/>
                  </a:lnTo>
                  <a:lnTo>
                    <a:pt x="609337" y="129699"/>
                  </a:lnTo>
                  <a:lnTo>
                    <a:pt x="600565" y="129386"/>
                  </a:lnTo>
                  <a:lnTo>
                    <a:pt x="589913" y="131579"/>
                  </a:lnTo>
                  <a:lnTo>
                    <a:pt x="589913" y="128760"/>
                  </a:lnTo>
                  <a:lnTo>
                    <a:pt x="604011" y="124374"/>
                  </a:lnTo>
                  <a:lnTo>
                    <a:pt x="607457" y="122494"/>
                  </a:lnTo>
                  <a:lnTo>
                    <a:pt x="662595" y="116228"/>
                  </a:lnTo>
                  <a:lnTo>
                    <a:pt x="662595" y="119048"/>
                  </a:lnTo>
                  <a:close/>
                  <a:moveTo>
                    <a:pt x="89912" y="292294"/>
                  </a:moveTo>
                  <a:lnTo>
                    <a:pt x="86779" y="292607"/>
                  </a:lnTo>
                  <a:lnTo>
                    <a:pt x="70489" y="288848"/>
                  </a:lnTo>
                  <a:lnTo>
                    <a:pt x="58584" y="281642"/>
                  </a:lnTo>
                  <a:lnTo>
                    <a:pt x="16604" y="276630"/>
                  </a:lnTo>
                  <a:lnTo>
                    <a:pt x="7519" y="274437"/>
                  </a:lnTo>
                  <a:lnTo>
                    <a:pt x="2193" y="271304"/>
                  </a:lnTo>
                  <a:lnTo>
                    <a:pt x="313" y="266605"/>
                  </a:lnTo>
                  <a:lnTo>
                    <a:pt x="0" y="261279"/>
                  </a:lnTo>
                  <a:lnTo>
                    <a:pt x="626" y="255640"/>
                  </a:lnTo>
                  <a:lnTo>
                    <a:pt x="2819" y="251567"/>
                  </a:lnTo>
                  <a:lnTo>
                    <a:pt x="7519" y="248121"/>
                  </a:lnTo>
                  <a:lnTo>
                    <a:pt x="18484" y="244361"/>
                  </a:lnTo>
                  <a:lnTo>
                    <a:pt x="23496" y="241229"/>
                  </a:lnTo>
                  <a:lnTo>
                    <a:pt x="28196" y="237156"/>
                  </a:lnTo>
                  <a:lnTo>
                    <a:pt x="32581" y="232143"/>
                  </a:lnTo>
                  <a:lnTo>
                    <a:pt x="39787" y="221805"/>
                  </a:lnTo>
                  <a:lnTo>
                    <a:pt x="45113" y="212093"/>
                  </a:lnTo>
                  <a:lnTo>
                    <a:pt x="135965" y="226817"/>
                  </a:lnTo>
                  <a:lnTo>
                    <a:pt x="163534" y="226504"/>
                  </a:lnTo>
                  <a:lnTo>
                    <a:pt x="186090" y="219612"/>
                  </a:lnTo>
                  <a:lnTo>
                    <a:pt x="205827" y="216792"/>
                  </a:lnTo>
                  <a:lnTo>
                    <a:pt x="216166" y="213973"/>
                  </a:lnTo>
                  <a:lnTo>
                    <a:pt x="222745" y="210213"/>
                  </a:lnTo>
                  <a:lnTo>
                    <a:pt x="226504" y="203948"/>
                  </a:lnTo>
                  <a:lnTo>
                    <a:pt x="229950" y="195489"/>
                  </a:lnTo>
                  <a:lnTo>
                    <a:pt x="233083" y="185777"/>
                  </a:lnTo>
                  <a:lnTo>
                    <a:pt x="237782" y="156955"/>
                  </a:lnTo>
                  <a:lnTo>
                    <a:pt x="241542" y="151316"/>
                  </a:lnTo>
                  <a:lnTo>
                    <a:pt x="244361" y="147557"/>
                  </a:lnTo>
                  <a:lnTo>
                    <a:pt x="265978" y="135965"/>
                  </a:lnTo>
                  <a:lnTo>
                    <a:pt x="281015" y="134399"/>
                  </a:lnTo>
                  <a:lnTo>
                    <a:pt x="292294" y="131579"/>
                  </a:lnTo>
                  <a:lnTo>
                    <a:pt x="319549" y="121241"/>
                  </a:lnTo>
                  <a:lnTo>
                    <a:pt x="329574" y="114975"/>
                  </a:lnTo>
                  <a:lnTo>
                    <a:pt x="336780" y="108083"/>
                  </a:lnTo>
                  <a:lnTo>
                    <a:pt x="341166" y="101191"/>
                  </a:lnTo>
                  <a:lnTo>
                    <a:pt x="343986" y="92105"/>
                  </a:lnTo>
                  <a:lnTo>
                    <a:pt x="344299" y="85213"/>
                  </a:lnTo>
                  <a:lnTo>
                    <a:pt x="343046" y="78321"/>
                  </a:lnTo>
                  <a:lnTo>
                    <a:pt x="333647" y="59524"/>
                  </a:lnTo>
                  <a:lnTo>
                    <a:pt x="337407" y="52005"/>
                  </a:lnTo>
                  <a:lnTo>
                    <a:pt x="340853" y="46679"/>
                  </a:lnTo>
                  <a:lnTo>
                    <a:pt x="380013" y="20990"/>
                  </a:lnTo>
                  <a:lnTo>
                    <a:pt x="386279" y="26942"/>
                  </a:lnTo>
                  <a:lnTo>
                    <a:pt x="401003" y="17857"/>
                  </a:lnTo>
                  <a:lnTo>
                    <a:pt x="412595" y="5952"/>
                  </a:lnTo>
                  <a:lnTo>
                    <a:pt x="419487" y="2820"/>
                  </a:lnTo>
                  <a:lnTo>
                    <a:pt x="427946" y="5326"/>
                  </a:lnTo>
                  <a:lnTo>
                    <a:pt x="432645" y="12218"/>
                  </a:lnTo>
                  <a:lnTo>
                    <a:pt x="434211" y="28196"/>
                  </a:lnTo>
                  <a:lnTo>
                    <a:pt x="439850" y="31015"/>
                  </a:lnTo>
                  <a:lnTo>
                    <a:pt x="447056" y="33835"/>
                  </a:lnTo>
                  <a:lnTo>
                    <a:pt x="451442" y="35088"/>
                  </a:lnTo>
                  <a:lnTo>
                    <a:pt x="455201" y="35088"/>
                  </a:lnTo>
                  <a:lnTo>
                    <a:pt x="458647" y="32581"/>
                  </a:lnTo>
                  <a:lnTo>
                    <a:pt x="462094" y="25063"/>
                  </a:lnTo>
                  <a:lnTo>
                    <a:pt x="464913" y="22556"/>
                  </a:lnTo>
                  <a:lnTo>
                    <a:pt x="472432" y="21617"/>
                  </a:lnTo>
                  <a:lnTo>
                    <a:pt x="490289" y="24123"/>
                  </a:lnTo>
                  <a:lnTo>
                    <a:pt x="499061" y="24123"/>
                  </a:lnTo>
                  <a:lnTo>
                    <a:pt x="523810" y="18484"/>
                  </a:lnTo>
                  <a:lnTo>
                    <a:pt x="531642" y="15351"/>
                  </a:lnTo>
                  <a:lnTo>
                    <a:pt x="548560" y="2820"/>
                  </a:lnTo>
                  <a:lnTo>
                    <a:pt x="554826" y="313"/>
                  </a:lnTo>
                  <a:lnTo>
                    <a:pt x="561404" y="0"/>
                  </a:lnTo>
                  <a:lnTo>
                    <a:pt x="568923" y="940"/>
                  </a:lnTo>
                  <a:lnTo>
                    <a:pt x="583334" y="4699"/>
                  </a:lnTo>
                  <a:lnTo>
                    <a:pt x="592106" y="8772"/>
                  </a:lnTo>
                  <a:lnTo>
                    <a:pt x="595239" y="12845"/>
                  </a:lnTo>
                  <a:lnTo>
                    <a:pt x="597432" y="18797"/>
                  </a:lnTo>
                  <a:lnTo>
                    <a:pt x="602131" y="26629"/>
                  </a:lnTo>
                  <a:lnTo>
                    <a:pt x="607144" y="31642"/>
                  </a:lnTo>
                  <a:lnTo>
                    <a:pt x="619362" y="40727"/>
                  </a:lnTo>
                  <a:lnTo>
                    <a:pt x="634086" y="56704"/>
                  </a:lnTo>
                  <a:lnTo>
                    <a:pt x="639725" y="58271"/>
                  </a:lnTo>
                  <a:lnTo>
                    <a:pt x="659776" y="78948"/>
                  </a:lnTo>
                  <a:lnTo>
                    <a:pt x="650690" y="83334"/>
                  </a:lnTo>
                  <a:lnTo>
                    <a:pt x="641605" y="93045"/>
                  </a:lnTo>
                  <a:lnTo>
                    <a:pt x="633460" y="98684"/>
                  </a:lnTo>
                  <a:lnTo>
                    <a:pt x="627821" y="91479"/>
                  </a:lnTo>
                  <a:lnTo>
                    <a:pt x="627821" y="86780"/>
                  </a:lnTo>
                  <a:lnTo>
                    <a:pt x="633460" y="80201"/>
                  </a:lnTo>
                  <a:lnTo>
                    <a:pt x="633147" y="76755"/>
                  </a:lnTo>
                  <a:lnTo>
                    <a:pt x="630327" y="71115"/>
                  </a:lnTo>
                  <a:lnTo>
                    <a:pt x="628760" y="64223"/>
                  </a:lnTo>
                  <a:lnTo>
                    <a:pt x="625001" y="60151"/>
                  </a:lnTo>
                  <a:lnTo>
                    <a:pt x="619675" y="57958"/>
                  </a:lnTo>
                  <a:lnTo>
                    <a:pt x="613096" y="56704"/>
                  </a:lnTo>
                  <a:lnTo>
                    <a:pt x="613410" y="62030"/>
                  </a:lnTo>
                  <a:lnTo>
                    <a:pt x="610277" y="66103"/>
                  </a:lnTo>
                  <a:lnTo>
                    <a:pt x="607457" y="66103"/>
                  </a:lnTo>
                  <a:lnTo>
                    <a:pt x="605264" y="58584"/>
                  </a:lnTo>
                  <a:lnTo>
                    <a:pt x="602131" y="62657"/>
                  </a:lnTo>
                  <a:lnTo>
                    <a:pt x="598685" y="75501"/>
                  </a:lnTo>
                  <a:lnTo>
                    <a:pt x="593673" y="77694"/>
                  </a:lnTo>
                  <a:lnTo>
                    <a:pt x="590540" y="74562"/>
                  </a:lnTo>
                  <a:lnTo>
                    <a:pt x="589600" y="68296"/>
                  </a:lnTo>
                  <a:lnTo>
                    <a:pt x="589913" y="60151"/>
                  </a:lnTo>
                  <a:lnTo>
                    <a:pt x="587094" y="60151"/>
                  </a:lnTo>
                  <a:lnTo>
                    <a:pt x="583961" y="62970"/>
                  </a:lnTo>
                  <a:lnTo>
                    <a:pt x="583961" y="66103"/>
                  </a:lnTo>
                  <a:lnTo>
                    <a:pt x="586467" y="69549"/>
                  </a:lnTo>
                  <a:lnTo>
                    <a:pt x="587094" y="75501"/>
                  </a:lnTo>
                  <a:lnTo>
                    <a:pt x="583961" y="75501"/>
                  </a:lnTo>
                  <a:lnTo>
                    <a:pt x="581455" y="69236"/>
                  </a:lnTo>
                  <a:lnTo>
                    <a:pt x="578322" y="72682"/>
                  </a:lnTo>
                  <a:lnTo>
                    <a:pt x="576755" y="63597"/>
                  </a:lnTo>
                  <a:lnTo>
                    <a:pt x="571430" y="61404"/>
                  </a:lnTo>
                  <a:lnTo>
                    <a:pt x="564224" y="63283"/>
                  </a:lnTo>
                  <a:lnTo>
                    <a:pt x="557958" y="66103"/>
                  </a:lnTo>
                  <a:lnTo>
                    <a:pt x="557958" y="69236"/>
                  </a:lnTo>
                  <a:lnTo>
                    <a:pt x="564851" y="69236"/>
                  </a:lnTo>
                  <a:lnTo>
                    <a:pt x="570177" y="71115"/>
                  </a:lnTo>
                  <a:lnTo>
                    <a:pt x="573623" y="74875"/>
                  </a:lnTo>
                  <a:lnTo>
                    <a:pt x="575189" y="81454"/>
                  </a:lnTo>
                  <a:lnTo>
                    <a:pt x="569550" y="78948"/>
                  </a:lnTo>
                  <a:lnTo>
                    <a:pt x="571743" y="88346"/>
                  </a:lnTo>
                  <a:lnTo>
                    <a:pt x="572683" y="91479"/>
                  </a:lnTo>
                  <a:lnTo>
                    <a:pt x="567984" y="91166"/>
                  </a:lnTo>
                  <a:lnTo>
                    <a:pt x="564537" y="92732"/>
                  </a:lnTo>
                  <a:lnTo>
                    <a:pt x="562031" y="94925"/>
                  </a:lnTo>
                  <a:lnTo>
                    <a:pt x="560778" y="97745"/>
                  </a:lnTo>
                  <a:lnTo>
                    <a:pt x="563597" y="100564"/>
                  </a:lnTo>
                  <a:lnTo>
                    <a:pt x="556392" y="113095"/>
                  </a:lnTo>
                  <a:lnTo>
                    <a:pt x="548873" y="112782"/>
                  </a:lnTo>
                  <a:lnTo>
                    <a:pt x="545114" y="113095"/>
                  </a:lnTo>
                  <a:lnTo>
                    <a:pt x="540728" y="118421"/>
                  </a:lnTo>
                  <a:lnTo>
                    <a:pt x="535089" y="118735"/>
                  </a:lnTo>
                  <a:lnTo>
                    <a:pt x="529136" y="116542"/>
                  </a:lnTo>
                  <a:lnTo>
                    <a:pt x="526003" y="113095"/>
                  </a:lnTo>
                  <a:lnTo>
                    <a:pt x="522871" y="113095"/>
                  </a:lnTo>
                  <a:lnTo>
                    <a:pt x="520051" y="116228"/>
                  </a:lnTo>
                  <a:lnTo>
                    <a:pt x="520051" y="119048"/>
                  </a:lnTo>
                  <a:lnTo>
                    <a:pt x="522871" y="124687"/>
                  </a:lnTo>
                  <a:lnTo>
                    <a:pt x="520364" y="128133"/>
                  </a:lnTo>
                  <a:lnTo>
                    <a:pt x="514725" y="128760"/>
                  </a:lnTo>
                  <a:lnTo>
                    <a:pt x="508146" y="125627"/>
                  </a:lnTo>
                  <a:lnTo>
                    <a:pt x="509399" y="130013"/>
                  </a:lnTo>
                  <a:lnTo>
                    <a:pt x="511279" y="131579"/>
                  </a:lnTo>
                  <a:lnTo>
                    <a:pt x="511279" y="135025"/>
                  </a:lnTo>
                  <a:lnTo>
                    <a:pt x="507833" y="136905"/>
                  </a:lnTo>
                  <a:lnTo>
                    <a:pt x="506580" y="138785"/>
                  </a:lnTo>
                  <a:lnTo>
                    <a:pt x="507833" y="141291"/>
                  </a:lnTo>
                  <a:lnTo>
                    <a:pt x="511279" y="144424"/>
                  </a:lnTo>
                  <a:lnTo>
                    <a:pt x="508460" y="144737"/>
                  </a:lnTo>
                  <a:lnTo>
                    <a:pt x="502507" y="147557"/>
                  </a:lnTo>
                  <a:lnTo>
                    <a:pt x="503760" y="149750"/>
                  </a:lnTo>
                  <a:lnTo>
                    <a:pt x="496868" y="147557"/>
                  </a:lnTo>
                  <a:lnTo>
                    <a:pt x="494988" y="158835"/>
                  </a:lnTo>
                  <a:lnTo>
                    <a:pt x="493109" y="164161"/>
                  </a:lnTo>
                  <a:lnTo>
                    <a:pt x="489349" y="166667"/>
                  </a:lnTo>
                  <a:lnTo>
                    <a:pt x="482144" y="166040"/>
                  </a:lnTo>
                  <a:lnTo>
                    <a:pt x="477444" y="164474"/>
                  </a:lnTo>
                  <a:lnTo>
                    <a:pt x="473998" y="161654"/>
                  </a:lnTo>
                  <a:lnTo>
                    <a:pt x="470866" y="156955"/>
                  </a:lnTo>
                  <a:lnTo>
                    <a:pt x="468986" y="151629"/>
                  </a:lnTo>
                  <a:lnTo>
                    <a:pt x="468046" y="146617"/>
                  </a:lnTo>
                  <a:lnTo>
                    <a:pt x="465853" y="143171"/>
                  </a:lnTo>
                  <a:lnTo>
                    <a:pt x="460214" y="141604"/>
                  </a:lnTo>
                  <a:lnTo>
                    <a:pt x="460214" y="143484"/>
                  </a:lnTo>
                  <a:lnTo>
                    <a:pt x="463033" y="153196"/>
                  </a:lnTo>
                  <a:lnTo>
                    <a:pt x="461467" y="156955"/>
                  </a:lnTo>
                  <a:lnTo>
                    <a:pt x="461467" y="160401"/>
                  </a:lnTo>
                  <a:lnTo>
                    <a:pt x="466793" y="162908"/>
                  </a:lnTo>
                  <a:lnTo>
                    <a:pt x="462094" y="164161"/>
                  </a:lnTo>
                  <a:lnTo>
                    <a:pt x="452695" y="164474"/>
                  </a:lnTo>
                  <a:lnTo>
                    <a:pt x="438911" y="161968"/>
                  </a:lnTo>
                  <a:lnTo>
                    <a:pt x="434524" y="159461"/>
                  </a:lnTo>
                  <a:lnTo>
                    <a:pt x="432645" y="155389"/>
                  </a:lnTo>
                  <a:lnTo>
                    <a:pt x="430139" y="154449"/>
                  </a:lnTo>
                  <a:lnTo>
                    <a:pt x="414788" y="150690"/>
                  </a:lnTo>
                  <a:lnTo>
                    <a:pt x="412281" y="156955"/>
                  </a:lnTo>
                  <a:lnTo>
                    <a:pt x="415101" y="159775"/>
                  </a:lnTo>
                  <a:lnTo>
                    <a:pt x="426692" y="166667"/>
                  </a:lnTo>
                  <a:lnTo>
                    <a:pt x="426692" y="169487"/>
                  </a:lnTo>
                  <a:lnTo>
                    <a:pt x="418234" y="172933"/>
                  </a:lnTo>
                  <a:lnTo>
                    <a:pt x="404763" y="172619"/>
                  </a:lnTo>
                  <a:lnTo>
                    <a:pt x="394424" y="175752"/>
                  </a:lnTo>
                  <a:lnTo>
                    <a:pt x="394424" y="178885"/>
                  </a:lnTo>
                  <a:lnTo>
                    <a:pt x="396930" y="182331"/>
                  </a:lnTo>
                  <a:lnTo>
                    <a:pt x="395991" y="185151"/>
                  </a:lnTo>
                  <a:lnTo>
                    <a:pt x="393484" y="187657"/>
                  </a:lnTo>
                  <a:lnTo>
                    <a:pt x="391605" y="191416"/>
                  </a:lnTo>
                  <a:lnTo>
                    <a:pt x="390978" y="208020"/>
                  </a:lnTo>
                  <a:lnTo>
                    <a:pt x="388785" y="213346"/>
                  </a:lnTo>
                  <a:lnTo>
                    <a:pt x="392231" y="215853"/>
                  </a:lnTo>
                  <a:lnTo>
                    <a:pt x="395991" y="217732"/>
                  </a:lnTo>
                  <a:lnTo>
                    <a:pt x="399750" y="218046"/>
                  </a:lnTo>
                  <a:lnTo>
                    <a:pt x="403510" y="216479"/>
                  </a:lnTo>
                  <a:lnTo>
                    <a:pt x="400690" y="236843"/>
                  </a:lnTo>
                  <a:lnTo>
                    <a:pt x="397870" y="247494"/>
                  </a:lnTo>
                  <a:lnTo>
                    <a:pt x="391605" y="254073"/>
                  </a:lnTo>
                  <a:lnTo>
                    <a:pt x="394111" y="257833"/>
                  </a:lnTo>
                  <a:lnTo>
                    <a:pt x="394424" y="260339"/>
                  </a:lnTo>
                  <a:lnTo>
                    <a:pt x="392858" y="261905"/>
                  </a:lnTo>
                  <a:lnTo>
                    <a:pt x="388785" y="263158"/>
                  </a:lnTo>
                  <a:lnTo>
                    <a:pt x="390665" y="269737"/>
                  </a:lnTo>
                  <a:lnTo>
                    <a:pt x="391605" y="276630"/>
                  </a:lnTo>
                  <a:lnTo>
                    <a:pt x="393171" y="282269"/>
                  </a:lnTo>
                  <a:lnTo>
                    <a:pt x="397557" y="285088"/>
                  </a:lnTo>
                  <a:lnTo>
                    <a:pt x="397557" y="287908"/>
                  </a:lnTo>
                  <a:lnTo>
                    <a:pt x="390352" y="293547"/>
                  </a:lnTo>
                  <a:lnTo>
                    <a:pt x="386279" y="296053"/>
                  </a:lnTo>
                  <a:lnTo>
                    <a:pt x="380326" y="297933"/>
                  </a:lnTo>
                  <a:lnTo>
                    <a:pt x="362469" y="298559"/>
                  </a:lnTo>
                  <a:lnTo>
                    <a:pt x="357144" y="300752"/>
                  </a:lnTo>
                  <a:lnTo>
                    <a:pt x="351504" y="298559"/>
                  </a:lnTo>
                  <a:lnTo>
                    <a:pt x="342419" y="299186"/>
                  </a:lnTo>
                  <a:lnTo>
                    <a:pt x="333647" y="301379"/>
                  </a:lnTo>
                  <a:lnTo>
                    <a:pt x="328008" y="304199"/>
                  </a:lnTo>
                  <a:lnTo>
                    <a:pt x="333334" y="306705"/>
                  </a:lnTo>
                  <a:lnTo>
                    <a:pt x="336467" y="307018"/>
                  </a:lnTo>
                  <a:lnTo>
                    <a:pt x="336467" y="310151"/>
                  </a:lnTo>
                  <a:lnTo>
                    <a:pt x="329574" y="311717"/>
                  </a:lnTo>
                  <a:lnTo>
                    <a:pt x="320489" y="322056"/>
                  </a:lnTo>
                  <a:lnTo>
                    <a:pt x="322056" y="328948"/>
                  </a:lnTo>
                  <a:lnTo>
                    <a:pt x="315477" y="329261"/>
                  </a:lnTo>
                  <a:lnTo>
                    <a:pt x="311091" y="330828"/>
                  </a:lnTo>
                  <a:lnTo>
                    <a:pt x="306705" y="331141"/>
                  </a:lnTo>
                  <a:lnTo>
                    <a:pt x="301692" y="328948"/>
                  </a:lnTo>
                  <a:lnTo>
                    <a:pt x="301692" y="332081"/>
                  </a:lnTo>
                  <a:lnTo>
                    <a:pt x="295113" y="325815"/>
                  </a:lnTo>
                  <a:lnTo>
                    <a:pt x="274437" y="322682"/>
                  </a:lnTo>
                  <a:lnTo>
                    <a:pt x="266291" y="319236"/>
                  </a:lnTo>
                  <a:lnTo>
                    <a:pt x="266291" y="316417"/>
                  </a:lnTo>
                  <a:lnTo>
                    <a:pt x="278823" y="300439"/>
                  </a:lnTo>
                  <a:lnTo>
                    <a:pt x="301692" y="285088"/>
                  </a:lnTo>
                  <a:lnTo>
                    <a:pt x="301692" y="281955"/>
                  </a:lnTo>
                  <a:lnTo>
                    <a:pt x="296053" y="282269"/>
                  </a:lnTo>
                  <a:lnTo>
                    <a:pt x="290727" y="283522"/>
                  </a:lnTo>
                  <a:lnTo>
                    <a:pt x="285401" y="285402"/>
                  </a:lnTo>
                  <a:lnTo>
                    <a:pt x="281329" y="287908"/>
                  </a:lnTo>
                  <a:lnTo>
                    <a:pt x="279449" y="291041"/>
                  </a:lnTo>
                  <a:lnTo>
                    <a:pt x="277569" y="296680"/>
                  </a:lnTo>
                  <a:lnTo>
                    <a:pt x="273810" y="297933"/>
                  </a:lnTo>
                  <a:lnTo>
                    <a:pt x="272244" y="296367"/>
                  </a:lnTo>
                  <a:lnTo>
                    <a:pt x="272870" y="293234"/>
                  </a:lnTo>
                  <a:lnTo>
                    <a:pt x="275376" y="287908"/>
                  </a:lnTo>
                  <a:lnTo>
                    <a:pt x="272557" y="285088"/>
                  </a:lnTo>
                  <a:lnTo>
                    <a:pt x="269111" y="292607"/>
                  </a:lnTo>
                  <a:lnTo>
                    <a:pt x="265038" y="296367"/>
                  </a:lnTo>
                  <a:lnTo>
                    <a:pt x="262845" y="294173"/>
                  </a:lnTo>
                  <a:lnTo>
                    <a:pt x="263785" y="285088"/>
                  </a:lnTo>
                  <a:lnTo>
                    <a:pt x="260965" y="285088"/>
                  </a:lnTo>
                  <a:lnTo>
                    <a:pt x="260652" y="294173"/>
                  </a:lnTo>
                  <a:lnTo>
                    <a:pt x="258146" y="294173"/>
                  </a:lnTo>
                  <a:lnTo>
                    <a:pt x="257206" y="289161"/>
                  </a:lnTo>
                  <a:lnTo>
                    <a:pt x="254386" y="285715"/>
                  </a:lnTo>
                  <a:lnTo>
                    <a:pt x="249061" y="285088"/>
                  </a:lnTo>
                  <a:lnTo>
                    <a:pt x="249061" y="287908"/>
                  </a:lnTo>
                  <a:lnTo>
                    <a:pt x="255013" y="294487"/>
                  </a:lnTo>
                  <a:lnTo>
                    <a:pt x="249061" y="294487"/>
                  </a:lnTo>
                  <a:lnTo>
                    <a:pt x="255013" y="300752"/>
                  </a:lnTo>
                  <a:lnTo>
                    <a:pt x="249061" y="300752"/>
                  </a:lnTo>
                  <a:lnTo>
                    <a:pt x="244988" y="298559"/>
                  </a:lnTo>
                  <a:lnTo>
                    <a:pt x="237469" y="291354"/>
                  </a:lnTo>
                  <a:lnTo>
                    <a:pt x="236216" y="297620"/>
                  </a:lnTo>
                  <a:lnTo>
                    <a:pt x="247181" y="306705"/>
                  </a:lnTo>
                  <a:lnTo>
                    <a:pt x="249061" y="312971"/>
                  </a:lnTo>
                  <a:lnTo>
                    <a:pt x="245301" y="319863"/>
                  </a:lnTo>
                  <a:lnTo>
                    <a:pt x="238722" y="322682"/>
                  </a:lnTo>
                  <a:lnTo>
                    <a:pt x="230577" y="323309"/>
                  </a:lnTo>
                  <a:lnTo>
                    <a:pt x="222745" y="322682"/>
                  </a:lnTo>
                  <a:lnTo>
                    <a:pt x="215852" y="321429"/>
                  </a:lnTo>
                  <a:lnTo>
                    <a:pt x="209274" y="318923"/>
                  </a:lnTo>
                  <a:lnTo>
                    <a:pt x="203948" y="316103"/>
                  </a:lnTo>
                  <a:lnTo>
                    <a:pt x="199562" y="312971"/>
                  </a:lnTo>
                  <a:lnTo>
                    <a:pt x="189223" y="303572"/>
                  </a:lnTo>
                  <a:lnTo>
                    <a:pt x="184524" y="301692"/>
                  </a:lnTo>
                  <a:lnTo>
                    <a:pt x="182018" y="307018"/>
                  </a:lnTo>
                  <a:lnTo>
                    <a:pt x="180138" y="304199"/>
                  </a:lnTo>
                  <a:lnTo>
                    <a:pt x="176065" y="304199"/>
                  </a:lnTo>
                  <a:lnTo>
                    <a:pt x="188597" y="318610"/>
                  </a:lnTo>
                  <a:lnTo>
                    <a:pt x="193609" y="322682"/>
                  </a:lnTo>
                  <a:lnTo>
                    <a:pt x="205201" y="328948"/>
                  </a:lnTo>
                  <a:lnTo>
                    <a:pt x="206767" y="332081"/>
                  </a:lnTo>
                  <a:lnTo>
                    <a:pt x="207707" y="335840"/>
                  </a:lnTo>
                  <a:lnTo>
                    <a:pt x="209587" y="339286"/>
                  </a:lnTo>
                  <a:lnTo>
                    <a:pt x="213973" y="341479"/>
                  </a:lnTo>
                  <a:lnTo>
                    <a:pt x="213973" y="344612"/>
                  </a:lnTo>
                  <a:lnTo>
                    <a:pt x="203008" y="344299"/>
                  </a:lnTo>
                  <a:lnTo>
                    <a:pt x="196429" y="342419"/>
                  </a:lnTo>
                  <a:lnTo>
                    <a:pt x="192043" y="337720"/>
                  </a:lnTo>
                  <a:lnTo>
                    <a:pt x="187970" y="328948"/>
                  </a:lnTo>
                  <a:lnTo>
                    <a:pt x="184837" y="328948"/>
                  </a:lnTo>
                  <a:lnTo>
                    <a:pt x="185464" y="333021"/>
                  </a:lnTo>
                  <a:lnTo>
                    <a:pt x="188283" y="339286"/>
                  </a:lnTo>
                  <a:lnTo>
                    <a:pt x="190790" y="341479"/>
                  </a:lnTo>
                  <a:lnTo>
                    <a:pt x="182018" y="354011"/>
                  </a:lnTo>
                  <a:lnTo>
                    <a:pt x="178572" y="350878"/>
                  </a:lnTo>
                  <a:lnTo>
                    <a:pt x="175439" y="341479"/>
                  </a:lnTo>
                  <a:lnTo>
                    <a:pt x="167293" y="335214"/>
                  </a:lnTo>
                  <a:lnTo>
                    <a:pt x="168860" y="332707"/>
                  </a:lnTo>
                  <a:lnTo>
                    <a:pt x="167293" y="328948"/>
                  </a:lnTo>
                  <a:lnTo>
                    <a:pt x="164474" y="328948"/>
                  </a:lnTo>
                  <a:lnTo>
                    <a:pt x="155702" y="331454"/>
                  </a:lnTo>
                  <a:lnTo>
                    <a:pt x="145990" y="326755"/>
                  </a:lnTo>
                  <a:lnTo>
                    <a:pt x="141604" y="319863"/>
                  </a:lnTo>
                  <a:lnTo>
                    <a:pt x="148496" y="316417"/>
                  </a:lnTo>
                  <a:lnTo>
                    <a:pt x="156329" y="316103"/>
                  </a:lnTo>
                  <a:lnTo>
                    <a:pt x="160401" y="314537"/>
                  </a:lnTo>
                  <a:lnTo>
                    <a:pt x="161968" y="311404"/>
                  </a:lnTo>
                  <a:lnTo>
                    <a:pt x="161654" y="307018"/>
                  </a:lnTo>
                  <a:lnTo>
                    <a:pt x="154135" y="302632"/>
                  </a:lnTo>
                  <a:lnTo>
                    <a:pt x="152569" y="299499"/>
                  </a:lnTo>
                  <a:lnTo>
                    <a:pt x="158522" y="294487"/>
                  </a:lnTo>
                  <a:lnTo>
                    <a:pt x="152569" y="289161"/>
                  </a:lnTo>
                  <a:lnTo>
                    <a:pt x="148810" y="287908"/>
                  </a:lnTo>
                  <a:lnTo>
                    <a:pt x="144111" y="287908"/>
                  </a:lnTo>
                  <a:lnTo>
                    <a:pt x="146930" y="294487"/>
                  </a:lnTo>
                  <a:lnTo>
                    <a:pt x="137218" y="293547"/>
                  </a:lnTo>
                  <a:lnTo>
                    <a:pt x="130326" y="289474"/>
                  </a:lnTo>
                  <a:lnTo>
                    <a:pt x="123747" y="286968"/>
                  </a:lnTo>
                  <a:lnTo>
                    <a:pt x="114975" y="291354"/>
                  </a:lnTo>
                  <a:lnTo>
                    <a:pt x="114975" y="294487"/>
                  </a:lnTo>
                  <a:lnTo>
                    <a:pt x="118421" y="294487"/>
                  </a:lnTo>
                  <a:lnTo>
                    <a:pt x="118421" y="297933"/>
                  </a:lnTo>
                  <a:lnTo>
                    <a:pt x="102444" y="291354"/>
                  </a:lnTo>
                  <a:lnTo>
                    <a:pt x="93045" y="289161"/>
                  </a:lnTo>
                  <a:lnTo>
                    <a:pt x="86153" y="291354"/>
                  </a:lnTo>
                  <a:lnTo>
                    <a:pt x="89912" y="292294"/>
                  </a:lnTo>
                  <a:close/>
                </a:path>
              </a:pathLst>
            </a:custGeom>
            <a:grpFill/>
            <a:ln w="6248" cap="rnd">
              <a:solidFill>
                <a:srgbClr val="0070C0"/>
              </a:solidFill>
              <a:prstDash val="solid"/>
              <a:round/>
            </a:ln>
          </p:spPr>
          <p:txBody>
            <a:bodyPr rtlCol="0" anchor="ctr"/>
            <a:lstStyle/>
            <a:p>
              <a:endParaRPr lang="vi-VN"/>
            </a:p>
          </p:txBody>
        </p:sp>
        <p:sp>
          <p:nvSpPr>
            <p:cNvPr id="77" name="Freeform: Shape 76">
              <a:hlinkClick r:id="" action="ppaction://noaction"/>
              <a:extLst>
                <a:ext uri="{FF2B5EF4-FFF2-40B4-BE49-F238E27FC236}">
                  <a16:creationId xmlns:a16="http://schemas.microsoft.com/office/drawing/2014/main" id="{5D9D2D09-7F2D-49B8-A517-131A00359668}"/>
                </a:ext>
              </a:extLst>
            </p:cNvPr>
            <p:cNvSpPr/>
            <p:nvPr/>
          </p:nvSpPr>
          <p:spPr>
            <a:xfrm>
              <a:off x="3929511" y="5558329"/>
              <a:ext cx="297306" cy="351191"/>
            </a:xfrm>
            <a:custGeom>
              <a:avLst/>
              <a:gdLst>
                <a:gd name="connsiteX0" fmla="*/ 273810 w 297306"/>
                <a:gd name="connsiteY0" fmla="*/ 40100 h 351191"/>
                <a:gd name="connsiteX1" fmla="*/ 284775 w 297306"/>
                <a:gd name="connsiteY1" fmla="*/ 43860 h 351191"/>
                <a:gd name="connsiteX2" fmla="*/ 289474 w 297306"/>
                <a:gd name="connsiteY2" fmla="*/ 50752 h 351191"/>
                <a:gd name="connsiteX3" fmla="*/ 296053 w 297306"/>
                <a:gd name="connsiteY3" fmla="*/ 77381 h 351191"/>
                <a:gd name="connsiteX4" fmla="*/ 297306 w 297306"/>
                <a:gd name="connsiteY4" fmla="*/ 85527 h 351191"/>
                <a:gd name="connsiteX5" fmla="*/ 297306 w 297306"/>
                <a:gd name="connsiteY5" fmla="*/ 90852 h 351191"/>
                <a:gd name="connsiteX6" fmla="*/ 295427 w 297306"/>
                <a:gd name="connsiteY6" fmla="*/ 92106 h 351191"/>
                <a:gd name="connsiteX7" fmla="*/ 286655 w 297306"/>
                <a:gd name="connsiteY7" fmla="*/ 94298 h 351191"/>
                <a:gd name="connsiteX8" fmla="*/ 272244 w 297306"/>
                <a:gd name="connsiteY8" fmla="*/ 120301 h 351191"/>
                <a:gd name="connsiteX9" fmla="*/ 264412 w 297306"/>
                <a:gd name="connsiteY9" fmla="*/ 129700 h 351191"/>
                <a:gd name="connsiteX10" fmla="*/ 260339 w 297306"/>
                <a:gd name="connsiteY10" fmla="*/ 133146 h 351191"/>
                <a:gd name="connsiteX11" fmla="*/ 253760 w 297306"/>
                <a:gd name="connsiteY11" fmla="*/ 139725 h 351191"/>
                <a:gd name="connsiteX12" fmla="*/ 250314 w 297306"/>
                <a:gd name="connsiteY12" fmla="*/ 144737 h 351191"/>
                <a:gd name="connsiteX13" fmla="*/ 239036 w 297306"/>
                <a:gd name="connsiteY13" fmla="*/ 168860 h 351191"/>
                <a:gd name="connsiteX14" fmla="*/ 236529 w 297306"/>
                <a:gd name="connsiteY14" fmla="*/ 176692 h 351191"/>
                <a:gd name="connsiteX15" fmla="*/ 234963 w 297306"/>
                <a:gd name="connsiteY15" fmla="*/ 185151 h 351191"/>
                <a:gd name="connsiteX16" fmla="*/ 234336 w 297306"/>
                <a:gd name="connsiteY16" fmla="*/ 202068 h 351191"/>
                <a:gd name="connsiteX17" fmla="*/ 234963 w 297306"/>
                <a:gd name="connsiteY17" fmla="*/ 208960 h 351191"/>
                <a:gd name="connsiteX18" fmla="*/ 236529 w 297306"/>
                <a:gd name="connsiteY18" fmla="*/ 216166 h 351191"/>
                <a:gd name="connsiteX19" fmla="*/ 239036 w 297306"/>
                <a:gd name="connsiteY19" fmla="*/ 222432 h 351191"/>
                <a:gd name="connsiteX20" fmla="*/ 243735 w 297306"/>
                <a:gd name="connsiteY20" fmla="*/ 231517 h 351191"/>
                <a:gd name="connsiteX21" fmla="*/ 246241 w 297306"/>
                <a:gd name="connsiteY21" fmla="*/ 234963 h 351191"/>
                <a:gd name="connsiteX22" fmla="*/ 249374 w 297306"/>
                <a:gd name="connsiteY22" fmla="*/ 242169 h 351191"/>
                <a:gd name="connsiteX23" fmla="*/ 251254 w 297306"/>
                <a:gd name="connsiteY23" fmla="*/ 249374 h 351191"/>
                <a:gd name="connsiteX24" fmla="*/ 255640 w 297306"/>
                <a:gd name="connsiteY24" fmla="*/ 254700 h 351191"/>
                <a:gd name="connsiteX25" fmla="*/ 262532 w 297306"/>
                <a:gd name="connsiteY25" fmla="*/ 259712 h 351191"/>
                <a:gd name="connsiteX26" fmla="*/ 268171 w 297306"/>
                <a:gd name="connsiteY26" fmla="*/ 266604 h 351191"/>
                <a:gd name="connsiteX27" fmla="*/ 271930 w 297306"/>
                <a:gd name="connsiteY27" fmla="*/ 280389 h 351191"/>
                <a:gd name="connsiteX28" fmla="*/ 267231 w 297306"/>
                <a:gd name="connsiteY28" fmla="*/ 306078 h 351191"/>
                <a:gd name="connsiteX29" fmla="*/ 264098 w 297306"/>
                <a:gd name="connsiteY29" fmla="*/ 314537 h 351191"/>
                <a:gd name="connsiteX30" fmla="*/ 259399 w 297306"/>
                <a:gd name="connsiteY30" fmla="*/ 323936 h 351191"/>
                <a:gd name="connsiteX31" fmla="*/ 255326 w 297306"/>
                <a:gd name="connsiteY31" fmla="*/ 329888 h 351191"/>
                <a:gd name="connsiteX32" fmla="*/ 243735 w 297306"/>
                <a:gd name="connsiteY32" fmla="*/ 342106 h 351191"/>
                <a:gd name="connsiteX33" fmla="*/ 229011 w 297306"/>
                <a:gd name="connsiteY33" fmla="*/ 328948 h 351191"/>
                <a:gd name="connsiteX34" fmla="*/ 223371 w 297306"/>
                <a:gd name="connsiteY34" fmla="*/ 325815 h 351191"/>
                <a:gd name="connsiteX35" fmla="*/ 217732 w 297306"/>
                <a:gd name="connsiteY35" fmla="*/ 323622 h 351191"/>
                <a:gd name="connsiteX36" fmla="*/ 215226 w 297306"/>
                <a:gd name="connsiteY36" fmla="*/ 324562 h 351191"/>
                <a:gd name="connsiteX37" fmla="*/ 213973 w 297306"/>
                <a:gd name="connsiteY37" fmla="*/ 327382 h 351191"/>
                <a:gd name="connsiteX38" fmla="*/ 214599 w 297306"/>
                <a:gd name="connsiteY38" fmla="*/ 334587 h 351191"/>
                <a:gd name="connsiteX39" fmla="*/ 213660 w 297306"/>
                <a:gd name="connsiteY39" fmla="*/ 338033 h 351191"/>
                <a:gd name="connsiteX40" fmla="*/ 210214 w 297306"/>
                <a:gd name="connsiteY40" fmla="*/ 340539 h 351191"/>
                <a:gd name="connsiteX41" fmla="*/ 175126 w 297306"/>
                <a:gd name="connsiteY41" fmla="*/ 351191 h 351191"/>
                <a:gd name="connsiteX42" fmla="*/ 169173 w 297306"/>
                <a:gd name="connsiteY42" fmla="*/ 350878 h 351191"/>
                <a:gd name="connsiteX43" fmla="*/ 165101 w 297306"/>
                <a:gd name="connsiteY43" fmla="*/ 349938 h 351191"/>
                <a:gd name="connsiteX44" fmla="*/ 161655 w 297306"/>
                <a:gd name="connsiteY44" fmla="*/ 347119 h 351191"/>
                <a:gd name="connsiteX45" fmla="*/ 166040 w 297306"/>
                <a:gd name="connsiteY45" fmla="*/ 347119 h 351191"/>
                <a:gd name="connsiteX46" fmla="*/ 168860 w 297306"/>
                <a:gd name="connsiteY46" fmla="*/ 344612 h 351191"/>
                <a:gd name="connsiteX47" fmla="*/ 164161 w 297306"/>
                <a:gd name="connsiteY47" fmla="*/ 335840 h 351191"/>
                <a:gd name="connsiteX48" fmla="*/ 157269 w 297306"/>
                <a:gd name="connsiteY48" fmla="*/ 311091 h 351191"/>
                <a:gd name="connsiteX49" fmla="*/ 152256 w 297306"/>
                <a:gd name="connsiteY49" fmla="*/ 303572 h 351191"/>
                <a:gd name="connsiteX50" fmla="*/ 144737 w 297306"/>
                <a:gd name="connsiteY50" fmla="*/ 297933 h 351191"/>
                <a:gd name="connsiteX51" fmla="*/ 137532 w 297306"/>
                <a:gd name="connsiteY51" fmla="*/ 296680 h 351191"/>
                <a:gd name="connsiteX52" fmla="*/ 130953 w 297306"/>
                <a:gd name="connsiteY52" fmla="*/ 300439 h 351191"/>
                <a:gd name="connsiteX53" fmla="*/ 125940 w 297306"/>
                <a:gd name="connsiteY53" fmla="*/ 309838 h 351191"/>
                <a:gd name="connsiteX54" fmla="*/ 121554 w 297306"/>
                <a:gd name="connsiteY54" fmla="*/ 301066 h 351191"/>
                <a:gd name="connsiteX55" fmla="*/ 115915 w 297306"/>
                <a:gd name="connsiteY55" fmla="*/ 293860 h 351191"/>
                <a:gd name="connsiteX56" fmla="*/ 101191 w 297306"/>
                <a:gd name="connsiteY56" fmla="*/ 281015 h 351191"/>
                <a:gd name="connsiteX57" fmla="*/ 94612 w 297306"/>
                <a:gd name="connsiteY57" fmla="*/ 273810 h 351191"/>
                <a:gd name="connsiteX58" fmla="*/ 84273 w 297306"/>
                <a:gd name="connsiteY58" fmla="*/ 257519 h 351191"/>
                <a:gd name="connsiteX59" fmla="*/ 78008 w 297306"/>
                <a:gd name="connsiteY59" fmla="*/ 251880 h 351191"/>
                <a:gd name="connsiteX60" fmla="*/ 55451 w 297306"/>
                <a:gd name="connsiteY60" fmla="*/ 246241 h 351191"/>
                <a:gd name="connsiteX61" fmla="*/ 46679 w 297306"/>
                <a:gd name="connsiteY61" fmla="*/ 239662 h 351191"/>
                <a:gd name="connsiteX62" fmla="*/ 41980 w 297306"/>
                <a:gd name="connsiteY62" fmla="*/ 227444 h 351191"/>
                <a:gd name="connsiteX63" fmla="*/ 41040 w 297306"/>
                <a:gd name="connsiteY63" fmla="*/ 218045 h 351191"/>
                <a:gd name="connsiteX64" fmla="*/ 35401 w 297306"/>
                <a:gd name="connsiteY64" fmla="*/ 214599 h 351191"/>
                <a:gd name="connsiteX65" fmla="*/ 28509 w 297306"/>
                <a:gd name="connsiteY65" fmla="*/ 213033 h 351191"/>
                <a:gd name="connsiteX66" fmla="*/ 22870 w 297306"/>
                <a:gd name="connsiteY66" fmla="*/ 208647 h 351191"/>
                <a:gd name="connsiteX67" fmla="*/ 22556 w 297306"/>
                <a:gd name="connsiteY67" fmla="*/ 202381 h 351191"/>
                <a:gd name="connsiteX68" fmla="*/ 29449 w 297306"/>
                <a:gd name="connsiteY68" fmla="*/ 169800 h 351191"/>
                <a:gd name="connsiteX69" fmla="*/ 34148 w 297306"/>
                <a:gd name="connsiteY69" fmla="*/ 155075 h 351191"/>
                <a:gd name="connsiteX70" fmla="*/ 35401 w 297306"/>
                <a:gd name="connsiteY70" fmla="*/ 148497 h 351191"/>
                <a:gd name="connsiteX71" fmla="*/ 34775 w 297306"/>
                <a:gd name="connsiteY71" fmla="*/ 141918 h 351191"/>
                <a:gd name="connsiteX72" fmla="*/ 28196 w 297306"/>
                <a:gd name="connsiteY72" fmla="*/ 119048 h 351191"/>
                <a:gd name="connsiteX73" fmla="*/ 29135 w 297306"/>
                <a:gd name="connsiteY73" fmla="*/ 107770 h 351191"/>
                <a:gd name="connsiteX74" fmla="*/ 28822 w 297306"/>
                <a:gd name="connsiteY74" fmla="*/ 102130 h 351191"/>
                <a:gd name="connsiteX75" fmla="*/ 26629 w 297306"/>
                <a:gd name="connsiteY75" fmla="*/ 97118 h 351191"/>
                <a:gd name="connsiteX76" fmla="*/ 21930 w 297306"/>
                <a:gd name="connsiteY76" fmla="*/ 93672 h 351191"/>
                <a:gd name="connsiteX77" fmla="*/ 10652 w 297306"/>
                <a:gd name="connsiteY77" fmla="*/ 91479 h 351191"/>
                <a:gd name="connsiteX78" fmla="*/ 5639 w 297306"/>
                <a:gd name="connsiteY78" fmla="*/ 88659 h 351191"/>
                <a:gd name="connsiteX79" fmla="*/ 0 w 297306"/>
                <a:gd name="connsiteY79" fmla="*/ 79574 h 351191"/>
                <a:gd name="connsiteX80" fmla="*/ 1253 w 297306"/>
                <a:gd name="connsiteY80" fmla="*/ 70802 h 351191"/>
                <a:gd name="connsiteX81" fmla="*/ 6266 w 297306"/>
                <a:gd name="connsiteY81" fmla="*/ 63283 h 351191"/>
                <a:gd name="connsiteX82" fmla="*/ 11905 w 297306"/>
                <a:gd name="connsiteY82" fmla="*/ 57018 h 351191"/>
                <a:gd name="connsiteX83" fmla="*/ 21617 w 297306"/>
                <a:gd name="connsiteY83" fmla="*/ 48872 h 351191"/>
                <a:gd name="connsiteX84" fmla="*/ 28822 w 297306"/>
                <a:gd name="connsiteY84" fmla="*/ 47306 h 351191"/>
                <a:gd name="connsiteX85" fmla="*/ 48872 w 297306"/>
                <a:gd name="connsiteY85" fmla="*/ 54825 h 351191"/>
                <a:gd name="connsiteX86" fmla="*/ 61090 w 297306"/>
                <a:gd name="connsiteY86" fmla="*/ 55451 h 351191"/>
                <a:gd name="connsiteX87" fmla="*/ 66103 w 297306"/>
                <a:gd name="connsiteY87" fmla="*/ 49185 h 351191"/>
                <a:gd name="connsiteX88" fmla="*/ 70176 w 297306"/>
                <a:gd name="connsiteY88" fmla="*/ 40100 h 351191"/>
                <a:gd name="connsiteX89" fmla="*/ 82080 w 297306"/>
                <a:gd name="connsiteY89" fmla="*/ 27882 h 351191"/>
                <a:gd name="connsiteX90" fmla="*/ 84273 w 297306"/>
                <a:gd name="connsiteY90" fmla="*/ 22556 h 351191"/>
                <a:gd name="connsiteX91" fmla="*/ 85526 w 297306"/>
                <a:gd name="connsiteY91" fmla="*/ 16604 h 351191"/>
                <a:gd name="connsiteX92" fmla="*/ 85840 w 297306"/>
                <a:gd name="connsiteY92" fmla="*/ 10652 h 351191"/>
                <a:gd name="connsiteX93" fmla="*/ 95552 w 297306"/>
                <a:gd name="connsiteY93" fmla="*/ 0 h 351191"/>
                <a:gd name="connsiteX94" fmla="*/ 115288 w 297306"/>
                <a:gd name="connsiteY94" fmla="*/ 3446 h 351191"/>
                <a:gd name="connsiteX95" fmla="*/ 137218 w 297306"/>
                <a:gd name="connsiteY95" fmla="*/ 10339 h 351191"/>
                <a:gd name="connsiteX96" fmla="*/ 154762 w 297306"/>
                <a:gd name="connsiteY96" fmla="*/ 10652 h 351191"/>
                <a:gd name="connsiteX97" fmla="*/ 184211 w 297306"/>
                <a:gd name="connsiteY97" fmla="*/ 19737 h 351191"/>
                <a:gd name="connsiteX98" fmla="*/ 192670 w 297306"/>
                <a:gd name="connsiteY98" fmla="*/ 24436 h 351191"/>
                <a:gd name="connsiteX99" fmla="*/ 195802 w 297306"/>
                <a:gd name="connsiteY99" fmla="*/ 28196 h 351191"/>
                <a:gd name="connsiteX100" fmla="*/ 201755 w 297306"/>
                <a:gd name="connsiteY100" fmla="*/ 37594 h 351191"/>
                <a:gd name="connsiteX101" fmla="*/ 205514 w 297306"/>
                <a:gd name="connsiteY101" fmla="*/ 40727 h 351191"/>
                <a:gd name="connsiteX102" fmla="*/ 211153 w 297306"/>
                <a:gd name="connsiteY102" fmla="*/ 41667 h 351191"/>
                <a:gd name="connsiteX103" fmla="*/ 235276 w 297306"/>
                <a:gd name="connsiteY103" fmla="*/ 35401 h 351191"/>
                <a:gd name="connsiteX104" fmla="*/ 239662 w 297306"/>
                <a:gd name="connsiteY104" fmla="*/ 35088 h 351191"/>
                <a:gd name="connsiteX105" fmla="*/ 244048 w 297306"/>
                <a:gd name="connsiteY105" fmla="*/ 35714 h 351191"/>
                <a:gd name="connsiteX106" fmla="*/ 250000 w 297306"/>
                <a:gd name="connsiteY106" fmla="*/ 37594 h 351191"/>
                <a:gd name="connsiteX107" fmla="*/ 259086 w 297306"/>
                <a:gd name="connsiteY107" fmla="*/ 44486 h 351191"/>
                <a:gd name="connsiteX108" fmla="*/ 264725 w 297306"/>
                <a:gd name="connsiteY108" fmla="*/ 47306 h 351191"/>
                <a:gd name="connsiteX109" fmla="*/ 270051 w 297306"/>
                <a:gd name="connsiteY109" fmla="*/ 46993 h 351191"/>
                <a:gd name="connsiteX110" fmla="*/ 273810 w 297306"/>
                <a:gd name="connsiteY110" fmla="*/ 40100 h 35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97306" h="351191">
                  <a:moveTo>
                    <a:pt x="273810" y="40100"/>
                  </a:moveTo>
                  <a:lnTo>
                    <a:pt x="284775" y="43860"/>
                  </a:lnTo>
                  <a:lnTo>
                    <a:pt x="289474" y="50752"/>
                  </a:lnTo>
                  <a:lnTo>
                    <a:pt x="296053" y="77381"/>
                  </a:lnTo>
                  <a:lnTo>
                    <a:pt x="297306" y="85527"/>
                  </a:lnTo>
                  <a:lnTo>
                    <a:pt x="297306" y="90852"/>
                  </a:lnTo>
                  <a:lnTo>
                    <a:pt x="295427" y="92106"/>
                  </a:lnTo>
                  <a:lnTo>
                    <a:pt x="286655" y="94298"/>
                  </a:lnTo>
                  <a:lnTo>
                    <a:pt x="272244" y="120301"/>
                  </a:lnTo>
                  <a:lnTo>
                    <a:pt x="264412" y="129700"/>
                  </a:lnTo>
                  <a:lnTo>
                    <a:pt x="260339" y="133146"/>
                  </a:lnTo>
                  <a:lnTo>
                    <a:pt x="253760" y="139725"/>
                  </a:lnTo>
                  <a:lnTo>
                    <a:pt x="250314" y="144737"/>
                  </a:lnTo>
                  <a:lnTo>
                    <a:pt x="239036" y="168860"/>
                  </a:lnTo>
                  <a:lnTo>
                    <a:pt x="236529" y="176692"/>
                  </a:lnTo>
                  <a:lnTo>
                    <a:pt x="234963" y="185151"/>
                  </a:lnTo>
                  <a:lnTo>
                    <a:pt x="234336" y="202068"/>
                  </a:lnTo>
                  <a:lnTo>
                    <a:pt x="234963" y="208960"/>
                  </a:lnTo>
                  <a:lnTo>
                    <a:pt x="236529" y="216166"/>
                  </a:lnTo>
                  <a:lnTo>
                    <a:pt x="239036" y="222432"/>
                  </a:lnTo>
                  <a:lnTo>
                    <a:pt x="243735" y="231517"/>
                  </a:lnTo>
                  <a:lnTo>
                    <a:pt x="246241" y="234963"/>
                  </a:lnTo>
                  <a:lnTo>
                    <a:pt x="249374" y="242169"/>
                  </a:lnTo>
                  <a:lnTo>
                    <a:pt x="251254" y="249374"/>
                  </a:lnTo>
                  <a:lnTo>
                    <a:pt x="255640" y="254700"/>
                  </a:lnTo>
                  <a:lnTo>
                    <a:pt x="262532" y="259712"/>
                  </a:lnTo>
                  <a:lnTo>
                    <a:pt x="268171" y="266604"/>
                  </a:lnTo>
                  <a:lnTo>
                    <a:pt x="271930" y="280389"/>
                  </a:lnTo>
                  <a:lnTo>
                    <a:pt x="267231" y="306078"/>
                  </a:lnTo>
                  <a:lnTo>
                    <a:pt x="264098" y="314537"/>
                  </a:lnTo>
                  <a:lnTo>
                    <a:pt x="259399" y="323936"/>
                  </a:lnTo>
                  <a:lnTo>
                    <a:pt x="255326" y="329888"/>
                  </a:lnTo>
                  <a:lnTo>
                    <a:pt x="243735" y="342106"/>
                  </a:lnTo>
                  <a:lnTo>
                    <a:pt x="229011" y="328948"/>
                  </a:lnTo>
                  <a:lnTo>
                    <a:pt x="223371" y="325815"/>
                  </a:lnTo>
                  <a:lnTo>
                    <a:pt x="217732" y="323622"/>
                  </a:lnTo>
                  <a:lnTo>
                    <a:pt x="215226" y="324562"/>
                  </a:lnTo>
                  <a:lnTo>
                    <a:pt x="213973" y="327382"/>
                  </a:lnTo>
                  <a:lnTo>
                    <a:pt x="214599" y="334587"/>
                  </a:lnTo>
                  <a:lnTo>
                    <a:pt x="213660" y="338033"/>
                  </a:lnTo>
                  <a:lnTo>
                    <a:pt x="210214" y="340539"/>
                  </a:lnTo>
                  <a:lnTo>
                    <a:pt x="175126" y="351191"/>
                  </a:lnTo>
                  <a:lnTo>
                    <a:pt x="169173" y="350878"/>
                  </a:lnTo>
                  <a:lnTo>
                    <a:pt x="165101" y="349938"/>
                  </a:lnTo>
                  <a:lnTo>
                    <a:pt x="161655" y="347119"/>
                  </a:lnTo>
                  <a:lnTo>
                    <a:pt x="166040" y="347119"/>
                  </a:lnTo>
                  <a:lnTo>
                    <a:pt x="168860" y="344612"/>
                  </a:lnTo>
                  <a:lnTo>
                    <a:pt x="164161" y="335840"/>
                  </a:lnTo>
                  <a:lnTo>
                    <a:pt x="157269" y="311091"/>
                  </a:lnTo>
                  <a:lnTo>
                    <a:pt x="152256" y="303572"/>
                  </a:lnTo>
                  <a:lnTo>
                    <a:pt x="144737" y="297933"/>
                  </a:lnTo>
                  <a:lnTo>
                    <a:pt x="137532" y="296680"/>
                  </a:lnTo>
                  <a:lnTo>
                    <a:pt x="130953" y="300439"/>
                  </a:lnTo>
                  <a:lnTo>
                    <a:pt x="125940" y="309838"/>
                  </a:lnTo>
                  <a:lnTo>
                    <a:pt x="121554" y="301066"/>
                  </a:lnTo>
                  <a:lnTo>
                    <a:pt x="115915" y="293860"/>
                  </a:lnTo>
                  <a:lnTo>
                    <a:pt x="101191" y="281015"/>
                  </a:lnTo>
                  <a:lnTo>
                    <a:pt x="94612" y="273810"/>
                  </a:lnTo>
                  <a:lnTo>
                    <a:pt x="84273" y="257519"/>
                  </a:lnTo>
                  <a:lnTo>
                    <a:pt x="78008" y="251880"/>
                  </a:lnTo>
                  <a:lnTo>
                    <a:pt x="55451" y="246241"/>
                  </a:lnTo>
                  <a:lnTo>
                    <a:pt x="46679" y="239662"/>
                  </a:lnTo>
                  <a:lnTo>
                    <a:pt x="41980" y="227444"/>
                  </a:lnTo>
                  <a:lnTo>
                    <a:pt x="41040" y="218045"/>
                  </a:lnTo>
                  <a:lnTo>
                    <a:pt x="35401" y="214599"/>
                  </a:lnTo>
                  <a:lnTo>
                    <a:pt x="28509" y="213033"/>
                  </a:lnTo>
                  <a:lnTo>
                    <a:pt x="22870" y="208647"/>
                  </a:lnTo>
                  <a:lnTo>
                    <a:pt x="22556" y="202381"/>
                  </a:lnTo>
                  <a:lnTo>
                    <a:pt x="29449" y="169800"/>
                  </a:lnTo>
                  <a:lnTo>
                    <a:pt x="34148" y="155075"/>
                  </a:lnTo>
                  <a:lnTo>
                    <a:pt x="35401" y="148497"/>
                  </a:lnTo>
                  <a:lnTo>
                    <a:pt x="34775" y="141918"/>
                  </a:lnTo>
                  <a:lnTo>
                    <a:pt x="28196" y="119048"/>
                  </a:lnTo>
                  <a:lnTo>
                    <a:pt x="29135" y="107770"/>
                  </a:lnTo>
                  <a:lnTo>
                    <a:pt x="28822" y="102130"/>
                  </a:lnTo>
                  <a:lnTo>
                    <a:pt x="26629" y="97118"/>
                  </a:lnTo>
                  <a:lnTo>
                    <a:pt x="21930" y="93672"/>
                  </a:lnTo>
                  <a:lnTo>
                    <a:pt x="10652" y="91479"/>
                  </a:lnTo>
                  <a:lnTo>
                    <a:pt x="5639" y="88659"/>
                  </a:lnTo>
                  <a:lnTo>
                    <a:pt x="0" y="79574"/>
                  </a:lnTo>
                  <a:lnTo>
                    <a:pt x="1253" y="70802"/>
                  </a:lnTo>
                  <a:lnTo>
                    <a:pt x="6266" y="63283"/>
                  </a:lnTo>
                  <a:lnTo>
                    <a:pt x="11905" y="57018"/>
                  </a:lnTo>
                  <a:lnTo>
                    <a:pt x="21617" y="48872"/>
                  </a:lnTo>
                  <a:lnTo>
                    <a:pt x="28822" y="47306"/>
                  </a:lnTo>
                  <a:lnTo>
                    <a:pt x="48872" y="54825"/>
                  </a:lnTo>
                  <a:lnTo>
                    <a:pt x="61090" y="55451"/>
                  </a:lnTo>
                  <a:lnTo>
                    <a:pt x="66103" y="49185"/>
                  </a:lnTo>
                  <a:lnTo>
                    <a:pt x="70176" y="40100"/>
                  </a:lnTo>
                  <a:lnTo>
                    <a:pt x="82080" y="27882"/>
                  </a:lnTo>
                  <a:lnTo>
                    <a:pt x="84273" y="22556"/>
                  </a:lnTo>
                  <a:lnTo>
                    <a:pt x="85526" y="16604"/>
                  </a:lnTo>
                  <a:lnTo>
                    <a:pt x="85840" y="10652"/>
                  </a:lnTo>
                  <a:lnTo>
                    <a:pt x="95552" y="0"/>
                  </a:lnTo>
                  <a:lnTo>
                    <a:pt x="115288" y="3446"/>
                  </a:lnTo>
                  <a:lnTo>
                    <a:pt x="137218" y="10339"/>
                  </a:lnTo>
                  <a:lnTo>
                    <a:pt x="154762" y="10652"/>
                  </a:lnTo>
                  <a:lnTo>
                    <a:pt x="184211" y="19737"/>
                  </a:lnTo>
                  <a:lnTo>
                    <a:pt x="192670" y="24436"/>
                  </a:lnTo>
                  <a:lnTo>
                    <a:pt x="195802" y="28196"/>
                  </a:lnTo>
                  <a:lnTo>
                    <a:pt x="201755" y="37594"/>
                  </a:lnTo>
                  <a:lnTo>
                    <a:pt x="205514" y="40727"/>
                  </a:lnTo>
                  <a:lnTo>
                    <a:pt x="211153" y="41667"/>
                  </a:lnTo>
                  <a:lnTo>
                    <a:pt x="235276" y="35401"/>
                  </a:lnTo>
                  <a:lnTo>
                    <a:pt x="239662" y="35088"/>
                  </a:lnTo>
                  <a:lnTo>
                    <a:pt x="244048" y="35714"/>
                  </a:lnTo>
                  <a:lnTo>
                    <a:pt x="250000" y="37594"/>
                  </a:lnTo>
                  <a:lnTo>
                    <a:pt x="259086" y="44486"/>
                  </a:lnTo>
                  <a:lnTo>
                    <a:pt x="264725" y="47306"/>
                  </a:lnTo>
                  <a:lnTo>
                    <a:pt x="270051" y="46993"/>
                  </a:lnTo>
                  <a:lnTo>
                    <a:pt x="273810" y="40100"/>
                  </a:lnTo>
                  <a:close/>
                </a:path>
              </a:pathLst>
            </a:custGeom>
            <a:grpFill/>
            <a:ln w="6248" cap="rnd">
              <a:solidFill>
                <a:srgbClr val="0070C0"/>
              </a:solidFill>
              <a:prstDash val="solid"/>
              <a:round/>
            </a:ln>
          </p:spPr>
          <p:txBody>
            <a:bodyPr rtlCol="0" anchor="ctr"/>
            <a:lstStyle/>
            <a:p>
              <a:endParaRPr lang="vi-VN"/>
            </a:p>
          </p:txBody>
        </p:sp>
        <p:sp>
          <p:nvSpPr>
            <p:cNvPr id="78" name="Freeform: Shape 77">
              <a:extLst>
                <a:ext uri="{FF2B5EF4-FFF2-40B4-BE49-F238E27FC236}">
                  <a16:creationId xmlns:a16="http://schemas.microsoft.com/office/drawing/2014/main" id="{137F50B9-BCAC-44E9-9599-F4297EE12B5E}"/>
                </a:ext>
              </a:extLst>
            </p:cNvPr>
            <p:cNvSpPr/>
            <p:nvPr/>
          </p:nvSpPr>
          <p:spPr>
            <a:xfrm>
              <a:off x="2368418" y="740337"/>
              <a:ext cx="616855" cy="801693"/>
            </a:xfrm>
            <a:custGeom>
              <a:avLst/>
              <a:gdLst>
                <a:gd name="connsiteX0" fmla="*/ 608710 w 616855"/>
                <a:gd name="connsiteY0" fmla="*/ 316417 h 801693"/>
                <a:gd name="connsiteX1" fmla="*/ 611530 w 616855"/>
                <a:gd name="connsiteY1" fmla="*/ 377507 h 801693"/>
                <a:gd name="connsiteX2" fmla="*/ 616856 w 616855"/>
                <a:gd name="connsiteY2" fmla="*/ 413848 h 801693"/>
                <a:gd name="connsiteX3" fmla="*/ 616543 w 616855"/>
                <a:gd name="connsiteY3" fmla="*/ 428259 h 801693"/>
                <a:gd name="connsiteX4" fmla="*/ 613410 w 616855"/>
                <a:gd name="connsiteY4" fmla="*/ 442983 h 801693"/>
                <a:gd name="connsiteX5" fmla="*/ 606831 w 616855"/>
                <a:gd name="connsiteY5" fmla="*/ 454575 h 801693"/>
                <a:gd name="connsiteX6" fmla="*/ 598372 w 616855"/>
                <a:gd name="connsiteY6" fmla="*/ 465540 h 801693"/>
                <a:gd name="connsiteX7" fmla="*/ 579262 w 616855"/>
                <a:gd name="connsiteY7" fmla="*/ 482144 h 801693"/>
                <a:gd name="connsiteX8" fmla="*/ 572996 w 616855"/>
                <a:gd name="connsiteY8" fmla="*/ 491229 h 801693"/>
                <a:gd name="connsiteX9" fmla="*/ 569863 w 616855"/>
                <a:gd name="connsiteY9" fmla="*/ 499061 h 801693"/>
                <a:gd name="connsiteX10" fmla="*/ 567670 w 616855"/>
                <a:gd name="connsiteY10" fmla="*/ 509400 h 801693"/>
                <a:gd name="connsiteX11" fmla="*/ 564224 w 616855"/>
                <a:gd name="connsiteY11" fmla="*/ 515039 h 801693"/>
                <a:gd name="connsiteX12" fmla="*/ 559838 w 616855"/>
                <a:gd name="connsiteY12" fmla="*/ 519425 h 801693"/>
                <a:gd name="connsiteX13" fmla="*/ 543547 w 616855"/>
                <a:gd name="connsiteY13" fmla="*/ 526630 h 801693"/>
                <a:gd name="connsiteX14" fmla="*/ 538848 w 616855"/>
                <a:gd name="connsiteY14" fmla="*/ 530703 h 801693"/>
                <a:gd name="connsiteX15" fmla="*/ 535402 w 616855"/>
                <a:gd name="connsiteY15" fmla="*/ 536342 h 801693"/>
                <a:gd name="connsiteX16" fmla="*/ 534775 w 616855"/>
                <a:gd name="connsiteY16" fmla="*/ 541354 h 801693"/>
                <a:gd name="connsiteX17" fmla="*/ 536342 w 616855"/>
                <a:gd name="connsiteY17" fmla="*/ 544801 h 801693"/>
                <a:gd name="connsiteX18" fmla="*/ 541981 w 616855"/>
                <a:gd name="connsiteY18" fmla="*/ 549500 h 801693"/>
                <a:gd name="connsiteX19" fmla="*/ 543234 w 616855"/>
                <a:gd name="connsiteY19" fmla="*/ 554199 h 801693"/>
                <a:gd name="connsiteX20" fmla="*/ 541981 w 616855"/>
                <a:gd name="connsiteY20" fmla="*/ 560465 h 801693"/>
                <a:gd name="connsiteX21" fmla="*/ 542608 w 616855"/>
                <a:gd name="connsiteY21" fmla="*/ 565477 h 801693"/>
                <a:gd name="connsiteX22" fmla="*/ 545740 w 616855"/>
                <a:gd name="connsiteY22" fmla="*/ 570177 h 801693"/>
                <a:gd name="connsiteX23" fmla="*/ 561405 w 616855"/>
                <a:gd name="connsiteY23" fmla="*/ 582395 h 801693"/>
                <a:gd name="connsiteX24" fmla="*/ 564537 w 616855"/>
                <a:gd name="connsiteY24" fmla="*/ 589600 h 801693"/>
                <a:gd name="connsiteX25" fmla="*/ 566104 w 616855"/>
                <a:gd name="connsiteY25" fmla="*/ 599939 h 801693"/>
                <a:gd name="connsiteX26" fmla="*/ 564851 w 616855"/>
                <a:gd name="connsiteY26" fmla="*/ 617482 h 801693"/>
                <a:gd name="connsiteX27" fmla="*/ 562031 w 616855"/>
                <a:gd name="connsiteY27" fmla="*/ 630640 h 801693"/>
                <a:gd name="connsiteX28" fmla="*/ 553886 w 616855"/>
                <a:gd name="connsiteY28" fmla="*/ 648498 h 801693"/>
                <a:gd name="connsiteX29" fmla="*/ 552633 w 616855"/>
                <a:gd name="connsiteY29" fmla="*/ 655077 h 801693"/>
                <a:gd name="connsiteX30" fmla="*/ 553886 w 616855"/>
                <a:gd name="connsiteY30" fmla="*/ 662282 h 801693"/>
                <a:gd name="connsiteX31" fmla="*/ 560151 w 616855"/>
                <a:gd name="connsiteY31" fmla="*/ 679199 h 801693"/>
                <a:gd name="connsiteX32" fmla="*/ 560778 w 616855"/>
                <a:gd name="connsiteY32" fmla="*/ 688285 h 801693"/>
                <a:gd name="connsiteX33" fmla="*/ 557958 w 616855"/>
                <a:gd name="connsiteY33" fmla="*/ 693610 h 801693"/>
                <a:gd name="connsiteX34" fmla="*/ 552006 w 616855"/>
                <a:gd name="connsiteY34" fmla="*/ 696430 h 801693"/>
                <a:gd name="connsiteX35" fmla="*/ 544801 w 616855"/>
                <a:gd name="connsiteY35" fmla="*/ 697683 h 801693"/>
                <a:gd name="connsiteX36" fmla="*/ 536342 w 616855"/>
                <a:gd name="connsiteY36" fmla="*/ 697683 h 801693"/>
                <a:gd name="connsiteX37" fmla="*/ 528510 w 616855"/>
                <a:gd name="connsiteY37" fmla="*/ 696117 h 801693"/>
                <a:gd name="connsiteX38" fmla="*/ 521618 w 616855"/>
                <a:gd name="connsiteY38" fmla="*/ 692671 h 801693"/>
                <a:gd name="connsiteX39" fmla="*/ 515352 w 616855"/>
                <a:gd name="connsiteY39" fmla="*/ 687971 h 801693"/>
                <a:gd name="connsiteX40" fmla="*/ 510026 w 616855"/>
                <a:gd name="connsiteY40" fmla="*/ 684838 h 801693"/>
                <a:gd name="connsiteX41" fmla="*/ 504700 w 616855"/>
                <a:gd name="connsiteY41" fmla="*/ 683272 h 801693"/>
                <a:gd name="connsiteX42" fmla="*/ 500001 w 616855"/>
                <a:gd name="connsiteY42" fmla="*/ 683585 h 801693"/>
                <a:gd name="connsiteX43" fmla="*/ 497181 w 616855"/>
                <a:gd name="connsiteY43" fmla="*/ 686092 h 801693"/>
                <a:gd name="connsiteX44" fmla="*/ 496242 w 616855"/>
                <a:gd name="connsiteY44" fmla="*/ 689538 h 801693"/>
                <a:gd name="connsiteX45" fmla="*/ 496555 w 616855"/>
                <a:gd name="connsiteY45" fmla="*/ 694864 h 801693"/>
                <a:gd name="connsiteX46" fmla="*/ 498121 w 616855"/>
                <a:gd name="connsiteY46" fmla="*/ 701756 h 801693"/>
                <a:gd name="connsiteX47" fmla="*/ 498748 w 616855"/>
                <a:gd name="connsiteY47" fmla="*/ 710214 h 801693"/>
                <a:gd name="connsiteX48" fmla="*/ 497181 w 616855"/>
                <a:gd name="connsiteY48" fmla="*/ 716480 h 801693"/>
                <a:gd name="connsiteX49" fmla="*/ 493422 w 616855"/>
                <a:gd name="connsiteY49" fmla="*/ 720866 h 801693"/>
                <a:gd name="connsiteX50" fmla="*/ 484337 w 616855"/>
                <a:gd name="connsiteY50" fmla="*/ 726505 h 801693"/>
                <a:gd name="connsiteX51" fmla="*/ 480264 w 616855"/>
                <a:gd name="connsiteY51" fmla="*/ 731831 h 801693"/>
                <a:gd name="connsiteX52" fmla="*/ 478384 w 616855"/>
                <a:gd name="connsiteY52" fmla="*/ 738410 h 801693"/>
                <a:gd name="connsiteX53" fmla="*/ 476818 w 616855"/>
                <a:gd name="connsiteY53" fmla="*/ 754387 h 801693"/>
                <a:gd name="connsiteX54" fmla="*/ 471805 w 616855"/>
                <a:gd name="connsiteY54" fmla="*/ 771618 h 801693"/>
                <a:gd name="connsiteX55" fmla="*/ 469926 w 616855"/>
                <a:gd name="connsiteY55" fmla="*/ 786342 h 801693"/>
                <a:gd name="connsiteX56" fmla="*/ 470866 w 616855"/>
                <a:gd name="connsiteY56" fmla="*/ 800754 h 801693"/>
                <a:gd name="connsiteX57" fmla="*/ 467733 w 616855"/>
                <a:gd name="connsiteY57" fmla="*/ 801693 h 801693"/>
                <a:gd name="connsiteX58" fmla="*/ 462720 w 616855"/>
                <a:gd name="connsiteY58" fmla="*/ 801380 h 801693"/>
                <a:gd name="connsiteX59" fmla="*/ 458647 w 616855"/>
                <a:gd name="connsiteY59" fmla="*/ 799814 h 801693"/>
                <a:gd name="connsiteX60" fmla="*/ 452695 w 616855"/>
                <a:gd name="connsiteY60" fmla="*/ 795741 h 801693"/>
                <a:gd name="connsiteX61" fmla="*/ 449249 w 616855"/>
                <a:gd name="connsiteY61" fmla="*/ 793861 h 801693"/>
                <a:gd name="connsiteX62" fmla="*/ 444863 w 616855"/>
                <a:gd name="connsiteY62" fmla="*/ 792608 h 801693"/>
                <a:gd name="connsiteX63" fmla="*/ 437344 w 616855"/>
                <a:gd name="connsiteY63" fmla="*/ 791668 h 801693"/>
                <a:gd name="connsiteX64" fmla="*/ 432645 w 616855"/>
                <a:gd name="connsiteY64" fmla="*/ 789789 h 801693"/>
                <a:gd name="connsiteX65" fmla="*/ 430139 w 616855"/>
                <a:gd name="connsiteY65" fmla="*/ 787596 h 801693"/>
                <a:gd name="connsiteX66" fmla="*/ 423873 w 616855"/>
                <a:gd name="connsiteY66" fmla="*/ 781643 h 801693"/>
                <a:gd name="connsiteX67" fmla="*/ 411655 w 616855"/>
                <a:gd name="connsiteY67" fmla="*/ 766292 h 801693"/>
                <a:gd name="connsiteX68" fmla="*/ 403823 w 616855"/>
                <a:gd name="connsiteY68" fmla="*/ 752821 h 801693"/>
                <a:gd name="connsiteX69" fmla="*/ 390352 w 616855"/>
                <a:gd name="connsiteY69" fmla="*/ 723686 h 801693"/>
                <a:gd name="connsiteX70" fmla="*/ 380953 w 616855"/>
                <a:gd name="connsiteY70" fmla="*/ 703009 h 801693"/>
                <a:gd name="connsiteX71" fmla="*/ 374374 w 616855"/>
                <a:gd name="connsiteY71" fmla="*/ 695490 h 801693"/>
                <a:gd name="connsiteX72" fmla="*/ 363723 w 616855"/>
                <a:gd name="connsiteY72" fmla="*/ 690791 h 801693"/>
                <a:gd name="connsiteX73" fmla="*/ 357457 w 616855"/>
                <a:gd name="connsiteY73" fmla="*/ 691731 h 801693"/>
                <a:gd name="connsiteX74" fmla="*/ 354011 w 616855"/>
                <a:gd name="connsiteY74" fmla="*/ 690164 h 801693"/>
                <a:gd name="connsiteX75" fmla="*/ 350251 w 616855"/>
                <a:gd name="connsiteY75" fmla="*/ 682959 h 801693"/>
                <a:gd name="connsiteX76" fmla="*/ 347118 w 616855"/>
                <a:gd name="connsiteY76" fmla="*/ 674813 h 801693"/>
                <a:gd name="connsiteX77" fmla="*/ 343046 w 616855"/>
                <a:gd name="connsiteY77" fmla="*/ 656956 h 801693"/>
                <a:gd name="connsiteX78" fmla="*/ 338347 w 616855"/>
                <a:gd name="connsiteY78" fmla="*/ 649437 h 801693"/>
                <a:gd name="connsiteX79" fmla="*/ 333961 w 616855"/>
                <a:gd name="connsiteY79" fmla="*/ 646618 h 801693"/>
                <a:gd name="connsiteX80" fmla="*/ 327695 w 616855"/>
                <a:gd name="connsiteY80" fmla="*/ 645678 h 801693"/>
                <a:gd name="connsiteX81" fmla="*/ 324875 w 616855"/>
                <a:gd name="connsiteY81" fmla="*/ 641292 h 801693"/>
                <a:gd name="connsiteX82" fmla="*/ 324875 w 616855"/>
                <a:gd name="connsiteY82" fmla="*/ 636906 h 801693"/>
                <a:gd name="connsiteX83" fmla="*/ 328635 w 616855"/>
                <a:gd name="connsiteY83" fmla="*/ 627821 h 801693"/>
                <a:gd name="connsiteX84" fmla="*/ 329261 w 616855"/>
                <a:gd name="connsiteY84" fmla="*/ 623435 h 801693"/>
                <a:gd name="connsiteX85" fmla="*/ 327068 w 616855"/>
                <a:gd name="connsiteY85" fmla="*/ 618109 h 801693"/>
                <a:gd name="connsiteX86" fmla="*/ 322996 w 616855"/>
                <a:gd name="connsiteY86" fmla="*/ 613096 h 801693"/>
                <a:gd name="connsiteX87" fmla="*/ 317357 w 616855"/>
                <a:gd name="connsiteY87" fmla="*/ 609337 h 801693"/>
                <a:gd name="connsiteX88" fmla="*/ 311091 w 616855"/>
                <a:gd name="connsiteY88" fmla="*/ 606831 h 801693"/>
                <a:gd name="connsiteX89" fmla="*/ 301692 w 616855"/>
                <a:gd name="connsiteY89" fmla="*/ 606518 h 801693"/>
                <a:gd name="connsiteX90" fmla="*/ 293547 w 616855"/>
                <a:gd name="connsiteY90" fmla="*/ 607457 h 801693"/>
                <a:gd name="connsiteX91" fmla="*/ 290101 w 616855"/>
                <a:gd name="connsiteY91" fmla="*/ 605264 h 801693"/>
                <a:gd name="connsiteX92" fmla="*/ 295113 w 616855"/>
                <a:gd name="connsiteY92" fmla="*/ 596806 h 801693"/>
                <a:gd name="connsiteX93" fmla="*/ 302006 w 616855"/>
                <a:gd name="connsiteY93" fmla="*/ 591167 h 801693"/>
                <a:gd name="connsiteX94" fmla="*/ 316417 w 616855"/>
                <a:gd name="connsiteY94" fmla="*/ 587721 h 801693"/>
                <a:gd name="connsiteX95" fmla="*/ 321742 w 616855"/>
                <a:gd name="connsiteY95" fmla="*/ 582395 h 801693"/>
                <a:gd name="connsiteX96" fmla="*/ 323309 w 616855"/>
                <a:gd name="connsiteY96" fmla="*/ 574563 h 801693"/>
                <a:gd name="connsiteX97" fmla="*/ 323622 w 616855"/>
                <a:gd name="connsiteY97" fmla="*/ 553886 h 801693"/>
                <a:gd name="connsiteX98" fmla="*/ 325189 w 616855"/>
                <a:gd name="connsiteY98" fmla="*/ 544487 h 801693"/>
                <a:gd name="connsiteX99" fmla="*/ 339286 w 616855"/>
                <a:gd name="connsiteY99" fmla="*/ 521618 h 801693"/>
                <a:gd name="connsiteX100" fmla="*/ 339913 w 616855"/>
                <a:gd name="connsiteY100" fmla="*/ 516292 h 801693"/>
                <a:gd name="connsiteX101" fmla="*/ 333961 w 616855"/>
                <a:gd name="connsiteY101" fmla="*/ 515039 h 801693"/>
                <a:gd name="connsiteX102" fmla="*/ 325815 w 616855"/>
                <a:gd name="connsiteY102" fmla="*/ 519111 h 801693"/>
                <a:gd name="connsiteX103" fmla="*/ 317357 w 616855"/>
                <a:gd name="connsiteY103" fmla="*/ 524437 h 801693"/>
                <a:gd name="connsiteX104" fmla="*/ 310778 w 616855"/>
                <a:gd name="connsiteY104" fmla="*/ 527570 h 801693"/>
                <a:gd name="connsiteX105" fmla="*/ 330201 w 616855"/>
                <a:gd name="connsiteY105" fmla="*/ 495615 h 801693"/>
                <a:gd name="connsiteX106" fmla="*/ 339286 w 616855"/>
                <a:gd name="connsiteY106" fmla="*/ 487156 h 801693"/>
                <a:gd name="connsiteX107" fmla="*/ 355264 w 616855"/>
                <a:gd name="connsiteY107" fmla="*/ 467106 h 801693"/>
                <a:gd name="connsiteX108" fmla="*/ 363723 w 616855"/>
                <a:gd name="connsiteY108" fmla="*/ 458961 h 801693"/>
                <a:gd name="connsiteX109" fmla="*/ 363723 w 616855"/>
                <a:gd name="connsiteY109" fmla="*/ 453635 h 801693"/>
                <a:gd name="connsiteX110" fmla="*/ 359337 w 616855"/>
                <a:gd name="connsiteY110" fmla="*/ 443923 h 801693"/>
                <a:gd name="connsiteX111" fmla="*/ 358083 w 616855"/>
                <a:gd name="connsiteY111" fmla="*/ 432645 h 801693"/>
                <a:gd name="connsiteX112" fmla="*/ 358397 w 616855"/>
                <a:gd name="connsiteY112" fmla="*/ 401317 h 801693"/>
                <a:gd name="connsiteX113" fmla="*/ 357770 w 616855"/>
                <a:gd name="connsiteY113" fmla="*/ 395991 h 801693"/>
                <a:gd name="connsiteX114" fmla="*/ 355890 w 616855"/>
                <a:gd name="connsiteY114" fmla="*/ 390978 h 801693"/>
                <a:gd name="connsiteX115" fmla="*/ 352444 w 616855"/>
                <a:gd name="connsiteY115" fmla="*/ 385026 h 801693"/>
                <a:gd name="connsiteX116" fmla="*/ 350251 w 616855"/>
                <a:gd name="connsiteY116" fmla="*/ 384086 h 801693"/>
                <a:gd name="connsiteX117" fmla="*/ 348058 w 616855"/>
                <a:gd name="connsiteY117" fmla="*/ 385966 h 801693"/>
                <a:gd name="connsiteX118" fmla="*/ 317043 w 616855"/>
                <a:gd name="connsiteY118" fmla="*/ 399437 h 801693"/>
                <a:gd name="connsiteX119" fmla="*/ 309838 w 616855"/>
                <a:gd name="connsiteY119" fmla="*/ 399750 h 801693"/>
                <a:gd name="connsiteX120" fmla="*/ 304512 w 616855"/>
                <a:gd name="connsiteY120" fmla="*/ 394424 h 801693"/>
                <a:gd name="connsiteX121" fmla="*/ 303259 w 616855"/>
                <a:gd name="connsiteY121" fmla="*/ 385652 h 801693"/>
                <a:gd name="connsiteX122" fmla="*/ 304512 w 616855"/>
                <a:gd name="connsiteY122" fmla="*/ 367169 h 801693"/>
                <a:gd name="connsiteX123" fmla="*/ 301066 w 616855"/>
                <a:gd name="connsiteY123" fmla="*/ 346492 h 801693"/>
                <a:gd name="connsiteX124" fmla="*/ 292607 w 616855"/>
                <a:gd name="connsiteY124" fmla="*/ 339600 h 801693"/>
                <a:gd name="connsiteX125" fmla="*/ 285088 w 616855"/>
                <a:gd name="connsiteY125" fmla="*/ 346805 h 801693"/>
                <a:gd name="connsiteX126" fmla="*/ 284148 w 616855"/>
                <a:gd name="connsiteY126" fmla="*/ 383773 h 801693"/>
                <a:gd name="connsiteX127" fmla="*/ 278823 w 616855"/>
                <a:gd name="connsiteY127" fmla="*/ 398497 h 801693"/>
                <a:gd name="connsiteX128" fmla="*/ 269424 w 616855"/>
                <a:gd name="connsiteY128" fmla="*/ 410715 h 801693"/>
                <a:gd name="connsiteX129" fmla="*/ 256266 w 616855"/>
                <a:gd name="connsiteY129" fmla="*/ 419487 h 801693"/>
                <a:gd name="connsiteX130" fmla="*/ 251567 w 616855"/>
                <a:gd name="connsiteY130" fmla="*/ 420427 h 801693"/>
                <a:gd name="connsiteX131" fmla="*/ 229010 w 616855"/>
                <a:gd name="connsiteY131" fmla="*/ 421053 h 801693"/>
                <a:gd name="connsiteX132" fmla="*/ 226191 w 616855"/>
                <a:gd name="connsiteY132" fmla="*/ 421367 h 801693"/>
                <a:gd name="connsiteX133" fmla="*/ 223058 w 616855"/>
                <a:gd name="connsiteY133" fmla="*/ 416668 h 801693"/>
                <a:gd name="connsiteX134" fmla="*/ 220239 w 616855"/>
                <a:gd name="connsiteY134" fmla="*/ 409462 h 801693"/>
                <a:gd name="connsiteX135" fmla="*/ 218359 w 616855"/>
                <a:gd name="connsiteY135" fmla="*/ 399124 h 801693"/>
                <a:gd name="connsiteX136" fmla="*/ 217419 w 616855"/>
                <a:gd name="connsiteY136" fmla="*/ 388472 h 801693"/>
                <a:gd name="connsiteX137" fmla="*/ 219299 w 616855"/>
                <a:gd name="connsiteY137" fmla="*/ 361843 h 801693"/>
                <a:gd name="connsiteX138" fmla="*/ 215226 w 616855"/>
                <a:gd name="connsiteY138" fmla="*/ 343046 h 801693"/>
                <a:gd name="connsiteX139" fmla="*/ 200815 w 616855"/>
                <a:gd name="connsiteY139" fmla="*/ 309838 h 801693"/>
                <a:gd name="connsiteX140" fmla="*/ 187657 w 616855"/>
                <a:gd name="connsiteY140" fmla="*/ 298559 h 801693"/>
                <a:gd name="connsiteX141" fmla="*/ 168860 w 616855"/>
                <a:gd name="connsiteY141" fmla="*/ 292294 h 801693"/>
                <a:gd name="connsiteX142" fmla="*/ 152882 w 616855"/>
                <a:gd name="connsiteY142" fmla="*/ 283835 h 801693"/>
                <a:gd name="connsiteX143" fmla="*/ 147870 w 616855"/>
                <a:gd name="connsiteY143" fmla="*/ 266605 h 801693"/>
                <a:gd name="connsiteX144" fmla="*/ 148183 w 616855"/>
                <a:gd name="connsiteY144" fmla="*/ 264725 h 801693"/>
                <a:gd name="connsiteX145" fmla="*/ 154762 w 616855"/>
                <a:gd name="connsiteY145" fmla="*/ 254700 h 801693"/>
                <a:gd name="connsiteX146" fmla="*/ 148497 w 616855"/>
                <a:gd name="connsiteY146" fmla="*/ 248747 h 801693"/>
                <a:gd name="connsiteX147" fmla="*/ 137845 w 616855"/>
                <a:gd name="connsiteY147" fmla="*/ 242795 h 801693"/>
                <a:gd name="connsiteX148" fmla="*/ 129073 w 616855"/>
                <a:gd name="connsiteY148" fmla="*/ 235903 h 801693"/>
                <a:gd name="connsiteX149" fmla="*/ 125940 w 616855"/>
                <a:gd name="connsiteY149" fmla="*/ 230890 h 801693"/>
                <a:gd name="connsiteX150" fmla="*/ 121867 w 616855"/>
                <a:gd name="connsiteY150" fmla="*/ 219299 h 801693"/>
                <a:gd name="connsiteX151" fmla="*/ 119048 w 616855"/>
                <a:gd name="connsiteY151" fmla="*/ 214599 h 801693"/>
                <a:gd name="connsiteX152" fmla="*/ 114975 w 616855"/>
                <a:gd name="connsiteY152" fmla="*/ 210840 h 801693"/>
                <a:gd name="connsiteX153" fmla="*/ 101817 w 616855"/>
                <a:gd name="connsiteY153" fmla="*/ 202695 h 801693"/>
                <a:gd name="connsiteX154" fmla="*/ 71429 w 616855"/>
                <a:gd name="connsiteY154" fmla="*/ 172619 h 801693"/>
                <a:gd name="connsiteX155" fmla="*/ 45739 w 616855"/>
                <a:gd name="connsiteY155" fmla="*/ 159775 h 801693"/>
                <a:gd name="connsiteX156" fmla="*/ 37594 w 616855"/>
                <a:gd name="connsiteY156" fmla="*/ 151943 h 801693"/>
                <a:gd name="connsiteX157" fmla="*/ 34775 w 616855"/>
                <a:gd name="connsiteY157" fmla="*/ 142544 h 801693"/>
                <a:gd name="connsiteX158" fmla="*/ 28822 w 616855"/>
                <a:gd name="connsiteY158" fmla="*/ 136592 h 801693"/>
                <a:gd name="connsiteX159" fmla="*/ 21303 w 616855"/>
                <a:gd name="connsiteY159" fmla="*/ 131579 h 801693"/>
                <a:gd name="connsiteX160" fmla="*/ 15038 w 616855"/>
                <a:gd name="connsiteY160" fmla="*/ 124687 h 801693"/>
                <a:gd name="connsiteX161" fmla="*/ 14411 w 616855"/>
                <a:gd name="connsiteY161" fmla="*/ 121867 h 801693"/>
                <a:gd name="connsiteX162" fmla="*/ 15977 w 616855"/>
                <a:gd name="connsiteY162" fmla="*/ 116228 h 801693"/>
                <a:gd name="connsiteX163" fmla="*/ 14411 w 616855"/>
                <a:gd name="connsiteY163" fmla="*/ 111842 h 801693"/>
                <a:gd name="connsiteX164" fmla="*/ 9712 w 616855"/>
                <a:gd name="connsiteY164" fmla="*/ 107456 h 801693"/>
                <a:gd name="connsiteX165" fmla="*/ 5326 w 616855"/>
                <a:gd name="connsiteY165" fmla="*/ 92732 h 801693"/>
                <a:gd name="connsiteX166" fmla="*/ 0 w 616855"/>
                <a:gd name="connsiteY166" fmla="*/ 81767 h 801693"/>
                <a:gd name="connsiteX167" fmla="*/ 4386 w 616855"/>
                <a:gd name="connsiteY167" fmla="*/ 75815 h 801693"/>
                <a:gd name="connsiteX168" fmla="*/ 12218 w 616855"/>
                <a:gd name="connsiteY168" fmla="*/ 71115 h 801693"/>
                <a:gd name="connsiteX169" fmla="*/ 19424 w 616855"/>
                <a:gd name="connsiteY169" fmla="*/ 68922 h 801693"/>
                <a:gd name="connsiteX170" fmla="*/ 28822 w 616855"/>
                <a:gd name="connsiteY170" fmla="*/ 71115 h 801693"/>
                <a:gd name="connsiteX171" fmla="*/ 36028 w 616855"/>
                <a:gd name="connsiteY171" fmla="*/ 74875 h 801693"/>
                <a:gd name="connsiteX172" fmla="*/ 42293 w 616855"/>
                <a:gd name="connsiteY172" fmla="*/ 75815 h 801693"/>
                <a:gd name="connsiteX173" fmla="*/ 47932 w 616855"/>
                <a:gd name="connsiteY173" fmla="*/ 68609 h 801693"/>
                <a:gd name="connsiteX174" fmla="*/ 50125 w 616855"/>
                <a:gd name="connsiteY174" fmla="*/ 60777 h 801693"/>
                <a:gd name="connsiteX175" fmla="*/ 52632 w 616855"/>
                <a:gd name="connsiteY175" fmla="*/ 45113 h 801693"/>
                <a:gd name="connsiteX176" fmla="*/ 57018 w 616855"/>
                <a:gd name="connsiteY176" fmla="*/ 36967 h 801693"/>
                <a:gd name="connsiteX177" fmla="*/ 87719 w 616855"/>
                <a:gd name="connsiteY177" fmla="*/ 4699 h 801693"/>
                <a:gd name="connsiteX178" fmla="*/ 110902 w 616855"/>
                <a:gd name="connsiteY178" fmla="*/ 0 h 801693"/>
                <a:gd name="connsiteX179" fmla="*/ 120301 w 616855"/>
                <a:gd name="connsiteY179" fmla="*/ 313 h 801693"/>
                <a:gd name="connsiteX180" fmla="*/ 144424 w 616855"/>
                <a:gd name="connsiteY180" fmla="*/ 6266 h 801693"/>
                <a:gd name="connsiteX181" fmla="*/ 165727 w 616855"/>
                <a:gd name="connsiteY181" fmla="*/ 4073 h 801693"/>
                <a:gd name="connsiteX182" fmla="*/ 171993 w 616855"/>
                <a:gd name="connsiteY182" fmla="*/ 6266 h 801693"/>
                <a:gd name="connsiteX183" fmla="*/ 177945 w 616855"/>
                <a:gd name="connsiteY183" fmla="*/ 15664 h 801693"/>
                <a:gd name="connsiteX184" fmla="*/ 183898 w 616855"/>
                <a:gd name="connsiteY184" fmla="*/ 20363 h 801693"/>
                <a:gd name="connsiteX185" fmla="*/ 191103 w 616855"/>
                <a:gd name="connsiteY185" fmla="*/ 23496 h 801693"/>
                <a:gd name="connsiteX186" fmla="*/ 195176 w 616855"/>
                <a:gd name="connsiteY186" fmla="*/ 31328 h 801693"/>
                <a:gd name="connsiteX187" fmla="*/ 223685 w 616855"/>
                <a:gd name="connsiteY187" fmla="*/ 64223 h 801693"/>
                <a:gd name="connsiteX188" fmla="*/ 231517 w 616855"/>
                <a:gd name="connsiteY188" fmla="*/ 69862 h 801693"/>
                <a:gd name="connsiteX189" fmla="*/ 247807 w 616855"/>
                <a:gd name="connsiteY189" fmla="*/ 74248 h 801693"/>
                <a:gd name="connsiteX190" fmla="*/ 262845 w 616855"/>
                <a:gd name="connsiteY190" fmla="*/ 83960 h 801693"/>
                <a:gd name="connsiteX191" fmla="*/ 279762 w 616855"/>
                <a:gd name="connsiteY191" fmla="*/ 98998 h 801693"/>
                <a:gd name="connsiteX192" fmla="*/ 289788 w 616855"/>
                <a:gd name="connsiteY192" fmla="*/ 112469 h 801693"/>
                <a:gd name="connsiteX193" fmla="*/ 296993 w 616855"/>
                <a:gd name="connsiteY193" fmla="*/ 128133 h 801693"/>
                <a:gd name="connsiteX194" fmla="*/ 300439 w 616855"/>
                <a:gd name="connsiteY194" fmla="*/ 145050 h 801693"/>
                <a:gd name="connsiteX195" fmla="*/ 300439 w 616855"/>
                <a:gd name="connsiteY195" fmla="*/ 157582 h 801693"/>
                <a:gd name="connsiteX196" fmla="*/ 305452 w 616855"/>
                <a:gd name="connsiteY196" fmla="*/ 163847 h 801693"/>
                <a:gd name="connsiteX197" fmla="*/ 308898 w 616855"/>
                <a:gd name="connsiteY197" fmla="*/ 170113 h 801693"/>
                <a:gd name="connsiteX198" fmla="*/ 315477 w 616855"/>
                <a:gd name="connsiteY198" fmla="*/ 170113 h 801693"/>
                <a:gd name="connsiteX199" fmla="*/ 327695 w 616855"/>
                <a:gd name="connsiteY199" fmla="*/ 166980 h 801693"/>
                <a:gd name="connsiteX200" fmla="*/ 335840 w 616855"/>
                <a:gd name="connsiteY200" fmla="*/ 171366 h 801693"/>
                <a:gd name="connsiteX201" fmla="*/ 339286 w 616855"/>
                <a:gd name="connsiteY201" fmla="*/ 181391 h 801693"/>
                <a:gd name="connsiteX202" fmla="*/ 341793 w 616855"/>
                <a:gd name="connsiteY202" fmla="*/ 192983 h 801693"/>
                <a:gd name="connsiteX203" fmla="*/ 346805 w 616855"/>
                <a:gd name="connsiteY203" fmla="*/ 201441 h 801693"/>
                <a:gd name="connsiteX204" fmla="*/ 354324 w 616855"/>
                <a:gd name="connsiteY204" fmla="*/ 202068 h 801693"/>
                <a:gd name="connsiteX205" fmla="*/ 391918 w 616855"/>
                <a:gd name="connsiteY205" fmla="*/ 196742 h 801693"/>
                <a:gd name="connsiteX206" fmla="*/ 403196 w 616855"/>
                <a:gd name="connsiteY206" fmla="*/ 200188 h 801693"/>
                <a:gd name="connsiteX207" fmla="*/ 415414 w 616855"/>
                <a:gd name="connsiteY207" fmla="*/ 208334 h 801693"/>
                <a:gd name="connsiteX208" fmla="*/ 434211 w 616855"/>
                <a:gd name="connsiteY208" fmla="*/ 225251 h 801693"/>
                <a:gd name="connsiteX209" fmla="*/ 450189 w 616855"/>
                <a:gd name="connsiteY209" fmla="*/ 223998 h 801693"/>
                <a:gd name="connsiteX210" fmla="*/ 487156 w 616855"/>
                <a:gd name="connsiteY210" fmla="*/ 242482 h 801693"/>
                <a:gd name="connsiteX211" fmla="*/ 495615 w 616855"/>
                <a:gd name="connsiteY211" fmla="*/ 239662 h 801693"/>
                <a:gd name="connsiteX212" fmla="*/ 487783 w 616855"/>
                <a:gd name="connsiteY212" fmla="*/ 232770 h 801693"/>
                <a:gd name="connsiteX213" fmla="*/ 486530 w 616855"/>
                <a:gd name="connsiteY213" fmla="*/ 229637 h 801693"/>
                <a:gd name="connsiteX214" fmla="*/ 488096 w 616855"/>
                <a:gd name="connsiteY214" fmla="*/ 227131 h 801693"/>
                <a:gd name="connsiteX215" fmla="*/ 512532 w 616855"/>
                <a:gd name="connsiteY215" fmla="*/ 195802 h 801693"/>
                <a:gd name="connsiteX216" fmla="*/ 518798 w 616855"/>
                <a:gd name="connsiteY216" fmla="*/ 192043 h 801693"/>
                <a:gd name="connsiteX217" fmla="*/ 528197 w 616855"/>
                <a:gd name="connsiteY217" fmla="*/ 192043 h 801693"/>
                <a:gd name="connsiteX218" fmla="*/ 537595 w 616855"/>
                <a:gd name="connsiteY218" fmla="*/ 195802 h 801693"/>
                <a:gd name="connsiteX219" fmla="*/ 544801 w 616855"/>
                <a:gd name="connsiteY219" fmla="*/ 202068 h 801693"/>
                <a:gd name="connsiteX220" fmla="*/ 547620 w 616855"/>
                <a:gd name="connsiteY220" fmla="*/ 209587 h 801693"/>
                <a:gd name="connsiteX221" fmla="*/ 548873 w 616855"/>
                <a:gd name="connsiteY221" fmla="*/ 220552 h 801693"/>
                <a:gd name="connsiteX222" fmla="*/ 551693 w 616855"/>
                <a:gd name="connsiteY222" fmla="*/ 227131 h 801693"/>
                <a:gd name="connsiteX223" fmla="*/ 562344 w 616855"/>
                <a:gd name="connsiteY223" fmla="*/ 236216 h 801693"/>
                <a:gd name="connsiteX224" fmla="*/ 567044 w 616855"/>
                <a:gd name="connsiteY224" fmla="*/ 242168 h 801693"/>
                <a:gd name="connsiteX225" fmla="*/ 569550 w 616855"/>
                <a:gd name="connsiteY225" fmla="*/ 250000 h 801693"/>
                <a:gd name="connsiteX226" fmla="*/ 570803 w 616855"/>
                <a:gd name="connsiteY226" fmla="*/ 259086 h 801693"/>
                <a:gd name="connsiteX227" fmla="*/ 571116 w 616855"/>
                <a:gd name="connsiteY227" fmla="*/ 268798 h 801693"/>
                <a:gd name="connsiteX228" fmla="*/ 572683 w 616855"/>
                <a:gd name="connsiteY228" fmla="*/ 270991 h 801693"/>
                <a:gd name="connsiteX229" fmla="*/ 580515 w 616855"/>
                <a:gd name="connsiteY229" fmla="*/ 276316 h 801693"/>
                <a:gd name="connsiteX230" fmla="*/ 584274 w 616855"/>
                <a:gd name="connsiteY230" fmla="*/ 277256 h 801693"/>
                <a:gd name="connsiteX231" fmla="*/ 586154 w 616855"/>
                <a:gd name="connsiteY231" fmla="*/ 279136 h 801693"/>
                <a:gd name="connsiteX232" fmla="*/ 605891 w 616855"/>
                <a:gd name="connsiteY232" fmla="*/ 313597 h 801693"/>
                <a:gd name="connsiteX233" fmla="*/ 608710 w 616855"/>
                <a:gd name="connsiteY233" fmla="*/ 316417 h 80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616855" h="801693">
                  <a:moveTo>
                    <a:pt x="608710" y="316417"/>
                  </a:moveTo>
                  <a:lnTo>
                    <a:pt x="611530" y="377507"/>
                  </a:lnTo>
                  <a:lnTo>
                    <a:pt x="616856" y="413848"/>
                  </a:lnTo>
                  <a:lnTo>
                    <a:pt x="616543" y="428259"/>
                  </a:lnTo>
                  <a:lnTo>
                    <a:pt x="613410" y="442983"/>
                  </a:lnTo>
                  <a:lnTo>
                    <a:pt x="606831" y="454575"/>
                  </a:lnTo>
                  <a:lnTo>
                    <a:pt x="598372" y="465540"/>
                  </a:lnTo>
                  <a:lnTo>
                    <a:pt x="579262" y="482144"/>
                  </a:lnTo>
                  <a:lnTo>
                    <a:pt x="572996" y="491229"/>
                  </a:lnTo>
                  <a:lnTo>
                    <a:pt x="569863" y="499061"/>
                  </a:lnTo>
                  <a:lnTo>
                    <a:pt x="567670" y="509400"/>
                  </a:lnTo>
                  <a:lnTo>
                    <a:pt x="564224" y="515039"/>
                  </a:lnTo>
                  <a:lnTo>
                    <a:pt x="559838" y="519425"/>
                  </a:lnTo>
                  <a:lnTo>
                    <a:pt x="543547" y="526630"/>
                  </a:lnTo>
                  <a:lnTo>
                    <a:pt x="538848" y="530703"/>
                  </a:lnTo>
                  <a:lnTo>
                    <a:pt x="535402" y="536342"/>
                  </a:lnTo>
                  <a:lnTo>
                    <a:pt x="534775" y="541354"/>
                  </a:lnTo>
                  <a:lnTo>
                    <a:pt x="536342" y="544801"/>
                  </a:lnTo>
                  <a:lnTo>
                    <a:pt x="541981" y="549500"/>
                  </a:lnTo>
                  <a:lnTo>
                    <a:pt x="543234" y="554199"/>
                  </a:lnTo>
                  <a:lnTo>
                    <a:pt x="541981" y="560465"/>
                  </a:lnTo>
                  <a:lnTo>
                    <a:pt x="542608" y="565477"/>
                  </a:lnTo>
                  <a:lnTo>
                    <a:pt x="545740" y="570177"/>
                  </a:lnTo>
                  <a:lnTo>
                    <a:pt x="561405" y="582395"/>
                  </a:lnTo>
                  <a:lnTo>
                    <a:pt x="564537" y="589600"/>
                  </a:lnTo>
                  <a:lnTo>
                    <a:pt x="566104" y="599939"/>
                  </a:lnTo>
                  <a:lnTo>
                    <a:pt x="564851" y="617482"/>
                  </a:lnTo>
                  <a:lnTo>
                    <a:pt x="562031" y="630640"/>
                  </a:lnTo>
                  <a:lnTo>
                    <a:pt x="553886" y="648498"/>
                  </a:lnTo>
                  <a:lnTo>
                    <a:pt x="552633" y="655077"/>
                  </a:lnTo>
                  <a:lnTo>
                    <a:pt x="553886" y="662282"/>
                  </a:lnTo>
                  <a:lnTo>
                    <a:pt x="560151" y="679199"/>
                  </a:lnTo>
                  <a:lnTo>
                    <a:pt x="560778" y="688285"/>
                  </a:lnTo>
                  <a:lnTo>
                    <a:pt x="557958" y="693610"/>
                  </a:lnTo>
                  <a:lnTo>
                    <a:pt x="552006" y="696430"/>
                  </a:lnTo>
                  <a:lnTo>
                    <a:pt x="544801" y="697683"/>
                  </a:lnTo>
                  <a:lnTo>
                    <a:pt x="536342" y="697683"/>
                  </a:lnTo>
                  <a:lnTo>
                    <a:pt x="528510" y="696117"/>
                  </a:lnTo>
                  <a:lnTo>
                    <a:pt x="521618" y="692671"/>
                  </a:lnTo>
                  <a:lnTo>
                    <a:pt x="515352" y="687971"/>
                  </a:lnTo>
                  <a:lnTo>
                    <a:pt x="510026" y="684838"/>
                  </a:lnTo>
                  <a:lnTo>
                    <a:pt x="504700" y="683272"/>
                  </a:lnTo>
                  <a:lnTo>
                    <a:pt x="500001" y="683585"/>
                  </a:lnTo>
                  <a:lnTo>
                    <a:pt x="497181" y="686092"/>
                  </a:lnTo>
                  <a:lnTo>
                    <a:pt x="496242" y="689538"/>
                  </a:lnTo>
                  <a:lnTo>
                    <a:pt x="496555" y="694864"/>
                  </a:lnTo>
                  <a:lnTo>
                    <a:pt x="498121" y="701756"/>
                  </a:lnTo>
                  <a:lnTo>
                    <a:pt x="498748" y="710214"/>
                  </a:lnTo>
                  <a:lnTo>
                    <a:pt x="497181" y="716480"/>
                  </a:lnTo>
                  <a:lnTo>
                    <a:pt x="493422" y="720866"/>
                  </a:lnTo>
                  <a:lnTo>
                    <a:pt x="484337" y="726505"/>
                  </a:lnTo>
                  <a:lnTo>
                    <a:pt x="480264" y="731831"/>
                  </a:lnTo>
                  <a:lnTo>
                    <a:pt x="478384" y="738410"/>
                  </a:lnTo>
                  <a:lnTo>
                    <a:pt x="476818" y="754387"/>
                  </a:lnTo>
                  <a:lnTo>
                    <a:pt x="471805" y="771618"/>
                  </a:lnTo>
                  <a:lnTo>
                    <a:pt x="469926" y="786342"/>
                  </a:lnTo>
                  <a:lnTo>
                    <a:pt x="470866" y="800754"/>
                  </a:lnTo>
                  <a:lnTo>
                    <a:pt x="467733" y="801693"/>
                  </a:lnTo>
                  <a:lnTo>
                    <a:pt x="462720" y="801380"/>
                  </a:lnTo>
                  <a:lnTo>
                    <a:pt x="458647" y="799814"/>
                  </a:lnTo>
                  <a:lnTo>
                    <a:pt x="452695" y="795741"/>
                  </a:lnTo>
                  <a:lnTo>
                    <a:pt x="449249" y="793861"/>
                  </a:lnTo>
                  <a:lnTo>
                    <a:pt x="444863" y="792608"/>
                  </a:lnTo>
                  <a:lnTo>
                    <a:pt x="437344" y="791668"/>
                  </a:lnTo>
                  <a:lnTo>
                    <a:pt x="432645" y="789789"/>
                  </a:lnTo>
                  <a:lnTo>
                    <a:pt x="430139" y="787596"/>
                  </a:lnTo>
                  <a:lnTo>
                    <a:pt x="423873" y="781643"/>
                  </a:lnTo>
                  <a:lnTo>
                    <a:pt x="411655" y="766292"/>
                  </a:lnTo>
                  <a:lnTo>
                    <a:pt x="403823" y="752821"/>
                  </a:lnTo>
                  <a:lnTo>
                    <a:pt x="390352" y="723686"/>
                  </a:lnTo>
                  <a:lnTo>
                    <a:pt x="380953" y="703009"/>
                  </a:lnTo>
                  <a:lnTo>
                    <a:pt x="374374" y="695490"/>
                  </a:lnTo>
                  <a:lnTo>
                    <a:pt x="363723" y="690791"/>
                  </a:lnTo>
                  <a:lnTo>
                    <a:pt x="357457" y="691731"/>
                  </a:lnTo>
                  <a:lnTo>
                    <a:pt x="354011" y="690164"/>
                  </a:lnTo>
                  <a:lnTo>
                    <a:pt x="350251" y="682959"/>
                  </a:lnTo>
                  <a:lnTo>
                    <a:pt x="347118" y="674813"/>
                  </a:lnTo>
                  <a:lnTo>
                    <a:pt x="343046" y="656956"/>
                  </a:lnTo>
                  <a:lnTo>
                    <a:pt x="338347" y="649437"/>
                  </a:lnTo>
                  <a:lnTo>
                    <a:pt x="333961" y="646618"/>
                  </a:lnTo>
                  <a:lnTo>
                    <a:pt x="327695" y="645678"/>
                  </a:lnTo>
                  <a:lnTo>
                    <a:pt x="324875" y="641292"/>
                  </a:lnTo>
                  <a:lnTo>
                    <a:pt x="324875" y="636906"/>
                  </a:lnTo>
                  <a:lnTo>
                    <a:pt x="328635" y="627821"/>
                  </a:lnTo>
                  <a:lnTo>
                    <a:pt x="329261" y="623435"/>
                  </a:lnTo>
                  <a:lnTo>
                    <a:pt x="327068" y="618109"/>
                  </a:lnTo>
                  <a:lnTo>
                    <a:pt x="322996" y="613096"/>
                  </a:lnTo>
                  <a:lnTo>
                    <a:pt x="317357" y="609337"/>
                  </a:lnTo>
                  <a:lnTo>
                    <a:pt x="311091" y="606831"/>
                  </a:lnTo>
                  <a:lnTo>
                    <a:pt x="301692" y="606518"/>
                  </a:lnTo>
                  <a:lnTo>
                    <a:pt x="293547" y="607457"/>
                  </a:lnTo>
                  <a:lnTo>
                    <a:pt x="290101" y="605264"/>
                  </a:lnTo>
                  <a:lnTo>
                    <a:pt x="295113" y="596806"/>
                  </a:lnTo>
                  <a:lnTo>
                    <a:pt x="302006" y="591167"/>
                  </a:lnTo>
                  <a:lnTo>
                    <a:pt x="316417" y="587721"/>
                  </a:lnTo>
                  <a:lnTo>
                    <a:pt x="321742" y="582395"/>
                  </a:lnTo>
                  <a:lnTo>
                    <a:pt x="323309" y="574563"/>
                  </a:lnTo>
                  <a:lnTo>
                    <a:pt x="323622" y="553886"/>
                  </a:lnTo>
                  <a:lnTo>
                    <a:pt x="325189" y="544487"/>
                  </a:lnTo>
                  <a:lnTo>
                    <a:pt x="339286" y="521618"/>
                  </a:lnTo>
                  <a:lnTo>
                    <a:pt x="339913" y="516292"/>
                  </a:lnTo>
                  <a:lnTo>
                    <a:pt x="333961" y="515039"/>
                  </a:lnTo>
                  <a:lnTo>
                    <a:pt x="325815" y="519111"/>
                  </a:lnTo>
                  <a:lnTo>
                    <a:pt x="317357" y="524437"/>
                  </a:lnTo>
                  <a:lnTo>
                    <a:pt x="310778" y="527570"/>
                  </a:lnTo>
                  <a:lnTo>
                    <a:pt x="330201" y="495615"/>
                  </a:lnTo>
                  <a:lnTo>
                    <a:pt x="339286" y="487156"/>
                  </a:lnTo>
                  <a:lnTo>
                    <a:pt x="355264" y="467106"/>
                  </a:lnTo>
                  <a:lnTo>
                    <a:pt x="363723" y="458961"/>
                  </a:lnTo>
                  <a:lnTo>
                    <a:pt x="363723" y="453635"/>
                  </a:lnTo>
                  <a:lnTo>
                    <a:pt x="359337" y="443923"/>
                  </a:lnTo>
                  <a:lnTo>
                    <a:pt x="358083" y="432645"/>
                  </a:lnTo>
                  <a:lnTo>
                    <a:pt x="358397" y="401317"/>
                  </a:lnTo>
                  <a:lnTo>
                    <a:pt x="357770" y="395991"/>
                  </a:lnTo>
                  <a:lnTo>
                    <a:pt x="355890" y="390978"/>
                  </a:lnTo>
                  <a:lnTo>
                    <a:pt x="352444" y="385026"/>
                  </a:lnTo>
                  <a:lnTo>
                    <a:pt x="350251" y="384086"/>
                  </a:lnTo>
                  <a:lnTo>
                    <a:pt x="348058" y="385966"/>
                  </a:lnTo>
                  <a:lnTo>
                    <a:pt x="317043" y="399437"/>
                  </a:lnTo>
                  <a:lnTo>
                    <a:pt x="309838" y="399750"/>
                  </a:lnTo>
                  <a:lnTo>
                    <a:pt x="304512" y="394424"/>
                  </a:lnTo>
                  <a:lnTo>
                    <a:pt x="303259" y="385652"/>
                  </a:lnTo>
                  <a:lnTo>
                    <a:pt x="304512" y="367169"/>
                  </a:lnTo>
                  <a:lnTo>
                    <a:pt x="301066" y="346492"/>
                  </a:lnTo>
                  <a:lnTo>
                    <a:pt x="292607" y="339600"/>
                  </a:lnTo>
                  <a:lnTo>
                    <a:pt x="285088" y="346805"/>
                  </a:lnTo>
                  <a:lnTo>
                    <a:pt x="284148" y="383773"/>
                  </a:lnTo>
                  <a:lnTo>
                    <a:pt x="278823" y="398497"/>
                  </a:lnTo>
                  <a:lnTo>
                    <a:pt x="269424" y="410715"/>
                  </a:lnTo>
                  <a:lnTo>
                    <a:pt x="256266" y="419487"/>
                  </a:lnTo>
                  <a:lnTo>
                    <a:pt x="251567" y="420427"/>
                  </a:lnTo>
                  <a:lnTo>
                    <a:pt x="229010" y="421053"/>
                  </a:lnTo>
                  <a:lnTo>
                    <a:pt x="226191" y="421367"/>
                  </a:lnTo>
                  <a:lnTo>
                    <a:pt x="223058" y="416668"/>
                  </a:lnTo>
                  <a:lnTo>
                    <a:pt x="220239" y="409462"/>
                  </a:lnTo>
                  <a:lnTo>
                    <a:pt x="218359" y="399124"/>
                  </a:lnTo>
                  <a:lnTo>
                    <a:pt x="217419" y="388472"/>
                  </a:lnTo>
                  <a:lnTo>
                    <a:pt x="219299" y="361843"/>
                  </a:lnTo>
                  <a:lnTo>
                    <a:pt x="215226" y="343046"/>
                  </a:lnTo>
                  <a:lnTo>
                    <a:pt x="200815" y="309838"/>
                  </a:lnTo>
                  <a:lnTo>
                    <a:pt x="187657" y="298559"/>
                  </a:lnTo>
                  <a:lnTo>
                    <a:pt x="168860" y="292294"/>
                  </a:lnTo>
                  <a:lnTo>
                    <a:pt x="152882" y="283835"/>
                  </a:lnTo>
                  <a:lnTo>
                    <a:pt x="147870" y="266605"/>
                  </a:lnTo>
                  <a:lnTo>
                    <a:pt x="148183" y="264725"/>
                  </a:lnTo>
                  <a:lnTo>
                    <a:pt x="154762" y="254700"/>
                  </a:lnTo>
                  <a:lnTo>
                    <a:pt x="148497" y="248747"/>
                  </a:lnTo>
                  <a:lnTo>
                    <a:pt x="137845" y="242795"/>
                  </a:lnTo>
                  <a:lnTo>
                    <a:pt x="129073" y="235903"/>
                  </a:lnTo>
                  <a:lnTo>
                    <a:pt x="125940" y="230890"/>
                  </a:lnTo>
                  <a:lnTo>
                    <a:pt x="121867" y="219299"/>
                  </a:lnTo>
                  <a:lnTo>
                    <a:pt x="119048" y="214599"/>
                  </a:lnTo>
                  <a:lnTo>
                    <a:pt x="114975" y="210840"/>
                  </a:lnTo>
                  <a:lnTo>
                    <a:pt x="101817" y="202695"/>
                  </a:lnTo>
                  <a:lnTo>
                    <a:pt x="71429" y="172619"/>
                  </a:lnTo>
                  <a:lnTo>
                    <a:pt x="45739" y="159775"/>
                  </a:lnTo>
                  <a:lnTo>
                    <a:pt x="37594" y="151943"/>
                  </a:lnTo>
                  <a:lnTo>
                    <a:pt x="34775" y="142544"/>
                  </a:lnTo>
                  <a:lnTo>
                    <a:pt x="28822" y="136592"/>
                  </a:lnTo>
                  <a:lnTo>
                    <a:pt x="21303" y="131579"/>
                  </a:lnTo>
                  <a:lnTo>
                    <a:pt x="15038" y="124687"/>
                  </a:lnTo>
                  <a:lnTo>
                    <a:pt x="14411" y="121867"/>
                  </a:lnTo>
                  <a:lnTo>
                    <a:pt x="15977" y="116228"/>
                  </a:lnTo>
                  <a:lnTo>
                    <a:pt x="14411" y="111842"/>
                  </a:lnTo>
                  <a:lnTo>
                    <a:pt x="9712" y="107456"/>
                  </a:lnTo>
                  <a:lnTo>
                    <a:pt x="5326" y="92732"/>
                  </a:lnTo>
                  <a:lnTo>
                    <a:pt x="0" y="81767"/>
                  </a:lnTo>
                  <a:lnTo>
                    <a:pt x="4386" y="75815"/>
                  </a:lnTo>
                  <a:lnTo>
                    <a:pt x="12218" y="71115"/>
                  </a:lnTo>
                  <a:lnTo>
                    <a:pt x="19424" y="68922"/>
                  </a:lnTo>
                  <a:lnTo>
                    <a:pt x="28822" y="71115"/>
                  </a:lnTo>
                  <a:lnTo>
                    <a:pt x="36028" y="74875"/>
                  </a:lnTo>
                  <a:lnTo>
                    <a:pt x="42293" y="75815"/>
                  </a:lnTo>
                  <a:lnTo>
                    <a:pt x="47932" y="68609"/>
                  </a:lnTo>
                  <a:lnTo>
                    <a:pt x="50125" y="60777"/>
                  </a:lnTo>
                  <a:lnTo>
                    <a:pt x="52632" y="45113"/>
                  </a:lnTo>
                  <a:lnTo>
                    <a:pt x="57018" y="36967"/>
                  </a:lnTo>
                  <a:lnTo>
                    <a:pt x="87719" y="4699"/>
                  </a:lnTo>
                  <a:lnTo>
                    <a:pt x="110902" y="0"/>
                  </a:lnTo>
                  <a:lnTo>
                    <a:pt x="120301" y="313"/>
                  </a:lnTo>
                  <a:lnTo>
                    <a:pt x="144424" y="6266"/>
                  </a:lnTo>
                  <a:lnTo>
                    <a:pt x="165727" y="4073"/>
                  </a:lnTo>
                  <a:lnTo>
                    <a:pt x="171993" y="6266"/>
                  </a:lnTo>
                  <a:lnTo>
                    <a:pt x="177945" y="15664"/>
                  </a:lnTo>
                  <a:lnTo>
                    <a:pt x="183898" y="20363"/>
                  </a:lnTo>
                  <a:lnTo>
                    <a:pt x="191103" y="23496"/>
                  </a:lnTo>
                  <a:lnTo>
                    <a:pt x="195176" y="31328"/>
                  </a:lnTo>
                  <a:lnTo>
                    <a:pt x="223685" y="64223"/>
                  </a:lnTo>
                  <a:lnTo>
                    <a:pt x="231517" y="69862"/>
                  </a:lnTo>
                  <a:lnTo>
                    <a:pt x="247807" y="74248"/>
                  </a:lnTo>
                  <a:lnTo>
                    <a:pt x="262845" y="83960"/>
                  </a:lnTo>
                  <a:lnTo>
                    <a:pt x="279762" y="98998"/>
                  </a:lnTo>
                  <a:lnTo>
                    <a:pt x="289788" y="112469"/>
                  </a:lnTo>
                  <a:lnTo>
                    <a:pt x="296993" y="128133"/>
                  </a:lnTo>
                  <a:lnTo>
                    <a:pt x="300439" y="145050"/>
                  </a:lnTo>
                  <a:lnTo>
                    <a:pt x="300439" y="157582"/>
                  </a:lnTo>
                  <a:lnTo>
                    <a:pt x="305452" y="163847"/>
                  </a:lnTo>
                  <a:lnTo>
                    <a:pt x="308898" y="170113"/>
                  </a:lnTo>
                  <a:lnTo>
                    <a:pt x="315477" y="170113"/>
                  </a:lnTo>
                  <a:lnTo>
                    <a:pt x="327695" y="166980"/>
                  </a:lnTo>
                  <a:lnTo>
                    <a:pt x="335840" y="171366"/>
                  </a:lnTo>
                  <a:lnTo>
                    <a:pt x="339286" y="181391"/>
                  </a:lnTo>
                  <a:lnTo>
                    <a:pt x="341793" y="192983"/>
                  </a:lnTo>
                  <a:lnTo>
                    <a:pt x="346805" y="201441"/>
                  </a:lnTo>
                  <a:lnTo>
                    <a:pt x="354324" y="202068"/>
                  </a:lnTo>
                  <a:lnTo>
                    <a:pt x="391918" y="196742"/>
                  </a:lnTo>
                  <a:lnTo>
                    <a:pt x="403196" y="200188"/>
                  </a:lnTo>
                  <a:lnTo>
                    <a:pt x="415414" y="208334"/>
                  </a:lnTo>
                  <a:lnTo>
                    <a:pt x="434211" y="225251"/>
                  </a:lnTo>
                  <a:lnTo>
                    <a:pt x="450189" y="223998"/>
                  </a:lnTo>
                  <a:lnTo>
                    <a:pt x="487156" y="242482"/>
                  </a:lnTo>
                  <a:lnTo>
                    <a:pt x="495615" y="239662"/>
                  </a:lnTo>
                  <a:lnTo>
                    <a:pt x="487783" y="232770"/>
                  </a:lnTo>
                  <a:lnTo>
                    <a:pt x="486530" y="229637"/>
                  </a:lnTo>
                  <a:lnTo>
                    <a:pt x="488096" y="227131"/>
                  </a:lnTo>
                  <a:lnTo>
                    <a:pt x="512532" y="195802"/>
                  </a:lnTo>
                  <a:lnTo>
                    <a:pt x="518798" y="192043"/>
                  </a:lnTo>
                  <a:lnTo>
                    <a:pt x="528197" y="192043"/>
                  </a:lnTo>
                  <a:lnTo>
                    <a:pt x="537595" y="195802"/>
                  </a:lnTo>
                  <a:lnTo>
                    <a:pt x="544801" y="202068"/>
                  </a:lnTo>
                  <a:lnTo>
                    <a:pt x="547620" y="209587"/>
                  </a:lnTo>
                  <a:lnTo>
                    <a:pt x="548873" y="220552"/>
                  </a:lnTo>
                  <a:lnTo>
                    <a:pt x="551693" y="227131"/>
                  </a:lnTo>
                  <a:lnTo>
                    <a:pt x="562344" y="236216"/>
                  </a:lnTo>
                  <a:lnTo>
                    <a:pt x="567044" y="242168"/>
                  </a:lnTo>
                  <a:lnTo>
                    <a:pt x="569550" y="250000"/>
                  </a:lnTo>
                  <a:lnTo>
                    <a:pt x="570803" y="259086"/>
                  </a:lnTo>
                  <a:lnTo>
                    <a:pt x="571116" y="268798"/>
                  </a:lnTo>
                  <a:lnTo>
                    <a:pt x="572683" y="270991"/>
                  </a:lnTo>
                  <a:lnTo>
                    <a:pt x="580515" y="276316"/>
                  </a:lnTo>
                  <a:lnTo>
                    <a:pt x="584274" y="277256"/>
                  </a:lnTo>
                  <a:lnTo>
                    <a:pt x="586154" y="279136"/>
                  </a:lnTo>
                  <a:lnTo>
                    <a:pt x="605891" y="313597"/>
                  </a:lnTo>
                  <a:lnTo>
                    <a:pt x="608710" y="316417"/>
                  </a:lnTo>
                  <a:close/>
                </a:path>
              </a:pathLst>
            </a:custGeom>
            <a:grpFill/>
            <a:ln w="6248" cap="rnd">
              <a:solidFill>
                <a:srgbClr val="0070C0"/>
              </a:solidFill>
              <a:prstDash val="solid"/>
              <a:round/>
            </a:ln>
          </p:spPr>
          <p:txBody>
            <a:bodyPr rtlCol="0" anchor="ctr"/>
            <a:lstStyle/>
            <a:p>
              <a:endParaRPr lang="vi-VN"/>
            </a:p>
          </p:txBody>
        </p:sp>
        <p:sp>
          <p:nvSpPr>
            <p:cNvPr id="79" name="Freeform: Shape 78">
              <a:extLst>
                <a:ext uri="{FF2B5EF4-FFF2-40B4-BE49-F238E27FC236}">
                  <a16:creationId xmlns:a16="http://schemas.microsoft.com/office/drawing/2014/main" id="{A690436E-C09E-4AAD-A4E2-4B3066633E71}"/>
                </a:ext>
              </a:extLst>
            </p:cNvPr>
            <p:cNvSpPr/>
            <p:nvPr/>
          </p:nvSpPr>
          <p:spPr>
            <a:xfrm>
              <a:off x="3801065" y="671728"/>
              <a:ext cx="328008" cy="434211"/>
            </a:xfrm>
            <a:custGeom>
              <a:avLst/>
              <a:gdLst>
                <a:gd name="connsiteX0" fmla="*/ 299499 w 328008"/>
                <a:gd name="connsiteY0" fmla="*/ 146304 h 434211"/>
                <a:gd name="connsiteX1" fmla="*/ 307018 w 328008"/>
                <a:gd name="connsiteY1" fmla="*/ 162908 h 434211"/>
                <a:gd name="connsiteX2" fmla="*/ 311091 w 328008"/>
                <a:gd name="connsiteY2" fmla="*/ 185777 h 434211"/>
                <a:gd name="connsiteX3" fmla="*/ 314224 w 328008"/>
                <a:gd name="connsiteY3" fmla="*/ 191730 h 434211"/>
                <a:gd name="connsiteX4" fmla="*/ 324875 w 328008"/>
                <a:gd name="connsiteY4" fmla="*/ 203321 h 434211"/>
                <a:gd name="connsiteX5" fmla="*/ 327382 w 328008"/>
                <a:gd name="connsiteY5" fmla="*/ 208020 h 434211"/>
                <a:gd name="connsiteX6" fmla="*/ 328008 w 328008"/>
                <a:gd name="connsiteY6" fmla="*/ 212720 h 434211"/>
                <a:gd name="connsiteX7" fmla="*/ 327068 w 328008"/>
                <a:gd name="connsiteY7" fmla="*/ 218359 h 434211"/>
                <a:gd name="connsiteX8" fmla="*/ 319863 w 328008"/>
                <a:gd name="connsiteY8" fmla="*/ 242168 h 434211"/>
                <a:gd name="connsiteX9" fmla="*/ 298559 w 328008"/>
                <a:gd name="connsiteY9" fmla="*/ 281955 h 434211"/>
                <a:gd name="connsiteX10" fmla="*/ 295113 w 328008"/>
                <a:gd name="connsiteY10" fmla="*/ 286341 h 434211"/>
                <a:gd name="connsiteX11" fmla="*/ 291354 w 328008"/>
                <a:gd name="connsiteY11" fmla="*/ 290101 h 434211"/>
                <a:gd name="connsiteX12" fmla="*/ 286968 w 328008"/>
                <a:gd name="connsiteY12" fmla="*/ 293234 h 434211"/>
                <a:gd name="connsiteX13" fmla="*/ 278509 w 328008"/>
                <a:gd name="connsiteY13" fmla="*/ 297933 h 434211"/>
                <a:gd name="connsiteX14" fmla="*/ 274123 w 328008"/>
                <a:gd name="connsiteY14" fmla="*/ 301379 h 434211"/>
                <a:gd name="connsiteX15" fmla="*/ 270051 w 328008"/>
                <a:gd name="connsiteY15" fmla="*/ 308271 h 434211"/>
                <a:gd name="connsiteX16" fmla="*/ 268171 w 328008"/>
                <a:gd name="connsiteY16" fmla="*/ 317043 h 434211"/>
                <a:gd name="connsiteX17" fmla="*/ 265978 w 328008"/>
                <a:gd name="connsiteY17" fmla="*/ 356830 h 434211"/>
                <a:gd name="connsiteX18" fmla="*/ 244048 w 328008"/>
                <a:gd name="connsiteY18" fmla="*/ 360903 h 434211"/>
                <a:gd name="connsiteX19" fmla="*/ 239349 w 328008"/>
                <a:gd name="connsiteY19" fmla="*/ 363409 h 434211"/>
                <a:gd name="connsiteX20" fmla="*/ 232770 w 328008"/>
                <a:gd name="connsiteY20" fmla="*/ 366229 h 434211"/>
                <a:gd name="connsiteX21" fmla="*/ 228697 w 328008"/>
                <a:gd name="connsiteY21" fmla="*/ 369048 h 434211"/>
                <a:gd name="connsiteX22" fmla="*/ 225564 w 328008"/>
                <a:gd name="connsiteY22" fmla="*/ 373434 h 434211"/>
                <a:gd name="connsiteX23" fmla="*/ 220865 w 328008"/>
                <a:gd name="connsiteY23" fmla="*/ 381893 h 434211"/>
                <a:gd name="connsiteX24" fmla="*/ 218046 w 328008"/>
                <a:gd name="connsiteY24" fmla="*/ 384713 h 434211"/>
                <a:gd name="connsiteX25" fmla="*/ 208334 w 328008"/>
                <a:gd name="connsiteY25" fmla="*/ 388472 h 434211"/>
                <a:gd name="connsiteX26" fmla="*/ 201755 w 328008"/>
                <a:gd name="connsiteY26" fmla="*/ 391918 h 434211"/>
                <a:gd name="connsiteX27" fmla="*/ 181705 w 328008"/>
                <a:gd name="connsiteY27" fmla="*/ 408835 h 434211"/>
                <a:gd name="connsiteX28" fmla="*/ 174812 w 328008"/>
                <a:gd name="connsiteY28" fmla="*/ 412908 h 434211"/>
                <a:gd name="connsiteX29" fmla="*/ 167920 w 328008"/>
                <a:gd name="connsiteY29" fmla="*/ 414475 h 434211"/>
                <a:gd name="connsiteX30" fmla="*/ 160088 w 328008"/>
                <a:gd name="connsiteY30" fmla="*/ 414788 h 434211"/>
                <a:gd name="connsiteX31" fmla="*/ 154136 w 328008"/>
                <a:gd name="connsiteY31" fmla="*/ 415728 h 434211"/>
                <a:gd name="connsiteX32" fmla="*/ 149123 w 328008"/>
                <a:gd name="connsiteY32" fmla="*/ 418234 h 434211"/>
                <a:gd name="connsiteX33" fmla="*/ 146304 w 328008"/>
                <a:gd name="connsiteY33" fmla="*/ 422933 h 434211"/>
                <a:gd name="connsiteX34" fmla="*/ 141291 w 328008"/>
                <a:gd name="connsiteY34" fmla="*/ 432018 h 434211"/>
                <a:gd name="connsiteX35" fmla="*/ 138471 w 328008"/>
                <a:gd name="connsiteY35" fmla="*/ 434211 h 434211"/>
                <a:gd name="connsiteX36" fmla="*/ 135339 w 328008"/>
                <a:gd name="connsiteY36" fmla="*/ 433898 h 434211"/>
                <a:gd name="connsiteX37" fmla="*/ 132832 w 328008"/>
                <a:gd name="connsiteY37" fmla="*/ 430452 h 434211"/>
                <a:gd name="connsiteX38" fmla="*/ 130326 w 328008"/>
                <a:gd name="connsiteY38" fmla="*/ 421680 h 434211"/>
                <a:gd name="connsiteX39" fmla="*/ 126880 w 328008"/>
                <a:gd name="connsiteY39" fmla="*/ 411968 h 434211"/>
                <a:gd name="connsiteX40" fmla="*/ 126253 w 328008"/>
                <a:gd name="connsiteY40" fmla="*/ 407582 h 434211"/>
                <a:gd name="connsiteX41" fmla="*/ 125627 w 328008"/>
                <a:gd name="connsiteY41" fmla="*/ 398184 h 434211"/>
                <a:gd name="connsiteX42" fmla="*/ 123434 w 328008"/>
                <a:gd name="connsiteY42" fmla="*/ 387219 h 434211"/>
                <a:gd name="connsiteX43" fmla="*/ 124060 w 328008"/>
                <a:gd name="connsiteY43" fmla="*/ 380013 h 434211"/>
                <a:gd name="connsiteX44" fmla="*/ 125627 w 328008"/>
                <a:gd name="connsiteY44" fmla="*/ 373434 h 434211"/>
                <a:gd name="connsiteX45" fmla="*/ 125627 w 328008"/>
                <a:gd name="connsiteY45" fmla="*/ 367482 h 434211"/>
                <a:gd name="connsiteX46" fmla="*/ 123121 w 328008"/>
                <a:gd name="connsiteY46" fmla="*/ 358397 h 434211"/>
                <a:gd name="connsiteX47" fmla="*/ 122181 w 328008"/>
                <a:gd name="connsiteY47" fmla="*/ 348998 h 434211"/>
                <a:gd name="connsiteX48" fmla="*/ 120928 w 328008"/>
                <a:gd name="connsiteY48" fmla="*/ 343359 h 434211"/>
                <a:gd name="connsiteX49" fmla="*/ 117795 w 328008"/>
                <a:gd name="connsiteY49" fmla="*/ 337407 h 434211"/>
                <a:gd name="connsiteX50" fmla="*/ 112156 w 328008"/>
                <a:gd name="connsiteY50" fmla="*/ 330828 h 434211"/>
                <a:gd name="connsiteX51" fmla="*/ 104950 w 328008"/>
                <a:gd name="connsiteY51" fmla="*/ 323936 h 434211"/>
                <a:gd name="connsiteX52" fmla="*/ 97431 w 328008"/>
                <a:gd name="connsiteY52" fmla="*/ 319236 h 434211"/>
                <a:gd name="connsiteX53" fmla="*/ 89912 w 328008"/>
                <a:gd name="connsiteY53" fmla="*/ 317983 h 434211"/>
                <a:gd name="connsiteX54" fmla="*/ 83020 w 328008"/>
                <a:gd name="connsiteY54" fmla="*/ 318923 h 434211"/>
                <a:gd name="connsiteX55" fmla="*/ 66730 w 328008"/>
                <a:gd name="connsiteY55" fmla="*/ 324249 h 434211"/>
                <a:gd name="connsiteX56" fmla="*/ 58897 w 328008"/>
                <a:gd name="connsiteY56" fmla="*/ 328321 h 434211"/>
                <a:gd name="connsiteX57" fmla="*/ 50752 w 328008"/>
                <a:gd name="connsiteY57" fmla="*/ 337720 h 434211"/>
                <a:gd name="connsiteX58" fmla="*/ 40727 w 328008"/>
                <a:gd name="connsiteY58" fmla="*/ 352758 h 434211"/>
                <a:gd name="connsiteX59" fmla="*/ 29449 w 328008"/>
                <a:gd name="connsiteY59" fmla="*/ 355577 h 434211"/>
                <a:gd name="connsiteX60" fmla="*/ 24436 w 328008"/>
                <a:gd name="connsiteY60" fmla="*/ 334900 h 434211"/>
                <a:gd name="connsiteX61" fmla="*/ 9085 w 328008"/>
                <a:gd name="connsiteY61" fmla="*/ 307331 h 434211"/>
                <a:gd name="connsiteX62" fmla="*/ 5326 w 328008"/>
                <a:gd name="connsiteY62" fmla="*/ 297620 h 434211"/>
                <a:gd name="connsiteX63" fmla="*/ 2820 w 328008"/>
                <a:gd name="connsiteY63" fmla="*/ 286655 h 434211"/>
                <a:gd name="connsiteX64" fmla="*/ 0 w 328008"/>
                <a:gd name="connsiteY64" fmla="*/ 262219 h 434211"/>
                <a:gd name="connsiteX65" fmla="*/ 2820 w 328008"/>
                <a:gd name="connsiteY65" fmla="*/ 209900 h 434211"/>
                <a:gd name="connsiteX66" fmla="*/ 5013 w 328008"/>
                <a:gd name="connsiteY66" fmla="*/ 197682 h 434211"/>
                <a:gd name="connsiteX67" fmla="*/ 8772 w 328008"/>
                <a:gd name="connsiteY67" fmla="*/ 186717 h 434211"/>
                <a:gd name="connsiteX68" fmla="*/ 13471 w 328008"/>
                <a:gd name="connsiteY68" fmla="*/ 176692 h 434211"/>
                <a:gd name="connsiteX69" fmla="*/ 27569 w 328008"/>
                <a:gd name="connsiteY69" fmla="*/ 153822 h 434211"/>
                <a:gd name="connsiteX70" fmla="*/ 42607 w 328008"/>
                <a:gd name="connsiteY70" fmla="*/ 135965 h 434211"/>
                <a:gd name="connsiteX71" fmla="*/ 47619 w 328008"/>
                <a:gd name="connsiteY71" fmla="*/ 127820 h 434211"/>
                <a:gd name="connsiteX72" fmla="*/ 51379 w 328008"/>
                <a:gd name="connsiteY72" fmla="*/ 117168 h 434211"/>
                <a:gd name="connsiteX73" fmla="*/ 52005 w 328008"/>
                <a:gd name="connsiteY73" fmla="*/ 107143 h 434211"/>
                <a:gd name="connsiteX74" fmla="*/ 50439 w 328008"/>
                <a:gd name="connsiteY74" fmla="*/ 95238 h 434211"/>
                <a:gd name="connsiteX75" fmla="*/ 46053 w 328008"/>
                <a:gd name="connsiteY75" fmla="*/ 83334 h 434211"/>
                <a:gd name="connsiteX76" fmla="*/ 41667 w 328008"/>
                <a:gd name="connsiteY76" fmla="*/ 73308 h 434211"/>
                <a:gd name="connsiteX77" fmla="*/ 33835 w 328008"/>
                <a:gd name="connsiteY77" fmla="*/ 60777 h 434211"/>
                <a:gd name="connsiteX78" fmla="*/ 52945 w 328008"/>
                <a:gd name="connsiteY78" fmla="*/ 42293 h 434211"/>
                <a:gd name="connsiteX79" fmla="*/ 67983 w 328008"/>
                <a:gd name="connsiteY79" fmla="*/ 21303 h 434211"/>
                <a:gd name="connsiteX80" fmla="*/ 87093 w 328008"/>
                <a:gd name="connsiteY80" fmla="*/ 5952 h 434211"/>
                <a:gd name="connsiteX81" fmla="*/ 93985 w 328008"/>
                <a:gd name="connsiteY81" fmla="*/ 2193 h 434211"/>
                <a:gd name="connsiteX82" fmla="*/ 100564 w 328008"/>
                <a:gd name="connsiteY82" fmla="*/ 0 h 434211"/>
                <a:gd name="connsiteX83" fmla="*/ 105890 w 328008"/>
                <a:gd name="connsiteY83" fmla="*/ 0 h 434211"/>
                <a:gd name="connsiteX84" fmla="*/ 118735 w 328008"/>
                <a:gd name="connsiteY84" fmla="*/ 3133 h 434211"/>
                <a:gd name="connsiteX85" fmla="*/ 121554 w 328008"/>
                <a:gd name="connsiteY85" fmla="*/ 5013 h 434211"/>
                <a:gd name="connsiteX86" fmla="*/ 122807 w 328008"/>
                <a:gd name="connsiteY86" fmla="*/ 8145 h 434211"/>
                <a:gd name="connsiteX87" fmla="*/ 123121 w 328008"/>
                <a:gd name="connsiteY87" fmla="*/ 12845 h 434211"/>
                <a:gd name="connsiteX88" fmla="*/ 121554 w 328008"/>
                <a:gd name="connsiteY88" fmla="*/ 18170 h 434211"/>
                <a:gd name="connsiteX89" fmla="*/ 117168 w 328008"/>
                <a:gd name="connsiteY89" fmla="*/ 30702 h 434211"/>
                <a:gd name="connsiteX90" fmla="*/ 115915 w 328008"/>
                <a:gd name="connsiteY90" fmla="*/ 36968 h 434211"/>
                <a:gd name="connsiteX91" fmla="*/ 116228 w 328008"/>
                <a:gd name="connsiteY91" fmla="*/ 43233 h 434211"/>
                <a:gd name="connsiteX92" fmla="*/ 117795 w 328008"/>
                <a:gd name="connsiteY92" fmla="*/ 49186 h 434211"/>
                <a:gd name="connsiteX93" fmla="*/ 120301 w 328008"/>
                <a:gd name="connsiteY93" fmla="*/ 54825 h 434211"/>
                <a:gd name="connsiteX94" fmla="*/ 127507 w 328008"/>
                <a:gd name="connsiteY94" fmla="*/ 67043 h 434211"/>
                <a:gd name="connsiteX95" fmla="*/ 130013 w 328008"/>
                <a:gd name="connsiteY95" fmla="*/ 74248 h 434211"/>
                <a:gd name="connsiteX96" fmla="*/ 131579 w 328008"/>
                <a:gd name="connsiteY96" fmla="*/ 82080 h 434211"/>
                <a:gd name="connsiteX97" fmla="*/ 134086 w 328008"/>
                <a:gd name="connsiteY97" fmla="*/ 91479 h 434211"/>
                <a:gd name="connsiteX98" fmla="*/ 139098 w 328008"/>
                <a:gd name="connsiteY98" fmla="*/ 100877 h 434211"/>
                <a:gd name="connsiteX99" fmla="*/ 151003 w 328008"/>
                <a:gd name="connsiteY99" fmla="*/ 111842 h 434211"/>
                <a:gd name="connsiteX100" fmla="*/ 158522 w 328008"/>
                <a:gd name="connsiteY100" fmla="*/ 114975 h 434211"/>
                <a:gd name="connsiteX101" fmla="*/ 166667 w 328008"/>
                <a:gd name="connsiteY101" fmla="*/ 116228 h 434211"/>
                <a:gd name="connsiteX102" fmla="*/ 172933 w 328008"/>
                <a:gd name="connsiteY102" fmla="*/ 114975 h 434211"/>
                <a:gd name="connsiteX103" fmla="*/ 179198 w 328008"/>
                <a:gd name="connsiteY103" fmla="*/ 112469 h 434211"/>
                <a:gd name="connsiteX104" fmla="*/ 185777 w 328008"/>
                <a:gd name="connsiteY104" fmla="*/ 107770 h 434211"/>
                <a:gd name="connsiteX105" fmla="*/ 192356 w 328008"/>
                <a:gd name="connsiteY105" fmla="*/ 104010 h 434211"/>
                <a:gd name="connsiteX106" fmla="*/ 203008 w 328008"/>
                <a:gd name="connsiteY106" fmla="*/ 99938 h 434211"/>
                <a:gd name="connsiteX107" fmla="*/ 210840 w 328008"/>
                <a:gd name="connsiteY107" fmla="*/ 94612 h 434211"/>
                <a:gd name="connsiteX108" fmla="*/ 216166 w 328008"/>
                <a:gd name="connsiteY108" fmla="*/ 91792 h 434211"/>
                <a:gd name="connsiteX109" fmla="*/ 238096 w 328008"/>
                <a:gd name="connsiteY109" fmla="*/ 84900 h 434211"/>
                <a:gd name="connsiteX110" fmla="*/ 252507 w 328008"/>
                <a:gd name="connsiteY110" fmla="*/ 83960 h 434211"/>
                <a:gd name="connsiteX111" fmla="*/ 259399 w 328008"/>
                <a:gd name="connsiteY111" fmla="*/ 85526 h 434211"/>
                <a:gd name="connsiteX112" fmla="*/ 263472 w 328008"/>
                <a:gd name="connsiteY112" fmla="*/ 89286 h 434211"/>
                <a:gd name="connsiteX113" fmla="*/ 263158 w 328008"/>
                <a:gd name="connsiteY113" fmla="*/ 98371 h 434211"/>
                <a:gd name="connsiteX114" fmla="*/ 263785 w 328008"/>
                <a:gd name="connsiteY114" fmla="*/ 102444 h 434211"/>
                <a:gd name="connsiteX115" fmla="*/ 266605 w 328008"/>
                <a:gd name="connsiteY115" fmla="*/ 105890 h 434211"/>
                <a:gd name="connsiteX116" fmla="*/ 273810 w 328008"/>
                <a:gd name="connsiteY116" fmla="*/ 112469 h 434211"/>
                <a:gd name="connsiteX117" fmla="*/ 275377 w 328008"/>
                <a:gd name="connsiteY117" fmla="*/ 117168 h 434211"/>
                <a:gd name="connsiteX118" fmla="*/ 275063 w 328008"/>
                <a:gd name="connsiteY118" fmla="*/ 128446 h 434211"/>
                <a:gd name="connsiteX119" fmla="*/ 276003 w 328008"/>
                <a:gd name="connsiteY119" fmla="*/ 134712 h 434211"/>
                <a:gd name="connsiteX120" fmla="*/ 280076 w 328008"/>
                <a:gd name="connsiteY120" fmla="*/ 140351 h 434211"/>
                <a:gd name="connsiteX121" fmla="*/ 286341 w 328008"/>
                <a:gd name="connsiteY121" fmla="*/ 145364 h 434211"/>
                <a:gd name="connsiteX122" fmla="*/ 299499 w 328008"/>
                <a:gd name="connsiteY122" fmla="*/ 146304 h 4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28008" h="434211">
                  <a:moveTo>
                    <a:pt x="299499" y="146304"/>
                  </a:moveTo>
                  <a:lnTo>
                    <a:pt x="307018" y="162908"/>
                  </a:lnTo>
                  <a:lnTo>
                    <a:pt x="311091" y="185777"/>
                  </a:lnTo>
                  <a:lnTo>
                    <a:pt x="314224" y="191730"/>
                  </a:lnTo>
                  <a:lnTo>
                    <a:pt x="324875" y="203321"/>
                  </a:lnTo>
                  <a:lnTo>
                    <a:pt x="327382" y="208020"/>
                  </a:lnTo>
                  <a:lnTo>
                    <a:pt x="328008" y="212720"/>
                  </a:lnTo>
                  <a:lnTo>
                    <a:pt x="327068" y="218359"/>
                  </a:lnTo>
                  <a:lnTo>
                    <a:pt x="319863" y="242168"/>
                  </a:lnTo>
                  <a:lnTo>
                    <a:pt x="298559" y="281955"/>
                  </a:lnTo>
                  <a:lnTo>
                    <a:pt x="295113" y="286341"/>
                  </a:lnTo>
                  <a:lnTo>
                    <a:pt x="291354" y="290101"/>
                  </a:lnTo>
                  <a:lnTo>
                    <a:pt x="286968" y="293234"/>
                  </a:lnTo>
                  <a:lnTo>
                    <a:pt x="278509" y="297933"/>
                  </a:lnTo>
                  <a:lnTo>
                    <a:pt x="274123" y="301379"/>
                  </a:lnTo>
                  <a:lnTo>
                    <a:pt x="270051" y="308271"/>
                  </a:lnTo>
                  <a:lnTo>
                    <a:pt x="268171" y="317043"/>
                  </a:lnTo>
                  <a:lnTo>
                    <a:pt x="265978" y="356830"/>
                  </a:lnTo>
                  <a:lnTo>
                    <a:pt x="244048" y="360903"/>
                  </a:lnTo>
                  <a:lnTo>
                    <a:pt x="239349" y="363409"/>
                  </a:lnTo>
                  <a:lnTo>
                    <a:pt x="232770" y="366229"/>
                  </a:lnTo>
                  <a:lnTo>
                    <a:pt x="228697" y="369048"/>
                  </a:lnTo>
                  <a:lnTo>
                    <a:pt x="225564" y="373434"/>
                  </a:lnTo>
                  <a:lnTo>
                    <a:pt x="220865" y="381893"/>
                  </a:lnTo>
                  <a:lnTo>
                    <a:pt x="218046" y="384713"/>
                  </a:lnTo>
                  <a:lnTo>
                    <a:pt x="208334" y="388472"/>
                  </a:lnTo>
                  <a:lnTo>
                    <a:pt x="201755" y="391918"/>
                  </a:lnTo>
                  <a:lnTo>
                    <a:pt x="181705" y="408835"/>
                  </a:lnTo>
                  <a:lnTo>
                    <a:pt x="174812" y="412908"/>
                  </a:lnTo>
                  <a:lnTo>
                    <a:pt x="167920" y="414475"/>
                  </a:lnTo>
                  <a:lnTo>
                    <a:pt x="160088" y="414788"/>
                  </a:lnTo>
                  <a:lnTo>
                    <a:pt x="154136" y="415728"/>
                  </a:lnTo>
                  <a:lnTo>
                    <a:pt x="149123" y="418234"/>
                  </a:lnTo>
                  <a:lnTo>
                    <a:pt x="146304" y="422933"/>
                  </a:lnTo>
                  <a:lnTo>
                    <a:pt x="141291" y="432018"/>
                  </a:lnTo>
                  <a:lnTo>
                    <a:pt x="138471" y="434211"/>
                  </a:lnTo>
                  <a:lnTo>
                    <a:pt x="135339" y="433898"/>
                  </a:lnTo>
                  <a:lnTo>
                    <a:pt x="132832" y="430452"/>
                  </a:lnTo>
                  <a:lnTo>
                    <a:pt x="130326" y="421680"/>
                  </a:lnTo>
                  <a:lnTo>
                    <a:pt x="126880" y="411968"/>
                  </a:lnTo>
                  <a:lnTo>
                    <a:pt x="126253" y="407582"/>
                  </a:lnTo>
                  <a:lnTo>
                    <a:pt x="125627" y="398184"/>
                  </a:lnTo>
                  <a:lnTo>
                    <a:pt x="123434" y="387219"/>
                  </a:lnTo>
                  <a:lnTo>
                    <a:pt x="124060" y="380013"/>
                  </a:lnTo>
                  <a:lnTo>
                    <a:pt x="125627" y="373434"/>
                  </a:lnTo>
                  <a:lnTo>
                    <a:pt x="125627" y="367482"/>
                  </a:lnTo>
                  <a:lnTo>
                    <a:pt x="123121" y="358397"/>
                  </a:lnTo>
                  <a:lnTo>
                    <a:pt x="122181" y="348998"/>
                  </a:lnTo>
                  <a:lnTo>
                    <a:pt x="120928" y="343359"/>
                  </a:lnTo>
                  <a:lnTo>
                    <a:pt x="117795" y="337407"/>
                  </a:lnTo>
                  <a:lnTo>
                    <a:pt x="112156" y="330828"/>
                  </a:lnTo>
                  <a:lnTo>
                    <a:pt x="104950" y="323936"/>
                  </a:lnTo>
                  <a:lnTo>
                    <a:pt x="97431" y="319236"/>
                  </a:lnTo>
                  <a:lnTo>
                    <a:pt x="89912" y="317983"/>
                  </a:lnTo>
                  <a:lnTo>
                    <a:pt x="83020" y="318923"/>
                  </a:lnTo>
                  <a:lnTo>
                    <a:pt x="66730" y="324249"/>
                  </a:lnTo>
                  <a:lnTo>
                    <a:pt x="58897" y="328321"/>
                  </a:lnTo>
                  <a:lnTo>
                    <a:pt x="50752" y="337720"/>
                  </a:lnTo>
                  <a:lnTo>
                    <a:pt x="40727" y="352758"/>
                  </a:lnTo>
                  <a:lnTo>
                    <a:pt x="29449" y="355577"/>
                  </a:lnTo>
                  <a:lnTo>
                    <a:pt x="24436" y="334900"/>
                  </a:lnTo>
                  <a:lnTo>
                    <a:pt x="9085" y="307331"/>
                  </a:lnTo>
                  <a:lnTo>
                    <a:pt x="5326" y="297620"/>
                  </a:lnTo>
                  <a:lnTo>
                    <a:pt x="2820" y="286655"/>
                  </a:lnTo>
                  <a:lnTo>
                    <a:pt x="0" y="262219"/>
                  </a:lnTo>
                  <a:lnTo>
                    <a:pt x="2820" y="209900"/>
                  </a:lnTo>
                  <a:lnTo>
                    <a:pt x="5013" y="197682"/>
                  </a:lnTo>
                  <a:lnTo>
                    <a:pt x="8772" y="186717"/>
                  </a:lnTo>
                  <a:lnTo>
                    <a:pt x="13471" y="176692"/>
                  </a:lnTo>
                  <a:lnTo>
                    <a:pt x="27569" y="153822"/>
                  </a:lnTo>
                  <a:lnTo>
                    <a:pt x="42607" y="135965"/>
                  </a:lnTo>
                  <a:lnTo>
                    <a:pt x="47619" y="127820"/>
                  </a:lnTo>
                  <a:lnTo>
                    <a:pt x="51379" y="117168"/>
                  </a:lnTo>
                  <a:lnTo>
                    <a:pt x="52005" y="107143"/>
                  </a:lnTo>
                  <a:lnTo>
                    <a:pt x="50439" y="95238"/>
                  </a:lnTo>
                  <a:lnTo>
                    <a:pt x="46053" y="83334"/>
                  </a:lnTo>
                  <a:lnTo>
                    <a:pt x="41667" y="73308"/>
                  </a:lnTo>
                  <a:lnTo>
                    <a:pt x="33835" y="60777"/>
                  </a:lnTo>
                  <a:lnTo>
                    <a:pt x="52945" y="42293"/>
                  </a:lnTo>
                  <a:lnTo>
                    <a:pt x="67983" y="21303"/>
                  </a:lnTo>
                  <a:lnTo>
                    <a:pt x="87093" y="5952"/>
                  </a:lnTo>
                  <a:lnTo>
                    <a:pt x="93985" y="2193"/>
                  </a:lnTo>
                  <a:lnTo>
                    <a:pt x="100564" y="0"/>
                  </a:lnTo>
                  <a:lnTo>
                    <a:pt x="105890" y="0"/>
                  </a:lnTo>
                  <a:lnTo>
                    <a:pt x="118735" y="3133"/>
                  </a:lnTo>
                  <a:lnTo>
                    <a:pt x="121554" y="5013"/>
                  </a:lnTo>
                  <a:lnTo>
                    <a:pt x="122807" y="8145"/>
                  </a:lnTo>
                  <a:lnTo>
                    <a:pt x="123121" y="12845"/>
                  </a:lnTo>
                  <a:lnTo>
                    <a:pt x="121554" y="18170"/>
                  </a:lnTo>
                  <a:lnTo>
                    <a:pt x="117168" y="30702"/>
                  </a:lnTo>
                  <a:lnTo>
                    <a:pt x="115915" y="36968"/>
                  </a:lnTo>
                  <a:lnTo>
                    <a:pt x="116228" y="43233"/>
                  </a:lnTo>
                  <a:lnTo>
                    <a:pt x="117795" y="49186"/>
                  </a:lnTo>
                  <a:lnTo>
                    <a:pt x="120301" y="54825"/>
                  </a:lnTo>
                  <a:lnTo>
                    <a:pt x="127507" y="67043"/>
                  </a:lnTo>
                  <a:lnTo>
                    <a:pt x="130013" y="74248"/>
                  </a:lnTo>
                  <a:lnTo>
                    <a:pt x="131579" y="82080"/>
                  </a:lnTo>
                  <a:lnTo>
                    <a:pt x="134086" y="91479"/>
                  </a:lnTo>
                  <a:lnTo>
                    <a:pt x="139098" y="100877"/>
                  </a:lnTo>
                  <a:lnTo>
                    <a:pt x="151003" y="111842"/>
                  </a:lnTo>
                  <a:lnTo>
                    <a:pt x="158522" y="114975"/>
                  </a:lnTo>
                  <a:lnTo>
                    <a:pt x="166667" y="116228"/>
                  </a:lnTo>
                  <a:lnTo>
                    <a:pt x="172933" y="114975"/>
                  </a:lnTo>
                  <a:lnTo>
                    <a:pt x="179198" y="112469"/>
                  </a:lnTo>
                  <a:lnTo>
                    <a:pt x="185777" y="107770"/>
                  </a:lnTo>
                  <a:lnTo>
                    <a:pt x="192356" y="104010"/>
                  </a:lnTo>
                  <a:lnTo>
                    <a:pt x="203008" y="99938"/>
                  </a:lnTo>
                  <a:lnTo>
                    <a:pt x="210840" y="94612"/>
                  </a:lnTo>
                  <a:lnTo>
                    <a:pt x="216166" y="91792"/>
                  </a:lnTo>
                  <a:lnTo>
                    <a:pt x="238096" y="84900"/>
                  </a:lnTo>
                  <a:lnTo>
                    <a:pt x="252507" y="83960"/>
                  </a:lnTo>
                  <a:lnTo>
                    <a:pt x="259399" y="85526"/>
                  </a:lnTo>
                  <a:lnTo>
                    <a:pt x="263472" y="89286"/>
                  </a:lnTo>
                  <a:lnTo>
                    <a:pt x="263158" y="98371"/>
                  </a:lnTo>
                  <a:lnTo>
                    <a:pt x="263785" y="102444"/>
                  </a:lnTo>
                  <a:lnTo>
                    <a:pt x="266605" y="105890"/>
                  </a:lnTo>
                  <a:lnTo>
                    <a:pt x="273810" y="112469"/>
                  </a:lnTo>
                  <a:lnTo>
                    <a:pt x="275377" y="117168"/>
                  </a:lnTo>
                  <a:lnTo>
                    <a:pt x="275063" y="128446"/>
                  </a:lnTo>
                  <a:lnTo>
                    <a:pt x="276003" y="134712"/>
                  </a:lnTo>
                  <a:lnTo>
                    <a:pt x="280076" y="140351"/>
                  </a:lnTo>
                  <a:lnTo>
                    <a:pt x="286341" y="145364"/>
                  </a:lnTo>
                  <a:lnTo>
                    <a:pt x="299499" y="146304"/>
                  </a:lnTo>
                  <a:close/>
                </a:path>
              </a:pathLst>
            </a:custGeom>
            <a:grpFill/>
            <a:ln w="6248" cap="rnd">
              <a:solidFill>
                <a:srgbClr val="0070C0"/>
              </a:solidFill>
              <a:prstDash val="solid"/>
              <a:round/>
            </a:ln>
          </p:spPr>
          <p:txBody>
            <a:bodyPr rtlCol="0" anchor="ctr"/>
            <a:lstStyle/>
            <a:p>
              <a:endParaRPr lang="vi-VN"/>
            </a:p>
          </p:txBody>
        </p:sp>
        <p:sp>
          <p:nvSpPr>
            <p:cNvPr id="80" name="Freeform: Shape 79">
              <a:extLst>
                <a:ext uri="{FF2B5EF4-FFF2-40B4-BE49-F238E27FC236}">
                  <a16:creationId xmlns:a16="http://schemas.microsoft.com/office/drawing/2014/main" id="{869BC275-A9D7-483E-8E3C-EE2DDB88CD7E}"/>
                </a:ext>
              </a:extLst>
            </p:cNvPr>
            <p:cNvSpPr/>
            <p:nvPr/>
          </p:nvSpPr>
          <p:spPr>
            <a:xfrm>
              <a:off x="3813596" y="989711"/>
              <a:ext cx="314223" cy="322682"/>
            </a:xfrm>
            <a:custGeom>
              <a:avLst/>
              <a:gdLst>
                <a:gd name="connsiteX0" fmla="*/ 253447 w 314223"/>
                <a:gd name="connsiteY0" fmla="*/ 38847 h 322682"/>
                <a:gd name="connsiteX1" fmla="*/ 255013 w 314223"/>
                <a:gd name="connsiteY1" fmla="*/ 61717 h 322682"/>
                <a:gd name="connsiteX2" fmla="*/ 258146 w 314223"/>
                <a:gd name="connsiteY2" fmla="*/ 73935 h 322682"/>
                <a:gd name="connsiteX3" fmla="*/ 263158 w 314223"/>
                <a:gd name="connsiteY3" fmla="*/ 85840 h 322682"/>
                <a:gd name="connsiteX4" fmla="*/ 263785 w 314223"/>
                <a:gd name="connsiteY4" fmla="*/ 91479 h 322682"/>
                <a:gd name="connsiteX5" fmla="*/ 263785 w 314223"/>
                <a:gd name="connsiteY5" fmla="*/ 101191 h 322682"/>
                <a:gd name="connsiteX6" fmla="*/ 265351 w 314223"/>
                <a:gd name="connsiteY6" fmla="*/ 104324 h 322682"/>
                <a:gd name="connsiteX7" fmla="*/ 267858 w 314223"/>
                <a:gd name="connsiteY7" fmla="*/ 105890 h 322682"/>
                <a:gd name="connsiteX8" fmla="*/ 271617 w 314223"/>
                <a:gd name="connsiteY8" fmla="*/ 106203 h 322682"/>
                <a:gd name="connsiteX9" fmla="*/ 276630 w 314223"/>
                <a:gd name="connsiteY9" fmla="*/ 108709 h 322682"/>
                <a:gd name="connsiteX10" fmla="*/ 282269 w 314223"/>
                <a:gd name="connsiteY10" fmla="*/ 113409 h 322682"/>
                <a:gd name="connsiteX11" fmla="*/ 312657 w 314223"/>
                <a:gd name="connsiteY11" fmla="*/ 154762 h 322682"/>
                <a:gd name="connsiteX12" fmla="*/ 314224 w 314223"/>
                <a:gd name="connsiteY12" fmla="*/ 159461 h 322682"/>
                <a:gd name="connsiteX13" fmla="*/ 313597 w 314223"/>
                <a:gd name="connsiteY13" fmla="*/ 162908 h 322682"/>
                <a:gd name="connsiteX14" fmla="*/ 303259 w 314223"/>
                <a:gd name="connsiteY14" fmla="*/ 171993 h 322682"/>
                <a:gd name="connsiteX15" fmla="*/ 293547 w 314223"/>
                <a:gd name="connsiteY15" fmla="*/ 183898 h 322682"/>
                <a:gd name="connsiteX16" fmla="*/ 276316 w 314223"/>
                <a:gd name="connsiteY16" fmla="*/ 211780 h 322682"/>
                <a:gd name="connsiteX17" fmla="*/ 273497 w 314223"/>
                <a:gd name="connsiteY17" fmla="*/ 197056 h 322682"/>
                <a:gd name="connsiteX18" fmla="*/ 270991 w 314223"/>
                <a:gd name="connsiteY18" fmla="*/ 193296 h 322682"/>
                <a:gd name="connsiteX19" fmla="*/ 266291 w 314223"/>
                <a:gd name="connsiteY19" fmla="*/ 188597 h 322682"/>
                <a:gd name="connsiteX20" fmla="*/ 259086 w 314223"/>
                <a:gd name="connsiteY20" fmla="*/ 186717 h 322682"/>
                <a:gd name="connsiteX21" fmla="*/ 233396 w 314223"/>
                <a:gd name="connsiteY21" fmla="*/ 183271 h 322682"/>
                <a:gd name="connsiteX22" fmla="*/ 226504 w 314223"/>
                <a:gd name="connsiteY22" fmla="*/ 183271 h 322682"/>
                <a:gd name="connsiteX23" fmla="*/ 222745 w 314223"/>
                <a:gd name="connsiteY23" fmla="*/ 185464 h 322682"/>
                <a:gd name="connsiteX24" fmla="*/ 221492 w 314223"/>
                <a:gd name="connsiteY24" fmla="*/ 189223 h 322682"/>
                <a:gd name="connsiteX25" fmla="*/ 222118 w 314223"/>
                <a:gd name="connsiteY25" fmla="*/ 194236 h 322682"/>
                <a:gd name="connsiteX26" fmla="*/ 235589 w 314223"/>
                <a:gd name="connsiteY26" fmla="*/ 242795 h 322682"/>
                <a:gd name="connsiteX27" fmla="*/ 235589 w 314223"/>
                <a:gd name="connsiteY27" fmla="*/ 252194 h 322682"/>
                <a:gd name="connsiteX28" fmla="*/ 233710 w 314223"/>
                <a:gd name="connsiteY28" fmla="*/ 261592 h 322682"/>
                <a:gd name="connsiteX29" fmla="*/ 226818 w 314223"/>
                <a:gd name="connsiteY29" fmla="*/ 274123 h 322682"/>
                <a:gd name="connsiteX30" fmla="*/ 220238 w 314223"/>
                <a:gd name="connsiteY30" fmla="*/ 280702 h 322682"/>
                <a:gd name="connsiteX31" fmla="*/ 213033 w 314223"/>
                <a:gd name="connsiteY31" fmla="*/ 284148 h 322682"/>
                <a:gd name="connsiteX32" fmla="*/ 206141 w 314223"/>
                <a:gd name="connsiteY32" fmla="*/ 284462 h 322682"/>
                <a:gd name="connsiteX33" fmla="*/ 201128 w 314223"/>
                <a:gd name="connsiteY33" fmla="*/ 283522 h 322682"/>
                <a:gd name="connsiteX34" fmla="*/ 196742 w 314223"/>
                <a:gd name="connsiteY34" fmla="*/ 283835 h 322682"/>
                <a:gd name="connsiteX35" fmla="*/ 192670 w 314223"/>
                <a:gd name="connsiteY35" fmla="*/ 285715 h 322682"/>
                <a:gd name="connsiteX36" fmla="*/ 171366 w 314223"/>
                <a:gd name="connsiteY36" fmla="*/ 322682 h 322682"/>
                <a:gd name="connsiteX37" fmla="*/ 160401 w 314223"/>
                <a:gd name="connsiteY37" fmla="*/ 319863 h 322682"/>
                <a:gd name="connsiteX38" fmla="*/ 140665 w 314223"/>
                <a:gd name="connsiteY38" fmla="*/ 306392 h 322682"/>
                <a:gd name="connsiteX39" fmla="*/ 122181 w 314223"/>
                <a:gd name="connsiteY39" fmla="*/ 302006 h 322682"/>
                <a:gd name="connsiteX40" fmla="*/ 113722 w 314223"/>
                <a:gd name="connsiteY40" fmla="*/ 303259 h 322682"/>
                <a:gd name="connsiteX41" fmla="*/ 108083 w 314223"/>
                <a:gd name="connsiteY41" fmla="*/ 307018 h 322682"/>
                <a:gd name="connsiteX42" fmla="*/ 104637 w 314223"/>
                <a:gd name="connsiteY42" fmla="*/ 296680 h 322682"/>
                <a:gd name="connsiteX43" fmla="*/ 101191 w 314223"/>
                <a:gd name="connsiteY43" fmla="*/ 289474 h 322682"/>
                <a:gd name="connsiteX44" fmla="*/ 94612 w 314223"/>
                <a:gd name="connsiteY44" fmla="*/ 281642 h 322682"/>
                <a:gd name="connsiteX45" fmla="*/ 50439 w 314223"/>
                <a:gd name="connsiteY45" fmla="*/ 249061 h 322682"/>
                <a:gd name="connsiteX46" fmla="*/ 25376 w 314223"/>
                <a:gd name="connsiteY46" fmla="*/ 223998 h 322682"/>
                <a:gd name="connsiteX47" fmla="*/ 15977 w 314223"/>
                <a:gd name="connsiteY47" fmla="*/ 218046 h 322682"/>
                <a:gd name="connsiteX48" fmla="*/ 11905 w 314223"/>
                <a:gd name="connsiteY48" fmla="*/ 213346 h 322682"/>
                <a:gd name="connsiteX49" fmla="*/ 8145 w 314223"/>
                <a:gd name="connsiteY49" fmla="*/ 208020 h 322682"/>
                <a:gd name="connsiteX50" fmla="*/ 1880 w 314223"/>
                <a:gd name="connsiteY50" fmla="*/ 194863 h 322682"/>
                <a:gd name="connsiteX51" fmla="*/ 313 w 314223"/>
                <a:gd name="connsiteY51" fmla="*/ 182018 h 322682"/>
                <a:gd name="connsiteX52" fmla="*/ 0 w 314223"/>
                <a:gd name="connsiteY52" fmla="*/ 165414 h 322682"/>
                <a:gd name="connsiteX53" fmla="*/ 7206 w 314223"/>
                <a:gd name="connsiteY53" fmla="*/ 76128 h 322682"/>
                <a:gd name="connsiteX54" fmla="*/ 13471 w 314223"/>
                <a:gd name="connsiteY54" fmla="*/ 55451 h 322682"/>
                <a:gd name="connsiteX55" fmla="*/ 16917 w 314223"/>
                <a:gd name="connsiteY55" fmla="*/ 37594 h 322682"/>
                <a:gd name="connsiteX56" fmla="*/ 28196 w 314223"/>
                <a:gd name="connsiteY56" fmla="*/ 34775 h 322682"/>
                <a:gd name="connsiteX57" fmla="*/ 38221 w 314223"/>
                <a:gd name="connsiteY57" fmla="*/ 19737 h 322682"/>
                <a:gd name="connsiteX58" fmla="*/ 46366 w 314223"/>
                <a:gd name="connsiteY58" fmla="*/ 10338 h 322682"/>
                <a:gd name="connsiteX59" fmla="*/ 54198 w 314223"/>
                <a:gd name="connsiteY59" fmla="*/ 6266 h 322682"/>
                <a:gd name="connsiteX60" fmla="*/ 70489 w 314223"/>
                <a:gd name="connsiteY60" fmla="*/ 940 h 322682"/>
                <a:gd name="connsiteX61" fmla="*/ 77381 w 314223"/>
                <a:gd name="connsiteY61" fmla="*/ 0 h 322682"/>
                <a:gd name="connsiteX62" fmla="*/ 84900 w 314223"/>
                <a:gd name="connsiteY62" fmla="*/ 1253 h 322682"/>
                <a:gd name="connsiteX63" fmla="*/ 92419 w 314223"/>
                <a:gd name="connsiteY63" fmla="*/ 5952 h 322682"/>
                <a:gd name="connsiteX64" fmla="*/ 99624 w 314223"/>
                <a:gd name="connsiteY64" fmla="*/ 12845 h 322682"/>
                <a:gd name="connsiteX65" fmla="*/ 105263 w 314223"/>
                <a:gd name="connsiteY65" fmla="*/ 19424 h 322682"/>
                <a:gd name="connsiteX66" fmla="*/ 108396 w 314223"/>
                <a:gd name="connsiteY66" fmla="*/ 25376 h 322682"/>
                <a:gd name="connsiteX67" fmla="*/ 109649 w 314223"/>
                <a:gd name="connsiteY67" fmla="*/ 31015 h 322682"/>
                <a:gd name="connsiteX68" fmla="*/ 110589 w 314223"/>
                <a:gd name="connsiteY68" fmla="*/ 40414 h 322682"/>
                <a:gd name="connsiteX69" fmla="*/ 113095 w 314223"/>
                <a:gd name="connsiteY69" fmla="*/ 49499 h 322682"/>
                <a:gd name="connsiteX70" fmla="*/ 113095 w 314223"/>
                <a:gd name="connsiteY70" fmla="*/ 55451 h 322682"/>
                <a:gd name="connsiteX71" fmla="*/ 111529 w 314223"/>
                <a:gd name="connsiteY71" fmla="*/ 62030 h 322682"/>
                <a:gd name="connsiteX72" fmla="*/ 110903 w 314223"/>
                <a:gd name="connsiteY72" fmla="*/ 69236 h 322682"/>
                <a:gd name="connsiteX73" fmla="*/ 113095 w 314223"/>
                <a:gd name="connsiteY73" fmla="*/ 80201 h 322682"/>
                <a:gd name="connsiteX74" fmla="*/ 113722 w 314223"/>
                <a:gd name="connsiteY74" fmla="*/ 89599 h 322682"/>
                <a:gd name="connsiteX75" fmla="*/ 114349 w 314223"/>
                <a:gd name="connsiteY75" fmla="*/ 93985 h 322682"/>
                <a:gd name="connsiteX76" fmla="*/ 117795 w 314223"/>
                <a:gd name="connsiteY76" fmla="*/ 103697 h 322682"/>
                <a:gd name="connsiteX77" fmla="*/ 120301 w 314223"/>
                <a:gd name="connsiteY77" fmla="*/ 112469 h 322682"/>
                <a:gd name="connsiteX78" fmla="*/ 122807 w 314223"/>
                <a:gd name="connsiteY78" fmla="*/ 115915 h 322682"/>
                <a:gd name="connsiteX79" fmla="*/ 125940 w 314223"/>
                <a:gd name="connsiteY79" fmla="*/ 116228 h 322682"/>
                <a:gd name="connsiteX80" fmla="*/ 128760 w 314223"/>
                <a:gd name="connsiteY80" fmla="*/ 114035 h 322682"/>
                <a:gd name="connsiteX81" fmla="*/ 133772 w 314223"/>
                <a:gd name="connsiteY81" fmla="*/ 104950 h 322682"/>
                <a:gd name="connsiteX82" fmla="*/ 136592 w 314223"/>
                <a:gd name="connsiteY82" fmla="*/ 100251 h 322682"/>
                <a:gd name="connsiteX83" fmla="*/ 141604 w 314223"/>
                <a:gd name="connsiteY83" fmla="*/ 97745 h 322682"/>
                <a:gd name="connsiteX84" fmla="*/ 147557 w 314223"/>
                <a:gd name="connsiteY84" fmla="*/ 96805 h 322682"/>
                <a:gd name="connsiteX85" fmla="*/ 155389 w 314223"/>
                <a:gd name="connsiteY85" fmla="*/ 96491 h 322682"/>
                <a:gd name="connsiteX86" fmla="*/ 162281 w 314223"/>
                <a:gd name="connsiteY86" fmla="*/ 94925 h 322682"/>
                <a:gd name="connsiteX87" fmla="*/ 169173 w 314223"/>
                <a:gd name="connsiteY87" fmla="*/ 90852 h 322682"/>
                <a:gd name="connsiteX88" fmla="*/ 189223 w 314223"/>
                <a:gd name="connsiteY88" fmla="*/ 73935 h 322682"/>
                <a:gd name="connsiteX89" fmla="*/ 195802 w 314223"/>
                <a:gd name="connsiteY89" fmla="*/ 70489 h 322682"/>
                <a:gd name="connsiteX90" fmla="*/ 205514 w 314223"/>
                <a:gd name="connsiteY90" fmla="*/ 66729 h 322682"/>
                <a:gd name="connsiteX91" fmla="*/ 208334 w 314223"/>
                <a:gd name="connsiteY91" fmla="*/ 63910 h 322682"/>
                <a:gd name="connsiteX92" fmla="*/ 213033 w 314223"/>
                <a:gd name="connsiteY92" fmla="*/ 55451 h 322682"/>
                <a:gd name="connsiteX93" fmla="*/ 216166 w 314223"/>
                <a:gd name="connsiteY93" fmla="*/ 51065 h 322682"/>
                <a:gd name="connsiteX94" fmla="*/ 220238 w 314223"/>
                <a:gd name="connsiteY94" fmla="*/ 48246 h 322682"/>
                <a:gd name="connsiteX95" fmla="*/ 226818 w 314223"/>
                <a:gd name="connsiteY95" fmla="*/ 45426 h 322682"/>
                <a:gd name="connsiteX96" fmla="*/ 231517 w 314223"/>
                <a:gd name="connsiteY96" fmla="*/ 42920 h 322682"/>
                <a:gd name="connsiteX97" fmla="*/ 253447 w 314223"/>
                <a:gd name="connsiteY97" fmla="*/ 38847 h 32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14223" h="322682">
                  <a:moveTo>
                    <a:pt x="253447" y="38847"/>
                  </a:moveTo>
                  <a:lnTo>
                    <a:pt x="255013" y="61717"/>
                  </a:lnTo>
                  <a:lnTo>
                    <a:pt x="258146" y="73935"/>
                  </a:lnTo>
                  <a:lnTo>
                    <a:pt x="263158" y="85840"/>
                  </a:lnTo>
                  <a:lnTo>
                    <a:pt x="263785" y="91479"/>
                  </a:lnTo>
                  <a:lnTo>
                    <a:pt x="263785" y="101191"/>
                  </a:lnTo>
                  <a:lnTo>
                    <a:pt x="265351" y="104324"/>
                  </a:lnTo>
                  <a:lnTo>
                    <a:pt x="267858" y="105890"/>
                  </a:lnTo>
                  <a:lnTo>
                    <a:pt x="271617" y="106203"/>
                  </a:lnTo>
                  <a:lnTo>
                    <a:pt x="276630" y="108709"/>
                  </a:lnTo>
                  <a:lnTo>
                    <a:pt x="282269" y="113409"/>
                  </a:lnTo>
                  <a:lnTo>
                    <a:pt x="312657" y="154762"/>
                  </a:lnTo>
                  <a:lnTo>
                    <a:pt x="314224" y="159461"/>
                  </a:lnTo>
                  <a:lnTo>
                    <a:pt x="313597" y="162908"/>
                  </a:lnTo>
                  <a:lnTo>
                    <a:pt x="303259" y="171993"/>
                  </a:lnTo>
                  <a:lnTo>
                    <a:pt x="293547" y="183898"/>
                  </a:lnTo>
                  <a:lnTo>
                    <a:pt x="276316" y="211780"/>
                  </a:lnTo>
                  <a:lnTo>
                    <a:pt x="273497" y="197056"/>
                  </a:lnTo>
                  <a:lnTo>
                    <a:pt x="270991" y="193296"/>
                  </a:lnTo>
                  <a:lnTo>
                    <a:pt x="266291" y="188597"/>
                  </a:lnTo>
                  <a:lnTo>
                    <a:pt x="259086" y="186717"/>
                  </a:lnTo>
                  <a:lnTo>
                    <a:pt x="233396" y="183271"/>
                  </a:lnTo>
                  <a:lnTo>
                    <a:pt x="226504" y="183271"/>
                  </a:lnTo>
                  <a:lnTo>
                    <a:pt x="222745" y="185464"/>
                  </a:lnTo>
                  <a:lnTo>
                    <a:pt x="221492" y="189223"/>
                  </a:lnTo>
                  <a:lnTo>
                    <a:pt x="222118" y="194236"/>
                  </a:lnTo>
                  <a:lnTo>
                    <a:pt x="235589" y="242795"/>
                  </a:lnTo>
                  <a:lnTo>
                    <a:pt x="235589" y="252194"/>
                  </a:lnTo>
                  <a:lnTo>
                    <a:pt x="233710" y="261592"/>
                  </a:lnTo>
                  <a:lnTo>
                    <a:pt x="226818" y="274123"/>
                  </a:lnTo>
                  <a:lnTo>
                    <a:pt x="220238" y="280702"/>
                  </a:lnTo>
                  <a:lnTo>
                    <a:pt x="213033" y="284148"/>
                  </a:lnTo>
                  <a:lnTo>
                    <a:pt x="206141" y="284462"/>
                  </a:lnTo>
                  <a:lnTo>
                    <a:pt x="201128" y="283522"/>
                  </a:lnTo>
                  <a:lnTo>
                    <a:pt x="196742" y="283835"/>
                  </a:lnTo>
                  <a:lnTo>
                    <a:pt x="192670" y="285715"/>
                  </a:lnTo>
                  <a:lnTo>
                    <a:pt x="171366" y="322682"/>
                  </a:lnTo>
                  <a:lnTo>
                    <a:pt x="160401" y="319863"/>
                  </a:lnTo>
                  <a:lnTo>
                    <a:pt x="140665" y="306392"/>
                  </a:lnTo>
                  <a:lnTo>
                    <a:pt x="122181" y="302006"/>
                  </a:lnTo>
                  <a:lnTo>
                    <a:pt x="113722" y="303259"/>
                  </a:lnTo>
                  <a:lnTo>
                    <a:pt x="108083" y="307018"/>
                  </a:lnTo>
                  <a:lnTo>
                    <a:pt x="104637" y="296680"/>
                  </a:lnTo>
                  <a:lnTo>
                    <a:pt x="101191" y="289474"/>
                  </a:lnTo>
                  <a:lnTo>
                    <a:pt x="94612" y="281642"/>
                  </a:lnTo>
                  <a:lnTo>
                    <a:pt x="50439" y="249061"/>
                  </a:lnTo>
                  <a:lnTo>
                    <a:pt x="25376" y="223998"/>
                  </a:lnTo>
                  <a:lnTo>
                    <a:pt x="15977" y="218046"/>
                  </a:lnTo>
                  <a:lnTo>
                    <a:pt x="11905" y="213346"/>
                  </a:lnTo>
                  <a:lnTo>
                    <a:pt x="8145" y="208020"/>
                  </a:lnTo>
                  <a:lnTo>
                    <a:pt x="1880" y="194863"/>
                  </a:lnTo>
                  <a:lnTo>
                    <a:pt x="313" y="182018"/>
                  </a:lnTo>
                  <a:lnTo>
                    <a:pt x="0" y="165414"/>
                  </a:lnTo>
                  <a:lnTo>
                    <a:pt x="7206" y="76128"/>
                  </a:lnTo>
                  <a:lnTo>
                    <a:pt x="13471" y="55451"/>
                  </a:lnTo>
                  <a:lnTo>
                    <a:pt x="16917" y="37594"/>
                  </a:lnTo>
                  <a:lnTo>
                    <a:pt x="28196" y="34775"/>
                  </a:lnTo>
                  <a:lnTo>
                    <a:pt x="38221" y="19737"/>
                  </a:lnTo>
                  <a:lnTo>
                    <a:pt x="46366" y="10338"/>
                  </a:lnTo>
                  <a:lnTo>
                    <a:pt x="54198" y="6266"/>
                  </a:lnTo>
                  <a:lnTo>
                    <a:pt x="70489" y="940"/>
                  </a:lnTo>
                  <a:lnTo>
                    <a:pt x="77381" y="0"/>
                  </a:lnTo>
                  <a:lnTo>
                    <a:pt x="84900" y="1253"/>
                  </a:lnTo>
                  <a:lnTo>
                    <a:pt x="92419" y="5952"/>
                  </a:lnTo>
                  <a:lnTo>
                    <a:pt x="99624" y="12845"/>
                  </a:lnTo>
                  <a:lnTo>
                    <a:pt x="105263" y="19424"/>
                  </a:lnTo>
                  <a:lnTo>
                    <a:pt x="108396" y="25376"/>
                  </a:lnTo>
                  <a:lnTo>
                    <a:pt x="109649" y="31015"/>
                  </a:lnTo>
                  <a:lnTo>
                    <a:pt x="110589" y="40414"/>
                  </a:lnTo>
                  <a:lnTo>
                    <a:pt x="113095" y="49499"/>
                  </a:lnTo>
                  <a:lnTo>
                    <a:pt x="113095" y="55451"/>
                  </a:lnTo>
                  <a:lnTo>
                    <a:pt x="111529" y="62030"/>
                  </a:lnTo>
                  <a:lnTo>
                    <a:pt x="110903" y="69236"/>
                  </a:lnTo>
                  <a:lnTo>
                    <a:pt x="113095" y="80201"/>
                  </a:lnTo>
                  <a:lnTo>
                    <a:pt x="113722" y="89599"/>
                  </a:lnTo>
                  <a:lnTo>
                    <a:pt x="114349" y="93985"/>
                  </a:lnTo>
                  <a:lnTo>
                    <a:pt x="117795" y="103697"/>
                  </a:lnTo>
                  <a:lnTo>
                    <a:pt x="120301" y="112469"/>
                  </a:lnTo>
                  <a:lnTo>
                    <a:pt x="122807" y="115915"/>
                  </a:lnTo>
                  <a:lnTo>
                    <a:pt x="125940" y="116228"/>
                  </a:lnTo>
                  <a:lnTo>
                    <a:pt x="128760" y="114035"/>
                  </a:lnTo>
                  <a:lnTo>
                    <a:pt x="133772" y="104950"/>
                  </a:lnTo>
                  <a:lnTo>
                    <a:pt x="136592" y="100251"/>
                  </a:lnTo>
                  <a:lnTo>
                    <a:pt x="141604" y="97745"/>
                  </a:lnTo>
                  <a:lnTo>
                    <a:pt x="147557" y="96805"/>
                  </a:lnTo>
                  <a:lnTo>
                    <a:pt x="155389" y="96491"/>
                  </a:lnTo>
                  <a:lnTo>
                    <a:pt x="162281" y="94925"/>
                  </a:lnTo>
                  <a:lnTo>
                    <a:pt x="169173" y="90852"/>
                  </a:lnTo>
                  <a:lnTo>
                    <a:pt x="189223" y="73935"/>
                  </a:lnTo>
                  <a:lnTo>
                    <a:pt x="195802" y="70489"/>
                  </a:lnTo>
                  <a:lnTo>
                    <a:pt x="205514" y="66729"/>
                  </a:lnTo>
                  <a:lnTo>
                    <a:pt x="208334" y="63910"/>
                  </a:lnTo>
                  <a:lnTo>
                    <a:pt x="213033" y="55451"/>
                  </a:lnTo>
                  <a:lnTo>
                    <a:pt x="216166" y="51065"/>
                  </a:lnTo>
                  <a:lnTo>
                    <a:pt x="220238" y="48246"/>
                  </a:lnTo>
                  <a:lnTo>
                    <a:pt x="226818" y="45426"/>
                  </a:lnTo>
                  <a:lnTo>
                    <a:pt x="231517" y="42920"/>
                  </a:lnTo>
                  <a:lnTo>
                    <a:pt x="253447" y="38847"/>
                  </a:lnTo>
                  <a:close/>
                </a:path>
              </a:pathLst>
            </a:custGeom>
            <a:grpFill/>
            <a:ln w="6248" cap="rnd">
              <a:solidFill>
                <a:srgbClr val="0070C0"/>
              </a:solidFill>
              <a:prstDash val="solid"/>
              <a:round/>
            </a:ln>
          </p:spPr>
          <p:txBody>
            <a:bodyPr rtlCol="0" anchor="ctr"/>
            <a:lstStyle/>
            <a:p>
              <a:endParaRPr lang="vi-VN"/>
            </a:p>
          </p:txBody>
        </p:sp>
        <p:sp>
          <p:nvSpPr>
            <p:cNvPr id="81" name="Freeform: Shape 80">
              <a:extLst>
                <a:ext uri="{FF2B5EF4-FFF2-40B4-BE49-F238E27FC236}">
                  <a16:creationId xmlns:a16="http://schemas.microsoft.com/office/drawing/2014/main" id="{E3A93503-7EC6-4AFD-967B-DBED7394743F}"/>
                </a:ext>
              </a:extLst>
            </p:cNvPr>
            <p:cNvSpPr/>
            <p:nvPr/>
          </p:nvSpPr>
          <p:spPr>
            <a:xfrm>
              <a:off x="2456138" y="641340"/>
              <a:ext cx="627820" cy="415414"/>
            </a:xfrm>
            <a:custGeom>
              <a:avLst/>
              <a:gdLst>
                <a:gd name="connsiteX0" fmla="*/ 520678 w 627820"/>
                <a:gd name="connsiteY0" fmla="*/ 65163 h 415414"/>
                <a:gd name="connsiteX1" fmla="*/ 530076 w 627820"/>
                <a:gd name="connsiteY1" fmla="*/ 72995 h 415414"/>
                <a:gd name="connsiteX2" fmla="*/ 542921 w 627820"/>
                <a:gd name="connsiteY2" fmla="*/ 97431 h 415414"/>
                <a:gd name="connsiteX3" fmla="*/ 546054 w 627820"/>
                <a:gd name="connsiteY3" fmla="*/ 108083 h 415414"/>
                <a:gd name="connsiteX4" fmla="*/ 547933 w 627820"/>
                <a:gd name="connsiteY4" fmla="*/ 118108 h 415414"/>
                <a:gd name="connsiteX5" fmla="*/ 546367 w 627820"/>
                <a:gd name="connsiteY5" fmla="*/ 125940 h 415414"/>
                <a:gd name="connsiteX6" fmla="*/ 541981 w 627820"/>
                <a:gd name="connsiteY6" fmla="*/ 131266 h 415414"/>
                <a:gd name="connsiteX7" fmla="*/ 536968 w 627820"/>
                <a:gd name="connsiteY7" fmla="*/ 136592 h 415414"/>
                <a:gd name="connsiteX8" fmla="*/ 532896 w 627820"/>
                <a:gd name="connsiteY8" fmla="*/ 141918 h 415414"/>
                <a:gd name="connsiteX9" fmla="*/ 532269 w 627820"/>
                <a:gd name="connsiteY9" fmla="*/ 148810 h 415414"/>
                <a:gd name="connsiteX10" fmla="*/ 536968 w 627820"/>
                <a:gd name="connsiteY10" fmla="*/ 156015 h 415414"/>
                <a:gd name="connsiteX11" fmla="*/ 547620 w 627820"/>
                <a:gd name="connsiteY11" fmla="*/ 164161 h 415414"/>
                <a:gd name="connsiteX12" fmla="*/ 556392 w 627820"/>
                <a:gd name="connsiteY12" fmla="*/ 169173 h 415414"/>
                <a:gd name="connsiteX13" fmla="*/ 564537 w 627820"/>
                <a:gd name="connsiteY13" fmla="*/ 171680 h 415414"/>
                <a:gd name="connsiteX14" fmla="*/ 571743 w 627820"/>
                <a:gd name="connsiteY14" fmla="*/ 171993 h 415414"/>
                <a:gd name="connsiteX15" fmla="*/ 578949 w 627820"/>
                <a:gd name="connsiteY15" fmla="*/ 170426 h 415414"/>
                <a:gd name="connsiteX16" fmla="*/ 585841 w 627820"/>
                <a:gd name="connsiteY16" fmla="*/ 168547 h 415414"/>
                <a:gd name="connsiteX17" fmla="*/ 594926 w 627820"/>
                <a:gd name="connsiteY17" fmla="*/ 167920 h 415414"/>
                <a:gd name="connsiteX18" fmla="*/ 604638 w 627820"/>
                <a:gd name="connsiteY18" fmla="*/ 170740 h 415414"/>
                <a:gd name="connsiteX19" fmla="*/ 618422 w 627820"/>
                <a:gd name="connsiteY19" fmla="*/ 180138 h 415414"/>
                <a:gd name="connsiteX20" fmla="*/ 624688 w 627820"/>
                <a:gd name="connsiteY20" fmla="*/ 188284 h 415414"/>
                <a:gd name="connsiteX21" fmla="*/ 627821 w 627820"/>
                <a:gd name="connsiteY21" fmla="*/ 196742 h 415414"/>
                <a:gd name="connsiteX22" fmla="*/ 627194 w 627820"/>
                <a:gd name="connsiteY22" fmla="*/ 204888 h 415414"/>
                <a:gd name="connsiteX23" fmla="*/ 624375 w 627820"/>
                <a:gd name="connsiteY23" fmla="*/ 213346 h 415414"/>
                <a:gd name="connsiteX24" fmla="*/ 614976 w 627820"/>
                <a:gd name="connsiteY24" fmla="*/ 231203 h 415414"/>
                <a:gd name="connsiteX25" fmla="*/ 595866 w 627820"/>
                <a:gd name="connsiteY25" fmla="*/ 255013 h 415414"/>
                <a:gd name="connsiteX26" fmla="*/ 590540 w 627820"/>
                <a:gd name="connsiteY26" fmla="*/ 260339 h 415414"/>
                <a:gd name="connsiteX27" fmla="*/ 584274 w 627820"/>
                <a:gd name="connsiteY27" fmla="*/ 264725 h 415414"/>
                <a:gd name="connsiteX28" fmla="*/ 562971 w 627820"/>
                <a:gd name="connsiteY28" fmla="*/ 270991 h 415414"/>
                <a:gd name="connsiteX29" fmla="*/ 556705 w 627820"/>
                <a:gd name="connsiteY29" fmla="*/ 275376 h 415414"/>
                <a:gd name="connsiteX30" fmla="*/ 551380 w 627820"/>
                <a:gd name="connsiteY30" fmla="*/ 280702 h 415414"/>
                <a:gd name="connsiteX31" fmla="*/ 542608 w 627820"/>
                <a:gd name="connsiteY31" fmla="*/ 294173 h 415414"/>
                <a:gd name="connsiteX32" fmla="*/ 538848 w 627820"/>
                <a:gd name="connsiteY32" fmla="*/ 301692 h 415414"/>
                <a:gd name="connsiteX33" fmla="*/ 536029 w 627820"/>
                <a:gd name="connsiteY33" fmla="*/ 309211 h 415414"/>
                <a:gd name="connsiteX34" fmla="*/ 529136 w 627820"/>
                <a:gd name="connsiteY34" fmla="*/ 348058 h 415414"/>
                <a:gd name="connsiteX35" fmla="*/ 516918 w 627820"/>
                <a:gd name="connsiteY35" fmla="*/ 364036 h 415414"/>
                <a:gd name="connsiteX36" fmla="*/ 514725 w 627820"/>
                <a:gd name="connsiteY36" fmla="*/ 371241 h 415414"/>
                <a:gd name="connsiteX37" fmla="*/ 514725 w 627820"/>
                <a:gd name="connsiteY37" fmla="*/ 380327 h 415414"/>
                <a:gd name="connsiteX38" fmla="*/ 520991 w 627820"/>
                <a:gd name="connsiteY38" fmla="*/ 415414 h 415414"/>
                <a:gd name="connsiteX39" fmla="*/ 518171 w 627820"/>
                <a:gd name="connsiteY39" fmla="*/ 412595 h 415414"/>
                <a:gd name="connsiteX40" fmla="*/ 498435 w 627820"/>
                <a:gd name="connsiteY40" fmla="*/ 378134 h 415414"/>
                <a:gd name="connsiteX41" fmla="*/ 496555 w 627820"/>
                <a:gd name="connsiteY41" fmla="*/ 376254 h 415414"/>
                <a:gd name="connsiteX42" fmla="*/ 492795 w 627820"/>
                <a:gd name="connsiteY42" fmla="*/ 375314 h 415414"/>
                <a:gd name="connsiteX43" fmla="*/ 484963 w 627820"/>
                <a:gd name="connsiteY43" fmla="*/ 369988 h 415414"/>
                <a:gd name="connsiteX44" fmla="*/ 483397 w 627820"/>
                <a:gd name="connsiteY44" fmla="*/ 367795 h 415414"/>
                <a:gd name="connsiteX45" fmla="*/ 483084 w 627820"/>
                <a:gd name="connsiteY45" fmla="*/ 358083 h 415414"/>
                <a:gd name="connsiteX46" fmla="*/ 481831 w 627820"/>
                <a:gd name="connsiteY46" fmla="*/ 348998 h 415414"/>
                <a:gd name="connsiteX47" fmla="*/ 479324 w 627820"/>
                <a:gd name="connsiteY47" fmla="*/ 341166 h 415414"/>
                <a:gd name="connsiteX48" fmla="*/ 474625 w 627820"/>
                <a:gd name="connsiteY48" fmla="*/ 335214 h 415414"/>
                <a:gd name="connsiteX49" fmla="*/ 463973 w 627820"/>
                <a:gd name="connsiteY49" fmla="*/ 326128 h 415414"/>
                <a:gd name="connsiteX50" fmla="*/ 461154 w 627820"/>
                <a:gd name="connsiteY50" fmla="*/ 319550 h 415414"/>
                <a:gd name="connsiteX51" fmla="*/ 459901 w 627820"/>
                <a:gd name="connsiteY51" fmla="*/ 308585 h 415414"/>
                <a:gd name="connsiteX52" fmla="*/ 457081 w 627820"/>
                <a:gd name="connsiteY52" fmla="*/ 301066 h 415414"/>
                <a:gd name="connsiteX53" fmla="*/ 449876 w 627820"/>
                <a:gd name="connsiteY53" fmla="*/ 294800 h 415414"/>
                <a:gd name="connsiteX54" fmla="*/ 440477 w 627820"/>
                <a:gd name="connsiteY54" fmla="*/ 291041 h 415414"/>
                <a:gd name="connsiteX55" fmla="*/ 431079 w 627820"/>
                <a:gd name="connsiteY55" fmla="*/ 291041 h 415414"/>
                <a:gd name="connsiteX56" fmla="*/ 424813 w 627820"/>
                <a:gd name="connsiteY56" fmla="*/ 294800 h 415414"/>
                <a:gd name="connsiteX57" fmla="*/ 400377 w 627820"/>
                <a:gd name="connsiteY57" fmla="*/ 326128 h 415414"/>
                <a:gd name="connsiteX58" fmla="*/ 398810 w 627820"/>
                <a:gd name="connsiteY58" fmla="*/ 328635 h 415414"/>
                <a:gd name="connsiteX59" fmla="*/ 400063 w 627820"/>
                <a:gd name="connsiteY59" fmla="*/ 331768 h 415414"/>
                <a:gd name="connsiteX60" fmla="*/ 407896 w 627820"/>
                <a:gd name="connsiteY60" fmla="*/ 338660 h 415414"/>
                <a:gd name="connsiteX61" fmla="*/ 399437 w 627820"/>
                <a:gd name="connsiteY61" fmla="*/ 341479 h 415414"/>
                <a:gd name="connsiteX62" fmla="*/ 362469 w 627820"/>
                <a:gd name="connsiteY62" fmla="*/ 322996 h 415414"/>
                <a:gd name="connsiteX63" fmla="*/ 346492 w 627820"/>
                <a:gd name="connsiteY63" fmla="*/ 324249 h 415414"/>
                <a:gd name="connsiteX64" fmla="*/ 327695 w 627820"/>
                <a:gd name="connsiteY64" fmla="*/ 307331 h 415414"/>
                <a:gd name="connsiteX65" fmla="*/ 315477 w 627820"/>
                <a:gd name="connsiteY65" fmla="*/ 299186 h 415414"/>
                <a:gd name="connsiteX66" fmla="*/ 304199 w 627820"/>
                <a:gd name="connsiteY66" fmla="*/ 295740 h 415414"/>
                <a:gd name="connsiteX67" fmla="*/ 266605 w 627820"/>
                <a:gd name="connsiteY67" fmla="*/ 301066 h 415414"/>
                <a:gd name="connsiteX68" fmla="*/ 259086 w 627820"/>
                <a:gd name="connsiteY68" fmla="*/ 300439 h 415414"/>
                <a:gd name="connsiteX69" fmla="*/ 254073 w 627820"/>
                <a:gd name="connsiteY69" fmla="*/ 291981 h 415414"/>
                <a:gd name="connsiteX70" fmla="*/ 251567 w 627820"/>
                <a:gd name="connsiteY70" fmla="*/ 280389 h 415414"/>
                <a:gd name="connsiteX71" fmla="*/ 248121 w 627820"/>
                <a:gd name="connsiteY71" fmla="*/ 270364 h 415414"/>
                <a:gd name="connsiteX72" fmla="*/ 239975 w 627820"/>
                <a:gd name="connsiteY72" fmla="*/ 265978 h 415414"/>
                <a:gd name="connsiteX73" fmla="*/ 227757 w 627820"/>
                <a:gd name="connsiteY73" fmla="*/ 269111 h 415414"/>
                <a:gd name="connsiteX74" fmla="*/ 221178 w 627820"/>
                <a:gd name="connsiteY74" fmla="*/ 269111 h 415414"/>
                <a:gd name="connsiteX75" fmla="*/ 217732 w 627820"/>
                <a:gd name="connsiteY75" fmla="*/ 262845 h 415414"/>
                <a:gd name="connsiteX76" fmla="*/ 212720 w 627820"/>
                <a:gd name="connsiteY76" fmla="*/ 256579 h 415414"/>
                <a:gd name="connsiteX77" fmla="*/ 212720 w 627820"/>
                <a:gd name="connsiteY77" fmla="*/ 244048 h 415414"/>
                <a:gd name="connsiteX78" fmla="*/ 209274 w 627820"/>
                <a:gd name="connsiteY78" fmla="*/ 227131 h 415414"/>
                <a:gd name="connsiteX79" fmla="*/ 202068 w 627820"/>
                <a:gd name="connsiteY79" fmla="*/ 211467 h 415414"/>
                <a:gd name="connsiteX80" fmla="*/ 192043 w 627820"/>
                <a:gd name="connsiteY80" fmla="*/ 197995 h 415414"/>
                <a:gd name="connsiteX81" fmla="*/ 175126 w 627820"/>
                <a:gd name="connsiteY81" fmla="*/ 182958 h 415414"/>
                <a:gd name="connsiteX82" fmla="*/ 160088 w 627820"/>
                <a:gd name="connsiteY82" fmla="*/ 173246 h 415414"/>
                <a:gd name="connsiteX83" fmla="*/ 143797 w 627820"/>
                <a:gd name="connsiteY83" fmla="*/ 168860 h 415414"/>
                <a:gd name="connsiteX84" fmla="*/ 135965 w 627820"/>
                <a:gd name="connsiteY84" fmla="*/ 163221 h 415414"/>
                <a:gd name="connsiteX85" fmla="*/ 107456 w 627820"/>
                <a:gd name="connsiteY85" fmla="*/ 130326 h 415414"/>
                <a:gd name="connsiteX86" fmla="*/ 103384 w 627820"/>
                <a:gd name="connsiteY86" fmla="*/ 122494 h 415414"/>
                <a:gd name="connsiteX87" fmla="*/ 96178 w 627820"/>
                <a:gd name="connsiteY87" fmla="*/ 119361 h 415414"/>
                <a:gd name="connsiteX88" fmla="*/ 90226 w 627820"/>
                <a:gd name="connsiteY88" fmla="*/ 114662 h 415414"/>
                <a:gd name="connsiteX89" fmla="*/ 84273 w 627820"/>
                <a:gd name="connsiteY89" fmla="*/ 105263 h 415414"/>
                <a:gd name="connsiteX90" fmla="*/ 78008 w 627820"/>
                <a:gd name="connsiteY90" fmla="*/ 103070 h 415414"/>
                <a:gd name="connsiteX91" fmla="*/ 56704 w 627820"/>
                <a:gd name="connsiteY91" fmla="*/ 105263 h 415414"/>
                <a:gd name="connsiteX92" fmla="*/ 32582 w 627820"/>
                <a:gd name="connsiteY92" fmla="*/ 99311 h 415414"/>
                <a:gd name="connsiteX93" fmla="*/ 23183 w 627820"/>
                <a:gd name="connsiteY93" fmla="*/ 98998 h 415414"/>
                <a:gd name="connsiteX94" fmla="*/ 0 w 627820"/>
                <a:gd name="connsiteY94" fmla="*/ 103697 h 415414"/>
                <a:gd name="connsiteX95" fmla="*/ 21930 w 627820"/>
                <a:gd name="connsiteY95" fmla="*/ 80514 h 415414"/>
                <a:gd name="connsiteX96" fmla="*/ 25376 w 627820"/>
                <a:gd name="connsiteY96" fmla="*/ 74248 h 415414"/>
                <a:gd name="connsiteX97" fmla="*/ 22870 w 627820"/>
                <a:gd name="connsiteY97" fmla="*/ 69549 h 415414"/>
                <a:gd name="connsiteX98" fmla="*/ 20363 w 627820"/>
                <a:gd name="connsiteY98" fmla="*/ 66729 h 415414"/>
                <a:gd name="connsiteX99" fmla="*/ 16291 w 627820"/>
                <a:gd name="connsiteY99" fmla="*/ 63910 h 415414"/>
                <a:gd name="connsiteX100" fmla="*/ 13158 w 627820"/>
                <a:gd name="connsiteY100" fmla="*/ 60777 h 415414"/>
                <a:gd name="connsiteX101" fmla="*/ 13158 w 627820"/>
                <a:gd name="connsiteY101" fmla="*/ 55451 h 415414"/>
                <a:gd name="connsiteX102" fmla="*/ 15977 w 627820"/>
                <a:gd name="connsiteY102" fmla="*/ 52005 h 415414"/>
                <a:gd name="connsiteX103" fmla="*/ 20363 w 627820"/>
                <a:gd name="connsiteY103" fmla="*/ 51692 h 415414"/>
                <a:gd name="connsiteX104" fmla="*/ 25376 w 627820"/>
                <a:gd name="connsiteY104" fmla="*/ 52005 h 415414"/>
                <a:gd name="connsiteX105" fmla="*/ 29762 w 627820"/>
                <a:gd name="connsiteY105" fmla="*/ 50439 h 415414"/>
                <a:gd name="connsiteX106" fmla="*/ 35088 w 627820"/>
                <a:gd name="connsiteY106" fmla="*/ 44486 h 415414"/>
                <a:gd name="connsiteX107" fmla="*/ 38221 w 627820"/>
                <a:gd name="connsiteY107" fmla="*/ 36968 h 415414"/>
                <a:gd name="connsiteX108" fmla="*/ 42920 w 627820"/>
                <a:gd name="connsiteY108" fmla="*/ 20677 h 415414"/>
                <a:gd name="connsiteX109" fmla="*/ 50125 w 627820"/>
                <a:gd name="connsiteY109" fmla="*/ 11591 h 415414"/>
                <a:gd name="connsiteX110" fmla="*/ 60777 w 627820"/>
                <a:gd name="connsiteY110" fmla="*/ 10025 h 415414"/>
                <a:gd name="connsiteX111" fmla="*/ 72055 w 627820"/>
                <a:gd name="connsiteY111" fmla="*/ 13784 h 415414"/>
                <a:gd name="connsiteX112" fmla="*/ 81141 w 627820"/>
                <a:gd name="connsiteY112" fmla="*/ 20677 h 415414"/>
                <a:gd name="connsiteX113" fmla="*/ 85526 w 627820"/>
                <a:gd name="connsiteY113" fmla="*/ 29762 h 415414"/>
                <a:gd name="connsiteX114" fmla="*/ 86780 w 627820"/>
                <a:gd name="connsiteY114" fmla="*/ 37907 h 415414"/>
                <a:gd name="connsiteX115" fmla="*/ 89599 w 627820"/>
                <a:gd name="connsiteY115" fmla="*/ 43546 h 415414"/>
                <a:gd name="connsiteX116" fmla="*/ 99311 w 627820"/>
                <a:gd name="connsiteY116" fmla="*/ 43860 h 415414"/>
                <a:gd name="connsiteX117" fmla="*/ 102444 w 627820"/>
                <a:gd name="connsiteY117" fmla="*/ 41667 h 415414"/>
                <a:gd name="connsiteX118" fmla="*/ 106830 w 627820"/>
                <a:gd name="connsiteY118" fmla="*/ 35088 h 415414"/>
                <a:gd name="connsiteX119" fmla="*/ 111216 w 627820"/>
                <a:gd name="connsiteY119" fmla="*/ 34148 h 415414"/>
                <a:gd name="connsiteX120" fmla="*/ 113095 w 627820"/>
                <a:gd name="connsiteY120" fmla="*/ 35714 h 415414"/>
                <a:gd name="connsiteX121" fmla="*/ 119674 w 627820"/>
                <a:gd name="connsiteY121" fmla="*/ 43233 h 415414"/>
                <a:gd name="connsiteX122" fmla="*/ 122181 w 627820"/>
                <a:gd name="connsiteY122" fmla="*/ 45426 h 415414"/>
                <a:gd name="connsiteX123" fmla="*/ 130639 w 627820"/>
                <a:gd name="connsiteY123" fmla="*/ 48559 h 415414"/>
                <a:gd name="connsiteX124" fmla="*/ 147557 w 627820"/>
                <a:gd name="connsiteY124" fmla="*/ 51692 h 415414"/>
                <a:gd name="connsiteX125" fmla="*/ 156329 w 627820"/>
                <a:gd name="connsiteY125" fmla="*/ 55138 h 415414"/>
                <a:gd name="connsiteX126" fmla="*/ 181391 w 627820"/>
                <a:gd name="connsiteY126" fmla="*/ 76128 h 415414"/>
                <a:gd name="connsiteX127" fmla="*/ 189850 w 627820"/>
                <a:gd name="connsiteY127" fmla="*/ 79574 h 415414"/>
                <a:gd name="connsiteX128" fmla="*/ 207707 w 627820"/>
                <a:gd name="connsiteY128" fmla="*/ 83647 h 415414"/>
                <a:gd name="connsiteX129" fmla="*/ 215539 w 627820"/>
                <a:gd name="connsiteY129" fmla="*/ 87719 h 415414"/>
                <a:gd name="connsiteX130" fmla="*/ 221178 w 627820"/>
                <a:gd name="connsiteY130" fmla="*/ 94612 h 415414"/>
                <a:gd name="connsiteX131" fmla="*/ 224624 w 627820"/>
                <a:gd name="connsiteY131" fmla="*/ 102131 h 415414"/>
                <a:gd name="connsiteX132" fmla="*/ 227131 w 627820"/>
                <a:gd name="connsiteY132" fmla="*/ 110589 h 415414"/>
                <a:gd name="connsiteX133" fmla="*/ 241855 w 627820"/>
                <a:gd name="connsiteY133" fmla="*/ 139411 h 415414"/>
                <a:gd name="connsiteX134" fmla="*/ 245615 w 627820"/>
                <a:gd name="connsiteY134" fmla="*/ 144111 h 415414"/>
                <a:gd name="connsiteX135" fmla="*/ 252820 w 627820"/>
                <a:gd name="connsiteY135" fmla="*/ 147870 h 415414"/>
                <a:gd name="connsiteX136" fmla="*/ 268484 w 627820"/>
                <a:gd name="connsiteY136" fmla="*/ 152256 h 415414"/>
                <a:gd name="connsiteX137" fmla="*/ 282269 w 627820"/>
                <a:gd name="connsiteY137" fmla="*/ 162594 h 415414"/>
                <a:gd name="connsiteX138" fmla="*/ 290727 w 627820"/>
                <a:gd name="connsiteY138" fmla="*/ 165727 h 415414"/>
                <a:gd name="connsiteX139" fmla="*/ 299499 w 627820"/>
                <a:gd name="connsiteY139" fmla="*/ 165727 h 415414"/>
                <a:gd name="connsiteX140" fmla="*/ 306078 w 627820"/>
                <a:gd name="connsiteY140" fmla="*/ 161028 h 415414"/>
                <a:gd name="connsiteX141" fmla="*/ 307958 w 627820"/>
                <a:gd name="connsiteY141" fmla="*/ 153509 h 415414"/>
                <a:gd name="connsiteX142" fmla="*/ 306078 w 627820"/>
                <a:gd name="connsiteY142" fmla="*/ 146304 h 415414"/>
                <a:gd name="connsiteX143" fmla="*/ 305765 w 627820"/>
                <a:gd name="connsiteY143" fmla="*/ 140038 h 415414"/>
                <a:gd name="connsiteX144" fmla="*/ 311717 w 627820"/>
                <a:gd name="connsiteY144" fmla="*/ 135965 h 415414"/>
                <a:gd name="connsiteX145" fmla="*/ 318610 w 627820"/>
                <a:gd name="connsiteY145" fmla="*/ 134712 h 415414"/>
                <a:gd name="connsiteX146" fmla="*/ 325815 w 627820"/>
                <a:gd name="connsiteY146" fmla="*/ 131266 h 415414"/>
                <a:gd name="connsiteX147" fmla="*/ 347432 w 627820"/>
                <a:gd name="connsiteY147" fmla="*/ 116228 h 415414"/>
                <a:gd name="connsiteX148" fmla="*/ 348998 w 627820"/>
                <a:gd name="connsiteY148" fmla="*/ 112782 h 415414"/>
                <a:gd name="connsiteX149" fmla="*/ 348372 w 627820"/>
                <a:gd name="connsiteY149" fmla="*/ 108083 h 415414"/>
                <a:gd name="connsiteX150" fmla="*/ 343359 w 627820"/>
                <a:gd name="connsiteY150" fmla="*/ 101504 h 415414"/>
                <a:gd name="connsiteX151" fmla="*/ 342419 w 627820"/>
                <a:gd name="connsiteY151" fmla="*/ 97745 h 415414"/>
                <a:gd name="connsiteX152" fmla="*/ 347118 w 627820"/>
                <a:gd name="connsiteY152" fmla="*/ 84587 h 415414"/>
                <a:gd name="connsiteX153" fmla="*/ 358710 w 627820"/>
                <a:gd name="connsiteY153" fmla="*/ 75501 h 415414"/>
                <a:gd name="connsiteX154" fmla="*/ 384086 w 627820"/>
                <a:gd name="connsiteY154" fmla="*/ 62030 h 415414"/>
                <a:gd name="connsiteX155" fmla="*/ 390978 w 627820"/>
                <a:gd name="connsiteY155" fmla="*/ 56078 h 415414"/>
                <a:gd name="connsiteX156" fmla="*/ 394424 w 627820"/>
                <a:gd name="connsiteY156" fmla="*/ 51379 h 415414"/>
                <a:gd name="connsiteX157" fmla="*/ 401630 w 627820"/>
                <a:gd name="connsiteY157" fmla="*/ 31015 h 415414"/>
                <a:gd name="connsiteX158" fmla="*/ 418547 w 627820"/>
                <a:gd name="connsiteY158" fmla="*/ 940 h 415414"/>
                <a:gd name="connsiteX159" fmla="*/ 423873 w 627820"/>
                <a:gd name="connsiteY159" fmla="*/ 0 h 415414"/>
                <a:gd name="connsiteX160" fmla="*/ 433272 w 627820"/>
                <a:gd name="connsiteY160" fmla="*/ 3446 h 415414"/>
                <a:gd name="connsiteX161" fmla="*/ 438911 w 627820"/>
                <a:gd name="connsiteY161" fmla="*/ 6579 h 415414"/>
                <a:gd name="connsiteX162" fmla="*/ 443923 w 627820"/>
                <a:gd name="connsiteY162" fmla="*/ 10652 h 415414"/>
                <a:gd name="connsiteX163" fmla="*/ 447996 w 627820"/>
                <a:gd name="connsiteY163" fmla="*/ 15351 h 415414"/>
                <a:gd name="connsiteX164" fmla="*/ 451755 w 627820"/>
                <a:gd name="connsiteY164" fmla="*/ 20677 h 415414"/>
                <a:gd name="connsiteX165" fmla="*/ 457708 w 627820"/>
                <a:gd name="connsiteY165" fmla="*/ 24123 h 415414"/>
                <a:gd name="connsiteX166" fmla="*/ 458647 w 627820"/>
                <a:gd name="connsiteY166" fmla="*/ 30702 h 415414"/>
                <a:gd name="connsiteX167" fmla="*/ 458021 w 627820"/>
                <a:gd name="connsiteY167" fmla="*/ 38534 h 415414"/>
                <a:gd name="connsiteX168" fmla="*/ 458961 w 627820"/>
                <a:gd name="connsiteY168" fmla="*/ 46679 h 415414"/>
                <a:gd name="connsiteX169" fmla="*/ 461780 w 627820"/>
                <a:gd name="connsiteY169" fmla="*/ 53258 h 415414"/>
                <a:gd name="connsiteX170" fmla="*/ 477131 w 627820"/>
                <a:gd name="connsiteY170" fmla="*/ 79261 h 415414"/>
                <a:gd name="connsiteX171" fmla="*/ 488096 w 627820"/>
                <a:gd name="connsiteY171" fmla="*/ 91479 h 415414"/>
                <a:gd name="connsiteX172" fmla="*/ 493422 w 627820"/>
                <a:gd name="connsiteY172" fmla="*/ 94925 h 415414"/>
                <a:gd name="connsiteX173" fmla="*/ 501254 w 627820"/>
                <a:gd name="connsiteY173" fmla="*/ 96178 h 415414"/>
                <a:gd name="connsiteX174" fmla="*/ 505640 w 627820"/>
                <a:gd name="connsiteY174" fmla="*/ 93672 h 415414"/>
                <a:gd name="connsiteX175" fmla="*/ 519111 w 627820"/>
                <a:gd name="connsiteY175" fmla="*/ 73308 h 415414"/>
                <a:gd name="connsiteX176" fmla="*/ 521304 w 627820"/>
                <a:gd name="connsiteY176" fmla="*/ 68922 h 415414"/>
                <a:gd name="connsiteX177" fmla="*/ 520678 w 627820"/>
                <a:gd name="connsiteY177" fmla="*/ 65163 h 41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627820" h="415414">
                  <a:moveTo>
                    <a:pt x="520678" y="65163"/>
                  </a:moveTo>
                  <a:lnTo>
                    <a:pt x="530076" y="72995"/>
                  </a:lnTo>
                  <a:lnTo>
                    <a:pt x="542921" y="97431"/>
                  </a:lnTo>
                  <a:lnTo>
                    <a:pt x="546054" y="108083"/>
                  </a:lnTo>
                  <a:lnTo>
                    <a:pt x="547933" y="118108"/>
                  </a:lnTo>
                  <a:lnTo>
                    <a:pt x="546367" y="125940"/>
                  </a:lnTo>
                  <a:lnTo>
                    <a:pt x="541981" y="131266"/>
                  </a:lnTo>
                  <a:lnTo>
                    <a:pt x="536968" y="136592"/>
                  </a:lnTo>
                  <a:lnTo>
                    <a:pt x="532896" y="141918"/>
                  </a:lnTo>
                  <a:lnTo>
                    <a:pt x="532269" y="148810"/>
                  </a:lnTo>
                  <a:lnTo>
                    <a:pt x="536968" y="156015"/>
                  </a:lnTo>
                  <a:lnTo>
                    <a:pt x="547620" y="164161"/>
                  </a:lnTo>
                  <a:lnTo>
                    <a:pt x="556392" y="169173"/>
                  </a:lnTo>
                  <a:lnTo>
                    <a:pt x="564537" y="171680"/>
                  </a:lnTo>
                  <a:lnTo>
                    <a:pt x="571743" y="171993"/>
                  </a:lnTo>
                  <a:lnTo>
                    <a:pt x="578949" y="170426"/>
                  </a:lnTo>
                  <a:lnTo>
                    <a:pt x="585841" y="168547"/>
                  </a:lnTo>
                  <a:lnTo>
                    <a:pt x="594926" y="167920"/>
                  </a:lnTo>
                  <a:lnTo>
                    <a:pt x="604638" y="170740"/>
                  </a:lnTo>
                  <a:lnTo>
                    <a:pt x="618422" y="180138"/>
                  </a:lnTo>
                  <a:lnTo>
                    <a:pt x="624688" y="188284"/>
                  </a:lnTo>
                  <a:lnTo>
                    <a:pt x="627821" y="196742"/>
                  </a:lnTo>
                  <a:lnTo>
                    <a:pt x="627194" y="204888"/>
                  </a:lnTo>
                  <a:lnTo>
                    <a:pt x="624375" y="213346"/>
                  </a:lnTo>
                  <a:lnTo>
                    <a:pt x="614976" y="231203"/>
                  </a:lnTo>
                  <a:lnTo>
                    <a:pt x="595866" y="255013"/>
                  </a:lnTo>
                  <a:lnTo>
                    <a:pt x="590540" y="260339"/>
                  </a:lnTo>
                  <a:lnTo>
                    <a:pt x="584274" y="264725"/>
                  </a:lnTo>
                  <a:lnTo>
                    <a:pt x="562971" y="270991"/>
                  </a:lnTo>
                  <a:lnTo>
                    <a:pt x="556705" y="275376"/>
                  </a:lnTo>
                  <a:lnTo>
                    <a:pt x="551380" y="280702"/>
                  </a:lnTo>
                  <a:lnTo>
                    <a:pt x="542608" y="294173"/>
                  </a:lnTo>
                  <a:lnTo>
                    <a:pt x="538848" y="301692"/>
                  </a:lnTo>
                  <a:lnTo>
                    <a:pt x="536029" y="309211"/>
                  </a:lnTo>
                  <a:lnTo>
                    <a:pt x="529136" y="348058"/>
                  </a:lnTo>
                  <a:lnTo>
                    <a:pt x="516918" y="364036"/>
                  </a:lnTo>
                  <a:lnTo>
                    <a:pt x="514725" y="371241"/>
                  </a:lnTo>
                  <a:lnTo>
                    <a:pt x="514725" y="380327"/>
                  </a:lnTo>
                  <a:lnTo>
                    <a:pt x="520991" y="415414"/>
                  </a:lnTo>
                  <a:lnTo>
                    <a:pt x="518171" y="412595"/>
                  </a:lnTo>
                  <a:lnTo>
                    <a:pt x="498435" y="378134"/>
                  </a:lnTo>
                  <a:lnTo>
                    <a:pt x="496555" y="376254"/>
                  </a:lnTo>
                  <a:lnTo>
                    <a:pt x="492795" y="375314"/>
                  </a:lnTo>
                  <a:lnTo>
                    <a:pt x="484963" y="369988"/>
                  </a:lnTo>
                  <a:lnTo>
                    <a:pt x="483397" y="367795"/>
                  </a:lnTo>
                  <a:lnTo>
                    <a:pt x="483084" y="358083"/>
                  </a:lnTo>
                  <a:lnTo>
                    <a:pt x="481831" y="348998"/>
                  </a:lnTo>
                  <a:lnTo>
                    <a:pt x="479324" y="341166"/>
                  </a:lnTo>
                  <a:lnTo>
                    <a:pt x="474625" y="335214"/>
                  </a:lnTo>
                  <a:lnTo>
                    <a:pt x="463973" y="326128"/>
                  </a:lnTo>
                  <a:lnTo>
                    <a:pt x="461154" y="319550"/>
                  </a:lnTo>
                  <a:lnTo>
                    <a:pt x="459901" y="308585"/>
                  </a:lnTo>
                  <a:lnTo>
                    <a:pt x="457081" y="301066"/>
                  </a:lnTo>
                  <a:lnTo>
                    <a:pt x="449876" y="294800"/>
                  </a:lnTo>
                  <a:lnTo>
                    <a:pt x="440477" y="291041"/>
                  </a:lnTo>
                  <a:lnTo>
                    <a:pt x="431079" y="291041"/>
                  </a:lnTo>
                  <a:lnTo>
                    <a:pt x="424813" y="294800"/>
                  </a:lnTo>
                  <a:lnTo>
                    <a:pt x="400377" y="326128"/>
                  </a:lnTo>
                  <a:lnTo>
                    <a:pt x="398810" y="328635"/>
                  </a:lnTo>
                  <a:lnTo>
                    <a:pt x="400063" y="331768"/>
                  </a:lnTo>
                  <a:lnTo>
                    <a:pt x="407896" y="338660"/>
                  </a:lnTo>
                  <a:lnTo>
                    <a:pt x="399437" y="341479"/>
                  </a:lnTo>
                  <a:lnTo>
                    <a:pt x="362469" y="322996"/>
                  </a:lnTo>
                  <a:lnTo>
                    <a:pt x="346492" y="324249"/>
                  </a:lnTo>
                  <a:lnTo>
                    <a:pt x="327695" y="307331"/>
                  </a:lnTo>
                  <a:lnTo>
                    <a:pt x="315477" y="299186"/>
                  </a:lnTo>
                  <a:lnTo>
                    <a:pt x="304199" y="295740"/>
                  </a:lnTo>
                  <a:lnTo>
                    <a:pt x="266605" y="301066"/>
                  </a:lnTo>
                  <a:lnTo>
                    <a:pt x="259086" y="300439"/>
                  </a:lnTo>
                  <a:lnTo>
                    <a:pt x="254073" y="291981"/>
                  </a:lnTo>
                  <a:lnTo>
                    <a:pt x="251567" y="280389"/>
                  </a:lnTo>
                  <a:lnTo>
                    <a:pt x="248121" y="270364"/>
                  </a:lnTo>
                  <a:lnTo>
                    <a:pt x="239975" y="265978"/>
                  </a:lnTo>
                  <a:lnTo>
                    <a:pt x="227757" y="269111"/>
                  </a:lnTo>
                  <a:lnTo>
                    <a:pt x="221178" y="269111"/>
                  </a:lnTo>
                  <a:lnTo>
                    <a:pt x="217732" y="262845"/>
                  </a:lnTo>
                  <a:lnTo>
                    <a:pt x="212720" y="256579"/>
                  </a:lnTo>
                  <a:lnTo>
                    <a:pt x="212720" y="244048"/>
                  </a:lnTo>
                  <a:lnTo>
                    <a:pt x="209274" y="227131"/>
                  </a:lnTo>
                  <a:lnTo>
                    <a:pt x="202068" y="211467"/>
                  </a:lnTo>
                  <a:lnTo>
                    <a:pt x="192043" y="197995"/>
                  </a:lnTo>
                  <a:lnTo>
                    <a:pt x="175126" y="182958"/>
                  </a:lnTo>
                  <a:lnTo>
                    <a:pt x="160088" y="173246"/>
                  </a:lnTo>
                  <a:lnTo>
                    <a:pt x="143797" y="168860"/>
                  </a:lnTo>
                  <a:lnTo>
                    <a:pt x="135965" y="163221"/>
                  </a:lnTo>
                  <a:lnTo>
                    <a:pt x="107456" y="130326"/>
                  </a:lnTo>
                  <a:lnTo>
                    <a:pt x="103384" y="122494"/>
                  </a:lnTo>
                  <a:lnTo>
                    <a:pt x="96178" y="119361"/>
                  </a:lnTo>
                  <a:lnTo>
                    <a:pt x="90226" y="114662"/>
                  </a:lnTo>
                  <a:lnTo>
                    <a:pt x="84273" y="105263"/>
                  </a:lnTo>
                  <a:lnTo>
                    <a:pt x="78008" y="103070"/>
                  </a:lnTo>
                  <a:lnTo>
                    <a:pt x="56704" y="105263"/>
                  </a:lnTo>
                  <a:lnTo>
                    <a:pt x="32582" y="99311"/>
                  </a:lnTo>
                  <a:lnTo>
                    <a:pt x="23183" y="98998"/>
                  </a:lnTo>
                  <a:lnTo>
                    <a:pt x="0" y="103697"/>
                  </a:lnTo>
                  <a:lnTo>
                    <a:pt x="21930" y="80514"/>
                  </a:lnTo>
                  <a:lnTo>
                    <a:pt x="25376" y="74248"/>
                  </a:lnTo>
                  <a:lnTo>
                    <a:pt x="22870" y="69549"/>
                  </a:lnTo>
                  <a:lnTo>
                    <a:pt x="20363" y="66729"/>
                  </a:lnTo>
                  <a:lnTo>
                    <a:pt x="16291" y="63910"/>
                  </a:lnTo>
                  <a:lnTo>
                    <a:pt x="13158" y="60777"/>
                  </a:lnTo>
                  <a:lnTo>
                    <a:pt x="13158" y="55451"/>
                  </a:lnTo>
                  <a:lnTo>
                    <a:pt x="15977" y="52005"/>
                  </a:lnTo>
                  <a:lnTo>
                    <a:pt x="20363" y="51692"/>
                  </a:lnTo>
                  <a:lnTo>
                    <a:pt x="25376" y="52005"/>
                  </a:lnTo>
                  <a:lnTo>
                    <a:pt x="29762" y="50439"/>
                  </a:lnTo>
                  <a:lnTo>
                    <a:pt x="35088" y="44486"/>
                  </a:lnTo>
                  <a:lnTo>
                    <a:pt x="38221" y="36968"/>
                  </a:lnTo>
                  <a:lnTo>
                    <a:pt x="42920" y="20677"/>
                  </a:lnTo>
                  <a:lnTo>
                    <a:pt x="50125" y="11591"/>
                  </a:lnTo>
                  <a:lnTo>
                    <a:pt x="60777" y="10025"/>
                  </a:lnTo>
                  <a:lnTo>
                    <a:pt x="72055" y="13784"/>
                  </a:lnTo>
                  <a:lnTo>
                    <a:pt x="81141" y="20677"/>
                  </a:lnTo>
                  <a:lnTo>
                    <a:pt x="85526" y="29762"/>
                  </a:lnTo>
                  <a:lnTo>
                    <a:pt x="86780" y="37907"/>
                  </a:lnTo>
                  <a:lnTo>
                    <a:pt x="89599" y="43546"/>
                  </a:lnTo>
                  <a:lnTo>
                    <a:pt x="99311" y="43860"/>
                  </a:lnTo>
                  <a:lnTo>
                    <a:pt x="102444" y="41667"/>
                  </a:lnTo>
                  <a:lnTo>
                    <a:pt x="106830" y="35088"/>
                  </a:lnTo>
                  <a:lnTo>
                    <a:pt x="111216" y="34148"/>
                  </a:lnTo>
                  <a:lnTo>
                    <a:pt x="113095" y="35714"/>
                  </a:lnTo>
                  <a:lnTo>
                    <a:pt x="119674" y="43233"/>
                  </a:lnTo>
                  <a:lnTo>
                    <a:pt x="122181" y="45426"/>
                  </a:lnTo>
                  <a:lnTo>
                    <a:pt x="130639" y="48559"/>
                  </a:lnTo>
                  <a:lnTo>
                    <a:pt x="147557" y="51692"/>
                  </a:lnTo>
                  <a:lnTo>
                    <a:pt x="156329" y="55138"/>
                  </a:lnTo>
                  <a:lnTo>
                    <a:pt x="181391" y="76128"/>
                  </a:lnTo>
                  <a:lnTo>
                    <a:pt x="189850" y="79574"/>
                  </a:lnTo>
                  <a:lnTo>
                    <a:pt x="207707" y="83647"/>
                  </a:lnTo>
                  <a:lnTo>
                    <a:pt x="215539" y="87719"/>
                  </a:lnTo>
                  <a:lnTo>
                    <a:pt x="221178" y="94612"/>
                  </a:lnTo>
                  <a:lnTo>
                    <a:pt x="224624" y="102131"/>
                  </a:lnTo>
                  <a:lnTo>
                    <a:pt x="227131" y="110589"/>
                  </a:lnTo>
                  <a:lnTo>
                    <a:pt x="241855" y="139411"/>
                  </a:lnTo>
                  <a:lnTo>
                    <a:pt x="245615" y="144111"/>
                  </a:lnTo>
                  <a:lnTo>
                    <a:pt x="252820" y="147870"/>
                  </a:lnTo>
                  <a:lnTo>
                    <a:pt x="268484" y="152256"/>
                  </a:lnTo>
                  <a:lnTo>
                    <a:pt x="282269" y="162594"/>
                  </a:lnTo>
                  <a:lnTo>
                    <a:pt x="290727" y="165727"/>
                  </a:lnTo>
                  <a:lnTo>
                    <a:pt x="299499" y="165727"/>
                  </a:lnTo>
                  <a:lnTo>
                    <a:pt x="306078" y="161028"/>
                  </a:lnTo>
                  <a:lnTo>
                    <a:pt x="307958" y="153509"/>
                  </a:lnTo>
                  <a:lnTo>
                    <a:pt x="306078" y="146304"/>
                  </a:lnTo>
                  <a:lnTo>
                    <a:pt x="305765" y="140038"/>
                  </a:lnTo>
                  <a:lnTo>
                    <a:pt x="311717" y="135965"/>
                  </a:lnTo>
                  <a:lnTo>
                    <a:pt x="318610" y="134712"/>
                  </a:lnTo>
                  <a:lnTo>
                    <a:pt x="325815" y="131266"/>
                  </a:lnTo>
                  <a:lnTo>
                    <a:pt x="347432" y="116228"/>
                  </a:lnTo>
                  <a:lnTo>
                    <a:pt x="348998" y="112782"/>
                  </a:lnTo>
                  <a:lnTo>
                    <a:pt x="348372" y="108083"/>
                  </a:lnTo>
                  <a:lnTo>
                    <a:pt x="343359" y="101504"/>
                  </a:lnTo>
                  <a:lnTo>
                    <a:pt x="342419" y="97745"/>
                  </a:lnTo>
                  <a:lnTo>
                    <a:pt x="347118" y="84587"/>
                  </a:lnTo>
                  <a:lnTo>
                    <a:pt x="358710" y="75501"/>
                  </a:lnTo>
                  <a:lnTo>
                    <a:pt x="384086" y="62030"/>
                  </a:lnTo>
                  <a:lnTo>
                    <a:pt x="390978" y="56078"/>
                  </a:lnTo>
                  <a:lnTo>
                    <a:pt x="394424" y="51379"/>
                  </a:lnTo>
                  <a:lnTo>
                    <a:pt x="401630" y="31015"/>
                  </a:lnTo>
                  <a:lnTo>
                    <a:pt x="418547" y="940"/>
                  </a:lnTo>
                  <a:lnTo>
                    <a:pt x="423873" y="0"/>
                  </a:lnTo>
                  <a:lnTo>
                    <a:pt x="433272" y="3446"/>
                  </a:lnTo>
                  <a:lnTo>
                    <a:pt x="438911" y="6579"/>
                  </a:lnTo>
                  <a:lnTo>
                    <a:pt x="443923" y="10652"/>
                  </a:lnTo>
                  <a:lnTo>
                    <a:pt x="447996" y="15351"/>
                  </a:lnTo>
                  <a:lnTo>
                    <a:pt x="451755" y="20677"/>
                  </a:lnTo>
                  <a:lnTo>
                    <a:pt x="457708" y="24123"/>
                  </a:lnTo>
                  <a:lnTo>
                    <a:pt x="458647" y="30702"/>
                  </a:lnTo>
                  <a:lnTo>
                    <a:pt x="458021" y="38534"/>
                  </a:lnTo>
                  <a:lnTo>
                    <a:pt x="458961" y="46679"/>
                  </a:lnTo>
                  <a:lnTo>
                    <a:pt x="461780" y="53258"/>
                  </a:lnTo>
                  <a:lnTo>
                    <a:pt x="477131" y="79261"/>
                  </a:lnTo>
                  <a:lnTo>
                    <a:pt x="488096" y="91479"/>
                  </a:lnTo>
                  <a:lnTo>
                    <a:pt x="493422" y="94925"/>
                  </a:lnTo>
                  <a:lnTo>
                    <a:pt x="501254" y="96178"/>
                  </a:lnTo>
                  <a:lnTo>
                    <a:pt x="505640" y="93672"/>
                  </a:lnTo>
                  <a:lnTo>
                    <a:pt x="519111" y="73308"/>
                  </a:lnTo>
                  <a:lnTo>
                    <a:pt x="521304" y="68922"/>
                  </a:lnTo>
                  <a:lnTo>
                    <a:pt x="520678" y="65163"/>
                  </a:lnTo>
                  <a:close/>
                </a:path>
              </a:pathLst>
            </a:custGeom>
            <a:grpFill/>
            <a:ln w="6248" cap="rnd">
              <a:solidFill>
                <a:srgbClr val="0070C0"/>
              </a:solidFill>
              <a:prstDash val="solid"/>
              <a:round/>
            </a:ln>
          </p:spPr>
          <p:txBody>
            <a:bodyPr rtlCol="0" anchor="ctr"/>
            <a:lstStyle/>
            <a:p>
              <a:endParaRPr lang="vi-VN"/>
            </a:p>
          </p:txBody>
        </p:sp>
        <p:sp>
          <p:nvSpPr>
            <p:cNvPr id="82" name="Freeform: Shape 81">
              <a:extLst>
                <a:ext uri="{FF2B5EF4-FFF2-40B4-BE49-F238E27FC236}">
                  <a16:creationId xmlns:a16="http://schemas.microsoft.com/office/drawing/2014/main" id="{7725A986-4FD0-46F0-9F13-4B557904404F}"/>
                </a:ext>
              </a:extLst>
            </p:cNvPr>
            <p:cNvSpPr/>
            <p:nvPr/>
          </p:nvSpPr>
          <p:spPr>
            <a:xfrm>
              <a:off x="4067043" y="799861"/>
              <a:ext cx="518484" cy="497494"/>
            </a:xfrm>
            <a:custGeom>
              <a:avLst/>
              <a:gdLst>
                <a:gd name="connsiteX0" fmla="*/ 178258 w 518484"/>
                <a:gd name="connsiteY0" fmla="*/ 19737 h 497494"/>
                <a:gd name="connsiteX1" fmla="*/ 178885 w 518484"/>
                <a:gd name="connsiteY1" fmla="*/ 22243 h 497494"/>
                <a:gd name="connsiteX2" fmla="*/ 179825 w 518484"/>
                <a:gd name="connsiteY2" fmla="*/ 39474 h 497494"/>
                <a:gd name="connsiteX3" fmla="*/ 182018 w 518484"/>
                <a:gd name="connsiteY3" fmla="*/ 46366 h 497494"/>
                <a:gd name="connsiteX4" fmla="*/ 187657 w 518484"/>
                <a:gd name="connsiteY4" fmla="*/ 52632 h 497494"/>
                <a:gd name="connsiteX5" fmla="*/ 197055 w 518484"/>
                <a:gd name="connsiteY5" fmla="*/ 55764 h 497494"/>
                <a:gd name="connsiteX6" fmla="*/ 213973 w 518484"/>
                <a:gd name="connsiteY6" fmla="*/ 56704 h 497494"/>
                <a:gd name="connsiteX7" fmla="*/ 221178 w 518484"/>
                <a:gd name="connsiteY7" fmla="*/ 62970 h 497494"/>
                <a:gd name="connsiteX8" fmla="*/ 223685 w 518484"/>
                <a:gd name="connsiteY8" fmla="*/ 68609 h 497494"/>
                <a:gd name="connsiteX9" fmla="*/ 233396 w 518484"/>
                <a:gd name="connsiteY9" fmla="*/ 102444 h 497494"/>
                <a:gd name="connsiteX10" fmla="*/ 232457 w 518484"/>
                <a:gd name="connsiteY10" fmla="*/ 107143 h 497494"/>
                <a:gd name="connsiteX11" fmla="*/ 228697 w 518484"/>
                <a:gd name="connsiteY11" fmla="*/ 110589 h 497494"/>
                <a:gd name="connsiteX12" fmla="*/ 223685 w 518484"/>
                <a:gd name="connsiteY12" fmla="*/ 117481 h 497494"/>
                <a:gd name="connsiteX13" fmla="*/ 224625 w 518484"/>
                <a:gd name="connsiteY13" fmla="*/ 124060 h 497494"/>
                <a:gd name="connsiteX14" fmla="*/ 227444 w 518484"/>
                <a:gd name="connsiteY14" fmla="*/ 129073 h 497494"/>
                <a:gd name="connsiteX15" fmla="*/ 230577 w 518484"/>
                <a:gd name="connsiteY15" fmla="*/ 133772 h 497494"/>
                <a:gd name="connsiteX16" fmla="*/ 232770 w 518484"/>
                <a:gd name="connsiteY16" fmla="*/ 139098 h 497494"/>
                <a:gd name="connsiteX17" fmla="*/ 232770 w 518484"/>
                <a:gd name="connsiteY17" fmla="*/ 142544 h 497494"/>
                <a:gd name="connsiteX18" fmla="*/ 231517 w 518484"/>
                <a:gd name="connsiteY18" fmla="*/ 149750 h 497494"/>
                <a:gd name="connsiteX19" fmla="*/ 231517 w 518484"/>
                <a:gd name="connsiteY19" fmla="*/ 153509 h 497494"/>
                <a:gd name="connsiteX20" fmla="*/ 232770 w 518484"/>
                <a:gd name="connsiteY20" fmla="*/ 156015 h 497494"/>
                <a:gd name="connsiteX21" fmla="*/ 237469 w 518484"/>
                <a:gd name="connsiteY21" fmla="*/ 162594 h 497494"/>
                <a:gd name="connsiteX22" fmla="*/ 237782 w 518484"/>
                <a:gd name="connsiteY22" fmla="*/ 174499 h 497494"/>
                <a:gd name="connsiteX23" fmla="*/ 235589 w 518484"/>
                <a:gd name="connsiteY23" fmla="*/ 185464 h 497494"/>
                <a:gd name="connsiteX24" fmla="*/ 227131 w 518484"/>
                <a:gd name="connsiteY24" fmla="*/ 207081 h 497494"/>
                <a:gd name="connsiteX25" fmla="*/ 227757 w 518484"/>
                <a:gd name="connsiteY25" fmla="*/ 215226 h 497494"/>
                <a:gd name="connsiteX26" fmla="*/ 229324 w 518484"/>
                <a:gd name="connsiteY26" fmla="*/ 219299 h 497494"/>
                <a:gd name="connsiteX27" fmla="*/ 231830 w 518484"/>
                <a:gd name="connsiteY27" fmla="*/ 222118 h 497494"/>
                <a:gd name="connsiteX28" fmla="*/ 238409 w 518484"/>
                <a:gd name="connsiteY28" fmla="*/ 222432 h 497494"/>
                <a:gd name="connsiteX29" fmla="*/ 244988 w 518484"/>
                <a:gd name="connsiteY29" fmla="*/ 217419 h 497494"/>
                <a:gd name="connsiteX30" fmla="*/ 258772 w 518484"/>
                <a:gd name="connsiteY30" fmla="*/ 201755 h 497494"/>
                <a:gd name="connsiteX31" fmla="*/ 261592 w 518484"/>
                <a:gd name="connsiteY31" fmla="*/ 201128 h 497494"/>
                <a:gd name="connsiteX32" fmla="*/ 267231 w 518484"/>
                <a:gd name="connsiteY32" fmla="*/ 203321 h 497494"/>
                <a:gd name="connsiteX33" fmla="*/ 269737 w 518484"/>
                <a:gd name="connsiteY33" fmla="*/ 204888 h 497494"/>
                <a:gd name="connsiteX34" fmla="*/ 275063 w 518484"/>
                <a:gd name="connsiteY34" fmla="*/ 211780 h 497494"/>
                <a:gd name="connsiteX35" fmla="*/ 283835 w 518484"/>
                <a:gd name="connsiteY35" fmla="*/ 216479 h 497494"/>
                <a:gd name="connsiteX36" fmla="*/ 291354 w 518484"/>
                <a:gd name="connsiteY36" fmla="*/ 217419 h 497494"/>
                <a:gd name="connsiteX37" fmla="*/ 308898 w 518484"/>
                <a:gd name="connsiteY37" fmla="*/ 217106 h 497494"/>
                <a:gd name="connsiteX38" fmla="*/ 319236 w 518484"/>
                <a:gd name="connsiteY38" fmla="*/ 219612 h 497494"/>
                <a:gd name="connsiteX39" fmla="*/ 324249 w 518484"/>
                <a:gd name="connsiteY39" fmla="*/ 224624 h 497494"/>
                <a:gd name="connsiteX40" fmla="*/ 328008 w 518484"/>
                <a:gd name="connsiteY40" fmla="*/ 230890 h 497494"/>
                <a:gd name="connsiteX41" fmla="*/ 333647 w 518484"/>
                <a:gd name="connsiteY41" fmla="*/ 238096 h 497494"/>
                <a:gd name="connsiteX42" fmla="*/ 343046 w 518484"/>
                <a:gd name="connsiteY42" fmla="*/ 243108 h 497494"/>
                <a:gd name="connsiteX43" fmla="*/ 350251 w 518484"/>
                <a:gd name="connsiteY43" fmla="*/ 241542 h 497494"/>
                <a:gd name="connsiteX44" fmla="*/ 357144 w 518484"/>
                <a:gd name="connsiteY44" fmla="*/ 237469 h 497494"/>
                <a:gd name="connsiteX45" fmla="*/ 364662 w 518484"/>
                <a:gd name="connsiteY45" fmla="*/ 234336 h 497494"/>
                <a:gd name="connsiteX46" fmla="*/ 373434 w 518484"/>
                <a:gd name="connsiteY46" fmla="*/ 234650 h 497494"/>
                <a:gd name="connsiteX47" fmla="*/ 380640 w 518484"/>
                <a:gd name="connsiteY47" fmla="*/ 238096 h 497494"/>
                <a:gd name="connsiteX48" fmla="*/ 385339 w 518484"/>
                <a:gd name="connsiteY48" fmla="*/ 244988 h 497494"/>
                <a:gd name="connsiteX49" fmla="*/ 385652 w 518484"/>
                <a:gd name="connsiteY49" fmla="*/ 254386 h 497494"/>
                <a:gd name="connsiteX50" fmla="*/ 381893 w 518484"/>
                <a:gd name="connsiteY50" fmla="*/ 261905 h 497494"/>
                <a:gd name="connsiteX51" fmla="*/ 375627 w 518484"/>
                <a:gd name="connsiteY51" fmla="*/ 268797 h 497494"/>
                <a:gd name="connsiteX52" fmla="*/ 371241 w 518484"/>
                <a:gd name="connsiteY52" fmla="*/ 276003 h 497494"/>
                <a:gd name="connsiteX53" fmla="*/ 372181 w 518484"/>
                <a:gd name="connsiteY53" fmla="*/ 285402 h 497494"/>
                <a:gd name="connsiteX54" fmla="*/ 378134 w 518484"/>
                <a:gd name="connsiteY54" fmla="*/ 291667 h 497494"/>
                <a:gd name="connsiteX55" fmla="*/ 386906 w 518484"/>
                <a:gd name="connsiteY55" fmla="*/ 294800 h 497494"/>
                <a:gd name="connsiteX56" fmla="*/ 404763 w 518484"/>
                <a:gd name="connsiteY56" fmla="*/ 298559 h 497494"/>
                <a:gd name="connsiteX57" fmla="*/ 416981 w 518484"/>
                <a:gd name="connsiteY57" fmla="*/ 306392 h 497494"/>
                <a:gd name="connsiteX58" fmla="*/ 450189 w 518484"/>
                <a:gd name="connsiteY58" fmla="*/ 335527 h 497494"/>
                <a:gd name="connsiteX59" fmla="*/ 467106 w 518484"/>
                <a:gd name="connsiteY59" fmla="*/ 339913 h 497494"/>
                <a:gd name="connsiteX60" fmla="*/ 480577 w 518484"/>
                <a:gd name="connsiteY60" fmla="*/ 335527 h 497494"/>
                <a:gd name="connsiteX61" fmla="*/ 492795 w 518484"/>
                <a:gd name="connsiteY61" fmla="*/ 333961 h 497494"/>
                <a:gd name="connsiteX62" fmla="*/ 505640 w 518484"/>
                <a:gd name="connsiteY62" fmla="*/ 347745 h 497494"/>
                <a:gd name="connsiteX63" fmla="*/ 516918 w 518484"/>
                <a:gd name="connsiteY63" fmla="*/ 380953 h 497494"/>
                <a:gd name="connsiteX64" fmla="*/ 518485 w 518484"/>
                <a:gd name="connsiteY64" fmla="*/ 382520 h 497494"/>
                <a:gd name="connsiteX65" fmla="*/ 479324 w 518484"/>
                <a:gd name="connsiteY65" fmla="*/ 408209 h 497494"/>
                <a:gd name="connsiteX66" fmla="*/ 475878 w 518484"/>
                <a:gd name="connsiteY66" fmla="*/ 413535 h 497494"/>
                <a:gd name="connsiteX67" fmla="*/ 472119 w 518484"/>
                <a:gd name="connsiteY67" fmla="*/ 421053 h 497494"/>
                <a:gd name="connsiteX68" fmla="*/ 481517 w 518484"/>
                <a:gd name="connsiteY68" fmla="*/ 439850 h 497494"/>
                <a:gd name="connsiteX69" fmla="*/ 482770 w 518484"/>
                <a:gd name="connsiteY69" fmla="*/ 446743 h 497494"/>
                <a:gd name="connsiteX70" fmla="*/ 482457 w 518484"/>
                <a:gd name="connsiteY70" fmla="*/ 453635 h 497494"/>
                <a:gd name="connsiteX71" fmla="*/ 479637 w 518484"/>
                <a:gd name="connsiteY71" fmla="*/ 462720 h 497494"/>
                <a:gd name="connsiteX72" fmla="*/ 475252 w 518484"/>
                <a:gd name="connsiteY72" fmla="*/ 469612 h 497494"/>
                <a:gd name="connsiteX73" fmla="*/ 468046 w 518484"/>
                <a:gd name="connsiteY73" fmla="*/ 476505 h 497494"/>
                <a:gd name="connsiteX74" fmla="*/ 458021 w 518484"/>
                <a:gd name="connsiteY74" fmla="*/ 482770 h 497494"/>
                <a:gd name="connsiteX75" fmla="*/ 430765 w 518484"/>
                <a:gd name="connsiteY75" fmla="*/ 493109 h 497494"/>
                <a:gd name="connsiteX76" fmla="*/ 419487 w 518484"/>
                <a:gd name="connsiteY76" fmla="*/ 495928 h 497494"/>
                <a:gd name="connsiteX77" fmla="*/ 404449 w 518484"/>
                <a:gd name="connsiteY77" fmla="*/ 497495 h 497494"/>
                <a:gd name="connsiteX78" fmla="*/ 386906 w 518484"/>
                <a:gd name="connsiteY78" fmla="*/ 490602 h 497494"/>
                <a:gd name="connsiteX79" fmla="*/ 384712 w 518484"/>
                <a:gd name="connsiteY79" fmla="*/ 486843 h 497494"/>
                <a:gd name="connsiteX80" fmla="*/ 382519 w 518484"/>
                <a:gd name="connsiteY80" fmla="*/ 481204 h 497494"/>
                <a:gd name="connsiteX81" fmla="*/ 382519 w 518484"/>
                <a:gd name="connsiteY81" fmla="*/ 467419 h 497494"/>
                <a:gd name="connsiteX82" fmla="*/ 379700 w 518484"/>
                <a:gd name="connsiteY82" fmla="*/ 460527 h 497494"/>
                <a:gd name="connsiteX83" fmla="*/ 375314 w 518484"/>
                <a:gd name="connsiteY83" fmla="*/ 458647 h 497494"/>
                <a:gd name="connsiteX84" fmla="*/ 369675 w 518484"/>
                <a:gd name="connsiteY84" fmla="*/ 459901 h 497494"/>
                <a:gd name="connsiteX85" fmla="*/ 361843 w 518484"/>
                <a:gd name="connsiteY85" fmla="*/ 462094 h 497494"/>
                <a:gd name="connsiteX86" fmla="*/ 353071 w 518484"/>
                <a:gd name="connsiteY86" fmla="*/ 462720 h 497494"/>
                <a:gd name="connsiteX87" fmla="*/ 343672 w 518484"/>
                <a:gd name="connsiteY87" fmla="*/ 458961 h 497494"/>
                <a:gd name="connsiteX88" fmla="*/ 338347 w 518484"/>
                <a:gd name="connsiteY88" fmla="*/ 451755 h 497494"/>
                <a:gd name="connsiteX89" fmla="*/ 333960 w 518484"/>
                <a:gd name="connsiteY89" fmla="*/ 442043 h 497494"/>
                <a:gd name="connsiteX90" fmla="*/ 322682 w 518484"/>
                <a:gd name="connsiteY90" fmla="*/ 426066 h 497494"/>
                <a:gd name="connsiteX91" fmla="*/ 316103 w 518484"/>
                <a:gd name="connsiteY91" fmla="*/ 415101 h 497494"/>
                <a:gd name="connsiteX92" fmla="*/ 312344 w 518484"/>
                <a:gd name="connsiteY92" fmla="*/ 405076 h 497494"/>
                <a:gd name="connsiteX93" fmla="*/ 310778 w 518484"/>
                <a:gd name="connsiteY93" fmla="*/ 397244 h 497494"/>
                <a:gd name="connsiteX94" fmla="*/ 308585 w 518484"/>
                <a:gd name="connsiteY94" fmla="*/ 391291 h 497494"/>
                <a:gd name="connsiteX95" fmla="*/ 303572 w 518484"/>
                <a:gd name="connsiteY95" fmla="*/ 389412 h 497494"/>
                <a:gd name="connsiteX96" fmla="*/ 296680 w 518484"/>
                <a:gd name="connsiteY96" fmla="*/ 391605 h 497494"/>
                <a:gd name="connsiteX97" fmla="*/ 289474 w 518484"/>
                <a:gd name="connsiteY97" fmla="*/ 395364 h 497494"/>
                <a:gd name="connsiteX98" fmla="*/ 283522 w 518484"/>
                <a:gd name="connsiteY98" fmla="*/ 399750 h 497494"/>
                <a:gd name="connsiteX99" fmla="*/ 274123 w 518484"/>
                <a:gd name="connsiteY99" fmla="*/ 408835 h 497494"/>
                <a:gd name="connsiteX100" fmla="*/ 269424 w 518484"/>
                <a:gd name="connsiteY100" fmla="*/ 411342 h 497494"/>
                <a:gd name="connsiteX101" fmla="*/ 262845 w 518484"/>
                <a:gd name="connsiteY101" fmla="*/ 410715 h 497494"/>
                <a:gd name="connsiteX102" fmla="*/ 257206 w 518484"/>
                <a:gd name="connsiteY102" fmla="*/ 405703 h 497494"/>
                <a:gd name="connsiteX103" fmla="*/ 241542 w 518484"/>
                <a:gd name="connsiteY103" fmla="*/ 388785 h 497494"/>
                <a:gd name="connsiteX104" fmla="*/ 231517 w 518484"/>
                <a:gd name="connsiteY104" fmla="*/ 384712 h 497494"/>
                <a:gd name="connsiteX105" fmla="*/ 219925 w 518484"/>
                <a:gd name="connsiteY105" fmla="*/ 383773 h 497494"/>
                <a:gd name="connsiteX106" fmla="*/ 208960 w 518484"/>
                <a:gd name="connsiteY106" fmla="*/ 385339 h 497494"/>
                <a:gd name="connsiteX107" fmla="*/ 198309 w 518484"/>
                <a:gd name="connsiteY107" fmla="*/ 388472 h 497494"/>
                <a:gd name="connsiteX108" fmla="*/ 189537 w 518484"/>
                <a:gd name="connsiteY108" fmla="*/ 394424 h 497494"/>
                <a:gd name="connsiteX109" fmla="*/ 181391 w 518484"/>
                <a:gd name="connsiteY109" fmla="*/ 402570 h 497494"/>
                <a:gd name="connsiteX110" fmla="*/ 173559 w 518484"/>
                <a:gd name="connsiteY110" fmla="*/ 413221 h 497494"/>
                <a:gd name="connsiteX111" fmla="*/ 160088 w 518484"/>
                <a:gd name="connsiteY111" fmla="*/ 447683 h 497494"/>
                <a:gd name="connsiteX112" fmla="*/ 154762 w 518484"/>
                <a:gd name="connsiteY112" fmla="*/ 457394 h 497494"/>
                <a:gd name="connsiteX113" fmla="*/ 147243 w 518484"/>
                <a:gd name="connsiteY113" fmla="*/ 465540 h 497494"/>
                <a:gd name="connsiteX114" fmla="*/ 136905 w 518484"/>
                <a:gd name="connsiteY114" fmla="*/ 471492 h 497494"/>
                <a:gd name="connsiteX115" fmla="*/ 121241 w 518484"/>
                <a:gd name="connsiteY115" fmla="*/ 474625 h 497494"/>
                <a:gd name="connsiteX116" fmla="*/ 110276 w 518484"/>
                <a:gd name="connsiteY116" fmla="*/ 473059 h 497494"/>
                <a:gd name="connsiteX117" fmla="*/ 101504 w 518484"/>
                <a:gd name="connsiteY117" fmla="*/ 468673 h 497494"/>
                <a:gd name="connsiteX118" fmla="*/ 75815 w 518484"/>
                <a:gd name="connsiteY118" fmla="*/ 444236 h 497494"/>
                <a:gd name="connsiteX119" fmla="*/ 62343 w 518484"/>
                <a:gd name="connsiteY119" fmla="*/ 437971 h 497494"/>
                <a:gd name="connsiteX120" fmla="*/ 48872 w 518484"/>
                <a:gd name="connsiteY120" fmla="*/ 434525 h 497494"/>
                <a:gd name="connsiteX121" fmla="*/ 35088 w 518484"/>
                <a:gd name="connsiteY121" fmla="*/ 432958 h 497494"/>
                <a:gd name="connsiteX122" fmla="*/ 27256 w 518484"/>
                <a:gd name="connsiteY122" fmla="*/ 430139 h 497494"/>
                <a:gd name="connsiteX123" fmla="*/ 21930 w 518484"/>
                <a:gd name="connsiteY123" fmla="*/ 426066 h 497494"/>
                <a:gd name="connsiteX124" fmla="*/ 19424 w 518484"/>
                <a:gd name="connsiteY124" fmla="*/ 419800 h 497494"/>
                <a:gd name="connsiteX125" fmla="*/ 18797 w 518484"/>
                <a:gd name="connsiteY125" fmla="*/ 412908 h 497494"/>
                <a:gd name="connsiteX126" fmla="*/ 22870 w 518484"/>
                <a:gd name="connsiteY126" fmla="*/ 401630 h 497494"/>
                <a:gd name="connsiteX127" fmla="*/ 40100 w 518484"/>
                <a:gd name="connsiteY127" fmla="*/ 373748 h 497494"/>
                <a:gd name="connsiteX128" fmla="*/ 49812 w 518484"/>
                <a:gd name="connsiteY128" fmla="*/ 361843 h 497494"/>
                <a:gd name="connsiteX129" fmla="*/ 60151 w 518484"/>
                <a:gd name="connsiteY129" fmla="*/ 352758 h 497494"/>
                <a:gd name="connsiteX130" fmla="*/ 60777 w 518484"/>
                <a:gd name="connsiteY130" fmla="*/ 349311 h 497494"/>
                <a:gd name="connsiteX131" fmla="*/ 59211 w 518484"/>
                <a:gd name="connsiteY131" fmla="*/ 344612 h 497494"/>
                <a:gd name="connsiteX132" fmla="*/ 28822 w 518484"/>
                <a:gd name="connsiteY132" fmla="*/ 303259 h 497494"/>
                <a:gd name="connsiteX133" fmla="*/ 23183 w 518484"/>
                <a:gd name="connsiteY133" fmla="*/ 298559 h 497494"/>
                <a:gd name="connsiteX134" fmla="*/ 18170 w 518484"/>
                <a:gd name="connsiteY134" fmla="*/ 296053 h 497494"/>
                <a:gd name="connsiteX135" fmla="*/ 14411 w 518484"/>
                <a:gd name="connsiteY135" fmla="*/ 295740 h 497494"/>
                <a:gd name="connsiteX136" fmla="*/ 11905 w 518484"/>
                <a:gd name="connsiteY136" fmla="*/ 294173 h 497494"/>
                <a:gd name="connsiteX137" fmla="*/ 10338 w 518484"/>
                <a:gd name="connsiteY137" fmla="*/ 291041 h 497494"/>
                <a:gd name="connsiteX138" fmla="*/ 10338 w 518484"/>
                <a:gd name="connsiteY138" fmla="*/ 281329 h 497494"/>
                <a:gd name="connsiteX139" fmla="*/ 9712 w 518484"/>
                <a:gd name="connsiteY139" fmla="*/ 275690 h 497494"/>
                <a:gd name="connsiteX140" fmla="*/ 4699 w 518484"/>
                <a:gd name="connsiteY140" fmla="*/ 263785 h 497494"/>
                <a:gd name="connsiteX141" fmla="*/ 1566 w 518484"/>
                <a:gd name="connsiteY141" fmla="*/ 251567 h 497494"/>
                <a:gd name="connsiteX142" fmla="*/ 0 w 518484"/>
                <a:gd name="connsiteY142" fmla="*/ 228697 h 497494"/>
                <a:gd name="connsiteX143" fmla="*/ 2193 w 518484"/>
                <a:gd name="connsiteY143" fmla="*/ 188910 h 497494"/>
                <a:gd name="connsiteX144" fmla="*/ 4073 w 518484"/>
                <a:gd name="connsiteY144" fmla="*/ 180138 h 497494"/>
                <a:gd name="connsiteX145" fmla="*/ 8145 w 518484"/>
                <a:gd name="connsiteY145" fmla="*/ 173246 h 497494"/>
                <a:gd name="connsiteX146" fmla="*/ 12531 w 518484"/>
                <a:gd name="connsiteY146" fmla="*/ 169800 h 497494"/>
                <a:gd name="connsiteX147" fmla="*/ 20990 w 518484"/>
                <a:gd name="connsiteY147" fmla="*/ 165101 h 497494"/>
                <a:gd name="connsiteX148" fmla="*/ 25376 w 518484"/>
                <a:gd name="connsiteY148" fmla="*/ 161968 h 497494"/>
                <a:gd name="connsiteX149" fmla="*/ 29135 w 518484"/>
                <a:gd name="connsiteY149" fmla="*/ 158208 h 497494"/>
                <a:gd name="connsiteX150" fmla="*/ 32581 w 518484"/>
                <a:gd name="connsiteY150" fmla="*/ 153822 h 497494"/>
                <a:gd name="connsiteX151" fmla="*/ 53885 w 518484"/>
                <a:gd name="connsiteY151" fmla="*/ 114035 h 497494"/>
                <a:gd name="connsiteX152" fmla="*/ 61090 w 518484"/>
                <a:gd name="connsiteY152" fmla="*/ 90226 h 497494"/>
                <a:gd name="connsiteX153" fmla="*/ 62030 w 518484"/>
                <a:gd name="connsiteY153" fmla="*/ 84587 h 497494"/>
                <a:gd name="connsiteX154" fmla="*/ 61404 w 518484"/>
                <a:gd name="connsiteY154" fmla="*/ 79887 h 497494"/>
                <a:gd name="connsiteX155" fmla="*/ 58897 w 518484"/>
                <a:gd name="connsiteY155" fmla="*/ 75188 h 497494"/>
                <a:gd name="connsiteX156" fmla="*/ 48246 w 518484"/>
                <a:gd name="connsiteY156" fmla="*/ 63597 h 497494"/>
                <a:gd name="connsiteX157" fmla="*/ 45113 w 518484"/>
                <a:gd name="connsiteY157" fmla="*/ 57644 h 497494"/>
                <a:gd name="connsiteX158" fmla="*/ 41040 w 518484"/>
                <a:gd name="connsiteY158" fmla="*/ 34774 h 497494"/>
                <a:gd name="connsiteX159" fmla="*/ 33521 w 518484"/>
                <a:gd name="connsiteY159" fmla="*/ 18170 h 497494"/>
                <a:gd name="connsiteX160" fmla="*/ 47619 w 518484"/>
                <a:gd name="connsiteY160" fmla="*/ 5326 h 497494"/>
                <a:gd name="connsiteX161" fmla="*/ 53885 w 518484"/>
                <a:gd name="connsiteY161" fmla="*/ 2193 h 497494"/>
                <a:gd name="connsiteX162" fmla="*/ 61404 w 518484"/>
                <a:gd name="connsiteY162" fmla="*/ 0 h 497494"/>
                <a:gd name="connsiteX163" fmla="*/ 67356 w 518484"/>
                <a:gd name="connsiteY163" fmla="*/ 313 h 497494"/>
                <a:gd name="connsiteX164" fmla="*/ 73308 w 518484"/>
                <a:gd name="connsiteY164" fmla="*/ 2506 h 497494"/>
                <a:gd name="connsiteX165" fmla="*/ 108710 w 518484"/>
                <a:gd name="connsiteY165" fmla="*/ 26629 h 497494"/>
                <a:gd name="connsiteX166" fmla="*/ 120927 w 518484"/>
                <a:gd name="connsiteY166" fmla="*/ 31328 h 497494"/>
                <a:gd name="connsiteX167" fmla="*/ 132832 w 518484"/>
                <a:gd name="connsiteY167" fmla="*/ 32581 h 497494"/>
                <a:gd name="connsiteX168" fmla="*/ 144424 w 518484"/>
                <a:gd name="connsiteY168" fmla="*/ 32268 h 497494"/>
                <a:gd name="connsiteX169" fmla="*/ 153822 w 518484"/>
                <a:gd name="connsiteY169" fmla="*/ 31015 h 497494"/>
                <a:gd name="connsiteX170" fmla="*/ 162594 w 518484"/>
                <a:gd name="connsiteY170" fmla="*/ 28509 h 497494"/>
                <a:gd name="connsiteX171" fmla="*/ 176692 w 518484"/>
                <a:gd name="connsiteY171" fmla="*/ 20990 h 497494"/>
                <a:gd name="connsiteX172" fmla="*/ 178258 w 518484"/>
                <a:gd name="connsiteY172" fmla="*/ 19737 h 49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518484" h="497494">
                  <a:moveTo>
                    <a:pt x="178258" y="19737"/>
                  </a:moveTo>
                  <a:lnTo>
                    <a:pt x="178885" y="22243"/>
                  </a:lnTo>
                  <a:lnTo>
                    <a:pt x="179825" y="39474"/>
                  </a:lnTo>
                  <a:lnTo>
                    <a:pt x="182018" y="46366"/>
                  </a:lnTo>
                  <a:lnTo>
                    <a:pt x="187657" y="52632"/>
                  </a:lnTo>
                  <a:lnTo>
                    <a:pt x="197055" y="55764"/>
                  </a:lnTo>
                  <a:lnTo>
                    <a:pt x="213973" y="56704"/>
                  </a:lnTo>
                  <a:lnTo>
                    <a:pt x="221178" y="62970"/>
                  </a:lnTo>
                  <a:lnTo>
                    <a:pt x="223685" y="68609"/>
                  </a:lnTo>
                  <a:lnTo>
                    <a:pt x="233396" y="102444"/>
                  </a:lnTo>
                  <a:lnTo>
                    <a:pt x="232457" y="107143"/>
                  </a:lnTo>
                  <a:lnTo>
                    <a:pt x="228697" y="110589"/>
                  </a:lnTo>
                  <a:lnTo>
                    <a:pt x="223685" y="117481"/>
                  </a:lnTo>
                  <a:lnTo>
                    <a:pt x="224625" y="124060"/>
                  </a:lnTo>
                  <a:lnTo>
                    <a:pt x="227444" y="129073"/>
                  </a:lnTo>
                  <a:lnTo>
                    <a:pt x="230577" y="133772"/>
                  </a:lnTo>
                  <a:lnTo>
                    <a:pt x="232770" y="139098"/>
                  </a:lnTo>
                  <a:lnTo>
                    <a:pt x="232770" y="142544"/>
                  </a:lnTo>
                  <a:lnTo>
                    <a:pt x="231517" y="149750"/>
                  </a:lnTo>
                  <a:lnTo>
                    <a:pt x="231517" y="153509"/>
                  </a:lnTo>
                  <a:lnTo>
                    <a:pt x="232770" y="156015"/>
                  </a:lnTo>
                  <a:lnTo>
                    <a:pt x="237469" y="162594"/>
                  </a:lnTo>
                  <a:lnTo>
                    <a:pt x="237782" y="174499"/>
                  </a:lnTo>
                  <a:lnTo>
                    <a:pt x="235589" y="185464"/>
                  </a:lnTo>
                  <a:lnTo>
                    <a:pt x="227131" y="207081"/>
                  </a:lnTo>
                  <a:lnTo>
                    <a:pt x="227757" y="215226"/>
                  </a:lnTo>
                  <a:lnTo>
                    <a:pt x="229324" y="219299"/>
                  </a:lnTo>
                  <a:lnTo>
                    <a:pt x="231830" y="222118"/>
                  </a:lnTo>
                  <a:lnTo>
                    <a:pt x="238409" y="222432"/>
                  </a:lnTo>
                  <a:lnTo>
                    <a:pt x="244988" y="217419"/>
                  </a:lnTo>
                  <a:lnTo>
                    <a:pt x="258772" y="201755"/>
                  </a:lnTo>
                  <a:lnTo>
                    <a:pt x="261592" y="201128"/>
                  </a:lnTo>
                  <a:lnTo>
                    <a:pt x="267231" y="203321"/>
                  </a:lnTo>
                  <a:lnTo>
                    <a:pt x="269737" y="204888"/>
                  </a:lnTo>
                  <a:lnTo>
                    <a:pt x="275063" y="211780"/>
                  </a:lnTo>
                  <a:lnTo>
                    <a:pt x="283835" y="216479"/>
                  </a:lnTo>
                  <a:lnTo>
                    <a:pt x="291354" y="217419"/>
                  </a:lnTo>
                  <a:lnTo>
                    <a:pt x="308898" y="217106"/>
                  </a:lnTo>
                  <a:lnTo>
                    <a:pt x="319236" y="219612"/>
                  </a:lnTo>
                  <a:lnTo>
                    <a:pt x="324249" y="224624"/>
                  </a:lnTo>
                  <a:lnTo>
                    <a:pt x="328008" y="230890"/>
                  </a:lnTo>
                  <a:lnTo>
                    <a:pt x="333647" y="238096"/>
                  </a:lnTo>
                  <a:lnTo>
                    <a:pt x="343046" y="243108"/>
                  </a:lnTo>
                  <a:lnTo>
                    <a:pt x="350251" y="241542"/>
                  </a:lnTo>
                  <a:lnTo>
                    <a:pt x="357144" y="237469"/>
                  </a:lnTo>
                  <a:lnTo>
                    <a:pt x="364662" y="234336"/>
                  </a:lnTo>
                  <a:lnTo>
                    <a:pt x="373434" y="234650"/>
                  </a:lnTo>
                  <a:lnTo>
                    <a:pt x="380640" y="238096"/>
                  </a:lnTo>
                  <a:lnTo>
                    <a:pt x="385339" y="244988"/>
                  </a:lnTo>
                  <a:lnTo>
                    <a:pt x="385652" y="254386"/>
                  </a:lnTo>
                  <a:lnTo>
                    <a:pt x="381893" y="261905"/>
                  </a:lnTo>
                  <a:lnTo>
                    <a:pt x="375627" y="268797"/>
                  </a:lnTo>
                  <a:lnTo>
                    <a:pt x="371241" y="276003"/>
                  </a:lnTo>
                  <a:lnTo>
                    <a:pt x="372181" y="285402"/>
                  </a:lnTo>
                  <a:lnTo>
                    <a:pt x="378134" y="291667"/>
                  </a:lnTo>
                  <a:lnTo>
                    <a:pt x="386906" y="294800"/>
                  </a:lnTo>
                  <a:lnTo>
                    <a:pt x="404763" y="298559"/>
                  </a:lnTo>
                  <a:lnTo>
                    <a:pt x="416981" y="306392"/>
                  </a:lnTo>
                  <a:lnTo>
                    <a:pt x="450189" y="335527"/>
                  </a:lnTo>
                  <a:lnTo>
                    <a:pt x="467106" y="339913"/>
                  </a:lnTo>
                  <a:lnTo>
                    <a:pt x="480577" y="335527"/>
                  </a:lnTo>
                  <a:lnTo>
                    <a:pt x="492795" y="333961"/>
                  </a:lnTo>
                  <a:lnTo>
                    <a:pt x="505640" y="347745"/>
                  </a:lnTo>
                  <a:lnTo>
                    <a:pt x="516918" y="380953"/>
                  </a:lnTo>
                  <a:lnTo>
                    <a:pt x="518485" y="382520"/>
                  </a:lnTo>
                  <a:lnTo>
                    <a:pt x="479324" y="408209"/>
                  </a:lnTo>
                  <a:lnTo>
                    <a:pt x="475878" y="413535"/>
                  </a:lnTo>
                  <a:lnTo>
                    <a:pt x="472119" y="421053"/>
                  </a:lnTo>
                  <a:lnTo>
                    <a:pt x="481517" y="439850"/>
                  </a:lnTo>
                  <a:lnTo>
                    <a:pt x="482770" y="446743"/>
                  </a:lnTo>
                  <a:lnTo>
                    <a:pt x="482457" y="453635"/>
                  </a:lnTo>
                  <a:lnTo>
                    <a:pt x="479637" y="462720"/>
                  </a:lnTo>
                  <a:lnTo>
                    <a:pt x="475252" y="469612"/>
                  </a:lnTo>
                  <a:lnTo>
                    <a:pt x="468046" y="476505"/>
                  </a:lnTo>
                  <a:lnTo>
                    <a:pt x="458021" y="482770"/>
                  </a:lnTo>
                  <a:lnTo>
                    <a:pt x="430765" y="493109"/>
                  </a:lnTo>
                  <a:lnTo>
                    <a:pt x="419487" y="495928"/>
                  </a:lnTo>
                  <a:lnTo>
                    <a:pt x="404449" y="497495"/>
                  </a:lnTo>
                  <a:lnTo>
                    <a:pt x="386906" y="490602"/>
                  </a:lnTo>
                  <a:lnTo>
                    <a:pt x="384712" y="486843"/>
                  </a:lnTo>
                  <a:lnTo>
                    <a:pt x="382519" y="481204"/>
                  </a:lnTo>
                  <a:lnTo>
                    <a:pt x="382519" y="467419"/>
                  </a:lnTo>
                  <a:lnTo>
                    <a:pt x="379700" y="460527"/>
                  </a:lnTo>
                  <a:lnTo>
                    <a:pt x="375314" y="458647"/>
                  </a:lnTo>
                  <a:lnTo>
                    <a:pt x="369675" y="459901"/>
                  </a:lnTo>
                  <a:lnTo>
                    <a:pt x="361843" y="462094"/>
                  </a:lnTo>
                  <a:lnTo>
                    <a:pt x="353071" y="462720"/>
                  </a:lnTo>
                  <a:lnTo>
                    <a:pt x="343672" y="458961"/>
                  </a:lnTo>
                  <a:lnTo>
                    <a:pt x="338347" y="451755"/>
                  </a:lnTo>
                  <a:lnTo>
                    <a:pt x="333960" y="442043"/>
                  </a:lnTo>
                  <a:lnTo>
                    <a:pt x="322682" y="426066"/>
                  </a:lnTo>
                  <a:lnTo>
                    <a:pt x="316103" y="415101"/>
                  </a:lnTo>
                  <a:lnTo>
                    <a:pt x="312344" y="405076"/>
                  </a:lnTo>
                  <a:lnTo>
                    <a:pt x="310778" y="397244"/>
                  </a:lnTo>
                  <a:lnTo>
                    <a:pt x="308585" y="391291"/>
                  </a:lnTo>
                  <a:lnTo>
                    <a:pt x="303572" y="389412"/>
                  </a:lnTo>
                  <a:lnTo>
                    <a:pt x="296680" y="391605"/>
                  </a:lnTo>
                  <a:lnTo>
                    <a:pt x="289474" y="395364"/>
                  </a:lnTo>
                  <a:lnTo>
                    <a:pt x="283522" y="399750"/>
                  </a:lnTo>
                  <a:lnTo>
                    <a:pt x="274123" y="408835"/>
                  </a:lnTo>
                  <a:lnTo>
                    <a:pt x="269424" y="411342"/>
                  </a:lnTo>
                  <a:lnTo>
                    <a:pt x="262845" y="410715"/>
                  </a:lnTo>
                  <a:lnTo>
                    <a:pt x="257206" y="405703"/>
                  </a:lnTo>
                  <a:lnTo>
                    <a:pt x="241542" y="388785"/>
                  </a:lnTo>
                  <a:lnTo>
                    <a:pt x="231517" y="384712"/>
                  </a:lnTo>
                  <a:lnTo>
                    <a:pt x="219925" y="383773"/>
                  </a:lnTo>
                  <a:lnTo>
                    <a:pt x="208960" y="385339"/>
                  </a:lnTo>
                  <a:lnTo>
                    <a:pt x="198309" y="388472"/>
                  </a:lnTo>
                  <a:lnTo>
                    <a:pt x="189537" y="394424"/>
                  </a:lnTo>
                  <a:lnTo>
                    <a:pt x="181391" y="402570"/>
                  </a:lnTo>
                  <a:lnTo>
                    <a:pt x="173559" y="413221"/>
                  </a:lnTo>
                  <a:lnTo>
                    <a:pt x="160088" y="447683"/>
                  </a:lnTo>
                  <a:lnTo>
                    <a:pt x="154762" y="457394"/>
                  </a:lnTo>
                  <a:lnTo>
                    <a:pt x="147243" y="465540"/>
                  </a:lnTo>
                  <a:lnTo>
                    <a:pt x="136905" y="471492"/>
                  </a:lnTo>
                  <a:lnTo>
                    <a:pt x="121241" y="474625"/>
                  </a:lnTo>
                  <a:lnTo>
                    <a:pt x="110276" y="473059"/>
                  </a:lnTo>
                  <a:lnTo>
                    <a:pt x="101504" y="468673"/>
                  </a:lnTo>
                  <a:lnTo>
                    <a:pt x="75815" y="444236"/>
                  </a:lnTo>
                  <a:lnTo>
                    <a:pt x="62343" y="437971"/>
                  </a:lnTo>
                  <a:lnTo>
                    <a:pt x="48872" y="434525"/>
                  </a:lnTo>
                  <a:lnTo>
                    <a:pt x="35088" y="432958"/>
                  </a:lnTo>
                  <a:lnTo>
                    <a:pt x="27256" y="430139"/>
                  </a:lnTo>
                  <a:lnTo>
                    <a:pt x="21930" y="426066"/>
                  </a:lnTo>
                  <a:lnTo>
                    <a:pt x="19424" y="419800"/>
                  </a:lnTo>
                  <a:lnTo>
                    <a:pt x="18797" y="412908"/>
                  </a:lnTo>
                  <a:lnTo>
                    <a:pt x="22870" y="401630"/>
                  </a:lnTo>
                  <a:lnTo>
                    <a:pt x="40100" y="373748"/>
                  </a:lnTo>
                  <a:lnTo>
                    <a:pt x="49812" y="361843"/>
                  </a:lnTo>
                  <a:lnTo>
                    <a:pt x="60151" y="352758"/>
                  </a:lnTo>
                  <a:lnTo>
                    <a:pt x="60777" y="349311"/>
                  </a:lnTo>
                  <a:lnTo>
                    <a:pt x="59211" y="344612"/>
                  </a:lnTo>
                  <a:lnTo>
                    <a:pt x="28822" y="303259"/>
                  </a:lnTo>
                  <a:lnTo>
                    <a:pt x="23183" y="298559"/>
                  </a:lnTo>
                  <a:lnTo>
                    <a:pt x="18170" y="296053"/>
                  </a:lnTo>
                  <a:lnTo>
                    <a:pt x="14411" y="295740"/>
                  </a:lnTo>
                  <a:lnTo>
                    <a:pt x="11905" y="294173"/>
                  </a:lnTo>
                  <a:lnTo>
                    <a:pt x="10338" y="291041"/>
                  </a:lnTo>
                  <a:lnTo>
                    <a:pt x="10338" y="281329"/>
                  </a:lnTo>
                  <a:lnTo>
                    <a:pt x="9712" y="275690"/>
                  </a:lnTo>
                  <a:lnTo>
                    <a:pt x="4699" y="263785"/>
                  </a:lnTo>
                  <a:lnTo>
                    <a:pt x="1566" y="251567"/>
                  </a:lnTo>
                  <a:lnTo>
                    <a:pt x="0" y="228697"/>
                  </a:lnTo>
                  <a:lnTo>
                    <a:pt x="2193" y="188910"/>
                  </a:lnTo>
                  <a:lnTo>
                    <a:pt x="4073" y="180138"/>
                  </a:lnTo>
                  <a:lnTo>
                    <a:pt x="8145" y="173246"/>
                  </a:lnTo>
                  <a:lnTo>
                    <a:pt x="12531" y="169800"/>
                  </a:lnTo>
                  <a:lnTo>
                    <a:pt x="20990" y="165101"/>
                  </a:lnTo>
                  <a:lnTo>
                    <a:pt x="25376" y="161968"/>
                  </a:lnTo>
                  <a:lnTo>
                    <a:pt x="29135" y="158208"/>
                  </a:lnTo>
                  <a:lnTo>
                    <a:pt x="32581" y="153822"/>
                  </a:lnTo>
                  <a:lnTo>
                    <a:pt x="53885" y="114035"/>
                  </a:lnTo>
                  <a:lnTo>
                    <a:pt x="61090" y="90226"/>
                  </a:lnTo>
                  <a:lnTo>
                    <a:pt x="62030" y="84587"/>
                  </a:lnTo>
                  <a:lnTo>
                    <a:pt x="61404" y="79887"/>
                  </a:lnTo>
                  <a:lnTo>
                    <a:pt x="58897" y="75188"/>
                  </a:lnTo>
                  <a:lnTo>
                    <a:pt x="48246" y="63597"/>
                  </a:lnTo>
                  <a:lnTo>
                    <a:pt x="45113" y="57644"/>
                  </a:lnTo>
                  <a:lnTo>
                    <a:pt x="41040" y="34774"/>
                  </a:lnTo>
                  <a:lnTo>
                    <a:pt x="33521" y="18170"/>
                  </a:lnTo>
                  <a:lnTo>
                    <a:pt x="47619" y="5326"/>
                  </a:lnTo>
                  <a:lnTo>
                    <a:pt x="53885" y="2193"/>
                  </a:lnTo>
                  <a:lnTo>
                    <a:pt x="61404" y="0"/>
                  </a:lnTo>
                  <a:lnTo>
                    <a:pt x="67356" y="313"/>
                  </a:lnTo>
                  <a:lnTo>
                    <a:pt x="73308" y="2506"/>
                  </a:lnTo>
                  <a:lnTo>
                    <a:pt x="108710" y="26629"/>
                  </a:lnTo>
                  <a:lnTo>
                    <a:pt x="120927" y="31328"/>
                  </a:lnTo>
                  <a:lnTo>
                    <a:pt x="132832" y="32581"/>
                  </a:lnTo>
                  <a:lnTo>
                    <a:pt x="144424" y="32268"/>
                  </a:lnTo>
                  <a:lnTo>
                    <a:pt x="153822" y="31015"/>
                  </a:lnTo>
                  <a:lnTo>
                    <a:pt x="162594" y="28509"/>
                  </a:lnTo>
                  <a:lnTo>
                    <a:pt x="176692" y="20990"/>
                  </a:lnTo>
                  <a:lnTo>
                    <a:pt x="178258" y="19737"/>
                  </a:lnTo>
                  <a:close/>
                </a:path>
              </a:pathLst>
            </a:custGeom>
            <a:grpFill/>
            <a:ln w="6248" cap="rnd">
              <a:solidFill>
                <a:srgbClr val="0070C0"/>
              </a:solidFill>
              <a:prstDash val="solid"/>
              <a:round/>
            </a:ln>
          </p:spPr>
          <p:txBody>
            <a:bodyPr rtlCol="0" anchor="ctr"/>
            <a:lstStyle/>
            <a:p>
              <a:endParaRPr lang="vi-VN"/>
            </a:p>
          </p:txBody>
        </p:sp>
        <p:sp>
          <p:nvSpPr>
            <p:cNvPr id="83" name="Freeform: Shape 82">
              <a:extLst>
                <a:ext uri="{FF2B5EF4-FFF2-40B4-BE49-F238E27FC236}">
                  <a16:creationId xmlns:a16="http://schemas.microsoft.com/office/drawing/2014/main" id="{0BACB032-8857-4FE8-B1DB-58B7553D5170}"/>
                </a:ext>
              </a:extLst>
            </p:cNvPr>
            <p:cNvSpPr/>
            <p:nvPr/>
          </p:nvSpPr>
          <p:spPr>
            <a:xfrm>
              <a:off x="2838344" y="985638"/>
              <a:ext cx="794801" cy="670114"/>
            </a:xfrm>
            <a:custGeom>
              <a:avLst/>
              <a:gdLst>
                <a:gd name="connsiteX0" fmla="*/ 298246 w 794801"/>
                <a:gd name="connsiteY0" fmla="*/ 147557 h 670114"/>
                <a:gd name="connsiteX1" fmla="*/ 336780 w 794801"/>
                <a:gd name="connsiteY1" fmla="*/ 163534 h 670114"/>
                <a:gd name="connsiteX2" fmla="*/ 402256 w 794801"/>
                <a:gd name="connsiteY2" fmla="*/ 175126 h 670114"/>
                <a:gd name="connsiteX3" fmla="*/ 416667 w 794801"/>
                <a:gd name="connsiteY3" fmla="*/ 174499 h 670114"/>
                <a:gd name="connsiteX4" fmla="*/ 428572 w 794801"/>
                <a:gd name="connsiteY4" fmla="*/ 170426 h 670114"/>
                <a:gd name="connsiteX5" fmla="*/ 444863 w 794801"/>
                <a:gd name="connsiteY5" fmla="*/ 156955 h 670114"/>
                <a:gd name="connsiteX6" fmla="*/ 452382 w 794801"/>
                <a:gd name="connsiteY6" fmla="*/ 152883 h 670114"/>
                <a:gd name="connsiteX7" fmla="*/ 460527 w 794801"/>
                <a:gd name="connsiteY7" fmla="*/ 152256 h 670114"/>
                <a:gd name="connsiteX8" fmla="*/ 468986 w 794801"/>
                <a:gd name="connsiteY8" fmla="*/ 156642 h 670114"/>
                <a:gd name="connsiteX9" fmla="*/ 475565 w 794801"/>
                <a:gd name="connsiteY9" fmla="*/ 163534 h 670114"/>
                <a:gd name="connsiteX10" fmla="*/ 478698 w 794801"/>
                <a:gd name="connsiteY10" fmla="*/ 169800 h 670114"/>
                <a:gd name="connsiteX11" fmla="*/ 478698 w 794801"/>
                <a:gd name="connsiteY11" fmla="*/ 177945 h 670114"/>
                <a:gd name="connsiteX12" fmla="*/ 469612 w 794801"/>
                <a:gd name="connsiteY12" fmla="*/ 202381 h 670114"/>
                <a:gd name="connsiteX13" fmla="*/ 464913 w 794801"/>
                <a:gd name="connsiteY13" fmla="*/ 218985 h 670114"/>
                <a:gd name="connsiteX14" fmla="*/ 462407 w 794801"/>
                <a:gd name="connsiteY14" fmla="*/ 236529 h 670114"/>
                <a:gd name="connsiteX15" fmla="*/ 462094 w 794801"/>
                <a:gd name="connsiteY15" fmla="*/ 250314 h 670114"/>
                <a:gd name="connsiteX16" fmla="*/ 464287 w 794801"/>
                <a:gd name="connsiteY16" fmla="*/ 262532 h 670114"/>
                <a:gd name="connsiteX17" fmla="*/ 469612 w 794801"/>
                <a:gd name="connsiteY17" fmla="*/ 273497 h 670114"/>
                <a:gd name="connsiteX18" fmla="*/ 481830 w 794801"/>
                <a:gd name="connsiteY18" fmla="*/ 286341 h 670114"/>
                <a:gd name="connsiteX19" fmla="*/ 519425 w 794801"/>
                <a:gd name="connsiteY19" fmla="*/ 308585 h 670114"/>
                <a:gd name="connsiteX20" fmla="*/ 529763 w 794801"/>
                <a:gd name="connsiteY20" fmla="*/ 311091 h 670114"/>
                <a:gd name="connsiteX21" fmla="*/ 538535 w 794801"/>
                <a:gd name="connsiteY21" fmla="*/ 309524 h 670114"/>
                <a:gd name="connsiteX22" fmla="*/ 567357 w 794801"/>
                <a:gd name="connsiteY22" fmla="*/ 291667 h 670114"/>
                <a:gd name="connsiteX23" fmla="*/ 577382 w 794801"/>
                <a:gd name="connsiteY23" fmla="*/ 287908 h 670114"/>
                <a:gd name="connsiteX24" fmla="*/ 586467 w 794801"/>
                <a:gd name="connsiteY24" fmla="*/ 287595 h 670114"/>
                <a:gd name="connsiteX25" fmla="*/ 595866 w 794801"/>
                <a:gd name="connsiteY25" fmla="*/ 291041 h 670114"/>
                <a:gd name="connsiteX26" fmla="*/ 607457 w 794801"/>
                <a:gd name="connsiteY26" fmla="*/ 298246 h 670114"/>
                <a:gd name="connsiteX27" fmla="*/ 616229 w 794801"/>
                <a:gd name="connsiteY27" fmla="*/ 301692 h 670114"/>
                <a:gd name="connsiteX28" fmla="*/ 623435 w 794801"/>
                <a:gd name="connsiteY28" fmla="*/ 302319 h 670114"/>
                <a:gd name="connsiteX29" fmla="*/ 636593 w 794801"/>
                <a:gd name="connsiteY29" fmla="*/ 297933 h 670114"/>
                <a:gd name="connsiteX30" fmla="*/ 642858 w 794801"/>
                <a:gd name="connsiteY30" fmla="*/ 297933 h 670114"/>
                <a:gd name="connsiteX31" fmla="*/ 647871 w 794801"/>
                <a:gd name="connsiteY31" fmla="*/ 301066 h 670114"/>
                <a:gd name="connsiteX32" fmla="*/ 652257 w 794801"/>
                <a:gd name="connsiteY32" fmla="*/ 307958 h 670114"/>
                <a:gd name="connsiteX33" fmla="*/ 655703 w 794801"/>
                <a:gd name="connsiteY33" fmla="*/ 315477 h 670114"/>
                <a:gd name="connsiteX34" fmla="*/ 661342 w 794801"/>
                <a:gd name="connsiteY34" fmla="*/ 323622 h 670114"/>
                <a:gd name="connsiteX35" fmla="*/ 668234 w 794801"/>
                <a:gd name="connsiteY35" fmla="*/ 326755 h 670114"/>
                <a:gd name="connsiteX36" fmla="*/ 674187 w 794801"/>
                <a:gd name="connsiteY36" fmla="*/ 327695 h 670114"/>
                <a:gd name="connsiteX37" fmla="*/ 682332 w 794801"/>
                <a:gd name="connsiteY37" fmla="*/ 325815 h 670114"/>
                <a:gd name="connsiteX38" fmla="*/ 697996 w 794801"/>
                <a:gd name="connsiteY38" fmla="*/ 362156 h 670114"/>
                <a:gd name="connsiteX39" fmla="*/ 702382 w 794801"/>
                <a:gd name="connsiteY39" fmla="*/ 383146 h 670114"/>
                <a:gd name="connsiteX40" fmla="*/ 700503 w 794801"/>
                <a:gd name="connsiteY40" fmla="*/ 408522 h 670114"/>
                <a:gd name="connsiteX41" fmla="*/ 701442 w 794801"/>
                <a:gd name="connsiteY41" fmla="*/ 413535 h 670114"/>
                <a:gd name="connsiteX42" fmla="*/ 703322 w 794801"/>
                <a:gd name="connsiteY42" fmla="*/ 417294 h 670114"/>
                <a:gd name="connsiteX43" fmla="*/ 710528 w 794801"/>
                <a:gd name="connsiteY43" fmla="*/ 422933 h 670114"/>
                <a:gd name="connsiteX44" fmla="*/ 716167 w 794801"/>
                <a:gd name="connsiteY44" fmla="*/ 430139 h 670114"/>
                <a:gd name="connsiteX45" fmla="*/ 704889 w 794801"/>
                <a:gd name="connsiteY45" fmla="*/ 448309 h 670114"/>
                <a:gd name="connsiteX46" fmla="*/ 704262 w 794801"/>
                <a:gd name="connsiteY46" fmla="*/ 455201 h 670114"/>
                <a:gd name="connsiteX47" fmla="*/ 704262 w 794801"/>
                <a:gd name="connsiteY47" fmla="*/ 466166 h 670114"/>
                <a:gd name="connsiteX48" fmla="*/ 708961 w 794801"/>
                <a:gd name="connsiteY48" fmla="*/ 472432 h 670114"/>
                <a:gd name="connsiteX49" fmla="*/ 714287 w 794801"/>
                <a:gd name="connsiteY49" fmla="*/ 480577 h 670114"/>
                <a:gd name="connsiteX50" fmla="*/ 718360 w 794801"/>
                <a:gd name="connsiteY50" fmla="*/ 492796 h 670114"/>
                <a:gd name="connsiteX51" fmla="*/ 753761 w 794801"/>
                <a:gd name="connsiteY51" fmla="*/ 532269 h 670114"/>
                <a:gd name="connsiteX52" fmla="*/ 756894 w 794801"/>
                <a:gd name="connsiteY52" fmla="*/ 534149 h 670114"/>
                <a:gd name="connsiteX53" fmla="*/ 760966 w 794801"/>
                <a:gd name="connsiteY53" fmla="*/ 539788 h 670114"/>
                <a:gd name="connsiteX54" fmla="*/ 791981 w 794801"/>
                <a:gd name="connsiteY54" fmla="*/ 561405 h 670114"/>
                <a:gd name="connsiteX55" fmla="*/ 793861 w 794801"/>
                <a:gd name="connsiteY55" fmla="*/ 563911 h 670114"/>
                <a:gd name="connsiteX56" fmla="*/ 794801 w 794801"/>
                <a:gd name="connsiteY56" fmla="*/ 569863 h 670114"/>
                <a:gd name="connsiteX57" fmla="*/ 792921 w 794801"/>
                <a:gd name="connsiteY57" fmla="*/ 570490 h 670114"/>
                <a:gd name="connsiteX58" fmla="*/ 789789 w 794801"/>
                <a:gd name="connsiteY58" fmla="*/ 574876 h 670114"/>
                <a:gd name="connsiteX59" fmla="*/ 787909 w 794801"/>
                <a:gd name="connsiteY59" fmla="*/ 579888 h 670114"/>
                <a:gd name="connsiteX60" fmla="*/ 777257 w 794801"/>
                <a:gd name="connsiteY60" fmla="*/ 581768 h 670114"/>
                <a:gd name="connsiteX61" fmla="*/ 775377 w 794801"/>
                <a:gd name="connsiteY61" fmla="*/ 584274 h 670114"/>
                <a:gd name="connsiteX62" fmla="*/ 769112 w 794801"/>
                <a:gd name="connsiteY62" fmla="*/ 590227 h 670114"/>
                <a:gd name="connsiteX63" fmla="*/ 760966 w 794801"/>
                <a:gd name="connsiteY63" fmla="*/ 594926 h 670114"/>
                <a:gd name="connsiteX64" fmla="*/ 752821 w 794801"/>
                <a:gd name="connsiteY64" fmla="*/ 597746 h 670114"/>
                <a:gd name="connsiteX65" fmla="*/ 744049 w 794801"/>
                <a:gd name="connsiteY65" fmla="*/ 599312 h 670114"/>
                <a:gd name="connsiteX66" fmla="*/ 706768 w 794801"/>
                <a:gd name="connsiteY66" fmla="*/ 597119 h 670114"/>
                <a:gd name="connsiteX67" fmla="*/ 700189 w 794801"/>
                <a:gd name="connsiteY67" fmla="*/ 597746 h 670114"/>
                <a:gd name="connsiteX68" fmla="*/ 694550 w 794801"/>
                <a:gd name="connsiteY68" fmla="*/ 600252 h 670114"/>
                <a:gd name="connsiteX69" fmla="*/ 690164 w 794801"/>
                <a:gd name="connsiteY69" fmla="*/ 604951 h 670114"/>
                <a:gd name="connsiteX70" fmla="*/ 687031 w 794801"/>
                <a:gd name="connsiteY70" fmla="*/ 614350 h 670114"/>
                <a:gd name="connsiteX71" fmla="*/ 686405 w 794801"/>
                <a:gd name="connsiteY71" fmla="*/ 633147 h 670114"/>
                <a:gd name="connsiteX72" fmla="*/ 688285 w 794801"/>
                <a:gd name="connsiteY72" fmla="*/ 646618 h 670114"/>
                <a:gd name="connsiteX73" fmla="*/ 674500 w 794801"/>
                <a:gd name="connsiteY73" fmla="*/ 662595 h 670114"/>
                <a:gd name="connsiteX74" fmla="*/ 667921 w 794801"/>
                <a:gd name="connsiteY74" fmla="*/ 666355 h 670114"/>
                <a:gd name="connsiteX75" fmla="*/ 660089 w 794801"/>
                <a:gd name="connsiteY75" fmla="*/ 669488 h 670114"/>
                <a:gd name="connsiteX76" fmla="*/ 652883 w 794801"/>
                <a:gd name="connsiteY76" fmla="*/ 670114 h 670114"/>
                <a:gd name="connsiteX77" fmla="*/ 646304 w 794801"/>
                <a:gd name="connsiteY77" fmla="*/ 668548 h 670114"/>
                <a:gd name="connsiteX78" fmla="*/ 639412 w 794801"/>
                <a:gd name="connsiteY78" fmla="*/ 664788 h 670114"/>
                <a:gd name="connsiteX79" fmla="*/ 624061 w 794801"/>
                <a:gd name="connsiteY79" fmla="*/ 653510 h 670114"/>
                <a:gd name="connsiteX80" fmla="*/ 617482 w 794801"/>
                <a:gd name="connsiteY80" fmla="*/ 647244 h 670114"/>
                <a:gd name="connsiteX81" fmla="*/ 603385 w 794801"/>
                <a:gd name="connsiteY81" fmla="*/ 639099 h 670114"/>
                <a:gd name="connsiteX82" fmla="*/ 591167 w 794801"/>
                <a:gd name="connsiteY82" fmla="*/ 638786 h 670114"/>
                <a:gd name="connsiteX83" fmla="*/ 591480 w 794801"/>
                <a:gd name="connsiteY83" fmla="*/ 637219 h 670114"/>
                <a:gd name="connsiteX84" fmla="*/ 585214 w 794801"/>
                <a:gd name="connsiteY84" fmla="*/ 630640 h 670114"/>
                <a:gd name="connsiteX85" fmla="*/ 561091 w 794801"/>
                <a:gd name="connsiteY85" fmla="*/ 622495 h 670114"/>
                <a:gd name="connsiteX86" fmla="*/ 539161 w 794801"/>
                <a:gd name="connsiteY86" fmla="*/ 611843 h 670114"/>
                <a:gd name="connsiteX87" fmla="*/ 532269 w 794801"/>
                <a:gd name="connsiteY87" fmla="*/ 604638 h 670114"/>
                <a:gd name="connsiteX88" fmla="*/ 528197 w 794801"/>
                <a:gd name="connsiteY88" fmla="*/ 590227 h 670114"/>
                <a:gd name="connsiteX89" fmla="*/ 522244 w 794801"/>
                <a:gd name="connsiteY89" fmla="*/ 583961 h 670114"/>
                <a:gd name="connsiteX90" fmla="*/ 513785 w 794801"/>
                <a:gd name="connsiteY90" fmla="*/ 583021 h 670114"/>
                <a:gd name="connsiteX91" fmla="*/ 504074 w 794801"/>
                <a:gd name="connsiteY91" fmla="*/ 583021 h 670114"/>
                <a:gd name="connsiteX92" fmla="*/ 495302 w 794801"/>
                <a:gd name="connsiteY92" fmla="*/ 580515 h 670114"/>
                <a:gd name="connsiteX93" fmla="*/ 492169 w 794801"/>
                <a:gd name="connsiteY93" fmla="*/ 577069 h 670114"/>
                <a:gd name="connsiteX94" fmla="*/ 488723 w 794801"/>
                <a:gd name="connsiteY94" fmla="*/ 569237 h 670114"/>
                <a:gd name="connsiteX95" fmla="*/ 486530 w 794801"/>
                <a:gd name="connsiteY95" fmla="*/ 565791 h 670114"/>
                <a:gd name="connsiteX96" fmla="*/ 483084 w 794801"/>
                <a:gd name="connsiteY96" fmla="*/ 563598 h 670114"/>
                <a:gd name="connsiteX97" fmla="*/ 476505 w 794801"/>
                <a:gd name="connsiteY97" fmla="*/ 561091 h 670114"/>
                <a:gd name="connsiteX98" fmla="*/ 473059 w 794801"/>
                <a:gd name="connsiteY98" fmla="*/ 558585 h 670114"/>
                <a:gd name="connsiteX99" fmla="*/ 467419 w 794801"/>
                <a:gd name="connsiteY99" fmla="*/ 552006 h 670114"/>
                <a:gd name="connsiteX100" fmla="*/ 460527 w 794801"/>
                <a:gd name="connsiteY100" fmla="*/ 537908 h 670114"/>
                <a:gd name="connsiteX101" fmla="*/ 455515 w 794801"/>
                <a:gd name="connsiteY101" fmla="*/ 531016 h 670114"/>
                <a:gd name="connsiteX102" fmla="*/ 448622 w 794801"/>
                <a:gd name="connsiteY102" fmla="*/ 525690 h 670114"/>
                <a:gd name="connsiteX103" fmla="*/ 440477 w 794801"/>
                <a:gd name="connsiteY103" fmla="*/ 522244 h 670114"/>
                <a:gd name="connsiteX104" fmla="*/ 436404 w 794801"/>
                <a:gd name="connsiteY104" fmla="*/ 522557 h 670114"/>
                <a:gd name="connsiteX105" fmla="*/ 427006 w 794801"/>
                <a:gd name="connsiteY105" fmla="*/ 525377 h 670114"/>
                <a:gd name="connsiteX106" fmla="*/ 423873 w 794801"/>
                <a:gd name="connsiteY106" fmla="*/ 525377 h 670114"/>
                <a:gd name="connsiteX107" fmla="*/ 422307 w 794801"/>
                <a:gd name="connsiteY107" fmla="*/ 523184 h 670114"/>
                <a:gd name="connsiteX108" fmla="*/ 417921 w 794801"/>
                <a:gd name="connsiteY108" fmla="*/ 513785 h 670114"/>
                <a:gd name="connsiteX109" fmla="*/ 415414 w 794801"/>
                <a:gd name="connsiteY109" fmla="*/ 510339 h 670114"/>
                <a:gd name="connsiteX110" fmla="*/ 412282 w 794801"/>
                <a:gd name="connsiteY110" fmla="*/ 508146 h 670114"/>
                <a:gd name="connsiteX111" fmla="*/ 400377 w 794801"/>
                <a:gd name="connsiteY111" fmla="*/ 503760 h 670114"/>
                <a:gd name="connsiteX112" fmla="*/ 395677 w 794801"/>
                <a:gd name="connsiteY112" fmla="*/ 503134 h 670114"/>
                <a:gd name="connsiteX113" fmla="*/ 385966 w 794801"/>
                <a:gd name="connsiteY113" fmla="*/ 502821 h 670114"/>
                <a:gd name="connsiteX114" fmla="*/ 382206 w 794801"/>
                <a:gd name="connsiteY114" fmla="*/ 502194 h 670114"/>
                <a:gd name="connsiteX115" fmla="*/ 378447 w 794801"/>
                <a:gd name="connsiteY115" fmla="*/ 500314 h 670114"/>
                <a:gd name="connsiteX116" fmla="*/ 372181 w 794801"/>
                <a:gd name="connsiteY116" fmla="*/ 495615 h 670114"/>
                <a:gd name="connsiteX117" fmla="*/ 369048 w 794801"/>
                <a:gd name="connsiteY117" fmla="*/ 494049 h 670114"/>
                <a:gd name="connsiteX118" fmla="*/ 354011 w 794801"/>
                <a:gd name="connsiteY118" fmla="*/ 494988 h 670114"/>
                <a:gd name="connsiteX119" fmla="*/ 334587 w 794801"/>
                <a:gd name="connsiteY119" fmla="*/ 518171 h 670114"/>
                <a:gd name="connsiteX120" fmla="*/ 318923 w 794801"/>
                <a:gd name="connsiteY120" fmla="*/ 520678 h 670114"/>
                <a:gd name="connsiteX121" fmla="*/ 313910 w 794801"/>
                <a:gd name="connsiteY121" fmla="*/ 520678 h 670114"/>
                <a:gd name="connsiteX122" fmla="*/ 309524 w 794801"/>
                <a:gd name="connsiteY122" fmla="*/ 521618 h 670114"/>
                <a:gd name="connsiteX123" fmla="*/ 301066 w 794801"/>
                <a:gd name="connsiteY123" fmla="*/ 525690 h 670114"/>
                <a:gd name="connsiteX124" fmla="*/ 269737 w 794801"/>
                <a:gd name="connsiteY124" fmla="*/ 535715 h 670114"/>
                <a:gd name="connsiteX125" fmla="*/ 266291 w 794801"/>
                <a:gd name="connsiteY125" fmla="*/ 537908 h 670114"/>
                <a:gd name="connsiteX126" fmla="*/ 260026 w 794801"/>
                <a:gd name="connsiteY126" fmla="*/ 543547 h 670114"/>
                <a:gd name="connsiteX127" fmla="*/ 256266 w 794801"/>
                <a:gd name="connsiteY127" fmla="*/ 545740 h 670114"/>
                <a:gd name="connsiteX128" fmla="*/ 251880 w 794801"/>
                <a:gd name="connsiteY128" fmla="*/ 546054 h 670114"/>
                <a:gd name="connsiteX129" fmla="*/ 243422 w 794801"/>
                <a:gd name="connsiteY129" fmla="*/ 544801 h 670114"/>
                <a:gd name="connsiteX130" fmla="*/ 238722 w 794801"/>
                <a:gd name="connsiteY130" fmla="*/ 546367 h 670114"/>
                <a:gd name="connsiteX131" fmla="*/ 234650 w 794801"/>
                <a:gd name="connsiteY131" fmla="*/ 551380 h 670114"/>
                <a:gd name="connsiteX132" fmla="*/ 230264 w 794801"/>
                <a:gd name="connsiteY132" fmla="*/ 559838 h 670114"/>
                <a:gd name="connsiteX133" fmla="*/ 226504 w 794801"/>
                <a:gd name="connsiteY133" fmla="*/ 569237 h 670114"/>
                <a:gd name="connsiteX134" fmla="*/ 224938 w 794801"/>
                <a:gd name="connsiteY134" fmla="*/ 576442 h 670114"/>
                <a:gd name="connsiteX135" fmla="*/ 225878 w 794801"/>
                <a:gd name="connsiteY135" fmla="*/ 585841 h 670114"/>
                <a:gd name="connsiteX136" fmla="*/ 227444 w 794801"/>
                <a:gd name="connsiteY136" fmla="*/ 590227 h 670114"/>
                <a:gd name="connsiteX137" fmla="*/ 225564 w 794801"/>
                <a:gd name="connsiteY137" fmla="*/ 593360 h 670114"/>
                <a:gd name="connsiteX138" fmla="*/ 217106 w 794801"/>
                <a:gd name="connsiteY138" fmla="*/ 598685 h 670114"/>
                <a:gd name="connsiteX139" fmla="*/ 211780 w 794801"/>
                <a:gd name="connsiteY139" fmla="*/ 600565 h 670114"/>
                <a:gd name="connsiteX140" fmla="*/ 208020 w 794801"/>
                <a:gd name="connsiteY140" fmla="*/ 601192 h 670114"/>
                <a:gd name="connsiteX141" fmla="*/ 205514 w 794801"/>
                <a:gd name="connsiteY141" fmla="*/ 602758 h 670114"/>
                <a:gd name="connsiteX142" fmla="*/ 203321 w 794801"/>
                <a:gd name="connsiteY142" fmla="*/ 608711 h 670114"/>
                <a:gd name="connsiteX143" fmla="*/ 203948 w 794801"/>
                <a:gd name="connsiteY143" fmla="*/ 613096 h 670114"/>
                <a:gd name="connsiteX144" fmla="*/ 208334 w 794801"/>
                <a:gd name="connsiteY144" fmla="*/ 621868 h 670114"/>
                <a:gd name="connsiteX145" fmla="*/ 208334 w 794801"/>
                <a:gd name="connsiteY145" fmla="*/ 625628 h 670114"/>
                <a:gd name="connsiteX146" fmla="*/ 206141 w 794801"/>
                <a:gd name="connsiteY146" fmla="*/ 627821 h 670114"/>
                <a:gd name="connsiteX147" fmla="*/ 201442 w 794801"/>
                <a:gd name="connsiteY147" fmla="*/ 630327 h 670114"/>
                <a:gd name="connsiteX148" fmla="*/ 196116 w 794801"/>
                <a:gd name="connsiteY148" fmla="*/ 632207 h 670114"/>
                <a:gd name="connsiteX149" fmla="*/ 192356 w 794801"/>
                <a:gd name="connsiteY149" fmla="*/ 632520 h 670114"/>
                <a:gd name="connsiteX150" fmla="*/ 187657 w 794801"/>
                <a:gd name="connsiteY150" fmla="*/ 631894 h 670114"/>
                <a:gd name="connsiteX151" fmla="*/ 175126 w 794801"/>
                <a:gd name="connsiteY151" fmla="*/ 620615 h 670114"/>
                <a:gd name="connsiteX152" fmla="*/ 158835 w 794801"/>
                <a:gd name="connsiteY152" fmla="*/ 602758 h 670114"/>
                <a:gd name="connsiteX153" fmla="*/ 150376 w 794801"/>
                <a:gd name="connsiteY153" fmla="*/ 597746 h 670114"/>
                <a:gd name="connsiteX154" fmla="*/ 124374 w 794801"/>
                <a:gd name="connsiteY154" fmla="*/ 592106 h 670114"/>
                <a:gd name="connsiteX155" fmla="*/ 119988 w 794801"/>
                <a:gd name="connsiteY155" fmla="*/ 591793 h 670114"/>
                <a:gd name="connsiteX156" fmla="*/ 116228 w 794801"/>
                <a:gd name="connsiteY156" fmla="*/ 590853 h 670114"/>
                <a:gd name="connsiteX157" fmla="*/ 109649 w 794801"/>
                <a:gd name="connsiteY157" fmla="*/ 586467 h 670114"/>
                <a:gd name="connsiteX158" fmla="*/ 104950 w 794801"/>
                <a:gd name="connsiteY158" fmla="*/ 580515 h 670114"/>
                <a:gd name="connsiteX159" fmla="*/ 97118 w 794801"/>
                <a:gd name="connsiteY159" fmla="*/ 565477 h 670114"/>
                <a:gd name="connsiteX160" fmla="*/ 92105 w 794801"/>
                <a:gd name="connsiteY160" fmla="*/ 560152 h 670114"/>
                <a:gd name="connsiteX161" fmla="*/ 86153 w 794801"/>
                <a:gd name="connsiteY161" fmla="*/ 557959 h 670114"/>
                <a:gd name="connsiteX162" fmla="*/ 83960 w 794801"/>
                <a:gd name="connsiteY162" fmla="*/ 559212 h 670114"/>
                <a:gd name="connsiteX163" fmla="*/ 82707 w 794801"/>
                <a:gd name="connsiteY163" fmla="*/ 562031 h 670114"/>
                <a:gd name="connsiteX164" fmla="*/ 79574 w 794801"/>
                <a:gd name="connsiteY164" fmla="*/ 564851 h 670114"/>
                <a:gd name="connsiteX165" fmla="*/ 71115 w 794801"/>
                <a:gd name="connsiteY165" fmla="*/ 569863 h 670114"/>
                <a:gd name="connsiteX166" fmla="*/ 59524 w 794801"/>
                <a:gd name="connsiteY166" fmla="*/ 572996 h 670114"/>
                <a:gd name="connsiteX167" fmla="*/ 52632 w 794801"/>
                <a:gd name="connsiteY167" fmla="*/ 572370 h 670114"/>
                <a:gd name="connsiteX168" fmla="*/ 40727 w 794801"/>
                <a:gd name="connsiteY168" fmla="*/ 568297 h 670114"/>
                <a:gd name="connsiteX169" fmla="*/ 16917 w 794801"/>
                <a:gd name="connsiteY169" fmla="*/ 555452 h 670114"/>
                <a:gd name="connsiteX170" fmla="*/ 9712 w 794801"/>
                <a:gd name="connsiteY170" fmla="*/ 553259 h 670114"/>
                <a:gd name="connsiteX171" fmla="*/ 5952 w 794801"/>
                <a:gd name="connsiteY171" fmla="*/ 553573 h 670114"/>
                <a:gd name="connsiteX172" fmla="*/ 940 w 794801"/>
                <a:gd name="connsiteY172" fmla="*/ 555452 h 670114"/>
                <a:gd name="connsiteX173" fmla="*/ 0 w 794801"/>
                <a:gd name="connsiteY173" fmla="*/ 541041 h 670114"/>
                <a:gd name="connsiteX174" fmla="*/ 1880 w 794801"/>
                <a:gd name="connsiteY174" fmla="*/ 526317 h 670114"/>
                <a:gd name="connsiteX175" fmla="*/ 6892 w 794801"/>
                <a:gd name="connsiteY175" fmla="*/ 509086 h 670114"/>
                <a:gd name="connsiteX176" fmla="*/ 8459 w 794801"/>
                <a:gd name="connsiteY176" fmla="*/ 493109 h 670114"/>
                <a:gd name="connsiteX177" fmla="*/ 10338 w 794801"/>
                <a:gd name="connsiteY177" fmla="*/ 486530 h 670114"/>
                <a:gd name="connsiteX178" fmla="*/ 14411 w 794801"/>
                <a:gd name="connsiteY178" fmla="*/ 481204 h 670114"/>
                <a:gd name="connsiteX179" fmla="*/ 23496 w 794801"/>
                <a:gd name="connsiteY179" fmla="*/ 475565 h 670114"/>
                <a:gd name="connsiteX180" fmla="*/ 27256 w 794801"/>
                <a:gd name="connsiteY180" fmla="*/ 471179 h 670114"/>
                <a:gd name="connsiteX181" fmla="*/ 28822 w 794801"/>
                <a:gd name="connsiteY181" fmla="*/ 464913 h 670114"/>
                <a:gd name="connsiteX182" fmla="*/ 28196 w 794801"/>
                <a:gd name="connsiteY182" fmla="*/ 456455 h 670114"/>
                <a:gd name="connsiteX183" fmla="*/ 26629 w 794801"/>
                <a:gd name="connsiteY183" fmla="*/ 449562 h 670114"/>
                <a:gd name="connsiteX184" fmla="*/ 26316 w 794801"/>
                <a:gd name="connsiteY184" fmla="*/ 444237 h 670114"/>
                <a:gd name="connsiteX185" fmla="*/ 27256 w 794801"/>
                <a:gd name="connsiteY185" fmla="*/ 440790 h 670114"/>
                <a:gd name="connsiteX186" fmla="*/ 30075 w 794801"/>
                <a:gd name="connsiteY186" fmla="*/ 438284 h 670114"/>
                <a:gd name="connsiteX187" fmla="*/ 34775 w 794801"/>
                <a:gd name="connsiteY187" fmla="*/ 437971 h 670114"/>
                <a:gd name="connsiteX188" fmla="*/ 40100 w 794801"/>
                <a:gd name="connsiteY188" fmla="*/ 439537 h 670114"/>
                <a:gd name="connsiteX189" fmla="*/ 45426 w 794801"/>
                <a:gd name="connsiteY189" fmla="*/ 442670 h 670114"/>
                <a:gd name="connsiteX190" fmla="*/ 51692 w 794801"/>
                <a:gd name="connsiteY190" fmla="*/ 447369 h 670114"/>
                <a:gd name="connsiteX191" fmla="*/ 58584 w 794801"/>
                <a:gd name="connsiteY191" fmla="*/ 450815 h 670114"/>
                <a:gd name="connsiteX192" fmla="*/ 66416 w 794801"/>
                <a:gd name="connsiteY192" fmla="*/ 452382 h 670114"/>
                <a:gd name="connsiteX193" fmla="*/ 74875 w 794801"/>
                <a:gd name="connsiteY193" fmla="*/ 452382 h 670114"/>
                <a:gd name="connsiteX194" fmla="*/ 82080 w 794801"/>
                <a:gd name="connsiteY194" fmla="*/ 451129 h 670114"/>
                <a:gd name="connsiteX195" fmla="*/ 88033 w 794801"/>
                <a:gd name="connsiteY195" fmla="*/ 448309 h 670114"/>
                <a:gd name="connsiteX196" fmla="*/ 90852 w 794801"/>
                <a:gd name="connsiteY196" fmla="*/ 442983 h 670114"/>
                <a:gd name="connsiteX197" fmla="*/ 90226 w 794801"/>
                <a:gd name="connsiteY197" fmla="*/ 433898 h 670114"/>
                <a:gd name="connsiteX198" fmla="*/ 83960 w 794801"/>
                <a:gd name="connsiteY198" fmla="*/ 416981 h 670114"/>
                <a:gd name="connsiteX199" fmla="*/ 82707 w 794801"/>
                <a:gd name="connsiteY199" fmla="*/ 409775 h 670114"/>
                <a:gd name="connsiteX200" fmla="*/ 83960 w 794801"/>
                <a:gd name="connsiteY200" fmla="*/ 403196 h 670114"/>
                <a:gd name="connsiteX201" fmla="*/ 92105 w 794801"/>
                <a:gd name="connsiteY201" fmla="*/ 385339 h 670114"/>
                <a:gd name="connsiteX202" fmla="*/ 94925 w 794801"/>
                <a:gd name="connsiteY202" fmla="*/ 372181 h 670114"/>
                <a:gd name="connsiteX203" fmla="*/ 96178 w 794801"/>
                <a:gd name="connsiteY203" fmla="*/ 354637 h 670114"/>
                <a:gd name="connsiteX204" fmla="*/ 94612 w 794801"/>
                <a:gd name="connsiteY204" fmla="*/ 344299 h 670114"/>
                <a:gd name="connsiteX205" fmla="*/ 91479 w 794801"/>
                <a:gd name="connsiteY205" fmla="*/ 337093 h 670114"/>
                <a:gd name="connsiteX206" fmla="*/ 75815 w 794801"/>
                <a:gd name="connsiteY206" fmla="*/ 324875 h 670114"/>
                <a:gd name="connsiteX207" fmla="*/ 72682 w 794801"/>
                <a:gd name="connsiteY207" fmla="*/ 320176 h 670114"/>
                <a:gd name="connsiteX208" fmla="*/ 72055 w 794801"/>
                <a:gd name="connsiteY208" fmla="*/ 315164 h 670114"/>
                <a:gd name="connsiteX209" fmla="*/ 73308 w 794801"/>
                <a:gd name="connsiteY209" fmla="*/ 308898 h 670114"/>
                <a:gd name="connsiteX210" fmla="*/ 72055 w 794801"/>
                <a:gd name="connsiteY210" fmla="*/ 304199 h 670114"/>
                <a:gd name="connsiteX211" fmla="*/ 66416 w 794801"/>
                <a:gd name="connsiteY211" fmla="*/ 299499 h 670114"/>
                <a:gd name="connsiteX212" fmla="*/ 64850 w 794801"/>
                <a:gd name="connsiteY212" fmla="*/ 296053 h 670114"/>
                <a:gd name="connsiteX213" fmla="*/ 65476 w 794801"/>
                <a:gd name="connsiteY213" fmla="*/ 291041 h 670114"/>
                <a:gd name="connsiteX214" fmla="*/ 68922 w 794801"/>
                <a:gd name="connsiteY214" fmla="*/ 285402 h 670114"/>
                <a:gd name="connsiteX215" fmla="*/ 73622 w 794801"/>
                <a:gd name="connsiteY215" fmla="*/ 281329 h 670114"/>
                <a:gd name="connsiteX216" fmla="*/ 89912 w 794801"/>
                <a:gd name="connsiteY216" fmla="*/ 274123 h 670114"/>
                <a:gd name="connsiteX217" fmla="*/ 94298 w 794801"/>
                <a:gd name="connsiteY217" fmla="*/ 269737 h 670114"/>
                <a:gd name="connsiteX218" fmla="*/ 97745 w 794801"/>
                <a:gd name="connsiteY218" fmla="*/ 264098 h 670114"/>
                <a:gd name="connsiteX219" fmla="*/ 99938 w 794801"/>
                <a:gd name="connsiteY219" fmla="*/ 253760 h 670114"/>
                <a:gd name="connsiteX220" fmla="*/ 103070 w 794801"/>
                <a:gd name="connsiteY220" fmla="*/ 245928 h 670114"/>
                <a:gd name="connsiteX221" fmla="*/ 109336 w 794801"/>
                <a:gd name="connsiteY221" fmla="*/ 236843 h 670114"/>
                <a:gd name="connsiteX222" fmla="*/ 128446 w 794801"/>
                <a:gd name="connsiteY222" fmla="*/ 220239 h 670114"/>
                <a:gd name="connsiteX223" fmla="*/ 136905 w 794801"/>
                <a:gd name="connsiteY223" fmla="*/ 209274 h 670114"/>
                <a:gd name="connsiteX224" fmla="*/ 143484 w 794801"/>
                <a:gd name="connsiteY224" fmla="*/ 197682 h 670114"/>
                <a:gd name="connsiteX225" fmla="*/ 146617 w 794801"/>
                <a:gd name="connsiteY225" fmla="*/ 182958 h 670114"/>
                <a:gd name="connsiteX226" fmla="*/ 146930 w 794801"/>
                <a:gd name="connsiteY226" fmla="*/ 168547 h 670114"/>
                <a:gd name="connsiteX227" fmla="*/ 141604 w 794801"/>
                <a:gd name="connsiteY227" fmla="*/ 132206 h 670114"/>
                <a:gd name="connsiteX228" fmla="*/ 138785 w 794801"/>
                <a:gd name="connsiteY228" fmla="*/ 71115 h 670114"/>
                <a:gd name="connsiteX229" fmla="*/ 132519 w 794801"/>
                <a:gd name="connsiteY229" fmla="*/ 36028 h 670114"/>
                <a:gd name="connsiteX230" fmla="*/ 132519 w 794801"/>
                <a:gd name="connsiteY230" fmla="*/ 26942 h 670114"/>
                <a:gd name="connsiteX231" fmla="*/ 134712 w 794801"/>
                <a:gd name="connsiteY231" fmla="*/ 19737 h 670114"/>
                <a:gd name="connsiteX232" fmla="*/ 146930 w 794801"/>
                <a:gd name="connsiteY232" fmla="*/ 3759 h 670114"/>
                <a:gd name="connsiteX233" fmla="*/ 162281 w 794801"/>
                <a:gd name="connsiteY233" fmla="*/ 0 h 670114"/>
                <a:gd name="connsiteX234" fmla="*/ 167607 w 794801"/>
                <a:gd name="connsiteY234" fmla="*/ 2506 h 670114"/>
                <a:gd name="connsiteX235" fmla="*/ 174812 w 794801"/>
                <a:gd name="connsiteY235" fmla="*/ 8145 h 670114"/>
                <a:gd name="connsiteX236" fmla="*/ 180138 w 794801"/>
                <a:gd name="connsiteY236" fmla="*/ 17231 h 670114"/>
                <a:gd name="connsiteX237" fmla="*/ 198935 w 794801"/>
                <a:gd name="connsiteY237" fmla="*/ 67669 h 670114"/>
                <a:gd name="connsiteX238" fmla="*/ 207081 w 794801"/>
                <a:gd name="connsiteY238" fmla="*/ 82707 h 670114"/>
                <a:gd name="connsiteX239" fmla="*/ 259712 w 794801"/>
                <a:gd name="connsiteY239" fmla="*/ 141604 h 670114"/>
                <a:gd name="connsiteX240" fmla="*/ 269111 w 794801"/>
                <a:gd name="connsiteY240" fmla="*/ 149436 h 670114"/>
                <a:gd name="connsiteX241" fmla="*/ 278196 w 794801"/>
                <a:gd name="connsiteY241" fmla="*/ 152569 h 670114"/>
                <a:gd name="connsiteX242" fmla="*/ 285715 w 794801"/>
                <a:gd name="connsiteY242" fmla="*/ 151003 h 670114"/>
                <a:gd name="connsiteX243" fmla="*/ 298246 w 794801"/>
                <a:gd name="connsiteY243" fmla="*/ 147557 h 67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794801" h="670114">
                  <a:moveTo>
                    <a:pt x="298246" y="147557"/>
                  </a:moveTo>
                  <a:lnTo>
                    <a:pt x="336780" y="163534"/>
                  </a:lnTo>
                  <a:lnTo>
                    <a:pt x="402256" y="175126"/>
                  </a:lnTo>
                  <a:lnTo>
                    <a:pt x="416667" y="174499"/>
                  </a:lnTo>
                  <a:lnTo>
                    <a:pt x="428572" y="170426"/>
                  </a:lnTo>
                  <a:lnTo>
                    <a:pt x="444863" y="156955"/>
                  </a:lnTo>
                  <a:lnTo>
                    <a:pt x="452382" y="152883"/>
                  </a:lnTo>
                  <a:lnTo>
                    <a:pt x="460527" y="152256"/>
                  </a:lnTo>
                  <a:lnTo>
                    <a:pt x="468986" y="156642"/>
                  </a:lnTo>
                  <a:lnTo>
                    <a:pt x="475565" y="163534"/>
                  </a:lnTo>
                  <a:lnTo>
                    <a:pt x="478698" y="169800"/>
                  </a:lnTo>
                  <a:lnTo>
                    <a:pt x="478698" y="177945"/>
                  </a:lnTo>
                  <a:lnTo>
                    <a:pt x="469612" y="202381"/>
                  </a:lnTo>
                  <a:lnTo>
                    <a:pt x="464913" y="218985"/>
                  </a:lnTo>
                  <a:lnTo>
                    <a:pt x="462407" y="236529"/>
                  </a:lnTo>
                  <a:lnTo>
                    <a:pt x="462094" y="250314"/>
                  </a:lnTo>
                  <a:lnTo>
                    <a:pt x="464287" y="262532"/>
                  </a:lnTo>
                  <a:lnTo>
                    <a:pt x="469612" y="273497"/>
                  </a:lnTo>
                  <a:lnTo>
                    <a:pt x="481830" y="286341"/>
                  </a:lnTo>
                  <a:lnTo>
                    <a:pt x="519425" y="308585"/>
                  </a:lnTo>
                  <a:lnTo>
                    <a:pt x="529763" y="311091"/>
                  </a:lnTo>
                  <a:lnTo>
                    <a:pt x="538535" y="309524"/>
                  </a:lnTo>
                  <a:lnTo>
                    <a:pt x="567357" y="291667"/>
                  </a:lnTo>
                  <a:lnTo>
                    <a:pt x="577382" y="287908"/>
                  </a:lnTo>
                  <a:lnTo>
                    <a:pt x="586467" y="287595"/>
                  </a:lnTo>
                  <a:lnTo>
                    <a:pt x="595866" y="291041"/>
                  </a:lnTo>
                  <a:lnTo>
                    <a:pt x="607457" y="298246"/>
                  </a:lnTo>
                  <a:lnTo>
                    <a:pt x="616229" y="301692"/>
                  </a:lnTo>
                  <a:lnTo>
                    <a:pt x="623435" y="302319"/>
                  </a:lnTo>
                  <a:lnTo>
                    <a:pt x="636593" y="297933"/>
                  </a:lnTo>
                  <a:lnTo>
                    <a:pt x="642858" y="297933"/>
                  </a:lnTo>
                  <a:lnTo>
                    <a:pt x="647871" y="301066"/>
                  </a:lnTo>
                  <a:lnTo>
                    <a:pt x="652257" y="307958"/>
                  </a:lnTo>
                  <a:lnTo>
                    <a:pt x="655703" y="315477"/>
                  </a:lnTo>
                  <a:lnTo>
                    <a:pt x="661342" y="323622"/>
                  </a:lnTo>
                  <a:lnTo>
                    <a:pt x="668234" y="326755"/>
                  </a:lnTo>
                  <a:lnTo>
                    <a:pt x="674187" y="327695"/>
                  </a:lnTo>
                  <a:lnTo>
                    <a:pt x="682332" y="325815"/>
                  </a:lnTo>
                  <a:lnTo>
                    <a:pt x="697996" y="362156"/>
                  </a:lnTo>
                  <a:lnTo>
                    <a:pt x="702382" y="383146"/>
                  </a:lnTo>
                  <a:lnTo>
                    <a:pt x="700503" y="408522"/>
                  </a:lnTo>
                  <a:lnTo>
                    <a:pt x="701442" y="413535"/>
                  </a:lnTo>
                  <a:lnTo>
                    <a:pt x="703322" y="417294"/>
                  </a:lnTo>
                  <a:lnTo>
                    <a:pt x="710528" y="422933"/>
                  </a:lnTo>
                  <a:lnTo>
                    <a:pt x="716167" y="430139"/>
                  </a:lnTo>
                  <a:lnTo>
                    <a:pt x="704889" y="448309"/>
                  </a:lnTo>
                  <a:lnTo>
                    <a:pt x="704262" y="455201"/>
                  </a:lnTo>
                  <a:lnTo>
                    <a:pt x="704262" y="466166"/>
                  </a:lnTo>
                  <a:lnTo>
                    <a:pt x="708961" y="472432"/>
                  </a:lnTo>
                  <a:lnTo>
                    <a:pt x="714287" y="480577"/>
                  </a:lnTo>
                  <a:lnTo>
                    <a:pt x="718360" y="492796"/>
                  </a:lnTo>
                  <a:lnTo>
                    <a:pt x="753761" y="532269"/>
                  </a:lnTo>
                  <a:lnTo>
                    <a:pt x="756894" y="534149"/>
                  </a:lnTo>
                  <a:lnTo>
                    <a:pt x="760966" y="539788"/>
                  </a:lnTo>
                  <a:lnTo>
                    <a:pt x="791981" y="561405"/>
                  </a:lnTo>
                  <a:lnTo>
                    <a:pt x="793861" y="563911"/>
                  </a:lnTo>
                  <a:lnTo>
                    <a:pt x="794801" y="569863"/>
                  </a:lnTo>
                  <a:lnTo>
                    <a:pt x="792921" y="570490"/>
                  </a:lnTo>
                  <a:lnTo>
                    <a:pt x="789789" y="574876"/>
                  </a:lnTo>
                  <a:lnTo>
                    <a:pt x="787909" y="579888"/>
                  </a:lnTo>
                  <a:lnTo>
                    <a:pt x="777257" y="581768"/>
                  </a:lnTo>
                  <a:lnTo>
                    <a:pt x="775377" y="584274"/>
                  </a:lnTo>
                  <a:lnTo>
                    <a:pt x="769112" y="590227"/>
                  </a:lnTo>
                  <a:lnTo>
                    <a:pt x="760966" y="594926"/>
                  </a:lnTo>
                  <a:lnTo>
                    <a:pt x="752821" y="597746"/>
                  </a:lnTo>
                  <a:lnTo>
                    <a:pt x="744049" y="599312"/>
                  </a:lnTo>
                  <a:lnTo>
                    <a:pt x="706768" y="597119"/>
                  </a:lnTo>
                  <a:lnTo>
                    <a:pt x="700189" y="597746"/>
                  </a:lnTo>
                  <a:lnTo>
                    <a:pt x="694550" y="600252"/>
                  </a:lnTo>
                  <a:lnTo>
                    <a:pt x="690164" y="604951"/>
                  </a:lnTo>
                  <a:lnTo>
                    <a:pt x="687031" y="614350"/>
                  </a:lnTo>
                  <a:lnTo>
                    <a:pt x="686405" y="633147"/>
                  </a:lnTo>
                  <a:lnTo>
                    <a:pt x="688285" y="646618"/>
                  </a:lnTo>
                  <a:lnTo>
                    <a:pt x="674500" y="662595"/>
                  </a:lnTo>
                  <a:lnTo>
                    <a:pt x="667921" y="666355"/>
                  </a:lnTo>
                  <a:lnTo>
                    <a:pt x="660089" y="669488"/>
                  </a:lnTo>
                  <a:lnTo>
                    <a:pt x="652883" y="670114"/>
                  </a:lnTo>
                  <a:lnTo>
                    <a:pt x="646304" y="668548"/>
                  </a:lnTo>
                  <a:lnTo>
                    <a:pt x="639412" y="664788"/>
                  </a:lnTo>
                  <a:lnTo>
                    <a:pt x="624061" y="653510"/>
                  </a:lnTo>
                  <a:lnTo>
                    <a:pt x="617482" y="647244"/>
                  </a:lnTo>
                  <a:lnTo>
                    <a:pt x="603385" y="639099"/>
                  </a:lnTo>
                  <a:lnTo>
                    <a:pt x="591167" y="638786"/>
                  </a:lnTo>
                  <a:lnTo>
                    <a:pt x="591480" y="637219"/>
                  </a:lnTo>
                  <a:lnTo>
                    <a:pt x="585214" y="630640"/>
                  </a:lnTo>
                  <a:lnTo>
                    <a:pt x="561091" y="622495"/>
                  </a:lnTo>
                  <a:lnTo>
                    <a:pt x="539161" y="611843"/>
                  </a:lnTo>
                  <a:lnTo>
                    <a:pt x="532269" y="604638"/>
                  </a:lnTo>
                  <a:lnTo>
                    <a:pt x="528197" y="590227"/>
                  </a:lnTo>
                  <a:lnTo>
                    <a:pt x="522244" y="583961"/>
                  </a:lnTo>
                  <a:lnTo>
                    <a:pt x="513785" y="583021"/>
                  </a:lnTo>
                  <a:lnTo>
                    <a:pt x="504074" y="583021"/>
                  </a:lnTo>
                  <a:lnTo>
                    <a:pt x="495302" y="580515"/>
                  </a:lnTo>
                  <a:lnTo>
                    <a:pt x="492169" y="577069"/>
                  </a:lnTo>
                  <a:lnTo>
                    <a:pt x="488723" y="569237"/>
                  </a:lnTo>
                  <a:lnTo>
                    <a:pt x="486530" y="565791"/>
                  </a:lnTo>
                  <a:lnTo>
                    <a:pt x="483084" y="563598"/>
                  </a:lnTo>
                  <a:lnTo>
                    <a:pt x="476505" y="561091"/>
                  </a:lnTo>
                  <a:lnTo>
                    <a:pt x="473059" y="558585"/>
                  </a:lnTo>
                  <a:lnTo>
                    <a:pt x="467419" y="552006"/>
                  </a:lnTo>
                  <a:lnTo>
                    <a:pt x="460527" y="537908"/>
                  </a:lnTo>
                  <a:lnTo>
                    <a:pt x="455515" y="531016"/>
                  </a:lnTo>
                  <a:lnTo>
                    <a:pt x="448622" y="525690"/>
                  </a:lnTo>
                  <a:lnTo>
                    <a:pt x="440477" y="522244"/>
                  </a:lnTo>
                  <a:lnTo>
                    <a:pt x="436404" y="522557"/>
                  </a:lnTo>
                  <a:lnTo>
                    <a:pt x="427006" y="525377"/>
                  </a:lnTo>
                  <a:lnTo>
                    <a:pt x="423873" y="525377"/>
                  </a:lnTo>
                  <a:lnTo>
                    <a:pt x="422307" y="523184"/>
                  </a:lnTo>
                  <a:lnTo>
                    <a:pt x="417921" y="513785"/>
                  </a:lnTo>
                  <a:lnTo>
                    <a:pt x="415414" y="510339"/>
                  </a:lnTo>
                  <a:lnTo>
                    <a:pt x="412282" y="508146"/>
                  </a:lnTo>
                  <a:lnTo>
                    <a:pt x="400377" y="503760"/>
                  </a:lnTo>
                  <a:lnTo>
                    <a:pt x="395677" y="503134"/>
                  </a:lnTo>
                  <a:lnTo>
                    <a:pt x="385966" y="502821"/>
                  </a:lnTo>
                  <a:lnTo>
                    <a:pt x="382206" y="502194"/>
                  </a:lnTo>
                  <a:lnTo>
                    <a:pt x="378447" y="500314"/>
                  </a:lnTo>
                  <a:lnTo>
                    <a:pt x="372181" y="495615"/>
                  </a:lnTo>
                  <a:lnTo>
                    <a:pt x="369048" y="494049"/>
                  </a:lnTo>
                  <a:lnTo>
                    <a:pt x="354011" y="494988"/>
                  </a:lnTo>
                  <a:lnTo>
                    <a:pt x="334587" y="518171"/>
                  </a:lnTo>
                  <a:lnTo>
                    <a:pt x="318923" y="520678"/>
                  </a:lnTo>
                  <a:lnTo>
                    <a:pt x="313910" y="520678"/>
                  </a:lnTo>
                  <a:lnTo>
                    <a:pt x="309524" y="521618"/>
                  </a:lnTo>
                  <a:lnTo>
                    <a:pt x="301066" y="525690"/>
                  </a:lnTo>
                  <a:lnTo>
                    <a:pt x="269737" y="535715"/>
                  </a:lnTo>
                  <a:lnTo>
                    <a:pt x="266291" y="537908"/>
                  </a:lnTo>
                  <a:lnTo>
                    <a:pt x="260026" y="543547"/>
                  </a:lnTo>
                  <a:lnTo>
                    <a:pt x="256266" y="545740"/>
                  </a:lnTo>
                  <a:lnTo>
                    <a:pt x="251880" y="546054"/>
                  </a:lnTo>
                  <a:lnTo>
                    <a:pt x="243422" y="544801"/>
                  </a:lnTo>
                  <a:lnTo>
                    <a:pt x="238722" y="546367"/>
                  </a:lnTo>
                  <a:lnTo>
                    <a:pt x="234650" y="551380"/>
                  </a:lnTo>
                  <a:lnTo>
                    <a:pt x="230264" y="559838"/>
                  </a:lnTo>
                  <a:lnTo>
                    <a:pt x="226504" y="569237"/>
                  </a:lnTo>
                  <a:lnTo>
                    <a:pt x="224938" y="576442"/>
                  </a:lnTo>
                  <a:lnTo>
                    <a:pt x="225878" y="585841"/>
                  </a:lnTo>
                  <a:lnTo>
                    <a:pt x="227444" y="590227"/>
                  </a:lnTo>
                  <a:lnTo>
                    <a:pt x="225564" y="593360"/>
                  </a:lnTo>
                  <a:lnTo>
                    <a:pt x="217106" y="598685"/>
                  </a:lnTo>
                  <a:lnTo>
                    <a:pt x="211780" y="600565"/>
                  </a:lnTo>
                  <a:lnTo>
                    <a:pt x="208020" y="601192"/>
                  </a:lnTo>
                  <a:lnTo>
                    <a:pt x="205514" y="602758"/>
                  </a:lnTo>
                  <a:lnTo>
                    <a:pt x="203321" y="608711"/>
                  </a:lnTo>
                  <a:lnTo>
                    <a:pt x="203948" y="613096"/>
                  </a:lnTo>
                  <a:lnTo>
                    <a:pt x="208334" y="621868"/>
                  </a:lnTo>
                  <a:lnTo>
                    <a:pt x="208334" y="625628"/>
                  </a:lnTo>
                  <a:lnTo>
                    <a:pt x="206141" y="627821"/>
                  </a:lnTo>
                  <a:lnTo>
                    <a:pt x="201442" y="630327"/>
                  </a:lnTo>
                  <a:lnTo>
                    <a:pt x="196116" y="632207"/>
                  </a:lnTo>
                  <a:lnTo>
                    <a:pt x="192356" y="632520"/>
                  </a:lnTo>
                  <a:lnTo>
                    <a:pt x="187657" y="631894"/>
                  </a:lnTo>
                  <a:lnTo>
                    <a:pt x="175126" y="620615"/>
                  </a:lnTo>
                  <a:lnTo>
                    <a:pt x="158835" y="602758"/>
                  </a:lnTo>
                  <a:lnTo>
                    <a:pt x="150376" y="597746"/>
                  </a:lnTo>
                  <a:lnTo>
                    <a:pt x="124374" y="592106"/>
                  </a:lnTo>
                  <a:lnTo>
                    <a:pt x="119988" y="591793"/>
                  </a:lnTo>
                  <a:lnTo>
                    <a:pt x="116228" y="590853"/>
                  </a:lnTo>
                  <a:lnTo>
                    <a:pt x="109649" y="586467"/>
                  </a:lnTo>
                  <a:lnTo>
                    <a:pt x="104950" y="580515"/>
                  </a:lnTo>
                  <a:lnTo>
                    <a:pt x="97118" y="565477"/>
                  </a:lnTo>
                  <a:lnTo>
                    <a:pt x="92105" y="560152"/>
                  </a:lnTo>
                  <a:lnTo>
                    <a:pt x="86153" y="557959"/>
                  </a:lnTo>
                  <a:lnTo>
                    <a:pt x="83960" y="559212"/>
                  </a:lnTo>
                  <a:lnTo>
                    <a:pt x="82707" y="562031"/>
                  </a:lnTo>
                  <a:lnTo>
                    <a:pt x="79574" y="564851"/>
                  </a:lnTo>
                  <a:lnTo>
                    <a:pt x="71115" y="569863"/>
                  </a:lnTo>
                  <a:lnTo>
                    <a:pt x="59524" y="572996"/>
                  </a:lnTo>
                  <a:lnTo>
                    <a:pt x="52632" y="572370"/>
                  </a:lnTo>
                  <a:lnTo>
                    <a:pt x="40727" y="568297"/>
                  </a:lnTo>
                  <a:lnTo>
                    <a:pt x="16917" y="555452"/>
                  </a:lnTo>
                  <a:lnTo>
                    <a:pt x="9712" y="553259"/>
                  </a:lnTo>
                  <a:lnTo>
                    <a:pt x="5952" y="553573"/>
                  </a:lnTo>
                  <a:lnTo>
                    <a:pt x="940" y="555452"/>
                  </a:lnTo>
                  <a:lnTo>
                    <a:pt x="0" y="541041"/>
                  </a:lnTo>
                  <a:lnTo>
                    <a:pt x="1880" y="526317"/>
                  </a:lnTo>
                  <a:lnTo>
                    <a:pt x="6892" y="509086"/>
                  </a:lnTo>
                  <a:lnTo>
                    <a:pt x="8459" y="493109"/>
                  </a:lnTo>
                  <a:lnTo>
                    <a:pt x="10338" y="486530"/>
                  </a:lnTo>
                  <a:lnTo>
                    <a:pt x="14411" y="481204"/>
                  </a:lnTo>
                  <a:lnTo>
                    <a:pt x="23496" y="475565"/>
                  </a:lnTo>
                  <a:lnTo>
                    <a:pt x="27256" y="471179"/>
                  </a:lnTo>
                  <a:lnTo>
                    <a:pt x="28822" y="464913"/>
                  </a:lnTo>
                  <a:lnTo>
                    <a:pt x="28196" y="456455"/>
                  </a:lnTo>
                  <a:lnTo>
                    <a:pt x="26629" y="449562"/>
                  </a:lnTo>
                  <a:lnTo>
                    <a:pt x="26316" y="444237"/>
                  </a:lnTo>
                  <a:lnTo>
                    <a:pt x="27256" y="440790"/>
                  </a:lnTo>
                  <a:lnTo>
                    <a:pt x="30075" y="438284"/>
                  </a:lnTo>
                  <a:lnTo>
                    <a:pt x="34775" y="437971"/>
                  </a:lnTo>
                  <a:lnTo>
                    <a:pt x="40100" y="439537"/>
                  </a:lnTo>
                  <a:lnTo>
                    <a:pt x="45426" y="442670"/>
                  </a:lnTo>
                  <a:lnTo>
                    <a:pt x="51692" y="447369"/>
                  </a:lnTo>
                  <a:lnTo>
                    <a:pt x="58584" y="450815"/>
                  </a:lnTo>
                  <a:lnTo>
                    <a:pt x="66416" y="452382"/>
                  </a:lnTo>
                  <a:lnTo>
                    <a:pt x="74875" y="452382"/>
                  </a:lnTo>
                  <a:lnTo>
                    <a:pt x="82080" y="451129"/>
                  </a:lnTo>
                  <a:lnTo>
                    <a:pt x="88033" y="448309"/>
                  </a:lnTo>
                  <a:lnTo>
                    <a:pt x="90852" y="442983"/>
                  </a:lnTo>
                  <a:lnTo>
                    <a:pt x="90226" y="433898"/>
                  </a:lnTo>
                  <a:lnTo>
                    <a:pt x="83960" y="416981"/>
                  </a:lnTo>
                  <a:lnTo>
                    <a:pt x="82707" y="409775"/>
                  </a:lnTo>
                  <a:lnTo>
                    <a:pt x="83960" y="403196"/>
                  </a:lnTo>
                  <a:lnTo>
                    <a:pt x="92105" y="385339"/>
                  </a:lnTo>
                  <a:lnTo>
                    <a:pt x="94925" y="372181"/>
                  </a:lnTo>
                  <a:lnTo>
                    <a:pt x="96178" y="354637"/>
                  </a:lnTo>
                  <a:lnTo>
                    <a:pt x="94612" y="344299"/>
                  </a:lnTo>
                  <a:lnTo>
                    <a:pt x="91479" y="337093"/>
                  </a:lnTo>
                  <a:lnTo>
                    <a:pt x="75815" y="324875"/>
                  </a:lnTo>
                  <a:lnTo>
                    <a:pt x="72682" y="320176"/>
                  </a:lnTo>
                  <a:lnTo>
                    <a:pt x="72055" y="315164"/>
                  </a:lnTo>
                  <a:lnTo>
                    <a:pt x="73308" y="308898"/>
                  </a:lnTo>
                  <a:lnTo>
                    <a:pt x="72055" y="304199"/>
                  </a:lnTo>
                  <a:lnTo>
                    <a:pt x="66416" y="299499"/>
                  </a:lnTo>
                  <a:lnTo>
                    <a:pt x="64850" y="296053"/>
                  </a:lnTo>
                  <a:lnTo>
                    <a:pt x="65476" y="291041"/>
                  </a:lnTo>
                  <a:lnTo>
                    <a:pt x="68922" y="285402"/>
                  </a:lnTo>
                  <a:lnTo>
                    <a:pt x="73622" y="281329"/>
                  </a:lnTo>
                  <a:lnTo>
                    <a:pt x="89912" y="274123"/>
                  </a:lnTo>
                  <a:lnTo>
                    <a:pt x="94298" y="269737"/>
                  </a:lnTo>
                  <a:lnTo>
                    <a:pt x="97745" y="264098"/>
                  </a:lnTo>
                  <a:lnTo>
                    <a:pt x="99938" y="253760"/>
                  </a:lnTo>
                  <a:lnTo>
                    <a:pt x="103070" y="245928"/>
                  </a:lnTo>
                  <a:lnTo>
                    <a:pt x="109336" y="236843"/>
                  </a:lnTo>
                  <a:lnTo>
                    <a:pt x="128446" y="220239"/>
                  </a:lnTo>
                  <a:lnTo>
                    <a:pt x="136905" y="209274"/>
                  </a:lnTo>
                  <a:lnTo>
                    <a:pt x="143484" y="197682"/>
                  </a:lnTo>
                  <a:lnTo>
                    <a:pt x="146617" y="182958"/>
                  </a:lnTo>
                  <a:lnTo>
                    <a:pt x="146930" y="168547"/>
                  </a:lnTo>
                  <a:lnTo>
                    <a:pt x="141604" y="132206"/>
                  </a:lnTo>
                  <a:lnTo>
                    <a:pt x="138785" y="71115"/>
                  </a:lnTo>
                  <a:lnTo>
                    <a:pt x="132519" y="36028"/>
                  </a:lnTo>
                  <a:lnTo>
                    <a:pt x="132519" y="26942"/>
                  </a:lnTo>
                  <a:lnTo>
                    <a:pt x="134712" y="19737"/>
                  </a:lnTo>
                  <a:lnTo>
                    <a:pt x="146930" y="3759"/>
                  </a:lnTo>
                  <a:lnTo>
                    <a:pt x="162281" y="0"/>
                  </a:lnTo>
                  <a:lnTo>
                    <a:pt x="167607" y="2506"/>
                  </a:lnTo>
                  <a:lnTo>
                    <a:pt x="174812" y="8145"/>
                  </a:lnTo>
                  <a:lnTo>
                    <a:pt x="180138" y="17231"/>
                  </a:lnTo>
                  <a:lnTo>
                    <a:pt x="198935" y="67669"/>
                  </a:lnTo>
                  <a:lnTo>
                    <a:pt x="207081" y="82707"/>
                  </a:lnTo>
                  <a:lnTo>
                    <a:pt x="259712" y="141604"/>
                  </a:lnTo>
                  <a:lnTo>
                    <a:pt x="269111" y="149436"/>
                  </a:lnTo>
                  <a:lnTo>
                    <a:pt x="278196" y="152569"/>
                  </a:lnTo>
                  <a:lnTo>
                    <a:pt x="285715" y="151003"/>
                  </a:lnTo>
                  <a:lnTo>
                    <a:pt x="298246" y="147557"/>
                  </a:lnTo>
                  <a:close/>
                </a:path>
              </a:pathLst>
            </a:custGeom>
            <a:grpFill/>
            <a:ln w="6248" cap="rnd">
              <a:solidFill>
                <a:srgbClr val="0070C0"/>
              </a:solidFill>
              <a:prstDash val="solid"/>
              <a:round/>
            </a:ln>
          </p:spPr>
          <p:txBody>
            <a:bodyPr rtlCol="0" anchor="ctr"/>
            <a:lstStyle/>
            <a:p>
              <a:endParaRPr lang="vi-VN"/>
            </a:p>
          </p:txBody>
        </p:sp>
        <p:sp>
          <p:nvSpPr>
            <p:cNvPr id="84" name="Freeform: Shape 83">
              <a:extLst>
                <a:ext uri="{FF2B5EF4-FFF2-40B4-BE49-F238E27FC236}">
                  <a16:creationId xmlns:a16="http://schemas.microsoft.com/office/drawing/2014/main" id="{BA09FBF3-A2D4-401E-9C9B-009E2BDC0A3B}"/>
                </a:ext>
              </a:extLst>
            </p:cNvPr>
            <p:cNvSpPr/>
            <p:nvPr/>
          </p:nvSpPr>
          <p:spPr>
            <a:xfrm>
              <a:off x="3321428" y="1624424"/>
              <a:ext cx="727131" cy="619362"/>
            </a:xfrm>
            <a:custGeom>
              <a:avLst/>
              <a:gdLst>
                <a:gd name="connsiteX0" fmla="*/ 205201 w 727131"/>
                <a:gd name="connsiteY0" fmla="*/ 7832 h 619362"/>
                <a:gd name="connsiteX1" fmla="*/ 218359 w 727131"/>
                <a:gd name="connsiteY1" fmla="*/ 10652 h 619362"/>
                <a:gd name="connsiteX2" fmla="*/ 237782 w 727131"/>
                <a:gd name="connsiteY2" fmla="*/ 20677 h 619362"/>
                <a:gd name="connsiteX3" fmla="*/ 246241 w 727131"/>
                <a:gd name="connsiteY3" fmla="*/ 23496 h 619362"/>
                <a:gd name="connsiteX4" fmla="*/ 300439 w 727131"/>
                <a:gd name="connsiteY4" fmla="*/ 30702 h 619362"/>
                <a:gd name="connsiteX5" fmla="*/ 308585 w 727131"/>
                <a:gd name="connsiteY5" fmla="*/ 30389 h 619362"/>
                <a:gd name="connsiteX6" fmla="*/ 321116 w 727131"/>
                <a:gd name="connsiteY6" fmla="*/ 25063 h 619362"/>
                <a:gd name="connsiteX7" fmla="*/ 330828 w 727131"/>
                <a:gd name="connsiteY7" fmla="*/ 23496 h 619362"/>
                <a:gd name="connsiteX8" fmla="*/ 336780 w 727131"/>
                <a:gd name="connsiteY8" fmla="*/ 25689 h 619362"/>
                <a:gd name="connsiteX9" fmla="*/ 342106 w 727131"/>
                <a:gd name="connsiteY9" fmla="*/ 30075 h 619362"/>
                <a:gd name="connsiteX10" fmla="*/ 355890 w 727131"/>
                <a:gd name="connsiteY10" fmla="*/ 49812 h 619362"/>
                <a:gd name="connsiteX11" fmla="*/ 362783 w 727131"/>
                <a:gd name="connsiteY11" fmla="*/ 56391 h 619362"/>
                <a:gd name="connsiteX12" fmla="*/ 403196 w 727131"/>
                <a:gd name="connsiteY12" fmla="*/ 84587 h 619362"/>
                <a:gd name="connsiteX13" fmla="*/ 465540 w 727131"/>
                <a:gd name="connsiteY13" fmla="*/ 116542 h 619362"/>
                <a:gd name="connsiteX14" fmla="*/ 480891 w 727131"/>
                <a:gd name="connsiteY14" fmla="*/ 122181 h 619362"/>
                <a:gd name="connsiteX15" fmla="*/ 491542 w 727131"/>
                <a:gd name="connsiteY15" fmla="*/ 125000 h 619362"/>
                <a:gd name="connsiteX16" fmla="*/ 502821 w 727131"/>
                <a:gd name="connsiteY16" fmla="*/ 125314 h 619362"/>
                <a:gd name="connsiteX17" fmla="*/ 593046 w 727131"/>
                <a:gd name="connsiteY17" fmla="*/ 202381 h 619362"/>
                <a:gd name="connsiteX18" fmla="*/ 620302 w 727131"/>
                <a:gd name="connsiteY18" fmla="*/ 221178 h 619362"/>
                <a:gd name="connsiteX19" fmla="*/ 638472 w 727131"/>
                <a:gd name="connsiteY19" fmla="*/ 230577 h 619362"/>
                <a:gd name="connsiteX20" fmla="*/ 662595 w 727131"/>
                <a:gd name="connsiteY20" fmla="*/ 237782 h 619362"/>
                <a:gd name="connsiteX21" fmla="*/ 673560 w 727131"/>
                <a:gd name="connsiteY21" fmla="*/ 244675 h 619362"/>
                <a:gd name="connsiteX22" fmla="*/ 682019 w 727131"/>
                <a:gd name="connsiteY22" fmla="*/ 251567 h 619362"/>
                <a:gd name="connsiteX23" fmla="*/ 689851 w 727131"/>
                <a:gd name="connsiteY23" fmla="*/ 256266 h 619362"/>
                <a:gd name="connsiteX24" fmla="*/ 697056 w 727131"/>
                <a:gd name="connsiteY24" fmla="*/ 258459 h 619362"/>
                <a:gd name="connsiteX25" fmla="*/ 711467 w 727131"/>
                <a:gd name="connsiteY25" fmla="*/ 259712 h 619362"/>
                <a:gd name="connsiteX26" fmla="*/ 718360 w 727131"/>
                <a:gd name="connsiteY26" fmla="*/ 261279 h 619362"/>
                <a:gd name="connsiteX27" fmla="*/ 722746 w 727131"/>
                <a:gd name="connsiteY27" fmla="*/ 264412 h 619362"/>
                <a:gd name="connsiteX28" fmla="*/ 725879 w 727131"/>
                <a:gd name="connsiteY28" fmla="*/ 268484 h 619362"/>
                <a:gd name="connsiteX29" fmla="*/ 727132 w 727131"/>
                <a:gd name="connsiteY29" fmla="*/ 272870 h 619362"/>
                <a:gd name="connsiteX30" fmla="*/ 727132 w 727131"/>
                <a:gd name="connsiteY30" fmla="*/ 276316 h 619362"/>
                <a:gd name="connsiteX31" fmla="*/ 726192 w 727131"/>
                <a:gd name="connsiteY31" fmla="*/ 278823 h 619362"/>
                <a:gd name="connsiteX32" fmla="*/ 722432 w 727131"/>
                <a:gd name="connsiteY32" fmla="*/ 283522 h 619362"/>
                <a:gd name="connsiteX33" fmla="*/ 711781 w 727131"/>
                <a:gd name="connsiteY33" fmla="*/ 291354 h 619362"/>
                <a:gd name="connsiteX34" fmla="*/ 711781 w 727131"/>
                <a:gd name="connsiteY34" fmla="*/ 293547 h 619362"/>
                <a:gd name="connsiteX35" fmla="*/ 710841 w 727131"/>
                <a:gd name="connsiteY35" fmla="*/ 291981 h 619362"/>
                <a:gd name="connsiteX36" fmla="*/ 708021 w 727131"/>
                <a:gd name="connsiteY36" fmla="*/ 291981 h 619362"/>
                <a:gd name="connsiteX37" fmla="*/ 705515 w 727131"/>
                <a:gd name="connsiteY37" fmla="*/ 297933 h 619362"/>
                <a:gd name="connsiteX38" fmla="*/ 700816 w 727131"/>
                <a:gd name="connsiteY38" fmla="*/ 303572 h 619362"/>
                <a:gd name="connsiteX39" fmla="*/ 682019 w 727131"/>
                <a:gd name="connsiteY39" fmla="*/ 320803 h 619362"/>
                <a:gd name="connsiteX40" fmla="*/ 678259 w 727131"/>
                <a:gd name="connsiteY40" fmla="*/ 325189 h 619362"/>
                <a:gd name="connsiteX41" fmla="*/ 675753 w 727131"/>
                <a:gd name="connsiteY41" fmla="*/ 332081 h 619362"/>
                <a:gd name="connsiteX42" fmla="*/ 675753 w 727131"/>
                <a:gd name="connsiteY42" fmla="*/ 336467 h 619362"/>
                <a:gd name="connsiteX43" fmla="*/ 678886 w 727131"/>
                <a:gd name="connsiteY43" fmla="*/ 343359 h 619362"/>
                <a:gd name="connsiteX44" fmla="*/ 678886 w 727131"/>
                <a:gd name="connsiteY44" fmla="*/ 347745 h 619362"/>
                <a:gd name="connsiteX45" fmla="*/ 669801 w 727131"/>
                <a:gd name="connsiteY45" fmla="*/ 360276 h 619362"/>
                <a:gd name="connsiteX46" fmla="*/ 668234 w 727131"/>
                <a:gd name="connsiteY46" fmla="*/ 366855 h 619362"/>
                <a:gd name="connsiteX47" fmla="*/ 668548 w 727131"/>
                <a:gd name="connsiteY47" fmla="*/ 379700 h 619362"/>
                <a:gd name="connsiteX48" fmla="*/ 666981 w 727131"/>
                <a:gd name="connsiteY48" fmla="*/ 384712 h 619362"/>
                <a:gd name="connsiteX49" fmla="*/ 661342 w 727131"/>
                <a:gd name="connsiteY49" fmla="*/ 378760 h 619362"/>
                <a:gd name="connsiteX50" fmla="*/ 658523 w 727131"/>
                <a:gd name="connsiteY50" fmla="*/ 383459 h 619362"/>
                <a:gd name="connsiteX51" fmla="*/ 652570 w 727131"/>
                <a:gd name="connsiteY51" fmla="*/ 387845 h 619362"/>
                <a:gd name="connsiteX52" fmla="*/ 640979 w 727131"/>
                <a:gd name="connsiteY52" fmla="*/ 394111 h 619362"/>
                <a:gd name="connsiteX53" fmla="*/ 643485 w 727131"/>
                <a:gd name="connsiteY53" fmla="*/ 397557 h 619362"/>
                <a:gd name="connsiteX54" fmla="*/ 649124 w 727131"/>
                <a:gd name="connsiteY54" fmla="*/ 394738 h 619362"/>
                <a:gd name="connsiteX55" fmla="*/ 661342 w 727131"/>
                <a:gd name="connsiteY55" fmla="*/ 393485 h 619362"/>
                <a:gd name="connsiteX56" fmla="*/ 666981 w 727131"/>
                <a:gd name="connsiteY56" fmla="*/ 390978 h 619362"/>
                <a:gd name="connsiteX57" fmla="*/ 664475 w 727131"/>
                <a:gd name="connsiteY57" fmla="*/ 396931 h 619362"/>
                <a:gd name="connsiteX58" fmla="*/ 656956 w 727131"/>
                <a:gd name="connsiteY58" fmla="*/ 407269 h 619362"/>
                <a:gd name="connsiteX59" fmla="*/ 655390 w 727131"/>
                <a:gd name="connsiteY59" fmla="*/ 414474 h 619362"/>
                <a:gd name="connsiteX60" fmla="*/ 652570 w 727131"/>
                <a:gd name="connsiteY60" fmla="*/ 417607 h 619362"/>
                <a:gd name="connsiteX61" fmla="*/ 646618 w 727131"/>
                <a:gd name="connsiteY61" fmla="*/ 417294 h 619362"/>
                <a:gd name="connsiteX62" fmla="*/ 640665 w 727131"/>
                <a:gd name="connsiteY62" fmla="*/ 417607 h 619362"/>
                <a:gd name="connsiteX63" fmla="*/ 637846 w 727131"/>
                <a:gd name="connsiteY63" fmla="*/ 423560 h 619362"/>
                <a:gd name="connsiteX64" fmla="*/ 635966 w 727131"/>
                <a:gd name="connsiteY64" fmla="*/ 431079 h 619362"/>
                <a:gd name="connsiteX65" fmla="*/ 626568 w 727131"/>
                <a:gd name="connsiteY65" fmla="*/ 446116 h 619362"/>
                <a:gd name="connsiteX66" fmla="*/ 623121 w 727131"/>
                <a:gd name="connsiteY66" fmla="*/ 453322 h 619362"/>
                <a:gd name="connsiteX67" fmla="*/ 622495 w 727131"/>
                <a:gd name="connsiteY67" fmla="*/ 460214 h 619362"/>
                <a:gd name="connsiteX68" fmla="*/ 622182 w 727131"/>
                <a:gd name="connsiteY68" fmla="*/ 472745 h 619362"/>
                <a:gd name="connsiteX69" fmla="*/ 620302 w 727131"/>
                <a:gd name="connsiteY69" fmla="*/ 478071 h 619362"/>
                <a:gd name="connsiteX70" fmla="*/ 619675 w 727131"/>
                <a:gd name="connsiteY70" fmla="*/ 467733 h 619362"/>
                <a:gd name="connsiteX71" fmla="*/ 613723 w 727131"/>
                <a:gd name="connsiteY71" fmla="*/ 466480 h 619362"/>
                <a:gd name="connsiteX72" fmla="*/ 608397 w 727131"/>
                <a:gd name="connsiteY72" fmla="*/ 470866 h 619362"/>
                <a:gd name="connsiteX73" fmla="*/ 610277 w 727131"/>
                <a:gd name="connsiteY73" fmla="*/ 474938 h 619362"/>
                <a:gd name="connsiteX74" fmla="*/ 613410 w 727131"/>
                <a:gd name="connsiteY74" fmla="*/ 470866 h 619362"/>
                <a:gd name="connsiteX75" fmla="*/ 616543 w 727131"/>
                <a:gd name="connsiteY75" fmla="*/ 472432 h 619362"/>
                <a:gd name="connsiteX76" fmla="*/ 617796 w 727131"/>
                <a:gd name="connsiteY76" fmla="*/ 476818 h 619362"/>
                <a:gd name="connsiteX77" fmla="*/ 618422 w 727131"/>
                <a:gd name="connsiteY77" fmla="*/ 484024 h 619362"/>
                <a:gd name="connsiteX78" fmla="*/ 620302 w 727131"/>
                <a:gd name="connsiteY78" fmla="*/ 484024 h 619362"/>
                <a:gd name="connsiteX79" fmla="*/ 620302 w 727131"/>
                <a:gd name="connsiteY79" fmla="*/ 500941 h 619362"/>
                <a:gd name="connsiteX80" fmla="*/ 615603 w 727131"/>
                <a:gd name="connsiteY80" fmla="*/ 535089 h 619362"/>
                <a:gd name="connsiteX81" fmla="*/ 617482 w 727131"/>
                <a:gd name="connsiteY81" fmla="*/ 552006 h 619362"/>
                <a:gd name="connsiteX82" fmla="*/ 611530 w 727131"/>
                <a:gd name="connsiteY82" fmla="*/ 548873 h 619362"/>
                <a:gd name="connsiteX83" fmla="*/ 605891 w 727131"/>
                <a:gd name="connsiteY83" fmla="*/ 561091 h 619362"/>
                <a:gd name="connsiteX84" fmla="*/ 599939 w 727131"/>
                <a:gd name="connsiteY84" fmla="*/ 558272 h 619362"/>
                <a:gd name="connsiteX85" fmla="*/ 599939 w 727131"/>
                <a:gd name="connsiteY85" fmla="*/ 561091 h 619362"/>
                <a:gd name="connsiteX86" fmla="*/ 604638 w 727131"/>
                <a:gd name="connsiteY86" fmla="*/ 565164 h 619362"/>
                <a:gd name="connsiteX87" fmla="*/ 606517 w 727131"/>
                <a:gd name="connsiteY87" fmla="*/ 570177 h 619362"/>
                <a:gd name="connsiteX88" fmla="*/ 608710 w 727131"/>
                <a:gd name="connsiteY88" fmla="*/ 583021 h 619362"/>
                <a:gd name="connsiteX89" fmla="*/ 616543 w 727131"/>
                <a:gd name="connsiteY89" fmla="*/ 598059 h 619362"/>
                <a:gd name="connsiteX90" fmla="*/ 617482 w 727131"/>
                <a:gd name="connsiteY90" fmla="*/ 604325 h 619362"/>
                <a:gd name="connsiteX91" fmla="*/ 608710 w 727131"/>
                <a:gd name="connsiteY91" fmla="*/ 598372 h 619362"/>
                <a:gd name="connsiteX92" fmla="*/ 611530 w 727131"/>
                <a:gd name="connsiteY92" fmla="*/ 607771 h 619362"/>
                <a:gd name="connsiteX93" fmla="*/ 614663 w 727131"/>
                <a:gd name="connsiteY93" fmla="*/ 606518 h 619362"/>
                <a:gd name="connsiteX94" fmla="*/ 616856 w 727131"/>
                <a:gd name="connsiteY94" fmla="*/ 607771 h 619362"/>
                <a:gd name="connsiteX95" fmla="*/ 615916 w 727131"/>
                <a:gd name="connsiteY95" fmla="*/ 616543 h 619362"/>
                <a:gd name="connsiteX96" fmla="*/ 614976 w 727131"/>
                <a:gd name="connsiteY96" fmla="*/ 619362 h 619362"/>
                <a:gd name="connsiteX97" fmla="*/ 596806 w 727131"/>
                <a:gd name="connsiteY97" fmla="*/ 610277 h 619362"/>
                <a:gd name="connsiteX98" fmla="*/ 569550 w 727131"/>
                <a:gd name="connsiteY98" fmla="*/ 606518 h 619362"/>
                <a:gd name="connsiteX99" fmla="*/ 564224 w 727131"/>
                <a:gd name="connsiteY99" fmla="*/ 603385 h 619362"/>
                <a:gd name="connsiteX100" fmla="*/ 540728 w 727131"/>
                <a:gd name="connsiteY100" fmla="*/ 579575 h 619362"/>
                <a:gd name="connsiteX101" fmla="*/ 532269 w 727131"/>
                <a:gd name="connsiteY101" fmla="*/ 573623 h 619362"/>
                <a:gd name="connsiteX102" fmla="*/ 526004 w 727131"/>
                <a:gd name="connsiteY102" fmla="*/ 570803 h 619362"/>
                <a:gd name="connsiteX103" fmla="*/ 521304 w 727131"/>
                <a:gd name="connsiteY103" fmla="*/ 567984 h 619362"/>
                <a:gd name="connsiteX104" fmla="*/ 517231 w 727131"/>
                <a:gd name="connsiteY104" fmla="*/ 563911 h 619362"/>
                <a:gd name="connsiteX105" fmla="*/ 506267 w 727131"/>
                <a:gd name="connsiteY105" fmla="*/ 546367 h 619362"/>
                <a:gd name="connsiteX106" fmla="*/ 499374 w 727131"/>
                <a:gd name="connsiteY106" fmla="*/ 538222 h 619362"/>
                <a:gd name="connsiteX107" fmla="*/ 487470 w 727131"/>
                <a:gd name="connsiteY107" fmla="*/ 531016 h 619362"/>
                <a:gd name="connsiteX108" fmla="*/ 477758 w 727131"/>
                <a:gd name="connsiteY108" fmla="*/ 529136 h 619362"/>
                <a:gd name="connsiteX109" fmla="*/ 457708 w 727131"/>
                <a:gd name="connsiteY109" fmla="*/ 531329 h 619362"/>
                <a:gd name="connsiteX110" fmla="*/ 448936 w 727131"/>
                <a:gd name="connsiteY110" fmla="*/ 529450 h 619362"/>
                <a:gd name="connsiteX111" fmla="*/ 442357 w 727131"/>
                <a:gd name="connsiteY111" fmla="*/ 524750 h 619362"/>
                <a:gd name="connsiteX112" fmla="*/ 429512 w 727131"/>
                <a:gd name="connsiteY112" fmla="*/ 506267 h 619362"/>
                <a:gd name="connsiteX113" fmla="*/ 423873 w 727131"/>
                <a:gd name="connsiteY113" fmla="*/ 499374 h 619362"/>
                <a:gd name="connsiteX114" fmla="*/ 417607 w 727131"/>
                <a:gd name="connsiteY114" fmla="*/ 495615 h 619362"/>
                <a:gd name="connsiteX115" fmla="*/ 411968 w 727131"/>
                <a:gd name="connsiteY115" fmla="*/ 494988 h 619362"/>
                <a:gd name="connsiteX116" fmla="*/ 406956 w 727131"/>
                <a:gd name="connsiteY116" fmla="*/ 496868 h 619362"/>
                <a:gd name="connsiteX117" fmla="*/ 402883 w 727131"/>
                <a:gd name="connsiteY117" fmla="*/ 500314 h 619362"/>
                <a:gd name="connsiteX118" fmla="*/ 393484 w 727131"/>
                <a:gd name="connsiteY118" fmla="*/ 510026 h 619362"/>
                <a:gd name="connsiteX119" fmla="*/ 389725 w 727131"/>
                <a:gd name="connsiteY119" fmla="*/ 510966 h 619362"/>
                <a:gd name="connsiteX120" fmla="*/ 387532 w 727131"/>
                <a:gd name="connsiteY120" fmla="*/ 508773 h 619362"/>
                <a:gd name="connsiteX121" fmla="*/ 387219 w 727131"/>
                <a:gd name="connsiteY121" fmla="*/ 500941 h 619362"/>
                <a:gd name="connsiteX122" fmla="*/ 387845 w 727131"/>
                <a:gd name="connsiteY122" fmla="*/ 482144 h 619362"/>
                <a:gd name="connsiteX123" fmla="*/ 387219 w 727131"/>
                <a:gd name="connsiteY123" fmla="*/ 472745 h 619362"/>
                <a:gd name="connsiteX124" fmla="*/ 383459 w 727131"/>
                <a:gd name="connsiteY124" fmla="*/ 463347 h 619362"/>
                <a:gd name="connsiteX125" fmla="*/ 377194 w 727131"/>
                <a:gd name="connsiteY125" fmla="*/ 454888 h 619362"/>
                <a:gd name="connsiteX126" fmla="*/ 352757 w 727131"/>
                <a:gd name="connsiteY126" fmla="*/ 432958 h 619362"/>
                <a:gd name="connsiteX127" fmla="*/ 343359 w 727131"/>
                <a:gd name="connsiteY127" fmla="*/ 420740 h 619362"/>
                <a:gd name="connsiteX128" fmla="*/ 334274 w 727131"/>
                <a:gd name="connsiteY128" fmla="*/ 401003 h 619362"/>
                <a:gd name="connsiteX129" fmla="*/ 330828 w 727131"/>
                <a:gd name="connsiteY129" fmla="*/ 387845 h 619362"/>
                <a:gd name="connsiteX130" fmla="*/ 329888 w 727131"/>
                <a:gd name="connsiteY130" fmla="*/ 376880 h 619362"/>
                <a:gd name="connsiteX131" fmla="*/ 331454 w 727131"/>
                <a:gd name="connsiteY131" fmla="*/ 369675 h 619362"/>
                <a:gd name="connsiteX132" fmla="*/ 334900 w 727131"/>
                <a:gd name="connsiteY132" fmla="*/ 363409 h 619362"/>
                <a:gd name="connsiteX133" fmla="*/ 345239 w 727131"/>
                <a:gd name="connsiteY133" fmla="*/ 352444 h 619362"/>
                <a:gd name="connsiteX134" fmla="*/ 348372 w 727131"/>
                <a:gd name="connsiteY134" fmla="*/ 346492 h 619362"/>
                <a:gd name="connsiteX135" fmla="*/ 348372 w 727131"/>
                <a:gd name="connsiteY135" fmla="*/ 340853 h 619362"/>
                <a:gd name="connsiteX136" fmla="*/ 343986 w 727131"/>
                <a:gd name="connsiteY136" fmla="*/ 334587 h 619362"/>
                <a:gd name="connsiteX137" fmla="*/ 336467 w 727131"/>
                <a:gd name="connsiteY137" fmla="*/ 329888 h 619362"/>
                <a:gd name="connsiteX138" fmla="*/ 311404 w 727131"/>
                <a:gd name="connsiteY138" fmla="*/ 322996 h 619362"/>
                <a:gd name="connsiteX139" fmla="*/ 298873 w 727131"/>
                <a:gd name="connsiteY139" fmla="*/ 317983 h 619362"/>
                <a:gd name="connsiteX140" fmla="*/ 278196 w 727131"/>
                <a:gd name="connsiteY140" fmla="*/ 305139 h 619362"/>
                <a:gd name="connsiteX141" fmla="*/ 256266 w 727131"/>
                <a:gd name="connsiteY141" fmla="*/ 296680 h 619362"/>
                <a:gd name="connsiteX142" fmla="*/ 249061 w 727131"/>
                <a:gd name="connsiteY142" fmla="*/ 295113 h 619362"/>
                <a:gd name="connsiteX143" fmla="*/ 250627 w 727131"/>
                <a:gd name="connsiteY143" fmla="*/ 293547 h 619362"/>
                <a:gd name="connsiteX144" fmla="*/ 252193 w 727131"/>
                <a:gd name="connsiteY144" fmla="*/ 287281 h 619362"/>
                <a:gd name="connsiteX145" fmla="*/ 251254 w 727131"/>
                <a:gd name="connsiteY145" fmla="*/ 281642 h 619362"/>
                <a:gd name="connsiteX146" fmla="*/ 250000 w 727131"/>
                <a:gd name="connsiteY146" fmla="*/ 276316 h 619362"/>
                <a:gd name="connsiteX147" fmla="*/ 249374 w 727131"/>
                <a:gd name="connsiteY147" fmla="*/ 267858 h 619362"/>
                <a:gd name="connsiteX148" fmla="*/ 248121 w 727131"/>
                <a:gd name="connsiteY148" fmla="*/ 264098 h 619362"/>
                <a:gd name="connsiteX149" fmla="*/ 248121 w 727131"/>
                <a:gd name="connsiteY149" fmla="*/ 261279 h 619362"/>
                <a:gd name="connsiteX150" fmla="*/ 249687 w 727131"/>
                <a:gd name="connsiteY150" fmla="*/ 260026 h 619362"/>
                <a:gd name="connsiteX151" fmla="*/ 255640 w 727131"/>
                <a:gd name="connsiteY151" fmla="*/ 258772 h 619362"/>
                <a:gd name="connsiteX152" fmla="*/ 256893 w 727131"/>
                <a:gd name="connsiteY152" fmla="*/ 257206 h 619362"/>
                <a:gd name="connsiteX153" fmla="*/ 253760 w 727131"/>
                <a:gd name="connsiteY153" fmla="*/ 250001 h 619362"/>
                <a:gd name="connsiteX154" fmla="*/ 237469 w 727131"/>
                <a:gd name="connsiteY154" fmla="*/ 239036 h 619362"/>
                <a:gd name="connsiteX155" fmla="*/ 231517 w 727131"/>
                <a:gd name="connsiteY155" fmla="*/ 230577 h 619362"/>
                <a:gd name="connsiteX156" fmla="*/ 230890 w 727131"/>
                <a:gd name="connsiteY156" fmla="*/ 220552 h 619362"/>
                <a:gd name="connsiteX157" fmla="*/ 233396 w 727131"/>
                <a:gd name="connsiteY157" fmla="*/ 215539 h 619362"/>
                <a:gd name="connsiteX158" fmla="*/ 232770 w 727131"/>
                <a:gd name="connsiteY158" fmla="*/ 212093 h 619362"/>
                <a:gd name="connsiteX159" fmla="*/ 195176 w 727131"/>
                <a:gd name="connsiteY159" fmla="*/ 191416 h 619362"/>
                <a:gd name="connsiteX160" fmla="*/ 177945 w 727131"/>
                <a:gd name="connsiteY160" fmla="*/ 192356 h 619362"/>
                <a:gd name="connsiteX161" fmla="*/ 158835 w 727131"/>
                <a:gd name="connsiteY161" fmla="*/ 198935 h 619362"/>
                <a:gd name="connsiteX162" fmla="*/ 140664 w 727131"/>
                <a:gd name="connsiteY162" fmla="*/ 202381 h 619362"/>
                <a:gd name="connsiteX163" fmla="*/ 126253 w 727131"/>
                <a:gd name="connsiteY163" fmla="*/ 195176 h 619362"/>
                <a:gd name="connsiteX164" fmla="*/ 124374 w 727131"/>
                <a:gd name="connsiteY164" fmla="*/ 189224 h 619362"/>
                <a:gd name="connsiteX165" fmla="*/ 124060 w 727131"/>
                <a:gd name="connsiteY165" fmla="*/ 180138 h 619362"/>
                <a:gd name="connsiteX166" fmla="*/ 124687 w 727131"/>
                <a:gd name="connsiteY166" fmla="*/ 170740 h 619362"/>
                <a:gd name="connsiteX167" fmla="*/ 126253 w 727131"/>
                <a:gd name="connsiteY167" fmla="*/ 164787 h 619362"/>
                <a:gd name="connsiteX168" fmla="*/ 130013 w 727131"/>
                <a:gd name="connsiteY168" fmla="*/ 161968 h 619362"/>
                <a:gd name="connsiteX169" fmla="*/ 133459 w 727131"/>
                <a:gd name="connsiteY169" fmla="*/ 162281 h 619362"/>
                <a:gd name="connsiteX170" fmla="*/ 136905 w 727131"/>
                <a:gd name="connsiteY170" fmla="*/ 161341 h 619362"/>
                <a:gd name="connsiteX171" fmla="*/ 139725 w 727131"/>
                <a:gd name="connsiteY171" fmla="*/ 155075 h 619362"/>
                <a:gd name="connsiteX172" fmla="*/ 140038 w 727131"/>
                <a:gd name="connsiteY172" fmla="*/ 151003 h 619362"/>
                <a:gd name="connsiteX173" fmla="*/ 139411 w 727131"/>
                <a:gd name="connsiteY173" fmla="*/ 145677 h 619362"/>
                <a:gd name="connsiteX174" fmla="*/ 137845 w 727131"/>
                <a:gd name="connsiteY174" fmla="*/ 140665 h 619362"/>
                <a:gd name="connsiteX175" fmla="*/ 136278 w 727131"/>
                <a:gd name="connsiteY175" fmla="*/ 136905 h 619362"/>
                <a:gd name="connsiteX176" fmla="*/ 130326 w 727131"/>
                <a:gd name="connsiteY176" fmla="*/ 132206 h 619362"/>
                <a:gd name="connsiteX177" fmla="*/ 114035 w 727131"/>
                <a:gd name="connsiteY177" fmla="*/ 125627 h 619362"/>
                <a:gd name="connsiteX178" fmla="*/ 107143 w 727131"/>
                <a:gd name="connsiteY178" fmla="*/ 120928 h 619362"/>
                <a:gd name="connsiteX179" fmla="*/ 97431 w 727131"/>
                <a:gd name="connsiteY179" fmla="*/ 107143 h 619362"/>
                <a:gd name="connsiteX180" fmla="*/ 91479 w 727131"/>
                <a:gd name="connsiteY180" fmla="*/ 104010 h 619362"/>
                <a:gd name="connsiteX181" fmla="*/ 30702 w 727131"/>
                <a:gd name="connsiteY181" fmla="*/ 105263 h 619362"/>
                <a:gd name="connsiteX182" fmla="*/ 13471 w 727131"/>
                <a:gd name="connsiteY182" fmla="*/ 100877 h 619362"/>
                <a:gd name="connsiteX183" fmla="*/ 0 w 727131"/>
                <a:gd name="connsiteY183" fmla="*/ 92106 h 619362"/>
                <a:gd name="connsiteX184" fmla="*/ 2820 w 727131"/>
                <a:gd name="connsiteY184" fmla="*/ 83647 h 619362"/>
                <a:gd name="connsiteX185" fmla="*/ 26942 w 727131"/>
                <a:gd name="connsiteY185" fmla="*/ 67043 h 619362"/>
                <a:gd name="connsiteX186" fmla="*/ 36028 w 727131"/>
                <a:gd name="connsiteY186" fmla="*/ 49186 h 619362"/>
                <a:gd name="connsiteX187" fmla="*/ 46679 w 727131"/>
                <a:gd name="connsiteY187" fmla="*/ 57644 h 619362"/>
                <a:gd name="connsiteX188" fmla="*/ 57644 w 727131"/>
                <a:gd name="connsiteY188" fmla="*/ 59524 h 619362"/>
                <a:gd name="connsiteX189" fmla="*/ 68296 w 727131"/>
                <a:gd name="connsiteY189" fmla="*/ 56078 h 619362"/>
                <a:gd name="connsiteX190" fmla="*/ 77694 w 727131"/>
                <a:gd name="connsiteY190" fmla="*/ 48559 h 619362"/>
                <a:gd name="connsiteX191" fmla="*/ 104950 w 727131"/>
                <a:gd name="connsiteY191" fmla="*/ 10652 h 619362"/>
                <a:gd name="connsiteX192" fmla="*/ 108083 w 727131"/>
                <a:gd name="connsiteY192" fmla="*/ 0 h 619362"/>
                <a:gd name="connsiteX193" fmla="*/ 120301 w 727131"/>
                <a:gd name="connsiteY193" fmla="*/ 313 h 619362"/>
                <a:gd name="connsiteX194" fmla="*/ 134399 w 727131"/>
                <a:gd name="connsiteY194" fmla="*/ 8459 h 619362"/>
                <a:gd name="connsiteX195" fmla="*/ 140978 w 727131"/>
                <a:gd name="connsiteY195" fmla="*/ 14724 h 619362"/>
                <a:gd name="connsiteX196" fmla="*/ 156329 w 727131"/>
                <a:gd name="connsiteY196" fmla="*/ 26003 h 619362"/>
                <a:gd name="connsiteX197" fmla="*/ 163221 w 727131"/>
                <a:gd name="connsiteY197" fmla="*/ 29762 h 619362"/>
                <a:gd name="connsiteX198" fmla="*/ 169800 w 727131"/>
                <a:gd name="connsiteY198" fmla="*/ 31328 h 619362"/>
                <a:gd name="connsiteX199" fmla="*/ 177005 w 727131"/>
                <a:gd name="connsiteY199" fmla="*/ 30702 h 619362"/>
                <a:gd name="connsiteX200" fmla="*/ 184837 w 727131"/>
                <a:gd name="connsiteY200" fmla="*/ 27569 h 619362"/>
                <a:gd name="connsiteX201" fmla="*/ 191416 w 727131"/>
                <a:gd name="connsiteY201" fmla="*/ 23810 h 619362"/>
                <a:gd name="connsiteX202" fmla="*/ 205201 w 727131"/>
                <a:gd name="connsiteY202" fmla="*/ 7832 h 61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727131" h="619362">
                  <a:moveTo>
                    <a:pt x="205201" y="7832"/>
                  </a:moveTo>
                  <a:lnTo>
                    <a:pt x="218359" y="10652"/>
                  </a:lnTo>
                  <a:lnTo>
                    <a:pt x="237782" y="20677"/>
                  </a:lnTo>
                  <a:lnTo>
                    <a:pt x="246241" y="23496"/>
                  </a:lnTo>
                  <a:lnTo>
                    <a:pt x="300439" y="30702"/>
                  </a:lnTo>
                  <a:lnTo>
                    <a:pt x="308585" y="30389"/>
                  </a:lnTo>
                  <a:lnTo>
                    <a:pt x="321116" y="25063"/>
                  </a:lnTo>
                  <a:lnTo>
                    <a:pt x="330828" y="23496"/>
                  </a:lnTo>
                  <a:lnTo>
                    <a:pt x="336780" y="25689"/>
                  </a:lnTo>
                  <a:lnTo>
                    <a:pt x="342106" y="30075"/>
                  </a:lnTo>
                  <a:lnTo>
                    <a:pt x="355890" y="49812"/>
                  </a:lnTo>
                  <a:lnTo>
                    <a:pt x="362783" y="56391"/>
                  </a:lnTo>
                  <a:lnTo>
                    <a:pt x="403196" y="84587"/>
                  </a:lnTo>
                  <a:lnTo>
                    <a:pt x="465540" y="116542"/>
                  </a:lnTo>
                  <a:lnTo>
                    <a:pt x="480891" y="122181"/>
                  </a:lnTo>
                  <a:lnTo>
                    <a:pt x="491542" y="125000"/>
                  </a:lnTo>
                  <a:lnTo>
                    <a:pt x="502821" y="125314"/>
                  </a:lnTo>
                  <a:lnTo>
                    <a:pt x="593046" y="202381"/>
                  </a:lnTo>
                  <a:lnTo>
                    <a:pt x="620302" y="221178"/>
                  </a:lnTo>
                  <a:lnTo>
                    <a:pt x="638472" y="230577"/>
                  </a:lnTo>
                  <a:lnTo>
                    <a:pt x="662595" y="237782"/>
                  </a:lnTo>
                  <a:lnTo>
                    <a:pt x="673560" y="244675"/>
                  </a:lnTo>
                  <a:lnTo>
                    <a:pt x="682019" y="251567"/>
                  </a:lnTo>
                  <a:lnTo>
                    <a:pt x="689851" y="256266"/>
                  </a:lnTo>
                  <a:lnTo>
                    <a:pt x="697056" y="258459"/>
                  </a:lnTo>
                  <a:lnTo>
                    <a:pt x="711467" y="259712"/>
                  </a:lnTo>
                  <a:lnTo>
                    <a:pt x="718360" y="261279"/>
                  </a:lnTo>
                  <a:lnTo>
                    <a:pt x="722746" y="264412"/>
                  </a:lnTo>
                  <a:lnTo>
                    <a:pt x="725879" y="268484"/>
                  </a:lnTo>
                  <a:lnTo>
                    <a:pt x="727132" y="272870"/>
                  </a:lnTo>
                  <a:lnTo>
                    <a:pt x="727132" y="276316"/>
                  </a:lnTo>
                  <a:lnTo>
                    <a:pt x="726192" y="278823"/>
                  </a:lnTo>
                  <a:lnTo>
                    <a:pt x="722432" y="283522"/>
                  </a:lnTo>
                  <a:lnTo>
                    <a:pt x="711781" y="291354"/>
                  </a:lnTo>
                  <a:lnTo>
                    <a:pt x="711781" y="293547"/>
                  </a:lnTo>
                  <a:lnTo>
                    <a:pt x="710841" y="291981"/>
                  </a:lnTo>
                  <a:lnTo>
                    <a:pt x="708021" y="291981"/>
                  </a:lnTo>
                  <a:lnTo>
                    <a:pt x="705515" y="297933"/>
                  </a:lnTo>
                  <a:lnTo>
                    <a:pt x="700816" y="303572"/>
                  </a:lnTo>
                  <a:lnTo>
                    <a:pt x="682019" y="320803"/>
                  </a:lnTo>
                  <a:lnTo>
                    <a:pt x="678259" y="325189"/>
                  </a:lnTo>
                  <a:lnTo>
                    <a:pt x="675753" y="332081"/>
                  </a:lnTo>
                  <a:lnTo>
                    <a:pt x="675753" y="336467"/>
                  </a:lnTo>
                  <a:lnTo>
                    <a:pt x="678886" y="343359"/>
                  </a:lnTo>
                  <a:lnTo>
                    <a:pt x="678886" y="347745"/>
                  </a:lnTo>
                  <a:lnTo>
                    <a:pt x="669801" y="360276"/>
                  </a:lnTo>
                  <a:lnTo>
                    <a:pt x="668234" y="366855"/>
                  </a:lnTo>
                  <a:lnTo>
                    <a:pt x="668548" y="379700"/>
                  </a:lnTo>
                  <a:lnTo>
                    <a:pt x="666981" y="384712"/>
                  </a:lnTo>
                  <a:lnTo>
                    <a:pt x="661342" y="378760"/>
                  </a:lnTo>
                  <a:lnTo>
                    <a:pt x="658523" y="383459"/>
                  </a:lnTo>
                  <a:lnTo>
                    <a:pt x="652570" y="387845"/>
                  </a:lnTo>
                  <a:lnTo>
                    <a:pt x="640979" y="394111"/>
                  </a:lnTo>
                  <a:lnTo>
                    <a:pt x="643485" y="397557"/>
                  </a:lnTo>
                  <a:lnTo>
                    <a:pt x="649124" y="394738"/>
                  </a:lnTo>
                  <a:lnTo>
                    <a:pt x="661342" y="393485"/>
                  </a:lnTo>
                  <a:lnTo>
                    <a:pt x="666981" y="390978"/>
                  </a:lnTo>
                  <a:lnTo>
                    <a:pt x="664475" y="396931"/>
                  </a:lnTo>
                  <a:lnTo>
                    <a:pt x="656956" y="407269"/>
                  </a:lnTo>
                  <a:lnTo>
                    <a:pt x="655390" y="414474"/>
                  </a:lnTo>
                  <a:lnTo>
                    <a:pt x="652570" y="417607"/>
                  </a:lnTo>
                  <a:lnTo>
                    <a:pt x="646618" y="417294"/>
                  </a:lnTo>
                  <a:lnTo>
                    <a:pt x="640665" y="417607"/>
                  </a:lnTo>
                  <a:lnTo>
                    <a:pt x="637846" y="423560"/>
                  </a:lnTo>
                  <a:lnTo>
                    <a:pt x="635966" y="431079"/>
                  </a:lnTo>
                  <a:lnTo>
                    <a:pt x="626568" y="446116"/>
                  </a:lnTo>
                  <a:lnTo>
                    <a:pt x="623121" y="453322"/>
                  </a:lnTo>
                  <a:lnTo>
                    <a:pt x="622495" y="460214"/>
                  </a:lnTo>
                  <a:lnTo>
                    <a:pt x="622182" y="472745"/>
                  </a:lnTo>
                  <a:lnTo>
                    <a:pt x="620302" y="478071"/>
                  </a:lnTo>
                  <a:lnTo>
                    <a:pt x="619675" y="467733"/>
                  </a:lnTo>
                  <a:lnTo>
                    <a:pt x="613723" y="466480"/>
                  </a:lnTo>
                  <a:lnTo>
                    <a:pt x="608397" y="470866"/>
                  </a:lnTo>
                  <a:lnTo>
                    <a:pt x="610277" y="474938"/>
                  </a:lnTo>
                  <a:lnTo>
                    <a:pt x="613410" y="470866"/>
                  </a:lnTo>
                  <a:lnTo>
                    <a:pt x="616543" y="472432"/>
                  </a:lnTo>
                  <a:lnTo>
                    <a:pt x="617796" y="476818"/>
                  </a:lnTo>
                  <a:lnTo>
                    <a:pt x="618422" y="484024"/>
                  </a:lnTo>
                  <a:lnTo>
                    <a:pt x="620302" y="484024"/>
                  </a:lnTo>
                  <a:lnTo>
                    <a:pt x="620302" y="500941"/>
                  </a:lnTo>
                  <a:lnTo>
                    <a:pt x="615603" y="535089"/>
                  </a:lnTo>
                  <a:lnTo>
                    <a:pt x="617482" y="552006"/>
                  </a:lnTo>
                  <a:lnTo>
                    <a:pt x="611530" y="548873"/>
                  </a:lnTo>
                  <a:lnTo>
                    <a:pt x="605891" y="561091"/>
                  </a:lnTo>
                  <a:lnTo>
                    <a:pt x="599939" y="558272"/>
                  </a:lnTo>
                  <a:lnTo>
                    <a:pt x="599939" y="561091"/>
                  </a:lnTo>
                  <a:lnTo>
                    <a:pt x="604638" y="565164"/>
                  </a:lnTo>
                  <a:lnTo>
                    <a:pt x="606517" y="570177"/>
                  </a:lnTo>
                  <a:lnTo>
                    <a:pt x="608710" y="583021"/>
                  </a:lnTo>
                  <a:lnTo>
                    <a:pt x="616543" y="598059"/>
                  </a:lnTo>
                  <a:lnTo>
                    <a:pt x="617482" y="604325"/>
                  </a:lnTo>
                  <a:lnTo>
                    <a:pt x="608710" y="598372"/>
                  </a:lnTo>
                  <a:lnTo>
                    <a:pt x="611530" y="607771"/>
                  </a:lnTo>
                  <a:lnTo>
                    <a:pt x="614663" y="606518"/>
                  </a:lnTo>
                  <a:lnTo>
                    <a:pt x="616856" y="607771"/>
                  </a:lnTo>
                  <a:lnTo>
                    <a:pt x="615916" y="616543"/>
                  </a:lnTo>
                  <a:lnTo>
                    <a:pt x="614976" y="619362"/>
                  </a:lnTo>
                  <a:lnTo>
                    <a:pt x="596806" y="610277"/>
                  </a:lnTo>
                  <a:lnTo>
                    <a:pt x="569550" y="606518"/>
                  </a:lnTo>
                  <a:lnTo>
                    <a:pt x="564224" y="603385"/>
                  </a:lnTo>
                  <a:lnTo>
                    <a:pt x="540728" y="579575"/>
                  </a:lnTo>
                  <a:lnTo>
                    <a:pt x="532269" y="573623"/>
                  </a:lnTo>
                  <a:lnTo>
                    <a:pt x="526004" y="570803"/>
                  </a:lnTo>
                  <a:lnTo>
                    <a:pt x="521304" y="567984"/>
                  </a:lnTo>
                  <a:lnTo>
                    <a:pt x="517231" y="563911"/>
                  </a:lnTo>
                  <a:lnTo>
                    <a:pt x="506267" y="546367"/>
                  </a:lnTo>
                  <a:lnTo>
                    <a:pt x="499374" y="538222"/>
                  </a:lnTo>
                  <a:lnTo>
                    <a:pt x="487470" y="531016"/>
                  </a:lnTo>
                  <a:lnTo>
                    <a:pt x="477758" y="529136"/>
                  </a:lnTo>
                  <a:lnTo>
                    <a:pt x="457708" y="531329"/>
                  </a:lnTo>
                  <a:lnTo>
                    <a:pt x="448936" y="529450"/>
                  </a:lnTo>
                  <a:lnTo>
                    <a:pt x="442357" y="524750"/>
                  </a:lnTo>
                  <a:lnTo>
                    <a:pt x="429512" y="506267"/>
                  </a:lnTo>
                  <a:lnTo>
                    <a:pt x="423873" y="499374"/>
                  </a:lnTo>
                  <a:lnTo>
                    <a:pt x="417607" y="495615"/>
                  </a:lnTo>
                  <a:lnTo>
                    <a:pt x="411968" y="494988"/>
                  </a:lnTo>
                  <a:lnTo>
                    <a:pt x="406956" y="496868"/>
                  </a:lnTo>
                  <a:lnTo>
                    <a:pt x="402883" y="500314"/>
                  </a:lnTo>
                  <a:lnTo>
                    <a:pt x="393484" y="510026"/>
                  </a:lnTo>
                  <a:lnTo>
                    <a:pt x="389725" y="510966"/>
                  </a:lnTo>
                  <a:lnTo>
                    <a:pt x="387532" y="508773"/>
                  </a:lnTo>
                  <a:lnTo>
                    <a:pt x="387219" y="500941"/>
                  </a:lnTo>
                  <a:lnTo>
                    <a:pt x="387845" y="482144"/>
                  </a:lnTo>
                  <a:lnTo>
                    <a:pt x="387219" y="472745"/>
                  </a:lnTo>
                  <a:lnTo>
                    <a:pt x="383459" y="463347"/>
                  </a:lnTo>
                  <a:lnTo>
                    <a:pt x="377194" y="454888"/>
                  </a:lnTo>
                  <a:lnTo>
                    <a:pt x="352757" y="432958"/>
                  </a:lnTo>
                  <a:lnTo>
                    <a:pt x="343359" y="420740"/>
                  </a:lnTo>
                  <a:lnTo>
                    <a:pt x="334274" y="401003"/>
                  </a:lnTo>
                  <a:lnTo>
                    <a:pt x="330828" y="387845"/>
                  </a:lnTo>
                  <a:lnTo>
                    <a:pt x="329888" y="376880"/>
                  </a:lnTo>
                  <a:lnTo>
                    <a:pt x="331454" y="369675"/>
                  </a:lnTo>
                  <a:lnTo>
                    <a:pt x="334900" y="363409"/>
                  </a:lnTo>
                  <a:lnTo>
                    <a:pt x="345239" y="352444"/>
                  </a:lnTo>
                  <a:lnTo>
                    <a:pt x="348372" y="346492"/>
                  </a:lnTo>
                  <a:lnTo>
                    <a:pt x="348372" y="340853"/>
                  </a:lnTo>
                  <a:lnTo>
                    <a:pt x="343986" y="334587"/>
                  </a:lnTo>
                  <a:lnTo>
                    <a:pt x="336467" y="329888"/>
                  </a:lnTo>
                  <a:lnTo>
                    <a:pt x="311404" y="322996"/>
                  </a:lnTo>
                  <a:lnTo>
                    <a:pt x="298873" y="317983"/>
                  </a:lnTo>
                  <a:lnTo>
                    <a:pt x="278196" y="305139"/>
                  </a:lnTo>
                  <a:lnTo>
                    <a:pt x="256266" y="296680"/>
                  </a:lnTo>
                  <a:lnTo>
                    <a:pt x="249061" y="295113"/>
                  </a:lnTo>
                  <a:lnTo>
                    <a:pt x="250627" y="293547"/>
                  </a:lnTo>
                  <a:lnTo>
                    <a:pt x="252193" y="287281"/>
                  </a:lnTo>
                  <a:lnTo>
                    <a:pt x="251254" y="281642"/>
                  </a:lnTo>
                  <a:lnTo>
                    <a:pt x="250000" y="276316"/>
                  </a:lnTo>
                  <a:lnTo>
                    <a:pt x="249374" y="267858"/>
                  </a:lnTo>
                  <a:lnTo>
                    <a:pt x="248121" y="264098"/>
                  </a:lnTo>
                  <a:lnTo>
                    <a:pt x="248121" y="261279"/>
                  </a:lnTo>
                  <a:lnTo>
                    <a:pt x="249687" y="260026"/>
                  </a:lnTo>
                  <a:lnTo>
                    <a:pt x="255640" y="258772"/>
                  </a:lnTo>
                  <a:lnTo>
                    <a:pt x="256893" y="257206"/>
                  </a:lnTo>
                  <a:lnTo>
                    <a:pt x="253760" y="250001"/>
                  </a:lnTo>
                  <a:lnTo>
                    <a:pt x="237469" y="239036"/>
                  </a:lnTo>
                  <a:lnTo>
                    <a:pt x="231517" y="230577"/>
                  </a:lnTo>
                  <a:lnTo>
                    <a:pt x="230890" y="220552"/>
                  </a:lnTo>
                  <a:lnTo>
                    <a:pt x="233396" y="215539"/>
                  </a:lnTo>
                  <a:lnTo>
                    <a:pt x="232770" y="212093"/>
                  </a:lnTo>
                  <a:lnTo>
                    <a:pt x="195176" y="191416"/>
                  </a:lnTo>
                  <a:lnTo>
                    <a:pt x="177945" y="192356"/>
                  </a:lnTo>
                  <a:lnTo>
                    <a:pt x="158835" y="198935"/>
                  </a:lnTo>
                  <a:lnTo>
                    <a:pt x="140664" y="202381"/>
                  </a:lnTo>
                  <a:lnTo>
                    <a:pt x="126253" y="195176"/>
                  </a:lnTo>
                  <a:lnTo>
                    <a:pt x="124374" y="189224"/>
                  </a:lnTo>
                  <a:lnTo>
                    <a:pt x="124060" y="180138"/>
                  </a:lnTo>
                  <a:lnTo>
                    <a:pt x="124687" y="170740"/>
                  </a:lnTo>
                  <a:lnTo>
                    <a:pt x="126253" y="164787"/>
                  </a:lnTo>
                  <a:lnTo>
                    <a:pt x="130013" y="161968"/>
                  </a:lnTo>
                  <a:lnTo>
                    <a:pt x="133459" y="162281"/>
                  </a:lnTo>
                  <a:lnTo>
                    <a:pt x="136905" y="161341"/>
                  </a:lnTo>
                  <a:lnTo>
                    <a:pt x="139725" y="155075"/>
                  </a:lnTo>
                  <a:lnTo>
                    <a:pt x="140038" y="151003"/>
                  </a:lnTo>
                  <a:lnTo>
                    <a:pt x="139411" y="145677"/>
                  </a:lnTo>
                  <a:lnTo>
                    <a:pt x="137845" y="140665"/>
                  </a:lnTo>
                  <a:lnTo>
                    <a:pt x="136278" y="136905"/>
                  </a:lnTo>
                  <a:lnTo>
                    <a:pt x="130326" y="132206"/>
                  </a:lnTo>
                  <a:lnTo>
                    <a:pt x="114035" y="125627"/>
                  </a:lnTo>
                  <a:lnTo>
                    <a:pt x="107143" y="120928"/>
                  </a:lnTo>
                  <a:lnTo>
                    <a:pt x="97431" y="107143"/>
                  </a:lnTo>
                  <a:lnTo>
                    <a:pt x="91479" y="104010"/>
                  </a:lnTo>
                  <a:lnTo>
                    <a:pt x="30702" y="105263"/>
                  </a:lnTo>
                  <a:lnTo>
                    <a:pt x="13471" y="100877"/>
                  </a:lnTo>
                  <a:lnTo>
                    <a:pt x="0" y="92106"/>
                  </a:lnTo>
                  <a:lnTo>
                    <a:pt x="2820" y="83647"/>
                  </a:lnTo>
                  <a:lnTo>
                    <a:pt x="26942" y="67043"/>
                  </a:lnTo>
                  <a:lnTo>
                    <a:pt x="36028" y="49186"/>
                  </a:lnTo>
                  <a:lnTo>
                    <a:pt x="46679" y="57644"/>
                  </a:lnTo>
                  <a:lnTo>
                    <a:pt x="57644" y="59524"/>
                  </a:lnTo>
                  <a:lnTo>
                    <a:pt x="68296" y="56078"/>
                  </a:lnTo>
                  <a:lnTo>
                    <a:pt x="77694" y="48559"/>
                  </a:lnTo>
                  <a:lnTo>
                    <a:pt x="104950" y="10652"/>
                  </a:lnTo>
                  <a:lnTo>
                    <a:pt x="108083" y="0"/>
                  </a:lnTo>
                  <a:lnTo>
                    <a:pt x="120301" y="313"/>
                  </a:lnTo>
                  <a:lnTo>
                    <a:pt x="134399" y="8459"/>
                  </a:lnTo>
                  <a:lnTo>
                    <a:pt x="140978" y="14724"/>
                  </a:lnTo>
                  <a:lnTo>
                    <a:pt x="156329" y="26003"/>
                  </a:lnTo>
                  <a:lnTo>
                    <a:pt x="163221" y="29762"/>
                  </a:lnTo>
                  <a:lnTo>
                    <a:pt x="169800" y="31328"/>
                  </a:lnTo>
                  <a:lnTo>
                    <a:pt x="177005" y="30702"/>
                  </a:lnTo>
                  <a:lnTo>
                    <a:pt x="184837" y="27569"/>
                  </a:lnTo>
                  <a:lnTo>
                    <a:pt x="191416" y="23810"/>
                  </a:lnTo>
                  <a:lnTo>
                    <a:pt x="205201" y="7832"/>
                  </a:lnTo>
                  <a:close/>
                </a:path>
              </a:pathLst>
            </a:custGeom>
            <a:grpFill/>
            <a:ln w="6248" cap="rnd">
              <a:solidFill>
                <a:srgbClr val="0070C0"/>
              </a:solidFill>
              <a:prstDash val="solid"/>
              <a:round/>
            </a:ln>
          </p:spPr>
          <p:txBody>
            <a:bodyPr rtlCol="0" anchor="ctr"/>
            <a:lstStyle/>
            <a:p>
              <a:endParaRPr lang="vi-VN"/>
            </a:p>
          </p:txBody>
        </p:sp>
        <p:sp>
          <p:nvSpPr>
            <p:cNvPr id="85" name="Freeform: Shape 84">
              <a:extLst>
                <a:ext uri="{FF2B5EF4-FFF2-40B4-BE49-F238E27FC236}">
                  <a16:creationId xmlns:a16="http://schemas.microsoft.com/office/drawing/2014/main" id="{760BA960-961B-45C2-97D7-E8D4F2D8A76F}"/>
                </a:ext>
              </a:extLst>
            </p:cNvPr>
            <p:cNvSpPr/>
            <p:nvPr/>
          </p:nvSpPr>
          <p:spPr>
            <a:xfrm>
              <a:off x="3528822" y="707129"/>
              <a:ext cx="324248" cy="528823"/>
            </a:xfrm>
            <a:custGeom>
              <a:avLst/>
              <a:gdLst>
                <a:gd name="connsiteX0" fmla="*/ 306078 w 324248"/>
                <a:gd name="connsiteY0" fmla="*/ 25376 h 528823"/>
                <a:gd name="connsiteX1" fmla="*/ 313910 w 324248"/>
                <a:gd name="connsiteY1" fmla="*/ 37907 h 528823"/>
                <a:gd name="connsiteX2" fmla="*/ 318296 w 324248"/>
                <a:gd name="connsiteY2" fmla="*/ 47932 h 528823"/>
                <a:gd name="connsiteX3" fmla="*/ 322682 w 324248"/>
                <a:gd name="connsiteY3" fmla="*/ 59837 h 528823"/>
                <a:gd name="connsiteX4" fmla="*/ 324249 w 324248"/>
                <a:gd name="connsiteY4" fmla="*/ 71742 h 528823"/>
                <a:gd name="connsiteX5" fmla="*/ 323622 w 324248"/>
                <a:gd name="connsiteY5" fmla="*/ 81767 h 528823"/>
                <a:gd name="connsiteX6" fmla="*/ 319863 w 324248"/>
                <a:gd name="connsiteY6" fmla="*/ 92419 h 528823"/>
                <a:gd name="connsiteX7" fmla="*/ 314850 w 324248"/>
                <a:gd name="connsiteY7" fmla="*/ 100564 h 528823"/>
                <a:gd name="connsiteX8" fmla="*/ 299813 w 324248"/>
                <a:gd name="connsiteY8" fmla="*/ 118421 h 528823"/>
                <a:gd name="connsiteX9" fmla="*/ 285715 w 324248"/>
                <a:gd name="connsiteY9" fmla="*/ 141291 h 528823"/>
                <a:gd name="connsiteX10" fmla="*/ 281016 w 324248"/>
                <a:gd name="connsiteY10" fmla="*/ 151316 h 528823"/>
                <a:gd name="connsiteX11" fmla="*/ 277256 w 324248"/>
                <a:gd name="connsiteY11" fmla="*/ 162281 h 528823"/>
                <a:gd name="connsiteX12" fmla="*/ 275063 w 324248"/>
                <a:gd name="connsiteY12" fmla="*/ 174499 h 528823"/>
                <a:gd name="connsiteX13" fmla="*/ 272244 w 324248"/>
                <a:gd name="connsiteY13" fmla="*/ 226817 h 528823"/>
                <a:gd name="connsiteX14" fmla="*/ 275063 w 324248"/>
                <a:gd name="connsiteY14" fmla="*/ 251254 h 528823"/>
                <a:gd name="connsiteX15" fmla="*/ 277569 w 324248"/>
                <a:gd name="connsiteY15" fmla="*/ 262219 h 528823"/>
                <a:gd name="connsiteX16" fmla="*/ 281329 w 324248"/>
                <a:gd name="connsiteY16" fmla="*/ 271930 h 528823"/>
                <a:gd name="connsiteX17" fmla="*/ 296680 w 324248"/>
                <a:gd name="connsiteY17" fmla="*/ 299499 h 528823"/>
                <a:gd name="connsiteX18" fmla="*/ 301692 w 324248"/>
                <a:gd name="connsiteY18" fmla="*/ 320176 h 528823"/>
                <a:gd name="connsiteX19" fmla="*/ 298246 w 324248"/>
                <a:gd name="connsiteY19" fmla="*/ 338033 h 528823"/>
                <a:gd name="connsiteX20" fmla="*/ 291981 w 324248"/>
                <a:gd name="connsiteY20" fmla="*/ 358710 h 528823"/>
                <a:gd name="connsiteX21" fmla="*/ 284775 w 324248"/>
                <a:gd name="connsiteY21" fmla="*/ 447996 h 528823"/>
                <a:gd name="connsiteX22" fmla="*/ 285088 w 324248"/>
                <a:gd name="connsiteY22" fmla="*/ 464600 h 528823"/>
                <a:gd name="connsiteX23" fmla="*/ 286655 w 324248"/>
                <a:gd name="connsiteY23" fmla="*/ 477445 h 528823"/>
                <a:gd name="connsiteX24" fmla="*/ 292920 w 324248"/>
                <a:gd name="connsiteY24" fmla="*/ 490602 h 528823"/>
                <a:gd name="connsiteX25" fmla="*/ 296680 w 324248"/>
                <a:gd name="connsiteY25" fmla="*/ 495928 h 528823"/>
                <a:gd name="connsiteX26" fmla="*/ 300752 w 324248"/>
                <a:gd name="connsiteY26" fmla="*/ 500628 h 528823"/>
                <a:gd name="connsiteX27" fmla="*/ 310151 w 324248"/>
                <a:gd name="connsiteY27" fmla="*/ 506580 h 528823"/>
                <a:gd name="connsiteX28" fmla="*/ 300752 w 324248"/>
                <a:gd name="connsiteY28" fmla="*/ 513785 h 528823"/>
                <a:gd name="connsiteX29" fmla="*/ 293860 w 324248"/>
                <a:gd name="connsiteY29" fmla="*/ 517232 h 528823"/>
                <a:gd name="connsiteX30" fmla="*/ 272870 w 324248"/>
                <a:gd name="connsiteY30" fmla="*/ 525377 h 528823"/>
                <a:gd name="connsiteX31" fmla="*/ 260339 w 324248"/>
                <a:gd name="connsiteY31" fmla="*/ 527883 h 528823"/>
                <a:gd name="connsiteX32" fmla="*/ 231830 w 324248"/>
                <a:gd name="connsiteY32" fmla="*/ 528823 h 528823"/>
                <a:gd name="connsiteX33" fmla="*/ 199562 w 324248"/>
                <a:gd name="connsiteY33" fmla="*/ 520051 h 528823"/>
                <a:gd name="connsiteX34" fmla="*/ 183271 w 324248"/>
                <a:gd name="connsiteY34" fmla="*/ 494988 h 528823"/>
                <a:gd name="connsiteX35" fmla="*/ 163847 w 324248"/>
                <a:gd name="connsiteY35" fmla="*/ 472432 h 528823"/>
                <a:gd name="connsiteX36" fmla="*/ 139411 w 324248"/>
                <a:gd name="connsiteY36" fmla="*/ 450189 h 528823"/>
                <a:gd name="connsiteX37" fmla="*/ 112156 w 324248"/>
                <a:gd name="connsiteY37" fmla="*/ 433272 h 528823"/>
                <a:gd name="connsiteX38" fmla="*/ 106203 w 324248"/>
                <a:gd name="connsiteY38" fmla="*/ 427319 h 528823"/>
                <a:gd name="connsiteX39" fmla="*/ 103070 w 324248"/>
                <a:gd name="connsiteY39" fmla="*/ 421680 h 528823"/>
                <a:gd name="connsiteX40" fmla="*/ 100877 w 324248"/>
                <a:gd name="connsiteY40" fmla="*/ 412282 h 528823"/>
                <a:gd name="connsiteX41" fmla="*/ 102444 w 324248"/>
                <a:gd name="connsiteY41" fmla="*/ 404763 h 528823"/>
                <a:gd name="connsiteX42" fmla="*/ 107143 w 324248"/>
                <a:gd name="connsiteY42" fmla="*/ 391605 h 528823"/>
                <a:gd name="connsiteX43" fmla="*/ 104324 w 324248"/>
                <a:gd name="connsiteY43" fmla="*/ 382833 h 528823"/>
                <a:gd name="connsiteX44" fmla="*/ 97118 w 324248"/>
                <a:gd name="connsiteY44" fmla="*/ 372181 h 528823"/>
                <a:gd name="connsiteX45" fmla="*/ 68922 w 324248"/>
                <a:gd name="connsiteY45" fmla="*/ 340853 h 528823"/>
                <a:gd name="connsiteX46" fmla="*/ 63283 w 324248"/>
                <a:gd name="connsiteY46" fmla="*/ 332707 h 528823"/>
                <a:gd name="connsiteX47" fmla="*/ 63910 w 324248"/>
                <a:gd name="connsiteY47" fmla="*/ 309524 h 528823"/>
                <a:gd name="connsiteX48" fmla="*/ 61404 w 324248"/>
                <a:gd name="connsiteY48" fmla="*/ 302006 h 528823"/>
                <a:gd name="connsiteX49" fmla="*/ 57331 w 324248"/>
                <a:gd name="connsiteY49" fmla="*/ 294173 h 528823"/>
                <a:gd name="connsiteX50" fmla="*/ 48559 w 324248"/>
                <a:gd name="connsiteY50" fmla="*/ 285715 h 528823"/>
                <a:gd name="connsiteX51" fmla="*/ 30702 w 324248"/>
                <a:gd name="connsiteY51" fmla="*/ 273497 h 528823"/>
                <a:gd name="connsiteX52" fmla="*/ 15351 w 324248"/>
                <a:gd name="connsiteY52" fmla="*/ 256579 h 528823"/>
                <a:gd name="connsiteX53" fmla="*/ 0 w 324248"/>
                <a:gd name="connsiteY53" fmla="*/ 219612 h 528823"/>
                <a:gd name="connsiteX54" fmla="*/ 17544 w 324248"/>
                <a:gd name="connsiteY54" fmla="*/ 201442 h 528823"/>
                <a:gd name="connsiteX55" fmla="*/ 34461 w 324248"/>
                <a:gd name="connsiteY55" fmla="*/ 174499 h 528823"/>
                <a:gd name="connsiteX56" fmla="*/ 36654 w 324248"/>
                <a:gd name="connsiteY56" fmla="*/ 169173 h 528823"/>
                <a:gd name="connsiteX57" fmla="*/ 38534 w 324248"/>
                <a:gd name="connsiteY57" fmla="*/ 163847 h 528823"/>
                <a:gd name="connsiteX58" fmla="*/ 38534 w 324248"/>
                <a:gd name="connsiteY58" fmla="*/ 151629 h 528823"/>
                <a:gd name="connsiteX59" fmla="*/ 39160 w 324248"/>
                <a:gd name="connsiteY59" fmla="*/ 145050 h 528823"/>
                <a:gd name="connsiteX60" fmla="*/ 41667 w 324248"/>
                <a:gd name="connsiteY60" fmla="*/ 139411 h 528823"/>
                <a:gd name="connsiteX61" fmla="*/ 46366 w 324248"/>
                <a:gd name="connsiteY61" fmla="*/ 135339 h 528823"/>
                <a:gd name="connsiteX62" fmla="*/ 54511 w 324248"/>
                <a:gd name="connsiteY62" fmla="*/ 134399 h 528823"/>
                <a:gd name="connsiteX63" fmla="*/ 61404 w 324248"/>
                <a:gd name="connsiteY63" fmla="*/ 135652 h 528823"/>
                <a:gd name="connsiteX64" fmla="*/ 73622 w 324248"/>
                <a:gd name="connsiteY64" fmla="*/ 140351 h 528823"/>
                <a:gd name="connsiteX65" fmla="*/ 78321 w 324248"/>
                <a:gd name="connsiteY65" fmla="*/ 140664 h 528823"/>
                <a:gd name="connsiteX66" fmla="*/ 82080 w 324248"/>
                <a:gd name="connsiteY66" fmla="*/ 138785 h 528823"/>
                <a:gd name="connsiteX67" fmla="*/ 85527 w 324248"/>
                <a:gd name="connsiteY67" fmla="*/ 133772 h 528823"/>
                <a:gd name="connsiteX68" fmla="*/ 92732 w 324248"/>
                <a:gd name="connsiteY68" fmla="*/ 103697 h 528823"/>
                <a:gd name="connsiteX69" fmla="*/ 95865 w 324248"/>
                <a:gd name="connsiteY69" fmla="*/ 94925 h 528823"/>
                <a:gd name="connsiteX70" fmla="*/ 99938 w 324248"/>
                <a:gd name="connsiteY70" fmla="*/ 86466 h 528823"/>
                <a:gd name="connsiteX71" fmla="*/ 105263 w 324248"/>
                <a:gd name="connsiteY71" fmla="*/ 78008 h 528823"/>
                <a:gd name="connsiteX72" fmla="*/ 117795 w 324248"/>
                <a:gd name="connsiteY72" fmla="*/ 63597 h 528823"/>
                <a:gd name="connsiteX73" fmla="*/ 122181 w 324248"/>
                <a:gd name="connsiteY73" fmla="*/ 56078 h 528823"/>
                <a:gd name="connsiteX74" fmla="*/ 132519 w 324248"/>
                <a:gd name="connsiteY74" fmla="*/ 27569 h 528823"/>
                <a:gd name="connsiteX75" fmla="*/ 134712 w 324248"/>
                <a:gd name="connsiteY75" fmla="*/ 19737 h 528823"/>
                <a:gd name="connsiteX76" fmla="*/ 137218 w 324248"/>
                <a:gd name="connsiteY76" fmla="*/ 5013 h 528823"/>
                <a:gd name="connsiteX77" fmla="*/ 140978 w 324248"/>
                <a:gd name="connsiteY77" fmla="*/ 940 h 528823"/>
                <a:gd name="connsiteX78" fmla="*/ 148183 w 324248"/>
                <a:gd name="connsiteY78" fmla="*/ 0 h 528823"/>
                <a:gd name="connsiteX79" fmla="*/ 164474 w 324248"/>
                <a:gd name="connsiteY79" fmla="*/ 4073 h 528823"/>
                <a:gd name="connsiteX80" fmla="*/ 210840 w 324248"/>
                <a:gd name="connsiteY80" fmla="*/ 21303 h 528823"/>
                <a:gd name="connsiteX81" fmla="*/ 237469 w 324248"/>
                <a:gd name="connsiteY81" fmla="*/ 23496 h 528823"/>
                <a:gd name="connsiteX82" fmla="*/ 277256 w 324248"/>
                <a:gd name="connsiteY82" fmla="*/ 30702 h 528823"/>
                <a:gd name="connsiteX83" fmla="*/ 306078 w 324248"/>
                <a:gd name="connsiteY83" fmla="*/ 25376 h 52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24248" h="528823">
                  <a:moveTo>
                    <a:pt x="306078" y="25376"/>
                  </a:moveTo>
                  <a:lnTo>
                    <a:pt x="313910" y="37907"/>
                  </a:lnTo>
                  <a:lnTo>
                    <a:pt x="318296" y="47932"/>
                  </a:lnTo>
                  <a:lnTo>
                    <a:pt x="322682" y="59837"/>
                  </a:lnTo>
                  <a:lnTo>
                    <a:pt x="324249" y="71742"/>
                  </a:lnTo>
                  <a:lnTo>
                    <a:pt x="323622" y="81767"/>
                  </a:lnTo>
                  <a:lnTo>
                    <a:pt x="319863" y="92419"/>
                  </a:lnTo>
                  <a:lnTo>
                    <a:pt x="314850" y="100564"/>
                  </a:lnTo>
                  <a:lnTo>
                    <a:pt x="299813" y="118421"/>
                  </a:lnTo>
                  <a:lnTo>
                    <a:pt x="285715" y="141291"/>
                  </a:lnTo>
                  <a:lnTo>
                    <a:pt x="281016" y="151316"/>
                  </a:lnTo>
                  <a:lnTo>
                    <a:pt x="277256" y="162281"/>
                  </a:lnTo>
                  <a:lnTo>
                    <a:pt x="275063" y="174499"/>
                  </a:lnTo>
                  <a:lnTo>
                    <a:pt x="272244" y="226817"/>
                  </a:lnTo>
                  <a:lnTo>
                    <a:pt x="275063" y="251254"/>
                  </a:lnTo>
                  <a:lnTo>
                    <a:pt x="277569" y="262219"/>
                  </a:lnTo>
                  <a:lnTo>
                    <a:pt x="281329" y="271930"/>
                  </a:lnTo>
                  <a:lnTo>
                    <a:pt x="296680" y="299499"/>
                  </a:lnTo>
                  <a:lnTo>
                    <a:pt x="301692" y="320176"/>
                  </a:lnTo>
                  <a:lnTo>
                    <a:pt x="298246" y="338033"/>
                  </a:lnTo>
                  <a:lnTo>
                    <a:pt x="291981" y="358710"/>
                  </a:lnTo>
                  <a:lnTo>
                    <a:pt x="284775" y="447996"/>
                  </a:lnTo>
                  <a:lnTo>
                    <a:pt x="285088" y="464600"/>
                  </a:lnTo>
                  <a:lnTo>
                    <a:pt x="286655" y="477445"/>
                  </a:lnTo>
                  <a:lnTo>
                    <a:pt x="292920" y="490602"/>
                  </a:lnTo>
                  <a:lnTo>
                    <a:pt x="296680" y="495928"/>
                  </a:lnTo>
                  <a:lnTo>
                    <a:pt x="300752" y="500628"/>
                  </a:lnTo>
                  <a:lnTo>
                    <a:pt x="310151" y="506580"/>
                  </a:lnTo>
                  <a:lnTo>
                    <a:pt x="300752" y="513785"/>
                  </a:lnTo>
                  <a:lnTo>
                    <a:pt x="293860" y="517232"/>
                  </a:lnTo>
                  <a:lnTo>
                    <a:pt x="272870" y="525377"/>
                  </a:lnTo>
                  <a:lnTo>
                    <a:pt x="260339" y="527883"/>
                  </a:lnTo>
                  <a:lnTo>
                    <a:pt x="231830" y="528823"/>
                  </a:lnTo>
                  <a:lnTo>
                    <a:pt x="199562" y="520051"/>
                  </a:lnTo>
                  <a:lnTo>
                    <a:pt x="183271" y="494988"/>
                  </a:lnTo>
                  <a:lnTo>
                    <a:pt x="163847" y="472432"/>
                  </a:lnTo>
                  <a:lnTo>
                    <a:pt x="139411" y="450189"/>
                  </a:lnTo>
                  <a:lnTo>
                    <a:pt x="112156" y="433272"/>
                  </a:lnTo>
                  <a:lnTo>
                    <a:pt x="106203" y="427319"/>
                  </a:lnTo>
                  <a:lnTo>
                    <a:pt x="103070" y="421680"/>
                  </a:lnTo>
                  <a:lnTo>
                    <a:pt x="100877" y="412282"/>
                  </a:lnTo>
                  <a:lnTo>
                    <a:pt x="102444" y="404763"/>
                  </a:lnTo>
                  <a:lnTo>
                    <a:pt x="107143" y="391605"/>
                  </a:lnTo>
                  <a:lnTo>
                    <a:pt x="104324" y="382833"/>
                  </a:lnTo>
                  <a:lnTo>
                    <a:pt x="97118" y="372181"/>
                  </a:lnTo>
                  <a:lnTo>
                    <a:pt x="68922" y="340853"/>
                  </a:lnTo>
                  <a:lnTo>
                    <a:pt x="63283" y="332707"/>
                  </a:lnTo>
                  <a:lnTo>
                    <a:pt x="63910" y="309524"/>
                  </a:lnTo>
                  <a:lnTo>
                    <a:pt x="61404" y="302006"/>
                  </a:lnTo>
                  <a:lnTo>
                    <a:pt x="57331" y="294173"/>
                  </a:lnTo>
                  <a:lnTo>
                    <a:pt x="48559" y="285715"/>
                  </a:lnTo>
                  <a:lnTo>
                    <a:pt x="30702" y="273497"/>
                  </a:lnTo>
                  <a:lnTo>
                    <a:pt x="15351" y="256579"/>
                  </a:lnTo>
                  <a:lnTo>
                    <a:pt x="0" y="219612"/>
                  </a:lnTo>
                  <a:lnTo>
                    <a:pt x="17544" y="201442"/>
                  </a:lnTo>
                  <a:lnTo>
                    <a:pt x="34461" y="174499"/>
                  </a:lnTo>
                  <a:lnTo>
                    <a:pt x="36654" y="169173"/>
                  </a:lnTo>
                  <a:lnTo>
                    <a:pt x="38534" y="163847"/>
                  </a:lnTo>
                  <a:lnTo>
                    <a:pt x="38534" y="151629"/>
                  </a:lnTo>
                  <a:lnTo>
                    <a:pt x="39160" y="145050"/>
                  </a:lnTo>
                  <a:lnTo>
                    <a:pt x="41667" y="139411"/>
                  </a:lnTo>
                  <a:lnTo>
                    <a:pt x="46366" y="135339"/>
                  </a:lnTo>
                  <a:lnTo>
                    <a:pt x="54511" y="134399"/>
                  </a:lnTo>
                  <a:lnTo>
                    <a:pt x="61404" y="135652"/>
                  </a:lnTo>
                  <a:lnTo>
                    <a:pt x="73622" y="140351"/>
                  </a:lnTo>
                  <a:lnTo>
                    <a:pt x="78321" y="140664"/>
                  </a:lnTo>
                  <a:lnTo>
                    <a:pt x="82080" y="138785"/>
                  </a:lnTo>
                  <a:lnTo>
                    <a:pt x="85527" y="133772"/>
                  </a:lnTo>
                  <a:lnTo>
                    <a:pt x="92732" y="103697"/>
                  </a:lnTo>
                  <a:lnTo>
                    <a:pt x="95865" y="94925"/>
                  </a:lnTo>
                  <a:lnTo>
                    <a:pt x="99938" y="86466"/>
                  </a:lnTo>
                  <a:lnTo>
                    <a:pt x="105263" y="78008"/>
                  </a:lnTo>
                  <a:lnTo>
                    <a:pt x="117795" y="63597"/>
                  </a:lnTo>
                  <a:lnTo>
                    <a:pt x="122181" y="56078"/>
                  </a:lnTo>
                  <a:lnTo>
                    <a:pt x="132519" y="27569"/>
                  </a:lnTo>
                  <a:lnTo>
                    <a:pt x="134712" y="19737"/>
                  </a:lnTo>
                  <a:lnTo>
                    <a:pt x="137218" y="5013"/>
                  </a:lnTo>
                  <a:lnTo>
                    <a:pt x="140978" y="940"/>
                  </a:lnTo>
                  <a:lnTo>
                    <a:pt x="148183" y="0"/>
                  </a:lnTo>
                  <a:lnTo>
                    <a:pt x="164474" y="4073"/>
                  </a:lnTo>
                  <a:lnTo>
                    <a:pt x="210840" y="21303"/>
                  </a:lnTo>
                  <a:lnTo>
                    <a:pt x="237469" y="23496"/>
                  </a:lnTo>
                  <a:lnTo>
                    <a:pt x="277256" y="30702"/>
                  </a:lnTo>
                  <a:lnTo>
                    <a:pt x="306078" y="25376"/>
                  </a:lnTo>
                  <a:close/>
                </a:path>
              </a:pathLst>
            </a:custGeom>
            <a:grpFill/>
            <a:ln w="6248" cap="rnd">
              <a:solidFill>
                <a:srgbClr val="0070C0"/>
              </a:solidFill>
              <a:prstDash val="solid"/>
              <a:round/>
            </a:ln>
          </p:spPr>
          <p:txBody>
            <a:bodyPr rtlCol="0" anchor="ctr"/>
            <a:lstStyle/>
            <a:p>
              <a:endParaRPr lang="vi-VN"/>
            </a:p>
          </p:txBody>
        </p:sp>
        <p:sp>
          <p:nvSpPr>
            <p:cNvPr id="86" name="Freeform: Shape 85">
              <a:extLst>
                <a:ext uri="{FF2B5EF4-FFF2-40B4-BE49-F238E27FC236}">
                  <a16:creationId xmlns:a16="http://schemas.microsoft.com/office/drawing/2014/main" id="{7F00AC21-EFED-409A-B1D3-66E1A11B5338}"/>
                </a:ext>
              </a:extLst>
            </p:cNvPr>
            <p:cNvSpPr/>
            <p:nvPr/>
          </p:nvSpPr>
          <p:spPr>
            <a:xfrm>
              <a:off x="3130638" y="881628"/>
              <a:ext cx="510339" cy="431705"/>
            </a:xfrm>
            <a:custGeom>
              <a:avLst/>
              <a:gdLst>
                <a:gd name="connsiteX0" fmla="*/ 398184 w 510339"/>
                <a:gd name="connsiteY0" fmla="*/ 45113 h 431705"/>
                <a:gd name="connsiteX1" fmla="*/ 413535 w 510339"/>
                <a:gd name="connsiteY1" fmla="*/ 82080 h 431705"/>
                <a:gd name="connsiteX2" fmla="*/ 428886 w 510339"/>
                <a:gd name="connsiteY2" fmla="*/ 98998 h 431705"/>
                <a:gd name="connsiteX3" fmla="*/ 446743 w 510339"/>
                <a:gd name="connsiteY3" fmla="*/ 111216 h 431705"/>
                <a:gd name="connsiteX4" fmla="*/ 455515 w 510339"/>
                <a:gd name="connsiteY4" fmla="*/ 119674 h 431705"/>
                <a:gd name="connsiteX5" fmla="*/ 459587 w 510339"/>
                <a:gd name="connsiteY5" fmla="*/ 127507 h 431705"/>
                <a:gd name="connsiteX6" fmla="*/ 462094 w 510339"/>
                <a:gd name="connsiteY6" fmla="*/ 135025 h 431705"/>
                <a:gd name="connsiteX7" fmla="*/ 461467 w 510339"/>
                <a:gd name="connsiteY7" fmla="*/ 158208 h 431705"/>
                <a:gd name="connsiteX8" fmla="*/ 467106 w 510339"/>
                <a:gd name="connsiteY8" fmla="*/ 166354 h 431705"/>
                <a:gd name="connsiteX9" fmla="*/ 495302 w 510339"/>
                <a:gd name="connsiteY9" fmla="*/ 197682 h 431705"/>
                <a:gd name="connsiteX10" fmla="*/ 502507 w 510339"/>
                <a:gd name="connsiteY10" fmla="*/ 208334 h 431705"/>
                <a:gd name="connsiteX11" fmla="*/ 505327 w 510339"/>
                <a:gd name="connsiteY11" fmla="*/ 217106 h 431705"/>
                <a:gd name="connsiteX12" fmla="*/ 500628 w 510339"/>
                <a:gd name="connsiteY12" fmla="*/ 230264 h 431705"/>
                <a:gd name="connsiteX13" fmla="*/ 499061 w 510339"/>
                <a:gd name="connsiteY13" fmla="*/ 237782 h 431705"/>
                <a:gd name="connsiteX14" fmla="*/ 501254 w 510339"/>
                <a:gd name="connsiteY14" fmla="*/ 247181 h 431705"/>
                <a:gd name="connsiteX15" fmla="*/ 504387 w 510339"/>
                <a:gd name="connsiteY15" fmla="*/ 252820 h 431705"/>
                <a:gd name="connsiteX16" fmla="*/ 510339 w 510339"/>
                <a:gd name="connsiteY16" fmla="*/ 258772 h 431705"/>
                <a:gd name="connsiteX17" fmla="*/ 493422 w 510339"/>
                <a:gd name="connsiteY17" fmla="*/ 270364 h 431705"/>
                <a:gd name="connsiteX18" fmla="*/ 485277 w 510339"/>
                <a:gd name="connsiteY18" fmla="*/ 273183 h 431705"/>
                <a:gd name="connsiteX19" fmla="*/ 462094 w 510339"/>
                <a:gd name="connsiteY19" fmla="*/ 278509 h 431705"/>
                <a:gd name="connsiteX20" fmla="*/ 450815 w 510339"/>
                <a:gd name="connsiteY20" fmla="*/ 282582 h 431705"/>
                <a:gd name="connsiteX21" fmla="*/ 440164 w 510339"/>
                <a:gd name="connsiteY21" fmla="*/ 287908 h 431705"/>
                <a:gd name="connsiteX22" fmla="*/ 429512 w 510339"/>
                <a:gd name="connsiteY22" fmla="*/ 296993 h 431705"/>
                <a:gd name="connsiteX23" fmla="*/ 421680 w 510339"/>
                <a:gd name="connsiteY23" fmla="*/ 308271 h 431705"/>
                <a:gd name="connsiteX24" fmla="*/ 416041 w 510339"/>
                <a:gd name="connsiteY24" fmla="*/ 321429 h 431705"/>
                <a:gd name="connsiteX25" fmla="*/ 415101 w 510339"/>
                <a:gd name="connsiteY25" fmla="*/ 341479 h 431705"/>
                <a:gd name="connsiteX26" fmla="*/ 418547 w 510339"/>
                <a:gd name="connsiteY26" fmla="*/ 359023 h 431705"/>
                <a:gd name="connsiteX27" fmla="*/ 427946 w 510339"/>
                <a:gd name="connsiteY27" fmla="*/ 388472 h 431705"/>
                <a:gd name="connsiteX28" fmla="*/ 428572 w 510339"/>
                <a:gd name="connsiteY28" fmla="*/ 398810 h 431705"/>
                <a:gd name="connsiteX29" fmla="*/ 423560 w 510339"/>
                <a:gd name="connsiteY29" fmla="*/ 407269 h 431705"/>
                <a:gd name="connsiteX30" fmla="*/ 418234 w 510339"/>
                <a:gd name="connsiteY30" fmla="*/ 413535 h 431705"/>
                <a:gd name="connsiteX31" fmla="*/ 390038 w 510339"/>
                <a:gd name="connsiteY31" fmla="*/ 429825 h 431705"/>
                <a:gd name="connsiteX32" fmla="*/ 381893 w 510339"/>
                <a:gd name="connsiteY32" fmla="*/ 431705 h 431705"/>
                <a:gd name="connsiteX33" fmla="*/ 375941 w 510339"/>
                <a:gd name="connsiteY33" fmla="*/ 430765 h 431705"/>
                <a:gd name="connsiteX34" fmla="*/ 369048 w 510339"/>
                <a:gd name="connsiteY34" fmla="*/ 427632 h 431705"/>
                <a:gd name="connsiteX35" fmla="*/ 363409 w 510339"/>
                <a:gd name="connsiteY35" fmla="*/ 419487 h 431705"/>
                <a:gd name="connsiteX36" fmla="*/ 359963 w 510339"/>
                <a:gd name="connsiteY36" fmla="*/ 411968 h 431705"/>
                <a:gd name="connsiteX37" fmla="*/ 355577 w 510339"/>
                <a:gd name="connsiteY37" fmla="*/ 405076 h 431705"/>
                <a:gd name="connsiteX38" fmla="*/ 350565 w 510339"/>
                <a:gd name="connsiteY38" fmla="*/ 401943 h 431705"/>
                <a:gd name="connsiteX39" fmla="*/ 344299 w 510339"/>
                <a:gd name="connsiteY39" fmla="*/ 401943 h 431705"/>
                <a:gd name="connsiteX40" fmla="*/ 331141 w 510339"/>
                <a:gd name="connsiteY40" fmla="*/ 406329 h 431705"/>
                <a:gd name="connsiteX41" fmla="*/ 323935 w 510339"/>
                <a:gd name="connsiteY41" fmla="*/ 405703 h 431705"/>
                <a:gd name="connsiteX42" fmla="*/ 315163 w 510339"/>
                <a:gd name="connsiteY42" fmla="*/ 402256 h 431705"/>
                <a:gd name="connsiteX43" fmla="*/ 303572 w 510339"/>
                <a:gd name="connsiteY43" fmla="*/ 395051 h 431705"/>
                <a:gd name="connsiteX44" fmla="*/ 294174 w 510339"/>
                <a:gd name="connsiteY44" fmla="*/ 391605 h 431705"/>
                <a:gd name="connsiteX45" fmla="*/ 285088 w 510339"/>
                <a:gd name="connsiteY45" fmla="*/ 391918 h 431705"/>
                <a:gd name="connsiteX46" fmla="*/ 275063 w 510339"/>
                <a:gd name="connsiteY46" fmla="*/ 395677 h 431705"/>
                <a:gd name="connsiteX47" fmla="*/ 246241 w 510339"/>
                <a:gd name="connsiteY47" fmla="*/ 413535 h 431705"/>
                <a:gd name="connsiteX48" fmla="*/ 237469 w 510339"/>
                <a:gd name="connsiteY48" fmla="*/ 415101 h 431705"/>
                <a:gd name="connsiteX49" fmla="*/ 227131 w 510339"/>
                <a:gd name="connsiteY49" fmla="*/ 412595 h 431705"/>
                <a:gd name="connsiteX50" fmla="*/ 189537 w 510339"/>
                <a:gd name="connsiteY50" fmla="*/ 390352 h 431705"/>
                <a:gd name="connsiteX51" fmla="*/ 177319 w 510339"/>
                <a:gd name="connsiteY51" fmla="*/ 377507 h 431705"/>
                <a:gd name="connsiteX52" fmla="*/ 171993 w 510339"/>
                <a:gd name="connsiteY52" fmla="*/ 366542 h 431705"/>
                <a:gd name="connsiteX53" fmla="*/ 169800 w 510339"/>
                <a:gd name="connsiteY53" fmla="*/ 354324 h 431705"/>
                <a:gd name="connsiteX54" fmla="*/ 170113 w 510339"/>
                <a:gd name="connsiteY54" fmla="*/ 340540 h 431705"/>
                <a:gd name="connsiteX55" fmla="*/ 172619 w 510339"/>
                <a:gd name="connsiteY55" fmla="*/ 322996 h 431705"/>
                <a:gd name="connsiteX56" fmla="*/ 177319 w 510339"/>
                <a:gd name="connsiteY56" fmla="*/ 306392 h 431705"/>
                <a:gd name="connsiteX57" fmla="*/ 186404 w 510339"/>
                <a:gd name="connsiteY57" fmla="*/ 281955 h 431705"/>
                <a:gd name="connsiteX58" fmla="*/ 186404 w 510339"/>
                <a:gd name="connsiteY58" fmla="*/ 273810 h 431705"/>
                <a:gd name="connsiteX59" fmla="*/ 183271 w 510339"/>
                <a:gd name="connsiteY59" fmla="*/ 267544 h 431705"/>
                <a:gd name="connsiteX60" fmla="*/ 176692 w 510339"/>
                <a:gd name="connsiteY60" fmla="*/ 260652 h 431705"/>
                <a:gd name="connsiteX61" fmla="*/ 168233 w 510339"/>
                <a:gd name="connsiteY61" fmla="*/ 256266 h 431705"/>
                <a:gd name="connsiteX62" fmla="*/ 160088 w 510339"/>
                <a:gd name="connsiteY62" fmla="*/ 256893 h 431705"/>
                <a:gd name="connsiteX63" fmla="*/ 152569 w 510339"/>
                <a:gd name="connsiteY63" fmla="*/ 260965 h 431705"/>
                <a:gd name="connsiteX64" fmla="*/ 136278 w 510339"/>
                <a:gd name="connsiteY64" fmla="*/ 274437 h 431705"/>
                <a:gd name="connsiteX65" fmla="*/ 124374 w 510339"/>
                <a:gd name="connsiteY65" fmla="*/ 278509 h 431705"/>
                <a:gd name="connsiteX66" fmla="*/ 109963 w 510339"/>
                <a:gd name="connsiteY66" fmla="*/ 279136 h 431705"/>
                <a:gd name="connsiteX67" fmla="*/ 44486 w 510339"/>
                <a:gd name="connsiteY67" fmla="*/ 267544 h 431705"/>
                <a:gd name="connsiteX68" fmla="*/ 5952 w 510339"/>
                <a:gd name="connsiteY68" fmla="*/ 251567 h 431705"/>
                <a:gd name="connsiteX69" fmla="*/ 10965 w 510339"/>
                <a:gd name="connsiteY69" fmla="*/ 242795 h 431705"/>
                <a:gd name="connsiteX70" fmla="*/ 16604 w 510339"/>
                <a:gd name="connsiteY70" fmla="*/ 230264 h 431705"/>
                <a:gd name="connsiteX71" fmla="*/ 17857 w 510339"/>
                <a:gd name="connsiteY71" fmla="*/ 223998 h 431705"/>
                <a:gd name="connsiteX72" fmla="*/ 17544 w 510339"/>
                <a:gd name="connsiteY72" fmla="*/ 218359 h 431705"/>
                <a:gd name="connsiteX73" fmla="*/ 14724 w 510339"/>
                <a:gd name="connsiteY73" fmla="*/ 212406 h 431705"/>
                <a:gd name="connsiteX74" fmla="*/ 940 w 510339"/>
                <a:gd name="connsiteY74" fmla="*/ 190163 h 431705"/>
                <a:gd name="connsiteX75" fmla="*/ 0 w 510339"/>
                <a:gd name="connsiteY75" fmla="*/ 186717 h 431705"/>
                <a:gd name="connsiteX76" fmla="*/ 1253 w 510339"/>
                <a:gd name="connsiteY76" fmla="*/ 183271 h 431705"/>
                <a:gd name="connsiteX77" fmla="*/ 4386 w 510339"/>
                <a:gd name="connsiteY77" fmla="*/ 178885 h 431705"/>
                <a:gd name="connsiteX78" fmla="*/ 11591 w 510339"/>
                <a:gd name="connsiteY78" fmla="*/ 171053 h 431705"/>
                <a:gd name="connsiteX79" fmla="*/ 20363 w 510339"/>
                <a:gd name="connsiteY79" fmla="*/ 156642 h 431705"/>
                <a:gd name="connsiteX80" fmla="*/ 27882 w 510339"/>
                <a:gd name="connsiteY80" fmla="*/ 137845 h 431705"/>
                <a:gd name="connsiteX81" fmla="*/ 30702 w 510339"/>
                <a:gd name="connsiteY81" fmla="*/ 135025 h 431705"/>
                <a:gd name="connsiteX82" fmla="*/ 35088 w 510339"/>
                <a:gd name="connsiteY82" fmla="*/ 135652 h 431705"/>
                <a:gd name="connsiteX83" fmla="*/ 40100 w 510339"/>
                <a:gd name="connsiteY83" fmla="*/ 139098 h 431705"/>
                <a:gd name="connsiteX84" fmla="*/ 52005 w 510339"/>
                <a:gd name="connsiteY84" fmla="*/ 151003 h 431705"/>
                <a:gd name="connsiteX85" fmla="*/ 59524 w 510339"/>
                <a:gd name="connsiteY85" fmla="*/ 156015 h 431705"/>
                <a:gd name="connsiteX86" fmla="*/ 67043 w 510339"/>
                <a:gd name="connsiteY86" fmla="*/ 159148 h 431705"/>
                <a:gd name="connsiteX87" fmla="*/ 75815 w 510339"/>
                <a:gd name="connsiteY87" fmla="*/ 160715 h 431705"/>
                <a:gd name="connsiteX88" fmla="*/ 93672 w 510339"/>
                <a:gd name="connsiteY88" fmla="*/ 162281 h 431705"/>
                <a:gd name="connsiteX89" fmla="*/ 101504 w 510339"/>
                <a:gd name="connsiteY89" fmla="*/ 163847 h 431705"/>
                <a:gd name="connsiteX90" fmla="*/ 108083 w 510339"/>
                <a:gd name="connsiteY90" fmla="*/ 166667 h 431705"/>
                <a:gd name="connsiteX91" fmla="*/ 113409 w 510339"/>
                <a:gd name="connsiteY91" fmla="*/ 170426 h 431705"/>
                <a:gd name="connsiteX92" fmla="*/ 117481 w 510339"/>
                <a:gd name="connsiteY92" fmla="*/ 174186 h 431705"/>
                <a:gd name="connsiteX93" fmla="*/ 121554 w 510339"/>
                <a:gd name="connsiteY93" fmla="*/ 174812 h 431705"/>
                <a:gd name="connsiteX94" fmla="*/ 125313 w 510339"/>
                <a:gd name="connsiteY94" fmla="*/ 172619 h 431705"/>
                <a:gd name="connsiteX95" fmla="*/ 129700 w 510339"/>
                <a:gd name="connsiteY95" fmla="*/ 164787 h 431705"/>
                <a:gd name="connsiteX96" fmla="*/ 131892 w 510339"/>
                <a:gd name="connsiteY96" fmla="*/ 157895 h 431705"/>
                <a:gd name="connsiteX97" fmla="*/ 132206 w 510339"/>
                <a:gd name="connsiteY97" fmla="*/ 151316 h 431705"/>
                <a:gd name="connsiteX98" fmla="*/ 131579 w 510339"/>
                <a:gd name="connsiteY98" fmla="*/ 145990 h 431705"/>
                <a:gd name="connsiteX99" fmla="*/ 132832 w 510339"/>
                <a:gd name="connsiteY99" fmla="*/ 142544 h 431705"/>
                <a:gd name="connsiteX100" fmla="*/ 136278 w 510339"/>
                <a:gd name="connsiteY100" fmla="*/ 141604 h 431705"/>
                <a:gd name="connsiteX101" fmla="*/ 140664 w 510339"/>
                <a:gd name="connsiteY101" fmla="*/ 143484 h 431705"/>
                <a:gd name="connsiteX102" fmla="*/ 151629 w 510339"/>
                <a:gd name="connsiteY102" fmla="*/ 149750 h 431705"/>
                <a:gd name="connsiteX103" fmla="*/ 186717 w 510339"/>
                <a:gd name="connsiteY103" fmla="*/ 166040 h 431705"/>
                <a:gd name="connsiteX104" fmla="*/ 197056 w 510339"/>
                <a:gd name="connsiteY104" fmla="*/ 169173 h 431705"/>
                <a:gd name="connsiteX105" fmla="*/ 205201 w 510339"/>
                <a:gd name="connsiteY105" fmla="*/ 169800 h 431705"/>
                <a:gd name="connsiteX106" fmla="*/ 212406 w 510339"/>
                <a:gd name="connsiteY106" fmla="*/ 166667 h 431705"/>
                <a:gd name="connsiteX107" fmla="*/ 218359 w 510339"/>
                <a:gd name="connsiteY107" fmla="*/ 160715 h 431705"/>
                <a:gd name="connsiteX108" fmla="*/ 223058 w 510339"/>
                <a:gd name="connsiteY108" fmla="*/ 153509 h 431705"/>
                <a:gd name="connsiteX109" fmla="*/ 226191 w 510339"/>
                <a:gd name="connsiteY109" fmla="*/ 144424 h 431705"/>
                <a:gd name="connsiteX110" fmla="*/ 226504 w 510339"/>
                <a:gd name="connsiteY110" fmla="*/ 136592 h 431705"/>
                <a:gd name="connsiteX111" fmla="*/ 224938 w 510339"/>
                <a:gd name="connsiteY111" fmla="*/ 128133 h 431705"/>
                <a:gd name="connsiteX112" fmla="*/ 220865 w 510339"/>
                <a:gd name="connsiteY112" fmla="*/ 118735 h 431705"/>
                <a:gd name="connsiteX113" fmla="*/ 203008 w 510339"/>
                <a:gd name="connsiteY113" fmla="*/ 86780 h 431705"/>
                <a:gd name="connsiteX114" fmla="*/ 199562 w 510339"/>
                <a:gd name="connsiteY114" fmla="*/ 77381 h 431705"/>
                <a:gd name="connsiteX115" fmla="*/ 201128 w 510339"/>
                <a:gd name="connsiteY115" fmla="*/ 69236 h 431705"/>
                <a:gd name="connsiteX116" fmla="*/ 207394 w 510339"/>
                <a:gd name="connsiteY116" fmla="*/ 61404 h 431705"/>
                <a:gd name="connsiteX117" fmla="*/ 220865 w 510339"/>
                <a:gd name="connsiteY117" fmla="*/ 55138 h 431705"/>
                <a:gd name="connsiteX118" fmla="*/ 230264 w 510339"/>
                <a:gd name="connsiteY118" fmla="*/ 54825 h 431705"/>
                <a:gd name="connsiteX119" fmla="*/ 239349 w 510339"/>
                <a:gd name="connsiteY119" fmla="*/ 57331 h 431705"/>
                <a:gd name="connsiteX120" fmla="*/ 268171 w 510339"/>
                <a:gd name="connsiteY120" fmla="*/ 77381 h 431705"/>
                <a:gd name="connsiteX121" fmla="*/ 273497 w 510339"/>
                <a:gd name="connsiteY121" fmla="*/ 79261 h 431705"/>
                <a:gd name="connsiteX122" fmla="*/ 278196 w 510339"/>
                <a:gd name="connsiteY122" fmla="*/ 77381 h 431705"/>
                <a:gd name="connsiteX123" fmla="*/ 283522 w 510339"/>
                <a:gd name="connsiteY123" fmla="*/ 71115 h 431705"/>
                <a:gd name="connsiteX124" fmla="*/ 290414 w 510339"/>
                <a:gd name="connsiteY124" fmla="*/ 59211 h 431705"/>
                <a:gd name="connsiteX125" fmla="*/ 296366 w 510339"/>
                <a:gd name="connsiteY125" fmla="*/ 52632 h 431705"/>
                <a:gd name="connsiteX126" fmla="*/ 302632 w 510339"/>
                <a:gd name="connsiteY126" fmla="*/ 48559 h 431705"/>
                <a:gd name="connsiteX127" fmla="*/ 308271 w 510339"/>
                <a:gd name="connsiteY127" fmla="*/ 46679 h 431705"/>
                <a:gd name="connsiteX128" fmla="*/ 312031 w 510339"/>
                <a:gd name="connsiteY128" fmla="*/ 44173 h 431705"/>
                <a:gd name="connsiteX129" fmla="*/ 313284 w 510339"/>
                <a:gd name="connsiteY129" fmla="*/ 39160 h 431705"/>
                <a:gd name="connsiteX130" fmla="*/ 312344 w 510339"/>
                <a:gd name="connsiteY130" fmla="*/ 32582 h 431705"/>
                <a:gd name="connsiteX131" fmla="*/ 306392 w 510339"/>
                <a:gd name="connsiteY131" fmla="*/ 18797 h 431705"/>
                <a:gd name="connsiteX132" fmla="*/ 304825 w 510339"/>
                <a:gd name="connsiteY132" fmla="*/ 4699 h 431705"/>
                <a:gd name="connsiteX133" fmla="*/ 314537 w 510339"/>
                <a:gd name="connsiteY133" fmla="*/ 0 h 431705"/>
                <a:gd name="connsiteX134" fmla="*/ 321742 w 510339"/>
                <a:gd name="connsiteY134" fmla="*/ 0 h 431705"/>
                <a:gd name="connsiteX135" fmla="*/ 330828 w 510339"/>
                <a:gd name="connsiteY135" fmla="*/ 1880 h 431705"/>
                <a:gd name="connsiteX136" fmla="*/ 338660 w 510339"/>
                <a:gd name="connsiteY136" fmla="*/ 6579 h 431705"/>
                <a:gd name="connsiteX137" fmla="*/ 345239 w 510339"/>
                <a:gd name="connsiteY137" fmla="*/ 13785 h 431705"/>
                <a:gd name="connsiteX138" fmla="*/ 355890 w 510339"/>
                <a:gd name="connsiteY138" fmla="*/ 31015 h 431705"/>
                <a:gd name="connsiteX139" fmla="*/ 364976 w 510339"/>
                <a:gd name="connsiteY139" fmla="*/ 40100 h 431705"/>
                <a:gd name="connsiteX140" fmla="*/ 376254 w 510339"/>
                <a:gd name="connsiteY140" fmla="*/ 44173 h 431705"/>
                <a:gd name="connsiteX141" fmla="*/ 386279 w 510339"/>
                <a:gd name="connsiteY141" fmla="*/ 46366 h 431705"/>
                <a:gd name="connsiteX142" fmla="*/ 398184 w 510339"/>
                <a:gd name="connsiteY142" fmla="*/ 45113 h 431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510339" h="431705">
                  <a:moveTo>
                    <a:pt x="398184" y="45113"/>
                  </a:moveTo>
                  <a:lnTo>
                    <a:pt x="413535" y="82080"/>
                  </a:lnTo>
                  <a:lnTo>
                    <a:pt x="428886" y="98998"/>
                  </a:lnTo>
                  <a:lnTo>
                    <a:pt x="446743" y="111216"/>
                  </a:lnTo>
                  <a:lnTo>
                    <a:pt x="455515" y="119674"/>
                  </a:lnTo>
                  <a:lnTo>
                    <a:pt x="459587" y="127507"/>
                  </a:lnTo>
                  <a:lnTo>
                    <a:pt x="462094" y="135025"/>
                  </a:lnTo>
                  <a:lnTo>
                    <a:pt x="461467" y="158208"/>
                  </a:lnTo>
                  <a:lnTo>
                    <a:pt x="467106" y="166354"/>
                  </a:lnTo>
                  <a:lnTo>
                    <a:pt x="495302" y="197682"/>
                  </a:lnTo>
                  <a:lnTo>
                    <a:pt x="502507" y="208334"/>
                  </a:lnTo>
                  <a:lnTo>
                    <a:pt x="505327" y="217106"/>
                  </a:lnTo>
                  <a:lnTo>
                    <a:pt x="500628" y="230264"/>
                  </a:lnTo>
                  <a:lnTo>
                    <a:pt x="499061" y="237782"/>
                  </a:lnTo>
                  <a:lnTo>
                    <a:pt x="501254" y="247181"/>
                  </a:lnTo>
                  <a:lnTo>
                    <a:pt x="504387" y="252820"/>
                  </a:lnTo>
                  <a:lnTo>
                    <a:pt x="510339" y="258772"/>
                  </a:lnTo>
                  <a:lnTo>
                    <a:pt x="493422" y="270364"/>
                  </a:lnTo>
                  <a:lnTo>
                    <a:pt x="485277" y="273183"/>
                  </a:lnTo>
                  <a:lnTo>
                    <a:pt x="462094" y="278509"/>
                  </a:lnTo>
                  <a:lnTo>
                    <a:pt x="450815" y="282582"/>
                  </a:lnTo>
                  <a:lnTo>
                    <a:pt x="440164" y="287908"/>
                  </a:lnTo>
                  <a:lnTo>
                    <a:pt x="429512" y="296993"/>
                  </a:lnTo>
                  <a:lnTo>
                    <a:pt x="421680" y="308271"/>
                  </a:lnTo>
                  <a:lnTo>
                    <a:pt x="416041" y="321429"/>
                  </a:lnTo>
                  <a:lnTo>
                    <a:pt x="415101" y="341479"/>
                  </a:lnTo>
                  <a:lnTo>
                    <a:pt x="418547" y="359023"/>
                  </a:lnTo>
                  <a:lnTo>
                    <a:pt x="427946" y="388472"/>
                  </a:lnTo>
                  <a:lnTo>
                    <a:pt x="428572" y="398810"/>
                  </a:lnTo>
                  <a:lnTo>
                    <a:pt x="423560" y="407269"/>
                  </a:lnTo>
                  <a:lnTo>
                    <a:pt x="418234" y="413535"/>
                  </a:lnTo>
                  <a:lnTo>
                    <a:pt x="390038" y="429825"/>
                  </a:lnTo>
                  <a:lnTo>
                    <a:pt x="381893" y="431705"/>
                  </a:lnTo>
                  <a:lnTo>
                    <a:pt x="375941" y="430765"/>
                  </a:lnTo>
                  <a:lnTo>
                    <a:pt x="369048" y="427632"/>
                  </a:lnTo>
                  <a:lnTo>
                    <a:pt x="363409" y="419487"/>
                  </a:lnTo>
                  <a:lnTo>
                    <a:pt x="359963" y="411968"/>
                  </a:lnTo>
                  <a:lnTo>
                    <a:pt x="355577" y="405076"/>
                  </a:lnTo>
                  <a:lnTo>
                    <a:pt x="350565" y="401943"/>
                  </a:lnTo>
                  <a:lnTo>
                    <a:pt x="344299" y="401943"/>
                  </a:lnTo>
                  <a:lnTo>
                    <a:pt x="331141" y="406329"/>
                  </a:lnTo>
                  <a:lnTo>
                    <a:pt x="323935" y="405703"/>
                  </a:lnTo>
                  <a:lnTo>
                    <a:pt x="315163" y="402256"/>
                  </a:lnTo>
                  <a:lnTo>
                    <a:pt x="303572" y="395051"/>
                  </a:lnTo>
                  <a:lnTo>
                    <a:pt x="294174" y="391605"/>
                  </a:lnTo>
                  <a:lnTo>
                    <a:pt x="285088" y="391918"/>
                  </a:lnTo>
                  <a:lnTo>
                    <a:pt x="275063" y="395677"/>
                  </a:lnTo>
                  <a:lnTo>
                    <a:pt x="246241" y="413535"/>
                  </a:lnTo>
                  <a:lnTo>
                    <a:pt x="237469" y="415101"/>
                  </a:lnTo>
                  <a:lnTo>
                    <a:pt x="227131" y="412595"/>
                  </a:lnTo>
                  <a:lnTo>
                    <a:pt x="189537" y="390352"/>
                  </a:lnTo>
                  <a:lnTo>
                    <a:pt x="177319" y="377507"/>
                  </a:lnTo>
                  <a:lnTo>
                    <a:pt x="171993" y="366542"/>
                  </a:lnTo>
                  <a:lnTo>
                    <a:pt x="169800" y="354324"/>
                  </a:lnTo>
                  <a:lnTo>
                    <a:pt x="170113" y="340540"/>
                  </a:lnTo>
                  <a:lnTo>
                    <a:pt x="172619" y="322996"/>
                  </a:lnTo>
                  <a:lnTo>
                    <a:pt x="177319" y="306392"/>
                  </a:lnTo>
                  <a:lnTo>
                    <a:pt x="186404" y="281955"/>
                  </a:lnTo>
                  <a:lnTo>
                    <a:pt x="186404" y="273810"/>
                  </a:lnTo>
                  <a:lnTo>
                    <a:pt x="183271" y="267544"/>
                  </a:lnTo>
                  <a:lnTo>
                    <a:pt x="176692" y="260652"/>
                  </a:lnTo>
                  <a:lnTo>
                    <a:pt x="168233" y="256266"/>
                  </a:lnTo>
                  <a:lnTo>
                    <a:pt x="160088" y="256893"/>
                  </a:lnTo>
                  <a:lnTo>
                    <a:pt x="152569" y="260965"/>
                  </a:lnTo>
                  <a:lnTo>
                    <a:pt x="136278" y="274437"/>
                  </a:lnTo>
                  <a:lnTo>
                    <a:pt x="124374" y="278509"/>
                  </a:lnTo>
                  <a:lnTo>
                    <a:pt x="109963" y="279136"/>
                  </a:lnTo>
                  <a:lnTo>
                    <a:pt x="44486" y="267544"/>
                  </a:lnTo>
                  <a:lnTo>
                    <a:pt x="5952" y="251567"/>
                  </a:lnTo>
                  <a:lnTo>
                    <a:pt x="10965" y="242795"/>
                  </a:lnTo>
                  <a:lnTo>
                    <a:pt x="16604" y="230264"/>
                  </a:lnTo>
                  <a:lnTo>
                    <a:pt x="17857" y="223998"/>
                  </a:lnTo>
                  <a:lnTo>
                    <a:pt x="17544" y="218359"/>
                  </a:lnTo>
                  <a:lnTo>
                    <a:pt x="14724" y="212406"/>
                  </a:lnTo>
                  <a:lnTo>
                    <a:pt x="940" y="190163"/>
                  </a:lnTo>
                  <a:lnTo>
                    <a:pt x="0" y="186717"/>
                  </a:lnTo>
                  <a:lnTo>
                    <a:pt x="1253" y="183271"/>
                  </a:lnTo>
                  <a:lnTo>
                    <a:pt x="4386" y="178885"/>
                  </a:lnTo>
                  <a:lnTo>
                    <a:pt x="11591" y="171053"/>
                  </a:lnTo>
                  <a:lnTo>
                    <a:pt x="20363" y="156642"/>
                  </a:lnTo>
                  <a:lnTo>
                    <a:pt x="27882" y="137845"/>
                  </a:lnTo>
                  <a:lnTo>
                    <a:pt x="30702" y="135025"/>
                  </a:lnTo>
                  <a:lnTo>
                    <a:pt x="35088" y="135652"/>
                  </a:lnTo>
                  <a:lnTo>
                    <a:pt x="40100" y="139098"/>
                  </a:lnTo>
                  <a:lnTo>
                    <a:pt x="52005" y="151003"/>
                  </a:lnTo>
                  <a:lnTo>
                    <a:pt x="59524" y="156015"/>
                  </a:lnTo>
                  <a:lnTo>
                    <a:pt x="67043" y="159148"/>
                  </a:lnTo>
                  <a:lnTo>
                    <a:pt x="75815" y="160715"/>
                  </a:lnTo>
                  <a:lnTo>
                    <a:pt x="93672" y="162281"/>
                  </a:lnTo>
                  <a:lnTo>
                    <a:pt x="101504" y="163847"/>
                  </a:lnTo>
                  <a:lnTo>
                    <a:pt x="108083" y="166667"/>
                  </a:lnTo>
                  <a:lnTo>
                    <a:pt x="113409" y="170426"/>
                  </a:lnTo>
                  <a:lnTo>
                    <a:pt x="117481" y="174186"/>
                  </a:lnTo>
                  <a:lnTo>
                    <a:pt x="121554" y="174812"/>
                  </a:lnTo>
                  <a:lnTo>
                    <a:pt x="125313" y="172619"/>
                  </a:lnTo>
                  <a:lnTo>
                    <a:pt x="129700" y="164787"/>
                  </a:lnTo>
                  <a:lnTo>
                    <a:pt x="131892" y="157895"/>
                  </a:lnTo>
                  <a:lnTo>
                    <a:pt x="132206" y="151316"/>
                  </a:lnTo>
                  <a:lnTo>
                    <a:pt x="131579" y="145990"/>
                  </a:lnTo>
                  <a:lnTo>
                    <a:pt x="132832" y="142544"/>
                  </a:lnTo>
                  <a:lnTo>
                    <a:pt x="136278" y="141604"/>
                  </a:lnTo>
                  <a:lnTo>
                    <a:pt x="140664" y="143484"/>
                  </a:lnTo>
                  <a:lnTo>
                    <a:pt x="151629" y="149750"/>
                  </a:lnTo>
                  <a:lnTo>
                    <a:pt x="186717" y="166040"/>
                  </a:lnTo>
                  <a:lnTo>
                    <a:pt x="197056" y="169173"/>
                  </a:lnTo>
                  <a:lnTo>
                    <a:pt x="205201" y="169800"/>
                  </a:lnTo>
                  <a:lnTo>
                    <a:pt x="212406" y="166667"/>
                  </a:lnTo>
                  <a:lnTo>
                    <a:pt x="218359" y="160715"/>
                  </a:lnTo>
                  <a:lnTo>
                    <a:pt x="223058" y="153509"/>
                  </a:lnTo>
                  <a:lnTo>
                    <a:pt x="226191" y="144424"/>
                  </a:lnTo>
                  <a:lnTo>
                    <a:pt x="226504" y="136592"/>
                  </a:lnTo>
                  <a:lnTo>
                    <a:pt x="224938" y="128133"/>
                  </a:lnTo>
                  <a:lnTo>
                    <a:pt x="220865" y="118735"/>
                  </a:lnTo>
                  <a:lnTo>
                    <a:pt x="203008" y="86780"/>
                  </a:lnTo>
                  <a:lnTo>
                    <a:pt x="199562" y="77381"/>
                  </a:lnTo>
                  <a:lnTo>
                    <a:pt x="201128" y="69236"/>
                  </a:lnTo>
                  <a:lnTo>
                    <a:pt x="207394" y="61404"/>
                  </a:lnTo>
                  <a:lnTo>
                    <a:pt x="220865" y="55138"/>
                  </a:lnTo>
                  <a:lnTo>
                    <a:pt x="230264" y="54825"/>
                  </a:lnTo>
                  <a:lnTo>
                    <a:pt x="239349" y="57331"/>
                  </a:lnTo>
                  <a:lnTo>
                    <a:pt x="268171" y="77381"/>
                  </a:lnTo>
                  <a:lnTo>
                    <a:pt x="273497" y="79261"/>
                  </a:lnTo>
                  <a:lnTo>
                    <a:pt x="278196" y="77381"/>
                  </a:lnTo>
                  <a:lnTo>
                    <a:pt x="283522" y="71115"/>
                  </a:lnTo>
                  <a:lnTo>
                    <a:pt x="290414" y="59211"/>
                  </a:lnTo>
                  <a:lnTo>
                    <a:pt x="296366" y="52632"/>
                  </a:lnTo>
                  <a:lnTo>
                    <a:pt x="302632" y="48559"/>
                  </a:lnTo>
                  <a:lnTo>
                    <a:pt x="308271" y="46679"/>
                  </a:lnTo>
                  <a:lnTo>
                    <a:pt x="312031" y="44173"/>
                  </a:lnTo>
                  <a:lnTo>
                    <a:pt x="313284" y="39160"/>
                  </a:lnTo>
                  <a:lnTo>
                    <a:pt x="312344" y="32582"/>
                  </a:lnTo>
                  <a:lnTo>
                    <a:pt x="306392" y="18797"/>
                  </a:lnTo>
                  <a:lnTo>
                    <a:pt x="304825" y="4699"/>
                  </a:lnTo>
                  <a:lnTo>
                    <a:pt x="314537" y="0"/>
                  </a:lnTo>
                  <a:lnTo>
                    <a:pt x="321742" y="0"/>
                  </a:lnTo>
                  <a:lnTo>
                    <a:pt x="330828" y="1880"/>
                  </a:lnTo>
                  <a:lnTo>
                    <a:pt x="338660" y="6579"/>
                  </a:lnTo>
                  <a:lnTo>
                    <a:pt x="345239" y="13785"/>
                  </a:lnTo>
                  <a:lnTo>
                    <a:pt x="355890" y="31015"/>
                  </a:lnTo>
                  <a:lnTo>
                    <a:pt x="364976" y="40100"/>
                  </a:lnTo>
                  <a:lnTo>
                    <a:pt x="376254" y="44173"/>
                  </a:lnTo>
                  <a:lnTo>
                    <a:pt x="386279" y="46366"/>
                  </a:lnTo>
                  <a:lnTo>
                    <a:pt x="398184" y="45113"/>
                  </a:lnTo>
                  <a:close/>
                </a:path>
              </a:pathLst>
            </a:custGeom>
            <a:grpFill/>
            <a:ln w="6248" cap="rnd">
              <a:solidFill>
                <a:srgbClr val="0070C0"/>
              </a:solidFill>
              <a:prstDash val="solid"/>
              <a:round/>
            </a:ln>
          </p:spPr>
          <p:txBody>
            <a:bodyPr rtlCol="0" anchor="ctr"/>
            <a:lstStyle/>
            <a:p>
              <a:endParaRPr lang="vi-VN"/>
            </a:p>
          </p:txBody>
        </p:sp>
        <p:sp>
          <p:nvSpPr>
            <p:cNvPr id="87" name="Freeform: Shape 86">
              <a:extLst>
                <a:ext uri="{FF2B5EF4-FFF2-40B4-BE49-F238E27FC236}">
                  <a16:creationId xmlns:a16="http://schemas.microsoft.com/office/drawing/2014/main" id="{8A7EE220-A243-4206-AC22-F0BD28F11CF0}"/>
                </a:ext>
              </a:extLst>
            </p:cNvPr>
            <p:cNvSpPr/>
            <p:nvPr/>
          </p:nvSpPr>
          <p:spPr>
            <a:xfrm>
              <a:off x="3524749" y="1415777"/>
              <a:ext cx="426379" cy="354637"/>
            </a:xfrm>
            <a:custGeom>
              <a:avLst/>
              <a:gdLst>
                <a:gd name="connsiteX0" fmla="*/ 199562 w 426379"/>
                <a:gd name="connsiteY0" fmla="*/ 40727 h 354637"/>
                <a:gd name="connsiteX1" fmla="*/ 228697 w 426379"/>
                <a:gd name="connsiteY1" fmla="*/ 35714 h 354637"/>
                <a:gd name="connsiteX2" fmla="*/ 254700 w 426379"/>
                <a:gd name="connsiteY2" fmla="*/ 37594 h 354637"/>
                <a:gd name="connsiteX3" fmla="*/ 266291 w 426379"/>
                <a:gd name="connsiteY3" fmla="*/ 41040 h 354637"/>
                <a:gd name="connsiteX4" fmla="*/ 275376 w 426379"/>
                <a:gd name="connsiteY4" fmla="*/ 46053 h 354637"/>
                <a:gd name="connsiteX5" fmla="*/ 283209 w 426379"/>
                <a:gd name="connsiteY5" fmla="*/ 52005 h 354637"/>
                <a:gd name="connsiteX6" fmla="*/ 288848 w 426379"/>
                <a:gd name="connsiteY6" fmla="*/ 59524 h 354637"/>
                <a:gd name="connsiteX7" fmla="*/ 292920 w 426379"/>
                <a:gd name="connsiteY7" fmla="*/ 66729 h 354637"/>
                <a:gd name="connsiteX8" fmla="*/ 294800 w 426379"/>
                <a:gd name="connsiteY8" fmla="*/ 73622 h 354637"/>
                <a:gd name="connsiteX9" fmla="*/ 295427 w 426379"/>
                <a:gd name="connsiteY9" fmla="*/ 79261 h 354637"/>
                <a:gd name="connsiteX10" fmla="*/ 294487 w 426379"/>
                <a:gd name="connsiteY10" fmla="*/ 84273 h 354637"/>
                <a:gd name="connsiteX11" fmla="*/ 285088 w 426379"/>
                <a:gd name="connsiteY11" fmla="*/ 101504 h 354637"/>
                <a:gd name="connsiteX12" fmla="*/ 283835 w 426379"/>
                <a:gd name="connsiteY12" fmla="*/ 108709 h 354637"/>
                <a:gd name="connsiteX13" fmla="*/ 284462 w 426379"/>
                <a:gd name="connsiteY13" fmla="*/ 115915 h 354637"/>
                <a:gd name="connsiteX14" fmla="*/ 288221 w 426379"/>
                <a:gd name="connsiteY14" fmla="*/ 124060 h 354637"/>
                <a:gd name="connsiteX15" fmla="*/ 294800 w 426379"/>
                <a:gd name="connsiteY15" fmla="*/ 130953 h 354637"/>
                <a:gd name="connsiteX16" fmla="*/ 329261 w 426379"/>
                <a:gd name="connsiteY16" fmla="*/ 154762 h 354637"/>
                <a:gd name="connsiteX17" fmla="*/ 336467 w 426379"/>
                <a:gd name="connsiteY17" fmla="*/ 163534 h 354637"/>
                <a:gd name="connsiteX18" fmla="*/ 340853 w 426379"/>
                <a:gd name="connsiteY18" fmla="*/ 172619 h 354637"/>
                <a:gd name="connsiteX19" fmla="*/ 346492 w 426379"/>
                <a:gd name="connsiteY19" fmla="*/ 191730 h 354637"/>
                <a:gd name="connsiteX20" fmla="*/ 350878 w 426379"/>
                <a:gd name="connsiteY20" fmla="*/ 200502 h 354637"/>
                <a:gd name="connsiteX21" fmla="*/ 357770 w 426379"/>
                <a:gd name="connsiteY21" fmla="*/ 211153 h 354637"/>
                <a:gd name="connsiteX22" fmla="*/ 362469 w 426379"/>
                <a:gd name="connsiteY22" fmla="*/ 215853 h 354637"/>
                <a:gd name="connsiteX23" fmla="*/ 368422 w 426379"/>
                <a:gd name="connsiteY23" fmla="*/ 218985 h 354637"/>
                <a:gd name="connsiteX24" fmla="*/ 374687 w 426379"/>
                <a:gd name="connsiteY24" fmla="*/ 220552 h 354637"/>
                <a:gd name="connsiteX25" fmla="*/ 382520 w 426379"/>
                <a:gd name="connsiteY25" fmla="*/ 223998 h 354637"/>
                <a:gd name="connsiteX26" fmla="*/ 389412 w 426379"/>
                <a:gd name="connsiteY26" fmla="*/ 227757 h 354637"/>
                <a:gd name="connsiteX27" fmla="*/ 402883 w 426379"/>
                <a:gd name="connsiteY27" fmla="*/ 242482 h 354637"/>
                <a:gd name="connsiteX28" fmla="*/ 412595 w 426379"/>
                <a:gd name="connsiteY28" fmla="*/ 276630 h 354637"/>
                <a:gd name="connsiteX29" fmla="*/ 426379 w 426379"/>
                <a:gd name="connsiteY29" fmla="*/ 310151 h 354637"/>
                <a:gd name="connsiteX30" fmla="*/ 411655 w 426379"/>
                <a:gd name="connsiteY30" fmla="*/ 307958 h 354637"/>
                <a:gd name="connsiteX31" fmla="*/ 396304 w 426379"/>
                <a:gd name="connsiteY31" fmla="*/ 300126 h 354637"/>
                <a:gd name="connsiteX32" fmla="*/ 391605 w 426379"/>
                <a:gd name="connsiteY32" fmla="*/ 300126 h 354637"/>
                <a:gd name="connsiteX33" fmla="*/ 386279 w 426379"/>
                <a:gd name="connsiteY33" fmla="*/ 301692 h 354637"/>
                <a:gd name="connsiteX34" fmla="*/ 372181 w 426379"/>
                <a:gd name="connsiteY34" fmla="*/ 310151 h 354637"/>
                <a:gd name="connsiteX35" fmla="*/ 369048 w 426379"/>
                <a:gd name="connsiteY35" fmla="*/ 312971 h 354637"/>
                <a:gd name="connsiteX36" fmla="*/ 368422 w 426379"/>
                <a:gd name="connsiteY36" fmla="*/ 315790 h 354637"/>
                <a:gd name="connsiteX37" fmla="*/ 369048 w 426379"/>
                <a:gd name="connsiteY37" fmla="*/ 319550 h 354637"/>
                <a:gd name="connsiteX38" fmla="*/ 371555 w 426379"/>
                <a:gd name="connsiteY38" fmla="*/ 326128 h 354637"/>
                <a:gd name="connsiteX39" fmla="*/ 373121 w 426379"/>
                <a:gd name="connsiteY39" fmla="*/ 333647 h 354637"/>
                <a:gd name="connsiteX40" fmla="*/ 374061 w 426379"/>
                <a:gd name="connsiteY40" fmla="*/ 341479 h 354637"/>
                <a:gd name="connsiteX41" fmla="*/ 373121 w 426379"/>
                <a:gd name="connsiteY41" fmla="*/ 348372 h 354637"/>
                <a:gd name="connsiteX42" fmla="*/ 369362 w 426379"/>
                <a:gd name="connsiteY42" fmla="*/ 352758 h 354637"/>
                <a:gd name="connsiteX43" fmla="*/ 364349 w 426379"/>
                <a:gd name="connsiteY43" fmla="*/ 354637 h 354637"/>
                <a:gd name="connsiteX44" fmla="*/ 355577 w 426379"/>
                <a:gd name="connsiteY44" fmla="*/ 353384 h 354637"/>
                <a:gd name="connsiteX45" fmla="*/ 347745 w 426379"/>
                <a:gd name="connsiteY45" fmla="*/ 348685 h 354637"/>
                <a:gd name="connsiteX46" fmla="*/ 324562 w 426379"/>
                <a:gd name="connsiteY46" fmla="*/ 329575 h 354637"/>
                <a:gd name="connsiteX47" fmla="*/ 317983 w 426379"/>
                <a:gd name="connsiteY47" fmla="*/ 325815 h 354637"/>
                <a:gd name="connsiteX48" fmla="*/ 312344 w 426379"/>
                <a:gd name="connsiteY48" fmla="*/ 325189 h 354637"/>
                <a:gd name="connsiteX49" fmla="*/ 307958 w 426379"/>
                <a:gd name="connsiteY49" fmla="*/ 325502 h 354637"/>
                <a:gd name="connsiteX50" fmla="*/ 299499 w 426379"/>
                <a:gd name="connsiteY50" fmla="*/ 333960 h 354637"/>
                <a:gd name="connsiteX51" fmla="*/ 288221 w 426379"/>
                <a:gd name="connsiteY51" fmla="*/ 333647 h 354637"/>
                <a:gd name="connsiteX52" fmla="*/ 277569 w 426379"/>
                <a:gd name="connsiteY52" fmla="*/ 330828 h 354637"/>
                <a:gd name="connsiteX53" fmla="*/ 262218 w 426379"/>
                <a:gd name="connsiteY53" fmla="*/ 325189 h 354637"/>
                <a:gd name="connsiteX54" fmla="*/ 199875 w 426379"/>
                <a:gd name="connsiteY54" fmla="*/ 293234 h 354637"/>
                <a:gd name="connsiteX55" fmla="*/ 159461 w 426379"/>
                <a:gd name="connsiteY55" fmla="*/ 265038 h 354637"/>
                <a:gd name="connsiteX56" fmla="*/ 152569 w 426379"/>
                <a:gd name="connsiteY56" fmla="*/ 258459 h 354637"/>
                <a:gd name="connsiteX57" fmla="*/ 138785 w 426379"/>
                <a:gd name="connsiteY57" fmla="*/ 238722 h 354637"/>
                <a:gd name="connsiteX58" fmla="*/ 133459 w 426379"/>
                <a:gd name="connsiteY58" fmla="*/ 234336 h 354637"/>
                <a:gd name="connsiteX59" fmla="*/ 127506 w 426379"/>
                <a:gd name="connsiteY59" fmla="*/ 232143 h 354637"/>
                <a:gd name="connsiteX60" fmla="*/ 117795 w 426379"/>
                <a:gd name="connsiteY60" fmla="*/ 233710 h 354637"/>
                <a:gd name="connsiteX61" fmla="*/ 105263 w 426379"/>
                <a:gd name="connsiteY61" fmla="*/ 239036 h 354637"/>
                <a:gd name="connsiteX62" fmla="*/ 97118 w 426379"/>
                <a:gd name="connsiteY62" fmla="*/ 239349 h 354637"/>
                <a:gd name="connsiteX63" fmla="*/ 42920 w 426379"/>
                <a:gd name="connsiteY63" fmla="*/ 232143 h 354637"/>
                <a:gd name="connsiteX64" fmla="*/ 34461 w 426379"/>
                <a:gd name="connsiteY64" fmla="*/ 229324 h 354637"/>
                <a:gd name="connsiteX65" fmla="*/ 15038 w 426379"/>
                <a:gd name="connsiteY65" fmla="*/ 219299 h 354637"/>
                <a:gd name="connsiteX66" fmla="*/ 1880 w 426379"/>
                <a:gd name="connsiteY66" fmla="*/ 216479 h 354637"/>
                <a:gd name="connsiteX67" fmla="*/ 0 w 426379"/>
                <a:gd name="connsiteY67" fmla="*/ 203008 h 354637"/>
                <a:gd name="connsiteX68" fmla="*/ 627 w 426379"/>
                <a:gd name="connsiteY68" fmla="*/ 184211 h 354637"/>
                <a:gd name="connsiteX69" fmla="*/ 3759 w 426379"/>
                <a:gd name="connsiteY69" fmla="*/ 174812 h 354637"/>
                <a:gd name="connsiteX70" fmla="*/ 8145 w 426379"/>
                <a:gd name="connsiteY70" fmla="*/ 170113 h 354637"/>
                <a:gd name="connsiteX71" fmla="*/ 13784 w 426379"/>
                <a:gd name="connsiteY71" fmla="*/ 167607 h 354637"/>
                <a:gd name="connsiteX72" fmla="*/ 20363 w 426379"/>
                <a:gd name="connsiteY72" fmla="*/ 166980 h 354637"/>
                <a:gd name="connsiteX73" fmla="*/ 57644 w 426379"/>
                <a:gd name="connsiteY73" fmla="*/ 169173 h 354637"/>
                <a:gd name="connsiteX74" fmla="*/ 66416 w 426379"/>
                <a:gd name="connsiteY74" fmla="*/ 167607 h 354637"/>
                <a:gd name="connsiteX75" fmla="*/ 74562 w 426379"/>
                <a:gd name="connsiteY75" fmla="*/ 164787 h 354637"/>
                <a:gd name="connsiteX76" fmla="*/ 82707 w 426379"/>
                <a:gd name="connsiteY76" fmla="*/ 160088 h 354637"/>
                <a:gd name="connsiteX77" fmla="*/ 88973 w 426379"/>
                <a:gd name="connsiteY77" fmla="*/ 154136 h 354637"/>
                <a:gd name="connsiteX78" fmla="*/ 90852 w 426379"/>
                <a:gd name="connsiteY78" fmla="*/ 151629 h 354637"/>
                <a:gd name="connsiteX79" fmla="*/ 101504 w 426379"/>
                <a:gd name="connsiteY79" fmla="*/ 149750 h 354637"/>
                <a:gd name="connsiteX80" fmla="*/ 103384 w 426379"/>
                <a:gd name="connsiteY80" fmla="*/ 144737 h 354637"/>
                <a:gd name="connsiteX81" fmla="*/ 106516 w 426379"/>
                <a:gd name="connsiteY81" fmla="*/ 140351 h 354637"/>
                <a:gd name="connsiteX82" fmla="*/ 108396 w 426379"/>
                <a:gd name="connsiteY82" fmla="*/ 139725 h 354637"/>
                <a:gd name="connsiteX83" fmla="*/ 107456 w 426379"/>
                <a:gd name="connsiteY83" fmla="*/ 133772 h 354637"/>
                <a:gd name="connsiteX84" fmla="*/ 105577 w 426379"/>
                <a:gd name="connsiteY84" fmla="*/ 131266 h 354637"/>
                <a:gd name="connsiteX85" fmla="*/ 74562 w 426379"/>
                <a:gd name="connsiteY85" fmla="*/ 109649 h 354637"/>
                <a:gd name="connsiteX86" fmla="*/ 70489 w 426379"/>
                <a:gd name="connsiteY86" fmla="*/ 104010 h 354637"/>
                <a:gd name="connsiteX87" fmla="*/ 67356 w 426379"/>
                <a:gd name="connsiteY87" fmla="*/ 102130 h 354637"/>
                <a:gd name="connsiteX88" fmla="*/ 31955 w 426379"/>
                <a:gd name="connsiteY88" fmla="*/ 62657 h 354637"/>
                <a:gd name="connsiteX89" fmla="*/ 27882 w 426379"/>
                <a:gd name="connsiteY89" fmla="*/ 50439 h 354637"/>
                <a:gd name="connsiteX90" fmla="*/ 22556 w 426379"/>
                <a:gd name="connsiteY90" fmla="*/ 42293 h 354637"/>
                <a:gd name="connsiteX91" fmla="*/ 17857 w 426379"/>
                <a:gd name="connsiteY91" fmla="*/ 36028 h 354637"/>
                <a:gd name="connsiteX92" fmla="*/ 17857 w 426379"/>
                <a:gd name="connsiteY92" fmla="*/ 25063 h 354637"/>
                <a:gd name="connsiteX93" fmla="*/ 18484 w 426379"/>
                <a:gd name="connsiteY93" fmla="*/ 18170 h 354637"/>
                <a:gd name="connsiteX94" fmla="*/ 29762 w 426379"/>
                <a:gd name="connsiteY94" fmla="*/ 0 h 354637"/>
                <a:gd name="connsiteX95" fmla="*/ 34775 w 426379"/>
                <a:gd name="connsiteY95" fmla="*/ 13158 h 354637"/>
                <a:gd name="connsiteX96" fmla="*/ 38221 w 426379"/>
                <a:gd name="connsiteY96" fmla="*/ 16604 h 354637"/>
                <a:gd name="connsiteX97" fmla="*/ 44173 w 426379"/>
                <a:gd name="connsiteY97" fmla="*/ 21617 h 354637"/>
                <a:gd name="connsiteX98" fmla="*/ 86466 w 426379"/>
                <a:gd name="connsiteY98" fmla="*/ 42293 h 354637"/>
                <a:gd name="connsiteX99" fmla="*/ 117795 w 426379"/>
                <a:gd name="connsiteY99" fmla="*/ 68922 h 354637"/>
                <a:gd name="connsiteX100" fmla="*/ 127506 w 426379"/>
                <a:gd name="connsiteY100" fmla="*/ 73308 h 354637"/>
                <a:gd name="connsiteX101" fmla="*/ 136592 w 426379"/>
                <a:gd name="connsiteY101" fmla="*/ 74875 h 354637"/>
                <a:gd name="connsiteX102" fmla="*/ 151316 w 426379"/>
                <a:gd name="connsiteY102" fmla="*/ 73935 h 354637"/>
                <a:gd name="connsiteX103" fmla="*/ 158522 w 426379"/>
                <a:gd name="connsiteY103" fmla="*/ 74248 h 354637"/>
                <a:gd name="connsiteX104" fmla="*/ 194549 w 426379"/>
                <a:gd name="connsiteY104" fmla="*/ 84587 h 354637"/>
                <a:gd name="connsiteX105" fmla="*/ 203008 w 426379"/>
                <a:gd name="connsiteY105" fmla="*/ 85213 h 354637"/>
                <a:gd name="connsiteX106" fmla="*/ 210213 w 426379"/>
                <a:gd name="connsiteY106" fmla="*/ 83020 h 354637"/>
                <a:gd name="connsiteX107" fmla="*/ 210213 w 426379"/>
                <a:gd name="connsiteY107" fmla="*/ 66103 h 354637"/>
                <a:gd name="connsiteX108" fmla="*/ 208960 w 426379"/>
                <a:gd name="connsiteY108" fmla="*/ 54511 h 354637"/>
                <a:gd name="connsiteX109" fmla="*/ 206141 w 426379"/>
                <a:gd name="connsiteY109" fmla="*/ 49499 h 354637"/>
                <a:gd name="connsiteX110" fmla="*/ 203008 w 426379"/>
                <a:gd name="connsiteY110" fmla="*/ 46366 h 354637"/>
                <a:gd name="connsiteX111" fmla="*/ 199562 w 426379"/>
                <a:gd name="connsiteY111" fmla="*/ 40727 h 35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26379" h="354637">
                  <a:moveTo>
                    <a:pt x="199562" y="40727"/>
                  </a:moveTo>
                  <a:lnTo>
                    <a:pt x="228697" y="35714"/>
                  </a:lnTo>
                  <a:lnTo>
                    <a:pt x="254700" y="37594"/>
                  </a:lnTo>
                  <a:lnTo>
                    <a:pt x="266291" y="41040"/>
                  </a:lnTo>
                  <a:lnTo>
                    <a:pt x="275376" y="46053"/>
                  </a:lnTo>
                  <a:lnTo>
                    <a:pt x="283209" y="52005"/>
                  </a:lnTo>
                  <a:lnTo>
                    <a:pt x="288848" y="59524"/>
                  </a:lnTo>
                  <a:lnTo>
                    <a:pt x="292920" y="66729"/>
                  </a:lnTo>
                  <a:lnTo>
                    <a:pt x="294800" y="73622"/>
                  </a:lnTo>
                  <a:lnTo>
                    <a:pt x="295427" y="79261"/>
                  </a:lnTo>
                  <a:lnTo>
                    <a:pt x="294487" y="84273"/>
                  </a:lnTo>
                  <a:lnTo>
                    <a:pt x="285088" y="101504"/>
                  </a:lnTo>
                  <a:lnTo>
                    <a:pt x="283835" y="108709"/>
                  </a:lnTo>
                  <a:lnTo>
                    <a:pt x="284462" y="115915"/>
                  </a:lnTo>
                  <a:lnTo>
                    <a:pt x="288221" y="124060"/>
                  </a:lnTo>
                  <a:lnTo>
                    <a:pt x="294800" y="130953"/>
                  </a:lnTo>
                  <a:lnTo>
                    <a:pt x="329261" y="154762"/>
                  </a:lnTo>
                  <a:lnTo>
                    <a:pt x="336467" y="163534"/>
                  </a:lnTo>
                  <a:lnTo>
                    <a:pt x="340853" y="172619"/>
                  </a:lnTo>
                  <a:lnTo>
                    <a:pt x="346492" y="191730"/>
                  </a:lnTo>
                  <a:lnTo>
                    <a:pt x="350878" y="200502"/>
                  </a:lnTo>
                  <a:lnTo>
                    <a:pt x="357770" y="211153"/>
                  </a:lnTo>
                  <a:lnTo>
                    <a:pt x="362469" y="215853"/>
                  </a:lnTo>
                  <a:lnTo>
                    <a:pt x="368422" y="218985"/>
                  </a:lnTo>
                  <a:lnTo>
                    <a:pt x="374687" y="220552"/>
                  </a:lnTo>
                  <a:lnTo>
                    <a:pt x="382520" y="223998"/>
                  </a:lnTo>
                  <a:lnTo>
                    <a:pt x="389412" y="227757"/>
                  </a:lnTo>
                  <a:lnTo>
                    <a:pt x="402883" y="242482"/>
                  </a:lnTo>
                  <a:lnTo>
                    <a:pt x="412595" y="276630"/>
                  </a:lnTo>
                  <a:lnTo>
                    <a:pt x="426379" y="310151"/>
                  </a:lnTo>
                  <a:lnTo>
                    <a:pt x="411655" y="307958"/>
                  </a:lnTo>
                  <a:lnTo>
                    <a:pt x="396304" y="300126"/>
                  </a:lnTo>
                  <a:lnTo>
                    <a:pt x="391605" y="300126"/>
                  </a:lnTo>
                  <a:lnTo>
                    <a:pt x="386279" y="301692"/>
                  </a:lnTo>
                  <a:lnTo>
                    <a:pt x="372181" y="310151"/>
                  </a:lnTo>
                  <a:lnTo>
                    <a:pt x="369048" y="312971"/>
                  </a:lnTo>
                  <a:lnTo>
                    <a:pt x="368422" y="315790"/>
                  </a:lnTo>
                  <a:lnTo>
                    <a:pt x="369048" y="319550"/>
                  </a:lnTo>
                  <a:lnTo>
                    <a:pt x="371555" y="326128"/>
                  </a:lnTo>
                  <a:lnTo>
                    <a:pt x="373121" y="333647"/>
                  </a:lnTo>
                  <a:lnTo>
                    <a:pt x="374061" y="341479"/>
                  </a:lnTo>
                  <a:lnTo>
                    <a:pt x="373121" y="348372"/>
                  </a:lnTo>
                  <a:lnTo>
                    <a:pt x="369362" y="352758"/>
                  </a:lnTo>
                  <a:lnTo>
                    <a:pt x="364349" y="354637"/>
                  </a:lnTo>
                  <a:lnTo>
                    <a:pt x="355577" y="353384"/>
                  </a:lnTo>
                  <a:lnTo>
                    <a:pt x="347745" y="348685"/>
                  </a:lnTo>
                  <a:lnTo>
                    <a:pt x="324562" y="329575"/>
                  </a:lnTo>
                  <a:lnTo>
                    <a:pt x="317983" y="325815"/>
                  </a:lnTo>
                  <a:lnTo>
                    <a:pt x="312344" y="325189"/>
                  </a:lnTo>
                  <a:lnTo>
                    <a:pt x="307958" y="325502"/>
                  </a:lnTo>
                  <a:lnTo>
                    <a:pt x="299499" y="333960"/>
                  </a:lnTo>
                  <a:lnTo>
                    <a:pt x="288221" y="333647"/>
                  </a:lnTo>
                  <a:lnTo>
                    <a:pt x="277569" y="330828"/>
                  </a:lnTo>
                  <a:lnTo>
                    <a:pt x="262218" y="325189"/>
                  </a:lnTo>
                  <a:lnTo>
                    <a:pt x="199875" y="293234"/>
                  </a:lnTo>
                  <a:lnTo>
                    <a:pt x="159461" y="265038"/>
                  </a:lnTo>
                  <a:lnTo>
                    <a:pt x="152569" y="258459"/>
                  </a:lnTo>
                  <a:lnTo>
                    <a:pt x="138785" y="238722"/>
                  </a:lnTo>
                  <a:lnTo>
                    <a:pt x="133459" y="234336"/>
                  </a:lnTo>
                  <a:lnTo>
                    <a:pt x="127506" y="232143"/>
                  </a:lnTo>
                  <a:lnTo>
                    <a:pt x="117795" y="233710"/>
                  </a:lnTo>
                  <a:lnTo>
                    <a:pt x="105263" y="239036"/>
                  </a:lnTo>
                  <a:lnTo>
                    <a:pt x="97118" y="239349"/>
                  </a:lnTo>
                  <a:lnTo>
                    <a:pt x="42920" y="232143"/>
                  </a:lnTo>
                  <a:lnTo>
                    <a:pt x="34461" y="229324"/>
                  </a:lnTo>
                  <a:lnTo>
                    <a:pt x="15038" y="219299"/>
                  </a:lnTo>
                  <a:lnTo>
                    <a:pt x="1880" y="216479"/>
                  </a:lnTo>
                  <a:lnTo>
                    <a:pt x="0" y="203008"/>
                  </a:lnTo>
                  <a:lnTo>
                    <a:pt x="627" y="184211"/>
                  </a:lnTo>
                  <a:lnTo>
                    <a:pt x="3759" y="174812"/>
                  </a:lnTo>
                  <a:lnTo>
                    <a:pt x="8145" y="170113"/>
                  </a:lnTo>
                  <a:lnTo>
                    <a:pt x="13784" y="167607"/>
                  </a:lnTo>
                  <a:lnTo>
                    <a:pt x="20363" y="166980"/>
                  </a:lnTo>
                  <a:lnTo>
                    <a:pt x="57644" y="169173"/>
                  </a:lnTo>
                  <a:lnTo>
                    <a:pt x="66416" y="167607"/>
                  </a:lnTo>
                  <a:lnTo>
                    <a:pt x="74562" y="164787"/>
                  </a:lnTo>
                  <a:lnTo>
                    <a:pt x="82707" y="160088"/>
                  </a:lnTo>
                  <a:lnTo>
                    <a:pt x="88973" y="154136"/>
                  </a:lnTo>
                  <a:lnTo>
                    <a:pt x="90852" y="151629"/>
                  </a:lnTo>
                  <a:lnTo>
                    <a:pt x="101504" y="149750"/>
                  </a:lnTo>
                  <a:lnTo>
                    <a:pt x="103384" y="144737"/>
                  </a:lnTo>
                  <a:lnTo>
                    <a:pt x="106516" y="140351"/>
                  </a:lnTo>
                  <a:lnTo>
                    <a:pt x="108396" y="139725"/>
                  </a:lnTo>
                  <a:lnTo>
                    <a:pt x="107456" y="133772"/>
                  </a:lnTo>
                  <a:lnTo>
                    <a:pt x="105577" y="131266"/>
                  </a:lnTo>
                  <a:lnTo>
                    <a:pt x="74562" y="109649"/>
                  </a:lnTo>
                  <a:lnTo>
                    <a:pt x="70489" y="104010"/>
                  </a:lnTo>
                  <a:lnTo>
                    <a:pt x="67356" y="102130"/>
                  </a:lnTo>
                  <a:lnTo>
                    <a:pt x="31955" y="62657"/>
                  </a:lnTo>
                  <a:lnTo>
                    <a:pt x="27882" y="50439"/>
                  </a:lnTo>
                  <a:lnTo>
                    <a:pt x="22556" y="42293"/>
                  </a:lnTo>
                  <a:lnTo>
                    <a:pt x="17857" y="36028"/>
                  </a:lnTo>
                  <a:lnTo>
                    <a:pt x="17857" y="25063"/>
                  </a:lnTo>
                  <a:lnTo>
                    <a:pt x="18484" y="18170"/>
                  </a:lnTo>
                  <a:lnTo>
                    <a:pt x="29762" y="0"/>
                  </a:lnTo>
                  <a:lnTo>
                    <a:pt x="34775" y="13158"/>
                  </a:lnTo>
                  <a:lnTo>
                    <a:pt x="38221" y="16604"/>
                  </a:lnTo>
                  <a:lnTo>
                    <a:pt x="44173" y="21617"/>
                  </a:lnTo>
                  <a:lnTo>
                    <a:pt x="86466" y="42293"/>
                  </a:lnTo>
                  <a:lnTo>
                    <a:pt x="117795" y="68922"/>
                  </a:lnTo>
                  <a:lnTo>
                    <a:pt x="127506" y="73308"/>
                  </a:lnTo>
                  <a:lnTo>
                    <a:pt x="136592" y="74875"/>
                  </a:lnTo>
                  <a:lnTo>
                    <a:pt x="151316" y="73935"/>
                  </a:lnTo>
                  <a:lnTo>
                    <a:pt x="158522" y="74248"/>
                  </a:lnTo>
                  <a:lnTo>
                    <a:pt x="194549" y="84587"/>
                  </a:lnTo>
                  <a:lnTo>
                    <a:pt x="203008" y="85213"/>
                  </a:lnTo>
                  <a:lnTo>
                    <a:pt x="210213" y="83020"/>
                  </a:lnTo>
                  <a:lnTo>
                    <a:pt x="210213" y="66103"/>
                  </a:lnTo>
                  <a:lnTo>
                    <a:pt x="208960" y="54511"/>
                  </a:lnTo>
                  <a:lnTo>
                    <a:pt x="206141" y="49499"/>
                  </a:lnTo>
                  <a:lnTo>
                    <a:pt x="203008" y="46366"/>
                  </a:lnTo>
                  <a:lnTo>
                    <a:pt x="199562" y="40727"/>
                  </a:lnTo>
                  <a:close/>
                </a:path>
              </a:pathLst>
            </a:custGeom>
            <a:grpFill/>
            <a:ln w="6248" cap="rnd">
              <a:solidFill>
                <a:srgbClr val="0070C0"/>
              </a:solidFill>
              <a:prstDash val="solid"/>
              <a:round/>
            </a:ln>
          </p:spPr>
          <p:txBody>
            <a:bodyPr rtlCol="0" anchor="ctr"/>
            <a:lstStyle/>
            <a:p>
              <a:endParaRPr lang="vi-VN"/>
            </a:p>
          </p:txBody>
        </p:sp>
        <p:sp>
          <p:nvSpPr>
            <p:cNvPr id="88" name="Freeform: Shape 87">
              <a:extLst>
                <a:ext uri="{FF2B5EF4-FFF2-40B4-BE49-F238E27FC236}">
                  <a16:creationId xmlns:a16="http://schemas.microsoft.com/office/drawing/2014/main" id="{4EBF2093-7E4F-4F1C-96AF-A27A14E458E9}"/>
                </a:ext>
              </a:extLst>
            </p:cNvPr>
            <p:cNvSpPr/>
            <p:nvPr/>
          </p:nvSpPr>
          <p:spPr>
            <a:xfrm>
              <a:off x="4070489" y="1355940"/>
              <a:ext cx="205514" cy="244361"/>
            </a:xfrm>
            <a:custGeom>
              <a:avLst/>
              <a:gdLst>
                <a:gd name="connsiteX0" fmla="*/ 180138 w 205514"/>
                <a:gd name="connsiteY0" fmla="*/ 17544 h 244361"/>
                <a:gd name="connsiteX1" fmla="*/ 174812 w 205514"/>
                <a:gd name="connsiteY1" fmla="*/ 27256 h 244361"/>
                <a:gd name="connsiteX2" fmla="*/ 167607 w 205514"/>
                <a:gd name="connsiteY2" fmla="*/ 37594 h 244361"/>
                <a:gd name="connsiteX3" fmla="*/ 163221 w 205514"/>
                <a:gd name="connsiteY3" fmla="*/ 42607 h 244361"/>
                <a:gd name="connsiteX4" fmla="*/ 158522 w 205514"/>
                <a:gd name="connsiteY4" fmla="*/ 46679 h 244361"/>
                <a:gd name="connsiteX5" fmla="*/ 153509 w 205514"/>
                <a:gd name="connsiteY5" fmla="*/ 49812 h 244361"/>
                <a:gd name="connsiteX6" fmla="*/ 142544 w 205514"/>
                <a:gd name="connsiteY6" fmla="*/ 53572 h 244361"/>
                <a:gd name="connsiteX7" fmla="*/ 137845 w 205514"/>
                <a:gd name="connsiteY7" fmla="*/ 57018 h 244361"/>
                <a:gd name="connsiteX8" fmla="*/ 135652 w 205514"/>
                <a:gd name="connsiteY8" fmla="*/ 61090 h 244361"/>
                <a:gd name="connsiteX9" fmla="*/ 135025 w 205514"/>
                <a:gd name="connsiteY9" fmla="*/ 66729 h 244361"/>
                <a:gd name="connsiteX10" fmla="*/ 135339 w 205514"/>
                <a:gd name="connsiteY10" fmla="*/ 72055 h 244361"/>
                <a:gd name="connsiteX11" fmla="*/ 137218 w 205514"/>
                <a:gd name="connsiteY11" fmla="*/ 76755 h 244361"/>
                <a:gd name="connsiteX12" fmla="*/ 142544 w 205514"/>
                <a:gd name="connsiteY12" fmla="*/ 79887 h 244361"/>
                <a:gd name="connsiteX13" fmla="*/ 151629 w 205514"/>
                <a:gd name="connsiteY13" fmla="*/ 82080 h 244361"/>
                <a:gd name="connsiteX14" fmla="*/ 193609 w 205514"/>
                <a:gd name="connsiteY14" fmla="*/ 87093 h 244361"/>
                <a:gd name="connsiteX15" fmla="*/ 205514 w 205514"/>
                <a:gd name="connsiteY15" fmla="*/ 94298 h 244361"/>
                <a:gd name="connsiteX16" fmla="*/ 200502 w 205514"/>
                <a:gd name="connsiteY16" fmla="*/ 113095 h 244361"/>
                <a:gd name="connsiteX17" fmla="*/ 200188 w 205514"/>
                <a:gd name="connsiteY17" fmla="*/ 118108 h 244361"/>
                <a:gd name="connsiteX18" fmla="*/ 197682 w 205514"/>
                <a:gd name="connsiteY18" fmla="*/ 122494 h 244361"/>
                <a:gd name="connsiteX19" fmla="*/ 192043 w 205514"/>
                <a:gd name="connsiteY19" fmla="*/ 125000 h 244361"/>
                <a:gd name="connsiteX20" fmla="*/ 184837 w 205514"/>
                <a:gd name="connsiteY20" fmla="*/ 126253 h 244361"/>
                <a:gd name="connsiteX21" fmla="*/ 179512 w 205514"/>
                <a:gd name="connsiteY21" fmla="*/ 129699 h 244361"/>
                <a:gd name="connsiteX22" fmla="*/ 176066 w 205514"/>
                <a:gd name="connsiteY22" fmla="*/ 135025 h 244361"/>
                <a:gd name="connsiteX23" fmla="*/ 174812 w 205514"/>
                <a:gd name="connsiteY23" fmla="*/ 144111 h 244361"/>
                <a:gd name="connsiteX24" fmla="*/ 176066 w 205514"/>
                <a:gd name="connsiteY24" fmla="*/ 151003 h 244361"/>
                <a:gd name="connsiteX25" fmla="*/ 175439 w 205514"/>
                <a:gd name="connsiteY25" fmla="*/ 156955 h 244361"/>
                <a:gd name="connsiteX26" fmla="*/ 172619 w 205514"/>
                <a:gd name="connsiteY26" fmla="*/ 161341 h 244361"/>
                <a:gd name="connsiteX27" fmla="*/ 165101 w 205514"/>
                <a:gd name="connsiteY27" fmla="*/ 165101 h 244361"/>
                <a:gd name="connsiteX28" fmla="*/ 159148 w 205514"/>
                <a:gd name="connsiteY28" fmla="*/ 169487 h 244361"/>
                <a:gd name="connsiteX29" fmla="*/ 156642 w 205514"/>
                <a:gd name="connsiteY29" fmla="*/ 177005 h 244361"/>
                <a:gd name="connsiteX30" fmla="*/ 159148 w 205514"/>
                <a:gd name="connsiteY30" fmla="*/ 182644 h 244361"/>
                <a:gd name="connsiteX31" fmla="*/ 163534 w 205514"/>
                <a:gd name="connsiteY31" fmla="*/ 187030 h 244361"/>
                <a:gd name="connsiteX32" fmla="*/ 168547 w 205514"/>
                <a:gd name="connsiteY32" fmla="*/ 190477 h 244361"/>
                <a:gd name="connsiteX33" fmla="*/ 177945 w 205514"/>
                <a:gd name="connsiteY33" fmla="*/ 195176 h 244361"/>
                <a:gd name="connsiteX34" fmla="*/ 179198 w 205514"/>
                <a:gd name="connsiteY34" fmla="*/ 199249 h 244361"/>
                <a:gd name="connsiteX35" fmla="*/ 175752 w 205514"/>
                <a:gd name="connsiteY35" fmla="*/ 205201 h 244361"/>
                <a:gd name="connsiteX36" fmla="*/ 152569 w 205514"/>
                <a:gd name="connsiteY36" fmla="*/ 227444 h 244361"/>
                <a:gd name="connsiteX37" fmla="*/ 143797 w 205514"/>
                <a:gd name="connsiteY37" fmla="*/ 232770 h 244361"/>
                <a:gd name="connsiteX38" fmla="*/ 125627 w 205514"/>
                <a:gd name="connsiteY38" fmla="*/ 233710 h 244361"/>
                <a:gd name="connsiteX39" fmla="*/ 57644 w 205514"/>
                <a:gd name="connsiteY39" fmla="*/ 244361 h 244361"/>
                <a:gd name="connsiteX40" fmla="*/ 29449 w 205514"/>
                <a:gd name="connsiteY40" fmla="*/ 215226 h 244361"/>
                <a:gd name="connsiteX41" fmla="*/ 20363 w 205514"/>
                <a:gd name="connsiteY41" fmla="*/ 209274 h 244361"/>
                <a:gd name="connsiteX42" fmla="*/ 6892 w 205514"/>
                <a:gd name="connsiteY42" fmla="*/ 198935 h 244361"/>
                <a:gd name="connsiteX43" fmla="*/ 1880 w 205514"/>
                <a:gd name="connsiteY43" fmla="*/ 190790 h 244361"/>
                <a:gd name="connsiteX44" fmla="*/ 0 w 205514"/>
                <a:gd name="connsiteY44" fmla="*/ 182018 h 244361"/>
                <a:gd name="connsiteX45" fmla="*/ 1566 w 205514"/>
                <a:gd name="connsiteY45" fmla="*/ 173873 h 244361"/>
                <a:gd name="connsiteX46" fmla="*/ 4386 w 205514"/>
                <a:gd name="connsiteY46" fmla="*/ 165101 h 244361"/>
                <a:gd name="connsiteX47" fmla="*/ 15978 w 205514"/>
                <a:gd name="connsiteY47" fmla="*/ 139725 h 244361"/>
                <a:gd name="connsiteX48" fmla="*/ 12845 w 205514"/>
                <a:gd name="connsiteY48" fmla="*/ 106830 h 244361"/>
                <a:gd name="connsiteX49" fmla="*/ 44486 w 205514"/>
                <a:gd name="connsiteY49" fmla="*/ 112469 h 244361"/>
                <a:gd name="connsiteX50" fmla="*/ 54198 w 205514"/>
                <a:gd name="connsiteY50" fmla="*/ 112156 h 244361"/>
                <a:gd name="connsiteX51" fmla="*/ 66416 w 205514"/>
                <a:gd name="connsiteY51" fmla="*/ 110276 h 244361"/>
                <a:gd name="connsiteX52" fmla="*/ 73622 w 205514"/>
                <a:gd name="connsiteY52" fmla="*/ 105890 h 244361"/>
                <a:gd name="connsiteX53" fmla="*/ 78634 w 205514"/>
                <a:gd name="connsiteY53" fmla="*/ 99938 h 244361"/>
                <a:gd name="connsiteX54" fmla="*/ 81454 w 205514"/>
                <a:gd name="connsiteY54" fmla="*/ 91792 h 244361"/>
                <a:gd name="connsiteX55" fmla="*/ 82394 w 205514"/>
                <a:gd name="connsiteY55" fmla="*/ 83020 h 244361"/>
                <a:gd name="connsiteX56" fmla="*/ 81767 w 205514"/>
                <a:gd name="connsiteY56" fmla="*/ 73622 h 244361"/>
                <a:gd name="connsiteX57" fmla="*/ 74875 w 205514"/>
                <a:gd name="connsiteY57" fmla="*/ 44800 h 244361"/>
                <a:gd name="connsiteX58" fmla="*/ 88346 w 205514"/>
                <a:gd name="connsiteY58" fmla="*/ 20363 h 244361"/>
                <a:gd name="connsiteX59" fmla="*/ 98058 w 205514"/>
                <a:gd name="connsiteY59" fmla="*/ 12531 h 244361"/>
                <a:gd name="connsiteX60" fmla="*/ 112156 w 205514"/>
                <a:gd name="connsiteY60" fmla="*/ 4386 h 244361"/>
                <a:gd name="connsiteX61" fmla="*/ 127507 w 205514"/>
                <a:gd name="connsiteY61" fmla="*/ 627 h 244361"/>
                <a:gd name="connsiteX62" fmla="*/ 142858 w 205514"/>
                <a:gd name="connsiteY62" fmla="*/ 0 h 244361"/>
                <a:gd name="connsiteX63" fmla="*/ 155702 w 205514"/>
                <a:gd name="connsiteY63" fmla="*/ 1880 h 244361"/>
                <a:gd name="connsiteX64" fmla="*/ 166667 w 205514"/>
                <a:gd name="connsiteY64" fmla="*/ 6892 h 244361"/>
                <a:gd name="connsiteX65" fmla="*/ 173246 w 205514"/>
                <a:gd name="connsiteY65" fmla="*/ 11278 h 244361"/>
                <a:gd name="connsiteX66" fmla="*/ 180138 w 205514"/>
                <a:gd name="connsiteY66" fmla="*/ 17544 h 244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5514" h="244361">
                  <a:moveTo>
                    <a:pt x="180138" y="17544"/>
                  </a:moveTo>
                  <a:lnTo>
                    <a:pt x="174812" y="27256"/>
                  </a:lnTo>
                  <a:lnTo>
                    <a:pt x="167607" y="37594"/>
                  </a:lnTo>
                  <a:lnTo>
                    <a:pt x="163221" y="42607"/>
                  </a:lnTo>
                  <a:lnTo>
                    <a:pt x="158522" y="46679"/>
                  </a:lnTo>
                  <a:lnTo>
                    <a:pt x="153509" y="49812"/>
                  </a:lnTo>
                  <a:lnTo>
                    <a:pt x="142544" y="53572"/>
                  </a:lnTo>
                  <a:lnTo>
                    <a:pt x="137845" y="57018"/>
                  </a:lnTo>
                  <a:lnTo>
                    <a:pt x="135652" y="61090"/>
                  </a:lnTo>
                  <a:lnTo>
                    <a:pt x="135025" y="66729"/>
                  </a:lnTo>
                  <a:lnTo>
                    <a:pt x="135339" y="72055"/>
                  </a:lnTo>
                  <a:lnTo>
                    <a:pt x="137218" y="76755"/>
                  </a:lnTo>
                  <a:lnTo>
                    <a:pt x="142544" y="79887"/>
                  </a:lnTo>
                  <a:lnTo>
                    <a:pt x="151629" y="82080"/>
                  </a:lnTo>
                  <a:lnTo>
                    <a:pt x="193609" y="87093"/>
                  </a:lnTo>
                  <a:lnTo>
                    <a:pt x="205514" y="94298"/>
                  </a:lnTo>
                  <a:lnTo>
                    <a:pt x="200502" y="113095"/>
                  </a:lnTo>
                  <a:lnTo>
                    <a:pt x="200188" y="118108"/>
                  </a:lnTo>
                  <a:lnTo>
                    <a:pt x="197682" y="122494"/>
                  </a:lnTo>
                  <a:lnTo>
                    <a:pt x="192043" y="125000"/>
                  </a:lnTo>
                  <a:lnTo>
                    <a:pt x="184837" y="126253"/>
                  </a:lnTo>
                  <a:lnTo>
                    <a:pt x="179512" y="129699"/>
                  </a:lnTo>
                  <a:lnTo>
                    <a:pt x="176066" y="135025"/>
                  </a:lnTo>
                  <a:lnTo>
                    <a:pt x="174812" y="144111"/>
                  </a:lnTo>
                  <a:lnTo>
                    <a:pt x="176066" y="151003"/>
                  </a:lnTo>
                  <a:lnTo>
                    <a:pt x="175439" y="156955"/>
                  </a:lnTo>
                  <a:lnTo>
                    <a:pt x="172619" y="161341"/>
                  </a:lnTo>
                  <a:lnTo>
                    <a:pt x="165101" y="165101"/>
                  </a:lnTo>
                  <a:lnTo>
                    <a:pt x="159148" y="169487"/>
                  </a:lnTo>
                  <a:lnTo>
                    <a:pt x="156642" y="177005"/>
                  </a:lnTo>
                  <a:lnTo>
                    <a:pt x="159148" y="182644"/>
                  </a:lnTo>
                  <a:lnTo>
                    <a:pt x="163534" y="187030"/>
                  </a:lnTo>
                  <a:lnTo>
                    <a:pt x="168547" y="190477"/>
                  </a:lnTo>
                  <a:lnTo>
                    <a:pt x="177945" y="195176"/>
                  </a:lnTo>
                  <a:lnTo>
                    <a:pt x="179198" y="199249"/>
                  </a:lnTo>
                  <a:lnTo>
                    <a:pt x="175752" y="205201"/>
                  </a:lnTo>
                  <a:lnTo>
                    <a:pt x="152569" y="227444"/>
                  </a:lnTo>
                  <a:lnTo>
                    <a:pt x="143797" y="232770"/>
                  </a:lnTo>
                  <a:lnTo>
                    <a:pt x="125627" y="233710"/>
                  </a:lnTo>
                  <a:lnTo>
                    <a:pt x="57644" y="244361"/>
                  </a:lnTo>
                  <a:lnTo>
                    <a:pt x="29449" y="215226"/>
                  </a:lnTo>
                  <a:lnTo>
                    <a:pt x="20363" y="209274"/>
                  </a:lnTo>
                  <a:lnTo>
                    <a:pt x="6892" y="198935"/>
                  </a:lnTo>
                  <a:lnTo>
                    <a:pt x="1880" y="190790"/>
                  </a:lnTo>
                  <a:lnTo>
                    <a:pt x="0" y="182018"/>
                  </a:lnTo>
                  <a:lnTo>
                    <a:pt x="1566" y="173873"/>
                  </a:lnTo>
                  <a:lnTo>
                    <a:pt x="4386" y="165101"/>
                  </a:lnTo>
                  <a:lnTo>
                    <a:pt x="15978" y="139725"/>
                  </a:lnTo>
                  <a:lnTo>
                    <a:pt x="12845" y="106830"/>
                  </a:lnTo>
                  <a:lnTo>
                    <a:pt x="44486" y="112469"/>
                  </a:lnTo>
                  <a:lnTo>
                    <a:pt x="54198" y="112156"/>
                  </a:lnTo>
                  <a:lnTo>
                    <a:pt x="66416" y="110276"/>
                  </a:lnTo>
                  <a:lnTo>
                    <a:pt x="73622" y="105890"/>
                  </a:lnTo>
                  <a:lnTo>
                    <a:pt x="78634" y="99938"/>
                  </a:lnTo>
                  <a:lnTo>
                    <a:pt x="81454" y="91792"/>
                  </a:lnTo>
                  <a:lnTo>
                    <a:pt x="82394" y="83020"/>
                  </a:lnTo>
                  <a:lnTo>
                    <a:pt x="81767" y="73622"/>
                  </a:lnTo>
                  <a:lnTo>
                    <a:pt x="74875" y="44800"/>
                  </a:lnTo>
                  <a:lnTo>
                    <a:pt x="88346" y="20363"/>
                  </a:lnTo>
                  <a:lnTo>
                    <a:pt x="98058" y="12531"/>
                  </a:lnTo>
                  <a:lnTo>
                    <a:pt x="112156" y="4386"/>
                  </a:lnTo>
                  <a:lnTo>
                    <a:pt x="127507" y="627"/>
                  </a:lnTo>
                  <a:lnTo>
                    <a:pt x="142858" y="0"/>
                  </a:lnTo>
                  <a:lnTo>
                    <a:pt x="155702" y="1880"/>
                  </a:lnTo>
                  <a:lnTo>
                    <a:pt x="166667" y="6892"/>
                  </a:lnTo>
                  <a:lnTo>
                    <a:pt x="173246" y="11278"/>
                  </a:lnTo>
                  <a:lnTo>
                    <a:pt x="180138" y="17544"/>
                  </a:lnTo>
                  <a:close/>
                </a:path>
              </a:pathLst>
            </a:custGeom>
            <a:grpFill/>
            <a:ln w="6248" cap="rnd">
              <a:solidFill>
                <a:srgbClr val="0070C0"/>
              </a:solidFill>
              <a:prstDash val="solid"/>
              <a:round/>
            </a:ln>
          </p:spPr>
          <p:txBody>
            <a:bodyPr rtlCol="0" anchor="ctr"/>
            <a:lstStyle/>
            <a:p>
              <a:endParaRPr lang="vi-VN"/>
            </a:p>
          </p:txBody>
        </p:sp>
        <p:sp>
          <p:nvSpPr>
            <p:cNvPr id="89" name="Freeform: Shape 88">
              <a:extLst>
                <a:ext uri="{FF2B5EF4-FFF2-40B4-BE49-F238E27FC236}">
                  <a16:creationId xmlns:a16="http://schemas.microsoft.com/office/drawing/2014/main" id="{76325317-5C8E-4A09-A4BF-01B1201D3F3F}"/>
                </a:ext>
              </a:extLst>
            </p:cNvPr>
            <p:cNvSpPr/>
            <p:nvPr/>
          </p:nvSpPr>
          <p:spPr>
            <a:xfrm>
              <a:off x="4196116" y="1450238"/>
              <a:ext cx="165100" cy="193296"/>
            </a:xfrm>
            <a:custGeom>
              <a:avLst/>
              <a:gdLst>
                <a:gd name="connsiteX0" fmla="*/ 99311 w 165100"/>
                <a:gd name="connsiteY0" fmla="*/ 3446 h 193296"/>
                <a:gd name="connsiteX1" fmla="*/ 112782 w 165100"/>
                <a:gd name="connsiteY1" fmla="*/ 9085 h 193296"/>
                <a:gd name="connsiteX2" fmla="*/ 112782 w 165100"/>
                <a:gd name="connsiteY2" fmla="*/ 11905 h 193296"/>
                <a:gd name="connsiteX3" fmla="*/ 109963 w 165100"/>
                <a:gd name="connsiteY3" fmla="*/ 10965 h 193296"/>
                <a:gd name="connsiteX4" fmla="*/ 101191 w 165100"/>
                <a:gd name="connsiteY4" fmla="*/ 9085 h 193296"/>
                <a:gd name="connsiteX5" fmla="*/ 101191 w 165100"/>
                <a:gd name="connsiteY5" fmla="*/ 11905 h 193296"/>
                <a:gd name="connsiteX6" fmla="*/ 105576 w 165100"/>
                <a:gd name="connsiteY6" fmla="*/ 15977 h 193296"/>
                <a:gd name="connsiteX7" fmla="*/ 107143 w 165100"/>
                <a:gd name="connsiteY7" fmla="*/ 20677 h 193296"/>
                <a:gd name="connsiteX8" fmla="*/ 107770 w 165100"/>
                <a:gd name="connsiteY8" fmla="*/ 25689 h 193296"/>
                <a:gd name="connsiteX9" fmla="*/ 109963 w 165100"/>
                <a:gd name="connsiteY9" fmla="*/ 30388 h 193296"/>
                <a:gd name="connsiteX10" fmla="*/ 114349 w 165100"/>
                <a:gd name="connsiteY10" fmla="*/ 33208 h 193296"/>
                <a:gd name="connsiteX11" fmla="*/ 125314 w 165100"/>
                <a:gd name="connsiteY11" fmla="*/ 33835 h 193296"/>
                <a:gd name="connsiteX12" fmla="*/ 134399 w 165100"/>
                <a:gd name="connsiteY12" fmla="*/ 37907 h 193296"/>
                <a:gd name="connsiteX13" fmla="*/ 139725 w 165100"/>
                <a:gd name="connsiteY13" fmla="*/ 37907 h 193296"/>
                <a:gd name="connsiteX14" fmla="*/ 143484 w 165100"/>
                <a:gd name="connsiteY14" fmla="*/ 39787 h 193296"/>
                <a:gd name="connsiteX15" fmla="*/ 145050 w 165100"/>
                <a:gd name="connsiteY15" fmla="*/ 47619 h 193296"/>
                <a:gd name="connsiteX16" fmla="*/ 144111 w 165100"/>
                <a:gd name="connsiteY16" fmla="*/ 53571 h 193296"/>
                <a:gd name="connsiteX17" fmla="*/ 140351 w 165100"/>
                <a:gd name="connsiteY17" fmla="*/ 59524 h 193296"/>
                <a:gd name="connsiteX18" fmla="*/ 139098 w 165100"/>
                <a:gd name="connsiteY18" fmla="*/ 64850 h 193296"/>
                <a:gd name="connsiteX19" fmla="*/ 136278 w 165100"/>
                <a:gd name="connsiteY19" fmla="*/ 64850 h 193296"/>
                <a:gd name="connsiteX20" fmla="*/ 127820 w 165100"/>
                <a:gd name="connsiteY20" fmla="*/ 55764 h 193296"/>
                <a:gd name="connsiteX21" fmla="*/ 119988 w 165100"/>
                <a:gd name="connsiteY21" fmla="*/ 65163 h 193296"/>
                <a:gd name="connsiteX22" fmla="*/ 123434 w 165100"/>
                <a:gd name="connsiteY22" fmla="*/ 70489 h 193296"/>
                <a:gd name="connsiteX23" fmla="*/ 131579 w 165100"/>
                <a:gd name="connsiteY23" fmla="*/ 74875 h 193296"/>
                <a:gd name="connsiteX24" fmla="*/ 139098 w 165100"/>
                <a:gd name="connsiteY24" fmla="*/ 80514 h 193296"/>
                <a:gd name="connsiteX25" fmla="*/ 142544 w 165100"/>
                <a:gd name="connsiteY25" fmla="*/ 90852 h 193296"/>
                <a:gd name="connsiteX26" fmla="*/ 140978 w 165100"/>
                <a:gd name="connsiteY26" fmla="*/ 100877 h 193296"/>
                <a:gd name="connsiteX27" fmla="*/ 135652 w 165100"/>
                <a:gd name="connsiteY27" fmla="*/ 104950 h 193296"/>
                <a:gd name="connsiteX28" fmla="*/ 127820 w 165100"/>
                <a:gd name="connsiteY28" fmla="*/ 98998 h 193296"/>
                <a:gd name="connsiteX29" fmla="*/ 130639 w 165100"/>
                <a:gd name="connsiteY29" fmla="*/ 107143 h 193296"/>
                <a:gd name="connsiteX30" fmla="*/ 136592 w 165100"/>
                <a:gd name="connsiteY30" fmla="*/ 116542 h 193296"/>
                <a:gd name="connsiteX31" fmla="*/ 143797 w 165100"/>
                <a:gd name="connsiteY31" fmla="*/ 125000 h 193296"/>
                <a:gd name="connsiteX32" fmla="*/ 151003 w 165100"/>
                <a:gd name="connsiteY32" fmla="*/ 130639 h 193296"/>
                <a:gd name="connsiteX33" fmla="*/ 153509 w 165100"/>
                <a:gd name="connsiteY33" fmla="*/ 127193 h 193296"/>
                <a:gd name="connsiteX34" fmla="*/ 157895 w 165100"/>
                <a:gd name="connsiteY34" fmla="*/ 134399 h 193296"/>
                <a:gd name="connsiteX35" fmla="*/ 165100 w 165100"/>
                <a:gd name="connsiteY35" fmla="*/ 158522 h 193296"/>
                <a:gd name="connsiteX36" fmla="*/ 156329 w 165100"/>
                <a:gd name="connsiteY36" fmla="*/ 151629 h 193296"/>
                <a:gd name="connsiteX37" fmla="*/ 152569 w 165100"/>
                <a:gd name="connsiteY37" fmla="*/ 147557 h 193296"/>
                <a:gd name="connsiteX38" fmla="*/ 148810 w 165100"/>
                <a:gd name="connsiteY38" fmla="*/ 142231 h 193296"/>
                <a:gd name="connsiteX39" fmla="*/ 143797 w 165100"/>
                <a:gd name="connsiteY39" fmla="*/ 144111 h 193296"/>
                <a:gd name="connsiteX40" fmla="*/ 139098 w 165100"/>
                <a:gd name="connsiteY40" fmla="*/ 147243 h 193296"/>
                <a:gd name="connsiteX41" fmla="*/ 137845 w 165100"/>
                <a:gd name="connsiteY41" fmla="*/ 149123 h 193296"/>
                <a:gd name="connsiteX42" fmla="*/ 134085 w 165100"/>
                <a:gd name="connsiteY42" fmla="*/ 149750 h 193296"/>
                <a:gd name="connsiteX43" fmla="*/ 127193 w 165100"/>
                <a:gd name="connsiteY43" fmla="*/ 152256 h 193296"/>
                <a:gd name="connsiteX44" fmla="*/ 121867 w 165100"/>
                <a:gd name="connsiteY44" fmla="*/ 152256 h 193296"/>
                <a:gd name="connsiteX45" fmla="*/ 109649 w 165100"/>
                <a:gd name="connsiteY45" fmla="*/ 148810 h 193296"/>
                <a:gd name="connsiteX46" fmla="*/ 104323 w 165100"/>
                <a:gd name="connsiteY46" fmla="*/ 149123 h 193296"/>
                <a:gd name="connsiteX47" fmla="*/ 104323 w 165100"/>
                <a:gd name="connsiteY47" fmla="*/ 152256 h 193296"/>
                <a:gd name="connsiteX48" fmla="*/ 114975 w 165100"/>
                <a:gd name="connsiteY48" fmla="*/ 156642 h 193296"/>
                <a:gd name="connsiteX49" fmla="*/ 121241 w 165100"/>
                <a:gd name="connsiteY49" fmla="*/ 161028 h 193296"/>
                <a:gd name="connsiteX50" fmla="*/ 121554 w 165100"/>
                <a:gd name="connsiteY50" fmla="*/ 166667 h 193296"/>
                <a:gd name="connsiteX51" fmla="*/ 112782 w 165100"/>
                <a:gd name="connsiteY51" fmla="*/ 173873 h 193296"/>
                <a:gd name="connsiteX52" fmla="*/ 107143 w 165100"/>
                <a:gd name="connsiteY52" fmla="*/ 177005 h 193296"/>
                <a:gd name="connsiteX53" fmla="*/ 100564 w 165100"/>
                <a:gd name="connsiteY53" fmla="*/ 179512 h 193296"/>
                <a:gd name="connsiteX54" fmla="*/ 93672 w 165100"/>
                <a:gd name="connsiteY54" fmla="*/ 180765 h 193296"/>
                <a:gd name="connsiteX55" fmla="*/ 86466 w 165100"/>
                <a:gd name="connsiteY55" fmla="*/ 180138 h 193296"/>
                <a:gd name="connsiteX56" fmla="*/ 82707 w 165100"/>
                <a:gd name="connsiteY56" fmla="*/ 177632 h 193296"/>
                <a:gd name="connsiteX57" fmla="*/ 76755 w 165100"/>
                <a:gd name="connsiteY57" fmla="*/ 168547 h 193296"/>
                <a:gd name="connsiteX58" fmla="*/ 72055 w 165100"/>
                <a:gd name="connsiteY58" fmla="*/ 164787 h 193296"/>
                <a:gd name="connsiteX59" fmla="*/ 74875 w 165100"/>
                <a:gd name="connsiteY59" fmla="*/ 172306 h 193296"/>
                <a:gd name="connsiteX60" fmla="*/ 61090 w 165100"/>
                <a:gd name="connsiteY60" fmla="*/ 175439 h 193296"/>
                <a:gd name="connsiteX61" fmla="*/ 56704 w 165100"/>
                <a:gd name="connsiteY61" fmla="*/ 178258 h 193296"/>
                <a:gd name="connsiteX62" fmla="*/ 53885 w 165100"/>
                <a:gd name="connsiteY62" fmla="*/ 185464 h 193296"/>
                <a:gd name="connsiteX63" fmla="*/ 51065 w 165100"/>
                <a:gd name="connsiteY63" fmla="*/ 187970 h 193296"/>
                <a:gd name="connsiteX64" fmla="*/ 47306 w 165100"/>
                <a:gd name="connsiteY64" fmla="*/ 189537 h 193296"/>
                <a:gd name="connsiteX65" fmla="*/ 43546 w 165100"/>
                <a:gd name="connsiteY65" fmla="*/ 190477 h 193296"/>
                <a:gd name="connsiteX66" fmla="*/ 32895 w 165100"/>
                <a:gd name="connsiteY66" fmla="*/ 190163 h 193296"/>
                <a:gd name="connsiteX67" fmla="*/ 24749 w 165100"/>
                <a:gd name="connsiteY67" fmla="*/ 192983 h 193296"/>
                <a:gd name="connsiteX68" fmla="*/ 21930 w 165100"/>
                <a:gd name="connsiteY68" fmla="*/ 193296 h 193296"/>
                <a:gd name="connsiteX69" fmla="*/ 18170 w 165100"/>
                <a:gd name="connsiteY69" fmla="*/ 189537 h 193296"/>
                <a:gd name="connsiteX70" fmla="*/ 13158 w 165100"/>
                <a:gd name="connsiteY70" fmla="*/ 180765 h 193296"/>
                <a:gd name="connsiteX71" fmla="*/ 5639 w 165100"/>
                <a:gd name="connsiteY71" fmla="*/ 161341 h 193296"/>
                <a:gd name="connsiteX72" fmla="*/ 0 w 165100"/>
                <a:gd name="connsiteY72" fmla="*/ 139411 h 193296"/>
                <a:gd name="connsiteX73" fmla="*/ 18170 w 165100"/>
                <a:gd name="connsiteY73" fmla="*/ 138471 h 193296"/>
                <a:gd name="connsiteX74" fmla="*/ 26942 w 165100"/>
                <a:gd name="connsiteY74" fmla="*/ 133146 h 193296"/>
                <a:gd name="connsiteX75" fmla="*/ 50125 w 165100"/>
                <a:gd name="connsiteY75" fmla="*/ 110902 h 193296"/>
                <a:gd name="connsiteX76" fmla="*/ 53571 w 165100"/>
                <a:gd name="connsiteY76" fmla="*/ 104950 h 193296"/>
                <a:gd name="connsiteX77" fmla="*/ 52318 w 165100"/>
                <a:gd name="connsiteY77" fmla="*/ 100877 h 193296"/>
                <a:gd name="connsiteX78" fmla="*/ 42920 w 165100"/>
                <a:gd name="connsiteY78" fmla="*/ 96178 h 193296"/>
                <a:gd name="connsiteX79" fmla="*/ 37907 w 165100"/>
                <a:gd name="connsiteY79" fmla="*/ 92732 h 193296"/>
                <a:gd name="connsiteX80" fmla="*/ 33521 w 165100"/>
                <a:gd name="connsiteY80" fmla="*/ 88346 h 193296"/>
                <a:gd name="connsiteX81" fmla="*/ 31015 w 165100"/>
                <a:gd name="connsiteY81" fmla="*/ 82707 h 193296"/>
                <a:gd name="connsiteX82" fmla="*/ 33521 w 165100"/>
                <a:gd name="connsiteY82" fmla="*/ 75188 h 193296"/>
                <a:gd name="connsiteX83" fmla="*/ 39474 w 165100"/>
                <a:gd name="connsiteY83" fmla="*/ 70802 h 193296"/>
                <a:gd name="connsiteX84" fmla="*/ 46993 w 165100"/>
                <a:gd name="connsiteY84" fmla="*/ 67043 h 193296"/>
                <a:gd name="connsiteX85" fmla="*/ 49812 w 165100"/>
                <a:gd name="connsiteY85" fmla="*/ 62657 h 193296"/>
                <a:gd name="connsiteX86" fmla="*/ 50439 w 165100"/>
                <a:gd name="connsiteY86" fmla="*/ 56704 h 193296"/>
                <a:gd name="connsiteX87" fmla="*/ 49185 w 165100"/>
                <a:gd name="connsiteY87" fmla="*/ 49812 h 193296"/>
                <a:gd name="connsiteX88" fmla="*/ 50439 w 165100"/>
                <a:gd name="connsiteY88" fmla="*/ 40727 h 193296"/>
                <a:gd name="connsiteX89" fmla="*/ 53885 w 165100"/>
                <a:gd name="connsiteY89" fmla="*/ 35401 h 193296"/>
                <a:gd name="connsiteX90" fmla="*/ 59211 w 165100"/>
                <a:gd name="connsiteY90" fmla="*/ 31955 h 193296"/>
                <a:gd name="connsiteX91" fmla="*/ 66416 w 165100"/>
                <a:gd name="connsiteY91" fmla="*/ 30702 h 193296"/>
                <a:gd name="connsiteX92" fmla="*/ 72055 w 165100"/>
                <a:gd name="connsiteY92" fmla="*/ 28196 h 193296"/>
                <a:gd name="connsiteX93" fmla="*/ 74562 w 165100"/>
                <a:gd name="connsiteY93" fmla="*/ 23809 h 193296"/>
                <a:gd name="connsiteX94" fmla="*/ 74875 w 165100"/>
                <a:gd name="connsiteY94" fmla="*/ 18797 h 193296"/>
                <a:gd name="connsiteX95" fmla="*/ 79887 w 165100"/>
                <a:gd name="connsiteY95" fmla="*/ 0 h 193296"/>
                <a:gd name="connsiteX96" fmla="*/ 96178 w 165100"/>
                <a:gd name="connsiteY96" fmla="*/ 3759 h 193296"/>
                <a:gd name="connsiteX97" fmla="*/ 99311 w 165100"/>
                <a:gd name="connsiteY97" fmla="*/ 3446 h 193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65100" h="193296">
                  <a:moveTo>
                    <a:pt x="99311" y="3446"/>
                  </a:moveTo>
                  <a:lnTo>
                    <a:pt x="112782" y="9085"/>
                  </a:lnTo>
                  <a:lnTo>
                    <a:pt x="112782" y="11905"/>
                  </a:lnTo>
                  <a:lnTo>
                    <a:pt x="109963" y="10965"/>
                  </a:lnTo>
                  <a:lnTo>
                    <a:pt x="101191" y="9085"/>
                  </a:lnTo>
                  <a:lnTo>
                    <a:pt x="101191" y="11905"/>
                  </a:lnTo>
                  <a:lnTo>
                    <a:pt x="105576" y="15977"/>
                  </a:lnTo>
                  <a:lnTo>
                    <a:pt x="107143" y="20677"/>
                  </a:lnTo>
                  <a:lnTo>
                    <a:pt x="107770" y="25689"/>
                  </a:lnTo>
                  <a:lnTo>
                    <a:pt x="109963" y="30388"/>
                  </a:lnTo>
                  <a:lnTo>
                    <a:pt x="114349" y="33208"/>
                  </a:lnTo>
                  <a:lnTo>
                    <a:pt x="125314" y="33835"/>
                  </a:lnTo>
                  <a:lnTo>
                    <a:pt x="134399" y="37907"/>
                  </a:lnTo>
                  <a:lnTo>
                    <a:pt x="139725" y="37907"/>
                  </a:lnTo>
                  <a:lnTo>
                    <a:pt x="143484" y="39787"/>
                  </a:lnTo>
                  <a:lnTo>
                    <a:pt x="145050" y="47619"/>
                  </a:lnTo>
                  <a:lnTo>
                    <a:pt x="144111" y="53571"/>
                  </a:lnTo>
                  <a:lnTo>
                    <a:pt x="140351" y="59524"/>
                  </a:lnTo>
                  <a:lnTo>
                    <a:pt x="139098" y="64850"/>
                  </a:lnTo>
                  <a:lnTo>
                    <a:pt x="136278" y="64850"/>
                  </a:lnTo>
                  <a:lnTo>
                    <a:pt x="127820" y="55764"/>
                  </a:lnTo>
                  <a:lnTo>
                    <a:pt x="119988" y="65163"/>
                  </a:lnTo>
                  <a:lnTo>
                    <a:pt x="123434" y="70489"/>
                  </a:lnTo>
                  <a:lnTo>
                    <a:pt x="131579" y="74875"/>
                  </a:lnTo>
                  <a:lnTo>
                    <a:pt x="139098" y="80514"/>
                  </a:lnTo>
                  <a:lnTo>
                    <a:pt x="142544" y="90852"/>
                  </a:lnTo>
                  <a:lnTo>
                    <a:pt x="140978" y="100877"/>
                  </a:lnTo>
                  <a:lnTo>
                    <a:pt x="135652" y="104950"/>
                  </a:lnTo>
                  <a:lnTo>
                    <a:pt x="127820" y="98998"/>
                  </a:lnTo>
                  <a:lnTo>
                    <a:pt x="130639" y="107143"/>
                  </a:lnTo>
                  <a:lnTo>
                    <a:pt x="136592" y="116542"/>
                  </a:lnTo>
                  <a:lnTo>
                    <a:pt x="143797" y="125000"/>
                  </a:lnTo>
                  <a:lnTo>
                    <a:pt x="151003" y="130639"/>
                  </a:lnTo>
                  <a:lnTo>
                    <a:pt x="153509" y="127193"/>
                  </a:lnTo>
                  <a:lnTo>
                    <a:pt x="157895" y="134399"/>
                  </a:lnTo>
                  <a:lnTo>
                    <a:pt x="165100" y="158522"/>
                  </a:lnTo>
                  <a:lnTo>
                    <a:pt x="156329" y="151629"/>
                  </a:lnTo>
                  <a:lnTo>
                    <a:pt x="152569" y="147557"/>
                  </a:lnTo>
                  <a:lnTo>
                    <a:pt x="148810" y="142231"/>
                  </a:lnTo>
                  <a:lnTo>
                    <a:pt x="143797" y="144111"/>
                  </a:lnTo>
                  <a:lnTo>
                    <a:pt x="139098" y="147243"/>
                  </a:lnTo>
                  <a:lnTo>
                    <a:pt x="137845" y="149123"/>
                  </a:lnTo>
                  <a:lnTo>
                    <a:pt x="134085" y="149750"/>
                  </a:lnTo>
                  <a:lnTo>
                    <a:pt x="127193" y="152256"/>
                  </a:lnTo>
                  <a:lnTo>
                    <a:pt x="121867" y="152256"/>
                  </a:lnTo>
                  <a:lnTo>
                    <a:pt x="109649" y="148810"/>
                  </a:lnTo>
                  <a:lnTo>
                    <a:pt x="104323" y="149123"/>
                  </a:lnTo>
                  <a:lnTo>
                    <a:pt x="104323" y="152256"/>
                  </a:lnTo>
                  <a:lnTo>
                    <a:pt x="114975" y="156642"/>
                  </a:lnTo>
                  <a:lnTo>
                    <a:pt x="121241" y="161028"/>
                  </a:lnTo>
                  <a:lnTo>
                    <a:pt x="121554" y="166667"/>
                  </a:lnTo>
                  <a:lnTo>
                    <a:pt x="112782" y="173873"/>
                  </a:lnTo>
                  <a:lnTo>
                    <a:pt x="107143" y="177005"/>
                  </a:lnTo>
                  <a:lnTo>
                    <a:pt x="100564" y="179512"/>
                  </a:lnTo>
                  <a:lnTo>
                    <a:pt x="93672" y="180765"/>
                  </a:lnTo>
                  <a:lnTo>
                    <a:pt x="86466" y="180138"/>
                  </a:lnTo>
                  <a:lnTo>
                    <a:pt x="82707" y="177632"/>
                  </a:lnTo>
                  <a:lnTo>
                    <a:pt x="76755" y="168547"/>
                  </a:lnTo>
                  <a:lnTo>
                    <a:pt x="72055" y="164787"/>
                  </a:lnTo>
                  <a:lnTo>
                    <a:pt x="74875" y="172306"/>
                  </a:lnTo>
                  <a:lnTo>
                    <a:pt x="61090" y="175439"/>
                  </a:lnTo>
                  <a:lnTo>
                    <a:pt x="56704" y="178258"/>
                  </a:lnTo>
                  <a:lnTo>
                    <a:pt x="53885" y="185464"/>
                  </a:lnTo>
                  <a:lnTo>
                    <a:pt x="51065" y="187970"/>
                  </a:lnTo>
                  <a:lnTo>
                    <a:pt x="47306" y="189537"/>
                  </a:lnTo>
                  <a:lnTo>
                    <a:pt x="43546" y="190477"/>
                  </a:lnTo>
                  <a:lnTo>
                    <a:pt x="32895" y="190163"/>
                  </a:lnTo>
                  <a:lnTo>
                    <a:pt x="24749" y="192983"/>
                  </a:lnTo>
                  <a:lnTo>
                    <a:pt x="21930" y="193296"/>
                  </a:lnTo>
                  <a:lnTo>
                    <a:pt x="18170" y="189537"/>
                  </a:lnTo>
                  <a:lnTo>
                    <a:pt x="13158" y="180765"/>
                  </a:lnTo>
                  <a:lnTo>
                    <a:pt x="5639" y="161341"/>
                  </a:lnTo>
                  <a:lnTo>
                    <a:pt x="0" y="139411"/>
                  </a:lnTo>
                  <a:lnTo>
                    <a:pt x="18170" y="138471"/>
                  </a:lnTo>
                  <a:lnTo>
                    <a:pt x="26942" y="133146"/>
                  </a:lnTo>
                  <a:lnTo>
                    <a:pt x="50125" y="110902"/>
                  </a:lnTo>
                  <a:lnTo>
                    <a:pt x="53571" y="104950"/>
                  </a:lnTo>
                  <a:lnTo>
                    <a:pt x="52318" y="100877"/>
                  </a:lnTo>
                  <a:lnTo>
                    <a:pt x="42920" y="96178"/>
                  </a:lnTo>
                  <a:lnTo>
                    <a:pt x="37907" y="92732"/>
                  </a:lnTo>
                  <a:lnTo>
                    <a:pt x="33521" y="88346"/>
                  </a:lnTo>
                  <a:lnTo>
                    <a:pt x="31015" y="82707"/>
                  </a:lnTo>
                  <a:lnTo>
                    <a:pt x="33521" y="75188"/>
                  </a:lnTo>
                  <a:lnTo>
                    <a:pt x="39474" y="70802"/>
                  </a:lnTo>
                  <a:lnTo>
                    <a:pt x="46993" y="67043"/>
                  </a:lnTo>
                  <a:lnTo>
                    <a:pt x="49812" y="62657"/>
                  </a:lnTo>
                  <a:lnTo>
                    <a:pt x="50439" y="56704"/>
                  </a:lnTo>
                  <a:lnTo>
                    <a:pt x="49185" y="49812"/>
                  </a:lnTo>
                  <a:lnTo>
                    <a:pt x="50439" y="40727"/>
                  </a:lnTo>
                  <a:lnTo>
                    <a:pt x="53885" y="35401"/>
                  </a:lnTo>
                  <a:lnTo>
                    <a:pt x="59211" y="31955"/>
                  </a:lnTo>
                  <a:lnTo>
                    <a:pt x="66416" y="30702"/>
                  </a:lnTo>
                  <a:lnTo>
                    <a:pt x="72055" y="28196"/>
                  </a:lnTo>
                  <a:lnTo>
                    <a:pt x="74562" y="23809"/>
                  </a:lnTo>
                  <a:lnTo>
                    <a:pt x="74875" y="18797"/>
                  </a:lnTo>
                  <a:lnTo>
                    <a:pt x="79887" y="0"/>
                  </a:lnTo>
                  <a:lnTo>
                    <a:pt x="96178" y="3759"/>
                  </a:lnTo>
                  <a:lnTo>
                    <a:pt x="99311" y="3446"/>
                  </a:lnTo>
                  <a:close/>
                </a:path>
              </a:pathLst>
            </a:custGeom>
            <a:grpFill/>
            <a:ln w="6248" cap="rnd">
              <a:solidFill>
                <a:srgbClr val="0070C0"/>
              </a:solidFill>
              <a:prstDash val="solid"/>
              <a:round/>
            </a:ln>
          </p:spPr>
          <p:txBody>
            <a:bodyPr rtlCol="0" anchor="ctr"/>
            <a:lstStyle/>
            <a:p>
              <a:endParaRPr lang="vi-VN"/>
            </a:p>
          </p:txBody>
        </p:sp>
        <p:sp>
          <p:nvSpPr>
            <p:cNvPr id="90" name="Freeform: Shape 89">
              <a:extLst>
                <a:ext uri="{FF2B5EF4-FFF2-40B4-BE49-F238E27FC236}">
                  <a16:creationId xmlns:a16="http://schemas.microsoft.com/office/drawing/2014/main" id="{93DCE213-D623-49EC-9F46-413CF289C6A1}"/>
                </a:ext>
              </a:extLst>
            </p:cNvPr>
            <p:cNvSpPr/>
            <p:nvPr/>
          </p:nvSpPr>
          <p:spPr>
            <a:xfrm>
              <a:off x="3973998" y="1461203"/>
              <a:ext cx="154135" cy="175752"/>
            </a:xfrm>
            <a:custGeom>
              <a:avLst/>
              <a:gdLst>
                <a:gd name="connsiteX0" fmla="*/ 109336 w 154135"/>
                <a:gd name="connsiteY0" fmla="*/ 1566 h 175752"/>
                <a:gd name="connsiteX1" fmla="*/ 112469 w 154135"/>
                <a:gd name="connsiteY1" fmla="*/ 34461 h 175752"/>
                <a:gd name="connsiteX2" fmla="*/ 100877 w 154135"/>
                <a:gd name="connsiteY2" fmla="*/ 59837 h 175752"/>
                <a:gd name="connsiteX3" fmla="*/ 98058 w 154135"/>
                <a:gd name="connsiteY3" fmla="*/ 68609 h 175752"/>
                <a:gd name="connsiteX4" fmla="*/ 96491 w 154135"/>
                <a:gd name="connsiteY4" fmla="*/ 76755 h 175752"/>
                <a:gd name="connsiteX5" fmla="*/ 98371 w 154135"/>
                <a:gd name="connsiteY5" fmla="*/ 85526 h 175752"/>
                <a:gd name="connsiteX6" fmla="*/ 103384 w 154135"/>
                <a:gd name="connsiteY6" fmla="*/ 93672 h 175752"/>
                <a:gd name="connsiteX7" fmla="*/ 116855 w 154135"/>
                <a:gd name="connsiteY7" fmla="*/ 104010 h 175752"/>
                <a:gd name="connsiteX8" fmla="*/ 125940 w 154135"/>
                <a:gd name="connsiteY8" fmla="*/ 109963 h 175752"/>
                <a:gd name="connsiteX9" fmla="*/ 154136 w 154135"/>
                <a:gd name="connsiteY9" fmla="*/ 139098 h 175752"/>
                <a:gd name="connsiteX10" fmla="*/ 143797 w 154135"/>
                <a:gd name="connsiteY10" fmla="*/ 146930 h 175752"/>
                <a:gd name="connsiteX11" fmla="*/ 138785 w 154135"/>
                <a:gd name="connsiteY11" fmla="*/ 149750 h 175752"/>
                <a:gd name="connsiteX12" fmla="*/ 132519 w 154135"/>
                <a:gd name="connsiteY12" fmla="*/ 152256 h 175752"/>
                <a:gd name="connsiteX13" fmla="*/ 109963 w 154135"/>
                <a:gd name="connsiteY13" fmla="*/ 151316 h 175752"/>
                <a:gd name="connsiteX14" fmla="*/ 103697 w 154135"/>
                <a:gd name="connsiteY14" fmla="*/ 152256 h 175752"/>
                <a:gd name="connsiteX15" fmla="*/ 97745 w 154135"/>
                <a:gd name="connsiteY15" fmla="*/ 155702 h 175752"/>
                <a:gd name="connsiteX16" fmla="*/ 92732 w 154135"/>
                <a:gd name="connsiteY16" fmla="*/ 160088 h 175752"/>
                <a:gd name="connsiteX17" fmla="*/ 92419 w 154135"/>
                <a:gd name="connsiteY17" fmla="*/ 168233 h 175752"/>
                <a:gd name="connsiteX18" fmla="*/ 77068 w 154135"/>
                <a:gd name="connsiteY18" fmla="*/ 175752 h 175752"/>
                <a:gd name="connsiteX19" fmla="*/ 69862 w 154135"/>
                <a:gd name="connsiteY19" fmla="*/ 175126 h 175752"/>
                <a:gd name="connsiteX20" fmla="*/ 67356 w 154135"/>
                <a:gd name="connsiteY20" fmla="*/ 172619 h 175752"/>
                <a:gd name="connsiteX21" fmla="*/ 57958 w 154135"/>
                <a:gd name="connsiteY21" fmla="*/ 158208 h 175752"/>
                <a:gd name="connsiteX22" fmla="*/ 56078 w 154135"/>
                <a:gd name="connsiteY22" fmla="*/ 153822 h 175752"/>
                <a:gd name="connsiteX23" fmla="*/ 55451 w 154135"/>
                <a:gd name="connsiteY23" fmla="*/ 149123 h 175752"/>
                <a:gd name="connsiteX24" fmla="*/ 56391 w 154135"/>
                <a:gd name="connsiteY24" fmla="*/ 144111 h 175752"/>
                <a:gd name="connsiteX25" fmla="*/ 58584 w 154135"/>
                <a:gd name="connsiteY25" fmla="*/ 136278 h 175752"/>
                <a:gd name="connsiteX26" fmla="*/ 57331 w 154135"/>
                <a:gd name="connsiteY26" fmla="*/ 133459 h 175752"/>
                <a:gd name="connsiteX27" fmla="*/ 53258 w 154135"/>
                <a:gd name="connsiteY27" fmla="*/ 131579 h 175752"/>
                <a:gd name="connsiteX28" fmla="*/ 47619 w 154135"/>
                <a:gd name="connsiteY28" fmla="*/ 131266 h 175752"/>
                <a:gd name="connsiteX29" fmla="*/ 40727 w 154135"/>
                <a:gd name="connsiteY29" fmla="*/ 130639 h 175752"/>
                <a:gd name="connsiteX30" fmla="*/ 36654 w 154135"/>
                <a:gd name="connsiteY30" fmla="*/ 129386 h 175752"/>
                <a:gd name="connsiteX31" fmla="*/ 31328 w 154135"/>
                <a:gd name="connsiteY31" fmla="*/ 122807 h 175752"/>
                <a:gd name="connsiteX32" fmla="*/ 29762 w 154135"/>
                <a:gd name="connsiteY32" fmla="*/ 104950 h 175752"/>
                <a:gd name="connsiteX33" fmla="*/ 26003 w 154135"/>
                <a:gd name="connsiteY33" fmla="*/ 97744 h 175752"/>
                <a:gd name="connsiteX34" fmla="*/ 22243 w 154135"/>
                <a:gd name="connsiteY34" fmla="*/ 95865 h 175752"/>
                <a:gd name="connsiteX35" fmla="*/ 14411 w 154135"/>
                <a:gd name="connsiteY35" fmla="*/ 93672 h 175752"/>
                <a:gd name="connsiteX36" fmla="*/ 10652 w 154135"/>
                <a:gd name="connsiteY36" fmla="*/ 91166 h 175752"/>
                <a:gd name="connsiteX37" fmla="*/ 8459 w 154135"/>
                <a:gd name="connsiteY37" fmla="*/ 87406 h 175752"/>
                <a:gd name="connsiteX38" fmla="*/ 7519 w 154135"/>
                <a:gd name="connsiteY38" fmla="*/ 83020 h 175752"/>
                <a:gd name="connsiteX39" fmla="*/ 7205 w 154135"/>
                <a:gd name="connsiteY39" fmla="*/ 73622 h 175752"/>
                <a:gd name="connsiteX40" fmla="*/ 9085 w 154135"/>
                <a:gd name="connsiteY40" fmla="*/ 66416 h 175752"/>
                <a:gd name="connsiteX41" fmla="*/ 12218 w 154135"/>
                <a:gd name="connsiteY41" fmla="*/ 58897 h 175752"/>
                <a:gd name="connsiteX42" fmla="*/ 12531 w 154135"/>
                <a:gd name="connsiteY42" fmla="*/ 52318 h 175752"/>
                <a:gd name="connsiteX43" fmla="*/ 6579 w 154135"/>
                <a:gd name="connsiteY43" fmla="*/ 47306 h 175752"/>
                <a:gd name="connsiteX44" fmla="*/ 2506 w 154135"/>
                <a:gd name="connsiteY44" fmla="*/ 45426 h 175752"/>
                <a:gd name="connsiteX45" fmla="*/ 627 w 154135"/>
                <a:gd name="connsiteY45" fmla="*/ 42920 h 175752"/>
                <a:gd name="connsiteX46" fmla="*/ 0 w 154135"/>
                <a:gd name="connsiteY46" fmla="*/ 39787 h 175752"/>
                <a:gd name="connsiteX47" fmla="*/ 1566 w 154135"/>
                <a:gd name="connsiteY47" fmla="*/ 32268 h 175752"/>
                <a:gd name="connsiteX48" fmla="*/ 3759 w 154135"/>
                <a:gd name="connsiteY48" fmla="*/ 24749 h 175752"/>
                <a:gd name="connsiteX49" fmla="*/ 7519 w 154135"/>
                <a:gd name="connsiteY49" fmla="*/ 16291 h 175752"/>
                <a:gd name="connsiteX50" fmla="*/ 12218 w 154135"/>
                <a:gd name="connsiteY50" fmla="*/ 12218 h 175752"/>
                <a:gd name="connsiteX51" fmla="*/ 16291 w 154135"/>
                <a:gd name="connsiteY51" fmla="*/ 10025 h 175752"/>
                <a:gd name="connsiteX52" fmla="*/ 46679 w 154135"/>
                <a:gd name="connsiteY52" fmla="*/ 4699 h 175752"/>
                <a:gd name="connsiteX53" fmla="*/ 54198 w 154135"/>
                <a:gd name="connsiteY53" fmla="*/ 1880 h 175752"/>
                <a:gd name="connsiteX54" fmla="*/ 77068 w 154135"/>
                <a:gd name="connsiteY54" fmla="*/ 0 h 175752"/>
                <a:gd name="connsiteX55" fmla="*/ 109336 w 154135"/>
                <a:gd name="connsiteY55" fmla="*/ 1566 h 17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4135" h="175752">
                  <a:moveTo>
                    <a:pt x="109336" y="1566"/>
                  </a:moveTo>
                  <a:lnTo>
                    <a:pt x="112469" y="34461"/>
                  </a:lnTo>
                  <a:lnTo>
                    <a:pt x="100877" y="59837"/>
                  </a:lnTo>
                  <a:lnTo>
                    <a:pt x="98058" y="68609"/>
                  </a:lnTo>
                  <a:lnTo>
                    <a:pt x="96491" y="76755"/>
                  </a:lnTo>
                  <a:lnTo>
                    <a:pt x="98371" y="85526"/>
                  </a:lnTo>
                  <a:lnTo>
                    <a:pt x="103384" y="93672"/>
                  </a:lnTo>
                  <a:lnTo>
                    <a:pt x="116855" y="104010"/>
                  </a:lnTo>
                  <a:lnTo>
                    <a:pt x="125940" y="109963"/>
                  </a:lnTo>
                  <a:lnTo>
                    <a:pt x="154136" y="139098"/>
                  </a:lnTo>
                  <a:lnTo>
                    <a:pt x="143797" y="146930"/>
                  </a:lnTo>
                  <a:lnTo>
                    <a:pt x="138785" y="149750"/>
                  </a:lnTo>
                  <a:lnTo>
                    <a:pt x="132519" y="152256"/>
                  </a:lnTo>
                  <a:lnTo>
                    <a:pt x="109963" y="151316"/>
                  </a:lnTo>
                  <a:lnTo>
                    <a:pt x="103697" y="152256"/>
                  </a:lnTo>
                  <a:lnTo>
                    <a:pt x="97745" y="155702"/>
                  </a:lnTo>
                  <a:lnTo>
                    <a:pt x="92732" y="160088"/>
                  </a:lnTo>
                  <a:lnTo>
                    <a:pt x="92419" y="168233"/>
                  </a:lnTo>
                  <a:lnTo>
                    <a:pt x="77068" y="175752"/>
                  </a:lnTo>
                  <a:lnTo>
                    <a:pt x="69862" y="175126"/>
                  </a:lnTo>
                  <a:lnTo>
                    <a:pt x="67356" y="172619"/>
                  </a:lnTo>
                  <a:lnTo>
                    <a:pt x="57958" y="158208"/>
                  </a:lnTo>
                  <a:lnTo>
                    <a:pt x="56078" y="153822"/>
                  </a:lnTo>
                  <a:lnTo>
                    <a:pt x="55451" y="149123"/>
                  </a:lnTo>
                  <a:lnTo>
                    <a:pt x="56391" y="144111"/>
                  </a:lnTo>
                  <a:lnTo>
                    <a:pt x="58584" y="136278"/>
                  </a:lnTo>
                  <a:lnTo>
                    <a:pt x="57331" y="133459"/>
                  </a:lnTo>
                  <a:lnTo>
                    <a:pt x="53258" y="131579"/>
                  </a:lnTo>
                  <a:lnTo>
                    <a:pt x="47619" y="131266"/>
                  </a:lnTo>
                  <a:lnTo>
                    <a:pt x="40727" y="130639"/>
                  </a:lnTo>
                  <a:lnTo>
                    <a:pt x="36654" y="129386"/>
                  </a:lnTo>
                  <a:lnTo>
                    <a:pt x="31328" y="122807"/>
                  </a:lnTo>
                  <a:lnTo>
                    <a:pt x="29762" y="104950"/>
                  </a:lnTo>
                  <a:lnTo>
                    <a:pt x="26003" y="97744"/>
                  </a:lnTo>
                  <a:lnTo>
                    <a:pt x="22243" y="95865"/>
                  </a:lnTo>
                  <a:lnTo>
                    <a:pt x="14411" y="93672"/>
                  </a:lnTo>
                  <a:lnTo>
                    <a:pt x="10652" y="91166"/>
                  </a:lnTo>
                  <a:lnTo>
                    <a:pt x="8459" y="87406"/>
                  </a:lnTo>
                  <a:lnTo>
                    <a:pt x="7519" y="83020"/>
                  </a:lnTo>
                  <a:lnTo>
                    <a:pt x="7205" y="73622"/>
                  </a:lnTo>
                  <a:lnTo>
                    <a:pt x="9085" y="66416"/>
                  </a:lnTo>
                  <a:lnTo>
                    <a:pt x="12218" y="58897"/>
                  </a:lnTo>
                  <a:lnTo>
                    <a:pt x="12531" y="52318"/>
                  </a:lnTo>
                  <a:lnTo>
                    <a:pt x="6579" y="47306"/>
                  </a:lnTo>
                  <a:lnTo>
                    <a:pt x="2506" y="45426"/>
                  </a:lnTo>
                  <a:lnTo>
                    <a:pt x="627" y="42920"/>
                  </a:lnTo>
                  <a:lnTo>
                    <a:pt x="0" y="39787"/>
                  </a:lnTo>
                  <a:lnTo>
                    <a:pt x="1566" y="32268"/>
                  </a:lnTo>
                  <a:lnTo>
                    <a:pt x="3759" y="24749"/>
                  </a:lnTo>
                  <a:lnTo>
                    <a:pt x="7519" y="16291"/>
                  </a:lnTo>
                  <a:lnTo>
                    <a:pt x="12218" y="12218"/>
                  </a:lnTo>
                  <a:lnTo>
                    <a:pt x="16291" y="10025"/>
                  </a:lnTo>
                  <a:lnTo>
                    <a:pt x="46679" y="4699"/>
                  </a:lnTo>
                  <a:lnTo>
                    <a:pt x="54198" y="1880"/>
                  </a:lnTo>
                  <a:lnTo>
                    <a:pt x="77068" y="0"/>
                  </a:lnTo>
                  <a:lnTo>
                    <a:pt x="109336" y="1566"/>
                  </a:lnTo>
                  <a:close/>
                </a:path>
              </a:pathLst>
            </a:custGeom>
            <a:grpFill/>
            <a:ln w="6248" cap="rnd">
              <a:solidFill>
                <a:srgbClr val="0070C0"/>
              </a:solidFill>
              <a:prstDash val="solid"/>
              <a:round/>
            </a:ln>
          </p:spPr>
          <p:txBody>
            <a:bodyPr rtlCol="0" anchor="ctr"/>
            <a:lstStyle/>
            <a:p>
              <a:endParaRPr lang="vi-VN"/>
            </a:p>
          </p:txBody>
        </p:sp>
        <p:sp>
          <p:nvSpPr>
            <p:cNvPr id="91" name="Freeform: Shape 90">
              <a:extLst>
                <a:ext uri="{FF2B5EF4-FFF2-40B4-BE49-F238E27FC236}">
                  <a16:creationId xmlns:a16="http://schemas.microsoft.com/office/drawing/2014/main" id="{F8267E15-0D50-41C2-BBAD-8D6878ECB17D}"/>
                </a:ext>
              </a:extLst>
            </p:cNvPr>
            <p:cNvSpPr/>
            <p:nvPr/>
          </p:nvSpPr>
          <p:spPr>
            <a:xfrm>
              <a:off x="3713346" y="1291717"/>
              <a:ext cx="311090" cy="366542"/>
            </a:xfrm>
            <a:custGeom>
              <a:avLst/>
              <a:gdLst>
                <a:gd name="connsiteX0" fmla="*/ 271617 w 311090"/>
                <a:gd name="connsiteY0" fmla="*/ 20677 h 366542"/>
                <a:gd name="connsiteX1" fmla="*/ 280076 w 311090"/>
                <a:gd name="connsiteY1" fmla="*/ 38534 h 366542"/>
                <a:gd name="connsiteX2" fmla="*/ 282269 w 311090"/>
                <a:gd name="connsiteY2" fmla="*/ 48872 h 366542"/>
                <a:gd name="connsiteX3" fmla="*/ 281955 w 311090"/>
                <a:gd name="connsiteY3" fmla="*/ 57331 h 366542"/>
                <a:gd name="connsiteX4" fmla="*/ 273184 w 311090"/>
                <a:gd name="connsiteY4" fmla="*/ 69236 h 366542"/>
                <a:gd name="connsiteX5" fmla="*/ 271617 w 311090"/>
                <a:gd name="connsiteY5" fmla="*/ 75188 h 366542"/>
                <a:gd name="connsiteX6" fmla="*/ 270364 w 311090"/>
                <a:gd name="connsiteY6" fmla="*/ 82707 h 366542"/>
                <a:gd name="connsiteX7" fmla="*/ 270677 w 311090"/>
                <a:gd name="connsiteY7" fmla="*/ 91792 h 366542"/>
                <a:gd name="connsiteX8" fmla="*/ 272244 w 311090"/>
                <a:gd name="connsiteY8" fmla="*/ 101504 h 366542"/>
                <a:gd name="connsiteX9" fmla="*/ 275063 w 311090"/>
                <a:gd name="connsiteY9" fmla="*/ 112156 h 366542"/>
                <a:gd name="connsiteX10" fmla="*/ 279449 w 311090"/>
                <a:gd name="connsiteY10" fmla="*/ 120614 h 366542"/>
                <a:gd name="connsiteX11" fmla="*/ 284775 w 311090"/>
                <a:gd name="connsiteY11" fmla="*/ 126567 h 366542"/>
                <a:gd name="connsiteX12" fmla="*/ 298559 w 311090"/>
                <a:gd name="connsiteY12" fmla="*/ 136278 h 366542"/>
                <a:gd name="connsiteX13" fmla="*/ 304512 w 311090"/>
                <a:gd name="connsiteY13" fmla="*/ 141604 h 366542"/>
                <a:gd name="connsiteX14" fmla="*/ 309524 w 311090"/>
                <a:gd name="connsiteY14" fmla="*/ 149436 h 366542"/>
                <a:gd name="connsiteX15" fmla="*/ 311091 w 311090"/>
                <a:gd name="connsiteY15" fmla="*/ 156015 h 366542"/>
                <a:gd name="connsiteX16" fmla="*/ 310778 w 311090"/>
                <a:gd name="connsiteY16" fmla="*/ 162594 h 366542"/>
                <a:gd name="connsiteX17" fmla="*/ 307332 w 311090"/>
                <a:gd name="connsiteY17" fmla="*/ 174186 h 366542"/>
                <a:gd name="connsiteX18" fmla="*/ 276943 w 311090"/>
                <a:gd name="connsiteY18" fmla="*/ 179512 h 366542"/>
                <a:gd name="connsiteX19" fmla="*/ 272870 w 311090"/>
                <a:gd name="connsiteY19" fmla="*/ 181705 h 366542"/>
                <a:gd name="connsiteX20" fmla="*/ 268171 w 311090"/>
                <a:gd name="connsiteY20" fmla="*/ 185777 h 366542"/>
                <a:gd name="connsiteX21" fmla="*/ 264412 w 311090"/>
                <a:gd name="connsiteY21" fmla="*/ 194236 h 366542"/>
                <a:gd name="connsiteX22" fmla="*/ 262219 w 311090"/>
                <a:gd name="connsiteY22" fmla="*/ 201755 h 366542"/>
                <a:gd name="connsiteX23" fmla="*/ 260652 w 311090"/>
                <a:gd name="connsiteY23" fmla="*/ 209274 h 366542"/>
                <a:gd name="connsiteX24" fmla="*/ 261279 w 311090"/>
                <a:gd name="connsiteY24" fmla="*/ 212406 h 366542"/>
                <a:gd name="connsiteX25" fmla="*/ 263158 w 311090"/>
                <a:gd name="connsiteY25" fmla="*/ 214913 h 366542"/>
                <a:gd name="connsiteX26" fmla="*/ 267231 w 311090"/>
                <a:gd name="connsiteY26" fmla="*/ 216792 h 366542"/>
                <a:gd name="connsiteX27" fmla="*/ 273184 w 311090"/>
                <a:gd name="connsiteY27" fmla="*/ 221805 h 366542"/>
                <a:gd name="connsiteX28" fmla="*/ 272870 w 311090"/>
                <a:gd name="connsiteY28" fmla="*/ 228384 h 366542"/>
                <a:gd name="connsiteX29" fmla="*/ 269737 w 311090"/>
                <a:gd name="connsiteY29" fmla="*/ 235903 h 366542"/>
                <a:gd name="connsiteX30" fmla="*/ 267858 w 311090"/>
                <a:gd name="connsiteY30" fmla="*/ 243108 h 366542"/>
                <a:gd name="connsiteX31" fmla="*/ 268171 w 311090"/>
                <a:gd name="connsiteY31" fmla="*/ 252507 h 366542"/>
                <a:gd name="connsiteX32" fmla="*/ 269111 w 311090"/>
                <a:gd name="connsiteY32" fmla="*/ 256893 h 366542"/>
                <a:gd name="connsiteX33" fmla="*/ 271304 w 311090"/>
                <a:gd name="connsiteY33" fmla="*/ 260652 h 366542"/>
                <a:gd name="connsiteX34" fmla="*/ 275063 w 311090"/>
                <a:gd name="connsiteY34" fmla="*/ 263158 h 366542"/>
                <a:gd name="connsiteX35" fmla="*/ 282895 w 311090"/>
                <a:gd name="connsiteY35" fmla="*/ 265351 h 366542"/>
                <a:gd name="connsiteX36" fmla="*/ 286655 w 311090"/>
                <a:gd name="connsiteY36" fmla="*/ 267231 h 366542"/>
                <a:gd name="connsiteX37" fmla="*/ 290414 w 311090"/>
                <a:gd name="connsiteY37" fmla="*/ 274437 h 366542"/>
                <a:gd name="connsiteX38" fmla="*/ 291981 w 311090"/>
                <a:gd name="connsiteY38" fmla="*/ 292294 h 366542"/>
                <a:gd name="connsiteX39" fmla="*/ 297306 w 311090"/>
                <a:gd name="connsiteY39" fmla="*/ 298873 h 366542"/>
                <a:gd name="connsiteX40" fmla="*/ 301379 w 311090"/>
                <a:gd name="connsiteY40" fmla="*/ 300126 h 366542"/>
                <a:gd name="connsiteX41" fmla="*/ 308271 w 311090"/>
                <a:gd name="connsiteY41" fmla="*/ 300752 h 366542"/>
                <a:gd name="connsiteX42" fmla="*/ 299813 w 311090"/>
                <a:gd name="connsiteY42" fmla="*/ 312344 h 366542"/>
                <a:gd name="connsiteX43" fmla="*/ 295427 w 311090"/>
                <a:gd name="connsiteY43" fmla="*/ 315477 h 366542"/>
                <a:gd name="connsiteX44" fmla="*/ 286028 w 311090"/>
                <a:gd name="connsiteY44" fmla="*/ 317983 h 366542"/>
                <a:gd name="connsiteX45" fmla="*/ 271617 w 311090"/>
                <a:gd name="connsiteY45" fmla="*/ 316417 h 366542"/>
                <a:gd name="connsiteX46" fmla="*/ 248121 w 311090"/>
                <a:gd name="connsiteY46" fmla="*/ 326442 h 366542"/>
                <a:gd name="connsiteX47" fmla="*/ 241542 w 311090"/>
                <a:gd name="connsiteY47" fmla="*/ 326442 h 366542"/>
                <a:gd name="connsiteX48" fmla="*/ 236529 w 311090"/>
                <a:gd name="connsiteY48" fmla="*/ 325189 h 366542"/>
                <a:gd name="connsiteX49" fmla="*/ 234023 w 311090"/>
                <a:gd name="connsiteY49" fmla="*/ 323309 h 366542"/>
                <a:gd name="connsiteX50" fmla="*/ 231204 w 311090"/>
                <a:gd name="connsiteY50" fmla="*/ 324875 h 366542"/>
                <a:gd name="connsiteX51" fmla="*/ 227444 w 311090"/>
                <a:gd name="connsiteY51" fmla="*/ 330514 h 366542"/>
                <a:gd name="connsiteX52" fmla="*/ 224311 w 311090"/>
                <a:gd name="connsiteY52" fmla="*/ 342419 h 366542"/>
                <a:gd name="connsiteX53" fmla="*/ 214286 w 311090"/>
                <a:gd name="connsiteY53" fmla="*/ 366542 h 366542"/>
                <a:gd name="connsiteX54" fmla="*/ 200815 w 311090"/>
                <a:gd name="connsiteY54" fmla="*/ 351818 h 366542"/>
                <a:gd name="connsiteX55" fmla="*/ 193923 w 311090"/>
                <a:gd name="connsiteY55" fmla="*/ 348058 h 366542"/>
                <a:gd name="connsiteX56" fmla="*/ 186091 w 311090"/>
                <a:gd name="connsiteY56" fmla="*/ 344612 h 366542"/>
                <a:gd name="connsiteX57" fmla="*/ 179825 w 311090"/>
                <a:gd name="connsiteY57" fmla="*/ 343046 h 366542"/>
                <a:gd name="connsiteX58" fmla="*/ 173873 w 311090"/>
                <a:gd name="connsiteY58" fmla="*/ 339913 h 366542"/>
                <a:gd name="connsiteX59" fmla="*/ 169173 w 311090"/>
                <a:gd name="connsiteY59" fmla="*/ 335214 h 366542"/>
                <a:gd name="connsiteX60" fmla="*/ 162281 w 311090"/>
                <a:gd name="connsiteY60" fmla="*/ 324562 h 366542"/>
                <a:gd name="connsiteX61" fmla="*/ 157895 w 311090"/>
                <a:gd name="connsiteY61" fmla="*/ 315790 h 366542"/>
                <a:gd name="connsiteX62" fmla="*/ 152256 w 311090"/>
                <a:gd name="connsiteY62" fmla="*/ 296680 h 366542"/>
                <a:gd name="connsiteX63" fmla="*/ 147870 w 311090"/>
                <a:gd name="connsiteY63" fmla="*/ 287595 h 366542"/>
                <a:gd name="connsiteX64" fmla="*/ 140665 w 311090"/>
                <a:gd name="connsiteY64" fmla="*/ 278823 h 366542"/>
                <a:gd name="connsiteX65" fmla="*/ 106203 w 311090"/>
                <a:gd name="connsiteY65" fmla="*/ 255013 h 366542"/>
                <a:gd name="connsiteX66" fmla="*/ 99624 w 311090"/>
                <a:gd name="connsiteY66" fmla="*/ 248121 h 366542"/>
                <a:gd name="connsiteX67" fmla="*/ 95865 w 311090"/>
                <a:gd name="connsiteY67" fmla="*/ 239975 h 366542"/>
                <a:gd name="connsiteX68" fmla="*/ 95238 w 311090"/>
                <a:gd name="connsiteY68" fmla="*/ 232770 h 366542"/>
                <a:gd name="connsiteX69" fmla="*/ 96491 w 311090"/>
                <a:gd name="connsiteY69" fmla="*/ 225564 h 366542"/>
                <a:gd name="connsiteX70" fmla="*/ 105890 w 311090"/>
                <a:gd name="connsiteY70" fmla="*/ 208334 h 366542"/>
                <a:gd name="connsiteX71" fmla="*/ 106830 w 311090"/>
                <a:gd name="connsiteY71" fmla="*/ 203321 h 366542"/>
                <a:gd name="connsiteX72" fmla="*/ 106203 w 311090"/>
                <a:gd name="connsiteY72" fmla="*/ 197682 h 366542"/>
                <a:gd name="connsiteX73" fmla="*/ 104324 w 311090"/>
                <a:gd name="connsiteY73" fmla="*/ 190790 h 366542"/>
                <a:gd name="connsiteX74" fmla="*/ 100251 w 311090"/>
                <a:gd name="connsiteY74" fmla="*/ 183584 h 366542"/>
                <a:gd name="connsiteX75" fmla="*/ 94612 w 311090"/>
                <a:gd name="connsiteY75" fmla="*/ 176065 h 366542"/>
                <a:gd name="connsiteX76" fmla="*/ 86780 w 311090"/>
                <a:gd name="connsiteY76" fmla="*/ 170113 h 366542"/>
                <a:gd name="connsiteX77" fmla="*/ 77694 w 311090"/>
                <a:gd name="connsiteY77" fmla="*/ 165101 h 366542"/>
                <a:gd name="connsiteX78" fmla="*/ 66103 w 311090"/>
                <a:gd name="connsiteY78" fmla="*/ 161654 h 366542"/>
                <a:gd name="connsiteX79" fmla="*/ 40100 w 311090"/>
                <a:gd name="connsiteY79" fmla="*/ 159775 h 366542"/>
                <a:gd name="connsiteX80" fmla="*/ 10965 w 311090"/>
                <a:gd name="connsiteY80" fmla="*/ 164787 h 366542"/>
                <a:gd name="connsiteX81" fmla="*/ 3759 w 311090"/>
                <a:gd name="connsiteY81" fmla="*/ 152882 h 366542"/>
                <a:gd name="connsiteX82" fmla="*/ 1253 w 311090"/>
                <a:gd name="connsiteY82" fmla="*/ 145364 h 366542"/>
                <a:gd name="connsiteX83" fmla="*/ 2193 w 311090"/>
                <a:gd name="connsiteY83" fmla="*/ 135652 h 366542"/>
                <a:gd name="connsiteX84" fmla="*/ 8772 w 311090"/>
                <a:gd name="connsiteY84" fmla="*/ 122494 h 366542"/>
                <a:gd name="connsiteX85" fmla="*/ 10338 w 311090"/>
                <a:gd name="connsiteY85" fmla="*/ 112469 h 366542"/>
                <a:gd name="connsiteX86" fmla="*/ 7832 w 311090"/>
                <a:gd name="connsiteY86" fmla="*/ 105890 h 366542"/>
                <a:gd name="connsiteX87" fmla="*/ 3446 w 311090"/>
                <a:gd name="connsiteY87" fmla="*/ 99624 h 366542"/>
                <a:gd name="connsiteX88" fmla="*/ 0 w 311090"/>
                <a:gd name="connsiteY88" fmla="*/ 92419 h 366542"/>
                <a:gd name="connsiteX89" fmla="*/ 1253 w 311090"/>
                <a:gd name="connsiteY89" fmla="*/ 83020 h 366542"/>
                <a:gd name="connsiteX90" fmla="*/ 9085 w 311090"/>
                <a:gd name="connsiteY90" fmla="*/ 74562 h 366542"/>
                <a:gd name="connsiteX91" fmla="*/ 19110 w 311090"/>
                <a:gd name="connsiteY91" fmla="*/ 69549 h 366542"/>
                <a:gd name="connsiteX92" fmla="*/ 26003 w 311090"/>
                <a:gd name="connsiteY92" fmla="*/ 61717 h 366542"/>
                <a:gd name="connsiteX93" fmla="*/ 24749 w 311090"/>
                <a:gd name="connsiteY93" fmla="*/ 45426 h 366542"/>
                <a:gd name="connsiteX94" fmla="*/ 28509 w 311090"/>
                <a:gd name="connsiteY94" fmla="*/ 36967 h 366542"/>
                <a:gd name="connsiteX95" fmla="*/ 30702 w 311090"/>
                <a:gd name="connsiteY95" fmla="*/ 32895 h 366542"/>
                <a:gd name="connsiteX96" fmla="*/ 39160 w 311090"/>
                <a:gd name="connsiteY96" fmla="*/ 29135 h 366542"/>
                <a:gd name="connsiteX97" fmla="*/ 48246 w 311090"/>
                <a:gd name="connsiteY97" fmla="*/ 28196 h 366542"/>
                <a:gd name="connsiteX98" fmla="*/ 56391 w 311090"/>
                <a:gd name="connsiteY98" fmla="*/ 30075 h 366542"/>
                <a:gd name="connsiteX99" fmla="*/ 61404 w 311090"/>
                <a:gd name="connsiteY99" fmla="*/ 36967 h 366542"/>
                <a:gd name="connsiteX100" fmla="*/ 62657 w 311090"/>
                <a:gd name="connsiteY100" fmla="*/ 44173 h 366542"/>
                <a:gd name="connsiteX101" fmla="*/ 64850 w 311090"/>
                <a:gd name="connsiteY101" fmla="*/ 55138 h 366542"/>
                <a:gd name="connsiteX102" fmla="*/ 67043 w 311090"/>
                <a:gd name="connsiteY102" fmla="*/ 62657 h 366542"/>
                <a:gd name="connsiteX103" fmla="*/ 73935 w 311090"/>
                <a:gd name="connsiteY103" fmla="*/ 75188 h 366542"/>
                <a:gd name="connsiteX104" fmla="*/ 78008 w 311090"/>
                <a:gd name="connsiteY104" fmla="*/ 80514 h 366542"/>
                <a:gd name="connsiteX105" fmla="*/ 83020 w 311090"/>
                <a:gd name="connsiteY105" fmla="*/ 85526 h 366542"/>
                <a:gd name="connsiteX106" fmla="*/ 90226 w 311090"/>
                <a:gd name="connsiteY106" fmla="*/ 91166 h 366542"/>
                <a:gd name="connsiteX107" fmla="*/ 94298 w 311090"/>
                <a:gd name="connsiteY107" fmla="*/ 93045 h 366542"/>
                <a:gd name="connsiteX108" fmla="*/ 98684 w 311090"/>
                <a:gd name="connsiteY108" fmla="*/ 93985 h 366542"/>
                <a:gd name="connsiteX109" fmla="*/ 159462 w 311090"/>
                <a:gd name="connsiteY109" fmla="*/ 97118 h 366542"/>
                <a:gd name="connsiteX110" fmla="*/ 165101 w 311090"/>
                <a:gd name="connsiteY110" fmla="*/ 98371 h 366542"/>
                <a:gd name="connsiteX111" fmla="*/ 181391 w 311090"/>
                <a:gd name="connsiteY111" fmla="*/ 107770 h 366542"/>
                <a:gd name="connsiteX112" fmla="*/ 194236 w 311090"/>
                <a:gd name="connsiteY112" fmla="*/ 118108 h 366542"/>
                <a:gd name="connsiteX113" fmla="*/ 198622 w 311090"/>
                <a:gd name="connsiteY113" fmla="*/ 120301 h 366542"/>
                <a:gd name="connsiteX114" fmla="*/ 204261 w 311090"/>
                <a:gd name="connsiteY114" fmla="*/ 122494 h 366542"/>
                <a:gd name="connsiteX115" fmla="*/ 203948 w 311090"/>
                <a:gd name="connsiteY115" fmla="*/ 114975 h 366542"/>
                <a:gd name="connsiteX116" fmla="*/ 210840 w 311090"/>
                <a:gd name="connsiteY116" fmla="*/ 98684 h 366542"/>
                <a:gd name="connsiteX117" fmla="*/ 211780 w 311090"/>
                <a:gd name="connsiteY117" fmla="*/ 88659 h 366542"/>
                <a:gd name="connsiteX118" fmla="*/ 205828 w 311090"/>
                <a:gd name="connsiteY118" fmla="*/ 50125 h 366542"/>
                <a:gd name="connsiteX119" fmla="*/ 209274 w 311090"/>
                <a:gd name="connsiteY119" fmla="*/ 20677 h 366542"/>
                <a:gd name="connsiteX120" fmla="*/ 208334 w 311090"/>
                <a:gd name="connsiteY120" fmla="*/ 5013 h 366542"/>
                <a:gd name="connsiteX121" fmla="*/ 213973 w 311090"/>
                <a:gd name="connsiteY121" fmla="*/ 1253 h 366542"/>
                <a:gd name="connsiteX122" fmla="*/ 222432 w 311090"/>
                <a:gd name="connsiteY122" fmla="*/ 0 h 366542"/>
                <a:gd name="connsiteX123" fmla="*/ 240915 w 311090"/>
                <a:gd name="connsiteY123" fmla="*/ 4386 h 366542"/>
                <a:gd name="connsiteX124" fmla="*/ 260652 w 311090"/>
                <a:gd name="connsiteY124" fmla="*/ 17857 h 366542"/>
                <a:gd name="connsiteX125" fmla="*/ 271617 w 311090"/>
                <a:gd name="connsiteY125" fmla="*/ 20677 h 36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311090" h="366542">
                  <a:moveTo>
                    <a:pt x="271617" y="20677"/>
                  </a:moveTo>
                  <a:lnTo>
                    <a:pt x="280076" y="38534"/>
                  </a:lnTo>
                  <a:lnTo>
                    <a:pt x="282269" y="48872"/>
                  </a:lnTo>
                  <a:lnTo>
                    <a:pt x="281955" y="57331"/>
                  </a:lnTo>
                  <a:lnTo>
                    <a:pt x="273184" y="69236"/>
                  </a:lnTo>
                  <a:lnTo>
                    <a:pt x="271617" y="75188"/>
                  </a:lnTo>
                  <a:lnTo>
                    <a:pt x="270364" y="82707"/>
                  </a:lnTo>
                  <a:lnTo>
                    <a:pt x="270677" y="91792"/>
                  </a:lnTo>
                  <a:lnTo>
                    <a:pt x="272244" y="101504"/>
                  </a:lnTo>
                  <a:lnTo>
                    <a:pt x="275063" y="112156"/>
                  </a:lnTo>
                  <a:lnTo>
                    <a:pt x="279449" y="120614"/>
                  </a:lnTo>
                  <a:lnTo>
                    <a:pt x="284775" y="126567"/>
                  </a:lnTo>
                  <a:lnTo>
                    <a:pt x="298559" y="136278"/>
                  </a:lnTo>
                  <a:lnTo>
                    <a:pt x="304512" y="141604"/>
                  </a:lnTo>
                  <a:lnTo>
                    <a:pt x="309524" y="149436"/>
                  </a:lnTo>
                  <a:lnTo>
                    <a:pt x="311091" y="156015"/>
                  </a:lnTo>
                  <a:lnTo>
                    <a:pt x="310778" y="162594"/>
                  </a:lnTo>
                  <a:lnTo>
                    <a:pt x="307332" y="174186"/>
                  </a:lnTo>
                  <a:lnTo>
                    <a:pt x="276943" y="179512"/>
                  </a:lnTo>
                  <a:lnTo>
                    <a:pt x="272870" y="181705"/>
                  </a:lnTo>
                  <a:lnTo>
                    <a:pt x="268171" y="185777"/>
                  </a:lnTo>
                  <a:lnTo>
                    <a:pt x="264412" y="194236"/>
                  </a:lnTo>
                  <a:lnTo>
                    <a:pt x="262219" y="201755"/>
                  </a:lnTo>
                  <a:lnTo>
                    <a:pt x="260652" y="209274"/>
                  </a:lnTo>
                  <a:lnTo>
                    <a:pt x="261279" y="212406"/>
                  </a:lnTo>
                  <a:lnTo>
                    <a:pt x="263158" y="214913"/>
                  </a:lnTo>
                  <a:lnTo>
                    <a:pt x="267231" y="216792"/>
                  </a:lnTo>
                  <a:lnTo>
                    <a:pt x="273184" y="221805"/>
                  </a:lnTo>
                  <a:lnTo>
                    <a:pt x="272870" y="228384"/>
                  </a:lnTo>
                  <a:lnTo>
                    <a:pt x="269737" y="235903"/>
                  </a:lnTo>
                  <a:lnTo>
                    <a:pt x="267858" y="243108"/>
                  </a:lnTo>
                  <a:lnTo>
                    <a:pt x="268171" y="252507"/>
                  </a:lnTo>
                  <a:lnTo>
                    <a:pt x="269111" y="256893"/>
                  </a:lnTo>
                  <a:lnTo>
                    <a:pt x="271304" y="260652"/>
                  </a:lnTo>
                  <a:lnTo>
                    <a:pt x="275063" y="263158"/>
                  </a:lnTo>
                  <a:lnTo>
                    <a:pt x="282895" y="265351"/>
                  </a:lnTo>
                  <a:lnTo>
                    <a:pt x="286655" y="267231"/>
                  </a:lnTo>
                  <a:lnTo>
                    <a:pt x="290414" y="274437"/>
                  </a:lnTo>
                  <a:lnTo>
                    <a:pt x="291981" y="292294"/>
                  </a:lnTo>
                  <a:lnTo>
                    <a:pt x="297306" y="298873"/>
                  </a:lnTo>
                  <a:lnTo>
                    <a:pt x="301379" y="300126"/>
                  </a:lnTo>
                  <a:lnTo>
                    <a:pt x="308271" y="300752"/>
                  </a:lnTo>
                  <a:lnTo>
                    <a:pt x="299813" y="312344"/>
                  </a:lnTo>
                  <a:lnTo>
                    <a:pt x="295427" y="315477"/>
                  </a:lnTo>
                  <a:lnTo>
                    <a:pt x="286028" y="317983"/>
                  </a:lnTo>
                  <a:lnTo>
                    <a:pt x="271617" y="316417"/>
                  </a:lnTo>
                  <a:lnTo>
                    <a:pt x="248121" y="326442"/>
                  </a:lnTo>
                  <a:lnTo>
                    <a:pt x="241542" y="326442"/>
                  </a:lnTo>
                  <a:lnTo>
                    <a:pt x="236529" y="325189"/>
                  </a:lnTo>
                  <a:lnTo>
                    <a:pt x="234023" y="323309"/>
                  </a:lnTo>
                  <a:lnTo>
                    <a:pt x="231204" y="324875"/>
                  </a:lnTo>
                  <a:lnTo>
                    <a:pt x="227444" y="330514"/>
                  </a:lnTo>
                  <a:lnTo>
                    <a:pt x="224311" y="342419"/>
                  </a:lnTo>
                  <a:lnTo>
                    <a:pt x="214286" y="366542"/>
                  </a:lnTo>
                  <a:lnTo>
                    <a:pt x="200815" y="351818"/>
                  </a:lnTo>
                  <a:lnTo>
                    <a:pt x="193923" y="348058"/>
                  </a:lnTo>
                  <a:lnTo>
                    <a:pt x="186091" y="344612"/>
                  </a:lnTo>
                  <a:lnTo>
                    <a:pt x="179825" y="343046"/>
                  </a:lnTo>
                  <a:lnTo>
                    <a:pt x="173873" y="339913"/>
                  </a:lnTo>
                  <a:lnTo>
                    <a:pt x="169173" y="335214"/>
                  </a:lnTo>
                  <a:lnTo>
                    <a:pt x="162281" y="324562"/>
                  </a:lnTo>
                  <a:lnTo>
                    <a:pt x="157895" y="315790"/>
                  </a:lnTo>
                  <a:lnTo>
                    <a:pt x="152256" y="296680"/>
                  </a:lnTo>
                  <a:lnTo>
                    <a:pt x="147870" y="287595"/>
                  </a:lnTo>
                  <a:lnTo>
                    <a:pt x="140665" y="278823"/>
                  </a:lnTo>
                  <a:lnTo>
                    <a:pt x="106203" y="255013"/>
                  </a:lnTo>
                  <a:lnTo>
                    <a:pt x="99624" y="248121"/>
                  </a:lnTo>
                  <a:lnTo>
                    <a:pt x="95865" y="239975"/>
                  </a:lnTo>
                  <a:lnTo>
                    <a:pt x="95238" y="232770"/>
                  </a:lnTo>
                  <a:lnTo>
                    <a:pt x="96491" y="225564"/>
                  </a:lnTo>
                  <a:lnTo>
                    <a:pt x="105890" y="208334"/>
                  </a:lnTo>
                  <a:lnTo>
                    <a:pt x="106830" y="203321"/>
                  </a:lnTo>
                  <a:lnTo>
                    <a:pt x="106203" y="197682"/>
                  </a:lnTo>
                  <a:lnTo>
                    <a:pt x="104324" y="190790"/>
                  </a:lnTo>
                  <a:lnTo>
                    <a:pt x="100251" y="183584"/>
                  </a:lnTo>
                  <a:lnTo>
                    <a:pt x="94612" y="176065"/>
                  </a:lnTo>
                  <a:lnTo>
                    <a:pt x="86780" y="170113"/>
                  </a:lnTo>
                  <a:lnTo>
                    <a:pt x="77694" y="165101"/>
                  </a:lnTo>
                  <a:lnTo>
                    <a:pt x="66103" y="161654"/>
                  </a:lnTo>
                  <a:lnTo>
                    <a:pt x="40100" y="159775"/>
                  </a:lnTo>
                  <a:lnTo>
                    <a:pt x="10965" y="164787"/>
                  </a:lnTo>
                  <a:lnTo>
                    <a:pt x="3759" y="152882"/>
                  </a:lnTo>
                  <a:lnTo>
                    <a:pt x="1253" y="145364"/>
                  </a:lnTo>
                  <a:lnTo>
                    <a:pt x="2193" y="135652"/>
                  </a:lnTo>
                  <a:lnTo>
                    <a:pt x="8772" y="122494"/>
                  </a:lnTo>
                  <a:lnTo>
                    <a:pt x="10338" y="112469"/>
                  </a:lnTo>
                  <a:lnTo>
                    <a:pt x="7832" y="105890"/>
                  </a:lnTo>
                  <a:lnTo>
                    <a:pt x="3446" y="99624"/>
                  </a:lnTo>
                  <a:lnTo>
                    <a:pt x="0" y="92419"/>
                  </a:lnTo>
                  <a:lnTo>
                    <a:pt x="1253" y="83020"/>
                  </a:lnTo>
                  <a:lnTo>
                    <a:pt x="9085" y="74562"/>
                  </a:lnTo>
                  <a:lnTo>
                    <a:pt x="19110" y="69549"/>
                  </a:lnTo>
                  <a:lnTo>
                    <a:pt x="26003" y="61717"/>
                  </a:lnTo>
                  <a:lnTo>
                    <a:pt x="24749" y="45426"/>
                  </a:lnTo>
                  <a:lnTo>
                    <a:pt x="28509" y="36967"/>
                  </a:lnTo>
                  <a:lnTo>
                    <a:pt x="30702" y="32895"/>
                  </a:lnTo>
                  <a:lnTo>
                    <a:pt x="39160" y="29135"/>
                  </a:lnTo>
                  <a:lnTo>
                    <a:pt x="48246" y="28196"/>
                  </a:lnTo>
                  <a:lnTo>
                    <a:pt x="56391" y="30075"/>
                  </a:lnTo>
                  <a:lnTo>
                    <a:pt x="61404" y="36967"/>
                  </a:lnTo>
                  <a:lnTo>
                    <a:pt x="62657" y="44173"/>
                  </a:lnTo>
                  <a:lnTo>
                    <a:pt x="64850" y="55138"/>
                  </a:lnTo>
                  <a:lnTo>
                    <a:pt x="67043" y="62657"/>
                  </a:lnTo>
                  <a:lnTo>
                    <a:pt x="73935" y="75188"/>
                  </a:lnTo>
                  <a:lnTo>
                    <a:pt x="78008" y="80514"/>
                  </a:lnTo>
                  <a:lnTo>
                    <a:pt x="83020" y="85526"/>
                  </a:lnTo>
                  <a:lnTo>
                    <a:pt x="90226" y="91166"/>
                  </a:lnTo>
                  <a:lnTo>
                    <a:pt x="94298" y="93045"/>
                  </a:lnTo>
                  <a:lnTo>
                    <a:pt x="98684" y="93985"/>
                  </a:lnTo>
                  <a:lnTo>
                    <a:pt x="159462" y="97118"/>
                  </a:lnTo>
                  <a:lnTo>
                    <a:pt x="165101" y="98371"/>
                  </a:lnTo>
                  <a:lnTo>
                    <a:pt x="181391" y="107770"/>
                  </a:lnTo>
                  <a:lnTo>
                    <a:pt x="194236" y="118108"/>
                  </a:lnTo>
                  <a:lnTo>
                    <a:pt x="198622" y="120301"/>
                  </a:lnTo>
                  <a:lnTo>
                    <a:pt x="204261" y="122494"/>
                  </a:lnTo>
                  <a:lnTo>
                    <a:pt x="203948" y="114975"/>
                  </a:lnTo>
                  <a:lnTo>
                    <a:pt x="210840" y="98684"/>
                  </a:lnTo>
                  <a:lnTo>
                    <a:pt x="211780" y="88659"/>
                  </a:lnTo>
                  <a:lnTo>
                    <a:pt x="205828" y="50125"/>
                  </a:lnTo>
                  <a:lnTo>
                    <a:pt x="209274" y="20677"/>
                  </a:lnTo>
                  <a:lnTo>
                    <a:pt x="208334" y="5013"/>
                  </a:lnTo>
                  <a:lnTo>
                    <a:pt x="213973" y="1253"/>
                  </a:lnTo>
                  <a:lnTo>
                    <a:pt x="222432" y="0"/>
                  </a:lnTo>
                  <a:lnTo>
                    <a:pt x="240915" y="4386"/>
                  </a:lnTo>
                  <a:lnTo>
                    <a:pt x="260652" y="17857"/>
                  </a:lnTo>
                  <a:lnTo>
                    <a:pt x="271617" y="20677"/>
                  </a:lnTo>
                  <a:close/>
                </a:path>
              </a:pathLst>
            </a:custGeom>
            <a:grpFill/>
            <a:ln w="6248" cap="rnd">
              <a:solidFill>
                <a:srgbClr val="0070C0"/>
              </a:solidFill>
              <a:prstDash val="solid"/>
              <a:round/>
            </a:ln>
          </p:spPr>
          <p:txBody>
            <a:bodyPr rtlCol="0" anchor="ctr"/>
            <a:lstStyle/>
            <a:p>
              <a:endParaRPr lang="vi-VN" dirty="0"/>
            </a:p>
          </p:txBody>
        </p:sp>
        <p:sp>
          <p:nvSpPr>
            <p:cNvPr id="92" name="Freeform: Shape 91">
              <a:extLst>
                <a:ext uri="{FF2B5EF4-FFF2-40B4-BE49-F238E27FC236}">
                  <a16:creationId xmlns:a16="http://schemas.microsoft.com/office/drawing/2014/main" id="{EFD26861-0D21-4BDF-9BA6-58F625C1E376}"/>
                </a:ext>
              </a:extLst>
            </p:cNvPr>
            <p:cNvSpPr/>
            <p:nvPr/>
          </p:nvSpPr>
          <p:spPr>
            <a:xfrm>
              <a:off x="3983710" y="1349048"/>
              <a:ext cx="169173" cy="119361"/>
            </a:xfrm>
            <a:custGeom>
              <a:avLst/>
              <a:gdLst>
                <a:gd name="connsiteX0" fmla="*/ 161655 w 169173"/>
                <a:gd name="connsiteY0" fmla="*/ 51692 h 119361"/>
                <a:gd name="connsiteX1" fmla="*/ 168547 w 169173"/>
                <a:gd name="connsiteY1" fmla="*/ 80514 h 119361"/>
                <a:gd name="connsiteX2" fmla="*/ 169173 w 169173"/>
                <a:gd name="connsiteY2" fmla="*/ 89912 h 119361"/>
                <a:gd name="connsiteX3" fmla="*/ 168233 w 169173"/>
                <a:gd name="connsiteY3" fmla="*/ 98684 h 119361"/>
                <a:gd name="connsiteX4" fmla="*/ 165414 w 169173"/>
                <a:gd name="connsiteY4" fmla="*/ 106830 h 119361"/>
                <a:gd name="connsiteX5" fmla="*/ 160401 w 169173"/>
                <a:gd name="connsiteY5" fmla="*/ 112782 h 119361"/>
                <a:gd name="connsiteX6" fmla="*/ 153196 w 169173"/>
                <a:gd name="connsiteY6" fmla="*/ 117168 h 119361"/>
                <a:gd name="connsiteX7" fmla="*/ 140978 w 169173"/>
                <a:gd name="connsiteY7" fmla="*/ 119048 h 119361"/>
                <a:gd name="connsiteX8" fmla="*/ 131266 w 169173"/>
                <a:gd name="connsiteY8" fmla="*/ 119361 h 119361"/>
                <a:gd name="connsiteX9" fmla="*/ 99624 w 169173"/>
                <a:gd name="connsiteY9" fmla="*/ 113722 h 119361"/>
                <a:gd name="connsiteX10" fmla="*/ 67356 w 169173"/>
                <a:gd name="connsiteY10" fmla="*/ 112156 h 119361"/>
                <a:gd name="connsiteX11" fmla="*/ 44486 w 169173"/>
                <a:gd name="connsiteY11" fmla="*/ 114035 h 119361"/>
                <a:gd name="connsiteX12" fmla="*/ 36968 w 169173"/>
                <a:gd name="connsiteY12" fmla="*/ 116855 h 119361"/>
                <a:gd name="connsiteX13" fmla="*/ 40414 w 169173"/>
                <a:gd name="connsiteY13" fmla="*/ 105263 h 119361"/>
                <a:gd name="connsiteX14" fmla="*/ 40727 w 169173"/>
                <a:gd name="connsiteY14" fmla="*/ 98684 h 119361"/>
                <a:gd name="connsiteX15" fmla="*/ 39160 w 169173"/>
                <a:gd name="connsiteY15" fmla="*/ 92105 h 119361"/>
                <a:gd name="connsiteX16" fmla="*/ 34148 w 169173"/>
                <a:gd name="connsiteY16" fmla="*/ 84273 h 119361"/>
                <a:gd name="connsiteX17" fmla="*/ 28196 w 169173"/>
                <a:gd name="connsiteY17" fmla="*/ 78948 h 119361"/>
                <a:gd name="connsiteX18" fmla="*/ 14411 w 169173"/>
                <a:gd name="connsiteY18" fmla="*/ 69236 h 119361"/>
                <a:gd name="connsiteX19" fmla="*/ 9085 w 169173"/>
                <a:gd name="connsiteY19" fmla="*/ 63283 h 119361"/>
                <a:gd name="connsiteX20" fmla="*/ 4699 w 169173"/>
                <a:gd name="connsiteY20" fmla="*/ 54825 h 119361"/>
                <a:gd name="connsiteX21" fmla="*/ 1880 w 169173"/>
                <a:gd name="connsiteY21" fmla="*/ 44173 h 119361"/>
                <a:gd name="connsiteX22" fmla="*/ 313 w 169173"/>
                <a:gd name="connsiteY22" fmla="*/ 34461 h 119361"/>
                <a:gd name="connsiteX23" fmla="*/ 0 w 169173"/>
                <a:gd name="connsiteY23" fmla="*/ 25376 h 119361"/>
                <a:gd name="connsiteX24" fmla="*/ 1253 w 169173"/>
                <a:gd name="connsiteY24" fmla="*/ 17857 h 119361"/>
                <a:gd name="connsiteX25" fmla="*/ 2820 w 169173"/>
                <a:gd name="connsiteY25" fmla="*/ 11905 h 119361"/>
                <a:gd name="connsiteX26" fmla="*/ 11592 w 169173"/>
                <a:gd name="connsiteY26" fmla="*/ 0 h 119361"/>
                <a:gd name="connsiteX27" fmla="*/ 47306 w 169173"/>
                <a:gd name="connsiteY27" fmla="*/ 16291 h 119361"/>
                <a:gd name="connsiteX28" fmla="*/ 54825 w 169173"/>
                <a:gd name="connsiteY28" fmla="*/ 18797 h 119361"/>
                <a:gd name="connsiteX29" fmla="*/ 65476 w 169173"/>
                <a:gd name="connsiteY29" fmla="*/ 18484 h 119361"/>
                <a:gd name="connsiteX30" fmla="*/ 71115 w 169173"/>
                <a:gd name="connsiteY30" fmla="*/ 19424 h 119361"/>
                <a:gd name="connsiteX31" fmla="*/ 78634 w 169173"/>
                <a:gd name="connsiteY31" fmla="*/ 22556 h 119361"/>
                <a:gd name="connsiteX32" fmla="*/ 125940 w 169173"/>
                <a:gd name="connsiteY32" fmla="*/ 30075 h 119361"/>
                <a:gd name="connsiteX33" fmla="*/ 131579 w 169173"/>
                <a:gd name="connsiteY33" fmla="*/ 31642 h 119361"/>
                <a:gd name="connsiteX34" fmla="*/ 141604 w 169173"/>
                <a:gd name="connsiteY34" fmla="*/ 36341 h 119361"/>
                <a:gd name="connsiteX35" fmla="*/ 146930 w 169173"/>
                <a:gd name="connsiteY35" fmla="*/ 39474 h 119361"/>
                <a:gd name="connsiteX36" fmla="*/ 154136 w 169173"/>
                <a:gd name="connsiteY36" fmla="*/ 47619 h 119361"/>
                <a:gd name="connsiteX37" fmla="*/ 161655 w 169173"/>
                <a:gd name="connsiteY37" fmla="*/ 51692 h 11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9173" h="119361">
                  <a:moveTo>
                    <a:pt x="161655" y="51692"/>
                  </a:moveTo>
                  <a:lnTo>
                    <a:pt x="168547" y="80514"/>
                  </a:lnTo>
                  <a:lnTo>
                    <a:pt x="169173" y="89912"/>
                  </a:lnTo>
                  <a:lnTo>
                    <a:pt x="168233" y="98684"/>
                  </a:lnTo>
                  <a:lnTo>
                    <a:pt x="165414" y="106830"/>
                  </a:lnTo>
                  <a:lnTo>
                    <a:pt x="160401" y="112782"/>
                  </a:lnTo>
                  <a:lnTo>
                    <a:pt x="153196" y="117168"/>
                  </a:lnTo>
                  <a:lnTo>
                    <a:pt x="140978" y="119048"/>
                  </a:lnTo>
                  <a:lnTo>
                    <a:pt x="131266" y="119361"/>
                  </a:lnTo>
                  <a:lnTo>
                    <a:pt x="99624" y="113722"/>
                  </a:lnTo>
                  <a:lnTo>
                    <a:pt x="67356" y="112156"/>
                  </a:lnTo>
                  <a:lnTo>
                    <a:pt x="44486" y="114035"/>
                  </a:lnTo>
                  <a:lnTo>
                    <a:pt x="36968" y="116855"/>
                  </a:lnTo>
                  <a:lnTo>
                    <a:pt x="40414" y="105263"/>
                  </a:lnTo>
                  <a:lnTo>
                    <a:pt x="40727" y="98684"/>
                  </a:lnTo>
                  <a:lnTo>
                    <a:pt x="39160" y="92105"/>
                  </a:lnTo>
                  <a:lnTo>
                    <a:pt x="34148" y="84273"/>
                  </a:lnTo>
                  <a:lnTo>
                    <a:pt x="28196" y="78948"/>
                  </a:lnTo>
                  <a:lnTo>
                    <a:pt x="14411" y="69236"/>
                  </a:lnTo>
                  <a:lnTo>
                    <a:pt x="9085" y="63283"/>
                  </a:lnTo>
                  <a:lnTo>
                    <a:pt x="4699" y="54825"/>
                  </a:lnTo>
                  <a:lnTo>
                    <a:pt x="1880" y="44173"/>
                  </a:lnTo>
                  <a:lnTo>
                    <a:pt x="313" y="34461"/>
                  </a:lnTo>
                  <a:lnTo>
                    <a:pt x="0" y="25376"/>
                  </a:lnTo>
                  <a:lnTo>
                    <a:pt x="1253" y="17857"/>
                  </a:lnTo>
                  <a:lnTo>
                    <a:pt x="2820" y="11905"/>
                  </a:lnTo>
                  <a:lnTo>
                    <a:pt x="11592" y="0"/>
                  </a:lnTo>
                  <a:lnTo>
                    <a:pt x="47306" y="16291"/>
                  </a:lnTo>
                  <a:lnTo>
                    <a:pt x="54825" y="18797"/>
                  </a:lnTo>
                  <a:lnTo>
                    <a:pt x="65476" y="18484"/>
                  </a:lnTo>
                  <a:lnTo>
                    <a:pt x="71115" y="19424"/>
                  </a:lnTo>
                  <a:lnTo>
                    <a:pt x="78634" y="22556"/>
                  </a:lnTo>
                  <a:lnTo>
                    <a:pt x="125940" y="30075"/>
                  </a:lnTo>
                  <a:lnTo>
                    <a:pt x="131579" y="31642"/>
                  </a:lnTo>
                  <a:lnTo>
                    <a:pt x="141604" y="36341"/>
                  </a:lnTo>
                  <a:lnTo>
                    <a:pt x="146930" y="39474"/>
                  </a:lnTo>
                  <a:lnTo>
                    <a:pt x="154136" y="47619"/>
                  </a:lnTo>
                  <a:lnTo>
                    <a:pt x="161655" y="51692"/>
                  </a:lnTo>
                  <a:close/>
                </a:path>
              </a:pathLst>
            </a:custGeom>
            <a:grpFill/>
            <a:ln w="6248" cap="rnd">
              <a:solidFill>
                <a:srgbClr val="0070C0"/>
              </a:solidFill>
              <a:prstDash val="solid"/>
              <a:round/>
            </a:ln>
          </p:spPr>
          <p:txBody>
            <a:bodyPr rtlCol="0" anchor="ctr"/>
            <a:lstStyle/>
            <a:p>
              <a:endParaRPr lang="vi-VN"/>
            </a:p>
          </p:txBody>
        </p:sp>
        <p:sp>
          <p:nvSpPr>
            <p:cNvPr id="93" name="Freeform: Shape 92">
              <a:extLst>
                <a:ext uri="{FF2B5EF4-FFF2-40B4-BE49-F238E27FC236}">
                  <a16:creationId xmlns:a16="http://schemas.microsoft.com/office/drawing/2014/main" id="{35F182ED-4E9B-4323-A82E-711FEE2B6429}"/>
                </a:ext>
              </a:extLst>
            </p:cNvPr>
            <p:cNvSpPr/>
            <p:nvPr/>
          </p:nvSpPr>
          <p:spPr>
            <a:xfrm>
              <a:off x="3728383" y="1213709"/>
              <a:ext cx="196742" cy="200501"/>
            </a:xfrm>
            <a:custGeom>
              <a:avLst/>
              <a:gdLst>
                <a:gd name="connsiteX0" fmla="*/ 193296 w 196742"/>
                <a:gd name="connsiteY0" fmla="*/ 83020 h 200501"/>
                <a:gd name="connsiteX1" fmla="*/ 194236 w 196742"/>
                <a:gd name="connsiteY1" fmla="*/ 98684 h 200501"/>
                <a:gd name="connsiteX2" fmla="*/ 190790 w 196742"/>
                <a:gd name="connsiteY2" fmla="*/ 128133 h 200501"/>
                <a:gd name="connsiteX3" fmla="*/ 196742 w 196742"/>
                <a:gd name="connsiteY3" fmla="*/ 166667 h 200501"/>
                <a:gd name="connsiteX4" fmla="*/ 195802 w 196742"/>
                <a:gd name="connsiteY4" fmla="*/ 176692 h 200501"/>
                <a:gd name="connsiteX5" fmla="*/ 188910 w 196742"/>
                <a:gd name="connsiteY5" fmla="*/ 192983 h 200501"/>
                <a:gd name="connsiteX6" fmla="*/ 189223 w 196742"/>
                <a:gd name="connsiteY6" fmla="*/ 200502 h 200501"/>
                <a:gd name="connsiteX7" fmla="*/ 183584 w 196742"/>
                <a:gd name="connsiteY7" fmla="*/ 198309 h 200501"/>
                <a:gd name="connsiteX8" fmla="*/ 179198 w 196742"/>
                <a:gd name="connsiteY8" fmla="*/ 196116 h 200501"/>
                <a:gd name="connsiteX9" fmla="*/ 166354 w 196742"/>
                <a:gd name="connsiteY9" fmla="*/ 185777 h 200501"/>
                <a:gd name="connsiteX10" fmla="*/ 150063 w 196742"/>
                <a:gd name="connsiteY10" fmla="*/ 176379 h 200501"/>
                <a:gd name="connsiteX11" fmla="*/ 144424 w 196742"/>
                <a:gd name="connsiteY11" fmla="*/ 175126 h 200501"/>
                <a:gd name="connsiteX12" fmla="*/ 83647 w 196742"/>
                <a:gd name="connsiteY12" fmla="*/ 171993 h 200501"/>
                <a:gd name="connsiteX13" fmla="*/ 79261 w 196742"/>
                <a:gd name="connsiteY13" fmla="*/ 171053 h 200501"/>
                <a:gd name="connsiteX14" fmla="*/ 75188 w 196742"/>
                <a:gd name="connsiteY14" fmla="*/ 169173 h 200501"/>
                <a:gd name="connsiteX15" fmla="*/ 67983 w 196742"/>
                <a:gd name="connsiteY15" fmla="*/ 163534 h 200501"/>
                <a:gd name="connsiteX16" fmla="*/ 62970 w 196742"/>
                <a:gd name="connsiteY16" fmla="*/ 158522 h 200501"/>
                <a:gd name="connsiteX17" fmla="*/ 58897 w 196742"/>
                <a:gd name="connsiteY17" fmla="*/ 153196 h 200501"/>
                <a:gd name="connsiteX18" fmla="*/ 52005 w 196742"/>
                <a:gd name="connsiteY18" fmla="*/ 140664 h 200501"/>
                <a:gd name="connsiteX19" fmla="*/ 49812 w 196742"/>
                <a:gd name="connsiteY19" fmla="*/ 133146 h 200501"/>
                <a:gd name="connsiteX20" fmla="*/ 47619 w 196742"/>
                <a:gd name="connsiteY20" fmla="*/ 122181 h 200501"/>
                <a:gd name="connsiteX21" fmla="*/ 54825 w 196742"/>
                <a:gd name="connsiteY21" fmla="*/ 117795 h 200501"/>
                <a:gd name="connsiteX22" fmla="*/ 59837 w 196742"/>
                <a:gd name="connsiteY22" fmla="*/ 111216 h 200501"/>
                <a:gd name="connsiteX23" fmla="*/ 59524 w 196742"/>
                <a:gd name="connsiteY23" fmla="*/ 106203 h 200501"/>
                <a:gd name="connsiteX24" fmla="*/ 57018 w 196742"/>
                <a:gd name="connsiteY24" fmla="*/ 100564 h 200501"/>
                <a:gd name="connsiteX25" fmla="*/ 43233 w 196742"/>
                <a:gd name="connsiteY25" fmla="*/ 83333 h 200501"/>
                <a:gd name="connsiteX26" fmla="*/ 35401 w 196742"/>
                <a:gd name="connsiteY26" fmla="*/ 66729 h 200501"/>
                <a:gd name="connsiteX27" fmla="*/ 31955 w 196742"/>
                <a:gd name="connsiteY27" fmla="*/ 61717 h 200501"/>
                <a:gd name="connsiteX28" fmla="*/ 24749 w 196742"/>
                <a:gd name="connsiteY28" fmla="*/ 58584 h 200501"/>
                <a:gd name="connsiteX29" fmla="*/ 20050 w 196742"/>
                <a:gd name="connsiteY29" fmla="*/ 57958 h 200501"/>
                <a:gd name="connsiteX30" fmla="*/ 14724 w 196742"/>
                <a:gd name="connsiteY30" fmla="*/ 53571 h 200501"/>
                <a:gd name="connsiteX31" fmla="*/ 11278 w 196742"/>
                <a:gd name="connsiteY31" fmla="*/ 49812 h 200501"/>
                <a:gd name="connsiteX32" fmla="*/ 0 w 196742"/>
                <a:gd name="connsiteY32" fmla="*/ 13471 h 200501"/>
                <a:gd name="connsiteX33" fmla="*/ 32268 w 196742"/>
                <a:gd name="connsiteY33" fmla="*/ 22243 h 200501"/>
                <a:gd name="connsiteX34" fmla="*/ 60777 w 196742"/>
                <a:gd name="connsiteY34" fmla="*/ 21303 h 200501"/>
                <a:gd name="connsiteX35" fmla="*/ 73308 w 196742"/>
                <a:gd name="connsiteY35" fmla="*/ 18797 h 200501"/>
                <a:gd name="connsiteX36" fmla="*/ 94298 w 196742"/>
                <a:gd name="connsiteY36" fmla="*/ 10652 h 200501"/>
                <a:gd name="connsiteX37" fmla="*/ 101191 w 196742"/>
                <a:gd name="connsiteY37" fmla="*/ 7205 h 200501"/>
                <a:gd name="connsiteX38" fmla="*/ 110589 w 196742"/>
                <a:gd name="connsiteY38" fmla="*/ 0 h 200501"/>
                <a:gd name="connsiteX39" fmla="*/ 135652 w 196742"/>
                <a:gd name="connsiteY39" fmla="*/ 25063 h 200501"/>
                <a:gd name="connsiteX40" fmla="*/ 179825 w 196742"/>
                <a:gd name="connsiteY40" fmla="*/ 57644 h 200501"/>
                <a:gd name="connsiteX41" fmla="*/ 186404 w 196742"/>
                <a:gd name="connsiteY41" fmla="*/ 65476 h 200501"/>
                <a:gd name="connsiteX42" fmla="*/ 189850 w 196742"/>
                <a:gd name="connsiteY42" fmla="*/ 72682 h 200501"/>
                <a:gd name="connsiteX43" fmla="*/ 193296 w 196742"/>
                <a:gd name="connsiteY43" fmla="*/ 83020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6742" h="200501">
                  <a:moveTo>
                    <a:pt x="193296" y="83020"/>
                  </a:moveTo>
                  <a:lnTo>
                    <a:pt x="194236" y="98684"/>
                  </a:lnTo>
                  <a:lnTo>
                    <a:pt x="190790" y="128133"/>
                  </a:lnTo>
                  <a:lnTo>
                    <a:pt x="196742" y="166667"/>
                  </a:lnTo>
                  <a:lnTo>
                    <a:pt x="195802" y="176692"/>
                  </a:lnTo>
                  <a:lnTo>
                    <a:pt x="188910" y="192983"/>
                  </a:lnTo>
                  <a:lnTo>
                    <a:pt x="189223" y="200502"/>
                  </a:lnTo>
                  <a:lnTo>
                    <a:pt x="183584" y="198309"/>
                  </a:lnTo>
                  <a:lnTo>
                    <a:pt x="179198" y="196116"/>
                  </a:lnTo>
                  <a:lnTo>
                    <a:pt x="166354" y="185777"/>
                  </a:lnTo>
                  <a:lnTo>
                    <a:pt x="150063" y="176379"/>
                  </a:lnTo>
                  <a:lnTo>
                    <a:pt x="144424" y="175126"/>
                  </a:lnTo>
                  <a:lnTo>
                    <a:pt x="83647" y="171993"/>
                  </a:lnTo>
                  <a:lnTo>
                    <a:pt x="79261" y="171053"/>
                  </a:lnTo>
                  <a:lnTo>
                    <a:pt x="75188" y="169173"/>
                  </a:lnTo>
                  <a:lnTo>
                    <a:pt x="67983" y="163534"/>
                  </a:lnTo>
                  <a:lnTo>
                    <a:pt x="62970" y="158522"/>
                  </a:lnTo>
                  <a:lnTo>
                    <a:pt x="58897" y="153196"/>
                  </a:lnTo>
                  <a:lnTo>
                    <a:pt x="52005" y="140664"/>
                  </a:lnTo>
                  <a:lnTo>
                    <a:pt x="49812" y="133146"/>
                  </a:lnTo>
                  <a:lnTo>
                    <a:pt x="47619" y="122181"/>
                  </a:lnTo>
                  <a:lnTo>
                    <a:pt x="54825" y="117795"/>
                  </a:lnTo>
                  <a:lnTo>
                    <a:pt x="59837" y="111216"/>
                  </a:lnTo>
                  <a:lnTo>
                    <a:pt x="59524" y="106203"/>
                  </a:lnTo>
                  <a:lnTo>
                    <a:pt x="57018" y="100564"/>
                  </a:lnTo>
                  <a:lnTo>
                    <a:pt x="43233" y="83333"/>
                  </a:lnTo>
                  <a:lnTo>
                    <a:pt x="35401" y="66729"/>
                  </a:lnTo>
                  <a:lnTo>
                    <a:pt x="31955" y="61717"/>
                  </a:lnTo>
                  <a:lnTo>
                    <a:pt x="24749" y="58584"/>
                  </a:lnTo>
                  <a:lnTo>
                    <a:pt x="20050" y="57958"/>
                  </a:lnTo>
                  <a:lnTo>
                    <a:pt x="14724" y="53571"/>
                  </a:lnTo>
                  <a:lnTo>
                    <a:pt x="11278" y="49812"/>
                  </a:lnTo>
                  <a:lnTo>
                    <a:pt x="0" y="13471"/>
                  </a:lnTo>
                  <a:lnTo>
                    <a:pt x="32268" y="22243"/>
                  </a:lnTo>
                  <a:lnTo>
                    <a:pt x="60777" y="21303"/>
                  </a:lnTo>
                  <a:lnTo>
                    <a:pt x="73308" y="18797"/>
                  </a:lnTo>
                  <a:lnTo>
                    <a:pt x="94298" y="10652"/>
                  </a:lnTo>
                  <a:lnTo>
                    <a:pt x="101191" y="7205"/>
                  </a:lnTo>
                  <a:lnTo>
                    <a:pt x="110589" y="0"/>
                  </a:lnTo>
                  <a:lnTo>
                    <a:pt x="135652" y="25063"/>
                  </a:lnTo>
                  <a:lnTo>
                    <a:pt x="179825" y="57644"/>
                  </a:lnTo>
                  <a:lnTo>
                    <a:pt x="186404" y="65476"/>
                  </a:lnTo>
                  <a:lnTo>
                    <a:pt x="189850" y="72682"/>
                  </a:lnTo>
                  <a:lnTo>
                    <a:pt x="193296" y="83020"/>
                  </a:lnTo>
                  <a:close/>
                </a:path>
              </a:pathLst>
            </a:custGeom>
            <a:grpFill/>
            <a:ln w="6248" cap="rnd">
              <a:solidFill>
                <a:srgbClr val="0070C0"/>
              </a:solidFill>
              <a:prstDash val="solid"/>
              <a:round/>
            </a:ln>
          </p:spPr>
          <p:txBody>
            <a:bodyPr rtlCol="0" anchor="ctr"/>
            <a:lstStyle/>
            <a:p>
              <a:endParaRPr lang="vi-VN"/>
            </a:p>
          </p:txBody>
        </p:sp>
        <p:sp>
          <p:nvSpPr>
            <p:cNvPr id="94" name="Freeform: Shape 93">
              <a:extLst>
                <a:ext uri="{FF2B5EF4-FFF2-40B4-BE49-F238E27FC236}">
                  <a16:creationId xmlns:a16="http://schemas.microsoft.com/office/drawing/2014/main" id="{C92FC576-E9EF-4CB0-8DE8-87ACDC0FD6C2}"/>
                </a:ext>
              </a:extLst>
            </p:cNvPr>
            <p:cNvSpPr/>
            <p:nvPr/>
          </p:nvSpPr>
          <p:spPr>
            <a:xfrm>
              <a:off x="3824248" y="1715903"/>
              <a:ext cx="263471" cy="215852"/>
            </a:xfrm>
            <a:custGeom>
              <a:avLst/>
              <a:gdLst>
                <a:gd name="connsiteX0" fmla="*/ 126880 w 263471"/>
                <a:gd name="connsiteY0" fmla="*/ 10025 h 215852"/>
                <a:gd name="connsiteX1" fmla="*/ 135339 w 263471"/>
                <a:gd name="connsiteY1" fmla="*/ 21303 h 215852"/>
                <a:gd name="connsiteX2" fmla="*/ 152882 w 263471"/>
                <a:gd name="connsiteY2" fmla="*/ 35714 h 215852"/>
                <a:gd name="connsiteX3" fmla="*/ 173559 w 263471"/>
                <a:gd name="connsiteY3" fmla="*/ 47619 h 215852"/>
                <a:gd name="connsiteX4" fmla="*/ 174812 w 263471"/>
                <a:gd name="connsiteY4" fmla="*/ 59524 h 215852"/>
                <a:gd name="connsiteX5" fmla="*/ 178885 w 263471"/>
                <a:gd name="connsiteY5" fmla="*/ 72055 h 215852"/>
                <a:gd name="connsiteX6" fmla="*/ 184524 w 263471"/>
                <a:gd name="connsiteY6" fmla="*/ 77068 h 215852"/>
                <a:gd name="connsiteX7" fmla="*/ 190790 w 263471"/>
                <a:gd name="connsiteY7" fmla="*/ 79261 h 215852"/>
                <a:gd name="connsiteX8" fmla="*/ 203008 w 263471"/>
                <a:gd name="connsiteY8" fmla="*/ 80514 h 215852"/>
                <a:gd name="connsiteX9" fmla="*/ 206767 w 263471"/>
                <a:gd name="connsiteY9" fmla="*/ 82707 h 215852"/>
                <a:gd name="connsiteX10" fmla="*/ 214913 w 263471"/>
                <a:gd name="connsiteY10" fmla="*/ 90852 h 215852"/>
                <a:gd name="connsiteX11" fmla="*/ 218672 w 263471"/>
                <a:gd name="connsiteY11" fmla="*/ 91479 h 215852"/>
                <a:gd name="connsiteX12" fmla="*/ 222745 w 263471"/>
                <a:gd name="connsiteY12" fmla="*/ 90226 h 215852"/>
                <a:gd name="connsiteX13" fmla="*/ 229324 w 263471"/>
                <a:gd name="connsiteY13" fmla="*/ 86466 h 215852"/>
                <a:gd name="connsiteX14" fmla="*/ 234336 w 263471"/>
                <a:gd name="connsiteY14" fmla="*/ 85840 h 215852"/>
                <a:gd name="connsiteX15" fmla="*/ 237782 w 263471"/>
                <a:gd name="connsiteY15" fmla="*/ 88659 h 215852"/>
                <a:gd name="connsiteX16" fmla="*/ 239975 w 263471"/>
                <a:gd name="connsiteY16" fmla="*/ 91792 h 215852"/>
                <a:gd name="connsiteX17" fmla="*/ 244675 w 263471"/>
                <a:gd name="connsiteY17" fmla="*/ 94612 h 215852"/>
                <a:gd name="connsiteX18" fmla="*/ 255013 w 263471"/>
                <a:gd name="connsiteY18" fmla="*/ 96178 h 215852"/>
                <a:gd name="connsiteX19" fmla="*/ 257833 w 263471"/>
                <a:gd name="connsiteY19" fmla="*/ 98058 h 215852"/>
                <a:gd name="connsiteX20" fmla="*/ 260339 w 263471"/>
                <a:gd name="connsiteY20" fmla="*/ 101504 h 215852"/>
                <a:gd name="connsiteX21" fmla="*/ 262219 w 263471"/>
                <a:gd name="connsiteY21" fmla="*/ 107456 h 215852"/>
                <a:gd name="connsiteX22" fmla="*/ 263158 w 263471"/>
                <a:gd name="connsiteY22" fmla="*/ 114035 h 215852"/>
                <a:gd name="connsiteX23" fmla="*/ 263472 w 263471"/>
                <a:gd name="connsiteY23" fmla="*/ 121241 h 215852"/>
                <a:gd name="connsiteX24" fmla="*/ 259086 w 263471"/>
                <a:gd name="connsiteY24" fmla="*/ 142544 h 215852"/>
                <a:gd name="connsiteX25" fmla="*/ 242795 w 263471"/>
                <a:gd name="connsiteY25" fmla="*/ 184837 h 215852"/>
                <a:gd name="connsiteX26" fmla="*/ 239975 w 263471"/>
                <a:gd name="connsiteY26" fmla="*/ 184837 h 215852"/>
                <a:gd name="connsiteX27" fmla="*/ 238722 w 263471"/>
                <a:gd name="connsiteY27" fmla="*/ 192356 h 215852"/>
                <a:gd name="connsiteX28" fmla="*/ 232143 w 263471"/>
                <a:gd name="connsiteY28" fmla="*/ 211780 h 215852"/>
                <a:gd name="connsiteX29" fmla="*/ 229950 w 263471"/>
                <a:gd name="connsiteY29" fmla="*/ 215853 h 215852"/>
                <a:gd name="connsiteX30" fmla="*/ 223685 w 263471"/>
                <a:gd name="connsiteY30" fmla="*/ 214286 h 215852"/>
                <a:gd name="connsiteX31" fmla="*/ 216792 w 263471"/>
                <a:gd name="connsiteY31" fmla="*/ 210213 h 215852"/>
                <a:gd name="connsiteX32" fmla="*/ 211153 w 263471"/>
                <a:gd name="connsiteY32" fmla="*/ 205201 h 215852"/>
                <a:gd name="connsiteX33" fmla="*/ 208960 w 263471"/>
                <a:gd name="connsiteY33" fmla="*/ 202068 h 215852"/>
                <a:gd name="connsiteX34" fmla="*/ 208960 w 263471"/>
                <a:gd name="connsiteY34" fmla="*/ 199875 h 215852"/>
                <a:gd name="connsiteX35" fmla="*/ 219612 w 263471"/>
                <a:gd name="connsiteY35" fmla="*/ 192043 h 215852"/>
                <a:gd name="connsiteX36" fmla="*/ 223371 w 263471"/>
                <a:gd name="connsiteY36" fmla="*/ 187344 h 215852"/>
                <a:gd name="connsiteX37" fmla="*/ 224311 w 263471"/>
                <a:gd name="connsiteY37" fmla="*/ 184837 h 215852"/>
                <a:gd name="connsiteX38" fmla="*/ 224311 w 263471"/>
                <a:gd name="connsiteY38" fmla="*/ 181391 h 215852"/>
                <a:gd name="connsiteX39" fmla="*/ 223058 w 263471"/>
                <a:gd name="connsiteY39" fmla="*/ 177005 h 215852"/>
                <a:gd name="connsiteX40" fmla="*/ 219925 w 263471"/>
                <a:gd name="connsiteY40" fmla="*/ 172933 h 215852"/>
                <a:gd name="connsiteX41" fmla="*/ 215539 w 263471"/>
                <a:gd name="connsiteY41" fmla="*/ 169800 h 215852"/>
                <a:gd name="connsiteX42" fmla="*/ 208647 w 263471"/>
                <a:gd name="connsiteY42" fmla="*/ 168233 h 215852"/>
                <a:gd name="connsiteX43" fmla="*/ 194236 w 263471"/>
                <a:gd name="connsiteY43" fmla="*/ 166980 h 215852"/>
                <a:gd name="connsiteX44" fmla="*/ 187030 w 263471"/>
                <a:gd name="connsiteY44" fmla="*/ 164787 h 215852"/>
                <a:gd name="connsiteX45" fmla="*/ 179198 w 263471"/>
                <a:gd name="connsiteY45" fmla="*/ 160088 h 215852"/>
                <a:gd name="connsiteX46" fmla="*/ 170740 w 263471"/>
                <a:gd name="connsiteY46" fmla="*/ 153196 h 215852"/>
                <a:gd name="connsiteX47" fmla="*/ 159775 w 263471"/>
                <a:gd name="connsiteY47" fmla="*/ 146304 h 215852"/>
                <a:gd name="connsiteX48" fmla="*/ 135652 w 263471"/>
                <a:gd name="connsiteY48" fmla="*/ 139098 h 215852"/>
                <a:gd name="connsiteX49" fmla="*/ 117481 w 263471"/>
                <a:gd name="connsiteY49" fmla="*/ 129699 h 215852"/>
                <a:gd name="connsiteX50" fmla="*/ 90226 w 263471"/>
                <a:gd name="connsiteY50" fmla="*/ 110902 h 215852"/>
                <a:gd name="connsiteX51" fmla="*/ 0 w 263471"/>
                <a:gd name="connsiteY51" fmla="*/ 33835 h 215852"/>
                <a:gd name="connsiteX52" fmla="*/ 8459 w 263471"/>
                <a:gd name="connsiteY52" fmla="*/ 25376 h 215852"/>
                <a:gd name="connsiteX53" fmla="*/ 12845 w 263471"/>
                <a:gd name="connsiteY53" fmla="*/ 25063 h 215852"/>
                <a:gd name="connsiteX54" fmla="*/ 18484 w 263471"/>
                <a:gd name="connsiteY54" fmla="*/ 25689 h 215852"/>
                <a:gd name="connsiteX55" fmla="*/ 25063 w 263471"/>
                <a:gd name="connsiteY55" fmla="*/ 29449 h 215852"/>
                <a:gd name="connsiteX56" fmla="*/ 48246 w 263471"/>
                <a:gd name="connsiteY56" fmla="*/ 48559 h 215852"/>
                <a:gd name="connsiteX57" fmla="*/ 56078 w 263471"/>
                <a:gd name="connsiteY57" fmla="*/ 53258 h 215852"/>
                <a:gd name="connsiteX58" fmla="*/ 64850 w 263471"/>
                <a:gd name="connsiteY58" fmla="*/ 54511 h 215852"/>
                <a:gd name="connsiteX59" fmla="*/ 69862 w 263471"/>
                <a:gd name="connsiteY59" fmla="*/ 52632 h 215852"/>
                <a:gd name="connsiteX60" fmla="*/ 73622 w 263471"/>
                <a:gd name="connsiteY60" fmla="*/ 48246 h 215852"/>
                <a:gd name="connsiteX61" fmla="*/ 74562 w 263471"/>
                <a:gd name="connsiteY61" fmla="*/ 41354 h 215852"/>
                <a:gd name="connsiteX62" fmla="*/ 73622 w 263471"/>
                <a:gd name="connsiteY62" fmla="*/ 33521 h 215852"/>
                <a:gd name="connsiteX63" fmla="*/ 72055 w 263471"/>
                <a:gd name="connsiteY63" fmla="*/ 26003 h 215852"/>
                <a:gd name="connsiteX64" fmla="*/ 69549 w 263471"/>
                <a:gd name="connsiteY64" fmla="*/ 19424 h 215852"/>
                <a:gd name="connsiteX65" fmla="*/ 68922 w 263471"/>
                <a:gd name="connsiteY65" fmla="*/ 15664 h 215852"/>
                <a:gd name="connsiteX66" fmla="*/ 69549 w 263471"/>
                <a:gd name="connsiteY66" fmla="*/ 12845 h 215852"/>
                <a:gd name="connsiteX67" fmla="*/ 72682 w 263471"/>
                <a:gd name="connsiteY67" fmla="*/ 10025 h 215852"/>
                <a:gd name="connsiteX68" fmla="*/ 86780 w 263471"/>
                <a:gd name="connsiteY68" fmla="*/ 1566 h 215852"/>
                <a:gd name="connsiteX69" fmla="*/ 92105 w 263471"/>
                <a:gd name="connsiteY69" fmla="*/ 0 h 215852"/>
                <a:gd name="connsiteX70" fmla="*/ 96805 w 263471"/>
                <a:gd name="connsiteY70" fmla="*/ 0 h 215852"/>
                <a:gd name="connsiteX71" fmla="*/ 112156 w 263471"/>
                <a:gd name="connsiteY71" fmla="*/ 7832 h 215852"/>
                <a:gd name="connsiteX72" fmla="*/ 126880 w 263471"/>
                <a:gd name="connsiteY72" fmla="*/ 10025 h 21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63471" h="215852">
                  <a:moveTo>
                    <a:pt x="126880" y="10025"/>
                  </a:moveTo>
                  <a:lnTo>
                    <a:pt x="135339" y="21303"/>
                  </a:lnTo>
                  <a:lnTo>
                    <a:pt x="152882" y="35714"/>
                  </a:lnTo>
                  <a:lnTo>
                    <a:pt x="173559" y="47619"/>
                  </a:lnTo>
                  <a:lnTo>
                    <a:pt x="174812" y="59524"/>
                  </a:lnTo>
                  <a:lnTo>
                    <a:pt x="178885" y="72055"/>
                  </a:lnTo>
                  <a:lnTo>
                    <a:pt x="184524" y="77068"/>
                  </a:lnTo>
                  <a:lnTo>
                    <a:pt x="190790" y="79261"/>
                  </a:lnTo>
                  <a:lnTo>
                    <a:pt x="203008" y="80514"/>
                  </a:lnTo>
                  <a:lnTo>
                    <a:pt x="206767" y="82707"/>
                  </a:lnTo>
                  <a:lnTo>
                    <a:pt x="214913" y="90852"/>
                  </a:lnTo>
                  <a:lnTo>
                    <a:pt x="218672" y="91479"/>
                  </a:lnTo>
                  <a:lnTo>
                    <a:pt x="222745" y="90226"/>
                  </a:lnTo>
                  <a:lnTo>
                    <a:pt x="229324" y="86466"/>
                  </a:lnTo>
                  <a:lnTo>
                    <a:pt x="234336" y="85840"/>
                  </a:lnTo>
                  <a:lnTo>
                    <a:pt x="237782" y="88659"/>
                  </a:lnTo>
                  <a:lnTo>
                    <a:pt x="239975" y="91792"/>
                  </a:lnTo>
                  <a:lnTo>
                    <a:pt x="244675" y="94612"/>
                  </a:lnTo>
                  <a:lnTo>
                    <a:pt x="255013" y="96178"/>
                  </a:lnTo>
                  <a:lnTo>
                    <a:pt x="257833" y="98058"/>
                  </a:lnTo>
                  <a:lnTo>
                    <a:pt x="260339" y="101504"/>
                  </a:lnTo>
                  <a:lnTo>
                    <a:pt x="262219" y="107456"/>
                  </a:lnTo>
                  <a:lnTo>
                    <a:pt x="263158" y="114035"/>
                  </a:lnTo>
                  <a:lnTo>
                    <a:pt x="263472" y="121241"/>
                  </a:lnTo>
                  <a:lnTo>
                    <a:pt x="259086" y="142544"/>
                  </a:lnTo>
                  <a:lnTo>
                    <a:pt x="242795" y="184837"/>
                  </a:lnTo>
                  <a:lnTo>
                    <a:pt x="239975" y="184837"/>
                  </a:lnTo>
                  <a:lnTo>
                    <a:pt x="238722" y="192356"/>
                  </a:lnTo>
                  <a:lnTo>
                    <a:pt x="232143" y="211780"/>
                  </a:lnTo>
                  <a:lnTo>
                    <a:pt x="229950" y="215853"/>
                  </a:lnTo>
                  <a:lnTo>
                    <a:pt x="223685" y="214286"/>
                  </a:lnTo>
                  <a:lnTo>
                    <a:pt x="216792" y="210213"/>
                  </a:lnTo>
                  <a:lnTo>
                    <a:pt x="211153" y="205201"/>
                  </a:lnTo>
                  <a:lnTo>
                    <a:pt x="208960" y="202068"/>
                  </a:lnTo>
                  <a:lnTo>
                    <a:pt x="208960" y="199875"/>
                  </a:lnTo>
                  <a:lnTo>
                    <a:pt x="219612" y="192043"/>
                  </a:lnTo>
                  <a:lnTo>
                    <a:pt x="223371" y="187344"/>
                  </a:lnTo>
                  <a:lnTo>
                    <a:pt x="224311" y="184837"/>
                  </a:lnTo>
                  <a:lnTo>
                    <a:pt x="224311" y="181391"/>
                  </a:lnTo>
                  <a:lnTo>
                    <a:pt x="223058" y="177005"/>
                  </a:lnTo>
                  <a:lnTo>
                    <a:pt x="219925" y="172933"/>
                  </a:lnTo>
                  <a:lnTo>
                    <a:pt x="215539" y="169800"/>
                  </a:lnTo>
                  <a:lnTo>
                    <a:pt x="208647" y="168233"/>
                  </a:lnTo>
                  <a:lnTo>
                    <a:pt x="194236" y="166980"/>
                  </a:lnTo>
                  <a:lnTo>
                    <a:pt x="187030" y="164787"/>
                  </a:lnTo>
                  <a:lnTo>
                    <a:pt x="179198" y="160088"/>
                  </a:lnTo>
                  <a:lnTo>
                    <a:pt x="170740" y="153196"/>
                  </a:lnTo>
                  <a:lnTo>
                    <a:pt x="159775" y="146304"/>
                  </a:lnTo>
                  <a:lnTo>
                    <a:pt x="135652" y="139098"/>
                  </a:lnTo>
                  <a:lnTo>
                    <a:pt x="117481" y="129699"/>
                  </a:lnTo>
                  <a:lnTo>
                    <a:pt x="90226" y="110902"/>
                  </a:lnTo>
                  <a:lnTo>
                    <a:pt x="0" y="33835"/>
                  </a:lnTo>
                  <a:lnTo>
                    <a:pt x="8459" y="25376"/>
                  </a:lnTo>
                  <a:lnTo>
                    <a:pt x="12845" y="25063"/>
                  </a:lnTo>
                  <a:lnTo>
                    <a:pt x="18484" y="25689"/>
                  </a:lnTo>
                  <a:lnTo>
                    <a:pt x="25063" y="29449"/>
                  </a:lnTo>
                  <a:lnTo>
                    <a:pt x="48246" y="48559"/>
                  </a:lnTo>
                  <a:lnTo>
                    <a:pt x="56078" y="53258"/>
                  </a:lnTo>
                  <a:lnTo>
                    <a:pt x="64850" y="54511"/>
                  </a:lnTo>
                  <a:lnTo>
                    <a:pt x="69862" y="52632"/>
                  </a:lnTo>
                  <a:lnTo>
                    <a:pt x="73622" y="48246"/>
                  </a:lnTo>
                  <a:lnTo>
                    <a:pt x="74562" y="41354"/>
                  </a:lnTo>
                  <a:lnTo>
                    <a:pt x="73622" y="33521"/>
                  </a:lnTo>
                  <a:lnTo>
                    <a:pt x="72055" y="26003"/>
                  </a:lnTo>
                  <a:lnTo>
                    <a:pt x="69549" y="19424"/>
                  </a:lnTo>
                  <a:lnTo>
                    <a:pt x="68922" y="15664"/>
                  </a:lnTo>
                  <a:lnTo>
                    <a:pt x="69549" y="12845"/>
                  </a:lnTo>
                  <a:lnTo>
                    <a:pt x="72682" y="10025"/>
                  </a:lnTo>
                  <a:lnTo>
                    <a:pt x="86780" y="1566"/>
                  </a:lnTo>
                  <a:lnTo>
                    <a:pt x="92105" y="0"/>
                  </a:lnTo>
                  <a:lnTo>
                    <a:pt x="96805" y="0"/>
                  </a:lnTo>
                  <a:lnTo>
                    <a:pt x="112156" y="7832"/>
                  </a:lnTo>
                  <a:lnTo>
                    <a:pt x="126880" y="10025"/>
                  </a:lnTo>
                  <a:close/>
                </a:path>
              </a:pathLst>
            </a:custGeom>
            <a:grpFill/>
            <a:ln w="6248" cap="rnd">
              <a:solidFill>
                <a:srgbClr val="0070C0"/>
              </a:solidFill>
              <a:prstDash val="solid"/>
              <a:round/>
            </a:ln>
          </p:spPr>
          <p:txBody>
            <a:bodyPr rtlCol="0" anchor="ctr"/>
            <a:lstStyle/>
            <a:p>
              <a:endParaRPr lang="vi-VN"/>
            </a:p>
          </p:txBody>
        </p:sp>
        <p:sp>
          <p:nvSpPr>
            <p:cNvPr id="95" name="Freeform: Shape 94">
              <a:extLst>
                <a:ext uri="{FF2B5EF4-FFF2-40B4-BE49-F238E27FC236}">
                  <a16:creationId xmlns:a16="http://schemas.microsoft.com/office/drawing/2014/main" id="{3AC44D23-4460-43BD-944B-737B53B09A85}"/>
                </a:ext>
              </a:extLst>
            </p:cNvPr>
            <p:cNvSpPr/>
            <p:nvPr/>
          </p:nvSpPr>
          <p:spPr>
            <a:xfrm>
              <a:off x="3927632" y="1592469"/>
              <a:ext cx="169486" cy="171052"/>
            </a:xfrm>
            <a:custGeom>
              <a:avLst/>
              <a:gdLst>
                <a:gd name="connsiteX0" fmla="*/ 138785 w 169486"/>
                <a:gd name="connsiteY0" fmla="*/ 36967 h 171052"/>
                <a:gd name="connsiteX1" fmla="*/ 144424 w 169486"/>
                <a:gd name="connsiteY1" fmla="*/ 40100 h 171052"/>
                <a:gd name="connsiteX2" fmla="*/ 145364 w 169486"/>
                <a:gd name="connsiteY2" fmla="*/ 43860 h 171052"/>
                <a:gd name="connsiteX3" fmla="*/ 146304 w 169486"/>
                <a:gd name="connsiteY3" fmla="*/ 56391 h 171052"/>
                <a:gd name="connsiteX4" fmla="*/ 149123 w 169486"/>
                <a:gd name="connsiteY4" fmla="*/ 62657 h 171052"/>
                <a:gd name="connsiteX5" fmla="*/ 158522 w 169486"/>
                <a:gd name="connsiteY5" fmla="*/ 70489 h 171052"/>
                <a:gd name="connsiteX6" fmla="*/ 162281 w 169486"/>
                <a:gd name="connsiteY6" fmla="*/ 75815 h 171052"/>
                <a:gd name="connsiteX7" fmla="*/ 164161 w 169486"/>
                <a:gd name="connsiteY7" fmla="*/ 82080 h 171052"/>
                <a:gd name="connsiteX8" fmla="*/ 166667 w 169486"/>
                <a:gd name="connsiteY8" fmla="*/ 95238 h 171052"/>
                <a:gd name="connsiteX9" fmla="*/ 169486 w 169486"/>
                <a:gd name="connsiteY9" fmla="*/ 100877 h 171052"/>
                <a:gd name="connsiteX10" fmla="*/ 156642 w 169486"/>
                <a:gd name="connsiteY10" fmla="*/ 102444 h 171052"/>
                <a:gd name="connsiteX11" fmla="*/ 150376 w 169486"/>
                <a:gd name="connsiteY11" fmla="*/ 101817 h 171052"/>
                <a:gd name="connsiteX12" fmla="*/ 134712 w 169486"/>
                <a:gd name="connsiteY12" fmla="*/ 104323 h 171052"/>
                <a:gd name="connsiteX13" fmla="*/ 128446 w 169486"/>
                <a:gd name="connsiteY13" fmla="*/ 103384 h 171052"/>
                <a:gd name="connsiteX14" fmla="*/ 121241 w 169486"/>
                <a:gd name="connsiteY14" fmla="*/ 104323 h 171052"/>
                <a:gd name="connsiteX15" fmla="*/ 114975 w 169486"/>
                <a:gd name="connsiteY15" fmla="*/ 108709 h 171052"/>
                <a:gd name="connsiteX16" fmla="*/ 108083 w 169486"/>
                <a:gd name="connsiteY16" fmla="*/ 121241 h 171052"/>
                <a:gd name="connsiteX17" fmla="*/ 105263 w 169486"/>
                <a:gd name="connsiteY17" fmla="*/ 130013 h 171052"/>
                <a:gd name="connsiteX18" fmla="*/ 102130 w 169486"/>
                <a:gd name="connsiteY18" fmla="*/ 136592 h 171052"/>
                <a:gd name="connsiteX19" fmla="*/ 97118 w 169486"/>
                <a:gd name="connsiteY19" fmla="*/ 139725 h 171052"/>
                <a:gd name="connsiteX20" fmla="*/ 93045 w 169486"/>
                <a:gd name="connsiteY20" fmla="*/ 140038 h 171052"/>
                <a:gd name="connsiteX21" fmla="*/ 90539 w 169486"/>
                <a:gd name="connsiteY21" fmla="*/ 138158 h 171052"/>
                <a:gd name="connsiteX22" fmla="*/ 87719 w 169486"/>
                <a:gd name="connsiteY22" fmla="*/ 131266 h 171052"/>
                <a:gd name="connsiteX23" fmla="*/ 85526 w 169486"/>
                <a:gd name="connsiteY23" fmla="*/ 129699 h 171052"/>
                <a:gd name="connsiteX24" fmla="*/ 82080 w 169486"/>
                <a:gd name="connsiteY24" fmla="*/ 130326 h 171052"/>
                <a:gd name="connsiteX25" fmla="*/ 77694 w 169486"/>
                <a:gd name="connsiteY25" fmla="*/ 133459 h 171052"/>
                <a:gd name="connsiteX26" fmla="*/ 70802 w 169486"/>
                <a:gd name="connsiteY26" fmla="*/ 146303 h 171052"/>
                <a:gd name="connsiteX27" fmla="*/ 70175 w 169486"/>
                <a:gd name="connsiteY27" fmla="*/ 171053 h 171052"/>
                <a:gd name="connsiteX28" fmla="*/ 49499 w 169486"/>
                <a:gd name="connsiteY28" fmla="*/ 159148 h 171052"/>
                <a:gd name="connsiteX29" fmla="*/ 31955 w 169486"/>
                <a:gd name="connsiteY29" fmla="*/ 144737 h 171052"/>
                <a:gd name="connsiteX30" fmla="*/ 23496 w 169486"/>
                <a:gd name="connsiteY30" fmla="*/ 133459 h 171052"/>
                <a:gd name="connsiteX31" fmla="*/ 9712 w 169486"/>
                <a:gd name="connsiteY31" fmla="*/ 99938 h 171052"/>
                <a:gd name="connsiteX32" fmla="*/ 0 w 169486"/>
                <a:gd name="connsiteY32" fmla="*/ 65790 h 171052"/>
                <a:gd name="connsiteX33" fmla="*/ 10025 w 169486"/>
                <a:gd name="connsiteY33" fmla="*/ 41667 h 171052"/>
                <a:gd name="connsiteX34" fmla="*/ 13158 w 169486"/>
                <a:gd name="connsiteY34" fmla="*/ 29762 h 171052"/>
                <a:gd name="connsiteX35" fmla="*/ 16917 w 169486"/>
                <a:gd name="connsiteY35" fmla="*/ 24123 h 171052"/>
                <a:gd name="connsiteX36" fmla="*/ 19737 w 169486"/>
                <a:gd name="connsiteY36" fmla="*/ 22556 h 171052"/>
                <a:gd name="connsiteX37" fmla="*/ 22243 w 169486"/>
                <a:gd name="connsiteY37" fmla="*/ 24436 h 171052"/>
                <a:gd name="connsiteX38" fmla="*/ 27256 w 169486"/>
                <a:gd name="connsiteY38" fmla="*/ 25689 h 171052"/>
                <a:gd name="connsiteX39" fmla="*/ 33835 w 169486"/>
                <a:gd name="connsiteY39" fmla="*/ 25689 h 171052"/>
                <a:gd name="connsiteX40" fmla="*/ 57331 w 169486"/>
                <a:gd name="connsiteY40" fmla="*/ 15664 h 171052"/>
                <a:gd name="connsiteX41" fmla="*/ 71742 w 169486"/>
                <a:gd name="connsiteY41" fmla="*/ 17231 h 171052"/>
                <a:gd name="connsiteX42" fmla="*/ 81140 w 169486"/>
                <a:gd name="connsiteY42" fmla="*/ 14724 h 171052"/>
                <a:gd name="connsiteX43" fmla="*/ 85526 w 169486"/>
                <a:gd name="connsiteY43" fmla="*/ 11591 h 171052"/>
                <a:gd name="connsiteX44" fmla="*/ 93985 w 169486"/>
                <a:gd name="connsiteY44" fmla="*/ 0 h 171052"/>
                <a:gd name="connsiteX45" fmla="*/ 99624 w 169486"/>
                <a:gd name="connsiteY45" fmla="*/ 313 h 171052"/>
                <a:gd name="connsiteX46" fmla="*/ 103697 w 169486"/>
                <a:gd name="connsiteY46" fmla="*/ 2193 h 171052"/>
                <a:gd name="connsiteX47" fmla="*/ 104950 w 169486"/>
                <a:gd name="connsiteY47" fmla="*/ 5013 h 171052"/>
                <a:gd name="connsiteX48" fmla="*/ 102757 w 169486"/>
                <a:gd name="connsiteY48" fmla="*/ 12845 h 171052"/>
                <a:gd name="connsiteX49" fmla="*/ 101817 w 169486"/>
                <a:gd name="connsiteY49" fmla="*/ 17857 h 171052"/>
                <a:gd name="connsiteX50" fmla="*/ 102444 w 169486"/>
                <a:gd name="connsiteY50" fmla="*/ 22556 h 171052"/>
                <a:gd name="connsiteX51" fmla="*/ 104323 w 169486"/>
                <a:gd name="connsiteY51" fmla="*/ 26942 h 171052"/>
                <a:gd name="connsiteX52" fmla="*/ 113722 w 169486"/>
                <a:gd name="connsiteY52" fmla="*/ 41353 h 171052"/>
                <a:gd name="connsiteX53" fmla="*/ 116228 w 169486"/>
                <a:gd name="connsiteY53" fmla="*/ 43860 h 171052"/>
                <a:gd name="connsiteX54" fmla="*/ 123434 w 169486"/>
                <a:gd name="connsiteY54" fmla="*/ 44486 h 171052"/>
                <a:gd name="connsiteX55" fmla="*/ 138785 w 169486"/>
                <a:gd name="connsiteY55" fmla="*/ 36967 h 17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9486" h="171052">
                  <a:moveTo>
                    <a:pt x="138785" y="36967"/>
                  </a:moveTo>
                  <a:lnTo>
                    <a:pt x="144424" y="40100"/>
                  </a:lnTo>
                  <a:lnTo>
                    <a:pt x="145364" y="43860"/>
                  </a:lnTo>
                  <a:lnTo>
                    <a:pt x="146304" y="56391"/>
                  </a:lnTo>
                  <a:lnTo>
                    <a:pt x="149123" y="62657"/>
                  </a:lnTo>
                  <a:lnTo>
                    <a:pt x="158522" y="70489"/>
                  </a:lnTo>
                  <a:lnTo>
                    <a:pt x="162281" y="75815"/>
                  </a:lnTo>
                  <a:lnTo>
                    <a:pt x="164161" y="82080"/>
                  </a:lnTo>
                  <a:lnTo>
                    <a:pt x="166667" y="95238"/>
                  </a:lnTo>
                  <a:lnTo>
                    <a:pt x="169486" y="100877"/>
                  </a:lnTo>
                  <a:lnTo>
                    <a:pt x="156642" y="102444"/>
                  </a:lnTo>
                  <a:lnTo>
                    <a:pt x="150376" y="101817"/>
                  </a:lnTo>
                  <a:lnTo>
                    <a:pt x="134712" y="104323"/>
                  </a:lnTo>
                  <a:lnTo>
                    <a:pt x="128446" y="103384"/>
                  </a:lnTo>
                  <a:lnTo>
                    <a:pt x="121241" y="104323"/>
                  </a:lnTo>
                  <a:lnTo>
                    <a:pt x="114975" y="108709"/>
                  </a:lnTo>
                  <a:lnTo>
                    <a:pt x="108083" y="121241"/>
                  </a:lnTo>
                  <a:lnTo>
                    <a:pt x="105263" y="130013"/>
                  </a:lnTo>
                  <a:lnTo>
                    <a:pt x="102130" y="136592"/>
                  </a:lnTo>
                  <a:lnTo>
                    <a:pt x="97118" y="139725"/>
                  </a:lnTo>
                  <a:lnTo>
                    <a:pt x="93045" y="140038"/>
                  </a:lnTo>
                  <a:lnTo>
                    <a:pt x="90539" y="138158"/>
                  </a:lnTo>
                  <a:lnTo>
                    <a:pt x="87719" y="131266"/>
                  </a:lnTo>
                  <a:lnTo>
                    <a:pt x="85526" y="129699"/>
                  </a:lnTo>
                  <a:lnTo>
                    <a:pt x="82080" y="130326"/>
                  </a:lnTo>
                  <a:lnTo>
                    <a:pt x="77694" y="133459"/>
                  </a:lnTo>
                  <a:lnTo>
                    <a:pt x="70802" y="146303"/>
                  </a:lnTo>
                  <a:lnTo>
                    <a:pt x="70175" y="171053"/>
                  </a:lnTo>
                  <a:lnTo>
                    <a:pt x="49499" y="159148"/>
                  </a:lnTo>
                  <a:lnTo>
                    <a:pt x="31955" y="144737"/>
                  </a:lnTo>
                  <a:lnTo>
                    <a:pt x="23496" y="133459"/>
                  </a:lnTo>
                  <a:lnTo>
                    <a:pt x="9712" y="99938"/>
                  </a:lnTo>
                  <a:lnTo>
                    <a:pt x="0" y="65790"/>
                  </a:lnTo>
                  <a:lnTo>
                    <a:pt x="10025" y="41667"/>
                  </a:lnTo>
                  <a:lnTo>
                    <a:pt x="13158" y="29762"/>
                  </a:lnTo>
                  <a:lnTo>
                    <a:pt x="16917" y="24123"/>
                  </a:lnTo>
                  <a:lnTo>
                    <a:pt x="19737" y="22556"/>
                  </a:lnTo>
                  <a:lnTo>
                    <a:pt x="22243" y="24436"/>
                  </a:lnTo>
                  <a:lnTo>
                    <a:pt x="27256" y="25689"/>
                  </a:lnTo>
                  <a:lnTo>
                    <a:pt x="33835" y="25689"/>
                  </a:lnTo>
                  <a:lnTo>
                    <a:pt x="57331" y="15664"/>
                  </a:lnTo>
                  <a:lnTo>
                    <a:pt x="71742" y="17231"/>
                  </a:lnTo>
                  <a:lnTo>
                    <a:pt x="81140" y="14724"/>
                  </a:lnTo>
                  <a:lnTo>
                    <a:pt x="85526" y="11591"/>
                  </a:lnTo>
                  <a:lnTo>
                    <a:pt x="93985" y="0"/>
                  </a:lnTo>
                  <a:lnTo>
                    <a:pt x="99624" y="313"/>
                  </a:lnTo>
                  <a:lnTo>
                    <a:pt x="103697" y="2193"/>
                  </a:lnTo>
                  <a:lnTo>
                    <a:pt x="104950" y="5013"/>
                  </a:lnTo>
                  <a:lnTo>
                    <a:pt x="102757" y="12845"/>
                  </a:lnTo>
                  <a:lnTo>
                    <a:pt x="101817" y="17857"/>
                  </a:lnTo>
                  <a:lnTo>
                    <a:pt x="102444" y="22556"/>
                  </a:lnTo>
                  <a:lnTo>
                    <a:pt x="104323" y="26942"/>
                  </a:lnTo>
                  <a:lnTo>
                    <a:pt x="113722" y="41353"/>
                  </a:lnTo>
                  <a:lnTo>
                    <a:pt x="116228" y="43860"/>
                  </a:lnTo>
                  <a:lnTo>
                    <a:pt x="123434" y="44486"/>
                  </a:lnTo>
                  <a:lnTo>
                    <a:pt x="138785" y="36967"/>
                  </a:lnTo>
                  <a:close/>
                </a:path>
              </a:pathLst>
            </a:custGeom>
            <a:grpFill/>
            <a:ln w="6248" cap="rnd">
              <a:solidFill>
                <a:srgbClr val="0070C0"/>
              </a:solidFill>
              <a:prstDash val="solid"/>
              <a:round/>
            </a:ln>
          </p:spPr>
          <p:txBody>
            <a:bodyPr rtlCol="0" anchor="ctr"/>
            <a:lstStyle/>
            <a:p>
              <a:endParaRPr lang="vi-VN"/>
            </a:p>
          </p:txBody>
        </p:sp>
        <p:sp>
          <p:nvSpPr>
            <p:cNvPr id="96" name="Freeform: Shape 95">
              <a:extLst>
                <a:ext uri="{FF2B5EF4-FFF2-40B4-BE49-F238E27FC236}">
                  <a16:creationId xmlns:a16="http://schemas.microsoft.com/office/drawing/2014/main" id="{7494062E-D7C5-437A-AC1C-5CCE24389C4D}"/>
                </a:ext>
              </a:extLst>
            </p:cNvPr>
            <p:cNvSpPr/>
            <p:nvPr/>
          </p:nvSpPr>
          <p:spPr>
            <a:xfrm>
              <a:off x="3997807" y="1693347"/>
              <a:ext cx="264098" cy="238409"/>
            </a:xfrm>
            <a:custGeom>
              <a:avLst/>
              <a:gdLst>
                <a:gd name="connsiteX0" fmla="*/ 234650 w 264098"/>
                <a:gd name="connsiteY0" fmla="*/ 86466 h 238409"/>
                <a:gd name="connsiteX1" fmla="*/ 235589 w 264098"/>
                <a:gd name="connsiteY1" fmla="*/ 87719 h 238409"/>
                <a:gd name="connsiteX2" fmla="*/ 239036 w 264098"/>
                <a:gd name="connsiteY2" fmla="*/ 89286 h 238409"/>
                <a:gd name="connsiteX3" fmla="*/ 242169 w 264098"/>
                <a:gd name="connsiteY3" fmla="*/ 87406 h 238409"/>
                <a:gd name="connsiteX4" fmla="*/ 244048 w 264098"/>
                <a:gd name="connsiteY4" fmla="*/ 83020 h 238409"/>
                <a:gd name="connsiteX5" fmla="*/ 254073 w 264098"/>
                <a:gd name="connsiteY5" fmla="*/ 90539 h 238409"/>
                <a:gd name="connsiteX6" fmla="*/ 255953 w 264098"/>
                <a:gd name="connsiteY6" fmla="*/ 92732 h 238409"/>
                <a:gd name="connsiteX7" fmla="*/ 257206 w 264098"/>
                <a:gd name="connsiteY7" fmla="*/ 96805 h 238409"/>
                <a:gd name="connsiteX8" fmla="*/ 261592 w 264098"/>
                <a:gd name="connsiteY8" fmla="*/ 104324 h 238409"/>
                <a:gd name="connsiteX9" fmla="*/ 264098 w 264098"/>
                <a:gd name="connsiteY9" fmla="*/ 110903 h 238409"/>
                <a:gd name="connsiteX10" fmla="*/ 263158 w 264098"/>
                <a:gd name="connsiteY10" fmla="*/ 117481 h 238409"/>
                <a:gd name="connsiteX11" fmla="*/ 256580 w 264098"/>
                <a:gd name="connsiteY11" fmla="*/ 120928 h 238409"/>
                <a:gd name="connsiteX12" fmla="*/ 250940 w 264098"/>
                <a:gd name="connsiteY12" fmla="*/ 120301 h 238409"/>
                <a:gd name="connsiteX13" fmla="*/ 245928 w 264098"/>
                <a:gd name="connsiteY13" fmla="*/ 121867 h 238409"/>
                <a:gd name="connsiteX14" fmla="*/ 235589 w 264098"/>
                <a:gd name="connsiteY14" fmla="*/ 124374 h 238409"/>
                <a:gd name="connsiteX15" fmla="*/ 222118 w 264098"/>
                <a:gd name="connsiteY15" fmla="*/ 125314 h 238409"/>
                <a:gd name="connsiteX16" fmla="*/ 216479 w 264098"/>
                <a:gd name="connsiteY16" fmla="*/ 126567 h 238409"/>
                <a:gd name="connsiteX17" fmla="*/ 188910 w 264098"/>
                <a:gd name="connsiteY17" fmla="*/ 130013 h 238409"/>
                <a:gd name="connsiteX18" fmla="*/ 188910 w 264098"/>
                <a:gd name="connsiteY18" fmla="*/ 126567 h 238409"/>
                <a:gd name="connsiteX19" fmla="*/ 191730 w 264098"/>
                <a:gd name="connsiteY19" fmla="*/ 126567 h 238409"/>
                <a:gd name="connsiteX20" fmla="*/ 191730 w 264098"/>
                <a:gd name="connsiteY20" fmla="*/ 123747 h 238409"/>
                <a:gd name="connsiteX21" fmla="*/ 186717 w 264098"/>
                <a:gd name="connsiteY21" fmla="*/ 124687 h 238409"/>
                <a:gd name="connsiteX22" fmla="*/ 182645 w 264098"/>
                <a:gd name="connsiteY22" fmla="*/ 126567 h 238409"/>
                <a:gd name="connsiteX23" fmla="*/ 182645 w 264098"/>
                <a:gd name="connsiteY23" fmla="*/ 130013 h 238409"/>
                <a:gd name="connsiteX24" fmla="*/ 185777 w 264098"/>
                <a:gd name="connsiteY24" fmla="*/ 133146 h 238409"/>
                <a:gd name="connsiteX25" fmla="*/ 182958 w 264098"/>
                <a:gd name="connsiteY25" fmla="*/ 135652 h 238409"/>
                <a:gd name="connsiteX26" fmla="*/ 173873 w 264098"/>
                <a:gd name="connsiteY26" fmla="*/ 139411 h 238409"/>
                <a:gd name="connsiteX27" fmla="*/ 171053 w 264098"/>
                <a:gd name="connsiteY27" fmla="*/ 142544 h 238409"/>
                <a:gd name="connsiteX28" fmla="*/ 165414 w 264098"/>
                <a:gd name="connsiteY28" fmla="*/ 154762 h 238409"/>
                <a:gd name="connsiteX29" fmla="*/ 150690 w 264098"/>
                <a:gd name="connsiteY29" fmla="*/ 173559 h 238409"/>
                <a:gd name="connsiteX30" fmla="*/ 141291 w 264098"/>
                <a:gd name="connsiteY30" fmla="*/ 179825 h 238409"/>
                <a:gd name="connsiteX31" fmla="*/ 130953 w 264098"/>
                <a:gd name="connsiteY31" fmla="*/ 194863 h 238409"/>
                <a:gd name="connsiteX32" fmla="*/ 121241 w 264098"/>
                <a:gd name="connsiteY32" fmla="*/ 200815 h 238409"/>
                <a:gd name="connsiteX33" fmla="*/ 110903 w 264098"/>
                <a:gd name="connsiteY33" fmla="*/ 213033 h 238409"/>
                <a:gd name="connsiteX34" fmla="*/ 104637 w 264098"/>
                <a:gd name="connsiteY34" fmla="*/ 216792 h 238409"/>
                <a:gd name="connsiteX35" fmla="*/ 108710 w 264098"/>
                <a:gd name="connsiteY35" fmla="*/ 206767 h 238409"/>
                <a:gd name="connsiteX36" fmla="*/ 110276 w 264098"/>
                <a:gd name="connsiteY36" fmla="*/ 204574 h 238409"/>
                <a:gd name="connsiteX37" fmla="*/ 107143 w 264098"/>
                <a:gd name="connsiteY37" fmla="*/ 201128 h 238409"/>
                <a:gd name="connsiteX38" fmla="*/ 104010 w 264098"/>
                <a:gd name="connsiteY38" fmla="*/ 207394 h 238409"/>
                <a:gd name="connsiteX39" fmla="*/ 98998 w 264098"/>
                <a:gd name="connsiteY39" fmla="*/ 220865 h 238409"/>
                <a:gd name="connsiteX40" fmla="*/ 95552 w 264098"/>
                <a:gd name="connsiteY40" fmla="*/ 226191 h 238409"/>
                <a:gd name="connsiteX41" fmla="*/ 89286 w 264098"/>
                <a:gd name="connsiteY41" fmla="*/ 229950 h 238409"/>
                <a:gd name="connsiteX42" fmla="*/ 73622 w 264098"/>
                <a:gd name="connsiteY42" fmla="*/ 234023 h 238409"/>
                <a:gd name="connsiteX43" fmla="*/ 66416 w 264098"/>
                <a:gd name="connsiteY43" fmla="*/ 238409 h 238409"/>
                <a:gd name="connsiteX44" fmla="*/ 63910 w 264098"/>
                <a:gd name="connsiteY44" fmla="*/ 231830 h 238409"/>
                <a:gd name="connsiteX45" fmla="*/ 65163 w 264098"/>
                <a:gd name="connsiteY45" fmla="*/ 224311 h 238409"/>
                <a:gd name="connsiteX46" fmla="*/ 67983 w 264098"/>
                <a:gd name="connsiteY46" fmla="*/ 216479 h 238409"/>
                <a:gd name="connsiteX47" fmla="*/ 69236 w 264098"/>
                <a:gd name="connsiteY47" fmla="*/ 207394 h 238409"/>
                <a:gd name="connsiteX48" fmla="*/ 85527 w 264098"/>
                <a:gd name="connsiteY48" fmla="*/ 165101 h 238409"/>
                <a:gd name="connsiteX49" fmla="*/ 89912 w 264098"/>
                <a:gd name="connsiteY49" fmla="*/ 143797 h 238409"/>
                <a:gd name="connsiteX50" fmla="*/ 89599 w 264098"/>
                <a:gd name="connsiteY50" fmla="*/ 136592 h 238409"/>
                <a:gd name="connsiteX51" fmla="*/ 88659 w 264098"/>
                <a:gd name="connsiteY51" fmla="*/ 130013 h 238409"/>
                <a:gd name="connsiteX52" fmla="*/ 86780 w 264098"/>
                <a:gd name="connsiteY52" fmla="*/ 124060 h 238409"/>
                <a:gd name="connsiteX53" fmla="*/ 84273 w 264098"/>
                <a:gd name="connsiteY53" fmla="*/ 120614 h 238409"/>
                <a:gd name="connsiteX54" fmla="*/ 81454 w 264098"/>
                <a:gd name="connsiteY54" fmla="*/ 118735 h 238409"/>
                <a:gd name="connsiteX55" fmla="*/ 71115 w 264098"/>
                <a:gd name="connsiteY55" fmla="*/ 117168 h 238409"/>
                <a:gd name="connsiteX56" fmla="*/ 66416 w 264098"/>
                <a:gd name="connsiteY56" fmla="*/ 114349 h 238409"/>
                <a:gd name="connsiteX57" fmla="*/ 64223 w 264098"/>
                <a:gd name="connsiteY57" fmla="*/ 111216 h 238409"/>
                <a:gd name="connsiteX58" fmla="*/ 60777 w 264098"/>
                <a:gd name="connsiteY58" fmla="*/ 108396 h 238409"/>
                <a:gd name="connsiteX59" fmla="*/ 55765 w 264098"/>
                <a:gd name="connsiteY59" fmla="*/ 109023 h 238409"/>
                <a:gd name="connsiteX60" fmla="*/ 49186 w 264098"/>
                <a:gd name="connsiteY60" fmla="*/ 112782 h 238409"/>
                <a:gd name="connsiteX61" fmla="*/ 45113 w 264098"/>
                <a:gd name="connsiteY61" fmla="*/ 114035 h 238409"/>
                <a:gd name="connsiteX62" fmla="*/ 41354 w 264098"/>
                <a:gd name="connsiteY62" fmla="*/ 113409 h 238409"/>
                <a:gd name="connsiteX63" fmla="*/ 33208 w 264098"/>
                <a:gd name="connsiteY63" fmla="*/ 105263 h 238409"/>
                <a:gd name="connsiteX64" fmla="*/ 29449 w 264098"/>
                <a:gd name="connsiteY64" fmla="*/ 103070 h 238409"/>
                <a:gd name="connsiteX65" fmla="*/ 17231 w 264098"/>
                <a:gd name="connsiteY65" fmla="*/ 101817 h 238409"/>
                <a:gd name="connsiteX66" fmla="*/ 10965 w 264098"/>
                <a:gd name="connsiteY66" fmla="*/ 99624 h 238409"/>
                <a:gd name="connsiteX67" fmla="*/ 5326 w 264098"/>
                <a:gd name="connsiteY67" fmla="*/ 94612 h 238409"/>
                <a:gd name="connsiteX68" fmla="*/ 1253 w 264098"/>
                <a:gd name="connsiteY68" fmla="*/ 82080 h 238409"/>
                <a:gd name="connsiteX69" fmla="*/ 0 w 264098"/>
                <a:gd name="connsiteY69" fmla="*/ 70176 h 238409"/>
                <a:gd name="connsiteX70" fmla="*/ 627 w 264098"/>
                <a:gd name="connsiteY70" fmla="*/ 45426 h 238409"/>
                <a:gd name="connsiteX71" fmla="*/ 7519 w 264098"/>
                <a:gd name="connsiteY71" fmla="*/ 32582 h 238409"/>
                <a:gd name="connsiteX72" fmla="*/ 11905 w 264098"/>
                <a:gd name="connsiteY72" fmla="*/ 29449 h 238409"/>
                <a:gd name="connsiteX73" fmla="*/ 15351 w 264098"/>
                <a:gd name="connsiteY73" fmla="*/ 28822 h 238409"/>
                <a:gd name="connsiteX74" fmla="*/ 17544 w 264098"/>
                <a:gd name="connsiteY74" fmla="*/ 30389 h 238409"/>
                <a:gd name="connsiteX75" fmla="*/ 20363 w 264098"/>
                <a:gd name="connsiteY75" fmla="*/ 37281 h 238409"/>
                <a:gd name="connsiteX76" fmla="*/ 22870 w 264098"/>
                <a:gd name="connsiteY76" fmla="*/ 39160 h 238409"/>
                <a:gd name="connsiteX77" fmla="*/ 26943 w 264098"/>
                <a:gd name="connsiteY77" fmla="*/ 38847 h 238409"/>
                <a:gd name="connsiteX78" fmla="*/ 31955 w 264098"/>
                <a:gd name="connsiteY78" fmla="*/ 35714 h 238409"/>
                <a:gd name="connsiteX79" fmla="*/ 35088 w 264098"/>
                <a:gd name="connsiteY79" fmla="*/ 29135 h 238409"/>
                <a:gd name="connsiteX80" fmla="*/ 37907 w 264098"/>
                <a:gd name="connsiteY80" fmla="*/ 20363 h 238409"/>
                <a:gd name="connsiteX81" fmla="*/ 44800 w 264098"/>
                <a:gd name="connsiteY81" fmla="*/ 7832 h 238409"/>
                <a:gd name="connsiteX82" fmla="*/ 51065 w 264098"/>
                <a:gd name="connsiteY82" fmla="*/ 3446 h 238409"/>
                <a:gd name="connsiteX83" fmla="*/ 58271 w 264098"/>
                <a:gd name="connsiteY83" fmla="*/ 2506 h 238409"/>
                <a:gd name="connsiteX84" fmla="*/ 64537 w 264098"/>
                <a:gd name="connsiteY84" fmla="*/ 3446 h 238409"/>
                <a:gd name="connsiteX85" fmla="*/ 80201 w 264098"/>
                <a:gd name="connsiteY85" fmla="*/ 940 h 238409"/>
                <a:gd name="connsiteX86" fmla="*/ 86466 w 264098"/>
                <a:gd name="connsiteY86" fmla="*/ 1566 h 238409"/>
                <a:gd name="connsiteX87" fmla="*/ 99311 w 264098"/>
                <a:gd name="connsiteY87" fmla="*/ 0 h 238409"/>
                <a:gd name="connsiteX88" fmla="*/ 101504 w 264098"/>
                <a:gd name="connsiteY88" fmla="*/ 2193 h 238409"/>
                <a:gd name="connsiteX89" fmla="*/ 109336 w 264098"/>
                <a:gd name="connsiteY89" fmla="*/ 5013 h 238409"/>
                <a:gd name="connsiteX90" fmla="*/ 112156 w 264098"/>
                <a:gd name="connsiteY90" fmla="*/ 7206 h 238409"/>
                <a:gd name="connsiteX91" fmla="*/ 113409 w 264098"/>
                <a:gd name="connsiteY91" fmla="*/ 10338 h 238409"/>
                <a:gd name="connsiteX92" fmla="*/ 113722 w 264098"/>
                <a:gd name="connsiteY92" fmla="*/ 13471 h 238409"/>
                <a:gd name="connsiteX93" fmla="*/ 111842 w 264098"/>
                <a:gd name="connsiteY93" fmla="*/ 23810 h 238409"/>
                <a:gd name="connsiteX94" fmla="*/ 111842 w 264098"/>
                <a:gd name="connsiteY94" fmla="*/ 30389 h 238409"/>
                <a:gd name="connsiteX95" fmla="*/ 114349 w 264098"/>
                <a:gd name="connsiteY95" fmla="*/ 35088 h 238409"/>
                <a:gd name="connsiteX96" fmla="*/ 120301 w 264098"/>
                <a:gd name="connsiteY96" fmla="*/ 36968 h 238409"/>
                <a:gd name="connsiteX97" fmla="*/ 132206 w 264098"/>
                <a:gd name="connsiteY97" fmla="*/ 36341 h 238409"/>
                <a:gd name="connsiteX98" fmla="*/ 136592 w 264098"/>
                <a:gd name="connsiteY98" fmla="*/ 38534 h 238409"/>
                <a:gd name="connsiteX99" fmla="*/ 139725 w 264098"/>
                <a:gd name="connsiteY99" fmla="*/ 44800 h 238409"/>
                <a:gd name="connsiteX100" fmla="*/ 139725 w 264098"/>
                <a:gd name="connsiteY100" fmla="*/ 51065 h 238409"/>
                <a:gd name="connsiteX101" fmla="*/ 137845 w 264098"/>
                <a:gd name="connsiteY101" fmla="*/ 56078 h 238409"/>
                <a:gd name="connsiteX102" fmla="*/ 135025 w 264098"/>
                <a:gd name="connsiteY102" fmla="*/ 60777 h 238409"/>
                <a:gd name="connsiteX103" fmla="*/ 133146 w 264098"/>
                <a:gd name="connsiteY103" fmla="*/ 66730 h 238409"/>
                <a:gd name="connsiteX104" fmla="*/ 134712 w 264098"/>
                <a:gd name="connsiteY104" fmla="*/ 72369 h 238409"/>
                <a:gd name="connsiteX105" fmla="*/ 139098 w 264098"/>
                <a:gd name="connsiteY105" fmla="*/ 73308 h 238409"/>
                <a:gd name="connsiteX106" fmla="*/ 144737 w 264098"/>
                <a:gd name="connsiteY106" fmla="*/ 71115 h 238409"/>
                <a:gd name="connsiteX107" fmla="*/ 149436 w 264098"/>
                <a:gd name="connsiteY107" fmla="*/ 67983 h 238409"/>
                <a:gd name="connsiteX108" fmla="*/ 158208 w 264098"/>
                <a:gd name="connsiteY108" fmla="*/ 59211 h 238409"/>
                <a:gd name="connsiteX109" fmla="*/ 162908 w 264098"/>
                <a:gd name="connsiteY109" fmla="*/ 57018 h 238409"/>
                <a:gd name="connsiteX110" fmla="*/ 169487 w 264098"/>
                <a:gd name="connsiteY110" fmla="*/ 57331 h 238409"/>
                <a:gd name="connsiteX111" fmla="*/ 171680 w 264098"/>
                <a:gd name="connsiteY111" fmla="*/ 61404 h 238409"/>
                <a:gd name="connsiteX112" fmla="*/ 185151 w 264098"/>
                <a:gd name="connsiteY112" fmla="*/ 68296 h 238409"/>
                <a:gd name="connsiteX113" fmla="*/ 188597 w 264098"/>
                <a:gd name="connsiteY113" fmla="*/ 71742 h 238409"/>
                <a:gd name="connsiteX114" fmla="*/ 195176 w 264098"/>
                <a:gd name="connsiteY114" fmla="*/ 79261 h 238409"/>
                <a:gd name="connsiteX115" fmla="*/ 212093 w 264098"/>
                <a:gd name="connsiteY115" fmla="*/ 92419 h 238409"/>
                <a:gd name="connsiteX116" fmla="*/ 217419 w 264098"/>
                <a:gd name="connsiteY116" fmla="*/ 94298 h 238409"/>
                <a:gd name="connsiteX117" fmla="*/ 222745 w 264098"/>
                <a:gd name="connsiteY117" fmla="*/ 94298 h 238409"/>
                <a:gd name="connsiteX118" fmla="*/ 228071 w 264098"/>
                <a:gd name="connsiteY118" fmla="*/ 92732 h 238409"/>
                <a:gd name="connsiteX119" fmla="*/ 234650 w 264098"/>
                <a:gd name="connsiteY119" fmla="*/ 86466 h 23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64098" h="238409">
                  <a:moveTo>
                    <a:pt x="234650" y="86466"/>
                  </a:moveTo>
                  <a:lnTo>
                    <a:pt x="235589" y="87719"/>
                  </a:lnTo>
                  <a:lnTo>
                    <a:pt x="239036" y="89286"/>
                  </a:lnTo>
                  <a:lnTo>
                    <a:pt x="242169" y="87406"/>
                  </a:lnTo>
                  <a:lnTo>
                    <a:pt x="244048" y="83020"/>
                  </a:lnTo>
                  <a:lnTo>
                    <a:pt x="254073" y="90539"/>
                  </a:lnTo>
                  <a:lnTo>
                    <a:pt x="255953" y="92732"/>
                  </a:lnTo>
                  <a:lnTo>
                    <a:pt x="257206" y="96805"/>
                  </a:lnTo>
                  <a:lnTo>
                    <a:pt x="261592" y="104324"/>
                  </a:lnTo>
                  <a:lnTo>
                    <a:pt x="264098" y="110903"/>
                  </a:lnTo>
                  <a:lnTo>
                    <a:pt x="263158" y="117481"/>
                  </a:lnTo>
                  <a:lnTo>
                    <a:pt x="256580" y="120928"/>
                  </a:lnTo>
                  <a:lnTo>
                    <a:pt x="250940" y="120301"/>
                  </a:lnTo>
                  <a:lnTo>
                    <a:pt x="245928" y="121867"/>
                  </a:lnTo>
                  <a:lnTo>
                    <a:pt x="235589" y="124374"/>
                  </a:lnTo>
                  <a:lnTo>
                    <a:pt x="222118" y="125314"/>
                  </a:lnTo>
                  <a:lnTo>
                    <a:pt x="216479" y="126567"/>
                  </a:lnTo>
                  <a:lnTo>
                    <a:pt x="188910" y="130013"/>
                  </a:lnTo>
                  <a:lnTo>
                    <a:pt x="188910" y="126567"/>
                  </a:lnTo>
                  <a:lnTo>
                    <a:pt x="191730" y="126567"/>
                  </a:lnTo>
                  <a:lnTo>
                    <a:pt x="191730" y="123747"/>
                  </a:lnTo>
                  <a:lnTo>
                    <a:pt x="186717" y="124687"/>
                  </a:lnTo>
                  <a:lnTo>
                    <a:pt x="182645" y="126567"/>
                  </a:lnTo>
                  <a:lnTo>
                    <a:pt x="182645" y="130013"/>
                  </a:lnTo>
                  <a:lnTo>
                    <a:pt x="185777" y="133146"/>
                  </a:lnTo>
                  <a:lnTo>
                    <a:pt x="182958" y="135652"/>
                  </a:lnTo>
                  <a:lnTo>
                    <a:pt x="173873" y="139411"/>
                  </a:lnTo>
                  <a:lnTo>
                    <a:pt x="171053" y="142544"/>
                  </a:lnTo>
                  <a:lnTo>
                    <a:pt x="165414" y="154762"/>
                  </a:lnTo>
                  <a:lnTo>
                    <a:pt x="150690" y="173559"/>
                  </a:lnTo>
                  <a:lnTo>
                    <a:pt x="141291" y="179825"/>
                  </a:lnTo>
                  <a:lnTo>
                    <a:pt x="130953" y="194863"/>
                  </a:lnTo>
                  <a:lnTo>
                    <a:pt x="121241" y="200815"/>
                  </a:lnTo>
                  <a:lnTo>
                    <a:pt x="110903" y="213033"/>
                  </a:lnTo>
                  <a:lnTo>
                    <a:pt x="104637" y="216792"/>
                  </a:lnTo>
                  <a:lnTo>
                    <a:pt x="108710" y="206767"/>
                  </a:lnTo>
                  <a:lnTo>
                    <a:pt x="110276" y="204574"/>
                  </a:lnTo>
                  <a:lnTo>
                    <a:pt x="107143" y="201128"/>
                  </a:lnTo>
                  <a:lnTo>
                    <a:pt x="104010" y="207394"/>
                  </a:lnTo>
                  <a:lnTo>
                    <a:pt x="98998" y="220865"/>
                  </a:lnTo>
                  <a:lnTo>
                    <a:pt x="95552" y="226191"/>
                  </a:lnTo>
                  <a:lnTo>
                    <a:pt x="89286" y="229950"/>
                  </a:lnTo>
                  <a:lnTo>
                    <a:pt x="73622" y="234023"/>
                  </a:lnTo>
                  <a:lnTo>
                    <a:pt x="66416" y="238409"/>
                  </a:lnTo>
                  <a:lnTo>
                    <a:pt x="63910" y="231830"/>
                  </a:lnTo>
                  <a:lnTo>
                    <a:pt x="65163" y="224311"/>
                  </a:lnTo>
                  <a:lnTo>
                    <a:pt x="67983" y="216479"/>
                  </a:lnTo>
                  <a:lnTo>
                    <a:pt x="69236" y="207394"/>
                  </a:lnTo>
                  <a:lnTo>
                    <a:pt x="85527" y="165101"/>
                  </a:lnTo>
                  <a:lnTo>
                    <a:pt x="89912" y="143797"/>
                  </a:lnTo>
                  <a:lnTo>
                    <a:pt x="89599" y="136592"/>
                  </a:lnTo>
                  <a:lnTo>
                    <a:pt x="88659" y="130013"/>
                  </a:lnTo>
                  <a:lnTo>
                    <a:pt x="86780" y="124060"/>
                  </a:lnTo>
                  <a:lnTo>
                    <a:pt x="84273" y="120614"/>
                  </a:lnTo>
                  <a:lnTo>
                    <a:pt x="81454" y="118735"/>
                  </a:lnTo>
                  <a:lnTo>
                    <a:pt x="71115" y="117168"/>
                  </a:lnTo>
                  <a:lnTo>
                    <a:pt x="66416" y="114349"/>
                  </a:lnTo>
                  <a:lnTo>
                    <a:pt x="64223" y="111216"/>
                  </a:lnTo>
                  <a:lnTo>
                    <a:pt x="60777" y="108396"/>
                  </a:lnTo>
                  <a:lnTo>
                    <a:pt x="55765" y="109023"/>
                  </a:lnTo>
                  <a:lnTo>
                    <a:pt x="49186" y="112782"/>
                  </a:lnTo>
                  <a:lnTo>
                    <a:pt x="45113" y="114035"/>
                  </a:lnTo>
                  <a:lnTo>
                    <a:pt x="41354" y="113409"/>
                  </a:lnTo>
                  <a:lnTo>
                    <a:pt x="33208" y="105263"/>
                  </a:lnTo>
                  <a:lnTo>
                    <a:pt x="29449" y="103070"/>
                  </a:lnTo>
                  <a:lnTo>
                    <a:pt x="17231" y="101817"/>
                  </a:lnTo>
                  <a:lnTo>
                    <a:pt x="10965" y="99624"/>
                  </a:lnTo>
                  <a:lnTo>
                    <a:pt x="5326" y="94612"/>
                  </a:lnTo>
                  <a:lnTo>
                    <a:pt x="1253" y="82080"/>
                  </a:lnTo>
                  <a:lnTo>
                    <a:pt x="0" y="70176"/>
                  </a:lnTo>
                  <a:lnTo>
                    <a:pt x="627" y="45426"/>
                  </a:lnTo>
                  <a:lnTo>
                    <a:pt x="7519" y="32582"/>
                  </a:lnTo>
                  <a:lnTo>
                    <a:pt x="11905" y="29449"/>
                  </a:lnTo>
                  <a:lnTo>
                    <a:pt x="15351" y="28822"/>
                  </a:lnTo>
                  <a:lnTo>
                    <a:pt x="17544" y="30389"/>
                  </a:lnTo>
                  <a:lnTo>
                    <a:pt x="20363" y="37281"/>
                  </a:lnTo>
                  <a:lnTo>
                    <a:pt x="22870" y="39160"/>
                  </a:lnTo>
                  <a:lnTo>
                    <a:pt x="26943" y="38847"/>
                  </a:lnTo>
                  <a:lnTo>
                    <a:pt x="31955" y="35714"/>
                  </a:lnTo>
                  <a:lnTo>
                    <a:pt x="35088" y="29135"/>
                  </a:lnTo>
                  <a:lnTo>
                    <a:pt x="37907" y="20363"/>
                  </a:lnTo>
                  <a:lnTo>
                    <a:pt x="44800" y="7832"/>
                  </a:lnTo>
                  <a:lnTo>
                    <a:pt x="51065" y="3446"/>
                  </a:lnTo>
                  <a:lnTo>
                    <a:pt x="58271" y="2506"/>
                  </a:lnTo>
                  <a:lnTo>
                    <a:pt x="64537" y="3446"/>
                  </a:lnTo>
                  <a:lnTo>
                    <a:pt x="80201" y="940"/>
                  </a:lnTo>
                  <a:lnTo>
                    <a:pt x="86466" y="1566"/>
                  </a:lnTo>
                  <a:lnTo>
                    <a:pt x="99311" y="0"/>
                  </a:lnTo>
                  <a:lnTo>
                    <a:pt x="101504" y="2193"/>
                  </a:lnTo>
                  <a:lnTo>
                    <a:pt x="109336" y="5013"/>
                  </a:lnTo>
                  <a:lnTo>
                    <a:pt x="112156" y="7206"/>
                  </a:lnTo>
                  <a:lnTo>
                    <a:pt x="113409" y="10338"/>
                  </a:lnTo>
                  <a:lnTo>
                    <a:pt x="113722" y="13471"/>
                  </a:lnTo>
                  <a:lnTo>
                    <a:pt x="111842" y="23810"/>
                  </a:lnTo>
                  <a:lnTo>
                    <a:pt x="111842" y="30389"/>
                  </a:lnTo>
                  <a:lnTo>
                    <a:pt x="114349" y="35088"/>
                  </a:lnTo>
                  <a:lnTo>
                    <a:pt x="120301" y="36968"/>
                  </a:lnTo>
                  <a:lnTo>
                    <a:pt x="132206" y="36341"/>
                  </a:lnTo>
                  <a:lnTo>
                    <a:pt x="136592" y="38534"/>
                  </a:lnTo>
                  <a:lnTo>
                    <a:pt x="139725" y="44800"/>
                  </a:lnTo>
                  <a:lnTo>
                    <a:pt x="139725" y="51065"/>
                  </a:lnTo>
                  <a:lnTo>
                    <a:pt x="137845" y="56078"/>
                  </a:lnTo>
                  <a:lnTo>
                    <a:pt x="135025" y="60777"/>
                  </a:lnTo>
                  <a:lnTo>
                    <a:pt x="133146" y="66730"/>
                  </a:lnTo>
                  <a:lnTo>
                    <a:pt x="134712" y="72369"/>
                  </a:lnTo>
                  <a:lnTo>
                    <a:pt x="139098" y="73308"/>
                  </a:lnTo>
                  <a:lnTo>
                    <a:pt x="144737" y="71115"/>
                  </a:lnTo>
                  <a:lnTo>
                    <a:pt x="149436" y="67983"/>
                  </a:lnTo>
                  <a:lnTo>
                    <a:pt x="158208" y="59211"/>
                  </a:lnTo>
                  <a:lnTo>
                    <a:pt x="162908" y="57018"/>
                  </a:lnTo>
                  <a:lnTo>
                    <a:pt x="169487" y="57331"/>
                  </a:lnTo>
                  <a:lnTo>
                    <a:pt x="171680" y="61404"/>
                  </a:lnTo>
                  <a:lnTo>
                    <a:pt x="185151" y="68296"/>
                  </a:lnTo>
                  <a:lnTo>
                    <a:pt x="188597" y="71742"/>
                  </a:lnTo>
                  <a:lnTo>
                    <a:pt x="195176" y="79261"/>
                  </a:lnTo>
                  <a:lnTo>
                    <a:pt x="212093" y="92419"/>
                  </a:lnTo>
                  <a:lnTo>
                    <a:pt x="217419" y="94298"/>
                  </a:lnTo>
                  <a:lnTo>
                    <a:pt x="222745" y="94298"/>
                  </a:lnTo>
                  <a:lnTo>
                    <a:pt x="228071" y="92732"/>
                  </a:lnTo>
                  <a:lnTo>
                    <a:pt x="234650" y="86466"/>
                  </a:lnTo>
                  <a:close/>
                </a:path>
              </a:pathLst>
            </a:custGeom>
            <a:grpFill/>
            <a:ln w="6248" cap="rnd">
              <a:solidFill>
                <a:srgbClr val="0070C0"/>
              </a:solidFill>
              <a:prstDash val="solid"/>
              <a:round/>
            </a:ln>
          </p:spPr>
          <p:txBody>
            <a:bodyPr rtlCol="0" anchor="ctr"/>
            <a:lstStyle/>
            <a:p>
              <a:endParaRPr lang="vi-VN"/>
            </a:p>
          </p:txBody>
        </p:sp>
        <p:sp>
          <p:nvSpPr>
            <p:cNvPr id="97" name="Freeform: Shape 96">
              <a:extLst>
                <a:ext uri="{FF2B5EF4-FFF2-40B4-BE49-F238E27FC236}">
                  <a16:creationId xmlns:a16="http://schemas.microsoft.com/office/drawing/2014/main" id="{F75BE133-9AF5-4DAA-9693-50CF7EFFFB0B}"/>
                </a:ext>
              </a:extLst>
            </p:cNvPr>
            <p:cNvSpPr/>
            <p:nvPr/>
          </p:nvSpPr>
          <p:spPr>
            <a:xfrm>
              <a:off x="3520676" y="1140401"/>
              <a:ext cx="267544" cy="360589"/>
            </a:xfrm>
            <a:custGeom>
              <a:avLst/>
              <a:gdLst>
                <a:gd name="connsiteX0" fmla="*/ 207707 w 267544"/>
                <a:gd name="connsiteY0" fmla="*/ 86780 h 360589"/>
                <a:gd name="connsiteX1" fmla="*/ 218985 w 267544"/>
                <a:gd name="connsiteY1" fmla="*/ 123121 h 360589"/>
                <a:gd name="connsiteX2" fmla="*/ 222432 w 267544"/>
                <a:gd name="connsiteY2" fmla="*/ 126880 h 360589"/>
                <a:gd name="connsiteX3" fmla="*/ 227757 w 267544"/>
                <a:gd name="connsiteY3" fmla="*/ 131266 h 360589"/>
                <a:gd name="connsiteX4" fmla="*/ 232457 w 267544"/>
                <a:gd name="connsiteY4" fmla="*/ 131892 h 360589"/>
                <a:gd name="connsiteX5" fmla="*/ 239662 w 267544"/>
                <a:gd name="connsiteY5" fmla="*/ 135025 h 360589"/>
                <a:gd name="connsiteX6" fmla="*/ 243108 w 267544"/>
                <a:gd name="connsiteY6" fmla="*/ 140038 h 360589"/>
                <a:gd name="connsiteX7" fmla="*/ 250940 w 267544"/>
                <a:gd name="connsiteY7" fmla="*/ 156642 h 360589"/>
                <a:gd name="connsiteX8" fmla="*/ 264725 w 267544"/>
                <a:gd name="connsiteY8" fmla="*/ 173872 h 360589"/>
                <a:gd name="connsiteX9" fmla="*/ 267231 w 267544"/>
                <a:gd name="connsiteY9" fmla="*/ 179512 h 360589"/>
                <a:gd name="connsiteX10" fmla="*/ 267544 w 267544"/>
                <a:gd name="connsiteY10" fmla="*/ 184524 h 360589"/>
                <a:gd name="connsiteX11" fmla="*/ 262532 w 267544"/>
                <a:gd name="connsiteY11" fmla="*/ 191103 h 360589"/>
                <a:gd name="connsiteX12" fmla="*/ 255326 w 267544"/>
                <a:gd name="connsiteY12" fmla="*/ 195489 h 360589"/>
                <a:gd name="connsiteX13" fmla="*/ 254073 w 267544"/>
                <a:gd name="connsiteY13" fmla="*/ 188284 h 360589"/>
                <a:gd name="connsiteX14" fmla="*/ 249061 w 267544"/>
                <a:gd name="connsiteY14" fmla="*/ 181391 h 360589"/>
                <a:gd name="connsiteX15" fmla="*/ 240915 w 267544"/>
                <a:gd name="connsiteY15" fmla="*/ 179512 h 360589"/>
                <a:gd name="connsiteX16" fmla="*/ 231830 w 267544"/>
                <a:gd name="connsiteY16" fmla="*/ 180451 h 360589"/>
                <a:gd name="connsiteX17" fmla="*/ 223371 w 267544"/>
                <a:gd name="connsiteY17" fmla="*/ 184211 h 360589"/>
                <a:gd name="connsiteX18" fmla="*/ 221178 w 267544"/>
                <a:gd name="connsiteY18" fmla="*/ 188284 h 360589"/>
                <a:gd name="connsiteX19" fmla="*/ 217419 w 267544"/>
                <a:gd name="connsiteY19" fmla="*/ 196742 h 360589"/>
                <a:gd name="connsiteX20" fmla="*/ 218672 w 267544"/>
                <a:gd name="connsiteY20" fmla="*/ 213033 h 360589"/>
                <a:gd name="connsiteX21" fmla="*/ 211780 w 267544"/>
                <a:gd name="connsiteY21" fmla="*/ 220865 h 360589"/>
                <a:gd name="connsiteX22" fmla="*/ 201755 w 267544"/>
                <a:gd name="connsiteY22" fmla="*/ 225878 h 360589"/>
                <a:gd name="connsiteX23" fmla="*/ 193923 w 267544"/>
                <a:gd name="connsiteY23" fmla="*/ 234336 h 360589"/>
                <a:gd name="connsiteX24" fmla="*/ 192670 w 267544"/>
                <a:gd name="connsiteY24" fmla="*/ 243735 h 360589"/>
                <a:gd name="connsiteX25" fmla="*/ 196116 w 267544"/>
                <a:gd name="connsiteY25" fmla="*/ 250940 h 360589"/>
                <a:gd name="connsiteX26" fmla="*/ 200502 w 267544"/>
                <a:gd name="connsiteY26" fmla="*/ 257206 h 360589"/>
                <a:gd name="connsiteX27" fmla="*/ 203008 w 267544"/>
                <a:gd name="connsiteY27" fmla="*/ 263785 h 360589"/>
                <a:gd name="connsiteX28" fmla="*/ 201442 w 267544"/>
                <a:gd name="connsiteY28" fmla="*/ 273810 h 360589"/>
                <a:gd name="connsiteX29" fmla="*/ 194863 w 267544"/>
                <a:gd name="connsiteY29" fmla="*/ 286968 h 360589"/>
                <a:gd name="connsiteX30" fmla="*/ 193923 w 267544"/>
                <a:gd name="connsiteY30" fmla="*/ 296680 h 360589"/>
                <a:gd name="connsiteX31" fmla="*/ 196429 w 267544"/>
                <a:gd name="connsiteY31" fmla="*/ 304199 h 360589"/>
                <a:gd name="connsiteX32" fmla="*/ 203634 w 267544"/>
                <a:gd name="connsiteY32" fmla="*/ 316103 h 360589"/>
                <a:gd name="connsiteX33" fmla="*/ 207081 w 267544"/>
                <a:gd name="connsiteY33" fmla="*/ 321742 h 360589"/>
                <a:gd name="connsiteX34" fmla="*/ 210213 w 267544"/>
                <a:gd name="connsiteY34" fmla="*/ 324875 h 360589"/>
                <a:gd name="connsiteX35" fmla="*/ 213033 w 267544"/>
                <a:gd name="connsiteY35" fmla="*/ 329888 h 360589"/>
                <a:gd name="connsiteX36" fmla="*/ 214286 w 267544"/>
                <a:gd name="connsiteY36" fmla="*/ 341479 h 360589"/>
                <a:gd name="connsiteX37" fmla="*/ 214286 w 267544"/>
                <a:gd name="connsiteY37" fmla="*/ 358397 h 360589"/>
                <a:gd name="connsiteX38" fmla="*/ 207081 w 267544"/>
                <a:gd name="connsiteY38" fmla="*/ 360590 h 360589"/>
                <a:gd name="connsiteX39" fmla="*/ 198622 w 267544"/>
                <a:gd name="connsiteY39" fmla="*/ 359963 h 360589"/>
                <a:gd name="connsiteX40" fmla="*/ 162594 w 267544"/>
                <a:gd name="connsiteY40" fmla="*/ 349625 h 360589"/>
                <a:gd name="connsiteX41" fmla="*/ 155389 w 267544"/>
                <a:gd name="connsiteY41" fmla="*/ 349311 h 360589"/>
                <a:gd name="connsiteX42" fmla="*/ 140665 w 267544"/>
                <a:gd name="connsiteY42" fmla="*/ 350251 h 360589"/>
                <a:gd name="connsiteX43" fmla="*/ 131579 w 267544"/>
                <a:gd name="connsiteY43" fmla="*/ 348685 h 360589"/>
                <a:gd name="connsiteX44" fmla="*/ 121867 w 267544"/>
                <a:gd name="connsiteY44" fmla="*/ 344299 h 360589"/>
                <a:gd name="connsiteX45" fmla="*/ 90539 w 267544"/>
                <a:gd name="connsiteY45" fmla="*/ 317670 h 360589"/>
                <a:gd name="connsiteX46" fmla="*/ 48246 w 267544"/>
                <a:gd name="connsiteY46" fmla="*/ 296993 h 360589"/>
                <a:gd name="connsiteX47" fmla="*/ 42293 w 267544"/>
                <a:gd name="connsiteY47" fmla="*/ 291981 h 360589"/>
                <a:gd name="connsiteX48" fmla="*/ 38847 w 267544"/>
                <a:gd name="connsiteY48" fmla="*/ 288534 h 360589"/>
                <a:gd name="connsiteX49" fmla="*/ 33835 w 267544"/>
                <a:gd name="connsiteY49" fmla="*/ 275377 h 360589"/>
                <a:gd name="connsiteX50" fmla="*/ 28196 w 267544"/>
                <a:gd name="connsiteY50" fmla="*/ 268171 h 360589"/>
                <a:gd name="connsiteX51" fmla="*/ 20990 w 267544"/>
                <a:gd name="connsiteY51" fmla="*/ 262532 h 360589"/>
                <a:gd name="connsiteX52" fmla="*/ 19110 w 267544"/>
                <a:gd name="connsiteY52" fmla="*/ 258772 h 360589"/>
                <a:gd name="connsiteX53" fmla="*/ 18171 w 267544"/>
                <a:gd name="connsiteY53" fmla="*/ 253760 h 360589"/>
                <a:gd name="connsiteX54" fmla="*/ 20050 w 267544"/>
                <a:gd name="connsiteY54" fmla="*/ 228384 h 360589"/>
                <a:gd name="connsiteX55" fmla="*/ 15664 w 267544"/>
                <a:gd name="connsiteY55" fmla="*/ 207394 h 360589"/>
                <a:gd name="connsiteX56" fmla="*/ 0 w 267544"/>
                <a:gd name="connsiteY56" fmla="*/ 171053 h 360589"/>
                <a:gd name="connsiteX57" fmla="*/ 28196 w 267544"/>
                <a:gd name="connsiteY57" fmla="*/ 154762 h 360589"/>
                <a:gd name="connsiteX58" fmla="*/ 33521 w 267544"/>
                <a:gd name="connsiteY58" fmla="*/ 148497 h 360589"/>
                <a:gd name="connsiteX59" fmla="*/ 38534 w 267544"/>
                <a:gd name="connsiteY59" fmla="*/ 140038 h 360589"/>
                <a:gd name="connsiteX60" fmla="*/ 37907 w 267544"/>
                <a:gd name="connsiteY60" fmla="*/ 129700 h 360589"/>
                <a:gd name="connsiteX61" fmla="*/ 28509 w 267544"/>
                <a:gd name="connsiteY61" fmla="*/ 100251 h 360589"/>
                <a:gd name="connsiteX62" fmla="*/ 25063 w 267544"/>
                <a:gd name="connsiteY62" fmla="*/ 82707 h 360589"/>
                <a:gd name="connsiteX63" fmla="*/ 26003 w 267544"/>
                <a:gd name="connsiteY63" fmla="*/ 62657 h 360589"/>
                <a:gd name="connsiteX64" fmla="*/ 31642 w 267544"/>
                <a:gd name="connsiteY64" fmla="*/ 49499 h 360589"/>
                <a:gd name="connsiteX65" fmla="*/ 39474 w 267544"/>
                <a:gd name="connsiteY65" fmla="*/ 38221 h 360589"/>
                <a:gd name="connsiteX66" fmla="*/ 50125 w 267544"/>
                <a:gd name="connsiteY66" fmla="*/ 29135 h 360589"/>
                <a:gd name="connsiteX67" fmla="*/ 60777 w 267544"/>
                <a:gd name="connsiteY67" fmla="*/ 23810 h 360589"/>
                <a:gd name="connsiteX68" fmla="*/ 72055 w 267544"/>
                <a:gd name="connsiteY68" fmla="*/ 19737 h 360589"/>
                <a:gd name="connsiteX69" fmla="*/ 95238 w 267544"/>
                <a:gd name="connsiteY69" fmla="*/ 14411 h 360589"/>
                <a:gd name="connsiteX70" fmla="*/ 103384 w 267544"/>
                <a:gd name="connsiteY70" fmla="*/ 11591 h 360589"/>
                <a:gd name="connsiteX71" fmla="*/ 120301 w 267544"/>
                <a:gd name="connsiteY71" fmla="*/ 0 h 360589"/>
                <a:gd name="connsiteX72" fmla="*/ 147557 w 267544"/>
                <a:gd name="connsiteY72" fmla="*/ 16917 h 360589"/>
                <a:gd name="connsiteX73" fmla="*/ 171993 w 267544"/>
                <a:gd name="connsiteY73" fmla="*/ 39160 h 360589"/>
                <a:gd name="connsiteX74" fmla="*/ 191416 w 267544"/>
                <a:gd name="connsiteY74" fmla="*/ 61717 h 360589"/>
                <a:gd name="connsiteX75" fmla="*/ 207707 w 267544"/>
                <a:gd name="connsiteY75" fmla="*/ 86780 h 36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67544" h="360589">
                  <a:moveTo>
                    <a:pt x="207707" y="86780"/>
                  </a:moveTo>
                  <a:lnTo>
                    <a:pt x="218985" y="123121"/>
                  </a:lnTo>
                  <a:lnTo>
                    <a:pt x="222432" y="126880"/>
                  </a:lnTo>
                  <a:lnTo>
                    <a:pt x="227757" y="131266"/>
                  </a:lnTo>
                  <a:lnTo>
                    <a:pt x="232457" y="131892"/>
                  </a:lnTo>
                  <a:lnTo>
                    <a:pt x="239662" y="135025"/>
                  </a:lnTo>
                  <a:lnTo>
                    <a:pt x="243108" y="140038"/>
                  </a:lnTo>
                  <a:lnTo>
                    <a:pt x="250940" y="156642"/>
                  </a:lnTo>
                  <a:lnTo>
                    <a:pt x="264725" y="173872"/>
                  </a:lnTo>
                  <a:lnTo>
                    <a:pt x="267231" y="179512"/>
                  </a:lnTo>
                  <a:lnTo>
                    <a:pt x="267544" y="184524"/>
                  </a:lnTo>
                  <a:lnTo>
                    <a:pt x="262532" y="191103"/>
                  </a:lnTo>
                  <a:lnTo>
                    <a:pt x="255326" y="195489"/>
                  </a:lnTo>
                  <a:lnTo>
                    <a:pt x="254073" y="188284"/>
                  </a:lnTo>
                  <a:lnTo>
                    <a:pt x="249061" y="181391"/>
                  </a:lnTo>
                  <a:lnTo>
                    <a:pt x="240915" y="179512"/>
                  </a:lnTo>
                  <a:lnTo>
                    <a:pt x="231830" y="180451"/>
                  </a:lnTo>
                  <a:lnTo>
                    <a:pt x="223371" y="184211"/>
                  </a:lnTo>
                  <a:lnTo>
                    <a:pt x="221178" y="188284"/>
                  </a:lnTo>
                  <a:lnTo>
                    <a:pt x="217419" y="196742"/>
                  </a:lnTo>
                  <a:lnTo>
                    <a:pt x="218672" y="213033"/>
                  </a:lnTo>
                  <a:lnTo>
                    <a:pt x="211780" y="220865"/>
                  </a:lnTo>
                  <a:lnTo>
                    <a:pt x="201755" y="225878"/>
                  </a:lnTo>
                  <a:lnTo>
                    <a:pt x="193923" y="234336"/>
                  </a:lnTo>
                  <a:lnTo>
                    <a:pt x="192670" y="243735"/>
                  </a:lnTo>
                  <a:lnTo>
                    <a:pt x="196116" y="250940"/>
                  </a:lnTo>
                  <a:lnTo>
                    <a:pt x="200502" y="257206"/>
                  </a:lnTo>
                  <a:lnTo>
                    <a:pt x="203008" y="263785"/>
                  </a:lnTo>
                  <a:lnTo>
                    <a:pt x="201442" y="273810"/>
                  </a:lnTo>
                  <a:lnTo>
                    <a:pt x="194863" y="286968"/>
                  </a:lnTo>
                  <a:lnTo>
                    <a:pt x="193923" y="296680"/>
                  </a:lnTo>
                  <a:lnTo>
                    <a:pt x="196429" y="304199"/>
                  </a:lnTo>
                  <a:lnTo>
                    <a:pt x="203634" y="316103"/>
                  </a:lnTo>
                  <a:lnTo>
                    <a:pt x="207081" y="321742"/>
                  </a:lnTo>
                  <a:lnTo>
                    <a:pt x="210213" y="324875"/>
                  </a:lnTo>
                  <a:lnTo>
                    <a:pt x="213033" y="329888"/>
                  </a:lnTo>
                  <a:lnTo>
                    <a:pt x="214286" y="341479"/>
                  </a:lnTo>
                  <a:lnTo>
                    <a:pt x="214286" y="358397"/>
                  </a:lnTo>
                  <a:lnTo>
                    <a:pt x="207081" y="360590"/>
                  </a:lnTo>
                  <a:lnTo>
                    <a:pt x="198622" y="359963"/>
                  </a:lnTo>
                  <a:lnTo>
                    <a:pt x="162594" y="349625"/>
                  </a:lnTo>
                  <a:lnTo>
                    <a:pt x="155389" y="349311"/>
                  </a:lnTo>
                  <a:lnTo>
                    <a:pt x="140665" y="350251"/>
                  </a:lnTo>
                  <a:lnTo>
                    <a:pt x="131579" y="348685"/>
                  </a:lnTo>
                  <a:lnTo>
                    <a:pt x="121867" y="344299"/>
                  </a:lnTo>
                  <a:lnTo>
                    <a:pt x="90539" y="317670"/>
                  </a:lnTo>
                  <a:lnTo>
                    <a:pt x="48246" y="296993"/>
                  </a:lnTo>
                  <a:lnTo>
                    <a:pt x="42293" y="291981"/>
                  </a:lnTo>
                  <a:lnTo>
                    <a:pt x="38847" y="288534"/>
                  </a:lnTo>
                  <a:lnTo>
                    <a:pt x="33835" y="275377"/>
                  </a:lnTo>
                  <a:lnTo>
                    <a:pt x="28196" y="268171"/>
                  </a:lnTo>
                  <a:lnTo>
                    <a:pt x="20990" y="262532"/>
                  </a:lnTo>
                  <a:lnTo>
                    <a:pt x="19110" y="258772"/>
                  </a:lnTo>
                  <a:lnTo>
                    <a:pt x="18171" y="253760"/>
                  </a:lnTo>
                  <a:lnTo>
                    <a:pt x="20050" y="228384"/>
                  </a:lnTo>
                  <a:lnTo>
                    <a:pt x="15664" y="207394"/>
                  </a:lnTo>
                  <a:lnTo>
                    <a:pt x="0" y="171053"/>
                  </a:lnTo>
                  <a:lnTo>
                    <a:pt x="28196" y="154762"/>
                  </a:lnTo>
                  <a:lnTo>
                    <a:pt x="33521" y="148497"/>
                  </a:lnTo>
                  <a:lnTo>
                    <a:pt x="38534" y="140038"/>
                  </a:lnTo>
                  <a:lnTo>
                    <a:pt x="37907" y="129700"/>
                  </a:lnTo>
                  <a:lnTo>
                    <a:pt x="28509" y="100251"/>
                  </a:lnTo>
                  <a:lnTo>
                    <a:pt x="25063" y="82707"/>
                  </a:lnTo>
                  <a:lnTo>
                    <a:pt x="26003" y="62657"/>
                  </a:lnTo>
                  <a:lnTo>
                    <a:pt x="31642" y="49499"/>
                  </a:lnTo>
                  <a:lnTo>
                    <a:pt x="39474" y="38221"/>
                  </a:lnTo>
                  <a:lnTo>
                    <a:pt x="50125" y="29135"/>
                  </a:lnTo>
                  <a:lnTo>
                    <a:pt x="60777" y="23810"/>
                  </a:lnTo>
                  <a:lnTo>
                    <a:pt x="72055" y="19737"/>
                  </a:lnTo>
                  <a:lnTo>
                    <a:pt x="95238" y="14411"/>
                  </a:lnTo>
                  <a:lnTo>
                    <a:pt x="103384" y="11591"/>
                  </a:lnTo>
                  <a:lnTo>
                    <a:pt x="120301" y="0"/>
                  </a:lnTo>
                  <a:lnTo>
                    <a:pt x="147557" y="16917"/>
                  </a:lnTo>
                  <a:lnTo>
                    <a:pt x="171993" y="39160"/>
                  </a:lnTo>
                  <a:lnTo>
                    <a:pt x="191416" y="61717"/>
                  </a:lnTo>
                  <a:lnTo>
                    <a:pt x="207707" y="86780"/>
                  </a:lnTo>
                  <a:close/>
                </a:path>
              </a:pathLst>
            </a:custGeom>
            <a:grpFill/>
            <a:ln w="6248" cap="rnd">
              <a:solidFill>
                <a:srgbClr val="0070C0"/>
              </a:solidFill>
              <a:prstDash val="solid"/>
              <a:round/>
            </a:ln>
          </p:spPr>
          <p:txBody>
            <a:bodyPr rtlCol="0" anchor="ctr"/>
            <a:lstStyle/>
            <a:p>
              <a:endParaRPr lang="vi-VN"/>
            </a:p>
          </p:txBody>
        </p:sp>
        <p:sp>
          <p:nvSpPr>
            <p:cNvPr id="98" name="Freeform: Shape 97">
              <a:extLst>
                <a:ext uri="{FF2B5EF4-FFF2-40B4-BE49-F238E27FC236}">
                  <a16:creationId xmlns:a16="http://schemas.microsoft.com/office/drawing/2014/main" id="{7DA10A1C-7D34-4AC0-86C1-1C53AA3DFE72}"/>
                </a:ext>
              </a:extLst>
            </p:cNvPr>
            <p:cNvSpPr/>
            <p:nvPr/>
          </p:nvSpPr>
          <p:spPr>
            <a:xfrm>
              <a:off x="3984963" y="1172982"/>
              <a:ext cx="486529" cy="227757"/>
            </a:xfrm>
            <a:custGeom>
              <a:avLst/>
              <a:gdLst>
                <a:gd name="connsiteX0" fmla="*/ 104950 w 486529"/>
                <a:gd name="connsiteY0" fmla="*/ 28509 h 227757"/>
                <a:gd name="connsiteX1" fmla="*/ 100877 w 486529"/>
                <a:gd name="connsiteY1" fmla="*/ 39787 h 227757"/>
                <a:gd name="connsiteX2" fmla="*/ 101504 w 486529"/>
                <a:gd name="connsiteY2" fmla="*/ 46679 h 227757"/>
                <a:gd name="connsiteX3" fmla="*/ 104010 w 486529"/>
                <a:gd name="connsiteY3" fmla="*/ 52945 h 227757"/>
                <a:gd name="connsiteX4" fmla="*/ 109336 w 486529"/>
                <a:gd name="connsiteY4" fmla="*/ 57018 h 227757"/>
                <a:gd name="connsiteX5" fmla="*/ 117168 w 486529"/>
                <a:gd name="connsiteY5" fmla="*/ 59837 h 227757"/>
                <a:gd name="connsiteX6" fmla="*/ 130953 w 486529"/>
                <a:gd name="connsiteY6" fmla="*/ 61404 h 227757"/>
                <a:gd name="connsiteX7" fmla="*/ 144424 w 486529"/>
                <a:gd name="connsiteY7" fmla="*/ 64850 h 227757"/>
                <a:gd name="connsiteX8" fmla="*/ 157895 w 486529"/>
                <a:gd name="connsiteY8" fmla="*/ 71115 h 227757"/>
                <a:gd name="connsiteX9" fmla="*/ 183584 w 486529"/>
                <a:gd name="connsiteY9" fmla="*/ 95552 h 227757"/>
                <a:gd name="connsiteX10" fmla="*/ 192356 w 486529"/>
                <a:gd name="connsiteY10" fmla="*/ 99938 h 227757"/>
                <a:gd name="connsiteX11" fmla="*/ 203321 w 486529"/>
                <a:gd name="connsiteY11" fmla="*/ 101504 h 227757"/>
                <a:gd name="connsiteX12" fmla="*/ 218985 w 486529"/>
                <a:gd name="connsiteY12" fmla="*/ 98371 h 227757"/>
                <a:gd name="connsiteX13" fmla="*/ 229324 w 486529"/>
                <a:gd name="connsiteY13" fmla="*/ 92419 h 227757"/>
                <a:gd name="connsiteX14" fmla="*/ 236842 w 486529"/>
                <a:gd name="connsiteY14" fmla="*/ 84273 h 227757"/>
                <a:gd name="connsiteX15" fmla="*/ 242168 w 486529"/>
                <a:gd name="connsiteY15" fmla="*/ 74562 h 227757"/>
                <a:gd name="connsiteX16" fmla="*/ 255640 w 486529"/>
                <a:gd name="connsiteY16" fmla="*/ 40100 h 227757"/>
                <a:gd name="connsiteX17" fmla="*/ 263472 w 486529"/>
                <a:gd name="connsiteY17" fmla="*/ 29449 h 227757"/>
                <a:gd name="connsiteX18" fmla="*/ 271617 w 486529"/>
                <a:gd name="connsiteY18" fmla="*/ 21303 h 227757"/>
                <a:gd name="connsiteX19" fmla="*/ 280389 w 486529"/>
                <a:gd name="connsiteY19" fmla="*/ 15351 h 227757"/>
                <a:gd name="connsiteX20" fmla="*/ 291041 w 486529"/>
                <a:gd name="connsiteY20" fmla="*/ 12218 h 227757"/>
                <a:gd name="connsiteX21" fmla="*/ 302006 w 486529"/>
                <a:gd name="connsiteY21" fmla="*/ 10652 h 227757"/>
                <a:gd name="connsiteX22" fmla="*/ 313597 w 486529"/>
                <a:gd name="connsiteY22" fmla="*/ 11591 h 227757"/>
                <a:gd name="connsiteX23" fmla="*/ 323622 w 486529"/>
                <a:gd name="connsiteY23" fmla="*/ 15664 h 227757"/>
                <a:gd name="connsiteX24" fmla="*/ 339286 w 486529"/>
                <a:gd name="connsiteY24" fmla="*/ 32582 h 227757"/>
                <a:gd name="connsiteX25" fmla="*/ 344925 w 486529"/>
                <a:gd name="connsiteY25" fmla="*/ 37594 h 227757"/>
                <a:gd name="connsiteX26" fmla="*/ 351504 w 486529"/>
                <a:gd name="connsiteY26" fmla="*/ 38221 h 227757"/>
                <a:gd name="connsiteX27" fmla="*/ 356204 w 486529"/>
                <a:gd name="connsiteY27" fmla="*/ 35714 h 227757"/>
                <a:gd name="connsiteX28" fmla="*/ 365602 w 486529"/>
                <a:gd name="connsiteY28" fmla="*/ 26629 h 227757"/>
                <a:gd name="connsiteX29" fmla="*/ 371555 w 486529"/>
                <a:gd name="connsiteY29" fmla="*/ 22243 h 227757"/>
                <a:gd name="connsiteX30" fmla="*/ 378760 w 486529"/>
                <a:gd name="connsiteY30" fmla="*/ 18484 h 227757"/>
                <a:gd name="connsiteX31" fmla="*/ 385652 w 486529"/>
                <a:gd name="connsiteY31" fmla="*/ 16291 h 227757"/>
                <a:gd name="connsiteX32" fmla="*/ 390665 w 486529"/>
                <a:gd name="connsiteY32" fmla="*/ 18170 h 227757"/>
                <a:gd name="connsiteX33" fmla="*/ 392858 w 486529"/>
                <a:gd name="connsiteY33" fmla="*/ 24123 h 227757"/>
                <a:gd name="connsiteX34" fmla="*/ 394424 w 486529"/>
                <a:gd name="connsiteY34" fmla="*/ 31955 h 227757"/>
                <a:gd name="connsiteX35" fmla="*/ 398184 w 486529"/>
                <a:gd name="connsiteY35" fmla="*/ 41980 h 227757"/>
                <a:gd name="connsiteX36" fmla="*/ 404763 w 486529"/>
                <a:gd name="connsiteY36" fmla="*/ 52945 h 227757"/>
                <a:gd name="connsiteX37" fmla="*/ 416041 w 486529"/>
                <a:gd name="connsiteY37" fmla="*/ 68922 h 227757"/>
                <a:gd name="connsiteX38" fmla="*/ 420427 w 486529"/>
                <a:gd name="connsiteY38" fmla="*/ 78634 h 227757"/>
                <a:gd name="connsiteX39" fmla="*/ 425753 w 486529"/>
                <a:gd name="connsiteY39" fmla="*/ 85840 h 227757"/>
                <a:gd name="connsiteX40" fmla="*/ 435151 w 486529"/>
                <a:gd name="connsiteY40" fmla="*/ 89599 h 227757"/>
                <a:gd name="connsiteX41" fmla="*/ 443923 w 486529"/>
                <a:gd name="connsiteY41" fmla="*/ 88973 h 227757"/>
                <a:gd name="connsiteX42" fmla="*/ 451755 w 486529"/>
                <a:gd name="connsiteY42" fmla="*/ 86780 h 227757"/>
                <a:gd name="connsiteX43" fmla="*/ 457394 w 486529"/>
                <a:gd name="connsiteY43" fmla="*/ 85526 h 227757"/>
                <a:gd name="connsiteX44" fmla="*/ 461780 w 486529"/>
                <a:gd name="connsiteY44" fmla="*/ 87406 h 227757"/>
                <a:gd name="connsiteX45" fmla="*/ 464600 w 486529"/>
                <a:gd name="connsiteY45" fmla="*/ 94298 h 227757"/>
                <a:gd name="connsiteX46" fmla="*/ 464600 w 486529"/>
                <a:gd name="connsiteY46" fmla="*/ 108083 h 227757"/>
                <a:gd name="connsiteX47" fmla="*/ 466793 w 486529"/>
                <a:gd name="connsiteY47" fmla="*/ 113722 h 227757"/>
                <a:gd name="connsiteX48" fmla="*/ 468986 w 486529"/>
                <a:gd name="connsiteY48" fmla="*/ 117481 h 227757"/>
                <a:gd name="connsiteX49" fmla="*/ 486530 w 486529"/>
                <a:gd name="connsiteY49" fmla="*/ 124374 h 227757"/>
                <a:gd name="connsiteX50" fmla="*/ 464913 w 486529"/>
                <a:gd name="connsiteY50" fmla="*/ 135965 h 227757"/>
                <a:gd name="connsiteX51" fmla="*/ 462094 w 486529"/>
                <a:gd name="connsiteY51" fmla="*/ 139725 h 227757"/>
                <a:gd name="connsiteX52" fmla="*/ 458334 w 486529"/>
                <a:gd name="connsiteY52" fmla="*/ 145364 h 227757"/>
                <a:gd name="connsiteX53" fmla="*/ 453635 w 486529"/>
                <a:gd name="connsiteY53" fmla="*/ 174186 h 227757"/>
                <a:gd name="connsiteX54" fmla="*/ 450502 w 486529"/>
                <a:gd name="connsiteY54" fmla="*/ 183898 h 227757"/>
                <a:gd name="connsiteX55" fmla="*/ 447056 w 486529"/>
                <a:gd name="connsiteY55" fmla="*/ 192356 h 227757"/>
                <a:gd name="connsiteX56" fmla="*/ 443297 w 486529"/>
                <a:gd name="connsiteY56" fmla="*/ 198622 h 227757"/>
                <a:gd name="connsiteX57" fmla="*/ 436718 w 486529"/>
                <a:gd name="connsiteY57" fmla="*/ 202381 h 227757"/>
                <a:gd name="connsiteX58" fmla="*/ 426379 w 486529"/>
                <a:gd name="connsiteY58" fmla="*/ 205201 h 227757"/>
                <a:gd name="connsiteX59" fmla="*/ 406642 w 486529"/>
                <a:gd name="connsiteY59" fmla="*/ 208020 h 227757"/>
                <a:gd name="connsiteX60" fmla="*/ 384086 w 486529"/>
                <a:gd name="connsiteY60" fmla="*/ 214913 h 227757"/>
                <a:gd name="connsiteX61" fmla="*/ 356517 w 486529"/>
                <a:gd name="connsiteY61" fmla="*/ 215226 h 227757"/>
                <a:gd name="connsiteX62" fmla="*/ 265665 w 486529"/>
                <a:gd name="connsiteY62" fmla="*/ 200502 h 227757"/>
                <a:gd name="connsiteX63" fmla="*/ 258772 w 486529"/>
                <a:gd name="connsiteY63" fmla="*/ 194236 h 227757"/>
                <a:gd name="connsiteX64" fmla="*/ 252193 w 486529"/>
                <a:gd name="connsiteY64" fmla="*/ 189850 h 227757"/>
                <a:gd name="connsiteX65" fmla="*/ 241229 w 486529"/>
                <a:gd name="connsiteY65" fmla="*/ 184838 h 227757"/>
                <a:gd name="connsiteX66" fmla="*/ 228384 w 486529"/>
                <a:gd name="connsiteY66" fmla="*/ 182958 h 227757"/>
                <a:gd name="connsiteX67" fmla="*/ 213033 w 486529"/>
                <a:gd name="connsiteY67" fmla="*/ 183584 h 227757"/>
                <a:gd name="connsiteX68" fmla="*/ 197682 w 486529"/>
                <a:gd name="connsiteY68" fmla="*/ 187344 h 227757"/>
                <a:gd name="connsiteX69" fmla="*/ 183584 w 486529"/>
                <a:gd name="connsiteY69" fmla="*/ 195489 h 227757"/>
                <a:gd name="connsiteX70" fmla="*/ 173873 w 486529"/>
                <a:gd name="connsiteY70" fmla="*/ 203321 h 227757"/>
                <a:gd name="connsiteX71" fmla="*/ 160401 w 486529"/>
                <a:gd name="connsiteY71" fmla="*/ 227757 h 227757"/>
                <a:gd name="connsiteX72" fmla="*/ 152882 w 486529"/>
                <a:gd name="connsiteY72" fmla="*/ 223685 h 227757"/>
                <a:gd name="connsiteX73" fmla="*/ 145677 w 486529"/>
                <a:gd name="connsiteY73" fmla="*/ 215539 h 227757"/>
                <a:gd name="connsiteX74" fmla="*/ 140351 w 486529"/>
                <a:gd name="connsiteY74" fmla="*/ 212406 h 227757"/>
                <a:gd name="connsiteX75" fmla="*/ 130326 w 486529"/>
                <a:gd name="connsiteY75" fmla="*/ 207707 h 227757"/>
                <a:gd name="connsiteX76" fmla="*/ 124687 w 486529"/>
                <a:gd name="connsiteY76" fmla="*/ 206141 h 227757"/>
                <a:gd name="connsiteX77" fmla="*/ 77381 w 486529"/>
                <a:gd name="connsiteY77" fmla="*/ 198622 h 227757"/>
                <a:gd name="connsiteX78" fmla="*/ 69862 w 486529"/>
                <a:gd name="connsiteY78" fmla="*/ 195489 h 227757"/>
                <a:gd name="connsiteX79" fmla="*/ 64223 w 486529"/>
                <a:gd name="connsiteY79" fmla="*/ 194549 h 227757"/>
                <a:gd name="connsiteX80" fmla="*/ 53571 w 486529"/>
                <a:gd name="connsiteY80" fmla="*/ 194863 h 227757"/>
                <a:gd name="connsiteX81" fmla="*/ 46053 w 486529"/>
                <a:gd name="connsiteY81" fmla="*/ 192356 h 227757"/>
                <a:gd name="connsiteX82" fmla="*/ 10338 w 486529"/>
                <a:gd name="connsiteY82" fmla="*/ 176066 h 227757"/>
                <a:gd name="connsiteX83" fmla="*/ 10652 w 486529"/>
                <a:gd name="connsiteY83" fmla="*/ 167607 h 227757"/>
                <a:gd name="connsiteX84" fmla="*/ 8459 w 486529"/>
                <a:gd name="connsiteY84" fmla="*/ 157268 h 227757"/>
                <a:gd name="connsiteX85" fmla="*/ 0 w 486529"/>
                <a:gd name="connsiteY85" fmla="*/ 139411 h 227757"/>
                <a:gd name="connsiteX86" fmla="*/ 21303 w 486529"/>
                <a:gd name="connsiteY86" fmla="*/ 102444 h 227757"/>
                <a:gd name="connsiteX87" fmla="*/ 25376 w 486529"/>
                <a:gd name="connsiteY87" fmla="*/ 100564 h 227757"/>
                <a:gd name="connsiteX88" fmla="*/ 29762 w 486529"/>
                <a:gd name="connsiteY88" fmla="*/ 100251 h 227757"/>
                <a:gd name="connsiteX89" fmla="*/ 34774 w 486529"/>
                <a:gd name="connsiteY89" fmla="*/ 101191 h 227757"/>
                <a:gd name="connsiteX90" fmla="*/ 41667 w 486529"/>
                <a:gd name="connsiteY90" fmla="*/ 100877 h 227757"/>
                <a:gd name="connsiteX91" fmla="*/ 48872 w 486529"/>
                <a:gd name="connsiteY91" fmla="*/ 97431 h 227757"/>
                <a:gd name="connsiteX92" fmla="*/ 55451 w 486529"/>
                <a:gd name="connsiteY92" fmla="*/ 90852 h 227757"/>
                <a:gd name="connsiteX93" fmla="*/ 62344 w 486529"/>
                <a:gd name="connsiteY93" fmla="*/ 78321 h 227757"/>
                <a:gd name="connsiteX94" fmla="*/ 64223 w 486529"/>
                <a:gd name="connsiteY94" fmla="*/ 68922 h 227757"/>
                <a:gd name="connsiteX95" fmla="*/ 64223 w 486529"/>
                <a:gd name="connsiteY95" fmla="*/ 59524 h 227757"/>
                <a:gd name="connsiteX96" fmla="*/ 50752 w 486529"/>
                <a:gd name="connsiteY96" fmla="*/ 10965 h 227757"/>
                <a:gd name="connsiteX97" fmla="*/ 50125 w 486529"/>
                <a:gd name="connsiteY97" fmla="*/ 5952 h 227757"/>
                <a:gd name="connsiteX98" fmla="*/ 51379 w 486529"/>
                <a:gd name="connsiteY98" fmla="*/ 2193 h 227757"/>
                <a:gd name="connsiteX99" fmla="*/ 55138 w 486529"/>
                <a:gd name="connsiteY99" fmla="*/ 0 h 227757"/>
                <a:gd name="connsiteX100" fmla="*/ 62030 w 486529"/>
                <a:gd name="connsiteY100" fmla="*/ 0 h 227757"/>
                <a:gd name="connsiteX101" fmla="*/ 87719 w 486529"/>
                <a:gd name="connsiteY101" fmla="*/ 3446 h 227757"/>
                <a:gd name="connsiteX102" fmla="*/ 94925 w 486529"/>
                <a:gd name="connsiteY102" fmla="*/ 5326 h 227757"/>
                <a:gd name="connsiteX103" fmla="*/ 99624 w 486529"/>
                <a:gd name="connsiteY103" fmla="*/ 10025 h 227757"/>
                <a:gd name="connsiteX104" fmla="*/ 102130 w 486529"/>
                <a:gd name="connsiteY104" fmla="*/ 13785 h 227757"/>
                <a:gd name="connsiteX105" fmla="*/ 104950 w 486529"/>
                <a:gd name="connsiteY105" fmla="*/ 28509 h 22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86529" h="227757">
                  <a:moveTo>
                    <a:pt x="104950" y="28509"/>
                  </a:moveTo>
                  <a:lnTo>
                    <a:pt x="100877" y="39787"/>
                  </a:lnTo>
                  <a:lnTo>
                    <a:pt x="101504" y="46679"/>
                  </a:lnTo>
                  <a:lnTo>
                    <a:pt x="104010" y="52945"/>
                  </a:lnTo>
                  <a:lnTo>
                    <a:pt x="109336" y="57018"/>
                  </a:lnTo>
                  <a:lnTo>
                    <a:pt x="117168" y="59837"/>
                  </a:lnTo>
                  <a:lnTo>
                    <a:pt x="130953" y="61404"/>
                  </a:lnTo>
                  <a:lnTo>
                    <a:pt x="144424" y="64850"/>
                  </a:lnTo>
                  <a:lnTo>
                    <a:pt x="157895" y="71115"/>
                  </a:lnTo>
                  <a:lnTo>
                    <a:pt x="183584" y="95552"/>
                  </a:lnTo>
                  <a:lnTo>
                    <a:pt x="192356" y="99938"/>
                  </a:lnTo>
                  <a:lnTo>
                    <a:pt x="203321" y="101504"/>
                  </a:lnTo>
                  <a:lnTo>
                    <a:pt x="218985" y="98371"/>
                  </a:lnTo>
                  <a:lnTo>
                    <a:pt x="229324" y="92419"/>
                  </a:lnTo>
                  <a:lnTo>
                    <a:pt x="236842" y="84273"/>
                  </a:lnTo>
                  <a:lnTo>
                    <a:pt x="242168" y="74562"/>
                  </a:lnTo>
                  <a:lnTo>
                    <a:pt x="255640" y="40100"/>
                  </a:lnTo>
                  <a:lnTo>
                    <a:pt x="263472" y="29449"/>
                  </a:lnTo>
                  <a:lnTo>
                    <a:pt x="271617" y="21303"/>
                  </a:lnTo>
                  <a:lnTo>
                    <a:pt x="280389" y="15351"/>
                  </a:lnTo>
                  <a:lnTo>
                    <a:pt x="291041" y="12218"/>
                  </a:lnTo>
                  <a:lnTo>
                    <a:pt x="302006" y="10652"/>
                  </a:lnTo>
                  <a:lnTo>
                    <a:pt x="313597" y="11591"/>
                  </a:lnTo>
                  <a:lnTo>
                    <a:pt x="323622" y="15664"/>
                  </a:lnTo>
                  <a:lnTo>
                    <a:pt x="339286" y="32582"/>
                  </a:lnTo>
                  <a:lnTo>
                    <a:pt x="344925" y="37594"/>
                  </a:lnTo>
                  <a:lnTo>
                    <a:pt x="351504" y="38221"/>
                  </a:lnTo>
                  <a:lnTo>
                    <a:pt x="356204" y="35714"/>
                  </a:lnTo>
                  <a:lnTo>
                    <a:pt x="365602" y="26629"/>
                  </a:lnTo>
                  <a:lnTo>
                    <a:pt x="371555" y="22243"/>
                  </a:lnTo>
                  <a:lnTo>
                    <a:pt x="378760" y="18484"/>
                  </a:lnTo>
                  <a:lnTo>
                    <a:pt x="385652" y="16291"/>
                  </a:lnTo>
                  <a:lnTo>
                    <a:pt x="390665" y="18170"/>
                  </a:lnTo>
                  <a:lnTo>
                    <a:pt x="392858" y="24123"/>
                  </a:lnTo>
                  <a:lnTo>
                    <a:pt x="394424" y="31955"/>
                  </a:lnTo>
                  <a:lnTo>
                    <a:pt x="398184" y="41980"/>
                  </a:lnTo>
                  <a:lnTo>
                    <a:pt x="404763" y="52945"/>
                  </a:lnTo>
                  <a:lnTo>
                    <a:pt x="416041" y="68922"/>
                  </a:lnTo>
                  <a:lnTo>
                    <a:pt x="420427" y="78634"/>
                  </a:lnTo>
                  <a:lnTo>
                    <a:pt x="425753" y="85840"/>
                  </a:lnTo>
                  <a:lnTo>
                    <a:pt x="435151" y="89599"/>
                  </a:lnTo>
                  <a:lnTo>
                    <a:pt x="443923" y="88973"/>
                  </a:lnTo>
                  <a:lnTo>
                    <a:pt x="451755" y="86780"/>
                  </a:lnTo>
                  <a:lnTo>
                    <a:pt x="457394" y="85526"/>
                  </a:lnTo>
                  <a:lnTo>
                    <a:pt x="461780" y="87406"/>
                  </a:lnTo>
                  <a:lnTo>
                    <a:pt x="464600" y="94298"/>
                  </a:lnTo>
                  <a:lnTo>
                    <a:pt x="464600" y="108083"/>
                  </a:lnTo>
                  <a:lnTo>
                    <a:pt x="466793" y="113722"/>
                  </a:lnTo>
                  <a:lnTo>
                    <a:pt x="468986" y="117481"/>
                  </a:lnTo>
                  <a:lnTo>
                    <a:pt x="486530" y="124374"/>
                  </a:lnTo>
                  <a:lnTo>
                    <a:pt x="464913" y="135965"/>
                  </a:lnTo>
                  <a:lnTo>
                    <a:pt x="462094" y="139725"/>
                  </a:lnTo>
                  <a:lnTo>
                    <a:pt x="458334" y="145364"/>
                  </a:lnTo>
                  <a:lnTo>
                    <a:pt x="453635" y="174186"/>
                  </a:lnTo>
                  <a:lnTo>
                    <a:pt x="450502" y="183898"/>
                  </a:lnTo>
                  <a:lnTo>
                    <a:pt x="447056" y="192356"/>
                  </a:lnTo>
                  <a:lnTo>
                    <a:pt x="443297" y="198622"/>
                  </a:lnTo>
                  <a:lnTo>
                    <a:pt x="436718" y="202381"/>
                  </a:lnTo>
                  <a:lnTo>
                    <a:pt x="426379" y="205201"/>
                  </a:lnTo>
                  <a:lnTo>
                    <a:pt x="406642" y="208020"/>
                  </a:lnTo>
                  <a:lnTo>
                    <a:pt x="384086" y="214913"/>
                  </a:lnTo>
                  <a:lnTo>
                    <a:pt x="356517" y="215226"/>
                  </a:lnTo>
                  <a:lnTo>
                    <a:pt x="265665" y="200502"/>
                  </a:lnTo>
                  <a:lnTo>
                    <a:pt x="258772" y="194236"/>
                  </a:lnTo>
                  <a:lnTo>
                    <a:pt x="252193" y="189850"/>
                  </a:lnTo>
                  <a:lnTo>
                    <a:pt x="241229" y="184838"/>
                  </a:lnTo>
                  <a:lnTo>
                    <a:pt x="228384" y="182958"/>
                  </a:lnTo>
                  <a:lnTo>
                    <a:pt x="213033" y="183584"/>
                  </a:lnTo>
                  <a:lnTo>
                    <a:pt x="197682" y="187344"/>
                  </a:lnTo>
                  <a:lnTo>
                    <a:pt x="183584" y="195489"/>
                  </a:lnTo>
                  <a:lnTo>
                    <a:pt x="173873" y="203321"/>
                  </a:lnTo>
                  <a:lnTo>
                    <a:pt x="160401" y="227757"/>
                  </a:lnTo>
                  <a:lnTo>
                    <a:pt x="152882" y="223685"/>
                  </a:lnTo>
                  <a:lnTo>
                    <a:pt x="145677" y="215539"/>
                  </a:lnTo>
                  <a:lnTo>
                    <a:pt x="140351" y="212406"/>
                  </a:lnTo>
                  <a:lnTo>
                    <a:pt x="130326" y="207707"/>
                  </a:lnTo>
                  <a:lnTo>
                    <a:pt x="124687" y="206141"/>
                  </a:lnTo>
                  <a:lnTo>
                    <a:pt x="77381" y="198622"/>
                  </a:lnTo>
                  <a:lnTo>
                    <a:pt x="69862" y="195489"/>
                  </a:lnTo>
                  <a:lnTo>
                    <a:pt x="64223" y="194549"/>
                  </a:lnTo>
                  <a:lnTo>
                    <a:pt x="53571" y="194863"/>
                  </a:lnTo>
                  <a:lnTo>
                    <a:pt x="46053" y="192356"/>
                  </a:lnTo>
                  <a:lnTo>
                    <a:pt x="10338" y="176066"/>
                  </a:lnTo>
                  <a:lnTo>
                    <a:pt x="10652" y="167607"/>
                  </a:lnTo>
                  <a:lnTo>
                    <a:pt x="8459" y="157268"/>
                  </a:lnTo>
                  <a:lnTo>
                    <a:pt x="0" y="139411"/>
                  </a:lnTo>
                  <a:lnTo>
                    <a:pt x="21303" y="102444"/>
                  </a:lnTo>
                  <a:lnTo>
                    <a:pt x="25376" y="100564"/>
                  </a:lnTo>
                  <a:lnTo>
                    <a:pt x="29762" y="100251"/>
                  </a:lnTo>
                  <a:lnTo>
                    <a:pt x="34774" y="101191"/>
                  </a:lnTo>
                  <a:lnTo>
                    <a:pt x="41667" y="100877"/>
                  </a:lnTo>
                  <a:lnTo>
                    <a:pt x="48872" y="97431"/>
                  </a:lnTo>
                  <a:lnTo>
                    <a:pt x="55451" y="90852"/>
                  </a:lnTo>
                  <a:lnTo>
                    <a:pt x="62344" y="78321"/>
                  </a:lnTo>
                  <a:lnTo>
                    <a:pt x="64223" y="68922"/>
                  </a:lnTo>
                  <a:lnTo>
                    <a:pt x="64223" y="59524"/>
                  </a:lnTo>
                  <a:lnTo>
                    <a:pt x="50752" y="10965"/>
                  </a:lnTo>
                  <a:lnTo>
                    <a:pt x="50125" y="5952"/>
                  </a:lnTo>
                  <a:lnTo>
                    <a:pt x="51379" y="2193"/>
                  </a:lnTo>
                  <a:lnTo>
                    <a:pt x="55138" y="0"/>
                  </a:lnTo>
                  <a:lnTo>
                    <a:pt x="62030" y="0"/>
                  </a:lnTo>
                  <a:lnTo>
                    <a:pt x="87719" y="3446"/>
                  </a:lnTo>
                  <a:lnTo>
                    <a:pt x="94925" y="5326"/>
                  </a:lnTo>
                  <a:lnTo>
                    <a:pt x="99624" y="10025"/>
                  </a:lnTo>
                  <a:lnTo>
                    <a:pt x="102130" y="13785"/>
                  </a:lnTo>
                  <a:lnTo>
                    <a:pt x="104950" y="28509"/>
                  </a:lnTo>
                  <a:close/>
                </a:path>
              </a:pathLst>
            </a:custGeom>
            <a:grpFill/>
            <a:ln w="6248" cap="rnd">
              <a:solidFill>
                <a:srgbClr val="0070C0"/>
              </a:solidFill>
              <a:prstDash val="solid"/>
              <a:round/>
            </a:ln>
          </p:spPr>
          <p:txBody>
            <a:bodyPr rtlCol="0" anchor="ctr"/>
            <a:lstStyle/>
            <a:p>
              <a:endParaRPr lang="vi-VN"/>
            </a:p>
          </p:txBody>
        </p:sp>
        <p:sp>
          <p:nvSpPr>
            <p:cNvPr id="99" name="Freeform: Shape 98">
              <a:extLst>
                <a:ext uri="{FF2B5EF4-FFF2-40B4-BE49-F238E27FC236}">
                  <a16:creationId xmlns:a16="http://schemas.microsoft.com/office/drawing/2014/main" id="{63640D25-1DF2-4CE3-98C0-6EDADA1C355B}"/>
                </a:ext>
              </a:extLst>
            </p:cNvPr>
            <p:cNvSpPr/>
            <p:nvPr/>
          </p:nvSpPr>
          <p:spPr>
            <a:xfrm>
              <a:off x="4066417" y="1589650"/>
              <a:ext cx="219298" cy="206767"/>
            </a:xfrm>
            <a:custGeom>
              <a:avLst/>
              <a:gdLst>
                <a:gd name="connsiteX0" fmla="*/ 204574 w 219298"/>
                <a:gd name="connsiteY0" fmla="*/ 32895 h 206767"/>
                <a:gd name="connsiteX1" fmla="*/ 207081 w 219298"/>
                <a:gd name="connsiteY1" fmla="*/ 36654 h 206767"/>
                <a:gd name="connsiteX2" fmla="*/ 213346 w 219298"/>
                <a:gd name="connsiteY2" fmla="*/ 44173 h 206767"/>
                <a:gd name="connsiteX3" fmla="*/ 215539 w 219298"/>
                <a:gd name="connsiteY3" fmla="*/ 45739 h 206767"/>
                <a:gd name="connsiteX4" fmla="*/ 218985 w 219298"/>
                <a:gd name="connsiteY4" fmla="*/ 46679 h 206767"/>
                <a:gd name="connsiteX5" fmla="*/ 219299 w 219298"/>
                <a:gd name="connsiteY5" fmla="*/ 51692 h 206767"/>
                <a:gd name="connsiteX6" fmla="*/ 218985 w 219298"/>
                <a:gd name="connsiteY6" fmla="*/ 54198 h 206767"/>
                <a:gd name="connsiteX7" fmla="*/ 216479 w 219298"/>
                <a:gd name="connsiteY7" fmla="*/ 58584 h 206767"/>
                <a:gd name="connsiteX8" fmla="*/ 209274 w 219298"/>
                <a:gd name="connsiteY8" fmla="*/ 61404 h 206767"/>
                <a:gd name="connsiteX9" fmla="*/ 199875 w 219298"/>
                <a:gd name="connsiteY9" fmla="*/ 70176 h 206767"/>
                <a:gd name="connsiteX10" fmla="*/ 172619 w 219298"/>
                <a:gd name="connsiteY10" fmla="*/ 81140 h 206767"/>
                <a:gd name="connsiteX11" fmla="*/ 180138 w 219298"/>
                <a:gd name="connsiteY11" fmla="*/ 85213 h 206767"/>
                <a:gd name="connsiteX12" fmla="*/ 186404 w 219298"/>
                <a:gd name="connsiteY12" fmla="*/ 84900 h 206767"/>
                <a:gd name="connsiteX13" fmla="*/ 198935 w 219298"/>
                <a:gd name="connsiteY13" fmla="*/ 78321 h 206767"/>
                <a:gd name="connsiteX14" fmla="*/ 198935 w 219298"/>
                <a:gd name="connsiteY14" fmla="*/ 81140 h 206767"/>
                <a:gd name="connsiteX15" fmla="*/ 193609 w 219298"/>
                <a:gd name="connsiteY15" fmla="*/ 88346 h 206767"/>
                <a:gd name="connsiteX16" fmla="*/ 196742 w 219298"/>
                <a:gd name="connsiteY16" fmla="*/ 94925 h 206767"/>
                <a:gd name="connsiteX17" fmla="*/ 200815 w 219298"/>
                <a:gd name="connsiteY17" fmla="*/ 101504 h 206767"/>
                <a:gd name="connsiteX18" fmla="*/ 198935 w 219298"/>
                <a:gd name="connsiteY18" fmla="*/ 109649 h 206767"/>
                <a:gd name="connsiteX19" fmla="*/ 196116 w 219298"/>
                <a:gd name="connsiteY19" fmla="*/ 109963 h 206767"/>
                <a:gd name="connsiteX20" fmla="*/ 184211 w 219298"/>
                <a:gd name="connsiteY20" fmla="*/ 114349 h 206767"/>
                <a:gd name="connsiteX21" fmla="*/ 180451 w 219298"/>
                <a:gd name="connsiteY21" fmla="*/ 116855 h 206767"/>
                <a:gd name="connsiteX22" fmla="*/ 177319 w 219298"/>
                <a:gd name="connsiteY22" fmla="*/ 120301 h 206767"/>
                <a:gd name="connsiteX23" fmla="*/ 172619 w 219298"/>
                <a:gd name="connsiteY23" fmla="*/ 128133 h 206767"/>
                <a:gd name="connsiteX24" fmla="*/ 175439 w 219298"/>
                <a:gd name="connsiteY24" fmla="*/ 128133 h 206767"/>
                <a:gd name="connsiteX25" fmla="*/ 181078 w 219298"/>
                <a:gd name="connsiteY25" fmla="*/ 124060 h 206767"/>
                <a:gd name="connsiteX26" fmla="*/ 191103 w 219298"/>
                <a:gd name="connsiteY26" fmla="*/ 119988 h 206767"/>
                <a:gd name="connsiteX27" fmla="*/ 200502 w 219298"/>
                <a:gd name="connsiteY27" fmla="*/ 118735 h 206767"/>
                <a:gd name="connsiteX28" fmla="*/ 204888 w 219298"/>
                <a:gd name="connsiteY28" fmla="*/ 123121 h 206767"/>
                <a:gd name="connsiteX29" fmla="*/ 203321 w 219298"/>
                <a:gd name="connsiteY29" fmla="*/ 142857 h 206767"/>
                <a:gd name="connsiteX30" fmla="*/ 200502 w 219298"/>
                <a:gd name="connsiteY30" fmla="*/ 153196 h 206767"/>
                <a:gd name="connsiteX31" fmla="*/ 195802 w 219298"/>
                <a:gd name="connsiteY31" fmla="*/ 159461 h 206767"/>
                <a:gd name="connsiteX32" fmla="*/ 193609 w 219298"/>
                <a:gd name="connsiteY32" fmla="*/ 155075 h 206767"/>
                <a:gd name="connsiteX33" fmla="*/ 190163 w 219298"/>
                <a:gd name="connsiteY33" fmla="*/ 156015 h 206767"/>
                <a:gd name="connsiteX34" fmla="*/ 197682 w 219298"/>
                <a:gd name="connsiteY34" fmla="*/ 163534 h 206767"/>
                <a:gd name="connsiteX35" fmla="*/ 200502 w 219298"/>
                <a:gd name="connsiteY35" fmla="*/ 173246 h 206767"/>
                <a:gd name="connsiteX36" fmla="*/ 201128 w 219298"/>
                <a:gd name="connsiteY36" fmla="*/ 180138 h 206767"/>
                <a:gd name="connsiteX37" fmla="*/ 204261 w 219298"/>
                <a:gd name="connsiteY37" fmla="*/ 201441 h 206767"/>
                <a:gd name="connsiteX38" fmla="*/ 199562 w 219298"/>
                <a:gd name="connsiteY38" fmla="*/ 206767 h 206767"/>
                <a:gd name="connsiteX39" fmla="*/ 190163 w 219298"/>
                <a:gd name="connsiteY39" fmla="*/ 196429 h 206767"/>
                <a:gd name="connsiteX40" fmla="*/ 186091 w 219298"/>
                <a:gd name="connsiteY40" fmla="*/ 190790 h 206767"/>
                <a:gd name="connsiteX41" fmla="*/ 180451 w 219298"/>
                <a:gd name="connsiteY41" fmla="*/ 186404 h 206767"/>
                <a:gd name="connsiteX42" fmla="*/ 173873 w 219298"/>
                <a:gd name="connsiteY42" fmla="*/ 184211 h 206767"/>
                <a:gd name="connsiteX43" fmla="*/ 166667 w 219298"/>
                <a:gd name="connsiteY43" fmla="*/ 186717 h 206767"/>
                <a:gd name="connsiteX44" fmla="*/ 163847 w 219298"/>
                <a:gd name="connsiteY44" fmla="*/ 186717 h 206767"/>
                <a:gd name="connsiteX45" fmla="*/ 166040 w 219298"/>
                <a:gd name="connsiteY45" fmla="*/ 190163 h 206767"/>
                <a:gd name="connsiteX46" fmla="*/ 159462 w 219298"/>
                <a:gd name="connsiteY46" fmla="*/ 196429 h 206767"/>
                <a:gd name="connsiteX47" fmla="*/ 154136 w 219298"/>
                <a:gd name="connsiteY47" fmla="*/ 197995 h 206767"/>
                <a:gd name="connsiteX48" fmla="*/ 148810 w 219298"/>
                <a:gd name="connsiteY48" fmla="*/ 197995 h 206767"/>
                <a:gd name="connsiteX49" fmla="*/ 143484 w 219298"/>
                <a:gd name="connsiteY49" fmla="*/ 196116 h 206767"/>
                <a:gd name="connsiteX50" fmla="*/ 126567 w 219298"/>
                <a:gd name="connsiteY50" fmla="*/ 182958 h 206767"/>
                <a:gd name="connsiteX51" fmla="*/ 119988 w 219298"/>
                <a:gd name="connsiteY51" fmla="*/ 175439 h 206767"/>
                <a:gd name="connsiteX52" fmla="*/ 116542 w 219298"/>
                <a:gd name="connsiteY52" fmla="*/ 171993 h 206767"/>
                <a:gd name="connsiteX53" fmla="*/ 103070 w 219298"/>
                <a:gd name="connsiteY53" fmla="*/ 165101 h 206767"/>
                <a:gd name="connsiteX54" fmla="*/ 100877 w 219298"/>
                <a:gd name="connsiteY54" fmla="*/ 161028 h 206767"/>
                <a:gd name="connsiteX55" fmla="*/ 94298 w 219298"/>
                <a:gd name="connsiteY55" fmla="*/ 160715 h 206767"/>
                <a:gd name="connsiteX56" fmla="*/ 89599 w 219298"/>
                <a:gd name="connsiteY56" fmla="*/ 162908 h 206767"/>
                <a:gd name="connsiteX57" fmla="*/ 80827 w 219298"/>
                <a:gd name="connsiteY57" fmla="*/ 171679 h 206767"/>
                <a:gd name="connsiteX58" fmla="*/ 76128 w 219298"/>
                <a:gd name="connsiteY58" fmla="*/ 174812 h 206767"/>
                <a:gd name="connsiteX59" fmla="*/ 70489 w 219298"/>
                <a:gd name="connsiteY59" fmla="*/ 177005 h 206767"/>
                <a:gd name="connsiteX60" fmla="*/ 66103 w 219298"/>
                <a:gd name="connsiteY60" fmla="*/ 176065 h 206767"/>
                <a:gd name="connsiteX61" fmla="*/ 64536 w 219298"/>
                <a:gd name="connsiteY61" fmla="*/ 170426 h 206767"/>
                <a:gd name="connsiteX62" fmla="*/ 66416 w 219298"/>
                <a:gd name="connsiteY62" fmla="*/ 164474 h 206767"/>
                <a:gd name="connsiteX63" fmla="*/ 69236 w 219298"/>
                <a:gd name="connsiteY63" fmla="*/ 159775 h 206767"/>
                <a:gd name="connsiteX64" fmla="*/ 71115 w 219298"/>
                <a:gd name="connsiteY64" fmla="*/ 154762 h 206767"/>
                <a:gd name="connsiteX65" fmla="*/ 71115 w 219298"/>
                <a:gd name="connsiteY65" fmla="*/ 148497 h 206767"/>
                <a:gd name="connsiteX66" fmla="*/ 67983 w 219298"/>
                <a:gd name="connsiteY66" fmla="*/ 142231 h 206767"/>
                <a:gd name="connsiteX67" fmla="*/ 63597 w 219298"/>
                <a:gd name="connsiteY67" fmla="*/ 140038 h 206767"/>
                <a:gd name="connsiteX68" fmla="*/ 51692 w 219298"/>
                <a:gd name="connsiteY68" fmla="*/ 140664 h 206767"/>
                <a:gd name="connsiteX69" fmla="*/ 45739 w 219298"/>
                <a:gd name="connsiteY69" fmla="*/ 138785 h 206767"/>
                <a:gd name="connsiteX70" fmla="*/ 43233 w 219298"/>
                <a:gd name="connsiteY70" fmla="*/ 134085 h 206767"/>
                <a:gd name="connsiteX71" fmla="*/ 43233 w 219298"/>
                <a:gd name="connsiteY71" fmla="*/ 127506 h 206767"/>
                <a:gd name="connsiteX72" fmla="*/ 45113 w 219298"/>
                <a:gd name="connsiteY72" fmla="*/ 117168 h 206767"/>
                <a:gd name="connsiteX73" fmla="*/ 44800 w 219298"/>
                <a:gd name="connsiteY73" fmla="*/ 114035 h 206767"/>
                <a:gd name="connsiteX74" fmla="*/ 43547 w 219298"/>
                <a:gd name="connsiteY74" fmla="*/ 110902 h 206767"/>
                <a:gd name="connsiteX75" fmla="*/ 40727 w 219298"/>
                <a:gd name="connsiteY75" fmla="*/ 108709 h 206767"/>
                <a:gd name="connsiteX76" fmla="*/ 32895 w 219298"/>
                <a:gd name="connsiteY76" fmla="*/ 105890 h 206767"/>
                <a:gd name="connsiteX77" fmla="*/ 30702 w 219298"/>
                <a:gd name="connsiteY77" fmla="*/ 103697 h 206767"/>
                <a:gd name="connsiteX78" fmla="*/ 27882 w 219298"/>
                <a:gd name="connsiteY78" fmla="*/ 98058 h 206767"/>
                <a:gd name="connsiteX79" fmla="*/ 25376 w 219298"/>
                <a:gd name="connsiteY79" fmla="*/ 84900 h 206767"/>
                <a:gd name="connsiteX80" fmla="*/ 23496 w 219298"/>
                <a:gd name="connsiteY80" fmla="*/ 78634 h 206767"/>
                <a:gd name="connsiteX81" fmla="*/ 19737 w 219298"/>
                <a:gd name="connsiteY81" fmla="*/ 73308 h 206767"/>
                <a:gd name="connsiteX82" fmla="*/ 10338 w 219298"/>
                <a:gd name="connsiteY82" fmla="*/ 65476 h 206767"/>
                <a:gd name="connsiteX83" fmla="*/ 7519 w 219298"/>
                <a:gd name="connsiteY83" fmla="*/ 59211 h 206767"/>
                <a:gd name="connsiteX84" fmla="*/ 6579 w 219298"/>
                <a:gd name="connsiteY84" fmla="*/ 46679 h 206767"/>
                <a:gd name="connsiteX85" fmla="*/ 5639 w 219298"/>
                <a:gd name="connsiteY85" fmla="*/ 42920 h 206767"/>
                <a:gd name="connsiteX86" fmla="*/ 0 w 219298"/>
                <a:gd name="connsiteY86" fmla="*/ 39787 h 206767"/>
                <a:gd name="connsiteX87" fmla="*/ 313 w 219298"/>
                <a:gd name="connsiteY87" fmla="*/ 31642 h 206767"/>
                <a:gd name="connsiteX88" fmla="*/ 5326 w 219298"/>
                <a:gd name="connsiteY88" fmla="*/ 27256 h 206767"/>
                <a:gd name="connsiteX89" fmla="*/ 11278 w 219298"/>
                <a:gd name="connsiteY89" fmla="*/ 23809 h 206767"/>
                <a:gd name="connsiteX90" fmla="*/ 17544 w 219298"/>
                <a:gd name="connsiteY90" fmla="*/ 22870 h 206767"/>
                <a:gd name="connsiteX91" fmla="*/ 40100 w 219298"/>
                <a:gd name="connsiteY91" fmla="*/ 23809 h 206767"/>
                <a:gd name="connsiteX92" fmla="*/ 46366 w 219298"/>
                <a:gd name="connsiteY92" fmla="*/ 21303 h 206767"/>
                <a:gd name="connsiteX93" fmla="*/ 51379 w 219298"/>
                <a:gd name="connsiteY93" fmla="*/ 18484 h 206767"/>
                <a:gd name="connsiteX94" fmla="*/ 61717 w 219298"/>
                <a:gd name="connsiteY94" fmla="*/ 10652 h 206767"/>
                <a:gd name="connsiteX95" fmla="*/ 129700 w 219298"/>
                <a:gd name="connsiteY95" fmla="*/ 0 h 206767"/>
                <a:gd name="connsiteX96" fmla="*/ 135339 w 219298"/>
                <a:gd name="connsiteY96" fmla="*/ 21930 h 206767"/>
                <a:gd name="connsiteX97" fmla="*/ 142857 w 219298"/>
                <a:gd name="connsiteY97" fmla="*/ 41353 h 206767"/>
                <a:gd name="connsiteX98" fmla="*/ 147870 w 219298"/>
                <a:gd name="connsiteY98" fmla="*/ 50125 h 206767"/>
                <a:gd name="connsiteX99" fmla="*/ 151629 w 219298"/>
                <a:gd name="connsiteY99" fmla="*/ 53885 h 206767"/>
                <a:gd name="connsiteX100" fmla="*/ 154449 w 219298"/>
                <a:gd name="connsiteY100" fmla="*/ 53571 h 206767"/>
                <a:gd name="connsiteX101" fmla="*/ 162594 w 219298"/>
                <a:gd name="connsiteY101" fmla="*/ 50752 h 206767"/>
                <a:gd name="connsiteX102" fmla="*/ 173246 w 219298"/>
                <a:gd name="connsiteY102" fmla="*/ 51065 h 206767"/>
                <a:gd name="connsiteX103" fmla="*/ 177005 w 219298"/>
                <a:gd name="connsiteY103" fmla="*/ 50125 h 206767"/>
                <a:gd name="connsiteX104" fmla="*/ 180765 w 219298"/>
                <a:gd name="connsiteY104" fmla="*/ 48559 h 206767"/>
                <a:gd name="connsiteX105" fmla="*/ 183584 w 219298"/>
                <a:gd name="connsiteY105" fmla="*/ 46053 h 206767"/>
                <a:gd name="connsiteX106" fmla="*/ 186404 w 219298"/>
                <a:gd name="connsiteY106" fmla="*/ 38847 h 206767"/>
                <a:gd name="connsiteX107" fmla="*/ 190790 w 219298"/>
                <a:gd name="connsiteY107" fmla="*/ 36028 h 206767"/>
                <a:gd name="connsiteX108" fmla="*/ 204574 w 219298"/>
                <a:gd name="connsiteY108" fmla="*/ 32895 h 20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219298" h="206767">
                  <a:moveTo>
                    <a:pt x="204574" y="32895"/>
                  </a:moveTo>
                  <a:lnTo>
                    <a:pt x="207081" y="36654"/>
                  </a:lnTo>
                  <a:lnTo>
                    <a:pt x="213346" y="44173"/>
                  </a:lnTo>
                  <a:lnTo>
                    <a:pt x="215539" y="45739"/>
                  </a:lnTo>
                  <a:lnTo>
                    <a:pt x="218985" y="46679"/>
                  </a:lnTo>
                  <a:lnTo>
                    <a:pt x="219299" y="51692"/>
                  </a:lnTo>
                  <a:lnTo>
                    <a:pt x="218985" y="54198"/>
                  </a:lnTo>
                  <a:lnTo>
                    <a:pt x="216479" y="58584"/>
                  </a:lnTo>
                  <a:lnTo>
                    <a:pt x="209274" y="61404"/>
                  </a:lnTo>
                  <a:lnTo>
                    <a:pt x="199875" y="70176"/>
                  </a:lnTo>
                  <a:lnTo>
                    <a:pt x="172619" y="81140"/>
                  </a:lnTo>
                  <a:lnTo>
                    <a:pt x="180138" y="85213"/>
                  </a:lnTo>
                  <a:lnTo>
                    <a:pt x="186404" y="84900"/>
                  </a:lnTo>
                  <a:lnTo>
                    <a:pt x="198935" y="78321"/>
                  </a:lnTo>
                  <a:lnTo>
                    <a:pt x="198935" y="81140"/>
                  </a:lnTo>
                  <a:lnTo>
                    <a:pt x="193609" y="88346"/>
                  </a:lnTo>
                  <a:lnTo>
                    <a:pt x="196742" y="94925"/>
                  </a:lnTo>
                  <a:lnTo>
                    <a:pt x="200815" y="101504"/>
                  </a:lnTo>
                  <a:lnTo>
                    <a:pt x="198935" y="109649"/>
                  </a:lnTo>
                  <a:lnTo>
                    <a:pt x="196116" y="109963"/>
                  </a:lnTo>
                  <a:lnTo>
                    <a:pt x="184211" y="114349"/>
                  </a:lnTo>
                  <a:lnTo>
                    <a:pt x="180451" y="116855"/>
                  </a:lnTo>
                  <a:lnTo>
                    <a:pt x="177319" y="120301"/>
                  </a:lnTo>
                  <a:lnTo>
                    <a:pt x="172619" y="128133"/>
                  </a:lnTo>
                  <a:lnTo>
                    <a:pt x="175439" y="128133"/>
                  </a:lnTo>
                  <a:lnTo>
                    <a:pt x="181078" y="124060"/>
                  </a:lnTo>
                  <a:lnTo>
                    <a:pt x="191103" y="119988"/>
                  </a:lnTo>
                  <a:lnTo>
                    <a:pt x="200502" y="118735"/>
                  </a:lnTo>
                  <a:lnTo>
                    <a:pt x="204888" y="123121"/>
                  </a:lnTo>
                  <a:lnTo>
                    <a:pt x="203321" y="142857"/>
                  </a:lnTo>
                  <a:lnTo>
                    <a:pt x="200502" y="153196"/>
                  </a:lnTo>
                  <a:lnTo>
                    <a:pt x="195802" y="159461"/>
                  </a:lnTo>
                  <a:lnTo>
                    <a:pt x="193609" y="155075"/>
                  </a:lnTo>
                  <a:lnTo>
                    <a:pt x="190163" y="156015"/>
                  </a:lnTo>
                  <a:lnTo>
                    <a:pt x="197682" y="163534"/>
                  </a:lnTo>
                  <a:lnTo>
                    <a:pt x="200502" y="173246"/>
                  </a:lnTo>
                  <a:lnTo>
                    <a:pt x="201128" y="180138"/>
                  </a:lnTo>
                  <a:lnTo>
                    <a:pt x="204261" y="201441"/>
                  </a:lnTo>
                  <a:lnTo>
                    <a:pt x="199562" y="206767"/>
                  </a:lnTo>
                  <a:lnTo>
                    <a:pt x="190163" y="196429"/>
                  </a:lnTo>
                  <a:lnTo>
                    <a:pt x="186091" y="190790"/>
                  </a:lnTo>
                  <a:lnTo>
                    <a:pt x="180451" y="186404"/>
                  </a:lnTo>
                  <a:lnTo>
                    <a:pt x="173873" y="184211"/>
                  </a:lnTo>
                  <a:lnTo>
                    <a:pt x="166667" y="186717"/>
                  </a:lnTo>
                  <a:lnTo>
                    <a:pt x="163847" y="186717"/>
                  </a:lnTo>
                  <a:lnTo>
                    <a:pt x="166040" y="190163"/>
                  </a:lnTo>
                  <a:lnTo>
                    <a:pt x="159462" y="196429"/>
                  </a:lnTo>
                  <a:lnTo>
                    <a:pt x="154136" y="197995"/>
                  </a:lnTo>
                  <a:lnTo>
                    <a:pt x="148810" y="197995"/>
                  </a:lnTo>
                  <a:lnTo>
                    <a:pt x="143484" y="196116"/>
                  </a:lnTo>
                  <a:lnTo>
                    <a:pt x="126567" y="182958"/>
                  </a:lnTo>
                  <a:lnTo>
                    <a:pt x="119988" y="175439"/>
                  </a:lnTo>
                  <a:lnTo>
                    <a:pt x="116542" y="171993"/>
                  </a:lnTo>
                  <a:lnTo>
                    <a:pt x="103070" y="165101"/>
                  </a:lnTo>
                  <a:lnTo>
                    <a:pt x="100877" y="161028"/>
                  </a:lnTo>
                  <a:lnTo>
                    <a:pt x="94298" y="160715"/>
                  </a:lnTo>
                  <a:lnTo>
                    <a:pt x="89599" y="162908"/>
                  </a:lnTo>
                  <a:lnTo>
                    <a:pt x="80827" y="171679"/>
                  </a:lnTo>
                  <a:lnTo>
                    <a:pt x="76128" y="174812"/>
                  </a:lnTo>
                  <a:lnTo>
                    <a:pt x="70489" y="177005"/>
                  </a:lnTo>
                  <a:lnTo>
                    <a:pt x="66103" y="176065"/>
                  </a:lnTo>
                  <a:lnTo>
                    <a:pt x="64536" y="170426"/>
                  </a:lnTo>
                  <a:lnTo>
                    <a:pt x="66416" y="164474"/>
                  </a:lnTo>
                  <a:lnTo>
                    <a:pt x="69236" y="159775"/>
                  </a:lnTo>
                  <a:lnTo>
                    <a:pt x="71115" y="154762"/>
                  </a:lnTo>
                  <a:lnTo>
                    <a:pt x="71115" y="148497"/>
                  </a:lnTo>
                  <a:lnTo>
                    <a:pt x="67983" y="142231"/>
                  </a:lnTo>
                  <a:lnTo>
                    <a:pt x="63597" y="140038"/>
                  </a:lnTo>
                  <a:lnTo>
                    <a:pt x="51692" y="140664"/>
                  </a:lnTo>
                  <a:lnTo>
                    <a:pt x="45739" y="138785"/>
                  </a:lnTo>
                  <a:lnTo>
                    <a:pt x="43233" y="134085"/>
                  </a:lnTo>
                  <a:lnTo>
                    <a:pt x="43233" y="127506"/>
                  </a:lnTo>
                  <a:lnTo>
                    <a:pt x="45113" y="117168"/>
                  </a:lnTo>
                  <a:lnTo>
                    <a:pt x="44800" y="114035"/>
                  </a:lnTo>
                  <a:lnTo>
                    <a:pt x="43547" y="110902"/>
                  </a:lnTo>
                  <a:lnTo>
                    <a:pt x="40727" y="108709"/>
                  </a:lnTo>
                  <a:lnTo>
                    <a:pt x="32895" y="105890"/>
                  </a:lnTo>
                  <a:lnTo>
                    <a:pt x="30702" y="103697"/>
                  </a:lnTo>
                  <a:lnTo>
                    <a:pt x="27882" y="98058"/>
                  </a:lnTo>
                  <a:lnTo>
                    <a:pt x="25376" y="84900"/>
                  </a:lnTo>
                  <a:lnTo>
                    <a:pt x="23496" y="78634"/>
                  </a:lnTo>
                  <a:lnTo>
                    <a:pt x="19737" y="73308"/>
                  </a:lnTo>
                  <a:lnTo>
                    <a:pt x="10338" y="65476"/>
                  </a:lnTo>
                  <a:lnTo>
                    <a:pt x="7519" y="59211"/>
                  </a:lnTo>
                  <a:lnTo>
                    <a:pt x="6579" y="46679"/>
                  </a:lnTo>
                  <a:lnTo>
                    <a:pt x="5639" y="42920"/>
                  </a:lnTo>
                  <a:lnTo>
                    <a:pt x="0" y="39787"/>
                  </a:lnTo>
                  <a:lnTo>
                    <a:pt x="313" y="31642"/>
                  </a:lnTo>
                  <a:lnTo>
                    <a:pt x="5326" y="27256"/>
                  </a:lnTo>
                  <a:lnTo>
                    <a:pt x="11278" y="23809"/>
                  </a:lnTo>
                  <a:lnTo>
                    <a:pt x="17544" y="22870"/>
                  </a:lnTo>
                  <a:lnTo>
                    <a:pt x="40100" y="23809"/>
                  </a:lnTo>
                  <a:lnTo>
                    <a:pt x="46366" y="21303"/>
                  </a:lnTo>
                  <a:lnTo>
                    <a:pt x="51379" y="18484"/>
                  </a:lnTo>
                  <a:lnTo>
                    <a:pt x="61717" y="10652"/>
                  </a:lnTo>
                  <a:lnTo>
                    <a:pt x="129700" y="0"/>
                  </a:lnTo>
                  <a:lnTo>
                    <a:pt x="135339" y="21930"/>
                  </a:lnTo>
                  <a:lnTo>
                    <a:pt x="142857" y="41353"/>
                  </a:lnTo>
                  <a:lnTo>
                    <a:pt x="147870" y="50125"/>
                  </a:lnTo>
                  <a:lnTo>
                    <a:pt x="151629" y="53885"/>
                  </a:lnTo>
                  <a:lnTo>
                    <a:pt x="154449" y="53571"/>
                  </a:lnTo>
                  <a:lnTo>
                    <a:pt x="162594" y="50752"/>
                  </a:lnTo>
                  <a:lnTo>
                    <a:pt x="173246" y="51065"/>
                  </a:lnTo>
                  <a:lnTo>
                    <a:pt x="177005" y="50125"/>
                  </a:lnTo>
                  <a:lnTo>
                    <a:pt x="180765" y="48559"/>
                  </a:lnTo>
                  <a:lnTo>
                    <a:pt x="183584" y="46053"/>
                  </a:lnTo>
                  <a:lnTo>
                    <a:pt x="186404" y="38847"/>
                  </a:lnTo>
                  <a:lnTo>
                    <a:pt x="190790" y="36028"/>
                  </a:lnTo>
                  <a:lnTo>
                    <a:pt x="204574" y="32895"/>
                  </a:lnTo>
                  <a:close/>
                </a:path>
              </a:pathLst>
            </a:custGeom>
            <a:grpFill/>
            <a:ln w="6248" cap="rnd">
              <a:solidFill>
                <a:srgbClr val="0070C0"/>
              </a:solidFill>
              <a:prstDash val="solid"/>
              <a:round/>
            </a:ln>
          </p:spPr>
          <p:txBody>
            <a:bodyPr rtlCol="0" anchor="ctr"/>
            <a:lstStyle/>
            <a:p>
              <a:endParaRPr lang="vi-VN"/>
            </a:p>
          </p:txBody>
        </p:sp>
        <p:sp>
          <p:nvSpPr>
            <p:cNvPr id="100" name="Freeform: Shape 99">
              <a:extLst>
                <a:ext uri="{FF2B5EF4-FFF2-40B4-BE49-F238E27FC236}">
                  <a16:creationId xmlns:a16="http://schemas.microsoft.com/office/drawing/2014/main" id="{30CD34B2-FAA0-49E8-8903-15230437E4CB}"/>
                </a:ext>
              </a:extLst>
            </p:cNvPr>
            <p:cNvSpPr/>
            <p:nvPr/>
          </p:nvSpPr>
          <p:spPr>
            <a:xfrm>
              <a:off x="3627506" y="2476870"/>
              <a:ext cx="611529" cy="379699"/>
            </a:xfrm>
            <a:custGeom>
              <a:avLst/>
              <a:gdLst>
                <a:gd name="connsiteX0" fmla="*/ 611530 w 611529"/>
                <a:gd name="connsiteY0" fmla="*/ 358083 h 379699"/>
                <a:gd name="connsiteX1" fmla="*/ 608084 w 611529"/>
                <a:gd name="connsiteY1" fmla="*/ 358397 h 379699"/>
                <a:gd name="connsiteX2" fmla="*/ 589600 w 611529"/>
                <a:gd name="connsiteY2" fmla="*/ 354011 h 379699"/>
                <a:gd name="connsiteX3" fmla="*/ 555139 w 611529"/>
                <a:gd name="connsiteY3" fmla="*/ 350878 h 379699"/>
                <a:gd name="connsiteX4" fmla="*/ 540101 w 611529"/>
                <a:gd name="connsiteY4" fmla="*/ 353384 h 379699"/>
                <a:gd name="connsiteX5" fmla="*/ 532269 w 611529"/>
                <a:gd name="connsiteY5" fmla="*/ 359023 h 379699"/>
                <a:gd name="connsiteX6" fmla="*/ 527570 w 611529"/>
                <a:gd name="connsiteY6" fmla="*/ 365602 h 379699"/>
                <a:gd name="connsiteX7" fmla="*/ 523497 w 611529"/>
                <a:gd name="connsiteY7" fmla="*/ 372808 h 379699"/>
                <a:gd name="connsiteX8" fmla="*/ 519111 w 611529"/>
                <a:gd name="connsiteY8" fmla="*/ 377507 h 379699"/>
                <a:gd name="connsiteX9" fmla="*/ 509399 w 611529"/>
                <a:gd name="connsiteY9" fmla="*/ 379700 h 379699"/>
                <a:gd name="connsiteX10" fmla="*/ 495928 w 611529"/>
                <a:gd name="connsiteY10" fmla="*/ 379073 h 379699"/>
                <a:gd name="connsiteX11" fmla="*/ 450189 w 611529"/>
                <a:gd name="connsiteY11" fmla="*/ 370615 h 379699"/>
                <a:gd name="connsiteX12" fmla="*/ 423873 w 611529"/>
                <a:gd name="connsiteY12" fmla="*/ 362469 h 379699"/>
                <a:gd name="connsiteX13" fmla="*/ 417607 w 611529"/>
                <a:gd name="connsiteY13" fmla="*/ 358397 h 379699"/>
                <a:gd name="connsiteX14" fmla="*/ 416041 w 611529"/>
                <a:gd name="connsiteY14" fmla="*/ 355264 h 379699"/>
                <a:gd name="connsiteX15" fmla="*/ 416668 w 611529"/>
                <a:gd name="connsiteY15" fmla="*/ 346805 h 379699"/>
                <a:gd name="connsiteX16" fmla="*/ 416354 w 611529"/>
                <a:gd name="connsiteY16" fmla="*/ 341166 h 379699"/>
                <a:gd name="connsiteX17" fmla="*/ 413848 w 611529"/>
                <a:gd name="connsiteY17" fmla="*/ 334900 h 379699"/>
                <a:gd name="connsiteX18" fmla="*/ 409462 w 611529"/>
                <a:gd name="connsiteY18" fmla="*/ 328008 h 379699"/>
                <a:gd name="connsiteX19" fmla="*/ 403196 w 611529"/>
                <a:gd name="connsiteY19" fmla="*/ 321429 h 379699"/>
                <a:gd name="connsiteX20" fmla="*/ 395364 w 611529"/>
                <a:gd name="connsiteY20" fmla="*/ 316103 h 379699"/>
                <a:gd name="connsiteX21" fmla="*/ 385339 w 611529"/>
                <a:gd name="connsiteY21" fmla="*/ 311404 h 379699"/>
                <a:gd name="connsiteX22" fmla="*/ 360276 w 611529"/>
                <a:gd name="connsiteY22" fmla="*/ 307018 h 379699"/>
                <a:gd name="connsiteX23" fmla="*/ 344925 w 611529"/>
                <a:gd name="connsiteY23" fmla="*/ 307645 h 379699"/>
                <a:gd name="connsiteX24" fmla="*/ 331454 w 611529"/>
                <a:gd name="connsiteY24" fmla="*/ 310151 h 379699"/>
                <a:gd name="connsiteX25" fmla="*/ 314850 w 611529"/>
                <a:gd name="connsiteY25" fmla="*/ 317043 h 379699"/>
                <a:gd name="connsiteX26" fmla="*/ 287281 w 611529"/>
                <a:gd name="connsiteY26" fmla="*/ 325189 h 379699"/>
                <a:gd name="connsiteX27" fmla="*/ 279136 w 611529"/>
                <a:gd name="connsiteY27" fmla="*/ 328635 h 379699"/>
                <a:gd name="connsiteX28" fmla="*/ 268171 w 611529"/>
                <a:gd name="connsiteY28" fmla="*/ 338660 h 379699"/>
                <a:gd name="connsiteX29" fmla="*/ 255953 w 611529"/>
                <a:gd name="connsiteY29" fmla="*/ 347118 h 379699"/>
                <a:gd name="connsiteX30" fmla="*/ 222432 w 611529"/>
                <a:gd name="connsiteY30" fmla="*/ 352444 h 379699"/>
                <a:gd name="connsiteX31" fmla="*/ 216792 w 611529"/>
                <a:gd name="connsiteY31" fmla="*/ 340539 h 379699"/>
                <a:gd name="connsiteX32" fmla="*/ 206767 w 611529"/>
                <a:gd name="connsiteY32" fmla="*/ 334900 h 379699"/>
                <a:gd name="connsiteX33" fmla="*/ 203634 w 611529"/>
                <a:gd name="connsiteY33" fmla="*/ 331767 h 379699"/>
                <a:gd name="connsiteX34" fmla="*/ 202068 w 611529"/>
                <a:gd name="connsiteY34" fmla="*/ 327382 h 379699"/>
                <a:gd name="connsiteX35" fmla="*/ 200502 w 611529"/>
                <a:gd name="connsiteY35" fmla="*/ 317356 h 379699"/>
                <a:gd name="connsiteX36" fmla="*/ 198309 w 611529"/>
                <a:gd name="connsiteY36" fmla="*/ 312344 h 379699"/>
                <a:gd name="connsiteX37" fmla="*/ 194863 w 611529"/>
                <a:gd name="connsiteY37" fmla="*/ 308898 h 379699"/>
                <a:gd name="connsiteX38" fmla="*/ 187344 w 611529"/>
                <a:gd name="connsiteY38" fmla="*/ 304825 h 379699"/>
                <a:gd name="connsiteX39" fmla="*/ 183898 w 611529"/>
                <a:gd name="connsiteY39" fmla="*/ 301692 h 379699"/>
                <a:gd name="connsiteX40" fmla="*/ 177005 w 611529"/>
                <a:gd name="connsiteY40" fmla="*/ 285715 h 379699"/>
                <a:gd name="connsiteX41" fmla="*/ 175126 w 611529"/>
                <a:gd name="connsiteY41" fmla="*/ 284462 h 379699"/>
                <a:gd name="connsiteX42" fmla="*/ 170426 w 611529"/>
                <a:gd name="connsiteY42" fmla="*/ 283522 h 379699"/>
                <a:gd name="connsiteX43" fmla="*/ 168233 w 611529"/>
                <a:gd name="connsiteY43" fmla="*/ 281642 h 379699"/>
                <a:gd name="connsiteX44" fmla="*/ 170426 w 611529"/>
                <a:gd name="connsiteY44" fmla="*/ 276630 h 379699"/>
                <a:gd name="connsiteX45" fmla="*/ 170426 w 611529"/>
                <a:gd name="connsiteY45" fmla="*/ 273810 h 379699"/>
                <a:gd name="connsiteX46" fmla="*/ 166980 w 611529"/>
                <a:gd name="connsiteY46" fmla="*/ 261905 h 379699"/>
                <a:gd name="connsiteX47" fmla="*/ 164474 w 611529"/>
                <a:gd name="connsiteY47" fmla="*/ 257833 h 379699"/>
                <a:gd name="connsiteX48" fmla="*/ 157895 w 611529"/>
                <a:gd name="connsiteY48" fmla="*/ 252507 h 379699"/>
                <a:gd name="connsiteX49" fmla="*/ 149436 w 611529"/>
                <a:gd name="connsiteY49" fmla="*/ 249061 h 379699"/>
                <a:gd name="connsiteX50" fmla="*/ 140351 w 611529"/>
                <a:gd name="connsiteY50" fmla="*/ 248434 h 379699"/>
                <a:gd name="connsiteX51" fmla="*/ 132519 w 611529"/>
                <a:gd name="connsiteY51" fmla="*/ 251880 h 379699"/>
                <a:gd name="connsiteX52" fmla="*/ 130013 w 611529"/>
                <a:gd name="connsiteY52" fmla="*/ 255953 h 379699"/>
                <a:gd name="connsiteX53" fmla="*/ 128133 w 611529"/>
                <a:gd name="connsiteY53" fmla="*/ 265978 h 379699"/>
                <a:gd name="connsiteX54" fmla="*/ 126567 w 611529"/>
                <a:gd name="connsiteY54" fmla="*/ 269111 h 379699"/>
                <a:gd name="connsiteX55" fmla="*/ 122494 w 611529"/>
                <a:gd name="connsiteY55" fmla="*/ 271617 h 379699"/>
                <a:gd name="connsiteX56" fmla="*/ 120301 w 611529"/>
                <a:gd name="connsiteY56" fmla="*/ 269111 h 379699"/>
                <a:gd name="connsiteX57" fmla="*/ 117168 w 611529"/>
                <a:gd name="connsiteY57" fmla="*/ 267544 h 379699"/>
                <a:gd name="connsiteX58" fmla="*/ 110589 w 611529"/>
                <a:gd name="connsiteY58" fmla="*/ 265978 h 379699"/>
                <a:gd name="connsiteX59" fmla="*/ 102757 w 611529"/>
                <a:gd name="connsiteY59" fmla="*/ 262532 h 379699"/>
                <a:gd name="connsiteX60" fmla="*/ 95865 w 611529"/>
                <a:gd name="connsiteY60" fmla="*/ 257833 h 379699"/>
                <a:gd name="connsiteX61" fmla="*/ 91479 w 611529"/>
                <a:gd name="connsiteY61" fmla="*/ 251253 h 379699"/>
                <a:gd name="connsiteX62" fmla="*/ 91166 w 611529"/>
                <a:gd name="connsiteY62" fmla="*/ 246241 h 379699"/>
                <a:gd name="connsiteX63" fmla="*/ 93985 w 611529"/>
                <a:gd name="connsiteY63" fmla="*/ 235276 h 379699"/>
                <a:gd name="connsiteX64" fmla="*/ 93359 w 611529"/>
                <a:gd name="connsiteY64" fmla="*/ 230264 h 379699"/>
                <a:gd name="connsiteX65" fmla="*/ 90226 w 611529"/>
                <a:gd name="connsiteY65" fmla="*/ 225564 h 379699"/>
                <a:gd name="connsiteX66" fmla="*/ 86466 w 611529"/>
                <a:gd name="connsiteY66" fmla="*/ 226817 h 379699"/>
                <a:gd name="connsiteX67" fmla="*/ 70802 w 611529"/>
                <a:gd name="connsiteY67" fmla="*/ 228384 h 379699"/>
                <a:gd name="connsiteX68" fmla="*/ 66416 w 611529"/>
                <a:gd name="connsiteY68" fmla="*/ 227131 h 379699"/>
                <a:gd name="connsiteX69" fmla="*/ 63283 w 611529"/>
                <a:gd name="connsiteY69" fmla="*/ 224311 h 379699"/>
                <a:gd name="connsiteX70" fmla="*/ 59837 w 611529"/>
                <a:gd name="connsiteY70" fmla="*/ 217419 h 379699"/>
                <a:gd name="connsiteX71" fmla="*/ 57331 w 611529"/>
                <a:gd name="connsiteY71" fmla="*/ 214286 h 379699"/>
                <a:gd name="connsiteX72" fmla="*/ 36654 w 611529"/>
                <a:gd name="connsiteY72" fmla="*/ 201441 h 379699"/>
                <a:gd name="connsiteX73" fmla="*/ 32581 w 611529"/>
                <a:gd name="connsiteY73" fmla="*/ 195489 h 379699"/>
                <a:gd name="connsiteX74" fmla="*/ 32268 w 611529"/>
                <a:gd name="connsiteY74" fmla="*/ 186090 h 379699"/>
                <a:gd name="connsiteX75" fmla="*/ 35088 w 611529"/>
                <a:gd name="connsiteY75" fmla="*/ 180451 h 379699"/>
                <a:gd name="connsiteX76" fmla="*/ 35088 w 611529"/>
                <a:gd name="connsiteY76" fmla="*/ 174812 h 379699"/>
                <a:gd name="connsiteX77" fmla="*/ 27882 w 611529"/>
                <a:gd name="connsiteY77" fmla="*/ 167293 h 379699"/>
                <a:gd name="connsiteX78" fmla="*/ 14411 w 611529"/>
                <a:gd name="connsiteY78" fmla="*/ 157268 h 379699"/>
                <a:gd name="connsiteX79" fmla="*/ 4699 w 611529"/>
                <a:gd name="connsiteY79" fmla="*/ 147870 h 379699"/>
                <a:gd name="connsiteX80" fmla="*/ 0 w 611529"/>
                <a:gd name="connsiteY80" fmla="*/ 135338 h 379699"/>
                <a:gd name="connsiteX81" fmla="*/ 2193 w 611529"/>
                <a:gd name="connsiteY81" fmla="*/ 116855 h 379699"/>
                <a:gd name="connsiteX82" fmla="*/ 8772 w 611529"/>
                <a:gd name="connsiteY82" fmla="*/ 91792 h 379699"/>
                <a:gd name="connsiteX83" fmla="*/ 14411 w 611529"/>
                <a:gd name="connsiteY83" fmla="*/ 78634 h 379699"/>
                <a:gd name="connsiteX84" fmla="*/ 20363 w 611529"/>
                <a:gd name="connsiteY84" fmla="*/ 70489 h 379699"/>
                <a:gd name="connsiteX85" fmla="*/ 25689 w 611529"/>
                <a:gd name="connsiteY85" fmla="*/ 69862 h 379699"/>
                <a:gd name="connsiteX86" fmla="*/ 30702 w 611529"/>
                <a:gd name="connsiteY86" fmla="*/ 71429 h 379699"/>
                <a:gd name="connsiteX87" fmla="*/ 34775 w 611529"/>
                <a:gd name="connsiteY87" fmla="*/ 70802 h 379699"/>
                <a:gd name="connsiteX88" fmla="*/ 37907 w 611529"/>
                <a:gd name="connsiteY88" fmla="*/ 63283 h 379699"/>
                <a:gd name="connsiteX89" fmla="*/ 37907 w 611529"/>
                <a:gd name="connsiteY89" fmla="*/ 61717 h 379699"/>
                <a:gd name="connsiteX90" fmla="*/ 49186 w 611529"/>
                <a:gd name="connsiteY90" fmla="*/ 61404 h 379699"/>
                <a:gd name="connsiteX91" fmla="*/ 82707 w 611529"/>
                <a:gd name="connsiteY91" fmla="*/ 58271 h 379699"/>
                <a:gd name="connsiteX92" fmla="*/ 129699 w 611529"/>
                <a:gd name="connsiteY92" fmla="*/ 73308 h 379699"/>
                <a:gd name="connsiteX93" fmla="*/ 141291 w 611529"/>
                <a:gd name="connsiteY93" fmla="*/ 75501 h 379699"/>
                <a:gd name="connsiteX94" fmla="*/ 151629 w 611529"/>
                <a:gd name="connsiteY94" fmla="*/ 74875 h 379699"/>
                <a:gd name="connsiteX95" fmla="*/ 161654 w 611529"/>
                <a:gd name="connsiteY95" fmla="*/ 72368 h 379699"/>
                <a:gd name="connsiteX96" fmla="*/ 180138 w 611529"/>
                <a:gd name="connsiteY96" fmla="*/ 71115 h 379699"/>
                <a:gd name="connsiteX97" fmla="*/ 227131 w 611529"/>
                <a:gd name="connsiteY97" fmla="*/ 77694 h 379699"/>
                <a:gd name="connsiteX98" fmla="*/ 234963 w 611529"/>
                <a:gd name="connsiteY98" fmla="*/ 78321 h 379699"/>
                <a:gd name="connsiteX99" fmla="*/ 237782 w 611529"/>
                <a:gd name="connsiteY99" fmla="*/ 80201 h 379699"/>
                <a:gd name="connsiteX100" fmla="*/ 247181 w 611529"/>
                <a:gd name="connsiteY100" fmla="*/ 83333 h 379699"/>
                <a:gd name="connsiteX101" fmla="*/ 255326 w 611529"/>
                <a:gd name="connsiteY101" fmla="*/ 80201 h 379699"/>
                <a:gd name="connsiteX102" fmla="*/ 261905 w 611529"/>
                <a:gd name="connsiteY102" fmla="*/ 69236 h 379699"/>
                <a:gd name="connsiteX103" fmla="*/ 259712 w 611529"/>
                <a:gd name="connsiteY103" fmla="*/ 66729 h 379699"/>
                <a:gd name="connsiteX104" fmla="*/ 258772 w 611529"/>
                <a:gd name="connsiteY104" fmla="*/ 60150 h 379699"/>
                <a:gd name="connsiteX105" fmla="*/ 260652 w 611529"/>
                <a:gd name="connsiteY105" fmla="*/ 58271 h 379699"/>
                <a:gd name="connsiteX106" fmla="*/ 266291 w 611529"/>
                <a:gd name="connsiteY106" fmla="*/ 56391 h 379699"/>
                <a:gd name="connsiteX107" fmla="*/ 267544 w 611529"/>
                <a:gd name="connsiteY107" fmla="*/ 52318 h 379699"/>
                <a:gd name="connsiteX108" fmla="*/ 269737 w 611529"/>
                <a:gd name="connsiteY108" fmla="*/ 48559 h 379699"/>
                <a:gd name="connsiteX109" fmla="*/ 275063 w 611529"/>
                <a:gd name="connsiteY109" fmla="*/ 45426 h 379699"/>
                <a:gd name="connsiteX110" fmla="*/ 285088 w 611529"/>
                <a:gd name="connsiteY110" fmla="*/ 41667 h 379699"/>
                <a:gd name="connsiteX111" fmla="*/ 293234 w 611529"/>
                <a:gd name="connsiteY111" fmla="*/ 37907 h 379699"/>
                <a:gd name="connsiteX112" fmla="*/ 293234 w 611529"/>
                <a:gd name="connsiteY112" fmla="*/ 27256 h 379699"/>
                <a:gd name="connsiteX113" fmla="*/ 291981 w 611529"/>
                <a:gd name="connsiteY113" fmla="*/ 0 h 379699"/>
                <a:gd name="connsiteX114" fmla="*/ 299186 w 611529"/>
                <a:gd name="connsiteY114" fmla="*/ 3759 h 379699"/>
                <a:gd name="connsiteX115" fmla="*/ 301692 w 611529"/>
                <a:gd name="connsiteY115" fmla="*/ 16604 h 379699"/>
                <a:gd name="connsiteX116" fmla="*/ 302319 w 611529"/>
                <a:gd name="connsiteY116" fmla="*/ 29762 h 379699"/>
                <a:gd name="connsiteX117" fmla="*/ 304199 w 611529"/>
                <a:gd name="connsiteY117" fmla="*/ 35714 h 379699"/>
                <a:gd name="connsiteX118" fmla="*/ 307018 w 611529"/>
                <a:gd name="connsiteY118" fmla="*/ 40727 h 379699"/>
                <a:gd name="connsiteX119" fmla="*/ 317043 w 611529"/>
                <a:gd name="connsiteY119" fmla="*/ 72682 h 379699"/>
                <a:gd name="connsiteX120" fmla="*/ 339913 w 611529"/>
                <a:gd name="connsiteY120" fmla="*/ 109963 h 379699"/>
                <a:gd name="connsiteX121" fmla="*/ 355264 w 611529"/>
                <a:gd name="connsiteY121" fmla="*/ 126880 h 379699"/>
                <a:gd name="connsiteX122" fmla="*/ 369675 w 611529"/>
                <a:gd name="connsiteY122" fmla="*/ 127820 h 379699"/>
                <a:gd name="connsiteX123" fmla="*/ 370928 w 611529"/>
                <a:gd name="connsiteY123" fmla="*/ 136278 h 379699"/>
                <a:gd name="connsiteX124" fmla="*/ 373748 w 611529"/>
                <a:gd name="connsiteY124" fmla="*/ 145050 h 379699"/>
                <a:gd name="connsiteX125" fmla="*/ 377507 w 611529"/>
                <a:gd name="connsiteY125" fmla="*/ 152882 h 379699"/>
                <a:gd name="connsiteX126" fmla="*/ 381580 w 611529"/>
                <a:gd name="connsiteY126" fmla="*/ 158835 h 379699"/>
                <a:gd name="connsiteX127" fmla="*/ 391291 w 611529"/>
                <a:gd name="connsiteY127" fmla="*/ 166040 h 379699"/>
                <a:gd name="connsiteX128" fmla="*/ 394424 w 611529"/>
                <a:gd name="connsiteY128" fmla="*/ 169173 h 379699"/>
                <a:gd name="connsiteX129" fmla="*/ 410715 w 611529"/>
                <a:gd name="connsiteY129" fmla="*/ 189850 h 379699"/>
                <a:gd name="connsiteX130" fmla="*/ 432958 w 611529"/>
                <a:gd name="connsiteY130" fmla="*/ 208960 h 379699"/>
                <a:gd name="connsiteX131" fmla="*/ 437971 w 611529"/>
                <a:gd name="connsiteY131" fmla="*/ 215539 h 379699"/>
                <a:gd name="connsiteX132" fmla="*/ 438911 w 611529"/>
                <a:gd name="connsiteY132" fmla="*/ 221178 h 379699"/>
                <a:gd name="connsiteX133" fmla="*/ 430765 w 611529"/>
                <a:gd name="connsiteY133" fmla="*/ 223058 h 379699"/>
                <a:gd name="connsiteX134" fmla="*/ 435151 w 611529"/>
                <a:gd name="connsiteY134" fmla="*/ 226191 h 379699"/>
                <a:gd name="connsiteX135" fmla="*/ 442357 w 611529"/>
                <a:gd name="connsiteY135" fmla="*/ 224624 h 379699"/>
                <a:gd name="connsiteX136" fmla="*/ 451442 w 611529"/>
                <a:gd name="connsiteY136" fmla="*/ 221492 h 379699"/>
                <a:gd name="connsiteX137" fmla="*/ 461467 w 611529"/>
                <a:gd name="connsiteY137" fmla="*/ 219925 h 379699"/>
                <a:gd name="connsiteX138" fmla="*/ 468046 w 611529"/>
                <a:gd name="connsiteY138" fmla="*/ 222432 h 379699"/>
                <a:gd name="connsiteX139" fmla="*/ 490602 w 611529"/>
                <a:gd name="connsiteY139" fmla="*/ 239975 h 379699"/>
                <a:gd name="connsiteX140" fmla="*/ 493422 w 611529"/>
                <a:gd name="connsiteY140" fmla="*/ 241542 h 379699"/>
                <a:gd name="connsiteX141" fmla="*/ 502507 w 611529"/>
                <a:gd name="connsiteY141" fmla="*/ 244988 h 379699"/>
                <a:gd name="connsiteX142" fmla="*/ 506267 w 611529"/>
                <a:gd name="connsiteY142" fmla="*/ 247494 h 379699"/>
                <a:gd name="connsiteX143" fmla="*/ 518171 w 611529"/>
                <a:gd name="connsiteY143" fmla="*/ 262845 h 379699"/>
                <a:gd name="connsiteX144" fmla="*/ 532269 w 611529"/>
                <a:gd name="connsiteY144" fmla="*/ 273810 h 379699"/>
                <a:gd name="connsiteX145" fmla="*/ 538222 w 611529"/>
                <a:gd name="connsiteY145" fmla="*/ 279449 h 379699"/>
                <a:gd name="connsiteX146" fmla="*/ 541668 w 611529"/>
                <a:gd name="connsiteY146" fmla="*/ 287281 h 379699"/>
                <a:gd name="connsiteX147" fmla="*/ 538535 w 611529"/>
                <a:gd name="connsiteY147" fmla="*/ 287281 h 379699"/>
                <a:gd name="connsiteX148" fmla="*/ 534462 w 611529"/>
                <a:gd name="connsiteY148" fmla="*/ 284775 h 379699"/>
                <a:gd name="connsiteX149" fmla="*/ 528823 w 611529"/>
                <a:gd name="connsiteY149" fmla="*/ 286028 h 379699"/>
                <a:gd name="connsiteX150" fmla="*/ 524124 w 611529"/>
                <a:gd name="connsiteY150" fmla="*/ 289474 h 379699"/>
                <a:gd name="connsiteX151" fmla="*/ 521304 w 611529"/>
                <a:gd name="connsiteY151" fmla="*/ 293860 h 379699"/>
                <a:gd name="connsiteX152" fmla="*/ 526943 w 611529"/>
                <a:gd name="connsiteY152" fmla="*/ 296680 h 379699"/>
                <a:gd name="connsiteX153" fmla="*/ 530390 w 611529"/>
                <a:gd name="connsiteY153" fmla="*/ 294487 h 379699"/>
                <a:gd name="connsiteX154" fmla="*/ 535715 w 611529"/>
                <a:gd name="connsiteY154" fmla="*/ 293860 h 379699"/>
                <a:gd name="connsiteX155" fmla="*/ 533209 w 611529"/>
                <a:gd name="connsiteY155" fmla="*/ 299186 h 379699"/>
                <a:gd name="connsiteX156" fmla="*/ 534149 w 611529"/>
                <a:gd name="connsiteY156" fmla="*/ 303259 h 379699"/>
                <a:gd name="connsiteX157" fmla="*/ 538535 w 611529"/>
                <a:gd name="connsiteY157" fmla="*/ 312031 h 379699"/>
                <a:gd name="connsiteX158" fmla="*/ 538535 w 611529"/>
                <a:gd name="connsiteY158" fmla="*/ 306705 h 379699"/>
                <a:gd name="connsiteX159" fmla="*/ 539788 w 611529"/>
                <a:gd name="connsiteY159" fmla="*/ 301379 h 379699"/>
                <a:gd name="connsiteX160" fmla="*/ 541981 w 611529"/>
                <a:gd name="connsiteY160" fmla="*/ 296680 h 379699"/>
                <a:gd name="connsiteX161" fmla="*/ 544174 w 611529"/>
                <a:gd name="connsiteY161" fmla="*/ 293860 h 379699"/>
                <a:gd name="connsiteX162" fmla="*/ 548873 w 611529"/>
                <a:gd name="connsiteY162" fmla="*/ 291354 h 379699"/>
                <a:gd name="connsiteX163" fmla="*/ 554512 w 611529"/>
                <a:gd name="connsiteY163" fmla="*/ 294173 h 379699"/>
                <a:gd name="connsiteX164" fmla="*/ 559212 w 611529"/>
                <a:gd name="connsiteY164" fmla="*/ 293860 h 379699"/>
                <a:gd name="connsiteX165" fmla="*/ 562658 w 611529"/>
                <a:gd name="connsiteY165" fmla="*/ 291354 h 379699"/>
                <a:gd name="connsiteX166" fmla="*/ 570803 w 611529"/>
                <a:gd name="connsiteY166" fmla="*/ 281329 h 379699"/>
                <a:gd name="connsiteX167" fmla="*/ 576129 w 611529"/>
                <a:gd name="connsiteY167" fmla="*/ 283522 h 379699"/>
                <a:gd name="connsiteX168" fmla="*/ 575502 w 611529"/>
                <a:gd name="connsiteY168" fmla="*/ 287908 h 379699"/>
                <a:gd name="connsiteX169" fmla="*/ 570803 w 611529"/>
                <a:gd name="connsiteY169" fmla="*/ 296680 h 379699"/>
                <a:gd name="connsiteX170" fmla="*/ 572996 w 611529"/>
                <a:gd name="connsiteY170" fmla="*/ 306078 h 379699"/>
                <a:gd name="connsiteX171" fmla="*/ 577695 w 611529"/>
                <a:gd name="connsiteY171" fmla="*/ 315477 h 379699"/>
                <a:gd name="connsiteX172" fmla="*/ 611530 w 611529"/>
                <a:gd name="connsiteY172" fmla="*/ 358083 h 37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611529" h="379699">
                  <a:moveTo>
                    <a:pt x="611530" y="358083"/>
                  </a:moveTo>
                  <a:lnTo>
                    <a:pt x="608084" y="358397"/>
                  </a:lnTo>
                  <a:lnTo>
                    <a:pt x="589600" y="354011"/>
                  </a:lnTo>
                  <a:lnTo>
                    <a:pt x="555139" y="350878"/>
                  </a:lnTo>
                  <a:lnTo>
                    <a:pt x="540101" y="353384"/>
                  </a:lnTo>
                  <a:lnTo>
                    <a:pt x="532269" y="359023"/>
                  </a:lnTo>
                  <a:lnTo>
                    <a:pt x="527570" y="365602"/>
                  </a:lnTo>
                  <a:lnTo>
                    <a:pt x="523497" y="372808"/>
                  </a:lnTo>
                  <a:lnTo>
                    <a:pt x="519111" y="377507"/>
                  </a:lnTo>
                  <a:lnTo>
                    <a:pt x="509399" y="379700"/>
                  </a:lnTo>
                  <a:lnTo>
                    <a:pt x="495928" y="379073"/>
                  </a:lnTo>
                  <a:lnTo>
                    <a:pt x="450189" y="370615"/>
                  </a:lnTo>
                  <a:lnTo>
                    <a:pt x="423873" y="362469"/>
                  </a:lnTo>
                  <a:lnTo>
                    <a:pt x="417607" y="358397"/>
                  </a:lnTo>
                  <a:lnTo>
                    <a:pt x="416041" y="355264"/>
                  </a:lnTo>
                  <a:lnTo>
                    <a:pt x="416668" y="346805"/>
                  </a:lnTo>
                  <a:lnTo>
                    <a:pt x="416354" y="341166"/>
                  </a:lnTo>
                  <a:lnTo>
                    <a:pt x="413848" y="334900"/>
                  </a:lnTo>
                  <a:lnTo>
                    <a:pt x="409462" y="328008"/>
                  </a:lnTo>
                  <a:lnTo>
                    <a:pt x="403196" y="321429"/>
                  </a:lnTo>
                  <a:lnTo>
                    <a:pt x="395364" y="316103"/>
                  </a:lnTo>
                  <a:lnTo>
                    <a:pt x="385339" y="311404"/>
                  </a:lnTo>
                  <a:lnTo>
                    <a:pt x="360276" y="307018"/>
                  </a:lnTo>
                  <a:lnTo>
                    <a:pt x="344925" y="307645"/>
                  </a:lnTo>
                  <a:lnTo>
                    <a:pt x="331454" y="310151"/>
                  </a:lnTo>
                  <a:lnTo>
                    <a:pt x="314850" y="317043"/>
                  </a:lnTo>
                  <a:lnTo>
                    <a:pt x="287281" y="325189"/>
                  </a:lnTo>
                  <a:lnTo>
                    <a:pt x="279136" y="328635"/>
                  </a:lnTo>
                  <a:lnTo>
                    <a:pt x="268171" y="338660"/>
                  </a:lnTo>
                  <a:lnTo>
                    <a:pt x="255953" y="347118"/>
                  </a:lnTo>
                  <a:lnTo>
                    <a:pt x="222432" y="352444"/>
                  </a:lnTo>
                  <a:lnTo>
                    <a:pt x="216792" y="340539"/>
                  </a:lnTo>
                  <a:lnTo>
                    <a:pt x="206767" y="334900"/>
                  </a:lnTo>
                  <a:lnTo>
                    <a:pt x="203634" y="331767"/>
                  </a:lnTo>
                  <a:lnTo>
                    <a:pt x="202068" y="327382"/>
                  </a:lnTo>
                  <a:lnTo>
                    <a:pt x="200502" y="317356"/>
                  </a:lnTo>
                  <a:lnTo>
                    <a:pt x="198309" y="312344"/>
                  </a:lnTo>
                  <a:lnTo>
                    <a:pt x="194863" y="308898"/>
                  </a:lnTo>
                  <a:lnTo>
                    <a:pt x="187344" y="304825"/>
                  </a:lnTo>
                  <a:lnTo>
                    <a:pt x="183898" y="301692"/>
                  </a:lnTo>
                  <a:lnTo>
                    <a:pt x="177005" y="285715"/>
                  </a:lnTo>
                  <a:lnTo>
                    <a:pt x="175126" y="284462"/>
                  </a:lnTo>
                  <a:lnTo>
                    <a:pt x="170426" y="283522"/>
                  </a:lnTo>
                  <a:lnTo>
                    <a:pt x="168233" y="281642"/>
                  </a:lnTo>
                  <a:lnTo>
                    <a:pt x="170426" y="276630"/>
                  </a:lnTo>
                  <a:lnTo>
                    <a:pt x="170426" y="273810"/>
                  </a:lnTo>
                  <a:lnTo>
                    <a:pt x="166980" y="261905"/>
                  </a:lnTo>
                  <a:lnTo>
                    <a:pt x="164474" y="257833"/>
                  </a:lnTo>
                  <a:lnTo>
                    <a:pt x="157895" y="252507"/>
                  </a:lnTo>
                  <a:lnTo>
                    <a:pt x="149436" y="249061"/>
                  </a:lnTo>
                  <a:lnTo>
                    <a:pt x="140351" y="248434"/>
                  </a:lnTo>
                  <a:lnTo>
                    <a:pt x="132519" y="251880"/>
                  </a:lnTo>
                  <a:lnTo>
                    <a:pt x="130013" y="255953"/>
                  </a:lnTo>
                  <a:lnTo>
                    <a:pt x="128133" y="265978"/>
                  </a:lnTo>
                  <a:lnTo>
                    <a:pt x="126567" y="269111"/>
                  </a:lnTo>
                  <a:lnTo>
                    <a:pt x="122494" y="271617"/>
                  </a:lnTo>
                  <a:lnTo>
                    <a:pt x="120301" y="269111"/>
                  </a:lnTo>
                  <a:lnTo>
                    <a:pt x="117168" y="267544"/>
                  </a:lnTo>
                  <a:lnTo>
                    <a:pt x="110589" y="265978"/>
                  </a:lnTo>
                  <a:lnTo>
                    <a:pt x="102757" y="262532"/>
                  </a:lnTo>
                  <a:lnTo>
                    <a:pt x="95865" y="257833"/>
                  </a:lnTo>
                  <a:lnTo>
                    <a:pt x="91479" y="251253"/>
                  </a:lnTo>
                  <a:lnTo>
                    <a:pt x="91166" y="246241"/>
                  </a:lnTo>
                  <a:lnTo>
                    <a:pt x="93985" y="235276"/>
                  </a:lnTo>
                  <a:lnTo>
                    <a:pt x="93359" y="230264"/>
                  </a:lnTo>
                  <a:lnTo>
                    <a:pt x="90226" y="225564"/>
                  </a:lnTo>
                  <a:lnTo>
                    <a:pt x="86466" y="226817"/>
                  </a:lnTo>
                  <a:lnTo>
                    <a:pt x="70802" y="228384"/>
                  </a:lnTo>
                  <a:lnTo>
                    <a:pt x="66416" y="227131"/>
                  </a:lnTo>
                  <a:lnTo>
                    <a:pt x="63283" y="224311"/>
                  </a:lnTo>
                  <a:lnTo>
                    <a:pt x="59837" y="217419"/>
                  </a:lnTo>
                  <a:lnTo>
                    <a:pt x="57331" y="214286"/>
                  </a:lnTo>
                  <a:lnTo>
                    <a:pt x="36654" y="201441"/>
                  </a:lnTo>
                  <a:lnTo>
                    <a:pt x="32581" y="195489"/>
                  </a:lnTo>
                  <a:lnTo>
                    <a:pt x="32268" y="186090"/>
                  </a:lnTo>
                  <a:lnTo>
                    <a:pt x="35088" y="180451"/>
                  </a:lnTo>
                  <a:lnTo>
                    <a:pt x="35088" y="174812"/>
                  </a:lnTo>
                  <a:lnTo>
                    <a:pt x="27882" y="167293"/>
                  </a:lnTo>
                  <a:lnTo>
                    <a:pt x="14411" y="157268"/>
                  </a:lnTo>
                  <a:lnTo>
                    <a:pt x="4699" y="147870"/>
                  </a:lnTo>
                  <a:lnTo>
                    <a:pt x="0" y="135338"/>
                  </a:lnTo>
                  <a:lnTo>
                    <a:pt x="2193" y="116855"/>
                  </a:lnTo>
                  <a:lnTo>
                    <a:pt x="8772" y="91792"/>
                  </a:lnTo>
                  <a:lnTo>
                    <a:pt x="14411" y="78634"/>
                  </a:lnTo>
                  <a:lnTo>
                    <a:pt x="20363" y="70489"/>
                  </a:lnTo>
                  <a:lnTo>
                    <a:pt x="25689" y="69862"/>
                  </a:lnTo>
                  <a:lnTo>
                    <a:pt x="30702" y="71429"/>
                  </a:lnTo>
                  <a:lnTo>
                    <a:pt x="34775" y="70802"/>
                  </a:lnTo>
                  <a:lnTo>
                    <a:pt x="37907" y="63283"/>
                  </a:lnTo>
                  <a:lnTo>
                    <a:pt x="37907" y="61717"/>
                  </a:lnTo>
                  <a:lnTo>
                    <a:pt x="49186" y="61404"/>
                  </a:lnTo>
                  <a:lnTo>
                    <a:pt x="82707" y="58271"/>
                  </a:lnTo>
                  <a:lnTo>
                    <a:pt x="129699" y="73308"/>
                  </a:lnTo>
                  <a:lnTo>
                    <a:pt x="141291" y="75501"/>
                  </a:lnTo>
                  <a:lnTo>
                    <a:pt x="151629" y="74875"/>
                  </a:lnTo>
                  <a:lnTo>
                    <a:pt x="161654" y="72368"/>
                  </a:lnTo>
                  <a:lnTo>
                    <a:pt x="180138" y="71115"/>
                  </a:lnTo>
                  <a:lnTo>
                    <a:pt x="227131" y="77694"/>
                  </a:lnTo>
                  <a:lnTo>
                    <a:pt x="234963" y="78321"/>
                  </a:lnTo>
                  <a:lnTo>
                    <a:pt x="237782" y="80201"/>
                  </a:lnTo>
                  <a:lnTo>
                    <a:pt x="247181" y="83333"/>
                  </a:lnTo>
                  <a:lnTo>
                    <a:pt x="255326" y="80201"/>
                  </a:lnTo>
                  <a:lnTo>
                    <a:pt x="261905" y="69236"/>
                  </a:lnTo>
                  <a:lnTo>
                    <a:pt x="259712" y="66729"/>
                  </a:lnTo>
                  <a:lnTo>
                    <a:pt x="258772" y="60150"/>
                  </a:lnTo>
                  <a:lnTo>
                    <a:pt x="260652" y="58271"/>
                  </a:lnTo>
                  <a:lnTo>
                    <a:pt x="266291" y="56391"/>
                  </a:lnTo>
                  <a:lnTo>
                    <a:pt x="267544" y="52318"/>
                  </a:lnTo>
                  <a:lnTo>
                    <a:pt x="269737" y="48559"/>
                  </a:lnTo>
                  <a:lnTo>
                    <a:pt x="275063" y="45426"/>
                  </a:lnTo>
                  <a:lnTo>
                    <a:pt x="285088" y="41667"/>
                  </a:lnTo>
                  <a:lnTo>
                    <a:pt x="293234" y="37907"/>
                  </a:lnTo>
                  <a:lnTo>
                    <a:pt x="293234" y="27256"/>
                  </a:lnTo>
                  <a:lnTo>
                    <a:pt x="291981" y="0"/>
                  </a:lnTo>
                  <a:lnTo>
                    <a:pt x="299186" y="3759"/>
                  </a:lnTo>
                  <a:lnTo>
                    <a:pt x="301692" y="16604"/>
                  </a:lnTo>
                  <a:lnTo>
                    <a:pt x="302319" y="29762"/>
                  </a:lnTo>
                  <a:lnTo>
                    <a:pt x="304199" y="35714"/>
                  </a:lnTo>
                  <a:lnTo>
                    <a:pt x="307018" y="40727"/>
                  </a:lnTo>
                  <a:lnTo>
                    <a:pt x="317043" y="72682"/>
                  </a:lnTo>
                  <a:lnTo>
                    <a:pt x="339913" y="109963"/>
                  </a:lnTo>
                  <a:lnTo>
                    <a:pt x="355264" y="126880"/>
                  </a:lnTo>
                  <a:lnTo>
                    <a:pt x="369675" y="127820"/>
                  </a:lnTo>
                  <a:lnTo>
                    <a:pt x="370928" y="136278"/>
                  </a:lnTo>
                  <a:lnTo>
                    <a:pt x="373748" y="145050"/>
                  </a:lnTo>
                  <a:lnTo>
                    <a:pt x="377507" y="152882"/>
                  </a:lnTo>
                  <a:lnTo>
                    <a:pt x="381580" y="158835"/>
                  </a:lnTo>
                  <a:lnTo>
                    <a:pt x="391291" y="166040"/>
                  </a:lnTo>
                  <a:lnTo>
                    <a:pt x="394424" y="169173"/>
                  </a:lnTo>
                  <a:lnTo>
                    <a:pt x="410715" y="189850"/>
                  </a:lnTo>
                  <a:lnTo>
                    <a:pt x="432958" y="208960"/>
                  </a:lnTo>
                  <a:lnTo>
                    <a:pt x="437971" y="215539"/>
                  </a:lnTo>
                  <a:lnTo>
                    <a:pt x="438911" y="221178"/>
                  </a:lnTo>
                  <a:lnTo>
                    <a:pt x="430765" y="223058"/>
                  </a:lnTo>
                  <a:lnTo>
                    <a:pt x="435151" y="226191"/>
                  </a:lnTo>
                  <a:lnTo>
                    <a:pt x="442357" y="224624"/>
                  </a:lnTo>
                  <a:lnTo>
                    <a:pt x="451442" y="221492"/>
                  </a:lnTo>
                  <a:lnTo>
                    <a:pt x="461467" y="219925"/>
                  </a:lnTo>
                  <a:lnTo>
                    <a:pt x="468046" y="222432"/>
                  </a:lnTo>
                  <a:lnTo>
                    <a:pt x="490602" y="239975"/>
                  </a:lnTo>
                  <a:lnTo>
                    <a:pt x="493422" y="241542"/>
                  </a:lnTo>
                  <a:lnTo>
                    <a:pt x="502507" y="244988"/>
                  </a:lnTo>
                  <a:lnTo>
                    <a:pt x="506267" y="247494"/>
                  </a:lnTo>
                  <a:lnTo>
                    <a:pt x="518171" y="262845"/>
                  </a:lnTo>
                  <a:lnTo>
                    <a:pt x="532269" y="273810"/>
                  </a:lnTo>
                  <a:lnTo>
                    <a:pt x="538222" y="279449"/>
                  </a:lnTo>
                  <a:lnTo>
                    <a:pt x="541668" y="287281"/>
                  </a:lnTo>
                  <a:lnTo>
                    <a:pt x="538535" y="287281"/>
                  </a:lnTo>
                  <a:lnTo>
                    <a:pt x="534462" y="284775"/>
                  </a:lnTo>
                  <a:lnTo>
                    <a:pt x="528823" y="286028"/>
                  </a:lnTo>
                  <a:lnTo>
                    <a:pt x="524124" y="289474"/>
                  </a:lnTo>
                  <a:lnTo>
                    <a:pt x="521304" y="293860"/>
                  </a:lnTo>
                  <a:lnTo>
                    <a:pt x="526943" y="296680"/>
                  </a:lnTo>
                  <a:lnTo>
                    <a:pt x="530390" y="294487"/>
                  </a:lnTo>
                  <a:lnTo>
                    <a:pt x="535715" y="293860"/>
                  </a:lnTo>
                  <a:lnTo>
                    <a:pt x="533209" y="299186"/>
                  </a:lnTo>
                  <a:lnTo>
                    <a:pt x="534149" y="303259"/>
                  </a:lnTo>
                  <a:lnTo>
                    <a:pt x="538535" y="312031"/>
                  </a:lnTo>
                  <a:lnTo>
                    <a:pt x="538535" y="306705"/>
                  </a:lnTo>
                  <a:lnTo>
                    <a:pt x="539788" y="301379"/>
                  </a:lnTo>
                  <a:lnTo>
                    <a:pt x="541981" y="296680"/>
                  </a:lnTo>
                  <a:lnTo>
                    <a:pt x="544174" y="293860"/>
                  </a:lnTo>
                  <a:lnTo>
                    <a:pt x="548873" y="291354"/>
                  </a:lnTo>
                  <a:lnTo>
                    <a:pt x="554512" y="294173"/>
                  </a:lnTo>
                  <a:lnTo>
                    <a:pt x="559212" y="293860"/>
                  </a:lnTo>
                  <a:lnTo>
                    <a:pt x="562658" y="291354"/>
                  </a:lnTo>
                  <a:lnTo>
                    <a:pt x="570803" y="281329"/>
                  </a:lnTo>
                  <a:lnTo>
                    <a:pt x="576129" y="283522"/>
                  </a:lnTo>
                  <a:lnTo>
                    <a:pt x="575502" y="287908"/>
                  </a:lnTo>
                  <a:lnTo>
                    <a:pt x="570803" y="296680"/>
                  </a:lnTo>
                  <a:lnTo>
                    <a:pt x="572996" y="306078"/>
                  </a:lnTo>
                  <a:lnTo>
                    <a:pt x="577695" y="315477"/>
                  </a:lnTo>
                  <a:lnTo>
                    <a:pt x="611530" y="358083"/>
                  </a:lnTo>
                  <a:close/>
                </a:path>
              </a:pathLst>
            </a:custGeom>
            <a:grpFill/>
            <a:ln w="6248" cap="rnd">
              <a:solidFill>
                <a:srgbClr val="0070C0"/>
              </a:solidFill>
              <a:prstDash val="solid"/>
              <a:round/>
            </a:ln>
          </p:spPr>
          <p:txBody>
            <a:bodyPr rtlCol="0" anchor="ctr"/>
            <a:lstStyle/>
            <a:p>
              <a:endParaRPr lang="vi-VN"/>
            </a:p>
          </p:txBody>
        </p:sp>
        <p:sp>
          <p:nvSpPr>
            <p:cNvPr id="101" name="Freeform: Shape 100">
              <a:extLst>
                <a:ext uri="{FF2B5EF4-FFF2-40B4-BE49-F238E27FC236}">
                  <a16:creationId xmlns:a16="http://schemas.microsoft.com/office/drawing/2014/main" id="{C6C862DE-3EBC-44FF-8095-4C6028EA96A2}"/>
                </a:ext>
              </a:extLst>
            </p:cNvPr>
            <p:cNvSpPr/>
            <p:nvPr/>
          </p:nvSpPr>
          <p:spPr>
            <a:xfrm>
              <a:off x="3104009" y="1919538"/>
              <a:ext cx="832395" cy="640665"/>
            </a:xfrm>
            <a:custGeom>
              <a:avLst/>
              <a:gdLst>
                <a:gd name="connsiteX0" fmla="*/ 832395 w 832395"/>
                <a:gd name="connsiteY0" fmla="*/ 324249 h 640665"/>
                <a:gd name="connsiteX1" fmla="*/ 828636 w 832395"/>
                <a:gd name="connsiteY1" fmla="*/ 327382 h 640665"/>
                <a:gd name="connsiteX2" fmla="*/ 821430 w 832395"/>
                <a:gd name="connsiteY2" fmla="*/ 328321 h 640665"/>
                <a:gd name="connsiteX3" fmla="*/ 817671 w 832395"/>
                <a:gd name="connsiteY3" fmla="*/ 341479 h 640665"/>
                <a:gd name="connsiteX4" fmla="*/ 812345 w 832395"/>
                <a:gd name="connsiteY4" fmla="*/ 341793 h 640665"/>
                <a:gd name="connsiteX5" fmla="*/ 806393 w 832395"/>
                <a:gd name="connsiteY5" fmla="*/ 340853 h 640665"/>
                <a:gd name="connsiteX6" fmla="*/ 805453 w 832395"/>
                <a:gd name="connsiteY6" fmla="*/ 343046 h 640665"/>
                <a:gd name="connsiteX7" fmla="*/ 800440 w 832395"/>
                <a:gd name="connsiteY7" fmla="*/ 370928 h 640665"/>
                <a:gd name="connsiteX8" fmla="*/ 799814 w 832395"/>
                <a:gd name="connsiteY8" fmla="*/ 387219 h 640665"/>
                <a:gd name="connsiteX9" fmla="*/ 802946 w 832395"/>
                <a:gd name="connsiteY9" fmla="*/ 398810 h 640665"/>
                <a:gd name="connsiteX10" fmla="*/ 791981 w 832395"/>
                <a:gd name="connsiteY10" fmla="*/ 404136 h 640665"/>
                <a:gd name="connsiteX11" fmla="*/ 787909 w 832395"/>
                <a:gd name="connsiteY11" fmla="*/ 406956 h 640665"/>
                <a:gd name="connsiteX12" fmla="*/ 785089 w 832395"/>
                <a:gd name="connsiteY12" fmla="*/ 411028 h 640665"/>
                <a:gd name="connsiteX13" fmla="*/ 773498 w 832395"/>
                <a:gd name="connsiteY13" fmla="*/ 407269 h 640665"/>
                <a:gd name="connsiteX14" fmla="*/ 763159 w 832395"/>
                <a:gd name="connsiteY14" fmla="*/ 418234 h 640665"/>
                <a:gd name="connsiteX15" fmla="*/ 755014 w 832395"/>
                <a:gd name="connsiteY15" fmla="*/ 434838 h 640665"/>
                <a:gd name="connsiteX16" fmla="*/ 750628 w 832395"/>
                <a:gd name="connsiteY16" fmla="*/ 448309 h 640665"/>
                <a:gd name="connsiteX17" fmla="*/ 750315 w 832395"/>
                <a:gd name="connsiteY17" fmla="*/ 453948 h 640665"/>
                <a:gd name="connsiteX18" fmla="*/ 752508 w 832395"/>
                <a:gd name="connsiteY18" fmla="*/ 458334 h 640665"/>
                <a:gd name="connsiteX19" fmla="*/ 753448 w 832395"/>
                <a:gd name="connsiteY19" fmla="*/ 462094 h 640665"/>
                <a:gd name="connsiteX20" fmla="*/ 754074 w 832395"/>
                <a:gd name="connsiteY20" fmla="*/ 468046 h 640665"/>
                <a:gd name="connsiteX21" fmla="*/ 757207 w 832395"/>
                <a:gd name="connsiteY21" fmla="*/ 482457 h 640665"/>
                <a:gd name="connsiteX22" fmla="*/ 759400 w 832395"/>
                <a:gd name="connsiteY22" fmla="*/ 488096 h 640665"/>
                <a:gd name="connsiteX23" fmla="*/ 765039 w 832395"/>
                <a:gd name="connsiteY23" fmla="*/ 495928 h 640665"/>
                <a:gd name="connsiteX24" fmla="*/ 774438 w 832395"/>
                <a:gd name="connsiteY24" fmla="*/ 503760 h 640665"/>
                <a:gd name="connsiteX25" fmla="*/ 784776 w 832395"/>
                <a:gd name="connsiteY25" fmla="*/ 510026 h 640665"/>
                <a:gd name="connsiteX26" fmla="*/ 794174 w 832395"/>
                <a:gd name="connsiteY26" fmla="*/ 512846 h 640665"/>
                <a:gd name="connsiteX27" fmla="*/ 794174 w 832395"/>
                <a:gd name="connsiteY27" fmla="*/ 515665 h 640665"/>
                <a:gd name="connsiteX28" fmla="*/ 788222 w 832395"/>
                <a:gd name="connsiteY28" fmla="*/ 522244 h 640665"/>
                <a:gd name="connsiteX29" fmla="*/ 786656 w 832395"/>
                <a:gd name="connsiteY29" fmla="*/ 518172 h 640665"/>
                <a:gd name="connsiteX30" fmla="*/ 784149 w 832395"/>
                <a:gd name="connsiteY30" fmla="*/ 515352 h 640665"/>
                <a:gd name="connsiteX31" fmla="*/ 780703 w 832395"/>
                <a:gd name="connsiteY31" fmla="*/ 513472 h 640665"/>
                <a:gd name="connsiteX32" fmla="*/ 776317 w 832395"/>
                <a:gd name="connsiteY32" fmla="*/ 512846 h 640665"/>
                <a:gd name="connsiteX33" fmla="*/ 781017 w 832395"/>
                <a:gd name="connsiteY33" fmla="*/ 523497 h 640665"/>
                <a:gd name="connsiteX34" fmla="*/ 782270 w 832395"/>
                <a:gd name="connsiteY34" fmla="*/ 525377 h 640665"/>
                <a:gd name="connsiteX35" fmla="*/ 785089 w 832395"/>
                <a:gd name="connsiteY35" fmla="*/ 526317 h 640665"/>
                <a:gd name="connsiteX36" fmla="*/ 792608 w 832395"/>
                <a:gd name="connsiteY36" fmla="*/ 525690 h 640665"/>
                <a:gd name="connsiteX37" fmla="*/ 795741 w 832395"/>
                <a:gd name="connsiteY37" fmla="*/ 526943 h 640665"/>
                <a:gd name="connsiteX38" fmla="*/ 804513 w 832395"/>
                <a:gd name="connsiteY38" fmla="*/ 536655 h 640665"/>
                <a:gd name="connsiteX39" fmla="*/ 809212 w 832395"/>
                <a:gd name="connsiteY39" fmla="*/ 543547 h 640665"/>
                <a:gd name="connsiteX40" fmla="*/ 811405 w 832395"/>
                <a:gd name="connsiteY40" fmla="*/ 550126 h 640665"/>
                <a:gd name="connsiteX41" fmla="*/ 805139 w 832395"/>
                <a:gd name="connsiteY41" fmla="*/ 568610 h 640665"/>
                <a:gd name="connsiteX42" fmla="*/ 807019 w 832395"/>
                <a:gd name="connsiteY42" fmla="*/ 571430 h 640665"/>
                <a:gd name="connsiteX43" fmla="*/ 810779 w 832395"/>
                <a:gd name="connsiteY43" fmla="*/ 575189 h 640665"/>
                <a:gd name="connsiteX44" fmla="*/ 811718 w 832395"/>
                <a:gd name="connsiteY44" fmla="*/ 583648 h 640665"/>
                <a:gd name="connsiteX45" fmla="*/ 810465 w 832395"/>
                <a:gd name="connsiteY45" fmla="*/ 593046 h 640665"/>
                <a:gd name="connsiteX46" fmla="*/ 808585 w 832395"/>
                <a:gd name="connsiteY46" fmla="*/ 598999 h 640665"/>
                <a:gd name="connsiteX47" fmla="*/ 798560 w 832395"/>
                <a:gd name="connsiteY47" fmla="*/ 602758 h 640665"/>
                <a:gd name="connsiteX48" fmla="*/ 793235 w 832395"/>
                <a:gd name="connsiteY48" fmla="*/ 605891 h 640665"/>
                <a:gd name="connsiteX49" fmla="*/ 791042 w 832395"/>
                <a:gd name="connsiteY49" fmla="*/ 609650 h 640665"/>
                <a:gd name="connsiteX50" fmla="*/ 789788 w 832395"/>
                <a:gd name="connsiteY50" fmla="*/ 613723 h 640665"/>
                <a:gd name="connsiteX51" fmla="*/ 784149 w 832395"/>
                <a:gd name="connsiteY51" fmla="*/ 615603 h 640665"/>
                <a:gd name="connsiteX52" fmla="*/ 782270 w 832395"/>
                <a:gd name="connsiteY52" fmla="*/ 617482 h 640665"/>
                <a:gd name="connsiteX53" fmla="*/ 783209 w 832395"/>
                <a:gd name="connsiteY53" fmla="*/ 624061 h 640665"/>
                <a:gd name="connsiteX54" fmla="*/ 785403 w 832395"/>
                <a:gd name="connsiteY54" fmla="*/ 626568 h 640665"/>
                <a:gd name="connsiteX55" fmla="*/ 778824 w 832395"/>
                <a:gd name="connsiteY55" fmla="*/ 637533 h 640665"/>
                <a:gd name="connsiteX56" fmla="*/ 770678 w 832395"/>
                <a:gd name="connsiteY56" fmla="*/ 640665 h 640665"/>
                <a:gd name="connsiteX57" fmla="*/ 761280 w 832395"/>
                <a:gd name="connsiteY57" fmla="*/ 637533 h 640665"/>
                <a:gd name="connsiteX58" fmla="*/ 758460 w 832395"/>
                <a:gd name="connsiteY58" fmla="*/ 635653 h 640665"/>
                <a:gd name="connsiteX59" fmla="*/ 750628 w 832395"/>
                <a:gd name="connsiteY59" fmla="*/ 635026 h 640665"/>
                <a:gd name="connsiteX60" fmla="*/ 703635 w 832395"/>
                <a:gd name="connsiteY60" fmla="*/ 628447 h 640665"/>
                <a:gd name="connsiteX61" fmla="*/ 685152 w 832395"/>
                <a:gd name="connsiteY61" fmla="*/ 629700 h 640665"/>
                <a:gd name="connsiteX62" fmla="*/ 675127 w 832395"/>
                <a:gd name="connsiteY62" fmla="*/ 632207 h 640665"/>
                <a:gd name="connsiteX63" fmla="*/ 664788 w 832395"/>
                <a:gd name="connsiteY63" fmla="*/ 632833 h 640665"/>
                <a:gd name="connsiteX64" fmla="*/ 653197 w 832395"/>
                <a:gd name="connsiteY64" fmla="*/ 630640 h 640665"/>
                <a:gd name="connsiteX65" fmla="*/ 606204 w 832395"/>
                <a:gd name="connsiteY65" fmla="*/ 615603 h 640665"/>
                <a:gd name="connsiteX66" fmla="*/ 572683 w 832395"/>
                <a:gd name="connsiteY66" fmla="*/ 618736 h 640665"/>
                <a:gd name="connsiteX67" fmla="*/ 561405 w 832395"/>
                <a:gd name="connsiteY67" fmla="*/ 619049 h 640665"/>
                <a:gd name="connsiteX68" fmla="*/ 561405 w 832395"/>
                <a:gd name="connsiteY68" fmla="*/ 613410 h 640665"/>
                <a:gd name="connsiteX69" fmla="*/ 558585 w 832395"/>
                <a:gd name="connsiteY69" fmla="*/ 609650 h 640665"/>
                <a:gd name="connsiteX70" fmla="*/ 549500 w 832395"/>
                <a:gd name="connsiteY70" fmla="*/ 603385 h 640665"/>
                <a:gd name="connsiteX71" fmla="*/ 537282 w 832395"/>
                <a:gd name="connsiteY71" fmla="*/ 583021 h 640665"/>
                <a:gd name="connsiteX72" fmla="*/ 531956 w 832395"/>
                <a:gd name="connsiteY72" fmla="*/ 581455 h 640665"/>
                <a:gd name="connsiteX73" fmla="*/ 527257 w 832395"/>
                <a:gd name="connsiteY73" fmla="*/ 582081 h 640665"/>
                <a:gd name="connsiteX74" fmla="*/ 522244 w 832395"/>
                <a:gd name="connsiteY74" fmla="*/ 583648 h 640665"/>
                <a:gd name="connsiteX75" fmla="*/ 516918 w 832395"/>
                <a:gd name="connsiteY75" fmla="*/ 583961 h 640665"/>
                <a:gd name="connsiteX76" fmla="*/ 506580 w 832395"/>
                <a:gd name="connsiteY76" fmla="*/ 580202 h 640665"/>
                <a:gd name="connsiteX77" fmla="*/ 485277 w 832395"/>
                <a:gd name="connsiteY77" fmla="*/ 567670 h 640665"/>
                <a:gd name="connsiteX78" fmla="*/ 478384 w 832395"/>
                <a:gd name="connsiteY78" fmla="*/ 566104 h 640665"/>
                <a:gd name="connsiteX79" fmla="*/ 471179 w 832395"/>
                <a:gd name="connsiteY79" fmla="*/ 568297 h 640665"/>
                <a:gd name="connsiteX80" fmla="*/ 462720 w 832395"/>
                <a:gd name="connsiteY80" fmla="*/ 568297 h 640665"/>
                <a:gd name="connsiteX81" fmla="*/ 455201 w 832395"/>
                <a:gd name="connsiteY81" fmla="*/ 566417 h 640665"/>
                <a:gd name="connsiteX82" fmla="*/ 450815 w 832395"/>
                <a:gd name="connsiteY82" fmla="*/ 562031 h 640665"/>
                <a:gd name="connsiteX83" fmla="*/ 446743 w 832395"/>
                <a:gd name="connsiteY83" fmla="*/ 550753 h 640665"/>
                <a:gd name="connsiteX84" fmla="*/ 435464 w 832395"/>
                <a:gd name="connsiteY84" fmla="*/ 547307 h 640665"/>
                <a:gd name="connsiteX85" fmla="*/ 411028 w 832395"/>
                <a:gd name="connsiteY85" fmla="*/ 549187 h 640665"/>
                <a:gd name="connsiteX86" fmla="*/ 405076 w 832395"/>
                <a:gd name="connsiteY86" fmla="*/ 548560 h 640665"/>
                <a:gd name="connsiteX87" fmla="*/ 388785 w 832395"/>
                <a:gd name="connsiteY87" fmla="*/ 543547 h 640665"/>
                <a:gd name="connsiteX88" fmla="*/ 371241 w 832395"/>
                <a:gd name="connsiteY88" fmla="*/ 541041 h 640665"/>
                <a:gd name="connsiteX89" fmla="*/ 366229 w 832395"/>
                <a:gd name="connsiteY89" fmla="*/ 539161 h 640665"/>
                <a:gd name="connsiteX90" fmla="*/ 363096 w 832395"/>
                <a:gd name="connsiteY90" fmla="*/ 536342 h 640665"/>
                <a:gd name="connsiteX91" fmla="*/ 358083 w 832395"/>
                <a:gd name="connsiteY91" fmla="*/ 528823 h 640665"/>
                <a:gd name="connsiteX92" fmla="*/ 355890 w 832395"/>
                <a:gd name="connsiteY92" fmla="*/ 526317 h 640665"/>
                <a:gd name="connsiteX93" fmla="*/ 351504 w 832395"/>
                <a:gd name="connsiteY93" fmla="*/ 524750 h 640665"/>
                <a:gd name="connsiteX94" fmla="*/ 343359 w 832395"/>
                <a:gd name="connsiteY94" fmla="*/ 524124 h 640665"/>
                <a:gd name="connsiteX95" fmla="*/ 338973 w 832395"/>
                <a:gd name="connsiteY95" fmla="*/ 522871 h 640665"/>
                <a:gd name="connsiteX96" fmla="*/ 332707 w 832395"/>
                <a:gd name="connsiteY96" fmla="*/ 518485 h 640665"/>
                <a:gd name="connsiteX97" fmla="*/ 321116 w 832395"/>
                <a:gd name="connsiteY97" fmla="*/ 506580 h 640665"/>
                <a:gd name="connsiteX98" fmla="*/ 314850 w 832395"/>
                <a:gd name="connsiteY98" fmla="*/ 501881 h 640665"/>
                <a:gd name="connsiteX99" fmla="*/ 300752 w 832395"/>
                <a:gd name="connsiteY99" fmla="*/ 494049 h 640665"/>
                <a:gd name="connsiteX100" fmla="*/ 295740 w 832395"/>
                <a:gd name="connsiteY100" fmla="*/ 489349 h 640665"/>
                <a:gd name="connsiteX101" fmla="*/ 281016 w 832395"/>
                <a:gd name="connsiteY101" fmla="*/ 467106 h 640665"/>
                <a:gd name="connsiteX102" fmla="*/ 276003 w 832395"/>
                <a:gd name="connsiteY102" fmla="*/ 462094 h 640665"/>
                <a:gd name="connsiteX103" fmla="*/ 268798 w 832395"/>
                <a:gd name="connsiteY103" fmla="*/ 457708 h 640665"/>
                <a:gd name="connsiteX104" fmla="*/ 260652 w 832395"/>
                <a:gd name="connsiteY104" fmla="*/ 455515 h 640665"/>
                <a:gd name="connsiteX105" fmla="*/ 247494 w 832395"/>
                <a:gd name="connsiteY105" fmla="*/ 456768 h 640665"/>
                <a:gd name="connsiteX106" fmla="*/ 239975 w 832395"/>
                <a:gd name="connsiteY106" fmla="*/ 455201 h 640665"/>
                <a:gd name="connsiteX107" fmla="*/ 234650 w 832395"/>
                <a:gd name="connsiteY107" fmla="*/ 451129 h 640665"/>
                <a:gd name="connsiteX108" fmla="*/ 222431 w 832395"/>
                <a:gd name="connsiteY108" fmla="*/ 432332 h 640665"/>
                <a:gd name="connsiteX109" fmla="*/ 215226 w 832395"/>
                <a:gd name="connsiteY109" fmla="*/ 426066 h 640665"/>
                <a:gd name="connsiteX110" fmla="*/ 208334 w 832395"/>
                <a:gd name="connsiteY110" fmla="*/ 422620 h 640665"/>
                <a:gd name="connsiteX111" fmla="*/ 201128 w 832395"/>
                <a:gd name="connsiteY111" fmla="*/ 420427 h 640665"/>
                <a:gd name="connsiteX112" fmla="*/ 192983 w 832395"/>
                <a:gd name="connsiteY112" fmla="*/ 416667 h 640665"/>
                <a:gd name="connsiteX113" fmla="*/ 186404 w 832395"/>
                <a:gd name="connsiteY113" fmla="*/ 411342 h 640665"/>
                <a:gd name="connsiteX114" fmla="*/ 181078 w 832395"/>
                <a:gd name="connsiteY114" fmla="*/ 405389 h 640665"/>
                <a:gd name="connsiteX115" fmla="*/ 174812 w 832395"/>
                <a:gd name="connsiteY115" fmla="*/ 400690 h 640665"/>
                <a:gd name="connsiteX116" fmla="*/ 166040 w 832395"/>
                <a:gd name="connsiteY116" fmla="*/ 398497 h 640665"/>
                <a:gd name="connsiteX117" fmla="*/ 153822 w 832395"/>
                <a:gd name="connsiteY117" fmla="*/ 402257 h 640665"/>
                <a:gd name="connsiteX118" fmla="*/ 150063 w 832395"/>
                <a:gd name="connsiteY118" fmla="*/ 398497 h 640665"/>
                <a:gd name="connsiteX119" fmla="*/ 150063 w 832395"/>
                <a:gd name="connsiteY119" fmla="*/ 390352 h 640665"/>
                <a:gd name="connsiteX120" fmla="*/ 148497 w 832395"/>
                <a:gd name="connsiteY120" fmla="*/ 381580 h 640665"/>
                <a:gd name="connsiteX121" fmla="*/ 144111 w 832395"/>
                <a:gd name="connsiteY121" fmla="*/ 377194 h 640665"/>
                <a:gd name="connsiteX122" fmla="*/ 127193 w 832395"/>
                <a:gd name="connsiteY122" fmla="*/ 365289 h 640665"/>
                <a:gd name="connsiteX123" fmla="*/ 79887 w 832395"/>
                <a:gd name="connsiteY123" fmla="*/ 343986 h 640665"/>
                <a:gd name="connsiteX124" fmla="*/ 71115 w 832395"/>
                <a:gd name="connsiteY124" fmla="*/ 341793 h 640665"/>
                <a:gd name="connsiteX125" fmla="*/ 62343 w 832395"/>
                <a:gd name="connsiteY125" fmla="*/ 342419 h 640665"/>
                <a:gd name="connsiteX126" fmla="*/ 52632 w 832395"/>
                <a:gd name="connsiteY126" fmla="*/ 346179 h 640665"/>
                <a:gd name="connsiteX127" fmla="*/ 40100 w 832395"/>
                <a:gd name="connsiteY127" fmla="*/ 337093 h 640665"/>
                <a:gd name="connsiteX128" fmla="*/ 29449 w 832395"/>
                <a:gd name="connsiteY128" fmla="*/ 331454 h 640665"/>
                <a:gd name="connsiteX129" fmla="*/ 26316 w 832395"/>
                <a:gd name="connsiteY129" fmla="*/ 329261 h 640665"/>
                <a:gd name="connsiteX130" fmla="*/ 24123 w 832395"/>
                <a:gd name="connsiteY130" fmla="*/ 326128 h 640665"/>
                <a:gd name="connsiteX131" fmla="*/ 18797 w 832395"/>
                <a:gd name="connsiteY131" fmla="*/ 315163 h 640665"/>
                <a:gd name="connsiteX132" fmla="*/ 11905 w 832395"/>
                <a:gd name="connsiteY132" fmla="*/ 314537 h 640665"/>
                <a:gd name="connsiteX133" fmla="*/ 4073 w 832395"/>
                <a:gd name="connsiteY133" fmla="*/ 314537 h 640665"/>
                <a:gd name="connsiteX134" fmla="*/ 0 w 832395"/>
                <a:gd name="connsiteY134" fmla="*/ 312657 h 640665"/>
                <a:gd name="connsiteX135" fmla="*/ 3446 w 832395"/>
                <a:gd name="connsiteY135" fmla="*/ 304825 h 640665"/>
                <a:gd name="connsiteX136" fmla="*/ 9085 w 832395"/>
                <a:gd name="connsiteY136" fmla="*/ 300439 h 640665"/>
                <a:gd name="connsiteX137" fmla="*/ 24123 w 832395"/>
                <a:gd name="connsiteY137" fmla="*/ 293547 h 640665"/>
                <a:gd name="connsiteX138" fmla="*/ 30702 w 832395"/>
                <a:gd name="connsiteY138" fmla="*/ 288848 h 640665"/>
                <a:gd name="connsiteX139" fmla="*/ 39160 w 832395"/>
                <a:gd name="connsiteY139" fmla="*/ 276003 h 640665"/>
                <a:gd name="connsiteX140" fmla="*/ 44173 w 832395"/>
                <a:gd name="connsiteY140" fmla="*/ 271617 h 640665"/>
                <a:gd name="connsiteX141" fmla="*/ 53258 w 832395"/>
                <a:gd name="connsiteY141" fmla="*/ 269424 h 640665"/>
                <a:gd name="connsiteX142" fmla="*/ 62970 w 832395"/>
                <a:gd name="connsiteY142" fmla="*/ 264412 h 640665"/>
                <a:gd name="connsiteX143" fmla="*/ 72995 w 832395"/>
                <a:gd name="connsiteY143" fmla="*/ 260652 h 640665"/>
                <a:gd name="connsiteX144" fmla="*/ 79261 w 832395"/>
                <a:gd name="connsiteY144" fmla="*/ 260026 h 640665"/>
                <a:gd name="connsiteX145" fmla="*/ 80827 w 832395"/>
                <a:gd name="connsiteY145" fmla="*/ 261279 h 640665"/>
                <a:gd name="connsiteX146" fmla="*/ 83960 w 832395"/>
                <a:gd name="connsiteY146" fmla="*/ 255013 h 640665"/>
                <a:gd name="connsiteX147" fmla="*/ 85526 w 832395"/>
                <a:gd name="connsiteY147" fmla="*/ 250627 h 640665"/>
                <a:gd name="connsiteX148" fmla="*/ 87406 w 832395"/>
                <a:gd name="connsiteY148" fmla="*/ 240289 h 640665"/>
                <a:gd name="connsiteX149" fmla="*/ 89912 w 832395"/>
                <a:gd name="connsiteY149" fmla="*/ 235276 h 640665"/>
                <a:gd name="connsiteX150" fmla="*/ 94298 w 832395"/>
                <a:gd name="connsiteY150" fmla="*/ 232770 h 640665"/>
                <a:gd name="connsiteX151" fmla="*/ 98998 w 832395"/>
                <a:gd name="connsiteY151" fmla="*/ 231830 h 640665"/>
                <a:gd name="connsiteX152" fmla="*/ 102444 w 832395"/>
                <a:gd name="connsiteY152" fmla="*/ 229637 h 640665"/>
                <a:gd name="connsiteX153" fmla="*/ 104324 w 832395"/>
                <a:gd name="connsiteY153" fmla="*/ 224311 h 640665"/>
                <a:gd name="connsiteX154" fmla="*/ 99311 w 832395"/>
                <a:gd name="connsiteY154" fmla="*/ 218045 h 640665"/>
                <a:gd name="connsiteX155" fmla="*/ 98058 w 832395"/>
                <a:gd name="connsiteY155" fmla="*/ 210840 h 640665"/>
                <a:gd name="connsiteX156" fmla="*/ 97431 w 832395"/>
                <a:gd name="connsiteY156" fmla="*/ 203008 h 640665"/>
                <a:gd name="connsiteX157" fmla="*/ 94612 w 832395"/>
                <a:gd name="connsiteY157" fmla="*/ 195802 h 640665"/>
                <a:gd name="connsiteX158" fmla="*/ 89912 w 832395"/>
                <a:gd name="connsiteY158" fmla="*/ 191730 h 640665"/>
                <a:gd name="connsiteX159" fmla="*/ 76441 w 832395"/>
                <a:gd name="connsiteY159" fmla="*/ 183584 h 640665"/>
                <a:gd name="connsiteX160" fmla="*/ 71742 w 832395"/>
                <a:gd name="connsiteY160" fmla="*/ 177005 h 640665"/>
                <a:gd name="connsiteX161" fmla="*/ 63283 w 832395"/>
                <a:gd name="connsiteY161" fmla="*/ 153509 h 640665"/>
                <a:gd name="connsiteX162" fmla="*/ 62343 w 832395"/>
                <a:gd name="connsiteY162" fmla="*/ 147870 h 640665"/>
                <a:gd name="connsiteX163" fmla="*/ 64850 w 832395"/>
                <a:gd name="connsiteY163" fmla="*/ 140665 h 640665"/>
                <a:gd name="connsiteX164" fmla="*/ 68609 w 832395"/>
                <a:gd name="connsiteY164" fmla="*/ 139098 h 640665"/>
                <a:gd name="connsiteX165" fmla="*/ 73622 w 832395"/>
                <a:gd name="connsiteY165" fmla="*/ 140351 h 640665"/>
                <a:gd name="connsiteX166" fmla="*/ 93985 w 832395"/>
                <a:gd name="connsiteY166" fmla="*/ 151003 h 640665"/>
                <a:gd name="connsiteX167" fmla="*/ 102130 w 832395"/>
                <a:gd name="connsiteY167" fmla="*/ 153822 h 640665"/>
                <a:gd name="connsiteX168" fmla="*/ 110589 w 832395"/>
                <a:gd name="connsiteY168" fmla="*/ 152569 h 640665"/>
                <a:gd name="connsiteX169" fmla="*/ 114035 w 832395"/>
                <a:gd name="connsiteY169" fmla="*/ 149750 h 640665"/>
                <a:gd name="connsiteX170" fmla="*/ 117168 w 832395"/>
                <a:gd name="connsiteY170" fmla="*/ 142857 h 640665"/>
                <a:gd name="connsiteX171" fmla="*/ 122181 w 832395"/>
                <a:gd name="connsiteY171" fmla="*/ 137845 h 640665"/>
                <a:gd name="connsiteX172" fmla="*/ 131579 w 832395"/>
                <a:gd name="connsiteY172" fmla="*/ 137532 h 640665"/>
                <a:gd name="connsiteX173" fmla="*/ 161654 w 832395"/>
                <a:gd name="connsiteY173" fmla="*/ 129386 h 640665"/>
                <a:gd name="connsiteX174" fmla="*/ 167294 w 832395"/>
                <a:gd name="connsiteY174" fmla="*/ 134085 h 640665"/>
                <a:gd name="connsiteX175" fmla="*/ 182018 w 832395"/>
                <a:gd name="connsiteY175" fmla="*/ 139411 h 640665"/>
                <a:gd name="connsiteX176" fmla="*/ 189850 w 832395"/>
                <a:gd name="connsiteY176" fmla="*/ 152569 h 640665"/>
                <a:gd name="connsiteX177" fmla="*/ 209587 w 832395"/>
                <a:gd name="connsiteY177" fmla="*/ 139725 h 640665"/>
                <a:gd name="connsiteX178" fmla="*/ 217419 w 832395"/>
                <a:gd name="connsiteY178" fmla="*/ 137845 h 640665"/>
                <a:gd name="connsiteX179" fmla="*/ 225878 w 832395"/>
                <a:gd name="connsiteY179" fmla="*/ 138785 h 640665"/>
                <a:gd name="connsiteX180" fmla="*/ 230890 w 832395"/>
                <a:gd name="connsiteY180" fmla="*/ 142544 h 640665"/>
                <a:gd name="connsiteX181" fmla="*/ 234963 w 832395"/>
                <a:gd name="connsiteY181" fmla="*/ 148183 h 640665"/>
                <a:gd name="connsiteX182" fmla="*/ 240915 w 832395"/>
                <a:gd name="connsiteY182" fmla="*/ 154136 h 640665"/>
                <a:gd name="connsiteX183" fmla="*/ 244361 w 832395"/>
                <a:gd name="connsiteY183" fmla="*/ 156642 h 640665"/>
                <a:gd name="connsiteX184" fmla="*/ 255326 w 832395"/>
                <a:gd name="connsiteY184" fmla="*/ 161341 h 640665"/>
                <a:gd name="connsiteX185" fmla="*/ 279449 w 832395"/>
                <a:gd name="connsiteY185" fmla="*/ 176066 h 640665"/>
                <a:gd name="connsiteX186" fmla="*/ 286655 w 832395"/>
                <a:gd name="connsiteY186" fmla="*/ 177632 h 640665"/>
                <a:gd name="connsiteX187" fmla="*/ 296366 w 832395"/>
                <a:gd name="connsiteY187" fmla="*/ 176379 h 640665"/>
                <a:gd name="connsiteX188" fmla="*/ 300126 w 832395"/>
                <a:gd name="connsiteY188" fmla="*/ 174812 h 640665"/>
                <a:gd name="connsiteX189" fmla="*/ 306705 w 832395"/>
                <a:gd name="connsiteY189" fmla="*/ 170426 h 640665"/>
                <a:gd name="connsiteX190" fmla="*/ 310464 w 832395"/>
                <a:gd name="connsiteY190" fmla="*/ 169173 h 640665"/>
                <a:gd name="connsiteX191" fmla="*/ 314224 w 832395"/>
                <a:gd name="connsiteY191" fmla="*/ 170113 h 640665"/>
                <a:gd name="connsiteX192" fmla="*/ 321429 w 832395"/>
                <a:gd name="connsiteY192" fmla="*/ 174186 h 640665"/>
                <a:gd name="connsiteX193" fmla="*/ 325502 w 832395"/>
                <a:gd name="connsiteY193" fmla="*/ 173873 h 640665"/>
                <a:gd name="connsiteX194" fmla="*/ 329261 w 832395"/>
                <a:gd name="connsiteY194" fmla="*/ 169173 h 640665"/>
                <a:gd name="connsiteX195" fmla="*/ 342733 w 832395"/>
                <a:gd name="connsiteY195" fmla="*/ 132832 h 640665"/>
                <a:gd name="connsiteX196" fmla="*/ 346179 w 832395"/>
                <a:gd name="connsiteY196" fmla="*/ 126880 h 640665"/>
                <a:gd name="connsiteX197" fmla="*/ 351818 w 832395"/>
                <a:gd name="connsiteY197" fmla="*/ 120927 h 640665"/>
                <a:gd name="connsiteX198" fmla="*/ 358397 w 832395"/>
                <a:gd name="connsiteY198" fmla="*/ 115915 h 640665"/>
                <a:gd name="connsiteX199" fmla="*/ 363722 w 832395"/>
                <a:gd name="connsiteY199" fmla="*/ 114662 h 640665"/>
                <a:gd name="connsiteX200" fmla="*/ 369362 w 832395"/>
                <a:gd name="connsiteY200" fmla="*/ 114035 h 640665"/>
                <a:gd name="connsiteX201" fmla="*/ 377507 w 832395"/>
                <a:gd name="connsiteY201" fmla="*/ 111529 h 640665"/>
                <a:gd name="connsiteX202" fmla="*/ 387845 w 832395"/>
                <a:gd name="connsiteY202" fmla="*/ 102130 h 640665"/>
                <a:gd name="connsiteX203" fmla="*/ 398184 w 832395"/>
                <a:gd name="connsiteY203" fmla="*/ 97431 h 640665"/>
                <a:gd name="connsiteX204" fmla="*/ 406642 w 832395"/>
                <a:gd name="connsiteY204" fmla="*/ 90852 h 640665"/>
                <a:gd name="connsiteX205" fmla="*/ 410715 w 832395"/>
                <a:gd name="connsiteY205" fmla="*/ 76755 h 640665"/>
                <a:gd name="connsiteX206" fmla="*/ 411655 w 832395"/>
                <a:gd name="connsiteY206" fmla="*/ 69236 h 640665"/>
                <a:gd name="connsiteX207" fmla="*/ 411342 w 832395"/>
                <a:gd name="connsiteY207" fmla="*/ 65163 h 640665"/>
                <a:gd name="connsiteX208" fmla="*/ 408209 w 832395"/>
                <a:gd name="connsiteY208" fmla="*/ 62657 h 640665"/>
                <a:gd name="connsiteX209" fmla="*/ 400377 w 832395"/>
                <a:gd name="connsiteY209" fmla="*/ 59837 h 640665"/>
                <a:gd name="connsiteX210" fmla="*/ 387845 w 832395"/>
                <a:gd name="connsiteY210" fmla="*/ 59211 h 640665"/>
                <a:gd name="connsiteX211" fmla="*/ 385652 w 832395"/>
                <a:gd name="connsiteY211" fmla="*/ 56704 h 640665"/>
                <a:gd name="connsiteX212" fmla="*/ 388159 w 832395"/>
                <a:gd name="connsiteY212" fmla="*/ 48246 h 640665"/>
                <a:gd name="connsiteX213" fmla="*/ 396304 w 832395"/>
                <a:gd name="connsiteY213" fmla="*/ 37907 h 640665"/>
                <a:gd name="connsiteX214" fmla="*/ 419487 w 832395"/>
                <a:gd name="connsiteY214" fmla="*/ 24123 h 640665"/>
                <a:gd name="connsiteX215" fmla="*/ 429199 w 832395"/>
                <a:gd name="connsiteY215" fmla="*/ 16604 h 640665"/>
                <a:gd name="connsiteX216" fmla="*/ 432958 w 832395"/>
                <a:gd name="connsiteY216" fmla="*/ 10338 h 640665"/>
                <a:gd name="connsiteX217" fmla="*/ 433898 w 832395"/>
                <a:gd name="connsiteY217" fmla="*/ 6579 h 640665"/>
                <a:gd name="connsiteX218" fmla="*/ 435778 w 832395"/>
                <a:gd name="connsiteY218" fmla="*/ 4386 h 640665"/>
                <a:gd name="connsiteX219" fmla="*/ 443923 w 832395"/>
                <a:gd name="connsiteY219" fmla="*/ 3133 h 640665"/>
                <a:gd name="connsiteX220" fmla="*/ 456455 w 832395"/>
                <a:gd name="connsiteY220" fmla="*/ 4386 h 640665"/>
                <a:gd name="connsiteX221" fmla="*/ 462094 w 832395"/>
                <a:gd name="connsiteY221" fmla="*/ 3446 h 640665"/>
                <a:gd name="connsiteX222" fmla="*/ 466480 w 832395"/>
                <a:gd name="connsiteY222" fmla="*/ 0 h 640665"/>
                <a:gd name="connsiteX223" fmla="*/ 473685 w 832395"/>
                <a:gd name="connsiteY223" fmla="*/ 1566 h 640665"/>
                <a:gd name="connsiteX224" fmla="*/ 495615 w 832395"/>
                <a:gd name="connsiteY224" fmla="*/ 10025 h 640665"/>
                <a:gd name="connsiteX225" fmla="*/ 516292 w 832395"/>
                <a:gd name="connsiteY225" fmla="*/ 22870 h 640665"/>
                <a:gd name="connsiteX226" fmla="*/ 528823 w 832395"/>
                <a:gd name="connsiteY226" fmla="*/ 27882 h 640665"/>
                <a:gd name="connsiteX227" fmla="*/ 553886 w 832395"/>
                <a:gd name="connsiteY227" fmla="*/ 34775 h 640665"/>
                <a:gd name="connsiteX228" fmla="*/ 561405 w 832395"/>
                <a:gd name="connsiteY228" fmla="*/ 39474 h 640665"/>
                <a:gd name="connsiteX229" fmla="*/ 565791 w 832395"/>
                <a:gd name="connsiteY229" fmla="*/ 45739 h 640665"/>
                <a:gd name="connsiteX230" fmla="*/ 565791 w 832395"/>
                <a:gd name="connsiteY230" fmla="*/ 51379 h 640665"/>
                <a:gd name="connsiteX231" fmla="*/ 562658 w 832395"/>
                <a:gd name="connsiteY231" fmla="*/ 57331 h 640665"/>
                <a:gd name="connsiteX232" fmla="*/ 552319 w 832395"/>
                <a:gd name="connsiteY232" fmla="*/ 68296 h 640665"/>
                <a:gd name="connsiteX233" fmla="*/ 548873 w 832395"/>
                <a:gd name="connsiteY233" fmla="*/ 74562 h 640665"/>
                <a:gd name="connsiteX234" fmla="*/ 547307 w 832395"/>
                <a:gd name="connsiteY234" fmla="*/ 81767 h 640665"/>
                <a:gd name="connsiteX235" fmla="*/ 548247 w 832395"/>
                <a:gd name="connsiteY235" fmla="*/ 92732 h 640665"/>
                <a:gd name="connsiteX236" fmla="*/ 551693 w 832395"/>
                <a:gd name="connsiteY236" fmla="*/ 105890 h 640665"/>
                <a:gd name="connsiteX237" fmla="*/ 560778 w 832395"/>
                <a:gd name="connsiteY237" fmla="*/ 125627 h 640665"/>
                <a:gd name="connsiteX238" fmla="*/ 570176 w 832395"/>
                <a:gd name="connsiteY238" fmla="*/ 137845 h 640665"/>
                <a:gd name="connsiteX239" fmla="*/ 594613 w 832395"/>
                <a:gd name="connsiteY239" fmla="*/ 159775 h 640665"/>
                <a:gd name="connsiteX240" fmla="*/ 600878 w 832395"/>
                <a:gd name="connsiteY240" fmla="*/ 168233 h 640665"/>
                <a:gd name="connsiteX241" fmla="*/ 604638 w 832395"/>
                <a:gd name="connsiteY241" fmla="*/ 177632 h 640665"/>
                <a:gd name="connsiteX242" fmla="*/ 605264 w 832395"/>
                <a:gd name="connsiteY242" fmla="*/ 187030 h 640665"/>
                <a:gd name="connsiteX243" fmla="*/ 604638 w 832395"/>
                <a:gd name="connsiteY243" fmla="*/ 205828 h 640665"/>
                <a:gd name="connsiteX244" fmla="*/ 604951 w 832395"/>
                <a:gd name="connsiteY244" fmla="*/ 213660 h 640665"/>
                <a:gd name="connsiteX245" fmla="*/ 607144 w 832395"/>
                <a:gd name="connsiteY245" fmla="*/ 215853 h 640665"/>
                <a:gd name="connsiteX246" fmla="*/ 610903 w 832395"/>
                <a:gd name="connsiteY246" fmla="*/ 214913 h 640665"/>
                <a:gd name="connsiteX247" fmla="*/ 620302 w 832395"/>
                <a:gd name="connsiteY247" fmla="*/ 205201 h 640665"/>
                <a:gd name="connsiteX248" fmla="*/ 624375 w 832395"/>
                <a:gd name="connsiteY248" fmla="*/ 201755 h 640665"/>
                <a:gd name="connsiteX249" fmla="*/ 629387 w 832395"/>
                <a:gd name="connsiteY249" fmla="*/ 199875 h 640665"/>
                <a:gd name="connsiteX250" fmla="*/ 635026 w 832395"/>
                <a:gd name="connsiteY250" fmla="*/ 200502 h 640665"/>
                <a:gd name="connsiteX251" fmla="*/ 641292 w 832395"/>
                <a:gd name="connsiteY251" fmla="*/ 204261 h 640665"/>
                <a:gd name="connsiteX252" fmla="*/ 646931 w 832395"/>
                <a:gd name="connsiteY252" fmla="*/ 211153 h 640665"/>
                <a:gd name="connsiteX253" fmla="*/ 659776 w 832395"/>
                <a:gd name="connsiteY253" fmla="*/ 229637 h 640665"/>
                <a:gd name="connsiteX254" fmla="*/ 666355 w 832395"/>
                <a:gd name="connsiteY254" fmla="*/ 234336 h 640665"/>
                <a:gd name="connsiteX255" fmla="*/ 675127 w 832395"/>
                <a:gd name="connsiteY255" fmla="*/ 236216 h 640665"/>
                <a:gd name="connsiteX256" fmla="*/ 695177 w 832395"/>
                <a:gd name="connsiteY256" fmla="*/ 234023 h 640665"/>
                <a:gd name="connsiteX257" fmla="*/ 704889 w 832395"/>
                <a:gd name="connsiteY257" fmla="*/ 235903 h 640665"/>
                <a:gd name="connsiteX258" fmla="*/ 716793 w 832395"/>
                <a:gd name="connsiteY258" fmla="*/ 243108 h 640665"/>
                <a:gd name="connsiteX259" fmla="*/ 723686 w 832395"/>
                <a:gd name="connsiteY259" fmla="*/ 251254 h 640665"/>
                <a:gd name="connsiteX260" fmla="*/ 734650 w 832395"/>
                <a:gd name="connsiteY260" fmla="*/ 268797 h 640665"/>
                <a:gd name="connsiteX261" fmla="*/ 738723 w 832395"/>
                <a:gd name="connsiteY261" fmla="*/ 272870 h 640665"/>
                <a:gd name="connsiteX262" fmla="*/ 743422 w 832395"/>
                <a:gd name="connsiteY262" fmla="*/ 275690 h 640665"/>
                <a:gd name="connsiteX263" fmla="*/ 749688 w 832395"/>
                <a:gd name="connsiteY263" fmla="*/ 278509 h 640665"/>
                <a:gd name="connsiteX264" fmla="*/ 758147 w 832395"/>
                <a:gd name="connsiteY264" fmla="*/ 284462 h 640665"/>
                <a:gd name="connsiteX265" fmla="*/ 781643 w 832395"/>
                <a:gd name="connsiteY265" fmla="*/ 308271 h 640665"/>
                <a:gd name="connsiteX266" fmla="*/ 786969 w 832395"/>
                <a:gd name="connsiteY266" fmla="*/ 311404 h 640665"/>
                <a:gd name="connsiteX267" fmla="*/ 814225 w 832395"/>
                <a:gd name="connsiteY267" fmla="*/ 315163 h 640665"/>
                <a:gd name="connsiteX268" fmla="*/ 832395 w 832395"/>
                <a:gd name="connsiteY268" fmla="*/ 324249 h 64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832395" h="640665">
                  <a:moveTo>
                    <a:pt x="832395" y="324249"/>
                  </a:moveTo>
                  <a:lnTo>
                    <a:pt x="828636" y="327382"/>
                  </a:lnTo>
                  <a:lnTo>
                    <a:pt x="821430" y="328321"/>
                  </a:lnTo>
                  <a:lnTo>
                    <a:pt x="817671" y="341479"/>
                  </a:lnTo>
                  <a:lnTo>
                    <a:pt x="812345" y="341793"/>
                  </a:lnTo>
                  <a:lnTo>
                    <a:pt x="806393" y="340853"/>
                  </a:lnTo>
                  <a:lnTo>
                    <a:pt x="805453" y="343046"/>
                  </a:lnTo>
                  <a:lnTo>
                    <a:pt x="800440" y="370928"/>
                  </a:lnTo>
                  <a:lnTo>
                    <a:pt x="799814" y="387219"/>
                  </a:lnTo>
                  <a:lnTo>
                    <a:pt x="802946" y="398810"/>
                  </a:lnTo>
                  <a:lnTo>
                    <a:pt x="791981" y="404136"/>
                  </a:lnTo>
                  <a:lnTo>
                    <a:pt x="787909" y="406956"/>
                  </a:lnTo>
                  <a:lnTo>
                    <a:pt x="785089" y="411028"/>
                  </a:lnTo>
                  <a:lnTo>
                    <a:pt x="773498" y="407269"/>
                  </a:lnTo>
                  <a:lnTo>
                    <a:pt x="763159" y="418234"/>
                  </a:lnTo>
                  <a:lnTo>
                    <a:pt x="755014" y="434838"/>
                  </a:lnTo>
                  <a:lnTo>
                    <a:pt x="750628" y="448309"/>
                  </a:lnTo>
                  <a:lnTo>
                    <a:pt x="750315" y="453948"/>
                  </a:lnTo>
                  <a:lnTo>
                    <a:pt x="752508" y="458334"/>
                  </a:lnTo>
                  <a:lnTo>
                    <a:pt x="753448" y="462094"/>
                  </a:lnTo>
                  <a:lnTo>
                    <a:pt x="754074" y="468046"/>
                  </a:lnTo>
                  <a:lnTo>
                    <a:pt x="757207" y="482457"/>
                  </a:lnTo>
                  <a:lnTo>
                    <a:pt x="759400" y="488096"/>
                  </a:lnTo>
                  <a:lnTo>
                    <a:pt x="765039" y="495928"/>
                  </a:lnTo>
                  <a:lnTo>
                    <a:pt x="774438" y="503760"/>
                  </a:lnTo>
                  <a:lnTo>
                    <a:pt x="784776" y="510026"/>
                  </a:lnTo>
                  <a:lnTo>
                    <a:pt x="794174" y="512846"/>
                  </a:lnTo>
                  <a:lnTo>
                    <a:pt x="794174" y="515665"/>
                  </a:lnTo>
                  <a:lnTo>
                    <a:pt x="788222" y="522244"/>
                  </a:lnTo>
                  <a:lnTo>
                    <a:pt x="786656" y="518172"/>
                  </a:lnTo>
                  <a:lnTo>
                    <a:pt x="784149" y="515352"/>
                  </a:lnTo>
                  <a:lnTo>
                    <a:pt x="780703" y="513472"/>
                  </a:lnTo>
                  <a:lnTo>
                    <a:pt x="776317" y="512846"/>
                  </a:lnTo>
                  <a:lnTo>
                    <a:pt x="781017" y="523497"/>
                  </a:lnTo>
                  <a:lnTo>
                    <a:pt x="782270" y="525377"/>
                  </a:lnTo>
                  <a:lnTo>
                    <a:pt x="785089" y="526317"/>
                  </a:lnTo>
                  <a:lnTo>
                    <a:pt x="792608" y="525690"/>
                  </a:lnTo>
                  <a:lnTo>
                    <a:pt x="795741" y="526943"/>
                  </a:lnTo>
                  <a:lnTo>
                    <a:pt x="804513" y="536655"/>
                  </a:lnTo>
                  <a:lnTo>
                    <a:pt x="809212" y="543547"/>
                  </a:lnTo>
                  <a:lnTo>
                    <a:pt x="811405" y="550126"/>
                  </a:lnTo>
                  <a:lnTo>
                    <a:pt x="805139" y="568610"/>
                  </a:lnTo>
                  <a:lnTo>
                    <a:pt x="807019" y="571430"/>
                  </a:lnTo>
                  <a:lnTo>
                    <a:pt x="810779" y="575189"/>
                  </a:lnTo>
                  <a:lnTo>
                    <a:pt x="811718" y="583648"/>
                  </a:lnTo>
                  <a:lnTo>
                    <a:pt x="810465" y="593046"/>
                  </a:lnTo>
                  <a:lnTo>
                    <a:pt x="808585" y="598999"/>
                  </a:lnTo>
                  <a:lnTo>
                    <a:pt x="798560" y="602758"/>
                  </a:lnTo>
                  <a:lnTo>
                    <a:pt x="793235" y="605891"/>
                  </a:lnTo>
                  <a:lnTo>
                    <a:pt x="791042" y="609650"/>
                  </a:lnTo>
                  <a:lnTo>
                    <a:pt x="789788" y="613723"/>
                  </a:lnTo>
                  <a:lnTo>
                    <a:pt x="784149" y="615603"/>
                  </a:lnTo>
                  <a:lnTo>
                    <a:pt x="782270" y="617482"/>
                  </a:lnTo>
                  <a:lnTo>
                    <a:pt x="783209" y="624061"/>
                  </a:lnTo>
                  <a:lnTo>
                    <a:pt x="785403" y="626568"/>
                  </a:lnTo>
                  <a:lnTo>
                    <a:pt x="778824" y="637533"/>
                  </a:lnTo>
                  <a:lnTo>
                    <a:pt x="770678" y="640665"/>
                  </a:lnTo>
                  <a:lnTo>
                    <a:pt x="761280" y="637533"/>
                  </a:lnTo>
                  <a:lnTo>
                    <a:pt x="758460" y="635653"/>
                  </a:lnTo>
                  <a:lnTo>
                    <a:pt x="750628" y="635026"/>
                  </a:lnTo>
                  <a:lnTo>
                    <a:pt x="703635" y="628447"/>
                  </a:lnTo>
                  <a:lnTo>
                    <a:pt x="685152" y="629700"/>
                  </a:lnTo>
                  <a:lnTo>
                    <a:pt x="675127" y="632207"/>
                  </a:lnTo>
                  <a:lnTo>
                    <a:pt x="664788" y="632833"/>
                  </a:lnTo>
                  <a:lnTo>
                    <a:pt x="653197" y="630640"/>
                  </a:lnTo>
                  <a:lnTo>
                    <a:pt x="606204" y="615603"/>
                  </a:lnTo>
                  <a:lnTo>
                    <a:pt x="572683" y="618736"/>
                  </a:lnTo>
                  <a:lnTo>
                    <a:pt x="561405" y="619049"/>
                  </a:lnTo>
                  <a:lnTo>
                    <a:pt x="561405" y="613410"/>
                  </a:lnTo>
                  <a:lnTo>
                    <a:pt x="558585" y="609650"/>
                  </a:lnTo>
                  <a:lnTo>
                    <a:pt x="549500" y="603385"/>
                  </a:lnTo>
                  <a:lnTo>
                    <a:pt x="537282" y="583021"/>
                  </a:lnTo>
                  <a:lnTo>
                    <a:pt x="531956" y="581455"/>
                  </a:lnTo>
                  <a:lnTo>
                    <a:pt x="527257" y="582081"/>
                  </a:lnTo>
                  <a:lnTo>
                    <a:pt x="522244" y="583648"/>
                  </a:lnTo>
                  <a:lnTo>
                    <a:pt x="516918" y="583961"/>
                  </a:lnTo>
                  <a:lnTo>
                    <a:pt x="506580" y="580202"/>
                  </a:lnTo>
                  <a:lnTo>
                    <a:pt x="485277" y="567670"/>
                  </a:lnTo>
                  <a:lnTo>
                    <a:pt x="478384" y="566104"/>
                  </a:lnTo>
                  <a:lnTo>
                    <a:pt x="471179" y="568297"/>
                  </a:lnTo>
                  <a:lnTo>
                    <a:pt x="462720" y="568297"/>
                  </a:lnTo>
                  <a:lnTo>
                    <a:pt x="455201" y="566417"/>
                  </a:lnTo>
                  <a:lnTo>
                    <a:pt x="450815" y="562031"/>
                  </a:lnTo>
                  <a:lnTo>
                    <a:pt x="446743" y="550753"/>
                  </a:lnTo>
                  <a:lnTo>
                    <a:pt x="435464" y="547307"/>
                  </a:lnTo>
                  <a:lnTo>
                    <a:pt x="411028" y="549187"/>
                  </a:lnTo>
                  <a:lnTo>
                    <a:pt x="405076" y="548560"/>
                  </a:lnTo>
                  <a:lnTo>
                    <a:pt x="388785" y="543547"/>
                  </a:lnTo>
                  <a:lnTo>
                    <a:pt x="371241" y="541041"/>
                  </a:lnTo>
                  <a:lnTo>
                    <a:pt x="366229" y="539161"/>
                  </a:lnTo>
                  <a:lnTo>
                    <a:pt x="363096" y="536342"/>
                  </a:lnTo>
                  <a:lnTo>
                    <a:pt x="358083" y="528823"/>
                  </a:lnTo>
                  <a:lnTo>
                    <a:pt x="355890" y="526317"/>
                  </a:lnTo>
                  <a:lnTo>
                    <a:pt x="351504" y="524750"/>
                  </a:lnTo>
                  <a:lnTo>
                    <a:pt x="343359" y="524124"/>
                  </a:lnTo>
                  <a:lnTo>
                    <a:pt x="338973" y="522871"/>
                  </a:lnTo>
                  <a:lnTo>
                    <a:pt x="332707" y="518485"/>
                  </a:lnTo>
                  <a:lnTo>
                    <a:pt x="321116" y="506580"/>
                  </a:lnTo>
                  <a:lnTo>
                    <a:pt x="314850" y="501881"/>
                  </a:lnTo>
                  <a:lnTo>
                    <a:pt x="300752" y="494049"/>
                  </a:lnTo>
                  <a:lnTo>
                    <a:pt x="295740" y="489349"/>
                  </a:lnTo>
                  <a:lnTo>
                    <a:pt x="281016" y="467106"/>
                  </a:lnTo>
                  <a:lnTo>
                    <a:pt x="276003" y="462094"/>
                  </a:lnTo>
                  <a:lnTo>
                    <a:pt x="268798" y="457708"/>
                  </a:lnTo>
                  <a:lnTo>
                    <a:pt x="260652" y="455515"/>
                  </a:lnTo>
                  <a:lnTo>
                    <a:pt x="247494" y="456768"/>
                  </a:lnTo>
                  <a:lnTo>
                    <a:pt x="239975" y="455201"/>
                  </a:lnTo>
                  <a:lnTo>
                    <a:pt x="234650" y="451129"/>
                  </a:lnTo>
                  <a:lnTo>
                    <a:pt x="222431" y="432332"/>
                  </a:lnTo>
                  <a:lnTo>
                    <a:pt x="215226" y="426066"/>
                  </a:lnTo>
                  <a:lnTo>
                    <a:pt x="208334" y="422620"/>
                  </a:lnTo>
                  <a:lnTo>
                    <a:pt x="201128" y="420427"/>
                  </a:lnTo>
                  <a:lnTo>
                    <a:pt x="192983" y="416667"/>
                  </a:lnTo>
                  <a:lnTo>
                    <a:pt x="186404" y="411342"/>
                  </a:lnTo>
                  <a:lnTo>
                    <a:pt x="181078" y="405389"/>
                  </a:lnTo>
                  <a:lnTo>
                    <a:pt x="174812" y="400690"/>
                  </a:lnTo>
                  <a:lnTo>
                    <a:pt x="166040" y="398497"/>
                  </a:lnTo>
                  <a:lnTo>
                    <a:pt x="153822" y="402257"/>
                  </a:lnTo>
                  <a:lnTo>
                    <a:pt x="150063" y="398497"/>
                  </a:lnTo>
                  <a:lnTo>
                    <a:pt x="150063" y="390352"/>
                  </a:lnTo>
                  <a:lnTo>
                    <a:pt x="148497" y="381580"/>
                  </a:lnTo>
                  <a:lnTo>
                    <a:pt x="144111" y="377194"/>
                  </a:lnTo>
                  <a:lnTo>
                    <a:pt x="127193" y="365289"/>
                  </a:lnTo>
                  <a:lnTo>
                    <a:pt x="79887" y="343986"/>
                  </a:lnTo>
                  <a:lnTo>
                    <a:pt x="71115" y="341793"/>
                  </a:lnTo>
                  <a:lnTo>
                    <a:pt x="62343" y="342419"/>
                  </a:lnTo>
                  <a:lnTo>
                    <a:pt x="52632" y="346179"/>
                  </a:lnTo>
                  <a:lnTo>
                    <a:pt x="40100" y="337093"/>
                  </a:lnTo>
                  <a:lnTo>
                    <a:pt x="29449" y="331454"/>
                  </a:lnTo>
                  <a:lnTo>
                    <a:pt x="26316" y="329261"/>
                  </a:lnTo>
                  <a:lnTo>
                    <a:pt x="24123" y="326128"/>
                  </a:lnTo>
                  <a:lnTo>
                    <a:pt x="18797" y="315163"/>
                  </a:lnTo>
                  <a:lnTo>
                    <a:pt x="11905" y="314537"/>
                  </a:lnTo>
                  <a:lnTo>
                    <a:pt x="4073" y="314537"/>
                  </a:lnTo>
                  <a:lnTo>
                    <a:pt x="0" y="312657"/>
                  </a:lnTo>
                  <a:lnTo>
                    <a:pt x="3446" y="304825"/>
                  </a:lnTo>
                  <a:lnTo>
                    <a:pt x="9085" y="300439"/>
                  </a:lnTo>
                  <a:lnTo>
                    <a:pt x="24123" y="293547"/>
                  </a:lnTo>
                  <a:lnTo>
                    <a:pt x="30702" y="288848"/>
                  </a:lnTo>
                  <a:lnTo>
                    <a:pt x="39160" y="276003"/>
                  </a:lnTo>
                  <a:lnTo>
                    <a:pt x="44173" y="271617"/>
                  </a:lnTo>
                  <a:lnTo>
                    <a:pt x="53258" y="269424"/>
                  </a:lnTo>
                  <a:lnTo>
                    <a:pt x="62970" y="264412"/>
                  </a:lnTo>
                  <a:lnTo>
                    <a:pt x="72995" y="260652"/>
                  </a:lnTo>
                  <a:lnTo>
                    <a:pt x="79261" y="260026"/>
                  </a:lnTo>
                  <a:lnTo>
                    <a:pt x="80827" y="261279"/>
                  </a:lnTo>
                  <a:lnTo>
                    <a:pt x="83960" y="255013"/>
                  </a:lnTo>
                  <a:lnTo>
                    <a:pt x="85526" y="250627"/>
                  </a:lnTo>
                  <a:lnTo>
                    <a:pt x="87406" y="240289"/>
                  </a:lnTo>
                  <a:lnTo>
                    <a:pt x="89912" y="235276"/>
                  </a:lnTo>
                  <a:lnTo>
                    <a:pt x="94298" y="232770"/>
                  </a:lnTo>
                  <a:lnTo>
                    <a:pt x="98998" y="231830"/>
                  </a:lnTo>
                  <a:lnTo>
                    <a:pt x="102444" y="229637"/>
                  </a:lnTo>
                  <a:lnTo>
                    <a:pt x="104324" y="224311"/>
                  </a:lnTo>
                  <a:lnTo>
                    <a:pt x="99311" y="218045"/>
                  </a:lnTo>
                  <a:lnTo>
                    <a:pt x="98058" y="210840"/>
                  </a:lnTo>
                  <a:lnTo>
                    <a:pt x="97431" y="203008"/>
                  </a:lnTo>
                  <a:lnTo>
                    <a:pt x="94612" y="195802"/>
                  </a:lnTo>
                  <a:lnTo>
                    <a:pt x="89912" y="191730"/>
                  </a:lnTo>
                  <a:lnTo>
                    <a:pt x="76441" y="183584"/>
                  </a:lnTo>
                  <a:lnTo>
                    <a:pt x="71742" y="177005"/>
                  </a:lnTo>
                  <a:lnTo>
                    <a:pt x="63283" y="153509"/>
                  </a:lnTo>
                  <a:lnTo>
                    <a:pt x="62343" y="147870"/>
                  </a:lnTo>
                  <a:lnTo>
                    <a:pt x="64850" y="140665"/>
                  </a:lnTo>
                  <a:lnTo>
                    <a:pt x="68609" y="139098"/>
                  </a:lnTo>
                  <a:lnTo>
                    <a:pt x="73622" y="140351"/>
                  </a:lnTo>
                  <a:lnTo>
                    <a:pt x="93985" y="151003"/>
                  </a:lnTo>
                  <a:lnTo>
                    <a:pt x="102130" y="153822"/>
                  </a:lnTo>
                  <a:lnTo>
                    <a:pt x="110589" y="152569"/>
                  </a:lnTo>
                  <a:lnTo>
                    <a:pt x="114035" y="149750"/>
                  </a:lnTo>
                  <a:lnTo>
                    <a:pt x="117168" y="142857"/>
                  </a:lnTo>
                  <a:lnTo>
                    <a:pt x="122181" y="137845"/>
                  </a:lnTo>
                  <a:lnTo>
                    <a:pt x="131579" y="137532"/>
                  </a:lnTo>
                  <a:lnTo>
                    <a:pt x="161654" y="129386"/>
                  </a:lnTo>
                  <a:lnTo>
                    <a:pt x="167294" y="134085"/>
                  </a:lnTo>
                  <a:lnTo>
                    <a:pt x="182018" y="139411"/>
                  </a:lnTo>
                  <a:lnTo>
                    <a:pt x="189850" y="152569"/>
                  </a:lnTo>
                  <a:lnTo>
                    <a:pt x="209587" y="139725"/>
                  </a:lnTo>
                  <a:lnTo>
                    <a:pt x="217419" y="137845"/>
                  </a:lnTo>
                  <a:lnTo>
                    <a:pt x="225878" y="138785"/>
                  </a:lnTo>
                  <a:lnTo>
                    <a:pt x="230890" y="142544"/>
                  </a:lnTo>
                  <a:lnTo>
                    <a:pt x="234963" y="148183"/>
                  </a:lnTo>
                  <a:lnTo>
                    <a:pt x="240915" y="154136"/>
                  </a:lnTo>
                  <a:lnTo>
                    <a:pt x="244361" y="156642"/>
                  </a:lnTo>
                  <a:lnTo>
                    <a:pt x="255326" y="161341"/>
                  </a:lnTo>
                  <a:lnTo>
                    <a:pt x="279449" y="176066"/>
                  </a:lnTo>
                  <a:lnTo>
                    <a:pt x="286655" y="177632"/>
                  </a:lnTo>
                  <a:lnTo>
                    <a:pt x="296366" y="176379"/>
                  </a:lnTo>
                  <a:lnTo>
                    <a:pt x="300126" y="174812"/>
                  </a:lnTo>
                  <a:lnTo>
                    <a:pt x="306705" y="170426"/>
                  </a:lnTo>
                  <a:lnTo>
                    <a:pt x="310464" y="169173"/>
                  </a:lnTo>
                  <a:lnTo>
                    <a:pt x="314224" y="170113"/>
                  </a:lnTo>
                  <a:lnTo>
                    <a:pt x="321429" y="174186"/>
                  </a:lnTo>
                  <a:lnTo>
                    <a:pt x="325502" y="173873"/>
                  </a:lnTo>
                  <a:lnTo>
                    <a:pt x="329261" y="169173"/>
                  </a:lnTo>
                  <a:lnTo>
                    <a:pt x="342733" y="132832"/>
                  </a:lnTo>
                  <a:lnTo>
                    <a:pt x="346179" y="126880"/>
                  </a:lnTo>
                  <a:lnTo>
                    <a:pt x="351818" y="120927"/>
                  </a:lnTo>
                  <a:lnTo>
                    <a:pt x="358397" y="115915"/>
                  </a:lnTo>
                  <a:lnTo>
                    <a:pt x="363722" y="114662"/>
                  </a:lnTo>
                  <a:lnTo>
                    <a:pt x="369362" y="114035"/>
                  </a:lnTo>
                  <a:lnTo>
                    <a:pt x="377507" y="111529"/>
                  </a:lnTo>
                  <a:lnTo>
                    <a:pt x="387845" y="102130"/>
                  </a:lnTo>
                  <a:lnTo>
                    <a:pt x="398184" y="97431"/>
                  </a:lnTo>
                  <a:lnTo>
                    <a:pt x="406642" y="90852"/>
                  </a:lnTo>
                  <a:lnTo>
                    <a:pt x="410715" y="76755"/>
                  </a:lnTo>
                  <a:lnTo>
                    <a:pt x="411655" y="69236"/>
                  </a:lnTo>
                  <a:lnTo>
                    <a:pt x="411342" y="65163"/>
                  </a:lnTo>
                  <a:lnTo>
                    <a:pt x="408209" y="62657"/>
                  </a:lnTo>
                  <a:lnTo>
                    <a:pt x="400377" y="59837"/>
                  </a:lnTo>
                  <a:lnTo>
                    <a:pt x="387845" y="59211"/>
                  </a:lnTo>
                  <a:lnTo>
                    <a:pt x="385652" y="56704"/>
                  </a:lnTo>
                  <a:lnTo>
                    <a:pt x="388159" y="48246"/>
                  </a:lnTo>
                  <a:lnTo>
                    <a:pt x="396304" y="37907"/>
                  </a:lnTo>
                  <a:lnTo>
                    <a:pt x="419487" y="24123"/>
                  </a:lnTo>
                  <a:lnTo>
                    <a:pt x="429199" y="16604"/>
                  </a:lnTo>
                  <a:lnTo>
                    <a:pt x="432958" y="10338"/>
                  </a:lnTo>
                  <a:lnTo>
                    <a:pt x="433898" y="6579"/>
                  </a:lnTo>
                  <a:lnTo>
                    <a:pt x="435778" y="4386"/>
                  </a:lnTo>
                  <a:lnTo>
                    <a:pt x="443923" y="3133"/>
                  </a:lnTo>
                  <a:lnTo>
                    <a:pt x="456455" y="4386"/>
                  </a:lnTo>
                  <a:lnTo>
                    <a:pt x="462094" y="3446"/>
                  </a:lnTo>
                  <a:lnTo>
                    <a:pt x="466480" y="0"/>
                  </a:lnTo>
                  <a:lnTo>
                    <a:pt x="473685" y="1566"/>
                  </a:lnTo>
                  <a:lnTo>
                    <a:pt x="495615" y="10025"/>
                  </a:lnTo>
                  <a:lnTo>
                    <a:pt x="516292" y="22870"/>
                  </a:lnTo>
                  <a:lnTo>
                    <a:pt x="528823" y="27882"/>
                  </a:lnTo>
                  <a:lnTo>
                    <a:pt x="553886" y="34775"/>
                  </a:lnTo>
                  <a:lnTo>
                    <a:pt x="561405" y="39474"/>
                  </a:lnTo>
                  <a:lnTo>
                    <a:pt x="565791" y="45739"/>
                  </a:lnTo>
                  <a:lnTo>
                    <a:pt x="565791" y="51379"/>
                  </a:lnTo>
                  <a:lnTo>
                    <a:pt x="562658" y="57331"/>
                  </a:lnTo>
                  <a:lnTo>
                    <a:pt x="552319" y="68296"/>
                  </a:lnTo>
                  <a:lnTo>
                    <a:pt x="548873" y="74562"/>
                  </a:lnTo>
                  <a:lnTo>
                    <a:pt x="547307" y="81767"/>
                  </a:lnTo>
                  <a:lnTo>
                    <a:pt x="548247" y="92732"/>
                  </a:lnTo>
                  <a:lnTo>
                    <a:pt x="551693" y="105890"/>
                  </a:lnTo>
                  <a:lnTo>
                    <a:pt x="560778" y="125627"/>
                  </a:lnTo>
                  <a:lnTo>
                    <a:pt x="570176" y="137845"/>
                  </a:lnTo>
                  <a:lnTo>
                    <a:pt x="594613" y="159775"/>
                  </a:lnTo>
                  <a:lnTo>
                    <a:pt x="600878" y="168233"/>
                  </a:lnTo>
                  <a:lnTo>
                    <a:pt x="604638" y="177632"/>
                  </a:lnTo>
                  <a:lnTo>
                    <a:pt x="605264" y="187030"/>
                  </a:lnTo>
                  <a:lnTo>
                    <a:pt x="604638" y="205828"/>
                  </a:lnTo>
                  <a:lnTo>
                    <a:pt x="604951" y="213660"/>
                  </a:lnTo>
                  <a:lnTo>
                    <a:pt x="607144" y="215853"/>
                  </a:lnTo>
                  <a:lnTo>
                    <a:pt x="610903" y="214913"/>
                  </a:lnTo>
                  <a:lnTo>
                    <a:pt x="620302" y="205201"/>
                  </a:lnTo>
                  <a:lnTo>
                    <a:pt x="624375" y="201755"/>
                  </a:lnTo>
                  <a:lnTo>
                    <a:pt x="629387" y="199875"/>
                  </a:lnTo>
                  <a:lnTo>
                    <a:pt x="635026" y="200502"/>
                  </a:lnTo>
                  <a:lnTo>
                    <a:pt x="641292" y="204261"/>
                  </a:lnTo>
                  <a:lnTo>
                    <a:pt x="646931" y="211153"/>
                  </a:lnTo>
                  <a:lnTo>
                    <a:pt x="659776" y="229637"/>
                  </a:lnTo>
                  <a:lnTo>
                    <a:pt x="666355" y="234336"/>
                  </a:lnTo>
                  <a:lnTo>
                    <a:pt x="675127" y="236216"/>
                  </a:lnTo>
                  <a:lnTo>
                    <a:pt x="695177" y="234023"/>
                  </a:lnTo>
                  <a:lnTo>
                    <a:pt x="704889" y="235903"/>
                  </a:lnTo>
                  <a:lnTo>
                    <a:pt x="716793" y="243108"/>
                  </a:lnTo>
                  <a:lnTo>
                    <a:pt x="723686" y="251254"/>
                  </a:lnTo>
                  <a:lnTo>
                    <a:pt x="734650" y="268797"/>
                  </a:lnTo>
                  <a:lnTo>
                    <a:pt x="738723" y="272870"/>
                  </a:lnTo>
                  <a:lnTo>
                    <a:pt x="743422" y="275690"/>
                  </a:lnTo>
                  <a:lnTo>
                    <a:pt x="749688" y="278509"/>
                  </a:lnTo>
                  <a:lnTo>
                    <a:pt x="758147" y="284462"/>
                  </a:lnTo>
                  <a:lnTo>
                    <a:pt x="781643" y="308271"/>
                  </a:lnTo>
                  <a:lnTo>
                    <a:pt x="786969" y="311404"/>
                  </a:lnTo>
                  <a:lnTo>
                    <a:pt x="814225" y="315163"/>
                  </a:lnTo>
                  <a:lnTo>
                    <a:pt x="832395" y="324249"/>
                  </a:lnTo>
                  <a:close/>
                </a:path>
              </a:pathLst>
            </a:custGeom>
            <a:grpFill/>
            <a:ln w="6248" cap="rnd">
              <a:solidFill>
                <a:srgbClr val="0070C0"/>
              </a:solidFill>
              <a:prstDash val="solid"/>
              <a:round/>
            </a:ln>
          </p:spPr>
          <p:txBody>
            <a:bodyPr rtlCol="0" anchor="ctr"/>
            <a:lstStyle/>
            <a:p>
              <a:endParaRPr lang="vi-VN"/>
            </a:p>
          </p:txBody>
        </p:sp>
        <p:sp>
          <p:nvSpPr>
            <p:cNvPr id="102" name="Freeform: Shape 101">
              <a:extLst>
                <a:ext uri="{FF2B5EF4-FFF2-40B4-BE49-F238E27FC236}">
                  <a16:creationId xmlns:a16="http://schemas.microsoft.com/office/drawing/2014/main" id="{542D8BB1-99EB-4163-A529-04D1926ABFDB}"/>
                </a:ext>
              </a:extLst>
            </p:cNvPr>
            <p:cNvSpPr/>
            <p:nvPr/>
          </p:nvSpPr>
          <p:spPr>
            <a:xfrm>
              <a:off x="3846178" y="2783888"/>
              <a:ext cx="600878" cy="499687"/>
            </a:xfrm>
            <a:custGeom>
              <a:avLst/>
              <a:gdLst>
                <a:gd name="connsiteX0" fmla="*/ 392858 w 600878"/>
                <a:gd name="connsiteY0" fmla="*/ 51065 h 499687"/>
                <a:gd name="connsiteX1" fmla="*/ 395677 w 600878"/>
                <a:gd name="connsiteY1" fmla="*/ 54198 h 499687"/>
                <a:gd name="connsiteX2" fmla="*/ 395677 w 600878"/>
                <a:gd name="connsiteY2" fmla="*/ 57018 h 499687"/>
                <a:gd name="connsiteX3" fmla="*/ 386906 w 600878"/>
                <a:gd name="connsiteY3" fmla="*/ 62657 h 499687"/>
                <a:gd name="connsiteX4" fmla="*/ 378447 w 600878"/>
                <a:gd name="connsiteY4" fmla="*/ 69549 h 499687"/>
                <a:gd name="connsiteX5" fmla="*/ 374061 w 600878"/>
                <a:gd name="connsiteY5" fmla="*/ 75188 h 499687"/>
                <a:gd name="connsiteX6" fmla="*/ 370615 w 600878"/>
                <a:gd name="connsiteY6" fmla="*/ 80827 h 499687"/>
                <a:gd name="connsiteX7" fmla="*/ 365915 w 600878"/>
                <a:gd name="connsiteY7" fmla="*/ 84587 h 499687"/>
                <a:gd name="connsiteX8" fmla="*/ 357770 w 600878"/>
                <a:gd name="connsiteY8" fmla="*/ 84587 h 499687"/>
                <a:gd name="connsiteX9" fmla="*/ 357770 w 600878"/>
                <a:gd name="connsiteY9" fmla="*/ 87719 h 499687"/>
                <a:gd name="connsiteX10" fmla="*/ 362469 w 600878"/>
                <a:gd name="connsiteY10" fmla="*/ 88972 h 499687"/>
                <a:gd name="connsiteX11" fmla="*/ 364349 w 600878"/>
                <a:gd name="connsiteY11" fmla="*/ 91792 h 499687"/>
                <a:gd name="connsiteX12" fmla="*/ 363409 w 600878"/>
                <a:gd name="connsiteY12" fmla="*/ 95865 h 499687"/>
                <a:gd name="connsiteX13" fmla="*/ 360903 w 600878"/>
                <a:gd name="connsiteY13" fmla="*/ 100251 h 499687"/>
                <a:gd name="connsiteX14" fmla="*/ 364662 w 600878"/>
                <a:gd name="connsiteY14" fmla="*/ 108396 h 499687"/>
                <a:gd name="connsiteX15" fmla="*/ 368422 w 600878"/>
                <a:gd name="connsiteY15" fmla="*/ 121241 h 499687"/>
                <a:gd name="connsiteX16" fmla="*/ 372181 w 600878"/>
                <a:gd name="connsiteY16" fmla="*/ 144111 h 499687"/>
                <a:gd name="connsiteX17" fmla="*/ 374374 w 600878"/>
                <a:gd name="connsiteY17" fmla="*/ 149123 h 499687"/>
                <a:gd name="connsiteX18" fmla="*/ 383146 w 600878"/>
                <a:gd name="connsiteY18" fmla="*/ 157582 h 499687"/>
                <a:gd name="connsiteX19" fmla="*/ 384086 w 600878"/>
                <a:gd name="connsiteY19" fmla="*/ 161028 h 499687"/>
                <a:gd name="connsiteX20" fmla="*/ 380640 w 600878"/>
                <a:gd name="connsiteY20" fmla="*/ 164474 h 499687"/>
                <a:gd name="connsiteX21" fmla="*/ 375941 w 600878"/>
                <a:gd name="connsiteY21" fmla="*/ 164161 h 499687"/>
                <a:gd name="connsiteX22" fmla="*/ 363096 w 600878"/>
                <a:gd name="connsiteY22" fmla="*/ 158522 h 499687"/>
                <a:gd name="connsiteX23" fmla="*/ 357770 w 600878"/>
                <a:gd name="connsiteY23" fmla="*/ 148183 h 499687"/>
                <a:gd name="connsiteX24" fmla="*/ 353384 w 600878"/>
                <a:gd name="connsiteY24" fmla="*/ 145677 h 499687"/>
                <a:gd name="connsiteX25" fmla="*/ 347118 w 600878"/>
                <a:gd name="connsiteY25" fmla="*/ 144737 h 499687"/>
                <a:gd name="connsiteX26" fmla="*/ 331767 w 600878"/>
                <a:gd name="connsiteY26" fmla="*/ 136592 h 499687"/>
                <a:gd name="connsiteX27" fmla="*/ 302945 w 600878"/>
                <a:gd name="connsiteY27" fmla="*/ 133459 h 499687"/>
                <a:gd name="connsiteX28" fmla="*/ 296680 w 600878"/>
                <a:gd name="connsiteY28" fmla="*/ 130639 h 499687"/>
                <a:gd name="connsiteX29" fmla="*/ 293547 w 600878"/>
                <a:gd name="connsiteY29" fmla="*/ 133459 h 499687"/>
                <a:gd name="connsiteX30" fmla="*/ 299813 w 600878"/>
                <a:gd name="connsiteY30" fmla="*/ 137845 h 499687"/>
                <a:gd name="connsiteX31" fmla="*/ 309838 w 600878"/>
                <a:gd name="connsiteY31" fmla="*/ 141918 h 499687"/>
                <a:gd name="connsiteX32" fmla="*/ 319863 w 600878"/>
                <a:gd name="connsiteY32" fmla="*/ 144737 h 499687"/>
                <a:gd name="connsiteX33" fmla="*/ 334274 w 600878"/>
                <a:gd name="connsiteY33" fmla="*/ 146303 h 499687"/>
                <a:gd name="connsiteX34" fmla="*/ 354951 w 600878"/>
                <a:gd name="connsiteY34" fmla="*/ 151943 h 499687"/>
                <a:gd name="connsiteX35" fmla="*/ 354951 w 600878"/>
                <a:gd name="connsiteY35" fmla="*/ 155075 h 499687"/>
                <a:gd name="connsiteX36" fmla="*/ 352131 w 600878"/>
                <a:gd name="connsiteY36" fmla="*/ 155075 h 499687"/>
                <a:gd name="connsiteX37" fmla="*/ 343672 w 600878"/>
                <a:gd name="connsiteY37" fmla="*/ 151629 h 499687"/>
                <a:gd name="connsiteX38" fmla="*/ 335214 w 600878"/>
                <a:gd name="connsiteY38" fmla="*/ 157268 h 499687"/>
                <a:gd name="connsiteX39" fmla="*/ 333960 w 600878"/>
                <a:gd name="connsiteY39" fmla="*/ 166354 h 499687"/>
                <a:gd name="connsiteX40" fmla="*/ 346179 w 600878"/>
                <a:gd name="connsiteY40" fmla="*/ 173559 h 499687"/>
                <a:gd name="connsiteX41" fmla="*/ 342732 w 600878"/>
                <a:gd name="connsiteY41" fmla="*/ 166040 h 499687"/>
                <a:gd name="connsiteX42" fmla="*/ 340540 w 600878"/>
                <a:gd name="connsiteY42" fmla="*/ 164161 h 499687"/>
                <a:gd name="connsiteX43" fmla="*/ 349938 w 600878"/>
                <a:gd name="connsiteY43" fmla="*/ 160088 h 499687"/>
                <a:gd name="connsiteX44" fmla="*/ 363722 w 600878"/>
                <a:gd name="connsiteY44" fmla="*/ 161968 h 499687"/>
                <a:gd name="connsiteX45" fmla="*/ 377507 w 600878"/>
                <a:gd name="connsiteY45" fmla="*/ 167293 h 499687"/>
                <a:gd name="connsiteX46" fmla="*/ 386906 w 600878"/>
                <a:gd name="connsiteY46" fmla="*/ 173559 h 499687"/>
                <a:gd name="connsiteX47" fmla="*/ 391291 w 600878"/>
                <a:gd name="connsiteY47" fmla="*/ 179198 h 499687"/>
                <a:gd name="connsiteX48" fmla="*/ 401630 w 600878"/>
                <a:gd name="connsiteY48" fmla="*/ 197995 h 499687"/>
                <a:gd name="connsiteX49" fmla="*/ 413221 w 600878"/>
                <a:gd name="connsiteY49" fmla="*/ 211153 h 499687"/>
                <a:gd name="connsiteX50" fmla="*/ 433898 w 600878"/>
                <a:gd name="connsiteY50" fmla="*/ 246554 h 499687"/>
                <a:gd name="connsiteX51" fmla="*/ 438597 w 600878"/>
                <a:gd name="connsiteY51" fmla="*/ 260965 h 499687"/>
                <a:gd name="connsiteX52" fmla="*/ 442357 w 600878"/>
                <a:gd name="connsiteY52" fmla="*/ 268171 h 499687"/>
                <a:gd name="connsiteX53" fmla="*/ 443923 w 600878"/>
                <a:gd name="connsiteY53" fmla="*/ 268797 h 499687"/>
                <a:gd name="connsiteX54" fmla="*/ 452382 w 600878"/>
                <a:gd name="connsiteY54" fmla="*/ 275690 h 499687"/>
                <a:gd name="connsiteX55" fmla="*/ 459901 w 600878"/>
                <a:gd name="connsiteY55" fmla="*/ 286341 h 499687"/>
                <a:gd name="connsiteX56" fmla="*/ 497181 w 600878"/>
                <a:gd name="connsiteY56" fmla="*/ 328321 h 499687"/>
                <a:gd name="connsiteX57" fmla="*/ 574876 w 600878"/>
                <a:gd name="connsiteY57" fmla="*/ 386279 h 499687"/>
                <a:gd name="connsiteX58" fmla="*/ 600878 w 600878"/>
                <a:gd name="connsiteY58" fmla="*/ 405389 h 499687"/>
                <a:gd name="connsiteX59" fmla="*/ 598059 w 600878"/>
                <a:gd name="connsiteY59" fmla="*/ 407269 h 499687"/>
                <a:gd name="connsiteX60" fmla="*/ 556079 w 600878"/>
                <a:gd name="connsiteY60" fmla="*/ 432958 h 499687"/>
                <a:gd name="connsiteX61" fmla="*/ 547933 w 600878"/>
                <a:gd name="connsiteY61" fmla="*/ 442043 h 499687"/>
                <a:gd name="connsiteX62" fmla="*/ 536655 w 600878"/>
                <a:gd name="connsiteY62" fmla="*/ 457394 h 499687"/>
                <a:gd name="connsiteX63" fmla="*/ 530703 w 600878"/>
                <a:gd name="connsiteY63" fmla="*/ 470552 h 499687"/>
                <a:gd name="connsiteX64" fmla="*/ 525377 w 600878"/>
                <a:gd name="connsiteY64" fmla="*/ 479637 h 499687"/>
                <a:gd name="connsiteX65" fmla="*/ 519738 w 600878"/>
                <a:gd name="connsiteY65" fmla="*/ 487156 h 499687"/>
                <a:gd name="connsiteX66" fmla="*/ 506580 w 600878"/>
                <a:gd name="connsiteY66" fmla="*/ 492482 h 499687"/>
                <a:gd name="connsiteX67" fmla="*/ 490916 w 600878"/>
                <a:gd name="connsiteY67" fmla="*/ 494675 h 499687"/>
                <a:gd name="connsiteX68" fmla="*/ 422620 w 600878"/>
                <a:gd name="connsiteY68" fmla="*/ 489976 h 499687"/>
                <a:gd name="connsiteX69" fmla="*/ 409775 w 600878"/>
                <a:gd name="connsiteY69" fmla="*/ 495615 h 499687"/>
                <a:gd name="connsiteX70" fmla="*/ 399437 w 600878"/>
                <a:gd name="connsiteY70" fmla="*/ 499688 h 499687"/>
                <a:gd name="connsiteX71" fmla="*/ 399123 w 600878"/>
                <a:gd name="connsiteY71" fmla="*/ 489663 h 499687"/>
                <a:gd name="connsiteX72" fmla="*/ 395364 w 600878"/>
                <a:gd name="connsiteY72" fmla="*/ 482457 h 499687"/>
                <a:gd name="connsiteX73" fmla="*/ 383773 w 600878"/>
                <a:gd name="connsiteY73" fmla="*/ 493735 h 499687"/>
                <a:gd name="connsiteX74" fmla="*/ 373748 w 600878"/>
                <a:gd name="connsiteY74" fmla="*/ 490602 h 499687"/>
                <a:gd name="connsiteX75" fmla="*/ 366542 w 600878"/>
                <a:gd name="connsiteY75" fmla="*/ 489349 h 499687"/>
                <a:gd name="connsiteX76" fmla="*/ 358397 w 600878"/>
                <a:gd name="connsiteY76" fmla="*/ 486216 h 499687"/>
                <a:gd name="connsiteX77" fmla="*/ 351191 w 600878"/>
                <a:gd name="connsiteY77" fmla="*/ 482770 h 499687"/>
                <a:gd name="connsiteX78" fmla="*/ 347432 w 600878"/>
                <a:gd name="connsiteY78" fmla="*/ 479637 h 499687"/>
                <a:gd name="connsiteX79" fmla="*/ 346179 w 600878"/>
                <a:gd name="connsiteY79" fmla="*/ 475251 h 499687"/>
                <a:gd name="connsiteX80" fmla="*/ 337093 w 600878"/>
                <a:gd name="connsiteY80" fmla="*/ 456768 h 499687"/>
                <a:gd name="connsiteX81" fmla="*/ 337407 w 600878"/>
                <a:gd name="connsiteY81" fmla="*/ 454575 h 499687"/>
                <a:gd name="connsiteX82" fmla="*/ 340226 w 600878"/>
                <a:gd name="connsiteY82" fmla="*/ 449875 h 499687"/>
                <a:gd name="connsiteX83" fmla="*/ 340226 w 600878"/>
                <a:gd name="connsiteY83" fmla="*/ 447369 h 499687"/>
                <a:gd name="connsiteX84" fmla="*/ 335840 w 600878"/>
                <a:gd name="connsiteY84" fmla="*/ 439537 h 499687"/>
                <a:gd name="connsiteX85" fmla="*/ 315477 w 600878"/>
                <a:gd name="connsiteY85" fmla="*/ 420427 h 499687"/>
                <a:gd name="connsiteX86" fmla="*/ 302632 w 600878"/>
                <a:gd name="connsiteY86" fmla="*/ 399123 h 499687"/>
                <a:gd name="connsiteX87" fmla="*/ 300439 w 600878"/>
                <a:gd name="connsiteY87" fmla="*/ 392231 h 499687"/>
                <a:gd name="connsiteX88" fmla="*/ 300752 w 600878"/>
                <a:gd name="connsiteY88" fmla="*/ 387845 h 499687"/>
                <a:gd name="connsiteX89" fmla="*/ 304199 w 600878"/>
                <a:gd name="connsiteY89" fmla="*/ 380640 h 499687"/>
                <a:gd name="connsiteX90" fmla="*/ 304512 w 600878"/>
                <a:gd name="connsiteY90" fmla="*/ 376567 h 499687"/>
                <a:gd name="connsiteX91" fmla="*/ 302945 w 600878"/>
                <a:gd name="connsiteY91" fmla="*/ 374061 h 499687"/>
                <a:gd name="connsiteX92" fmla="*/ 296993 w 600878"/>
                <a:gd name="connsiteY92" fmla="*/ 367795 h 499687"/>
                <a:gd name="connsiteX93" fmla="*/ 294800 w 600878"/>
                <a:gd name="connsiteY93" fmla="*/ 364662 h 499687"/>
                <a:gd name="connsiteX94" fmla="*/ 293860 w 600878"/>
                <a:gd name="connsiteY94" fmla="*/ 359336 h 499687"/>
                <a:gd name="connsiteX95" fmla="*/ 294487 w 600878"/>
                <a:gd name="connsiteY95" fmla="*/ 354637 h 499687"/>
                <a:gd name="connsiteX96" fmla="*/ 293547 w 600878"/>
                <a:gd name="connsiteY96" fmla="*/ 350878 h 499687"/>
                <a:gd name="connsiteX97" fmla="*/ 288221 w 600878"/>
                <a:gd name="connsiteY97" fmla="*/ 348685 h 499687"/>
                <a:gd name="connsiteX98" fmla="*/ 282895 w 600878"/>
                <a:gd name="connsiteY98" fmla="*/ 348998 h 499687"/>
                <a:gd name="connsiteX99" fmla="*/ 280702 w 600878"/>
                <a:gd name="connsiteY99" fmla="*/ 351504 h 499687"/>
                <a:gd name="connsiteX100" fmla="*/ 279762 w 600878"/>
                <a:gd name="connsiteY100" fmla="*/ 355577 h 499687"/>
                <a:gd name="connsiteX101" fmla="*/ 277883 w 600878"/>
                <a:gd name="connsiteY101" fmla="*/ 359023 h 499687"/>
                <a:gd name="connsiteX102" fmla="*/ 271617 w 600878"/>
                <a:gd name="connsiteY102" fmla="*/ 365602 h 499687"/>
                <a:gd name="connsiteX103" fmla="*/ 266918 w 600878"/>
                <a:gd name="connsiteY103" fmla="*/ 368735 h 499687"/>
                <a:gd name="connsiteX104" fmla="*/ 260652 w 600878"/>
                <a:gd name="connsiteY104" fmla="*/ 368108 h 499687"/>
                <a:gd name="connsiteX105" fmla="*/ 251254 w 600878"/>
                <a:gd name="connsiteY105" fmla="*/ 363096 h 499687"/>
                <a:gd name="connsiteX106" fmla="*/ 180765 w 600878"/>
                <a:gd name="connsiteY106" fmla="*/ 302005 h 499687"/>
                <a:gd name="connsiteX107" fmla="*/ 143797 w 600878"/>
                <a:gd name="connsiteY107" fmla="*/ 256893 h 499687"/>
                <a:gd name="connsiteX108" fmla="*/ 134712 w 600878"/>
                <a:gd name="connsiteY108" fmla="*/ 247494 h 499687"/>
                <a:gd name="connsiteX109" fmla="*/ 107143 w 600878"/>
                <a:gd name="connsiteY109" fmla="*/ 211153 h 499687"/>
                <a:gd name="connsiteX110" fmla="*/ 95865 w 600878"/>
                <a:gd name="connsiteY110" fmla="*/ 200815 h 499687"/>
                <a:gd name="connsiteX111" fmla="*/ 82080 w 600878"/>
                <a:gd name="connsiteY111" fmla="*/ 191730 h 499687"/>
                <a:gd name="connsiteX112" fmla="*/ 59837 w 600878"/>
                <a:gd name="connsiteY112" fmla="*/ 181705 h 499687"/>
                <a:gd name="connsiteX113" fmla="*/ 54825 w 600878"/>
                <a:gd name="connsiteY113" fmla="*/ 177632 h 499687"/>
                <a:gd name="connsiteX114" fmla="*/ 50752 w 600878"/>
                <a:gd name="connsiteY114" fmla="*/ 170426 h 499687"/>
                <a:gd name="connsiteX115" fmla="*/ 45426 w 600878"/>
                <a:gd name="connsiteY115" fmla="*/ 153509 h 499687"/>
                <a:gd name="connsiteX116" fmla="*/ 41667 w 600878"/>
                <a:gd name="connsiteY116" fmla="*/ 145990 h 499687"/>
                <a:gd name="connsiteX117" fmla="*/ 31955 w 600878"/>
                <a:gd name="connsiteY117" fmla="*/ 133146 h 499687"/>
                <a:gd name="connsiteX118" fmla="*/ 20990 w 600878"/>
                <a:gd name="connsiteY118" fmla="*/ 112156 h 499687"/>
                <a:gd name="connsiteX119" fmla="*/ 4699 w 600878"/>
                <a:gd name="connsiteY119" fmla="*/ 96805 h 499687"/>
                <a:gd name="connsiteX120" fmla="*/ 0 w 600878"/>
                <a:gd name="connsiteY120" fmla="*/ 81767 h 499687"/>
                <a:gd name="connsiteX121" fmla="*/ 5012 w 600878"/>
                <a:gd name="connsiteY121" fmla="*/ 47619 h 499687"/>
                <a:gd name="connsiteX122" fmla="*/ 3759 w 600878"/>
                <a:gd name="connsiteY122" fmla="*/ 45426 h 499687"/>
                <a:gd name="connsiteX123" fmla="*/ 37281 w 600878"/>
                <a:gd name="connsiteY123" fmla="*/ 40100 h 499687"/>
                <a:gd name="connsiteX124" fmla="*/ 49499 w 600878"/>
                <a:gd name="connsiteY124" fmla="*/ 31642 h 499687"/>
                <a:gd name="connsiteX125" fmla="*/ 60464 w 600878"/>
                <a:gd name="connsiteY125" fmla="*/ 21616 h 499687"/>
                <a:gd name="connsiteX126" fmla="*/ 68609 w 600878"/>
                <a:gd name="connsiteY126" fmla="*/ 18170 h 499687"/>
                <a:gd name="connsiteX127" fmla="*/ 96178 w 600878"/>
                <a:gd name="connsiteY127" fmla="*/ 10025 h 499687"/>
                <a:gd name="connsiteX128" fmla="*/ 112782 w 600878"/>
                <a:gd name="connsiteY128" fmla="*/ 3133 h 499687"/>
                <a:gd name="connsiteX129" fmla="*/ 126253 w 600878"/>
                <a:gd name="connsiteY129" fmla="*/ 626 h 499687"/>
                <a:gd name="connsiteX130" fmla="*/ 141604 w 600878"/>
                <a:gd name="connsiteY130" fmla="*/ 0 h 499687"/>
                <a:gd name="connsiteX131" fmla="*/ 166667 w 600878"/>
                <a:gd name="connsiteY131" fmla="*/ 4386 h 499687"/>
                <a:gd name="connsiteX132" fmla="*/ 176692 w 600878"/>
                <a:gd name="connsiteY132" fmla="*/ 9085 h 499687"/>
                <a:gd name="connsiteX133" fmla="*/ 184524 w 600878"/>
                <a:gd name="connsiteY133" fmla="*/ 14411 h 499687"/>
                <a:gd name="connsiteX134" fmla="*/ 190790 w 600878"/>
                <a:gd name="connsiteY134" fmla="*/ 20990 h 499687"/>
                <a:gd name="connsiteX135" fmla="*/ 195176 w 600878"/>
                <a:gd name="connsiteY135" fmla="*/ 27882 h 499687"/>
                <a:gd name="connsiteX136" fmla="*/ 197682 w 600878"/>
                <a:gd name="connsiteY136" fmla="*/ 34148 h 499687"/>
                <a:gd name="connsiteX137" fmla="*/ 197995 w 600878"/>
                <a:gd name="connsiteY137" fmla="*/ 39787 h 499687"/>
                <a:gd name="connsiteX138" fmla="*/ 197369 w 600878"/>
                <a:gd name="connsiteY138" fmla="*/ 48246 h 499687"/>
                <a:gd name="connsiteX139" fmla="*/ 198935 w 600878"/>
                <a:gd name="connsiteY139" fmla="*/ 51378 h 499687"/>
                <a:gd name="connsiteX140" fmla="*/ 205201 w 600878"/>
                <a:gd name="connsiteY140" fmla="*/ 55451 h 499687"/>
                <a:gd name="connsiteX141" fmla="*/ 231517 w 600878"/>
                <a:gd name="connsiteY141" fmla="*/ 63597 h 499687"/>
                <a:gd name="connsiteX142" fmla="*/ 277256 w 600878"/>
                <a:gd name="connsiteY142" fmla="*/ 72055 h 499687"/>
                <a:gd name="connsiteX143" fmla="*/ 290727 w 600878"/>
                <a:gd name="connsiteY143" fmla="*/ 72682 h 499687"/>
                <a:gd name="connsiteX144" fmla="*/ 300439 w 600878"/>
                <a:gd name="connsiteY144" fmla="*/ 70489 h 499687"/>
                <a:gd name="connsiteX145" fmla="*/ 304825 w 600878"/>
                <a:gd name="connsiteY145" fmla="*/ 65790 h 499687"/>
                <a:gd name="connsiteX146" fmla="*/ 308898 w 600878"/>
                <a:gd name="connsiteY146" fmla="*/ 58584 h 499687"/>
                <a:gd name="connsiteX147" fmla="*/ 313597 w 600878"/>
                <a:gd name="connsiteY147" fmla="*/ 52005 h 499687"/>
                <a:gd name="connsiteX148" fmla="*/ 321429 w 600878"/>
                <a:gd name="connsiteY148" fmla="*/ 46366 h 499687"/>
                <a:gd name="connsiteX149" fmla="*/ 336467 w 600878"/>
                <a:gd name="connsiteY149" fmla="*/ 43860 h 499687"/>
                <a:gd name="connsiteX150" fmla="*/ 370928 w 600878"/>
                <a:gd name="connsiteY150" fmla="*/ 46993 h 499687"/>
                <a:gd name="connsiteX151" fmla="*/ 389412 w 600878"/>
                <a:gd name="connsiteY151" fmla="*/ 51378 h 499687"/>
                <a:gd name="connsiteX152" fmla="*/ 392858 w 600878"/>
                <a:gd name="connsiteY152" fmla="*/ 51065 h 49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600878" h="499687">
                  <a:moveTo>
                    <a:pt x="392858" y="51065"/>
                  </a:moveTo>
                  <a:lnTo>
                    <a:pt x="395677" y="54198"/>
                  </a:lnTo>
                  <a:lnTo>
                    <a:pt x="395677" y="57018"/>
                  </a:lnTo>
                  <a:lnTo>
                    <a:pt x="386906" y="62657"/>
                  </a:lnTo>
                  <a:lnTo>
                    <a:pt x="378447" y="69549"/>
                  </a:lnTo>
                  <a:lnTo>
                    <a:pt x="374061" y="75188"/>
                  </a:lnTo>
                  <a:lnTo>
                    <a:pt x="370615" y="80827"/>
                  </a:lnTo>
                  <a:lnTo>
                    <a:pt x="365915" y="84587"/>
                  </a:lnTo>
                  <a:lnTo>
                    <a:pt x="357770" y="84587"/>
                  </a:lnTo>
                  <a:lnTo>
                    <a:pt x="357770" y="87719"/>
                  </a:lnTo>
                  <a:lnTo>
                    <a:pt x="362469" y="88972"/>
                  </a:lnTo>
                  <a:lnTo>
                    <a:pt x="364349" y="91792"/>
                  </a:lnTo>
                  <a:lnTo>
                    <a:pt x="363409" y="95865"/>
                  </a:lnTo>
                  <a:lnTo>
                    <a:pt x="360903" y="100251"/>
                  </a:lnTo>
                  <a:lnTo>
                    <a:pt x="364662" y="108396"/>
                  </a:lnTo>
                  <a:lnTo>
                    <a:pt x="368422" y="121241"/>
                  </a:lnTo>
                  <a:lnTo>
                    <a:pt x="372181" y="144111"/>
                  </a:lnTo>
                  <a:lnTo>
                    <a:pt x="374374" y="149123"/>
                  </a:lnTo>
                  <a:lnTo>
                    <a:pt x="383146" y="157582"/>
                  </a:lnTo>
                  <a:lnTo>
                    <a:pt x="384086" y="161028"/>
                  </a:lnTo>
                  <a:lnTo>
                    <a:pt x="380640" y="164474"/>
                  </a:lnTo>
                  <a:lnTo>
                    <a:pt x="375941" y="164161"/>
                  </a:lnTo>
                  <a:lnTo>
                    <a:pt x="363096" y="158522"/>
                  </a:lnTo>
                  <a:lnTo>
                    <a:pt x="357770" y="148183"/>
                  </a:lnTo>
                  <a:lnTo>
                    <a:pt x="353384" y="145677"/>
                  </a:lnTo>
                  <a:lnTo>
                    <a:pt x="347118" y="144737"/>
                  </a:lnTo>
                  <a:lnTo>
                    <a:pt x="331767" y="136592"/>
                  </a:lnTo>
                  <a:lnTo>
                    <a:pt x="302945" y="133459"/>
                  </a:lnTo>
                  <a:lnTo>
                    <a:pt x="296680" y="130639"/>
                  </a:lnTo>
                  <a:lnTo>
                    <a:pt x="293547" y="133459"/>
                  </a:lnTo>
                  <a:lnTo>
                    <a:pt x="299813" y="137845"/>
                  </a:lnTo>
                  <a:lnTo>
                    <a:pt x="309838" y="141918"/>
                  </a:lnTo>
                  <a:lnTo>
                    <a:pt x="319863" y="144737"/>
                  </a:lnTo>
                  <a:lnTo>
                    <a:pt x="334274" y="146303"/>
                  </a:lnTo>
                  <a:lnTo>
                    <a:pt x="354951" y="151943"/>
                  </a:lnTo>
                  <a:lnTo>
                    <a:pt x="354951" y="155075"/>
                  </a:lnTo>
                  <a:lnTo>
                    <a:pt x="352131" y="155075"/>
                  </a:lnTo>
                  <a:lnTo>
                    <a:pt x="343672" y="151629"/>
                  </a:lnTo>
                  <a:lnTo>
                    <a:pt x="335214" y="157268"/>
                  </a:lnTo>
                  <a:lnTo>
                    <a:pt x="333960" y="166354"/>
                  </a:lnTo>
                  <a:lnTo>
                    <a:pt x="346179" y="173559"/>
                  </a:lnTo>
                  <a:lnTo>
                    <a:pt x="342732" y="166040"/>
                  </a:lnTo>
                  <a:lnTo>
                    <a:pt x="340540" y="164161"/>
                  </a:lnTo>
                  <a:lnTo>
                    <a:pt x="349938" y="160088"/>
                  </a:lnTo>
                  <a:lnTo>
                    <a:pt x="363722" y="161968"/>
                  </a:lnTo>
                  <a:lnTo>
                    <a:pt x="377507" y="167293"/>
                  </a:lnTo>
                  <a:lnTo>
                    <a:pt x="386906" y="173559"/>
                  </a:lnTo>
                  <a:lnTo>
                    <a:pt x="391291" y="179198"/>
                  </a:lnTo>
                  <a:lnTo>
                    <a:pt x="401630" y="197995"/>
                  </a:lnTo>
                  <a:lnTo>
                    <a:pt x="413221" y="211153"/>
                  </a:lnTo>
                  <a:lnTo>
                    <a:pt x="433898" y="246554"/>
                  </a:lnTo>
                  <a:lnTo>
                    <a:pt x="438597" y="260965"/>
                  </a:lnTo>
                  <a:lnTo>
                    <a:pt x="442357" y="268171"/>
                  </a:lnTo>
                  <a:lnTo>
                    <a:pt x="443923" y="268797"/>
                  </a:lnTo>
                  <a:lnTo>
                    <a:pt x="452382" y="275690"/>
                  </a:lnTo>
                  <a:lnTo>
                    <a:pt x="459901" y="286341"/>
                  </a:lnTo>
                  <a:lnTo>
                    <a:pt x="497181" y="328321"/>
                  </a:lnTo>
                  <a:lnTo>
                    <a:pt x="574876" y="386279"/>
                  </a:lnTo>
                  <a:lnTo>
                    <a:pt x="600878" y="405389"/>
                  </a:lnTo>
                  <a:lnTo>
                    <a:pt x="598059" y="407269"/>
                  </a:lnTo>
                  <a:lnTo>
                    <a:pt x="556079" y="432958"/>
                  </a:lnTo>
                  <a:lnTo>
                    <a:pt x="547933" y="442043"/>
                  </a:lnTo>
                  <a:lnTo>
                    <a:pt x="536655" y="457394"/>
                  </a:lnTo>
                  <a:lnTo>
                    <a:pt x="530703" y="470552"/>
                  </a:lnTo>
                  <a:lnTo>
                    <a:pt x="525377" y="479637"/>
                  </a:lnTo>
                  <a:lnTo>
                    <a:pt x="519738" y="487156"/>
                  </a:lnTo>
                  <a:lnTo>
                    <a:pt x="506580" y="492482"/>
                  </a:lnTo>
                  <a:lnTo>
                    <a:pt x="490916" y="494675"/>
                  </a:lnTo>
                  <a:lnTo>
                    <a:pt x="422620" y="489976"/>
                  </a:lnTo>
                  <a:lnTo>
                    <a:pt x="409775" y="495615"/>
                  </a:lnTo>
                  <a:lnTo>
                    <a:pt x="399437" y="499688"/>
                  </a:lnTo>
                  <a:lnTo>
                    <a:pt x="399123" y="489663"/>
                  </a:lnTo>
                  <a:lnTo>
                    <a:pt x="395364" y="482457"/>
                  </a:lnTo>
                  <a:lnTo>
                    <a:pt x="383773" y="493735"/>
                  </a:lnTo>
                  <a:lnTo>
                    <a:pt x="373748" y="490602"/>
                  </a:lnTo>
                  <a:lnTo>
                    <a:pt x="366542" y="489349"/>
                  </a:lnTo>
                  <a:lnTo>
                    <a:pt x="358397" y="486216"/>
                  </a:lnTo>
                  <a:lnTo>
                    <a:pt x="351191" y="482770"/>
                  </a:lnTo>
                  <a:lnTo>
                    <a:pt x="347432" y="479637"/>
                  </a:lnTo>
                  <a:lnTo>
                    <a:pt x="346179" y="475251"/>
                  </a:lnTo>
                  <a:lnTo>
                    <a:pt x="337093" y="456768"/>
                  </a:lnTo>
                  <a:lnTo>
                    <a:pt x="337407" y="454575"/>
                  </a:lnTo>
                  <a:lnTo>
                    <a:pt x="340226" y="449875"/>
                  </a:lnTo>
                  <a:lnTo>
                    <a:pt x="340226" y="447369"/>
                  </a:lnTo>
                  <a:lnTo>
                    <a:pt x="335840" y="439537"/>
                  </a:lnTo>
                  <a:lnTo>
                    <a:pt x="315477" y="420427"/>
                  </a:lnTo>
                  <a:lnTo>
                    <a:pt x="302632" y="399123"/>
                  </a:lnTo>
                  <a:lnTo>
                    <a:pt x="300439" y="392231"/>
                  </a:lnTo>
                  <a:lnTo>
                    <a:pt x="300752" y="387845"/>
                  </a:lnTo>
                  <a:lnTo>
                    <a:pt x="304199" y="380640"/>
                  </a:lnTo>
                  <a:lnTo>
                    <a:pt x="304512" y="376567"/>
                  </a:lnTo>
                  <a:lnTo>
                    <a:pt x="302945" y="374061"/>
                  </a:lnTo>
                  <a:lnTo>
                    <a:pt x="296993" y="367795"/>
                  </a:lnTo>
                  <a:lnTo>
                    <a:pt x="294800" y="364662"/>
                  </a:lnTo>
                  <a:lnTo>
                    <a:pt x="293860" y="359336"/>
                  </a:lnTo>
                  <a:lnTo>
                    <a:pt x="294487" y="354637"/>
                  </a:lnTo>
                  <a:lnTo>
                    <a:pt x="293547" y="350878"/>
                  </a:lnTo>
                  <a:lnTo>
                    <a:pt x="288221" y="348685"/>
                  </a:lnTo>
                  <a:lnTo>
                    <a:pt x="282895" y="348998"/>
                  </a:lnTo>
                  <a:lnTo>
                    <a:pt x="280702" y="351504"/>
                  </a:lnTo>
                  <a:lnTo>
                    <a:pt x="279762" y="355577"/>
                  </a:lnTo>
                  <a:lnTo>
                    <a:pt x="277883" y="359023"/>
                  </a:lnTo>
                  <a:lnTo>
                    <a:pt x="271617" y="365602"/>
                  </a:lnTo>
                  <a:lnTo>
                    <a:pt x="266918" y="368735"/>
                  </a:lnTo>
                  <a:lnTo>
                    <a:pt x="260652" y="368108"/>
                  </a:lnTo>
                  <a:lnTo>
                    <a:pt x="251254" y="363096"/>
                  </a:lnTo>
                  <a:lnTo>
                    <a:pt x="180765" y="302005"/>
                  </a:lnTo>
                  <a:lnTo>
                    <a:pt x="143797" y="256893"/>
                  </a:lnTo>
                  <a:lnTo>
                    <a:pt x="134712" y="247494"/>
                  </a:lnTo>
                  <a:lnTo>
                    <a:pt x="107143" y="211153"/>
                  </a:lnTo>
                  <a:lnTo>
                    <a:pt x="95865" y="200815"/>
                  </a:lnTo>
                  <a:lnTo>
                    <a:pt x="82080" y="191730"/>
                  </a:lnTo>
                  <a:lnTo>
                    <a:pt x="59837" y="181705"/>
                  </a:lnTo>
                  <a:lnTo>
                    <a:pt x="54825" y="177632"/>
                  </a:lnTo>
                  <a:lnTo>
                    <a:pt x="50752" y="170426"/>
                  </a:lnTo>
                  <a:lnTo>
                    <a:pt x="45426" y="153509"/>
                  </a:lnTo>
                  <a:lnTo>
                    <a:pt x="41667" y="145990"/>
                  </a:lnTo>
                  <a:lnTo>
                    <a:pt x="31955" y="133146"/>
                  </a:lnTo>
                  <a:lnTo>
                    <a:pt x="20990" y="112156"/>
                  </a:lnTo>
                  <a:lnTo>
                    <a:pt x="4699" y="96805"/>
                  </a:lnTo>
                  <a:lnTo>
                    <a:pt x="0" y="81767"/>
                  </a:lnTo>
                  <a:lnTo>
                    <a:pt x="5012" y="47619"/>
                  </a:lnTo>
                  <a:lnTo>
                    <a:pt x="3759" y="45426"/>
                  </a:lnTo>
                  <a:lnTo>
                    <a:pt x="37281" y="40100"/>
                  </a:lnTo>
                  <a:lnTo>
                    <a:pt x="49499" y="31642"/>
                  </a:lnTo>
                  <a:lnTo>
                    <a:pt x="60464" y="21616"/>
                  </a:lnTo>
                  <a:lnTo>
                    <a:pt x="68609" y="18170"/>
                  </a:lnTo>
                  <a:lnTo>
                    <a:pt x="96178" y="10025"/>
                  </a:lnTo>
                  <a:lnTo>
                    <a:pt x="112782" y="3133"/>
                  </a:lnTo>
                  <a:lnTo>
                    <a:pt x="126253" y="626"/>
                  </a:lnTo>
                  <a:lnTo>
                    <a:pt x="141604" y="0"/>
                  </a:lnTo>
                  <a:lnTo>
                    <a:pt x="166667" y="4386"/>
                  </a:lnTo>
                  <a:lnTo>
                    <a:pt x="176692" y="9085"/>
                  </a:lnTo>
                  <a:lnTo>
                    <a:pt x="184524" y="14411"/>
                  </a:lnTo>
                  <a:lnTo>
                    <a:pt x="190790" y="20990"/>
                  </a:lnTo>
                  <a:lnTo>
                    <a:pt x="195176" y="27882"/>
                  </a:lnTo>
                  <a:lnTo>
                    <a:pt x="197682" y="34148"/>
                  </a:lnTo>
                  <a:lnTo>
                    <a:pt x="197995" y="39787"/>
                  </a:lnTo>
                  <a:lnTo>
                    <a:pt x="197369" y="48246"/>
                  </a:lnTo>
                  <a:lnTo>
                    <a:pt x="198935" y="51378"/>
                  </a:lnTo>
                  <a:lnTo>
                    <a:pt x="205201" y="55451"/>
                  </a:lnTo>
                  <a:lnTo>
                    <a:pt x="231517" y="63597"/>
                  </a:lnTo>
                  <a:lnTo>
                    <a:pt x="277256" y="72055"/>
                  </a:lnTo>
                  <a:lnTo>
                    <a:pt x="290727" y="72682"/>
                  </a:lnTo>
                  <a:lnTo>
                    <a:pt x="300439" y="70489"/>
                  </a:lnTo>
                  <a:lnTo>
                    <a:pt x="304825" y="65790"/>
                  </a:lnTo>
                  <a:lnTo>
                    <a:pt x="308898" y="58584"/>
                  </a:lnTo>
                  <a:lnTo>
                    <a:pt x="313597" y="52005"/>
                  </a:lnTo>
                  <a:lnTo>
                    <a:pt x="321429" y="46366"/>
                  </a:lnTo>
                  <a:lnTo>
                    <a:pt x="336467" y="43860"/>
                  </a:lnTo>
                  <a:lnTo>
                    <a:pt x="370928" y="46993"/>
                  </a:lnTo>
                  <a:lnTo>
                    <a:pt x="389412" y="51378"/>
                  </a:lnTo>
                  <a:lnTo>
                    <a:pt x="392858" y="51065"/>
                  </a:lnTo>
                  <a:close/>
                </a:path>
              </a:pathLst>
            </a:custGeom>
            <a:grpFill/>
            <a:ln w="6248" cap="rnd">
              <a:solidFill>
                <a:srgbClr val="0070C0"/>
              </a:solidFill>
              <a:prstDash val="solid"/>
              <a:round/>
            </a:ln>
          </p:spPr>
          <p:txBody>
            <a:bodyPr rtlCol="0" anchor="ctr"/>
            <a:lstStyle/>
            <a:p>
              <a:endParaRPr lang="vi-VN"/>
            </a:p>
          </p:txBody>
        </p:sp>
        <p:sp>
          <p:nvSpPr>
            <p:cNvPr id="103" name="Freeform: Shape 102">
              <a:hlinkClick r:id="" action="ppaction://noaction"/>
              <a:extLst>
                <a:ext uri="{FF2B5EF4-FFF2-40B4-BE49-F238E27FC236}">
                  <a16:creationId xmlns:a16="http://schemas.microsoft.com/office/drawing/2014/main" id="{B32DD426-4D9E-43FF-A064-4D44411CE6F3}"/>
                </a:ext>
              </a:extLst>
            </p:cNvPr>
            <p:cNvSpPr/>
            <p:nvPr/>
          </p:nvSpPr>
          <p:spPr>
            <a:xfrm>
              <a:off x="4639413" y="4853440"/>
              <a:ext cx="670427" cy="539161"/>
            </a:xfrm>
            <a:custGeom>
              <a:avLst/>
              <a:gdLst>
                <a:gd name="connsiteX0" fmla="*/ 510653 w 670427"/>
                <a:gd name="connsiteY0" fmla="*/ 171366 h 539161"/>
                <a:gd name="connsiteX1" fmla="*/ 537908 w 670427"/>
                <a:gd name="connsiteY1" fmla="*/ 215226 h 539161"/>
                <a:gd name="connsiteX2" fmla="*/ 543861 w 670427"/>
                <a:gd name="connsiteY2" fmla="*/ 221805 h 539161"/>
                <a:gd name="connsiteX3" fmla="*/ 552633 w 670427"/>
                <a:gd name="connsiteY3" fmla="*/ 228697 h 539161"/>
                <a:gd name="connsiteX4" fmla="*/ 577069 w 670427"/>
                <a:gd name="connsiteY4" fmla="*/ 244361 h 539161"/>
                <a:gd name="connsiteX5" fmla="*/ 595866 w 670427"/>
                <a:gd name="connsiteY5" fmla="*/ 253760 h 539161"/>
                <a:gd name="connsiteX6" fmla="*/ 606204 w 670427"/>
                <a:gd name="connsiteY6" fmla="*/ 257206 h 539161"/>
                <a:gd name="connsiteX7" fmla="*/ 641292 w 670427"/>
                <a:gd name="connsiteY7" fmla="*/ 265351 h 539161"/>
                <a:gd name="connsiteX8" fmla="*/ 670427 w 670427"/>
                <a:gd name="connsiteY8" fmla="*/ 277569 h 539161"/>
                <a:gd name="connsiteX9" fmla="*/ 642232 w 670427"/>
                <a:gd name="connsiteY9" fmla="*/ 302319 h 539161"/>
                <a:gd name="connsiteX10" fmla="*/ 638786 w 670427"/>
                <a:gd name="connsiteY10" fmla="*/ 304512 h 539161"/>
                <a:gd name="connsiteX11" fmla="*/ 634713 w 670427"/>
                <a:gd name="connsiteY11" fmla="*/ 305139 h 539161"/>
                <a:gd name="connsiteX12" fmla="*/ 625941 w 670427"/>
                <a:gd name="connsiteY12" fmla="*/ 305139 h 539161"/>
                <a:gd name="connsiteX13" fmla="*/ 621868 w 670427"/>
                <a:gd name="connsiteY13" fmla="*/ 305452 h 539161"/>
                <a:gd name="connsiteX14" fmla="*/ 614976 w 670427"/>
                <a:gd name="connsiteY14" fmla="*/ 308585 h 539161"/>
                <a:gd name="connsiteX15" fmla="*/ 611530 w 670427"/>
                <a:gd name="connsiteY15" fmla="*/ 313597 h 539161"/>
                <a:gd name="connsiteX16" fmla="*/ 607771 w 670427"/>
                <a:gd name="connsiteY16" fmla="*/ 321429 h 539161"/>
                <a:gd name="connsiteX17" fmla="*/ 601505 w 670427"/>
                <a:gd name="connsiteY17" fmla="*/ 339913 h 539161"/>
                <a:gd name="connsiteX18" fmla="*/ 600878 w 670427"/>
                <a:gd name="connsiteY18" fmla="*/ 348685 h 539161"/>
                <a:gd name="connsiteX19" fmla="*/ 601505 w 670427"/>
                <a:gd name="connsiteY19" fmla="*/ 354951 h 539161"/>
                <a:gd name="connsiteX20" fmla="*/ 603385 w 670427"/>
                <a:gd name="connsiteY20" fmla="*/ 358710 h 539161"/>
                <a:gd name="connsiteX21" fmla="*/ 603385 w 670427"/>
                <a:gd name="connsiteY21" fmla="*/ 363409 h 539161"/>
                <a:gd name="connsiteX22" fmla="*/ 601505 w 670427"/>
                <a:gd name="connsiteY22" fmla="*/ 369675 h 539161"/>
                <a:gd name="connsiteX23" fmla="*/ 597119 w 670427"/>
                <a:gd name="connsiteY23" fmla="*/ 379700 h 539161"/>
                <a:gd name="connsiteX24" fmla="*/ 592733 w 670427"/>
                <a:gd name="connsiteY24" fmla="*/ 394111 h 539161"/>
                <a:gd name="connsiteX25" fmla="*/ 590227 w 670427"/>
                <a:gd name="connsiteY25" fmla="*/ 398184 h 539161"/>
                <a:gd name="connsiteX26" fmla="*/ 584588 w 670427"/>
                <a:gd name="connsiteY26" fmla="*/ 400377 h 539161"/>
                <a:gd name="connsiteX27" fmla="*/ 579262 w 670427"/>
                <a:gd name="connsiteY27" fmla="*/ 399124 h 539161"/>
                <a:gd name="connsiteX28" fmla="*/ 563911 w 670427"/>
                <a:gd name="connsiteY28" fmla="*/ 390665 h 539161"/>
                <a:gd name="connsiteX29" fmla="*/ 559838 w 670427"/>
                <a:gd name="connsiteY29" fmla="*/ 389098 h 539161"/>
                <a:gd name="connsiteX30" fmla="*/ 555452 w 670427"/>
                <a:gd name="connsiteY30" fmla="*/ 388785 h 539161"/>
                <a:gd name="connsiteX31" fmla="*/ 551066 w 670427"/>
                <a:gd name="connsiteY31" fmla="*/ 389725 h 539161"/>
                <a:gd name="connsiteX32" fmla="*/ 546367 w 670427"/>
                <a:gd name="connsiteY32" fmla="*/ 391292 h 539161"/>
                <a:gd name="connsiteX33" fmla="*/ 538535 w 670427"/>
                <a:gd name="connsiteY33" fmla="*/ 395364 h 539161"/>
                <a:gd name="connsiteX34" fmla="*/ 532582 w 670427"/>
                <a:gd name="connsiteY34" fmla="*/ 396304 h 539161"/>
                <a:gd name="connsiteX35" fmla="*/ 523184 w 670427"/>
                <a:gd name="connsiteY35" fmla="*/ 394424 h 539161"/>
                <a:gd name="connsiteX36" fmla="*/ 520051 w 670427"/>
                <a:gd name="connsiteY36" fmla="*/ 394738 h 539161"/>
                <a:gd name="connsiteX37" fmla="*/ 517231 w 670427"/>
                <a:gd name="connsiteY37" fmla="*/ 396930 h 539161"/>
                <a:gd name="connsiteX38" fmla="*/ 515038 w 670427"/>
                <a:gd name="connsiteY38" fmla="*/ 401003 h 539161"/>
                <a:gd name="connsiteX39" fmla="*/ 513159 w 670427"/>
                <a:gd name="connsiteY39" fmla="*/ 410089 h 539161"/>
                <a:gd name="connsiteX40" fmla="*/ 512219 w 670427"/>
                <a:gd name="connsiteY40" fmla="*/ 425753 h 539161"/>
                <a:gd name="connsiteX41" fmla="*/ 513785 w 670427"/>
                <a:gd name="connsiteY41" fmla="*/ 444550 h 539161"/>
                <a:gd name="connsiteX42" fmla="*/ 519425 w 670427"/>
                <a:gd name="connsiteY42" fmla="*/ 473372 h 539161"/>
                <a:gd name="connsiteX43" fmla="*/ 501254 w 670427"/>
                <a:gd name="connsiteY43" fmla="*/ 484024 h 539161"/>
                <a:gd name="connsiteX44" fmla="*/ 494675 w 670427"/>
                <a:gd name="connsiteY44" fmla="*/ 485903 h 539161"/>
                <a:gd name="connsiteX45" fmla="*/ 486216 w 670427"/>
                <a:gd name="connsiteY45" fmla="*/ 487156 h 539161"/>
                <a:gd name="connsiteX46" fmla="*/ 478698 w 670427"/>
                <a:gd name="connsiteY46" fmla="*/ 485903 h 539161"/>
                <a:gd name="connsiteX47" fmla="*/ 457708 w 670427"/>
                <a:gd name="connsiteY47" fmla="*/ 476818 h 539161"/>
                <a:gd name="connsiteX48" fmla="*/ 448936 w 670427"/>
                <a:gd name="connsiteY48" fmla="*/ 474625 h 539161"/>
                <a:gd name="connsiteX49" fmla="*/ 442043 w 670427"/>
                <a:gd name="connsiteY49" fmla="*/ 475251 h 539161"/>
                <a:gd name="connsiteX50" fmla="*/ 435464 w 670427"/>
                <a:gd name="connsiteY50" fmla="*/ 477758 h 539161"/>
                <a:gd name="connsiteX51" fmla="*/ 410715 w 670427"/>
                <a:gd name="connsiteY51" fmla="*/ 499061 h 539161"/>
                <a:gd name="connsiteX52" fmla="*/ 403510 w 670427"/>
                <a:gd name="connsiteY52" fmla="*/ 502821 h 539161"/>
                <a:gd name="connsiteX53" fmla="*/ 395991 w 670427"/>
                <a:gd name="connsiteY53" fmla="*/ 503447 h 539161"/>
                <a:gd name="connsiteX54" fmla="*/ 378133 w 670427"/>
                <a:gd name="connsiteY54" fmla="*/ 500314 h 539161"/>
                <a:gd name="connsiteX55" fmla="*/ 372494 w 670427"/>
                <a:gd name="connsiteY55" fmla="*/ 500941 h 539161"/>
                <a:gd name="connsiteX56" fmla="*/ 366542 w 670427"/>
                <a:gd name="connsiteY56" fmla="*/ 504074 h 539161"/>
                <a:gd name="connsiteX57" fmla="*/ 360276 w 670427"/>
                <a:gd name="connsiteY57" fmla="*/ 508773 h 539161"/>
                <a:gd name="connsiteX58" fmla="*/ 347432 w 670427"/>
                <a:gd name="connsiteY58" fmla="*/ 515039 h 539161"/>
                <a:gd name="connsiteX59" fmla="*/ 341166 w 670427"/>
                <a:gd name="connsiteY59" fmla="*/ 519425 h 539161"/>
                <a:gd name="connsiteX60" fmla="*/ 337407 w 670427"/>
                <a:gd name="connsiteY60" fmla="*/ 523184 h 539161"/>
                <a:gd name="connsiteX61" fmla="*/ 336153 w 670427"/>
                <a:gd name="connsiteY61" fmla="*/ 526943 h 539161"/>
                <a:gd name="connsiteX62" fmla="*/ 335214 w 670427"/>
                <a:gd name="connsiteY62" fmla="*/ 534149 h 539161"/>
                <a:gd name="connsiteX63" fmla="*/ 332707 w 670427"/>
                <a:gd name="connsiteY63" fmla="*/ 536969 h 539161"/>
                <a:gd name="connsiteX64" fmla="*/ 329888 w 670427"/>
                <a:gd name="connsiteY64" fmla="*/ 537595 h 539161"/>
                <a:gd name="connsiteX65" fmla="*/ 323935 w 670427"/>
                <a:gd name="connsiteY65" fmla="*/ 535089 h 539161"/>
                <a:gd name="connsiteX66" fmla="*/ 319863 w 670427"/>
                <a:gd name="connsiteY66" fmla="*/ 533836 h 539161"/>
                <a:gd name="connsiteX67" fmla="*/ 311091 w 670427"/>
                <a:gd name="connsiteY67" fmla="*/ 533523 h 539161"/>
                <a:gd name="connsiteX68" fmla="*/ 298873 w 670427"/>
                <a:gd name="connsiteY68" fmla="*/ 530703 h 539161"/>
                <a:gd name="connsiteX69" fmla="*/ 292607 w 670427"/>
                <a:gd name="connsiteY69" fmla="*/ 530703 h 539161"/>
                <a:gd name="connsiteX70" fmla="*/ 288534 w 670427"/>
                <a:gd name="connsiteY70" fmla="*/ 532583 h 539161"/>
                <a:gd name="connsiteX71" fmla="*/ 279449 w 670427"/>
                <a:gd name="connsiteY71" fmla="*/ 539161 h 539161"/>
                <a:gd name="connsiteX72" fmla="*/ 284775 w 670427"/>
                <a:gd name="connsiteY72" fmla="*/ 522558 h 539161"/>
                <a:gd name="connsiteX73" fmla="*/ 284148 w 670427"/>
                <a:gd name="connsiteY73" fmla="*/ 517858 h 539161"/>
                <a:gd name="connsiteX74" fmla="*/ 282582 w 670427"/>
                <a:gd name="connsiteY74" fmla="*/ 515978 h 539161"/>
                <a:gd name="connsiteX75" fmla="*/ 272557 w 670427"/>
                <a:gd name="connsiteY75" fmla="*/ 509086 h 539161"/>
                <a:gd name="connsiteX76" fmla="*/ 262218 w 670427"/>
                <a:gd name="connsiteY76" fmla="*/ 490289 h 539161"/>
                <a:gd name="connsiteX77" fmla="*/ 254073 w 670427"/>
                <a:gd name="connsiteY77" fmla="*/ 485903 h 539161"/>
                <a:gd name="connsiteX78" fmla="*/ 249374 w 670427"/>
                <a:gd name="connsiteY78" fmla="*/ 478698 h 539161"/>
                <a:gd name="connsiteX79" fmla="*/ 242168 w 670427"/>
                <a:gd name="connsiteY79" fmla="*/ 475565 h 539161"/>
                <a:gd name="connsiteX80" fmla="*/ 234023 w 670427"/>
                <a:gd name="connsiteY80" fmla="*/ 473685 h 539161"/>
                <a:gd name="connsiteX81" fmla="*/ 227444 w 670427"/>
                <a:gd name="connsiteY81" fmla="*/ 473059 h 539161"/>
                <a:gd name="connsiteX82" fmla="*/ 220552 w 670427"/>
                <a:gd name="connsiteY82" fmla="*/ 471492 h 539161"/>
                <a:gd name="connsiteX83" fmla="*/ 215539 w 670427"/>
                <a:gd name="connsiteY83" fmla="*/ 468046 h 539161"/>
                <a:gd name="connsiteX84" fmla="*/ 204574 w 670427"/>
                <a:gd name="connsiteY84" fmla="*/ 451129 h 539161"/>
                <a:gd name="connsiteX85" fmla="*/ 201755 w 670427"/>
                <a:gd name="connsiteY85" fmla="*/ 444237 h 539161"/>
                <a:gd name="connsiteX86" fmla="*/ 200188 w 670427"/>
                <a:gd name="connsiteY86" fmla="*/ 436091 h 539161"/>
                <a:gd name="connsiteX87" fmla="*/ 199875 w 670427"/>
                <a:gd name="connsiteY87" fmla="*/ 426692 h 539161"/>
                <a:gd name="connsiteX88" fmla="*/ 202068 w 670427"/>
                <a:gd name="connsiteY88" fmla="*/ 420427 h 539161"/>
                <a:gd name="connsiteX89" fmla="*/ 207707 w 670427"/>
                <a:gd name="connsiteY89" fmla="*/ 415414 h 539161"/>
                <a:gd name="connsiteX90" fmla="*/ 214286 w 670427"/>
                <a:gd name="connsiteY90" fmla="*/ 413535 h 539161"/>
                <a:gd name="connsiteX91" fmla="*/ 220238 w 670427"/>
                <a:gd name="connsiteY91" fmla="*/ 416667 h 539161"/>
                <a:gd name="connsiteX92" fmla="*/ 224624 w 670427"/>
                <a:gd name="connsiteY92" fmla="*/ 411028 h 539161"/>
                <a:gd name="connsiteX93" fmla="*/ 229637 w 670427"/>
                <a:gd name="connsiteY93" fmla="*/ 401943 h 539161"/>
                <a:gd name="connsiteX94" fmla="*/ 232143 w 670427"/>
                <a:gd name="connsiteY94" fmla="*/ 393484 h 539161"/>
                <a:gd name="connsiteX95" fmla="*/ 224938 w 670427"/>
                <a:gd name="connsiteY95" fmla="*/ 388159 h 539161"/>
                <a:gd name="connsiteX96" fmla="*/ 219612 w 670427"/>
                <a:gd name="connsiteY96" fmla="*/ 382206 h 539161"/>
                <a:gd name="connsiteX97" fmla="*/ 196429 w 670427"/>
                <a:gd name="connsiteY97" fmla="*/ 374687 h 539161"/>
                <a:gd name="connsiteX98" fmla="*/ 191416 w 670427"/>
                <a:gd name="connsiteY98" fmla="*/ 371241 h 539161"/>
                <a:gd name="connsiteX99" fmla="*/ 190477 w 670427"/>
                <a:gd name="connsiteY99" fmla="*/ 368422 h 539161"/>
                <a:gd name="connsiteX100" fmla="*/ 190790 w 670427"/>
                <a:gd name="connsiteY100" fmla="*/ 362783 h 539161"/>
                <a:gd name="connsiteX101" fmla="*/ 192043 w 670427"/>
                <a:gd name="connsiteY101" fmla="*/ 358710 h 539161"/>
                <a:gd name="connsiteX102" fmla="*/ 176065 w 670427"/>
                <a:gd name="connsiteY102" fmla="*/ 347432 h 539161"/>
                <a:gd name="connsiteX103" fmla="*/ 171679 w 670427"/>
                <a:gd name="connsiteY103" fmla="*/ 307645 h 539161"/>
                <a:gd name="connsiteX104" fmla="*/ 162594 w 670427"/>
                <a:gd name="connsiteY104" fmla="*/ 291354 h 539161"/>
                <a:gd name="connsiteX105" fmla="*/ 87406 w 670427"/>
                <a:gd name="connsiteY105" fmla="*/ 291354 h 539161"/>
                <a:gd name="connsiteX106" fmla="*/ 34148 w 670427"/>
                <a:gd name="connsiteY106" fmla="*/ 293234 h 539161"/>
                <a:gd name="connsiteX107" fmla="*/ 32895 w 670427"/>
                <a:gd name="connsiteY107" fmla="*/ 280076 h 539161"/>
                <a:gd name="connsiteX108" fmla="*/ 33521 w 670427"/>
                <a:gd name="connsiteY108" fmla="*/ 268484 h 539161"/>
                <a:gd name="connsiteX109" fmla="*/ 32268 w 670427"/>
                <a:gd name="connsiteY109" fmla="*/ 256893 h 539161"/>
                <a:gd name="connsiteX110" fmla="*/ 26629 w 670427"/>
                <a:gd name="connsiteY110" fmla="*/ 244988 h 539161"/>
                <a:gd name="connsiteX111" fmla="*/ 14411 w 670427"/>
                <a:gd name="connsiteY111" fmla="*/ 231204 h 539161"/>
                <a:gd name="connsiteX112" fmla="*/ 11591 w 670427"/>
                <a:gd name="connsiteY112" fmla="*/ 226191 h 539161"/>
                <a:gd name="connsiteX113" fmla="*/ 10025 w 670427"/>
                <a:gd name="connsiteY113" fmla="*/ 219612 h 539161"/>
                <a:gd name="connsiteX114" fmla="*/ 8459 w 670427"/>
                <a:gd name="connsiteY114" fmla="*/ 206141 h 539161"/>
                <a:gd name="connsiteX115" fmla="*/ 3446 w 670427"/>
                <a:gd name="connsiteY115" fmla="*/ 195176 h 539161"/>
                <a:gd name="connsiteX116" fmla="*/ 2506 w 670427"/>
                <a:gd name="connsiteY116" fmla="*/ 190477 h 539161"/>
                <a:gd name="connsiteX117" fmla="*/ 3446 w 670427"/>
                <a:gd name="connsiteY117" fmla="*/ 185777 h 539161"/>
                <a:gd name="connsiteX118" fmla="*/ 5952 w 670427"/>
                <a:gd name="connsiteY118" fmla="*/ 181391 h 539161"/>
                <a:gd name="connsiteX119" fmla="*/ 9085 w 670427"/>
                <a:gd name="connsiteY119" fmla="*/ 177319 h 539161"/>
                <a:gd name="connsiteX120" fmla="*/ 7832 w 670427"/>
                <a:gd name="connsiteY120" fmla="*/ 171366 h 539161"/>
                <a:gd name="connsiteX121" fmla="*/ 1253 w 670427"/>
                <a:gd name="connsiteY121" fmla="*/ 166354 h 539161"/>
                <a:gd name="connsiteX122" fmla="*/ 0 w 670427"/>
                <a:gd name="connsiteY122" fmla="*/ 160088 h 539161"/>
                <a:gd name="connsiteX123" fmla="*/ 43233 w 670427"/>
                <a:gd name="connsiteY123" fmla="*/ 55138 h 539161"/>
                <a:gd name="connsiteX124" fmla="*/ 56078 w 670427"/>
                <a:gd name="connsiteY124" fmla="*/ 48559 h 539161"/>
                <a:gd name="connsiteX125" fmla="*/ 68609 w 670427"/>
                <a:gd name="connsiteY125" fmla="*/ 41667 h 539161"/>
                <a:gd name="connsiteX126" fmla="*/ 85840 w 670427"/>
                <a:gd name="connsiteY126" fmla="*/ 28196 h 539161"/>
                <a:gd name="connsiteX127" fmla="*/ 89599 w 670427"/>
                <a:gd name="connsiteY127" fmla="*/ 25689 h 539161"/>
                <a:gd name="connsiteX128" fmla="*/ 93985 w 670427"/>
                <a:gd name="connsiteY128" fmla="*/ 24123 h 539161"/>
                <a:gd name="connsiteX129" fmla="*/ 145364 w 670427"/>
                <a:gd name="connsiteY129" fmla="*/ 16917 h 539161"/>
                <a:gd name="connsiteX130" fmla="*/ 199248 w 670427"/>
                <a:gd name="connsiteY130" fmla="*/ 18797 h 539161"/>
                <a:gd name="connsiteX131" fmla="*/ 206454 w 670427"/>
                <a:gd name="connsiteY131" fmla="*/ 17857 h 539161"/>
                <a:gd name="connsiteX132" fmla="*/ 213973 w 670427"/>
                <a:gd name="connsiteY132" fmla="*/ 15664 h 539161"/>
                <a:gd name="connsiteX133" fmla="*/ 242795 w 670427"/>
                <a:gd name="connsiteY133" fmla="*/ 1880 h 539161"/>
                <a:gd name="connsiteX134" fmla="*/ 250000 w 670427"/>
                <a:gd name="connsiteY134" fmla="*/ 313 h 539161"/>
                <a:gd name="connsiteX135" fmla="*/ 259086 w 670427"/>
                <a:gd name="connsiteY135" fmla="*/ 0 h 539161"/>
                <a:gd name="connsiteX136" fmla="*/ 275376 w 670427"/>
                <a:gd name="connsiteY136" fmla="*/ 1880 h 539161"/>
                <a:gd name="connsiteX137" fmla="*/ 384399 w 670427"/>
                <a:gd name="connsiteY137" fmla="*/ 40727 h 539161"/>
                <a:gd name="connsiteX138" fmla="*/ 394424 w 670427"/>
                <a:gd name="connsiteY138" fmla="*/ 47619 h 539161"/>
                <a:gd name="connsiteX139" fmla="*/ 403823 w 670427"/>
                <a:gd name="connsiteY139" fmla="*/ 59837 h 539161"/>
                <a:gd name="connsiteX140" fmla="*/ 409149 w 670427"/>
                <a:gd name="connsiteY140" fmla="*/ 70176 h 539161"/>
                <a:gd name="connsiteX141" fmla="*/ 414161 w 670427"/>
                <a:gd name="connsiteY141" fmla="*/ 81454 h 539161"/>
                <a:gd name="connsiteX142" fmla="*/ 430139 w 670427"/>
                <a:gd name="connsiteY142" fmla="*/ 137218 h 539161"/>
                <a:gd name="connsiteX143" fmla="*/ 448309 w 670427"/>
                <a:gd name="connsiteY143" fmla="*/ 155389 h 539161"/>
                <a:gd name="connsiteX144" fmla="*/ 510653 w 670427"/>
                <a:gd name="connsiteY144" fmla="*/ 171366 h 53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670427" h="539161">
                  <a:moveTo>
                    <a:pt x="510653" y="171366"/>
                  </a:moveTo>
                  <a:lnTo>
                    <a:pt x="537908" y="215226"/>
                  </a:lnTo>
                  <a:lnTo>
                    <a:pt x="543861" y="221805"/>
                  </a:lnTo>
                  <a:lnTo>
                    <a:pt x="552633" y="228697"/>
                  </a:lnTo>
                  <a:lnTo>
                    <a:pt x="577069" y="244361"/>
                  </a:lnTo>
                  <a:lnTo>
                    <a:pt x="595866" y="253760"/>
                  </a:lnTo>
                  <a:lnTo>
                    <a:pt x="606204" y="257206"/>
                  </a:lnTo>
                  <a:lnTo>
                    <a:pt x="641292" y="265351"/>
                  </a:lnTo>
                  <a:lnTo>
                    <a:pt x="670427" y="277569"/>
                  </a:lnTo>
                  <a:lnTo>
                    <a:pt x="642232" y="302319"/>
                  </a:lnTo>
                  <a:lnTo>
                    <a:pt x="638786" y="304512"/>
                  </a:lnTo>
                  <a:lnTo>
                    <a:pt x="634713" y="305139"/>
                  </a:lnTo>
                  <a:lnTo>
                    <a:pt x="625941" y="305139"/>
                  </a:lnTo>
                  <a:lnTo>
                    <a:pt x="621868" y="305452"/>
                  </a:lnTo>
                  <a:lnTo>
                    <a:pt x="614976" y="308585"/>
                  </a:lnTo>
                  <a:lnTo>
                    <a:pt x="611530" y="313597"/>
                  </a:lnTo>
                  <a:lnTo>
                    <a:pt x="607771" y="321429"/>
                  </a:lnTo>
                  <a:lnTo>
                    <a:pt x="601505" y="339913"/>
                  </a:lnTo>
                  <a:lnTo>
                    <a:pt x="600878" y="348685"/>
                  </a:lnTo>
                  <a:lnTo>
                    <a:pt x="601505" y="354951"/>
                  </a:lnTo>
                  <a:lnTo>
                    <a:pt x="603385" y="358710"/>
                  </a:lnTo>
                  <a:lnTo>
                    <a:pt x="603385" y="363409"/>
                  </a:lnTo>
                  <a:lnTo>
                    <a:pt x="601505" y="369675"/>
                  </a:lnTo>
                  <a:lnTo>
                    <a:pt x="597119" y="379700"/>
                  </a:lnTo>
                  <a:lnTo>
                    <a:pt x="592733" y="394111"/>
                  </a:lnTo>
                  <a:lnTo>
                    <a:pt x="590227" y="398184"/>
                  </a:lnTo>
                  <a:lnTo>
                    <a:pt x="584588" y="400377"/>
                  </a:lnTo>
                  <a:lnTo>
                    <a:pt x="579262" y="399124"/>
                  </a:lnTo>
                  <a:lnTo>
                    <a:pt x="563911" y="390665"/>
                  </a:lnTo>
                  <a:lnTo>
                    <a:pt x="559838" y="389098"/>
                  </a:lnTo>
                  <a:lnTo>
                    <a:pt x="555452" y="388785"/>
                  </a:lnTo>
                  <a:lnTo>
                    <a:pt x="551066" y="389725"/>
                  </a:lnTo>
                  <a:lnTo>
                    <a:pt x="546367" y="391292"/>
                  </a:lnTo>
                  <a:lnTo>
                    <a:pt x="538535" y="395364"/>
                  </a:lnTo>
                  <a:lnTo>
                    <a:pt x="532582" y="396304"/>
                  </a:lnTo>
                  <a:lnTo>
                    <a:pt x="523184" y="394424"/>
                  </a:lnTo>
                  <a:lnTo>
                    <a:pt x="520051" y="394738"/>
                  </a:lnTo>
                  <a:lnTo>
                    <a:pt x="517231" y="396930"/>
                  </a:lnTo>
                  <a:lnTo>
                    <a:pt x="515038" y="401003"/>
                  </a:lnTo>
                  <a:lnTo>
                    <a:pt x="513159" y="410089"/>
                  </a:lnTo>
                  <a:lnTo>
                    <a:pt x="512219" y="425753"/>
                  </a:lnTo>
                  <a:lnTo>
                    <a:pt x="513785" y="444550"/>
                  </a:lnTo>
                  <a:lnTo>
                    <a:pt x="519425" y="473372"/>
                  </a:lnTo>
                  <a:lnTo>
                    <a:pt x="501254" y="484024"/>
                  </a:lnTo>
                  <a:lnTo>
                    <a:pt x="494675" y="485903"/>
                  </a:lnTo>
                  <a:lnTo>
                    <a:pt x="486216" y="487156"/>
                  </a:lnTo>
                  <a:lnTo>
                    <a:pt x="478698" y="485903"/>
                  </a:lnTo>
                  <a:lnTo>
                    <a:pt x="457708" y="476818"/>
                  </a:lnTo>
                  <a:lnTo>
                    <a:pt x="448936" y="474625"/>
                  </a:lnTo>
                  <a:lnTo>
                    <a:pt x="442043" y="475251"/>
                  </a:lnTo>
                  <a:lnTo>
                    <a:pt x="435464" y="477758"/>
                  </a:lnTo>
                  <a:lnTo>
                    <a:pt x="410715" y="499061"/>
                  </a:lnTo>
                  <a:lnTo>
                    <a:pt x="403510" y="502821"/>
                  </a:lnTo>
                  <a:lnTo>
                    <a:pt x="395991" y="503447"/>
                  </a:lnTo>
                  <a:lnTo>
                    <a:pt x="378133" y="500314"/>
                  </a:lnTo>
                  <a:lnTo>
                    <a:pt x="372494" y="500941"/>
                  </a:lnTo>
                  <a:lnTo>
                    <a:pt x="366542" y="504074"/>
                  </a:lnTo>
                  <a:lnTo>
                    <a:pt x="360276" y="508773"/>
                  </a:lnTo>
                  <a:lnTo>
                    <a:pt x="347432" y="515039"/>
                  </a:lnTo>
                  <a:lnTo>
                    <a:pt x="341166" y="519425"/>
                  </a:lnTo>
                  <a:lnTo>
                    <a:pt x="337407" y="523184"/>
                  </a:lnTo>
                  <a:lnTo>
                    <a:pt x="336153" y="526943"/>
                  </a:lnTo>
                  <a:lnTo>
                    <a:pt x="335214" y="534149"/>
                  </a:lnTo>
                  <a:lnTo>
                    <a:pt x="332707" y="536969"/>
                  </a:lnTo>
                  <a:lnTo>
                    <a:pt x="329888" y="537595"/>
                  </a:lnTo>
                  <a:lnTo>
                    <a:pt x="323935" y="535089"/>
                  </a:lnTo>
                  <a:lnTo>
                    <a:pt x="319863" y="533836"/>
                  </a:lnTo>
                  <a:lnTo>
                    <a:pt x="311091" y="533523"/>
                  </a:lnTo>
                  <a:lnTo>
                    <a:pt x="298873" y="530703"/>
                  </a:lnTo>
                  <a:lnTo>
                    <a:pt x="292607" y="530703"/>
                  </a:lnTo>
                  <a:lnTo>
                    <a:pt x="288534" y="532583"/>
                  </a:lnTo>
                  <a:lnTo>
                    <a:pt x="279449" y="539161"/>
                  </a:lnTo>
                  <a:lnTo>
                    <a:pt x="284775" y="522558"/>
                  </a:lnTo>
                  <a:lnTo>
                    <a:pt x="284148" y="517858"/>
                  </a:lnTo>
                  <a:lnTo>
                    <a:pt x="282582" y="515978"/>
                  </a:lnTo>
                  <a:lnTo>
                    <a:pt x="272557" y="509086"/>
                  </a:lnTo>
                  <a:lnTo>
                    <a:pt x="262218" y="490289"/>
                  </a:lnTo>
                  <a:lnTo>
                    <a:pt x="254073" y="485903"/>
                  </a:lnTo>
                  <a:lnTo>
                    <a:pt x="249374" y="478698"/>
                  </a:lnTo>
                  <a:lnTo>
                    <a:pt x="242168" y="475565"/>
                  </a:lnTo>
                  <a:lnTo>
                    <a:pt x="234023" y="473685"/>
                  </a:lnTo>
                  <a:lnTo>
                    <a:pt x="227444" y="473059"/>
                  </a:lnTo>
                  <a:lnTo>
                    <a:pt x="220552" y="471492"/>
                  </a:lnTo>
                  <a:lnTo>
                    <a:pt x="215539" y="468046"/>
                  </a:lnTo>
                  <a:lnTo>
                    <a:pt x="204574" y="451129"/>
                  </a:lnTo>
                  <a:lnTo>
                    <a:pt x="201755" y="444237"/>
                  </a:lnTo>
                  <a:lnTo>
                    <a:pt x="200188" y="436091"/>
                  </a:lnTo>
                  <a:lnTo>
                    <a:pt x="199875" y="426692"/>
                  </a:lnTo>
                  <a:lnTo>
                    <a:pt x="202068" y="420427"/>
                  </a:lnTo>
                  <a:lnTo>
                    <a:pt x="207707" y="415414"/>
                  </a:lnTo>
                  <a:lnTo>
                    <a:pt x="214286" y="413535"/>
                  </a:lnTo>
                  <a:lnTo>
                    <a:pt x="220238" y="416667"/>
                  </a:lnTo>
                  <a:lnTo>
                    <a:pt x="224624" y="411028"/>
                  </a:lnTo>
                  <a:lnTo>
                    <a:pt x="229637" y="401943"/>
                  </a:lnTo>
                  <a:lnTo>
                    <a:pt x="232143" y="393484"/>
                  </a:lnTo>
                  <a:lnTo>
                    <a:pt x="224938" y="388159"/>
                  </a:lnTo>
                  <a:lnTo>
                    <a:pt x="219612" y="382206"/>
                  </a:lnTo>
                  <a:lnTo>
                    <a:pt x="196429" y="374687"/>
                  </a:lnTo>
                  <a:lnTo>
                    <a:pt x="191416" y="371241"/>
                  </a:lnTo>
                  <a:lnTo>
                    <a:pt x="190477" y="368422"/>
                  </a:lnTo>
                  <a:lnTo>
                    <a:pt x="190790" y="362783"/>
                  </a:lnTo>
                  <a:lnTo>
                    <a:pt x="192043" y="358710"/>
                  </a:lnTo>
                  <a:lnTo>
                    <a:pt x="176065" y="347432"/>
                  </a:lnTo>
                  <a:lnTo>
                    <a:pt x="171679" y="307645"/>
                  </a:lnTo>
                  <a:lnTo>
                    <a:pt x="162594" y="291354"/>
                  </a:lnTo>
                  <a:lnTo>
                    <a:pt x="87406" y="291354"/>
                  </a:lnTo>
                  <a:lnTo>
                    <a:pt x="34148" y="293234"/>
                  </a:lnTo>
                  <a:lnTo>
                    <a:pt x="32895" y="280076"/>
                  </a:lnTo>
                  <a:lnTo>
                    <a:pt x="33521" y="268484"/>
                  </a:lnTo>
                  <a:lnTo>
                    <a:pt x="32268" y="256893"/>
                  </a:lnTo>
                  <a:lnTo>
                    <a:pt x="26629" y="244988"/>
                  </a:lnTo>
                  <a:lnTo>
                    <a:pt x="14411" y="231204"/>
                  </a:lnTo>
                  <a:lnTo>
                    <a:pt x="11591" y="226191"/>
                  </a:lnTo>
                  <a:lnTo>
                    <a:pt x="10025" y="219612"/>
                  </a:lnTo>
                  <a:lnTo>
                    <a:pt x="8459" y="206141"/>
                  </a:lnTo>
                  <a:lnTo>
                    <a:pt x="3446" y="195176"/>
                  </a:lnTo>
                  <a:lnTo>
                    <a:pt x="2506" y="190477"/>
                  </a:lnTo>
                  <a:lnTo>
                    <a:pt x="3446" y="185777"/>
                  </a:lnTo>
                  <a:lnTo>
                    <a:pt x="5952" y="181391"/>
                  </a:lnTo>
                  <a:lnTo>
                    <a:pt x="9085" y="177319"/>
                  </a:lnTo>
                  <a:lnTo>
                    <a:pt x="7832" y="171366"/>
                  </a:lnTo>
                  <a:lnTo>
                    <a:pt x="1253" y="166354"/>
                  </a:lnTo>
                  <a:lnTo>
                    <a:pt x="0" y="160088"/>
                  </a:lnTo>
                  <a:lnTo>
                    <a:pt x="43233" y="55138"/>
                  </a:lnTo>
                  <a:lnTo>
                    <a:pt x="56078" y="48559"/>
                  </a:lnTo>
                  <a:lnTo>
                    <a:pt x="68609" y="41667"/>
                  </a:lnTo>
                  <a:lnTo>
                    <a:pt x="85840" y="28196"/>
                  </a:lnTo>
                  <a:lnTo>
                    <a:pt x="89599" y="25689"/>
                  </a:lnTo>
                  <a:lnTo>
                    <a:pt x="93985" y="24123"/>
                  </a:lnTo>
                  <a:lnTo>
                    <a:pt x="145364" y="16917"/>
                  </a:lnTo>
                  <a:lnTo>
                    <a:pt x="199248" y="18797"/>
                  </a:lnTo>
                  <a:lnTo>
                    <a:pt x="206454" y="17857"/>
                  </a:lnTo>
                  <a:lnTo>
                    <a:pt x="213973" y="15664"/>
                  </a:lnTo>
                  <a:lnTo>
                    <a:pt x="242795" y="1880"/>
                  </a:lnTo>
                  <a:lnTo>
                    <a:pt x="250000" y="313"/>
                  </a:lnTo>
                  <a:lnTo>
                    <a:pt x="259086" y="0"/>
                  </a:lnTo>
                  <a:lnTo>
                    <a:pt x="275376" y="1880"/>
                  </a:lnTo>
                  <a:lnTo>
                    <a:pt x="384399" y="40727"/>
                  </a:lnTo>
                  <a:lnTo>
                    <a:pt x="394424" y="47619"/>
                  </a:lnTo>
                  <a:lnTo>
                    <a:pt x="403823" y="59837"/>
                  </a:lnTo>
                  <a:lnTo>
                    <a:pt x="409149" y="70176"/>
                  </a:lnTo>
                  <a:lnTo>
                    <a:pt x="414161" y="81454"/>
                  </a:lnTo>
                  <a:lnTo>
                    <a:pt x="430139" y="137218"/>
                  </a:lnTo>
                  <a:lnTo>
                    <a:pt x="448309" y="155389"/>
                  </a:lnTo>
                  <a:lnTo>
                    <a:pt x="510653" y="171366"/>
                  </a:lnTo>
                  <a:close/>
                </a:path>
              </a:pathLst>
            </a:custGeom>
            <a:grpFill/>
            <a:ln w="6248" cap="rnd">
              <a:solidFill>
                <a:srgbClr val="0070C0"/>
              </a:solidFill>
              <a:prstDash val="solid"/>
              <a:round/>
            </a:ln>
          </p:spPr>
          <p:txBody>
            <a:bodyPr rtlCol="0" anchor="ctr"/>
            <a:lstStyle/>
            <a:p>
              <a:endParaRPr lang="vi-VN"/>
            </a:p>
          </p:txBody>
        </p:sp>
        <p:sp>
          <p:nvSpPr>
            <p:cNvPr id="104" name="Freeform: Shape 103">
              <a:hlinkClick r:id="" action="ppaction://noaction"/>
              <a:extLst>
                <a:ext uri="{FF2B5EF4-FFF2-40B4-BE49-F238E27FC236}">
                  <a16:creationId xmlns:a16="http://schemas.microsoft.com/office/drawing/2014/main" id="{FEE626FA-9D92-422E-8C52-79CC62439126}"/>
                </a:ext>
              </a:extLst>
            </p:cNvPr>
            <p:cNvSpPr/>
            <p:nvPr/>
          </p:nvSpPr>
          <p:spPr>
            <a:xfrm>
              <a:off x="4628761" y="4304567"/>
              <a:ext cx="613096" cy="720239"/>
            </a:xfrm>
            <a:custGeom>
              <a:avLst/>
              <a:gdLst>
                <a:gd name="connsiteX0" fmla="*/ 523811 w 613096"/>
                <a:gd name="connsiteY0" fmla="*/ 19423 h 720239"/>
                <a:gd name="connsiteX1" fmla="*/ 530703 w 613096"/>
                <a:gd name="connsiteY1" fmla="*/ 49812 h 720239"/>
                <a:gd name="connsiteX2" fmla="*/ 532269 w 613096"/>
                <a:gd name="connsiteY2" fmla="*/ 80514 h 720239"/>
                <a:gd name="connsiteX3" fmla="*/ 527570 w 613096"/>
                <a:gd name="connsiteY3" fmla="*/ 117168 h 720239"/>
                <a:gd name="connsiteX4" fmla="*/ 510026 w 613096"/>
                <a:gd name="connsiteY4" fmla="*/ 185777 h 720239"/>
                <a:gd name="connsiteX5" fmla="*/ 510339 w 613096"/>
                <a:gd name="connsiteY5" fmla="*/ 214286 h 720239"/>
                <a:gd name="connsiteX6" fmla="*/ 513785 w 613096"/>
                <a:gd name="connsiteY6" fmla="*/ 233083 h 720239"/>
                <a:gd name="connsiteX7" fmla="*/ 520364 w 613096"/>
                <a:gd name="connsiteY7" fmla="*/ 247181 h 720239"/>
                <a:gd name="connsiteX8" fmla="*/ 527257 w 613096"/>
                <a:gd name="connsiteY8" fmla="*/ 256893 h 720239"/>
                <a:gd name="connsiteX9" fmla="*/ 540101 w 613096"/>
                <a:gd name="connsiteY9" fmla="*/ 271304 h 720239"/>
                <a:gd name="connsiteX10" fmla="*/ 544174 w 613096"/>
                <a:gd name="connsiteY10" fmla="*/ 277256 h 720239"/>
                <a:gd name="connsiteX11" fmla="*/ 545740 w 613096"/>
                <a:gd name="connsiteY11" fmla="*/ 283208 h 720239"/>
                <a:gd name="connsiteX12" fmla="*/ 545427 w 613096"/>
                <a:gd name="connsiteY12" fmla="*/ 291354 h 720239"/>
                <a:gd name="connsiteX13" fmla="*/ 543861 w 613096"/>
                <a:gd name="connsiteY13" fmla="*/ 300439 h 720239"/>
                <a:gd name="connsiteX14" fmla="*/ 542921 w 613096"/>
                <a:gd name="connsiteY14" fmla="*/ 311717 h 720239"/>
                <a:gd name="connsiteX15" fmla="*/ 544487 w 613096"/>
                <a:gd name="connsiteY15" fmla="*/ 321742 h 720239"/>
                <a:gd name="connsiteX16" fmla="*/ 549813 w 613096"/>
                <a:gd name="connsiteY16" fmla="*/ 333020 h 720239"/>
                <a:gd name="connsiteX17" fmla="*/ 569237 w 613096"/>
                <a:gd name="connsiteY17" fmla="*/ 359650 h 720239"/>
                <a:gd name="connsiteX18" fmla="*/ 579888 w 613096"/>
                <a:gd name="connsiteY18" fmla="*/ 379700 h 720239"/>
                <a:gd name="connsiteX19" fmla="*/ 583648 w 613096"/>
                <a:gd name="connsiteY19" fmla="*/ 391918 h 720239"/>
                <a:gd name="connsiteX20" fmla="*/ 589600 w 613096"/>
                <a:gd name="connsiteY20" fmla="*/ 427946 h 720239"/>
                <a:gd name="connsiteX21" fmla="*/ 591167 w 613096"/>
                <a:gd name="connsiteY21" fmla="*/ 474938 h 720239"/>
                <a:gd name="connsiteX22" fmla="*/ 589600 w 613096"/>
                <a:gd name="connsiteY22" fmla="*/ 530389 h 720239"/>
                <a:gd name="connsiteX23" fmla="*/ 590853 w 613096"/>
                <a:gd name="connsiteY23" fmla="*/ 539788 h 720239"/>
                <a:gd name="connsiteX24" fmla="*/ 593673 w 613096"/>
                <a:gd name="connsiteY24" fmla="*/ 548247 h 720239"/>
                <a:gd name="connsiteX25" fmla="*/ 600878 w 613096"/>
                <a:gd name="connsiteY25" fmla="*/ 563597 h 720239"/>
                <a:gd name="connsiteX26" fmla="*/ 603385 w 613096"/>
                <a:gd name="connsiteY26" fmla="*/ 571429 h 720239"/>
                <a:gd name="connsiteX27" fmla="*/ 603698 w 613096"/>
                <a:gd name="connsiteY27" fmla="*/ 579261 h 720239"/>
                <a:gd name="connsiteX28" fmla="*/ 602758 w 613096"/>
                <a:gd name="connsiteY28" fmla="*/ 588034 h 720239"/>
                <a:gd name="connsiteX29" fmla="*/ 603071 w 613096"/>
                <a:gd name="connsiteY29" fmla="*/ 595866 h 720239"/>
                <a:gd name="connsiteX30" fmla="*/ 604638 w 613096"/>
                <a:gd name="connsiteY30" fmla="*/ 602445 h 720239"/>
                <a:gd name="connsiteX31" fmla="*/ 611217 w 613096"/>
                <a:gd name="connsiteY31" fmla="*/ 614036 h 720239"/>
                <a:gd name="connsiteX32" fmla="*/ 613096 w 613096"/>
                <a:gd name="connsiteY32" fmla="*/ 619988 h 720239"/>
                <a:gd name="connsiteX33" fmla="*/ 612157 w 613096"/>
                <a:gd name="connsiteY33" fmla="*/ 626254 h 720239"/>
                <a:gd name="connsiteX34" fmla="*/ 608084 w 613096"/>
                <a:gd name="connsiteY34" fmla="*/ 633460 h 720239"/>
                <a:gd name="connsiteX35" fmla="*/ 599625 w 613096"/>
                <a:gd name="connsiteY35" fmla="*/ 642232 h 720239"/>
                <a:gd name="connsiteX36" fmla="*/ 585528 w 613096"/>
                <a:gd name="connsiteY36" fmla="*/ 652570 h 720239"/>
                <a:gd name="connsiteX37" fmla="*/ 550126 w 613096"/>
                <a:gd name="connsiteY37" fmla="*/ 672307 h 720239"/>
                <a:gd name="connsiteX38" fmla="*/ 541041 w 613096"/>
                <a:gd name="connsiteY38" fmla="*/ 679199 h 720239"/>
                <a:gd name="connsiteX39" fmla="*/ 532582 w 613096"/>
                <a:gd name="connsiteY39" fmla="*/ 687344 h 720239"/>
                <a:gd name="connsiteX40" fmla="*/ 523184 w 613096"/>
                <a:gd name="connsiteY40" fmla="*/ 701442 h 720239"/>
                <a:gd name="connsiteX41" fmla="*/ 521304 w 613096"/>
                <a:gd name="connsiteY41" fmla="*/ 720239 h 720239"/>
                <a:gd name="connsiteX42" fmla="*/ 458961 w 613096"/>
                <a:gd name="connsiteY42" fmla="*/ 704262 h 720239"/>
                <a:gd name="connsiteX43" fmla="*/ 440790 w 613096"/>
                <a:gd name="connsiteY43" fmla="*/ 686092 h 720239"/>
                <a:gd name="connsiteX44" fmla="*/ 424813 w 613096"/>
                <a:gd name="connsiteY44" fmla="*/ 630327 h 720239"/>
                <a:gd name="connsiteX45" fmla="*/ 419800 w 613096"/>
                <a:gd name="connsiteY45" fmla="*/ 619049 h 720239"/>
                <a:gd name="connsiteX46" fmla="*/ 414474 w 613096"/>
                <a:gd name="connsiteY46" fmla="*/ 608710 h 720239"/>
                <a:gd name="connsiteX47" fmla="*/ 405076 w 613096"/>
                <a:gd name="connsiteY47" fmla="*/ 596492 h 720239"/>
                <a:gd name="connsiteX48" fmla="*/ 395051 w 613096"/>
                <a:gd name="connsiteY48" fmla="*/ 589600 h 720239"/>
                <a:gd name="connsiteX49" fmla="*/ 286028 w 613096"/>
                <a:gd name="connsiteY49" fmla="*/ 550753 h 720239"/>
                <a:gd name="connsiteX50" fmla="*/ 269737 w 613096"/>
                <a:gd name="connsiteY50" fmla="*/ 548873 h 720239"/>
                <a:gd name="connsiteX51" fmla="*/ 260652 w 613096"/>
                <a:gd name="connsiteY51" fmla="*/ 549186 h 720239"/>
                <a:gd name="connsiteX52" fmla="*/ 253447 w 613096"/>
                <a:gd name="connsiteY52" fmla="*/ 550753 h 720239"/>
                <a:gd name="connsiteX53" fmla="*/ 224625 w 613096"/>
                <a:gd name="connsiteY53" fmla="*/ 564537 h 720239"/>
                <a:gd name="connsiteX54" fmla="*/ 217106 w 613096"/>
                <a:gd name="connsiteY54" fmla="*/ 566730 h 720239"/>
                <a:gd name="connsiteX55" fmla="*/ 209900 w 613096"/>
                <a:gd name="connsiteY55" fmla="*/ 567670 h 720239"/>
                <a:gd name="connsiteX56" fmla="*/ 156015 w 613096"/>
                <a:gd name="connsiteY56" fmla="*/ 565791 h 720239"/>
                <a:gd name="connsiteX57" fmla="*/ 104637 w 613096"/>
                <a:gd name="connsiteY57" fmla="*/ 572996 h 720239"/>
                <a:gd name="connsiteX58" fmla="*/ 100251 w 613096"/>
                <a:gd name="connsiteY58" fmla="*/ 574562 h 720239"/>
                <a:gd name="connsiteX59" fmla="*/ 96491 w 613096"/>
                <a:gd name="connsiteY59" fmla="*/ 577069 h 720239"/>
                <a:gd name="connsiteX60" fmla="*/ 79261 w 613096"/>
                <a:gd name="connsiteY60" fmla="*/ 590540 h 720239"/>
                <a:gd name="connsiteX61" fmla="*/ 66729 w 613096"/>
                <a:gd name="connsiteY61" fmla="*/ 597432 h 720239"/>
                <a:gd name="connsiteX62" fmla="*/ 53885 w 613096"/>
                <a:gd name="connsiteY62" fmla="*/ 604011 h 720239"/>
                <a:gd name="connsiteX63" fmla="*/ 72995 w 613096"/>
                <a:gd name="connsiteY63" fmla="*/ 557018 h 720239"/>
                <a:gd name="connsiteX64" fmla="*/ 74562 w 613096"/>
                <a:gd name="connsiteY64" fmla="*/ 543547 h 720239"/>
                <a:gd name="connsiteX65" fmla="*/ 72055 w 613096"/>
                <a:gd name="connsiteY65" fmla="*/ 500627 h 720239"/>
                <a:gd name="connsiteX66" fmla="*/ 68922 w 613096"/>
                <a:gd name="connsiteY66" fmla="*/ 484650 h 720239"/>
                <a:gd name="connsiteX67" fmla="*/ 33835 w 613096"/>
                <a:gd name="connsiteY67" fmla="*/ 415727 h 720239"/>
                <a:gd name="connsiteX68" fmla="*/ 26316 w 613096"/>
                <a:gd name="connsiteY68" fmla="*/ 405076 h 720239"/>
                <a:gd name="connsiteX69" fmla="*/ 16604 w 613096"/>
                <a:gd name="connsiteY69" fmla="*/ 394111 h 720239"/>
                <a:gd name="connsiteX70" fmla="*/ 11592 w 613096"/>
                <a:gd name="connsiteY70" fmla="*/ 385652 h 720239"/>
                <a:gd name="connsiteX71" fmla="*/ 3446 w 613096"/>
                <a:gd name="connsiteY71" fmla="*/ 375941 h 720239"/>
                <a:gd name="connsiteX72" fmla="*/ 1253 w 613096"/>
                <a:gd name="connsiteY72" fmla="*/ 369361 h 720239"/>
                <a:gd name="connsiteX73" fmla="*/ 1566 w 613096"/>
                <a:gd name="connsiteY73" fmla="*/ 364662 h 720239"/>
                <a:gd name="connsiteX74" fmla="*/ 4386 w 613096"/>
                <a:gd name="connsiteY74" fmla="*/ 355264 h 720239"/>
                <a:gd name="connsiteX75" fmla="*/ 4699 w 613096"/>
                <a:gd name="connsiteY75" fmla="*/ 351504 h 720239"/>
                <a:gd name="connsiteX76" fmla="*/ 0 w 613096"/>
                <a:gd name="connsiteY76" fmla="*/ 338033 h 720239"/>
                <a:gd name="connsiteX77" fmla="*/ 2193 w 613096"/>
                <a:gd name="connsiteY77" fmla="*/ 330828 h 720239"/>
                <a:gd name="connsiteX78" fmla="*/ 4386 w 613096"/>
                <a:gd name="connsiteY78" fmla="*/ 325815 h 720239"/>
                <a:gd name="connsiteX79" fmla="*/ 5639 w 613096"/>
                <a:gd name="connsiteY79" fmla="*/ 320802 h 720239"/>
                <a:gd name="connsiteX80" fmla="*/ 4699 w 613096"/>
                <a:gd name="connsiteY80" fmla="*/ 315477 h 720239"/>
                <a:gd name="connsiteX81" fmla="*/ 13471 w 613096"/>
                <a:gd name="connsiteY81" fmla="*/ 310777 h 720239"/>
                <a:gd name="connsiteX82" fmla="*/ 41354 w 613096"/>
                <a:gd name="connsiteY82" fmla="*/ 291354 h 720239"/>
                <a:gd name="connsiteX83" fmla="*/ 57958 w 613096"/>
                <a:gd name="connsiteY83" fmla="*/ 276316 h 720239"/>
                <a:gd name="connsiteX84" fmla="*/ 73622 w 613096"/>
                <a:gd name="connsiteY84" fmla="*/ 259086 h 720239"/>
                <a:gd name="connsiteX85" fmla="*/ 82707 w 613096"/>
                <a:gd name="connsiteY85" fmla="*/ 244048 h 720239"/>
                <a:gd name="connsiteX86" fmla="*/ 88346 w 613096"/>
                <a:gd name="connsiteY86" fmla="*/ 231516 h 720239"/>
                <a:gd name="connsiteX87" fmla="*/ 94925 w 613096"/>
                <a:gd name="connsiteY87" fmla="*/ 220552 h 720239"/>
                <a:gd name="connsiteX88" fmla="*/ 104637 w 613096"/>
                <a:gd name="connsiteY88" fmla="*/ 211467 h 720239"/>
                <a:gd name="connsiteX89" fmla="*/ 121241 w 613096"/>
                <a:gd name="connsiteY89" fmla="*/ 199562 h 720239"/>
                <a:gd name="connsiteX90" fmla="*/ 149750 w 613096"/>
                <a:gd name="connsiteY90" fmla="*/ 186404 h 720239"/>
                <a:gd name="connsiteX91" fmla="*/ 305452 w 613096"/>
                <a:gd name="connsiteY91" fmla="*/ 136278 h 720239"/>
                <a:gd name="connsiteX92" fmla="*/ 350878 w 613096"/>
                <a:gd name="connsiteY92" fmla="*/ 114975 h 720239"/>
                <a:gd name="connsiteX93" fmla="*/ 383146 w 613096"/>
                <a:gd name="connsiteY93" fmla="*/ 92105 h 720239"/>
                <a:gd name="connsiteX94" fmla="*/ 402883 w 613096"/>
                <a:gd name="connsiteY94" fmla="*/ 73308 h 720239"/>
                <a:gd name="connsiteX95" fmla="*/ 414788 w 613096"/>
                <a:gd name="connsiteY95" fmla="*/ 54511 h 720239"/>
                <a:gd name="connsiteX96" fmla="*/ 419800 w 613096"/>
                <a:gd name="connsiteY96" fmla="*/ 41980 h 720239"/>
                <a:gd name="connsiteX97" fmla="*/ 421367 w 613096"/>
                <a:gd name="connsiteY97" fmla="*/ 32895 h 720239"/>
                <a:gd name="connsiteX98" fmla="*/ 420740 w 613096"/>
                <a:gd name="connsiteY98" fmla="*/ 27256 h 720239"/>
                <a:gd name="connsiteX99" fmla="*/ 419487 w 613096"/>
                <a:gd name="connsiteY99" fmla="*/ 23496 h 720239"/>
                <a:gd name="connsiteX100" fmla="*/ 414474 w 613096"/>
                <a:gd name="connsiteY100" fmla="*/ 16291 h 720239"/>
                <a:gd name="connsiteX101" fmla="*/ 413535 w 613096"/>
                <a:gd name="connsiteY101" fmla="*/ 12845 h 720239"/>
                <a:gd name="connsiteX102" fmla="*/ 414161 w 613096"/>
                <a:gd name="connsiteY102" fmla="*/ 8772 h 720239"/>
                <a:gd name="connsiteX103" fmla="*/ 417294 w 613096"/>
                <a:gd name="connsiteY103" fmla="*/ 6892 h 720239"/>
                <a:gd name="connsiteX104" fmla="*/ 421367 w 613096"/>
                <a:gd name="connsiteY104" fmla="*/ 5952 h 720239"/>
                <a:gd name="connsiteX105" fmla="*/ 427319 w 613096"/>
                <a:gd name="connsiteY105" fmla="*/ 6266 h 720239"/>
                <a:gd name="connsiteX106" fmla="*/ 432645 w 613096"/>
                <a:gd name="connsiteY106" fmla="*/ 7519 h 720239"/>
                <a:gd name="connsiteX107" fmla="*/ 442043 w 613096"/>
                <a:gd name="connsiteY107" fmla="*/ 12218 h 720239"/>
                <a:gd name="connsiteX108" fmla="*/ 445490 w 613096"/>
                <a:gd name="connsiteY108" fmla="*/ 13471 h 720239"/>
                <a:gd name="connsiteX109" fmla="*/ 450189 w 613096"/>
                <a:gd name="connsiteY109" fmla="*/ 13784 h 720239"/>
                <a:gd name="connsiteX110" fmla="*/ 503134 w 613096"/>
                <a:gd name="connsiteY110" fmla="*/ 0 h 720239"/>
                <a:gd name="connsiteX111" fmla="*/ 523811 w 613096"/>
                <a:gd name="connsiteY111" fmla="*/ 19423 h 72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613096" h="720239">
                  <a:moveTo>
                    <a:pt x="523811" y="19423"/>
                  </a:moveTo>
                  <a:lnTo>
                    <a:pt x="530703" y="49812"/>
                  </a:lnTo>
                  <a:lnTo>
                    <a:pt x="532269" y="80514"/>
                  </a:lnTo>
                  <a:lnTo>
                    <a:pt x="527570" y="117168"/>
                  </a:lnTo>
                  <a:lnTo>
                    <a:pt x="510026" y="185777"/>
                  </a:lnTo>
                  <a:lnTo>
                    <a:pt x="510339" y="214286"/>
                  </a:lnTo>
                  <a:lnTo>
                    <a:pt x="513785" y="233083"/>
                  </a:lnTo>
                  <a:lnTo>
                    <a:pt x="520364" y="247181"/>
                  </a:lnTo>
                  <a:lnTo>
                    <a:pt x="527257" y="256893"/>
                  </a:lnTo>
                  <a:lnTo>
                    <a:pt x="540101" y="271304"/>
                  </a:lnTo>
                  <a:lnTo>
                    <a:pt x="544174" y="277256"/>
                  </a:lnTo>
                  <a:lnTo>
                    <a:pt x="545740" y="283208"/>
                  </a:lnTo>
                  <a:lnTo>
                    <a:pt x="545427" y="291354"/>
                  </a:lnTo>
                  <a:lnTo>
                    <a:pt x="543861" y="300439"/>
                  </a:lnTo>
                  <a:lnTo>
                    <a:pt x="542921" y="311717"/>
                  </a:lnTo>
                  <a:lnTo>
                    <a:pt x="544487" y="321742"/>
                  </a:lnTo>
                  <a:lnTo>
                    <a:pt x="549813" y="333020"/>
                  </a:lnTo>
                  <a:lnTo>
                    <a:pt x="569237" y="359650"/>
                  </a:lnTo>
                  <a:lnTo>
                    <a:pt x="579888" y="379700"/>
                  </a:lnTo>
                  <a:lnTo>
                    <a:pt x="583648" y="391918"/>
                  </a:lnTo>
                  <a:lnTo>
                    <a:pt x="589600" y="427946"/>
                  </a:lnTo>
                  <a:lnTo>
                    <a:pt x="591167" y="474938"/>
                  </a:lnTo>
                  <a:lnTo>
                    <a:pt x="589600" y="530389"/>
                  </a:lnTo>
                  <a:lnTo>
                    <a:pt x="590853" y="539788"/>
                  </a:lnTo>
                  <a:lnTo>
                    <a:pt x="593673" y="548247"/>
                  </a:lnTo>
                  <a:lnTo>
                    <a:pt x="600878" y="563597"/>
                  </a:lnTo>
                  <a:lnTo>
                    <a:pt x="603385" y="571429"/>
                  </a:lnTo>
                  <a:lnTo>
                    <a:pt x="603698" y="579261"/>
                  </a:lnTo>
                  <a:lnTo>
                    <a:pt x="602758" y="588034"/>
                  </a:lnTo>
                  <a:lnTo>
                    <a:pt x="603071" y="595866"/>
                  </a:lnTo>
                  <a:lnTo>
                    <a:pt x="604638" y="602445"/>
                  </a:lnTo>
                  <a:lnTo>
                    <a:pt x="611217" y="614036"/>
                  </a:lnTo>
                  <a:lnTo>
                    <a:pt x="613096" y="619988"/>
                  </a:lnTo>
                  <a:lnTo>
                    <a:pt x="612157" y="626254"/>
                  </a:lnTo>
                  <a:lnTo>
                    <a:pt x="608084" y="633460"/>
                  </a:lnTo>
                  <a:lnTo>
                    <a:pt x="599625" y="642232"/>
                  </a:lnTo>
                  <a:lnTo>
                    <a:pt x="585528" y="652570"/>
                  </a:lnTo>
                  <a:lnTo>
                    <a:pt x="550126" y="672307"/>
                  </a:lnTo>
                  <a:lnTo>
                    <a:pt x="541041" y="679199"/>
                  </a:lnTo>
                  <a:lnTo>
                    <a:pt x="532582" y="687344"/>
                  </a:lnTo>
                  <a:lnTo>
                    <a:pt x="523184" y="701442"/>
                  </a:lnTo>
                  <a:lnTo>
                    <a:pt x="521304" y="720239"/>
                  </a:lnTo>
                  <a:lnTo>
                    <a:pt x="458961" y="704262"/>
                  </a:lnTo>
                  <a:lnTo>
                    <a:pt x="440790" y="686092"/>
                  </a:lnTo>
                  <a:lnTo>
                    <a:pt x="424813" y="630327"/>
                  </a:lnTo>
                  <a:lnTo>
                    <a:pt x="419800" y="619049"/>
                  </a:lnTo>
                  <a:lnTo>
                    <a:pt x="414474" y="608710"/>
                  </a:lnTo>
                  <a:lnTo>
                    <a:pt x="405076" y="596492"/>
                  </a:lnTo>
                  <a:lnTo>
                    <a:pt x="395051" y="589600"/>
                  </a:lnTo>
                  <a:lnTo>
                    <a:pt x="286028" y="550753"/>
                  </a:lnTo>
                  <a:lnTo>
                    <a:pt x="269737" y="548873"/>
                  </a:lnTo>
                  <a:lnTo>
                    <a:pt x="260652" y="549186"/>
                  </a:lnTo>
                  <a:lnTo>
                    <a:pt x="253447" y="550753"/>
                  </a:lnTo>
                  <a:lnTo>
                    <a:pt x="224625" y="564537"/>
                  </a:lnTo>
                  <a:lnTo>
                    <a:pt x="217106" y="566730"/>
                  </a:lnTo>
                  <a:lnTo>
                    <a:pt x="209900" y="567670"/>
                  </a:lnTo>
                  <a:lnTo>
                    <a:pt x="156015" y="565791"/>
                  </a:lnTo>
                  <a:lnTo>
                    <a:pt x="104637" y="572996"/>
                  </a:lnTo>
                  <a:lnTo>
                    <a:pt x="100251" y="574562"/>
                  </a:lnTo>
                  <a:lnTo>
                    <a:pt x="96491" y="577069"/>
                  </a:lnTo>
                  <a:lnTo>
                    <a:pt x="79261" y="590540"/>
                  </a:lnTo>
                  <a:lnTo>
                    <a:pt x="66729" y="597432"/>
                  </a:lnTo>
                  <a:lnTo>
                    <a:pt x="53885" y="604011"/>
                  </a:lnTo>
                  <a:lnTo>
                    <a:pt x="72995" y="557018"/>
                  </a:lnTo>
                  <a:lnTo>
                    <a:pt x="74562" y="543547"/>
                  </a:lnTo>
                  <a:lnTo>
                    <a:pt x="72055" y="500627"/>
                  </a:lnTo>
                  <a:lnTo>
                    <a:pt x="68922" y="484650"/>
                  </a:lnTo>
                  <a:lnTo>
                    <a:pt x="33835" y="415727"/>
                  </a:lnTo>
                  <a:lnTo>
                    <a:pt x="26316" y="405076"/>
                  </a:lnTo>
                  <a:lnTo>
                    <a:pt x="16604" y="394111"/>
                  </a:lnTo>
                  <a:lnTo>
                    <a:pt x="11592" y="385652"/>
                  </a:lnTo>
                  <a:lnTo>
                    <a:pt x="3446" y="375941"/>
                  </a:lnTo>
                  <a:lnTo>
                    <a:pt x="1253" y="369361"/>
                  </a:lnTo>
                  <a:lnTo>
                    <a:pt x="1566" y="364662"/>
                  </a:lnTo>
                  <a:lnTo>
                    <a:pt x="4386" y="355264"/>
                  </a:lnTo>
                  <a:lnTo>
                    <a:pt x="4699" y="351504"/>
                  </a:lnTo>
                  <a:lnTo>
                    <a:pt x="0" y="338033"/>
                  </a:lnTo>
                  <a:lnTo>
                    <a:pt x="2193" y="330828"/>
                  </a:lnTo>
                  <a:lnTo>
                    <a:pt x="4386" y="325815"/>
                  </a:lnTo>
                  <a:lnTo>
                    <a:pt x="5639" y="320802"/>
                  </a:lnTo>
                  <a:lnTo>
                    <a:pt x="4699" y="315477"/>
                  </a:lnTo>
                  <a:lnTo>
                    <a:pt x="13471" y="310777"/>
                  </a:lnTo>
                  <a:lnTo>
                    <a:pt x="41354" y="291354"/>
                  </a:lnTo>
                  <a:lnTo>
                    <a:pt x="57958" y="276316"/>
                  </a:lnTo>
                  <a:lnTo>
                    <a:pt x="73622" y="259086"/>
                  </a:lnTo>
                  <a:lnTo>
                    <a:pt x="82707" y="244048"/>
                  </a:lnTo>
                  <a:lnTo>
                    <a:pt x="88346" y="231516"/>
                  </a:lnTo>
                  <a:lnTo>
                    <a:pt x="94925" y="220552"/>
                  </a:lnTo>
                  <a:lnTo>
                    <a:pt x="104637" y="211467"/>
                  </a:lnTo>
                  <a:lnTo>
                    <a:pt x="121241" y="199562"/>
                  </a:lnTo>
                  <a:lnTo>
                    <a:pt x="149750" y="186404"/>
                  </a:lnTo>
                  <a:lnTo>
                    <a:pt x="305452" y="136278"/>
                  </a:lnTo>
                  <a:lnTo>
                    <a:pt x="350878" y="114975"/>
                  </a:lnTo>
                  <a:lnTo>
                    <a:pt x="383146" y="92105"/>
                  </a:lnTo>
                  <a:lnTo>
                    <a:pt x="402883" y="73308"/>
                  </a:lnTo>
                  <a:lnTo>
                    <a:pt x="414788" y="54511"/>
                  </a:lnTo>
                  <a:lnTo>
                    <a:pt x="419800" y="41980"/>
                  </a:lnTo>
                  <a:lnTo>
                    <a:pt x="421367" y="32895"/>
                  </a:lnTo>
                  <a:lnTo>
                    <a:pt x="420740" y="27256"/>
                  </a:lnTo>
                  <a:lnTo>
                    <a:pt x="419487" y="23496"/>
                  </a:lnTo>
                  <a:lnTo>
                    <a:pt x="414474" y="16291"/>
                  </a:lnTo>
                  <a:lnTo>
                    <a:pt x="413535" y="12845"/>
                  </a:lnTo>
                  <a:lnTo>
                    <a:pt x="414161" y="8772"/>
                  </a:lnTo>
                  <a:lnTo>
                    <a:pt x="417294" y="6892"/>
                  </a:lnTo>
                  <a:lnTo>
                    <a:pt x="421367" y="5952"/>
                  </a:lnTo>
                  <a:lnTo>
                    <a:pt x="427319" y="6266"/>
                  </a:lnTo>
                  <a:lnTo>
                    <a:pt x="432645" y="7519"/>
                  </a:lnTo>
                  <a:lnTo>
                    <a:pt x="442043" y="12218"/>
                  </a:lnTo>
                  <a:lnTo>
                    <a:pt x="445490" y="13471"/>
                  </a:lnTo>
                  <a:lnTo>
                    <a:pt x="450189" y="13784"/>
                  </a:lnTo>
                  <a:lnTo>
                    <a:pt x="503134" y="0"/>
                  </a:lnTo>
                  <a:lnTo>
                    <a:pt x="523811" y="19423"/>
                  </a:lnTo>
                  <a:close/>
                </a:path>
              </a:pathLst>
            </a:custGeom>
            <a:grpFill/>
            <a:ln w="6248" cap="rnd">
              <a:solidFill>
                <a:srgbClr val="0070C0"/>
              </a:solidFill>
              <a:prstDash val="solid"/>
              <a:round/>
            </a:ln>
          </p:spPr>
          <p:txBody>
            <a:bodyPr rtlCol="0" anchor="ctr"/>
            <a:lstStyle/>
            <a:p>
              <a:endParaRPr lang="vi-VN"/>
            </a:p>
          </p:txBody>
        </p:sp>
        <p:sp>
          <p:nvSpPr>
            <p:cNvPr id="105" name="Freeform: Shape 104">
              <a:extLst>
                <a:ext uri="{FF2B5EF4-FFF2-40B4-BE49-F238E27FC236}">
                  <a16:creationId xmlns:a16="http://schemas.microsoft.com/office/drawing/2014/main" id="{09A09AEC-610D-4847-A09D-75407D403510}"/>
                </a:ext>
              </a:extLst>
            </p:cNvPr>
            <p:cNvSpPr/>
            <p:nvPr/>
          </p:nvSpPr>
          <p:spPr>
            <a:xfrm>
              <a:off x="5151632" y="5087150"/>
              <a:ext cx="343358" cy="464286"/>
            </a:xfrm>
            <a:custGeom>
              <a:avLst/>
              <a:gdLst>
                <a:gd name="connsiteX0" fmla="*/ 282269 w 343358"/>
                <a:gd name="connsiteY0" fmla="*/ 275377 h 464286"/>
                <a:gd name="connsiteX1" fmla="*/ 285401 w 343358"/>
                <a:gd name="connsiteY1" fmla="*/ 276630 h 464286"/>
                <a:gd name="connsiteX2" fmla="*/ 287908 w 343358"/>
                <a:gd name="connsiteY2" fmla="*/ 278823 h 464286"/>
                <a:gd name="connsiteX3" fmla="*/ 290727 w 343358"/>
                <a:gd name="connsiteY3" fmla="*/ 284149 h 464286"/>
                <a:gd name="connsiteX4" fmla="*/ 284148 w 343358"/>
                <a:gd name="connsiteY4" fmla="*/ 289161 h 464286"/>
                <a:gd name="connsiteX5" fmla="*/ 282269 w 343358"/>
                <a:gd name="connsiteY5" fmla="*/ 290101 h 464286"/>
                <a:gd name="connsiteX6" fmla="*/ 279762 w 343358"/>
                <a:gd name="connsiteY6" fmla="*/ 287282 h 464286"/>
                <a:gd name="connsiteX7" fmla="*/ 277256 w 343358"/>
                <a:gd name="connsiteY7" fmla="*/ 285715 h 464286"/>
                <a:gd name="connsiteX8" fmla="*/ 273810 w 343358"/>
                <a:gd name="connsiteY8" fmla="*/ 285401 h 464286"/>
                <a:gd name="connsiteX9" fmla="*/ 272557 w 343358"/>
                <a:gd name="connsiteY9" fmla="*/ 288221 h 464286"/>
                <a:gd name="connsiteX10" fmla="*/ 273183 w 343358"/>
                <a:gd name="connsiteY10" fmla="*/ 290101 h 464286"/>
                <a:gd name="connsiteX11" fmla="*/ 264725 w 343358"/>
                <a:gd name="connsiteY11" fmla="*/ 289161 h 464286"/>
                <a:gd name="connsiteX12" fmla="*/ 256893 w 343358"/>
                <a:gd name="connsiteY12" fmla="*/ 285088 h 464286"/>
                <a:gd name="connsiteX13" fmla="*/ 250627 w 343358"/>
                <a:gd name="connsiteY13" fmla="*/ 279763 h 464286"/>
                <a:gd name="connsiteX14" fmla="*/ 246868 w 343358"/>
                <a:gd name="connsiteY14" fmla="*/ 275377 h 464286"/>
                <a:gd name="connsiteX15" fmla="*/ 246868 w 343358"/>
                <a:gd name="connsiteY15" fmla="*/ 272244 h 464286"/>
                <a:gd name="connsiteX16" fmla="*/ 258772 w 343358"/>
                <a:gd name="connsiteY16" fmla="*/ 275377 h 464286"/>
                <a:gd name="connsiteX17" fmla="*/ 258772 w 343358"/>
                <a:gd name="connsiteY17" fmla="*/ 269111 h 464286"/>
                <a:gd name="connsiteX18" fmla="*/ 266291 w 343358"/>
                <a:gd name="connsiteY18" fmla="*/ 272244 h 464286"/>
                <a:gd name="connsiteX19" fmla="*/ 282269 w 343358"/>
                <a:gd name="connsiteY19" fmla="*/ 275377 h 464286"/>
                <a:gd name="connsiteX20" fmla="*/ 314850 w 343358"/>
                <a:gd name="connsiteY20" fmla="*/ 123121 h 464286"/>
                <a:gd name="connsiteX21" fmla="*/ 312657 w 343358"/>
                <a:gd name="connsiteY21" fmla="*/ 128760 h 464286"/>
                <a:gd name="connsiteX22" fmla="*/ 305765 w 343358"/>
                <a:gd name="connsiteY22" fmla="*/ 126567 h 464286"/>
                <a:gd name="connsiteX23" fmla="*/ 290101 w 343358"/>
                <a:gd name="connsiteY23" fmla="*/ 115602 h 464286"/>
                <a:gd name="connsiteX24" fmla="*/ 285088 w 343358"/>
                <a:gd name="connsiteY24" fmla="*/ 109023 h 464286"/>
                <a:gd name="connsiteX25" fmla="*/ 280076 w 343358"/>
                <a:gd name="connsiteY25" fmla="*/ 107457 h 464286"/>
                <a:gd name="connsiteX26" fmla="*/ 275063 w 343358"/>
                <a:gd name="connsiteY26" fmla="*/ 104010 h 464286"/>
                <a:gd name="connsiteX27" fmla="*/ 278823 w 343358"/>
                <a:gd name="connsiteY27" fmla="*/ 98058 h 464286"/>
                <a:gd name="connsiteX28" fmla="*/ 289788 w 343358"/>
                <a:gd name="connsiteY28" fmla="*/ 96805 h 464286"/>
                <a:gd name="connsiteX29" fmla="*/ 299499 w 343358"/>
                <a:gd name="connsiteY29" fmla="*/ 98371 h 464286"/>
                <a:gd name="connsiteX30" fmla="*/ 305452 w 343358"/>
                <a:gd name="connsiteY30" fmla="*/ 99938 h 464286"/>
                <a:gd name="connsiteX31" fmla="*/ 308585 w 343358"/>
                <a:gd name="connsiteY31" fmla="*/ 104324 h 464286"/>
                <a:gd name="connsiteX32" fmla="*/ 309838 w 343358"/>
                <a:gd name="connsiteY32" fmla="*/ 109649 h 464286"/>
                <a:gd name="connsiteX33" fmla="*/ 314850 w 343358"/>
                <a:gd name="connsiteY33" fmla="*/ 123121 h 464286"/>
                <a:gd name="connsiteX34" fmla="*/ 306078 w 343358"/>
                <a:gd name="connsiteY34" fmla="*/ 8459 h 464286"/>
                <a:gd name="connsiteX35" fmla="*/ 302945 w 343358"/>
                <a:gd name="connsiteY35" fmla="*/ 9085 h 464286"/>
                <a:gd name="connsiteX36" fmla="*/ 299186 w 343358"/>
                <a:gd name="connsiteY36" fmla="*/ 12531 h 464286"/>
                <a:gd name="connsiteX37" fmla="*/ 302005 w 343358"/>
                <a:gd name="connsiteY37" fmla="*/ 15977 h 464286"/>
                <a:gd name="connsiteX38" fmla="*/ 302632 w 343358"/>
                <a:gd name="connsiteY38" fmla="*/ 21303 h 464286"/>
                <a:gd name="connsiteX39" fmla="*/ 302319 w 343358"/>
                <a:gd name="connsiteY39" fmla="*/ 27256 h 464286"/>
                <a:gd name="connsiteX40" fmla="*/ 302319 w 343358"/>
                <a:gd name="connsiteY40" fmla="*/ 33522 h 464286"/>
                <a:gd name="connsiteX41" fmla="*/ 321429 w 343358"/>
                <a:gd name="connsiteY41" fmla="*/ 70489 h 464286"/>
                <a:gd name="connsiteX42" fmla="*/ 328008 w 343358"/>
                <a:gd name="connsiteY42" fmla="*/ 78008 h 464286"/>
                <a:gd name="connsiteX43" fmla="*/ 334274 w 343358"/>
                <a:gd name="connsiteY43" fmla="*/ 78321 h 464286"/>
                <a:gd name="connsiteX44" fmla="*/ 342106 w 343358"/>
                <a:gd name="connsiteY44" fmla="*/ 83960 h 464286"/>
                <a:gd name="connsiteX45" fmla="*/ 343359 w 343358"/>
                <a:gd name="connsiteY45" fmla="*/ 85840 h 464286"/>
                <a:gd name="connsiteX46" fmla="*/ 342419 w 343358"/>
                <a:gd name="connsiteY46" fmla="*/ 89286 h 464286"/>
                <a:gd name="connsiteX47" fmla="*/ 336780 w 343358"/>
                <a:gd name="connsiteY47" fmla="*/ 91166 h 464286"/>
                <a:gd name="connsiteX48" fmla="*/ 334274 w 343358"/>
                <a:gd name="connsiteY48" fmla="*/ 93359 h 464286"/>
                <a:gd name="connsiteX49" fmla="*/ 333334 w 343358"/>
                <a:gd name="connsiteY49" fmla="*/ 99938 h 464286"/>
                <a:gd name="connsiteX50" fmla="*/ 334900 w 343358"/>
                <a:gd name="connsiteY50" fmla="*/ 117481 h 464286"/>
                <a:gd name="connsiteX51" fmla="*/ 334274 w 343358"/>
                <a:gd name="connsiteY51" fmla="*/ 123121 h 464286"/>
                <a:gd name="connsiteX52" fmla="*/ 329574 w 343358"/>
                <a:gd name="connsiteY52" fmla="*/ 125627 h 464286"/>
                <a:gd name="connsiteX53" fmla="*/ 325189 w 343358"/>
                <a:gd name="connsiteY53" fmla="*/ 120927 h 464286"/>
                <a:gd name="connsiteX54" fmla="*/ 319863 w 343358"/>
                <a:gd name="connsiteY54" fmla="*/ 108083 h 464286"/>
                <a:gd name="connsiteX55" fmla="*/ 314850 w 343358"/>
                <a:gd name="connsiteY55" fmla="*/ 102444 h 464286"/>
                <a:gd name="connsiteX56" fmla="*/ 313910 w 343358"/>
                <a:gd name="connsiteY56" fmla="*/ 97745 h 464286"/>
                <a:gd name="connsiteX57" fmla="*/ 322682 w 343358"/>
                <a:gd name="connsiteY57" fmla="*/ 90226 h 464286"/>
                <a:gd name="connsiteX58" fmla="*/ 322682 w 343358"/>
                <a:gd name="connsiteY58" fmla="*/ 87406 h 464286"/>
                <a:gd name="connsiteX59" fmla="*/ 313910 w 343358"/>
                <a:gd name="connsiteY59" fmla="*/ 72055 h 464286"/>
                <a:gd name="connsiteX60" fmla="*/ 313284 w 343358"/>
                <a:gd name="connsiteY60" fmla="*/ 76441 h 464286"/>
                <a:gd name="connsiteX61" fmla="*/ 310777 w 343358"/>
                <a:gd name="connsiteY61" fmla="*/ 78321 h 464286"/>
                <a:gd name="connsiteX62" fmla="*/ 307331 w 343358"/>
                <a:gd name="connsiteY62" fmla="*/ 78948 h 464286"/>
                <a:gd name="connsiteX63" fmla="*/ 302319 w 343358"/>
                <a:gd name="connsiteY63" fmla="*/ 78321 h 464286"/>
                <a:gd name="connsiteX64" fmla="*/ 304199 w 343358"/>
                <a:gd name="connsiteY64" fmla="*/ 82081 h 464286"/>
                <a:gd name="connsiteX65" fmla="*/ 304825 w 343358"/>
                <a:gd name="connsiteY65" fmla="*/ 85840 h 464286"/>
                <a:gd name="connsiteX66" fmla="*/ 304199 w 343358"/>
                <a:gd name="connsiteY66" fmla="*/ 89599 h 464286"/>
                <a:gd name="connsiteX67" fmla="*/ 302319 w 343358"/>
                <a:gd name="connsiteY67" fmla="*/ 93359 h 464286"/>
                <a:gd name="connsiteX68" fmla="*/ 300126 w 343358"/>
                <a:gd name="connsiteY68" fmla="*/ 88973 h 464286"/>
                <a:gd name="connsiteX69" fmla="*/ 296993 w 343358"/>
                <a:gd name="connsiteY69" fmla="*/ 85840 h 464286"/>
                <a:gd name="connsiteX70" fmla="*/ 293234 w 343358"/>
                <a:gd name="connsiteY70" fmla="*/ 84273 h 464286"/>
                <a:gd name="connsiteX71" fmla="*/ 287908 w 343358"/>
                <a:gd name="connsiteY71" fmla="*/ 84273 h 464286"/>
                <a:gd name="connsiteX72" fmla="*/ 295740 w 343358"/>
                <a:gd name="connsiteY72" fmla="*/ 72995 h 464286"/>
                <a:gd name="connsiteX73" fmla="*/ 296680 w 343358"/>
                <a:gd name="connsiteY73" fmla="*/ 70802 h 464286"/>
                <a:gd name="connsiteX74" fmla="*/ 306392 w 343358"/>
                <a:gd name="connsiteY74" fmla="*/ 65790 h 464286"/>
                <a:gd name="connsiteX75" fmla="*/ 308271 w 343358"/>
                <a:gd name="connsiteY75" fmla="*/ 61717 h 464286"/>
                <a:gd name="connsiteX76" fmla="*/ 306705 w 343358"/>
                <a:gd name="connsiteY76" fmla="*/ 54825 h 464286"/>
                <a:gd name="connsiteX77" fmla="*/ 299499 w 343358"/>
                <a:gd name="connsiteY77" fmla="*/ 44800 h 464286"/>
                <a:gd name="connsiteX78" fmla="*/ 296680 w 343358"/>
                <a:gd name="connsiteY78" fmla="*/ 39474 h 464286"/>
                <a:gd name="connsiteX79" fmla="*/ 296680 w 343358"/>
                <a:gd name="connsiteY79" fmla="*/ 26316 h 464286"/>
                <a:gd name="connsiteX80" fmla="*/ 295113 w 343358"/>
                <a:gd name="connsiteY80" fmla="*/ 24436 h 464286"/>
                <a:gd name="connsiteX81" fmla="*/ 290414 w 343358"/>
                <a:gd name="connsiteY81" fmla="*/ 25376 h 464286"/>
                <a:gd name="connsiteX82" fmla="*/ 288848 w 343358"/>
                <a:gd name="connsiteY82" fmla="*/ 28196 h 464286"/>
                <a:gd name="connsiteX83" fmla="*/ 288534 w 343358"/>
                <a:gd name="connsiteY83" fmla="*/ 31642 h 464286"/>
                <a:gd name="connsiteX84" fmla="*/ 286341 w 343358"/>
                <a:gd name="connsiteY84" fmla="*/ 34774 h 464286"/>
                <a:gd name="connsiteX85" fmla="*/ 271617 w 343358"/>
                <a:gd name="connsiteY85" fmla="*/ 44487 h 464286"/>
                <a:gd name="connsiteX86" fmla="*/ 267544 w 343358"/>
                <a:gd name="connsiteY86" fmla="*/ 48559 h 464286"/>
                <a:gd name="connsiteX87" fmla="*/ 257206 w 343358"/>
                <a:gd name="connsiteY87" fmla="*/ 61404 h 464286"/>
                <a:gd name="connsiteX88" fmla="*/ 250940 w 343358"/>
                <a:gd name="connsiteY88" fmla="*/ 67043 h 464286"/>
                <a:gd name="connsiteX89" fmla="*/ 245614 w 343358"/>
                <a:gd name="connsiteY89" fmla="*/ 69549 h 464286"/>
                <a:gd name="connsiteX90" fmla="*/ 241855 w 343358"/>
                <a:gd name="connsiteY90" fmla="*/ 72368 h 464286"/>
                <a:gd name="connsiteX91" fmla="*/ 229637 w 343358"/>
                <a:gd name="connsiteY91" fmla="*/ 90226 h 464286"/>
                <a:gd name="connsiteX92" fmla="*/ 229637 w 343358"/>
                <a:gd name="connsiteY92" fmla="*/ 94298 h 464286"/>
                <a:gd name="connsiteX93" fmla="*/ 230890 w 343358"/>
                <a:gd name="connsiteY93" fmla="*/ 111216 h 464286"/>
                <a:gd name="connsiteX94" fmla="*/ 227757 w 343358"/>
                <a:gd name="connsiteY94" fmla="*/ 114035 h 464286"/>
                <a:gd name="connsiteX95" fmla="*/ 228071 w 343358"/>
                <a:gd name="connsiteY95" fmla="*/ 120927 h 464286"/>
                <a:gd name="connsiteX96" fmla="*/ 229637 w 343358"/>
                <a:gd name="connsiteY96" fmla="*/ 127820 h 464286"/>
                <a:gd name="connsiteX97" fmla="*/ 229637 w 343358"/>
                <a:gd name="connsiteY97" fmla="*/ 131892 h 464286"/>
                <a:gd name="connsiteX98" fmla="*/ 232456 w 343358"/>
                <a:gd name="connsiteY98" fmla="*/ 132832 h 464286"/>
                <a:gd name="connsiteX99" fmla="*/ 232143 w 343358"/>
                <a:gd name="connsiteY99" fmla="*/ 135025 h 464286"/>
                <a:gd name="connsiteX100" fmla="*/ 235276 w 343358"/>
                <a:gd name="connsiteY100" fmla="*/ 135025 h 464286"/>
                <a:gd name="connsiteX101" fmla="*/ 236842 w 343358"/>
                <a:gd name="connsiteY101" fmla="*/ 130640 h 464286"/>
                <a:gd name="connsiteX102" fmla="*/ 237469 w 343358"/>
                <a:gd name="connsiteY102" fmla="*/ 125314 h 464286"/>
                <a:gd name="connsiteX103" fmla="*/ 239349 w 343358"/>
                <a:gd name="connsiteY103" fmla="*/ 121554 h 464286"/>
                <a:gd name="connsiteX104" fmla="*/ 244048 w 343358"/>
                <a:gd name="connsiteY104" fmla="*/ 119988 h 464286"/>
                <a:gd name="connsiteX105" fmla="*/ 244048 w 343358"/>
                <a:gd name="connsiteY105" fmla="*/ 117481 h 464286"/>
                <a:gd name="connsiteX106" fmla="*/ 241229 w 343358"/>
                <a:gd name="connsiteY106" fmla="*/ 117481 h 464286"/>
                <a:gd name="connsiteX107" fmla="*/ 241229 w 343358"/>
                <a:gd name="connsiteY107" fmla="*/ 114035 h 464286"/>
                <a:gd name="connsiteX108" fmla="*/ 248434 w 343358"/>
                <a:gd name="connsiteY108" fmla="*/ 116542 h 464286"/>
                <a:gd name="connsiteX109" fmla="*/ 247494 w 343358"/>
                <a:gd name="connsiteY109" fmla="*/ 122494 h 464286"/>
                <a:gd name="connsiteX110" fmla="*/ 243735 w 343358"/>
                <a:gd name="connsiteY110" fmla="*/ 129700 h 464286"/>
                <a:gd name="connsiteX111" fmla="*/ 241229 w 343358"/>
                <a:gd name="connsiteY111" fmla="*/ 136278 h 464286"/>
                <a:gd name="connsiteX112" fmla="*/ 243421 w 343358"/>
                <a:gd name="connsiteY112" fmla="*/ 144111 h 464286"/>
                <a:gd name="connsiteX113" fmla="*/ 248434 w 343358"/>
                <a:gd name="connsiteY113" fmla="*/ 149750 h 464286"/>
                <a:gd name="connsiteX114" fmla="*/ 269424 w 343358"/>
                <a:gd name="connsiteY114" fmla="*/ 163534 h 464286"/>
                <a:gd name="connsiteX115" fmla="*/ 271617 w 343358"/>
                <a:gd name="connsiteY115" fmla="*/ 166980 h 464286"/>
                <a:gd name="connsiteX116" fmla="*/ 267231 w 343358"/>
                <a:gd name="connsiteY116" fmla="*/ 176066 h 464286"/>
                <a:gd name="connsiteX117" fmla="*/ 267544 w 343358"/>
                <a:gd name="connsiteY117" fmla="*/ 180451 h 464286"/>
                <a:gd name="connsiteX118" fmla="*/ 269424 w 343358"/>
                <a:gd name="connsiteY118" fmla="*/ 183898 h 464286"/>
                <a:gd name="connsiteX119" fmla="*/ 271617 w 343358"/>
                <a:gd name="connsiteY119" fmla="*/ 185464 h 464286"/>
                <a:gd name="connsiteX120" fmla="*/ 277883 w 343358"/>
                <a:gd name="connsiteY120" fmla="*/ 187657 h 464286"/>
                <a:gd name="connsiteX121" fmla="*/ 285715 w 343358"/>
                <a:gd name="connsiteY121" fmla="*/ 192983 h 464286"/>
                <a:gd name="connsiteX122" fmla="*/ 289474 w 343358"/>
                <a:gd name="connsiteY122" fmla="*/ 198935 h 464286"/>
                <a:gd name="connsiteX123" fmla="*/ 284775 w 343358"/>
                <a:gd name="connsiteY123" fmla="*/ 203634 h 464286"/>
                <a:gd name="connsiteX124" fmla="*/ 287908 w 343358"/>
                <a:gd name="connsiteY124" fmla="*/ 206767 h 464286"/>
                <a:gd name="connsiteX125" fmla="*/ 284775 w 343358"/>
                <a:gd name="connsiteY125" fmla="*/ 209587 h 464286"/>
                <a:gd name="connsiteX126" fmla="*/ 279762 w 343358"/>
                <a:gd name="connsiteY126" fmla="*/ 203634 h 464286"/>
                <a:gd name="connsiteX127" fmla="*/ 276630 w 343358"/>
                <a:gd name="connsiteY127" fmla="*/ 207394 h 464286"/>
                <a:gd name="connsiteX128" fmla="*/ 273810 w 343358"/>
                <a:gd name="connsiteY128" fmla="*/ 214913 h 464286"/>
                <a:gd name="connsiteX129" fmla="*/ 268797 w 343358"/>
                <a:gd name="connsiteY129" fmla="*/ 218672 h 464286"/>
                <a:gd name="connsiteX130" fmla="*/ 262532 w 343358"/>
                <a:gd name="connsiteY130" fmla="*/ 216479 h 464286"/>
                <a:gd name="connsiteX131" fmla="*/ 258146 w 343358"/>
                <a:gd name="connsiteY131" fmla="*/ 211467 h 464286"/>
                <a:gd name="connsiteX132" fmla="*/ 252507 w 343358"/>
                <a:gd name="connsiteY132" fmla="*/ 200815 h 464286"/>
                <a:gd name="connsiteX133" fmla="*/ 234023 w 343358"/>
                <a:gd name="connsiteY133" fmla="*/ 179825 h 464286"/>
                <a:gd name="connsiteX134" fmla="*/ 221178 w 343358"/>
                <a:gd name="connsiteY134" fmla="*/ 171680 h 464286"/>
                <a:gd name="connsiteX135" fmla="*/ 208960 w 343358"/>
                <a:gd name="connsiteY135" fmla="*/ 173559 h 464286"/>
                <a:gd name="connsiteX136" fmla="*/ 211153 w 343358"/>
                <a:gd name="connsiteY136" fmla="*/ 176066 h 464286"/>
                <a:gd name="connsiteX137" fmla="*/ 213346 w 343358"/>
                <a:gd name="connsiteY137" fmla="*/ 180765 h 464286"/>
                <a:gd name="connsiteX138" fmla="*/ 206141 w 343358"/>
                <a:gd name="connsiteY138" fmla="*/ 179825 h 464286"/>
                <a:gd name="connsiteX139" fmla="*/ 208334 w 343358"/>
                <a:gd name="connsiteY139" fmla="*/ 185777 h 464286"/>
                <a:gd name="connsiteX140" fmla="*/ 214913 w 343358"/>
                <a:gd name="connsiteY140" fmla="*/ 192983 h 464286"/>
                <a:gd name="connsiteX141" fmla="*/ 217732 w 343358"/>
                <a:gd name="connsiteY141" fmla="*/ 197682 h 464286"/>
                <a:gd name="connsiteX142" fmla="*/ 225878 w 343358"/>
                <a:gd name="connsiteY142" fmla="*/ 196116 h 464286"/>
                <a:gd name="connsiteX143" fmla="*/ 230264 w 343358"/>
                <a:gd name="connsiteY143" fmla="*/ 203008 h 464286"/>
                <a:gd name="connsiteX144" fmla="*/ 231830 w 343358"/>
                <a:gd name="connsiteY144" fmla="*/ 213346 h 464286"/>
                <a:gd name="connsiteX145" fmla="*/ 232143 w 343358"/>
                <a:gd name="connsiteY145" fmla="*/ 223058 h 464286"/>
                <a:gd name="connsiteX146" fmla="*/ 233396 w 343358"/>
                <a:gd name="connsiteY146" fmla="*/ 226504 h 464286"/>
                <a:gd name="connsiteX147" fmla="*/ 236529 w 343358"/>
                <a:gd name="connsiteY147" fmla="*/ 231204 h 464286"/>
                <a:gd name="connsiteX148" fmla="*/ 239975 w 343358"/>
                <a:gd name="connsiteY148" fmla="*/ 234963 h 464286"/>
                <a:gd name="connsiteX149" fmla="*/ 245301 w 343358"/>
                <a:gd name="connsiteY149" fmla="*/ 238723 h 464286"/>
                <a:gd name="connsiteX150" fmla="*/ 245614 w 343358"/>
                <a:gd name="connsiteY150" fmla="*/ 242482 h 464286"/>
                <a:gd name="connsiteX151" fmla="*/ 243108 w 343358"/>
                <a:gd name="connsiteY151" fmla="*/ 244988 h 464286"/>
                <a:gd name="connsiteX152" fmla="*/ 238096 w 343358"/>
                <a:gd name="connsiteY152" fmla="*/ 242482 h 464286"/>
                <a:gd name="connsiteX153" fmla="*/ 235276 w 343358"/>
                <a:gd name="connsiteY153" fmla="*/ 242482 h 464286"/>
                <a:gd name="connsiteX154" fmla="*/ 233710 w 343358"/>
                <a:gd name="connsiteY154" fmla="*/ 245301 h 464286"/>
                <a:gd name="connsiteX155" fmla="*/ 229637 w 343358"/>
                <a:gd name="connsiteY155" fmla="*/ 257206 h 464286"/>
                <a:gd name="connsiteX156" fmla="*/ 219925 w 343358"/>
                <a:gd name="connsiteY156" fmla="*/ 252820 h 464286"/>
                <a:gd name="connsiteX157" fmla="*/ 219925 w 343358"/>
                <a:gd name="connsiteY157" fmla="*/ 255013 h 464286"/>
                <a:gd name="connsiteX158" fmla="*/ 223998 w 343358"/>
                <a:gd name="connsiteY158" fmla="*/ 258146 h 464286"/>
                <a:gd name="connsiteX159" fmla="*/ 232143 w 343358"/>
                <a:gd name="connsiteY159" fmla="*/ 263472 h 464286"/>
                <a:gd name="connsiteX160" fmla="*/ 229637 w 343358"/>
                <a:gd name="connsiteY160" fmla="*/ 270051 h 464286"/>
                <a:gd name="connsiteX161" fmla="*/ 231203 w 343358"/>
                <a:gd name="connsiteY161" fmla="*/ 275063 h 464286"/>
                <a:gd name="connsiteX162" fmla="*/ 234963 w 343358"/>
                <a:gd name="connsiteY162" fmla="*/ 279449 h 464286"/>
                <a:gd name="connsiteX163" fmla="*/ 238096 w 343358"/>
                <a:gd name="connsiteY163" fmla="*/ 284149 h 464286"/>
                <a:gd name="connsiteX164" fmla="*/ 226817 w 343358"/>
                <a:gd name="connsiteY164" fmla="*/ 281016 h 464286"/>
                <a:gd name="connsiteX165" fmla="*/ 222432 w 343358"/>
                <a:gd name="connsiteY165" fmla="*/ 281955 h 464286"/>
                <a:gd name="connsiteX166" fmla="*/ 223685 w 343358"/>
                <a:gd name="connsiteY166" fmla="*/ 284462 h 464286"/>
                <a:gd name="connsiteX167" fmla="*/ 229324 w 343358"/>
                <a:gd name="connsiteY167" fmla="*/ 287282 h 464286"/>
                <a:gd name="connsiteX168" fmla="*/ 231517 w 343358"/>
                <a:gd name="connsiteY168" fmla="*/ 290728 h 464286"/>
                <a:gd name="connsiteX169" fmla="*/ 233710 w 343358"/>
                <a:gd name="connsiteY169" fmla="*/ 302632 h 464286"/>
                <a:gd name="connsiteX170" fmla="*/ 236842 w 343358"/>
                <a:gd name="connsiteY170" fmla="*/ 306392 h 464286"/>
                <a:gd name="connsiteX171" fmla="*/ 239036 w 343358"/>
                <a:gd name="connsiteY171" fmla="*/ 311404 h 464286"/>
                <a:gd name="connsiteX172" fmla="*/ 237156 w 343358"/>
                <a:gd name="connsiteY172" fmla="*/ 315477 h 464286"/>
                <a:gd name="connsiteX173" fmla="*/ 232143 w 343358"/>
                <a:gd name="connsiteY173" fmla="*/ 320176 h 464286"/>
                <a:gd name="connsiteX174" fmla="*/ 231830 w 343358"/>
                <a:gd name="connsiteY174" fmla="*/ 323936 h 464286"/>
                <a:gd name="connsiteX175" fmla="*/ 233396 w 343358"/>
                <a:gd name="connsiteY175" fmla="*/ 341793 h 464286"/>
                <a:gd name="connsiteX176" fmla="*/ 236216 w 343358"/>
                <a:gd name="connsiteY176" fmla="*/ 349625 h 464286"/>
                <a:gd name="connsiteX177" fmla="*/ 248434 w 343358"/>
                <a:gd name="connsiteY177" fmla="*/ 372495 h 464286"/>
                <a:gd name="connsiteX178" fmla="*/ 252193 w 343358"/>
                <a:gd name="connsiteY178" fmla="*/ 377194 h 464286"/>
                <a:gd name="connsiteX179" fmla="*/ 264411 w 343358"/>
                <a:gd name="connsiteY179" fmla="*/ 385652 h 464286"/>
                <a:gd name="connsiteX180" fmla="*/ 264411 w 343358"/>
                <a:gd name="connsiteY180" fmla="*/ 388472 h 464286"/>
                <a:gd name="connsiteX181" fmla="*/ 263158 w 343358"/>
                <a:gd name="connsiteY181" fmla="*/ 397557 h 464286"/>
                <a:gd name="connsiteX182" fmla="*/ 255640 w 343358"/>
                <a:gd name="connsiteY182" fmla="*/ 403510 h 464286"/>
                <a:gd name="connsiteX183" fmla="*/ 255640 w 343358"/>
                <a:gd name="connsiteY183" fmla="*/ 410715 h 464286"/>
                <a:gd name="connsiteX184" fmla="*/ 257519 w 343358"/>
                <a:gd name="connsiteY184" fmla="*/ 416981 h 464286"/>
                <a:gd name="connsiteX185" fmla="*/ 261905 w 343358"/>
                <a:gd name="connsiteY185" fmla="*/ 421994 h 464286"/>
                <a:gd name="connsiteX186" fmla="*/ 267544 w 343358"/>
                <a:gd name="connsiteY186" fmla="*/ 424186 h 464286"/>
                <a:gd name="connsiteX187" fmla="*/ 267544 w 343358"/>
                <a:gd name="connsiteY187" fmla="*/ 427319 h 464286"/>
                <a:gd name="connsiteX188" fmla="*/ 260652 w 343358"/>
                <a:gd name="connsiteY188" fmla="*/ 430139 h 464286"/>
                <a:gd name="connsiteX189" fmla="*/ 253760 w 343358"/>
                <a:gd name="connsiteY189" fmla="*/ 429826 h 464286"/>
                <a:gd name="connsiteX190" fmla="*/ 247807 w 343358"/>
                <a:gd name="connsiteY190" fmla="*/ 426693 h 464286"/>
                <a:gd name="connsiteX191" fmla="*/ 244048 w 343358"/>
                <a:gd name="connsiteY191" fmla="*/ 421367 h 464286"/>
                <a:gd name="connsiteX192" fmla="*/ 238096 w 343358"/>
                <a:gd name="connsiteY192" fmla="*/ 424186 h 464286"/>
                <a:gd name="connsiteX193" fmla="*/ 234649 w 343358"/>
                <a:gd name="connsiteY193" fmla="*/ 411029 h 464286"/>
                <a:gd name="connsiteX194" fmla="*/ 237156 w 343358"/>
                <a:gd name="connsiteY194" fmla="*/ 379387 h 464286"/>
                <a:gd name="connsiteX195" fmla="*/ 232143 w 343358"/>
                <a:gd name="connsiteY195" fmla="*/ 364662 h 464286"/>
                <a:gd name="connsiteX196" fmla="*/ 235276 w 343358"/>
                <a:gd name="connsiteY196" fmla="*/ 364662 h 464286"/>
                <a:gd name="connsiteX197" fmla="*/ 225878 w 343358"/>
                <a:gd name="connsiteY197" fmla="*/ 338973 h 464286"/>
                <a:gd name="connsiteX198" fmla="*/ 221805 w 343358"/>
                <a:gd name="connsiteY198" fmla="*/ 320176 h 464286"/>
                <a:gd name="connsiteX199" fmla="*/ 217732 w 343358"/>
                <a:gd name="connsiteY199" fmla="*/ 315163 h 464286"/>
                <a:gd name="connsiteX200" fmla="*/ 212093 w 343358"/>
                <a:gd name="connsiteY200" fmla="*/ 322682 h 464286"/>
                <a:gd name="connsiteX201" fmla="*/ 217419 w 343358"/>
                <a:gd name="connsiteY201" fmla="*/ 333021 h 464286"/>
                <a:gd name="connsiteX202" fmla="*/ 219925 w 343358"/>
                <a:gd name="connsiteY202" fmla="*/ 336154 h 464286"/>
                <a:gd name="connsiteX203" fmla="*/ 217732 w 343358"/>
                <a:gd name="connsiteY203" fmla="*/ 348372 h 464286"/>
                <a:gd name="connsiteX204" fmla="*/ 219925 w 343358"/>
                <a:gd name="connsiteY204" fmla="*/ 352758 h 464286"/>
                <a:gd name="connsiteX205" fmla="*/ 229950 w 343358"/>
                <a:gd name="connsiteY205" fmla="*/ 362156 h 464286"/>
                <a:gd name="connsiteX206" fmla="*/ 232143 w 343358"/>
                <a:gd name="connsiteY206" fmla="*/ 369049 h 464286"/>
                <a:gd name="connsiteX207" fmla="*/ 230890 w 343358"/>
                <a:gd name="connsiteY207" fmla="*/ 381580 h 464286"/>
                <a:gd name="connsiteX208" fmla="*/ 227131 w 343358"/>
                <a:gd name="connsiteY208" fmla="*/ 394111 h 464286"/>
                <a:gd name="connsiteX209" fmla="*/ 219925 w 343358"/>
                <a:gd name="connsiteY209" fmla="*/ 405389 h 464286"/>
                <a:gd name="connsiteX210" fmla="*/ 208960 w 343358"/>
                <a:gd name="connsiteY210" fmla="*/ 415414 h 464286"/>
                <a:gd name="connsiteX211" fmla="*/ 200815 w 343358"/>
                <a:gd name="connsiteY211" fmla="*/ 416667 h 464286"/>
                <a:gd name="connsiteX212" fmla="*/ 196116 w 343358"/>
                <a:gd name="connsiteY212" fmla="*/ 430765 h 464286"/>
                <a:gd name="connsiteX213" fmla="*/ 198309 w 343358"/>
                <a:gd name="connsiteY213" fmla="*/ 445490 h 464286"/>
                <a:gd name="connsiteX214" fmla="*/ 212093 w 343358"/>
                <a:gd name="connsiteY214" fmla="*/ 447996 h 464286"/>
                <a:gd name="connsiteX215" fmla="*/ 213973 w 343358"/>
                <a:gd name="connsiteY215" fmla="*/ 443923 h 464286"/>
                <a:gd name="connsiteX216" fmla="*/ 220238 w 343358"/>
                <a:gd name="connsiteY216" fmla="*/ 435465 h 464286"/>
                <a:gd name="connsiteX217" fmla="*/ 226504 w 343358"/>
                <a:gd name="connsiteY217" fmla="*/ 428259 h 464286"/>
                <a:gd name="connsiteX218" fmla="*/ 229637 w 343358"/>
                <a:gd name="connsiteY218" fmla="*/ 428886 h 464286"/>
                <a:gd name="connsiteX219" fmla="*/ 228071 w 343358"/>
                <a:gd name="connsiteY219" fmla="*/ 435151 h 464286"/>
                <a:gd name="connsiteX220" fmla="*/ 224938 w 343358"/>
                <a:gd name="connsiteY220" fmla="*/ 440477 h 464286"/>
                <a:gd name="connsiteX221" fmla="*/ 224624 w 343358"/>
                <a:gd name="connsiteY221" fmla="*/ 446429 h 464286"/>
                <a:gd name="connsiteX222" fmla="*/ 229637 w 343358"/>
                <a:gd name="connsiteY222" fmla="*/ 453948 h 464286"/>
                <a:gd name="connsiteX223" fmla="*/ 229324 w 343358"/>
                <a:gd name="connsiteY223" fmla="*/ 463347 h 464286"/>
                <a:gd name="connsiteX224" fmla="*/ 220238 w 343358"/>
                <a:gd name="connsiteY224" fmla="*/ 464287 h 464286"/>
                <a:gd name="connsiteX225" fmla="*/ 214913 w 343358"/>
                <a:gd name="connsiteY225" fmla="*/ 463973 h 464286"/>
                <a:gd name="connsiteX226" fmla="*/ 199562 w 343358"/>
                <a:gd name="connsiteY226" fmla="*/ 461780 h 464286"/>
                <a:gd name="connsiteX227" fmla="*/ 191103 w 343358"/>
                <a:gd name="connsiteY227" fmla="*/ 459274 h 464286"/>
                <a:gd name="connsiteX228" fmla="*/ 184524 w 343358"/>
                <a:gd name="connsiteY228" fmla="*/ 455202 h 464286"/>
                <a:gd name="connsiteX229" fmla="*/ 179198 w 343358"/>
                <a:gd name="connsiteY229" fmla="*/ 449875 h 464286"/>
                <a:gd name="connsiteX230" fmla="*/ 173873 w 343358"/>
                <a:gd name="connsiteY230" fmla="*/ 440477 h 464286"/>
                <a:gd name="connsiteX231" fmla="*/ 170740 w 343358"/>
                <a:gd name="connsiteY231" fmla="*/ 426693 h 464286"/>
                <a:gd name="connsiteX232" fmla="*/ 168233 w 343358"/>
                <a:gd name="connsiteY232" fmla="*/ 420740 h 464286"/>
                <a:gd name="connsiteX233" fmla="*/ 163847 w 343358"/>
                <a:gd name="connsiteY233" fmla="*/ 415728 h 464286"/>
                <a:gd name="connsiteX234" fmla="*/ 156642 w 343358"/>
                <a:gd name="connsiteY234" fmla="*/ 411655 h 464286"/>
                <a:gd name="connsiteX235" fmla="*/ 130013 w 343358"/>
                <a:gd name="connsiteY235" fmla="*/ 403510 h 464286"/>
                <a:gd name="connsiteX236" fmla="*/ 102130 w 343358"/>
                <a:gd name="connsiteY236" fmla="*/ 399124 h 464286"/>
                <a:gd name="connsiteX237" fmla="*/ 96178 w 343358"/>
                <a:gd name="connsiteY237" fmla="*/ 396304 h 464286"/>
                <a:gd name="connsiteX238" fmla="*/ 90539 w 343358"/>
                <a:gd name="connsiteY238" fmla="*/ 391292 h 464286"/>
                <a:gd name="connsiteX239" fmla="*/ 86153 w 343358"/>
                <a:gd name="connsiteY239" fmla="*/ 381893 h 464286"/>
                <a:gd name="connsiteX240" fmla="*/ 83647 w 343358"/>
                <a:gd name="connsiteY240" fmla="*/ 374687 h 464286"/>
                <a:gd name="connsiteX241" fmla="*/ 75501 w 343358"/>
                <a:gd name="connsiteY241" fmla="*/ 357144 h 464286"/>
                <a:gd name="connsiteX242" fmla="*/ 66103 w 343358"/>
                <a:gd name="connsiteY242" fmla="*/ 327382 h 464286"/>
                <a:gd name="connsiteX243" fmla="*/ 61717 w 343358"/>
                <a:gd name="connsiteY243" fmla="*/ 317357 h 464286"/>
                <a:gd name="connsiteX244" fmla="*/ 54198 w 343358"/>
                <a:gd name="connsiteY244" fmla="*/ 308271 h 464286"/>
                <a:gd name="connsiteX245" fmla="*/ 47932 w 343358"/>
                <a:gd name="connsiteY245" fmla="*/ 302632 h 464286"/>
                <a:gd name="connsiteX246" fmla="*/ 23183 w 343358"/>
                <a:gd name="connsiteY246" fmla="*/ 292607 h 464286"/>
                <a:gd name="connsiteX247" fmla="*/ 17857 w 343358"/>
                <a:gd name="connsiteY247" fmla="*/ 253760 h 464286"/>
                <a:gd name="connsiteX248" fmla="*/ 12531 w 343358"/>
                <a:gd name="connsiteY248" fmla="*/ 241855 h 464286"/>
                <a:gd name="connsiteX249" fmla="*/ 7205 w 343358"/>
                <a:gd name="connsiteY249" fmla="*/ 239662 h 464286"/>
                <a:gd name="connsiteX250" fmla="*/ 1566 w 343358"/>
                <a:gd name="connsiteY250" fmla="*/ 210840 h 464286"/>
                <a:gd name="connsiteX251" fmla="*/ 0 w 343358"/>
                <a:gd name="connsiteY251" fmla="*/ 192043 h 464286"/>
                <a:gd name="connsiteX252" fmla="*/ 940 w 343358"/>
                <a:gd name="connsiteY252" fmla="*/ 176379 h 464286"/>
                <a:gd name="connsiteX253" fmla="*/ 2819 w 343358"/>
                <a:gd name="connsiteY253" fmla="*/ 167294 h 464286"/>
                <a:gd name="connsiteX254" fmla="*/ 5012 w 343358"/>
                <a:gd name="connsiteY254" fmla="*/ 163221 h 464286"/>
                <a:gd name="connsiteX255" fmla="*/ 7832 w 343358"/>
                <a:gd name="connsiteY255" fmla="*/ 161028 h 464286"/>
                <a:gd name="connsiteX256" fmla="*/ 10965 w 343358"/>
                <a:gd name="connsiteY256" fmla="*/ 160715 h 464286"/>
                <a:gd name="connsiteX257" fmla="*/ 20363 w 343358"/>
                <a:gd name="connsiteY257" fmla="*/ 162594 h 464286"/>
                <a:gd name="connsiteX258" fmla="*/ 26316 w 343358"/>
                <a:gd name="connsiteY258" fmla="*/ 161654 h 464286"/>
                <a:gd name="connsiteX259" fmla="*/ 34148 w 343358"/>
                <a:gd name="connsiteY259" fmla="*/ 157582 h 464286"/>
                <a:gd name="connsiteX260" fmla="*/ 38847 w 343358"/>
                <a:gd name="connsiteY260" fmla="*/ 156015 h 464286"/>
                <a:gd name="connsiteX261" fmla="*/ 43233 w 343358"/>
                <a:gd name="connsiteY261" fmla="*/ 155075 h 464286"/>
                <a:gd name="connsiteX262" fmla="*/ 47619 w 343358"/>
                <a:gd name="connsiteY262" fmla="*/ 155389 h 464286"/>
                <a:gd name="connsiteX263" fmla="*/ 51692 w 343358"/>
                <a:gd name="connsiteY263" fmla="*/ 156955 h 464286"/>
                <a:gd name="connsiteX264" fmla="*/ 67043 w 343358"/>
                <a:gd name="connsiteY264" fmla="*/ 165414 h 464286"/>
                <a:gd name="connsiteX265" fmla="*/ 72368 w 343358"/>
                <a:gd name="connsiteY265" fmla="*/ 166667 h 464286"/>
                <a:gd name="connsiteX266" fmla="*/ 78008 w 343358"/>
                <a:gd name="connsiteY266" fmla="*/ 164474 h 464286"/>
                <a:gd name="connsiteX267" fmla="*/ 80514 w 343358"/>
                <a:gd name="connsiteY267" fmla="*/ 160402 h 464286"/>
                <a:gd name="connsiteX268" fmla="*/ 84900 w 343358"/>
                <a:gd name="connsiteY268" fmla="*/ 145990 h 464286"/>
                <a:gd name="connsiteX269" fmla="*/ 89286 w 343358"/>
                <a:gd name="connsiteY269" fmla="*/ 135965 h 464286"/>
                <a:gd name="connsiteX270" fmla="*/ 91166 w 343358"/>
                <a:gd name="connsiteY270" fmla="*/ 129700 h 464286"/>
                <a:gd name="connsiteX271" fmla="*/ 91166 w 343358"/>
                <a:gd name="connsiteY271" fmla="*/ 125000 h 464286"/>
                <a:gd name="connsiteX272" fmla="*/ 89286 w 343358"/>
                <a:gd name="connsiteY272" fmla="*/ 121241 h 464286"/>
                <a:gd name="connsiteX273" fmla="*/ 88659 w 343358"/>
                <a:gd name="connsiteY273" fmla="*/ 114975 h 464286"/>
                <a:gd name="connsiteX274" fmla="*/ 89286 w 343358"/>
                <a:gd name="connsiteY274" fmla="*/ 106203 h 464286"/>
                <a:gd name="connsiteX275" fmla="*/ 95552 w 343358"/>
                <a:gd name="connsiteY275" fmla="*/ 87719 h 464286"/>
                <a:gd name="connsiteX276" fmla="*/ 99311 w 343358"/>
                <a:gd name="connsiteY276" fmla="*/ 79887 h 464286"/>
                <a:gd name="connsiteX277" fmla="*/ 102757 w 343358"/>
                <a:gd name="connsiteY277" fmla="*/ 74875 h 464286"/>
                <a:gd name="connsiteX278" fmla="*/ 109649 w 343358"/>
                <a:gd name="connsiteY278" fmla="*/ 71742 h 464286"/>
                <a:gd name="connsiteX279" fmla="*/ 113722 w 343358"/>
                <a:gd name="connsiteY279" fmla="*/ 71429 h 464286"/>
                <a:gd name="connsiteX280" fmla="*/ 122494 w 343358"/>
                <a:gd name="connsiteY280" fmla="*/ 71429 h 464286"/>
                <a:gd name="connsiteX281" fmla="*/ 126567 w 343358"/>
                <a:gd name="connsiteY281" fmla="*/ 70802 h 464286"/>
                <a:gd name="connsiteX282" fmla="*/ 130013 w 343358"/>
                <a:gd name="connsiteY282" fmla="*/ 68609 h 464286"/>
                <a:gd name="connsiteX283" fmla="*/ 158208 w 343358"/>
                <a:gd name="connsiteY283" fmla="*/ 43860 h 464286"/>
                <a:gd name="connsiteX284" fmla="*/ 173873 w 343358"/>
                <a:gd name="connsiteY284" fmla="*/ 43233 h 464286"/>
                <a:gd name="connsiteX285" fmla="*/ 180138 w 343358"/>
                <a:gd name="connsiteY285" fmla="*/ 40100 h 464286"/>
                <a:gd name="connsiteX286" fmla="*/ 186404 w 343358"/>
                <a:gd name="connsiteY286" fmla="*/ 35088 h 464286"/>
                <a:gd name="connsiteX287" fmla="*/ 198935 w 343358"/>
                <a:gd name="connsiteY287" fmla="*/ 19737 h 464286"/>
                <a:gd name="connsiteX288" fmla="*/ 208334 w 343358"/>
                <a:gd name="connsiteY288" fmla="*/ 10965 h 464286"/>
                <a:gd name="connsiteX289" fmla="*/ 217106 w 343358"/>
                <a:gd name="connsiteY289" fmla="*/ 5952 h 464286"/>
                <a:gd name="connsiteX290" fmla="*/ 225564 w 343358"/>
                <a:gd name="connsiteY290" fmla="*/ 2820 h 464286"/>
                <a:gd name="connsiteX291" fmla="*/ 234023 w 343358"/>
                <a:gd name="connsiteY291" fmla="*/ 1253 h 464286"/>
                <a:gd name="connsiteX292" fmla="*/ 242795 w 343358"/>
                <a:gd name="connsiteY292" fmla="*/ 627 h 464286"/>
                <a:gd name="connsiteX293" fmla="*/ 260339 w 343358"/>
                <a:gd name="connsiteY293" fmla="*/ 1880 h 464286"/>
                <a:gd name="connsiteX294" fmla="*/ 279449 w 343358"/>
                <a:gd name="connsiteY294" fmla="*/ 0 h 464286"/>
                <a:gd name="connsiteX295" fmla="*/ 288221 w 343358"/>
                <a:gd name="connsiteY295" fmla="*/ 0 h 464286"/>
                <a:gd name="connsiteX296" fmla="*/ 296053 w 343358"/>
                <a:gd name="connsiteY296" fmla="*/ 1880 h 464286"/>
                <a:gd name="connsiteX297" fmla="*/ 300752 w 343358"/>
                <a:gd name="connsiteY297" fmla="*/ 4073 h 464286"/>
                <a:gd name="connsiteX298" fmla="*/ 306078 w 343358"/>
                <a:gd name="connsiteY298" fmla="*/ 8459 h 46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343358" h="464286">
                  <a:moveTo>
                    <a:pt x="282269" y="275377"/>
                  </a:moveTo>
                  <a:lnTo>
                    <a:pt x="285401" y="276630"/>
                  </a:lnTo>
                  <a:lnTo>
                    <a:pt x="287908" y="278823"/>
                  </a:lnTo>
                  <a:lnTo>
                    <a:pt x="290727" y="284149"/>
                  </a:lnTo>
                  <a:lnTo>
                    <a:pt x="284148" y="289161"/>
                  </a:lnTo>
                  <a:lnTo>
                    <a:pt x="282269" y="290101"/>
                  </a:lnTo>
                  <a:lnTo>
                    <a:pt x="279762" y="287282"/>
                  </a:lnTo>
                  <a:lnTo>
                    <a:pt x="277256" y="285715"/>
                  </a:lnTo>
                  <a:lnTo>
                    <a:pt x="273810" y="285401"/>
                  </a:lnTo>
                  <a:lnTo>
                    <a:pt x="272557" y="288221"/>
                  </a:lnTo>
                  <a:lnTo>
                    <a:pt x="273183" y="290101"/>
                  </a:lnTo>
                  <a:lnTo>
                    <a:pt x="264725" y="289161"/>
                  </a:lnTo>
                  <a:lnTo>
                    <a:pt x="256893" y="285088"/>
                  </a:lnTo>
                  <a:lnTo>
                    <a:pt x="250627" y="279763"/>
                  </a:lnTo>
                  <a:lnTo>
                    <a:pt x="246868" y="275377"/>
                  </a:lnTo>
                  <a:lnTo>
                    <a:pt x="246868" y="272244"/>
                  </a:lnTo>
                  <a:lnTo>
                    <a:pt x="258772" y="275377"/>
                  </a:lnTo>
                  <a:lnTo>
                    <a:pt x="258772" y="269111"/>
                  </a:lnTo>
                  <a:lnTo>
                    <a:pt x="266291" y="272244"/>
                  </a:lnTo>
                  <a:lnTo>
                    <a:pt x="282269" y="275377"/>
                  </a:lnTo>
                  <a:close/>
                  <a:moveTo>
                    <a:pt x="314850" y="123121"/>
                  </a:moveTo>
                  <a:lnTo>
                    <a:pt x="312657" y="128760"/>
                  </a:lnTo>
                  <a:lnTo>
                    <a:pt x="305765" y="126567"/>
                  </a:lnTo>
                  <a:lnTo>
                    <a:pt x="290101" y="115602"/>
                  </a:lnTo>
                  <a:lnTo>
                    <a:pt x="285088" y="109023"/>
                  </a:lnTo>
                  <a:lnTo>
                    <a:pt x="280076" y="107457"/>
                  </a:lnTo>
                  <a:lnTo>
                    <a:pt x="275063" y="104010"/>
                  </a:lnTo>
                  <a:lnTo>
                    <a:pt x="278823" y="98058"/>
                  </a:lnTo>
                  <a:lnTo>
                    <a:pt x="289788" y="96805"/>
                  </a:lnTo>
                  <a:lnTo>
                    <a:pt x="299499" y="98371"/>
                  </a:lnTo>
                  <a:lnTo>
                    <a:pt x="305452" y="99938"/>
                  </a:lnTo>
                  <a:lnTo>
                    <a:pt x="308585" y="104324"/>
                  </a:lnTo>
                  <a:lnTo>
                    <a:pt x="309838" y="109649"/>
                  </a:lnTo>
                  <a:lnTo>
                    <a:pt x="314850" y="123121"/>
                  </a:lnTo>
                  <a:close/>
                  <a:moveTo>
                    <a:pt x="306078" y="8459"/>
                  </a:moveTo>
                  <a:lnTo>
                    <a:pt x="302945" y="9085"/>
                  </a:lnTo>
                  <a:lnTo>
                    <a:pt x="299186" y="12531"/>
                  </a:lnTo>
                  <a:lnTo>
                    <a:pt x="302005" y="15977"/>
                  </a:lnTo>
                  <a:lnTo>
                    <a:pt x="302632" y="21303"/>
                  </a:lnTo>
                  <a:lnTo>
                    <a:pt x="302319" y="27256"/>
                  </a:lnTo>
                  <a:lnTo>
                    <a:pt x="302319" y="33522"/>
                  </a:lnTo>
                  <a:lnTo>
                    <a:pt x="321429" y="70489"/>
                  </a:lnTo>
                  <a:lnTo>
                    <a:pt x="328008" y="78008"/>
                  </a:lnTo>
                  <a:lnTo>
                    <a:pt x="334274" y="78321"/>
                  </a:lnTo>
                  <a:lnTo>
                    <a:pt x="342106" y="83960"/>
                  </a:lnTo>
                  <a:lnTo>
                    <a:pt x="343359" y="85840"/>
                  </a:lnTo>
                  <a:lnTo>
                    <a:pt x="342419" y="89286"/>
                  </a:lnTo>
                  <a:lnTo>
                    <a:pt x="336780" y="91166"/>
                  </a:lnTo>
                  <a:lnTo>
                    <a:pt x="334274" y="93359"/>
                  </a:lnTo>
                  <a:lnTo>
                    <a:pt x="333334" y="99938"/>
                  </a:lnTo>
                  <a:lnTo>
                    <a:pt x="334900" y="117481"/>
                  </a:lnTo>
                  <a:lnTo>
                    <a:pt x="334274" y="123121"/>
                  </a:lnTo>
                  <a:lnTo>
                    <a:pt x="329574" y="125627"/>
                  </a:lnTo>
                  <a:lnTo>
                    <a:pt x="325189" y="120927"/>
                  </a:lnTo>
                  <a:lnTo>
                    <a:pt x="319863" y="108083"/>
                  </a:lnTo>
                  <a:lnTo>
                    <a:pt x="314850" y="102444"/>
                  </a:lnTo>
                  <a:lnTo>
                    <a:pt x="313910" y="97745"/>
                  </a:lnTo>
                  <a:lnTo>
                    <a:pt x="322682" y="90226"/>
                  </a:lnTo>
                  <a:lnTo>
                    <a:pt x="322682" y="87406"/>
                  </a:lnTo>
                  <a:lnTo>
                    <a:pt x="313910" y="72055"/>
                  </a:lnTo>
                  <a:lnTo>
                    <a:pt x="313284" y="76441"/>
                  </a:lnTo>
                  <a:lnTo>
                    <a:pt x="310777" y="78321"/>
                  </a:lnTo>
                  <a:lnTo>
                    <a:pt x="307331" y="78948"/>
                  </a:lnTo>
                  <a:lnTo>
                    <a:pt x="302319" y="78321"/>
                  </a:lnTo>
                  <a:lnTo>
                    <a:pt x="304199" y="82081"/>
                  </a:lnTo>
                  <a:lnTo>
                    <a:pt x="304825" y="85840"/>
                  </a:lnTo>
                  <a:lnTo>
                    <a:pt x="304199" y="89599"/>
                  </a:lnTo>
                  <a:lnTo>
                    <a:pt x="302319" y="93359"/>
                  </a:lnTo>
                  <a:lnTo>
                    <a:pt x="300126" y="88973"/>
                  </a:lnTo>
                  <a:lnTo>
                    <a:pt x="296993" y="85840"/>
                  </a:lnTo>
                  <a:lnTo>
                    <a:pt x="293234" y="84273"/>
                  </a:lnTo>
                  <a:lnTo>
                    <a:pt x="287908" y="84273"/>
                  </a:lnTo>
                  <a:lnTo>
                    <a:pt x="295740" y="72995"/>
                  </a:lnTo>
                  <a:lnTo>
                    <a:pt x="296680" y="70802"/>
                  </a:lnTo>
                  <a:lnTo>
                    <a:pt x="306392" y="65790"/>
                  </a:lnTo>
                  <a:lnTo>
                    <a:pt x="308271" y="61717"/>
                  </a:lnTo>
                  <a:lnTo>
                    <a:pt x="306705" y="54825"/>
                  </a:lnTo>
                  <a:lnTo>
                    <a:pt x="299499" y="44800"/>
                  </a:lnTo>
                  <a:lnTo>
                    <a:pt x="296680" y="39474"/>
                  </a:lnTo>
                  <a:lnTo>
                    <a:pt x="296680" y="26316"/>
                  </a:lnTo>
                  <a:lnTo>
                    <a:pt x="295113" y="24436"/>
                  </a:lnTo>
                  <a:lnTo>
                    <a:pt x="290414" y="25376"/>
                  </a:lnTo>
                  <a:lnTo>
                    <a:pt x="288848" y="28196"/>
                  </a:lnTo>
                  <a:lnTo>
                    <a:pt x="288534" y="31642"/>
                  </a:lnTo>
                  <a:lnTo>
                    <a:pt x="286341" y="34774"/>
                  </a:lnTo>
                  <a:lnTo>
                    <a:pt x="271617" y="44487"/>
                  </a:lnTo>
                  <a:lnTo>
                    <a:pt x="267544" y="48559"/>
                  </a:lnTo>
                  <a:lnTo>
                    <a:pt x="257206" y="61404"/>
                  </a:lnTo>
                  <a:lnTo>
                    <a:pt x="250940" y="67043"/>
                  </a:lnTo>
                  <a:lnTo>
                    <a:pt x="245614" y="69549"/>
                  </a:lnTo>
                  <a:lnTo>
                    <a:pt x="241855" y="72368"/>
                  </a:lnTo>
                  <a:lnTo>
                    <a:pt x="229637" y="90226"/>
                  </a:lnTo>
                  <a:lnTo>
                    <a:pt x="229637" y="94298"/>
                  </a:lnTo>
                  <a:lnTo>
                    <a:pt x="230890" y="111216"/>
                  </a:lnTo>
                  <a:lnTo>
                    <a:pt x="227757" y="114035"/>
                  </a:lnTo>
                  <a:lnTo>
                    <a:pt x="228071" y="120927"/>
                  </a:lnTo>
                  <a:lnTo>
                    <a:pt x="229637" y="127820"/>
                  </a:lnTo>
                  <a:lnTo>
                    <a:pt x="229637" y="131892"/>
                  </a:lnTo>
                  <a:lnTo>
                    <a:pt x="232456" y="132832"/>
                  </a:lnTo>
                  <a:lnTo>
                    <a:pt x="232143" y="135025"/>
                  </a:lnTo>
                  <a:lnTo>
                    <a:pt x="235276" y="135025"/>
                  </a:lnTo>
                  <a:lnTo>
                    <a:pt x="236842" y="130640"/>
                  </a:lnTo>
                  <a:lnTo>
                    <a:pt x="237469" y="125314"/>
                  </a:lnTo>
                  <a:lnTo>
                    <a:pt x="239349" y="121554"/>
                  </a:lnTo>
                  <a:lnTo>
                    <a:pt x="244048" y="119988"/>
                  </a:lnTo>
                  <a:lnTo>
                    <a:pt x="244048" y="117481"/>
                  </a:lnTo>
                  <a:lnTo>
                    <a:pt x="241229" y="117481"/>
                  </a:lnTo>
                  <a:lnTo>
                    <a:pt x="241229" y="114035"/>
                  </a:lnTo>
                  <a:lnTo>
                    <a:pt x="248434" y="116542"/>
                  </a:lnTo>
                  <a:lnTo>
                    <a:pt x="247494" y="122494"/>
                  </a:lnTo>
                  <a:lnTo>
                    <a:pt x="243735" y="129700"/>
                  </a:lnTo>
                  <a:lnTo>
                    <a:pt x="241229" y="136278"/>
                  </a:lnTo>
                  <a:lnTo>
                    <a:pt x="243421" y="144111"/>
                  </a:lnTo>
                  <a:lnTo>
                    <a:pt x="248434" y="149750"/>
                  </a:lnTo>
                  <a:lnTo>
                    <a:pt x="269424" y="163534"/>
                  </a:lnTo>
                  <a:lnTo>
                    <a:pt x="271617" y="166980"/>
                  </a:lnTo>
                  <a:lnTo>
                    <a:pt x="267231" y="176066"/>
                  </a:lnTo>
                  <a:lnTo>
                    <a:pt x="267544" y="180451"/>
                  </a:lnTo>
                  <a:lnTo>
                    <a:pt x="269424" y="183898"/>
                  </a:lnTo>
                  <a:lnTo>
                    <a:pt x="271617" y="185464"/>
                  </a:lnTo>
                  <a:lnTo>
                    <a:pt x="277883" y="187657"/>
                  </a:lnTo>
                  <a:lnTo>
                    <a:pt x="285715" y="192983"/>
                  </a:lnTo>
                  <a:lnTo>
                    <a:pt x="289474" y="198935"/>
                  </a:lnTo>
                  <a:lnTo>
                    <a:pt x="284775" y="203634"/>
                  </a:lnTo>
                  <a:lnTo>
                    <a:pt x="287908" y="206767"/>
                  </a:lnTo>
                  <a:lnTo>
                    <a:pt x="284775" y="209587"/>
                  </a:lnTo>
                  <a:lnTo>
                    <a:pt x="279762" y="203634"/>
                  </a:lnTo>
                  <a:lnTo>
                    <a:pt x="276630" y="207394"/>
                  </a:lnTo>
                  <a:lnTo>
                    <a:pt x="273810" y="214913"/>
                  </a:lnTo>
                  <a:lnTo>
                    <a:pt x="268797" y="218672"/>
                  </a:lnTo>
                  <a:lnTo>
                    <a:pt x="262532" y="216479"/>
                  </a:lnTo>
                  <a:lnTo>
                    <a:pt x="258146" y="211467"/>
                  </a:lnTo>
                  <a:lnTo>
                    <a:pt x="252507" y="200815"/>
                  </a:lnTo>
                  <a:lnTo>
                    <a:pt x="234023" y="179825"/>
                  </a:lnTo>
                  <a:lnTo>
                    <a:pt x="221178" y="171680"/>
                  </a:lnTo>
                  <a:lnTo>
                    <a:pt x="208960" y="173559"/>
                  </a:lnTo>
                  <a:lnTo>
                    <a:pt x="211153" y="176066"/>
                  </a:lnTo>
                  <a:lnTo>
                    <a:pt x="213346" y="180765"/>
                  </a:lnTo>
                  <a:lnTo>
                    <a:pt x="206141" y="179825"/>
                  </a:lnTo>
                  <a:lnTo>
                    <a:pt x="208334" y="185777"/>
                  </a:lnTo>
                  <a:lnTo>
                    <a:pt x="214913" y="192983"/>
                  </a:lnTo>
                  <a:lnTo>
                    <a:pt x="217732" y="197682"/>
                  </a:lnTo>
                  <a:lnTo>
                    <a:pt x="225878" y="196116"/>
                  </a:lnTo>
                  <a:lnTo>
                    <a:pt x="230264" y="203008"/>
                  </a:lnTo>
                  <a:lnTo>
                    <a:pt x="231830" y="213346"/>
                  </a:lnTo>
                  <a:lnTo>
                    <a:pt x="232143" y="223058"/>
                  </a:lnTo>
                  <a:lnTo>
                    <a:pt x="233396" y="226504"/>
                  </a:lnTo>
                  <a:lnTo>
                    <a:pt x="236529" y="231204"/>
                  </a:lnTo>
                  <a:lnTo>
                    <a:pt x="239975" y="234963"/>
                  </a:lnTo>
                  <a:lnTo>
                    <a:pt x="245301" y="238723"/>
                  </a:lnTo>
                  <a:lnTo>
                    <a:pt x="245614" y="242482"/>
                  </a:lnTo>
                  <a:lnTo>
                    <a:pt x="243108" y="244988"/>
                  </a:lnTo>
                  <a:lnTo>
                    <a:pt x="238096" y="242482"/>
                  </a:lnTo>
                  <a:lnTo>
                    <a:pt x="235276" y="242482"/>
                  </a:lnTo>
                  <a:lnTo>
                    <a:pt x="233710" y="245301"/>
                  </a:lnTo>
                  <a:lnTo>
                    <a:pt x="229637" y="257206"/>
                  </a:lnTo>
                  <a:lnTo>
                    <a:pt x="219925" y="252820"/>
                  </a:lnTo>
                  <a:lnTo>
                    <a:pt x="219925" y="255013"/>
                  </a:lnTo>
                  <a:lnTo>
                    <a:pt x="223998" y="258146"/>
                  </a:lnTo>
                  <a:lnTo>
                    <a:pt x="232143" y="263472"/>
                  </a:lnTo>
                  <a:lnTo>
                    <a:pt x="229637" y="270051"/>
                  </a:lnTo>
                  <a:lnTo>
                    <a:pt x="231203" y="275063"/>
                  </a:lnTo>
                  <a:lnTo>
                    <a:pt x="234963" y="279449"/>
                  </a:lnTo>
                  <a:lnTo>
                    <a:pt x="238096" y="284149"/>
                  </a:lnTo>
                  <a:lnTo>
                    <a:pt x="226817" y="281016"/>
                  </a:lnTo>
                  <a:lnTo>
                    <a:pt x="222432" y="281955"/>
                  </a:lnTo>
                  <a:lnTo>
                    <a:pt x="223685" y="284462"/>
                  </a:lnTo>
                  <a:lnTo>
                    <a:pt x="229324" y="287282"/>
                  </a:lnTo>
                  <a:lnTo>
                    <a:pt x="231517" y="290728"/>
                  </a:lnTo>
                  <a:lnTo>
                    <a:pt x="233710" y="302632"/>
                  </a:lnTo>
                  <a:lnTo>
                    <a:pt x="236842" y="306392"/>
                  </a:lnTo>
                  <a:lnTo>
                    <a:pt x="239036" y="311404"/>
                  </a:lnTo>
                  <a:lnTo>
                    <a:pt x="237156" y="315477"/>
                  </a:lnTo>
                  <a:lnTo>
                    <a:pt x="232143" y="320176"/>
                  </a:lnTo>
                  <a:lnTo>
                    <a:pt x="231830" y="323936"/>
                  </a:lnTo>
                  <a:lnTo>
                    <a:pt x="233396" y="341793"/>
                  </a:lnTo>
                  <a:lnTo>
                    <a:pt x="236216" y="349625"/>
                  </a:lnTo>
                  <a:lnTo>
                    <a:pt x="248434" y="372495"/>
                  </a:lnTo>
                  <a:lnTo>
                    <a:pt x="252193" y="377194"/>
                  </a:lnTo>
                  <a:lnTo>
                    <a:pt x="264411" y="385652"/>
                  </a:lnTo>
                  <a:lnTo>
                    <a:pt x="264411" y="388472"/>
                  </a:lnTo>
                  <a:lnTo>
                    <a:pt x="263158" y="397557"/>
                  </a:lnTo>
                  <a:lnTo>
                    <a:pt x="255640" y="403510"/>
                  </a:lnTo>
                  <a:lnTo>
                    <a:pt x="255640" y="410715"/>
                  </a:lnTo>
                  <a:lnTo>
                    <a:pt x="257519" y="416981"/>
                  </a:lnTo>
                  <a:lnTo>
                    <a:pt x="261905" y="421994"/>
                  </a:lnTo>
                  <a:lnTo>
                    <a:pt x="267544" y="424186"/>
                  </a:lnTo>
                  <a:lnTo>
                    <a:pt x="267544" y="427319"/>
                  </a:lnTo>
                  <a:lnTo>
                    <a:pt x="260652" y="430139"/>
                  </a:lnTo>
                  <a:lnTo>
                    <a:pt x="253760" y="429826"/>
                  </a:lnTo>
                  <a:lnTo>
                    <a:pt x="247807" y="426693"/>
                  </a:lnTo>
                  <a:lnTo>
                    <a:pt x="244048" y="421367"/>
                  </a:lnTo>
                  <a:lnTo>
                    <a:pt x="238096" y="424186"/>
                  </a:lnTo>
                  <a:lnTo>
                    <a:pt x="234649" y="411029"/>
                  </a:lnTo>
                  <a:lnTo>
                    <a:pt x="237156" y="379387"/>
                  </a:lnTo>
                  <a:lnTo>
                    <a:pt x="232143" y="364662"/>
                  </a:lnTo>
                  <a:lnTo>
                    <a:pt x="235276" y="364662"/>
                  </a:lnTo>
                  <a:lnTo>
                    <a:pt x="225878" y="338973"/>
                  </a:lnTo>
                  <a:lnTo>
                    <a:pt x="221805" y="320176"/>
                  </a:lnTo>
                  <a:lnTo>
                    <a:pt x="217732" y="315163"/>
                  </a:lnTo>
                  <a:lnTo>
                    <a:pt x="212093" y="322682"/>
                  </a:lnTo>
                  <a:lnTo>
                    <a:pt x="217419" y="333021"/>
                  </a:lnTo>
                  <a:lnTo>
                    <a:pt x="219925" y="336154"/>
                  </a:lnTo>
                  <a:lnTo>
                    <a:pt x="217732" y="348372"/>
                  </a:lnTo>
                  <a:lnTo>
                    <a:pt x="219925" y="352758"/>
                  </a:lnTo>
                  <a:lnTo>
                    <a:pt x="229950" y="362156"/>
                  </a:lnTo>
                  <a:lnTo>
                    <a:pt x="232143" y="369049"/>
                  </a:lnTo>
                  <a:lnTo>
                    <a:pt x="230890" y="381580"/>
                  </a:lnTo>
                  <a:lnTo>
                    <a:pt x="227131" y="394111"/>
                  </a:lnTo>
                  <a:lnTo>
                    <a:pt x="219925" y="405389"/>
                  </a:lnTo>
                  <a:lnTo>
                    <a:pt x="208960" y="415414"/>
                  </a:lnTo>
                  <a:lnTo>
                    <a:pt x="200815" y="416667"/>
                  </a:lnTo>
                  <a:lnTo>
                    <a:pt x="196116" y="430765"/>
                  </a:lnTo>
                  <a:lnTo>
                    <a:pt x="198309" y="445490"/>
                  </a:lnTo>
                  <a:lnTo>
                    <a:pt x="212093" y="447996"/>
                  </a:lnTo>
                  <a:lnTo>
                    <a:pt x="213973" y="443923"/>
                  </a:lnTo>
                  <a:lnTo>
                    <a:pt x="220238" y="435465"/>
                  </a:lnTo>
                  <a:lnTo>
                    <a:pt x="226504" y="428259"/>
                  </a:lnTo>
                  <a:lnTo>
                    <a:pt x="229637" y="428886"/>
                  </a:lnTo>
                  <a:lnTo>
                    <a:pt x="228071" y="435151"/>
                  </a:lnTo>
                  <a:lnTo>
                    <a:pt x="224938" y="440477"/>
                  </a:lnTo>
                  <a:lnTo>
                    <a:pt x="224624" y="446429"/>
                  </a:lnTo>
                  <a:lnTo>
                    <a:pt x="229637" y="453948"/>
                  </a:lnTo>
                  <a:lnTo>
                    <a:pt x="229324" y="463347"/>
                  </a:lnTo>
                  <a:lnTo>
                    <a:pt x="220238" y="464287"/>
                  </a:lnTo>
                  <a:lnTo>
                    <a:pt x="214913" y="463973"/>
                  </a:lnTo>
                  <a:lnTo>
                    <a:pt x="199562" y="461780"/>
                  </a:lnTo>
                  <a:lnTo>
                    <a:pt x="191103" y="459274"/>
                  </a:lnTo>
                  <a:lnTo>
                    <a:pt x="184524" y="455202"/>
                  </a:lnTo>
                  <a:lnTo>
                    <a:pt x="179198" y="449875"/>
                  </a:lnTo>
                  <a:lnTo>
                    <a:pt x="173873" y="440477"/>
                  </a:lnTo>
                  <a:lnTo>
                    <a:pt x="170740" y="426693"/>
                  </a:lnTo>
                  <a:lnTo>
                    <a:pt x="168233" y="420740"/>
                  </a:lnTo>
                  <a:lnTo>
                    <a:pt x="163847" y="415728"/>
                  </a:lnTo>
                  <a:lnTo>
                    <a:pt x="156642" y="411655"/>
                  </a:lnTo>
                  <a:lnTo>
                    <a:pt x="130013" y="403510"/>
                  </a:lnTo>
                  <a:lnTo>
                    <a:pt x="102130" y="399124"/>
                  </a:lnTo>
                  <a:lnTo>
                    <a:pt x="96178" y="396304"/>
                  </a:lnTo>
                  <a:lnTo>
                    <a:pt x="90539" y="391292"/>
                  </a:lnTo>
                  <a:lnTo>
                    <a:pt x="86153" y="381893"/>
                  </a:lnTo>
                  <a:lnTo>
                    <a:pt x="83647" y="374687"/>
                  </a:lnTo>
                  <a:lnTo>
                    <a:pt x="75501" y="357144"/>
                  </a:lnTo>
                  <a:lnTo>
                    <a:pt x="66103" y="327382"/>
                  </a:lnTo>
                  <a:lnTo>
                    <a:pt x="61717" y="317357"/>
                  </a:lnTo>
                  <a:lnTo>
                    <a:pt x="54198" y="308271"/>
                  </a:lnTo>
                  <a:lnTo>
                    <a:pt x="47932" y="302632"/>
                  </a:lnTo>
                  <a:lnTo>
                    <a:pt x="23183" y="292607"/>
                  </a:lnTo>
                  <a:lnTo>
                    <a:pt x="17857" y="253760"/>
                  </a:lnTo>
                  <a:lnTo>
                    <a:pt x="12531" y="241855"/>
                  </a:lnTo>
                  <a:lnTo>
                    <a:pt x="7205" y="239662"/>
                  </a:lnTo>
                  <a:lnTo>
                    <a:pt x="1566" y="210840"/>
                  </a:lnTo>
                  <a:lnTo>
                    <a:pt x="0" y="192043"/>
                  </a:lnTo>
                  <a:lnTo>
                    <a:pt x="940" y="176379"/>
                  </a:lnTo>
                  <a:lnTo>
                    <a:pt x="2819" y="167294"/>
                  </a:lnTo>
                  <a:lnTo>
                    <a:pt x="5012" y="163221"/>
                  </a:lnTo>
                  <a:lnTo>
                    <a:pt x="7832" y="161028"/>
                  </a:lnTo>
                  <a:lnTo>
                    <a:pt x="10965" y="160715"/>
                  </a:lnTo>
                  <a:lnTo>
                    <a:pt x="20363" y="162594"/>
                  </a:lnTo>
                  <a:lnTo>
                    <a:pt x="26316" y="161654"/>
                  </a:lnTo>
                  <a:lnTo>
                    <a:pt x="34148" y="157582"/>
                  </a:lnTo>
                  <a:lnTo>
                    <a:pt x="38847" y="156015"/>
                  </a:lnTo>
                  <a:lnTo>
                    <a:pt x="43233" y="155075"/>
                  </a:lnTo>
                  <a:lnTo>
                    <a:pt x="47619" y="155389"/>
                  </a:lnTo>
                  <a:lnTo>
                    <a:pt x="51692" y="156955"/>
                  </a:lnTo>
                  <a:lnTo>
                    <a:pt x="67043" y="165414"/>
                  </a:lnTo>
                  <a:lnTo>
                    <a:pt x="72368" y="166667"/>
                  </a:lnTo>
                  <a:lnTo>
                    <a:pt x="78008" y="164474"/>
                  </a:lnTo>
                  <a:lnTo>
                    <a:pt x="80514" y="160402"/>
                  </a:lnTo>
                  <a:lnTo>
                    <a:pt x="84900" y="145990"/>
                  </a:lnTo>
                  <a:lnTo>
                    <a:pt x="89286" y="135965"/>
                  </a:lnTo>
                  <a:lnTo>
                    <a:pt x="91166" y="129700"/>
                  </a:lnTo>
                  <a:lnTo>
                    <a:pt x="91166" y="125000"/>
                  </a:lnTo>
                  <a:lnTo>
                    <a:pt x="89286" y="121241"/>
                  </a:lnTo>
                  <a:lnTo>
                    <a:pt x="88659" y="114975"/>
                  </a:lnTo>
                  <a:lnTo>
                    <a:pt x="89286" y="106203"/>
                  </a:lnTo>
                  <a:lnTo>
                    <a:pt x="95552" y="87719"/>
                  </a:lnTo>
                  <a:lnTo>
                    <a:pt x="99311" y="79887"/>
                  </a:lnTo>
                  <a:lnTo>
                    <a:pt x="102757" y="74875"/>
                  </a:lnTo>
                  <a:lnTo>
                    <a:pt x="109649" y="71742"/>
                  </a:lnTo>
                  <a:lnTo>
                    <a:pt x="113722" y="71429"/>
                  </a:lnTo>
                  <a:lnTo>
                    <a:pt x="122494" y="71429"/>
                  </a:lnTo>
                  <a:lnTo>
                    <a:pt x="126567" y="70802"/>
                  </a:lnTo>
                  <a:lnTo>
                    <a:pt x="130013" y="68609"/>
                  </a:lnTo>
                  <a:lnTo>
                    <a:pt x="158208" y="43860"/>
                  </a:lnTo>
                  <a:lnTo>
                    <a:pt x="173873" y="43233"/>
                  </a:lnTo>
                  <a:lnTo>
                    <a:pt x="180138" y="40100"/>
                  </a:lnTo>
                  <a:lnTo>
                    <a:pt x="186404" y="35088"/>
                  </a:lnTo>
                  <a:lnTo>
                    <a:pt x="198935" y="19737"/>
                  </a:lnTo>
                  <a:lnTo>
                    <a:pt x="208334" y="10965"/>
                  </a:lnTo>
                  <a:lnTo>
                    <a:pt x="217106" y="5952"/>
                  </a:lnTo>
                  <a:lnTo>
                    <a:pt x="225564" y="2820"/>
                  </a:lnTo>
                  <a:lnTo>
                    <a:pt x="234023" y="1253"/>
                  </a:lnTo>
                  <a:lnTo>
                    <a:pt x="242795" y="627"/>
                  </a:lnTo>
                  <a:lnTo>
                    <a:pt x="260339" y="1880"/>
                  </a:lnTo>
                  <a:lnTo>
                    <a:pt x="279449" y="0"/>
                  </a:lnTo>
                  <a:lnTo>
                    <a:pt x="288221" y="0"/>
                  </a:lnTo>
                  <a:lnTo>
                    <a:pt x="296053" y="1880"/>
                  </a:lnTo>
                  <a:lnTo>
                    <a:pt x="300752" y="4073"/>
                  </a:lnTo>
                  <a:lnTo>
                    <a:pt x="306078" y="8459"/>
                  </a:lnTo>
                  <a:close/>
                </a:path>
              </a:pathLst>
            </a:custGeom>
            <a:grpFill/>
            <a:ln w="6248" cap="rnd">
              <a:solidFill>
                <a:srgbClr val="0070C0"/>
              </a:solidFill>
              <a:prstDash val="solid"/>
              <a:round/>
            </a:ln>
          </p:spPr>
          <p:txBody>
            <a:bodyPr rtlCol="0" anchor="ctr"/>
            <a:lstStyle/>
            <a:p>
              <a:endParaRPr lang="vi-VN"/>
            </a:p>
          </p:txBody>
        </p:sp>
        <p:sp>
          <p:nvSpPr>
            <p:cNvPr id="106" name="Freeform: Shape 105">
              <a:extLst>
                <a:ext uri="{FF2B5EF4-FFF2-40B4-BE49-F238E27FC236}">
                  <a16:creationId xmlns:a16="http://schemas.microsoft.com/office/drawing/2014/main" id="{4BE42C98-9B55-4C20-AFCA-DEEB22CDE99C}"/>
                </a:ext>
              </a:extLst>
            </p:cNvPr>
            <p:cNvSpPr/>
            <p:nvPr/>
          </p:nvSpPr>
          <p:spPr>
            <a:xfrm>
              <a:off x="4562971" y="5326812"/>
              <a:ext cx="611843" cy="477757"/>
            </a:xfrm>
            <a:custGeom>
              <a:avLst/>
              <a:gdLst>
                <a:gd name="connsiteX0" fmla="*/ 611843 w 611843"/>
                <a:gd name="connsiteY0" fmla="*/ 52945 h 477757"/>
                <a:gd name="connsiteX1" fmla="*/ 605264 w 611843"/>
                <a:gd name="connsiteY1" fmla="*/ 59524 h 477757"/>
                <a:gd name="connsiteX2" fmla="*/ 601505 w 611843"/>
                <a:gd name="connsiteY2" fmla="*/ 64223 h 477757"/>
                <a:gd name="connsiteX3" fmla="*/ 598059 w 611843"/>
                <a:gd name="connsiteY3" fmla="*/ 70802 h 477757"/>
                <a:gd name="connsiteX4" fmla="*/ 596492 w 611843"/>
                <a:gd name="connsiteY4" fmla="*/ 78321 h 477757"/>
                <a:gd name="connsiteX5" fmla="*/ 597432 w 611843"/>
                <a:gd name="connsiteY5" fmla="*/ 87093 h 477757"/>
                <a:gd name="connsiteX6" fmla="*/ 599625 w 611843"/>
                <a:gd name="connsiteY6" fmla="*/ 94612 h 477757"/>
                <a:gd name="connsiteX7" fmla="*/ 600565 w 611843"/>
                <a:gd name="connsiteY7" fmla="*/ 104324 h 477757"/>
                <a:gd name="connsiteX8" fmla="*/ 595552 w 611843"/>
                <a:gd name="connsiteY8" fmla="*/ 143484 h 477757"/>
                <a:gd name="connsiteX9" fmla="*/ 577069 w 611843"/>
                <a:gd name="connsiteY9" fmla="*/ 201755 h 477757"/>
                <a:gd name="connsiteX10" fmla="*/ 578009 w 611843"/>
                <a:gd name="connsiteY10" fmla="*/ 214913 h 477757"/>
                <a:gd name="connsiteX11" fmla="*/ 581455 w 611843"/>
                <a:gd name="connsiteY11" fmla="*/ 222745 h 477757"/>
                <a:gd name="connsiteX12" fmla="*/ 585528 w 611843"/>
                <a:gd name="connsiteY12" fmla="*/ 228071 h 477757"/>
                <a:gd name="connsiteX13" fmla="*/ 593046 w 611843"/>
                <a:gd name="connsiteY13" fmla="*/ 235590 h 477757"/>
                <a:gd name="connsiteX14" fmla="*/ 595552 w 611843"/>
                <a:gd name="connsiteY14" fmla="*/ 239349 h 477757"/>
                <a:gd name="connsiteX15" fmla="*/ 597119 w 611843"/>
                <a:gd name="connsiteY15" fmla="*/ 243735 h 477757"/>
                <a:gd name="connsiteX16" fmla="*/ 596492 w 611843"/>
                <a:gd name="connsiteY16" fmla="*/ 250314 h 477757"/>
                <a:gd name="connsiteX17" fmla="*/ 593360 w 611843"/>
                <a:gd name="connsiteY17" fmla="*/ 258772 h 477757"/>
                <a:gd name="connsiteX18" fmla="*/ 584274 w 611843"/>
                <a:gd name="connsiteY18" fmla="*/ 270991 h 477757"/>
                <a:gd name="connsiteX19" fmla="*/ 569237 w 611843"/>
                <a:gd name="connsiteY19" fmla="*/ 283835 h 477757"/>
                <a:gd name="connsiteX20" fmla="*/ 565477 w 611843"/>
                <a:gd name="connsiteY20" fmla="*/ 288221 h 477757"/>
                <a:gd name="connsiteX21" fmla="*/ 564224 w 611843"/>
                <a:gd name="connsiteY21" fmla="*/ 294487 h 477757"/>
                <a:gd name="connsiteX22" fmla="*/ 564224 w 611843"/>
                <a:gd name="connsiteY22" fmla="*/ 299499 h 477757"/>
                <a:gd name="connsiteX23" fmla="*/ 569550 w 611843"/>
                <a:gd name="connsiteY23" fmla="*/ 321116 h 477757"/>
                <a:gd name="connsiteX24" fmla="*/ 565790 w 611843"/>
                <a:gd name="connsiteY24" fmla="*/ 327068 h 477757"/>
                <a:gd name="connsiteX25" fmla="*/ 560778 w 611843"/>
                <a:gd name="connsiteY25" fmla="*/ 339913 h 477757"/>
                <a:gd name="connsiteX26" fmla="*/ 557332 w 611843"/>
                <a:gd name="connsiteY26" fmla="*/ 344925 h 477757"/>
                <a:gd name="connsiteX27" fmla="*/ 552633 w 611843"/>
                <a:gd name="connsiteY27" fmla="*/ 346805 h 477757"/>
                <a:gd name="connsiteX28" fmla="*/ 545740 w 611843"/>
                <a:gd name="connsiteY28" fmla="*/ 344299 h 477757"/>
                <a:gd name="connsiteX29" fmla="*/ 533522 w 611843"/>
                <a:gd name="connsiteY29" fmla="*/ 338033 h 477757"/>
                <a:gd name="connsiteX30" fmla="*/ 524437 w 611843"/>
                <a:gd name="connsiteY30" fmla="*/ 337093 h 477757"/>
                <a:gd name="connsiteX31" fmla="*/ 470239 w 611843"/>
                <a:gd name="connsiteY31" fmla="*/ 338660 h 477757"/>
                <a:gd name="connsiteX32" fmla="*/ 461467 w 611843"/>
                <a:gd name="connsiteY32" fmla="*/ 340540 h 477757"/>
                <a:gd name="connsiteX33" fmla="*/ 451129 w 611843"/>
                <a:gd name="connsiteY33" fmla="*/ 345552 h 477757"/>
                <a:gd name="connsiteX34" fmla="*/ 445176 w 611843"/>
                <a:gd name="connsiteY34" fmla="*/ 351191 h 477757"/>
                <a:gd name="connsiteX35" fmla="*/ 441730 w 611843"/>
                <a:gd name="connsiteY35" fmla="*/ 356517 h 477757"/>
                <a:gd name="connsiteX36" fmla="*/ 439851 w 611843"/>
                <a:gd name="connsiteY36" fmla="*/ 363409 h 477757"/>
                <a:gd name="connsiteX37" fmla="*/ 439537 w 611843"/>
                <a:gd name="connsiteY37" fmla="*/ 371241 h 477757"/>
                <a:gd name="connsiteX38" fmla="*/ 440164 w 611843"/>
                <a:gd name="connsiteY38" fmla="*/ 378760 h 477757"/>
                <a:gd name="connsiteX39" fmla="*/ 442670 w 611843"/>
                <a:gd name="connsiteY39" fmla="*/ 385652 h 477757"/>
                <a:gd name="connsiteX40" fmla="*/ 448936 w 611843"/>
                <a:gd name="connsiteY40" fmla="*/ 396931 h 477757"/>
                <a:gd name="connsiteX41" fmla="*/ 449875 w 611843"/>
                <a:gd name="connsiteY41" fmla="*/ 401317 h 477757"/>
                <a:gd name="connsiteX42" fmla="*/ 448622 w 611843"/>
                <a:gd name="connsiteY42" fmla="*/ 406016 h 477757"/>
                <a:gd name="connsiteX43" fmla="*/ 444236 w 611843"/>
                <a:gd name="connsiteY43" fmla="*/ 411342 h 477757"/>
                <a:gd name="connsiteX44" fmla="*/ 435778 w 611843"/>
                <a:gd name="connsiteY44" fmla="*/ 418547 h 477757"/>
                <a:gd name="connsiteX45" fmla="*/ 425126 w 611843"/>
                <a:gd name="connsiteY45" fmla="*/ 426066 h 477757"/>
                <a:gd name="connsiteX46" fmla="*/ 412595 w 611843"/>
                <a:gd name="connsiteY46" fmla="*/ 432958 h 477757"/>
                <a:gd name="connsiteX47" fmla="*/ 399437 w 611843"/>
                <a:gd name="connsiteY47" fmla="*/ 437971 h 477757"/>
                <a:gd name="connsiteX48" fmla="*/ 381266 w 611843"/>
                <a:gd name="connsiteY48" fmla="*/ 440791 h 477757"/>
                <a:gd name="connsiteX49" fmla="*/ 370928 w 611843"/>
                <a:gd name="connsiteY49" fmla="*/ 443923 h 477757"/>
                <a:gd name="connsiteX50" fmla="*/ 362156 w 611843"/>
                <a:gd name="connsiteY50" fmla="*/ 448936 h 477757"/>
                <a:gd name="connsiteX51" fmla="*/ 356204 w 611843"/>
                <a:gd name="connsiteY51" fmla="*/ 455515 h 477757"/>
                <a:gd name="connsiteX52" fmla="*/ 345239 w 611843"/>
                <a:gd name="connsiteY52" fmla="*/ 471179 h 477757"/>
                <a:gd name="connsiteX53" fmla="*/ 339286 w 611843"/>
                <a:gd name="connsiteY53" fmla="*/ 475878 h 477757"/>
                <a:gd name="connsiteX54" fmla="*/ 333960 w 611843"/>
                <a:gd name="connsiteY54" fmla="*/ 477758 h 477757"/>
                <a:gd name="connsiteX55" fmla="*/ 330201 w 611843"/>
                <a:gd name="connsiteY55" fmla="*/ 476818 h 477757"/>
                <a:gd name="connsiteX56" fmla="*/ 328321 w 611843"/>
                <a:gd name="connsiteY56" fmla="*/ 474312 h 477757"/>
                <a:gd name="connsiteX57" fmla="*/ 329575 w 611843"/>
                <a:gd name="connsiteY57" fmla="*/ 460214 h 477757"/>
                <a:gd name="connsiteX58" fmla="*/ 329261 w 611843"/>
                <a:gd name="connsiteY58" fmla="*/ 453948 h 477757"/>
                <a:gd name="connsiteX59" fmla="*/ 328321 w 611843"/>
                <a:gd name="connsiteY59" fmla="*/ 448309 h 477757"/>
                <a:gd name="connsiteX60" fmla="*/ 325502 w 611843"/>
                <a:gd name="connsiteY60" fmla="*/ 442983 h 477757"/>
                <a:gd name="connsiteX61" fmla="*/ 319549 w 611843"/>
                <a:gd name="connsiteY61" fmla="*/ 438284 h 477757"/>
                <a:gd name="connsiteX62" fmla="*/ 310464 w 611843"/>
                <a:gd name="connsiteY62" fmla="*/ 435151 h 477757"/>
                <a:gd name="connsiteX63" fmla="*/ 202381 w 611843"/>
                <a:gd name="connsiteY63" fmla="*/ 429199 h 477757"/>
                <a:gd name="connsiteX64" fmla="*/ 189850 w 611843"/>
                <a:gd name="connsiteY64" fmla="*/ 427319 h 477757"/>
                <a:gd name="connsiteX65" fmla="*/ 174812 w 611843"/>
                <a:gd name="connsiteY65" fmla="*/ 423560 h 477757"/>
                <a:gd name="connsiteX66" fmla="*/ 160088 w 611843"/>
                <a:gd name="connsiteY66" fmla="*/ 416354 h 477757"/>
                <a:gd name="connsiteX67" fmla="*/ 140038 w 611843"/>
                <a:gd name="connsiteY67" fmla="*/ 409149 h 477757"/>
                <a:gd name="connsiteX68" fmla="*/ 104950 w 611843"/>
                <a:gd name="connsiteY68" fmla="*/ 391292 h 477757"/>
                <a:gd name="connsiteX69" fmla="*/ 86466 w 611843"/>
                <a:gd name="connsiteY69" fmla="*/ 389099 h 477757"/>
                <a:gd name="connsiteX70" fmla="*/ 79887 w 611843"/>
                <a:gd name="connsiteY70" fmla="*/ 389412 h 477757"/>
                <a:gd name="connsiteX71" fmla="*/ 74875 w 611843"/>
                <a:gd name="connsiteY71" fmla="*/ 387846 h 477757"/>
                <a:gd name="connsiteX72" fmla="*/ 71742 w 611843"/>
                <a:gd name="connsiteY72" fmla="*/ 385026 h 477757"/>
                <a:gd name="connsiteX73" fmla="*/ 69549 w 611843"/>
                <a:gd name="connsiteY73" fmla="*/ 379073 h 477757"/>
                <a:gd name="connsiteX74" fmla="*/ 69236 w 611843"/>
                <a:gd name="connsiteY74" fmla="*/ 374374 h 477757"/>
                <a:gd name="connsiteX75" fmla="*/ 70176 w 611843"/>
                <a:gd name="connsiteY75" fmla="*/ 370928 h 477757"/>
                <a:gd name="connsiteX76" fmla="*/ 76128 w 611843"/>
                <a:gd name="connsiteY76" fmla="*/ 364662 h 477757"/>
                <a:gd name="connsiteX77" fmla="*/ 77694 w 611843"/>
                <a:gd name="connsiteY77" fmla="*/ 360590 h 477757"/>
                <a:gd name="connsiteX78" fmla="*/ 75815 w 611843"/>
                <a:gd name="connsiteY78" fmla="*/ 356517 h 477757"/>
                <a:gd name="connsiteX79" fmla="*/ 71742 w 611843"/>
                <a:gd name="connsiteY79" fmla="*/ 353071 h 477757"/>
                <a:gd name="connsiteX80" fmla="*/ 62657 w 611843"/>
                <a:gd name="connsiteY80" fmla="*/ 349938 h 477757"/>
                <a:gd name="connsiteX81" fmla="*/ 54825 w 611843"/>
                <a:gd name="connsiteY81" fmla="*/ 348058 h 477757"/>
                <a:gd name="connsiteX82" fmla="*/ 50125 w 611843"/>
                <a:gd name="connsiteY82" fmla="*/ 346492 h 477757"/>
                <a:gd name="connsiteX83" fmla="*/ 47306 w 611843"/>
                <a:gd name="connsiteY83" fmla="*/ 343046 h 477757"/>
                <a:gd name="connsiteX84" fmla="*/ 46993 w 611843"/>
                <a:gd name="connsiteY84" fmla="*/ 339600 h 477757"/>
                <a:gd name="connsiteX85" fmla="*/ 47306 w 611843"/>
                <a:gd name="connsiteY85" fmla="*/ 328635 h 477757"/>
                <a:gd name="connsiteX86" fmla="*/ 45739 w 611843"/>
                <a:gd name="connsiteY86" fmla="*/ 324562 h 477757"/>
                <a:gd name="connsiteX87" fmla="*/ 40100 w 611843"/>
                <a:gd name="connsiteY87" fmla="*/ 322682 h 477757"/>
                <a:gd name="connsiteX88" fmla="*/ 28196 w 611843"/>
                <a:gd name="connsiteY88" fmla="*/ 322996 h 477757"/>
                <a:gd name="connsiteX89" fmla="*/ 11905 w 611843"/>
                <a:gd name="connsiteY89" fmla="*/ 320176 h 477757"/>
                <a:gd name="connsiteX90" fmla="*/ 11592 w 611843"/>
                <a:gd name="connsiteY90" fmla="*/ 311717 h 477757"/>
                <a:gd name="connsiteX91" fmla="*/ 6892 w 611843"/>
                <a:gd name="connsiteY91" fmla="*/ 301692 h 477757"/>
                <a:gd name="connsiteX92" fmla="*/ 627 w 611843"/>
                <a:gd name="connsiteY92" fmla="*/ 293547 h 477757"/>
                <a:gd name="connsiteX93" fmla="*/ 0 w 611843"/>
                <a:gd name="connsiteY93" fmla="*/ 288221 h 477757"/>
                <a:gd name="connsiteX94" fmla="*/ 1880 w 611843"/>
                <a:gd name="connsiteY94" fmla="*/ 281642 h 477757"/>
                <a:gd name="connsiteX95" fmla="*/ 10025 w 611843"/>
                <a:gd name="connsiteY95" fmla="*/ 265352 h 477757"/>
                <a:gd name="connsiteX96" fmla="*/ 15977 w 611843"/>
                <a:gd name="connsiteY96" fmla="*/ 258459 h 477757"/>
                <a:gd name="connsiteX97" fmla="*/ 20050 w 611843"/>
                <a:gd name="connsiteY97" fmla="*/ 254387 h 477757"/>
                <a:gd name="connsiteX98" fmla="*/ 46679 w 611843"/>
                <a:gd name="connsiteY98" fmla="*/ 239662 h 477757"/>
                <a:gd name="connsiteX99" fmla="*/ 59524 w 611843"/>
                <a:gd name="connsiteY99" fmla="*/ 243108 h 477757"/>
                <a:gd name="connsiteX100" fmla="*/ 64223 w 611843"/>
                <a:gd name="connsiteY100" fmla="*/ 243422 h 477757"/>
                <a:gd name="connsiteX101" fmla="*/ 69236 w 611843"/>
                <a:gd name="connsiteY101" fmla="*/ 242795 h 477757"/>
                <a:gd name="connsiteX102" fmla="*/ 78634 w 611843"/>
                <a:gd name="connsiteY102" fmla="*/ 240602 h 477757"/>
                <a:gd name="connsiteX103" fmla="*/ 83333 w 611843"/>
                <a:gd name="connsiteY103" fmla="*/ 238409 h 477757"/>
                <a:gd name="connsiteX104" fmla="*/ 88973 w 611843"/>
                <a:gd name="connsiteY104" fmla="*/ 234023 h 477757"/>
                <a:gd name="connsiteX105" fmla="*/ 94298 w 611843"/>
                <a:gd name="connsiteY105" fmla="*/ 230577 h 477757"/>
                <a:gd name="connsiteX106" fmla="*/ 101504 w 611843"/>
                <a:gd name="connsiteY106" fmla="*/ 228384 h 477757"/>
                <a:gd name="connsiteX107" fmla="*/ 114662 w 611843"/>
                <a:gd name="connsiteY107" fmla="*/ 226504 h 477757"/>
                <a:gd name="connsiteX108" fmla="*/ 120301 w 611843"/>
                <a:gd name="connsiteY108" fmla="*/ 224311 h 477757"/>
                <a:gd name="connsiteX109" fmla="*/ 145364 w 611843"/>
                <a:gd name="connsiteY109" fmla="*/ 207707 h 477757"/>
                <a:gd name="connsiteX110" fmla="*/ 168233 w 611843"/>
                <a:gd name="connsiteY110" fmla="*/ 187031 h 477757"/>
                <a:gd name="connsiteX111" fmla="*/ 170740 w 611843"/>
                <a:gd name="connsiteY111" fmla="*/ 182958 h 477757"/>
                <a:gd name="connsiteX112" fmla="*/ 173246 w 611843"/>
                <a:gd name="connsiteY112" fmla="*/ 176692 h 477757"/>
                <a:gd name="connsiteX113" fmla="*/ 175439 w 611843"/>
                <a:gd name="connsiteY113" fmla="*/ 173873 h 477757"/>
                <a:gd name="connsiteX114" fmla="*/ 179198 w 611843"/>
                <a:gd name="connsiteY114" fmla="*/ 172306 h 477757"/>
                <a:gd name="connsiteX115" fmla="*/ 186091 w 611843"/>
                <a:gd name="connsiteY115" fmla="*/ 171053 h 477757"/>
                <a:gd name="connsiteX116" fmla="*/ 190477 w 611843"/>
                <a:gd name="connsiteY116" fmla="*/ 171680 h 477757"/>
                <a:gd name="connsiteX117" fmla="*/ 193609 w 611843"/>
                <a:gd name="connsiteY117" fmla="*/ 172619 h 477757"/>
                <a:gd name="connsiteX118" fmla="*/ 195802 w 611843"/>
                <a:gd name="connsiteY118" fmla="*/ 177005 h 477757"/>
                <a:gd name="connsiteX119" fmla="*/ 196429 w 611843"/>
                <a:gd name="connsiteY119" fmla="*/ 183584 h 477757"/>
                <a:gd name="connsiteX120" fmla="*/ 197995 w 611843"/>
                <a:gd name="connsiteY120" fmla="*/ 188597 h 477757"/>
                <a:gd name="connsiteX121" fmla="*/ 200815 w 611843"/>
                <a:gd name="connsiteY121" fmla="*/ 191416 h 477757"/>
                <a:gd name="connsiteX122" fmla="*/ 208960 w 611843"/>
                <a:gd name="connsiteY122" fmla="*/ 197056 h 477757"/>
                <a:gd name="connsiteX123" fmla="*/ 214913 w 611843"/>
                <a:gd name="connsiteY123" fmla="*/ 197369 h 477757"/>
                <a:gd name="connsiteX124" fmla="*/ 229637 w 611843"/>
                <a:gd name="connsiteY124" fmla="*/ 195176 h 477757"/>
                <a:gd name="connsiteX125" fmla="*/ 235903 w 611843"/>
                <a:gd name="connsiteY125" fmla="*/ 192983 h 477757"/>
                <a:gd name="connsiteX126" fmla="*/ 248434 w 611843"/>
                <a:gd name="connsiteY126" fmla="*/ 191103 h 477757"/>
                <a:gd name="connsiteX127" fmla="*/ 252507 w 611843"/>
                <a:gd name="connsiteY127" fmla="*/ 191103 h 477757"/>
                <a:gd name="connsiteX128" fmla="*/ 256893 w 611843"/>
                <a:gd name="connsiteY128" fmla="*/ 192043 h 477757"/>
                <a:gd name="connsiteX129" fmla="*/ 260652 w 611843"/>
                <a:gd name="connsiteY129" fmla="*/ 193610 h 477757"/>
                <a:gd name="connsiteX130" fmla="*/ 263158 w 611843"/>
                <a:gd name="connsiteY130" fmla="*/ 196429 h 477757"/>
                <a:gd name="connsiteX131" fmla="*/ 264725 w 611843"/>
                <a:gd name="connsiteY131" fmla="*/ 199875 h 477757"/>
                <a:gd name="connsiteX132" fmla="*/ 264412 w 611843"/>
                <a:gd name="connsiteY132" fmla="*/ 208647 h 477757"/>
                <a:gd name="connsiteX133" fmla="*/ 264725 w 611843"/>
                <a:gd name="connsiteY133" fmla="*/ 214286 h 477757"/>
                <a:gd name="connsiteX134" fmla="*/ 266604 w 611843"/>
                <a:gd name="connsiteY134" fmla="*/ 218672 h 477757"/>
                <a:gd name="connsiteX135" fmla="*/ 269737 w 611843"/>
                <a:gd name="connsiteY135" fmla="*/ 221805 h 477757"/>
                <a:gd name="connsiteX136" fmla="*/ 274750 w 611843"/>
                <a:gd name="connsiteY136" fmla="*/ 222432 h 477757"/>
                <a:gd name="connsiteX137" fmla="*/ 288848 w 611843"/>
                <a:gd name="connsiteY137" fmla="*/ 220239 h 477757"/>
                <a:gd name="connsiteX138" fmla="*/ 293547 w 611843"/>
                <a:gd name="connsiteY138" fmla="*/ 220865 h 477757"/>
                <a:gd name="connsiteX139" fmla="*/ 296680 w 611843"/>
                <a:gd name="connsiteY139" fmla="*/ 222745 h 477757"/>
                <a:gd name="connsiteX140" fmla="*/ 300439 w 611843"/>
                <a:gd name="connsiteY140" fmla="*/ 228071 h 477757"/>
                <a:gd name="connsiteX141" fmla="*/ 305139 w 611843"/>
                <a:gd name="connsiteY141" fmla="*/ 231830 h 477757"/>
                <a:gd name="connsiteX142" fmla="*/ 309524 w 611843"/>
                <a:gd name="connsiteY142" fmla="*/ 230264 h 477757"/>
                <a:gd name="connsiteX143" fmla="*/ 316417 w 611843"/>
                <a:gd name="connsiteY143" fmla="*/ 224938 h 477757"/>
                <a:gd name="connsiteX144" fmla="*/ 331454 w 611843"/>
                <a:gd name="connsiteY144" fmla="*/ 209274 h 477757"/>
                <a:gd name="connsiteX145" fmla="*/ 339913 w 611843"/>
                <a:gd name="connsiteY145" fmla="*/ 196742 h 477757"/>
                <a:gd name="connsiteX146" fmla="*/ 343986 w 611843"/>
                <a:gd name="connsiteY146" fmla="*/ 184524 h 477757"/>
                <a:gd name="connsiteX147" fmla="*/ 343046 w 611843"/>
                <a:gd name="connsiteY147" fmla="*/ 177005 h 477757"/>
                <a:gd name="connsiteX148" fmla="*/ 345552 w 611843"/>
                <a:gd name="connsiteY148" fmla="*/ 165414 h 477757"/>
                <a:gd name="connsiteX149" fmla="*/ 343359 w 611843"/>
                <a:gd name="connsiteY149" fmla="*/ 157895 h 477757"/>
                <a:gd name="connsiteX150" fmla="*/ 340540 w 611843"/>
                <a:gd name="connsiteY150" fmla="*/ 155702 h 477757"/>
                <a:gd name="connsiteX151" fmla="*/ 336780 w 611843"/>
                <a:gd name="connsiteY151" fmla="*/ 154449 h 477757"/>
                <a:gd name="connsiteX152" fmla="*/ 333334 w 611843"/>
                <a:gd name="connsiteY152" fmla="*/ 151943 h 477757"/>
                <a:gd name="connsiteX153" fmla="*/ 330201 w 611843"/>
                <a:gd name="connsiteY153" fmla="*/ 144111 h 477757"/>
                <a:gd name="connsiteX154" fmla="*/ 319863 w 611843"/>
                <a:gd name="connsiteY154" fmla="*/ 133772 h 477757"/>
                <a:gd name="connsiteX155" fmla="*/ 315790 w 611843"/>
                <a:gd name="connsiteY155" fmla="*/ 128446 h 477757"/>
                <a:gd name="connsiteX156" fmla="*/ 314537 w 611843"/>
                <a:gd name="connsiteY156" fmla="*/ 125314 h 477757"/>
                <a:gd name="connsiteX157" fmla="*/ 313597 w 611843"/>
                <a:gd name="connsiteY157" fmla="*/ 114349 h 477757"/>
                <a:gd name="connsiteX158" fmla="*/ 312031 w 611843"/>
                <a:gd name="connsiteY158" fmla="*/ 111843 h 477757"/>
                <a:gd name="connsiteX159" fmla="*/ 309211 w 611843"/>
                <a:gd name="connsiteY159" fmla="*/ 110276 h 477757"/>
                <a:gd name="connsiteX160" fmla="*/ 299499 w 611843"/>
                <a:gd name="connsiteY160" fmla="*/ 102444 h 477757"/>
                <a:gd name="connsiteX161" fmla="*/ 299499 w 611843"/>
                <a:gd name="connsiteY161" fmla="*/ 96492 h 477757"/>
                <a:gd name="connsiteX162" fmla="*/ 300439 w 611843"/>
                <a:gd name="connsiteY162" fmla="*/ 92106 h 477757"/>
                <a:gd name="connsiteX163" fmla="*/ 304199 w 611843"/>
                <a:gd name="connsiteY163" fmla="*/ 82081 h 477757"/>
                <a:gd name="connsiteX164" fmla="*/ 305452 w 611843"/>
                <a:gd name="connsiteY164" fmla="*/ 77068 h 477757"/>
                <a:gd name="connsiteX165" fmla="*/ 308271 w 611843"/>
                <a:gd name="connsiteY165" fmla="*/ 77068 h 477757"/>
                <a:gd name="connsiteX166" fmla="*/ 312031 w 611843"/>
                <a:gd name="connsiteY166" fmla="*/ 79261 h 477757"/>
                <a:gd name="connsiteX167" fmla="*/ 316417 w 611843"/>
                <a:gd name="connsiteY167" fmla="*/ 76128 h 477757"/>
                <a:gd name="connsiteX168" fmla="*/ 322056 w 611843"/>
                <a:gd name="connsiteY168" fmla="*/ 71429 h 477757"/>
                <a:gd name="connsiteX169" fmla="*/ 328948 w 611843"/>
                <a:gd name="connsiteY169" fmla="*/ 68296 h 477757"/>
                <a:gd name="connsiteX170" fmla="*/ 346179 w 611843"/>
                <a:gd name="connsiteY170" fmla="*/ 70802 h 477757"/>
                <a:gd name="connsiteX171" fmla="*/ 354324 w 611843"/>
                <a:gd name="connsiteY171" fmla="*/ 69549 h 477757"/>
                <a:gd name="connsiteX172" fmla="*/ 355890 w 611843"/>
                <a:gd name="connsiteY172" fmla="*/ 65790 h 477757"/>
                <a:gd name="connsiteX173" fmla="*/ 364976 w 611843"/>
                <a:gd name="connsiteY173" fmla="*/ 59211 h 477757"/>
                <a:gd name="connsiteX174" fmla="*/ 369048 w 611843"/>
                <a:gd name="connsiteY174" fmla="*/ 57331 h 477757"/>
                <a:gd name="connsiteX175" fmla="*/ 375314 w 611843"/>
                <a:gd name="connsiteY175" fmla="*/ 57331 h 477757"/>
                <a:gd name="connsiteX176" fmla="*/ 387532 w 611843"/>
                <a:gd name="connsiteY176" fmla="*/ 60151 h 477757"/>
                <a:gd name="connsiteX177" fmla="*/ 396304 w 611843"/>
                <a:gd name="connsiteY177" fmla="*/ 60464 h 477757"/>
                <a:gd name="connsiteX178" fmla="*/ 400377 w 611843"/>
                <a:gd name="connsiteY178" fmla="*/ 61717 h 477757"/>
                <a:gd name="connsiteX179" fmla="*/ 406329 w 611843"/>
                <a:gd name="connsiteY179" fmla="*/ 64223 h 477757"/>
                <a:gd name="connsiteX180" fmla="*/ 409149 w 611843"/>
                <a:gd name="connsiteY180" fmla="*/ 63597 h 477757"/>
                <a:gd name="connsiteX181" fmla="*/ 411655 w 611843"/>
                <a:gd name="connsiteY181" fmla="*/ 60777 h 477757"/>
                <a:gd name="connsiteX182" fmla="*/ 412595 w 611843"/>
                <a:gd name="connsiteY182" fmla="*/ 53571 h 477757"/>
                <a:gd name="connsiteX183" fmla="*/ 413848 w 611843"/>
                <a:gd name="connsiteY183" fmla="*/ 49812 h 477757"/>
                <a:gd name="connsiteX184" fmla="*/ 417607 w 611843"/>
                <a:gd name="connsiteY184" fmla="*/ 46053 h 477757"/>
                <a:gd name="connsiteX185" fmla="*/ 423873 w 611843"/>
                <a:gd name="connsiteY185" fmla="*/ 41667 h 477757"/>
                <a:gd name="connsiteX186" fmla="*/ 436718 w 611843"/>
                <a:gd name="connsiteY186" fmla="*/ 35401 h 477757"/>
                <a:gd name="connsiteX187" fmla="*/ 442983 w 611843"/>
                <a:gd name="connsiteY187" fmla="*/ 30702 h 477757"/>
                <a:gd name="connsiteX188" fmla="*/ 448936 w 611843"/>
                <a:gd name="connsiteY188" fmla="*/ 27569 h 477757"/>
                <a:gd name="connsiteX189" fmla="*/ 454575 w 611843"/>
                <a:gd name="connsiteY189" fmla="*/ 26942 h 477757"/>
                <a:gd name="connsiteX190" fmla="*/ 472432 w 611843"/>
                <a:gd name="connsiteY190" fmla="*/ 30075 h 477757"/>
                <a:gd name="connsiteX191" fmla="*/ 479951 w 611843"/>
                <a:gd name="connsiteY191" fmla="*/ 29449 h 477757"/>
                <a:gd name="connsiteX192" fmla="*/ 487156 w 611843"/>
                <a:gd name="connsiteY192" fmla="*/ 25690 h 477757"/>
                <a:gd name="connsiteX193" fmla="*/ 511906 w 611843"/>
                <a:gd name="connsiteY193" fmla="*/ 4386 h 477757"/>
                <a:gd name="connsiteX194" fmla="*/ 518485 w 611843"/>
                <a:gd name="connsiteY194" fmla="*/ 1880 h 477757"/>
                <a:gd name="connsiteX195" fmla="*/ 525377 w 611843"/>
                <a:gd name="connsiteY195" fmla="*/ 1253 h 477757"/>
                <a:gd name="connsiteX196" fmla="*/ 534149 w 611843"/>
                <a:gd name="connsiteY196" fmla="*/ 3446 h 477757"/>
                <a:gd name="connsiteX197" fmla="*/ 555139 w 611843"/>
                <a:gd name="connsiteY197" fmla="*/ 12531 h 477757"/>
                <a:gd name="connsiteX198" fmla="*/ 562658 w 611843"/>
                <a:gd name="connsiteY198" fmla="*/ 13785 h 477757"/>
                <a:gd name="connsiteX199" fmla="*/ 571116 w 611843"/>
                <a:gd name="connsiteY199" fmla="*/ 12531 h 477757"/>
                <a:gd name="connsiteX200" fmla="*/ 577695 w 611843"/>
                <a:gd name="connsiteY200" fmla="*/ 10652 h 477757"/>
                <a:gd name="connsiteX201" fmla="*/ 595866 w 611843"/>
                <a:gd name="connsiteY201" fmla="*/ 0 h 477757"/>
                <a:gd name="connsiteX202" fmla="*/ 601192 w 611843"/>
                <a:gd name="connsiteY202" fmla="*/ 2193 h 477757"/>
                <a:gd name="connsiteX203" fmla="*/ 606517 w 611843"/>
                <a:gd name="connsiteY203" fmla="*/ 14098 h 477757"/>
                <a:gd name="connsiteX204" fmla="*/ 611843 w 611843"/>
                <a:gd name="connsiteY204" fmla="*/ 52945 h 47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611843" h="477757">
                  <a:moveTo>
                    <a:pt x="611843" y="52945"/>
                  </a:moveTo>
                  <a:lnTo>
                    <a:pt x="605264" y="59524"/>
                  </a:lnTo>
                  <a:lnTo>
                    <a:pt x="601505" y="64223"/>
                  </a:lnTo>
                  <a:lnTo>
                    <a:pt x="598059" y="70802"/>
                  </a:lnTo>
                  <a:lnTo>
                    <a:pt x="596492" y="78321"/>
                  </a:lnTo>
                  <a:lnTo>
                    <a:pt x="597432" y="87093"/>
                  </a:lnTo>
                  <a:lnTo>
                    <a:pt x="599625" y="94612"/>
                  </a:lnTo>
                  <a:lnTo>
                    <a:pt x="600565" y="104324"/>
                  </a:lnTo>
                  <a:lnTo>
                    <a:pt x="595552" y="143484"/>
                  </a:lnTo>
                  <a:lnTo>
                    <a:pt x="577069" y="201755"/>
                  </a:lnTo>
                  <a:lnTo>
                    <a:pt x="578009" y="214913"/>
                  </a:lnTo>
                  <a:lnTo>
                    <a:pt x="581455" y="222745"/>
                  </a:lnTo>
                  <a:lnTo>
                    <a:pt x="585528" y="228071"/>
                  </a:lnTo>
                  <a:lnTo>
                    <a:pt x="593046" y="235590"/>
                  </a:lnTo>
                  <a:lnTo>
                    <a:pt x="595552" y="239349"/>
                  </a:lnTo>
                  <a:lnTo>
                    <a:pt x="597119" y="243735"/>
                  </a:lnTo>
                  <a:lnTo>
                    <a:pt x="596492" y="250314"/>
                  </a:lnTo>
                  <a:lnTo>
                    <a:pt x="593360" y="258772"/>
                  </a:lnTo>
                  <a:lnTo>
                    <a:pt x="584274" y="270991"/>
                  </a:lnTo>
                  <a:lnTo>
                    <a:pt x="569237" y="283835"/>
                  </a:lnTo>
                  <a:lnTo>
                    <a:pt x="565477" y="288221"/>
                  </a:lnTo>
                  <a:lnTo>
                    <a:pt x="564224" y="294487"/>
                  </a:lnTo>
                  <a:lnTo>
                    <a:pt x="564224" y="299499"/>
                  </a:lnTo>
                  <a:lnTo>
                    <a:pt x="569550" y="321116"/>
                  </a:lnTo>
                  <a:lnTo>
                    <a:pt x="565790" y="327068"/>
                  </a:lnTo>
                  <a:lnTo>
                    <a:pt x="560778" y="339913"/>
                  </a:lnTo>
                  <a:lnTo>
                    <a:pt x="557332" y="344925"/>
                  </a:lnTo>
                  <a:lnTo>
                    <a:pt x="552633" y="346805"/>
                  </a:lnTo>
                  <a:lnTo>
                    <a:pt x="545740" y="344299"/>
                  </a:lnTo>
                  <a:lnTo>
                    <a:pt x="533522" y="338033"/>
                  </a:lnTo>
                  <a:lnTo>
                    <a:pt x="524437" y="337093"/>
                  </a:lnTo>
                  <a:lnTo>
                    <a:pt x="470239" y="338660"/>
                  </a:lnTo>
                  <a:lnTo>
                    <a:pt x="461467" y="340540"/>
                  </a:lnTo>
                  <a:lnTo>
                    <a:pt x="451129" y="345552"/>
                  </a:lnTo>
                  <a:lnTo>
                    <a:pt x="445176" y="351191"/>
                  </a:lnTo>
                  <a:lnTo>
                    <a:pt x="441730" y="356517"/>
                  </a:lnTo>
                  <a:lnTo>
                    <a:pt x="439851" y="363409"/>
                  </a:lnTo>
                  <a:lnTo>
                    <a:pt x="439537" y="371241"/>
                  </a:lnTo>
                  <a:lnTo>
                    <a:pt x="440164" y="378760"/>
                  </a:lnTo>
                  <a:lnTo>
                    <a:pt x="442670" y="385652"/>
                  </a:lnTo>
                  <a:lnTo>
                    <a:pt x="448936" y="396931"/>
                  </a:lnTo>
                  <a:lnTo>
                    <a:pt x="449875" y="401317"/>
                  </a:lnTo>
                  <a:lnTo>
                    <a:pt x="448622" y="406016"/>
                  </a:lnTo>
                  <a:lnTo>
                    <a:pt x="444236" y="411342"/>
                  </a:lnTo>
                  <a:lnTo>
                    <a:pt x="435778" y="418547"/>
                  </a:lnTo>
                  <a:lnTo>
                    <a:pt x="425126" y="426066"/>
                  </a:lnTo>
                  <a:lnTo>
                    <a:pt x="412595" y="432958"/>
                  </a:lnTo>
                  <a:lnTo>
                    <a:pt x="399437" y="437971"/>
                  </a:lnTo>
                  <a:lnTo>
                    <a:pt x="381266" y="440791"/>
                  </a:lnTo>
                  <a:lnTo>
                    <a:pt x="370928" y="443923"/>
                  </a:lnTo>
                  <a:lnTo>
                    <a:pt x="362156" y="448936"/>
                  </a:lnTo>
                  <a:lnTo>
                    <a:pt x="356204" y="455515"/>
                  </a:lnTo>
                  <a:lnTo>
                    <a:pt x="345239" y="471179"/>
                  </a:lnTo>
                  <a:lnTo>
                    <a:pt x="339286" y="475878"/>
                  </a:lnTo>
                  <a:lnTo>
                    <a:pt x="333960" y="477758"/>
                  </a:lnTo>
                  <a:lnTo>
                    <a:pt x="330201" y="476818"/>
                  </a:lnTo>
                  <a:lnTo>
                    <a:pt x="328321" y="474312"/>
                  </a:lnTo>
                  <a:lnTo>
                    <a:pt x="329575" y="460214"/>
                  </a:lnTo>
                  <a:lnTo>
                    <a:pt x="329261" y="453948"/>
                  </a:lnTo>
                  <a:lnTo>
                    <a:pt x="328321" y="448309"/>
                  </a:lnTo>
                  <a:lnTo>
                    <a:pt x="325502" y="442983"/>
                  </a:lnTo>
                  <a:lnTo>
                    <a:pt x="319549" y="438284"/>
                  </a:lnTo>
                  <a:lnTo>
                    <a:pt x="310464" y="435151"/>
                  </a:lnTo>
                  <a:lnTo>
                    <a:pt x="202381" y="429199"/>
                  </a:lnTo>
                  <a:lnTo>
                    <a:pt x="189850" y="427319"/>
                  </a:lnTo>
                  <a:lnTo>
                    <a:pt x="174812" y="423560"/>
                  </a:lnTo>
                  <a:lnTo>
                    <a:pt x="160088" y="416354"/>
                  </a:lnTo>
                  <a:lnTo>
                    <a:pt x="140038" y="409149"/>
                  </a:lnTo>
                  <a:lnTo>
                    <a:pt x="104950" y="391292"/>
                  </a:lnTo>
                  <a:lnTo>
                    <a:pt x="86466" y="389099"/>
                  </a:lnTo>
                  <a:lnTo>
                    <a:pt x="79887" y="389412"/>
                  </a:lnTo>
                  <a:lnTo>
                    <a:pt x="74875" y="387846"/>
                  </a:lnTo>
                  <a:lnTo>
                    <a:pt x="71742" y="385026"/>
                  </a:lnTo>
                  <a:lnTo>
                    <a:pt x="69549" y="379073"/>
                  </a:lnTo>
                  <a:lnTo>
                    <a:pt x="69236" y="374374"/>
                  </a:lnTo>
                  <a:lnTo>
                    <a:pt x="70176" y="370928"/>
                  </a:lnTo>
                  <a:lnTo>
                    <a:pt x="76128" y="364662"/>
                  </a:lnTo>
                  <a:lnTo>
                    <a:pt x="77694" y="360590"/>
                  </a:lnTo>
                  <a:lnTo>
                    <a:pt x="75815" y="356517"/>
                  </a:lnTo>
                  <a:lnTo>
                    <a:pt x="71742" y="353071"/>
                  </a:lnTo>
                  <a:lnTo>
                    <a:pt x="62657" y="349938"/>
                  </a:lnTo>
                  <a:lnTo>
                    <a:pt x="54825" y="348058"/>
                  </a:lnTo>
                  <a:lnTo>
                    <a:pt x="50125" y="346492"/>
                  </a:lnTo>
                  <a:lnTo>
                    <a:pt x="47306" y="343046"/>
                  </a:lnTo>
                  <a:lnTo>
                    <a:pt x="46993" y="339600"/>
                  </a:lnTo>
                  <a:lnTo>
                    <a:pt x="47306" y="328635"/>
                  </a:lnTo>
                  <a:lnTo>
                    <a:pt x="45739" y="324562"/>
                  </a:lnTo>
                  <a:lnTo>
                    <a:pt x="40100" y="322682"/>
                  </a:lnTo>
                  <a:lnTo>
                    <a:pt x="28196" y="322996"/>
                  </a:lnTo>
                  <a:lnTo>
                    <a:pt x="11905" y="320176"/>
                  </a:lnTo>
                  <a:lnTo>
                    <a:pt x="11592" y="311717"/>
                  </a:lnTo>
                  <a:lnTo>
                    <a:pt x="6892" y="301692"/>
                  </a:lnTo>
                  <a:lnTo>
                    <a:pt x="627" y="293547"/>
                  </a:lnTo>
                  <a:lnTo>
                    <a:pt x="0" y="288221"/>
                  </a:lnTo>
                  <a:lnTo>
                    <a:pt x="1880" y="281642"/>
                  </a:lnTo>
                  <a:lnTo>
                    <a:pt x="10025" y="265352"/>
                  </a:lnTo>
                  <a:lnTo>
                    <a:pt x="15977" y="258459"/>
                  </a:lnTo>
                  <a:lnTo>
                    <a:pt x="20050" y="254387"/>
                  </a:lnTo>
                  <a:lnTo>
                    <a:pt x="46679" y="239662"/>
                  </a:lnTo>
                  <a:lnTo>
                    <a:pt x="59524" y="243108"/>
                  </a:lnTo>
                  <a:lnTo>
                    <a:pt x="64223" y="243422"/>
                  </a:lnTo>
                  <a:lnTo>
                    <a:pt x="69236" y="242795"/>
                  </a:lnTo>
                  <a:lnTo>
                    <a:pt x="78634" y="240602"/>
                  </a:lnTo>
                  <a:lnTo>
                    <a:pt x="83333" y="238409"/>
                  </a:lnTo>
                  <a:lnTo>
                    <a:pt x="88973" y="234023"/>
                  </a:lnTo>
                  <a:lnTo>
                    <a:pt x="94298" y="230577"/>
                  </a:lnTo>
                  <a:lnTo>
                    <a:pt x="101504" y="228384"/>
                  </a:lnTo>
                  <a:lnTo>
                    <a:pt x="114662" y="226504"/>
                  </a:lnTo>
                  <a:lnTo>
                    <a:pt x="120301" y="224311"/>
                  </a:lnTo>
                  <a:lnTo>
                    <a:pt x="145364" y="207707"/>
                  </a:lnTo>
                  <a:lnTo>
                    <a:pt x="168233" y="187031"/>
                  </a:lnTo>
                  <a:lnTo>
                    <a:pt x="170740" y="182958"/>
                  </a:lnTo>
                  <a:lnTo>
                    <a:pt x="173246" y="176692"/>
                  </a:lnTo>
                  <a:lnTo>
                    <a:pt x="175439" y="173873"/>
                  </a:lnTo>
                  <a:lnTo>
                    <a:pt x="179198" y="172306"/>
                  </a:lnTo>
                  <a:lnTo>
                    <a:pt x="186091" y="171053"/>
                  </a:lnTo>
                  <a:lnTo>
                    <a:pt x="190477" y="171680"/>
                  </a:lnTo>
                  <a:lnTo>
                    <a:pt x="193609" y="172619"/>
                  </a:lnTo>
                  <a:lnTo>
                    <a:pt x="195802" y="177005"/>
                  </a:lnTo>
                  <a:lnTo>
                    <a:pt x="196429" y="183584"/>
                  </a:lnTo>
                  <a:lnTo>
                    <a:pt x="197995" y="188597"/>
                  </a:lnTo>
                  <a:lnTo>
                    <a:pt x="200815" y="191416"/>
                  </a:lnTo>
                  <a:lnTo>
                    <a:pt x="208960" y="197056"/>
                  </a:lnTo>
                  <a:lnTo>
                    <a:pt x="214913" y="197369"/>
                  </a:lnTo>
                  <a:lnTo>
                    <a:pt x="229637" y="195176"/>
                  </a:lnTo>
                  <a:lnTo>
                    <a:pt x="235903" y="192983"/>
                  </a:lnTo>
                  <a:lnTo>
                    <a:pt x="248434" y="191103"/>
                  </a:lnTo>
                  <a:lnTo>
                    <a:pt x="252507" y="191103"/>
                  </a:lnTo>
                  <a:lnTo>
                    <a:pt x="256893" y="192043"/>
                  </a:lnTo>
                  <a:lnTo>
                    <a:pt x="260652" y="193610"/>
                  </a:lnTo>
                  <a:lnTo>
                    <a:pt x="263158" y="196429"/>
                  </a:lnTo>
                  <a:lnTo>
                    <a:pt x="264725" y="199875"/>
                  </a:lnTo>
                  <a:lnTo>
                    <a:pt x="264412" y="208647"/>
                  </a:lnTo>
                  <a:lnTo>
                    <a:pt x="264725" y="214286"/>
                  </a:lnTo>
                  <a:lnTo>
                    <a:pt x="266604" y="218672"/>
                  </a:lnTo>
                  <a:lnTo>
                    <a:pt x="269737" y="221805"/>
                  </a:lnTo>
                  <a:lnTo>
                    <a:pt x="274750" y="222432"/>
                  </a:lnTo>
                  <a:lnTo>
                    <a:pt x="288848" y="220239"/>
                  </a:lnTo>
                  <a:lnTo>
                    <a:pt x="293547" y="220865"/>
                  </a:lnTo>
                  <a:lnTo>
                    <a:pt x="296680" y="222745"/>
                  </a:lnTo>
                  <a:lnTo>
                    <a:pt x="300439" y="228071"/>
                  </a:lnTo>
                  <a:lnTo>
                    <a:pt x="305139" y="231830"/>
                  </a:lnTo>
                  <a:lnTo>
                    <a:pt x="309524" y="230264"/>
                  </a:lnTo>
                  <a:lnTo>
                    <a:pt x="316417" y="224938"/>
                  </a:lnTo>
                  <a:lnTo>
                    <a:pt x="331454" y="209274"/>
                  </a:lnTo>
                  <a:lnTo>
                    <a:pt x="339913" y="196742"/>
                  </a:lnTo>
                  <a:lnTo>
                    <a:pt x="343986" y="184524"/>
                  </a:lnTo>
                  <a:lnTo>
                    <a:pt x="343046" y="177005"/>
                  </a:lnTo>
                  <a:lnTo>
                    <a:pt x="345552" y="165414"/>
                  </a:lnTo>
                  <a:lnTo>
                    <a:pt x="343359" y="157895"/>
                  </a:lnTo>
                  <a:lnTo>
                    <a:pt x="340540" y="155702"/>
                  </a:lnTo>
                  <a:lnTo>
                    <a:pt x="336780" y="154449"/>
                  </a:lnTo>
                  <a:lnTo>
                    <a:pt x="333334" y="151943"/>
                  </a:lnTo>
                  <a:lnTo>
                    <a:pt x="330201" y="144111"/>
                  </a:lnTo>
                  <a:lnTo>
                    <a:pt x="319863" y="133772"/>
                  </a:lnTo>
                  <a:lnTo>
                    <a:pt x="315790" y="128446"/>
                  </a:lnTo>
                  <a:lnTo>
                    <a:pt x="314537" y="125314"/>
                  </a:lnTo>
                  <a:lnTo>
                    <a:pt x="313597" y="114349"/>
                  </a:lnTo>
                  <a:lnTo>
                    <a:pt x="312031" y="111843"/>
                  </a:lnTo>
                  <a:lnTo>
                    <a:pt x="309211" y="110276"/>
                  </a:lnTo>
                  <a:lnTo>
                    <a:pt x="299499" y="102444"/>
                  </a:lnTo>
                  <a:lnTo>
                    <a:pt x="299499" y="96492"/>
                  </a:lnTo>
                  <a:lnTo>
                    <a:pt x="300439" y="92106"/>
                  </a:lnTo>
                  <a:lnTo>
                    <a:pt x="304199" y="82081"/>
                  </a:lnTo>
                  <a:lnTo>
                    <a:pt x="305452" y="77068"/>
                  </a:lnTo>
                  <a:lnTo>
                    <a:pt x="308271" y="77068"/>
                  </a:lnTo>
                  <a:lnTo>
                    <a:pt x="312031" y="79261"/>
                  </a:lnTo>
                  <a:lnTo>
                    <a:pt x="316417" y="76128"/>
                  </a:lnTo>
                  <a:lnTo>
                    <a:pt x="322056" y="71429"/>
                  </a:lnTo>
                  <a:lnTo>
                    <a:pt x="328948" y="68296"/>
                  </a:lnTo>
                  <a:lnTo>
                    <a:pt x="346179" y="70802"/>
                  </a:lnTo>
                  <a:lnTo>
                    <a:pt x="354324" y="69549"/>
                  </a:lnTo>
                  <a:lnTo>
                    <a:pt x="355890" y="65790"/>
                  </a:lnTo>
                  <a:lnTo>
                    <a:pt x="364976" y="59211"/>
                  </a:lnTo>
                  <a:lnTo>
                    <a:pt x="369048" y="57331"/>
                  </a:lnTo>
                  <a:lnTo>
                    <a:pt x="375314" y="57331"/>
                  </a:lnTo>
                  <a:lnTo>
                    <a:pt x="387532" y="60151"/>
                  </a:lnTo>
                  <a:lnTo>
                    <a:pt x="396304" y="60464"/>
                  </a:lnTo>
                  <a:lnTo>
                    <a:pt x="400377" y="61717"/>
                  </a:lnTo>
                  <a:lnTo>
                    <a:pt x="406329" y="64223"/>
                  </a:lnTo>
                  <a:lnTo>
                    <a:pt x="409149" y="63597"/>
                  </a:lnTo>
                  <a:lnTo>
                    <a:pt x="411655" y="60777"/>
                  </a:lnTo>
                  <a:lnTo>
                    <a:pt x="412595" y="53571"/>
                  </a:lnTo>
                  <a:lnTo>
                    <a:pt x="413848" y="49812"/>
                  </a:lnTo>
                  <a:lnTo>
                    <a:pt x="417607" y="46053"/>
                  </a:lnTo>
                  <a:lnTo>
                    <a:pt x="423873" y="41667"/>
                  </a:lnTo>
                  <a:lnTo>
                    <a:pt x="436718" y="35401"/>
                  </a:lnTo>
                  <a:lnTo>
                    <a:pt x="442983" y="30702"/>
                  </a:lnTo>
                  <a:lnTo>
                    <a:pt x="448936" y="27569"/>
                  </a:lnTo>
                  <a:lnTo>
                    <a:pt x="454575" y="26942"/>
                  </a:lnTo>
                  <a:lnTo>
                    <a:pt x="472432" y="30075"/>
                  </a:lnTo>
                  <a:lnTo>
                    <a:pt x="479951" y="29449"/>
                  </a:lnTo>
                  <a:lnTo>
                    <a:pt x="487156" y="25690"/>
                  </a:lnTo>
                  <a:lnTo>
                    <a:pt x="511906" y="4386"/>
                  </a:lnTo>
                  <a:lnTo>
                    <a:pt x="518485" y="1880"/>
                  </a:lnTo>
                  <a:lnTo>
                    <a:pt x="525377" y="1253"/>
                  </a:lnTo>
                  <a:lnTo>
                    <a:pt x="534149" y="3446"/>
                  </a:lnTo>
                  <a:lnTo>
                    <a:pt x="555139" y="12531"/>
                  </a:lnTo>
                  <a:lnTo>
                    <a:pt x="562658" y="13785"/>
                  </a:lnTo>
                  <a:lnTo>
                    <a:pt x="571116" y="12531"/>
                  </a:lnTo>
                  <a:lnTo>
                    <a:pt x="577695" y="10652"/>
                  </a:lnTo>
                  <a:lnTo>
                    <a:pt x="595866" y="0"/>
                  </a:lnTo>
                  <a:lnTo>
                    <a:pt x="601192" y="2193"/>
                  </a:lnTo>
                  <a:lnTo>
                    <a:pt x="606517" y="14098"/>
                  </a:lnTo>
                  <a:lnTo>
                    <a:pt x="611843" y="52945"/>
                  </a:lnTo>
                  <a:close/>
                </a:path>
              </a:pathLst>
            </a:custGeom>
            <a:grpFill/>
            <a:ln w="6248" cap="rnd">
              <a:solidFill>
                <a:srgbClr val="0070C0"/>
              </a:solidFill>
              <a:prstDash val="solid"/>
              <a:round/>
            </a:ln>
          </p:spPr>
          <p:txBody>
            <a:bodyPr rtlCol="0" anchor="ctr"/>
            <a:lstStyle/>
            <a:p>
              <a:endParaRPr lang="vi-VN"/>
            </a:p>
          </p:txBody>
        </p:sp>
        <p:sp>
          <p:nvSpPr>
            <p:cNvPr id="107" name="Freeform: Shape 106">
              <a:extLst>
                <a:ext uri="{FF2B5EF4-FFF2-40B4-BE49-F238E27FC236}">
                  <a16:creationId xmlns:a16="http://schemas.microsoft.com/office/drawing/2014/main" id="{9640DD92-59A4-4DEF-8E4B-A41786BC4214}"/>
                </a:ext>
              </a:extLst>
            </p:cNvPr>
            <p:cNvSpPr/>
            <p:nvPr/>
          </p:nvSpPr>
          <p:spPr>
            <a:xfrm>
              <a:off x="5127195" y="5379757"/>
              <a:ext cx="270364" cy="378446"/>
            </a:xfrm>
            <a:custGeom>
              <a:avLst/>
              <a:gdLst>
                <a:gd name="connsiteX0" fmla="*/ 253760 w 270364"/>
                <a:gd name="connsiteY0" fmla="*/ 170740 h 378446"/>
                <a:gd name="connsiteX1" fmla="*/ 253447 w 270364"/>
                <a:gd name="connsiteY1" fmla="*/ 172619 h 378446"/>
                <a:gd name="connsiteX2" fmla="*/ 270364 w 270364"/>
                <a:gd name="connsiteY2" fmla="*/ 193610 h 378446"/>
                <a:gd name="connsiteX3" fmla="*/ 265665 w 270364"/>
                <a:gd name="connsiteY3" fmla="*/ 203008 h 378446"/>
                <a:gd name="connsiteX4" fmla="*/ 262532 w 270364"/>
                <a:gd name="connsiteY4" fmla="*/ 199875 h 378446"/>
                <a:gd name="connsiteX5" fmla="*/ 259399 w 270364"/>
                <a:gd name="connsiteY5" fmla="*/ 203008 h 378446"/>
                <a:gd name="connsiteX6" fmla="*/ 255640 w 270364"/>
                <a:gd name="connsiteY6" fmla="*/ 212093 h 378446"/>
                <a:gd name="connsiteX7" fmla="*/ 248121 w 270364"/>
                <a:gd name="connsiteY7" fmla="*/ 221492 h 378446"/>
                <a:gd name="connsiteX8" fmla="*/ 247181 w 270364"/>
                <a:gd name="connsiteY8" fmla="*/ 225251 h 378446"/>
                <a:gd name="connsiteX9" fmla="*/ 246868 w 270364"/>
                <a:gd name="connsiteY9" fmla="*/ 229637 h 378446"/>
                <a:gd name="connsiteX10" fmla="*/ 245301 w 270364"/>
                <a:gd name="connsiteY10" fmla="*/ 235903 h 378446"/>
                <a:gd name="connsiteX11" fmla="*/ 242795 w 270364"/>
                <a:gd name="connsiteY11" fmla="*/ 239036 h 378446"/>
                <a:gd name="connsiteX12" fmla="*/ 235276 w 270364"/>
                <a:gd name="connsiteY12" fmla="*/ 245615 h 378446"/>
                <a:gd name="connsiteX13" fmla="*/ 233396 w 270364"/>
                <a:gd name="connsiteY13" fmla="*/ 249061 h 378446"/>
                <a:gd name="connsiteX14" fmla="*/ 232457 w 270364"/>
                <a:gd name="connsiteY14" fmla="*/ 254073 h 378446"/>
                <a:gd name="connsiteX15" fmla="*/ 229950 w 270364"/>
                <a:gd name="connsiteY15" fmla="*/ 258772 h 378446"/>
                <a:gd name="connsiteX16" fmla="*/ 224625 w 270364"/>
                <a:gd name="connsiteY16" fmla="*/ 265665 h 378446"/>
                <a:gd name="connsiteX17" fmla="*/ 221805 w 270364"/>
                <a:gd name="connsiteY17" fmla="*/ 265665 h 378446"/>
                <a:gd name="connsiteX18" fmla="*/ 216792 w 270364"/>
                <a:gd name="connsiteY18" fmla="*/ 261279 h 378446"/>
                <a:gd name="connsiteX19" fmla="*/ 210527 w 270364"/>
                <a:gd name="connsiteY19" fmla="*/ 260966 h 378446"/>
                <a:gd name="connsiteX20" fmla="*/ 203321 w 270364"/>
                <a:gd name="connsiteY20" fmla="*/ 261592 h 378446"/>
                <a:gd name="connsiteX21" fmla="*/ 195489 w 270364"/>
                <a:gd name="connsiteY21" fmla="*/ 259712 h 378446"/>
                <a:gd name="connsiteX22" fmla="*/ 190477 w 270364"/>
                <a:gd name="connsiteY22" fmla="*/ 254073 h 378446"/>
                <a:gd name="connsiteX23" fmla="*/ 187344 w 270364"/>
                <a:gd name="connsiteY23" fmla="*/ 239036 h 378446"/>
                <a:gd name="connsiteX24" fmla="*/ 185464 w 270364"/>
                <a:gd name="connsiteY24" fmla="*/ 235903 h 378446"/>
                <a:gd name="connsiteX25" fmla="*/ 175439 w 270364"/>
                <a:gd name="connsiteY25" fmla="*/ 238409 h 378446"/>
                <a:gd name="connsiteX26" fmla="*/ 176066 w 270364"/>
                <a:gd name="connsiteY26" fmla="*/ 243735 h 378446"/>
                <a:gd name="connsiteX27" fmla="*/ 181078 w 270364"/>
                <a:gd name="connsiteY27" fmla="*/ 249374 h 378446"/>
                <a:gd name="connsiteX28" fmla="*/ 184211 w 270364"/>
                <a:gd name="connsiteY28" fmla="*/ 251880 h 378446"/>
                <a:gd name="connsiteX29" fmla="*/ 183271 w 270364"/>
                <a:gd name="connsiteY29" fmla="*/ 258146 h 378446"/>
                <a:gd name="connsiteX30" fmla="*/ 181705 w 270364"/>
                <a:gd name="connsiteY30" fmla="*/ 263785 h 378446"/>
                <a:gd name="connsiteX31" fmla="*/ 181391 w 270364"/>
                <a:gd name="connsiteY31" fmla="*/ 270364 h 378446"/>
                <a:gd name="connsiteX32" fmla="*/ 184211 w 270364"/>
                <a:gd name="connsiteY32" fmla="*/ 277569 h 378446"/>
                <a:gd name="connsiteX33" fmla="*/ 172306 w 270364"/>
                <a:gd name="connsiteY33" fmla="*/ 277569 h 378446"/>
                <a:gd name="connsiteX34" fmla="*/ 178885 w 270364"/>
                <a:gd name="connsiteY34" fmla="*/ 288534 h 378446"/>
                <a:gd name="connsiteX35" fmla="*/ 178885 w 270364"/>
                <a:gd name="connsiteY35" fmla="*/ 307331 h 378446"/>
                <a:gd name="connsiteX36" fmla="*/ 175126 w 270364"/>
                <a:gd name="connsiteY36" fmla="*/ 336780 h 378446"/>
                <a:gd name="connsiteX37" fmla="*/ 176379 w 270364"/>
                <a:gd name="connsiteY37" fmla="*/ 353384 h 378446"/>
                <a:gd name="connsiteX38" fmla="*/ 174499 w 270364"/>
                <a:gd name="connsiteY38" fmla="*/ 358710 h 378446"/>
                <a:gd name="connsiteX39" fmla="*/ 169173 w 270364"/>
                <a:gd name="connsiteY39" fmla="*/ 364036 h 378446"/>
                <a:gd name="connsiteX40" fmla="*/ 158835 w 270364"/>
                <a:gd name="connsiteY40" fmla="*/ 372495 h 378446"/>
                <a:gd name="connsiteX41" fmla="*/ 152569 w 270364"/>
                <a:gd name="connsiteY41" fmla="*/ 376567 h 378446"/>
                <a:gd name="connsiteX42" fmla="*/ 146304 w 270364"/>
                <a:gd name="connsiteY42" fmla="*/ 378447 h 378446"/>
                <a:gd name="connsiteX43" fmla="*/ 138471 w 270364"/>
                <a:gd name="connsiteY43" fmla="*/ 378133 h 378446"/>
                <a:gd name="connsiteX44" fmla="*/ 126880 w 270364"/>
                <a:gd name="connsiteY44" fmla="*/ 372808 h 378446"/>
                <a:gd name="connsiteX45" fmla="*/ 125940 w 270364"/>
                <a:gd name="connsiteY45" fmla="*/ 366229 h 378446"/>
                <a:gd name="connsiteX46" fmla="*/ 124061 w 270364"/>
                <a:gd name="connsiteY46" fmla="*/ 360276 h 378446"/>
                <a:gd name="connsiteX47" fmla="*/ 118735 w 270364"/>
                <a:gd name="connsiteY47" fmla="*/ 351818 h 378446"/>
                <a:gd name="connsiteX48" fmla="*/ 110903 w 270364"/>
                <a:gd name="connsiteY48" fmla="*/ 344612 h 378446"/>
                <a:gd name="connsiteX49" fmla="*/ 98998 w 270364"/>
                <a:gd name="connsiteY49" fmla="*/ 339600 h 378446"/>
                <a:gd name="connsiteX50" fmla="*/ 90539 w 270364"/>
                <a:gd name="connsiteY50" fmla="*/ 338347 h 378446"/>
                <a:gd name="connsiteX51" fmla="*/ 77381 w 270364"/>
                <a:gd name="connsiteY51" fmla="*/ 339287 h 378446"/>
                <a:gd name="connsiteX52" fmla="*/ 72682 w 270364"/>
                <a:gd name="connsiteY52" fmla="*/ 338660 h 378446"/>
                <a:gd name="connsiteX53" fmla="*/ 69862 w 270364"/>
                <a:gd name="connsiteY53" fmla="*/ 336154 h 378446"/>
                <a:gd name="connsiteX54" fmla="*/ 68296 w 270364"/>
                <a:gd name="connsiteY54" fmla="*/ 330828 h 378446"/>
                <a:gd name="connsiteX55" fmla="*/ 67043 w 270364"/>
                <a:gd name="connsiteY55" fmla="*/ 318610 h 378446"/>
                <a:gd name="connsiteX56" fmla="*/ 66103 w 270364"/>
                <a:gd name="connsiteY56" fmla="*/ 313910 h 378446"/>
                <a:gd name="connsiteX57" fmla="*/ 63283 w 270364"/>
                <a:gd name="connsiteY57" fmla="*/ 311091 h 378446"/>
                <a:gd name="connsiteX58" fmla="*/ 52632 w 270364"/>
                <a:gd name="connsiteY58" fmla="*/ 308271 h 378446"/>
                <a:gd name="connsiteX59" fmla="*/ 48559 w 270364"/>
                <a:gd name="connsiteY59" fmla="*/ 306078 h 378446"/>
                <a:gd name="connsiteX60" fmla="*/ 45740 w 270364"/>
                <a:gd name="connsiteY60" fmla="*/ 302006 h 378446"/>
                <a:gd name="connsiteX61" fmla="*/ 44800 w 270364"/>
                <a:gd name="connsiteY61" fmla="*/ 297306 h 378446"/>
                <a:gd name="connsiteX62" fmla="*/ 43233 w 270364"/>
                <a:gd name="connsiteY62" fmla="*/ 285401 h 378446"/>
                <a:gd name="connsiteX63" fmla="*/ 41354 w 270364"/>
                <a:gd name="connsiteY63" fmla="*/ 280076 h 378446"/>
                <a:gd name="connsiteX64" fmla="*/ 38221 w 270364"/>
                <a:gd name="connsiteY64" fmla="*/ 275377 h 378446"/>
                <a:gd name="connsiteX65" fmla="*/ 31955 w 270364"/>
                <a:gd name="connsiteY65" fmla="*/ 271617 h 378446"/>
                <a:gd name="connsiteX66" fmla="*/ 25376 w 270364"/>
                <a:gd name="connsiteY66" fmla="*/ 268798 h 378446"/>
                <a:gd name="connsiteX67" fmla="*/ 5326 w 270364"/>
                <a:gd name="connsiteY67" fmla="*/ 268171 h 378446"/>
                <a:gd name="connsiteX68" fmla="*/ 0 w 270364"/>
                <a:gd name="connsiteY68" fmla="*/ 246554 h 378446"/>
                <a:gd name="connsiteX69" fmla="*/ 0 w 270364"/>
                <a:gd name="connsiteY69" fmla="*/ 241542 h 378446"/>
                <a:gd name="connsiteX70" fmla="*/ 1253 w 270364"/>
                <a:gd name="connsiteY70" fmla="*/ 235276 h 378446"/>
                <a:gd name="connsiteX71" fmla="*/ 5013 w 270364"/>
                <a:gd name="connsiteY71" fmla="*/ 230890 h 378446"/>
                <a:gd name="connsiteX72" fmla="*/ 20050 w 270364"/>
                <a:gd name="connsiteY72" fmla="*/ 218045 h 378446"/>
                <a:gd name="connsiteX73" fmla="*/ 29136 w 270364"/>
                <a:gd name="connsiteY73" fmla="*/ 205827 h 378446"/>
                <a:gd name="connsiteX74" fmla="*/ 32268 w 270364"/>
                <a:gd name="connsiteY74" fmla="*/ 197369 h 378446"/>
                <a:gd name="connsiteX75" fmla="*/ 32895 w 270364"/>
                <a:gd name="connsiteY75" fmla="*/ 190790 h 378446"/>
                <a:gd name="connsiteX76" fmla="*/ 31328 w 270364"/>
                <a:gd name="connsiteY76" fmla="*/ 186404 h 378446"/>
                <a:gd name="connsiteX77" fmla="*/ 28822 w 270364"/>
                <a:gd name="connsiteY77" fmla="*/ 182645 h 378446"/>
                <a:gd name="connsiteX78" fmla="*/ 21303 w 270364"/>
                <a:gd name="connsiteY78" fmla="*/ 175126 h 378446"/>
                <a:gd name="connsiteX79" fmla="*/ 17231 w 270364"/>
                <a:gd name="connsiteY79" fmla="*/ 169800 h 378446"/>
                <a:gd name="connsiteX80" fmla="*/ 13785 w 270364"/>
                <a:gd name="connsiteY80" fmla="*/ 161968 h 378446"/>
                <a:gd name="connsiteX81" fmla="*/ 12845 w 270364"/>
                <a:gd name="connsiteY81" fmla="*/ 148810 h 378446"/>
                <a:gd name="connsiteX82" fmla="*/ 31328 w 270364"/>
                <a:gd name="connsiteY82" fmla="*/ 90539 h 378446"/>
                <a:gd name="connsiteX83" fmla="*/ 36341 w 270364"/>
                <a:gd name="connsiteY83" fmla="*/ 51379 h 378446"/>
                <a:gd name="connsiteX84" fmla="*/ 35401 w 270364"/>
                <a:gd name="connsiteY84" fmla="*/ 41667 h 378446"/>
                <a:gd name="connsiteX85" fmla="*/ 33208 w 270364"/>
                <a:gd name="connsiteY85" fmla="*/ 34148 h 378446"/>
                <a:gd name="connsiteX86" fmla="*/ 32268 w 270364"/>
                <a:gd name="connsiteY86" fmla="*/ 25376 h 378446"/>
                <a:gd name="connsiteX87" fmla="*/ 33835 w 270364"/>
                <a:gd name="connsiteY87" fmla="*/ 17857 h 378446"/>
                <a:gd name="connsiteX88" fmla="*/ 37281 w 270364"/>
                <a:gd name="connsiteY88" fmla="*/ 11278 h 378446"/>
                <a:gd name="connsiteX89" fmla="*/ 41040 w 270364"/>
                <a:gd name="connsiteY89" fmla="*/ 6579 h 378446"/>
                <a:gd name="connsiteX90" fmla="*/ 47619 w 270364"/>
                <a:gd name="connsiteY90" fmla="*/ 0 h 378446"/>
                <a:gd name="connsiteX91" fmla="*/ 72369 w 270364"/>
                <a:gd name="connsiteY91" fmla="*/ 10025 h 378446"/>
                <a:gd name="connsiteX92" fmla="*/ 78634 w 270364"/>
                <a:gd name="connsiteY92" fmla="*/ 15664 h 378446"/>
                <a:gd name="connsiteX93" fmla="*/ 86153 w 270364"/>
                <a:gd name="connsiteY93" fmla="*/ 24749 h 378446"/>
                <a:gd name="connsiteX94" fmla="*/ 90539 w 270364"/>
                <a:gd name="connsiteY94" fmla="*/ 34774 h 378446"/>
                <a:gd name="connsiteX95" fmla="*/ 99938 w 270364"/>
                <a:gd name="connsiteY95" fmla="*/ 64536 h 378446"/>
                <a:gd name="connsiteX96" fmla="*/ 108083 w 270364"/>
                <a:gd name="connsiteY96" fmla="*/ 82080 h 378446"/>
                <a:gd name="connsiteX97" fmla="*/ 110589 w 270364"/>
                <a:gd name="connsiteY97" fmla="*/ 89286 h 378446"/>
                <a:gd name="connsiteX98" fmla="*/ 114975 w 270364"/>
                <a:gd name="connsiteY98" fmla="*/ 98684 h 378446"/>
                <a:gd name="connsiteX99" fmla="*/ 120614 w 270364"/>
                <a:gd name="connsiteY99" fmla="*/ 103697 h 378446"/>
                <a:gd name="connsiteX100" fmla="*/ 126567 w 270364"/>
                <a:gd name="connsiteY100" fmla="*/ 106517 h 378446"/>
                <a:gd name="connsiteX101" fmla="*/ 154449 w 270364"/>
                <a:gd name="connsiteY101" fmla="*/ 110903 h 378446"/>
                <a:gd name="connsiteX102" fmla="*/ 181078 w 270364"/>
                <a:gd name="connsiteY102" fmla="*/ 119048 h 378446"/>
                <a:gd name="connsiteX103" fmla="*/ 188284 w 270364"/>
                <a:gd name="connsiteY103" fmla="*/ 123121 h 378446"/>
                <a:gd name="connsiteX104" fmla="*/ 192670 w 270364"/>
                <a:gd name="connsiteY104" fmla="*/ 128133 h 378446"/>
                <a:gd name="connsiteX105" fmla="*/ 195176 w 270364"/>
                <a:gd name="connsiteY105" fmla="*/ 134086 h 378446"/>
                <a:gd name="connsiteX106" fmla="*/ 198309 w 270364"/>
                <a:gd name="connsiteY106" fmla="*/ 147870 h 378446"/>
                <a:gd name="connsiteX107" fmla="*/ 203634 w 270364"/>
                <a:gd name="connsiteY107" fmla="*/ 157268 h 378446"/>
                <a:gd name="connsiteX108" fmla="*/ 208960 w 270364"/>
                <a:gd name="connsiteY108" fmla="*/ 162594 h 378446"/>
                <a:gd name="connsiteX109" fmla="*/ 215539 w 270364"/>
                <a:gd name="connsiteY109" fmla="*/ 166667 h 378446"/>
                <a:gd name="connsiteX110" fmla="*/ 223998 w 270364"/>
                <a:gd name="connsiteY110" fmla="*/ 169173 h 378446"/>
                <a:gd name="connsiteX111" fmla="*/ 239349 w 270364"/>
                <a:gd name="connsiteY111" fmla="*/ 171366 h 378446"/>
                <a:gd name="connsiteX112" fmla="*/ 244675 w 270364"/>
                <a:gd name="connsiteY112" fmla="*/ 171680 h 378446"/>
                <a:gd name="connsiteX113" fmla="*/ 253760 w 270364"/>
                <a:gd name="connsiteY113" fmla="*/ 170740 h 37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70364" h="378446">
                  <a:moveTo>
                    <a:pt x="253760" y="170740"/>
                  </a:moveTo>
                  <a:lnTo>
                    <a:pt x="253447" y="172619"/>
                  </a:lnTo>
                  <a:lnTo>
                    <a:pt x="270364" y="193610"/>
                  </a:lnTo>
                  <a:lnTo>
                    <a:pt x="265665" y="203008"/>
                  </a:lnTo>
                  <a:lnTo>
                    <a:pt x="262532" y="199875"/>
                  </a:lnTo>
                  <a:lnTo>
                    <a:pt x="259399" y="203008"/>
                  </a:lnTo>
                  <a:lnTo>
                    <a:pt x="255640" y="212093"/>
                  </a:lnTo>
                  <a:lnTo>
                    <a:pt x="248121" y="221492"/>
                  </a:lnTo>
                  <a:lnTo>
                    <a:pt x="247181" y="225251"/>
                  </a:lnTo>
                  <a:lnTo>
                    <a:pt x="246868" y="229637"/>
                  </a:lnTo>
                  <a:lnTo>
                    <a:pt x="245301" y="235903"/>
                  </a:lnTo>
                  <a:lnTo>
                    <a:pt x="242795" y="239036"/>
                  </a:lnTo>
                  <a:lnTo>
                    <a:pt x="235276" y="245615"/>
                  </a:lnTo>
                  <a:lnTo>
                    <a:pt x="233396" y="249061"/>
                  </a:lnTo>
                  <a:lnTo>
                    <a:pt x="232457" y="254073"/>
                  </a:lnTo>
                  <a:lnTo>
                    <a:pt x="229950" y="258772"/>
                  </a:lnTo>
                  <a:lnTo>
                    <a:pt x="224625" y="265665"/>
                  </a:lnTo>
                  <a:lnTo>
                    <a:pt x="221805" y="265665"/>
                  </a:lnTo>
                  <a:lnTo>
                    <a:pt x="216792" y="261279"/>
                  </a:lnTo>
                  <a:lnTo>
                    <a:pt x="210527" y="260966"/>
                  </a:lnTo>
                  <a:lnTo>
                    <a:pt x="203321" y="261592"/>
                  </a:lnTo>
                  <a:lnTo>
                    <a:pt x="195489" y="259712"/>
                  </a:lnTo>
                  <a:lnTo>
                    <a:pt x="190477" y="254073"/>
                  </a:lnTo>
                  <a:lnTo>
                    <a:pt x="187344" y="239036"/>
                  </a:lnTo>
                  <a:lnTo>
                    <a:pt x="185464" y="235903"/>
                  </a:lnTo>
                  <a:lnTo>
                    <a:pt x="175439" y="238409"/>
                  </a:lnTo>
                  <a:lnTo>
                    <a:pt x="176066" y="243735"/>
                  </a:lnTo>
                  <a:lnTo>
                    <a:pt x="181078" y="249374"/>
                  </a:lnTo>
                  <a:lnTo>
                    <a:pt x="184211" y="251880"/>
                  </a:lnTo>
                  <a:lnTo>
                    <a:pt x="183271" y="258146"/>
                  </a:lnTo>
                  <a:lnTo>
                    <a:pt x="181705" y="263785"/>
                  </a:lnTo>
                  <a:lnTo>
                    <a:pt x="181391" y="270364"/>
                  </a:lnTo>
                  <a:lnTo>
                    <a:pt x="184211" y="277569"/>
                  </a:lnTo>
                  <a:lnTo>
                    <a:pt x="172306" y="277569"/>
                  </a:lnTo>
                  <a:lnTo>
                    <a:pt x="178885" y="288534"/>
                  </a:lnTo>
                  <a:lnTo>
                    <a:pt x="178885" y="307331"/>
                  </a:lnTo>
                  <a:lnTo>
                    <a:pt x="175126" y="336780"/>
                  </a:lnTo>
                  <a:lnTo>
                    <a:pt x="176379" y="353384"/>
                  </a:lnTo>
                  <a:lnTo>
                    <a:pt x="174499" y="358710"/>
                  </a:lnTo>
                  <a:lnTo>
                    <a:pt x="169173" y="364036"/>
                  </a:lnTo>
                  <a:lnTo>
                    <a:pt x="158835" y="372495"/>
                  </a:lnTo>
                  <a:lnTo>
                    <a:pt x="152569" y="376567"/>
                  </a:lnTo>
                  <a:lnTo>
                    <a:pt x="146304" y="378447"/>
                  </a:lnTo>
                  <a:lnTo>
                    <a:pt x="138471" y="378133"/>
                  </a:lnTo>
                  <a:lnTo>
                    <a:pt x="126880" y="372808"/>
                  </a:lnTo>
                  <a:lnTo>
                    <a:pt x="125940" y="366229"/>
                  </a:lnTo>
                  <a:lnTo>
                    <a:pt x="124061" y="360276"/>
                  </a:lnTo>
                  <a:lnTo>
                    <a:pt x="118735" y="351818"/>
                  </a:lnTo>
                  <a:lnTo>
                    <a:pt x="110903" y="344612"/>
                  </a:lnTo>
                  <a:lnTo>
                    <a:pt x="98998" y="339600"/>
                  </a:lnTo>
                  <a:lnTo>
                    <a:pt x="90539" y="338347"/>
                  </a:lnTo>
                  <a:lnTo>
                    <a:pt x="77381" y="339287"/>
                  </a:lnTo>
                  <a:lnTo>
                    <a:pt x="72682" y="338660"/>
                  </a:lnTo>
                  <a:lnTo>
                    <a:pt x="69862" y="336154"/>
                  </a:lnTo>
                  <a:lnTo>
                    <a:pt x="68296" y="330828"/>
                  </a:lnTo>
                  <a:lnTo>
                    <a:pt x="67043" y="318610"/>
                  </a:lnTo>
                  <a:lnTo>
                    <a:pt x="66103" y="313910"/>
                  </a:lnTo>
                  <a:lnTo>
                    <a:pt x="63283" y="311091"/>
                  </a:lnTo>
                  <a:lnTo>
                    <a:pt x="52632" y="308271"/>
                  </a:lnTo>
                  <a:lnTo>
                    <a:pt x="48559" y="306078"/>
                  </a:lnTo>
                  <a:lnTo>
                    <a:pt x="45740" y="302006"/>
                  </a:lnTo>
                  <a:lnTo>
                    <a:pt x="44800" y="297306"/>
                  </a:lnTo>
                  <a:lnTo>
                    <a:pt x="43233" y="285401"/>
                  </a:lnTo>
                  <a:lnTo>
                    <a:pt x="41354" y="280076"/>
                  </a:lnTo>
                  <a:lnTo>
                    <a:pt x="38221" y="275377"/>
                  </a:lnTo>
                  <a:lnTo>
                    <a:pt x="31955" y="271617"/>
                  </a:lnTo>
                  <a:lnTo>
                    <a:pt x="25376" y="268798"/>
                  </a:lnTo>
                  <a:lnTo>
                    <a:pt x="5326" y="268171"/>
                  </a:lnTo>
                  <a:lnTo>
                    <a:pt x="0" y="246554"/>
                  </a:lnTo>
                  <a:lnTo>
                    <a:pt x="0" y="241542"/>
                  </a:lnTo>
                  <a:lnTo>
                    <a:pt x="1253" y="235276"/>
                  </a:lnTo>
                  <a:lnTo>
                    <a:pt x="5013" y="230890"/>
                  </a:lnTo>
                  <a:lnTo>
                    <a:pt x="20050" y="218045"/>
                  </a:lnTo>
                  <a:lnTo>
                    <a:pt x="29136" y="205827"/>
                  </a:lnTo>
                  <a:lnTo>
                    <a:pt x="32268" y="197369"/>
                  </a:lnTo>
                  <a:lnTo>
                    <a:pt x="32895" y="190790"/>
                  </a:lnTo>
                  <a:lnTo>
                    <a:pt x="31328" y="186404"/>
                  </a:lnTo>
                  <a:lnTo>
                    <a:pt x="28822" y="182645"/>
                  </a:lnTo>
                  <a:lnTo>
                    <a:pt x="21303" y="175126"/>
                  </a:lnTo>
                  <a:lnTo>
                    <a:pt x="17231" y="169800"/>
                  </a:lnTo>
                  <a:lnTo>
                    <a:pt x="13785" y="161968"/>
                  </a:lnTo>
                  <a:lnTo>
                    <a:pt x="12845" y="148810"/>
                  </a:lnTo>
                  <a:lnTo>
                    <a:pt x="31328" y="90539"/>
                  </a:lnTo>
                  <a:lnTo>
                    <a:pt x="36341" y="51379"/>
                  </a:lnTo>
                  <a:lnTo>
                    <a:pt x="35401" y="41667"/>
                  </a:lnTo>
                  <a:lnTo>
                    <a:pt x="33208" y="34148"/>
                  </a:lnTo>
                  <a:lnTo>
                    <a:pt x="32268" y="25376"/>
                  </a:lnTo>
                  <a:lnTo>
                    <a:pt x="33835" y="17857"/>
                  </a:lnTo>
                  <a:lnTo>
                    <a:pt x="37281" y="11278"/>
                  </a:lnTo>
                  <a:lnTo>
                    <a:pt x="41040" y="6579"/>
                  </a:lnTo>
                  <a:lnTo>
                    <a:pt x="47619" y="0"/>
                  </a:lnTo>
                  <a:lnTo>
                    <a:pt x="72369" y="10025"/>
                  </a:lnTo>
                  <a:lnTo>
                    <a:pt x="78634" y="15664"/>
                  </a:lnTo>
                  <a:lnTo>
                    <a:pt x="86153" y="24749"/>
                  </a:lnTo>
                  <a:lnTo>
                    <a:pt x="90539" y="34774"/>
                  </a:lnTo>
                  <a:lnTo>
                    <a:pt x="99938" y="64536"/>
                  </a:lnTo>
                  <a:lnTo>
                    <a:pt x="108083" y="82080"/>
                  </a:lnTo>
                  <a:lnTo>
                    <a:pt x="110589" y="89286"/>
                  </a:lnTo>
                  <a:lnTo>
                    <a:pt x="114975" y="98684"/>
                  </a:lnTo>
                  <a:lnTo>
                    <a:pt x="120614" y="103697"/>
                  </a:lnTo>
                  <a:lnTo>
                    <a:pt x="126567" y="106517"/>
                  </a:lnTo>
                  <a:lnTo>
                    <a:pt x="154449" y="110903"/>
                  </a:lnTo>
                  <a:lnTo>
                    <a:pt x="181078" y="119048"/>
                  </a:lnTo>
                  <a:lnTo>
                    <a:pt x="188284" y="123121"/>
                  </a:lnTo>
                  <a:lnTo>
                    <a:pt x="192670" y="128133"/>
                  </a:lnTo>
                  <a:lnTo>
                    <a:pt x="195176" y="134086"/>
                  </a:lnTo>
                  <a:lnTo>
                    <a:pt x="198309" y="147870"/>
                  </a:lnTo>
                  <a:lnTo>
                    <a:pt x="203634" y="157268"/>
                  </a:lnTo>
                  <a:lnTo>
                    <a:pt x="208960" y="162594"/>
                  </a:lnTo>
                  <a:lnTo>
                    <a:pt x="215539" y="166667"/>
                  </a:lnTo>
                  <a:lnTo>
                    <a:pt x="223998" y="169173"/>
                  </a:lnTo>
                  <a:lnTo>
                    <a:pt x="239349" y="171366"/>
                  </a:lnTo>
                  <a:lnTo>
                    <a:pt x="244675" y="171680"/>
                  </a:lnTo>
                  <a:lnTo>
                    <a:pt x="253760" y="170740"/>
                  </a:lnTo>
                  <a:close/>
                </a:path>
              </a:pathLst>
            </a:custGeom>
            <a:grpFill/>
            <a:ln w="6248" cap="rnd">
              <a:solidFill>
                <a:srgbClr val="0070C0"/>
              </a:solidFill>
              <a:prstDash val="solid"/>
              <a:round/>
            </a:ln>
          </p:spPr>
          <p:txBody>
            <a:bodyPr rtlCol="0" anchor="ctr"/>
            <a:lstStyle/>
            <a:p>
              <a:endParaRPr lang="vi-VN"/>
            </a:p>
          </p:txBody>
        </p:sp>
        <p:sp>
          <p:nvSpPr>
            <p:cNvPr id="108" name="Freeform: Shape 107">
              <a:extLst>
                <a:ext uri="{FF2B5EF4-FFF2-40B4-BE49-F238E27FC236}">
                  <a16:creationId xmlns:a16="http://schemas.microsoft.com/office/drawing/2014/main" id="{EA80C9BA-41AA-4515-941F-F0A7E5AA9DAA}"/>
                </a:ext>
              </a:extLst>
            </p:cNvPr>
            <p:cNvSpPr/>
            <p:nvPr/>
          </p:nvSpPr>
          <p:spPr>
            <a:xfrm>
              <a:off x="5150065" y="4717788"/>
              <a:ext cx="342732" cy="413221"/>
            </a:xfrm>
            <a:custGeom>
              <a:avLst/>
              <a:gdLst>
                <a:gd name="connsiteX0" fmla="*/ 307645 w 342732"/>
                <a:gd name="connsiteY0" fmla="*/ 377821 h 413221"/>
                <a:gd name="connsiteX1" fmla="*/ 302319 w 342732"/>
                <a:gd name="connsiteY1" fmla="*/ 373435 h 413221"/>
                <a:gd name="connsiteX2" fmla="*/ 297620 w 342732"/>
                <a:gd name="connsiteY2" fmla="*/ 371241 h 413221"/>
                <a:gd name="connsiteX3" fmla="*/ 289788 w 342732"/>
                <a:gd name="connsiteY3" fmla="*/ 369362 h 413221"/>
                <a:gd name="connsiteX4" fmla="*/ 281015 w 342732"/>
                <a:gd name="connsiteY4" fmla="*/ 369362 h 413221"/>
                <a:gd name="connsiteX5" fmla="*/ 261905 w 342732"/>
                <a:gd name="connsiteY5" fmla="*/ 371241 h 413221"/>
                <a:gd name="connsiteX6" fmla="*/ 244361 w 342732"/>
                <a:gd name="connsiteY6" fmla="*/ 369989 h 413221"/>
                <a:gd name="connsiteX7" fmla="*/ 235589 w 342732"/>
                <a:gd name="connsiteY7" fmla="*/ 370615 h 413221"/>
                <a:gd name="connsiteX8" fmla="*/ 227131 w 342732"/>
                <a:gd name="connsiteY8" fmla="*/ 372181 h 413221"/>
                <a:gd name="connsiteX9" fmla="*/ 218672 w 342732"/>
                <a:gd name="connsiteY9" fmla="*/ 375314 h 413221"/>
                <a:gd name="connsiteX10" fmla="*/ 209900 w 342732"/>
                <a:gd name="connsiteY10" fmla="*/ 380327 h 413221"/>
                <a:gd name="connsiteX11" fmla="*/ 200502 w 342732"/>
                <a:gd name="connsiteY11" fmla="*/ 389099 h 413221"/>
                <a:gd name="connsiteX12" fmla="*/ 187970 w 342732"/>
                <a:gd name="connsiteY12" fmla="*/ 404450 h 413221"/>
                <a:gd name="connsiteX13" fmla="*/ 181705 w 342732"/>
                <a:gd name="connsiteY13" fmla="*/ 409462 h 413221"/>
                <a:gd name="connsiteX14" fmla="*/ 175439 w 342732"/>
                <a:gd name="connsiteY14" fmla="*/ 412595 h 413221"/>
                <a:gd name="connsiteX15" fmla="*/ 159775 w 342732"/>
                <a:gd name="connsiteY15" fmla="*/ 413221 h 413221"/>
                <a:gd name="connsiteX16" fmla="*/ 130639 w 342732"/>
                <a:gd name="connsiteY16" fmla="*/ 401003 h 413221"/>
                <a:gd name="connsiteX17" fmla="*/ 95552 w 342732"/>
                <a:gd name="connsiteY17" fmla="*/ 392858 h 413221"/>
                <a:gd name="connsiteX18" fmla="*/ 85213 w 342732"/>
                <a:gd name="connsiteY18" fmla="*/ 389412 h 413221"/>
                <a:gd name="connsiteX19" fmla="*/ 66416 w 342732"/>
                <a:gd name="connsiteY19" fmla="*/ 380013 h 413221"/>
                <a:gd name="connsiteX20" fmla="*/ 41980 w 342732"/>
                <a:gd name="connsiteY20" fmla="*/ 364349 h 413221"/>
                <a:gd name="connsiteX21" fmla="*/ 33208 w 342732"/>
                <a:gd name="connsiteY21" fmla="*/ 357457 h 413221"/>
                <a:gd name="connsiteX22" fmla="*/ 27256 w 342732"/>
                <a:gd name="connsiteY22" fmla="*/ 350878 h 413221"/>
                <a:gd name="connsiteX23" fmla="*/ 0 w 342732"/>
                <a:gd name="connsiteY23" fmla="*/ 307018 h 413221"/>
                <a:gd name="connsiteX24" fmla="*/ 1880 w 342732"/>
                <a:gd name="connsiteY24" fmla="*/ 288221 h 413221"/>
                <a:gd name="connsiteX25" fmla="*/ 11278 w 342732"/>
                <a:gd name="connsiteY25" fmla="*/ 274123 h 413221"/>
                <a:gd name="connsiteX26" fmla="*/ 19737 w 342732"/>
                <a:gd name="connsiteY26" fmla="*/ 265978 h 413221"/>
                <a:gd name="connsiteX27" fmla="*/ 28822 w 342732"/>
                <a:gd name="connsiteY27" fmla="*/ 259086 h 413221"/>
                <a:gd name="connsiteX28" fmla="*/ 64223 w 342732"/>
                <a:gd name="connsiteY28" fmla="*/ 239349 h 413221"/>
                <a:gd name="connsiteX29" fmla="*/ 78321 w 342732"/>
                <a:gd name="connsiteY29" fmla="*/ 229011 h 413221"/>
                <a:gd name="connsiteX30" fmla="*/ 86779 w 342732"/>
                <a:gd name="connsiteY30" fmla="*/ 220239 h 413221"/>
                <a:gd name="connsiteX31" fmla="*/ 90852 w 342732"/>
                <a:gd name="connsiteY31" fmla="*/ 213033 h 413221"/>
                <a:gd name="connsiteX32" fmla="*/ 91792 w 342732"/>
                <a:gd name="connsiteY32" fmla="*/ 206767 h 413221"/>
                <a:gd name="connsiteX33" fmla="*/ 89912 w 342732"/>
                <a:gd name="connsiteY33" fmla="*/ 200815 h 413221"/>
                <a:gd name="connsiteX34" fmla="*/ 83333 w 342732"/>
                <a:gd name="connsiteY34" fmla="*/ 189224 h 413221"/>
                <a:gd name="connsiteX35" fmla="*/ 81767 w 342732"/>
                <a:gd name="connsiteY35" fmla="*/ 182645 h 413221"/>
                <a:gd name="connsiteX36" fmla="*/ 81454 w 342732"/>
                <a:gd name="connsiteY36" fmla="*/ 174813 h 413221"/>
                <a:gd name="connsiteX37" fmla="*/ 82394 w 342732"/>
                <a:gd name="connsiteY37" fmla="*/ 166040 h 413221"/>
                <a:gd name="connsiteX38" fmla="*/ 82080 w 342732"/>
                <a:gd name="connsiteY38" fmla="*/ 158208 h 413221"/>
                <a:gd name="connsiteX39" fmla="*/ 79574 w 342732"/>
                <a:gd name="connsiteY39" fmla="*/ 150376 h 413221"/>
                <a:gd name="connsiteX40" fmla="*/ 72368 w 342732"/>
                <a:gd name="connsiteY40" fmla="*/ 135026 h 413221"/>
                <a:gd name="connsiteX41" fmla="*/ 69549 w 342732"/>
                <a:gd name="connsiteY41" fmla="*/ 126567 h 413221"/>
                <a:gd name="connsiteX42" fmla="*/ 68296 w 342732"/>
                <a:gd name="connsiteY42" fmla="*/ 117168 h 413221"/>
                <a:gd name="connsiteX43" fmla="*/ 69862 w 342732"/>
                <a:gd name="connsiteY43" fmla="*/ 61717 h 413221"/>
                <a:gd name="connsiteX44" fmla="*/ 105576 w 342732"/>
                <a:gd name="connsiteY44" fmla="*/ 70176 h 413221"/>
                <a:gd name="connsiteX45" fmla="*/ 119988 w 342732"/>
                <a:gd name="connsiteY45" fmla="*/ 70176 h 413221"/>
                <a:gd name="connsiteX46" fmla="*/ 134712 w 342732"/>
                <a:gd name="connsiteY46" fmla="*/ 68296 h 413221"/>
                <a:gd name="connsiteX47" fmla="*/ 170426 w 342732"/>
                <a:gd name="connsiteY47" fmla="*/ 54198 h 413221"/>
                <a:gd name="connsiteX48" fmla="*/ 178258 w 342732"/>
                <a:gd name="connsiteY48" fmla="*/ 48559 h 413221"/>
                <a:gd name="connsiteX49" fmla="*/ 205201 w 342732"/>
                <a:gd name="connsiteY49" fmla="*/ 17231 h 413221"/>
                <a:gd name="connsiteX50" fmla="*/ 213346 w 342732"/>
                <a:gd name="connsiteY50" fmla="*/ 10965 h 413221"/>
                <a:gd name="connsiteX51" fmla="*/ 234023 w 342732"/>
                <a:gd name="connsiteY51" fmla="*/ 5952 h 413221"/>
                <a:gd name="connsiteX52" fmla="*/ 244988 w 342732"/>
                <a:gd name="connsiteY52" fmla="*/ 0 h 413221"/>
                <a:gd name="connsiteX53" fmla="*/ 245614 w 342732"/>
                <a:gd name="connsiteY53" fmla="*/ 3133 h 413221"/>
                <a:gd name="connsiteX54" fmla="*/ 245614 w 342732"/>
                <a:gd name="connsiteY54" fmla="*/ 15038 h 413221"/>
                <a:gd name="connsiteX55" fmla="*/ 246554 w 342732"/>
                <a:gd name="connsiteY55" fmla="*/ 23810 h 413221"/>
                <a:gd name="connsiteX56" fmla="*/ 249374 w 342732"/>
                <a:gd name="connsiteY56" fmla="*/ 33208 h 413221"/>
                <a:gd name="connsiteX57" fmla="*/ 253446 w 342732"/>
                <a:gd name="connsiteY57" fmla="*/ 40727 h 413221"/>
                <a:gd name="connsiteX58" fmla="*/ 258772 w 342732"/>
                <a:gd name="connsiteY58" fmla="*/ 43547 h 413221"/>
                <a:gd name="connsiteX59" fmla="*/ 259086 w 342732"/>
                <a:gd name="connsiteY59" fmla="*/ 45740 h 413221"/>
                <a:gd name="connsiteX60" fmla="*/ 264098 w 342732"/>
                <a:gd name="connsiteY60" fmla="*/ 49499 h 413221"/>
                <a:gd name="connsiteX61" fmla="*/ 269737 w 342732"/>
                <a:gd name="connsiteY61" fmla="*/ 52945 h 413221"/>
                <a:gd name="connsiteX62" fmla="*/ 271930 w 342732"/>
                <a:gd name="connsiteY62" fmla="*/ 52632 h 413221"/>
                <a:gd name="connsiteX63" fmla="*/ 273183 w 342732"/>
                <a:gd name="connsiteY63" fmla="*/ 56705 h 413221"/>
                <a:gd name="connsiteX64" fmla="*/ 273183 w 342732"/>
                <a:gd name="connsiteY64" fmla="*/ 59524 h 413221"/>
                <a:gd name="connsiteX65" fmla="*/ 270677 w 342732"/>
                <a:gd name="connsiteY65" fmla="*/ 61090 h 413221"/>
                <a:gd name="connsiteX66" fmla="*/ 265978 w 342732"/>
                <a:gd name="connsiteY66" fmla="*/ 61717 h 413221"/>
                <a:gd name="connsiteX67" fmla="*/ 265978 w 342732"/>
                <a:gd name="connsiteY67" fmla="*/ 64537 h 413221"/>
                <a:gd name="connsiteX68" fmla="*/ 268484 w 342732"/>
                <a:gd name="connsiteY68" fmla="*/ 67670 h 413221"/>
                <a:gd name="connsiteX69" fmla="*/ 269111 w 342732"/>
                <a:gd name="connsiteY69" fmla="*/ 73622 h 413221"/>
                <a:gd name="connsiteX70" fmla="*/ 265665 w 342732"/>
                <a:gd name="connsiteY70" fmla="*/ 69862 h 413221"/>
                <a:gd name="connsiteX71" fmla="*/ 255953 w 342732"/>
                <a:gd name="connsiteY71" fmla="*/ 52945 h 413221"/>
                <a:gd name="connsiteX72" fmla="*/ 251567 w 342732"/>
                <a:gd name="connsiteY72" fmla="*/ 42293 h 413221"/>
                <a:gd name="connsiteX73" fmla="*/ 240289 w 342732"/>
                <a:gd name="connsiteY73" fmla="*/ 29136 h 413221"/>
                <a:gd name="connsiteX74" fmla="*/ 236842 w 342732"/>
                <a:gd name="connsiteY74" fmla="*/ 22557 h 413221"/>
                <a:gd name="connsiteX75" fmla="*/ 233710 w 342732"/>
                <a:gd name="connsiteY75" fmla="*/ 22557 h 413221"/>
                <a:gd name="connsiteX76" fmla="*/ 233396 w 342732"/>
                <a:gd name="connsiteY76" fmla="*/ 29449 h 413221"/>
                <a:gd name="connsiteX77" fmla="*/ 235589 w 342732"/>
                <a:gd name="connsiteY77" fmla="*/ 32582 h 413221"/>
                <a:gd name="connsiteX78" fmla="*/ 239349 w 342732"/>
                <a:gd name="connsiteY78" fmla="*/ 34461 h 413221"/>
                <a:gd name="connsiteX79" fmla="*/ 242795 w 342732"/>
                <a:gd name="connsiteY79" fmla="*/ 37594 h 413221"/>
                <a:gd name="connsiteX80" fmla="*/ 244988 w 342732"/>
                <a:gd name="connsiteY80" fmla="*/ 42293 h 413221"/>
                <a:gd name="connsiteX81" fmla="*/ 246554 w 342732"/>
                <a:gd name="connsiteY81" fmla="*/ 51065 h 413221"/>
                <a:gd name="connsiteX82" fmla="*/ 248434 w 342732"/>
                <a:gd name="connsiteY82" fmla="*/ 55765 h 413221"/>
                <a:gd name="connsiteX83" fmla="*/ 253760 w 342732"/>
                <a:gd name="connsiteY83" fmla="*/ 60777 h 413221"/>
                <a:gd name="connsiteX84" fmla="*/ 257833 w 342732"/>
                <a:gd name="connsiteY84" fmla="*/ 62970 h 413221"/>
                <a:gd name="connsiteX85" fmla="*/ 255640 w 342732"/>
                <a:gd name="connsiteY85" fmla="*/ 67670 h 413221"/>
                <a:gd name="connsiteX86" fmla="*/ 257206 w 342732"/>
                <a:gd name="connsiteY86" fmla="*/ 72055 h 413221"/>
                <a:gd name="connsiteX87" fmla="*/ 265978 w 342732"/>
                <a:gd name="connsiteY87" fmla="*/ 82707 h 413221"/>
                <a:gd name="connsiteX88" fmla="*/ 269111 w 342732"/>
                <a:gd name="connsiteY88" fmla="*/ 82707 h 413221"/>
                <a:gd name="connsiteX89" fmla="*/ 272244 w 342732"/>
                <a:gd name="connsiteY89" fmla="*/ 79261 h 413221"/>
                <a:gd name="connsiteX90" fmla="*/ 277569 w 342732"/>
                <a:gd name="connsiteY90" fmla="*/ 76755 h 413221"/>
                <a:gd name="connsiteX91" fmla="*/ 276316 w 342732"/>
                <a:gd name="connsiteY91" fmla="*/ 81141 h 413221"/>
                <a:gd name="connsiteX92" fmla="*/ 272557 w 342732"/>
                <a:gd name="connsiteY92" fmla="*/ 86153 h 413221"/>
                <a:gd name="connsiteX93" fmla="*/ 271930 w 342732"/>
                <a:gd name="connsiteY93" fmla="*/ 89913 h 413221"/>
                <a:gd name="connsiteX94" fmla="*/ 273183 w 342732"/>
                <a:gd name="connsiteY94" fmla="*/ 95552 h 413221"/>
                <a:gd name="connsiteX95" fmla="*/ 276943 w 342732"/>
                <a:gd name="connsiteY95" fmla="*/ 99311 h 413221"/>
                <a:gd name="connsiteX96" fmla="*/ 281642 w 342732"/>
                <a:gd name="connsiteY96" fmla="*/ 99938 h 413221"/>
                <a:gd name="connsiteX97" fmla="*/ 286341 w 342732"/>
                <a:gd name="connsiteY97" fmla="*/ 97432 h 413221"/>
                <a:gd name="connsiteX98" fmla="*/ 288534 w 342732"/>
                <a:gd name="connsiteY98" fmla="*/ 101817 h 413221"/>
                <a:gd name="connsiteX99" fmla="*/ 284775 w 342732"/>
                <a:gd name="connsiteY99" fmla="*/ 107770 h 413221"/>
                <a:gd name="connsiteX100" fmla="*/ 286341 w 342732"/>
                <a:gd name="connsiteY100" fmla="*/ 112782 h 413221"/>
                <a:gd name="connsiteX101" fmla="*/ 282269 w 342732"/>
                <a:gd name="connsiteY101" fmla="*/ 120614 h 413221"/>
                <a:gd name="connsiteX102" fmla="*/ 279449 w 342732"/>
                <a:gd name="connsiteY102" fmla="*/ 124374 h 413221"/>
                <a:gd name="connsiteX103" fmla="*/ 274750 w 342732"/>
                <a:gd name="connsiteY103" fmla="*/ 127507 h 413221"/>
                <a:gd name="connsiteX104" fmla="*/ 271304 w 342732"/>
                <a:gd name="connsiteY104" fmla="*/ 122807 h 413221"/>
                <a:gd name="connsiteX105" fmla="*/ 261905 w 342732"/>
                <a:gd name="connsiteY105" fmla="*/ 120928 h 413221"/>
                <a:gd name="connsiteX106" fmla="*/ 260339 w 342732"/>
                <a:gd name="connsiteY106" fmla="*/ 116855 h 413221"/>
                <a:gd name="connsiteX107" fmla="*/ 262218 w 342732"/>
                <a:gd name="connsiteY107" fmla="*/ 114035 h 413221"/>
                <a:gd name="connsiteX108" fmla="*/ 266918 w 342732"/>
                <a:gd name="connsiteY108" fmla="*/ 112156 h 413221"/>
                <a:gd name="connsiteX109" fmla="*/ 270991 w 342732"/>
                <a:gd name="connsiteY109" fmla="*/ 109336 h 413221"/>
                <a:gd name="connsiteX110" fmla="*/ 271930 w 342732"/>
                <a:gd name="connsiteY110" fmla="*/ 103697 h 413221"/>
                <a:gd name="connsiteX111" fmla="*/ 269111 w 342732"/>
                <a:gd name="connsiteY111" fmla="*/ 100564 h 413221"/>
                <a:gd name="connsiteX112" fmla="*/ 255640 w 342732"/>
                <a:gd name="connsiteY112" fmla="*/ 91479 h 413221"/>
                <a:gd name="connsiteX113" fmla="*/ 251567 w 342732"/>
                <a:gd name="connsiteY113" fmla="*/ 91792 h 413221"/>
                <a:gd name="connsiteX114" fmla="*/ 248434 w 342732"/>
                <a:gd name="connsiteY114" fmla="*/ 93359 h 413221"/>
                <a:gd name="connsiteX115" fmla="*/ 245614 w 342732"/>
                <a:gd name="connsiteY115" fmla="*/ 96805 h 413221"/>
                <a:gd name="connsiteX116" fmla="*/ 242795 w 342732"/>
                <a:gd name="connsiteY116" fmla="*/ 103697 h 413221"/>
                <a:gd name="connsiteX117" fmla="*/ 244988 w 342732"/>
                <a:gd name="connsiteY117" fmla="*/ 107143 h 413221"/>
                <a:gd name="connsiteX118" fmla="*/ 243735 w 342732"/>
                <a:gd name="connsiteY118" fmla="*/ 114349 h 413221"/>
                <a:gd name="connsiteX119" fmla="*/ 248434 w 342732"/>
                <a:gd name="connsiteY119" fmla="*/ 118735 h 413221"/>
                <a:gd name="connsiteX120" fmla="*/ 244988 w 342732"/>
                <a:gd name="connsiteY120" fmla="*/ 121867 h 413221"/>
                <a:gd name="connsiteX121" fmla="*/ 243735 w 342732"/>
                <a:gd name="connsiteY121" fmla="*/ 126254 h 413221"/>
                <a:gd name="connsiteX122" fmla="*/ 242795 w 342732"/>
                <a:gd name="connsiteY122" fmla="*/ 133459 h 413221"/>
                <a:gd name="connsiteX123" fmla="*/ 250000 w 342732"/>
                <a:gd name="connsiteY123" fmla="*/ 137218 h 413221"/>
                <a:gd name="connsiteX124" fmla="*/ 257206 w 342732"/>
                <a:gd name="connsiteY124" fmla="*/ 147243 h 413221"/>
                <a:gd name="connsiteX125" fmla="*/ 263158 w 342732"/>
                <a:gd name="connsiteY125" fmla="*/ 151003 h 413221"/>
                <a:gd name="connsiteX126" fmla="*/ 267858 w 342732"/>
                <a:gd name="connsiteY126" fmla="*/ 146617 h 413221"/>
                <a:gd name="connsiteX127" fmla="*/ 271304 w 342732"/>
                <a:gd name="connsiteY127" fmla="*/ 145991 h 413221"/>
                <a:gd name="connsiteX128" fmla="*/ 274750 w 342732"/>
                <a:gd name="connsiteY128" fmla="*/ 151003 h 413221"/>
                <a:gd name="connsiteX129" fmla="*/ 275376 w 342732"/>
                <a:gd name="connsiteY129" fmla="*/ 156015 h 413221"/>
                <a:gd name="connsiteX130" fmla="*/ 274123 w 342732"/>
                <a:gd name="connsiteY130" fmla="*/ 159462 h 413221"/>
                <a:gd name="connsiteX131" fmla="*/ 270677 w 342732"/>
                <a:gd name="connsiteY131" fmla="*/ 161028 h 413221"/>
                <a:gd name="connsiteX132" fmla="*/ 265978 w 342732"/>
                <a:gd name="connsiteY132" fmla="*/ 160715 h 413221"/>
                <a:gd name="connsiteX133" fmla="*/ 265978 w 342732"/>
                <a:gd name="connsiteY133" fmla="*/ 163221 h 413221"/>
                <a:gd name="connsiteX134" fmla="*/ 268171 w 342732"/>
                <a:gd name="connsiteY134" fmla="*/ 165414 h 413221"/>
                <a:gd name="connsiteX135" fmla="*/ 269424 w 342732"/>
                <a:gd name="connsiteY135" fmla="*/ 171053 h 413221"/>
                <a:gd name="connsiteX136" fmla="*/ 269111 w 342732"/>
                <a:gd name="connsiteY136" fmla="*/ 175439 h 413221"/>
                <a:gd name="connsiteX137" fmla="*/ 260339 w 342732"/>
                <a:gd name="connsiteY137" fmla="*/ 169487 h 413221"/>
                <a:gd name="connsiteX138" fmla="*/ 258146 w 342732"/>
                <a:gd name="connsiteY138" fmla="*/ 173559 h 413221"/>
                <a:gd name="connsiteX139" fmla="*/ 254073 w 342732"/>
                <a:gd name="connsiteY139" fmla="*/ 175439 h 413221"/>
                <a:gd name="connsiteX140" fmla="*/ 260026 w 342732"/>
                <a:gd name="connsiteY140" fmla="*/ 190164 h 413221"/>
                <a:gd name="connsiteX141" fmla="*/ 263785 w 342732"/>
                <a:gd name="connsiteY141" fmla="*/ 196429 h 413221"/>
                <a:gd name="connsiteX142" fmla="*/ 269111 w 342732"/>
                <a:gd name="connsiteY142" fmla="*/ 202382 h 413221"/>
                <a:gd name="connsiteX143" fmla="*/ 268484 w 342732"/>
                <a:gd name="connsiteY143" fmla="*/ 188597 h 413221"/>
                <a:gd name="connsiteX144" fmla="*/ 270050 w 342732"/>
                <a:gd name="connsiteY144" fmla="*/ 183585 h 413221"/>
                <a:gd name="connsiteX145" fmla="*/ 274750 w 342732"/>
                <a:gd name="connsiteY145" fmla="*/ 181391 h 413221"/>
                <a:gd name="connsiteX146" fmla="*/ 274750 w 342732"/>
                <a:gd name="connsiteY146" fmla="*/ 178572 h 413221"/>
                <a:gd name="connsiteX147" fmla="*/ 272870 w 342732"/>
                <a:gd name="connsiteY147" fmla="*/ 175126 h 413221"/>
                <a:gd name="connsiteX148" fmla="*/ 275063 w 342732"/>
                <a:gd name="connsiteY148" fmla="*/ 172620 h 413221"/>
                <a:gd name="connsiteX149" fmla="*/ 277569 w 342732"/>
                <a:gd name="connsiteY149" fmla="*/ 175439 h 413221"/>
                <a:gd name="connsiteX150" fmla="*/ 279449 w 342732"/>
                <a:gd name="connsiteY150" fmla="*/ 179199 h 413221"/>
                <a:gd name="connsiteX151" fmla="*/ 280076 w 342732"/>
                <a:gd name="connsiteY151" fmla="*/ 183271 h 413221"/>
                <a:gd name="connsiteX152" fmla="*/ 280702 w 342732"/>
                <a:gd name="connsiteY152" fmla="*/ 192043 h 413221"/>
                <a:gd name="connsiteX153" fmla="*/ 279762 w 342732"/>
                <a:gd name="connsiteY153" fmla="*/ 195489 h 413221"/>
                <a:gd name="connsiteX154" fmla="*/ 274750 w 342732"/>
                <a:gd name="connsiteY154" fmla="*/ 205514 h 413221"/>
                <a:gd name="connsiteX155" fmla="*/ 274750 w 342732"/>
                <a:gd name="connsiteY155" fmla="*/ 209900 h 413221"/>
                <a:gd name="connsiteX156" fmla="*/ 277569 w 342732"/>
                <a:gd name="connsiteY156" fmla="*/ 218672 h 413221"/>
                <a:gd name="connsiteX157" fmla="*/ 276630 w 342732"/>
                <a:gd name="connsiteY157" fmla="*/ 225878 h 413221"/>
                <a:gd name="connsiteX158" fmla="*/ 274437 w 342732"/>
                <a:gd name="connsiteY158" fmla="*/ 232770 h 413221"/>
                <a:gd name="connsiteX159" fmla="*/ 273497 w 342732"/>
                <a:gd name="connsiteY159" fmla="*/ 239349 h 413221"/>
                <a:gd name="connsiteX160" fmla="*/ 274750 w 342732"/>
                <a:gd name="connsiteY160" fmla="*/ 247181 h 413221"/>
                <a:gd name="connsiteX161" fmla="*/ 278196 w 342732"/>
                <a:gd name="connsiteY161" fmla="*/ 253133 h 413221"/>
                <a:gd name="connsiteX162" fmla="*/ 282269 w 342732"/>
                <a:gd name="connsiteY162" fmla="*/ 258459 h 413221"/>
                <a:gd name="connsiteX163" fmla="*/ 285088 w 342732"/>
                <a:gd name="connsiteY163" fmla="*/ 264412 h 413221"/>
                <a:gd name="connsiteX164" fmla="*/ 283835 w 342732"/>
                <a:gd name="connsiteY164" fmla="*/ 268171 h 413221"/>
                <a:gd name="connsiteX165" fmla="*/ 289161 w 342732"/>
                <a:gd name="connsiteY165" fmla="*/ 271931 h 413221"/>
                <a:gd name="connsiteX166" fmla="*/ 292607 w 342732"/>
                <a:gd name="connsiteY166" fmla="*/ 275377 h 413221"/>
                <a:gd name="connsiteX167" fmla="*/ 301379 w 342732"/>
                <a:gd name="connsiteY167" fmla="*/ 291354 h 413221"/>
                <a:gd name="connsiteX168" fmla="*/ 312657 w 342732"/>
                <a:gd name="connsiteY168" fmla="*/ 303885 h 413221"/>
                <a:gd name="connsiteX169" fmla="*/ 321116 w 342732"/>
                <a:gd name="connsiteY169" fmla="*/ 317670 h 413221"/>
                <a:gd name="connsiteX170" fmla="*/ 338973 w 342732"/>
                <a:gd name="connsiteY170" fmla="*/ 338347 h 413221"/>
                <a:gd name="connsiteX171" fmla="*/ 341793 w 342732"/>
                <a:gd name="connsiteY171" fmla="*/ 343046 h 413221"/>
                <a:gd name="connsiteX172" fmla="*/ 342732 w 342732"/>
                <a:gd name="connsiteY172" fmla="*/ 349938 h 413221"/>
                <a:gd name="connsiteX173" fmla="*/ 342419 w 342732"/>
                <a:gd name="connsiteY173" fmla="*/ 358084 h 413221"/>
                <a:gd name="connsiteX174" fmla="*/ 340853 w 342732"/>
                <a:gd name="connsiteY174" fmla="*/ 365289 h 413221"/>
                <a:gd name="connsiteX175" fmla="*/ 338973 w 342732"/>
                <a:gd name="connsiteY175" fmla="*/ 369989 h 413221"/>
                <a:gd name="connsiteX176" fmla="*/ 329261 w 342732"/>
                <a:gd name="connsiteY176" fmla="*/ 372808 h 413221"/>
                <a:gd name="connsiteX177" fmla="*/ 327382 w 342732"/>
                <a:gd name="connsiteY177" fmla="*/ 372808 h 413221"/>
                <a:gd name="connsiteX178" fmla="*/ 326128 w 342732"/>
                <a:gd name="connsiteY178" fmla="*/ 369675 h 413221"/>
                <a:gd name="connsiteX179" fmla="*/ 331454 w 342732"/>
                <a:gd name="connsiteY179" fmla="*/ 365916 h 413221"/>
                <a:gd name="connsiteX180" fmla="*/ 335527 w 342732"/>
                <a:gd name="connsiteY180" fmla="*/ 360590 h 413221"/>
                <a:gd name="connsiteX181" fmla="*/ 334900 w 342732"/>
                <a:gd name="connsiteY181" fmla="*/ 359024 h 413221"/>
                <a:gd name="connsiteX182" fmla="*/ 330514 w 342732"/>
                <a:gd name="connsiteY182" fmla="*/ 358084 h 413221"/>
                <a:gd name="connsiteX183" fmla="*/ 321429 w 342732"/>
                <a:gd name="connsiteY183" fmla="*/ 364036 h 413221"/>
                <a:gd name="connsiteX184" fmla="*/ 317356 w 342732"/>
                <a:gd name="connsiteY184" fmla="*/ 373121 h 413221"/>
                <a:gd name="connsiteX185" fmla="*/ 315477 w 342732"/>
                <a:gd name="connsiteY185" fmla="*/ 375941 h 413221"/>
                <a:gd name="connsiteX186" fmla="*/ 312031 w 342732"/>
                <a:gd name="connsiteY186" fmla="*/ 377194 h 413221"/>
                <a:gd name="connsiteX187" fmla="*/ 307645 w 342732"/>
                <a:gd name="connsiteY187" fmla="*/ 377821 h 41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342732" h="413221">
                  <a:moveTo>
                    <a:pt x="307645" y="377821"/>
                  </a:moveTo>
                  <a:lnTo>
                    <a:pt x="302319" y="373435"/>
                  </a:lnTo>
                  <a:lnTo>
                    <a:pt x="297620" y="371241"/>
                  </a:lnTo>
                  <a:lnTo>
                    <a:pt x="289788" y="369362"/>
                  </a:lnTo>
                  <a:lnTo>
                    <a:pt x="281015" y="369362"/>
                  </a:lnTo>
                  <a:lnTo>
                    <a:pt x="261905" y="371241"/>
                  </a:lnTo>
                  <a:lnTo>
                    <a:pt x="244361" y="369989"/>
                  </a:lnTo>
                  <a:lnTo>
                    <a:pt x="235589" y="370615"/>
                  </a:lnTo>
                  <a:lnTo>
                    <a:pt x="227131" y="372181"/>
                  </a:lnTo>
                  <a:lnTo>
                    <a:pt x="218672" y="375314"/>
                  </a:lnTo>
                  <a:lnTo>
                    <a:pt x="209900" y="380327"/>
                  </a:lnTo>
                  <a:lnTo>
                    <a:pt x="200502" y="389099"/>
                  </a:lnTo>
                  <a:lnTo>
                    <a:pt x="187970" y="404450"/>
                  </a:lnTo>
                  <a:lnTo>
                    <a:pt x="181705" y="409462"/>
                  </a:lnTo>
                  <a:lnTo>
                    <a:pt x="175439" y="412595"/>
                  </a:lnTo>
                  <a:lnTo>
                    <a:pt x="159775" y="413221"/>
                  </a:lnTo>
                  <a:lnTo>
                    <a:pt x="130639" y="401003"/>
                  </a:lnTo>
                  <a:lnTo>
                    <a:pt x="95552" y="392858"/>
                  </a:lnTo>
                  <a:lnTo>
                    <a:pt x="85213" y="389412"/>
                  </a:lnTo>
                  <a:lnTo>
                    <a:pt x="66416" y="380013"/>
                  </a:lnTo>
                  <a:lnTo>
                    <a:pt x="41980" y="364349"/>
                  </a:lnTo>
                  <a:lnTo>
                    <a:pt x="33208" y="357457"/>
                  </a:lnTo>
                  <a:lnTo>
                    <a:pt x="27256" y="350878"/>
                  </a:lnTo>
                  <a:lnTo>
                    <a:pt x="0" y="307018"/>
                  </a:lnTo>
                  <a:lnTo>
                    <a:pt x="1880" y="288221"/>
                  </a:lnTo>
                  <a:lnTo>
                    <a:pt x="11278" y="274123"/>
                  </a:lnTo>
                  <a:lnTo>
                    <a:pt x="19737" y="265978"/>
                  </a:lnTo>
                  <a:lnTo>
                    <a:pt x="28822" y="259086"/>
                  </a:lnTo>
                  <a:lnTo>
                    <a:pt x="64223" y="239349"/>
                  </a:lnTo>
                  <a:lnTo>
                    <a:pt x="78321" y="229011"/>
                  </a:lnTo>
                  <a:lnTo>
                    <a:pt x="86779" y="220239"/>
                  </a:lnTo>
                  <a:lnTo>
                    <a:pt x="90852" y="213033"/>
                  </a:lnTo>
                  <a:lnTo>
                    <a:pt x="91792" y="206767"/>
                  </a:lnTo>
                  <a:lnTo>
                    <a:pt x="89912" y="200815"/>
                  </a:lnTo>
                  <a:lnTo>
                    <a:pt x="83333" y="189224"/>
                  </a:lnTo>
                  <a:lnTo>
                    <a:pt x="81767" y="182645"/>
                  </a:lnTo>
                  <a:lnTo>
                    <a:pt x="81454" y="174813"/>
                  </a:lnTo>
                  <a:lnTo>
                    <a:pt x="82394" y="166040"/>
                  </a:lnTo>
                  <a:lnTo>
                    <a:pt x="82080" y="158208"/>
                  </a:lnTo>
                  <a:lnTo>
                    <a:pt x="79574" y="150376"/>
                  </a:lnTo>
                  <a:lnTo>
                    <a:pt x="72368" y="135026"/>
                  </a:lnTo>
                  <a:lnTo>
                    <a:pt x="69549" y="126567"/>
                  </a:lnTo>
                  <a:lnTo>
                    <a:pt x="68296" y="117168"/>
                  </a:lnTo>
                  <a:lnTo>
                    <a:pt x="69862" y="61717"/>
                  </a:lnTo>
                  <a:lnTo>
                    <a:pt x="105576" y="70176"/>
                  </a:lnTo>
                  <a:lnTo>
                    <a:pt x="119988" y="70176"/>
                  </a:lnTo>
                  <a:lnTo>
                    <a:pt x="134712" y="68296"/>
                  </a:lnTo>
                  <a:lnTo>
                    <a:pt x="170426" y="54198"/>
                  </a:lnTo>
                  <a:lnTo>
                    <a:pt x="178258" y="48559"/>
                  </a:lnTo>
                  <a:lnTo>
                    <a:pt x="205201" y="17231"/>
                  </a:lnTo>
                  <a:lnTo>
                    <a:pt x="213346" y="10965"/>
                  </a:lnTo>
                  <a:lnTo>
                    <a:pt x="234023" y="5952"/>
                  </a:lnTo>
                  <a:lnTo>
                    <a:pt x="244988" y="0"/>
                  </a:lnTo>
                  <a:lnTo>
                    <a:pt x="245614" y="3133"/>
                  </a:lnTo>
                  <a:lnTo>
                    <a:pt x="245614" y="15038"/>
                  </a:lnTo>
                  <a:lnTo>
                    <a:pt x="246554" y="23810"/>
                  </a:lnTo>
                  <a:lnTo>
                    <a:pt x="249374" y="33208"/>
                  </a:lnTo>
                  <a:lnTo>
                    <a:pt x="253446" y="40727"/>
                  </a:lnTo>
                  <a:lnTo>
                    <a:pt x="258772" y="43547"/>
                  </a:lnTo>
                  <a:lnTo>
                    <a:pt x="259086" y="45740"/>
                  </a:lnTo>
                  <a:lnTo>
                    <a:pt x="264098" y="49499"/>
                  </a:lnTo>
                  <a:lnTo>
                    <a:pt x="269737" y="52945"/>
                  </a:lnTo>
                  <a:lnTo>
                    <a:pt x="271930" y="52632"/>
                  </a:lnTo>
                  <a:lnTo>
                    <a:pt x="273183" y="56705"/>
                  </a:lnTo>
                  <a:lnTo>
                    <a:pt x="273183" y="59524"/>
                  </a:lnTo>
                  <a:lnTo>
                    <a:pt x="270677" y="61090"/>
                  </a:lnTo>
                  <a:lnTo>
                    <a:pt x="265978" y="61717"/>
                  </a:lnTo>
                  <a:lnTo>
                    <a:pt x="265978" y="64537"/>
                  </a:lnTo>
                  <a:lnTo>
                    <a:pt x="268484" y="67670"/>
                  </a:lnTo>
                  <a:lnTo>
                    <a:pt x="269111" y="73622"/>
                  </a:lnTo>
                  <a:lnTo>
                    <a:pt x="265665" y="69862"/>
                  </a:lnTo>
                  <a:lnTo>
                    <a:pt x="255953" y="52945"/>
                  </a:lnTo>
                  <a:lnTo>
                    <a:pt x="251567" y="42293"/>
                  </a:lnTo>
                  <a:lnTo>
                    <a:pt x="240289" y="29136"/>
                  </a:lnTo>
                  <a:lnTo>
                    <a:pt x="236842" y="22557"/>
                  </a:lnTo>
                  <a:lnTo>
                    <a:pt x="233710" y="22557"/>
                  </a:lnTo>
                  <a:lnTo>
                    <a:pt x="233396" y="29449"/>
                  </a:lnTo>
                  <a:lnTo>
                    <a:pt x="235589" y="32582"/>
                  </a:lnTo>
                  <a:lnTo>
                    <a:pt x="239349" y="34461"/>
                  </a:lnTo>
                  <a:lnTo>
                    <a:pt x="242795" y="37594"/>
                  </a:lnTo>
                  <a:lnTo>
                    <a:pt x="244988" y="42293"/>
                  </a:lnTo>
                  <a:lnTo>
                    <a:pt x="246554" y="51065"/>
                  </a:lnTo>
                  <a:lnTo>
                    <a:pt x="248434" y="55765"/>
                  </a:lnTo>
                  <a:lnTo>
                    <a:pt x="253760" y="60777"/>
                  </a:lnTo>
                  <a:lnTo>
                    <a:pt x="257833" y="62970"/>
                  </a:lnTo>
                  <a:lnTo>
                    <a:pt x="255640" y="67670"/>
                  </a:lnTo>
                  <a:lnTo>
                    <a:pt x="257206" y="72055"/>
                  </a:lnTo>
                  <a:lnTo>
                    <a:pt x="265978" y="82707"/>
                  </a:lnTo>
                  <a:lnTo>
                    <a:pt x="269111" y="82707"/>
                  </a:lnTo>
                  <a:lnTo>
                    <a:pt x="272244" y="79261"/>
                  </a:lnTo>
                  <a:lnTo>
                    <a:pt x="277569" y="76755"/>
                  </a:lnTo>
                  <a:lnTo>
                    <a:pt x="276316" y="81141"/>
                  </a:lnTo>
                  <a:lnTo>
                    <a:pt x="272557" y="86153"/>
                  </a:lnTo>
                  <a:lnTo>
                    <a:pt x="271930" y="89913"/>
                  </a:lnTo>
                  <a:lnTo>
                    <a:pt x="273183" y="95552"/>
                  </a:lnTo>
                  <a:lnTo>
                    <a:pt x="276943" y="99311"/>
                  </a:lnTo>
                  <a:lnTo>
                    <a:pt x="281642" y="99938"/>
                  </a:lnTo>
                  <a:lnTo>
                    <a:pt x="286341" y="97432"/>
                  </a:lnTo>
                  <a:lnTo>
                    <a:pt x="288534" y="101817"/>
                  </a:lnTo>
                  <a:lnTo>
                    <a:pt x="284775" y="107770"/>
                  </a:lnTo>
                  <a:lnTo>
                    <a:pt x="286341" y="112782"/>
                  </a:lnTo>
                  <a:lnTo>
                    <a:pt x="282269" y="120614"/>
                  </a:lnTo>
                  <a:lnTo>
                    <a:pt x="279449" y="124374"/>
                  </a:lnTo>
                  <a:lnTo>
                    <a:pt x="274750" y="127507"/>
                  </a:lnTo>
                  <a:lnTo>
                    <a:pt x="271304" y="122807"/>
                  </a:lnTo>
                  <a:lnTo>
                    <a:pt x="261905" y="120928"/>
                  </a:lnTo>
                  <a:lnTo>
                    <a:pt x="260339" y="116855"/>
                  </a:lnTo>
                  <a:lnTo>
                    <a:pt x="262218" y="114035"/>
                  </a:lnTo>
                  <a:lnTo>
                    <a:pt x="266918" y="112156"/>
                  </a:lnTo>
                  <a:lnTo>
                    <a:pt x="270991" y="109336"/>
                  </a:lnTo>
                  <a:lnTo>
                    <a:pt x="271930" y="103697"/>
                  </a:lnTo>
                  <a:lnTo>
                    <a:pt x="269111" y="100564"/>
                  </a:lnTo>
                  <a:lnTo>
                    <a:pt x="255640" y="91479"/>
                  </a:lnTo>
                  <a:lnTo>
                    <a:pt x="251567" y="91792"/>
                  </a:lnTo>
                  <a:lnTo>
                    <a:pt x="248434" y="93359"/>
                  </a:lnTo>
                  <a:lnTo>
                    <a:pt x="245614" y="96805"/>
                  </a:lnTo>
                  <a:lnTo>
                    <a:pt x="242795" y="103697"/>
                  </a:lnTo>
                  <a:lnTo>
                    <a:pt x="244988" y="107143"/>
                  </a:lnTo>
                  <a:lnTo>
                    <a:pt x="243735" y="114349"/>
                  </a:lnTo>
                  <a:lnTo>
                    <a:pt x="248434" y="118735"/>
                  </a:lnTo>
                  <a:lnTo>
                    <a:pt x="244988" y="121867"/>
                  </a:lnTo>
                  <a:lnTo>
                    <a:pt x="243735" y="126254"/>
                  </a:lnTo>
                  <a:lnTo>
                    <a:pt x="242795" y="133459"/>
                  </a:lnTo>
                  <a:lnTo>
                    <a:pt x="250000" y="137218"/>
                  </a:lnTo>
                  <a:lnTo>
                    <a:pt x="257206" y="147243"/>
                  </a:lnTo>
                  <a:lnTo>
                    <a:pt x="263158" y="151003"/>
                  </a:lnTo>
                  <a:lnTo>
                    <a:pt x="267858" y="146617"/>
                  </a:lnTo>
                  <a:lnTo>
                    <a:pt x="271304" y="145991"/>
                  </a:lnTo>
                  <a:lnTo>
                    <a:pt x="274750" y="151003"/>
                  </a:lnTo>
                  <a:lnTo>
                    <a:pt x="275376" y="156015"/>
                  </a:lnTo>
                  <a:lnTo>
                    <a:pt x="274123" y="159462"/>
                  </a:lnTo>
                  <a:lnTo>
                    <a:pt x="270677" y="161028"/>
                  </a:lnTo>
                  <a:lnTo>
                    <a:pt x="265978" y="160715"/>
                  </a:lnTo>
                  <a:lnTo>
                    <a:pt x="265978" y="163221"/>
                  </a:lnTo>
                  <a:lnTo>
                    <a:pt x="268171" y="165414"/>
                  </a:lnTo>
                  <a:lnTo>
                    <a:pt x="269424" y="171053"/>
                  </a:lnTo>
                  <a:lnTo>
                    <a:pt x="269111" y="175439"/>
                  </a:lnTo>
                  <a:lnTo>
                    <a:pt x="260339" y="169487"/>
                  </a:lnTo>
                  <a:lnTo>
                    <a:pt x="258146" y="173559"/>
                  </a:lnTo>
                  <a:lnTo>
                    <a:pt x="254073" y="175439"/>
                  </a:lnTo>
                  <a:lnTo>
                    <a:pt x="260026" y="190164"/>
                  </a:lnTo>
                  <a:lnTo>
                    <a:pt x="263785" y="196429"/>
                  </a:lnTo>
                  <a:lnTo>
                    <a:pt x="269111" y="202382"/>
                  </a:lnTo>
                  <a:lnTo>
                    <a:pt x="268484" y="188597"/>
                  </a:lnTo>
                  <a:lnTo>
                    <a:pt x="270050" y="183585"/>
                  </a:lnTo>
                  <a:lnTo>
                    <a:pt x="274750" y="181391"/>
                  </a:lnTo>
                  <a:lnTo>
                    <a:pt x="274750" y="178572"/>
                  </a:lnTo>
                  <a:lnTo>
                    <a:pt x="272870" y="175126"/>
                  </a:lnTo>
                  <a:lnTo>
                    <a:pt x="275063" y="172620"/>
                  </a:lnTo>
                  <a:lnTo>
                    <a:pt x="277569" y="175439"/>
                  </a:lnTo>
                  <a:lnTo>
                    <a:pt x="279449" y="179199"/>
                  </a:lnTo>
                  <a:lnTo>
                    <a:pt x="280076" y="183271"/>
                  </a:lnTo>
                  <a:lnTo>
                    <a:pt x="280702" y="192043"/>
                  </a:lnTo>
                  <a:lnTo>
                    <a:pt x="279762" y="195489"/>
                  </a:lnTo>
                  <a:lnTo>
                    <a:pt x="274750" y="205514"/>
                  </a:lnTo>
                  <a:lnTo>
                    <a:pt x="274750" y="209900"/>
                  </a:lnTo>
                  <a:lnTo>
                    <a:pt x="277569" y="218672"/>
                  </a:lnTo>
                  <a:lnTo>
                    <a:pt x="276630" y="225878"/>
                  </a:lnTo>
                  <a:lnTo>
                    <a:pt x="274437" y="232770"/>
                  </a:lnTo>
                  <a:lnTo>
                    <a:pt x="273497" y="239349"/>
                  </a:lnTo>
                  <a:lnTo>
                    <a:pt x="274750" y="247181"/>
                  </a:lnTo>
                  <a:lnTo>
                    <a:pt x="278196" y="253133"/>
                  </a:lnTo>
                  <a:lnTo>
                    <a:pt x="282269" y="258459"/>
                  </a:lnTo>
                  <a:lnTo>
                    <a:pt x="285088" y="264412"/>
                  </a:lnTo>
                  <a:lnTo>
                    <a:pt x="283835" y="268171"/>
                  </a:lnTo>
                  <a:lnTo>
                    <a:pt x="289161" y="271931"/>
                  </a:lnTo>
                  <a:lnTo>
                    <a:pt x="292607" y="275377"/>
                  </a:lnTo>
                  <a:lnTo>
                    <a:pt x="301379" y="291354"/>
                  </a:lnTo>
                  <a:lnTo>
                    <a:pt x="312657" y="303885"/>
                  </a:lnTo>
                  <a:lnTo>
                    <a:pt x="321116" y="317670"/>
                  </a:lnTo>
                  <a:lnTo>
                    <a:pt x="338973" y="338347"/>
                  </a:lnTo>
                  <a:lnTo>
                    <a:pt x="341793" y="343046"/>
                  </a:lnTo>
                  <a:lnTo>
                    <a:pt x="342732" y="349938"/>
                  </a:lnTo>
                  <a:lnTo>
                    <a:pt x="342419" y="358084"/>
                  </a:lnTo>
                  <a:lnTo>
                    <a:pt x="340853" y="365289"/>
                  </a:lnTo>
                  <a:lnTo>
                    <a:pt x="338973" y="369989"/>
                  </a:lnTo>
                  <a:lnTo>
                    <a:pt x="329261" y="372808"/>
                  </a:lnTo>
                  <a:lnTo>
                    <a:pt x="327382" y="372808"/>
                  </a:lnTo>
                  <a:lnTo>
                    <a:pt x="326128" y="369675"/>
                  </a:lnTo>
                  <a:lnTo>
                    <a:pt x="331454" y="365916"/>
                  </a:lnTo>
                  <a:lnTo>
                    <a:pt x="335527" y="360590"/>
                  </a:lnTo>
                  <a:lnTo>
                    <a:pt x="334900" y="359024"/>
                  </a:lnTo>
                  <a:lnTo>
                    <a:pt x="330514" y="358084"/>
                  </a:lnTo>
                  <a:lnTo>
                    <a:pt x="321429" y="364036"/>
                  </a:lnTo>
                  <a:lnTo>
                    <a:pt x="317356" y="373121"/>
                  </a:lnTo>
                  <a:lnTo>
                    <a:pt x="315477" y="375941"/>
                  </a:lnTo>
                  <a:lnTo>
                    <a:pt x="312031" y="377194"/>
                  </a:lnTo>
                  <a:lnTo>
                    <a:pt x="307645" y="377821"/>
                  </a:lnTo>
                  <a:close/>
                </a:path>
              </a:pathLst>
            </a:custGeom>
            <a:grpFill/>
            <a:ln w="6248" cap="rnd">
              <a:solidFill>
                <a:srgbClr val="0070C0"/>
              </a:solidFill>
              <a:prstDash val="solid"/>
              <a:round/>
            </a:ln>
          </p:spPr>
          <p:txBody>
            <a:bodyPr rtlCol="0" anchor="ctr"/>
            <a:lstStyle/>
            <a:p>
              <a:endParaRPr lang="vi-VN"/>
            </a:p>
          </p:txBody>
        </p:sp>
        <p:sp>
          <p:nvSpPr>
            <p:cNvPr id="109" name="Freeform: Shape 108">
              <a:hlinkClick r:id="" action="ppaction://noaction"/>
              <a:extLst>
                <a:ext uri="{FF2B5EF4-FFF2-40B4-BE49-F238E27FC236}">
                  <a16:creationId xmlns:a16="http://schemas.microsoft.com/office/drawing/2014/main" id="{7DEBED1A-A0C4-485F-BAAC-3329E3A13177}"/>
                </a:ext>
              </a:extLst>
            </p:cNvPr>
            <p:cNvSpPr/>
            <p:nvPr/>
          </p:nvSpPr>
          <p:spPr>
            <a:xfrm>
              <a:off x="4163848" y="5652627"/>
              <a:ext cx="269737" cy="294173"/>
            </a:xfrm>
            <a:custGeom>
              <a:avLst/>
              <a:gdLst>
                <a:gd name="connsiteX0" fmla="*/ 265038 w 269737"/>
                <a:gd name="connsiteY0" fmla="*/ 117168 h 294173"/>
                <a:gd name="connsiteX1" fmla="*/ 251880 w 269737"/>
                <a:gd name="connsiteY1" fmla="*/ 146930 h 294173"/>
                <a:gd name="connsiteX2" fmla="*/ 250627 w 269737"/>
                <a:gd name="connsiteY2" fmla="*/ 154136 h 294173"/>
                <a:gd name="connsiteX3" fmla="*/ 252507 w 269737"/>
                <a:gd name="connsiteY3" fmla="*/ 158522 h 294173"/>
                <a:gd name="connsiteX4" fmla="*/ 256266 w 269737"/>
                <a:gd name="connsiteY4" fmla="*/ 161028 h 294173"/>
                <a:gd name="connsiteX5" fmla="*/ 260339 w 269737"/>
                <a:gd name="connsiteY5" fmla="*/ 166040 h 294173"/>
                <a:gd name="connsiteX6" fmla="*/ 264725 w 269737"/>
                <a:gd name="connsiteY6" fmla="*/ 173559 h 294173"/>
                <a:gd name="connsiteX7" fmla="*/ 269111 w 269737"/>
                <a:gd name="connsiteY7" fmla="*/ 187031 h 294173"/>
                <a:gd name="connsiteX8" fmla="*/ 269737 w 269737"/>
                <a:gd name="connsiteY8" fmla="*/ 193610 h 294173"/>
                <a:gd name="connsiteX9" fmla="*/ 268171 w 269737"/>
                <a:gd name="connsiteY9" fmla="*/ 198935 h 294173"/>
                <a:gd name="connsiteX10" fmla="*/ 260652 w 269737"/>
                <a:gd name="connsiteY10" fmla="*/ 212407 h 294173"/>
                <a:gd name="connsiteX11" fmla="*/ 242795 w 269737"/>
                <a:gd name="connsiteY11" fmla="*/ 227131 h 294173"/>
                <a:gd name="connsiteX12" fmla="*/ 238409 w 269737"/>
                <a:gd name="connsiteY12" fmla="*/ 228697 h 294173"/>
                <a:gd name="connsiteX13" fmla="*/ 233396 w 269737"/>
                <a:gd name="connsiteY13" fmla="*/ 229010 h 294173"/>
                <a:gd name="connsiteX14" fmla="*/ 228071 w 269737"/>
                <a:gd name="connsiteY14" fmla="*/ 228071 h 294173"/>
                <a:gd name="connsiteX15" fmla="*/ 222745 w 269737"/>
                <a:gd name="connsiteY15" fmla="*/ 225564 h 294173"/>
                <a:gd name="connsiteX16" fmla="*/ 218359 w 269737"/>
                <a:gd name="connsiteY16" fmla="*/ 222118 h 294173"/>
                <a:gd name="connsiteX17" fmla="*/ 214286 w 269737"/>
                <a:gd name="connsiteY17" fmla="*/ 218359 h 294173"/>
                <a:gd name="connsiteX18" fmla="*/ 210840 w 269737"/>
                <a:gd name="connsiteY18" fmla="*/ 216479 h 294173"/>
                <a:gd name="connsiteX19" fmla="*/ 206454 w 269737"/>
                <a:gd name="connsiteY19" fmla="*/ 215853 h 294173"/>
                <a:gd name="connsiteX20" fmla="*/ 201128 w 269737"/>
                <a:gd name="connsiteY20" fmla="*/ 217419 h 294173"/>
                <a:gd name="connsiteX21" fmla="*/ 195176 w 269737"/>
                <a:gd name="connsiteY21" fmla="*/ 220239 h 294173"/>
                <a:gd name="connsiteX22" fmla="*/ 189537 w 269737"/>
                <a:gd name="connsiteY22" fmla="*/ 224938 h 294173"/>
                <a:gd name="connsiteX23" fmla="*/ 187970 w 269737"/>
                <a:gd name="connsiteY23" fmla="*/ 228697 h 294173"/>
                <a:gd name="connsiteX24" fmla="*/ 189537 w 269737"/>
                <a:gd name="connsiteY24" fmla="*/ 236842 h 294173"/>
                <a:gd name="connsiteX25" fmla="*/ 189223 w 269737"/>
                <a:gd name="connsiteY25" fmla="*/ 244988 h 294173"/>
                <a:gd name="connsiteX26" fmla="*/ 189537 w 269737"/>
                <a:gd name="connsiteY26" fmla="*/ 248434 h 294173"/>
                <a:gd name="connsiteX27" fmla="*/ 193923 w 269737"/>
                <a:gd name="connsiteY27" fmla="*/ 256580 h 294173"/>
                <a:gd name="connsiteX28" fmla="*/ 197369 w 269737"/>
                <a:gd name="connsiteY28" fmla="*/ 261592 h 294173"/>
                <a:gd name="connsiteX29" fmla="*/ 202068 w 269737"/>
                <a:gd name="connsiteY29" fmla="*/ 266604 h 294173"/>
                <a:gd name="connsiteX30" fmla="*/ 208647 w 269737"/>
                <a:gd name="connsiteY30" fmla="*/ 275690 h 294173"/>
                <a:gd name="connsiteX31" fmla="*/ 210214 w 269737"/>
                <a:gd name="connsiteY31" fmla="*/ 288534 h 294173"/>
                <a:gd name="connsiteX32" fmla="*/ 194549 w 269737"/>
                <a:gd name="connsiteY32" fmla="*/ 285715 h 294173"/>
                <a:gd name="connsiteX33" fmla="*/ 189537 w 269737"/>
                <a:gd name="connsiteY33" fmla="*/ 286968 h 294173"/>
                <a:gd name="connsiteX34" fmla="*/ 173559 w 269737"/>
                <a:gd name="connsiteY34" fmla="*/ 292607 h 294173"/>
                <a:gd name="connsiteX35" fmla="*/ 166980 w 269737"/>
                <a:gd name="connsiteY35" fmla="*/ 294174 h 294173"/>
                <a:gd name="connsiteX36" fmla="*/ 161655 w 269737"/>
                <a:gd name="connsiteY36" fmla="*/ 293860 h 294173"/>
                <a:gd name="connsiteX37" fmla="*/ 157582 w 269737"/>
                <a:gd name="connsiteY37" fmla="*/ 291667 h 294173"/>
                <a:gd name="connsiteX38" fmla="*/ 151943 w 269737"/>
                <a:gd name="connsiteY38" fmla="*/ 282895 h 294173"/>
                <a:gd name="connsiteX39" fmla="*/ 141291 w 269737"/>
                <a:gd name="connsiteY39" fmla="*/ 268798 h 294173"/>
                <a:gd name="connsiteX40" fmla="*/ 132832 w 269737"/>
                <a:gd name="connsiteY40" fmla="*/ 254700 h 294173"/>
                <a:gd name="connsiteX41" fmla="*/ 118108 w 269737"/>
                <a:gd name="connsiteY41" fmla="*/ 235590 h 294173"/>
                <a:gd name="connsiteX42" fmla="*/ 117481 w 269737"/>
                <a:gd name="connsiteY42" fmla="*/ 229010 h 294173"/>
                <a:gd name="connsiteX43" fmla="*/ 116855 w 269737"/>
                <a:gd name="connsiteY43" fmla="*/ 226504 h 294173"/>
                <a:gd name="connsiteX44" fmla="*/ 114662 w 269737"/>
                <a:gd name="connsiteY44" fmla="*/ 225251 h 294173"/>
                <a:gd name="connsiteX45" fmla="*/ 106516 w 269737"/>
                <a:gd name="connsiteY45" fmla="*/ 225251 h 294173"/>
                <a:gd name="connsiteX46" fmla="*/ 102757 w 269737"/>
                <a:gd name="connsiteY46" fmla="*/ 223685 h 294173"/>
                <a:gd name="connsiteX47" fmla="*/ 98998 w 269737"/>
                <a:gd name="connsiteY47" fmla="*/ 218672 h 294173"/>
                <a:gd name="connsiteX48" fmla="*/ 80514 w 269737"/>
                <a:gd name="connsiteY48" fmla="*/ 187657 h 294173"/>
                <a:gd name="connsiteX49" fmla="*/ 76755 w 269737"/>
                <a:gd name="connsiteY49" fmla="*/ 183584 h 294173"/>
                <a:gd name="connsiteX50" fmla="*/ 73308 w 269737"/>
                <a:gd name="connsiteY50" fmla="*/ 181078 h 294173"/>
                <a:gd name="connsiteX51" fmla="*/ 66730 w 269737"/>
                <a:gd name="connsiteY51" fmla="*/ 180765 h 294173"/>
                <a:gd name="connsiteX52" fmla="*/ 61404 w 269737"/>
                <a:gd name="connsiteY52" fmla="*/ 181078 h 294173"/>
                <a:gd name="connsiteX53" fmla="*/ 37594 w 269737"/>
                <a:gd name="connsiteY53" fmla="*/ 186091 h 294173"/>
                <a:gd name="connsiteX54" fmla="*/ 33835 w 269737"/>
                <a:gd name="connsiteY54" fmla="*/ 172306 h 294173"/>
                <a:gd name="connsiteX55" fmla="*/ 28196 w 269737"/>
                <a:gd name="connsiteY55" fmla="*/ 165414 h 294173"/>
                <a:gd name="connsiteX56" fmla="*/ 21303 w 269737"/>
                <a:gd name="connsiteY56" fmla="*/ 160402 h 294173"/>
                <a:gd name="connsiteX57" fmla="*/ 16917 w 269737"/>
                <a:gd name="connsiteY57" fmla="*/ 155075 h 294173"/>
                <a:gd name="connsiteX58" fmla="*/ 15038 w 269737"/>
                <a:gd name="connsiteY58" fmla="*/ 147870 h 294173"/>
                <a:gd name="connsiteX59" fmla="*/ 11905 w 269737"/>
                <a:gd name="connsiteY59" fmla="*/ 140665 h 294173"/>
                <a:gd name="connsiteX60" fmla="*/ 9399 w 269737"/>
                <a:gd name="connsiteY60" fmla="*/ 137218 h 294173"/>
                <a:gd name="connsiteX61" fmla="*/ 4699 w 269737"/>
                <a:gd name="connsiteY61" fmla="*/ 128133 h 294173"/>
                <a:gd name="connsiteX62" fmla="*/ 2193 w 269737"/>
                <a:gd name="connsiteY62" fmla="*/ 121867 h 294173"/>
                <a:gd name="connsiteX63" fmla="*/ 627 w 269737"/>
                <a:gd name="connsiteY63" fmla="*/ 114662 h 294173"/>
                <a:gd name="connsiteX64" fmla="*/ 0 w 269737"/>
                <a:gd name="connsiteY64" fmla="*/ 107770 h 294173"/>
                <a:gd name="connsiteX65" fmla="*/ 627 w 269737"/>
                <a:gd name="connsiteY65" fmla="*/ 90852 h 294173"/>
                <a:gd name="connsiteX66" fmla="*/ 2193 w 269737"/>
                <a:gd name="connsiteY66" fmla="*/ 82394 h 294173"/>
                <a:gd name="connsiteX67" fmla="*/ 4699 w 269737"/>
                <a:gd name="connsiteY67" fmla="*/ 74562 h 294173"/>
                <a:gd name="connsiteX68" fmla="*/ 15978 w 269737"/>
                <a:gd name="connsiteY68" fmla="*/ 50439 h 294173"/>
                <a:gd name="connsiteX69" fmla="*/ 19424 w 269737"/>
                <a:gd name="connsiteY69" fmla="*/ 45426 h 294173"/>
                <a:gd name="connsiteX70" fmla="*/ 26003 w 269737"/>
                <a:gd name="connsiteY70" fmla="*/ 38847 h 294173"/>
                <a:gd name="connsiteX71" fmla="*/ 30075 w 269737"/>
                <a:gd name="connsiteY71" fmla="*/ 35401 h 294173"/>
                <a:gd name="connsiteX72" fmla="*/ 37907 w 269737"/>
                <a:gd name="connsiteY72" fmla="*/ 26003 h 294173"/>
                <a:gd name="connsiteX73" fmla="*/ 52318 w 269737"/>
                <a:gd name="connsiteY73" fmla="*/ 0 h 294173"/>
                <a:gd name="connsiteX74" fmla="*/ 59211 w 269737"/>
                <a:gd name="connsiteY74" fmla="*/ 6266 h 294173"/>
                <a:gd name="connsiteX75" fmla="*/ 65476 w 269737"/>
                <a:gd name="connsiteY75" fmla="*/ 10652 h 294173"/>
                <a:gd name="connsiteX76" fmla="*/ 70176 w 269737"/>
                <a:gd name="connsiteY76" fmla="*/ 15351 h 294173"/>
                <a:gd name="connsiteX77" fmla="*/ 73622 w 269737"/>
                <a:gd name="connsiteY77" fmla="*/ 19424 h 294173"/>
                <a:gd name="connsiteX78" fmla="*/ 74875 w 269737"/>
                <a:gd name="connsiteY78" fmla="*/ 22870 h 294173"/>
                <a:gd name="connsiteX79" fmla="*/ 76441 w 269737"/>
                <a:gd name="connsiteY79" fmla="*/ 29449 h 294173"/>
                <a:gd name="connsiteX80" fmla="*/ 80201 w 269737"/>
                <a:gd name="connsiteY80" fmla="*/ 32268 h 294173"/>
                <a:gd name="connsiteX81" fmla="*/ 85527 w 269737"/>
                <a:gd name="connsiteY81" fmla="*/ 33208 h 294173"/>
                <a:gd name="connsiteX82" fmla="*/ 91479 w 269737"/>
                <a:gd name="connsiteY82" fmla="*/ 34774 h 294173"/>
                <a:gd name="connsiteX83" fmla="*/ 98058 w 269737"/>
                <a:gd name="connsiteY83" fmla="*/ 37907 h 294173"/>
                <a:gd name="connsiteX84" fmla="*/ 110276 w 269737"/>
                <a:gd name="connsiteY84" fmla="*/ 45113 h 294173"/>
                <a:gd name="connsiteX85" fmla="*/ 115289 w 269737"/>
                <a:gd name="connsiteY85" fmla="*/ 49186 h 294173"/>
                <a:gd name="connsiteX86" fmla="*/ 118108 w 269737"/>
                <a:gd name="connsiteY86" fmla="*/ 52945 h 294173"/>
                <a:gd name="connsiteX87" fmla="*/ 118108 w 269737"/>
                <a:gd name="connsiteY87" fmla="*/ 56078 h 294173"/>
                <a:gd name="connsiteX88" fmla="*/ 117481 w 269737"/>
                <a:gd name="connsiteY88" fmla="*/ 64850 h 294173"/>
                <a:gd name="connsiteX89" fmla="*/ 115915 w 269737"/>
                <a:gd name="connsiteY89" fmla="*/ 75501 h 294173"/>
                <a:gd name="connsiteX90" fmla="*/ 116228 w 269737"/>
                <a:gd name="connsiteY90" fmla="*/ 79574 h 294173"/>
                <a:gd name="connsiteX91" fmla="*/ 117795 w 269737"/>
                <a:gd name="connsiteY91" fmla="*/ 83333 h 294173"/>
                <a:gd name="connsiteX92" fmla="*/ 122181 w 269737"/>
                <a:gd name="connsiteY92" fmla="*/ 88973 h 294173"/>
                <a:gd name="connsiteX93" fmla="*/ 123747 w 269737"/>
                <a:gd name="connsiteY93" fmla="*/ 92106 h 294173"/>
                <a:gd name="connsiteX94" fmla="*/ 124061 w 269737"/>
                <a:gd name="connsiteY94" fmla="*/ 98684 h 294173"/>
                <a:gd name="connsiteX95" fmla="*/ 126254 w 269737"/>
                <a:gd name="connsiteY95" fmla="*/ 101504 h 294173"/>
                <a:gd name="connsiteX96" fmla="*/ 130013 w 269737"/>
                <a:gd name="connsiteY96" fmla="*/ 102757 h 294173"/>
                <a:gd name="connsiteX97" fmla="*/ 138158 w 269737"/>
                <a:gd name="connsiteY97" fmla="*/ 101817 h 294173"/>
                <a:gd name="connsiteX98" fmla="*/ 142858 w 269737"/>
                <a:gd name="connsiteY98" fmla="*/ 98998 h 294173"/>
                <a:gd name="connsiteX99" fmla="*/ 145364 w 269737"/>
                <a:gd name="connsiteY99" fmla="*/ 94925 h 294173"/>
                <a:gd name="connsiteX100" fmla="*/ 147557 w 269737"/>
                <a:gd name="connsiteY100" fmla="*/ 85213 h 294173"/>
                <a:gd name="connsiteX101" fmla="*/ 150690 w 269737"/>
                <a:gd name="connsiteY101" fmla="*/ 83647 h 294173"/>
                <a:gd name="connsiteX102" fmla="*/ 155075 w 269737"/>
                <a:gd name="connsiteY102" fmla="*/ 84587 h 294173"/>
                <a:gd name="connsiteX103" fmla="*/ 161341 w 269737"/>
                <a:gd name="connsiteY103" fmla="*/ 90226 h 294173"/>
                <a:gd name="connsiteX104" fmla="*/ 163221 w 269737"/>
                <a:gd name="connsiteY104" fmla="*/ 93672 h 294173"/>
                <a:gd name="connsiteX105" fmla="*/ 162908 w 269737"/>
                <a:gd name="connsiteY105" fmla="*/ 96805 h 294173"/>
                <a:gd name="connsiteX106" fmla="*/ 158835 w 269737"/>
                <a:gd name="connsiteY106" fmla="*/ 101817 h 294173"/>
                <a:gd name="connsiteX107" fmla="*/ 157895 w 269737"/>
                <a:gd name="connsiteY107" fmla="*/ 104950 h 294173"/>
                <a:gd name="connsiteX108" fmla="*/ 160088 w 269737"/>
                <a:gd name="connsiteY108" fmla="*/ 106830 h 294173"/>
                <a:gd name="connsiteX109" fmla="*/ 164787 w 269737"/>
                <a:gd name="connsiteY109" fmla="*/ 107770 h 294173"/>
                <a:gd name="connsiteX110" fmla="*/ 175126 w 269737"/>
                <a:gd name="connsiteY110" fmla="*/ 104637 h 294173"/>
                <a:gd name="connsiteX111" fmla="*/ 180138 w 269737"/>
                <a:gd name="connsiteY111" fmla="*/ 100878 h 294173"/>
                <a:gd name="connsiteX112" fmla="*/ 185464 w 269737"/>
                <a:gd name="connsiteY112" fmla="*/ 94612 h 294173"/>
                <a:gd name="connsiteX113" fmla="*/ 191103 w 269737"/>
                <a:gd name="connsiteY113" fmla="*/ 94612 h 294173"/>
                <a:gd name="connsiteX114" fmla="*/ 199875 w 269737"/>
                <a:gd name="connsiteY114" fmla="*/ 97118 h 294173"/>
                <a:gd name="connsiteX115" fmla="*/ 230890 w 269737"/>
                <a:gd name="connsiteY115" fmla="*/ 109963 h 294173"/>
                <a:gd name="connsiteX116" fmla="*/ 251567 w 269737"/>
                <a:gd name="connsiteY116" fmla="*/ 116542 h 294173"/>
                <a:gd name="connsiteX117" fmla="*/ 265038 w 269737"/>
                <a:gd name="connsiteY117" fmla="*/ 117168 h 29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69737" h="294173">
                  <a:moveTo>
                    <a:pt x="265038" y="117168"/>
                  </a:moveTo>
                  <a:lnTo>
                    <a:pt x="251880" y="146930"/>
                  </a:lnTo>
                  <a:lnTo>
                    <a:pt x="250627" y="154136"/>
                  </a:lnTo>
                  <a:lnTo>
                    <a:pt x="252507" y="158522"/>
                  </a:lnTo>
                  <a:lnTo>
                    <a:pt x="256266" y="161028"/>
                  </a:lnTo>
                  <a:lnTo>
                    <a:pt x="260339" y="166040"/>
                  </a:lnTo>
                  <a:lnTo>
                    <a:pt x="264725" y="173559"/>
                  </a:lnTo>
                  <a:lnTo>
                    <a:pt x="269111" y="187031"/>
                  </a:lnTo>
                  <a:lnTo>
                    <a:pt x="269737" y="193610"/>
                  </a:lnTo>
                  <a:lnTo>
                    <a:pt x="268171" y="198935"/>
                  </a:lnTo>
                  <a:lnTo>
                    <a:pt x="260652" y="212407"/>
                  </a:lnTo>
                  <a:lnTo>
                    <a:pt x="242795" y="227131"/>
                  </a:lnTo>
                  <a:lnTo>
                    <a:pt x="238409" y="228697"/>
                  </a:lnTo>
                  <a:lnTo>
                    <a:pt x="233396" y="229010"/>
                  </a:lnTo>
                  <a:lnTo>
                    <a:pt x="228071" y="228071"/>
                  </a:lnTo>
                  <a:lnTo>
                    <a:pt x="222745" y="225564"/>
                  </a:lnTo>
                  <a:lnTo>
                    <a:pt x="218359" y="222118"/>
                  </a:lnTo>
                  <a:lnTo>
                    <a:pt x="214286" y="218359"/>
                  </a:lnTo>
                  <a:lnTo>
                    <a:pt x="210840" y="216479"/>
                  </a:lnTo>
                  <a:lnTo>
                    <a:pt x="206454" y="215853"/>
                  </a:lnTo>
                  <a:lnTo>
                    <a:pt x="201128" y="217419"/>
                  </a:lnTo>
                  <a:lnTo>
                    <a:pt x="195176" y="220239"/>
                  </a:lnTo>
                  <a:lnTo>
                    <a:pt x="189537" y="224938"/>
                  </a:lnTo>
                  <a:lnTo>
                    <a:pt x="187970" y="228697"/>
                  </a:lnTo>
                  <a:lnTo>
                    <a:pt x="189537" y="236842"/>
                  </a:lnTo>
                  <a:lnTo>
                    <a:pt x="189223" y="244988"/>
                  </a:lnTo>
                  <a:lnTo>
                    <a:pt x="189537" y="248434"/>
                  </a:lnTo>
                  <a:lnTo>
                    <a:pt x="193923" y="256580"/>
                  </a:lnTo>
                  <a:lnTo>
                    <a:pt x="197369" y="261592"/>
                  </a:lnTo>
                  <a:lnTo>
                    <a:pt x="202068" y="266604"/>
                  </a:lnTo>
                  <a:lnTo>
                    <a:pt x="208647" y="275690"/>
                  </a:lnTo>
                  <a:lnTo>
                    <a:pt x="210214" y="288534"/>
                  </a:lnTo>
                  <a:lnTo>
                    <a:pt x="194549" y="285715"/>
                  </a:lnTo>
                  <a:lnTo>
                    <a:pt x="189537" y="286968"/>
                  </a:lnTo>
                  <a:lnTo>
                    <a:pt x="173559" y="292607"/>
                  </a:lnTo>
                  <a:lnTo>
                    <a:pt x="166980" y="294174"/>
                  </a:lnTo>
                  <a:lnTo>
                    <a:pt x="161655" y="293860"/>
                  </a:lnTo>
                  <a:lnTo>
                    <a:pt x="157582" y="291667"/>
                  </a:lnTo>
                  <a:lnTo>
                    <a:pt x="151943" y="282895"/>
                  </a:lnTo>
                  <a:lnTo>
                    <a:pt x="141291" y="268798"/>
                  </a:lnTo>
                  <a:lnTo>
                    <a:pt x="132832" y="254700"/>
                  </a:lnTo>
                  <a:lnTo>
                    <a:pt x="118108" y="235590"/>
                  </a:lnTo>
                  <a:lnTo>
                    <a:pt x="117481" y="229010"/>
                  </a:lnTo>
                  <a:lnTo>
                    <a:pt x="116855" y="226504"/>
                  </a:lnTo>
                  <a:lnTo>
                    <a:pt x="114662" y="225251"/>
                  </a:lnTo>
                  <a:lnTo>
                    <a:pt x="106516" y="225251"/>
                  </a:lnTo>
                  <a:lnTo>
                    <a:pt x="102757" y="223685"/>
                  </a:lnTo>
                  <a:lnTo>
                    <a:pt x="98998" y="218672"/>
                  </a:lnTo>
                  <a:lnTo>
                    <a:pt x="80514" y="187657"/>
                  </a:lnTo>
                  <a:lnTo>
                    <a:pt x="76755" y="183584"/>
                  </a:lnTo>
                  <a:lnTo>
                    <a:pt x="73308" y="181078"/>
                  </a:lnTo>
                  <a:lnTo>
                    <a:pt x="66730" y="180765"/>
                  </a:lnTo>
                  <a:lnTo>
                    <a:pt x="61404" y="181078"/>
                  </a:lnTo>
                  <a:lnTo>
                    <a:pt x="37594" y="186091"/>
                  </a:lnTo>
                  <a:lnTo>
                    <a:pt x="33835" y="172306"/>
                  </a:lnTo>
                  <a:lnTo>
                    <a:pt x="28196" y="165414"/>
                  </a:lnTo>
                  <a:lnTo>
                    <a:pt x="21303" y="160402"/>
                  </a:lnTo>
                  <a:lnTo>
                    <a:pt x="16917" y="155075"/>
                  </a:lnTo>
                  <a:lnTo>
                    <a:pt x="15038" y="147870"/>
                  </a:lnTo>
                  <a:lnTo>
                    <a:pt x="11905" y="140665"/>
                  </a:lnTo>
                  <a:lnTo>
                    <a:pt x="9399" y="137218"/>
                  </a:lnTo>
                  <a:lnTo>
                    <a:pt x="4699" y="128133"/>
                  </a:lnTo>
                  <a:lnTo>
                    <a:pt x="2193" y="121867"/>
                  </a:lnTo>
                  <a:lnTo>
                    <a:pt x="627" y="114662"/>
                  </a:lnTo>
                  <a:lnTo>
                    <a:pt x="0" y="107770"/>
                  </a:lnTo>
                  <a:lnTo>
                    <a:pt x="627" y="90852"/>
                  </a:lnTo>
                  <a:lnTo>
                    <a:pt x="2193" y="82394"/>
                  </a:lnTo>
                  <a:lnTo>
                    <a:pt x="4699" y="74562"/>
                  </a:lnTo>
                  <a:lnTo>
                    <a:pt x="15978" y="50439"/>
                  </a:lnTo>
                  <a:lnTo>
                    <a:pt x="19424" y="45426"/>
                  </a:lnTo>
                  <a:lnTo>
                    <a:pt x="26003" y="38847"/>
                  </a:lnTo>
                  <a:lnTo>
                    <a:pt x="30075" y="35401"/>
                  </a:lnTo>
                  <a:lnTo>
                    <a:pt x="37907" y="26003"/>
                  </a:lnTo>
                  <a:lnTo>
                    <a:pt x="52318" y="0"/>
                  </a:lnTo>
                  <a:lnTo>
                    <a:pt x="59211" y="6266"/>
                  </a:lnTo>
                  <a:lnTo>
                    <a:pt x="65476" y="10652"/>
                  </a:lnTo>
                  <a:lnTo>
                    <a:pt x="70176" y="15351"/>
                  </a:lnTo>
                  <a:lnTo>
                    <a:pt x="73622" y="19424"/>
                  </a:lnTo>
                  <a:lnTo>
                    <a:pt x="74875" y="22870"/>
                  </a:lnTo>
                  <a:lnTo>
                    <a:pt x="76441" y="29449"/>
                  </a:lnTo>
                  <a:lnTo>
                    <a:pt x="80201" y="32268"/>
                  </a:lnTo>
                  <a:lnTo>
                    <a:pt x="85527" y="33208"/>
                  </a:lnTo>
                  <a:lnTo>
                    <a:pt x="91479" y="34774"/>
                  </a:lnTo>
                  <a:lnTo>
                    <a:pt x="98058" y="37907"/>
                  </a:lnTo>
                  <a:lnTo>
                    <a:pt x="110276" y="45113"/>
                  </a:lnTo>
                  <a:lnTo>
                    <a:pt x="115289" y="49186"/>
                  </a:lnTo>
                  <a:lnTo>
                    <a:pt x="118108" y="52945"/>
                  </a:lnTo>
                  <a:lnTo>
                    <a:pt x="118108" y="56078"/>
                  </a:lnTo>
                  <a:lnTo>
                    <a:pt x="117481" y="64850"/>
                  </a:lnTo>
                  <a:lnTo>
                    <a:pt x="115915" y="75501"/>
                  </a:lnTo>
                  <a:lnTo>
                    <a:pt x="116228" y="79574"/>
                  </a:lnTo>
                  <a:lnTo>
                    <a:pt x="117795" y="83333"/>
                  </a:lnTo>
                  <a:lnTo>
                    <a:pt x="122181" y="88973"/>
                  </a:lnTo>
                  <a:lnTo>
                    <a:pt x="123747" y="92106"/>
                  </a:lnTo>
                  <a:lnTo>
                    <a:pt x="124061" y="98684"/>
                  </a:lnTo>
                  <a:lnTo>
                    <a:pt x="126254" y="101504"/>
                  </a:lnTo>
                  <a:lnTo>
                    <a:pt x="130013" y="102757"/>
                  </a:lnTo>
                  <a:lnTo>
                    <a:pt x="138158" y="101817"/>
                  </a:lnTo>
                  <a:lnTo>
                    <a:pt x="142858" y="98998"/>
                  </a:lnTo>
                  <a:lnTo>
                    <a:pt x="145364" y="94925"/>
                  </a:lnTo>
                  <a:lnTo>
                    <a:pt x="147557" y="85213"/>
                  </a:lnTo>
                  <a:lnTo>
                    <a:pt x="150690" y="83647"/>
                  </a:lnTo>
                  <a:lnTo>
                    <a:pt x="155075" y="84587"/>
                  </a:lnTo>
                  <a:lnTo>
                    <a:pt x="161341" y="90226"/>
                  </a:lnTo>
                  <a:lnTo>
                    <a:pt x="163221" y="93672"/>
                  </a:lnTo>
                  <a:lnTo>
                    <a:pt x="162908" y="96805"/>
                  </a:lnTo>
                  <a:lnTo>
                    <a:pt x="158835" y="101817"/>
                  </a:lnTo>
                  <a:lnTo>
                    <a:pt x="157895" y="104950"/>
                  </a:lnTo>
                  <a:lnTo>
                    <a:pt x="160088" y="106830"/>
                  </a:lnTo>
                  <a:lnTo>
                    <a:pt x="164787" y="107770"/>
                  </a:lnTo>
                  <a:lnTo>
                    <a:pt x="175126" y="104637"/>
                  </a:lnTo>
                  <a:lnTo>
                    <a:pt x="180138" y="100878"/>
                  </a:lnTo>
                  <a:lnTo>
                    <a:pt x="185464" y="94612"/>
                  </a:lnTo>
                  <a:lnTo>
                    <a:pt x="191103" y="94612"/>
                  </a:lnTo>
                  <a:lnTo>
                    <a:pt x="199875" y="97118"/>
                  </a:lnTo>
                  <a:lnTo>
                    <a:pt x="230890" y="109963"/>
                  </a:lnTo>
                  <a:lnTo>
                    <a:pt x="251567" y="116542"/>
                  </a:lnTo>
                  <a:lnTo>
                    <a:pt x="265038" y="117168"/>
                  </a:lnTo>
                  <a:close/>
                </a:path>
              </a:pathLst>
            </a:custGeom>
            <a:grpFill/>
            <a:ln w="6248" cap="rnd">
              <a:solidFill>
                <a:srgbClr val="0070C0"/>
              </a:solidFill>
              <a:prstDash val="solid"/>
              <a:round/>
            </a:ln>
          </p:spPr>
          <p:txBody>
            <a:bodyPr rtlCol="0" anchor="ctr"/>
            <a:lstStyle/>
            <a:p>
              <a:endParaRPr lang="vi-VN"/>
            </a:p>
          </p:txBody>
        </p:sp>
        <p:sp>
          <p:nvSpPr>
            <p:cNvPr id="110" name="Freeform: Shape 109">
              <a:hlinkClick r:id="" action="ppaction://noaction"/>
              <a:extLst>
                <a:ext uri="{FF2B5EF4-FFF2-40B4-BE49-F238E27FC236}">
                  <a16:creationId xmlns:a16="http://schemas.microsoft.com/office/drawing/2014/main" id="{61AF53D6-833C-4A89-B237-57B7EA214643}"/>
                </a:ext>
              </a:extLst>
            </p:cNvPr>
            <p:cNvSpPr/>
            <p:nvPr/>
          </p:nvSpPr>
          <p:spPr>
            <a:xfrm>
              <a:off x="3950188" y="6069295"/>
              <a:ext cx="406642" cy="157895"/>
            </a:xfrm>
            <a:custGeom>
              <a:avLst/>
              <a:gdLst>
                <a:gd name="connsiteX0" fmla="*/ 382206 w 406642"/>
                <a:gd name="connsiteY0" fmla="*/ 156955 h 157895"/>
                <a:gd name="connsiteX1" fmla="*/ 376254 w 406642"/>
                <a:gd name="connsiteY1" fmla="*/ 157895 h 157895"/>
                <a:gd name="connsiteX2" fmla="*/ 373748 w 406642"/>
                <a:gd name="connsiteY2" fmla="*/ 156015 h 157895"/>
                <a:gd name="connsiteX3" fmla="*/ 369988 w 406642"/>
                <a:gd name="connsiteY3" fmla="*/ 150689 h 157895"/>
                <a:gd name="connsiteX4" fmla="*/ 361843 w 406642"/>
                <a:gd name="connsiteY4" fmla="*/ 147243 h 157895"/>
                <a:gd name="connsiteX5" fmla="*/ 306392 w 406642"/>
                <a:gd name="connsiteY5" fmla="*/ 136905 h 157895"/>
                <a:gd name="connsiteX6" fmla="*/ 286028 w 406642"/>
                <a:gd name="connsiteY6" fmla="*/ 128133 h 157895"/>
                <a:gd name="connsiteX7" fmla="*/ 292607 w 406642"/>
                <a:gd name="connsiteY7" fmla="*/ 127507 h 157895"/>
                <a:gd name="connsiteX8" fmla="*/ 307018 w 406642"/>
                <a:gd name="connsiteY8" fmla="*/ 133772 h 157895"/>
                <a:gd name="connsiteX9" fmla="*/ 318296 w 406642"/>
                <a:gd name="connsiteY9" fmla="*/ 136278 h 157895"/>
                <a:gd name="connsiteX10" fmla="*/ 367169 w 406642"/>
                <a:gd name="connsiteY10" fmla="*/ 136905 h 157895"/>
                <a:gd name="connsiteX11" fmla="*/ 376254 w 406642"/>
                <a:gd name="connsiteY11" fmla="*/ 139725 h 157895"/>
                <a:gd name="connsiteX12" fmla="*/ 385966 w 406642"/>
                <a:gd name="connsiteY12" fmla="*/ 142231 h 157895"/>
                <a:gd name="connsiteX13" fmla="*/ 389725 w 406642"/>
                <a:gd name="connsiteY13" fmla="*/ 144737 h 157895"/>
                <a:gd name="connsiteX14" fmla="*/ 390978 w 406642"/>
                <a:gd name="connsiteY14" fmla="*/ 150376 h 157895"/>
                <a:gd name="connsiteX15" fmla="*/ 388472 w 406642"/>
                <a:gd name="connsiteY15" fmla="*/ 153822 h 157895"/>
                <a:gd name="connsiteX16" fmla="*/ 382206 w 406642"/>
                <a:gd name="connsiteY16" fmla="*/ 156955 h 157895"/>
                <a:gd name="connsiteX17" fmla="*/ 329888 w 406642"/>
                <a:gd name="connsiteY17" fmla="*/ 67356 h 157895"/>
                <a:gd name="connsiteX18" fmla="*/ 336467 w 406642"/>
                <a:gd name="connsiteY18" fmla="*/ 63284 h 157895"/>
                <a:gd name="connsiteX19" fmla="*/ 341166 w 406642"/>
                <a:gd name="connsiteY19" fmla="*/ 57644 h 157895"/>
                <a:gd name="connsiteX20" fmla="*/ 344299 w 406642"/>
                <a:gd name="connsiteY20" fmla="*/ 51065 h 157895"/>
                <a:gd name="connsiteX21" fmla="*/ 347119 w 406642"/>
                <a:gd name="connsiteY21" fmla="*/ 51065 h 157895"/>
                <a:gd name="connsiteX22" fmla="*/ 349312 w 406642"/>
                <a:gd name="connsiteY22" fmla="*/ 57018 h 157895"/>
                <a:gd name="connsiteX23" fmla="*/ 350251 w 406642"/>
                <a:gd name="connsiteY23" fmla="*/ 63910 h 157895"/>
                <a:gd name="connsiteX24" fmla="*/ 353384 w 406642"/>
                <a:gd name="connsiteY24" fmla="*/ 68922 h 157895"/>
                <a:gd name="connsiteX25" fmla="*/ 361843 w 406642"/>
                <a:gd name="connsiteY25" fmla="*/ 68609 h 157895"/>
                <a:gd name="connsiteX26" fmla="*/ 365289 w 406642"/>
                <a:gd name="connsiteY26" fmla="*/ 65163 h 157895"/>
                <a:gd name="connsiteX27" fmla="*/ 371868 w 406642"/>
                <a:gd name="connsiteY27" fmla="*/ 53571 h 157895"/>
                <a:gd name="connsiteX28" fmla="*/ 376254 w 406642"/>
                <a:gd name="connsiteY28" fmla="*/ 51065 h 157895"/>
                <a:gd name="connsiteX29" fmla="*/ 383459 w 406642"/>
                <a:gd name="connsiteY29" fmla="*/ 53571 h 157895"/>
                <a:gd name="connsiteX30" fmla="*/ 388159 w 406642"/>
                <a:gd name="connsiteY30" fmla="*/ 59837 h 157895"/>
                <a:gd name="connsiteX31" fmla="*/ 391605 w 406642"/>
                <a:gd name="connsiteY31" fmla="*/ 67356 h 157895"/>
                <a:gd name="connsiteX32" fmla="*/ 395364 w 406642"/>
                <a:gd name="connsiteY32" fmla="*/ 73308 h 157895"/>
                <a:gd name="connsiteX33" fmla="*/ 401003 w 406642"/>
                <a:gd name="connsiteY33" fmla="*/ 79574 h 157895"/>
                <a:gd name="connsiteX34" fmla="*/ 403510 w 406642"/>
                <a:gd name="connsiteY34" fmla="*/ 85840 h 157895"/>
                <a:gd name="connsiteX35" fmla="*/ 406642 w 406642"/>
                <a:gd name="connsiteY35" fmla="*/ 123434 h 157895"/>
                <a:gd name="connsiteX36" fmla="*/ 404763 w 406642"/>
                <a:gd name="connsiteY36" fmla="*/ 132832 h 157895"/>
                <a:gd name="connsiteX37" fmla="*/ 398184 w 406642"/>
                <a:gd name="connsiteY37" fmla="*/ 136905 h 157895"/>
                <a:gd name="connsiteX38" fmla="*/ 390038 w 406642"/>
                <a:gd name="connsiteY38" fmla="*/ 136278 h 157895"/>
                <a:gd name="connsiteX39" fmla="*/ 367795 w 406642"/>
                <a:gd name="connsiteY39" fmla="*/ 130953 h 157895"/>
                <a:gd name="connsiteX40" fmla="*/ 322682 w 406642"/>
                <a:gd name="connsiteY40" fmla="*/ 131266 h 157895"/>
                <a:gd name="connsiteX41" fmla="*/ 291667 w 406642"/>
                <a:gd name="connsiteY41" fmla="*/ 125000 h 157895"/>
                <a:gd name="connsiteX42" fmla="*/ 275690 w 406642"/>
                <a:gd name="connsiteY42" fmla="*/ 125000 h 157895"/>
                <a:gd name="connsiteX43" fmla="*/ 267544 w 406642"/>
                <a:gd name="connsiteY43" fmla="*/ 123121 h 157895"/>
                <a:gd name="connsiteX44" fmla="*/ 260652 w 406642"/>
                <a:gd name="connsiteY44" fmla="*/ 119361 h 157895"/>
                <a:gd name="connsiteX45" fmla="*/ 254386 w 406642"/>
                <a:gd name="connsiteY45" fmla="*/ 116855 h 157895"/>
                <a:gd name="connsiteX46" fmla="*/ 248121 w 406642"/>
                <a:gd name="connsiteY46" fmla="*/ 119048 h 157895"/>
                <a:gd name="connsiteX47" fmla="*/ 243735 w 406642"/>
                <a:gd name="connsiteY47" fmla="*/ 116228 h 157895"/>
                <a:gd name="connsiteX48" fmla="*/ 229637 w 406642"/>
                <a:gd name="connsiteY48" fmla="*/ 110589 h 157895"/>
                <a:gd name="connsiteX49" fmla="*/ 224311 w 406642"/>
                <a:gd name="connsiteY49" fmla="*/ 109649 h 157895"/>
                <a:gd name="connsiteX50" fmla="*/ 218985 w 406642"/>
                <a:gd name="connsiteY50" fmla="*/ 109336 h 157895"/>
                <a:gd name="connsiteX51" fmla="*/ 213973 w 406642"/>
                <a:gd name="connsiteY51" fmla="*/ 109963 h 157895"/>
                <a:gd name="connsiteX52" fmla="*/ 192670 w 406642"/>
                <a:gd name="connsiteY52" fmla="*/ 117795 h 157895"/>
                <a:gd name="connsiteX53" fmla="*/ 187344 w 406642"/>
                <a:gd name="connsiteY53" fmla="*/ 118735 h 157895"/>
                <a:gd name="connsiteX54" fmla="*/ 165414 w 406642"/>
                <a:gd name="connsiteY54" fmla="*/ 118108 h 157895"/>
                <a:gd name="connsiteX55" fmla="*/ 155076 w 406642"/>
                <a:gd name="connsiteY55" fmla="*/ 119675 h 157895"/>
                <a:gd name="connsiteX56" fmla="*/ 135652 w 406642"/>
                <a:gd name="connsiteY56" fmla="*/ 127193 h 157895"/>
                <a:gd name="connsiteX57" fmla="*/ 127506 w 406642"/>
                <a:gd name="connsiteY57" fmla="*/ 127820 h 157895"/>
                <a:gd name="connsiteX58" fmla="*/ 114035 w 406642"/>
                <a:gd name="connsiteY58" fmla="*/ 127820 h 157895"/>
                <a:gd name="connsiteX59" fmla="*/ 103697 w 406642"/>
                <a:gd name="connsiteY59" fmla="*/ 125627 h 157895"/>
                <a:gd name="connsiteX60" fmla="*/ 83334 w 406642"/>
                <a:gd name="connsiteY60" fmla="*/ 118108 h 157895"/>
                <a:gd name="connsiteX61" fmla="*/ 76441 w 406642"/>
                <a:gd name="connsiteY61" fmla="*/ 117168 h 157895"/>
                <a:gd name="connsiteX62" fmla="*/ 69862 w 406642"/>
                <a:gd name="connsiteY62" fmla="*/ 117168 h 157895"/>
                <a:gd name="connsiteX63" fmla="*/ 63283 w 406642"/>
                <a:gd name="connsiteY63" fmla="*/ 118108 h 157895"/>
                <a:gd name="connsiteX64" fmla="*/ 57018 w 406642"/>
                <a:gd name="connsiteY64" fmla="*/ 120614 h 157895"/>
                <a:gd name="connsiteX65" fmla="*/ 49812 w 406642"/>
                <a:gd name="connsiteY65" fmla="*/ 125940 h 157895"/>
                <a:gd name="connsiteX66" fmla="*/ 49186 w 406642"/>
                <a:gd name="connsiteY66" fmla="*/ 131266 h 157895"/>
                <a:gd name="connsiteX67" fmla="*/ 25063 w 406642"/>
                <a:gd name="connsiteY67" fmla="*/ 130326 h 157895"/>
                <a:gd name="connsiteX68" fmla="*/ 4386 w 406642"/>
                <a:gd name="connsiteY68" fmla="*/ 125627 h 157895"/>
                <a:gd name="connsiteX69" fmla="*/ 2506 w 406642"/>
                <a:gd name="connsiteY69" fmla="*/ 123434 h 157895"/>
                <a:gd name="connsiteX70" fmla="*/ 0 w 406642"/>
                <a:gd name="connsiteY70" fmla="*/ 107143 h 157895"/>
                <a:gd name="connsiteX71" fmla="*/ 1566 w 406642"/>
                <a:gd name="connsiteY71" fmla="*/ 103697 h 157895"/>
                <a:gd name="connsiteX72" fmla="*/ 4073 w 406642"/>
                <a:gd name="connsiteY72" fmla="*/ 99624 h 157895"/>
                <a:gd name="connsiteX73" fmla="*/ 8145 w 406642"/>
                <a:gd name="connsiteY73" fmla="*/ 96805 h 157895"/>
                <a:gd name="connsiteX74" fmla="*/ 46679 w 406642"/>
                <a:gd name="connsiteY74" fmla="*/ 48246 h 157895"/>
                <a:gd name="connsiteX75" fmla="*/ 50439 w 406642"/>
                <a:gd name="connsiteY75" fmla="*/ 38221 h 157895"/>
                <a:gd name="connsiteX76" fmla="*/ 52632 w 406642"/>
                <a:gd name="connsiteY76" fmla="*/ 30389 h 157895"/>
                <a:gd name="connsiteX77" fmla="*/ 52632 w 406642"/>
                <a:gd name="connsiteY77" fmla="*/ 16604 h 157895"/>
                <a:gd name="connsiteX78" fmla="*/ 69549 w 406642"/>
                <a:gd name="connsiteY78" fmla="*/ 17544 h 157895"/>
                <a:gd name="connsiteX79" fmla="*/ 89912 w 406642"/>
                <a:gd name="connsiteY79" fmla="*/ 20990 h 157895"/>
                <a:gd name="connsiteX80" fmla="*/ 101817 w 406642"/>
                <a:gd name="connsiteY80" fmla="*/ 20677 h 157895"/>
                <a:gd name="connsiteX81" fmla="*/ 110589 w 406642"/>
                <a:gd name="connsiteY81" fmla="*/ 18797 h 157895"/>
                <a:gd name="connsiteX82" fmla="*/ 114975 w 406642"/>
                <a:gd name="connsiteY82" fmla="*/ 15351 h 157895"/>
                <a:gd name="connsiteX83" fmla="*/ 122494 w 406642"/>
                <a:gd name="connsiteY83" fmla="*/ 5326 h 157895"/>
                <a:gd name="connsiteX84" fmla="*/ 130326 w 406642"/>
                <a:gd name="connsiteY84" fmla="*/ 940 h 157895"/>
                <a:gd name="connsiteX85" fmla="*/ 139098 w 406642"/>
                <a:gd name="connsiteY85" fmla="*/ 0 h 157895"/>
                <a:gd name="connsiteX86" fmla="*/ 183584 w 406642"/>
                <a:gd name="connsiteY86" fmla="*/ 2506 h 157895"/>
                <a:gd name="connsiteX87" fmla="*/ 191103 w 406642"/>
                <a:gd name="connsiteY87" fmla="*/ 3760 h 157895"/>
                <a:gd name="connsiteX88" fmla="*/ 196429 w 406642"/>
                <a:gd name="connsiteY88" fmla="*/ 6892 h 157895"/>
                <a:gd name="connsiteX89" fmla="*/ 202068 w 406642"/>
                <a:gd name="connsiteY89" fmla="*/ 11592 h 157895"/>
                <a:gd name="connsiteX90" fmla="*/ 219925 w 406642"/>
                <a:gd name="connsiteY90" fmla="*/ 36968 h 157895"/>
                <a:gd name="connsiteX91" fmla="*/ 225564 w 406642"/>
                <a:gd name="connsiteY91" fmla="*/ 40727 h 157895"/>
                <a:gd name="connsiteX92" fmla="*/ 233083 w 406642"/>
                <a:gd name="connsiteY92" fmla="*/ 43860 h 157895"/>
                <a:gd name="connsiteX93" fmla="*/ 244988 w 406642"/>
                <a:gd name="connsiteY93" fmla="*/ 45739 h 157895"/>
                <a:gd name="connsiteX94" fmla="*/ 251567 w 406642"/>
                <a:gd name="connsiteY94" fmla="*/ 48559 h 157895"/>
                <a:gd name="connsiteX95" fmla="*/ 255640 w 406642"/>
                <a:gd name="connsiteY95" fmla="*/ 52005 h 157895"/>
                <a:gd name="connsiteX96" fmla="*/ 257206 w 406642"/>
                <a:gd name="connsiteY96" fmla="*/ 56078 h 157895"/>
                <a:gd name="connsiteX97" fmla="*/ 257206 w 406642"/>
                <a:gd name="connsiteY97" fmla="*/ 60151 h 157895"/>
                <a:gd name="connsiteX98" fmla="*/ 255953 w 406642"/>
                <a:gd name="connsiteY98" fmla="*/ 68922 h 157895"/>
                <a:gd name="connsiteX99" fmla="*/ 256893 w 406642"/>
                <a:gd name="connsiteY99" fmla="*/ 72995 h 157895"/>
                <a:gd name="connsiteX100" fmla="*/ 260652 w 406642"/>
                <a:gd name="connsiteY100" fmla="*/ 75815 h 157895"/>
                <a:gd name="connsiteX101" fmla="*/ 266605 w 406642"/>
                <a:gd name="connsiteY101" fmla="*/ 77068 h 157895"/>
                <a:gd name="connsiteX102" fmla="*/ 286341 w 406642"/>
                <a:gd name="connsiteY102" fmla="*/ 75501 h 157895"/>
                <a:gd name="connsiteX103" fmla="*/ 298873 w 406642"/>
                <a:gd name="connsiteY103" fmla="*/ 77068 h 157895"/>
                <a:gd name="connsiteX104" fmla="*/ 317043 w 406642"/>
                <a:gd name="connsiteY104" fmla="*/ 76755 h 157895"/>
                <a:gd name="connsiteX105" fmla="*/ 326755 w 406642"/>
                <a:gd name="connsiteY105" fmla="*/ 72368 h 157895"/>
                <a:gd name="connsiteX106" fmla="*/ 329888 w 406642"/>
                <a:gd name="connsiteY106" fmla="*/ 67356 h 15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406642" h="157895">
                  <a:moveTo>
                    <a:pt x="382206" y="156955"/>
                  </a:moveTo>
                  <a:lnTo>
                    <a:pt x="376254" y="157895"/>
                  </a:lnTo>
                  <a:lnTo>
                    <a:pt x="373748" y="156015"/>
                  </a:lnTo>
                  <a:lnTo>
                    <a:pt x="369988" y="150689"/>
                  </a:lnTo>
                  <a:lnTo>
                    <a:pt x="361843" y="147243"/>
                  </a:lnTo>
                  <a:lnTo>
                    <a:pt x="306392" y="136905"/>
                  </a:lnTo>
                  <a:lnTo>
                    <a:pt x="286028" y="128133"/>
                  </a:lnTo>
                  <a:lnTo>
                    <a:pt x="292607" y="127507"/>
                  </a:lnTo>
                  <a:lnTo>
                    <a:pt x="307018" y="133772"/>
                  </a:lnTo>
                  <a:lnTo>
                    <a:pt x="318296" y="136278"/>
                  </a:lnTo>
                  <a:lnTo>
                    <a:pt x="367169" y="136905"/>
                  </a:lnTo>
                  <a:lnTo>
                    <a:pt x="376254" y="139725"/>
                  </a:lnTo>
                  <a:lnTo>
                    <a:pt x="385966" y="142231"/>
                  </a:lnTo>
                  <a:lnTo>
                    <a:pt x="389725" y="144737"/>
                  </a:lnTo>
                  <a:lnTo>
                    <a:pt x="390978" y="150376"/>
                  </a:lnTo>
                  <a:lnTo>
                    <a:pt x="388472" y="153822"/>
                  </a:lnTo>
                  <a:lnTo>
                    <a:pt x="382206" y="156955"/>
                  </a:lnTo>
                  <a:close/>
                  <a:moveTo>
                    <a:pt x="329888" y="67356"/>
                  </a:moveTo>
                  <a:lnTo>
                    <a:pt x="336467" y="63284"/>
                  </a:lnTo>
                  <a:lnTo>
                    <a:pt x="341166" y="57644"/>
                  </a:lnTo>
                  <a:lnTo>
                    <a:pt x="344299" y="51065"/>
                  </a:lnTo>
                  <a:lnTo>
                    <a:pt x="347119" y="51065"/>
                  </a:lnTo>
                  <a:lnTo>
                    <a:pt x="349312" y="57018"/>
                  </a:lnTo>
                  <a:lnTo>
                    <a:pt x="350251" y="63910"/>
                  </a:lnTo>
                  <a:lnTo>
                    <a:pt x="353384" y="68922"/>
                  </a:lnTo>
                  <a:lnTo>
                    <a:pt x="361843" y="68609"/>
                  </a:lnTo>
                  <a:lnTo>
                    <a:pt x="365289" y="65163"/>
                  </a:lnTo>
                  <a:lnTo>
                    <a:pt x="371868" y="53571"/>
                  </a:lnTo>
                  <a:lnTo>
                    <a:pt x="376254" y="51065"/>
                  </a:lnTo>
                  <a:lnTo>
                    <a:pt x="383459" y="53571"/>
                  </a:lnTo>
                  <a:lnTo>
                    <a:pt x="388159" y="59837"/>
                  </a:lnTo>
                  <a:lnTo>
                    <a:pt x="391605" y="67356"/>
                  </a:lnTo>
                  <a:lnTo>
                    <a:pt x="395364" y="73308"/>
                  </a:lnTo>
                  <a:lnTo>
                    <a:pt x="401003" y="79574"/>
                  </a:lnTo>
                  <a:lnTo>
                    <a:pt x="403510" y="85840"/>
                  </a:lnTo>
                  <a:lnTo>
                    <a:pt x="406642" y="123434"/>
                  </a:lnTo>
                  <a:lnTo>
                    <a:pt x="404763" y="132832"/>
                  </a:lnTo>
                  <a:lnTo>
                    <a:pt x="398184" y="136905"/>
                  </a:lnTo>
                  <a:lnTo>
                    <a:pt x="390038" y="136278"/>
                  </a:lnTo>
                  <a:lnTo>
                    <a:pt x="367795" y="130953"/>
                  </a:lnTo>
                  <a:lnTo>
                    <a:pt x="322682" y="131266"/>
                  </a:lnTo>
                  <a:lnTo>
                    <a:pt x="291667" y="125000"/>
                  </a:lnTo>
                  <a:lnTo>
                    <a:pt x="275690" y="125000"/>
                  </a:lnTo>
                  <a:lnTo>
                    <a:pt x="267544" y="123121"/>
                  </a:lnTo>
                  <a:lnTo>
                    <a:pt x="260652" y="119361"/>
                  </a:lnTo>
                  <a:lnTo>
                    <a:pt x="254386" y="116855"/>
                  </a:lnTo>
                  <a:lnTo>
                    <a:pt x="248121" y="119048"/>
                  </a:lnTo>
                  <a:lnTo>
                    <a:pt x="243735" y="116228"/>
                  </a:lnTo>
                  <a:lnTo>
                    <a:pt x="229637" y="110589"/>
                  </a:lnTo>
                  <a:lnTo>
                    <a:pt x="224311" y="109649"/>
                  </a:lnTo>
                  <a:lnTo>
                    <a:pt x="218985" y="109336"/>
                  </a:lnTo>
                  <a:lnTo>
                    <a:pt x="213973" y="109963"/>
                  </a:lnTo>
                  <a:lnTo>
                    <a:pt x="192670" y="117795"/>
                  </a:lnTo>
                  <a:lnTo>
                    <a:pt x="187344" y="118735"/>
                  </a:lnTo>
                  <a:lnTo>
                    <a:pt x="165414" y="118108"/>
                  </a:lnTo>
                  <a:lnTo>
                    <a:pt x="155076" y="119675"/>
                  </a:lnTo>
                  <a:lnTo>
                    <a:pt x="135652" y="127193"/>
                  </a:lnTo>
                  <a:lnTo>
                    <a:pt x="127506" y="127820"/>
                  </a:lnTo>
                  <a:lnTo>
                    <a:pt x="114035" y="127820"/>
                  </a:lnTo>
                  <a:lnTo>
                    <a:pt x="103697" y="125627"/>
                  </a:lnTo>
                  <a:lnTo>
                    <a:pt x="83334" y="118108"/>
                  </a:lnTo>
                  <a:lnTo>
                    <a:pt x="76441" y="117168"/>
                  </a:lnTo>
                  <a:lnTo>
                    <a:pt x="69862" y="117168"/>
                  </a:lnTo>
                  <a:lnTo>
                    <a:pt x="63283" y="118108"/>
                  </a:lnTo>
                  <a:lnTo>
                    <a:pt x="57018" y="120614"/>
                  </a:lnTo>
                  <a:lnTo>
                    <a:pt x="49812" y="125940"/>
                  </a:lnTo>
                  <a:lnTo>
                    <a:pt x="49186" y="131266"/>
                  </a:lnTo>
                  <a:lnTo>
                    <a:pt x="25063" y="130326"/>
                  </a:lnTo>
                  <a:lnTo>
                    <a:pt x="4386" y="125627"/>
                  </a:lnTo>
                  <a:lnTo>
                    <a:pt x="2506" y="123434"/>
                  </a:lnTo>
                  <a:lnTo>
                    <a:pt x="0" y="107143"/>
                  </a:lnTo>
                  <a:lnTo>
                    <a:pt x="1566" y="103697"/>
                  </a:lnTo>
                  <a:lnTo>
                    <a:pt x="4073" y="99624"/>
                  </a:lnTo>
                  <a:lnTo>
                    <a:pt x="8145" y="96805"/>
                  </a:lnTo>
                  <a:lnTo>
                    <a:pt x="46679" y="48246"/>
                  </a:lnTo>
                  <a:lnTo>
                    <a:pt x="50439" y="38221"/>
                  </a:lnTo>
                  <a:lnTo>
                    <a:pt x="52632" y="30389"/>
                  </a:lnTo>
                  <a:lnTo>
                    <a:pt x="52632" y="16604"/>
                  </a:lnTo>
                  <a:lnTo>
                    <a:pt x="69549" y="17544"/>
                  </a:lnTo>
                  <a:lnTo>
                    <a:pt x="89912" y="20990"/>
                  </a:lnTo>
                  <a:lnTo>
                    <a:pt x="101817" y="20677"/>
                  </a:lnTo>
                  <a:lnTo>
                    <a:pt x="110589" y="18797"/>
                  </a:lnTo>
                  <a:lnTo>
                    <a:pt x="114975" y="15351"/>
                  </a:lnTo>
                  <a:lnTo>
                    <a:pt x="122494" y="5326"/>
                  </a:lnTo>
                  <a:lnTo>
                    <a:pt x="130326" y="940"/>
                  </a:lnTo>
                  <a:lnTo>
                    <a:pt x="139098" y="0"/>
                  </a:lnTo>
                  <a:lnTo>
                    <a:pt x="183584" y="2506"/>
                  </a:lnTo>
                  <a:lnTo>
                    <a:pt x="191103" y="3760"/>
                  </a:lnTo>
                  <a:lnTo>
                    <a:pt x="196429" y="6892"/>
                  </a:lnTo>
                  <a:lnTo>
                    <a:pt x="202068" y="11592"/>
                  </a:lnTo>
                  <a:lnTo>
                    <a:pt x="219925" y="36968"/>
                  </a:lnTo>
                  <a:lnTo>
                    <a:pt x="225564" y="40727"/>
                  </a:lnTo>
                  <a:lnTo>
                    <a:pt x="233083" y="43860"/>
                  </a:lnTo>
                  <a:lnTo>
                    <a:pt x="244988" y="45739"/>
                  </a:lnTo>
                  <a:lnTo>
                    <a:pt x="251567" y="48559"/>
                  </a:lnTo>
                  <a:lnTo>
                    <a:pt x="255640" y="52005"/>
                  </a:lnTo>
                  <a:lnTo>
                    <a:pt x="257206" y="56078"/>
                  </a:lnTo>
                  <a:lnTo>
                    <a:pt x="257206" y="60151"/>
                  </a:lnTo>
                  <a:lnTo>
                    <a:pt x="255953" y="68922"/>
                  </a:lnTo>
                  <a:lnTo>
                    <a:pt x="256893" y="72995"/>
                  </a:lnTo>
                  <a:lnTo>
                    <a:pt x="260652" y="75815"/>
                  </a:lnTo>
                  <a:lnTo>
                    <a:pt x="266605" y="77068"/>
                  </a:lnTo>
                  <a:lnTo>
                    <a:pt x="286341" y="75501"/>
                  </a:lnTo>
                  <a:lnTo>
                    <a:pt x="298873" y="77068"/>
                  </a:lnTo>
                  <a:lnTo>
                    <a:pt x="317043" y="76755"/>
                  </a:lnTo>
                  <a:lnTo>
                    <a:pt x="326755" y="72368"/>
                  </a:lnTo>
                  <a:lnTo>
                    <a:pt x="329888" y="67356"/>
                  </a:lnTo>
                  <a:close/>
                </a:path>
              </a:pathLst>
            </a:custGeom>
            <a:grpFill/>
            <a:ln w="6248" cap="rnd">
              <a:solidFill>
                <a:srgbClr val="0070C0"/>
              </a:solidFill>
              <a:prstDash val="solid"/>
              <a:round/>
            </a:ln>
          </p:spPr>
          <p:txBody>
            <a:bodyPr rtlCol="0" anchor="ctr"/>
            <a:lstStyle/>
            <a:p>
              <a:endParaRPr lang="vi-VN"/>
            </a:p>
          </p:txBody>
        </p:sp>
        <p:sp>
          <p:nvSpPr>
            <p:cNvPr id="111" name="Freeform: Shape 110">
              <a:hlinkClick r:id="" action="ppaction://noaction"/>
              <a:extLst>
                <a:ext uri="{FF2B5EF4-FFF2-40B4-BE49-F238E27FC236}">
                  <a16:creationId xmlns:a16="http://schemas.microsoft.com/office/drawing/2014/main" id="{E782E224-8337-4321-A513-8EED009B5562}"/>
                </a:ext>
              </a:extLst>
            </p:cNvPr>
            <p:cNvSpPr/>
            <p:nvPr/>
          </p:nvSpPr>
          <p:spPr>
            <a:xfrm>
              <a:off x="4540728" y="5144794"/>
              <a:ext cx="383459" cy="425439"/>
            </a:xfrm>
            <a:custGeom>
              <a:avLst/>
              <a:gdLst>
                <a:gd name="connsiteX0" fmla="*/ 378133 w 383459"/>
                <a:gd name="connsiteY0" fmla="*/ 247807 h 425439"/>
                <a:gd name="connsiteX1" fmla="*/ 376567 w 383459"/>
                <a:gd name="connsiteY1" fmla="*/ 251567 h 425439"/>
                <a:gd name="connsiteX2" fmla="*/ 368422 w 383459"/>
                <a:gd name="connsiteY2" fmla="*/ 252820 h 425439"/>
                <a:gd name="connsiteX3" fmla="*/ 351191 w 383459"/>
                <a:gd name="connsiteY3" fmla="*/ 250314 h 425439"/>
                <a:gd name="connsiteX4" fmla="*/ 344299 w 383459"/>
                <a:gd name="connsiteY4" fmla="*/ 253447 h 425439"/>
                <a:gd name="connsiteX5" fmla="*/ 338660 w 383459"/>
                <a:gd name="connsiteY5" fmla="*/ 258146 h 425439"/>
                <a:gd name="connsiteX6" fmla="*/ 334274 w 383459"/>
                <a:gd name="connsiteY6" fmla="*/ 261279 h 425439"/>
                <a:gd name="connsiteX7" fmla="*/ 330514 w 383459"/>
                <a:gd name="connsiteY7" fmla="*/ 259086 h 425439"/>
                <a:gd name="connsiteX8" fmla="*/ 327695 w 383459"/>
                <a:gd name="connsiteY8" fmla="*/ 259086 h 425439"/>
                <a:gd name="connsiteX9" fmla="*/ 326442 w 383459"/>
                <a:gd name="connsiteY9" fmla="*/ 264098 h 425439"/>
                <a:gd name="connsiteX10" fmla="*/ 322682 w 383459"/>
                <a:gd name="connsiteY10" fmla="*/ 274123 h 425439"/>
                <a:gd name="connsiteX11" fmla="*/ 321742 w 383459"/>
                <a:gd name="connsiteY11" fmla="*/ 278509 h 425439"/>
                <a:gd name="connsiteX12" fmla="*/ 321742 w 383459"/>
                <a:gd name="connsiteY12" fmla="*/ 284462 h 425439"/>
                <a:gd name="connsiteX13" fmla="*/ 331454 w 383459"/>
                <a:gd name="connsiteY13" fmla="*/ 292294 h 425439"/>
                <a:gd name="connsiteX14" fmla="*/ 334274 w 383459"/>
                <a:gd name="connsiteY14" fmla="*/ 293860 h 425439"/>
                <a:gd name="connsiteX15" fmla="*/ 335840 w 383459"/>
                <a:gd name="connsiteY15" fmla="*/ 296366 h 425439"/>
                <a:gd name="connsiteX16" fmla="*/ 336780 w 383459"/>
                <a:gd name="connsiteY16" fmla="*/ 307331 h 425439"/>
                <a:gd name="connsiteX17" fmla="*/ 338033 w 383459"/>
                <a:gd name="connsiteY17" fmla="*/ 310464 h 425439"/>
                <a:gd name="connsiteX18" fmla="*/ 342106 w 383459"/>
                <a:gd name="connsiteY18" fmla="*/ 315790 h 425439"/>
                <a:gd name="connsiteX19" fmla="*/ 352444 w 383459"/>
                <a:gd name="connsiteY19" fmla="*/ 326128 h 425439"/>
                <a:gd name="connsiteX20" fmla="*/ 355577 w 383459"/>
                <a:gd name="connsiteY20" fmla="*/ 333960 h 425439"/>
                <a:gd name="connsiteX21" fmla="*/ 359023 w 383459"/>
                <a:gd name="connsiteY21" fmla="*/ 336467 h 425439"/>
                <a:gd name="connsiteX22" fmla="*/ 362783 w 383459"/>
                <a:gd name="connsiteY22" fmla="*/ 337720 h 425439"/>
                <a:gd name="connsiteX23" fmla="*/ 365602 w 383459"/>
                <a:gd name="connsiteY23" fmla="*/ 339913 h 425439"/>
                <a:gd name="connsiteX24" fmla="*/ 367795 w 383459"/>
                <a:gd name="connsiteY24" fmla="*/ 347432 h 425439"/>
                <a:gd name="connsiteX25" fmla="*/ 365289 w 383459"/>
                <a:gd name="connsiteY25" fmla="*/ 359023 h 425439"/>
                <a:gd name="connsiteX26" fmla="*/ 366229 w 383459"/>
                <a:gd name="connsiteY26" fmla="*/ 366542 h 425439"/>
                <a:gd name="connsiteX27" fmla="*/ 362156 w 383459"/>
                <a:gd name="connsiteY27" fmla="*/ 378760 h 425439"/>
                <a:gd name="connsiteX28" fmla="*/ 353697 w 383459"/>
                <a:gd name="connsiteY28" fmla="*/ 391292 h 425439"/>
                <a:gd name="connsiteX29" fmla="*/ 338660 w 383459"/>
                <a:gd name="connsiteY29" fmla="*/ 406956 h 425439"/>
                <a:gd name="connsiteX30" fmla="*/ 331767 w 383459"/>
                <a:gd name="connsiteY30" fmla="*/ 412281 h 425439"/>
                <a:gd name="connsiteX31" fmla="*/ 327382 w 383459"/>
                <a:gd name="connsiteY31" fmla="*/ 413848 h 425439"/>
                <a:gd name="connsiteX32" fmla="*/ 322682 w 383459"/>
                <a:gd name="connsiteY32" fmla="*/ 410089 h 425439"/>
                <a:gd name="connsiteX33" fmla="*/ 318923 w 383459"/>
                <a:gd name="connsiteY33" fmla="*/ 404763 h 425439"/>
                <a:gd name="connsiteX34" fmla="*/ 315790 w 383459"/>
                <a:gd name="connsiteY34" fmla="*/ 402883 h 425439"/>
                <a:gd name="connsiteX35" fmla="*/ 311091 w 383459"/>
                <a:gd name="connsiteY35" fmla="*/ 402257 h 425439"/>
                <a:gd name="connsiteX36" fmla="*/ 296993 w 383459"/>
                <a:gd name="connsiteY36" fmla="*/ 404449 h 425439"/>
                <a:gd name="connsiteX37" fmla="*/ 291980 w 383459"/>
                <a:gd name="connsiteY37" fmla="*/ 403823 h 425439"/>
                <a:gd name="connsiteX38" fmla="*/ 288848 w 383459"/>
                <a:gd name="connsiteY38" fmla="*/ 400690 h 425439"/>
                <a:gd name="connsiteX39" fmla="*/ 286968 w 383459"/>
                <a:gd name="connsiteY39" fmla="*/ 396304 h 425439"/>
                <a:gd name="connsiteX40" fmla="*/ 286655 w 383459"/>
                <a:gd name="connsiteY40" fmla="*/ 390665 h 425439"/>
                <a:gd name="connsiteX41" fmla="*/ 286968 w 383459"/>
                <a:gd name="connsiteY41" fmla="*/ 381893 h 425439"/>
                <a:gd name="connsiteX42" fmla="*/ 285401 w 383459"/>
                <a:gd name="connsiteY42" fmla="*/ 378447 h 425439"/>
                <a:gd name="connsiteX43" fmla="*/ 282895 w 383459"/>
                <a:gd name="connsiteY43" fmla="*/ 375627 h 425439"/>
                <a:gd name="connsiteX44" fmla="*/ 279136 w 383459"/>
                <a:gd name="connsiteY44" fmla="*/ 374061 h 425439"/>
                <a:gd name="connsiteX45" fmla="*/ 274750 w 383459"/>
                <a:gd name="connsiteY45" fmla="*/ 373121 h 425439"/>
                <a:gd name="connsiteX46" fmla="*/ 270677 w 383459"/>
                <a:gd name="connsiteY46" fmla="*/ 373121 h 425439"/>
                <a:gd name="connsiteX47" fmla="*/ 258146 w 383459"/>
                <a:gd name="connsiteY47" fmla="*/ 375001 h 425439"/>
                <a:gd name="connsiteX48" fmla="*/ 251880 w 383459"/>
                <a:gd name="connsiteY48" fmla="*/ 377194 h 425439"/>
                <a:gd name="connsiteX49" fmla="*/ 237156 w 383459"/>
                <a:gd name="connsiteY49" fmla="*/ 379387 h 425439"/>
                <a:gd name="connsiteX50" fmla="*/ 231203 w 383459"/>
                <a:gd name="connsiteY50" fmla="*/ 379073 h 425439"/>
                <a:gd name="connsiteX51" fmla="*/ 223058 w 383459"/>
                <a:gd name="connsiteY51" fmla="*/ 373434 h 425439"/>
                <a:gd name="connsiteX52" fmla="*/ 220238 w 383459"/>
                <a:gd name="connsiteY52" fmla="*/ 370615 h 425439"/>
                <a:gd name="connsiteX53" fmla="*/ 218672 w 383459"/>
                <a:gd name="connsiteY53" fmla="*/ 365602 h 425439"/>
                <a:gd name="connsiteX54" fmla="*/ 218045 w 383459"/>
                <a:gd name="connsiteY54" fmla="*/ 359023 h 425439"/>
                <a:gd name="connsiteX55" fmla="*/ 215852 w 383459"/>
                <a:gd name="connsiteY55" fmla="*/ 354637 h 425439"/>
                <a:gd name="connsiteX56" fmla="*/ 212720 w 383459"/>
                <a:gd name="connsiteY56" fmla="*/ 353698 h 425439"/>
                <a:gd name="connsiteX57" fmla="*/ 208334 w 383459"/>
                <a:gd name="connsiteY57" fmla="*/ 353071 h 425439"/>
                <a:gd name="connsiteX58" fmla="*/ 201441 w 383459"/>
                <a:gd name="connsiteY58" fmla="*/ 354324 h 425439"/>
                <a:gd name="connsiteX59" fmla="*/ 197682 w 383459"/>
                <a:gd name="connsiteY59" fmla="*/ 355890 h 425439"/>
                <a:gd name="connsiteX60" fmla="*/ 195489 w 383459"/>
                <a:gd name="connsiteY60" fmla="*/ 358710 h 425439"/>
                <a:gd name="connsiteX61" fmla="*/ 192983 w 383459"/>
                <a:gd name="connsiteY61" fmla="*/ 364976 h 425439"/>
                <a:gd name="connsiteX62" fmla="*/ 190477 w 383459"/>
                <a:gd name="connsiteY62" fmla="*/ 369049 h 425439"/>
                <a:gd name="connsiteX63" fmla="*/ 167607 w 383459"/>
                <a:gd name="connsiteY63" fmla="*/ 389725 h 425439"/>
                <a:gd name="connsiteX64" fmla="*/ 142544 w 383459"/>
                <a:gd name="connsiteY64" fmla="*/ 406329 h 425439"/>
                <a:gd name="connsiteX65" fmla="*/ 136905 w 383459"/>
                <a:gd name="connsiteY65" fmla="*/ 408522 h 425439"/>
                <a:gd name="connsiteX66" fmla="*/ 123747 w 383459"/>
                <a:gd name="connsiteY66" fmla="*/ 410402 h 425439"/>
                <a:gd name="connsiteX67" fmla="*/ 116541 w 383459"/>
                <a:gd name="connsiteY67" fmla="*/ 412595 h 425439"/>
                <a:gd name="connsiteX68" fmla="*/ 111216 w 383459"/>
                <a:gd name="connsiteY68" fmla="*/ 416041 h 425439"/>
                <a:gd name="connsiteX69" fmla="*/ 105576 w 383459"/>
                <a:gd name="connsiteY69" fmla="*/ 420427 h 425439"/>
                <a:gd name="connsiteX70" fmla="*/ 100877 w 383459"/>
                <a:gd name="connsiteY70" fmla="*/ 422620 h 425439"/>
                <a:gd name="connsiteX71" fmla="*/ 91479 w 383459"/>
                <a:gd name="connsiteY71" fmla="*/ 424813 h 425439"/>
                <a:gd name="connsiteX72" fmla="*/ 86466 w 383459"/>
                <a:gd name="connsiteY72" fmla="*/ 425440 h 425439"/>
                <a:gd name="connsiteX73" fmla="*/ 81767 w 383459"/>
                <a:gd name="connsiteY73" fmla="*/ 425126 h 425439"/>
                <a:gd name="connsiteX74" fmla="*/ 68922 w 383459"/>
                <a:gd name="connsiteY74" fmla="*/ 421680 h 425439"/>
                <a:gd name="connsiteX75" fmla="*/ 73308 w 383459"/>
                <a:gd name="connsiteY75" fmla="*/ 407269 h 425439"/>
                <a:gd name="connsiteX76" fmla="*/ 73308 w 383459"/>
                <a:gd name="connsiteY76" fmla="*/ 401943 h 425439"/>
                <a:gd name="connsiteX77" fmla="*/ 71742 w 383459"/>
                <a:gd name="connsiteY77" fmla="*/ 397557 h 425439"/>
                <a:gd name="connsiteX78" fmla="*/ 67982 w 383459"/>
                <a:gd name="connsiteY78" fmla="*/ 392545 h 425439"/>
                <a:gd name="connsiteX79" fmla="*/ 64850 w 383459"/>
                <a:gd name="connsiteY79" fmla="*/ 386279 h 425439"/>
                <a:gd name="connsiteX80" fmla="*/ 62030 w 383459"/>
                <a:gd name="connsiteY80" fmla="*/ 378760 h 425439"/>
                <a:gd name="connsiteX81" fmla="*/ 59211 w 383459"/>
                <a:gd name="connsiteY81" fmla="*/ 359023 h 425439"/>
                <a:gd name="connsiteX82" fmla="*/ 56078 w 383459"/>
                <a:gd name="connsiteY82" fmla="*/ 349311 h 425439"/>
                <a:gd name="connsiteX83" fmla="*/ 49812 w 383459"/>
                <a:gd name="connsiteY83" fmla="*/ 339600 h 425439"/>
                <a:gd name="connsiteX84" fmla="*/ 43233 w 383459"/>
                <a:gd name="connsiteY84" fmla="*/ 332394 h 425439"/>
                <a:gd name="connsiteX85" fmla="*/ 19110 w 383459"/>
                <a:gd name="connsiteY85" fmla="*/ 316103 h 425439"/>
                <a:gd name="connsiteX86" fmla="*/ 12845 w 383459"/>
                <a:gd name="connsiteY86" fmla="*/ 305139 h 425439"/>
                <a:gd name="connsiteX87" fmla="*/ 8145 w 383459"/>
                <a:gd name="connsiteY87" fmla="*/ 285401 h 425439"/>
                <a:gd name="connsiteX88" fmla="*/ 313 w 383459"/>
                <a:gd name="connsiteY88" fmla="*/ 183584 h 425439"/>
                <a:gd name="connsiteX89" fmla="*/ 0 w 383459"/>
                <a:gd name="connsiteY89" fmla="*/ 178572 h 425439"/>
                <a:gd name="connsiteX90" fmla="*/ 20363 w 383459"/>
                <a:gd name="connsiteY90" fmla="*/ 172306 h 425439"/>
                <a:gd name="connsiteX91" fmla="*/ 39160 w 383459"/>
                <a:gd name="connsiteY91" fmla="*/ 170740 h 425439"/>
                <a:gd name="connsiteX92" fmla="*/ 49185 w 383459"/>
                <a:gd name="connsiteY92" fmla="*/ 176692 h 425439"/>
                <a:gd name="connsiteX93" fmla="*/ 62030 w 383459"/>
                <a:gd name="connsiteY93" fmla="*/ 196742 h 425439"/>
                <a:gd name="connsiteX94" fmla="*/ 70175 w 383459"/>
                <a:gd name="connsiteY94" fmla="*/ 203948 h 425439"/>
                <a:gd name="connsiteX95" fmla="*/ 79887 w 383459"/>
                <a:gd name="connsiteY95" fmla="*/ 203321 h 425439"/>
                <a:gd name="connsiteX96" fmla="*/ 94298 w 383459"/>
                <a:gd name="connsiteY96" fmla="*/ 183897 h 425439"/>
                <a:gd name="connsiteX97" fmla="*/ 104637 w 383459"/>
                <a:gd name="connsiteY97" fmla="*/ 176692 h 425439"/>
                <a:gd name="connsiteX98" fmla="*/ 115602 w 383459"/>
                <a:gd name="connsiteY98" fmla="*/ 171993 h 425439"/>
                <a:gd name="connsiteX99" fmla="*/ 121867 w 383459"/>
                <a:gd name="connsiteY99" fmla="*/ 164161 h 425439"/>
                <a:gd name="connsiteX100" fmla="*/ 125000 w 383459"/>
                <a:gd name="connsiteY100" fmla="*/ 154449 h 425439"/>
                <a:gd name="connsiteX101" fmla="*/ 127193 w 383459"/>
                <a:gd name="connsiteY101" fmla="*/ 143797 h 425439"/>
                <a:gd name="connsiteX102" fmla="*/ 139725 w 383459"/>
                <a:gd name="connsiteY102" fmla="*/ 108083 h 425439"/>
                <a:gd name="connsiteX103" fmla="*/ 139725 w 383459"/>
                <a:gd name="connsiteY103" fmla="*/ 98058 h 425439"/>
                <a:gd name="connsiteX104" fmla="*/ 136905 w 383459"/>
                <a:gd name="connsiteY104" fmla="*/ 92106 h 425439"/>
                <a:gd name="connsiteX105" fmla="*/ 137531 w 383459"/>
                <a:gd name="connsiteY105" fmla="*/ 87406 h 425439"/>
                <a:gd name="connsiteX106" fmla="*/ 140351 w 383459"/>
                <a:gd name="connsiteY106" fmla="*/ 82707 h 425439"/>
                <a:gd name="connsiteX107" fmla="*/ 142544 w 383459"/>
                <a:gd name="connsiteY107" fmla="*/ 77381 h 425439"/>
                <a:gd name="connsiteX108" fmla="*/ 144111 w 383459"/>
                <a:gd name="connsiteY108" fmla="*/ 63910 h 425439"/>
                <a:gd name="connsiteX109" fmla="*/ 143484 w 383459"/>
                <a:gd name="connsiteY109" fmla="*/ 49812 h 425439"/>
                <a:gd name="connsiteX110" fmla="*/ 132832 w 383459"/>
                <a:gd name="connsiteY110" fmla="*/ 1880 h 425439"/>
                <a:gd name="connsiteX111" fmla="*/ 186090 w 383459"/>
                <a:gd name="connsiteY111" fmla="*/ 0 h 425439"/>
                <a:gd name="connsiteX112" fmla="*/ 261279 w 383459"/>
                <a:gd name="connsiteY112" fmla="*/ 0 h 425439"/>
                <a:gd name="connsiteX113" fmla="*/ 270364 w 383459"/>
                <a:gd name="connsiteY113" fmla="*/ 16291 h 425439"/>
                <a:gd name="connsiteX114" fmla="*/ 274750 w 383459"/>
                <a:gd name="connsiteY114" fmla="*/ 56078 h 425439"/>
                <a:gd name="connsiteX115" fmla="*/ 290727 w 383459"/>
                <a:gd name="connsiteY115" fmla="*/ 67356 h 425439"/>
                <a:gd name="connsiteX116" fmla="*/ 289474 w 383459"/>
                <a:gd name="connsiteY116" fmla="*/ 71429 h 425439"/>
                <a:gd name="connsiteX117" fmla="*/ 289161 w 383459"/>
                <a:gd name="connsiteY117" fmla="*/ 77068 h 425439"/>
                <a:gd name="connsiteX118" fmla="*/ 290101 w 383459"/>
                <a:gd name="connsiteY118" fmla="*/ 79887 h 425439"/>
                <a:gd name="connsiteX119" fmla="*/ 295113 w 383459"/>
                <a:gd name="connsiteY119" fmla="*/ 83333 h 425439"/>
                <a:gd name="connsiteX120" fmla="*/ 318296 w 383459"/>
                <a:gd name="connsiteY120" fmla="*/ 90852 h 425439"/>
                <a:gd name="connsiteX121" fmla="*/ 323622 w 383459"/>
                <a:gd name="connsiteY121" fmla="*/ 96805 h 425439"/>
                <a:gd name="connsiteX122" fmla="*/ 330828 w 383459"/>
                <a:gd name="connsiteY122" fmla="*/ 102130 h 425439"/>
                <a:gd name="connsiteX123" fmla="*/ 328321 w 383459"/>
                <a:gd name="connsiteY123" fmla="*/ 110589 h 425439"/>
                <a:gd name="connsiteX124" fmla="*/ 323309 w 383459"/>
                <a:gd name="connsiteY124" fmla="*/ 119674 h 425439"/>
                <a:gd name="connsiteX125" fmla="*/ 318923 w 383459"/>
                <a:gd name="connsiteY125" fmla="*/ 125314 h 425439"/>
                <a:gd name="connsiteX126" fmla="*/ 312970 w 383459"/>
                <a:gd name="connsiteY126" fmla="*/ 122181 h 425439"/>
                <a:gd name="connsiteX127" fmla="*/ 306392 w 383459"/>
                <a:gd name="connsiteY127" fmla="*/ 124060 h 425439"/>
                <a:gd name="connsiteX128" fmla="*/ 300752 w 383459"/>
                <a:gd name="connsiteY128" fmla="*/ 129073 h 425439"/>
                <a:gd name="connsiteX129" fmla="*/ 298559 w 383459"/>
                <a:gd name="connsiteY129" fmla="*/ 135338 h 425439"/>
                <a:gd name="connsiteX130" fmla="*/ 298873 w 383459"/>
                <a:gd name="connsiteY130" fmla="*/ 144737 h 425439"/>
                <a:gd name="connsiteX131" fmla="*/ 300439 w 383459"/>
                <a:gd name="connsiteY131" fmla="*/ 152883 h 425439"/>
                <a:gd name="connsiteX132" fmla="*/ 303259 w 383459"/>
                <a:gd name="connsiteY132" fmla="*/ 159775 h 425439"/>
                <a:gd name="connsiteX133" fmla="*/ 314224 w 383459"/>
                <a:gd name="connsiteY133" fmla="*/ 176692 h 425439"/>
                <a:gd name="connsiteX134" fmla="*/ 319236 w 383459"/>
                <a:gd name="connsiteY134" fmla="*/ 180138 h 425439"/>
                <a:gd name="connsiteX135" fmla="*/ 326128 w 383459"/>
                <a:gd name="connsiteY135" fmla="*/ 181705 h 425439"/>
                <a:gd name="connsiteX136" fmla="*/ 332707 w 383459"/>
                <a:gd name="connsiteY136" fmla="*/ 182331 h 425439"/>
                <a:gd name="connsiteX137" fmla="*/ 340853 w 383459"/>
                <a:gd name="connsiteY137" fmla="*/ 184211 h 425439"/>
                <a:gd name="connsiteX138" fmla="*/ 348058 w 383459"/>
                <a:gd name="connsiteY138" fmla="*/ 187344 h 425439"/>
                <a:gd name="connsiteX139" fmla="*/ 352757 w 383459"/>
                <a:gd name="connsiteY139" fmla="*/ 194549 h 425439"/>
                <a:gd name="connsiteX140" fmla="*/ 360903 w 383459"/>
                <a:gd name="connsiteY140" fmla="*/ 198935 h 425439"/>
                <a:gd name="connsiteX141" fmla="*/ 371241 w 383459"/>
                <a:gd name="connsiteY141" fmla="*/ 217732 h 425439"/>
                <a:gd name="connsiteX142" fmla="*/ 381266 w 383459"/>
                <a:gd name="connsiteY142" fmla="*/ 224624 h 425439"/>
                <a:gd name="connsiteX143" fmla="*/ 382833 w 383459"/>
                <a:gd name="connsiteY143" fmla="*/ 226504 h 425439"/>
                <a:gd name="connsiteX144" fmla="*/ 383459 w 383459"/>
                <a:gd name="connsiteY144" fmla="*/ 231204 h 425439"/>
                <a:gd name="connsiteX145" fmla="*/ 378133 w 383459"/>
                <a:gd name="connsiteY145" fmla="*/ 247807 h 425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383459" h="425439">
                  <a:moveTo>
                    <a:pt x="378133" y="247807"/>
                  </a:moveTo>
                  <a:lnTo>
                    <a:pt x="376567" y="251567"/>
                  </a:lnTo>
                  <a:lnTo>
                    <a:pt x="368422" y="252820"/>
                  </a:lnTo>
                  <a:lnTo>
                    <a:pt x="351191" y="250314"/>
                  </a:lnTo>
                  <a:lnTo>
                    <a:pt x="344299" y="253447"/>
                  </a:lnTo>
                  <a:lnTo>
                    <a:pt x="338660" y="258146"/>
                  </a:lnTo>
                  <a:lnTo>
                    <a:pt x="334274" y="261279"/>
                  </a:lnTo>
                  <a:lnTo>
                    <a:pt x="330514" y="259086"/>
                  </a:lnTo>
                  <a:lnTo>
                    <a:pt x="327695" y="259086"/>
                  </a:lnTo>
                  <a:lnTo>
                    <a:pt x="326442" y="264098"/>
                  </a:lnTo>
                  <a:lnTo>
                    <a:pt x="322682" y="274123"/>
                  </a:lnTo>
                  <a:lnTo>
                    <a:pt x="321742" y="278509"/>
                  </a:lnTo>
                  <a:lnTo>
                    <a:pt x="321742" y="284462"/>
                  </a:lnTo>
                  <a:lnTo>
                    <a:pt x="331454" y="292294"/>
                  </a:lnTo>
                  <a:lnTo>
                    <a:pt x="334274" y="293860"/>
                  </a:lnTo>
                  <a:lnTo>
                    <a:pt x="335840" y="296366"/>
                  </a:lnTo>
                  <a:lnTo>
                    <a:pt x="336780" y="307331"/>
                  </a:lnTo>
                  <a:lnTo>
                    <a:pt x="338033" y="310464"/>
                  </a:lnTo>
                  <a:lnTo>
                    <a:pt x="342106" y="315790"/>
                  </a:lnTo>
                  <a:lnTo>
                    <a:pt x="352444" y="326128"/>
                  </a:lnTo>
                  <a:lnTo>
                    <a:pt x="355577" y="333960"/>
                  </a:lnTo>
                  <a:lnTo>
                    <a:pt x="359023" y="336467"/>
                  </a:lnTo>
                  <a:lnTo>
                    <a:pt x="362783" y="337720"/>
                  </a:lnTo>
                  <a:lnTo>
                    <a:pt x="365602" y="339913"/>
                  </a:lnTo>
                  <a:lnTo>
                    <a:pt x="367795" y="347432"/>
                  </a:lnTo>
                  <a:lnTo>
                    <a:pt x="365289" y="359023"/>
                  </a:lnTo>
                  <a:lnTo>
                    <a:pt x="366229" y="366542"/>
                  </a:lnTo>
                  <a:lnTo>
                    <a:pt x="362156" y="378760"/>
                  </a:lnTo>
                  <a:lnTo>
                    <a:pt x="353697" y="391292"/>
                  </a:lnTo>
                  <a:lnTo>
                    <a:pt x="338660" y="406956"/>
                  </a:lnTo>
                  <a:lnTo>
                    <a:pt x="331767" y="412281"/>
                  </a:lnTo>
                  <a:lnTo>
                    <a:pt x="327382" y="413848"/>
                  </a:lnTo>
                  <a:lnTo>
                    <a:pt x="322682" y="410089"/>
                  </a:lnTo>
                  <a:lnTo>
                    <a:pt x="318923" y="404763"/>
                  </a:lnTo>
                  <a:lnTo>
                    <a:pt x="315790" y="402883"/>
                  </a:lnTo>
                  <a:lnTo>
                    <a:pt x="311091" y="402257"/>
                  </a:lnTo>
                  <a:lnTo>
                    <a:pt x="296993" y="404449"/>
                  </a:lnTo>
                  <a:lnTo>
                    <a:pt x="291980" y="403823"/>
                  </a:lnTo>
                  <a:lnTo>
                    <a:pt x="288848" y="400690"/>
                  </a:lnTo>
                  <a:lnTo>
                    <a:pt x="286968" y="396304"/>
                  </a:lnTo>
                  <a:lnTo>
                    <a:pt x="286655" y="390665"/>
                  </a:lnTo>
                  <a:lnTo>
                    <a:pt x="286968" y="381893"/>
                  </a:lnTo>
                  <a:lnTo>
                    <a:pt x="285401" y="378447"/>
                  </a:lnTo>
                  <a:lnTo>
                    <a:pt x="282895" y="375627"/>
                  </a:lnTo>
                  <a:lnTo>
                    <a:pt x="279136" y="374061"/>
                  </a:lnTo>
                  <a:lnTo>
                    <a:pt x="274750" y="373121"/>
                  </a:lnTo>
                  <a:lnTo>
                    <a:pt x="270677" y="373121"/>
                  </a:lnTo>
                  <a:lnTo>
                    <a:pt x="258146" y="375001"/>
                  </a:lnTo>
                  <a:lnTo>
                    <a:pt x="251880" y="377194"/>
                  </a:lnTo>
                  <a:lnTo>
                    <a:pt x="237156" y="379387"/>
                  </a:lnTo>
                  <a:lnTo>
                    <a:pt x="231203" y="379073"/>
                  </a:lnTo>
                  <a:lnTo>
                    <a:pt x="223058" y="373434"/>
                  </a:lnTo>
                  <a:lnTo>
                    <a:pt x="220238" y="370615"/>
                  </a:lnTo>
                  <a:lnTo>
                    <a:pt x="218672" y="365602"/>
                  </a:lnTo>
                  <a:lnTo>
                    <a:pt x="218045" y="359023"/>
                  </a:lnTo>
                  <a:lnTo>
                    <a:pt x="215852" y="354637"/>
                  </a:lnTo>
                  <a:lnTo>
                    <a:pt x="212720" y="353698"/>
                  </a:lnTo>
                  <a:lnTo>
                    <a:pt x="208334" y="353071"/>
                  </a:lnTo>
                  <a:lnTo>
                    <a:pt x="201441" y="354324"/>
                  </a:lnTo>
                  <a:lnTo>
                    <a:pt x="197682" y="355890"/>
                  </a:lnTo>
                  <a:lnTo>
                    <a:pt x="195489" y="358710"/>
                  </a:lnTo>
                  <a:lnTo>
                    <a:pt x="192983" y="364976"/>
                  </a:lnTo>
                  <a:lnTo>
                    <a:pt x="190477" y="369049"/>
                  </a:lnTo>
                  <a:lnTo>
                    <a:pt x="167607" y="389725"/>
                  </a:lnTo>
                  <a:lnTo>
                    <a:pt x="142544" y="406329"/>
                  </a:lnTo>
                  <a:lnTo>
                    <a:pt x="136905" y="408522"/>
                  </a:lnTo>
                  <a:lnTo>
                    <a:pt x="123747" y="410402"/>
                  </a:lnTo>
                  <a:lnTo>
                    <a:pt x="116541" y="412595"/>
                  </a:lnTo>
                  <a:lnTo>
                    <a:pt x="111216" y="416041"/>
                  </a:lnTo>
                  <a:lnTo>
                    <a:pt x="105576" y="420427"/>
                  </a:lnTo>
                  <a:lnTo>
                    <a:pt x="100877" y="422620"/>
                  </a:lnTo>
                  <a:lnTo>
                    <a:pt x="91479" y="424813"/>
                  </a:lnTo>
                  <a:lnTo>
                    <a:pt x="86466" y="425440"/>
                  </a:lnTo>
                  <a:lnTo>
                    <a:pt x="81767" y="425126"/>
                  </a:lnTo>
                  <a:lnTo>
                    <a:pt x="68922" y="421680"/>
                  </a:lnTo>
                  <a:lnTo>
                    <a:pt x="73308" y="407269"/>
                  </a:lnTo>
                  <a:lnTo>
                    <a:pt x="73308" y="401943"/>
                  </a:lnTo>
                  <a:lnTo>
                    <a:pt x="71742" y="397557"/>
                  </a:lnTo>
                  <a:lnTo>
                    <a:pt x="67982" y="392545"/>
                  </a:lnTo>
                  <a:lnTo>
                    <a:pt x="64850" y="386279"/>
                  </a:lnTo>
                  <a:lnTo>
                    <a:pt x="62030" y="378760"/>
                  </a:lnTo>
                  <a:lnTo>
                    <a:pt x="59211" y="359023"/>
                  </a:lnTo>
                  <a:lnTo>
                    <a:pt x="56078" y="349311"/>
                  </a:lnTo>
                  <a:lnTo>
                    <a:pt x="49812" y="339600"/>
                  </a:lnTo>
                  <a:lnTo>
                    <a:pt x="43233" y="332394"/>
                  </a:lnTo>
                  <a:lnTo>
                    <a:pt x="19110" y="316103"/>
                  </a:lnTo>
                  <a:lnTo>
                    <a:pt x="12845" y="305139"/>
                  </a:lnTo>
                  <a:lnTo>
                    <a:pt x="8145" y="285401"/>
                  </a:lnTo>
                  <a:lnTo>
                    <a:pt x="313" y="183584"/>
                  </a:lnTo>
                  <a:lnTo>
                    <a:pt x="0" y="178572"/>
                  </a:lnTo>
                  <a:lnTo>
                    <a:pt x="20363" y="172306"/>
                  </a:lnTo>
                  <a:lnTo>
                    <a:pt x="39160" y="170740"/>
                  </a:lnTo>
                  <a:lnTo>
                    <a:pt x="49185" y="176692"/>
                  </a:lnTo>
                  <a:lnTo>
                    <a:pt x="62030" y="196742"/>
                  </a:lnTo>
                  <a:lnTo>
                    <a:pt x="70175" y="203948"/>
                  </a:lnTo>
                  <a:lnTo>
                    <a:pt x="79887" y="203321"/>
                  </a:lnTo>
                  <a:lnTo>
                    <a:pt x="94298" y="183897"/>
                  </a:lnTo>
                  <a:lnTo>
                    <a:pt x="104637" y="176692"/>
                  </a:lnTo>
                  <a:lnTo>
                    <a:pt x="115602" y="171993"/>
                  </a:lnTo>
                  <a:lnTo>
                    <a:pt x="121867" y="164161"/>
                  </a:lnTo>
                  <a:lnTo>
                    <a:pt x="125000" y="154449"/>
                  </a:lnTo>
                  <a:lnTo>
                    <a:pt x="127193" y="143797"/>
                  </a:lnTo>
                  <a:lnTo>
                    <a:pt x="139725" y="108083"/>
                  </a:lnTo>
                  <a:lnTo>
                    <a:pt x="139725" y="98058"/>
                  </a:lnTo>
                  <a:lnTo>
                    <a:pt x="136905" y="92106"/>
                  </a:lnTo>
                  <a:lnTo>
                    <a:pt x="137531" y="87406"/>
                  </a:lnTo>
                  <a:lnTo>
                    <a:pt x="140351" y="82707"/>
                  </a:lnTo>
                  <a:lnTo>
                    <a:pt x="142544" y="77381"/>
                  </a:lnTo>
                  <a:lnTo>
                    <a:pt x="144111" y="63910"/>
                  </a:lnTo>
                  <a:lnTo>
                    <a:pt x="143484" y="49812"/>
                  </a:lnTo>
                  <a:lnTo>
                    <a:pt x="132832" y="1880"/>
                  </a:lnTo>
                  <a:lnTo>
                    <a:pt x="186090" y="0"/>
                  </a:lnTo>
                  <a:lnTo>
                    <a:pt x="261279" y="0"/>
                  </a:lnTo>
                  <a:lnTo>
                    <a:pt x="270364" y="16291"/>
                  </a:lnTo>
                  <a:lnTo>
                    <a:pt x="274750" y="56078"/>
                  </a:lnTo>
                  <a:lnTo>
                    <a:pt x="290727" y="67356"/>
                  </a:lnTo>
                  <a:lnTo>
                    <a:pt x="289474" y="71429"/>
                  </a:lnTo>
                  <a:lnTo>
                    <a:pt x="289161" y="77068"/>
                  </a:lnTo>
                  <a:lnTo>
                    <a:pt x="290101" y="79887"/>
                  </a:lnTo>
                  <a:lnTo>
                    <a:pt x="295113" y="83333"/>
                  </a:lnTo>
                  <a:lnTo>
                    <a:pt x="318296" y="90852"/>
                  </a:lnTo>
                  <a:lnTo>
                    <a:pt x="323622" y="96805"/>
                  </a:lnTo>
                  <a:lnTo>
                    <a:pt x="330828" y="102130"/>
                  </a:lnTo>
                  <a:lnTo>
                    <a:pt x="328321" y="110589"/>
                  </a:lnTo>
                  <a:lnTo>
                    <a:pt x="323309" y="119674"/>
                  </a:lnTo>
                  <a:lnTo>
                    <a:pt x="318923" y="125314"/>
                  </a:lnTo>
                  <a:lnTo>
                    <a:pt x="312970" y="122181"/>
                  </a:lnTo>
                  <a:lnTo>
                    <a:pt x="306392" y="124060"/>
                  </a:lnTo>
                  <a:lnTo>
                    <a:pt x="300752" y="129073"/>
                  </a:lnTo>
                  <a:lnTo>
                    <a:pt x="298559" y="135338"/>
                  </a:lnTo>
                  <a:lnTo>
                    <a:pt x="298873" y="144737"/>
                  </a:lnTo>
                  <a:lnTo>
                    <a:pt x="300439" y="152883"/>
                  </a:lnTo>
                  <a:lnTo>
                    <a:pt x="303259" y="159775"/>
                  </a:lnTo>
                  <a:lnTo>
                    <a:pt x="314224" y="176692"/>
                  </a:lnTo>
                  <a:lnTo>
                    <a:pt x="319236" y="180138"/>
                  </a:lnTo>
                  <a:lnTo>
                    <a:pt x="326128" y="181705"/>
                  </a:lnTo>
                  <a:lnTo>
                    <a:pt x="332707" y="182331"/>
                  </a:lnTo>
                  <a:lnTo>
                    <a:pt x="340853" y="184211"/>
                  </a:lnTo>
                  <a:lnTo>
                    <a:pt x="348058" y="187344"/>
                  </a:lnTo>
                  <a:lnTo>
                    <a:pt x="352757" y="194549"/>
                  </a:lnTo>
                  <a:lnTo>
                    <a:pt x="360903" y="198935"/>
                  </a:lnTo>
                  <a:lnTo>
                    <a:pt x="371241" y="217732"/>
                  </a:lnTo>
                  <a:lnTo>
                    <a:pt x="381266" y="224624"/>
                  </a:lnTo>
                  <a:lnTo>
                    <a:pt x="382833" y="226504"/>
                  </a:lnTo>
                  <a:lnTo>
                    <a:pt x="383459" y="231204"/>
                  </a:lnTo>
                  <a:lnTo>
                    <a:pt x="378133" y="247807"/>
                  </a:lnTo>
                  <a:close/>
                </a:path>
              </a:pathLst>
            </a:custGeom>
            <a:grpFill/>
            <a:ln w="6248" cap="rnd">
              <a:solidFill>
                <a:srgbClr val="0070C0"/>
              </a:solidFill>
              <a:prstDash val="solid"/>
              <a:round/>
            </a:ln>
          </p:spPr>
          <p:txBody>
            <a:bodyPr rtlCol="0" anchor="ctr"/>
            <a:lstStyle/>
            <a:p>
              <a:endParaRPr lang="vi-VN" dirty="0"/>
            </a:p>
          </p:txBody>
        </p:sp>
        <p:sp>
          <p:nvSpPr>
            <p:cNvPr id="112" name="Freeform: Shape 111">
              <a:hlinkClick r:id="" action="ppaction://noaction"/>
              <a:extLst>
                <a:ext uri="{FF2B5EF4-FFF2-40B4-BE49-F238E27FC236}">
                  <a16:creationId xmlns:a16="http://schemas.microsoft.com/office/drawing/2014/main" id="{C0E7C70A-81C1-4BE4-8BF7-1D68E2A5B099}"/>
                </a:ext>
              </a:extLst>
            </p:cNvPr>
            <p:cNvSpPr/>
            <p:nvPr/>
          </p:nvSpPr>
          <p:spPr>
            <a:xfrm>
              <a:off x="4186091" y="5323366"/>
              <a:ext cx="427945" cy="446429"/>
            </a:xfrm>
            <a:custGeom>
              <a:avLst/>
              <a:gdLst>
                <a:gd name="connsiteX0" fmla="*/ 423560 w 427945"/>
                <a:gd name="connsiteY0" fmla="*/ 243108 h 446429"/>
                <a:gd name="connsiteX1" fmla="*/ 396931 w 427945"/>
                <a:gd name="connsiteY1" fmla="*/ 257833 h 446429"/>
                <a:gd name="connsiteX2" fmla="*/ 392858 w 427945"/>
                <a:gd name="connsiteY2" fmla="*/ 261905 h 446429"/>
                <a:gd name="connsiteX3" fmla="*/ 386906 w 427945"/>
                <a:gd name="connsiteY3" fmla="*/ 268798 h 446429"/>
                <a:gd name="connsiteX4" fmla="*/ 378760 w 427945"/>
                <a:gd name="connsiteY4" fmla="*/ 285088 h 446429"/>
                <a:gd name="connsiteX5" fmla="*/ 376880 w 427945"/>
                <a:gd name="connsiteY5" fmla="*/ 291667 h 446429"/>
                <a:gd name="connsiteX6" fmla="*/ 377507 w 427945"/>
                <a:gd name="connsiteY6" fmla="*/ 296993 h 446429"/>
                <a:gd name="connsiteX7" fmla="*/ 383773 w 427945"/>
                <a:gd name="connsiteY7" fmla="*/ 305139 h 446429"/>
                <a:gd name="connsiteX8" fmla="*/ 388472 w 427945"/>
                <a:gd name="connsiteY8" fmla="*/ 315163 h 446429"/>
                <a:gd name="connsiteX9" fmla="*/ 388785 w 427945"/>
                <a:gd name="connsiteY9" fmla="*/ 323622 h 446429"/>
                <a:gd name="connsiteX10" fmla="*/ 357144 w 427945"/>
                <a:gd name="connsiteY10" fmla="*/ 340226 h 446429"/>
                <a:gd name="connsiteX11" fmla="*/ 317356 w 427945"/>
                <a:gd name="connsiteY11" fmla="*/ 352758 h 446429"/>
                <a:gd name="connsiteX12" fmla="*/ 308271 w 427945"/>
                <a:gd name="connsiteY12" fmla="*/ 357770 h 446429"/>
                <a:gd name="connsiteX13" fmla="*/ 302005 w 427945"/>
                <a:gd name="connsiteY13" fmla="*/ 363096 h 446429"/>
                <a:gd name="connsiteX14" fmla="*/ 298246 w 427945"/>
                <a:gd name="connsiteY14" fmla="*/ 369988 h 446429"/>
                <a:gd name="connsiteX15" fmla="*/ 296053 w 427945"/>
                <a:gd name="connsiteY15" fmla="*/ 375627 h 446429"/>
                <a:gd name="connsiteX16" fmla="*/ 294487 w 427945"/>
                <a:gd name="connsiteY16" fmla="*/ 381266 h 446429"/>
                <a:gd name="connsiteX17" fmla="*/ 293234 w 427945"/>
                <a:gd name="connsiteY17" fmla="*/ 391918 h 446429"/>
                <a:gd name="connsiteX18" fmla="*/ 291667 w 427945"/>
                <a:gd name="connsiteY18" fmla="*/ 394738 h 446429"/>
                <a:gd name="connsiteX19" fmla="*/ 286341 w 427945"/>
                <a:gd name="connsiteY19" fmla="*/ 401317 h 446429"/>
                <a:gd name="connsiteX20" fmla="*/ 281955 w 427945"/>
                <a:gd name="connsiteY20" fmla="*/ 409775 h 446429"/>
                <a:gd name="connsiteX21" fmla="*/ 277569 w 427945"/>
                <a:gd name="connsiteY21" fmla="*/ 415727 h 446429"/>
                <a:gd name="connsiteX22" fmla="*/ 268797 w 427945"/>
                <a:gd name="connsiteY22" fmla="*/ 424813 h 446429"/>
                <a:gd name="connsiteX23" fmla="*/ 261592 w 427945"/>
                <a:gd name="connsiteY23" fmla="*/ 429825 h 446429"/>
                <a:gd name="connsiteX24" fmla="*/ 258146 w 427945"/>
                <a:gd name="connsiteY24" fmla="*/ 433272 h 446429"/>
                <a:gd name="connsiteX25" fmla="*/ 255013 w 427945"/>
                <a:gd name="connsiteY25" fmla="*/ 439224 h 446429"/>
                <a:gd name="connsiteX26" fmla="*/ 252193 w 427945"/>
                <a:gd name="connsiteY26" fmla="*/ 441730 h 446429"/>
                <a:gd name="connsiteX27" fmla="*/ 242795 w 427945"/>
                <a:gd name="connsiteY27" fmla="*/ 446429 h 446429"/>
                <a:gd name="connsiteX28" fmla="*/ 229324 w 427945"/>
                <a:gd name="connsiteY28" fmla="*/ 445803 h 446429"/>
                <a:gd name="connsiteX29" fmla="*/ 208647 w 427945"/>
                <a:gd name="connsiteY29" fmla="*/ 439224 h 446429"/>
                <a:gd name="connsiteX30" fmla="*/ 177632 w 427945"/>
                <a:gd name="connsiteY30" fmla="*/ 426379 h 446429"/>
                <a:gd name="connsiteX31" fmla="*/ 168860 w 427945"/>
                <a:gd name="connsiteY31" fmla="*/ 423873 h 446429"/>
                <a:gd name="connsiteX32" fmla="*/ 163221 w 427945"/>
                <a:gd name="connsiteY32" fmla="*/ 423873 h 446429"/>
                <a:gd name="connsiteX33" fmla="*/ 157895 w 427945"/>
                <a:gd name="connsiteY33" fmla="*/ 430139 h 446429"/>
                <a:gd name="connsiteX34" fmla="*/ 152882 w 427945"/>
                <a:gd name="connsiteY34" fmla="*/ 433898 h 446429"/>
                <a:gd name="connsiteX35" fmla="*/ 142544 w 427945"/>
                <a:gd name="connsiteY35" fmla="*/ 437031 h 446429"/>
                <a:gd name="connsiteX36" fmla="*/ 137845 w 427945"/>
                <a:gd name="connsiteY36" fmla="*/ 436091 h 446429"/>
                <a:gd name="connsiteX37" fmla="*/ 135652 w 427945"/>
                <a:gd name="connsiteY37" fmla="*/ 434211 h 446429"/>
                <a:gd name="connsiteX38" fmla="*/ 136592 w 427945"/>
                <a:gd name="connsiteY38" fmla="*/ 431078 h 446429"/>
                <a:gd name="connsiteX39" fmla="*/ 140664 w 427945"/>
                <a:gd name="connsiteY39" fmla="*/ 426066 h 446429"/>
                <a:gd name="connsiteX40" fmla="*/ 140978 w 427945"/>
                <a:gd name="connsiteY40" fmla="*/ 422933 h 446429"/>
                <a:gd name="connsiteX41" fmla="*/ 139098 w 427945"/>
                <a:gd name="connsiteY41" fmla="*/ 419487 h 446429"/>
                <a:gd name="connsiteX42" fmla="*/ 132832 w 427945"/>
                <a:gd name="connsiteY42" fmla="*/ 413848 h 446429"/>
                <a:gd name="connsiteX43" fmla="*/ 128446 w 427945"/>
                <a:gd name="connsiteY43" fmla="*/ 412908 h 446429"/>
                <a:gd name="connsiteX44" fmla="*/ 125314 w 427945"/>
                <a:gd name="connsiteY44" fmla="*/ 414475 h 446429"/>
                <a:gd name="connsiteX45" fmla="*/ 123120 w 427945"/>
                <a:gd name="connsiteY45" fmla="*/ 424186 h 446429"/>
                <a:gd name="connsiteX46" fmla="*/ 120614 w 427945"/>
                <a:gd name="connsiteY46" fmla="*/ 428259 h 446429"/>
                <a:gd name="connsiteX47" fmla="*/ 115915 w 427945"/>
                <a:gd name="connsiteY47" fmla="*/ 431078 h 446429"/>
                <a:gd name="connsiteX48" fmla="*/ 107770 w 427945"/>
                <a:gd name="connsiteY48" fmla="*/ 432018 h 446429"/>
                <a:gd name="connsiteX49" fmla="*/ 104010 w 427945"/>
                <a:gd name="connsiteY49" fmla="*/ 430765 h 446429"/>
                <a:gd name="connsiteX50" fmla="*/ 101817 w 427945"/>
                <a:gd name="connsiteY50" fmla="*/ 427946 h 446429"/>
                <a:gd name="connsiteX51" fmla="*/ 101504 w 427945"/>
                <a:gd name="connsiteY51" fmla="*/ 421367 h 446429"/>
                <a:gd name="connsiteX52" fmla="*/ 99937 w 427945"/>
                <a:gd name="connsiteY52" fmla="*/ 418234 h 446429"/>
                <a:gd name="connsiteX53" fmla="*/ 95552 w 427945"/>
                <a:gd name="connsiteY53" fmla="*/ 412595 h 446429"/>
                <a:gd name="connsiteX54" fmla="*/ 93985 w 427945"/>
                <a:gd name="connsiteY54" fmla="*/ 408835 h 446429"/>
                <a:gd name="connsiteX55" fmla="*/ 93672 w 427945"/>
                <a:gd name="connsiteY55" fmla="*/ 404763 h 446429"/>
                <a:gd name="connsiteX56" fmla="*/ 95238 w 427945"/>
                <a:gd name="connsiteY56" fmla="*/ 394111 h 446429"/>
                <a:gd name="connsiteX57" fmla="*/ 95865 w 427945"/>
                <a:gd name="connsiteY57" fmla="*/ 385339 h 446429"/>
                <a:gd name="connsiteX58" fmla="*/ 95865 w 427945"/>
                <a:gd name="connsiteY58" fmla="*/ 382206 h 446429"/>
                <a:gd name="connsiteX59" fmla="*/ 93045 w 427945"/>
                <a:gd name="connsiteY59" fmla="*/ 378447 h 446429"/>
                <a:gd name="connsiteX60" fmla="*/ 88033 w 427945"/>
                <a:gd name="connsiteY60" fmla="*/ 374374 h 446429"/>
                <a:gd name="connsiteX61" fmla="*/ 75815 w 427945"/>
                <a:gd name="connsiteY61" fmla="*/ 367168 h 446429"/>
                <a:gd name="connsiteX62" fmla="*/ 69236 w 427945"/>
                <a:gd name="connsiteY62" fmla="*/ 364036 h 446429"/>
                <a:gd name="connsiteX63" fmla="*/ 63283 w 427945"/>
                <a:gd name="connsiteY63" fmla="*/ 362469 h 446429"/>
                <a:gd name="connsiteX64" fmla="*/ 57958 w 427945"/>
                <a:gd name="connsiteY64" fmla="*/ 361530 h 446429"/>
                <a:gd name="connsiteX65" fmla="*/ 54198 w 427945"/>
                <a:gd name="connsiteY65" fmla="*/ 358710 h 446429"/>
                <a:gd name="connsiteX66" fmla="*/ 52632 w 427945"/>
                <a:gd name="connsiteY66" fmla="*/ 352131 h 446429"/>
                <a:gd name="connsiteX67" fmla="*/ 51378 w 427945"/>
                <a:gd name="connsiteY67" fmla="*/ 348685 h 446429"/>
                <a:gd name="connsiteX68" fmla="*/ 47932 w 427945"/>
                <a:gd name="connsiteY68" fmla="*/ 344612 h 446429"/>
                <a:gd name="connsiteX69" fmla="*/ 43233 w 427945"/>
                <a:gd name="connsiteY69" fmla="*/ 339913 h 446429"/>
                <a:gd name="connsiteX70" fmla="*/ 36967 w 427945"/>
                <a:gd name="connsiteY70" fmla="*/ 335527 h 446429"/>
                <a:gd name="connsiteX71" fmla="*/ 30075 w 427945"/>
                <a:gd name="connsiteY71" fmla="*/ 329261 h 446429"/>
                <a:gd name="connsiteX72" fmla="*/ 38847 w 427945"/>
                <a:gd name="connsiteY72" fmla="*/ 327068 h 446429"/>
                <a:gd name="connsiteX73" fmla="*/ 40727 w 427945"/>
                <a:gd name="connsiteY73" fmla="*/ 325815 h 446429"/>
                <a:gd name="connsiteX74" fmla="*/ 40727 w 427945"/>
                <a:gd name="connsiteY74" fmla="*/ 320490 h 446429"/>
                <a:gd name="connsiteX75" fmla="*/ 39474 w 427945"/>
                <a:gd name="connsiteY75" fmla="*/ 312344 h 446429"/>
                <a:gd name="connsiteX76" fmla="*/ 32895 w 427945"/>
                <a:gd name="connsiteY76" fmla="*/ 285715 h 446429"/>
                <a:gd name="connsiteX77" fmla="*/ 28196 w 427945"/>
                <a:gd name="connsiteY77" fmla="*/ 278823 h 446429"/>
                <a:gd name="connsiteX78" fmla="*/ 17231 w 427945"/>
                <a:gd name="connsiteY78" fmla="*/ 275063 h 446429"/>
                <a:gd name="connsiteX79" fmla="*/ 13784 w 427945"/>
                <a:gd name="connsiteY79" fmla="*/ 265351 h 446429"/>
                <a:gd name="connsiteX80" fmla="*/ 2193 w 427945"/>
                <a:gd name="connsiteY80" fmla="*/ 245615 h 446429"/>
                <a:gd name="connsiteX81" fmla="*/ 1566 w 427945"/>
                <a:gd name="connsiteY81" fmla="*/ 238722 h 446429"/>
                <a:gd name="connsiteX82" fmla="*/ 4073 w 427945"/>
                <a:gd name="connsiteY82" fmla="*/ 232770 h 446429"/>
                <a:gd name="connsiteX83" fmla="*/ 7519 w 427945"/>
                <a:gd name="connsiteY83" fmla="*/ 226818 h 446429"/>
                <a:gd name="connsiteX84" fmla="*/ 10338 w 427945"/>
                <a:gd name="connsiteY84" fmla="*/ 220865 h 446429"/>
                <a:gd name="connsiteX85" fmla="*/ 10965 w 427945"/>
                <a:gd name="connsiteY85" fmla="*/ 217106 h 446429"/>
                <a:gd name="connsiteX86" fmla="*/ 11592 w 427945"/>
                <a:gd name="connsiteY86" fmla="*/ 205827 h 446429"/>
                <a:gd name="connsiteX87" fmla="*/ 17857 w 427945"/>
                <a:gd name="connsiteY87" fmla="*/ 195489 h 446429"/>
                <a:gd name="connsiteX88" fmla="*/ 19110 w 427945"/>
                <a:gd name="connsiteY88" fmla="*/ 194549 h 446429"/>
                <a:gd name="connsiteX89" fmla="*/ 16604 w 427945"/>
                <a:gd name="connsiteY89" fmla="*/ 183897 h 446429"/>
                <a:gd name="connsiteX90" fmla="*/ 4073 w 427945"/>
                <a:gd name="connsiteY90" fmla="*/ 160088 h 446429"/>
                <a:gd name="connsiteX91" fmla="*/ 0 w 427945"/>
                <a:gd name="connsiteY91" fmla="*/ 148497 h 446429"/>
                <a:gd name="connsiteX92" fmla="*/ 10025 w 427945"/>
                <a:gd name="connsiteY92" fmla="*/ 145677 h 446429"/>
                <a:gd name="connsiteX93" fmla="*/ 15038 w 427945"/>
                <a:gd name="connsiteY93" fmla="*/ 145364 h 446429"/>
                <a:gd name="connsiteX94" fmla="*/ 20363 w 427945"/>
                <a:gd name="connsiteY94" fmla="*/ 146303 h 446429"/>
                <a:gd name="connsiteX95" fmla="*/ 24436 w 427945"/>
                <a:gd name="connsiteY95" fmla="*/ 149123 h 446429"/>
                <a:gd name="connsiteX96" fmla="*/ 26003 w 427945"/>
                <a:gd name="connsiteY96" fmla="*/ 152883 h 446429"/>
                <a:gd name="connsiteX97" fmla="*/ 28196 w 427945"/>
                <a:gd name="connsiteY97" fmla="*/ 155702 h 446429"/>
                <a:gd name="connsiteX98" fmla="*/ 33835 w 427945"/>
                <a:gd name="connsiteY98" fmla="*/ 156015 h 446429"/>
                <a:gd name="connsiteX99" fmla="*/ 46993 w 427945"/>
                <a:gd name="connsiteY99" fmla="*/ 146930 h 446429"/>
                <a:gd name="connsiteX100" fmla="*/ 67356 w 427945"/>
                <a:gd name="connsiteY100" fmla="*/ 147243 h 446429"/>
                <a:gd name="connsiteX101" fmla="*/ 104010 w 427945"/>
                <a:gd name="connsiteY101" fmla="*/ 152256 h 446429"/>
                <a:gd name="connsiteX102" fmla="*/ 100564 w 427945"/>
                <a:gd name="connsiteY102" fmla="*/ 145677 h 446429"/>
                <a:gd name="connsiteX103" fmla="*/ 121867 w 427945"/>
                <a:gd name="connsiteY103" fmla="*/ 150376 h 446429"/>
                <a:gd name="connsiteX104" fmla="*/ 130953 w 427945"/>
                <a:gd name="connsiteY104" fmla="*/ 147870 h 446429"/>
                <a:gd name="connsiteX105" fmla="*/ 139098 w 427945"/>
                <a:gd name="connsiteY105" fmla="*/ 136905 h 446429"/>
                <a:gd name="connsiteX106" fmla="*/ 144111 w 427945"/>
                <a:gd name="connsiteY106" fmla="*/ 122807 h 446429"/>
                <a:gd name="connsiteX107" fmla="*/ 151003 w 427945"/>
                <a:gd name="connsiteY107" fmla="*/ 112469 h 446429"/>
                <a:gd name="connsiteX108" fmla="*/ 160715 w 427945"/>
                <a:gd name="connsiteY108" fmla="*/ 106517 h 446429"/>
                <a:gd name="connsiteX109" fmla="*/ 173873 w 427945"/>
                <a:gd name="connsiteY109" fmla="*/ 105576 h 446429"/>
                <a:gd name="connsiteX110" fmla="*/ 206454 w 427945"/>
                <a:gd name="connsiteY110" fmla="*/ 108083 h 446429"/>
                <a:gd name="connsiteX111" fmla="*/ 222118 w 427945"/>
                <a:gd name="connsiteY111" fmla="*/ 106203 h 446429"/>
                <a:gd name="connsiteX112" fmla="*/ 237782 w 427945"/>
                <a:gd name="connsiteY112" fmla="*/ 99938 h 446429"/>
                <a:gd name="connsiteX113" fmla="*/ 248121 w 427945"/>
                <a:gd name="connsiteY113" fmla="*/ 93045 h 446429"/>
                <a:gd name="connsiteX114" fmla="*/ 277256 w 427945"/>
                <a:gd name="connsiteY114" fmla="*/ 63910 h 446429"/>
                <a:gd name="connsiteX115" fmla="*/ 290727 w 427945"/>
                <a:gd name="connsiteY115" fmla="*/ 46993 h 446429"/>
                <a:gd name="connsiteX116" fmla="*/ 302005 w 427945"/>
                <a:gd name="connsiteY116" fmla="*/ 39160 h 446429"/>
                <a:gd name="connsiteX117" fmla="*/ 307018 w 427945"/>
                <a:gd name="connsiteY117" fmla="*/ 34461 h 446429"/>
                <a:gd name="connsiteX118" fmla="*/ 309838 w 427945"/>
                <a:gd name="connsiteY118" fmla="*/ 28196 h 446429"/>
                <a:gd name="connsiteX119" fmla="*/ 322682 w 427945"/>
                <a:gd name="connsiteY119" fmla="*/ 14724 h 446429"/>
                <a:gd name="connsiteX120" fmla="*/ 347745 w 427945"/>
                <a:gd name="connsiteY120" fmla="*/ 2193 h 446429"/>
                <a:gd name="connsiteX121" fmla="*/ 354637 w 427945"/>
                <a:gd name="connsiteY121" fmla="*/ 0 h 446429"/>
                <a:gd name="connsiteX122" fmla="*/ 354951 w 427945"/>
                <a:gd name="connsiteY122" fmla="*/ 5012 h 446429"/>
                <a:gd name="connsiteX123" fmla="*/ 362783 w 427945"/>
                <a:gd name="connsiteY123" fmla="*/ 106830 h 446429"/>
                <a:gd name="connsiteX124" fmla="*/ 367482 w 427945"/>
                <a:gd name="connsiteY124" fmla="*/ 126567 h 446429"/>
                <a:gd name="connsiteX125" fmla="*/ 373748 w 427945"/>
                <a:gd name="connsiteY125" fmla="*/ 137532 h 446429"/>
                <a:gd name="connsiteX126" fmla="*/ 397870 w 427945"/>
                <a:gd name="connsiteY126" fmla="*/ 153822 h 446429"/>
                <a:gd name="connsiteX127" fmla="*/ 404449 w 427945"/>
                <a:gd name="connsiteY127" fmla="*/ 161028 h 446429"/>
                <a:gd name="connsiteX128" fmla="*/ 410715 w 427945"/>
                <a:gd name="connsiteY128" fmla="*/ 170740 h 446429"/>
                <a:gd name="connsiteX129" fmla="*/ 413848 w 427945"/>
                <a:gd name="connsiteY129" fmla="*/ 180451 h 446429"/>
                <a:gd name="connsiteX130" fmla="*/ 416667 w 427945"/>
                <a:gd name="connsiteY130" fmla="*/ 200188 h 446429"/>
                <a:gd name="connsiteX131" fmla="*/ 419487 w 427945"/>
                <a:gd name="connsiteY131" fmla="*/ 207707 h 446429"/>
                <a:gd name="connsiteX132" fmla="*/ 422620 w 427945"/>
                <a:gd name="connsiteY132" fmla="*/ 213973 h 446429"/>
                <a:gd name="connsiteX133" fmla="*/ 426379 w 427945"/>
                <a:gd name="connsiteY133" fmla="*/ 218985 h 446429"/>
                <a:gd name="connsiteX134" fmla="*/ 427946 w 427945"/>
                <a:gd name="connsiteY134" fmla="*/ 223372 h 446429"/>
                <a:gd name="connsiteX135" fmla="*/ 427946 w 427945"/>
                <a:gd name="connsiteY135" fmla="*/ 228697 h 446429"/>
                <a:gd name="connsiteX136" fmla="*/ 423560 w 427945"/>
                <a:gd name="connsiteY136" fmla="*/ 243108 h 44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427945" h="446429">
                  <a:moveTo>
                    <a:pt x="423560" y="243108"/>
                  </a:moveTo>
                  <a:lnTo>
                    <a:pt x="396931" y="257833"/>
                  </a:lnTo>
                  <a:lnTo>
                    <a:pt x="392858" y="261905"/>
                  </a:lnTo>
                  <a:lnTo>
                    <a:pt x="386906" y="268798"/>
                  </a:lnTo>
                  <a:lnTo>
                    <a:pt x="378760" y="285088"/>
                  </a:lnTo>
                  <a:lnTo>
                    <a:pt x="376880" y="291667"/>
                  </a:lnTo>
                  <a:lnTo>
                    <a:pt x="377507" y="296993"/>
                  </a:lnTo>
                  <a:lnTo>
                    <a:pt x="383773" y="305139"/>
                  </a:lnTo>
                  <a:lnTo>
                    <a:pt x="388472" y="315163"/>
                  </a:lnTo>
                  <a:lnTo>
                    <a:pt x="388785" y="323622"/>
                  </a:lnTo>
                  <a:lnTo>
                    <a:pt x="357144" y="340226"/>
                  </a:lnTo>
                  <a:lnTo>
                    <a:pt x="317356" y="352758"/>
                  </a:lnTo>
                  <a:lnTo>
                    <a:pt x="308271" y="357770"/>
                  </a:lnTo>
                  <a:lnTo>
                    <a:pt x="302005" y="363096"/>
                  </a:lnTo>
                  <a:lnTo>
                    <a:pt x="298246" y="369988"/>
                  </a:lnTo>
                  <a:lnTo>
                    <a:pt x="296053" y="375627"/>
                  </a:lnTo>
                  <a:lnTo>
                    <a:pt x="294487" y="381266"/>
                  </a:lnTo>
                  <a:lnTo>
                    <a:pt x="293234" y="391918"/>
                  </a:lnTo>
                  <a:lnTo>
                    <a:pt x="291667" y="394738"/>
                  </a:lnTo>
                  <a:lnTo>
                    <a:pt x="286341" y="401317"/>
                  </a:lnTo>
                  <a:lnTo>
                    <a:pt x="281955" y="409775"/>
                  </a:lnTo>
                  <a:lnTo>
                    <a:pt x="277569" y="415727"/>
                  </a:lnTo>
                  <a:lnTo>
                    <a:pt x="268797" y="424813"/>
                  </a:lnTo>
                  <a:lnTo>
                    <a:pt x="261592" y="429825"/>
                  </a:lnTo>
                  <a:lnTo>
                    <a:pt x="258146" y="433272"/>
                  </a:lnTo>
                  <a:lnTo>
                    <a:pt x="255013" y="439224"/>
                  </a:lnTo>
                  <a:lnTo>
                    <a:pt x="252193" y="441730"/>
                  </a:lnTo>
                  <a:lnTo>
                    <a:pt x="242795" y="446429"/>
                  </a:lnTo>
                  <a:lnTo>
                    <a:pt x="229324" y="445803"/>
                  </a:lnTo>
                  <a:lnTo>
                    <a:pt x="208647" y="439224"/>
                  </a:lnTo>
                  <a:lnTo>
                    <a:pt x="177632" y="426379"/>
                  </a:lnTo>
                  <a:lnTo>
                    <a:pt x="168860" y="423873"/>
                  </a:lnTo>
                  <a:lnTo>
                    <a:pt x="163221" y="423873"/>
                  </a:lnTo>
                  <a:lnTo>
                    <a:pt x="157895" y="430139"/>
                  </a:lnTo>
                  <a:lnTo>
                    <a:pt x="152882" y="433898"/>
                  </a:lnTo>
                  <a:lnTo>
                    <a:pt x="142544" y="437031"/>
                  </a:lnTo>
                  <a:lnTo>
                    <a:pt x="137845" y="436091"/>
                  </a:lnTo>
                  <a:lnTo>
                    <a:pt x="135652" y="434211"/>
                  </a:lnTo>
                  <a:lnTo>
                    <a:pt x="136592" y="431078"/>
                  </a:lnTo>
                  <a:lnTo>
                    <a:pt x="140664" y="426066"/>
                  </a:lnTo>
                  <a:lnTo>
                    <a:pt x="140978" y="422933"/>
                  </a:lnTo>
                  <a:lnTo>
                    <a:pt x="139098" y="419487"/>
                  </a:lnTo>
                  <a:lnTo>
                    <a:pt x="132832" y="413848"/>
                  </a:lnTo>
                  <a:lnTo>
                    <a:pt x="128446" y="412908"/>
                  </a:lnTo>
                  <a:lnTo>
                    <a:pt x="125314" y="414475"/>
                  </a:lnTo>
                  <a:lnTo>
                    <a:pt x="123120" y="424186"/>
                  </a:lnTo>
                  <a:lnTo>
                    <a:pt x="120614" y="428259"/>
                  </a:lnTo>
                  <a:lnTo>
                    <a:pt x="115915" y="431078"/>
                  </a:lnTo>
                  <a:lnTo>
                    <a:pt x="107770" y="432018"/>
                  </a:lnTo>
                  <a:lnTo>
                    <a:pt x="104010" y="430765"/>
                  </a:lnTo>
                  <a:lnTo>
                    <a:pt x="101817" y="427946"/>
                  </a:lnTo>
                  <a:lnTo>
                    <a:pt x="101504" y="421367"/>
                  </a:lnTo>
                  <a:lnTo>
                    <a:pt x="99937" y="418234"/>
                  </a:lnTo>
                  <a:lnTo>
                    <a:pt x="95552" y="412595"/>
                  </a:lnTo>
                  <a:lnTo>
                    <a:pt x="93985" y="408835"/>
                  </a:lnTo>
                  <a:lnTo>
                    <a:pt x="93672" y="404763"/>
                  </a:lnTo>
                  <a:lnTo>
                    <a:pt x="95238" y="394111"/>
                  </a:lnTo>
                  <a:lnTo>
                    <a:pt x="95865" y="385339"/>
                  </a:lnTo>
                  <a:lnTo>
                    <a:pt x="95865" y="382206"/>
                  </a:lnTo>
                  <a:lnTo>
                    <a:pt x="93045" y="378447"/>
                  </a:lnTo>
                  <a:lnTo>
                    <a:pt x="88033" y="374374"/>
                  </a:lnTo>
                  <a:lnTo>
                    <a:pt x="75815" y="367168"/>
                  </a:lnTo>
                  <a:lnTo>
                    <a:pt x="69236" y="364036"/>
                  </a:lnTo>
                  <a:lnTo>
                    <a:pt x="63283" y="362469"/>
                  </a:lnTo>
                  <a:lnTo>
                    <a:pt x="57958" y="361530"/>
                  </a:lnTo>
                  <a:lnTo>
                    <a:pt x="54198" y="358710"/>
                  </a:lnTo>
                  <a:lnTo>
                    <a:pt x="52632" y="352131"/>
                  </a:lnTo>
                  <a:lnTo>
                    <a:pt x="51378" y="348685"/>
                  </a:lnTo>
                  <a:lnTo>
                    <a:pt x="47932" y="344612"/>
                  </a:lnTo>
                  <a:lnTo>
                    <a:pt x="43233" y="339913"/>
                  </a:lnTo>
                  <a:lnTo>
                    <a:pt x="36967" y="335527"/>
                  </a:lnTo>
                  <a:lnTo>
                    <a:pt x="30075" y="329261"/>
                  </a:lnTo>
                  <a:lnTo>
                    <a:pt x="38847" y="327068"/>
                  </a:lnTo>
                  <a:lnTo>
                    <a:pt x="40727" y="325815"/>
                  </a:lnTo>
                  <a:lnTo>
                    <a:pt x="40727" y="320490"/>
                  </a:lnTo>
                  <a:lnTo>
                    <a:pt x="39474" y="312344"/>
                  </a:lnTo>
                  <a:lnTo>
                    <a:pt x="32895" y="285715"/>
                  </a:lnTo>
                  <a:lnTo>
                    <a:pt x="28196" y="278823"/>
                  </a:lnTo>
                  <a:lnTo>
                    <a:pt x="17231" y="275063"/>
                  </a:lnTo>
                  <a:lnTo>
                    <a:pt x="13784" y="265351"/>
                  </a:lnTo>
                  <a:lnTo>
                    <a:pt x="2193" y="245615"/>
                  </a:lnTo>
                  <a:lnTo>
                    <a:pt x="1566" y="238722"/>
                  </a:lnTo>
                  <a:lnTo>
                    <a:pt x="4073" y="232770"/>
                  </a:lnTo>
                  <a:lnTo>
                    <a:pt x="7519" y="226818"/>
                  </a:lnTo>
                  <a:lnTo>
                    <a:pt x="10338" y="220865"/>
                  </a:lnTo>
                  <a:lnTo>
                    <a:pt x="10965" y="217106"/>
                  </a:lnTo>
                  <a:lnTo>
                    <a:pt x="11592" y="205827"/>
                  </a:lnTo>
                  <a:lnTo>
                    <a:pt x="17857" y="195489"/>
                  </a:lnTo>
                  <a:lnTo>
                    <a:pt x="19110" y="194549"/>
                  </a:lnTo>
                  <a:lnTo>
                    <a:pt x="16604" y="183897"/>
                  </a:lnTo>
                  <a:lnTo>
                    <a:pt x="4073" y="160088"/>
                  </a:lnTo>
                  <a:lnTo>
                    <a:pt x="0" y="148497"/>
                  </a:lnTo>
                  <a:lnTo>
                    <a:pt x="10025" y="145677"/>
                  </a:lnTo>
                  <a:lnTo>
                    <a:pt x="15038" y="145364"/>
                  </a:lnTo>
                  <a:lnTo>
                    <a:pt x="20363" y="146303"/>
                  </a:lnTo>
                  <a:lnTo>
                    <a:pt x="24436" y="149123"/>
                  </a:lnTo>
                  <a:lnTo>
                    <a:pt x="26003" y="152883"/>
                  </a:lnTo>
                  <a:lnTo>
                    <a:pt x="28196" y="155702"/>
                  </a:lnTo>
                  <a:lnTo>
                    <a:pt x="33835" y="156015"/>
                  </a:lnTo>
                  <a:lnTo>
                    <a:pt x="46993" y="146930"/>
                  </a:lnTo>
                  <a:lnTo>
                    <a:pt x="67356" y="147243"/>
                  </a:lnTo>
                  <a:lnTo>
                    <a:pt x="104010" y="152256"/>
                  </a:lnTo>
                  <a:lnTo>
                    <a:pt x="100564" y="145677"/>
                  </a:lnTo>
                  <a:lnTo>
                    <a:pt x="121867" y="150376"/>
                  </a:lnTo>
                  <a:lnTo>
                    <a:pt x="130953" y="147870"/>
                  </a:lnTo>
                  <a:lnTo>
                    <a:pt x="139098" y="136905"/>
                  </a:lnTo>
                  <a:lnTo>
                    <a:pt x="144111" y="122807"/>
                  </a:lnTo>
                  <a:lnTo>
                    <a:pt x="151003" y="112469"/>
                  </a:lnTo>
                  <a:lnTo>
                    <a:pt x="160715" y="106517"/>
                  </a:lnTo>
                  <a:lnTo>
                    <a:pt x="173873" y="105576"/>
                  </a:lnTo>
                  <a:lnTo>
                    <a:pt x="206454" y="108083"/>
                  </a:lnTo>
                  <a:lnTo>
                    <a:pt x="222118" y="106203"/>
                  </a:lnTo>
                  <a:lnTo>
                    <a:pt x="237782" y="99938"/>
                  </a:lnTo>
                  <a:lnTo>
                    <a:pt x="248121" y="93045"/>
                  </a:lnTo>
                  <a:lnTo>
                    <a:pt x="277256" y="63910"/>
                  </a:lnTo>
                  <a:lnTo>
                    <a:pt x="290727" y="46993"/>
                  </a:lnTo>
                  <a:lnTo>
                    <a:pt x="302005" y="39160"/>
                  </a:lnTo>
                  <a:lnTo>
                    <a:pt x="307018" y="34461"/>
                  </a:lnTo>
                  <a:lnTo>
                    <a:pt x="309838" y="28196"/>
                  </a:lnTo>
                  <a:lnTo>
                    <a:pt x="322682" y="14724"/>
                  </a:lnTo>
                  <a:lnTo>
                    <a:pt x="347745" y="2193"/>
                  </a:lnTo>
                  <a:lnTo>
                    <a:pt x="354637" y="0"/>
                  </a:lnTo>
                  <a:lnTo>
                    <a:pt x="354951" y="5012"/>
                  </a:lnTo>
                  <a:lnTo>
                    <a:pt x="362783" y="106830"/>
                  </a:lnTo>
                  <a:lnTo>
                    <a:pt x="367482" y="126567"/>
                  </a:lnTo>
                  <a:lnTo>
                    <a:pt x="373748" y="137532"/>
                  </a:lnTo>
                  <a:lnTo>
                    <a:pt x="397870" y="153822"/>
                  </a:lnTo>
                  <a:lnTo>
                    <a:pt x="404449" y="161028"/>
                  </a:lnTo>
                  <a:lnTo>
                    <a:pt x="410715" y="170740"/>
                  </a:lnTo>
                  <a:lnTo>
                    <a:pt x="413848" y="180451"/>
                  </a:lnTo>
                  <a:lnTo>
                    <a:pt x="416667" y="200188"/>
                  </a:lnTo>
                  <a:lnTo>
                    <a:pt x="419487" y="207707"/>
                  </a:lnTo>
                  <a:lnTo>
                    <a:pt x="422620" y="213973"/>
                  </a:lnTo>
                  <a:lnTo>
                    <a:pt x="426379" y="218985"/>
                  </a:lnTo>
                  <a:lnTo>
                    <a:pt x="427946" y="223372"/>
                  </a:lnTo>
                  <a:lnTo>
                    <a:pt x="427946" y="228697"/>
                  </a:lnTo>
                  <a:lnTo>
                    <a:pt x="423560" y="243108"/>
                  </a:lnTo>
                  <a:close/>
                </a:path>
              </a:pathLst>
            </a:custGeom>
            <a:grpFill/>
            <a:ln w="6248" cap="rnd">
              <a:solidFill>
                <a:srgbClr val="0070C0"/>
              </a:solidFill>
              <a:prstDash val="solid"/>
              <a:round/>
            </a:ln>
          </p:spPr>
          <p:txBody>
            <a:bodyPr rtlCol="0" anchor="ctr"/>
            <a:lstStyle/>
            <a:p>
              <a:endParaRPr lang="vi-VN"/>
            </a:p>
          </p:txBody>
        </p:sp>
        <p:sp>
          <p:nvSpPr>
            <p:cNvPr id="113" name="Freeform: Shape 112">
              <a:extLst>
                <a:ext uri="{FF2B5EF4-FFF2-40B4-BE49-F238E27FC236}">
                  <a16:creationId xmlns:a16="http://schemas.microsoft.com/office/drawing/2014/main" id="{611F414C-DB98-4552-883B-899A56B7B05F}"/>
                </a:ext>
              </a:extLst>
            </p:cNvPr>
            <p:cNvSpPr/>
            <p:nvPr/>
          </p:nvSpPr>
          <p:spPr>
            <a:xfrm>
              <a:off x="5138787" y="4285770"/>
              <a:ext cx="286028" cy="502193"/>
            </a:xfrm>
            <a:custGeom>
              <a:avLst/>
              <a:gdLst>
                <a:gd name="connsiteX0" fmla="*/ 188284 w 286028"/>
                <a:gd name="connsiteY0" fmla="*/ 4699 h 502193"/>
                <a:gd name="connsiteX1" fmla="*/ 190163 w 286028"/>
                <a:gd name="connsiteY1" fmla="*/ 33834 h 502193"/>
                <a:gd name="connsiteX2" fmla="*/ 192356 w 286028"/>
                <a:gd name="connsiteY2" fmla="*/ 38220 h 502193"/>
                <a:gd name="connsiteX3" fmla="*/ 192043 w 286028"/>
                <a:gd name="connsiteY3" fmla="*/ 42920 h 502193"/>
                <a:gd name="connsiteX4" fmla="*/ 187970 w 286028"/>
                <a:gd name="connsiteY4" fmla="*/ 42920 h 502193"/>
                <a:gd name="connsiteX5" fmla="*/ 185464 w 286028"/>
                <a:gd name="connsiteY5" fmla="*/ 47619 h 502193"/>
                <a:gd name="connsiteX6" fmla="*/ 182644 w 286028"/>
                <a:gd name="connsiteY6" fmla="*/ 49499 h 502193"/>
                <a:gd name="connsiteX7" fmla="*/ 181391 w 286028"/>
                <a:gd name="connsiteY7" fmla="*/ 52631 h 502193"/>
                <a:gd name="connsiteX8" fmla="*/ 183898 w 286028"/>
                <a:gd name="connsiteY8" fmla="*/ 58271 h 502193"/>
                <a:gd name="connsiteX9" fmla="*/ 186717 w 286028"/>
                <a:gd name="connsiteY9" fmla="*/ 49499 h 502193"/>
                <a:gd name="connsiteX10" fmla="*/ 187030 w 286028"/>
                <a:gd name="connsiteY10" fmla="*/ 46053 h 502193"/>
                <a:gd name="connsiteX11" fmla="*/ 201441 w 286028"/>
                <a:gd name="connsiteY11" fmla="*/ 85526 h 502193"/>
                <a:gd name="connsiteX12" fmla="*/ 208960 w 286028"/>
                <a:gd name="connsiteY12" fmla="*/ 95552 h 502193"/>
                <a:gd name="connsiteX13" fmla="*/ 210840 w 286028"/>
                <a:gd name="connsiteY13" fmla="*/ 101817 h 502193"/>
                <a:gd name="connsiteX14" fmla="*/ 210214 w 286028"/>
                <a:gd name="connsiteY14" fmla="*/ 125627 h 502193"/>
                <a:gd name="connsiteX15" fmla="*/ 211153 w 286028"/>
                <a:gd name="connsiteY15" fmla="*/ 131579 h 502193"/>
                <a:gd name="connsiteX16" fmla="*/ 213346 w 286028"/>
                <a:gd name="connsiteY16" fmla="*/ 139098 h 502193"/>
                <a:gd name="connsiteX17" fmla="*/ 218985 w 286028"/>
                <a:gd name="connsiteY17" fmla="*/ 151316 h 502193"/>
                <a:gd name="connsiteX18" fmla="*/ 232457 w 286028"/>
                <a:gd name="connsiteY18" fmla="*/ 166354 h 502193"/>
                <a:gd name="connsiteX19" fmla="*/ 236529 w 286028"/>
                <a:gd name="connsiteY19" fmla="*/ 172306 h 502193"/>
                <a:gd name="connsiteX20" fmla="*/ 238096 w 286028"/>
                <a:gd name="connsiteY20" fmla="*/ 178258 h 502193"/>
                <a:gd name="connsiteX21" fmla="*/ 240915 w 286028"/>
                <a:gd name="connsiteY21" fmla="*/ 196429 h 502193"/>
                <a:gd name="connsiteX22" fmla="*/ 236529 w 286028"/>
                <a:gd name="connsiteY22" fmla="*/ 203321 h 502193"/>
                <a:gd name="connsiteX23" fmla="*/ 242482 w 286028"/>
                <a:gd name="connsiteY23" fmla="*/ 218359 h 502193"/>
                <a:gd name="connsiteX24" fmla="*/ 256893 w 286028"/>
                <a:gd name="connsiteY24" fmla="*/ 241542 h 502193"/>
                <a:gd name="connsiteX25" fmla="*/ 249061 w 286028"/>
                <a:gd name="connsiteY25" fmla="*/ 240602 h 502193"/>
                <a:gd name="connsiteX26" fmla="*/ 245615 w 286028"/>
                <a:gd name="connsiteY26" fmla="*/ 236529 h 502193"/>
                <a:gd name="connsiteX27" fmla="*/ 243735 w 286028"/>
                <a:gd name="connsiteY27" fmla="*/ 231203 h 502193"/>
                <a:gd name="connsiteX28" fmla="*/ 239349 w 286028"/>
                <a:gd name="connsiteY28" fmla="*/ 226191 h 502193"/>
                <a:gd name="connsiteX29" fmla="*/ 229637 w 286028"/>
                <a:gd name="connsiteY29" fmla="*/ 224311 h 502193"/>
                <a:gd name="connsiteX30" fmla="*/ 228697 w 286028"/>
                <a:gd name="connsiteY30" fmla="*/ 231203 h 502193"/>
                <a:gd name="connsiteX31" fmla="*/ 233710 w 286028"/>
                <a:gd name="connsiteY31" fmla="*/ 240289 h 502193"/>
                <a:gd name="connsiteX32" fmla="*/ 246868 w 286028"/>
                <a:gd name="connsiteY32" fmla="*/ 247494 h 502193"/>
                <a:gd name="connsiteX33" fmla="*/ 251254 w 286028"/>
                <a:gd name="connsiteY33" fmla="*/ 254386 h 502193"/>
                <a:gd name="connsiteX34" fmla="*/ 262845 w 286028"/>
                <a:gd name="connsiteY34" fmla="*/ 285715 h 502193"/>
                <a:gd name="connsiteX35" fmla="*/ 268484 w 286028"/>
                <a:gd name="connsiteY35" fmla="*/ 334587 h 502193"/>
                <a:gd name="connsiteX36" fmla="*/ 272244 w 286028"/>
                <a:gd name="connsiteY36" fmla="*/ 340853 h 502193"/>
                <a:gd name="connsiteX37" fmla="*/ 283522 w 286028"/>
                <a:gd name="connsiteY37" fmla="*/ 349938 h 502193"/>
                <a:gd name="connsiteX38" fmla="*/ 286028 w 286028"/>
                <a:gd name="connsiteY38" fmla="*/ 354011 h 502193"/>
                <a:gd name="connsiteX39" fmla="*/ 283209 w 286028"/>
                <a:gd name="connsiteY39" fmla="*/ 388472 h 502193"/>
                <a:gd name="connsiteX40" fmla="*/ 284462 w 286028"/>
                <a:gd name="connsiteY40" fmla="*/ 405389 h 502193"/>
                <a:gd name="connsiteX41" fmla="*/ 281016 w 286028"/>
                <a:gd name="connsiteY41" fmla="*/ 406955 h 502193"/>
                <a:gd name="connsiteX42" fmla="*/ 270051 w 286028"/>
                <a:gd name="connsiteY42" fmla="*/ 406955 h 502193"/>
                <a:gd name="connsiteX43" fmla="*/ 269111 w 286028"/>
                <a:gd name="connsiteY43" fmla="*/ 402256 h 502193"/>
                <a:gd name="connsiteX44" fmla="*/ 271617 w 286028"/>
                <a:gd name="connsiteY44" fmla="*/ 376880 h 502193"/>
                <a:gd name="connsiteX45" fmla="*/ 265665 w 286028"/>
                <a:gd name="connsiteY45" fmla="*/ 354950 h 502193"/>
                <a:gd name="connsiteX46" fmla="*/ 262219 w 286028"/>
                <a:gd name="connsiteY46" fmla="*/ 347745 h 502193"/>
                <a:gd name="connsiteX47" fmla="*/ 256893 w 286028"/>
                <a:gd name="connsiteY47" fmla="*/ 352444 h 502193"/>
                <a:gd name="connsiteX48" fmla="*/ 255640 w 286028"/>
                <a:gd name="connsiteY48" fmla="*/ 357144 h 502193"/>
                <a:gd name="connsiteX49" fmla="*/ 254073 w 286028"/>
                <a:gd name="connsiteY49" fmla="*/ 373434 h 502193"/>
                <a:gd name="connsiteX50" fmla="*/ 249687 w 286028"/>
                <a:gd name="connsiteY50" fmla="*/ 381579 h 502193"/>
                <a:gd name="connsiteX51" fmla="*/ 249061 w 286028"/>
                <a:gd name="connsiteY51" fmla="*/ 384712 h 502193"/>
                <a:gd name="connsiteX52" fmla="*/ 254073 w 286028"/>
                <a:gd name="connsiteY52" fmla="*/ 382833 h 502193"/>
                <a:gd name="connsiteX53" fmla="*/ 257206 w 286028"/>
                <a:gd name="connsiteY53" fmla="*/ 392858 h 502193"/>
                <a:gd name="connsiteX54" fmla="*/ 260026 w 286028"/>
                <a:gd name="connsiteY54" fmla="*/ 396304 h 502193"/>
                <a:gd name="connsiteX55" fmla="*/ 265351 w 286028"/>
                <a:gd name="connsiteY55" fmla="*/ 397557 h 502193"/>
                <a:gd name="connsiteX56" fmla="*/ 260652 w 286028"/>
                <a:gd name="connsiteY56" fmla="*/ 402570 h 502193"/>
                <a:gd name="connsiteX57" fmla="*/ 255326 w 286028"/>
                <a:gd name="connsiteY57" fmla="*/ 406642 h 502193"/>
                <a:gd name="connsiteX58" fmla="*/ 251567 w 286028"/>
                <a:gd name="connsiteY58" fmla="*/ 412281 h 502193"/>
                <a:gd name="connsiteX59" fmla="*/ 250940 w 286028"/>
                <a:gd name="connsiteY59" fmla="*/ 421680 h 502193"/>
                <a:gd name="connsiteX60" fmla="*/ 256266 w 286028"/>
                <a:gd name="connsiteY60" fmla="*/ 432018 h 502193"/>
                <a:gd name="connsiteX61" fmla="*/ 245301 w 286028"/>
                <a:gd name="connsiteY61" fmla="*/ 437971 h 502193"/>
                <a:gd name="connsiteX62" fmla="*/ 224625 w 286028"/>
                <a:gd name="connsiteY62" fmla="*/ 442983 h 502193"/>
                <a:gd name="connsiteX63" fmla="*/ 216479 w 286028"/>
                <a:gd name="connsiteY63" fmla="*/ 449249 h 502193"/>
                <a:gd name="connsiteX64" fmla="*/ 189537 w 286028"/>
                <a:gd name="connsiteY64" fmla="*/ 480577 h 502193"/>
                <a:gd name="connsiteX65" fmla="*/ 181705 w 286028"/>
                <a:gd name="connsiteY65" fmla="*/ 486216 h 502193"/>
                <a:gd name="connsiteX66" fmla="*/ 145990 w 286028"/>
                <a:gd name="connsiteY66" fmla="*/ 500314 h 502193"/>
                <a:gd name="connsiteX67" fmla="*/ 131266 w 286028"/>
                <a:gd name="connsiteY67" fmla="*/ 502194 h 502193"/>
                <a:gd name="connsiteX68" fmla="*/ 116855 w 286028"/>
                <a:gd name="connsiteY68" fmla="*/ 502194 h 502193"/>
                <a:gd name="connsiteX69" fmla="*/ 81141 w 286028"/>
                <a:gd name="connsiteY69" fmla="*/ 493735 h 502193"/>
                <a:gd name="connsiteX70" fmla="*/ 79574 w 286028"/>
                <a:gd name="connsiteY70" fmla="*/ 446743 h 502193"/>
                <a:gd name="connsiteX71" fmla="*/ 73622 w 286028"/>
                <a:gd name="connsiteY71" fmla="*/ 410715 h 502193"/>
                <a:gd name="connsiteX72" fmla="*/ 69862 w 286028"/>
                <a:gd name="connsiteY72" fmla="*/ 398497 h 502193"/>
                <a:gd name="connsiteX73" fmla="*/ 59211 w 286028"/>
                <a:gd name="connsiteY73" fmla="*/ 378447 h 502193"/>
                <a:gd name="connsiteX74" fmla="*/ 39787 w 286028"/>
                <a:gd name="connsiteY74" fmla="*/ 351818 h 502193"/>
                <a:gd name="connsiteX75" fmla="*/ 34461 w 286028"/>
                <a:gd name="connsiteY75" fmla="*/ 340539 h 502193"/>
                <a:gd name="connsiteX76" fmla="*/ 32895 w 286028"/>
                <a:gd name="connsiteY76" fmla="*/ 330514 h 502193"/>
                <a:gd name="connsiteX77" fmla="*/ 33835 w 286028"/>
                <a:gd name="connsiteY77" fmla="*/ 319236 h 502193"/>
                <a:gd name="connsiteX78" fmla="*/ 35401 w 286028"/>
                <a:gd name="connsiteY78" fmla="*/ 310151 h 502193"/>
                <a:gd name="connsiteX79" fmla="*/ 35714 w 286028"/>
                <a:gd name="connsiteY79" fmla="*/ 302005 h 502193"/>
                <a:gd name="connsiteX80" fmla="*/ 34148 w 286028"/>
                <a:gd name="connsiteY80" fmla="*/ 296053 h 502193"/>
                <a:gd name="connsiteX81" fmla="*/ 30075 w 286028"/>
                <a:gd name="connsiteY81" fmla="*/ 290101 h 502193"/>
                <a:gd name="connsiteX82" fmla="*/ 17231 w 286028"/>
                <a:gd name="connsiteY82" fmla="*/ 275690 h 502193"/>
                <a:gd name="connsiteX83" fmla="*/ 10338 w 286028"/>
                <a:gd name="connsiteY83" fmla="*/ 265978 h 502193"/>
                <a:gd name="connsiteX84" fmla="*/ 3759 w 286028"/>
                <a:gd name="connsiteY84" fmla="*/ 251880 h 502193"/>
                <a:gd name="connsiteX85" fmla="*/ 313 w 286028"/>
                <a:gd name="connsiteY85" fmla="*/ 233083 h 502193"/>
                <a:gd name="connsiteX86" fmla="*/ 0 w 286028"/>
                <a:gd name="connsiteY86" fmla="*/ 204574 h 502193"/>
                <a:gd name="connsiteX87" fmla="*/ 17544 w 286028"/>
                <a:gd name="connsiteY87" fmla="*/ 135965 h 502193"/>
                <a:gd name="connsiteX88" fmla="*/ 22243 w 286028"/>
                <a:gd name="connsiteY88" fmla="*/ 99311 h 502193"/>
                <a:gd name="connsiteX89" fmla="*/ 20677 w 286028"/>
                <a:gd name="connsiteY89" fmla="*/ 68609 h 502193"/>
                <a:gd name="connsiteX90" fmla="*/ 13785 w 286028"/>
                <a:gd name="connsiteY90" fmla="*/ 38220 h 502193"/>
                <a:gd name="connsiteX91" fmla="*/ 32895 w 286028"/>
                <a:gd name="connsiteY91" fmla="*/ 26629 h 502193"/>
                <a:gd name="connsiteX92" fmla="*/ 46679 w 286028"/>
                <a:gd name="connsiteY92" fmla="*/ 20677 h 502193"/>
                <a:gd name="connsiteX93" fmla="*/ 67043 w 286028"/>
                <a:gd name="connsiteY93" fmla="*/ 7519 h 502193"/>
                <a:gd name="connsiteX94" fmla="*/ 76441 w 286028"/>
                <a:gd name="connsiteY94" fmla="*/ 4386 h 502193"/>
                <a:gd name="connsiteX95" fmla="*/ 96805 w 286028"/>
                <a:gd name="connsiteY95" fmla="*/ 1566 h 502193"/>
                <a:gd name="connsiteX96" fmla="*/ 146304 w 286028"/>
                <a:gd name="connsiteY96" fmla="*/ 4386 h 502193"/>
                <a:gd name="connsiteX97" fmla="*/ 169487 w 286028"/>
                <a:gd name="connsiteY97" fmla="*/ 626 h 502193"/>
                <a:gd name="connsiteX98" fmla="*/ 176692 w 286028"/>
                <a:gd name="connsiteY98" fmla="*/ 0 h 502193"/>
                <a:gd name="connsiteX99" fmla="*/ 185777 w 286028"/>
                <a:gd name="connsiteY99" fmla="*/ 2506 h 502193"/>
                <a:gd name="connsiteX100" fmla="*/ 188284 w 286028"/>
                <a:gd name="connsiteY100" fmla="*/ 4699 h 50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86028" h="502193">
                  <a:moveTo>
                    <a:pt x="188284" y="4699"/>
                  </a:moveTo>
                  <a:lnTo>
                    <a:pt x="190163" y="33834"/>
                  </a:lnTo>
                  <a:lnTo>
                    <a:pt x="192356" y="38220"/>
                  </a:lnTo>
                  <a:lnTo>
                    <a:pt x="192043" y="42920"/>
                  </a:lnTo>
                  <a:lnTo>
                    <a:pt x="187970" y="42920"/>
                  </a:lnTo>
                  <a:lnTo>
                    <a:pt x="185464" y="47619"/>
                  </a:lnTo>
                  <a:lnTo>
                    <a:pt x="182644" y="49499"/>
                  </a:lnTo>
                  <a:lnTo>
                    <a:pt x="181391" y="52631"/>
                  </a:lnTo>
                  <a:lnTo>
                    <a:pt x="183898" y="58271"/>
                  </a:lnTo>
                  <a:lnTo>
                    <a:pt x="186717" y="49499"/>
                  </a:lnTo>
                  <a:lnTo>
                    <a:pt x="187030" y="46053"/>
                  </a:lnTo>
                  <a:lnTo>
                    <a:pt x="201441" y="85526"/>
                  </a:lnTo>
                  <a:lnTo>
                    <a:pt x="208960" y="95552"/>
                  </a:lnTo>
                  <a:lnTo>
                    <a:pt x="210840" y="101817"/>
                  </a:lnTo>
                  <a:lnTo>
                    <a:pt x="210214" y="125627"/>
                  </a:lnTo>
                  <a:lnTo>
                    <a:pt x="211153" y="131579"/>
                  </a:lnTo>
                  <a:lnTo>
                    <a:pt x="213346" y="139098"/>
                  </a:lnTo>
                  <a:lnTo>
                    <a:pt x="218985" y="151316"/>
                  </a:lnTo>
                  <a:lnTo>
                    <a:pt x="232457" y="166354"/>
                  </a:lnTo>
                  <a:lnTo>
                    <a:pt x="236529" y="172306"/>
                  </a:lnTo>
                  <a:lnTo>
                    <a:pt x="238096" y="178258"/>
                  </a:lnTo>
                  <a:lnTo>
                    <a:pt x="240915" y="196429"/>
                  </a:lnTo>
                  <a:lnTo>
                    <a:pt x="236529" y="203321"/>
                  </a:lnTo>
                  <a:lnTo>
                    <a:pt x="242482" y="218359"/>
                  </a:lnTo>
                  <a:lnTo>
                    <a:pt x="256893" y="241542"/>
                  </a:lnTo>
                  <a:lnTo>
                    <a:pt x="249061" y="240602"/>
                  </a:lnTo>
                  <a:lnTo>
                    <a:pt x="245615" y="236529"/>
                  </a:lnTo>
                  <a:lnTo>
                    <a:pt x="243735" y="231203"/>
                  </a:lnTo>
                  <a:lnTo>
                    <a:pt x="239349" y="226191"/>
                  </a:lnTo>
                  <a:lnTo>
                    <a:pt x="229637" y="224311"/>
                  </a:lnTo>
                  <a:lnTo>
                    <a:pt x="228697" y="231203"/>
                  </a:lnTo>
                  <a:lnTo>
                    <a:pt x="233710" y="240289"/>
                  </a:lnTo>
                  <a:lnTo>
                    <a:pt x="246868" y="247494"/>
                  </a:lnTo>
                  <a:lnTo>
                    <a:pt x="251254" y="254386"/>
                  </a:lnTo>
                  <a:lnTo>
                    <a:pt x="262845" y="285715"/>
                  </a:lnTo>
                  <a:lnTo>
                    <a:pt x="268484" y="334587"/>
                  </a:lnTo>
                  <a:lnTo>
                    <a:pt x="272244" y="340853"/>
                  </a:lnTo>
                  <a:lnTo>
                    <a:pt x="283522" y="349938"/>
                  </a:lnTo>
                  <a:lnTo>
                    <a:pt x="286028" y="354011"/>
                  </a:lnTo>
                  <a:lnTo>
                    <a:pt x="283209" y="388472"/>
                  </a:lnTo>
                  <a:lnTo>
                    <a:pt x="284462" y="405389"/>
                  </a:lnTo>
                  <a:lnTo>
                    <a:pt x="281016" y="406955"/>
                  </a:lnTo>
                  <a:lnTo>
                    <a:pt x="270051" y="406955"/>
                  </a:lnTo>
                  <a:lnTo>
                    <a:pt x="269111" y="402256"/>
                  </a:lnTo>
                  <a:lnTo>
                    <a:pt x="271617" y="376880"/>
                  </a:lnTo>
                  <a:lnTo>
                    <a:pt x="265665" y="354950"/>
                  </a:lnTo>
                  <a:lnTo>
                    <a:pt x="262219" y="347745"/>
                  </a:lnTo>
                  <a:lnTo>
                    <a:pt x="256893" y="352444"/>
                  </a:lnTo>
                  <a:lnTo>
                    <a:pt x="255640" y="357144"/>
                  </a:lnTo>
                  <a:lnTo>
                    <a:pt x="254073" y="373434"/>
                  </a:lnTo>
                  <a:lnTo>
                    <a:pt x="249687" y="381579"/>
                  </a:lnTo>
                  <a:lnTo>
                    <a:pt x="249061" y="384712"/>
                  </a:lnTo>
                  <a:lnTo>
                    <a:pt x="254073" y="382833"/>
                  </a:lnTo>
                  <a:lnTo>
                    <a:pt x="257206" y="392858"/>
                  </a:lnTo>
                  <a:lnTo>
                    <a:pt x="260026" y="396304"/>
                  </a:lnTo>
                  <a:lnTo>
                    <a:pt x="265351" y="397557"/>
                  </a:lnTo>
                  <a:lnTo>
                    <a:pt x="260652" y="402570"/>
                  </a:lnTo>
                  <a:lnTo>
                    <a:pt x="255326" y="406642"/>
                  </a:lnTo>
                  <a:lnTo>
                    <a:pt x="251567" y="412281"/>
                  </a:lnTo>
                  <a:lnTo>
                    <a:pt x="250940" y="421680"/>
                  </a:lnTo>
                  <a:lnTo>
                    <a:pt x="256266" y="432018"/>
                  </a:lnTo>
                  <a:lnTo>
                    <a:pt x="245301" y="437971"/>
                  </a:lnTo>
                  <a:lnTo>
                    <a:pt x="224625" y="442983"/>
                  </a:lnTo>
                  <a:lnTo>
                    <a:pt x="216479" y="449249"/>
                  </a:lnTo>
                  <a:lnTo>
                    <a:pt x="189537" y="480577"/>
                  </a:lnTo>
                  <a:lnTo>
                    <a:pt x="181705" y="486216"/>
                  </a:lnTo>
                  <a:lnTo>
                    <a:pt x="145990" y="500314"/>
                  </a:lnTo>
                  <a:lnTo>
                    <a:pt x="131266" y="502194"/>
                  </a:lnTo>
                  <a:lnTo>
                    <a:pt x="116855" y="502194"/>
                  </a:lnTo>
                  <a:lnTo>
                    <a:pt x="81141" y="493735"/>
                  </a:lnTo>
                  <a:lnTo>
                    <a:pt x="79574" y="446743"/>
                  </a:lnTo>
                  <a:lnTo>
                    <a:pt x="73622" y="410715"/>
                  </a:lnTo>
                  <a:lnTo>
                    <a:pt x="69862" y="398497"/>
                  </a:lnTo>
                  <a:lnTo>
                    <a:pt x="59211" y="378447"/>
                  </a:lnTo>
                  <a:lnTo>
                    <a:pt x="39787" y="351818"/>
                  </a:lnTo>
                  <a:lnTo>
                    <a:pt x="34461" y="340539"/>
                  </a:lnTo>
                  <a:lnTo>
                    <a:pt x="32895" y="330514"/>
                  </a:lnTo>
                  <a:lnTo>
                    <a:pt x="33835" y="319236"/>
                  </a:lnTo>
                  <a:lnTo>
                    <a:pt x="35401" y="310151"/>
                  </a:lnTo>
                  <a:lnTo>
                    <a:pt x="35714" y="302005"/>
                  </a:lnTo>
                  <a:lnTo>
                    <a:pt x="34148" y="296053"/>
                  </a:lnTo>
                  <a:lnTo>
                    <a:pt x="30075" y="290101"/>
                  </a:lnTo>
                  <a:lnTo>
                    <a:pt x="17231" y="275690"/>
                  </a:lnTo>
                  <a:lnTo>
                    <a:pt x="10338" y="265978"/>
                  </a:lnTo>
                  <a:lnTo>
                    <a:pt x="3759" y="251880"/>
                  </a:lnTo>
                  <a:lnTo>
                    <a:pt x="313" y="233083"/>
                  </a:lnTo>
                  <a:lnTo>
                    <a:pt x="0" y="204574"/>
                  </a:lnTo>
                  <a:lnTo>
                    <a:pt x="17544" y="135965"/>
                  </a:lnTo>
                  <a:lnTo>
                    <a:pt x="22243" y="99311"/>
                  </a:lnTo>
                  <a:lnTo>
                    <a:pt x="20677" y="68609"/>
                  </a:lnTo>
                  <a:lnTo>
                    <a:pt x="13785" y="38220"/>
                  </a:lnTo>
                  <a:lnTo>
                    <a:pt x="32895" y="26629"/>
                  </a:lnTo>
                  <a:lnTo>
                    <a:pt x="46679" y="20677"/>
                  </a:lnTo>
                  <a:lnTo>
                    <a:pt x="67043" y="7519"/>
                  </a:lnTo>
                  <a:lnTo>
                    <a:pt x="76441" y="4386"/>
                  </a:lnTo>
                  <a:lnTo>
                    <a:pt x="96805" y="1566"/>
                  </a:lnTo>
                  <a:lnTo>
                    <a:pt x="146304" y="4386"/>
                  </a:lnTo>
                  <a:lnTo>
                    <a:pt x="169487" y="626"/>
                  </a:lnTo>
                  <a:lnTo>
                    <a:pt x="176692" y="0"/>
                  </a:lnTo>
                  <a:lnTo>
                    <a:pt x="185777" y="2506"/>
                  </a:lnTo>
                  <a:lnTo>
                    <a:pt x="188284" y="4699"/>
                  </a:lnTo>
                  <a:close/>
                </a:path>
              </a:pathLst>
            </a:custGeom>
            <a:grpFill/>
            <a:ln w="6248" cap="rnd">
              <a:solidFill>
                <a:srgbClr val="0070C0"/>
              </a:solidFill>
              <a:prstDash val="solid"/>
              <a:round/>
            </a:ln>
          </p:spPr>
          <p:txBody>
            <a:bodyPr rtlCol="0" anchor="ctr"/>
            <a:lstStyle/>
            <a:p>
              <a:endParaRPr lang="vi-VN"/>
            </a:p>
          </p:txBody>
        </p:sp>
        <p:sp>
          <p:nvSpPr>
            <p:cNvPr id="114" name="Freeform: Shape 113">
              <a:hlinkClick r:id="" action="ppaction://noaction"/>
              <a:extLst>
                <a:ext uri="{FF2B5EF4-FFF2-40B4-BE49-F238E27FC236}">
                  <a16:creationId xmlns:a16="http://schemas.microsoft.com/office/drawing/2014/main" id="{074A0220-C541-431D-BC91-658F68094E5A}"/>
                </a:ext>
              </a:extLst>
            </p:cNvPr>
            <p:cNvSpPr/>
            <p:nvPr/>
          </p:nvSpPr>
          <p:spPr>
            <a:xfrm>
              <a:off x="4579889" y="3965594"/>
              <a:ext cx="552005" cy="654449"/>
            </a:xfrm>
            <a:custGeom>
              <a:avLst/>
              <a:gdLst>
                <a:gd name="connsiteX0" fmla="*/ 415101 w 552005"/>
                <a:gd name="connsiteY0" fmla="*/ 159462 h 654449"/>
                <a:gd name="connsiteX1" fmla="*/ 431705 w 552005"/>
                <a:gd name="connsiteY1" fmla="*/ 175439 h 654449"/>
                <a:gd name="connsiteX2" fmla="*/ 438284 w 552005"/>
                <a:gd name="connsiteY2" fmla="*/ 180138 h 654449"/>
                <a:gd name="connsiteX3" fmla="*/ 455828 w 552005"/>
                <a:gd name="connsiteY3" fmla="*/ 196429 h 654449"/>
                <a:gd name="connsiteX4" fmla="*/ 471492 w 552005"/>
                <a:gd name="connsiteY4" fmla="*/ 227444 h 654449"/>
                <a:gd name="connsiteX5" fmla="*/ 477131 w 552005"/>
                <a:gd name="connsiteY5" fmla="*/ 234650 h 654449"/>
                <a:gd name="connsiteX6" fmla="*/ 486843 w 552005"/>
                <a:gd name="connsiteY6" fmla="*/ 243735 h 654449"/>
                <a:gd name="connsiteX7" fmla="*/ 494362 w 552005"/>
                <a:gd name="connsiteY7" fmla="*/ 248747 h 654449"/>
                <a:gd name="connsiteX8" fmla="*/ 502507 w 552005"/>
                <a:gd name="connsiteY8" fmla="*/ 251880 h 654449"/>
                <a:gd name="connsiteX9" fmla="*/ 516292 w 552005"/>
                <a:gd name="connsiteY9" fmla="*/ 255326 h 654449"/>
                <a:gd name="connsiteX10" fmla="*/ 522244 w 552005"/>
                <a:gd name="connsiteY10" fmla="*/ 257520 h 654449"/>
                <a:gd name="connsiteX11" fmla="*/ 527257 w 552005"/>
                <a:gd name="connsiteY11" fmla="*/ 264098 h 654449"/>
                <a:gd name="connsiteX12" fmla="*/ 532269 w 552005"/>
                <a:gd name="connsiteY12" fmla="*/ 275690 h 654449"/>
                <a:gd name="connsiteX13" fmla="*/ 542607 w 552005"/>
                <a:gd name="connsiteY13" fmla="*/ 314537 h 654449"/>
                <a:gd name="connsiteX14" fmla="*/ 552006 w 552005"/>
                <a:gd name="connsiteY14" fmla="*/ 338973 h 654449"/>
                <a:gd name="connsiteX15" fmla="*/ 499061 w 552005"/>
                <a:gd name="connsiteY15" fmla="*/ 352758 h 654449"/>
                <a:gd name="connsiteX16" fmla="*/ 494362 w 552005"/>
                <a:gd name="connsiteY16" fmla="*/ 352444 h 654449"/>
                <a:gd name="connsiteX17" fmla="*/ 490916 w 552005"/>
                <a:gd name="connsiteY17" fmla="*/ 351191 h 654449"/>
                <a:gd name="connsiteX18" fmla="*/ 481517 w 552005"/>
                <a:gd name="connsiteY18" fmla="*/ 346492 h 654449"/>
                <a:gd name="connsiteX19" fmla="*/ 476191 w 552005"/>
                <a:gd name="connsiteY19" fmla="*/ 345239 h 654449"/>
                <a:gd name="connsiteX20" fmla="*/ 470239 w 552005"/>
                <a:gd name="connsiteY20" fmla="*/ 344925 h 654449"/>
                <a:gd name="connsiteX21" fmla="*/ 466166 w 552005"/>
                <a:gd name="connsiteY21" fmla="*/ 345865 h 654449"/>
                <a:gd name="connsiteX22" fmla="*/ 463033 w 552005"/>
                <a:gd name="connsiteY22" fmla="*/ 347745 h 654449"/>
                <a:gd name="connsiteX23" fmla="*/ 462407 w 552005"/>
                <a:gd name="connsiteY23" fmla="*/ 351818 h 654449"/>
                <a:gd name="connsiteX24" fmla="*/ 463347 w 552005"/>
                <a:gd name="connsiteY24" fmla="*/ 355264 h 654449"/>
                <a:gd name="connsiteX25" fmla="*/ 468359 w 552005"/>
                <a:gd name="connsiteY25" fmla="*/ 362470 h 654449"/>
                <a:gd name="connsiteX26" fmla="*/ 469612 w 552005"/>
                <a:gd name="connsiteY26" fmla="*/ 366229 h 654449"/>
                <a:gd name="connsiteX27" fmla="*/ 470239 w 552005"/>
                <a:gd name="connsiteY27" fmla="*/ 371868 h 654449"/>
                <a:gd name="connsiteX28" fmla="*/ 468673 w 552005"/>
                <a:gd name="connsiteY28" fmla="*/ 380953 h 654449"/>
                <a:gd name="connsiteX29" fmla="*/ 463660 w 552005"/>
                <a:gd name="connsiteY29" fmla="*/ 393484 h 654449"/>
                <a:gd name="connsiteX30" fmla="*/ 451755 w 552005"/>
                <a:gd name="connsiteY30" fmla="*/ 412281 h 654449"/>
                <a:gd name="connsiteX31" fmla="*/ 432018 w 552005"/>
                <a:gd name="connsiteY31" fmla="*/ 431078 h 654449"/>
                <a:gd name="connsiteX32" fmla="*/ 399750 w 552005"/>
                <a:gd name="connsiteY32" fmla="*/ 453948 h 654449"/>
                <a:gd name="connsiteX33" fmla="*/ 354324 w 552005"/>
                <a:gd name="connsiteY33" fmla="*/ 475252 h 654449"/>
                <a:gd name="connsiteX34" fmla="*/ 198622 w 552005"/>
                <a:gd name="connsiteY34" fmla="*/ 525377 h 654449"/>
                <a:gd name="connsiteX35" fmla="*/ 170113 w 552005"/>
                <a:gd name="connsiteY35" fmla="*/ 538535 h 654449"/>
                <a:gd name="connsiteX36" fmla="*/ 153509 w 552005"/>
                <a:gd name="connsiteY36" fmla="*/ 550440 h 654449"/>
                <a:gd name="connsiteX37" fmla="*/ 143797 w 552005"/>
                <a:gd name="connsiteY37" fmla="*/ 559525 h 654449"/>
                <a:gd name="connsiteX38" fmla="*/ 137218 w 552005"/>
                <a:gd name="connsiteY38" fmla="*/ 570490 h 654449"/>
                <a:gd name="connsiteX39" fmla="*/ 131579 w 552005"/>
                <a:gd name="connsiteY39" fmla="*/ 583021 h 654449"/>
                <a:gd name="connsiteX40" fmla="*/ 122494 w 552005"/>
                <a:gd name="connsiteY40" fmla="*/ 598059 h 654449"/>
                <a:gd name="connsiteX41" fmla="*/ 106830 w 552005"/>
                <a:gd name="connsiteY41" fmla="*/ 615290 h 654449"/>
                <a:gd name="connsiteX42" fmla="*/ 90226 w 552005"/>
                <a:gd name="connsiteY42" fmla="*/ 630327 h 654449"/>
                <a:gd name="connsiteX43" fmla="*/ 62343 w 552005"/>
                <a:gd name="connsiteY43" fmla="*/ 649751 h 654449"/>
                <a:gd name="connsiteX44" fmla="*/ 53571 w 552005"/>
                <a:gd name="connsiteY44" fmla="*/ 654450 h 654449"/>
                <a:gd name="connsiteX45" fmla="*/ 53258 w 552005"/>
                <a:gd name="connsiteY45" fmla="*/ 652257 h 654449"/>
                <a:gd name="connsiteX46" fmla="*/ 47306 w 552005"/>
                <a:gd name="connsiteY46" fmla="*/ 639412 h 654449"/>
                <a:gd name="connsiteX47" fmla="*/ 46679 w 552005"/>
                <a:gd name="connsiteY47" fmla="*/ 635340 h 654449"/>
                <a:gd name="connsiteX48" fmla="*/ 47306 w 552005"/>
                <a:gd name="connsiteY48" fmla="*/ 631267 h 654449"/>
                <a:gd name="connsiteX49" fmla="*/ 46993 w 552005"/>
                <a:gd name="connsiteY49" fmla="*/ 626881 h 654449"/>
                <a:gd name="connsiteX50" fmla="*/ 44486 w 552005"/>
                <a:gd name="connsiteY50" fmla="*/ 622808 h 654449"/>
                <a:gd name="connsiteX51" fmla="*/ 37907 w 552005"/>
                <a:gd name="connsiteY51" fmla="*/ 619989 h 654449"/>
                <a:gd name="connsiteX52" fmla="*/ 21930 w 552005"/>
                <a:gd name="connsiteY52" fmla="*/ 621555 h 654449"/>
                <a:gd name="connsiteX53" fmla="*/ 14724 w 552005"/>
                <a:gd name="connsiteY53" fmla="*/ 619049 h 654449"/>
                <a:gd name="connsiteX54" fmla="*/ 9712 w 552005"/>
                <a:gd name="connsiteY54" fmla="*/ 610903 h 654449"/>
                <a:gd name="connsiteX55" fmla="*/ 10025 w 552005"/>
                <a:gd name="connsiteY55" fmla="*/ 602132 h 654449"/>
                <a:gd name="connsiteX56" fmla="*/ 11278 w 552005"/>
                <a:gd name="connsiteY56" fmla="*/ 593046 h 654449"/>
                <a:gd name="connsiteX57" fmla="*/ 10338 w 552005"/>
                <a:gd name="connsiteY57" fmla="*/ 584274 h 654449"/>
                <a:gd name="connsiteX58" fmla="*/ 5639 w 552005"/>
                <a:gd name="connsiteY58" fmla="*/ 576755 h 654449"/>
                <a:gd name="connsiteX59" fmla="*/ 1880 w 552005"/>
                <a:gd name="connsiteY59" fmla="*/ 572683 h 654449"/>
                <a:gd name="connsiteX60" fmla="*/ 0 w 552005"/>
                <a:gd name="connsiteY60" fmla="*/ 567671 h 654449"/>
                <a:gd name="connsiteX61" fmla="*/ 1880 w 552005"/>
                <a:gd name="connsiteY61" fmla="*/ 557019 h 654449"/>
                <a:gd name="connsiteX62" fmla="*/ 16291 w 552005"/>
                <a:gd name="connsiteY62" fmla="*/ 515352 h 654449"/>
                <a:gd name="connsiteX63" fmla="*/ 18484 w 552005"/>
                <a:gd name="connsiteY63" fmla="*/ 500001 h 654449"/>
                <a:gd name="connsiteX64" fmla="*/ 18484 w 552005"/>
                <a:gd name="connsiteY64" fmla="*/ 495928 h 654449"/>
                <a:gd name="connsiteX65" fmla="*/ 17231 w 552005"/>
                <a:gd name="connsiteY65" fmla="*/ 491542 h 654449"/>
                <a:gd name="connsiteX66" fmla="*/ 13471 w 552005"/>
                <a:gd name="connsiteY66" fmla="*/ 483084 h 654449"/>
                <a:gd name="connsiteX67" fmla="*/ 12531 w 552005"/>
                <a:gd name="connsiteY67" fmla="*/ 479011 h 654449"/>
                <a:gd name="connsiteX68" fmla="*/ 13471 w 552005"/>
                <a:gd name="connsiteY68" fmla="*/ 469926 h 654449"/>
                <a:gd name="connsiteX69" fmla="*/ 16604 w 552005"/>
                <a:gd name="connsiteY69" fmla="*/ 462094 h 654449"/>
                <a:gd name="connsiteX70" fmla="*/ 25376 w 552005"/>
                <a:gd name="connsiteY70" fmla="*/ 446743 h 654449"/>
                <a:gd name="connsiteX71" fmla="*/ 26942 w 552005"/>
                <a:gd name="connsiteY71" fmla="*/ 438597 h 654449"/>
                <a:gd name="connsiteX72" fmla="*/ 28509 w 552005"/>
                <a:gd name="connsiteY72" fmla="*/ 434838 h 654449"/>
                <a:gd name="connsiteX73" fmla="*/ 31642 w 552005"/>
                <a:gd name="connsiteY73" fmla="*/ 431705 h 654449"/>
                <a:gd name="connsiteX74" fmla="*/ 37281 w 552005"/>
                <a:gd name="connsiteY74" fmla="*/ 430139 h 654449"/>
                <a:gd name="connsiteX75" fmla="*/ 39787 w 552005"/>
                <a:gd name="connsiteY75" fmla="*/ 432018 h 654449"/>
                <a:gd name="connsiteX76" fmla="*/ 41353 w 552005"/>
                <a:gd name="connsiteY76" fmla="*/ 434838 h 654449"/>
                <a:gd name="connsiteX77" fmla="*/ 44173 w 552005"/>
                <a:gd name="connsiteY77" fmla="*/ 436405 h 654449"/>
                <a:gd name="connsiteX78" fmla="*/ 52318 w 552005"/>
                <a:gd name="connsiteY78" fmla="*/ 434211 h 654449"/>
                <a:gd name="connsiteX79" fmla="*/ 57644 w 552005"/>
                <a:gd name="connsiteY79" fmla="*/ 429826 h 654449"/>
                <a:gd name="connsiteX80" fmla="*/ 61404 w 552005"/>
                <a:gd name="connsiteY80" fmla="*/ 422933 h 654449"/>
                <a:gd name="connsiteX81" fmla="*/ 66729 w 552005"/>
                <a:gd name="connsiteY81" fmla="*/ 411655 h 654449"/>
                <a:gd name="connsiteX82" fmla="*/ 68609 w 552005"/>
                <a:gd name="connsiteY82" fmla="*/ 402570 h 654449"/>
                <a:gd name="connsiteX83" fmla="*/ 70489 w 552005"/>
                <a:gd name="connsiteY83" fmla="*/ 396617 h 654449"/>
                <a:gd name="connsiteX84" fmla="*/ 76441 w 552005"/>
                <a:gd name="connsiteY84" fmla="*/ 387532 h 654449"/>
                <a:gd name="connsiteX85" fmla="*/ 78634 w 552005"/>
                <a:gd name="connsiteY85" fmla="*/ 382519 h 654449"/>
                <a:gd name="connsiteX86" fmla="*/ 79261 w 552005"/>
                <a:gd name="connsiteY86" fmla="*/ 375627 h 654449"/>
                <a:gd name="connsiteX87" fmla="*/ 77694 w 552005"/>
                <a:gd name="connsiteY87" fmla="*/ 362470 h 654449"/>
                <a:gd name="connsiteX88" fmla="*/ 78321 w 552005"/>
                <a:gd name="connsiteY88" fmla="*/ 355890 h 654449"/>
                <a:gd name="connsiteX89" fmla="*/ 88033 w 552005"/>
                <a:gd name="connsiteY89" fmla="*/ 333647 h 654449"/>
                <a:gd name="connsiteX90" fmla="*/ 90226 w 552005"/>
                <a:gd name="connsiteY90" fmla="*/ 322369 h 654449"/>
                <a:gd name="connsiteX91" fmla="*/ 85213 w 552005"/>
                <a:gd name="connsiteY91" fmla="*/ 310778 h 654449"/>
                <a:gd name="connsiteX92" fmla="*/ 85840 w 552005"/>
                <a:gd name="connsiteY92" fmla="*/ 304512 h 654449"/>
                <a:gd name="connsiteX93" fmla="*/ 82707 w 552005"/>
                <a:gd name="connsiteY93" fmla="*/ 300439 h 654449"/>
                <a:gd name="connsiteX94" fmla="*/ 78321 w 552005"/>
                <a:gd name="connsiteY94" fmla="*/ 296680 h 654449"/>
                <a:gd name="connsiteX95" fmla="*/ 75815 w 552005"/>
                <a:gd name="connsiteY95" fmla="*/ 292607 h 654449"/>
                <a:gd name="connsiteX96" fmla="*/ 80514 w 552005"/>
                <a:gd name="connsiteY96" fmla="*/ 286968 h 654449"/>
                <a:gd name="connsiteX97" fmla="*/ 78321 w 552005"/>
                <a:gd name="connsiteY97" fmla="*/ 280702 h 654449"/>
                <a:gd name="connsiteX98" fmla="*/ 73935 w 552005"/>
                <a:gd name="connsiteY98" fmla="*/ 273810 h 654449"/>
                <a:gd name="connsiteX99" fmla="*/ 72682 w 552005"/>
                <a:gd name="connsiteY99" fmla="*/ 266918 h 654449"/>
                <a:gd name="connsiteX100" fmla="*/ 76128 w 552005"/>
                <a:gd name="connsiteY100" fmla="*/ 260966 h 654449"/>
                <a:gd name="connsiteX101" fmla="*/ 93672 w 552005"/>
                <a:gd name="connsiteY101" fmla="*/ 243735 h 654449"/>
                <a:gd name="connsiteX102" fmla="*/ 99937 w 552005"/>
                <a:gd name="connsiteY102" fmla="*/ 235276 h 654449"/>
                <a:gd name="connsiteX103" fmla="*/ 101191 w 552005"/>
                <a:gd name="connsiteY103" fmla="*/ 230577 h 654449"/>
                <a:gd name="connsiteX104" fmla="*/ 97744 w 552005"/>
                <a:gd name="connsiteY104" fmla="*/ 226818 h 654449"/>
                <a:gd name="connsiteX105" fmla="*/ 72055 w 552005"/>
                <a:gd name="connsiteY105" fmla="*/ 207081 h 654449"/>
                <a:gd name="connsiteX106" fmla="*/ 65476 w 552005"/>
                <a:gd name="connsiteY106" fmla="*/ 203634 h 654449"/>
                <a:gd name="connsiteX107" fmla="*/ 60464 w 552005"/>
                <a:gd name="connsiteY107" fmla="*/ 199875 h 654449"/>
                <a:gd name="connsiteX108" fmla="*/ 57018 w 552005"/>
                <a:gd name="connsiteY108" fmla="*/ 194863 h 654449"/>
                <a:gd name="connsiteX109" fmla="*/ 55138 w 552005"/>
                <a:gd name="connsiteY109" fmla="*/ 189224 h 654449"/>
                <a:gd name="connsiteX110" fmla="*/ 55764 w 552005"/>
                <a:gd name="connsiteY110" fmla="*/ 182645 h 654449"/>
                <a:gd name="connsiteX111" fmla="*/ 52945 w 552005"/>
                <a:gd name="connsiteY111" fmla="*/ 175439 h 654449"/>
                <a:gd name="connsiteX112" fmla="*/ 53258 w 552005"/>
                <a:gd name="connsiteY112" fmla="*/ 169486 h 654449"/>
                <a:gd name="connsiteX113" fmla="*/ 57331 w 552005"/>
                <a:gd name="connsiteY113" fmla="*/ 165727 h 654449"/>
                <a:gd name="connsiteX114" fmla="*/ 65476 w 552005"/>
                <a:gd name="connsiteY114" fmla="*/ 165101 h 654449"/>
                <a:gd name="connsiteX115" fmla="*/ 84587 w 552005"/>
                <a:gd name="connsiteY115" fmla="*/ 159148 h 654449"/>
                <a:gd name="connsiteX116" fmla="*/ 91479 w 552005"/>
                <a:gd name="connsiteY116" fmla="*/ 158522 h 654449"/>
                <a:gd name="connsiteX117" fmla="*/ 103070 w 552005"/>
                <a:gd name="connsiteY117" fmla="*/ 160715 h 654449"/>
                <a:gd name="connsiteX118" fmla="*/ 109649 w 552005"/>
                <a:gd name="connsiteY118" fmla="*/ 160088 h 654449"/>
                <a:gd name="connsiteX119" fmla="*/ 114349 w 552005"/>
                <a:gd name="connsiteY119" fmla="*/ 155075 h 654449"/>
                <a:gd name="connsiteX120" fmla="*/ 114662 w 552005"/>
                <a:gd name="connsiteY120" fmla="*/ 150376 h 654449"/>
                <a:gd name="connsiteX121" fmla="*/ 110902 w 552005"/>
                <a:gd name="connsiteY121" fmla="*/ 142544 h 654449"/>
                <a:gd name="connsiteX122" fmla="*/ 110589 w 552005"/>
                <a:gd name="connsiteY122" fmla="*/ 138158 h 654449"/>
                <a:gd name="connsiteX123" fmla="*/ 112782 w 552005"/>
                <a:gd name="connsiteY123" fmla="*/ 134712 h 654449"/>
                <a:gd name="connsiteX124" fmla="*/ 121241 w 552005"/>
                <a:gd name="connsiteY124" fmla="*/ 127820 h 654449"/>
                <a:gd name="connsiteX125" fmla="*/ 125627 w 552005"/>
                <a:gd name="connsiteY125" fmla="*/ 121241 h 654449"/>
                <a:gd name="connsiteX126" fmla="*/ 128133 w 552005"/>
                <a:gd name="connsiteY126" fmla="*/ 112782 h 654449"/>
                <a:gd name="connsiteX127" fmla="*/ 129073 w 552005"/>
                <a:gd name="connsiteY127" fmla="*/ 98371 h 654449"/>
                <a:gd name="connsiteX128" fmla="*/ 130639 w 552005"/>
                <a:gd name="connsiteY128" fmla="*/ 94298 h 654449"/>
                <a:gd name="connsiteX129" fmla="*/ 134712 w 552005"/>
                <a:gd name="connsiteY129" fmla="*/ 90539 h 654449"/>
                <a:gd name="connsiteX130" fmla="*/ 139098 w 552005"/>
                <a:gd name="connsiteY130" fmla="*/ 93672 h 654449"/>
                <a:gd name="connsiteX131" fmla="*/ 141918 w 552005"/>
                <a:gd name="connsiteY131" fmla="*/ 92732 h 654449"/>
                <a:gd name="connsiteX132" fmla="*/ 143171 w 552005"/>
                <a:gd name="connsiteY132" fmla="*/ 90226 h 654449"/>
                <a:gd name="connsiteX133" fmla="*/ 146303 w 552005"/>
                <a:gd name="connsiteY133" fmla="*/ 69236 h 654449"/>
                <a:gd name="connsiteX134" fmla="*/ 146303 w 552005"/>
                <a:gd name="connsiteY134" fmla="*/ 62344 h 654449"/>
                <a:gd name="connsiteX135" fmla="*/ 143484 w 552005"/>
                <a:gd name="connsiteY135" fmla="*/ 56391 h 654449"/>
                <a:gd name="connsiteX136" fmla="*/ 137218 w 552005"/>
                <a:gd name="connsiteY136" fmla="*/ 49499 h 654449"/>
                <a:gd name="connsiteX137" fmla="*/ 118421 w 552005"/>
                <a:gd name="connsiteY137" fmla="*/ 35088 h 654449"/>
                <a:gd name="connsiteX138" fmla="*/ 113409 w 552005"/>
                <a:gd name="connsiteY138" fmla="*/ 29449 h 654449"/>
                <a:gd name="connsiteX139" fmla="*/ 110589 w 552005"/>
                <a:gd name="connsiteY139" fmla="*/ 21617 h 654449"/>
                <a:gd name="connsiteX140" fmla="*/ 109649 w 552005"/>
                <a:gd name="connsiteY140" fmla="*/ 4699 h 654449"/>
                <a:gd name="connsiteX141" fmla="*/ 109023 w 552005"/>
                <a:gd name="connsiteY141" fmla="*/ 3133 h 654449"/>
                <a:gd name="connsiteX142" fmla="*/ 119988 w 552005"/>
                <a:gd name="connsiteY142" fmla="*/ 0 h 654449"/>
                <a:gd name="connsiteX143" fmla="*/ 132832 w 552005"/>
                <a:gd name="connsiteY143" fmla="*/ 2506 h 654449"/>
                <a:gd name="connsiteX144" fmla="*/ 140038 w 552005"/>
                <a:gd name="connsiteY144" fmla="*/ 5012 h 654449"/>
                <a:gd name="connsiteX145" fmla="*/ 156955 w 552005"/>
                <a:gd name="connsiteY145" fmla="*/ 17231 h 654449"/>
                <a:gd name="connsiteX146" fmla="*/ 162281 w 552005"/>
                <a:gd name="connsiteY146" fmla="*/ 23809 h 654449"/>
                <a:gd name="connsiteX147" fmla="*/ 165727 w 552005"/>
                <a:gd name="connsiteY147" fmla="*/ 30389 h 654449"/>
                <a:gd name="connsiteX148" fmla="*/ 168547 w 552005"/>
                <a:gd name="connsiteY148" fmla="*/ 42293 h 654449"/>
                <a:gd name="connsiteX149" fmla="*/ 170740 w 552005"/>
                <a:gd name="connsiteY149" fmla="*/ 46366 h 654449"/>
                <a:gd name="connsiteX150" fmla="*/ 174186 w 552005"/>
                <a:gd name="connsiteY150" fmla="*/ 48559 h 654449"/>
                <a:gd name="connsiteX151" fmla="*/ 187344 w 552005"/>
                <a:gd name="connsiteY151" fmla="*/ 48872 h 654449"/>
                <a:gd name="connsiteX152" fmla="*/ 194236 w 552005"/>
                <a:gd name="connsiteY152" fmla="*/ 50439 h 654449"/>
                <a:gd name="connsiteX153" fmla="*/ 203008 w 552005"/>
                <a:gd name="connsiteY153" fmla="*/ 56391 h 654449"/>
                <a:gd name="connsiteX154" fmla="*/ 208960 w 552005"/>
                <a:gd name="connsiteY154" fmla="*/ 62344 h 654449"/>
                <a:gd name="connsiteX155" fmla="*/ 219925 w 552005"/>
                <a:gd name="connsiteY155" fmla="*/ 75501 h 654449"/>
                <a:gd name="connsiteX156" fmla="*/ 225564 w 552005"/>
                <a:gd name="connsiteY156" fmla="*/ 80514 h 654449"/>
                <a:gd name="connsiteX157" fmla="*/ 230577 w 552005"/>
                <a:gd name="connsiteY157" fmla="*/ 83020 h 654449"/>
                <a:gd name="connsiteX158" fmla="*/ 238096 w 552005"/>
                <a:gd name="connsiteY158" fmla="*/ 83333 h 654449"/>
                <a:gd name="connsiteX159" fmla="*/ 251880 w 552005"/>
                <a:gd name="connsiteY159" fmla="*/ 80201 h 654449"/>
                <a:gd name="connsiteX160" fmla="*/ 259086 w 552005"/>
                <a:gd name="connsiteY160" fmla="*/ 79574 h 654449"/>
                <a:gd name="connsiteX161" fmla="*/ 267231 w 552005"/>
                <a:gd name="connsiteY161" fmla="*/ 81141 h 654449"/>
                <a:gd name="connsiteX162" fmla="*/ 277256 w 552005"/>
                <a:gd name="connsiteY162" fmla="*/ 85527 h 654449"/>
                <a:gd name="connsiteX163" fmla="*/ 291667 w 552005"/>
                <a:gd name="connsiteY163" fmla="*/ 95238 h 654449"/>
                <a:gd name="connsiteX164" fmla="*/ 315790 w 552005"/>
                <a:gd name="connsiteY164" fmla="*/ 116228 h 654449"/>
                <a:gd name="connsiteX165" fmla="*/ 318923 w 552005"/>
                <a:gd name="connsiteY165" fmla="*/ 121241 h 654449"/>
                <a:gd name="connsiteX166" fmla="*/ 320803 w 552005"/>
                <a:gd name="connsiteY166" fmla="*/ 127507 h 654449"/>
                <a:gd name="connsiteX167" fmla="*/ 320489 w 552005"/>
                <a:gd name="connsiteY167" fmla="*/ 134712 h 654449"/>
                <a:gd name="connsiteX168" fmla="*/ 318296 w 552005"/>
                <a:gd name="connsiteY168" fmla="*/ 150063 h 654449"/>
                <a:gd name="connsiteX169" fmla="*/ 318609 w 552005"/>
                <a:gd name="connsiteY169" fmla="*/ 157895 h 654449"/>
                <a:gd name="connsiteX170" fmla="*/ 321116 w 552005"/>
                <a:gd name="connsiteY170" fmla="*/ 163848 h 654449"/>
                <a:gd name="connsiteX171" fmla="*/ 330201 w 552005"/>
                <a:gd name="connsiteY171" fmla="*/ 173873 h 654449"/>
                <a:gd name="connsiteX172" fmla="*/ 333647 w 552005"/>
                <a:gd name="connsiteY172" fmla="*/ 179512 h 654449"/>
                <a:gd name="connsiteX173" fmla="*/ 339286 w 552005"/>
                <a:gd name="connsiteY173" fmla="*/ 192043 h 654449"/>
                <a:gd name="connsiteX174" fmla="*/ 343359 w 552005"/>
                <a:gd name="connsiteY174" fmla="*/ 197056 h 654449"/>
                <a:gd name="connsiteX175" fmla="*/ 348058 w 552005"/>
                <a:gd name="connsiteY175" fmla="*/ 199875 h 654449"/>
                <a:gd name="connsiteX176" fmla="*/ 354011 w 552005"/>
                <a:gd name="connsiteY176" fmla="*/ 199248 h 654449"/>
                <a:gd name="connsiteX177" fmla="*/ 360590 w 552005"/>
                <a:gd name="connsiteY177" fmla="*/ 195802 h 654449"/>
                <a:gd name="connsiteX178" fmla="*/ 369988 w 552005"/>
                <a:gd name="connsiteY178" fmla="*/ 186404 h 654449"/>
                <a:gd name="connsiteX179" fmla="*/ 373434 w 552005"/>
                <a:gd name="connsiteY179" fmla="*/ 179512 h 654449"/>
                <a:gd name="connsiteX180" fmla="*/ 374374 w 552005"/>
                <a:gd name="connsiteY180" fmla="*/ 172933 h 654449"/>
                <a:gd name="connsiteX181" fmla="*/ 372494 w 552005"/>
                <a:gd name="connsiteY181" fmla="*/ 161968 h 654449"/>
                <a:gd name="connsiteX182" fmla="*/ 372181 w 552005"/>
                <a:gd name="connsiteY182" fmla="*/ 156015 h 654449"/>
                <a:gd name="connsiteX183" fmla="*/ 375314 w 552005"/>
                <a:gd name="connsiteY183" fmla="*/ 152569 h 654449"/>
                <a:gd name="connsiteX184" fmla="*/ 380953 w 552005"/>
                <a:gd name="connsiteY184" fmla="*/ 151943 h 654449"/>
                <a:gd name="connsiteX185" fmla="*/ 401943 w 552005"/>
                <a:gd name="connsiteY185" fmla="*/ 158208 h 654449"/>
                <a:gd name="connsiteX186" fmla="*/ 415101 w 552005"/>
                <a:gd name="connsiteY186" fmla="*/ 159462 h 65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552005" h="654449">
                  <a:moveTo>
                    <a:pt x="415101" y="159462"/>
                  </a:moveTo>
                  <a:lnTo>
                    <a:pt x="431705" y="175439"/>
                  </a:lnTo>
                  <a:lnTo>
                    <a:pt x="438284" y="180138"/>
                  </a:lnTo>
                  <a:lnTo>
                    <a:pt x="455828" y="196429"/>
                  </a:lnTo>
                  <a:lnTo>
                    <a:pt x="471492" y="227444"/>
                  </a:lnTo>
                  <a:lnTo>
                    <a:pt x="477131" y="234650"/>
                  </a:lnTo>
                  <a:lnTo>
                    <a:pt x="486843" y="243735"/>
                  </a:lnTo>
                  <a:lnTo>
                    <a:pt x="494362" y="248747"/>
                  </a:lnTo>
                  <a:lnTo>
                    <a:pt x="502507" y="251880"/>
                  </a:lnTo>
                  <a:lnTo>
                    <a:pt x="516292" y="255326"/>
                  </a:lnTo>
                  <a:lnTo>
                    <a:pt x="522244" y="257520"/>
                  </a:lnTo>
                  <a:lnTo>
                    <a:pt x="527257" y="264098"/>
                  </a:lnTo>
                  <a:lnTo>
                    <a:pt x="532269" y="275690"/>
                  </a:lnTo>
                  <a:lnTo>
                    <a:pt x="542607" y="314537"/>
                  </a:lnTo>
                  <a:lnTo>
                    <a:pt x="552006" y="338973"/>
                  </a:lnTo>
                  <a:lnTo>
                    <a:pt x="499061" y="352758"/>
                  </a:lnTo>
                  <a:lnTo>
                    <a:pt x="494362" y="352444"/>
                  </a:lnTo>
                  <a:lnTo>
                    <a:pt x="490916" y="351191"/>
                  </a:lnTo>
                  <a:lnTo>
                    <a:pt x="481517" y="346492"/>
                  </a:lnTo>
                  <a:lnTo>
                    <a:pt x="476191" y="345239"/>
                  </a:lnTo>
                  <a:lnTo>
                    <a:pt x="470239" y="344925"/>
                  </a:lnTo>
                  <a:lnTo>
                    <a:pt x="466166" y="345865"/>
                  </a:lnTo>
                  <a:lnTo>
                    <a:pt x="463033" y="347745"/>
                  </a:lnTo>
                  <a:lnTo>
                    <a:pt x="462407" y="351818"/>
                  </a:lnTo>
                  <a:lnTo>
                    <a:pt x="463347" y="355264"/>
                  </a:lnTo>
                  <a:lnTo>
                    <a:pt x="468359" y="362470"/>
                  </a:lnTo>
                  <a:lnTo>
                    <a:pt x="469612" y="366229"/>
                  </a:lnTo>
                  <a:lnTo>
                    <a:pt x="470239" y="371868"/>
                  </a:lnTo>
                  <a:lnTo>
                    <a:pt x="468673" y="380953"/>
                  </a:lnTo>
                  <a:lnTo>
                    <a:pt x="463660" y="393484"/>
                  </a:lnTo>
                  <a:lnTo>
                    <a:pt x="451755" y="412281"/>
                  </a:lnTo>
                  <a:lnTo>
                    <a:pt x="432018" y="431078"/>
                  </a:lnTo>
                  <a:lnTo>
                    <a:pt x="399750" y="453948"/>
                  </a:lnTo>
                  <a:lnTo>
                    <a:pt x="354324" y="475252"/>
                  </a:lnTo>
                  <a:lnTo>
                    <a:pt x="198622" y="525377"/>
                  </a:lnTo>
                  <a:lnTo>
                    <a:pt x="170113" y="538535"/>
                  </a:lnTo>
                  <a:lnTo>
                    <a:pt x="153509" y="550440"/>
                  </a:lnTo>
                  <a:lnTo>
                    <a:pt x="143797" y="559525"/>
                  </a:lnTo>
                  <a:lnTo>
                    <a:pt x="137218" y="570490"/>
                  </a:lnTo>
                  <a:lnTo>
                    <a:pt x="131579" y="583021"/>
                  </a:lnTo>
                  <a:lnTo>
                    <a:pt x="122494" y="598059"/>
                  </a:lnTo>
                  <a:lnTo>
                    <a:pt x="106830" y="615290"/>
                  </a:lnTo>
                  <a:lnTo>
                    <a:pt x="90226" y="630327"/>
                  </a:lnTo>
                  <a:lnTo>
                    <a:pt x="62343" y="649751"/>
                  </a:lnTo>
                  <a:lnTo>
                    <a:pt x="53571" y="654450"/>
                  </a:lnTo>
                  <a:lnTo>
                    <a:pt x="53258" y="652257"/>
                  </a:lnTo>
                  <a:lnTo>
                    <a:pt x="47306" y="639412"/>
                  </a:lnTo>
                  <a:lnTo>
                    <a:pt x="46679" y="635340"/>
                  </a:lnTo>
                  <a:lnTo>
                    <a:pt x="47306" y="631267"/>
                  </a:lnTo>
                  <a:lnTo>
                    <a:pt x="46993" y="626881"/>
                  </a:lnTo>
                  <a:lnTo>
                    <a:pt x="44486" y="622808"/>
                  </a:lnTo>
                  <a:lnTo>
                    <a:pt x="37907" y="619989"/>
                  </a:lnTo>
                  <a:lnTo>
                    <a:pt x="21930" y="621555"/>
                  </a:lnTo>
                  <a:lnTo>
                    <a:pt x="14724" y="619049"/>
                  </a:lnTo>
                  <a:lnTo>
                    <a:pt x="9712" y="610903"/>
                  </a:lnTo>
                  <a:lnTo>
                    <a:pt x="10025" y="602132"/>
                  </a:lnTo>
                  <a:lnTo>
                    <a:pt x="11278" y="593046"/>
                  </a:lnTo>
                  <a:lnTo>
                    <a:pt x="10338" y="584274"/>
                  </a:lnTo>
                  <a:lnTo>
                    <a:pt x="5639" y="576755"/>
                  </a:lnTo>
                  <a:lnTo>
                    <a:pt x="1880" y="572683"/>
                  </a:lnTo>
                  <a:lnTo>
                    <a:pt x="0" y="567671"/>
                  </a:lnTo>
                  <a:lnTo>
                    <a:pt x="1880" y="557019"/>
                  </a:lnTo>
                  <a:lnTo>
                    <a:pt x="16291" y="515352"/>
                  </a:lnTo>
                  <a:lnTo>
                    <a:pt x="18484" y="500001"/>
                  </a:lnTo>
                  <a:lnTo>
                    <a:pt x="18484" y="495928"/>
                  </a:lnTo>
                  <a:lnTo>
                    <a:pt x="17231" y="491542"/>
                  </a:lnTo>
                  <a:lnTo>
                    <a:pt x="13471" y="483084"/>
                  </a:lnTo>
                  <a:lnTo>
                    <a:pt x="12531" y="479011"/>
                  </a:lnTo>
                  <a:lnTo>
                    <a:pt x="13471" y="469926"/>
                  </a:lnTo>
                  <a:lnTo>
                    <a:pt x="16604" y="462094"/>
                  </a:lnTo>
                  <a:lnTo>
                    <a:pt x="25376" y="446743"/>
                  </a:lnTo>
                  <a:lnTo>
                    <a:pt x="26942" y="438597"/>
                  </a:lnTo>
                  <a:lnTo>
                    <a:pt x="28509" y="434838"/>
                  </a:lnTo>
                  <a:lnTo>
                    <a:pt x="31642" y="431705"/>
                  </a:lnTo>
                  <a:lnTo>
                    <a:pt x="37281" y="430139"/>
                  </a:lnTo>
                  <a:lnTo>
                    <a:pt x="39787" y="432018"/>
                  </a:lnTo>
                  <a:lnTo>
                    <a:pt x="41353" y="434838"/>
                  </a:lnTo>
                  <a:lnTo>
                    <a:pt x="44173" y="436405"/>
                  </a:lnTo>
                  <a:lnTo>
                    <a:pt x="52318" y="434211"/>
                  </a:lnTo>
                  <a:lnTo>
                    <a:pt x="57644" y="429826"/>
                  </a:lnTo>
                  <a:lnTo>
                    <a:pt x="61404" y="422933"/>
                  </a:lnTo>
                  <a:lnTo>
                    <a:pt x="66729" y="411655"/>
                  </a:lnTo>
                  <a:lnTo>
                    <a:pt x="68609" y="402570"/>
                  </a:lnTo>
                  <a:lnTo>
                    <a:pt x="70489" y="396617"/>
                  </a:lnTo>
                  <a:lnTo>
                    <a:pt x="76441" y="387532"/>
                  </a:lnTo>
                  <a:lnTo>
                    <a:pt x="78634" y="382519"/>
                  </a:lnTo>
                  <a:lnTo>
                    <a:pt x="79261" y="375627"/>
                  </a:lnTo>
                  <a:lnTo>
                    <a:pt x="77694" y="362470"/>
                  </a:lnTo>
                  <a:lnTo>
                    <a:pt x="78321" y="355890"/>
                  </a:lnTo>
                  <a:lnTo>
                    <a:pt x="88033" y="333647"/>
                  </a:lnTo>
                  <a:lnTo>
                    <a:pt x="90226" y="322369"/>
                  </a:lnTo>
                  <a:lnTo>
                    <a:pt x="85213" y="310778"/>
                  </a:lnTo>
                  <a:lnTo>
                    <a:pt x="85840" y="304512"/>
                  </a:lnTo>
                  <a:lnTo>
                    <a:pt x="82707" y="300439"/>
                  </a:lnTo>
                  <a:lnTo>
                    <a:pt x="78321" y="296680"/>
                  </a:lnTo>
                  <a:lnTo>
                    <a:pt x="75815" y="292607"/>
                  </a:lnTo>
                  <a:lnTo>
                    <a:pt x="80514" y="286968"/>
                  </a:lnTo>
                  <a:lnTo>
                    <a:pt x="78321" y="280702"/>
                  </a:lnTo>
                  <a:lnTo>
                    <a:pt x="73935" y="273810"/>
                  </a:lnTo>
                  <a:lnTo>
                    <a:pt x="72682" y="266918"/>
                  </a:lnTo>
                  <a:lnTo>
                    <a:pt x="76128" y="260966"/>
                  </a:lnTo>
                  <a:lnTo>
                    <a:pt x="93672" y="243735"/>
                  </a:lnTo>
                  <a:lnTo>
                    <a:pt x="99937" y="235276"/>
                  </a:lnTo>
                  <a:lnTo>
                    <a:pt x="101191" y="230577"/>
                  </a:lnTo>
                  <a:lnTo>
                    <a:pt x="97744" y="226818"/>
                  </a:lnTo>
                  <a:lnTo>
                    <a:pt x="72055" y="207081"/>
                  </a:lnTo>
                  <a:lnTo>
                    <a:pt x="65476" y="203634"/>
                  </a:lnTo>
                  <a:lnTo>
                    <a:pt x="60464" y="199875"/>
                  </a:lnTo>
                  <a:lnTo>
                    <a:pt x="57018" y="194863"/>
                  </a:lnTo>
                  <a:lnTo>
                    <a:pt x="55138" y="189224"/>
                  </a:lnTo>
                  <a:lnTo>
                    <a:pt x="55764" y="182645"/>
                  </a:lnTo>
                  <a:lnTo>
                    <a:pt x="52945" y="175439"/>
                  </a:lnTo>
                  <a:lnTo>
                    <a:pt x="53258" y="169486"/>
                  </a:lnTo>
                  <a:lnTo>
                    <a:pt x="57331" y="165727"/>
                  </a:lnTo>
                  <a:lnTo>
                    <a:pt x="65476" y="165101"/>
                  </a:lnTo>
                  <a:lnTo>
                    <a:pt x="84587" y="159148"/>
                  </a:lnTo>
                  <a:lnTo>
                    <a:pt x="91479" y="158522"/>
                  </a:lnTo>
                  <a:lnTo>
                    <a:pt x="103070" y="160715"/>
                  </a:lnTo>
                  <a:lnTo>
                    <a:pt x="109649" y="160088"/>
                  </a:lnTo>
                  <a:lnTo>
                    <a:pt x="114349" y="155075"/>
                  </a:lnTo>
                  <a:lnTo>
                    <a:pt x="114662" y="150376"/>
                  </a:lnTo>
                  <a:lnTo>
                    <a:pt x="110902" y="142544"/>
                  </a:lnTo>
                  <a:lnTo>
                    <a:pt x="110589" y="138158"/>
                  </a:lnTo>
                  <a:lnTo>
                    <a:pt x="112782" y="134712"/>
                  </a:lnTo>
                  <a:lnTo>
                    <a:pt x="121241" y="127820"/>
                  </a:lnTo>
                  <a:lnTo>
                    <a:pt x="125627" y="121241"/>
                  </a:lnTo>
                  <a:lnTo>
                    <a:pt x="128133" y="112782"/>
                  </a:lnTo>
                  <a:lnTo>
                    <a:pt x="129073" y="98371"/>
                  </a:lnTo>
                  <a:lnTo>
                    <a:pt x="130639" y="94298"/>
                  </a:lnTo>
                  <a:lnTo>
                    <a:pt x="134712" y="90539"/>
                  </a:lnTo>
                  <a:lnTo>
                    <a:pt x="139098" y="93672"/>
                  </a:lnTo>
                  <a:lnTo>
                    <a:pt x="141918" y="92732"/>
                  </a:lnTo>
                  <a:lnTo>
                    <a:pt x="143171" y="90226"/>
                  </a:lnTo>
                  <a:lnTo>
                    <a:pt x="146303" y="69236"/>
                  </a:lnTo>
                  <a:lnTo>
                    <a:pt x="146303" y="62344"/>
                  </a:lnTo>
                  <a:lnTo>
                    <a:pt x="143484" y="56391"/>
                  </a:lnTo>
                  <a:lnTo>
                    <a:pt x="137218" y="49499"/>
                  </a:lnTo>
                  <a:lnTo>
                    <a:pt x="118421" y="35088"/>
                  </a:lnTo>
                  <a:lnTo>
                    <a:pt x="113409" y="29449"/>
                  </a:lnTo>
                  <a:lnTo>
                    <a:pt x="110589" y="21617"/>
                  </a:lnTo>
                  <a:lnTo>
                    <a:pt x="109649" y="4699"/>
                  </a:lnTo>
                  <a:lnTo>
                    <a:pt x="109023" y="3133"/>
                  </a:lnTo>
                  <a:lnTo>
                    <a:pt x="119988" y="0"/>
                  </a:lnTo>
                  <a:lnTo>
                    <a:pt x="132832" y="2506"/>
                  </a:lnTo>
                  <a:lnTo>
                    <a:pt x="140038" y="5012"/>
                  </a:lnTo>
                  <a:lnTo>
                    <a:pt x="156955" y="17231"/>
                  </a:lnTo>
                  <a:lnTo>
                    <a:pt x="162281" y="23809"/>
                  </a:lnTo>
                  <a:lnTo>
                    <a:pt x="165727" y="30389"/>
                  </a:lnTo>
                  <a:lnTo>
                    <a:pt x="168547" y="42293"/>
                  </a:lnTo>
                  <a:lnTo>
                    <a:pt x="170740" y="46366"/>
                  </a:lnTo>
                  <a:lnTo>
                    <a:pt x="174186" y="48559"/>
                  </a:lnTo>
                  <a:lnTo>
                    <a:pt x="187344" y="48872"/>
                  </a:lnTo>
                  <a:lnTo>
                    <a:pt x="194236" y="50439"/>
                  </a:lnTo>
                  <a:lnTo>
                    <a:pt x="203008" y="56391"/>
                  </a:lnTo>
                  <a:lnTo>
                    <a:pt x="208960" y="62344"/>
                  </a:lnTo>
                  <a:lnTo>
                    <a:pt x="219925" y="75501"/>
                  </a:lnTo>
                  <a:lnTo>
                    <a:pt x="225564" y="80514"/>
                  </a:lnTo>
                  <a:lnTo>
                    <a:pt x="230577" y="83020"/>
                  </a:lnTo>
                  <a:lnTo>
                    <a:pt x="238096" y="83333"/>
                  </a:lnTo>
                  <a:lnTo>
                    <a:pt x="251880" y="80201"/>
                  </a:lnTo>
                  <a:lnTo>
                    <a:pt x="259086" y="79574"/>
                  </a:lnTo>
                  <a:lnTo>
                    <a:pt x="267231" y="81141"/>
                  </a:lnTo>
                  <a:lnTo>
                    <a:pt x="277256" y="85527"/>
                  </a:lnTo>
                  <a:lnTo>
                    <a:pt x="291667" y="95238"/>
                  </a:lnTo>
                  <a:lnTo>
                    <a:pt x="315790" y="116228"/>
                  </a:lnTo>
                  <a:lnTo>
                    <a:pt x="318923" y="121241"/>
                  </a:lnTo>
                  <a:lnTo>
                    <a:pt x="320803" y="127507"/>
                  </a:lnTo>
                  <a:lnTo>
                    <a:pt x="320489" y="134712"/>
                  </a:lnTo>
                  <a:lnTo>
                    <a:pt x="318296" y="150063"/>
                  </a:lnTo>
                  <a:lnTo>
                    <a:pt x="318609" y="157895"/>
                  </a:lnTo>
                  <a:lnTo>
                    <a:pt x="321116" y="163848"/>
                  </a:lnTo>
                  <a:lnTo>
                    <a:pt x="330201" y="173873"/>
                  </a:lnTo>
                  <a:lnTo>
                    <a:pt x="333647" y="179512"/>
                  </a:lnTo>
                  <a:lnTo>
                    <a:pt x="339286" y="192043"/>
                  </a:lnTo>
                  <a:lnTo>
                    <a:pt x="343359" y="197056"/>
                  </a:lnTo>
                  <a:lnTo>
                    <a:pt x="348058" y="199875"/>
                  </a:lnTo>
                  <a:lnTo>
                    <a:pt x="354011" y="199248"/>
                  </a:lnTo>
                  <a:lnTo>
                    <a:pt x="360590" y="195802"/>
                  </a:lnTo>
                  <a:lnTo>
                    <a:pt x="369988" y="186404"/>
                  </a:lnTo>
                  <a:lnTo>
                    <a:pt x="373434" y="179512"/>
                  </a:lnTo>
                  <a:lnTo>
                    <a:pt x="374374" y="172933"/>
                  </a:lnTo>
                  <a:lnTo>
                    <a:pt x="372494" y="161968"/>
                  </a:lnTo>
                  <a:lnTo>
                    <a:pt x="372181" y="156015"/>
                  </a:lnTo>
                  <a:lnTo>
                    <a:pt x="375314" y="152569"/>
                  </a:lnTo>
                  <a:lnTo>
                    <a:pt x="380953" y="151943"/>
                  </a:lnTo>
                  <a:lnTo>
                    <a:pt x="401943" y="158208"/>
                  </a:lnTo>
                  <a:lnTo>
                    <a:pt x="415101" y="159462"/>
                  </a:lnTo>
                  <a:close/>
                </a:path>
              </a:pathLst>
            </a:custGeom>
            <a:grpFill/>
            <a:ln w="6248" cap="rnd">
              <a:solidFill>
                <a:srgbClr val="0070C0"/>
              </a:solidFill>
              <a:prstDash val="solid"/>
              <a:round/>
            </a:ln>
          </p:spPr>
          <p:txBody>
            <a:bodyPr rtlCol="0" anchor="ctr"/>
            <a:lstStyle/>
            <a:p>
              <a:endParaRPr lang="vi-VN"/>
            </a:p>
          </p:txBody>
        </p:sp>
        <p:sp>
          <p:nvSpPr>
            <p:cNvPr id="115" name="Freeform: Shape 114">
              <a:extLst>
                <a:ext uri="{FF2B5EF4-FFF2-40B4-BE49-F238E27FC236}">
                  <a16:creationId xmlns:a16="http://schemas.microsoft.com/office/drawing/2014/main" id="{FCEF9E07-1C4B-42A4-96D0-165561204D9B}"/>
                </a:ext>
              </a:extLst>
            </p:cNvPr>
            <p:cNvSpPr/>
            <p:nvPr/>
          </p:nvSpPr>
          <p:spPr>
            <a:xfrm>
              <a:off x="4507207" y="3663588"/>
              <a:ext cx="685464" cy="501880"/>
            </a:xfrm>
            <a:custGeom>
              <a:avLst/>
              <a:gdLst>
                <a:gd name="connsiteX0" fmla="*/ 300752 w 685464"/>
                <a:gd name="connsiteY0" fmla="*/ 2820 h 501880"/>
                <a:gd name="connsiteX1" fmla="*/ 333647 w 685464"/>
                <a:gd name="connsiteY1" fmla="*/ 6266 h 501880"/>
                <a:gd name="connsiteX2" fmla="*/ 356830 w 685464"/>
                <a:gd name="connsiteY2" fmla="*/ 1566 h 501880"/>
                <a:gd name="connsiteX3" fmla="*/ 362156 w 685464"/>
                <a:gd name="connsiteY3" fmla="*/ 1566 h 501880"/>
                <a:gd name="connsiteX4" fmla="*/ 364662 w 685464"/>
                <a:gd name="connsiteY4" fmla="*/ 3446 h 501880"/>
                <a:gd name="connsiteX5" fmla="*/ 365602 w 685464"/>
                <a:gd name="connsiteY5" fmla="*/ 17544 h 501880"/>
                <a:gd name="connsiteX6" fmla="*/ 366855 w 685464"/>
                <a:gd name="connsiteY6" fmla="*/ 24436 h 501880"/>
                <a:gd name="connsiteX7" fmla="*/ 366542 w 685464"/>
                <a:gd name="connsiteY7" fmla="*/ 34148 h 501880"/>
                <a:gd name="connsiteX8" fmla="*/ 368422 w 685464"/>
                <a:gd name="connsiteY8" fmla="*/ 40100 h 501880"/>
                <a:gd name="connsiteX9" fmla="*/ 376254 w 685464"/>
                <a:gd name="connsiteY9" fmla="*/ 47619 h 501880"/>
                <a:gd name="connsiteX10" fmla="*/ 385339 w 685464"/>
                <a:gd name="connsiteY10" fmla="*/ 51065 h 501880"/>
                <a:gd name="connsiteX11" fmla="*/ 396304 w 685464"/>
                <a:gd name="connsiteY11" fmla="*/ 52319 h 501880"/>
                <a:gd name="connsiteX12" fmla="*/ 404763 w 685464"/>
                <a:gd name="connsiteY12" fmla="*/ 51692 h 501880"/>
                <a:gd name="connsiteX13" fmla="*/ 439850 w 685464"/>
                <a:gd name="connsiteY13" fmla="*/ 42607 h 501880"/>
                <a:gd name="connsiteX14" fmla="*/ 443297 w 685464"/>
                <a:gd name="connsiteY14" fmla="*/ 42293 h 501880"/>
                <a:gd name="connsiteX15" fmla="*/ 481830 w 685464"/>
                <a:gd name="connsiteY15" fmla="*/ 45740 h 501880"/>
                <a:gd name="connsiteX16" fmla="*/ 486530 w 685464"/>
                <a:gd name="connsiteY16" fmla="*/ 54825 h 501880"/>
                <a:gd name="connsiteX17" fmla="*/ 491856 w 685464"/>
                <a:gd name="connsiteY17" fmla="*/ 61404 h 501880"/>
                <a:gd name="connsiteX18" fmla="*/ 514099 w 685464"/>
                <a:gd name="connsiteY18" fmla="*/ 78948 h 501880"/>
                <a:gd name="connsiteX19" fmla="*/ 520991 w 685464"/>
                <a:gd name="connsiteY19" fmla="*/ 82081 h 501880"/>
                <a:gd name="connsiteX20" fmla="*/ 526943 w 685464"/>
                <a:gd name="connsiteY20" fmla="*/ 86467 h 501880"/>
                <a:gd name="connsiteX21" fmla="*/ 530076 w 685464"/>
                <a:gd name="connsiteY21" fmla="*/ 94299 h 501880"/>
                <a:gd name="connsiteX22" fmla="*/ 525690 w 685464"/>
                <a:gd name="connsiteY22" fmla="*/ 94925 h 501880"/>
                <a:gd name="connsiteX23" fmla="*/ 522244 w 685464"/>
                <a:gd name="connsiteY23" fmla="*/ 97118 h 501880"/>
                <a:gd name="connsiteX24" fmla="*/ 521304 w 685464"/>
                <a:gd name="connsiteY24" fmla="*/ 99311 h 501880"/>
                <a:gd name="connsiteX25" fmla="*/ 524437 w 685464"/>
                <a:gd name="connsiteY25" fmla="*/ 100251 h 501880"/>
                <a:gd name="connsiteX26" fmla="*/ 526943 w 685464"/>
                <a:gd name="connsiteY26" fmla="*/ 98684 h 501880"/>
                <a:gd name="connsiteX27" fmla="*/ 532896 w 685464"/>
                <a:gd name="connsiteY27" fmla="*/ 93359 h 501880"/>
                <a:gd name="connsiteX28" fmla="*/ 536029 w 685464"/>
                <a:gd name="connsiteY28" fmla="*/ 94299 h 501880"/>
                <a:gd name="connsiteX29" fmla="*/ 538222 w 685464"/>
                <a:gd name="connsiteY29" fmla="*/ 100251 h 501880"/>
                <a:gd name="connsiteX30" fmla="*/ 541981 w 685464"/>
                <a:gd name="connsiteY30" fmla="*/ 127507 h 501880"/>
                <a:gd name="connsiteX31" fmla="*/ 555452 w 685464"/>
                <a:gd name="connsiteY31" fmla="*/ 153196 h 501880"/>
                <a:gd name="connsiteX32" fmla="*/ 624688 w 685464"/>
                <a:gd name="connsiteY32" fmla="*/ 249374 h 501880"/>
                <a:gd name="connsiteX33" fmla="*/ 636593 w 685464"/>
                <a:gd name="connsiteY33" fmla="*/ 256266 h 501880"/>
                <a:gd name="connsiteX34" fmla="*/ 652257 w 685464"/>
                <a:gd name="connsiteY34" fmla="*/ 254700 h 501880"/>
                <a:gd name="connsiteX35" fmla="*/ 648497 w 685464"/>
                <a:gd name="connsiteY35" fmla="*/ 266918 h 501880"/>
                <a:gd name="connsiteX36" fmla="*/ 645678 w 685464"/>
                <a:gd name="connsiteY36" fmla="*/ 270051 h 501880"/>
                <a:gd name="connsiteX37" fmla="*/ 640665 w 685464"/>
                <a:gd name="connsiteY37" fmla="*/ 263785 h 501880"/>
                <a:gd name="connsiteX38" fmla="*/ 635653 w 685464"/>
                <a:gd name="connsiteY38" fmla="*/ 265352 h 501880"/>
                <a:gd name="connsiteX39" fmla="*/ 629387 w 685464"/>
                <a:gd name="connsiteY39" fmla="*/ 268484 h 501880"/>
                <a:gd name="connsiteX40" fmla="*/ 625628 w 685464"/>
                <a:gd name="connsiteY40" fmla="*/ 273497 h 501880"/>
                <a:gd name="connsiteX41" fmla="*/ 629074 w 685464"/>
                <a:gd name="connsiteY41" fmla="*/ 281955 h 501880"/>
                <a:gd name="connsiteX42" fmla="*/ 639099 w 685464"/>
                <a:gd name="connsiteY42" fmla="*/ 289474 h 501880"/>
                <a:gd name="connsiteX43" fmla="*/ 645991 w 685464"/>
                <a:gd name="connsiteY43" fmla="*/ 285402 h 501880"/>
                <a:gd name="connsiteX44" fmla="*/ 655390 w 685464"/>
                <a:gd name="connsiteY44" fmla="*/ 266605 h 501880"/>
                <a:gd name="connsiteX45" fmla="*/ 658209 w 685464"/>
                <a:gd name="connsiteY45" fmla="*/ 266605 h 501880"/>
                <a:gd name="connsiteX46" fmla="*/ 660402 w 685464"/>
                <a:gd name="connsiteY46" fmla="*/ 275690 h 501880"/>
                <a:gd name="connsiteX47" fmla="*/ 661029 w 685464"/>
                <a:gd name="connsiteY47" fmla="*/ 286655 h 501880"/>
                <a:gd name="connsiteX48" fmla="*/ 663535 w 685464"/>
                <a:gd name="connsiteY48" fmla="*/ 289788 h 501880"/>
                <a:gd name="connsiteX49" fmla="*/ 673560 w 685464"/>
                <a:gd name="connsiteY49" fmla="*/ 298560 h 501880"/>
                <a:gd name="connsiteX50" fmla="*/ 677946 w 685464"/>
                <a:gd name="connsiteY50" fmla="*/ 303259 h 501880"/>
                <a:gd name="connsiteX51" fmla="*/ 685465 w 685464"/>
                <a:gd name="connsiteY51" fmla="*/ 307958 h 501880"/>
                <a:gd name="connsiteX52" fmla="*/ 674500 w 685464"/>
                <a:gd name="connsiteY52" fmla="*/ 310151 h 501880"/>
                <a:gd name="connsiteX53" fmla="*/ 656330 w 685464"/>
                <a:gd name="connsiteY53" fmla="*/ 311404 h 501880"/>
                <a:gd name="connsiteX54" fmla="*/ 645051 w 685464"/>
                <a:gd name="connsiteY54" fmla="*/ 313911 h 501880"/>
                <a:gd name="connsiteX55" fmla="*/ 588974 w 685464"/>
                <a:gd name="connsiteY55" fmla="*/ 334274 h 501880"/>
                <a:gd name="connsiteX56" fmla="*/ 568297 w 685464"/>
                <a:gd name="connsiteY56" fmla="*/ 339600 h 501880"/>
                <a:gd name="connsiteX57" fmla="*/ 526003 w 685464"/>
                <a:gd name="connsiteY57" fmla="*/ 343673 h 501880"/>
                <a:gd name="connsiteX58" fmla="*/ 519738 w 685464"/>
                <a:gd name="connsiteY58" fmla="*/ 344926 h 501880"/>
                <a:gd name="connsiteX59" fmla="*/ 514099 w 685464"/>
                <a:gd name="connsiteY59" fmla="*/ 348059 h 501880"/>
                <a:gd name="connsiteX60" fmla="*/ 508773 w 685464"/>
                <a:gd name="connsiteY60" fmla="*/ 352758 h 501880"/>
                <a:gd name="connsiteX61" fmla="*/ 504700 w 685464"/>
                <a:gd name="connsiteY61" fmla="*/ 357144 h 501880"/>
                <a:gd name="connsiteX62" fmla="*/ 499374 w 685464"/>
                <a:gd name="connsiteY62" fmla="*/ 369675 h 501880"/>
                <a:gd name="connsiteX63" fmla="*/ 494675 w 685464"/>
                <a:gd name="connsiteY63" fmla="*/ 376567 h 501880"/>
                <a:gd name="connsiteX64" fmla="*/ 484023 w 685464"/>
                <a:gd name="connsiteY64" fmla="*/ 389099 h 501880"/>
                <a:gd name="connsiteX65" fmla="*/ 480264 w 685464"/>
                <a:gd name="connsiteY65" fmla="*/ 395991 h 501880"/>
                <a:gd name="connsiteX66" fmla="*/ 479324 w 685464"/>
                <a:gd name="connsiteY66" fmla="*/ 404450 h 501880"/>
                <a:gd name="connsiteX67" fmla="*/ 480891 w 685464"/>
                <a:gd name="connsiteY67" fmla="*/ 412282 h 501880"/>
                <a:gd name="connsiteX68" fmla="*/ 486843 w 685464"/>
                <a:gd name="connsiteY68" fmla="*/ 421367 h 501880"/>
                <a:gd name="connsiteX69" fmla="*/ 498434 w 685464"/>
                <a:gd name="connsiteY69" fmla="*/ 433898 h 501880"/>
                <a:gd name="connsiteX70" fmla="*/ 500314 w 685464"/>
                <a:gd name="connsiteY70" fmla="*/ 440164 h 501880"/>
                <a:gd name="connsiteX71" fmla="*/ 500627 w 685464"/>
                <a:gd name="connsiteY71" fmla="*/ 444863 h 501880"/>
                <a:gd name="connsiteX72" fmla="*/ 487783 w 685464"/>
                <a:gd name="connsiteY72" fmla="*/ 461467 h 501880"/>
                <a:gd name="connsiteX73" fmla="*/ 474625 w 685464"/>
                <a:gd name="connsiteY73" fmla="*/ 460214 h 501880"/>
                <a:gd name="connsiteX74" fmla="*/ 453635 w 685464"/>
                <a:gd name="connsiteY74" fmla="*/ 453948 h 501880"/>
                <a:gd name="connsiteX75" fmla="*/ 447996 w 685464"/>
                <a:gd name="connsiteY75" fmla="*/ 454575 h 501880"/>
                <a:gd name="connsiteX76" fmla="*/ 444863 w 685464"/>
                <a:gd name="connsiteY76" fmla="*/ 458021 h 501880"/>
                <a:gd name="connsiteX77" fmla="*/ 445176 w 685464"/>
                <a:gd name="connsiteY77" fmla="*/ 463974 h 501880"/>
                <a:gd name="connsiteX78" fmla="*/ 447056 w 685464"/>
                <a:gd name="connsiteY78" fmla="*/ 474939 h 501880"/>
                <a:gd name="connsiteX79" fmla="*/ 446116 w 685464"/>
                <a:gd name="connsiteY79" fmla="*/ 481517 h 501880"/>
                <a:gd name="connsiteX80" fmla="*/ 442670 w 685464"/>
                <a:gd name="connsiteY80" fmla="*/ 488410 h 501880"/>
                <a:gd name="connsiteX81" fmla="*/ 433271 w 685464"/>
                <a:gd name="connsiteY81" fmla="*/ 497808 h 501880"/>
                <a:gd name="connsiteX82" fmla="*/ 426693 w 685464"/>
                <a:gd name="connsiteY82" fmla="*/ 501254 h 501880"/>
                <a:gd name="connsiteX83" fmla="*/ 420740 w 685464"/>
                <a:gd name="connsiteY83" fmla="*/ 501881 h 501880"/>
                <a:gd name="connsiteX84" fmla="*/ 416041 w 685464"/>
                <a:gd name="connsiteY84" fmla="*/ 499061 h 501880"/>
                <a:gd name="connsiteX85" fmla="*/ 411968 w 685464"/>
                <a:gd name="connsiteY85" fmla="*/ 494049 h 501880"/>
                <a:gd name="connsiteX86" fmla="*/ 406329 w 685464"/>
                <a:gd name="connsiteY86" fmla="*/ 481517 h 501880"/>
                <a:gd name="connsiteX87" fmla="*/ 402883 w 685464"/>
                <a:gd name="connsiteY87" fmla="*/ 475878 h 501880"/>
                <a:gd name="connsiteX88" fmla="*/ 393798 w 685464"/>
                <a:gd name="connsiteY88" fmla="*/ 465853 h 501880"/>
                <a:gd name="connsiteX89" fmla="*/ 391291 w 685464"/>
                <a:gd name="connsiteY89" fmla="*/ 459901 h 501880"/>
                <a:gd name="connsiteX90" fmla="*/ 390978 w 685464"/>
                <a:gd name="connsiteY90" fmla="*/ 452069 h 501880"/>
                <a:gd name="connsiteX91" fmla="*/ 393171 w 685464"/>
                <a:gd name="connsiteY91" fmla="*/ 436718 h 501880"/>
                <a:gd name="connsiteX92" fmla="*/ 393484 w 685464"/>
                <a:gd name="connsiteY92" fmla="*/ 429512 h 501880"/>
                <a:gd name="connsiteX93" fmla="*/ 391605 w 685464"/>
                <a:gd name="connsiteY93" fmla="*/ 423247 h 501880"/>
                <a:gd name="connsiteX94" fmla="*/ 388472 w 685464"/>
                <a:gd name="connsiteY94" fmla="*/ 418234 h 501880"/>
                <a:gd name="connsiteX95" fmla="*/ 364349 w 685464"/>
                <a:gd name="connsiteY95" fmla="*/ 397244 h 501880"/>
                <a:gd name="connsiteX96" fmla="*/ 349938 w 685464"/>
                <a:gd name="connsiteY96" fmla="*/ 387532 h 501880"/>
                <a:gd name="connsiteX97" fmla="*/ 339913 w 685464"/>
                <a:gd name="connsiteY97" fmla="*/ 383146 h 501880"/>
                <a:gd name="connsiteX98" fmla="*/ 331767 w 685464"/>
                <a:gd name="connsiteY98" fmla="*/ 381580 h 501880"/>
                <a:gd name="connsiteX99" fmla="*/ 324562 w 685464"/>
                <a:gd name="connsiteY99" fmla="*/ 382206 h 501880"/>
                <a:gd name="connsiteX100" fmla="*/ 310778 w 685464"/>
                <a:gd name="connsiteY100" fmla="*/ 385339 h 501880"/>
                <a:gd name="connsiteX101" fmla="*/ 303259 w 685464"/>
                <a:gd name="connsiteY101" fmla="*/ 385026 h 501880"/>
                <a:gd name="connsiteX102" fmla="*/ 298246 w 685464"/>
                <a:gd name="connsiteY102" fmla="*/ 382520 h 501880"/>
                <a:gd name="connsiteX103" fmla="*/ 292607 w 685464"/>
                <a:gd name="connsiteY103" fmla="*/ 377507 h 501880"/>
                <a:gd name="connsiteX104" fmla="*/ 281642 w 685464"/>
                <a:gd name="connsiteY104" fmla="*/ 364349 h 501880"/>
                <a:gd name="connsiteX105" fmla="*/ 275690 w 685464"/>
                <a:gd name="connsiteY105" fmla="*/ 358397 h 501880"/>
                <a:gd name="connsiteX106" fmla="*/ 266918 w 685464"/>
                <a:gd name="connsiteY106" fmla="*/ 352444 h 501880"/>
                <a:gd name="connsiteX107" fmla="*/ 260026 w 685464"/>
                <a:gd name="connsiteY107" fmla="*/ 350878 h 501880"/>
                <a:gd name="connsiteX108" fmla="*/ 246868 w 685464"/>
                <a:gd name="connsiteY108" fmla="*/ 350565 h 501880"/>
                <a:gd name="connsiteX109" fmla="*/ 243422 w 685464"/>
                <a:gd name="connsiteY109" fmla="*/ 348372 h 501880"/>
                <a:gd name="connsiteX110" fmla="*/ 241229 w 685464"/>
                <a:gd name="connsiteY110" fmla="*/ 344299 h 501880"/>
                <a:gd name="connsiteX111" fmla="*/ 238409 w 685464"/>
                <a:gd name="connsiteY111" fmla="*/ 332394 h 501880"/>
                <a:gd name="connsiteX112" fmla="*/ 234963 w 685464"/>
                <a:gd name="connsiteY112" fmla="*/ 325815 h 501880"/>
                <a:gd name="connsiteX113" fmla="*/ 229637 w 685464"/>
                <a:gd name="connsiteY113" fmla="*/ 319236 h 501880"/>
                <a:gd name="connsiteX114" fmla="*/ 212720 w 685464"/>
                <a:gd name="connsiteY114" fmla="*/ 307018 h 501880"/>
                <a:gd name="connsiteX115" fmla="*/ 205514 w 685464"/>
                <a:gd name="connsiteY115" fmla="*/ 304512 h 501880"/>
                <a:gd name="connsiteX116" fmla="*/ 192670 w 685464"/>
                <a:gd name="connsiteY116" fmla="*/ 302006 h 501880"/>
                <a:gd name="connsiteX117" fmla="*/ 181705 w 685464"/>
                <a:gd name="connsiteY117" fmla="*/ 305139 h 501880"/>
                <a:gd name="connsiteX118" fmla="*/ 180138 w 685464"/>
                <a:gd name="connsiteY118" fmla="*/ 301692 h 501880"/>
                <a:gd name="connsiteX119" fmla="*/ 172933 w 685464"/>
                <a:gd name="connsiteY119" fmla="*/ 299500 h 501880"/>
                <a:gd name="connsiteX120" fmla="*/ 154449 w 685464"/>
                <a:gd name="connsiteY120" fmla="*/ 302319 h 501880"/>
                <a:gd name="connsiteX121" fmla="*/ 146617 w 685464"/>
                <a:gd name="connsiteY121" fmla="*/ 297620 h 501880"/>
                <a:gd name="connsiteX122" fmla="*/ 144737 w 685464"/>
                <a:gd name="connsiteY122" fmla="*/ 289788 h 501880"/>
                <a:gd name="connsiteX123" fmla="*/ 145050 w 685464"/>
                <a:gd name="connsiteY123" fmla="*/ 279449 h 501880"/>
                <a:gd name="connsiteX124" fmla="*/ 143797 w 685464"/>
                <a:gd name="connsiteY124" fmla="*/ 270677 h 501880"/>
                <a:gd name="connsiteX125" fmla="*/ 138158 w 685464"/>
                <a:gd name="connsiteY125" fmla="*/ 267544 h 501880"/>
                <a:gd name="connsiteX126" fmla="*/ 135025 w 685464"/>
                <a:gd name="connsiteY126" fmla="*/ 269424 h 501880"/>
                <a:gd name="connsiteX127" fmla="*/ 132519 w 685464"/>
                <a:gd name="connsiteY127" fmla="*/ 269424 h 501880"/>
                <a:gd name="connsiteX128" fmla="*/ 130639 w 685464"/>
                <a:gd name="connsiteY128" fmla="*/ 267544 h 501880"/>
                <a:gd name="connsiteX129" fmla="*/ 126880 w 685464"/>
                <a:gd name="connsiteY129" fmla="*/ 258773 h 501880"/>
                <a:gd name="connsiteX130" fmla="*/ 125000 w 685464"/>
                <a:gd name="connsiteY130" fmla="*/ 258459 h 501880"/>
                <a:gd name="connsiteX131" fmla="*/ 120301 w 685464"/>
                <a:gd name="connsiteY131" fmla="*/ 260652 h 501880"/>
                <a:gd name="connsiteX132" fmla="*/ 111842 w 685464"/>
                <a:gd name="connsiteY132" fmla="*/ 258459 h 501880"/>
                <a:gd name="connsiteX133" fmla="*/ 108710 w 685464"/>
                <a:gd name="connsiteY133" fmla="*/ 258459 h 501880"/>
                <a:gd name="connsiteX134" fmla="*/ 104637 w 685464"/>
                <a:gd name="connsiteY134" fmla="*/ 261592 h 501880"/>
                <a:gd name="connsiteX135" fmla="*/ 101817 w 685464"/>
                <a:gd name="connsiteY135" fmla="*/ 265665 h 501880"/>
                <a:gd name="connsiteX136" fmla="*/ 98998 w 685464"/>
                <a:gd name="connsiteY136" fmla="*/ 267544 h 501880"/>
                <a:gd name="connsiteX137" fmla="*/ 93672 w 685464"/>
                <a:gd name="connsiteY137" fmla="*/ 264098 h 501880"/>
                <a:gd name="connsiteX138" fmla="*/ 71115 w 685464"/>
                <a:gd name="connsiteY138" fmla="*/ 223372 h 501880"/>
                <a:gd name="connsiteX139" fmla="*/ 65790 w 685464"/>
                <a:gd name="connsiteY139" fmla="*/ 218359 h 501880"/>
                <a:gd name="connsiteX140" fmla="*/ 49499 w 685464"/>
                <a:gd name="connsiteY140" fmla="*/ 209900 h 501880"/>
                <a:gd name="connsiteX141" fmla="*/ 42293 w 685464"/>
                <a:gd name="connsiteY141" fmla="*/ 204574 h 501880"/>
                <a:gd name="connsiteX142" fmla="*/ 38221 w 685464"/>
                <a:gd name="connsiteY142" fmla="*/ 198309 h 501880"/>
                <a:gd name="connsiteX143" fmla="*/ 36341 w 685464"/>
                <a:gd name="connsiteY143" fmla="*/ 191417 h 501880"/>
                <a:gd name="connsiteX144" fmla="*/ 34461 w 685464"/>
                <a:gd name="connsiteY144" fmla="*/ 172933 h 501880"/>
                <a:gd name="connsiteX145" fmla="*/ 32581 w 685464"/>
                <a:gd name="connsiteY145" fmla="*/ 166667 h 501880"/>
                <a:gd name="connsiteX146" fmla="*/ 28196 w 685464"/>
                <a:gd name="connsiteY146" fmla="*/ 161968 h 501880"/>
                <a:gd name="connsiteX147" fmla="*/ 4699 w 685464"/>
                <a:gd name="connsiteY147" fmla="*/ 148183 h 501880"/>
                <a:gd name="connsiteX148" fmla="*/ 0 w 685464"/>
                <a:gd name="connsiteY148" fmla="*/ 141605 h 501880"/>
                <a:gd name="connsiteX149" fmla="*/ 313 w 685464"/>
                <a:gd name="connsiteY149" fmla="*/ 132519 h 501880"/>
                <a:gd name="connsiteX150" fmla="*/ 10965 w 685464"/>
                <a:gd name="connsiteY150" fmla="*/ 108397 h 501880"/>
                <a:gd name="connsiteX151" fmla="*/ 15664 w 685464"/>
                <a:gd name="connsiteY151" fmla="*/ 103697 h 501880"/>
                <a:gd name="connsiteX152" fmla="*/ 20990 w 685464"/>
                <a:gd name="connsiteY152" fmla="*/ 102444 h 501880"/>
                <a:gd name="connsiteX153" fmla="*/ 29449 w 685464"/>
                <a:gd name="connsiteY153" fmla="*/ 105577 h 501880"/>
                <a:gd name="connsiteX154" fmla="*/ 33208 w 685464"/>
                <a:gd name="connsiteY154" fmla="*/ 106203 h 501880"/>
                <a:gd name="connsiteX155" fmla="*/ 36654 w 685464"/>
                <a:gd name="connsiteY155" fmla="*/ 105264 h 501880"/>
                <a:gd name="connsiteX156" fmla="*/ 66416 w 685464"/>
                <a:gd name="connsiteY156" fmla="*/ 86153 h 501880"/>
                <a:gd name="connsiteX157" fmla="*/ 73935 w 685464"/>
                <a:gd name="connsiteY157" fmla="*/ 83020 h 501880"/>
                <a:gd name="connsiteX158" fmla="*/ 90226 w 685464"/>
                <a:gd name="connsiteY158" fmla="*/ 80201 h 501880"/>
                <a:gd name="connsiteX159" fmla="*/ 96178 w 685464"/>
                <a:gd name="connsiteY159" fmla="*/ 77381 h 501880"/>
                <a:gd name="connsiteX160" fmla="*/ 102757 w 685464"/>
                <a:gd name="connsiteY160" fmla="*/ 69862 h 501880"/>
                <a:gd name="connsiteX161" fmla="*/ 114349 w 685464"/>
                <a:gd name="connsiteY161" fmla="*/ 48873 h 501880"/>
                <a:gd name="connsiteX162" fmla="*/ 120614 w 685464"/>
                <a:gd name="connsiteY162" fmla="*/ 43233 h 501880"/>
                <a:gd name="connsiteX163" fmla="*/ 125627 w 685464"/>
                <a:gd name="connsiteY163" fmla="*/ 36968 h 501880"/>
                <a:gd name="connsiteX164" fmla="*/ 125314 w 685464"/>
                <a:gd name="connsiteY164" fmla="*/ 33208 h 501880"/>
                <a:gd name="connsiteX165" fmla="*/ 122181 w 685464"/>
                <a:gd name="connsiteY165" fmla="*/ 29449 h 501880"/>
                <a:gd name="connsiteX166" fmla="*/ 120301 w 685464"/>
                <a:gd name="connsiteY166" fmla="*/ 24436 h 501880"/>
                <a:gd name="connsiteX167" fmla="*/ 120927 w 685464"/>
                <a:gd name="connsiteY167" fmla="*/ 16917 h 501880"/>
                <a:gd name="connsiteX168" fmla="*/ 132206 w 685464"/>
                <a:gd name="connsiteY168" fmla="*/ 15351 h 501880"/>
                <a:gd name="connsiteX169" fmla="*/ 151943 w 685464"/>
                <a:gd name="connsiteY169" fmla="*/ 15038 h 501880"/>
                <a:gd name="connsiteX170" fmla="*/ 181705 w 685464"/>
                <a:gd name="connsiteY170" fmla="*/ 17544 h 501880"/>
                <a:gd name="connsiteX171" fmla="*/ 190477 w 685464"/>
                <a:gd name="connsiteY171" fmla="*/ 16604 h 501880"/>
                <a:gd name="connsiteX172" fmla="*/ 197055 w 685464"/>
                <a:gd name="connsiteY172" fmla="*/ 13158 h 501880"/>
                <a:gd name="connsiteX173" fmla="*/ 208960 w 685464"/>
                <a:gd name="connsiteY173" fmla="*/ 4386 h 501880"/>
                <a:gd name="connsiteX174" fmla="*/ 218045 w 685464"/>
                <a:gd name="connsiteY174" fmla="*/ 940 h 501880"/>
                <a:gd name="connsiteX175" fmla="*/ 224311 w 685464"/>
                <a:gd name="connsiteY175" fmla="*/ 2506 h 501880"/>
                <a:gd name="connsiteX176" fmla="*/ 229010 w 685464"/>
                <a:gd name="connsiteY176" fmla="*/ 7206 h 501880"/>
                <a:gd name="connsiteX177" fmla="*/ 238096 w 685464"/>
                <a:gd name="connsiteY177" fmla="*/ 26316 h 501880"/>
                <a:gd name="connsiteX178" fmla="*/ 243422 w 685464"/>
                <a:gd name="connsiteY178" fmla="*/ 34148 h 501880"/>
                <a:gd name="connsiteX179" fmla="*/ 246868 w 685464"/>
                <a:gd name="connsiteY179" fmla="*/ 35088 h 501880"/>
                <a:gd name="connsiteX180" fmla="*/ 250314 w 685464"/>
                <a:gd name="connsiteY180" fmla="*/ 33522 h 501880"/>
                <a:gd name="connsiteX181" fmla="*/ 258772 w 685464"/>
                <a:gd name="connsiteY181" fmla="*/ 22557 h 501880"/>
                <a:gd name="connsiteX182" fmla="*/ 270051 w 685464"/>
                <a:gd name="connsiteY182" fmla="*/ 10025 h 501880"/>
                <a:gd name="connsiteX183" fmla="*/ 277883 w 685464"/>
                <a:gd name="connsiteY183" fmla="*/ 4073 h 501880"/>
                <a:gd name="connsiteX184" fmla="*/ 286028 w 685464"/>
                <a:gd name="connsiteY184" fmla="*/ 627 h 501880"/>
                <a:gd name="connsiteX185" fmla="*/ 291667 w 685464"/>
                <a:gd name="connsiteY185" fmla="*/ 0 h 501880"/>
                <a:gd name="connsiteX186" fmla="*/ 300752 w 685464"/>
                <a:gd name="connsiteY186" fmla="*/ 2820 h 50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685464" h="501880">
                  <a:moveTo>
                    <a:pt x="300752" y="2820"/>
                  </a:moveTo>
                  <a:lnTo>
                    <a:pt x="333647" y="6266"/>
                  </a:lnTo>
                  <a:lnTo>
                    <a:pt x="356830" y="1566"/>
                  </a:lnTo>
                  <a:lnTo>
                    <a:pt x="362156" y="1566"/>
                  </a:lnTo>
                  <a:lnTo>
                    <a:pt x="364662" y="3446"/>
                  </a:lnTo>
                  <a:lnTo>
                    <a:pt x="365602" y="17544"/>
                  </a:lnTo>
                  <a:lnTo>
                    <a:pt x="366855" y="24436"/>
                  </a:lnTo>
                  <a:lnTo>
                    <a:pt x="366542" y="34148"/>
                  </a:lnTo>
                  <a:lnTo>
                    <a:pt x="368422" y="40100"/>
                  </a:lnTo>
                  <a:lnTo>
                    <a:pt x="376254" y="47619"/>
                  </a:lnTo>
                  <a:lnTo>
                    <a:pt x="385339" y="51065"/>
                  </a:lnTo>
                  <a:lnTo>
                    <a:pt x="396304" y="52319"/>
                  </a:lnTo>
                  <a:lnTo>
                    <a:pt x="404763" y="51692"/>
                  </a:lnTo>
                  <a:lnTo>
                    <a:pt x="439850" y="42607"/>
                  </a:lnTo>
                  <a:lnTo>
                    <a:pt x="443297" y="42293"/>
                  </a:lnTo>
                  <a:lnTo>
                    <a:pt x="481830" y="45740"/>
                  </a:lnTo>
                  <a:lnTo>
                    <a:pt x="486530" y="54825"/>
                  </a:lnTo>
                  <a:lnTo>
                    <a:pt x="491856" y="61404"/>
                  </a:lnTo>
                  <a:lnTo>
                    <a:pt x="514099" y="78948"/>
                  </a:lnTo>
                  <a:lnTo>
                    <a:pt x="520991" y="82081"/>
                  </a:lnTo>
                  <a:lnTo>
                    <a:pt x="526943" y="86467"/>
                  </a:lnTo>
                  <a:lnTo>
                    <a:pt x="530076" y="94299"/>
                  </a:lnTo>
                  <a:lnTo>
                    <a:pt x="525690" y="94925"/>
                  </a:lnTo>
                  <a:lnTo>
                    <a:pt x="522244" y="97118"/>
                  </a:lnTo>
                  <a:lnTo>
                    <a:pt x="521304" y="99311"/>
                  </a:lnTo>
                  <a:lnTo>
                    <a:pt x="524437" y="100251"/>
                  </a:lnTo>
                  <a:lnTo>
                    <a:pt x="526943" y="98684"/>
                  </a:lnTo>
                  <a:lnTo>
                    <a:pt x="532896" y="93359"/>
                  </a:lnTo>
                  <a:lnTo>
                    <a:pt x="536029" y="94299"/>
                  </a:lnTo>
                  <a:lnTo>
                    <a:pt x="538222" y="100251"/>
                  </a:lnTo>
                  <a:lnTo>
                    <a:pt x="541981" y="127507"/>
                  </a:lnTo>
                  <a:lnTo>
                    <a:pt x="555452" y="153196"/>
                  </a:lnTo>
                  <a:lnTo>
                    <a:pt x="624688" y="249374"/>
                  </a:lnTo>
                  <a:lnTo>
                    <a:pt x="636593" y="256266"/>
                  </a:lnTo>
                  <a:lnTo>
                    <a:pt x="652257" y="254700"/>
                  </a:lnTo>
                  <a:lnTo>
                    <a:pt x="648497" y="266918"/>
                  </a:lnTo>
                  <a:lnTo>
                    <a:pt x="645678" y="270051"/>
                  </a:lnTo>
                  <a:lnTo>
                    <a:pt x="640665" y="263785"/>
                  </a:lnTo>
                  <a:lnTo>
                    <a:pt x="635653" y="265352"/>
                  </a:lnTo>
                  <a:lnTo>
                    <a:pt x="629387" y="268484"/>
                  </a:lnTo>
                  <a:lnTo>
                    <a:pt x="625628" y="273497"/>
                  </a:lnTo>
                  <a:lnTo>
                    <a:pt x="629074" y="281955"/>
                  </a:lnTo>
                  <a:lnTo>
                    <a:pt x="639099" y="289474"/>
                  </a:lnTo>
                  <a:lnTo>
                    <a:pt x="645991" y="285402"/>
                  </a:lnTo>
                  <a:lnTo>
                    <a:pt x="655390" y="266605"/>
                  </a:lnTo>
                  <a:lnTo>
                    <a:pt x="658209" y="266605"/>
                  </a:lnTo>
                  <a:lnTo>
                    <a:pt x="660402" y="275690"/>
                  </a:lnTo>
                  <a:lnTo>
                    <a:pt x="661029" y="286655"/>
                  </a:lnTo>
                  <a:lnTo>
                    <a:pt x="663535" y="289788"/>
                  </a:lnTo>
                  <a:lnTo>
                    <a:pt x="673560" y="298560"/>
                  </a:lnTo>
                  <a:lnTo>
                    <a:pt x="677946" y="303259"/>
                  </a:lnTo>
                  <a:lnTo>
                    <a:pt x="685465" y="307958"/>
                  </a:lnTo>
                  <a:lnTo>
                    <a:pt x="674500" y="310151"/>
                  </a:lnTo>
                  <a:lnTo>
                    <a:pt x="656330" y="311404"/>
                  </a:lnTo>
                  <a:lnTo>
                    <a:pt x="645051" y="313911"/>
                  </a:lnTo>
                  <a:lnTo>
                    <a:pt x="588974" y="334274"/>
                  </a:lnTo>
                  <a:lnTo>
                    <a:pt x="568297" y="339600"/>
                  </a:lnTo>
                  <a:lnTo>
                    <a:pt x="526003" y="343673"/>
                  </a:lnTo>
                  <a:lnTo>
                    <a:pt x="519738" y="344926"/>
                  </a:lnTo>
                  <a:lnTo>
                    <a:pt x="514099" y="348059"/>
                  </a:lnTo>
                  <a:lnTo>
                    <a:pt x="508773" y="352758"/>
                  </a:lnTo>
                  <a:lnTo>
                    <a:pt x="504700" y="357144"/>
                  </a:lnTo>
                  <a:lnTo>
                    <a:pt x="499374" y="369675"/>
                  </a:lnTo>
                  <a:lnTo>
                    <a:pt x="494675" y="376567"/>
                  </a:lnTo>
                  <a:lnTo>
                    <a:pt x="484023" y="389099"/>
                  </a:lnTo>
                  <a:lnTo>
                    <a:pt x="480264" y="395991"/>
                  </a:lnTo>
                  <a:lnTo>
                    <a:pt x="479324" y="404450"/>
                  </a:lnTo>
                  <a:lnTo>
                    <a:pt x="480891" y="412282"/>
                  </a:lnTo>
                  <a:lnTo>
                    <a:pt x="486843" y="421367"/>
                  </a:lnTo>
                  <a:lnTo>
                    <a:pt x="498434" y="433898"/>
                  </a:lnTo>
                  <a:lnTo>
                    <a:pt x="500314" y="440164"/>
                  </a:lnTo>
                  <a:lnTo>
                    <a:pt x="500627" y="444863"/>
                  </a:lnTo>
                  <a:lnTo>
                    <a:pt x="487783" y="461467"/>
                  </a:lnTo>
                  <a:lnTo>
                    <a:pt x="474625" y="460214"/>
                  </a:lnTo>
                  <a:lnTo>
                    <a:pt x="453635" y="453948"/>
                  </a:lnTo>
                  <a:lnTo>
                    <a:pt x="447996" y="454575"/>
                  </a:lnTo>
                  <a:lnTo>
                    <a:pt x="444863" y="458021"/>
                  </a:lnTo>
                  <a:lnTo>
                    <a:pt x="445176" y="463974"/>
                  </a:lnTo>
                  <a:lnTo>
                    <a:pt x="447056" y="474939"/>
                  </a:lnTo>
                  <a:lnTo>
                    <a:pt x="446116" y="481517"/>
                  </a:lnTo>
                  <a:lnTo>
                    <a:pt x="442670" y="488410"/>
                  </a:lnTo>
                  <a:lnTo>
                    <a:pt x="433271" y="497808"/>
                  </a:lnTo>
                  <a:lnTo>
                    <a:pt x="426693" y="501254"/>
                  </a:lnTo>
                  <a:lnTo>
                    <a:pt x="420740" y="501881"/>
                  </a:lnTo>
                  <a:lnTo>
                    <a:pt x="416041" y="499061"/>
                  </a:lnTo>
                  <a:lnTo>
                    <a:pt x="411968" y="494049"/>
                  </a:lnTo>
                  <a:lnTo>
                    <a:pt x="406329" y="481517"/>
                  </a:lnTo>
                  <a:lnTo>
                    <a:pt x="402883" y="475878"/>
                  </a:lnTo>
                  <a:lnTo>
                    <a:pt x="393798" y="465853"/>
                  </a:lnTo>
                  <a:lnTo>
                    <a:pt x="391291" y="459901"/>
                  </a:lnTo>
                  <a:lnTo>
                    <a:pt x="390978" y="452069"/>
                  </a:lnTo>
                  <a:lnTo>
                    <a:pt x="393171" y="436718"/>
                  </a:lnTo>
                  <a:lnTo>
                    <a:pt x="393484" y="429512"/>
                  </a:lnTo>
                  <a:lnTo>
                    <a:pt x="391605" y="423247"/>
                  </a:lnTo>
                  <a:lnTo>
                    <a:pt x="388472" y="418234"/>
                  </a:lnTo>
                  <a:lnTo>
                    <a:pt x="364349" y="397244"/>
                  </a:lnTo>
                  <a:lnTo>
                    <a:pt x="349938" y="387532"/>
                  </a:lnTo>
                  <a:lnTo>
                    <a:pt x="339913" y="383146"/>
                  </a:lnTo>
                  <a:lnTo>
                    <a:pt x="331767" y="381580"/>
                  </a:lnTo>
                  <a:lnTo>
                    <a:pt x="324562" y="382206"/>
                  </a:lnTo>
                  <a:lnTo>
                    <a:pt x="310778" y="385339"/>
                  </a:lnTo>
                  <a:lnTo>
                    <a:pt x="303259" y="385026"/>
                  </a:lnTo>
                  <a:lnTo>
                    <a:pt x="298246" y="382520"/>
                  </a:lnTo>
                  <a:lnTo>
                    <a:pt x="292607" y="377507"/>
                  </a:lnTo>
                  <a:lnTo>
                    <a:pt x="281642" y="364349"/>
                  </a:lnTo>
                  <a:lnTo>
                    <a:pt x="275690" y="358397"/>
                  </a:lnTo>
                  <a:lnTo>
                    <a:pt x="266918" y="352444"/>
                  </a:lnTo>
                  <a:lnTo>
                    <a:pt x="260026" y="350878"/>
                  </a:lnTo>
                  <a:lnTo>
                    <a:pt x="246868" y="350565"/>
                  </a:lnTo>
                  <a:lnTo>
                    <a:pt x="243422" y="348372"/>
                  </a:lnTo>
                  <a:lnTo>
                    <a:pt x="241229" y="344299"/>
                  </a:lnTo>
                  <a:lnTo>
                    <a:pt x="238409" y="332394"/>
                  </a:lnTo>
                  <a:lnTo>
                    <a:pt x="234963" y="325815"/>
                  </a:lnTo>
                  <a:lnTo>
                    <a:pt x="229637" y="319236"/>
                  </a:lnTo>
                  <a:lnTo>
                    <a:pt x="212720" y="307018"/>
                  </a:lnTo>
                  <a:lnTo>
                    <a:pt x="205514" y="304512"/>
                  </a:lnTo>
                  <a:lnTo>
                    <a:pt x="192670" y="302006"/>
                  </a:lnTo>
                  <a:lnTo>
                    <a:pt x="181705" y="305139"/>
                  </a:lnTo>
                  <a:lnTo>
                    <a:pt x="180138" y="301692"/>
                  </a:lnTo>
                  <a:lnTo>
                    <a:pt x="172933" y="299500"/>
                  </a:lnTo>
                  <a:lnTo>
                    <a:pt x="154449" y="302319"/>
                  </a:lnTo>
                  <a:lnTo>
                    <a:pt x="146617" y="297620"/>
                  </a:lnTo>
                  <a:lnTo>
                    <a:pt x="144737" y="289788"/>
                  </a:lnTo>
                  <a:lnTo>
                    <a:pt x="145050" y="279449"/>
                  </a:lnTo>
                  <a:lnTo>
                    <a:pt x="143797" y="270677"/>
                  </a:lnTo>
                  <a:lnTo>
                    <a:pt x="138158" y="267544"/>
                  </a:lnTo>
                  <a:lnTo>
                    <a:pt x="135025" y="269424"/>
                  </a:lnTo>
                  <a:lnTo>
                    <a:pt x="132519" y="269424"/>
                  </a:lnTo>
                  <a:lnTo>
                    <a:pt x="130639" y="267544"/>
                  </a:lnTo>
                  <a:lnTo>
                    <a:pt x="126880" y="258773"/>
                  </a:lnTo>
                  <a:lnTo>
                    <a:pt x="125000" y="258459"/>
                  </a:lnTo>
                  <a:lnTo>
                    <a:pt x="120301" y="260652"/>
                  </a:lnTo>
                  <a:lnTo>
                    <a:pt x="111842" y="258459"/>
                  </a:lnTo>
                  <a:lnTo>
                    <a:pt x="108710" y="258459"/>
                  </a:lnTo>
                  <a:lnTo>
                    <a:pt x="104637" y="261592"/>
                  </a:lnTo>
                  <a:lnTo>
                    <a:pt x="101817" y="265665"/>
                  </a:lnTo>
                  <a:lnTo>
                    <a:pt x="98998" y="267544"/>
                  </a:lnTo>
                  <a:lnTo>
                    <a:pt x="93672" y="264098"/>
                  </a:lnTo>
                  <a:lnTo>
                    <a:pt x="71115" y="223372"/>
                  </a:lnTo>
                  <a:lnTo>
                    <a:pt x="65790" y="218359"/>
                  </a:lnTo>
                  <a:lnTo>
                    <a:pt x="49499" y="209900"/>
                  </a:lnTo>
                  <a:lnTo>
                    <a:pt x="42293" y="204574"/>
                  </a:lnTo>
                  <a:lnTo>
                    <a:pt x="38221" y="198309"/>
                  </a:lnTo>
                  <a:lnTo>
                    <a:pt x="36341" y="191417"/>
                  </a:lnTo>
                  <a:lnTo>
                    <a:pt x="34461" y="172933"/>
                  </a:lnTo>
                  <a:lnTo>
                    <a:pt x="32581" y="166667"/>
                  </a:lnTo>
                  <a:lnTo>
                    <a:pt x="28196" y="161968"/>
                  </a:lnTo>
                  <a:lnTo>
                    <a:pt x="4699" y="148183"/>
                  </a:lnTo>
                  <a:lnTo>
                    <a:pt x="0" y="141605"/>
                  </a:lnTo>
                  <a:lnTo>
                    <a:pt x="313" y="132519"/>
                  </a:lnTo>
                  <a:lnTo>
                    <a:pt x="10965" y="108397"/>
                  </a:lnTo>
                  <a:lnTo>
                    <a:pt x="15664" y="103697"/>
                  </a:lnTo>
                  <a:lnTo>
                    <a:pt x="20990" y="102444"/>
                  </a:lnTo>
                  <a:lnTo>
                    <a:pt x="29449" y="105577"/>
                  </a:lnTo>
                  <a:lnTo>
                    <a:pt x="33208" y="106203"/>
                  </a:lnTo>
                  <a:lnTo>
                    <a:pt x="36654" y="105264"/>
                  </a:lnTo>
                  <a:lnTo>
                    <a:pt x="66416" y="86153"/>
                  </a:lnTo>
                  <a:lnTo>
                    <a:pt x="73935" y="83020"/>
                  </a:lnTo>
                  <a:lnTo>
                    <a:pt x="90226" y="80201"/>
                  </a:lnTo>
                  <a:lnTo>
                    <a:pt x="96178" y="77381"/>
                  </a:lnTo>
                  <a:lnTo>
                    <a:pt x="102757" y="69862"/>
                  </a:lnTo>
                  <a:lnTo>
                    <a:pt x="114349" y="48873"/>
                  </a:lnTo>
                  <a:lnTo>
                    <a:pt x="120614" y="43233"/>
                  </a:lnTo>
                  <a:lnTo>
                    <a:pt x="125627" y="36968"/>
                  </a:lnTo>
                  <a:lnTo>
                    <a:pt x="125314" y="33208"/>
                  </a:lnTo>
                  <a:lnTo>
                    <a:pt x="122181" y="29449"/>
                  </a:lnTo>
                  <a:lnTo>
                    <a:pt x="120301" y="24436"/>
                  </a:lnTo>
                  <a:lnTo>
                    <a:pt x="120927" y="16917"/>
                  </a:lnTo>
                  <a:lnTo>
                    <a:pt x="132206" y="15351"/>
                  </a:lnTo>
                  <a:lnTo>
                    <a:pt x="151943" y="15038"/>
                  </a:lnTo>
                  <a:lnTo>
                    <a:pt x="181705" y="17544"/>
                  </a:lnTo>
                  <a:lnTo>
                    <a:pt x="190477" y="16604"/>
                  </a:lnTo>
                  <a:lnTo>
                    <a:pt x="197055" y="13158"/>
                  </a:lnTo>
                  <a:lnTo>
                    <a:pt x="208960" y="4386"/>
                  </a:lnTo>
                  <a:lnTo>
                    <a:pt x="218045" y="940"/>
                  </a:lnTo>
                  <a:lnTo>
                    <a:pt x="224311" y="2506"/>
                  </a:lnTo>
                  <a:lnTo>
                    <a:pt x="229010" y="7206"/>
                  </a:lnTo>
                  <a:lnTo>
                    <a:pt x="238096" y="26316"/>
                  </a:lnTo>
                  <a:lnTo>
                    <a:pt x="243422" y="34148"/>
                  </a:lnTo>
                  <a:lnTo>
                    <a:pt x="246868" y="35088"/>
                  </a:lnTo>
                  <a:lnTo>
                    <a:pt x="250314" y="33522"/>
                  </a:lnTo>
                  <a:lnTo>
                    <a:pt x="258772" y="22557"/>
                  </a:lnTo>
                  <a:lnTo>
                    <a:pt x="270051" y="10025"/>
                  </a:lnTo>
                  <a:lnTo>
                    <a:pt x="277883" y="4073"/>
                  </a:lnTo>
                  <a:lnTo>
                    <a:pt x="286028" y="627"/>
                  </a:lnTo>
                  <a:lnTo>
                    <a:pt x="291667" y="0"/>
                  </a:lnTo>
                  <a:lnTo>
                    <a:pt x="300752" y="2820"/>
                  </a:lnTo>
                  <a:close/>
                </a:path>
              </a:pathLst>
            </a:custGeom>
            <a:grpFill/>
            <a:ln w="6248" cap="rnd">
              <a:solidFill>
                <a:srgbClr val="0070C0"/>
              </a:solidFill>
              <a:prstDash val="solid"/>
              <a:round/>
            </a:ln>
          </p:spPr>
          <p:txBody>
            <a:bodyPr rtlCol="0" anchor="ctr"/>
            <a:lstStyle/>
            <a:p>
              <a:endParaRPr lang="vi-VN"/>
            </a:p>
          </p:txBody>
        </p:sp>
        <p:sp>
          <p:nvSpPr>
            <p:cNvPr id="116" name="Freeform: Shape 115">
              <a:extLst>
                <a:ext uri="{FF2B5EF4-FFF2-40B4-BE49-F238E27FC236}">
                  <a16:creationId xmlns:a16="http://schemas.microsoft.com/office/drawing/2014/main" id="{61A7607C-716B-4237-A345-AA963F41DBE9}"/>
                </a:ext>
              </a:extLst>
            </p:cNvPr>
            <p:cNvSpPr/>
            <p:nvPr/>
          </p:nvSpPr>
          <p:spPr>
            <a:xfrm>
              <a:off x="4986531" y="3957449"/>
              <a:ext cx="348058" cy="366542"/>
            </a:xfrm>
            <a:custGeom>
              <a:avLst/>
              <a:gdLst>
                <a:gd name="connsiteX0" fmla="*/ 340540 w 348058"/>
                <a:gd name="connsiteY0" fmla="*/ 333021 h 366542"/>
                <a:gd name="connsiteX1" fmla="*/ 338033 w 348058"/>
                <a:gd name="connsiteY1" fmla="*/ 330828 h 366542"/>
                <a:gd name="connsiteX2" fmla="*/ 328948 w 348058"/>
                <a:gd name="connsiteY2" fmla="*/ 328322 h 366542"/>
                <a:gd name="connsiteX3" fmla="*/ 321743 w 348058"/>
                <a:gd name="connsiteY3" fmla="*/ 328948 h 366542"/>
                <a:gd name="connsiteX4" fmla="*/ 298559 w 348058"/>
                <a:gd name="connsiteY4" fmla="*/ 332707 h 366542"/>
                <a:gd name="connsiteX5" fmla="*/ 249061 w 348058"/>
                <a:gd name="connsiteY5" fmla="*/ 329888 h 366542"/>
                <a:gd name="connsiteX6" fmla="*/ 228697 w 348058"/>
                <a:gd name="connsiteY6" fmla="*/ 332707 h 366542"/>
                <a:gd name="connsiteX7" fmla="*/ 219299 w 348058"/>
                <a:gd name="connsiteY7" fmla="*/ 335840 h 366542"/>
                <a:gd name="connsiteX8" fmla="*/ 198935 w 348058"/>
                <a:gd name="connsiteY8" fmla="*/ 348998 h 366542"/>
                <a:gd name="connsiteX9" fmla="*/ 185151 w 348058"/>
                <a:gd name="connsiteY9" fmla="*/ 354951 h 366542"/>
                <a:gd name="connsiteX10" fmla="*/ 166040 w 348058"/>
                <a:gd name="connsiteY10" fmla="*/ 366542 h 366542"/>
                <a:gd name="connsiteX11" fmla="*/ 145364 w 348058"/>
                <a:gd name="connsiteY11" fmla="*/ 347119 h 366542"/>
                <a:gd name="connsiteX12" fmla="*/ 135965 w 348058"/>
                <a:gd name="connsiteY12" fmla="*/ 322682 h 366542"/>
                <a:gd name="connsiteX13" fmla="*/ 125627 w 348058"/>
                <a:gd name="connsiteY13" fmla="*/ 283835 h 366542"/>
                <a:gd name="connsiteX14" fmla="*/ 120614 w 348058"/>
                <a:gd name="connsiteY14" fmla="*/ 272244 h 366542"/>
                <a:gd name="connsiteX15" fmla="*/ 115602 w 348058"/>
                <a:gd name="connsiteY15" fmla="*/ 265665 h 366542"/>
                <a:gd name="connsiteX16" fmla="*/ 109649 w 348058"/>
                <a:gd name="connsiteY16" fmla="*/ 263472 h 366542"/>
                <a:gd name="connsiteX17" fmla="*/ 95865 w 348058"/>
                <a:gd name="connsiteY17" fmla="*/ 260026 h 366542"/>
                <a:gd name="connsiteX18" fmla="*/ 87719 w 348058"/>
                <a:gd name="connsiteY18" fmla="*/ 256893 h 366542"/>
                <a:gd name="connsiteX19" fmla="*/ 80201 w 348058"/>
                <a:gd name="connsiteY19" fmla="*/ 251880 h 366542"/>
                <a:gd name="connsiteX20" fmla="*/ 70489 w 348058"/>
                <a:gd name="connsiteY20" fmla="*/ 242795 h 366542"/>
                <a:gd name="connsiteX21" fmla="*/ 64850 w 348058"/>
                <a:gd name="connsiteY21" fmla="*/ 235589 h 366542"/>
                <a:gd name="connsiteX22" fmla="*/ 49186 w 348058"/>
                <a:gd name="connsiteY22" fmla="*/ 204574 h 366542"/>
                <a:gd name="connsiteX23" fmla="*/ 31642 w 348058"/>
                <a:gd name="connsiteY23" fmla="*/ 188284 h 366542"/>
                <a:gd name="connsiteX24" fmla="*/ 25063 w 348058"/>
                <a:gd name="connsiteY24" fmla="*/ 183584 h 366542"/>
                <a:gd name="connsiteX25" fmla="*/ 8459 w 348058"/>
                <a:gd name="connsiteY25" fmla="*/ 167607 h 366542"/>
                <a:gd name="connsiteX26" fmla="*/ 21303 w 348058"/>
                <a:gd name="connsiteY26" fmla="*/ 151003 h 366542"/>
                <a:gd name="connsiteX27" fmla="*/ 20990 w 348058"/>
                <a:gd name="connsiteY27" fmla="*/ 146303 h 366542"/>
                <a:gd name="connsiteX28" fmla="*/ 19110 w 348058"/>
                <a:gd name="connsiteY28" fmla="*/ 140038 h 366542"/>
                <a:gd name="connsiteX29" fmla="*/ 7519 w 348058"/>
                <a:gd name="connsiteY29" fmla="*/ 127506 h 366542"/>
                <a:gd name="connsiteX30" fmla="*/ 1566 w 348058"/>
                <a:gd name="connsiteY30" fmla="*/ 118421 h 366542"/>
                <a:gd name="connsiteX31" fmla="*/ 0 w 348058"/>
                <a:gd name="connsiteY31" fmla="*/ 110589 h 366542"/>
                <a:gd name="connsiteX32" fmla="*/ 940 w 348058"/>
                <a:gd name="connsiteY32" fmla="*/ 102130 h 366542"/>
                <a:gd name="connsiteX33" fmla="*/ 4699 w 348058"/>
                <a:gd name="connsiteY33" fmla="*/ 95238 h 366542"/>
                <a:gd name="connsiteX34" fmla="*/ 15351 w 348058"/>
                <a:gd name="connsiteY34" fmla="*/ 82707 h 366542"/>
                <a:gd name="connsiteX35" fmla="*/ 20050 w 348058"/>
                <a:gd name="connsiteY35" fmla="*/ 75815 h 366542"/>
                <a:gd name="connsiteX36" fmla="*/ 25376 w 348058"/>
                <a:gd name="connsiteY36" fmla="*/ 63283 h 366542"/>
                <a:gd name="connsiteX37" fmla="*/ 29449 w 348058"/>
                <a:gd name="connsiteY37" fmla="*/ 58898 h 366542"/>
                <a:gd name="connsiteX38" fmla="*/ 34774 w 348058"/>
                <a:gd name="connsiteY38" fmla="*/ 54198 h 366542"/>
                <a:gd name="connsiteX39" fmla="*/ 40413 w 348058"/>
                <a:gd name="connsiteY39" fmla="*/ 51065 h 366542"/>
                <a:gd name="connsiteX40" fmla="*/ 46679 w 348058"/>
                <a:gd name="connsiteY40" fmla="*/ 49812 h 366542"/>
                <a:gd name="connsiteX41" fmla="*/ 88972 w 348058"/>
                <a:gd name="connsiteY41" fmla="*/ 45739 h 366542"/>
                <a:gd name="connsiteX42" fmla="*/ 109649 w 348058"/>
                <a:gd name="connsiteY42" fmla="*/ 40414 h 366542"/>
                <a:gd name="connsiteX43" fmla="*/ 165727 w 348058"/>
                <a:gd name="connsiteY43" fmla="*/ 20050 h 366542"/>
                <a:gd name="connsiteX44" fmla="*/ 177005 w 348058"/>
                <a:gd name="connsiteY44" fmla="*/ 17544 h 366542"/>
                <a:gd name="connsiteX45" fmla="*/ 195176 w 348058"/>
                <a:gd name="connsiteY45" fmla="*/ 16291 h 366542"/>
                <a:gd name="connsiteX46" fmla="*/ 206141 w 348058"/>
                <a:gd name="connsiteY46" fmla="*/ 14098 h 366542"/>
                <a:gd name="connsiteX47" fmla="*/ 211153 w 348058"/>
                <a:gd name="connsiteY47" fmla="*/ 18484 h 366542"/>
                <a:gd name="connsiteX48" fmla="*/ 211780 w 348058"/>
                <a:gd name="connsiteY48" fmla="*/ 23809 h 366542"/>
                <a:gd name="connsiteX49" fmla="*/ 211153 w 348058"/>
                <a:gd name="connsiteY49" fmla="*/ 28822 h 366542"/>
                <a:gd name="connsiteX50" fmla="*/ 211467 w 348058"/>
                <a:gd name="connsiteY50" fmla="*/ 34148 h 366542"/>
                <a:gd name="connsiteX51" fmla="*/ 213973 w 348058"/>
                <a:gd name="connsiteY51" fmla="*/ 39160 h 366542"/>
                <a:gd name="connsiteX52" fmla="*/ 211153 w 348058"/>
                <a:gd name="connsiteY52" fmla="*/ 45426 h 366542"/>
                <a:gd name="connsiteX53" fmla="*/ 213973 w 348058"/>
                <a:gd name="connsiteY53" fmla="*/ 45426 h 366542"/>
                <a:gd name="connsiteX54" fmla="*/ 217106 w 348058"/>
                <a:gd name="connsiteY54" fmla="*/ 36654 h 366542"/>
                <a:gd name="connsiteX55" fmla="*/ 223371 w 348058"/>
                <a:gd name="connsiteY55" fmla="*/ 37281 h 366542"/>
                <a:gd name="connsiteX56" fmla="*/ 231517 w 348058"/>
                <a:gd name="connsiteY56" fmla="*/ 36654 h 366542"/>
                <a:gd name="connsiteX57" fmla="*/ 231517 w 348058"/>
                <a:gd name="connsiteY57" fmla="*/ 33521 h 366542"/>
                <a:gd name="connsiteX58" fmla="*/ 220865 w 348058"/>
                <a:gd name="connsiteY58" fmla="*/ 31955 h 366542"/>
                <a:gd name="connsiteX59" fmla="*/ 217732 w 348058"/>
                <a:gd name="connsiteY59" fmla="*/ 24123 h 366542"/>
                <a:gd name="connsiteX60" fmla="*/ 220552 w 348058"/>
                <a:gd name="connsiteY60" fmla="*/ 14724 h 366542"/>
                <a:gd name="connsiteX61" fmla="*/ 228697 w 348058"/>
                <a:gd name="connsiteY61" fmla="*/ 9085 h 366542"/>
                <a:gd name="connsiteX62" fmla="*/ 228697 w 348058"/>
                <a:gd name="connsiteY62" fmla="*/ 6266 h 366542"/>
                <a:gd name="connsiteX63" fmla="*/ 226191 w 348058"/>
                <a:gd name="connsiteY63" fmla="*/ 5012 h 366542"/>
                <a:gd name="connsiteX64" fmla="*/ 222745 w 348058"/>
                <a:gd name="connsiteY64" fmla="*/ 0 h 366542"/>
                <a:gd name="connsiteX65" fmla="*/ 228697 w 348058"/>
                <a:gd name="connsiteY65" fmla="*/ 2193 h 366542"/>
                <a:gd name="connsiteX66" fmla="*/ 231517 w 348058"/>
                <a:gd name="connsiteY66" fmla="*/ 1880 h 366542"/>
                <a:gd name="connsiteX67" fmla="*/ 234336 w 348058"/>
                <a:gd name="connsiteY67" fmla="*/ 0 h 366542"/>
                <a:gd name="connsiteX68" fmla="*/ 236529 w 348058"/>
                <a:gd name="connsiteY68" fmla="*/ 6579 h 366542"/>
                <a:gd name="connsiteX69" fmla="*/ 239036 w 348058"/>
                <a:gd name="connsiteY69" fmla="*/ 24123 h 366542"/>
                <a:gd name="connsiteX70" fmla="*/ 241855 w 348058"/>
                <a:gd name="connsiteY70" fmla="*/ 27569 h 366542"/>
                <a:gd name="connsiteX71" fmla="*/ 245301 w 348058"/>
                <a:gd name="connsiteY71" fmla="*/ 29136 h 366542"/>
                <a:gd name="connsiteX72" fmla="*/ 255640 w 348058"/>
                <a:gd name="connsiteY72" fmla="*/ 37281 h 366542"/>
                <a:gd name="connsiteX73" fmla="*/ 257833 w 348058"/>
                <a:gd name="connsiteY73" fmla="*/ 40727 h 366542"/>
                <a:gd name="connsiteX74" fmla="*/ 256893 w 348058"/>
                <a:gd name="connsiteY74" fmla="*/ 57018 h 366542"/>
                <a:gd name="connsiteX75" fmla="*/ 259399 w 348058"/>
                <a:gd name="connsiteY75" fmla="*/ 62970 h 366542"/>
                <a:gd name="connsiteX76" fmla="*/ 270364 w 348058"/>
                <a:gd name="connsiteY76" fmla="*/ 72995 h 366542"/>
                <a:gd name="connsiteX77" fmla="*/ 275376 w 348058"/>
                <a:gd name="connsiteY77" fmla="*/ 76128 h 366542"/>
                <a:gd name="connsiteX78" fmla="*/ 278823 w 348058"/>
                <a:gd name="connsiteY78" fmla="*/ 77068 h 366542"/>
                <a:gd name="connsiteX79" fmla="*/ 284462 w 348058"/>
                <a:gd name="connsiteY79" fmla="*/ 77381 h 366542"/>
                <a:gd name="connsiteX80" fmla="*/ 286968 w 348058"/>
                <a:gd name="connsiteY80" fmla="*/ 78634 h 366542"/>
                <a:gd name="connsiteX81" fmla="*/ 283522 w 348058"/>
                <a:gd name="connsiteY81" fmla="*/ 84587 h 366542"/>
                <a:gd name="connsiteX82" fmla="*/ 279136 w 348058"/>
                <a:gd name="connsiteY82" fmla="*/ 88973 h 366542"/>
                <a:gd name="connsiteX83" fmla="*/ 273497 w 348058"/>
                <a:gd name="connsiteY83" fmla="*/ 91166 h 366542"/>
                <a:gd name="connsiteX84" fmla="*/ 266604 w 348058"/>
                <a:gd name="connsiteY84" fmla="*/ 90852 h 366542"/>
                <a:gd name="connsiteX85" fmla="*/ 266604 w 348058"/>
                <a:gd name="connsiteY85" fmla="*/ 93985 h 366542"/>
                <a:gd name="connsiteX86" fmla="*/ 273497 w 348058"/>
                <a:gd name="connsiteY86" fmla="*/ 93985 h 366542"/>
                <a:gd name="connsiteX87" fmla="*/ 274750 w 348058"/>
                <a:gd name="connsiteY87" fmla="*/ 96178 h 366542"/>
                <a:gd name="connsiteX88" fmla="*/ 275376 w 348058"/>
                <a:gd name="connsiteY88" fmla="*/ 99938 h 366542"/>
                <a:gd name="connsiteX89" fmla="*/ 269424 w 348058"/>
                <a:gd name="connsiteY89" fmla="*/ 96805 h 366542"/>
                <a:gd name="connsiteX90" fmla="*/ 267544 w 348058"/>
                <a:gd name="connsiteY90" fmla="*/ 101817 h 366542"/>
                <a:gd name="connsiteX91" fmla="*/ 265978 w 348058"/>
                <a:gd name="connsiteY91" fmla="*/ 114662 h 366542"/>
                <a:gd name="connsiteX92" fmla="*/ 264098 w 348058"/>
                <a:gd name="connsiteY92" fmla="*/ 121241 h 366542"/>
                <a:gd name="connsiteX93" fmla="*/ 257206 w 348058"/>
                <a:gd name="connsiteY93" fmla="*/ 118108 h 366542"/>
                <a:gd name="connsiteX94" fmla="*/ 251567 w 348058"/>
                <a:gd name="connsiteY94" fmla="*/ 118735 h 366542"/>
                <a:gd name="connsiteX95" fmla="*/ 249061 w 348058"/>
                <a:gd name="connsiteY95" fmla="*/ 121867 h 366542"/>
                <a:gd name="connsiteX96" fmla="*/ 252193 w 348058"/>
                <a:gd name="connsiteY96" fmla="*/ 127193 h 366542"/>
                <a:gd name="connsiteX97" fmla="*/ 255013 w 348058"/>
                <a:gd name="connsiteY97" fmla="*/ 127193 h 366542"/>
                <a:gd name="connsiteX98" fmla="*/ 258459 w 348058"/>
                <a:gd name="connsiteY98" fmla="*/ 125627 h 366542"/>
                <a:gd name="connsiteX99" fmla="*/ 261905 w 348058"/>
                <a:gd name="connsiteY99" fmla="*/ 126567 h 366542"/>
                <a:gd name="connsiteX100" fmla="*/ 264098 w 348058"/>
                <a:gd name="connsiteY100" fmla="*/ 130326 h 366542"/>
                <a:gd name="connsiteX101" fmla="*/ 264098 w 348058"/>
                <a:gd name="connsiteY101" fmla="*/ 136278 h 366542"/>
                <a:gd name="connsiteX102" fmla="*/ 266604 w 348058"/>
                <a:gd name="connsiteY102" fmla="*/ 136278 h 366542"/>
                <a:gd name="connsiteX103" fmla="*/ 267231 w 348058"/>
                <a:gd name="connsiteY103" fmla="*/ 129700 h 366542"/>
                <a:gd name="connsiteX104" fmla="*/ 269424 w 348058"/>
                <a:gd name="connsiteY104" fmla="*/ 124374 h 366542"/>
                <a:gd name="connsiteX105" fmla="*/ 273184 w 348058"/>
                <a:gd name="connsiteY105" fmla="*/ 163534 h 366542"/>
                <a:gd name="connsiteX106" fmla="*/ 283208 w 348058"/>
                <a:gd name="connsiteY106" fmla="*/ 197995 h 366542"/>
                <a:gd name="connsiteX107" fmla="*/ 309838 w 348058"/>
                <a:gd name="connsiteY107" fmla="*/ 260026 h 366542"/>
                <a:gd name="connsiteX108" fmla="*/ 301379 w 348058"/>
                <a:gd name="connsiteY108" fmla="*/ 260966 h 366542"/>
                <a:gd name="connsiteX109" fmla="*/ 303572 w 348058"/>
                <a:gd name="connsiteY109" fmla="*/ 263472 h 366542"/>
                <a:gd name="connsiteX110" fmla="*/ 312970 w 348058"/>
                <a:gd name="connsiteY110" fmla="*/ 267231 h 366542"/>
                <a:gd name="connsiteX111" fmla="*/ 314850 w 348058"/>
                <a:gd name="connsiteY111" fmla="*/ 271304 h 366542"/>
                <a:gd name="connsiteX112" fmla="*/ 323309 w 348058"/>
                <a:gd name="connsiteY112" fmla="*/ 284148 h 366542"/>
                <a:gd name="connsiteX113" fmla="*/ 326128 w 348058"/>
                <a:gd name="connsiteY113" fmla="*/ 286968 h 366542"/>
                <a:gd name="connsiteX114" fmla="*/ 342106 w 348058"/>
                <a:gd name="connsiteY114" fmla="*/ 307958 h 366542"/>
                <a:gd name="connsiteX115" fmla="*/ 344299 w 348058"/>
                <a:gd name="connsiteY115" fmla="*/ 314224 h 366542"/>
                <a:gd name="connsiteX116" fmla="*/ 348058 w 348058"/>
                <a:gd name="connsiteY116" fmla="*/ 335214 h 366542"/>
                <a:gd name="connsiteX117" fmla="*/ 344299 w 348058"/>
                <a:gd name="connsiteY117" fmla="*/ 333647 h 366542"/>
                <a:gd name="connsiteX118" fmla="*/ 341793 w 348058"/>
                <a:gd name="connsiteY118" fmla="*/ 330828 h 366542"/>
                <a:gd name="connsiteX119" fmla="*/ 340540 w 348058"/>
                <a:gd name="connsiteY119" fmla="*/ 333021 h 36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48058" h="366542">
                  <a:moveTo>
                    <a:pt x="340540" y="333021"/>
                  </a:moveTo>
                  <a:lnTo>
                    <a:pt x="338033" y="330828"/>
                  </a:lnTo>
                  <a:lnTo>
                    <a:pt x="328948" y="328322"/>
                  </a:lnTo>
                  <a:lnTo>
                    <a:pt x="321743" y="328948"/>
                  </a:lnTo>
                  <a:lnTo>
                    <a:pt x="298559" y="332707"/>
                  </a:lnTo>
                  <a:lnTo>
                    <a:pt x="249061" y="329888"/>
                  </a:lnTo>
                  <a:lnTo>
                    <a:pt x="228697" y="332707"/>
                  </a:lnTo>
                  <a:lnTo>
                    <a:pt x="219299" y="335840"/>
                  </a:lnTo>
                  <a:lnTo>
                    <a:pt x="198935" y="348998"/>
                  </a:lnTo>
                  <a:lnTo>
                    <a:pt x="185151" y="354951"/>
                  </a:lnTo>
                  <a:lnTo>
                    <a:pt x="166040" y="366542"/>
                  </a:lnTo>
                  <a:lnTo>
                    <a:pt x="145364" y="347119"/>
                  </a:lnTo>
                  <a:lnTo>
                    <a:pt x="135965" y="322682"/>
                  </a:lnTo>
                  <a:lnTo>
                    <a:pt x="125627" y="283835"/>
                  </a:lnTo>
                  <a:lnTo>
                    <a:pt x="120614" y="272244"/>
                  </a:lnTo>
                  <a:lnTo>
                    <a:pt x="115602" y="265665"/>
                  </a:lnTo>
                  <a:lnTo>
                    <a:pt x="109649" y="263472"/>
                  </a:lnTo>
                  <a:lnTo>
                    <a:pt x="95865" y="260026"/>
                  </a:lnTo>
                  <a:lnTo>
                    <a:pt x="87719" y="256893"/>
                  </a:lnTo>
                  <a:lnTo>
                    <a:pt x="80201" y="251880"/>
                  </a:lnTo>
                  <a:lnTo>
                    <a:pt x="70489" y="242795"/>
                  </a:lnTo>
                  <a:lnTo>
                    <a:pt x="64850" y="235589"/>
                  </a:lnTo>
                  <a:lnTo>
                    <a:pt x="49186" y="204574"/>
                  </a:lnTo>
                  <a:lnTo>
                    <a:pt x="31642" y="188284"/>
                  </a:lnTo>
                  <a:lnTo>
                    <a:pt x="25063" y="183584"/>
                  </a:lnTo>
                  <a:lnTo>
                    <a:pt x="8459" y="167607"/>
                  </a:lnTo>
                  <a:lnTo>
                    <a:pt x="21303" y="151003"/>
                  </a:lnTo>
                  <a:lnTo>
                    <a:pt x="20990" y="146303"/>
                  </a:lnTo>
                  <a:lnTo>
                    <a:pt x="19110" y="140038"/>
                  </a:lnTo>
                  <a:lnTo>
                    <a:pt x="7519" y="127506"/>
                  </a:lnTo>
                  <a:lnTo>
                    <a:pt x="1566" y="118421"/>
                  </a:lnTo>
                  <a:lnTo>
                    <a:pt x="0" y="110589"/>
                  </a:lnTo>
                  <a:lnTo>
                    <a:pt x="940" y="102130"/>
                  </a:lnTo>
                  <a:lnTo>
                    <a:pt x="4699" y="95238"/>
                  </a:lnTo>
                  <a:lnTo>
                    <a:pt x="15351" y="82707"/>
                  </a:lnTo>
                  <a:lnTo>
                    <a:pt x="20050" y="75815"/>
                  </a:lnTo>
                  <a:lnTo>
                    <a:pt x="25376" y="63283"/>
                  </a:lnTo>
                  <a:lnTo>
                    <a:pt x="29449" y="58898"/>
                  </a:lnTo>
                  <a:lnTo>
                    <a:pt x="34774" y="54198"/>
                  </a:lnTo>
                  <a:lnTo>
                    <a:pt x="40413" y="51065"/>
                  </a:lnTo>
                  <a:lnTo>
                    <a:pt x="46679" y="49812"/>
                  </a:lnTo>
                  <a:lnTo>
                    <a:pt x="88972" y="45739"/>
                  </a:lnTo>
                  <a:lnTo>
                    <a:pt x="109649" y="40414"/>
                  </a:lnTo>
                  <a:lnTo>
                    <a:pt x="165727" y="20050"/>
                  </a:lnTo>
                  <a:lnTo>
                    <a:pt x="177005" y="17544"/>
                  </a:lnTo>
                  <a:lnTo>
                    <a:pt x="195176" y="16291"/>
                  </a:lnTo>
                  <a:lnTo>
                    <a:pt x="206141" y="14098"/>
                  </a:lnTo>
                  <a:lnTo>
                    <a:pt x="211153" y="18484"/>
                  </a:lnTo>
                  <a:lnTo>
                    <a:pt x="211780" y="23809"/>
                  </a:lnTo>
                  <a:lnTo>
                    <a:pt x="211153" y="28822"/>
                  </a:lnTo>
                  <a:lnTo>
                    <a:pt x="211467" y="34148"/>
                  </a:lnTo>
                  <a:lnTo>
                    <a:pt x="213973" y="39160"/>
                  </a:lnTo>
                  <a:lnTo>
                    <a:pt x="211153" y="45426"/>
                  </a:lnTo>
                  <a:lnTo>
                    <a:pt x="213973" y="45426"/>
                  </a:lnTo>
                  <a:lnTo>
                    <a:pt x="217106" y="36654"/>
                  </a:lnTo>
                  <a:lnTo>
                    <a:pt x="223371" y="37281"/>
                  </a:lnTo>
                  <a:lnTo>
                    <a:pt x="231517" y="36654"/>
                  </a:lnTo>
                  <a:lnTo>
                    <a:pt x="231517" y="33521"/>
                  </a:lnTo>
                  <a:lnTo>
                    <a:pt x="220865" y="31955"/>
                  </a:lnTo>
                  <a:lnTo>
                    <a:pt x="217732" y="24123"/>
                  </a:lnTo>
                  <a:lnTo>
                    <a:pt x="220552" y="14724"/>
                  </a:lnTo>
                  <a:lnTo>
                    <a:pt x="228697" y="9085"/>
                  </a:lnTo>
                  <a:lnTo>
                    <a:pt x="228697" y="6266"/>
                  </a:lnTo>
                  <a:lnTo>
                    <a:pt x="226191" y="5012"/>
                  </a:lnTo>
                  <a:lnTo>
                    <a:pt x="222745" y="0"/>
                  </a:lnTo>
                  <a:lnTo>
                    <a:pt x="228697" y="2193"/>
                  </a:lnTo>
                  <a:lnTo>
                    <a:pt x="231517" y="1880"/>
                  </a:lnTo>
                  <a:lnTo>
                    <a:pt x="234336" y="0"/>
                  </a:lnTo>
                  <a:lnTo>
                    <a:pt x="236529" y="6579"/>
                  </a:lnTo>
                  <a:lnTo>
                    <a:pt x="239036" y="24123"/>
                  </a:lnTo>
                  <a:lnTo>
                    <a:pt x="241855" y="27569"/>
                  </a:lnTo>
                  <a:lnTo>
                    <a:pt x="245301" y="29136"/>
                  </a:lnTo>
                  <a:lnTo>
                    <a:pt x="255640" y="37281"/>
                  </a:lnTo>
                  <a:lnTo>
                    <a:pt x="257833" y="40727"/>
                  </a:lnTo>
                  <a:lnTo>
                    <a:pt x="256893" y="57018"/>
                  </a:lnTo>
                  <a:lnTo>
                    <a:pt x="259399" y="62970"/>
                  </a:lnTo>
                  <a:lnTo>
                    <a:pt x="270364" y="72995"/>
                  </a:lnTo>
                  <a:lnTo>
                    <a:pt x="275376" y="76128"/>
                  </a:lnTo>
                  <a:lnTo>
                    <a:pt x="278823" y="77068"/>
                  </a:lnTo>
                  <a:lnTo>
                    <a:pt x="284462" y="77381"/>
                  </a:lnTo>
                  <a:lnTo>
                    <a:pt x="286968" y="78634"/>
                  </a:lnTo>
                  <a:lnTo>
                    <a:pt x="283522" y="84587"/>
                  </a:lnTo>
                  <a:lnTo>
                    <a:pt x="279136" y="88973"/>
                  </a:lnTo>
                  <a:lnTo>
                    <a:pt x="273497" y="91166"/>
                  </a:lnTo>
                  <a:lnTo>
                    <a:pt x="266604" y="90852"/>
                  </a:lnTo>
                  <a:lnTo>
                    <a:pt x="266604" y="93985"/>
                  </a:lnTo>
                  <a:lnTo>
                    <a:pt x="273497" y="93985"/>
                  </a:lnTo>
                  <a:lnTo>
                    <a:pt x="274750" y="96178"/>
                  </a:lnTo>
                  <a:lnTo>
                    <a:pt x="275376" y="99938"/>
                  </a:lnTo>
                  <a:lnTo>
                    <a:pt x="269424" y="96805"/>
                  </a:lnTo>
                  <a:lnTo>
                    <a:pt x="267544" y="101817"/>
                  </a:lnTo>
                  <a:lnTo>
                    <a:pt x="265978" y="114662"/>
                  </a:lnTo>
                  <a:lnTo>
                    <a:pt x="264098" y="121241"/>
                  </a:lnTo>
                  <a:lnTo>
                    <a:pt x="257206" y="118108"/>
                  </a:lnTo>
                  <a:lnTo>
                    <a:pt x="251567" y="118735"/>
                  </a:lnTo>
                  <a:lnTo>
                    <a:pt x="249061" y="121867"/>
                  </a:lnTo>
                  <a:lnTo>
                    <a:pt x="252193" y="127193"/>
                  </a:lnTo>
                  <a:lnTo>
                    <a:pt x="255013" y="127193"/>
                  </a:lnTo>
                  <a:lnTo>
                    <a:pt x="258459" y="125627"/>
                  </a:lnTo>
                  <a:lnTo>
                    <a:pt x="261905" y="126567"/>
                  </a:lnTo>
                  <a:lnTo>
                    <a:pt x="264098" y="130326"/>
                  </a:lnTo>
                  <a:lnTo>
                    <a:pt x="264098" y="136278"/>
                  </a:lnTo>
                  <a:lnTo>
                    <a:pt x="266604" y="136278"/>
                  </a:lnTo>
                  <a:lnTo>
                    <a:pt x="267231" y="129700"/>
                  </a:lnTo>
                  <a:lnTo>
                    <a:pt x="269424" y="124374"/>
                  </a:lnTo>
                  <a:lnTo>
                    <a:pt x="273184" y="163534"/>
                  </a:lnTo>
                  <a:lnTo>
                    <a:pt x="283208" y="197995"/>
                  </a:lnTo>
                  <a:lnTo>
                    <a:pt x="309838" y="260026"/>
                  </a:lnTo>
                  <a:lnTo>
                    <a:pt x="301379" y="260966"/>
                  </a:lnTo>
                  <a:lnTo>
                    <a:pt x="303572" y="263472"/>
                  </a:lnTo>
                  <a:lnTo>
                    <a:pt x="312970" y="267231"/>
                  </a:lnTo>
                  <a:lnTo>
                    <a:pt x="314850" y="271304"/>
                  </a:lnTo>
                  <a:lnTo>
                    <a:pt x="323309" y="284148"/>
                  </a:lnTo>
                  <a:lnTo>
                    <a:pt x="326128" y="286968"/>
                  </a:lnTo>
                  <a:lnTo>
                    <a:pt x="342106" y="307958"/>
                  </a:lnTo>
                  <a:lnTo>
                    <a:pt x="344299" y="314224"/>
                  </a:lnTo>
                  <a:lnTo>
                    <a:pt x="348058" y="335214"/>
                  </a:lnTo>
                  <a:lnTo>
                    <a:pt x="344299" y="333647"/>
                  </a:lnTo>
                  <a:lnTo>
                    <a:pt x="341793" y="330828"/>
                  </a:lnTo>
                  <a:lnTo>
                    <a:pt x="340540" y="333021"/>
                  </a:lnTo>
                  <a:close/>
                </a:path>
              </a:pathLst>
            </a:custGeom>
            <a:grpFill/>
            <a:ln w="6248" cap="rnd">
              <a:solidFill>
                <a:srgbClr val="0070C0"/>
              </a:solidFill>
              <a:prstDash val="solid"/>
              <a:round/>
            </a:ln>
          </p:spPr>
          <p:txBody>
            <a:bodyPr rtlCol="0" anchor="ctr"/>
            <a:lstStyle/>
            <a:p>
              <a:endParaRPr lang="vi-VN"/>
            </a:p>
          </p:txBody>
        </p:sp>
        <p:sp>
          <p:nvSpPr>
            <p:cNvPr id="117" name="Freeform: Shape 116">
              <a:extLst>
                <a:ext uri="{FF2B5EF4-FFF2-40B4-BE49-F238E27FC236}">
                  <a16:creationId xmlns:a16="http://schemas.microsoft.com/office/drawing/2014/main" id="{5B8AC4DA-024A-48D4-9D1F-F4AF1A559D1D}"/>
                </a:ext>
              </a:extLst>
            </p:cNvPr>
            <p:cNvSpPr/>
            <p:nvPr/>
          </p:nvSpPr>
          <p:spPr>
            <a:xfrm>
              <a:off x="4245615" y="3189277"/>
              <a:ext cx="373120" cy="386905"/>
            </a:xfrm>
            <a:custGeom>
              <a:avLst/>
              <a:gdLst>
                <a:gd name="connsiteX0" fmla="*/ 373121 w 373120"/>
                <a:gd name="connsiteY0" fmla="*/ 183271 h 386905"/>
                <a:gd name="connsiteX1" fmla="*/ 371241 w 373120"/>
                <a:gd name="connsiteY1" fmla="*/ 187344 h 386905"/>
                <a:gd name="connsiteX2" fmla="*/ 342106 w 373120"/>
                <a:gd name="connsiteY2" fmla="*/ 229324 h 386905"/>
                <a:gd name="connsiteX3" fmla="*/ 329575 w 373120"/>
                <a:gd name="connsiteY3" fmla="*/ 241229 h 386905"/>
                <a:gd name="connsiteX4" fmla="*/ 320489 w 373120"/>
                <a:gd name="connsiteY4" fmla="*/ 247181 h 386905"/>
                <a:gd name="connsiteX5" fmla="*/ 312344 w 373120"/>
                <a:gd name="connsiteY5" fmla="*/ 250000 h 386905"/>
                <a:gd name="connsiteX6" fmla="*/ 272244 w 373120"/>
                <a:gd name="connsiteY6" fmla="*/ 255326 h 386905"/>
                <a:gd name="connsiteX7" fmla="*/ 253133 w 373120"/>
                <a:gd name="connsiteY7" fmla="*/ 261279 h 386905"/>
                <a:gd name="connsiteX8" fmla="*/ 246868 w 373120"/>
                <a:gd name="connsiteY8" fmla="*/ 265665 h 386905"/>
                <a:gd name="connsiteX9" fmla="*/ 244361 w 373120"/>
                <a:gd name="connsiteY9" fmla="*/ 270677 h 386905"/>
                <a:gd name="connsiteX10" fmla="*/ 245301 w 373120"/>
                <a:gd name="connsiteY10" fmla="*/ 278823 h 386905"/>
                <a:gd name="connsiteX11" fmla="*/ 248747 w 373120"/>
                <a:gd name="connsiteY11" fmla="*/ 287281 h 386905"/>
                <a:gd name="connsiteX12" fmla="*/ 253760 w 373120"/>
                <a:gd name="connsiteY12" fmla="*/ 294174 h 386905"/>
                <a:gd name="connsiteX13" fmla="*/ 258459 w 373120"/>
                <a:gd name="connsiteY13" fmla="*/ 299186 h 386905"/>
                <a:gd name="connsiteX14" fmla="*/ 266604 w 373120"/>
                <a:gd name="connsiteY14" fmla="*/ 304825 h 386905"/>
                <a:gd name="connsiteX15" fmla="*/ 269111 w 373120"/>
                <a:gd name="connsiteY15" fmla="*/ 307018 h 386905"/>
                <a:gd name="connsiteX16" fmla="*/ 269111 w 373120"/>
                <a:gd name="connsiteY16" fmla="*/ 310151 h 386905"/>
                <a:gd name="connsiteX17" fmla="*/ 266918 w 373120"/>
                <a:gd name="connsiteY17" fmla="*/ 314850 h 386905"/>
                <a:gd name="connsiteX18" fmla="*/ 251567 w 373120"/>
                <a:gd name="connsiteY18" fmla="*/ 333021 h 386905"/>
                <a:gd name="connsiteX19" fmla="*/ 232770 w 373120"/>
                <a:gd name="connsiteY19" fmla="*/ 349938 h 386905"/>
                <a:gd name="connsiteX20" fmla="*/ 227444 w 373120"/>
                <a:gd name="connsiteY20" fmla="*/ 357770 h 386905"/>
                <a:gd name="connsiteX21" fmla="*/ 224938 w 373120"/>
                <a:gd name="connsiteY21" fmla="*/ 363409 h 386905"/>
                <a:gd name="connsiteX22" fmla="*/ 226817 w 373120"/>
                <a:gd name="connsiteY22" fmla="*/ 384086 h 386905"/>
                <a:gd name="connsiteX23" fmla="*/ 227131 w 373120"/>
                <a:gd name="connsiteY23" fmla="*/ 386906 h 386905"/>
                <a:gd name="connsiteX24" fmla="*/ 220865 w 373120"/>
                <a:gd name="connsiteY24" fmla="*/ 385026 h 386905"/>
                <a:gd name="connsiteX25" fmla="*/ 204261 w 373120"/>
                <a:gd name="connsiteY25" fmla="*/ 383146 h 386905"/>
                <a:gd name="connsiteX26" fmla="*/ 189850 w 373120"/>
                <a:gd name="connsiteY26" fmla="*/ 383773 h 386905"/>
                <a:gd name="connsiteX27" fmla="*/ 184211 w 373120"/>
                <a:gd name="connsiteY27" fmla="*/ 383146 h 386905"/>
                <a:gd name="connsiteX28" fmla="*/ 179825 w 373120"/>
                <a:gd name="connsiteY28" fmla="*/ 379700 h 386905"/>
                <a:gd name="connsiteX29" fmla="*/ 178572 w 373120"/>
                <a:gd name="connsiteY29" fmla="*/ 376880 h 386905"/>
                <a:gd name="connsiteX30" fmla="*/ 177319 w 373120"/>
                <a:gd name="connsiteY30" fmla="*/ 366855 h 386905"/>
                <a:gd name="connsiteX31" fmla="*/ 175126 w 373120"/>
                <a:gd name="connsiteY31" fmla="*/ 362469 h 386905"/>
                <a:gd name="connsiteX32" fmla="*/ 172306 w 373120"/>
                <a:gd name="connsiteY32" fmla="*/ 359963 h 386905"/>
                <a:gd name="connsiteX33" fmla="*/ 161968 w 373120"/>
                <a:gd name="connsiteY33" fmla="*/ 354324 h 386905"/>
                <a:gd name="connsiteX34" fmla="*/ 154762 w 373120"/>
                <a:gd name="connsiteY34" fmla="*/ 348058 h 386905"/>
                <a:gd name="connsiteX35" fmla="*/ 150689 w 373120"/>
                <a:gd name="connsiteY35" fmla="*/ 342733 h 386905"/>
                <a:gd name="connsiteX36" fmla="*/ 145677 w 373120"/>
                <a:gd name="connsiteY36" fmla="*/ 330514 h 386905"/>
                <a:gd name="connsiteX37" fmla="*/ 138471 w 373120"/>
                <a:gd name="connsiteY37" fmla="*/ 333334 h 386905"/>
                <a:gd name="connsiteX38" fmla="*/ 136905 w 373120"/>
                <a:gd name="connsiteY38" fmla="*/ 332081 h 386905"/>
                <a:gd name="connsiteX39" fmla="*/ 136905 w 373120"/>
                <a:gd name="connsiteY39" fmla="*/ 329575 h 386905"/>
                <a:gd name="connsiteX40" fmla="*/ 139725 w 373120"/>
                <a:gd name="connsiteY40" fmla="*/ 325189 h 386905"/>
                <a:gd name="connsiteX41" fmla="*/ 141604 w 373120"/>
                <a:gd name="connsiteY41" fmla="*/ 310464 h 386905"/>
                <a:gd name="connsiteX42" fmla="*/ 140351 w 373120"/>
                <a:gd name="connsiteY42" fmla="*/ 292607 h 386905"/>
                <a:gd name="connsiteX43" fmla="*/ 133146 w 373120"/>
                <a:gd name="connsiteY43" fmla="*/ 281016 h 386905"/>
                <a:gd name="connsiteX44" fmla="*/ 122807 w 373120"/>
                <a:gd name="connsiteY44" fmla="*/ 280389 h 386905"/>
                <a:gd name="connsiteX45" fmla="*/ 113722 w 373120"/>
                <a:gd name="connsiteY45" fmla="*/ 296053 h 386905"/>
                <a:gd name="connsiteX46" fmla="*/ 112156 w 373120"/>
                <a:gd name="connsiteY46" fmla="*/ 303259 h 386905"/>
                <a:gd name="connsiteX47" fmla="*/ 107143 w 373120"/>
                <a:gd name="connsiteY47" fmla="*/ 307958 h 386905"/>
                <a:gd name="connsiteX48" fmla="*/ 95865 w 373120"/>
                <a:gd name="connsiteY48" fmla="*/ 315477 h 386905"/>
                <a:gd name="connsiteX49" fmla="*/ 93985 w 373120"/>
                <a:gd name="connsiteY49" fmla="*/ 318923 h 386905"/>
                <a:gd name="connsiteX50" fmla="*/ 93045 w 373120"/>
                <a:gd name="connsiteY50" fmla="*/ 325815 h 386905"/>
                <a:gd name="connsiteX51" fmla="*/ 88659 w 373120"/>
                <a:gd name="connsiteY51" fmla="*/ 328948 h 386905"/>
                <a:gd name="connsiteX52" fmla="*/ 84587 w 373120"/>
                <a:gd name="connsiteY52" fmla="*/ 330828 h 386905"/>
                <a:gd name="connsiteX53" fmla="*/ 81454 w 373120"/>
                <a:gd name="connsiteY53" fmla="*/ 331141 h 386905"/>
                <a:gd name="connsiteX54" fmla="*/ 80201 w 373120"/>
                <a:gd name="connsiteY54" fmla="*/ 328948 h 386905"/>
                <a:gd name="connsiteX55" fmla="*/ 80201 w 373120"/>
                <a:gd name="connsiteY55" fmla="*/ 324249 h 386905"/>
                <a:gd name="connsiteX56" fmla="*/ 67669 w 373120"/>
                <a:gd name="connsiteY56" fmla="*/ 326129 h 386905"/>
                <a:gd name="connsiteX57" fmla="*/ 58271 w 373120"/>
                <a:gd name="connsiteY57" fmla="*/ 318923 h 386905"/>
                <a:gd name="connsiteX58" fmla="*/ 51692 w 373120"/>
                <a:gd name="connsiteY58" fmla="*/ 307332 h 386905"/>
                <a:gd name="connsiteX59" fmla="*/ 45739 w 373120"/>
                <a:gd name="connsiteY59" fmla="*/ 289788 h 386905"/>
                <a:gd name="connsiteX60" fmla="*/ 45113 w 373120"/>
                <a:gd name="connsiteY60" fmla="*/ 284775 h 386905"/>
                <a:gd name="connsiteX61" fmla="*/ 46993 w 373120"/>
                <a:gd name="connsiteY61" fmla="*/ 260965 h 386905"/>
                <a:gd name="connsiteX62" fmla="*/ 45113 w 373120"/>
                <a:gd name="connsiteY62" fmla="*/ 255953 h 386905"/>
                <a:gd name="connsiteX63" fmla="*/ 38847 w 373120"/>
                <a:gd name="connsiteY63" fmla="*/ 252820 h 386905"/>
                <a:gd name="connsiteX64" fmla="*/ 32895 w 373120"/>
                <a:gd name="connsiteY64" fmla="*/ 252193 h 386905"/>
                <a:gd name="connsiteX65" fmla="*/ 24436 w 373120"/>
                <a:gd name="connsiteY65" fmla="*/ 248747 h 386905"/>
                <a:gd name="connsiteX66" fmla="*/ 16291 w 373120"/>
                <a:gd name="connsiteY66" fmla="*/ 244048 h 386905"/>
                <a:gd name="connsiteX67" fmla="*/ 6892 w 373120"/>
                <a:gd name="connsiteY67" fmla="*/ 233083 h 386905"/>
                <a:gd name="connsiteX68" fmla="*/ 2819 w 373120"/>
                <a:gd name="connsiteY68" fmla="*/ 223685 h 386905"/>
                <a:gd name="connsiteX69" fmla="*/ 627 w 373120"/>
                <a:gd name="connsiteY69" fmla="*/ 212720 h 386905"/>
                <a:gd name="connsiteX70" fmla="*/ 0 w 373120"/>
                <a:gd name="connsiteY70" fmla="*/ 94299 h 386905"/>
                <a:gd name="connsiteX71" fmla="*/ 10338 w 373120"/>
                <a:gd name="connsiteY71" fmla="*/ 90226 h 386905"/>
                <a:gd name="connsiteX72" fmla="*/ 23183 w 373120"/>
                <a:gd name="connsiteY72" fmla="*/ 84587 h 386905"/>
                <a:gd name="connsiteX73" fmla="*/ 91479 w 373120"/>
                <a:gd name="connsiteY73" fmla="*/ 89286 h 386905"/>
                <a:gd name="connsiteX74" fmla="*/ 107143 w 373120"/>
                <a:gd name="connsiteY74" fmla="*/ 87093 h 386905"/>
                <a:gd name="connsiteX75" fmla="*/ 120301 w 373120"/>
                <a:gd name="connsiteY75" fmla="*/ 81767 h 386905"/>
                <a:gd name="connsiteX76" fmla="*/ 125940 w 373120"/>
                <a:gd name="connsiteY76" fmla="*/ 74248 h 386905"/>
                <a:gd name="connsiteX77" fmla="*/ 131266 w 373120"/>
                <a:gd name="connsiteY77" fmla="*/ 65163 h 386905"/>
                <a:gd name="connsiteX78" fmla="*/ 137218 w 373120"/>
                <a:gd name="connsiteY78" fmla="*/ 52005 h 386905"/>
                <a:gd name="connsiteX79" fmla="*/ 148496 w 373120"/>
                <a:gd name="connsiteY79" fmla="*/ 36654 h 386905"/>
                <a:gd name="connsiteX80" fmla="*/ 156642 w 373120"/>
                <a:gd name="connsiteY80" fmla="*/ 27569 h 386905"/>
                <a:gd name="connsiteX81" fmla="*/ 198622 w 373120"/>
                <a:gd name="connsiteY81" fmla="*/ 1880 h 386905"/>
                <a:gd name="connsiteX82" fmla="*/ 201441 w 373120"/>
                <a:gd name="connsiteY82" fmla="*/ 0 h 386905"/>
                <a:gd name="connsiteX83" fmla="*/ 245614 w 373120"/>
                <a:gd name="connsiteY83" fmla="*/ 32895 h 386905"/>
                <a:gd name="connsiteX84" fmla="*/ 252193 w 373120"/>
                <a:gd name="connsiteY84" fmla="*/ 45740 h 386905"/>
                <a:gd name="connsiteX85" fmla="*/ 249687 w 373120"/>
                <a:gd name="connsiteY85" fmla="*/ 63910 h 386905"/>
                <a:gd name="connsiteX86" fmla="*/ 254700 w 373120"/>
                <a:gd name="connsiteY86" fmla="*/ 67983 h 386905"/>
                <a:gd name="connsiteX87" fmla="*/ 277569 w 373120"/>
                <a:gd name="connsiteY87" fmla="*/ 101504 h 386905"/>
                <a:gd name="connsiteX88" fmla="*/ 283522 w 373120"/>
                <a:gd name="connsiteY88" fmla="*/ 104950 h 386905"/>
                <a:gd name="connsiteX89" fmla="*/ 284775 w 373120"/>
                <a:gd name="connsiteY89" fmla="*/ 108083 h 386905"/>
                <a:gd name="connsiteX90" fmla="*/ 283522 w 373120"/>
                <a:gd name="connsiteY90" fmla="*/ 110276 h 386905"/>
                <a:gd name="connsiteX91" fmla="*/ 277569 w 373120"/>
                <a:gd name="connsiteY91" fmla="*/ 113722 h 386905"/>
                <a:gd name="connsiteX92" fmla="*/ 276003 w 373120"/>
                <a:gd name="connsiteY92" fmla="*/ 117481 h 386905"/>
                <a:gd name="connsiteX93" fmla="*/ 273497 w 373120"/>
                <a:gd name="connsiteY93" fmla="*/ 119361 h 386905"/>
                <a:gd name="connsiteX94" fmla="*/ 258459 w 373120"/>
                <a:gd name="connsiteY94" fmla="*/ 128133 h 386905"/>
                <a:gd name="connsiteX95" fmla="*/ 258459 w 373120"/>
                <a:gd name="connsiteY95" fmla="*/ 130953 h 386905"/>
                <a:gd name="connsiteX96" fmla="*/ 269424 w 373120"/>
                <a:gd name="connsiteY96" fmla="*/ 130953 h 386905"/>
                <a:gd name="connsiteX97" fmla="*/ 274123 w 373120"/>
                <a:gd name="connsiteY97" fmla="*/ 130326 h 386905"/>
                <a:gd name="connsiteX98" fmla="*/ 279136 w 373120"/>
                <a:gd name="connsiteY98" fmla="*/ 128133 h 386905"/>
                <a:gd name="connsiteX99" fmla="*/ 279449 w 373120"/>
                <a:gd name="connsiteY99" fmla="*/ 125940 h 386905"/>
                <a:gd name="connsiteX100" fmla="*/ 278823 w 373120"/>
                <a:gd name="connsiteY100" fmla="*/ 119988 h 386905"/>
                <a:gd name="connsiteX101" fmla="*/ 286341 w 373120"/>
                <a:gd name="connsiteY101" fmla="*/ 114349 h 386905"/>
                <a:gd name="connsiteX102" fmla="*/ 290101 w 373120"/>
                <a:gd name="connsiteY102" fmla="*/ 113096 h 386905"/>
                <a:gd name="connsiteX103" fmla="*/ 293234 w 373120"/>
                <a:gd name="connsiteY103" fmla="*/ 116228 h 386905"/>
                <a:gd name="connsiteX104" fmla="*/ 295740 w 373120"/>
                <a:gd name="connsiteY104" fmla="*/ 119988 h 386905"/>
                <a:gd name="connsiteX105" fmla="*/ 297933 w 373120"/>
                <a:gd name="connsiteY105" fmla="*/ 122181 h 386905"/>
                <a:gd name="connsiteX106" fmla="*/ 304199 w 373120"/>
                <a:gd name="connsiteY106" fmla="*/ 125627 h 386905"/>
                <a:gd name="connsiteX107" fmla="*/ 359337 w 373120"/>
                <a:gd name="connsiteY107" fmla="*/ 172933 h 386905"/>
                <a:gd name="connsiteX108" fmla="*/ 373121 w 373120"/>
                <a:gd name="connsiteY108" fmla="*/ 183271 h 38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373120" h="386905">
                  <a:moveTo>
                    <a:pt x="373121" y="183271"/>
                  </a:moveTo>
                  <a:lnTo>
                    <a:pt x="371241" y="187344"/>
                  </a:lnTo>
                  <a:lnTo>
                    <a:pt x="342106" y="229324"/>
                  </a:lnTo>
                  <a:lnTo>
                    <a:pt x="329575" y="241229"/>
                  </a:lnTo>
                  <a:lnTo>
                    <a:pt x="320489" y="247181"/>
                  </a:lnTo>
                  <a:lnTo>
                    <a:pt x="312344" y="250000"/>
                  </a:lnTo>
                  <a:lnTo>
                    <a:pt x="272244" y="255326"/>
                  </a:lnTo>
                  <a:lnTo>
                    <a:pt x="253133" y="261279"/>
                  </a:lnTo>
                  <a:lnTo>
                    <a:pt x="246868" y="265665"/>
                  </a:lnTo>
                  <a:lnTo>
                    <a:pt x="244361" y="270677"/>
                  </a:lnTo>
                  <a:lnTo>
                    <a:pt x="245301" y="278823"/>
                  </a:lnTo>
                  <a:lnTo>
                    <a:pt x="248747" y="287281"/>
                  </a:lnTo>
                  <a:lnTo>
                    <a:pt x="253760" y="294174"/>
                  </a:lnTo>
                  <a:lnTo>
                    <a:pt x="258459" y="299186"/>
                  </a:lnTo>
                  <a:lnTo>
                    <a:pt x="266604" y="304825"/>
                  </a:lnTo>
                  <a:lnTo>
                    <a:pt x="269111" y="307018"/>
                  </a:lnTo>
                  <a:lnTo>
                    <a:pt x="269111" y="310151"/>
                  </a:lnTo>
                  <a:lnTo>
                    <a:pt x="266918" y="314850"/>
                  </a:lnTo>
                  <a:lnTo>
                    <a:pt x="251567" y="333021"/>
                  </a:lnTo>
                  <a:lnTo>
                    <a:pt x="232770" y="349938"/>
                  </a:lnTo>
                  <a:lnTo>
                    <a:pt x="227444" y="357770"/>
                  </a:lnTo>
                  <a:lnTo>
                    <a:pt x="224938" y="363409"/>
                  </a:lnTo>
                  <a:lnTo>
                    <a:pt x="226817" y="384086"/>
                  </a:lnTo>
                  <a:lnTo>
                    <a:pt x="227131" y="386906"/>
                  </a:lnTo>
                  <a:lnTo>
                    <a:pt x="220865" y="385026"/>
                  </a:lnTo>
                  <a:lnTo>
                    <a:pt x="204261" y="383146"/>
                  </a:lnTo>
                  <a:lnTo>
                    <a:pt x="189850" y="383773"/>
                  </a:lnTo>
                  <a:lnTo>
                    <a:pt x="184211" y="383146"/>
                  </a:lnTo>
                  <a:lnTo>
                    <a:pt x="179825" y="379700"/>
                  </a:lnTo>
                  <a:lnTo>
                    <a:pt x="178572" y="376880"/>
                  </a:lnTo>
                  <a:lnTo>
                    <a:pt x="177319" y="366855"/>
                  </a:lnTo>
                  <a:lnTo>
                    <a:pt x="175126" y="362469"/>
                  </a:lnTo>
                  <a:lnTo>
                    <a:pt x="172306" y="359963"/>
                  </a:lnTo>
                  <a:lnTo>
                    <a:pt x="161968" y="354324"/>
                  </a:lnTo>
                  <a:lnTo>
                    <a:pt x="154762" y="348058"/>
                  </a:lnTo>
                  <a:lnTo>
                    <a:pt x="150689" y="342733"/>
                  </a:lnTo>
                  <a:lnTo>
                    <a:pt x="145677" y="330514"/>
                  </a:lnTo>
                  <a:lnTo>
                    <a:pt x="138471" y="333334"/>
                  </a:lnTo>
                  <a:lnTo>
                    <a:pt x="136905" y="332081"/>
                  </a:lnTo>
                  <a:lnTo>
                    <a:pt x="136905" y="329575"/>
                  </a:lnTo>
                  <a:lnTo>
                    <a:pt x="139725" y="325189"/>
                  </a:lnTo>
                  <a:lnTo>
                    <a:pt x="141604" y="310464"/>
                  </a:lnTo>
                  <a:lnTo>
                    <a:pt x="140351" y="292607"/>
                  </a:lnTo>
                  <a:lnTo>
                    <a:pt x="133146" y="281016"/>
                  </a:lnTo>
                  <a:lnTo>
                    <a:pt x="122807" y="280389"/>
                  </a:lnTo>
                  <a:lnTo>
                    <a:pt x="113722" y="296053"/>
                  </a:lnTo>
                  <a:lnTo>
                    <a:pt x="112156" y="303259"/>
                  </a:lnTo>
                  <a:lnTo>
                    <a:pt x="107143" y="307958"/>
                  </a:lnTo>
                  <a:lnTo>
                    <a:pt x="95865" y="315477"/>
                  </a:lnTo>
                  <a:lnTo>
                    <a:pt x="93985" y="318923"/>
                  </a:lnTo>
                  <a:lnTo>
                    <a:pt x="93045" y="325815"/>
                  </a:lnTo>
                  <a:lnTo>
                    <a:pt x="88659" y="328948"/>
                  </a:lnTo>
                  <a:lnTo>
                    <a:pt x="84587" y="330828"/>
                  </a:lnTo>
                  <a:lnTo>
                    <a:pt x="81454" y="331141"/>
                  </a:lnTo>
                  <a:lnTo>
                    <a:pt x="80201" y="328948"/>
                  </a:lnTo>
                  <a:lnTo>
                    <a:pt x="80201" y="324249"/>
                  </a:lnTo>
                  <a:lnTo>
                    <a:pt x="67669" y="326129"/>
                  </a:lnTo>
                  <a:lnTo>
                    <a:pt x="58271" y="318923"/>
                  </a:lnTo>
                  <a:lnTo>
                    <a:pt x="51692" y="307332"/>
                  </a:lnTo>
                  <a:lnTo>
                    <a:pt x="45739" y="289788"/>
                  </a:lnTo>
                  <a:lnTo>
                    <a:pt x="45113" y="284775"/>
                  </a:lnTo>
                  <a:lnTo>
                    <a:pt x="46993" y="260965"/>
                  </a:lnTo>
                  <a:lnTo>
                    <a:pt x="45113" y="255953"/>
                  </a:lnTo>
                  <a:lnTo>
                    <a:pt x="38847" y="252820"/>
                  </a:lnTo>
                  <a:lnTo>
                    <a:pt x="32895" y="252193"/>
                  </a:lnTo>
                  <a:lnTo>
                    <a:pt x="24436" y="248747"/>
                  </a:lnTo>
                  <a:lnTo>
                    <a:pt x="16291" y="244048"/>
                  </a:lnTo>
                  <a:lnTo>
                    <a:pt x="6892" y="233083"/>
                  </a:lnTo>
                  <a:lnTo>
                    <a:pt x="2819" y="223685"/>
                  </a:lnTo>
                  <a:lnTo>
                    <a:pt x="627" y="212720"/>
                  </a:lnTo>
                  <a:lnTo>
                    <a:pt x="0" y="94299"/>
                  </a:lnTo>
                  <a:lnTo>
                    <a:pt x="10338" y="90226"/>
                  </a:lnTo>
                  <a:lnTo>
                    <a:pt x="23183" y="84587"/>
                  </a:lnTo>
                  <a:lnTo>
                    <a:pt x="91479" y="89286"/>
                  </a:lnTo>
                  <a:lnTo>
                    <a:pt x="107143" y="87093"/>
                  </a:lnTo>
                  <a:lnTo>
                    <a:pt x="120301" y="81767"/>
                  </a:lnTo>
                  <a:lnTo>
                    <a:pt x="125940" y="74248"/>
                  </a:lnTo>
                  <a:lnTo>
                    <a:pt x="131266" y="65163"/>
                  </a:lnTo>
                  <a:lnTo>
                    <a:pt x="137218" y="52005"/>
                  </a:lnTo>
                  <a:lnTo>
                    <a:pt x="148496" y="36654"/>
                  </a:lnTo>
                  <a:lnTo>
                    <a:pt x="156642" y="27569"/>
                  </a:lnTo>
                  <a:lnTo>
                    <a:pt x="198622" y="1880"/>
                  </a:lnTo>
                  <a:lnTo>
                    <a:pt x="201441" y="0"/>
                  </a:lnTo>
                  <a:lnTo>
                    <a:pt x="245614" y="32895"/>
                  </a:lnTo>
                  <a:lnTo>
                    <a:pt x="252193" y="45740"/>
                  </a:lnTo>
                  <a:lnTo>
                    <a:pt x="249687" y="63910"/>
                  </a:lnTo>
                  <a:lnTo>
                    <a:pt x="254700" y="67983"/>
                  </a:lnTo>
                  <a:lnTo>
                    <a:pt x="277569" y="101504"/>
                  </a:lnTo>
                  <a:lnTo>
                    <a:pt x="283522" y="104950"/>
                  </a:lnTo>
                  <a:lnTo>
                    <a:pt x="284775" y="108083"/>
                  </a:lnTo>
                  <a:lnTo>
                    <a:pt x="283522" y="110276"/>
                  </a:lnTo>
                  <a:lnTo>
                    <a:pt x="277569" y="113722"/>
                  </a:lnTo>
                  <a:lnTo>
                    <a:pt x="276003" y="117481"/>
                  </a:lnTo>
                  <a:lnTo>
                    <a:pt x="273497" y="119361"/>
                  </a:lnTo>
                  <a:lnTo>
                    <a:pt x="258459" y="128133"/>
                  </a:lnTo>
                  <a:lnTo>
                    <a:pt x="258459" y="130953"/>
                  </a:lnTo>
                  <a:lnTo>
                    <a:pt x="269424" y="130953"/>
                  </a:lnTo>
                  <a:lnTo>
                    <a:pt x="274123" y="130326"/>
                  </a:lnTo>
                  <a:lnTo>
                    <a:pt x="279136" y="128133"/>
                  </a:lnTo>
                  <a:lnTo>
                    <a:pt x="279449" y="125940"/>
                  </a:lnTo>
                  <a:lnTo>
                    <a:pt x="278823" y="119988"/>
                  </a:lnTo>
                  <a:lnTo>
                    <a:pt x="286341" y="114349"/>
                  </a:lnTo>
                  <a:lnTo>
                    <a:pt x="290101" y="113096"/>
                  </a:lnTo>
                  <a:lnTo>
                    <a:pt x="293234" y="116228"/>
                  </a:lnTo>
                  <a:lnTo>
                    <a:pt x="295740" y="119988"/>
                  </a:lnTo>
                  <a:lnTo>
                    <a:pt x="297933" y="122181"/>
                  </a:lnTo>
                  <a:lnTo>
                    <a:pt x="304199" y="125627"/>
                  </a:lnTo>
                  <a:lnTo>
                    <a:pt x="359337" y="172933"/>
                  </a:lnTo>
                  <a:lnTo>
                    <a:pt x="373121" y="183271"/>
                  </a:lnTo>
                  <a:close/>
                </a:path>
              </a:pathLst>
            </a:custGeom>
            <a:grpFill/>
            <a:ln w="6248" cap="rnd">
              <a:solidFill>
                <a:srgbClr val="0070C0"/>
              </a:solidFill>
              <a:prstDash val="solid"/>
              <a:round/>
            </a:ln>
          </p:spPr>
          <p:txBody>
            <a:bodyPr rtlCol="0" anchor="ctr"/>
            <a:lstStyle/>
            <a:p>
              <a:endParaRPr lang="vi-VN"/>
            </a:p>
          </p:txBody>
        </p:sp>
        <p:sp>
          <p:nvSpPr>
            <p:cNvPr id="118" name="Freeform: Shape 117">
              <a:extLst>
                <a:ext uri="{FF2B5EF4-FFF2-40B4-BE49-F238E27FC236}">
                  <a16:creationId xmlns:a16="http://schemas.microsoft.com/office/drawing/2014/main" id="{E17D4535-538E-444E-87FE-CE9DDD4DDCDA}"/>
                </a:ext>
              </a:extLst>
            </p:cNvPr>
            <p:cNvSpPr/>
            <p:nvPr/>
          </p:nvSpPr>
          <p:spPr>
            <a:xfrm>
              <a:off x="4470553" y="3372548"/>
              <a:ext cx="485276" cy="326128"/>
            </a:xfrm>
            <a:custGeom>
              <a:avLst/>
              <a:gdLst>
                <a:gd name="connsiteX0" fmla="*/ 483397 w 485276"/>
                <a:gd name="connsiteY0" fmla="*/ 238722 h 326128"/>
                <a:gd name="connsiteX1" fmla="*/ 454888 w 485276"/>
                <a:gd name="connsiteY1" fmla="*/ 243422 h 326128"/>
                <a:gd name="connsiteX2" fmla="*/ 434211 w 485276"/>
                <a:gd name="connsiteY2" fmla="*/ 240602 h 326128"/>
                <a:gd name="connsiteX3" fmla="*/ 416354 w 485276"/>
                <a:gd name="connsiteY3" fmla="*/ 234649 h 326128"/>
                <a:gd name="connsiteX4" fmla="*/ 407896 w 485276"/>
                <a:gd name="connsiteY4" fmla="*/ 233710 h 326128"/>
                <a:gd name="connsiteX5" fmla="*/ 386906 w 485276"/>
                <a:gd name="connsiteY5" fmla="*/ 234963 h 326128"/>
                <a:gd name="connsiteX6" fmla="*/ 378447 w 485276"/>
                <a:gd name="connsiteY6" fmla="*/ 236843 h 326128"/>
                <a:gd name="connsiteX7" fmla="*/ 371241 w 485276"/>
                <a:gd name="connsiteY7" fmla="*/ 242795 h 326128"/>
                <a:gd name="connsiteX8" fmla="*/ 364662 w 485276"/>
                <a:gd name="connsiteY8" fmla="*/ 253133 h 326128"/>
                <a:gd name="connsiteX9" fmla="*/ 349938 w 485276"/>
                <a:gd name="connsiteY9" fmla="*/ 282582 h 326128"/>
                <a:gd name="connsiteX10" fmla="*/ 337407 w 485276"/>
                <a:gd name="connsiteY10" fmla="*/ 293860 h 326128"/>
                <a:gd name="connsiteX11" fmla="*/ 328321 w 485276"/>
                <a:gd name="connsiteY11" fmla="*/ 291041 h 326128"/>
                <a:gd name="connsiteX12" fmla="*/ 322682 w 485276"/>
                <a:gd name="connsiteY12" fmla="*/ 291667 h 326128"/>
                <a:gd name="connsiteX13" fmla="*/ 314537 w 485276"/>
                <a:gd name="connsiteY13" fmla="*/ 295113 h 326128"/>
                <a:gd name="connsiteX14" fmla="*/ 306705 w 485276"/>
                <a:gd name="connsiteY14" fmla="*/ 301066 h 326128"/>
                <a:gd name="connsiteX15" fmla="*/ 295427 w 485276"/>
                <a:gd name="connsiteY15" fmla="*/ 313597 h 326128"/>
                <a:gd name="connsiteX16" fmla="*/ 286968 w 485276"/>
                <a:gd name="connsiteY16" fmla="*/ 324562 h 326128"/>
                <a:gd name="connsiteX17" fmla="*/ 283522 w 485276"/>
                <a:gd name="connsiteY17" fmla="*/ 326129 h 326128"/>
                <a:gd name="connsiteX18" fmla="*/ 280076 w 485276"/>
                <a:gd name="connsiteY18" fmla="*/ 325189 h 326128"/>
                <a:gd name="connsiteX19" fmla="*/ 274750 w 485276"/>
                <a:gd name="connsiteY19" fmla="*/ 317356 h 326128"/>
                <a:gd name="connsiteX20" fmla="*/ 265665 w 485276"/>
                <a:gd name="connsiteY20" fmla="*/ 298246 h 326128"/>
                <a:gd name="connsiteX21" fmla="*/ 260965 w 485276"/>
                <a:gd name="connsiteY21" fmla="*/ 293547 h 326128"/>
                <a:gd name="connsiteX22" fmla="*/ 254700 w 485276"/>
                <a:gd name="connsiteY22" fmla="*/ 291981 h 326128"/>
                <a:gd name="connsiteX23" fmla="*/ 245615 w 485276"/>
                <a:gd name="connsiteY23" fmla="*/ 295427 h 326128"/>
                <a:gd name="connsiteX24" fmla="*/ 233710 w 485276"/>
                <a:gd name="connsiteY24" fmla="*/ 304199 h 326128"/>
                <a:gd name="connsiteX25" fmla="*/ 227131 w 485276"/>
                <a:gd name="connsiteY25" fmla="*/ 307645 h 326128"/>
                <a:gd name="connsiteX26" fmla="*/ 218359 w 485276"/>
                <a:gd name="connsiteY26" fmla="*/ 308585 h 326128"/>
                <a:gd name="connsiteX27" fmla="*/ 188597 w 485276"/>
                <a:gd name="connsiteY27" fmla="*/ 306078 h 326128"/>
                <a:gd name="connsiteX28" fmla="*/ 168860 w 485276"/>
                <a:gd name="connsiteY28" fmla="*/ 306392 h 326128"/>
                <a:gd name="connsiteX29" fmla="*/ 157582 w 485276"/>
                <a:gd name="connsiteY29" fmla="*/ 307958 h 326128"/>
                <a:gd name="connsiteX30" fmla="*/ 158522 w 485276"/>
                <a:gd name="connsiteY30" fmla="*/ 302005 h 326128"/>
                <a:gd name="connsiteX31" fmla="*/ 156642 w 485276"/>
                <a:gd name="connsiteY31" fmla="*/ 299813 h 326128"/>
                <a:gd name="connsiteX32" fmla="*/ 148183 w 485276"/>
                <a:gd name="connsiteY32" fmla="*/ 300126 h 326128"/>
                <a:gd name="connsiteX33" fmla="*/ 124687 w 485276"/>
                <a:gd name="connsiteY33" fmla="*/ 306392 h 326128"/>
                <a:gd name="connsiteX34" fmla="*/ 112156 w 485276"/>
                <a:gd name="connsiteY34" fmla="*/ 307645 h 326128"/>
                <a:gd name="connsiteX35" fmla="*/ 100251 w 485276"/>
                <a:gd name="connsiteY35" fmla="*/ 304199 h 326128"/>
                <a:gd name="connsiteX36" fmla="*/ 90539 w 485276"/>
                <a:gd name="connsiteY36" fmla="*/ 295427 h 326128"/>
                <a:gd name="connsiteX37" fmla="*/ 74875 w 485276"/>
                <a:gd name="connsiteY37" fmla="*/ 275063 h 326128"/>
                <a:gd name="connsiteX38" fmla="*/ 63597 w 485276"/>
                <a:gd name="connsiteY38" fmla="*/ 267544 h 326128"/>
                <a:gd name="connsiteX39" fmla="*/ 57018 w 485276"/>
                <a:gd name="connsiteY39" fmla="*/ 265665 h 326128"/>
                <a:gd name="connsiteX40" fmla="*/ 51065 w 485276"/>
                <a:gd name="connsiteY40" fmla="*/ 264725 h 326128"/>
                <a:gd name="connsiteX41" fmla="*/ 45426 w 485276"/>
                <a:gd name="connsiteY41" fmla="*/ 263159 h 326128"/>
                <a:gd name="connsiteX42" fmla="*/ 38847 w 485276"/>
                <a:gd name="connsiteY42" fmla="*/ 259086 h 326128"/>
                <a:gd name="connsiteX43" fmla="*/ 33521 w 485276"/>
                <a:gd name="connsiteY43" fmla="*/ 254073 h 326128"/>
                <a:gd name="connsiteX44" fmla="*/ 30075 w 485276"/>
                <a:gd name="connsiteY44" fmla="*/ 249061 h 326128"/>
                <a:gd name="connsiteX45" fmla="*/ 27569 w 485276"/>
                <a:gd name="connsiteY45" fmla="*/ 243422 h 326128"/>
                <a:gd name="connsiteX46" fmla="*/ 22870 w 485276"/>
                <a:gd name="connsiteY46" fmla="*/ 219925 h 326128"/>
                <a:gd name="connsiteX47" fmla="*/ 19424 w 485276"/>
                <a:gd name="connsiteY47" fmla="*/ 213973 h 326128"/>
                <a:gd name="connsiteX48" fmla="*/ 11278 w 485276"/>
                <a:gd name="connsiteY48" fmla="*/ 208020 h 326128"/>
                <a:gd name="connsiteX49" fmla="*/ 2193 w 485276"/>
                <a:gd name="connsiteY49" fmla="*/ 203634 h 326128"/>
                <a:gd name="connsiteX50" fmla="*/ 1880 w 485276"/>
                <a:gd name="connsiteY50" fmla="*/ 200815 h 326128"/>
                <a:gd name="connsiteX51" fmla="*/ 0 w 485276"/>
                <a:gd name="connsiteY51" fmla="*/ 180138 h 326128"/>
                <a:gd name="connsiteX52" fmla="*/ 2506 w 485276"/>
                <a:gd name="connsiteY52" fmla="*/ 174499 h 326128"/>
                <a:gd name="connsiteX53" fmla="*/ 7832 w 485276"/>
                <a:gd name="connsiteY53" fmla="*/ 166667 h 326128"/>
                <a:gd name="connsiteX54" fmla="*/ 26629 w 485276"/>
                <a:gd name="connsiteY54" fmla="*/ 149750 h 326128"/>
                <a:gd name="connsiteX55" fmla="*/ 41980 w 485276"/>
                <a:gd name="connsiteY55" fmla="*/ 131579 h 326128"/>
                <a:gd name="connsiteX56" fmla="*/ 44173 w 485276"/>
                <a:gd name="connsiteY56" fmla="*/ 126880 h 326128"/>
                <a:gd name="connsiteX57" fmla="*/ 44173 w 485276"/>
                <a:gd name="connsiteY57" fmla="*/ 123747 h 326128"/>
                <a:gd name="connsiteX58" fmla="*/ 41667 w 485276"/>
                <a:gd name="connsiteY58" fmla="*/ 121554 h 326128"/>
                <a:gd name="connsiteX59" fmla="*/ 33521 w 485276"/>
                <a:gd name="connsiteY59" fmla="*/ 115915 h 326128"/>
                <a:gd name="connsiteX60" fmla="*/ 28822 w 485276"/>
                <a:gd name="connsiteY60" fmla="*/ 110903 h 326128"/>
                <a:gd name="connsiteX61" fmla="*/ 23809 w 485276"/>
                <a:gd name="connsiteY61" fmla="*/ 104010 h 326128"/>
                <a:gd name="connsiteX62" fmla="*/ 20363 w 485276"/>
                <a:gd name="connsiteY62" fmla="*/ 95552 h 326128"/>
                <a:gd name="connsiteX63" fmla="*/ 19424 w 485276"/>
                <a:gd name="connsiteY63" fmla="*/ 87406 h 326128"/>
                <a:gd name="connsiteX64" fmla="*/ 21930 w 485276"/>
                <a:gd name="connsiteY64" fmla="*/ 82394 h 326128"/>
                <a:gd name="connsiteX65" fmla="*/ 28196 w 485276"/>
                <a:gd name="connsiteY65" fmla="*/ 78008 h 326128"/>
                <a:gd name="connsiteX66" fmla="*/ 47306 w 485276"/>
                <a:gd name="connsiteY66" fmla="*/ 72055 h 326128"/>
                <a:gd name="connsiteX67" fmla="*/ 87406 w 485276"/>
                <a:gd name="connsiteY67" fmla="*/ 66729 h 326128"/>
                <a:gd name="connsiteX68" fmla="*/ 95552 w 485276"/>
                <a:gd name="connsiteY68" fmla="*/ 63910 h 326128"/>
                <a:gd name="connsiteX69" fmla="*/ 104637 w 485276"/>
                <a:gd name="connsiteY69" fmla="*/ 57958 h 326128"/>
                <a:gd name="connsiteX70" fmla="*/ 117168 w 485276"/>
                <a:gd name="connsiteY70" fmla="*/ 46053 h 326128"/>
                <a:gd name="connsiteX71" fmla="*/ 146304 w 485276"/>
                <a:gd name="connsiteY71" fmla="*/ 4073 h 326128"/>
                <a:gd name="connsiteX72" fmla="*/ 148183 w 485276"/>
                <a:gd name="connsiteY72" fmla="*/ 0 h 326128"/>
                <a:gd name="connsiteX73" fmla="*/ 184837 w 485276"/>
                <a:gd name="connsiteY73" fmla="*/ 27256 h 326128"/>
                <a:gd name="connsiteX74" fmla="*/ 230264 w 485276"/>
                <a:gd name="connsiteY74" fmla="*/ 68609 h 326128"/>
                <a:gd name="connsiteX75" fmla="*/ 243422 w 485276"/>
                <a:gd name="connsiteY75" fmla="*/ 72369 h 326128"/>
                <a:gd name="connsiteX76" fmla="*/ 243422 w 485276"/>
                <a:gd name="connsiteY76" fmla="*/ 75502 h 326128"/>
                <a:gd name="connsiteX77" fmla="*/ 226818 w 485276"/>
                <a:gd name="connsiteY77" fmla="*/ 70802 h 326128"/>
                <a:gd name="connsiteX78" fmla="*/ 174499 w 485276"/>
                <a:gd name="connsiteY78" fmla="*/ 42920 h 326128"/>
                <a:gd name="connsiteX79" fmla="*/ 161654 w 485276"/>
                <a:gd name="connsiteY79" fmla="*/ 45426 h 326128"/>
                <a:gd name="connsiteX80" fmla="*/ 194236 w 485276"/>
                <a:gd name="connsiteY80" fmla="*/ 63910 h 326128"/>
                <a:gd name="connsiteX81" fmla="*/ 204574 w 485276"/>
                <a:gd name="connsiteY81" fmla="*/ 66416 h 326128"/>
                <a:gd name="connsiteX82" fmla="*/ 209274 w 485276"/>
                <a:gd name="connsiteY82" fmla="*/ 68296 h 326128"/>
                <a:gd name="connsiteX83" fmla="*/ 213033 w 485276"/>
                <a:gd name="connsiteY83" fmla="*/ 74248 h 326128"/>
                <a:gd name="connsiteX84" fmla="*/ 217419 w 485276"/>
                <a:gd name="connsiteY84" fmla="*/ 75502 h 326128"/>
                <a:gd name="connsiteX85" fmla="*/ 222432 w 485276"/>
                <a:gd name="connsiteY85" fmla="*/ 74875 h 326128"/>
                <a:gd name="connsiteX86" fmla="*/ 225878 w 485276"/>
                <a:gd name="connsiteY86" fmla="*/ 72369 h 326128"/>
                <a:gd name="connsiteX87" fmla="*/ 229010 w 485276"/>
                <a:gd name="connsiteY87" fmla="*/ 77068 h 326128"/>
                <a:gd name="connsiteX88" fmla="*/ 233083 w 485276"/>
                <a:gd name="connsiteY88" fmla="*/ 80201 h 326128"/>
                <a:gd name="connsiteX89" fmla="*/ 243422 w 485276"/>
                <a:gd name="connsiteY89" fmla="*/ 84587 h 326128"/>
                <a:gd name="connsiteX90" fmla="*/ 243422 w 485276"/>
                <a:gd name="connsiteY90" fmla="*/ 88033 h 326128"/>
                <a:gd name="connsiteX91" fmla="*/ 237469 w 485276"/>
                <a:gd name="connsiteY91" fmla="*/ 84587 h 326128"/>
                <a:gd name="connsiteX92" fmla="*/ 234650 w 485276"/>
                <a:gd name="connsiteY92" fmla="*/ 84587 h 326128"/>
                <a:gd name="connsiteX93" fmla="*/ 231830 w 485276"/>
                <a:gd name="connsiteY93" fmla="*/ 91166 h 326128"/>
                <a:gd name="connsiteX94" fmla="*/ 238096 w 485276"/>
                <a:gd name="connsiteY94" fmla="*/ 91166 h 326128"/>
                <a:gd name="connsiteX95" fmla="*/ 244048 w 485276"/>
                <a:gd name="connsiteY95" fmla="*/ 90539 h 326128"/>
                <a:gd name="connsiteX96" fmla="*/ 255326 w 485276"/>
                <a:gd name="connsiteY96" fmla="*/ 88033 h 326128"/>
                <a:gd name="connsiteX97" fmla="*/ 250627 w 485276"/>
                <a:gd name="connsiteY97" fmla="*/ 93985 h 326128"/>
                <a:gd name="connsiteX98" fmla="*/ 249374 w 485276"/>
                <a:gd name="connsiteY98" fmla="*/ 97431 h 326128"/>
                <a:gd name="connsiteX99" fmla="*/ 250627 w 485276"/>
                <a:gd name="connsiteY99" fmla="*/ 101191 h 326128"/>
                <a:gd name="connsiteX100" fmla="*/ 253760 w 485276"/>
                <a:gd name="connsiteY100" fmla="*/ 105263 h 326128"/>
                <a:gd name="connsiteX101" fmla="*/ 255953 w 485276"/>
                <a:gd name="connsiteY101" fmla="*/ 110276 h 326128"/>
                <a:gd name="connsiteX102" fmla="*/ 255326 w 485276"/>
                <a:gd name="connsiteY102" fmla="*/ 112156 h 326128"/>
                <a:gd name="connsiteX103" fmla="*/ 259399 w 485276"/>
                <a:gd name="connsiteY103" fmla="*/ 112156 h 326128"/>
                <a:gd name="connsiteX104" fmla="*/ 261592 w 485276"/>
                <a:gd name="connsiteY104" fmla="*/ 110276 h 326128"/>
                <a:gd name="connsiteX105" fmla="*/ 265351 w 485276"/>
                <a:gd name="connsiteY105" fmla="*/ 104637 h 326128"/>
                <a:gd name="connsiteX106" fmla="*/ 269737 w 485276"/>
                <a:gd name="connsiteY106" fmla="*/ 102131 h 326128"/>
                <a:gd name="connsiteX107" fmla="*/ 272244 w 485276"/>
                <a:gd name="connsiteY107" fmla="*/ 104637 h 326128"/>
                <a:gd name="connsiteX108" fmla="*/ 275690 w 485276"/>
                <a:gd name="connsiteY108" fmla="*/ 112156 h 326128"/>
                <a:gd name="connsiteX109" fmla="*/ 291981 w 485276"/>
                <a:gd name="connsiteY109" fmla="*/ 123434 h 326128"/>
                <a:gd name="connsiteX110" fmla="*/ 295740 w 485276"/>
                <a:gd name="connsiteY110" fmla="*/ 127507 h 326128"/>
                <a:gd name="connsiteX111" fmla="*/ 305765 w 485276"/>
                <a:gd name="connsiteY111" fmla="*/ 143171 h 326128"/>
                <a:gd name="connsiteX112" fmla="*/ 313284 w 485276"/>
                <a:gd name="connsiteY112" fmla="*/ 148497 h 326128"/>
                <a:gd name="connsiteX113" fmla="*/ 322682 w 485276"/>
                <a:gd name="connsiteY113" fmla="*/ 161028 h 326128"/>
                <a:gd name="connsiteX114" fmla="*/ 330828 w 485276"/>
                <a:gd name="connsiteY114" fmla="*/ 164161 h 326128"/>
                <a:gd name="connsiteX115" fmla="*/ 327695 w 485276"/>
                <a:gd name="connsiteY115" fmla="*/ 166667 h 326128"/>
                <a:gd name="connsiteX116" fmla="*/ 324875 w 485276"/>
                <a:gd name="connsiteY116" fmla="*/ 166980 h 326128"/>
                <a:gd name="connsiteX117" fmla="*/ 322056 w 485276"/>
                <a:gd name="connsiteY117" fmla="*/ 165727 h 326128"/>
                <a:gd name="connsiteX118" fmla="*/ 316417 w 485276"/>
                <a:gd name="connsiteY118" fmla="*/ 161655 h 326128"/>
                <a:gd name="connsiteX119" fmla="*/ 312031 w 485276"/>
                <a:gd name="connsiteY119" fmla="*/ 161028 h 326128"/>
                <a:gd name="connsiteX120" fmla="*/ 311091 w 485276"/>
                <a:gd name="connsiteY120" fmla="*/ 164474 h 326128"/>
                <a:gd name="connsiteX121" fmla="*/ 316417 w 485276"/>
                <a:gd name="connsiteY121" fmla="*/ 189537 h 326128"/>
                <a:gd name="connsiteX122" fmla="*/ 318610 w 485276"/>
                <a:gd name="connsiteY122" fmla="*/ 193923 h 326128"/>
                <a:gd name="connsiteX123" fmla="*/ 323622 w 485276"/>
                <a:gd name="connsiteY123" fmla="*/ 197682 h 326128"/>
                <a:gd name="connsiteX124" fmla="*/ 333960 w 485276"/>
                <a:gd name="connsiteY124" fmla="*/ 203321 h 326128"/>
                <a:gd name="connsiteX125" fmla="*/ 336780 w 485276"/>
                <a:gd name="connsiteY125" fmla="*/ 203321 h 326128"/>
                <a:gd name="connsiteX126" fmla="*/ 340540 w 485276"/>
                <a:gd name="connsiteY126" fmla="*/ 200502 h 326128"/>
                <a:gd name="connsiteX127" fmla="*/ 344299 w 485276"/>
                <a:gd name="connsiteY127" fmla="*/ 201441 h 326128"/>
                <a:gd name="connsiteX128" fmla="*/ 346805 w 485276"/>
                <a:gd name="connsiteY128" fmla="*/ 204888 h 326128"/>
                <a:gd name="connsiteX129" fmla="*/ 348372 w 485276"/>
                <a:gd name="connsiteY129" fmla="*/ 209274 h 326128"/>
                <a:gd name="connsiteX130" fmla="*/ 352131 w 485276"/>
                <a:gd name="connsiteY130" fmla="*/ 206767 h 326128"/>
                <a:gd name="connsiteX131" fmla="*/ 354324 w 485276"/>
                <a:gd name="connsiteY131" fmla="*/ 209274 h 326128"/>
                <a:gd name="connsiteX132" fmla="*/ 369988 w 485276"/>
                <a:gd name="connsiteY132" fmla="*/ 197369 h 326128"/>
                <a:gd name="connsiteX133" fmla="*/ 371868 w 485276"/>
                <a:gd name="connsiteY133" fmla="*/ 194236 h 326128"/>
                <a:gd name="connsiteX134" fmla="*/ 369048 w 485276"/>
                <a:gd name="connsiteY134" fmla="*/ 180452 h 326128"/>
                <a:gd name="connsiteX135" fmla="*/ 368735 w 485276"/>
                <a:gd name="connsiteY135" fmla="*/ 176066 h 326128"/>
                <a:gd name="connsiteX136" fmla="*/ 375001 w 485276"/>
                <a:gd name="connsiteY136" fmla="*/ 174499 h 326128"/>
                <a:gd name="connsiteX137" fmla="*/ 394424 w 485276"/>
                <a:gd name="connsiteY137" fmla="*/ 188597 h 326128"/>
                <a:gd name="connsiteX138" fmla="*/ 403510 w 485276"/>
                <a:gd name="connsiteY138" fmla="*/ 191103 h 326128"/>
                <a:gd name="connsiteX139" fmla="*/ 407269 w 485276"/>
                <a:gd name="connsiteY139" fmla="*/ 188597 h 326128"/>
                <a:gd name="connsiteX140" fmla="*/ 411655 w 485276"/>
                <a:gd name="connsiteY140" fmla="*/ 180765 h 326128"/>
                <a:gd name="connsiteX141" fmla="*/ 416667 w 485276"/>
                <a:gd name="connsiteY141" fmla="*/ 179198 h 326128"/>
                <a:gd name="connsiteX142" fmla="*/ 416981 w 485276"/>
                <a:gd name="connsiteY142" fmla="*/ 182018 h 326128"/>
                <a:gd name="connsiteX143" fmla="*/ 421054 w 485276"/>
                <a:gd name="connsiteY143" fmla="*/ 197369 h 326128"/>
                <a:gd name="connsiteX144" fmla="*/ 424813 w 485276"/>
                <a:gd name="connsiteY144" fmla="*/ 204888 h 326128"/>
                <a:gd name="connsiteX145" fmla="*/ 438597 w 485276"/>
                <a:gd name="connsiteY145" fmla="*/ 227757 h 326128"/>
                <a:gd name="connsiteX146" fmla="*/ 426379 w 485276"/>
                <a:gd name="connsiteY146" fmla="*/ 218672 h 326128"/>
                <a:gd name="connsiteX147" fmla="*/ 420427 w 485276"/>
                <a:gd name="connsiteY147" fmla="*/ 216479 h 326128"/>
                <a:gd name="connsiteX148" fmla="*/ 417921 w 485276"/>
                <a:gd name="connsiteY148" fmla="*/ 223058 h 326128"/>
                <a:gd name="connsiteX149" fmla="*/ 421367 w 485276"/>
                <a:gd name="connsiteY149" fmla="*/ 228071 h 326128"/>
                <a:gd name="connsiteX150" fmla="*/ 428886 w 485276"/>
                <a:gd name="connsiteY150" fmla="*/ 231203 h 326128"/>
                <a:gd name="connsiteX151" fmla="*/ 437031 w 485276"/>
                <a:gd name="connsiteY151" fmla="*/ 232143 h 326128"/>
                <a:gd name="connsiteX152" fmla="*/ 441417 w 485276"/>
                <a:gd name="connsiteY152" fmla="*/ 230577 h 326128"/>
                <a:gd name="connsiteX153" fmla="*/ 444550 w 485276"/>
                <a:gd name="connsiteY153" fmla="*/ 230577 h 326128"/>
                <a:gd name="connsiteX154" fmla="*/ 452069 w 485276"/>
                <a:gd name="connsiteY154" fmla="*/ 234023 h 326128"/>
                <a:gd name="connsiteX155" fmla="*/ 462720 w 485276"/>
                <a:gd name="connsiteY155" fmla="*/ 236529 h 326128"/>
                <a:gd name="connsiteX156" fmla="*/ 474312 w 485276"/>
                <a:gd name="connsiteY156" fmla="*/ 237469 h 326128"/>
                <a:gd name="connsiteX157" fmla="*/ 485277 w 485276"/>
                <a:gd name="connsiteY157" fmla="*/ 236529 h 326128"/>
                <a:gd name="connsiteX158" fmla="*/ 483397 w 485276"/>
                <a:gd name="connsiteY158" fmla="*/ 238722 h 32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485276" h="326128">
                  <a:moveTo>
                    <a:pt x="483397" y="238722"/>
                  </a:moveTo>
                  <a:lnTo>
                    <a:pt x="454888" y="243422"/>
                  </a:lnTo>
                  <a:lnTo>
                    <a:pt x="434211" y="240602"/>
                  </a:lnTo>
                  <a:lnTo>
                    <a:pt x="416354" y="234649"/>
                  </a:lnTo>
                  <a:lnTo>
                    <a:pt x="407896" y="233710"/>
                  </a:lnTo>
                  <a:lnTo>
                    <a:pt x="386906" y="234963"/>
                  </a:lnTo>
                  <a:lnTo>
                    <a:pt x="378447" y="236843"/>
                  </a:lnTo>
                  <a:lnTo>
                    <a:pt x="371241" y="242795"/>
                  </a:lnTo>
                  <a:lnTo>
                    <a:pt x="364662" y="253133"/>
                  </a:lnTo>
                  <a:lnTo>
                    <a:pt x="349938" y="282582"/>
                  </a:lnTo>
                  <a:lnTo>
                    <a:pt x="337407" y="293860"/>
                  </a:lnTo>
                  <a:lnTo>
                    <a:pt x="328321" y="291041"/>
                  </a:lnTo>
                  <a:lnTo>
                    <a:pt x="322682" y="291667"/>
                  </a:lnTo>
                  <a:lnTo>
                    <a:pt x="314537" y="295113"/>
                  </a:lnTo>
                  <a:lnTo>
                    <a:pt x="306705" y="301066"/>
                  </a:lnTo>
                  <a:lnTo>
                    <a:pt x="295427" y="313597"/>
                  </a:lnTo>
                  <a:lnTo>
                    <a:pt x="286968" y="324562"/>
                  </a:lnTo>
                  <a:lnTo>
                    <a:pt x="283522" y="326129"/>
                  </a:lnTo>
                  <a:lnTo>
                    <a:pt x="280076" y="325189"/>
                  </a:lnTo>
                  <a:lnTo>
                    <a:pt x="274750" y="317356"/>
                  </a:lnTo>
                  <a:lnTo>
                    <a:pt x="265665" y="298246"/>
                  </a:lnTo>
                  <a:lnTo>
                    <a:pt x="260965" y="293547"/>
                  </a:lnTo>
                  <a:lnTo>
                    <a:pt x="254700" y="291981"/>
                  </a:lnTo>
                  <a:lnTo>
                    <a:pt x="245615" y="295427"/>
                  </a:lnTo>
                  <a:lnTo>
                    <a:pt x="233710" y="304199"/>
                  </a:lnTo>
                  <a:lnTo>
                    <a:pt x="227131" y="307645"/>
                  </a:lnTo>
                  <a:lnTo>
                    <a:pt x="218359" y="308585"/>
                  </a:lnTo>
                  <a:lnTo>
                    <a:pt x="188597" y="306078"/>
                  </a:lnTo>
                  <a:lnTo>
                    <a:pt x="168860" y="306392"/>
                  </a:lnTo>
                  <a:lnTo>
                    <a:pt x="157582" y="307958"/>
                  </a:lnTo>
                  <a:lnTo>
                    <a:pt x="158522" y="302005"/>
                  </a:lnTo>
                  <a:lnTo>
                    <a:pt x="156642" y="299813"/>
                  </a:lnTo>
                  <a:lnTo>
                    <a:pt x="148183" y="300126"/>
                  </a:lnTo>
                  <a:lnTo>
                    <a:pt x="124687" y="306392"/>
                  </a:lnTo>
                  <a:lnTo>
                    <a:pt x="112156" y="307645"/>
                  </a:lnTo>
                  <a:lnTo>
                    <a:pt x="100251" y="304199"/>
                  </a:lnTo>
                  <a:lnTo>
                    <a:pt x="90539" y="295427"/>
                  </a:lnTo>
                  <a:lnTo>
                    <a:pt x="74875" y="275063"/>
                  </a:lnTo>
                  <a:lnTo>
                    <a:pt x="63597" y="267544"/>
                  </a:lnTo>
                  <a:lnTo>
                    <a:pt x="57018" y="265665"/>
                  </a:lnTo>
                  <a:lnTo>
                    <a:pt x="51065" y="264725"/>
                  </a:lnTo>
                  <a:lnTo>
                    <a:pt x="45426" y="263159"/>
                  </a:lnTo>
                  <a:lnTo>
                    <a:pt x="38847" y="259086"/>
                  </a:lnTo>
                  <a:lnTo>
                    <a:pt x="33521" y="254073"/>
                  </a:lnTo>
                  <a:lnTo>
                    <a:pt x="30075" y="249061"/>
                  </a:lnTo>
                  <a:lnTo>
                    <a:pt x="27569" y="243422"/>
                  </a:lnTo>
                  <a:lnTo>
                    <a:pt x="22870" y="219925"/>
                  </a:lnTo>
                  <a:lnTo>
                    <a:pt x="19424" y="213973"/>
                  </a:lnTo>
                  <a:lnTo>
                    <a:pt x="11278" y="208020"/>
                  </a:lnTo>
                  <a:lnTo>
                    <a:pt x="2193" y="203634"/>
                  </a:lnTo>
                  <a:lnTo>
                    <a:pt x="1880" y="200815"/>
                  </a:lnTo>
                  <a:lnTo>
                    <a:pt x="0" y="180138"/>
                  </a:lnTo>
                  <a:lnTo>
                    <a:pt x="2506" y="174499"/>
                  </a:lnTo>
                  <a:lnTo>
                    <a:pt x="7832" y="166667"/>
                  </a:lnTo>
                  <a:lnTo>
                    <a:pt x="26629" y="149750"/>
                  </a:lnTo>
                  <a:lnTo>
                    <a:pt x="41980" y="131579"/>
                  </a:lnTo>
                  <a:lnTo>
                    <a:pt x="44173" y="126880"/>
                  </a:lnTo>
                  <a:lnTo>
                    <a:pt x="44173" y="123747"/>
                  </a:lnTo>
                  <a:lnTo>
                    <a:pt x="41667" y="121554"/>
                  </a:lnTo>
                  <a:lnTo>
                    <a:pt x="33521" y="115915"/>
                  </a:lnTo>
                  <a:lnTo>
                    <a:pt x="28822" y="110903"/>
                  </a:lnTo>
                  <a:lnTo>
                    <a:pt x="23809" y="104010"/>
                  </a:lnTo>
                  <a:lnTo>
                    <a:pt x="20363" y="95552"/>
                  </a:lnTo>
                  <a:lnTo>
                    <a:pt x="19424" y="87406"/>
                  </a:lnTo>
                  <a:lnTo>
                    <a:pt x="21930" y="82394"/>
                  </a:lnTo>
                  <a:lnTo>
                    <a:pt x="28196" y="78008"/>
                  </a:lnTo>
                  <a:lnTo>
                    <a:pt x="47306" y="72055"/>
                  </a:lnTo>
                  <a:lnTo>
                    <a:pt x="87406" y="66729"/>
                  </a:lnTo>
                  <a:lnTo>
                    <a:pt x="95552" y="63910"/>
                  </a:lnTo>
                  <a:lnTo>
                    <a:pt x="104637" y="57958"/>
                  </a:lnTo>
                  <a:lnTo>
                    <a:pt x="117168" y="46053"/>
                  </a:lnTo>
                  <a:lnTo>
                    <a:pt x="146304" y="4073"/>
                  </a:lnTo>
                  <a:lnTo>
                    <a:pt x="148183" y="0"/>
                  </a:lnTo>
                  <a:lnTo>
                    <a:pt x="184837" y="27256"/>
                  </a:lnTo>
                  <a:lnTo>
                    <a:pt x="230264" y="68609"/>
                  </a:lnTo>
                  <a:lnTo>
                    <a:pt x="243422" y="72369"/>
                  </a:lnTo>
                  <a:lnTo>
                    <a:pt x="243422" y="75502"/>
                  </a:lnTo>
                  <a:lnTo>
                    <a:pt x="226818" y="70802"/>
                  </a:lnTo>
                  <a:lnTo>
                    <a:pt x="174499" y="42920"/>
                  </a:lnTo>
                  <a:lnTo>
                    <a:pt x="161654" y="45426"/>
                  </a:lnTo>
                  <a:lnTo>
                    <a:pt x="194236" y="63910"/>
                  </a:lnTo>
                  <a:lnTo>
                    <a:pt x="204574" y="66416"/>
                  </a:lnTo>
                  <a:lnTo>
                    <a:pt x="209274" y="68296"/>
                  </a:lnTo>
                  <a:lnTo>
                    <a:pt x="213033" y="74248"/>
                  </a:lnTo>
                  <a:lnTo>
                    <a:pt x="217419" y="75502"/>
                  </a:lnTo>
                  <a:lnTo>
                    <a:pt x="222432" y="74875"/>
                  </a:lnTo>
                  <a:lnTo>
                    <a:pt x="225878" y="72369"/>
                  </a:lnTo>
                  <a:lnTo>
                    <a:pt x="229010" y="77068"/>
                  </a:lnTo>
                  <a:lnTo>
                    <a:pt x="233083" y="80201"/>
                  </a:lnTo>
                  <a:lnTo>
                    <a:pt x="243422" y="84587"/>
                  </a:lnTo>
                  <a:lnTo>
                    <a:pt x="243422" y="88033"/>
                  </a:lnTo>
                  <a:lnTo>
                    <a:pt x="237469" y="84587"/>
                  </a:lnTo>
                  <a:lnTo>
                    <a:pt x="234650" y="84587"/>
                  </a:lnTo>
                  <a:lnTo>
                    <a:pt x="231830" y="91166"/>
                  </a:lnTo>
                  <a:lnTo>
                    <a:pt x="238096" y="91166"/>
                  </a:lnTo>
                  <a:lnTo>
                    <a:pt x="244048" y="90539"/>
                  </a:lnTo>
                  <a:lnTo>
                    <a:pt x="255326" y="88033"/>
                  </a:lnTo>
                  <a:lnTo>
                    <a:pt x="250627" y="93985"/>
                  </a:lnTo>
                  <a:lnTo>
                    <a:pt x="249374" y="97431"/>
                  </a:lnTo>
                  <a:lnTo>
                    <a:pt x="250627" y="101191"/>
                  </a:lnTo>
                  <a:lnTo>
                    <a:pt x="253760" y="105263"/>
                  </a:lnTo>
                  <a:lnTo>
                    <a:pt x="255953" y="110276"/>
                  </a:lnTo>
                  <a:lnTo>
                    <a:pt x="255326" y="112156"/>
                  </a:lnTo>
                  <a:lnTo>
                    <a:pt x="259399" y="112156"/>
                  </a:lnTo>
                  <a:lnTo>
                    <a:pt x="261592" y="110276"/>
                  </a:lnTo>
                  <a:lnTo>
                    <a:pt x="265351" y="104637"/>
                  </a:lnTo>
                  <a:lnTo>
                    <a:pt x="269737" y="102131"/>
                  </a:lnTo>
                  <a:lnTo>
                    <a:pt x="272244" y="104637"/>
                  </a:lnTo>
                  <a:lnTo>
                    <a:pt x="275690" y="112156"/>
                  </a:lnTo>
                  <a:lnTo>
                    <a:pt x="291981" y="123434"/>
                  </a:lnTo>
                  <a:lnTo>
                    <a:pt x="295740" y="127507"/>
                  </a:lnTo>
                  <a:lnTo>
                    <a:pt x="305765" y="143171"/>
                  </a:lnTo>
                  <a:lnTo>
                    <a:pt x="313284" y="148497"/>
                  </a:lnTo>
                  <a:lnTo>
                    <a:pt x="322682" y="161028"/>
                  </a:lnTo>
                  <a:lnTo>
                    <a:pt x="330828" y="164161"/>
                  </a:lnTo>
                  <a:lnTo>
                    <a:pt x="327695" y="166667"/>
                  </a:lnTo>
                  <a:lnTo>
                    <a:pt x="324875" y="166980"/>
                  </a:lnTo>
                  <a:lnTo>
                    <a:pt x="322056" y="165727"/>
                  </a:lnTo>
                  <a:lnTo>
                    <a:pt x="316417" y="161655"/>
                  </a:lnTo>
                  <a:lnTo>
                    <a:pt x="312031" y="161028"/>
                  </a:lnTo>
                  <a:lnTo>
                    <a:pt x="311091" y="164474"/>
                  </a:lnTo>
                  <a:lnTo>
                    <a:pt x="316417" y="189537"/>
                  </a:lnTo>
                  <a:lnTo>
                    <a:pt x="318610" y="193923"/>
                  </a:lnTo>
                  <a:lnTo>
                    <a:pt x="323622" y="197682"/>
                  </a:lnTo>
                  <a:lnTo>
                    <a:pt x="333960" y="203321"/>
                  </a:lnTo>
                  <a:lnTo>
                    <a:pt x="336780" y="203321"/>
                  </a:lnTo>
                  <a:lnTo>
                    <a:pt x="340540" y="200502"/>
                  </a:lnTo>
                  <a:lnTo>
                    <a:pt x="344299" y="201441"/>
                  </a:lnTo>
                  <a:lnTo>
                    <a:pt x="346805" y="204888"/>
                  </a:lnTo>
                  <a:lnTo>
                    <a:pt x="348372" y="209274"/>
                  </a:lnTo>
                  <a:lnTo>
                    <a:pt x="352131" y="206767"/>
                  </a:lnTo>
                  <a:lnTo>
                    <a:pt x="354324" y="209274"/>
                  </a:lnTo>
                  <a:lnTo>
                    <a:pt x="369988" y="197369"/>
                  </a:lnTo>
                  <a:lnTo>
                    <a:pt x="371868" y="194236"/>
                  </a:lnTo>
                  <a:lnTo>
                    <a:pt x="369048" y="180452"/>
                  </a:lnTo>
                  <a:lnTo>
                    <a:pt x="368735" y="176066"/>
                  </a:lnTo>
                  <a:lnTo>
                    <a:pt x="375001" y="174499"/>
                  </a:lnTo>
                  <a:lnTo>
                    <a:pt x="394424" y="188597"/>
                  </a:lnTo>
                  <a:lnTo>
                    <a:pt x="403510" y="191103"/>
                  </a:lnTo>
                  <a:lnTo>
                    <a:pt x="407269" y="188597"/>
                  </a:lnTo>
                  <a:lnTo>
                    <a:pt x="411655" y="180765"/>
                  </a:lnTo>
                  <a:lnTo>
                    <a:pt x="416667" y="179198"/>
                  </a:lnTo>
                  <a:lnTo>
                    <a:pt x="416981" y="182018"/>
                  </a:lnTo>
                  <a:lnTo>
                    <a:pt x="421054" y="197369"/>
                  </a:lnTo>
                  <a:lnTo>
                    <a:pt x="424813" y="204888"/>
                  </a:lnTo>
                  <a:lnTo>
                    <a:pt x="438597" y="227757"/>
                  </a:lnTo>
                  <a:lnTo>
                    <a:pt x="426379" y="218672"/>
                  </a:lnTo>
                  <a:lnTo>
                    <a:pt x="420427" y="216479"/>
                  </a:lnTo>
                  <a:lnTo>
                    <a:pt x="417921" y="223058"/>
                  </a:lnTo>
                  <a:lnTo>
                    <a:pt x="421367" y="228071"/>
                  </a:lnTo>
                  <a:lnTo>
                    <a:pt x="428886" y="231203"/>
                  </a:lnTo>
                  <a:lnTo>
                    <a:pt x="437031" y="232143"/>
                  </a:lnTo>
                  <a:lnTo>
                    <a:pt x="441417" y="230577"/>
                  </a:lnTo>
                  <a:lnTo>
                    <a:pt x="444550" y="230577"/>
                  </a:lnTo>
                  <a:lnTo>
                    <a:pt x="452069" y="234023"/>
                  </a:lnTo>
                  <a:lnTo>
                    <a:pt x="462720" y="236529"/>
                  </a:lnTo>
                  <a:lnTo>
                    <a:pt x="474312" y="237469"/>
                  </a:lnTo>
                  <a:lnTo>
                    <a:pt x="485277" y="236529"/>
                  </a:lnTo>
                  <a:lnTo>
                    <a:pt x="483397" y="238722"/>
                  </a:lnTo>
                  <a:close/>
                </a:path>
              </a:pathLst>
            </a:custGeom>
            <a:grpFill/>
            <a:ln w="6248" cap="rnd">
              <a:solidFill>
                <a:srgbClr val="0070C0"/>
              </a:solidFill>
              <a:prstDash val="solid"/>
              <a:round/>
            </a:ln>
          </p:spPr>
          <p:txBody>
            <a:bodyPr rtlCol="0" anchor="ctr"/>
            <a:lstStyle/>
            <a:p>
              <a:endParaRPr lang="vi-VN"/>
            </a:p>
          </p:txBody>
        </p:sp>
        <p:sp>
          <p:nvSpPr>
            <p:cNvPr id="119" name="Freeform: Shape 118">
              <a:hlinkClick r:id="" action="ppaction://noaction"/>
              <a:extLst>
                <a:ext uri="{FF2B5EF4-FFF2-40B4-BE49-F238E27FC236}">
                  <a16:creationId xmlns:a16="http://schemas.microsoft.com/office/drawing/2014/main" id="{FFED9B52-BAF6-4397-9BCA-829128D80325}"/>
                </a:ext>
              </a:extLst>
            </p:cNvPr>
            <p:cNvSpPr/>
            <p:nvPr/>
          </p:nvSpPr>
          <p:spPr>
            <a:xfrm>
              <a:off x="4807959" y="3606258"/>
              <a:ext cx="209273" cy="109649"/>
            </a:xfrm>
            <a:custGeom>
              <a:avLst/>
              <a:gdLst>
                <a:gd name="connsiteX0" fmla="*/ 145990 w 209273"/>
                <a:gd name="connsiteY0" fmla="*/ 5012 h 109649"/>
                <a:gd name="connsiteX1" fmla="*/ 141604 w 209273"/>
                <a:gd name="connsiteY1" fmla="*/ 10965 h 109649"/>
                <a:gd name="connsiteX2" fmla="*/ 126567 w 209273"/>
                <a:gd name="connsiteY2" fmla="*/ 23183 h 109649"/>
                <a:gd name="connsiteX3" fmla="*/ 121554 w 209273"/>
                <a:gd name="connsiteY3" fmla="*/ 33208 h 109649"/>
                <a:gd name="connsiteX4" fmla="*/ 121867 w 209273"/>
                <a:gd name="connsiteY4" fmla="*/ 46053 h 109649"/>
                <a:gd name="connsiteX5" fmla="*/ 129073 w 209273"/>
                <a:gd name="connsiteY5" fmla="*/ 52945 h 109649"/>
                <a:gd name="connsiteX6" fmla="*/ 138471 w 209273"/>
                <a:gd name="connsiteY6" fmla="*/ 58271 h 109649"/>
                <a:gd name="connsiteX7" fmla="*/ 145050 w 209273"/>
                <a:gd name="connsiteY7" fmla="*/ 67043 h 109649"/>
                <a:gd name="connsiteX8" fmla="*/ 151629 w 209273"/>
                <a:gd name="connsiteY8" fmla="*/ 60464 h 109649"/>
                <a:gd name="connsiteX9" fmla="*/ 155075 w 209273"/>
                <a:gd name="connsiteY9" fmla="*/ 58271 h 109649"/>
                <a:gd name="connsiteX10" fmla="*/ 158208 w 209273"/>
                <a:gd name="connsiteY10" fmla="*/ 59211 h 109649"/>
                <a:gd name="connsiteX11" fmla="*/ 161654 w 209273"/>
                <a:gd name="connsiteY11" fmla="*/ 74248 h 109649"/>
                <a:gd name="connsiteX12" fmla="*/ 162281 w 209273"/>
                <a:gd name="connsiteY12" fmla="*/ 75815 h 109649"/>
                <a:gd name="connsiteX13" fmla="*/ 160088 w 209273"/>
                <a:gd name="connsiteY13" fmla="*/ 82393 h 109649"/>
                <a:gd name="connsiteX14" fmla="*/ 155702 w 209273"/>
                <a:gd name="connsiteY14" fmla="*/ 88659 h 109649"/>
                <a:gd name="connsiteX15" fmla="*/ 150376 w 209273"/>
                <a:gd name="connsiteY15" fmla="*/ 93672 h 109649"/>
                <a:gd name="connsiteX16" fmla="*/ 152882 w 209273"/>
                <a:gd name="connsiteY16" fmla="*/ 94612 h 109649"/>
                <a:gd name="connsiteX17" fmla="*/ 160715 w 209273"/>
                <a:gd name="connsiteY17" fmla="*/ 90226 h 109649"/>
                <a:gd name="connsiteX18" fmla="*/ 167293 w 209273"/>
                <a:gd name="connsiteY18" fmla="*/ 88346 h 109649"/>
                <a:gd name="connsiteX19" fmla="*/ 171053 w 209273"/>
                <a:gd name="connsiteY19" fmla="*/ 93985 h 109649"/>
                <a:gd name="connsiteX20" fmla="*/ 166980 w 209273"/>
                <a:gd name="connsiteY20" fmla="*/ 71428 h 109649"/>
                <a:gd name="connsiteX21" fmla="*/ 163847 w 209273"/>
                <a:gd name="connsiteY21" fmla="*/ 65163 h 109649"/>
                <a:gd name="connsiteX22" fmla="*/ 163534 w 209273"/>
                <a:gd name="connsiteY22" fmla="*/ 58584 h 109649"/>
                <a:gd name="connsiteX23" fmla="*/ 166354 w 209273"/>
                <a:gd name="connsiteY23" fmla="*/ 50752 h 109649"/>
                <a:gd name="connsiteX24" fmla="*/ 166040 w 209273"/>
                <a:gd name="connsiteY24" fmla="*/ 44173 h 109649"/>
                <a:gd name="connsiteX25" fmla="*/ 156642 w 209273"/>
                <a:gd name="connsiteY25" fmla="*/ 42607 h 109649"/>
                <a:gd name="connsiteX26" fmla="*/ 156642 w 209273"/>
                <a:gd name="connsiteY26" fmla="*/ 39160 h 109649"/>
                <a:gd name="connsiteX27" fmla="*/ 162594 w 209273"/>
                <a:gd name="connsiteY27" fmla="*/ 33834 h 109649"/>
                <a:gd name="connsiteX28" fmla="*/ 165414 w 209273"/>
                <a:gd name="connsiteY28" fmla="*/ 26942 h 109649"/>
                <a:gd name="connsiteX29" fmla="*/ 169486 w 209273"/>
                <a:gd name="connsiteY29" fmla="*/ 29449 h 109649"/>
                <a:gd name="connsiteX30" fmla="*/ 171053 w 209273"/>
                <a:gd name="connsiteY30" fmla="*/ 26942 h 109649"/>
                <a:gd name="connsiteX31" fmla="*/ 173873 w 209273"/>
                <a:gd name="connsiteY31" fmla="*/ 26942 h 109649"/>
                <a:gd name="connsiteX32" fmla="*/ 177632 w 209273"/>
                <a:gd name="connsiteY32" fmla="*/ 31015 h 109649"/>
                <a:gd name="connsiteX33" fmla="*/ 182644 w 209273"/>
                <a:gd name="connsiteY33" fmla="*/ 34774 h 109649"/>
                <a:gd name="connsiteX34" fmla="*/ 188910 w 209273"/>
                <a:gd name="connsiteY34" fmla="*/ 37907 h 109649"/>
                <a:gd name="connsiteX35" fmla="*/ 195802 w 209273"/>
                <a:gd name="connsiteY35" fmla="*/ 39160 h 109649"/>
                <a:gd name="connsiteX36" fmla="*/ 196429 w 209273"/>
                <a:gd name="connsiteY36" fmla="*/ 36967 h 109649"/>
                <a:gd name="connsiteX37" fmla="*/ 198935 w 209273"/>
                <a:gd name="connsiteY37" fmla="*/ 32895 h 109649"/>
                <a:gd name="connsiteX38" fmla="*/ 201755 w 209273"/>
                <a:gd name="connsiteY38" fmla="*/ 30075 h 109649"/>
                <a:gd name="connsiteX39" fmla="*/ 204261 w 209273"/>
                <a:gd name="connsiteY39" fmla="*/ 33521 h 109649"/>
                <a:gd name="connsiteX40" fmla="*/ 209274 w 209273"/>
                <a:gd name="connsiteY40" fmla="*/ 39160 h 109649"/>
                <a:gd name="connsiteX41" fmla="*/ 204261 w 209273"/>
                <a:gd name="connsiteY41" fmla="*/ 43233 h 109649"/>
                <a:gd name="connsiteX42" fmla="*/ 199562 w 209273"/>
                <a:gd name="connsiteY42" fmla="*/ 46053 h 109649"/>
                <a:gd name="connsiteX43" fmla="*/ 196116 w 209273"/>
                <a:gd name="connsiteY43" fmla="*/ 49185 h 109649"/>
                <a:gd name="connsiteX44" fmla="*/ 194549 w 209273"/>
                <a:gd name="connsiteY44" fmla="*/ 54511 h 109649"/>
                <a:gd name="connsiteX45" fmla="*/ 190790 w 209273"/>
                <a:gd name="connsiteY45" fmla="*/ 51379 h 109649"/>
                <a:gd name="connsiteX46" fmla="*/ 179825 w 209273"/>
                <a:gd name="connsiteY46" fmla="*/ 53571 h 109649"/>
                <a:gd name="connsiteX47" fmla="*/ 173873 w 209273"/>
                <a:gd name="connsiteY47" fmla="*/ 51379 h 109649"/>
                <a:gd name="connsiteX48" fmla="*/ 171053 w 209273"/>
                <a:gd name="connsiteY48" fmla="*/ 67356 h 109649"/>
                <a:gd name="connsiteX49" fmla="*/ 173873 w 209273"/>
                <a:gd name="connsiteY49" fmla="*/ 84900 h 109649"/>
                <a:gd name="connsiteX50" fmla="*/ 179825 w 209273"/>
                <a:gd name="connsiteY50" fmla="*/ 100564 h 109649"/>
                <a:gd name="connsiteX51" fmla="*/ 181078 w 209273"/>
                <a:gd name="connsiteY51" fmla="*/ 103070 h 109649"/>
                <a:gd name="connsiteX52" fmla="*/ 142544 w 209273"/>
                <a:gd name="connsiteY52" fmla="*/ 99624 h 109649"/>
                <a:gd name="connsiteX53" fmla="*/ 139098 w 209273"/>
                <a:gd name="connsiteY53" fmla="*/ 99938 h 109649"/>
                <a:gd name="connsiteX54" fmla="*/ 104010 w 209273"/>
                <a:gd name="connsiteY54" fmla="*/ 109023 h 109649"/>
                <a:gd name="connsiteX55" fmla="*/ 95552 w 209273"/>
                <a:gd name="connsiteY55" fmla="*/ 109649 h 109649"/>
                <a:gd name="connsiteX56" fmla="*/ 84587 w 209273"/>
                <a:gd name="connsiteY56" fmla="*/ 108396 h 109649"/>
                <a:gd name="connsiteX57" fmla="*/ 75501 w 209273"/>
                <a:gd name="connsiteY57" fmla="*/ 104950 h 109649"/>
                <a:gd name="connsiteX58" fmla="*/ 67669 w 209273"/>
                <a:gd name="connsiteY58" fmla="*/ 97431 h 109649"/>
                <a:gd name="connsiteX59" fmla="*/ 65790 w 209273"/>
                <a:gd name="connsiteY59" fmla="*/ 91479 h 109649"/>
                <a:gd name="connsiteX60" fmla="*/ 66103 w 209273"/>
                <a:gd name="connsiteY60" fmla="*/ 81767 h 109649"/>
                <a:gd name="connsiteX61" fmla="*/ 64850 w 209273"/>
                <a:gd name="connsiteY61" fmla="*/ 74875 h 109649"/>
                <a:gd name="connsiteX62" fmla="*/ 63910 w 209273"/>
                <a:gd name="connsiteY62" fmla="*/ 60777 h 109649"/>
                <a:gd name="connsiteX63" fmla="*/ 61404 w 209273"/>
                <a:gd name="connsiteY63" fmla="*/ 58897 h 109649"/>
                <a:gd name="connsiteX64" fmla="*/ 56078 w 209273"/>
                <a:gd name="connsiteY64" fmla="*/ 58897 h 109649"/>
                <a:gd name="connsiteX65" fmla="*/ 32895 w 209273"/>
                <a:gd name="connsiteY65" fmla="*/ 63596 h 109649"/>
                <a:gd name="connsiteX66" fmla="*/ 0 w 209273"/>
                <a:gd name="connsiteY66" fmla="*/ 60150 h 109649"/>
                <a:gd name="connsiteX67" fmla="*/ 12531 w 209273"/>
                <a:gd name="connsiteY67" fmla="*/ 48872 h 109649"/>
                <a:gd name="connsiteX68" fmla="*/ 27256 w 209273"/>
                <a:gd name="connsiteY68" fmla="*/ 19423 h 109649"/>
                <a:gd name="connsiteX69" fmla="*/ 33835 w 209273"/>
                <a:gd name="connsiteY69" fmla="*/ 9085 h 109649"/>
                <a:gd name="connsiteX70" fmla="*/ 41040 w 209273"/>
                <a:gd name="connsiteY70" fmla="*/ 3133 h 109649"/>
                <a:gd name="connsiteX71" fmla="*/ 49499 w 209273"/>
                <a:gd name="connsiteY71" fmla="*/ 1253 h 109649"/>
                <a:gd name="connsiteX72" fmla="*/ 70489 w 209273"/>
                <a:gd name="connsiteY72" fmla="*/ 0 h 109649"/>
                <a:gd name="connsiteX73" fmla="*/ 78948 w 209273"/>
                <a:gd name="connsiteY73" fmla="*/ 940 h 109649"/>
                <a:gd name="connsiteX74" fmla="*/ 96805 w 209273"/>
                <a:gd name="connsiteY74" fmla="*/ 6892 h 109649"/>
                <a:gd name="connsiteX75" fmla="*/ 117481 w 209273"/>
                <a:gd name="connsiteY75" fmla="*/ 9712 h 109649"/>
                <a:gd name="connsiteX76" fmla="*/ 145990 w 209273"/>
                <a:gd name="connsiteY76" fmla="*/ 5012 h 10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09273" h="109649">
                  <a:moveTo>
                    <a:pt x="145990" y="5012"/>
                  </a:moveTo>
                  <a:lnTo>
                    <a:pt x="141604" y="10965"/>
                  </a:lnTo>
                  <a:lnTo>
                    <a:pt x="126567" y="23183"/>
                  </a:lnTo>
                  <a:lnTo>
                    <a:pt x="121554" y="33208"/>
                  </a:lnTo>
                  <a:lnTo>
                    <a:pt x="121867" y="46053"/>
                  </a:lnTo>
                  <a:lnTo>
                    <a:pt x="129073" y="52945"/>
                  </a:lnTo>
                  <a:lnTo>
                    <a:pt x="138471" y="58271"/>
                  </a:lnTo>
                  <a:lnTo>
                    <a:pt x="145050" y="67043"/>
                  </a:lnTo>
                  <a:lnTo>
                    <a:pt x="151629" y="60464"/>
                  </a:lnTo>
                  <a:lnTo>
                    <a:pt x="155075" y="58271"/>
                  </a:lnTo>
                  <a:lnTo>
                    <a:pt x="158208" y="59211"/>
                  </a:lnTo>
                  <a:lnTo>
                    <a:pt x="161654" y="74248"/>
                  </a:lnTo>
                  <a:lnTo>
                    <a:pt x="162281" y="75815"/>
                  </a:lnTo>
                  <a:lnTo>
                    <a:pt x="160088" y="82393"/>
                  </a:lnTo>
                  <a:lnTo>
                    <a:pt x="155702" y="88659"/>
                  </a:lnTo>
                  <a:lnTo>
                    <a:pt x="150376" y="93672"/>
                  </a:lnTo>
                  <a:lnTo>
                    <a:pt x="152882" y="94612"/>
                  </a:lnTo>
                  <a:lnTo>
                    <a:pt x="160715" y="90226"/>
                  </a:lnTo>
                  <a:lnTo>
                    <a:pt x="167293" y="88346"/>
                  </a:lnTo>
                  <a:lnTo>
                    <a:pt x="171053" y="93985"/>
                  </a:lnTo>
                  <a:lnTo>
                    <a:pt x="166980" y="71428"/>
                  </a:lnTo>
                  <a:lnTo>
                    <a:pt x="163847" y="65163"/>
                  </a:lnTo>
                  <a:lnTo>
                    <a:pt x="163534" y="58584"/>
                  </a:lnTo>
                  <a:lnTo>
                    <a:pt x="166354" y="50752"/>
                  </a:lnTo>
                  <a:lnTo>
                    <a:pt x="166040" y="44173"/>
                  </a:lnTo>
                  <a:lnTo>
                    <a:pt x="156642" y="42607"/>
                  </a:lnTo>
                  <a:lnTo>
                    <a:pt x="156642" y="39160"/>
                  </a:lnTo>
                  <a:lnTo>
                    <a:pt x="162594" y="33834"/>
                  </a:lnTo>
                  <a:lnTo>
                    <a:pt x="165414" y="26942"/>
                  </a:lnTo>
                  <a:lnTo>
                    <a:pt x="169486" y="29449"/>
                  </a:lnTo>
                  <a:lnTo>
                    <a:pt x="171053" y="26942"/>
                  </a:lnTo>
                  <a:lnTo>
                    <a:pt x="173873" y="26942"/>
                  </a:lnTo>
                  <a:lnTo>
                    <a:pt x="177632" y="31015"/>
                  </a:lnTo>
                  <a:lnTo>
                    <a:pt x="182644" y="34774"/>
                  </a:lnTo>
                  <a:lnTo>
                    <a:pt x="188910" y="37907"/>
                  </a:lnTo>
                  <a:lnTo>
                    <a:pt x="195802" y="39160"/>
                  </a:lnTo>
                  <a:lnTo>
                    <a:pt x="196429" y="36967"/>
                  </a:lnTo>
                  <a:lnTo>
                    <a:pt x="198935" y="32895"/>
                  </a:lnTo>
                  <a:lnTo>
                    <a:pt x="201755" y="30075"/>
                  </a:lnTo>
                  <a:lnTo>
                    <a:pt x="204261" y="33521"/>
                  </a:lnTo>
                  <a:lnTo>
                    <a:pt x="209274" y="39160"/>
                  </a:lnTo>
                  <a:lnTo>
                    <a:pt x="204261" y="43233"/>
                  </a:lnTo>
                  <a:lnTo>
                    <a:pt x="199562" y="46053"/>
                  </a:lnTo>
                  <a:lnTo>
                    <a:pt x="196116" y="49185"/>
                  </a:lnTo>
                  <a:lnTo>
                    <a:pt x="194549" y="54511"/>
                  </a:lnTo>
                  <a:lnTo>
                    <a:pt x="190790" y="51379"/>
                  </a:lnTo>
                  <a:lnTo>
                    <a:pt x="179825" y="53571"/>
                  </a:lnTo>
                  <a:lnTo>
                    <a:pt x="173873" y="51379"/>
                  </a:lnTo>
                  <a:lnTo>
                    <a:pt x="171053" y="67356"/>
                  </a:lnTo>
                  <a:lnTo>
                    <a:pt x="173873" y="84900"/>
                  </a:lnTo>
                  <a:lnTo>
                    <a:pt x="179825" y="100564"/>
                  </a:lnTo>
                  <a:lnTo>
                    <a:pt x="181078" y="103070"/>
                  </a:lnTo>
                  <a:lnTo>
                    <a:pt x="142544" y="99624"/>
                  </a:lnTo>
                  <a:lnTo>
                    <a:pt x="139098" y="99938"/>
                  </a:lnTo>
                  <a:lnTo>
                    <a:pt x="104010" y="109023"/>
                  </a:lnTo>
                  <a:lnTo>
                    <a:pt x="95552" y="109649"/>
                  </a:lnTo>
                  <a:lnTo>
                    <a:pt x="84587" y="108396"/>
                  </a:lnTo>
                  <a:lnTo>
                    <a:pt x="75501" y="104950"/>
                  </a:lnTo>
                  <a:lnTo>
                    <a:pt x="67669" y="97431"/>
                  </a:lnTo>
                  <a:lnTo>
                    <a:pt x="65790" y="91479"/>
                  </a:lnTo>
                  <a:lnTo>
                    <a:pt x="66103" y="81767"/>
                  </a:lnTo>
                  <a:lnTo>
                    <a:pt x="64850" y="74875"/>
                  </a:lnTo>
                  <a:lnTo>
                    <a:pt x="63910" y="60777"/>
                  </a:lnTo>
                  <a:lnTo>
                    <a:pt x="61404" y="58897"/>
                  </a:lnTo>
                  <a:lnTo>
                    <a:pt x="56078" y="58897"/>
                  </a:lnTo>
                  <a:lnTo>
                    <a:pt x="32895" y="63596"/>
                  </a:lnTo>
                  <a:lnTo>
                    <a:pt x="0" y="60150"/>
                  </a:lnTo>
                  <a:lnTo>
                    <a:pt x="12531" y="48872"/>
                  </a:lnTo>
                  <a:lnTo>
                    <a:pt x="27256" y="19423"/>
                  </a:lnTo>
                  <a:lnTo>
                    <a:pt x="33835" y="9085"/>
                  </a:lnTo>
                  <a:lnTo>
                    <a:pt x="41040" y="3133"/>
                  </a:lnTo>
                  <a:lnTo>
                    <a:pt x="49499" y="1253"/>
                  </a:lnTo>
                  <a:lnTo>
                    <a:pt x="70489" y="0"/>
                  </a:lnTo>
                  <a:lnTo>
                    <a:pt x="78948" y="940"/>
                  </a:lnTo>
                  <a:lnTo>
                    <a:pt x="96805" y="6892"/>
                  </a:lnTo>
                  <a:lnTo>
                    <a:pt x="117481" y="9712"/>
                  </a:lnTo>
                  <a:lnTo>
                    <a:pt x="145990" y="5012"/>
                  </a:lnTo>
                  <a:close/>
                </a:path>
              </a:pathLst>
            </a:custGeom>
            <a:grpFill/>
            <a:ln w="6248" cap="rnd">
              <a:solidFill>
                <a:srgbClr val="0070C0"/>
              </a:solidFill>
              <a:prstDash val="solid"/>
              <a:round/>
            </a:ln>
          </p:spPr>
          <p:txBody>
            <a:bodyPr rtlCol="0" anchor="ctr"/>
            <a:lstStyle/>
            <a:p>
              <a:endParaRPr lang="vi-VN"/>
            </a:p>
          </p:txBody>
        </p:sp>
        <p:sp>
          <p:nvSpPr>
            <p:cNvPr id="120" name="Freeform: Shape 119">
              <a:hlinkClick r:id="" action="ppaction://noaction"/>
              <a:extLst>
                <a:ext uri="{FF2B5EF4-FFF2-40B4-BE49-F238E27FC236}">
                  <a16:creationId xmlns:a16="http://schemas.microsoft.com/office/drawing/2014/main" id="{D14C053E-B9FA-42C8-B90D-6A5209DBFB18}"/>
                </a:ext>
              </a:extLst>
            </p:cNvPr>
            <p:cNvSpPr/>
            <p:nvPr/>
          </p:nvSpPr>
          <p:spPr>
            <a:xfrm>
              <a:off x="4440164" y="5978443"/>
              <a:ext cx="253133" cy="207080"/>
            </a:xfrm>
            <a:custGeom>
              <a:avLst/>
              <a:gdLst>
                <a:gd name="connsiteX0" fmla="*/ 89912 w 253133"/>
                <a:gd name="connsiteY0" fmla="*/ 157269 h 207080"/>
                <a:gd name="connsiteX1" fmla="*/ 93359 w 253133"/>
                <a:gd name="connsiteY1" fmla="*/ 162908 h 207080"/>
                <a:gd name="connsiteX2" fmla="*/ 87406 w 253133"/>
                <a:gd name="connsiteY2" fmla="*/ 159462 h 207080"/>
                <a:gd name="connsiteX3" fmla="*/ 84587 w 253133"/>
                <a:gd name="connsiteY3" fmla="*/ 159462 h 207080"/>
                <a:gd name="connsiteX4" fmla="*/ 83334 w 253133"/>
                <a:gd name="connsiteY4" fmla="*/ 165101 h 207080"/>
                <a:gd name="connsiteX5" fmla="*/ 77381 w 253133"/>
                <a:gd name="connsiteY5" fmla="*/ 169173 h 207080"/>
                <a:gd name="connsiteX6" fmla="*/ 74248 w 253133"/>
                <a:gd name="connsiteY6" fmla="*/ 177632 h 207080"/>
                <a:gd name="connsiteX7" fmla="*/ 70176 w 253133"/>
                <a:gd name="connsiteY7" fmla="*/ 180138 h 207080"/>
                <a:gd name="connsiteX8" fmla="*/ 61404 w 253133"/>
                <a:gd name="connsiteY8" fmla="*/ 183271 h 207080"/>
                <a:gd name="connsiteX9" fmla="*/ 55451 w 253133"/>
                <a:gd name="connsiteY9" fmla="*/ 188597 h 207080"/>
                <a:gd name="connsiteX10" fmla="*/ 46366 w 253133"/>
                <a:gd name="connsiteY10" fmla="*/ 201755 h 207080"/>
                <a:gd name="connsiteX11" fmla="*/ 40727 w 253133"/>
                <a:gd name="connsiteY11" fmla="*/ 207081 h 207080"/>
                <a:gd name="connsiteX12" fmla="*/ 35088 w 253133"/>
                <a:gd name="connsiteY12" fmla="*/ 185777 h 207080"/>
                <a:gd name="connsiteX13" fmla="*/ 37281 w 253133"/>
                <a:gd name="connsiteY13" fmla="*/ 177632 h 207080"/>
                <a:gd name="connsiteX14" fmla="*/ 54511 w 253133"/>
                <a:gd name="connsiteY14" fmla="*/ 173246 h 207080"/>
                <a:gd name="connsiteX15" fmla="*/ 67356 w 253133"/>
                <a:gd name="connsiteY15" fmla="*/ 166667 h 207080"/>
                <a:gd name="connsiteX16" fmla="*/ 69862 w 253133"/>
                <a:gd name="connsiteY16" fmla="*/ 164161 h 207080"/>
                <a:gd name="connsiteX17" fmla="*/ 70176 w 253133"/>
                <a:gd name="connsiteY17" fmla="*/ 159775 h 207080"/>
                <a:gd name="connsiteX18" fmla="*/ 71429 w 253133"/>
                <a:gd name="connsiteY18" fmla="*/ 154136 h 207080"/>
                <a:gd name="connsiteX19" fmla="*/ 73308 w 253133"/>
                <a:gd name="connsiteY19" fmla="*/ 149123 h 207080"/>
                <a:gd name="connsiteX20" fmla="*/ 76755 w 253133"/>
                <a:gd name="connsiteY20" fmla="*/ 145990 h 207080"/>
                <a:gd name="connsiteX21" fmla="*/ 89912 w 253133"/>
                <a:gd name="connsiteY21" fmla="*/ 157269 h 207080"/>
                <a:gd name="connsiteX22" fmla="*/ 2820 w 253133"/>
                <a:gd name="connsiteY22" fmla="*/ 76441 h 207080"/>
                <a:gd name="connsiteX23" fmla="*/ 4699 w 253133"/>
                <a:gd name="connsiteY23" fmla="*/ 76755 h 207080"/>
                <a:gd name="connsiteX24" fmla="*/ 4699 w 253133"/>
                <a:gd name="connsiteY24" fmla="*/ 79887 h 207080"/>
                <a:gd name="connsiteX25" fmla="*/ 10025 w 253133"/>
                <a:gd name="connsiteY25" fmla="*/ 82394 h 207080"/>
                <a:gd name="connsiteX26" fmla="*/ 14411 w 253133"/>
                <a:gd name="connsiteY26" fmla="*/ 85527 h 207080"/>
                <a:gd name="connsiteX27" fmla="*/ 13158 w 253133"/>
                <a:gd name="connsiteY27" fmla="*/ 92732 h 207080"/>
                <a:gd name="connsiteX28" fmla="*/ 8459 w 253133"/>
                <a:gd name="connsiteY28" fmla="*/ 103384 h 207080"/>
                <a:gd name="connsiteX29" fmla="*/ 9712 w 253133"/>
                <a:gd name="connsiteY29" fmla="*/ 106517 h 207080"/>
                <a:gd name="connsiteX30" fmla="*/ 15038 w 253133"/>
                <a:gd name="connsiteY30" fmla="*/ 111529 h 207080"/>
                <a:gd name="connsiteX31" fmla="*/ 14411 w 253133"/>
                <a:gd name="connsiteY31" fmla="*/ 115289 h 207080"/>
                <a:gd name="connsiteX32" fmla="*/ 11592 w 253133"/>
                <a:gd name="connsiteY32" fmla="*/ 115915 h 207080"/>
                <a:gd name="connsiteX33" fmla="*/ 7832 w 253133"/>
                <a:gd name="connsiteY33" fmla="*/ 113722 h 207080"/>
                <a:gd name="connsiteX34" fmla="*/ 2820 w 253133"/>
                <a:gd name="connsiteY34" fmla="*/ 109336 h 207080"/>
                <a:gd name="connsiteX35" fmla="*/ 5952 w 253133"/>
                <a:gd name="connsiteY35" fmla="*/ 106517 h 207080"/>
                <a:gd name="connsiteX36" fmla="*/ 0 w 253133"/>
                <a:gd name="connsiteY36" fmla="*/ 100251 h 207080"/>
                <a:gd name="connsiteX37" fmla="*/ 0 w 253133"/>
                <a:gd name="connsiteY37" fmla="*/ 97431 h 207080"/>
                <a:gd name="connsiteX38" fmla="*/ 2193 w 253133"/>
                <a:gd name="connsiteY38" fmla="*/ 93672 h 207080"/>
                <a:gd name="connsiteX39" fmla="*/ 2820 w 253133"/>
                <a:gd name="connsiteY39" fmla="*/ 88659 h 207080"/>
                <a:gd name="connsiteX40" fmla="*/ 2820 w 253133"/>
                <a:gd name="connsiteY40" fmla="*/ 76441 h 207080"/>
                <a:gd name="connsiteX41" fmla="*/ 223371 w 253133"/>
                <a:gd name="connsiteY41" fmla="*/ 19737 h 207080"/>
                <a:gd name="connsiteX42" fmla="*/ 250000 w 253133"/>
                <a:gd name="connsiteY42" fmla="*/ 81141 h 207080"/>
                <a:gd name="connsiteX43" fmla="*/ 253133 w 253133"/>
                <a:gd name="connsiteY43" fmla="*/ 98684 h 207080"/>
                <a:gd name="connsiteX44" fmla="*/ 246241 w 253133"/>
                <a:gd name="connsiteY44" fmla="*/ 103697 h 207080"/>
                <a:gd name="connsiteX45" fmla="*/ 234963 w 253133"/>
                <a:gd name="connsiteY45" fmla="*/ 114975 h 207080"/>
                <a:gd name="connsiteX46" fmla="*/ 232770 w 253133"/>
                <a:gd name="connsiteY46" fmla="*/ 119675 h 207080"/>
                <a:gd name="connsiteX47" fmla="*/ 229324 w 253133"/>
                <a:gd name="connsiteY47" fmla="*/ 125000 h 207080"/>
                <a:gd name="connsiteX48" fmla="*/ 221178 w 253133"/>
                <a:gd name="connsiteY48" fmla="*/ 130013 h 207080"/>
                <a:gd name="connsiteX49" fmla="*/ 193923 w 253133"/>
                <a:gd name="connsiteY49" fmla="*/ 142231 h 207080"/>
                <a:gd name="connsiteX50" fmla="*/ 186404 w 253133"/>
                <a:gd name="connsiteY50" fmla="*/ 144424 h 207080"/>
                <a:gd name="connsiteX51" fmla="*/ 167294 w 253133"/>
                <a:gd name="connsiteY51" fmla="*/ 146617 h 207080"/>
                <a:gd name="connsiteX52" fmla="*/ 150376 w 253133"/>
                <a:gd name="connsiteY52" fmla="*/ 151943 h 207080"/>
                <a:gd name="connsiteX53" fmla="*/ 145677 w 253133"/>
                <a:gd name="connsiteY53" fmla="*/ 150689 h 207080"/>
                <a:gd name="connsiteX54" fmla="*/ 142231 w 253133"/>
                <a:gd name="connsiteY54" fmla="*/ 155389 h 207080"/>
                <a:gd name="connsiteX55" fmla="*/ 129700 w 253133"/>
                <a:gd name="connsiteY55" fmla="*/ 166980 h 207080"/>
                <a:gd name="connsiteX56" fmla="*/ 119361 w 253133"/>
                <a:gd name="connsiteY56" fmla="*/ 183271 h 207080"/>
                <a:gd name="connsiteX57" fmla="*/ 111842 w 253133"/>
                <a:gd name="connsiteY57" fmla="*/ 182958 h 207080"/>
                <a:gd name="connsiteX58" fmla="*/ 95552 w 253133"/>
                <a:gd name="connsiteY58" fmla="*/ 173246 h 207080"/>
                <a:gd name="connsiteX59" fmla="*/ 84587 w 253133"/>
                <a:gd name="connsiteY59" fmla="*/ 171680 h 207080"/>
                <a:gd name="connsiteX60" fmla="*/ 86466 w 253133"/>
                <a:gd name="connsiteY60" fmla="*/ 167920 h 207080"/>
                <a:gd name="connsiteX61" fmla="*/ 93672 w 253133"/>
                <a:gd name="connsiteY61" fmla="*/ 165414 h 207080"/>
                <a:gd name="connsiteX62" fmla="*/ 96178 w 253133"/>
                <a:gd name="connsiteY62" fmla="*/ 162908 h 207080"/>
                <a:gd name="connsiteX63" fmla="*/ 95865 w 253133"/>
                <a:gd name="connsiteY63" fmla="*/ 158835 h 207080"/>
                <a:gd name="connsiteX64" fmla="*/ 93672 w 253133"/>
                <a:gd name="connsiteY64" fmla="*/ 155075 h 207080"/>
                <a:gd name="connsiteX65" fmla="*/ 90852 w 253133"/>
                <a:gd name="connsiteY65" fmla="*/ 151943 h 207080"/>
                <a:gd name="connsiteX66" fmla="*/ 86780 w 253133"/>
                <a:gd name="connsiteY66" fmla="*/ 149123 h 207080"/>
                <a:gd name="connsiteX67" fmla="*/ 78321 w 253133"/>
                <a:gd name="connsiteY67" fmla="*/ 140351 h 207080"/>
                <a:gd name="connsiteX68" fmla="*/ 72055 w 253133"/>
                <a:gd name="connsiteY68" fmla="*/ 140665 h 207080"/>
                <a:gd name="connsiteX69" fmla="*/ 67043 w 253133"/>
                <a:gd name="connsiteY69" fmla="*/ 140038 h 207080"/>
                <a:gd name="connsiteX70" fmla="*/ 63910 w 253133"/>
                <a:gd name="connsiteY70" fmla="*/ 138785 h 207080"/>
                <a:gd name="connsiteX71" fmla="*/ 63910 w 253133"/>
                <a:gd name="connsiteY71" fmla="*/ 145051 h 207080"/>
                <a:gd name="connsiteX72" fmla="*/ 61404 w 253133"/>
                <a:gd name="connsiteY72" fmla="*/ 145051 h 207080"/>
                <a:gd name="connsiteX73" fmla="*/ 55764 w 253133"/>
                <a:gd name="connsiteY73" fmla="*/ 139098 h 207080"/>
                <a:gd name="connsiteX74" fmla="*/ 47306 w 253133"/>
                <a:gd name="connsiteY74" fmla="*/ 135025 h 207080"/>
                <a:gd name="connsiteX75" fmla="*/ 38534 w 253133"/>
                <a:gd name="connsiteY75" fmla="*/ 134399 h 207080"/>
                <a:gd name="connsiteX76" fmla="*/ 31642 w 253133"/>
                <a:gd name="connsiteY76" fmla="*/ 138785 h 207080"/>
                <a:gd name="connsiteX77" fmla="*/ 29135 w 253133"/>
                <a:gd name="connsiteY77" fmla="*/ 138785 h 207080"/>
                <a:gd name="connsiteX78" fmla="*/ 30389 w 253133"/>
                <a:gd name="connsiteY78" fmla="*/ 132832 h 207080"/>
                <a:gd name="connsiteX79" fmla="*/ 29135 w 253133"/>
                <a:gd name="connsiteY79" fmla="*/ 127193 h 207080"/>
                <a:gd name="connsiteX80" fmla="*/ 25063 w 253133"/>
                <a:gd name="connsiteY80" fmla="*/ 135652 h 207080"/>
                <a:gd name="connsiteX81" fmla="*/ 21930 w 253133"/>
                <a:gd name="connsiteY81" fmla="*/ 139411 h 207080"/>
                <a:gd name="connsiteX82" fmla="*/ 17231 w 253133"/>
                <a:gd name="connsiteY82" fmla="*/ 141918 h 207080"/>
                <a:gd name="connsiteX83" fmla="*/ 14724 w 253133"/>
                <a:gd name="connsiteY83" fmla="*/ 133459 h 207080"/>
                <a:gd name="connsiteX84" fmla="*/ 14411 w 253133"/>
                <a:gd name="connsiteY84" fmla="*/ 130013 h 207080"/>
                <a:gd name="connsiteX85" fmla="*/ 12218 w 253133"/>
                <a:gd name="connsiteY85" fmla="*/ 125627 h 207080"/>
                <a:gd name="connsiteX86" fmla="*/ 14411 w 253133"/>
                <a:gd name="connsiteY86" fmla="*/ 124060 h 207080"/>
                <a:gd name="connsiteX87" fmla="*/ 17544 w 253133"/>
                <a:gd name="connsiteY87" fmla="*/ 119361 h 207080"/>
                <a:gd name="connsiteX88" fmla="*/ 18170 w 253133"/>
                <a:gd name="connsiteY88" fmla="*/ 114975 h 207080"/>
                <a:gd name="connsiteX89" fmla="*/ 17231 w 253133"/>
                <a:gd name="connsiteY89" fmla="*/ 84273 h 207080"/>
                <a:gd name="connsiteX90" fmla="*/ 15978 w 253133"/>
                <a:gd name="connsiteY90" fmla="*/ 81454 h 207080"/>
                <a:gd name="connsiteX91" fmla="*/ 10338 w 253133"/>
                <a:gd name="connsiteY91" fmla="*/ 75501 h 207080"/>
                <a:gd name="connsiteX92" fmla="*/ 10025 w 253133"/>
                <a:gd name="connsiteY92" fmla="*/ 72055 h 207080"/>
                <a:gd name="connsiteX93" fmla="*/ 14411 w 253133"/>
                <a:gd name="connsiteY93" fmla="*/ 73935 h 207080"/>
                <a:gd name="connsiteX94" fmla="*/ 14411 w 253133"/>
                <a:gd name="connsiteY94" fmla="*/ 72055 h 207080"/>
                <a:gd name="connsiteX95" fmla="*/ 20990 w 253133"/>
                <a:gd name="connsiteY95" fmla="*/ 71429 h 207080"/>
                <a:gd name="connsiteX96" fmla="*/ 53258 w 253133"/>
                <a:gd name="connsiteY96" fmla="*/ 59211 h 207080"/>
                <a:gd name="connsiteX97" fmla="*/ 60464 w 253133"/>
                <a:gd name="connsiteY97" fmla="*/ 54825 h 207080"/>
                <a:gd name="connsiteX98" fmla="*/ 64537 w 253133"/>
                <a:gd name="connsiteY98" fmla="*/ 50125 h 207080"/>
                <a:gd name="connsiteX99" fmla="*/ 65790 w 253133"/>
                <a:gd name="connsiteY99" fmla="*/ 41667 h 207080"/>
                <a:gd name="connsiteX100" fmla="*/ 65790 w 253133"/>
                <a:gd name="connsiteY100" fmla="*/ 34774 h 207080"/>
                <a:gd name="connsiteX101" fmla="*/ 67983 w 253133"/>
                <a:gd name="connsiteY101" fmla="*/ 32268 h 207080"/>
                <a:gd name="connsiteX102" fmla="*/ 106203 w 253133"/>
                <a:gd name="connsiteY102" fmla="*/ 14098 h 207080"/>
                <a:gd name="connsiteX103" fmla="*/ 111842 w 253133"/>
                <a:gd name="connsiteY103" fmla="*/ 12218 h 207080"/>
                <a:gd name="connsiteX104" fmla="*/ 116855 w 253133"/>
                <a:gd name="connsiteY104" fmla="*/ 11905 h 207080"/>
                <a:gd name="connsiteX105" fmla="*/ 123120 w 253133"/>
                <a:gd name="connsiteY105" fmla="*/ 14411 h 207080"/>
                <a:gd name="connsiteX106" fmla="*/ 126567 w 253133"/>
                <a:gd name="connsiteY106" fmla="*/ 18484 h 207080"/>
                <a:gd name="connsiteX107" fmla="*/ 127820 w 253133"/>
                <a:gd name="connsiteY107" fmla="*/ 23809 h 207080"/>
                <a:gd name="connsiteX108" fmla="*/ 126880 w 253133"/>
                <a:gd name="connsiteY108" fmla="*/ 29449 h 207080"/>
                <a:gd name="connsiteX109" fmla="*/ 126567 w 253133"/>
                <a:gd name="connsiteY109" fmla="*/ 35401 h 207080"/>
                <a:gd name="connsiteX110" fmla="*/ 127820 w 253133"/>
                <a:gd name="connsiteY110" fmla="*/ 40727 h 207080"/>
                <a:gd name="connsiteX111" fmla="*/ 131266 w 253133"/>
                <a:gd name="connsiteY111" fmla="*/ 45739 h 207080"/>
                <a:gd name="connsiteX112" fmla="*/ 136592 w 253133"/>
                <a:gd name="connsiteY112" fmla="*/ 49499 h 207080"/>
                <a:gd name="connsiteX113" fmla="*/ 142544 w 253133"/>
                <a:gd name="connsiteY113" fmla="*/ 51692 h 207080"/>
                <a:gd name="connsiteX114" fmla="*/ 149123 w 253133"/>
                <a:gd name="connsiteY114" fmla="*/ 51065 h 207080"/>
                <a:gd name="connsiteX115" fmla="*/ 156015 w 253133"/>
                <a:gd name="connsiteY115" fmla="*/ 47933 h 207080"/>
                <a:gd name="connsiteX116" fmla="*/ 183584 w 253133"/>
                <a:gd name="connsiteY116" fmla="*/ 13471 h 207080"/>
                <a:gd name="connsiteX117" fmla="*/ 193296 w 253133"/>
                <a:gd name="connsiteY117" fmla="*/ 3760 h 207080"/>
                <a:gd name="connsiteX118" fmla="*/ 198309 w 253133"/>
                <a:gd name="connsiteY118" fmla="*/ 0 h 207080"/>
                <a:gd name="connsiteX119" fmla="*/ 204574 w 253133"/>
                <a:gd name="connsiteY119" fmla="*/ 313 h 207080"/>
                <a:gd name="connsiteX120" fmla="*/ 208960 w 253133"/>
                <a:gd name="connsiteY120" fmla="*/ 1566 h 207080"/>
                <a:gd name="connsiteX121" fmla="*/ 223371 w 253133"/>
                <a:gd name="connsiteY121" fmla="*/ 19737 h 2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53133" h="207080">
                  <a:moveTo>
                    <a:pt x="89912" y="157269"/>
                  </a:moveTo>
                  <a:lnTo>
                    <a:pt x="93359" y="162908"/>
                  </a:lnTo>
                  <a:lnTo>
                    <a:pt x="87406" y="159462"/>
                  </a:lnTo>
                  <a:lnTo>
                    <a:pt x="84587" y="159462"/>
                  </a:lnTo>
                  <a:lnTo>
                    <a:pt x="83334" y="165101"/>
                  </a:lnTo>
                  <a:lnTo>
                    <a:pt x="77381" y="169173"/>
                  </a:lnTo>
                  <a:lnTo>
                    <a:pt x="74248" y="177632"/>
                  </a:lnTo>
                  <a:lnTo>
                    <a:pt x="70176" y="180138"/>
                  </a:lnTo>
                  <a:lnTo>
                    <a:pt x="61404" y="183271"/>
                  </a:lnTo>
                  <a:lnTo>
                    <a:pt x="55451" y="188597"/>
                  </a:lnTo>
                  <a:lnTo>
                    <a:pt x="46366" y="201755"/>
                  </a:lnTo>
                  <a:lnTo>
                    <a:pt x="40727" y="207081"/>
                  </a:lnTo>
                  <a:lnTo>
                    <a:pt x="35088" y="185777"/>
                  </a:lnTo>
                  <a:lnTo>
                    <a:pt x="37281" y="177632"/>
                  </a:lnTo>
                  <a:lnTo>
                    <a:pt x="54511" y="173246"/>
                  </a:lnTo>
                  <a:lnTo>
                    <a:pt x="67356" y="166667"/>
                  </a:lnTo>
                  <a:lnTo>
                    <a:pt x="69862" y="164161"/>
                  </a:lnTo>
                  <a:lnTo>
                    <a:pt x="70176" y="159775"/>
                  </a:lnTo>
                  <a:lnTo>
                    <a:pt x="71429" y="154136"/>
                  </a:lnTo>
                  <a:lnTo>
                    <a:pt x="73308" y="149123"/>
                  </a:lnTo>
                  <a:lnTo>
                    <a:pt x="76755" y="145990"/>
                  </a:lnTo>
                  <a:lnTo>
                    <a:pt x="89912" y="157269"/>
                  </a:lnTo>
                  <a:close/>
                  <a:moveTo>
                    <a:pt x="2820" y="76441"/>
                  </a:moveTo>
                  <a:lnTo>
                    <a:pt x="4699" y="76755"/>
                  </a:lnTo>
                  <a:lnTo>
                    <a:pt x="4699" y="79887"/>
                  </a:lnTo>
                  <a:lnTo>
                    <a:pt x="10025" y="82394"/>
                  </a:lnTo>
                  <a:lnTo>
                    <a:pt x="14411" y="85527"/>
                  </a:lnTo>
                  <a:lnTo>
                    <a:pt x="13158" y="92732"/>
                  </a:lnTo>
                  <a:lnTo>
                    <a:pt x="8459" y="103384"/>
                  </a:lnTo>
                  <a:lnTo>
                    <a:pt x="9712" y="106517"/>
                  </a:lnTo>
                  <a:lnTo>
                    <a:pt x="15038" y="111529"/>
                  </a:lnTo>
                  <a:lnTo>
                    <a:pt x="14411" y="115289"/>
                  </a:lnTo>
                  <a:lnTo>
                    <a:pt x="11592" y="115915"/>
                  </a:lnTo>
                  <a:lnTo>
                    <a:pt x="7832" y="113722"/>
                  </a:lnTo>
                  <a:lnTo>
                    <a:pt x="2820" y="109336"/>
                  </a:lnTo>
                  <a:lnTo>
                    <a:pt x="5952" y="106517"/>
                  </a:lnTo>
                  <a:lnTo>
                    <a:pt x="0" y="100251"/>
                  </a:lnTo>
                  <a:lnTo>
                    <a:pt x="0" y="97431"/>
                  </a:lnTo>
                  <a:lnTo>
                    <a:pt x="2193" y="93672"/>
                  </a:lnTo>
                  <a:lnTo>
                    <a:pt x="2820" y="88659"/>
                  </a:lnTo>
                  <a:lnTo>
                    <a:pt x="2820" y="76441"/>
                  </a:lnTo>
                  <a:close/>
                  <a:moveTo>
                    <a:pt x="223371" y="19737"/>
                  </a:moveTo>
                  <a:lnTo>
                    <a:pt x="250000" y="81141"/>
                  </a:lnTo>
                  <a:lnTo>
                    <a:pt x="253133" y="98684"/>
                  </a:lnTo>
                  <a:lnTo>
                    <a:pt x="246241" y="103697"/>
                  </a:lnTo>
                  <a:lnTo>
                    <a:pt x="234963" y="114975"/>
                  </a:lnTo>
                  <a:lnTo>
                    <a:pt x="232770" y="119675"/>
                  </a:lnTo>
                  <a:lnTo>
                    <a:pt x="229324" y="125000"/>
                  </a:lnTo>
                  <a:lnTo>
                    <a:pt x="221178" y="130013"/>
                  </a:lnTo>
                  <a:lnTo>
                    <a:pt x="193923" y="142231"/>
                  </a:lnTo>
                  <a:lnTo>
                    <a:pt x="186404" y="144424"/>
                  </a:lnTo>
                  <a:lnTo>
                    <a:pt x="167294" y="146617"/>
                  </a:lnTo>
                  <a:lnTo>
                    <a:pt x="150376" y="151943"/>
                  </a:lnTo>
                  <a:lnTo>
                    <a:pt x="145677" y="150689"/>
                  </a:lnTo>
                  <a:lnTo>
                    <a:pt x="142231" y="155389"/>
                  </a:lnTo>
                  <a:lnTo>
                    <a:pt x="129700" y="166980"/>
                  </a:lnTo>
                  <a:lnTo>
                    <a:pt x="119361" y="183271"/>
                  </a:lnTo>
                  <a:lnTo>
                    <a:pt x="111842" y="182958"/>
                  </a:lnTo>
                  <a:lnTo>
                    <a:pt x="95552" y="173246"/>
                  </a:lnTo>
                  <a:lnTo>
                    <a:pt x="84587" y="171680"/>
                  </a:lnTo>
                  <a:lnTo>
                    <a:pt x="86466" y="167920"/>
                  </a:lnTo>
                  <a:lnTo>
                    <a:pt x="93672" y="165414"/>
                  </a:lnTo>
                  <a:lnTo>
                    <a:pt x="96178" y="162908"/>
                  </a:lnTo>
                  <a:lnTo>
                    <a:pt x="95865" y="158835"/>
                  </a:lnTo>
                  <a:lnTo>
                    <a:pt x="93672" y="155075"/>
                  </a:lnTo>
                  <a:lnTo>
                    <a:pt x="90852" y="151943"/>
                  </a:lnTo>
                  <a:lnTo>
                    <a:pt x="86780" y="149123"/>
                  </a:lnTo>
                  <a:lnTo>
                    <a:pt x="78321" y="140351"/>
                  </a:lnTo>
                  <a:lnTo>
                    <a:pt x="72055" y="140665"/>
                  </a:lnTo>
                  <a:lnTo>
                    <a:pt x="67043" y="140038"/>
                  </a:lnTo>
                  <a:lnTo>
                    <a:pt x="63910" y="138785"/>
                  </a:lnTo>
                  <a:lnTo>
                    <a:pt x="63910" y="145051"/>
                  </a:lnTo>
                  <a:lnTo>
                    <a:pt x="61404" y="145051"/>
                  </a:lnTo>
                  <a:lnTo>
                    <a:pt x="55764" y="139098"/>
                  </a:lnTo>
                  <a:lnTo>
                    <a:pt x="47306" y="135025"/>
                  </a:lnTo>
                  <a:lnTo>
                    <a:pt x="38534" y="134399"/>
                  </a:lnTo>
                  <a:lnTo>
                    <a:pt x="31642" y="138785"/>
                  </a:lnTo>
                  <a:lnTo>
                    <a:pt x="29135" y="138785"/>
                  </a:lnTo>
                  <a:lnTo>
                    <a:pt x="30389" y="132832"/>
                  </a:lnTo>
                  <a:lnTo>
                    <a:pt x="29135" y="127193"/>
                  </a:lnTo>
                  <a:lnTo>
                    <a:pt x="25063" y="135652"/>
                  </a:lnTo>
                  <a:lnTo>
                    <a:pt x="21930" y="139411"/>
                  </a:lnTo>
                  <a:lnTo>
                    <a:pt x="17231" y="141918"/>
                  </a:lnTo>
                  <a:lnTo>
                    <a:pt x="14724" y="133459"/>
                  </a:lnTo>
                  <a:lnTo>
                    <a:pt x="14411" y="130013"/>
                  </a:lnTo>
                  <a:lnTo>
                    <a:pt x="12218" y="125627"/>
                  </a:lnTo>
                  <a:lnTo>
                    <a:pt x="14411" y="124060"/>
                  </a:lnTo>
                  <a:lnTo>
                    <a:pt x="17544" y="119361"/>
                  </a:lnTo>
                  <a:lnTo>
                    <a:pt x="18170" y="114975"/>
                  </a:lnTo>
                  <a:lnTo>
                    <a:pt x="17231" y="84273"/>
                  </a:lnTo>
                  <a:lnTo>
                    <a:pt x="15978" y="81454"/>
                  </a:lnTo>
                  <a:lnTo>
                    <a:pt x="10338" y="75501"/>
                  </a:lnTo>
                  <a:lnTo>
                    <a:pt x="10025" y="72055"/>
                  </a:lnTo>
                  <a:lnTo>
                    <a:pt x="14411" y="73935"/>
                  </a:lnTo>
                  <a:lnTo>
                    <a:pt x="14411" y="72055"/>
                  </a:lnTo>
                  <a:lnTo>
                    <a:pt x="20990" y="71429"/>
                  </a:lnTo>
                  <a:lnTo>
                    <a:pt x="53258" y="59211"/>
                  </a:lnTo>
                  <a:lnTo>
                    <a:pt x="60464" y="54825"/>
                  </a:lnTo>
                  <a:lnTo>
                    <a:pt x="64537" y="50125"/>
                  </a:lnTo>
                  <a:lnTo>
                    <a:pt x="65790" y="41667"/>
                  </a:lnTo>
                  <a:lnTo>
                    <a:pt x="65790" y="34774"/>
                  </a:lnTo>
                  <a:lnTo>
                    <a:pt x="67983" y="32268"/>
                  </a:lnTo>
                  <a:lnTo>
                    <a:pt x="106203" y="14098"/>
                  </a:lnTo>
                  <a:lnTo>
                    <a:pt x="111842" y="12218"/>
                  </a:lnTo>
                  <a:lnTo>
                    <a:pt x="116855" y="11905"/>
                  </a:lnTo>
                  <a:lnTo>
                    <a:pt x="123120" y="14411"/>
                  </a:lnTo>
                  <a:lnTo>
                    <a:pt x="126567" y="18484"/>
                  </a:lnTo>
                  <a:lnTo>
                    <a:pt x="127820" y="23809"/>
                  </a:lnTo>
                  <a:lnTo>
                    <a:pt x="126880" y="29449"/>
                  </a:lnTo>
                  <a:lnTo>
                    <a:pt x="126567" y="35401"/>
                  </a:lnTo>
                  <a:lnTo>
                    <a:pt x="127820" y="40727"/>
                  </a:lnTo>
                  <a:lnTo>
                    <a:pt x="131266" y="45739"/>
                  </a:lnTo>
                  <a:lnTo>
                    <a:pt x="136592" y="49499"/>
                  </a:lnTo>
                  <a:lnTo>
                    <a:pt x="142544" y="51692"/>
                  </a:lnTo>
                  <a:lnTo>
                    <a:pt x="149123" y="51065"/>
                  </a:lnTo>
                  <a:lnTo>
                    <a:pt x="156015" y="47933"/>
                  </a:lnTo>
                  <a:lnTo>
                    <a:pt x="183584" y="13471"/>
                  </a:lnTo>
                  <a:lnTo>
                    <a:pt x="193296" y="3760"/>
                  </a:lnTo>
                  <a:lnTo>
                    <a:pt x="198309" y="0"/>
                  </a:lnTo>
                  <a:lnTo>
                    <a:pt x="204574" y="313"/>
                  </a:lnTo>
                  <a:lnTo>
                    <a:pt x="208960" y="1566"/>
                  </a:lnTo>
                  <a:lnTo>
                    <a:pt x="223371" y="19737"/>
                  </a:lnTo>
                  <a:close/>
                </a:path>
              </a:pathLst>
            </a:custGeom>
            <a:grpFill/>
            <a:ln w="6248" cap="rnd">
              <a:solidFill>
                <a:srgbClr val="0070C0"/>
              </a:solidFill>
              <a:prstDash val="solid"/>
              <a:round/>
            </a:ln>
          </p:spPr>
          <p:txBody>
            <a:bodyPr rtlCol="0" anchor="ctr"/>
            <a:lstStyle/>
            <a:p>
              <a:endParaRPr lang="vi-VN"/>
            </a:p>
          </p:txBody>
        </p:sp>
        <p:sp>
          <p:nvSpPr>
            <p:cNvPr id="121" name="Freeform: Shape 120">
              <a:extLst>
                <a:ext uri="{FF2B5EF4-FFF2-40B4-BE49-F238E27FC236}">
                  <a16:creationId xmlns:a16="http://schemas.microsoft.com/office/drawing/2014/main" id="{568B05A2-49F4-42FE-A73E-9EA24FF2654C}"/>
                </a:ext>
              </a:extLst>
            </p:cNvPr>
            <p:cNvSpPr/>
            <p:nvPr/>
          </p:nvSpPr>
          <p:spPr>
            <a:xfrm>
              <a:off x="4626881" y="5647928"/>
              <a:ext cx="652883" cy="459900"/>
            </a:xfrm>
            <a:custGeom>
              <a:avLst/>
              <a:gdLst>
                <a:gd name="connsiteX0" fmla="*/ 652883 w 652883"/>
                <a:gd name="connsiteY0" fmla="*/ 453635 h 459900"/>
                <a:gd name="connsiteX1" fmla="*/ 650690 w 652883"/>
                <a:gd name="connsiteY1" fmla="*/ 459901 h 459900"/>
                <a:gd name="connsiteX2" fmla="*/ 641918 w 652883"/>
                <a:gd name="connsiteY2" fmla="*/ 459274 h 459900"/>
                <a:gd name="connsiteX3" fmla="*/ 637533 w 652883"/>
                <a:gd name="connsiteY3" fmla="*/ 454888 h 459900"/>
                <a:gd name="connsiteX4" fmla="*/ 635653 w 652883"/>
                <a:gd name="connsiteY4" fmla="*/ 447996 h 459900"/>
                <a:gd name="connsiteX5" fmla="*/ 637219 w 652883"/>
                <a:gd name="connsiteY5" fmla="*/ 441730 h 459900"/>
                <a:gd name="connsiteX6" fmla="*/ 642858 w 652883"/>
                <a:gd name="connsiteY6" fmla="*/ 438597 h 459900"/>
                <a:gd name="connsiteX7" fmla="*/ 649751 w 652883"/>
                <a:gd name="connsiteY7" fmla="*/ 444863 h 459900"/>
                <a:gd name="connsiteX8" fmla="*/ 652883 w 652883"/>
                <a:gd name="connsiteY8" fmla="*/ 453635 h 459900"/>
                <a:gd name="connsiteX9" fmla="*/ 627194 w 652883"/>
                <a:gd name="connsiteY9" fmla="*/ 104637 h 459900"/>
                <a:gd name="connsiteX10" fmla="*/ 620302 w 652883"/>
                <a:gd name="connsiteY10" fmla="*/ 101504 h 459900"/>
                <a:gd name="connsiteX11" fmla="*/ 613723 w 652883"/>
                <a:gd name="connsiteY11" fmla="*/ 99938 h 459900"/>
                <a:gd name="connsiteX12" fmla="*/ 606204 w 652883"/>
                <a:gd name="connsiteY12" fmla="*/ 99938 h 459900"/>
                <a:gd name="connsiteX13" fmla="*/ 598372 w 652883"/>
                <a:gd name="connsiteY13" fmla="*/ 101191 h 459900"/>
                <a:gd name="connsiteX14" fmla="*/ 591166 w 652883"/>
                <a:gd name="connsiteY14" fmla="*/ 104324 h 459900"/>
                <a:gd name="connsiteX15" fmla="*/ 577069 w 652883"/>
                <a:gd name="connsiteY15" fmla="*/ 114349 h 459900"/>
                <a:gd name="connsiteX16" fmla="*/ 571743 w 652883"/>
                <a:gd name="connsiteY16" fmla="*/ 119675 h 459900"/>
                <a:gd name="connsiteX17" fmla="*/ 567670 w 652883"/>
                <a:gd name="connsiteY17" fmla="*/ 125000 h 459900"/>
                <a:gd name="connsiteX18" fmla="*/ 564224 w 652883"/>
                <a:gd name="connsiteY18" fmla="*/ 132832 h 459900"/>
                <a:gd name="connsiteX19" fmla="*/ 559212 w 652883"/>
                <a:gd name="connsiteY19" fmla="*/ 155075 h 459900"/>
                <a:gd name="connsiteX20" fmla="*/ 555765 w 652883"/>
                <a:gd name="connsiteY20" fmla="*/ 162594 h 459900"/>
                <a:gd name="connsiteX21" fmla="*/ 552319 w 652883"/>
                <a:gd name="connsiteY21" fmla="*/ 166040 h 459900"/>
                <a:gd name="connsiteX22" fmla="*/ 546993 w 652883"/>
                <a:gd name="connsiteY22" fmla="*/ 166980 h 459900"/>
                <a:gd name="connsiteX23" fmla="*/ 539788 w 652883"/>
                <a:gd name="connsiteY23" fmla="*/ 166980 h 459900"/>
                <a:gd name="connsiteX24" fmla="*/ 535715 w 652883"/>
                <a:gd name="connsiteY24" fmla="*/ 166040 h 459900"/>
                <a:gd name="connsiteX25" fmla="*/ 526630 w 652883"/>
                <a:gd name="connsiteY25" fmla="*/ 161968 h 459900"/>
                <a:gd name="connsiteX26" fmla="*/ 520991 w 652883"/>
                <a:gd name="connsiteY26" fmla="*/ 161028 h 459900"/>
                <a:gd name="connsiteX27" fmla="*/ 516918 w 652883"/>
                <a:gd name="connsiteY27" fmla="*/ 162281 h 459900"/>
                <a:gd name="connsiteX28" fmla="*/ 508146 w 652883"/>
                <a:gd name="connsiteY28" fmla="*/ 166040 h 459900"/>
                <a:gd name="connsiteX29" fmla="*/ 503760 w 652883"/>
                <a:gd name="connsiteY29" fmla="*/ 166980 h 459900"/>
                <a:gd name="connsiteX30" fmla="*/ 487470 w 652883"/>
                <a:gd name="connsiteY30" fmla="*/ 166980 h 459900"/>
                <a:gd name="connsiteX31" fmla="*/ 485277 w 652883"/>
                <a:gd name="connsiteY31" fmla="*/ 168547 h 459900"/>
                <a:gd name="connsiteX32" fmla="*/ 479951 w 652883"/>
                <a:gd name="connsiteY32" fmla="*/ 174186 h 459900"/>
                <a:gd name="connsiteX33" fmla="*/ 468046 w 652883"/>
                <a:gd name="connsiteY33" fmla="*/ 178259 h 459900"/>
                <a:gd name="connsiteX34" fmla="*/ 460527 w 652883"/>
                <a:gd name="connsiteY34" fmla="*/ 184524 h 459900"/>
                <a:gd name="connsiteX35" fmla="*/ 454888 w 652883"/>
                <a:gd name="connsiteY35" fmla="*/ 192356 h 459900"/>
                <a:gd name="connsiteX36" fmla="*/ 451129 w 652883"/>
                <a:gd name="connsiteY36" fmla="*/ 199248 h 459900"/>
                <a:gd name="connsiteX37" fmla="*/ 447056 w 652883"/>
                <a:gd name="connsiteY37" fmla="*/ 217106 h 459900"/>
                <a:gd name="connsiteX38" fmla="*/ 442983 w 652883"/>
                <a:gd name="connsiteY38" fmla="*/ 221805 h 459900"/>
                <a:gd name="connsiteX39" fmla="*/ 432018 w 652883"/>
                <a:gd name="connsiteY39" fmla="*/ 223372 h 459900"/>
                <a:gd name="connsiteX40" fmla="*/ 428885 w 652883"/>
                <a:gd name="connsiteY40" fmla="*/ 224625 h 459900"/>
                <a:gd name="connsiteX41" fmla="*/ 413535 w 652883"/>
                <a:gd name="connsiteY41" fmla="*/ 232143 h 459900"/>
                <a:gd name="connsiteX42" fmla="*/ 409149 w 652883"/>
                <a:gd name="connsiteY42" fmla="*/ 233083 h 459900"/>
                <a:gd name="connsiteX43" fmla="*/ 401943 w 652883"/>
                <a:gd name="connsiteY43" fmla="*/ 233396 h 459900"/>
                <a:gd name="connsiteX44" fmla="*/ 398810 w 652883"/>
                <a:gd name="connsiteY44" fmla="*/ 234963 h 459900"/>
                <a:gd name="connsiteX45" fmla="*/ 396304 w 652883"/>
                <a:gd name="connsiteY45" fmla="*/ 240602 h 459900"/>
                <a:gd name="connsiteX46" fmla="*/ 390978 w 652883"/>
                <a:gd name="connsiteY46" fmla="*/ 260339 h 459900"/>
                <a:gd name="connsiteX47" fmla="*/ 388785 w 652883"/>
                <a:gd name="connsiteY47" fmla="*/ 264725 h 459900"/>
                <a:gd name="connsiteX48" fmla="*/ 380326 w 652883"/>
                <a:gd name="connsiteY48" fmla="*/ 265665 h 459900"/>
                <a:gd name="connsiteX49" fmla="*/ 376254 w 652883"/>
                <a:gd name="connsiteY49" fmla="*/ 268798 h 459900"/>
                <a:gd name="connsiteX50" fmla="*/ 369675 w 652883"/>
                <a:gd name="connsiteY50" fmla="*/ 282582 h 459900"/>
                <a:gd name="connsiteX51" fmla="*/ 366855 w 652883"/>
                <a:gd name="connsiteY51" fmla="*/ 282582 h 459900"/>
                <a:gd name="connsiteX52" fmla="*/ 363409 w 652883"/>
                <a:gd name="connsiteY52" fmla="*/ 269111 h 459900"/>
                <a:gd name="connsiteX53" fmla="*/ 352131 w 652883"/>
                <a:gd name="connsiteY53" fmla="*/ 265665 h 459900"/>
                <a:gd name="connsiteX54" fmla="*/ 299499 w 652883"/>
                <a:gd name="connsiteY54" fmla="*/ 276003 h 459900"/>
                <a:gd name="connsiteX55" fmla="*/ 287281 w 652883"/>
                <a:gd name="connsiteY55" fmla="*/ 280076 h 459900"/>
                <a:gd name="connsiteX56" fmla="*/ 282269 w 652883"/>
                <a:gd name="connsiteY56" fmla="*/ 287282 h 459900"/>
                <a:gd name="connsiteX57" fmla="*/ 280076 w 652883"/>
                <a:gd name="connsiteY57" fmla="*/ 291354 h 459900"/>
                <a:gd name="connsiteX58" fmla="*/ 270050 w 652883"/>
                <a:gd name="connsiteY58" fmla="*/ 302006 h 459900"/>
                <a:gd name="connsiteX59" fmla="*/ 267858 w 652883"/>
                <a:gd name="connsiteY59" fmla="*/ 307958 h 459900"/>
                <a:gd name="connsiteX60" fmla="*/ 266291 w 652883"/>
                <a:gd name="connsiteY60" fmla="*/ 312971 h 459900"/>
                <a:gd name="connsiteX61" fmla="*/ 260339 w 652883"/>
                <a:gd name="connsiteY61" fmla="*/ 325189 h 459900"/>
                <a:gd name="connsiteX62" fmla="*/ 257206 w 652883"/>
                <a:gd name="connsiteY62" fmla="*/ 343046 h 459900"/>
                <a:gd name="connsiteX63" fmla="*/ 241229 w 652883"/>
                <a:gd name="connsiteY63" fmla="*/ 375001 h 459900"/>
                <a:gd name="connsiteX64" fmla="*/ 238409 w 652883"/>
                <a:gd name="connsiteY64" fmla="*/ 375001 h 459900"/>
                <a:gd name="connsiteX65" fmla="*/ 233710 w 652883"/>
                <a:gd name="connsiteY65" fmla="*/ 372181 h 459900"/>
                <a:gd name="connsiteX66" fmla="*/ 214913 w 652883"/>
                <a:gd name="connsiteY66" fmla="*/ 366542 h 459900"/>
                <a:gd name="connsiteX67" fmla="*/ 207707 w 652883"/>
                <a:gd name="connsiteY67" fmla="*/ 365602 h 459900"/>
                <a:gd name="connsiteX68" fmla="*/ 198935 w 652883"/>
                <a:gd name="connsiteY68" fmla="*/ 365916 h 459900"/>
                <a:gd name="connsiteX69" fmla="*/ 192043 w 652883"/>
                <a:gd name="connsiteY69" fmla="*/ 367169 h 459900"/>
                <a:gd name="connsiteX70" fmla="*/ 167293 w 652883"/>
                <a:gd name="connsiteY70" fmla="*/ 377820 h 459900"/>
                <a:gd name="connsiteX71" fmla="*/ 149436 w 652883"/>
                <a:gd name="connsiteY71" fmla="*/ 392858 h 459900"/>
                <a:gd name="connsiteX72" fmla="*/ 143484 w 652883"/>
                <a:gd name="connsiteY72" fmla="*/ 396304 h 459900"/>
                <a:gd name="connsiteX73" fmla="*/ 127820 w 652883"/>
                <a:gd name="connsiteY73" fmla="*/ 401630 h 459900"/>
                <a:gd name="connsiteX74" fmla="*/ 100251 w 652883"/>
                <a:gd name="connsiteY74" fmla="*/ 416354 h 459900"/>
                <a:gd name="connsiteX75" fmla="*/ 90852 w 652883"/>
                <a:gd name="connsiteY75" fmla="*/ 417607 h 459900"/>
                <a:gd name="connsiteX76" fmla="*/ 81140 w 652883"/>
                <a:gd name="connsiteY76" fmla="*/ 421054 h 459900"/>
                <a:gd name="connsiteX77" fmla="*/ 66416 w 652883"/>
                <a:gd name="connsiteY77" fmla="*/ 429199 h 459900"/>
                <a:gd name="connsiteX78" fmla="*/ 63283 w 652883"/>
                <a:gd name="connsiteY78" fmla="*/ 411655 h 459900"/>
                <a:gd name="connsiteX79" fmla="*/ 36654 w 652883"/>
                <a:gd name="connsiteY79" fmla="*/ 350251 h 459900"/>
                <a:gd name="connsiteX80" fmla="*/ 56391 w 652883"/>
                <a:gd name="connsiteY80" fmla="*/ 330514 h 459900"/>
                <a:gd name="connsiteX81" fmla="*/ 62343 w 652883"/>
                <a:gd name="connsiteY81" fmla="*/ 321429 h 459900"/>
                <a:gd name="connsiteX82" fmla="*/ 67982 w 652883"/>
                <a:gd name="connsiteY82" fmla="*/ 309211 h 459900"/>
                <a:gd name="connsiteX83" fmla="*/ 68609 w 652883"/>
                <a:gd name="connsiteY83" fmla="*/ 296053 h 459900"/>
                <a:gd name="connsiteX84" fmla="*/ 67043 w 652883"/>
                <a:gd name="connsiteY84" fmla="*/ 282895 h 459900"/>
                <a:gd name="connsiteX85" fmla="*/ 62970 w 652883"/>
                <a:gd name="connsiteY85" fmla="*/ 270677 h 459900"/>
                <a:gd name="connsiteX86" fmla="*/ 58897 w 652883"/>
                <a:gd name="connsiteY86" fmla="*/ 261905 h 459900"/>
                <a:gd name="connsiteX87" fmla="*/ 53885 w 652883"/>
                <a:gd name="connsiteY87" fmla="*/ 253447 h 459900"/>
                <a:gd name="connsiteX88" fmla="*/ 48559 w 652883"/>
                <a:gd name="connsiteY88" fmla="*/ 248121 h 459900"/>
                <a:gd name="connsiteX89" fmla="*/ 42920 w 652883"/>
                <a:gd name="connsiteY89" fmla="*/ 244675 h 459900"/>
                <a:gd name="connsiteX90" fmla="*/ 36028 w 652883"/>
                <a:gd name="connsiteY90" fmla="*/ 244048 h 459900"/>
                <a:gd name="connsiteX91" fmla="*/ 28509 w 652883"/>
                <a:gd name="connsiteY91" fmla="*/ 244988 h 459900"/>
                <a:gd name="connsiteX92" fmla="*/ 19737 w 652883"/>
                <a:gd name="connsiteY92" fmla="*/ 244048 h 459900"/>
                <a:gd name="connsiteX93" fmla="*/ 12531 w 652883"/>
                <a:gd name="connsiteY93" fmla="*/ 240915 h 459900"/>
                <a:gd name="connsiteX94" fmla="*/ 4699 w 652883"/>
                <a:gd name="connsiteY94" fmla="*/ 234963 h 459900"/>
                <a:gd name="connsiteX95" fmla="*/ 0 w 652883"/>
                <a:gd name="connsiteY95" fmla="*/ 228071 h 459900"/>
                <a:gd name="connsiteX96" fmla="*/ 2819 w 652883"/>
                <a:gd name="connsiteY96" fmla="*/ 222118 h 459900"/>
                <a:gd name="connsiteX97" fmla="*/ 9712 w 652883"/>
                <a:gd name="connsiteY97" fmla="*/ 210840 h 459900"/>
                <a:gd name="connsiteX98" fmla="*/ 13158 w 652883"/>
                <a:gd name="connsiteY98" fmla="*/ 203634 h 459900"/>
                <a:gd name="connsiteX99" fmla="*/ 15038 w 652883"/>
                <a:gd name="connsiteY99" fmla="*/ 192043 h 459900"/>
                <a:gd name="connsiteX100" fmla="*/ 19737 w 652883"/>
                <a:gd name="connsiteY100" fmla="*/ 180138 h 459900"/>
                <a:gd name="connsiteX101" fmla="*/ 27882 w 652883"/>
                <a:gd name="connsiteY101" fmla="*/ 165727 h 459900"/>
                <a:gd name="connsiteX102" fmla="*/ 32268 w 652883"/>
                <a:gd name="connsiteY102" fmla="*/ 153509 h 459900"/>
                <a:gd name="connsiteX103" fmla="*/ 34461 w 652883"/>
                <a:gd name="connsiteY103" fmla="*/ 149123 h 459900"/>
                <a:gd name="connsiteX104" fmla="*/ 44173 w 652883"/>
                <a:gd name="connsiteY104" fmla="*/ 133146 h 459900"/>
                <a:gd name="connsiteX105" fmla="*/ 50125 w 652883"/>
                <a:gd name="connsiteY105" fmla="*/ 119361 h 459900"/>
                <a:gd name="connsiteX106" fmla="*/ 59211 w 652883"/>
                <a:gd name="connsiteY106" fmla="*/ 102757 h 459900"/>
                <a:gd name="connsiteX107" fmla="*/ 63597 w 652883"/>
                <a:gd name="connsiteY107" fmla="*/ 96492 h 459900"/>
                <a:gd name="connsiteX108" fmla="*/ 67669 w 652883"/>
                <a:gd name="connsiteY108" fmla="*/ 92106 h 459900"/>
                <a:gd name="connsiteX109" fmla="*/ 72995 w 652883"/>
                <a:gd name="connsiteY109" fmla="*/ 88659 h 459900"/>
                <a:gd name="connsiteX110" fmla="*/ 76128 w 652883"/>
                <a:gd name="connsiteY110" fmla="*/ 88033 h 459900"/>
                <a:gd name="connsiteX111" fmla="*/ 96178 w 652883"/>
                <a:gd name="connsiteY111" fmla="*/ 95238 h 459900"/>
                <a:gd name="connsiteX112" fmla="*/ 110902 w 652883"/>
                <a:gd name="connsiteY112" fmla="*/ 102444 h 459900"/>
                <a:gd name="connsiteX113" fmla="*/ 125940 w 652883"/>
                <a:gd name="connsiteY113" fmla="*/ 106203 h 459900"/>
                <a:gd name="connsiteX114" fmla="*/ 138471 w 652883"/>
                <a:gd name="connsiteY114" fmla="*/ 108083 h 459900"/>
                <a:gd name="connsiteX115" fmla="*/ 246554 w 652883"/>
                <a:gd name="connsiteY115" fmla="*/ 114035 h 459900"/>
                <a:gd name="connsiteX116" fmla="*/ 255640 w 652883"/>
                <a:gd name="connsiteY116" fmla="*/ 117168 h 459900"/>
                <a:gd name="connsiteX117" fmla="*/ 261592 w 652883"/>
                <a:gd name="connsiteY117" fmla="*/ 121867 h 459900"/>
                <a:gd name="connsiteX118" fmla="*/ 264411 w 652883"/>
                <a:gd name="connsiteY118" fmla="*/ 127193 h 459900"/>
                <a:gd name="connsiteX119" fmla="*/ 265351 w 652883"/>
                <a:gd name="connsiteY119" fmla="*/ 132832 h 459900"/>
                <a:gd name="connsiteX120" fmla="*/ 265665 w 652883"/>
                <a:gd name="connsiteY120" fmla="*/ 139098 h 459900"/>
                <a:gd name="connsiteX121" fmla="*/ 264411 w 652883"/>
                <a:gd name="connsiteY121" fmla="*/ 153196 h 459900"/>
                <a:gd name="connsiteX122" fmla="*/ 266291 w 652883"/>
                <a:gd name="connsiteY122" fmla="*/ 155702 h 459900"/>
                <a:gd name="connsiteX123" fmla="*/ 270050 w 652883"/>
                <a:gd name="connsiteY123" fmla="*/ 156642 h 459900"/>
                <a:gd name="connsiteX124" fmla="*/ 275376 w 652883"/>
                <a:gd name="connsiteY124" fmla="*/ 154762 h 459900"/>
                <a:gd name="connsiteX125" fmla="*/ 281329 w 652883"/>
                <a:gd name="connsiteY125" fmla="*/ 150063 h 459900"/>
                <a:gd name="connsiteX126" fmla="*/ 292294 w 652883"/>
                <a:gd name="connsiteY126" fmla="*/ 134399 h 459900"/>
                <a:gd name="connsiteX127" fmla="*/ 298246 w 652883"/>
                <a:gd name="connsiteY127" fmla="*/ 127820 h 459900"/>
                <a:gd name="connsiteX128" fmla="*/ 307018 w 652883"/>
                <a:gd name="connsiteY128" fmla="*/ 122807 h 459900"/>
                <a:gd name="connsiteX129" fmla="*/ 317356 w 652883"/>
                <a:gd name="connsiteY129" fmla="*/ 119675 h 459900"/>
                <a:gd name="connsiteX130" fmla="*/ 335527 w 652883"/>
                <a:gd name="connsiteY130" fmla="*/ 116855 h 459900"/>
                <a:gd name="connsiteX131" fmla="*/ 348685 w 652883"/>
                <a:gd name="connsiteY131" fmla="*/ 111843 h 459900"/>
                <a:gd name="connsiteX132" fmla="*/ 361216 w 652883"/>
                <a:gd name="connsiteY132" fmla="*/ 104950 h 459900"/>
                <a:gd name="connsiteX133" fmla="*/ 371868 w 652883"/>
                <a:gd name="connsiteY133" fmla="*/ 97431 h 459900"/>
                <a:gd name="connsiteX134" fmla="*/ 380326 w 652883"/>
                <a:gd name="connsiteY134" fmla="*/ 90226 h 459900"/>
                <a:gd name="connsiteX135" fmla="*/ 384712 w 652883"/>
                <a:gd name="connsiteY135" fmla="*/ 84900 h 459900"/>
                <a:gd name="connsiteX136" fmla="*/ 385966 w 652883"/>
                <a:gd name="connsiteY136" fmla="*/ 80201 h 459900"/>
                <a:gd name="connsiteX137" fmla="*/ 385026 w 652883"/>
                <a:gd name="connsiteY137" fmla="*/ 75815 h 459900"/>
                <a:gd name="connsiteX138" fmla="*/ 378760 w 652883"/>
                <a:gd name="connsiteY138" fmla="*/ 64536 h 459900"/>
                <a:gd name="connsiteX139" fmla="*/ 376254 w 652883"/>
                <a:gd name="connsiteY139" fmla="*/ 57644 h 459900"/>
                <a:gd name="connsiteX140" fmla="*/ 375627 w 652883"/>
                <a:gd name="connsiteY140" fmla="*/ 50125 h 459900"/>
                <a:gd name="connsiteX141" fmla="*/ 375941 w 652883"/>
                <a:gd name="connsiteY141" fmla="*/ 42293 h 459900"/>
                <a:gd name="connsiteX142" fmla="*/ 377820 w 652883"/>
                <a:gd name="connsiteY142" fmla="*/ 35401 h 459900"/>
                <a:gd name="connsiteX143" fmla="*/ 381266 w 652883"/>
                <a:gd name="connsiteY143" fmla="*/ 30075 h 459900"/>
                <a:gd name="connsiteX144" fmla="*/ 387219 w 652883"/>
                <a:gd name="connsiteY144" fmla="*/ 24436 h 459900"/>
                <a:gd name="connsiteX145" fmla="*/ 397557 w 652883"/>
                <a:gd name="connsiteY145" fmla="*/ 19424 h 459900"/>
                <a:gd name="connsiteX146" fmla="*/ 406329 w 652883"/>
                <a:gd name="connsiteY146" fmla="*/ 17544 h 459900"/>
                <a:gd name="connsiteX147" fmla="*/ 460527 w 652883"/>
                <a:gd name="connsiteY147" fmla="*/ 15977 h 459900"/>
                <a:gd name="connsiteX148" fmla="*/ 469612 w 652883"/>
                <a:gd name="connsiteY148" fmla="*/ 16917 h 459900"/>
                <a:gd name="connsiteX149" fmla="*/ 481830 w 652883"/>
                <a:gd name="connsiteY149" fmla="*/ 23183 h 459900"/>
                <a:gd name="connsiteX150" fmla="*/ 488723 w 652883"/>
                <a:gd name="connsiteY150" fmla="*/ 25690 h 459900"/>
                <a:gd name="connsiteX151" fmla="*/ 493422 w 652883"/>
                <a:gd name="connsiteY151" fmla="*/ 23809 h 459900"/>
                <a:gd name="connsiteX152" fmla="*/ 496868 w 652883"/>
                <a:gd name="connsiteY152" fmla="*/ 18797 h 459900"/>
                <a:gd name="connsiteX153" fmla="*/ 501881 w 652883"/>
                <a:gd name="connsiteY153" fmla="*/ 5952 h 459900"/>
                <a:gd name="connsiteX154" fmla="*/ 505640 w 652883"/>
                <a:gd name="connsiteY154" fmla="*/ 0 h 459900"/>
                <a:gd name="connsiteX155" fmla="*/ 525690 w 652883"/>
                <a:gd name="connsiteY155" fmla="*/ 627 h 459900"/>
                <a:gd name="connsiteX156" fmla="*/ 532269 w 652883"/>
                <a:gd name="connsiteY156" fmla="*/ 3446 h 459900"/>
                <a:gd name="connsiteX157" fmla="*/ 538535 w 652883"/>
                <a:gd name="connsiteY157" fmla="*/ 7206 h 459900"/>
                <a:gd name="connsiteX158" fmla="*/ 541668 w 652883"/>
                <a:gd name="connsiteY158" fmla="*/ 11905 h 459900"/>
                <a:gd name="connsiteX159" fmla="*/ 543547 w 652883"/>
                <a:gd name="connsiteY159" fmla="*/ 17231 h 459900"/>
                <a:gd name="connsiteX160" fmla="*/ 545114 w 652883"/>
                <a:gd name="connsiteY160" fmla="*/ 29136 h 459900"/>
                <a:gd name="connsiteX161" fmla="*/ 546054 w 652883"/>
                <a:gd name="connsiteY161" fmla="*/ 33835 h 459900"/>
                <a:gd name="connsiteX162" fmla="*/ 548873 w 652883"/>
                <a:gd name="connsiteY162" fmla="*/ 37907 h 459900"/>
                <a:gd name="connsiteX163" fmla="*/ 552946 w 652883"/>
                <a:gd name="connsiteY163" fmla="*/ 40100 h 459900"/>
                <a:gd name="connsiteX164" fmla="*/ 563597 w 652883"/>
                <a:gd name="connsiteY164" fmla="*/ 42920 h 459900"/>
                <a:gd name="connsiteX165" fmla="*/ 566417 w 652883"/>
                <a:gd name="connsiteY165" fmla="*/ 45739 h 459900"/>
                <a:gd name="connsiteX166" fmla="*/ 567357 w 652883"/>
                <a:gd name="connsiteY166" fmla="*/ 50439 h 459900"/>
                <a:gd name="connsiteX167" fmla="*/ 568610 w 652883"/>
                <a:gd name="connsiteY167" fmla="*/ 62657 h 459900"/>
                <a:gd name="connsiteX168" fmla="*/ 570177 w 652883"/>
                <a:gd name="connsiteY168" fmla="*/ 67983 h 459900"/>
                <a:gd name="connsiteX169" fmla="*/ 572996 w 652883"/>
                <a:gd name="connsiteY169" fmla="*/ 70489 h 459900"/>
                <a:gd name="connsiteX170" fmla="*/ 577695 w 652883"/>
                <a:gd name="connsiteY170" fmla="*/ 71116 h 459900"/>
                <a:gd name="connsiteX171" fmla="*/ 590853 w 652883"/>
                <a:gd name="connsiteY171" fmla="*/ 70176 h 459900"/>
                <a:gd name="connsiteX172" fmla="*/ 599312 w 652883"/>
                <a:gd name="connsiteY172" fmla="*/ 71429 h 459900"/>
                <a:gd name="connsiteX173" fmla="*/ 611217 w 652883"/>
                <a:gd name="connsiteY173" fmla="*/ 76441 h 459900"/>
                <a:gd name="connsiteX174" fmla="*/ 619049 w 652883"/>
                <a:gd name="connsiteY174" fmla="*/ 83647 h 459900"/>
                <a:gd name="connsiteX175" fmla="*/ 624375 w 652883"/>
                <a:gd name="connsiteY175" fmla="*/ 92106 h 459900"/>
                <a:gd name="connsiteX176" fmla="*/ 626254 w 652883"/>
                <a:gd name="connsiteY176" fmla="*/ 98058 h 459900"/>
                <a:gd name="connsiteX177" fmla="*/ 627194 w 652883"/>
                <a:gd name="connsiteY177" fmla="*/ 104637 h 45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652883" h="459900">
                  <a:moveTo>
                    <a:pt x="652883" y="453635"/>
                  </a:moveTo>
                  <a:lnTo>
                    <a:pt x="650690" y="459901"/>
                  </a:lnTo>
                  <a:lnTo>
                    <a:pt x="641918" y="459274"/>
                  </a:lnTo>
                  <a:lnTo>
                    <a:pt x="637533" y="454888"/>
                  </a:lnTo>
                  <a:lnTo>
                    <a:pt x="635653" y="447996"/>
                  </a:lnTo>
                  <a:lnTo>
                    <a:pt x="637219" y="441730"/>
                  </a:lnTo>
                  <a:lnTo>
                    <a:pt x="642858" y="438597"/>
                  </a:lnTo>
                  <a:lnTo>
                    <a:pt x="649751" y="444863"/>
                  </a:lnTo>
                  <a:lnTo>
                    <a:pt x="652883" y="453635"/>
                  </a:lnTo>
                  <a:close/>
                  <a:moveTo>
                    <a:pt x="627194" y="104637"/>
                  </a:moveTo>
                  <a:lnTo>
                    <a:pt x="620302" y="101504"/>
                  </a:lnTo>
                  <a:lnTo>
                    <a:pt x="613723" y="99938"/>
                  </a:lnTo>
                  <a:lnTo>
                    <a:pt x="606204" y="99938"/>
                  </a:lnTo>
                  <a:lnTo>
                    <a:pt x="598372" y="101191"/>
                  </a:lnTo>
                  <a:lnTo>
                    <a:pt x="591166" y="104324"/>
                  </a:lnTo>
                  <a:lnTo>
                    <a:pt x="577069" y="114349"/>
                  </a:lnTo>
                  <a:lnTo>
                    <a:pt x="571743" y="119675"/>
                  </a:lnTo>
                  <a:lnTo>
                    <a:pt x="567670" y="125000"/>
                  </a:lnTo>
                  <a:lnTo>
                    <a:pt x="564224" y="132832"/>
                  </a:lnTo>
                  <a:lnTo>
                    <a:pt x="559212" y="155075"/>
                  </a:lnTo>
                  <a:lnTo>
                    <a:pt x="555765" y="162594"/>
                  </a:lnTo>
                  <a:lnTo>
                    <a:pt x="552319" y="166040"/>
                  </a:lnTo>
                  <a:lnTo>
                    <a:pt x="546993" y="166980"/>
                  </a:lnTo>
                  <a:lnTo>
                    <a:pt x="539788" y="166980"/>
                  </a:lnTo>
                  <a:lnTo>
                    <a:pt x="535715" y="166040"/>
                  </a:lnTo>
                  <a:lnTo>
                    <a:pt x="526630" y="161968"/>
                  </a:lnTo>
                  <a:lnTo>
                    <a:pt x="520991" y="161028"/>
                  </a:lnTo>
                  <a:lnTo>
                    <a:pt x="516918" y="162281"/>
                  </a:lnTo>
                  <a:lnTo>
                    <a:pt x="508146" y="166040"/>
                  </a:lnTo>
                  <a:lnTo>
                    <a:pt x="503760" y="166980"/>
                  </a:lnTo>
                  <a:lnTo>
                    <a:pt x="487470" y="166980"/>
                  </a:lnTo>
                  <a:lnTo>
                    <a:pt x="485277" y="168547"/>
                  </a:lnTo>
                  <a:lnTo>
                    <a:pt x="479951" y="174186"/>
                  </a:lnTo>
                  <a:lnTo>
                    <a:pt x="468046" y="178259"/>
                  </a:lnTo>
                  <a:lnTo>
                    <a:pt x="460527" y="184524"/>
                  </a:lnTo>
                  <a:lnTo>
                    <a:pt x="454888" y="192356"/>
                  </a:lnTo>
                  <a:lnTo>
                    <a:pt x="451129" y="199248"/>
                  </a:lnTo>
                  <a:lnTo>
                    <a:pt x="447056" y="217106"/>
                  </a:lnTo>
                  <a:lnTo>
                    <a:pt x="442983" y="221805"/>
                  </a:lnTo>
                  <a:lnTo>
                    <a:pt x="432018" y="223372"/>
                  </a:lnTo>
                  <a:lnTo>
                    <a:pt x="428885" y="224625"/>
                  </a:lnTo>
                  <a:lnTo>
                    <a:pt x="413535" y="232143"/>
                  </a:lnTo>
                  <a:lnTo>
                    <a:pt x="409149" y="233083"/>
                  </a:lnTo>
                  <a:lnTo>
                    <a:pt x="401943" y="233396"/>
                  </a:lnTo>
                  <a:lnTo>
                    <a:pt x="398810" y="234963"/>
                  </a:lnTo>
                  <a:lnTo>
                    <a:pt x="396304" y="240602"/>
                  </a:lnTo>
                  <a:lnTo>
                    <a:pt x="390978" y="260339"/>
                  </a:lnTo>
                  <a:lnTo>
                    <a:pt x="388785" y="264725"/>
                  </a:lnTo>
                  <a:lnTo>
                    <a:pt x="380326" y="265665"/>
                  </a:lnTo>
                  <a:lnTo>
                    <a:pt x="376254" y="268798"/>
                  </a:lnTo>
                  <a:lnTo>
                    <a:pt x="369675" y="282582"/>
                  </a:lnTo>
                  <a:lnTo>
                    <a:pt x="366855" y="282582"/>
                  </a:lnTo>
                  <a:lnTo>
                    <a:pt x="363409" y="269111"/>
                  </a:lnTo>
                  <a:lnTo>
                    <a:pt x="352131" y="265665"/>
                  </a:lnTo>
                  <a:lnTo>
                    <a:pt x="299499" y="276003"/>
                  </a:lnTo>
                  <a:lnTo>
                    <a:pt x="287281" y="280076"/>
                  </a:lnTo>
                  <a:lnTo>
                    <a:pt x="282269" y="287282"/>
                  </a:lnTo>
                  <a:lnTo>
                    <a:pt x="280076" y="291354"/>
                  </a:lnTo>
                  <a:lnTo>
                    <a:pt x="270050" y="302006"/>
                  </a:lnTo>
                  <a:lnTo>
                    <a:pt x="267858" y="307958"/>
                  </a:lnTo>
                  <a:lnTo>
                    <a:pt x="266291" y="312971"/>
                  </a:lnTo>
                  <a:lnTo>
                    <a:pt x="260339" y="325189"/>
                  </a:lnTo>
                  <a:lnTo>
                    <a:pt x="257206" y="343046"/>
                  </a:lnTo>
                  <a:lnTo>
                    <a:pt x="241229" y="375001"/>
                  </a:lnTo>
                  <a:lnTo>
                    <a:pt x="238409" y="375001"/>
                  </a:lnTo>
                  <a:lnTo>
                    <a:pt x="233710" y="372181"/>
                  </a:lnTo>
                  <a:lnTo>
                    <a:pt x="214913" y="366542"/>
                  </a:lnTo>
                  <a:lnTo>
                    <a:pt x="207707" y="365602"/>
                  </a:lnTo>
                  <a:lnTo>
                    <a:pt x="198935" y="365916"/>
                  </a:lnTo>
                  <a:lnTo>
                    <a:pt x="192043" y="367169"/>
                  </a:lnTo>
                  <a:lnTo>
                    <a:pt x="167293" y="377820"/>
                  </a:lnTo>
                  <a:lnTo>
                    <a:pt x="149436" y="392858"/>
                  </a:lnTo>
                  <a:lnTo>
                    <a:pt x="143484" y="396304"/>
                  </a:lnTo>
                  <a:lnTo>
                    <a:pt x="127820" y="401630"/>
                  </a:lnTo>
                  <a:lnTo>
                    <a:pt x="100251" y="416354"/>
                  </a:lnTo>
                  <a:lnTo>
                    <a:pt x="90852" y="417607"/>
                  </a:lnTo>
                  <a:lnTo>
                    <a:pt x="81140" y="421054"/>
                  </a:lnTo>
                  <a:lnTo>
                    <a:pt x="66416" y="429199"/>
                  </a:lnTo>
                  <a:lnTo>
                    <a:pt x="63283" y="411655"/>
                  </a:lnTo>
                  <a:lnTo>
                    <a:pt x="36654" y="350251"/>
                  </a:lnTo>
                  <a:lnTo>
                    <a:pt x="56391" y="330514"/>
                  </a:lnTo>
                  <a:lnTo>
                    <a:pt x="62343" y="321429"/>
                  </a:lnTo>
                  <a:lnTo>
                    <a:pt x="67982" y="309211"/>
                  </a:lnTo>
                  <a:lnTo>
                    <a:pt x="68609" y="296053"/>
                  </a:lnTo>
                  <a:lnTo>
                    <a:pt x="67043" y="282895"/>
                  </a:lnTo>
                  <a:lnTo>
                    <a:pt x="62970" y="270677"/>
                  </a:lnTo>
                  <a:lnTo>
                    <a:pt x="58897" y="261905"/>
                  </a:lnTo>
                  <a:lnTo>
                    <a:pt x="53885" y="253447"/>
                  </a:lnTo>
                  <a:lnTo>
                    <a:pt x="48559" y="248121"/>
                  </a:lnTo>
                  <a:lnTo>
                    <a:pt x="42920" y="244675"/>
                  </a:lnTo>
                  <a:lnTo>
                    <a:pt x="36028" y="244048"/>
                  </a:lnTo>
                  <a:lnTo>
                    <a:pt x="28509" y="244988"/>
                  </a:lnTo>
                  <a:lnTo>
                    <a:pt x="19737" y="244048"/>
                  </a:lnTo>
                  <a:lnTo>
                    <a:pt x="12531" y="240915"/>
                  </a:lnTo>
                  <a:lnTo>
                    <a:pt x="4699" y="234963"/>
                  </a:lnTo>
                  <a:lnTo>
                    <a:pt x="0" y="228071"/>
                  </a:lnTo>
                  <a:lnTo>
                    <a:pt x="2819" y="222118"/>
                  </a:lnTo>
                  <a:lnTo>
                    <a:pt x="9712" y="210840"/>
                  </a:lnTo>
                  <a:lnTo>
                    <a:pt x="13158" y="203634"/>
                  </a:lnTo>
                  <a:lnTo>
                    <a:pt x="15038" y="192043"/>
                  </a:lnTo>
                  <a:lnTo>
                    <a:pt x="19737" y="180138"/>
                  </a:lnTo>
                  <a:lnTo>
                    <a:pt x="27882" y="165727"/>
                  </a:lnTo>
                  <a:lnTo>
                    <a:pt x="32268" y="153509"/>
                  </a:lnTo>
                  <a:lnTo>
                    <a:pt x="34461" y="149123"/>
                  </a:lnTo>
                  <a:lnTo>
                    <a:pt x="44173" y="133146"/>
                  </a:lnTo>
                  <a:lnTo>
                    <a:pt x="50125" y="119361"/>
                  </a:lnTo>
                  <a:lnTo>
                    <a:pt x="59211" y="102757"/>
                  </a:lnTo>
                  <a:lnTo>
                    <a:pt x="63597" y="96492"/>
                  </a:lnTo>
                  <a:lnTo>
                    <a:pt x="67669" y="92106"/>
                  </a:lnTo>
                  <a:lnTo>
                    <a:pt x="72995" y="88659"/>
                  </a:lnTo>
                  <a:lnTo>
                    <a:pt x="76128" y="88033"/>
                  </a:lnTo>
                  <a:lnTo>
                    <a:pt x="96178" y="95238"/>
                  </a:lnTo>
                  <a:lnTo>
                    <a:pt x="110902" y="102444"/>
                  </a:lnTo>
                  <a:lnTo>
                    <a:pt x="125940" y="106203"/>
                  </a:lnTo>
                  <a:lnTo>
                    <a:pt x="138471" y="108083"/>
                  </a:lnTo>
                  <a:lnTo>
                    <a:pt x="246554" y="114035"/>
                  </a:lnTo>
                  <a:lnTo>
                    <a:pt x="255640" y="117168"/>
                  </a:lnTo>
                  <a:lnTo>
                    <a:pt x="261592" y="121867"/>
                  </a:lnTo>
                  <a:lnTo>
                    <a:pt x="264411" y="127193"/>
                  </a:lnTo>
                  <a:lnTo>
                    <a:pt x="265351" y="132832"/>
                  </a:lnTo>
                  <a:lnTo>
                    <a:pt x="265665" y="139098"/>
                  </a:lnTo>
                  <a:lnTo>
                    <a:pt x="264411" y="153196"/>
                  </a:lnTo>
                  <a:lnTo>
                    <a:pt x="266291" y="155702"/>
                  </a:lnTo>
                  <a:lnTo>
                    <a:pt x="270050" y="156642"/>
                  </a:lnTo>
                  <a:lnTo>
                    <a:pt x="275376" y="154762"/>
                  </a:lnTo>
                  <a:lnTo>
                    <a:pt x="281329" y="150063"/>
                  </a:lnTo>
                  <a:lnTo>
                    <a:pt x="292294" y="134399"/>
                  </a:lnTo>
                  <a:lnTo>
                    <a:pt x="298246" y="127820"/>
                  </a:lnTo>
                  <a:lnTo>
                    <a:pt x="307018" y="122807"/>
                  </a:lnTo>
                  <a:lnTo>
                    <a:pt x="317356" y="119675"/>
                  </a:lnTo>
                  <a:lnTo>
                    <a:pt x="335527" y="116855"/>
                  </a:lnTo>
                  <a:lnTo>
                    <a:pt x="348685" y="111843"/>
                  </a:lnTo>
                  <a:lnTo>
                    <a:pt x="361216" y="104950"/>
                  </a:lnTo>
                  <a:lnTo>
                    <a:pt x="371868" y="97431"/>
                  </a:lnTo>
                  <a:lnTo>
                    <a:pt x="380326" y="90226"/>
                  </a:lnTo>
                  <a:lnTo>
                    <a:pt x="384712" y="84900"/>
                  </a:lnTo>
                  <a:lnTo>
                    <a:pt x="385966" y="80201"/>
                  </a:lnTo>
                  <a:lnTo>
                    <a:pt x="385026" y="75815"/>
                  </a:lnTo>
                  <a:lnTo>
                    <a:pt x="378760" y="64536"/>
                  </a:lnTo>
                  <a:lnTo>
                    <a:pt x="376254" y="57644"/>
                  </a:lnTo>
                  <a:lnTo>
                    <a:pt x="375627" y="50125"/>
                  </a:lnTo>
                  <a:lnTo>
                    <a:pt x="375941" y="42293"/>
                  </a:lnTo>
                  <a:lnTo>
                    <a:pt x="377820" y="35401"/>
                  </a:lnTo>
                  <a:lnTo>
                    <a:pt x="381266" y="30075"/>
                  </a:lnTo>
                  <a:lnTo>
                    <a:pt x="387219" y="24436"/>
                  </a:lnTo>
                  <a:lnTo>
                    <a:pt x="397557" y="19424"/>
                  </a:lnTo>
                  <a:lnTo>
                    <a:pt x="406329" y="17544"/>
                  </a:lnTo>
                  <a:lnTo>
                    <a:pt x="460527" y="15977"/>
                  </a:lnTo>
                  <a:lnTo>
                    <a:pt x="469612" y="16917"/>
                  </a:lnTo>
                  <a:lnTo>
                    <a:pt x="481830" y="23183"/>
                  </a:lnTo>
                  <a:lnTo>
                    <a:pt x="488723" y="25690"/>
                  </a:lnTo>
                  <a:lnTo>
                    <a:pt x="493422" y="23809"/>
                  </a:lnTo>
                  <a:lnTo>
                    <a:pt x="496868" y="18797"/>
                  </a:lnTo>
                  <a:lnTo>
                    <a:pt x="501881" y="5952"/>
                  </a:lnTo>
                  <a:lnTo>
                    <a:pt x="505640" y="0"/>
                  </a:lnTo>
                  <a:lnTo>
                    <a:pt x="525690" y="627"/>
                  </a:lnTo>
                  <a:lnTo>
                    <a:pt x="532269" y="3446"/>
                  </a:lnTo>
                  <a:lnTo>
                    <a:pt x="538535" y="7206"/>
                  </a:lnTo>
                  <a:lnTo>
                    <a:pt x="541668" y="11905"/>
                  </a:lnTo>
                  <a:lnTo>
                    <a:pt x="543547" y="17231"/>
                  </a:lnTo>
                  <a:lnTo>
                    <a:pt x="545114" y="29136"/>
                  </a:lnTo>
                  <a:lnTo>
                    <a:pt x="546054" y="33835"/>
                  </a:lnTo>
                  <a:lnTo>
                    <a:pt x="548873" y="37907"/>
                  </a:lnTo>
                  <a:lnTo>
                    <a:pt x="552946" y="40100"/>
                  </a:lnTo>
                  <a:lnTo>
                    <a:pt x="563597" y="42920"/>
                  </a:lnTo>
                  <a:lnTo>
                    <a:pt x="566417" y="45739"/>
                  </a:lnTo>
                  <a:lnTo>
                    <a:pt x="567357" y="50439"/>
                  </a:lnTo>
                  <a:lnTo>
                    <a:pt x="568610" y="62657"/>
                  </a:lnTo>
                  <a:lnTo>
                    <a:pt x="570177" y="67983"/>
                  </a:lnTo>
                  <a:lnTo>
                    <a:pt x="572996" y="70489"/>
                  </a:lnTo>
                  <a:lnTo>
                    <a:pt x="577695" y="71116"/>
                  </a:lnTo>
                  <a:lnTo>
                    <a:pt x="590853" y="70176"/>
                  </a:lnTo>
                  <a:lnTo>
                    <a:pt x="599312" y="71429"/>
                  </a:lnTo>
                  <a:lnTo>
                    <a:pt x="611217" y="76441"/>
                  </a:lnTo>
                  <a:lnTo>
                    <a:pt x="619049" y="83647"/>
                  </a:lnTo>
                  <a:lnTo>
                    <a:pt x="624375" y="92106"/>
                  </a:lnTo>
                  <a:lnTo>
                    <a:pt x="626254" y="98058"/>
                  </a:lnTo>
                  <a:lnTo>
                    <a:pt x="627194" y="104637"/>
                  </a:lnTo>
                  <a:close/>
                </a:path>
              </a:pathLst>
            </a:custGeom>
            <a:grpFill/>
            <a:ln w="6248" cap="rnd">
              <a:solidFill>
                <a:srgbClr val="0070C0"/>
              </a:solidFill>
              <a:prstDash val="solid"/>
              <a:round/>
            </a:ln>
          </p:spPr>
          <p:txBody>
            <a:bodyPr rtlCol="0" anchor="ctr"/>
            <a:lstStyle/>
            <a:p>
              <a:endParaRPr lang="vi-VN"/>
            </a:p>
          </p:txBody>
        </p:sp>
        <p:sp>
          <p:nvSpPr>
            <p:cNvPr id="122" name="Freeform: Shape 121">
              <a:hlinkClick r:id="" action="ppaction://noaction"/>
              <a:extLst>
                <a:ext uri="{FF2B5EF4-FFF2-40B4-BE49-F238E27FC236}">
                  <a16:creationId xmlns:a16="http://schemas.microsoft.com/office/drawing/2014/main" id="{AE08C3CD-316F-46BC-BE5D-DCC39C7C8030}"/>
                </a:ext>
              </a:extLst>
            </p:cNvPr>
            <p:cNvSpPr/>
            <p:nvPr/>
          </p:nvSpPr>
          <p:spPr>
            <a:xfrm>
              <a:off x="4336467" y="5646988"/>
              <a:ext cx="366542" cy="433271"/>
            </a:xfrm>
            <a:custGeom>
              <a:avLst/>
              <a:gdLst>
                <a:gd name="connsiteX0" fmla="*/ 366542 w 366542"/>
                <a:gd name="connsiteY0" fmla="*/ 88972 h 433271"/>
                <a:gd name="connsiteX1" fmla="*/ 363409 w 366542"/>
                <a:gd name="connsiteY1" fmla="*/ 89599 h 433271"/>
                <a:gd name="connsiteX2" fmla="*/ 358083 w 366542"/>
                <a:gd name="connsiteY2" fmla="*/ 93045 h 433271"/>
                <a:gd name="connsiteX3" fmla="*/ 354011 w 366542"/>
                <a:gd name="connsiteY3" fmla="*/ 97431 h 433271"/>
                <a:gd name="connsiteX4" fmla="*/ 349625 w 366542"/>
                <a:gd name="connsiteY4" fmla="*/ 103697 h 433271"/>
                <a:gd name="connsiteX5" fmla="*/ 340540 w 366542"/>
                <a:gd name="connsiteY5" fmla="*/ 120301 h 433271"/>
                <a:gd name="connsiteX6" fmla="*/ 334587 w 366542"/>
                <a:gd name="connsiteY6" fmla="*/ 134085 h 433271"/>
                <a:gd name="connsiteX7" fmla="*/ 324875 w 366542"/>
                <a:gd name="connsiteY7" fmla="*/ 150063 h 433271"/>
                <a:gd name="connsiteX8" fmla="*/ 322682 w 366542"/>
                <a:gd name="connsiteY8" fmla="*/ 154449 h 433271"/>
                <a:gd name="connsiteX9" fmla="*/ 318296 w 366542"/>
                <a:gd name="connsiteY9" fmla="*/ 166667 h 433271"/>
                <a:gd name="connsiteX10" fmla="*/ 310151 w 366542"/>
                <a:gd name="connsiteY10" fmla="*/ 181078 h 433271"/>
                <a:gd name="connsiteX11" fmla="*/ 305452 w 366542"/>
                <a:gd name="connsiteY11" fmla="*/ 192983 h 433271"/>
                <a:gd name="connsiteX12" fmla="*/ 303572 w 366542"/>
                <a:gd name="connsiteY12" fmla="*/ 204574 h 433271"/>
                <a:gd name="connsiteX13" fmla="*/ 300126 w 366542"/>
                <a:gd name="connsiteY13" fmla="*/ 211780 h 433271"/>
                <a:gd name="connsiteX14" fmla="*/ 293234 w 366542"/>
                <a:gd name="connsiteY14" fmla="*/ 223058 h 433271"/>
                <a:gd name="connsiteX15" fmla="*/ 290414 w 366542"/>
                <a:gd name="connsiteY15" fmla="*/ 229010 h 433271"/>
                <a:gd name="connsiteX16" fmla="*/ 295113 w 366542"/>
                <a:gd name="connsiteY16" fmla="*/ 235902 h 433271"/>
                <a:gd name="connsiteX17" fmla="*/ 302945 w 366542"/>
                <a:gd name="connsiteY17" fmla="*/ 241855 h 433271"/>
                <a:gd name="connsiteX18" fmla="*/ 310151 w 366542"/>
                <a:gd name="connsiteY18" fmla="*/ 244988 h 433271"/>
                <a:gd name="connsiteX19" fmla="*/ 318923 w 366542"/>
                <a:gd name="connsiteY19" fmla="*/ 245928 h 433271"/>
                <a:gd name="connsiteX20" fmla="*/ 326442 w 366542"/>
                <a:gd name="connsiteY20" fmla="*/ 244988 h 433271"/>
                <a:gd name="connsiteX21" fmla="*/ 333334 w 366542"/>
                <a:gd name="connsiteY21" fmla="*/ 245614 h 433271"/>
                <a:gd name="connsiteX22" fmla="*/ 338973 w 366542"/>
                <a:gd name="connsiteY22" fmla="*/ 249061 h 433271"/>
                <a:gd name="connsiteX23" fmla="*/ 344299 w 366542"/>
                <a:gd name="connsiteY23" fmla="*/ 254386 h 433271"/>
                <a:gd name="connsiteX24" fmla="*/ 349311 w 366542"/>
                <a:gd name="connsiteY24" fmla="*/ 262845 h 433271"/>
                <a:gd name="connsiteX25" fmla="*/ 353384 w 366542"/>
                <a:gd name="connsiteY25" fmla="*/ 271617 h 433271"/>
                <a:gd name="connsiteX26" fmla="*/ 357457 w 366542"/>
                <a:gd name="connsiteY26" fmla="*/ 283835 h 433271"/>
                <a:gd name="connsiteX27" fmla="*/ 359023 w 366542"/>
                <a:gd name="connsiteY27" fmla="*/ 296993 h 433271"/>
                <a:gd name="connsiteX28" fmla="*/ 358397 w 366542"/>
                <a:gd name="connsiteY28" fmla="*/ 310151 h 433271"/>
                <a:gd name="connsiteX29" fmla="*/ 352757 w 366542"/>
                <a:gd name="connsiteY29" fmla="*/ 322369 h 433271"/>
                <a:gd name="connsiteX30" fmla="*/ 346805 w 366542"/>
                <a:gd name="connsiteY30" fmla="*/ 331454 h 433271"/>
                <a:gd name="connsiteX31" fmla="*/ 327068 w 366542"/>
                <a:gd name="connsiteY31" fmla="*/ 351191 h 433271"/>
                <a:gd name="connsiteX32" fmla="*/ 312657 w 366542"/>
                <a:gd name="connsiteY32" fmla="*/ 333020 h 433271"/>
                <a:gd name="connsiteX33" fmla="*/ 308271 w 366542"/>
                <a:gd name="connsiteY33" fmla="*/ 331767 h 433271"/>
                <a:gd name="connsiteX34" fmla="*/ 302005 w 366542"/>
                <a:gd name="connsiteY34" fmla="*/ 331454 h 433271"/>
                <a:gd name="connsiteX35" fmla="*/ 296993 w 366542"/>
                <a:gd name="connsiteY35" fmla="*/ 335214 h 433271"/>
                <a:gd name="connsiteX36" fmla="*/ 287281 w 366542"/>
                <a:gd name="connsiteY36" fmla="*/ 344925 h 433271"/>
                <a:gd name="connsiteX37" fmla="*/ 259712 w 366542"/>
                <a:gd name="connsiteY37" fmla="*/ 379387 h 433271"/>
                <a:gd name="connsiteX38" fmla="*/ 252820 w 366542"/>
                <a:gd name="connsiteY38" fmla="*/ 382519 h 433271"/>
                <a:gd name="connsiteX39" fmla="*/ 246241 w 366542"/>
                <a:gd name="connsiteY39" fmla="*/ 383146 h 433271"/>
                <a:gd name="connsiteX40" fmla="*/ 240289 w 366542"/>
                <a:gd name="connsiteY40" fmla="*/ 380953 h 433271"/>
                <a:gd name="connsiteX41" fmla="*/ 234963 w 366542"/>
                <a:gd name="connsiteY41" fmla="*/ 377193 h 433271"/>
                <a:gd name="connsiteX42" fmla="*/ 231517 w 366542"/>
                <a:gd name="connsiteY42" fmla="*/ 372181 h 433271"/>
                <a:gd name="connsiteX43" fmla="*/ 230264 w 366542"/>
                <a:gd name="connsiteY43" fmla="*/ 366855 h 433271"/>
                <a:gd name="connsiteX44" fmla="*/ 230577 w 366542"/>
                <a:gd name="connsiteY44" fmla="*/ 360903 h 433271"/>
                <a:gd name="connsiteX45" fmla="*/ 231517 w 366542"/>
                <a:gd name="connsiteY45" fmla="*/ 355264 h 433271"/>
                <a:gd name="connsiteX46" fmla="*/ 230264 w 366542"/>
                <a:gd name="connsiteY46" fmla="*/ 349938 h 433271"/>
                <a:gd name="connsiteX47" fmla="*/ 226817 w 366542"/>
                <a:gd name="connsiteY47" fmla="*/ 345865 h 433271"/>
                <a:gd name="connsiteX48" fmla="*/ 220552 w 366542"/>
                <a:gd name="connsiteY48" fmla="*/ 343359 h 433271"/>
                <a:gd name="connsiteX49" fmla="*/ 215539 w 366542"/>
                <a:gd name="connsiteY49" fmla="*/ 343672 h 433271"/>
                <a:gd name="connsiteX50" fmla="*/ 209900 w 366542"/>
                <a:gd name="connsiteY50" fmla="*/ 345552 h 433271"/>
                <a:gd name="connsiteX51" fmla="*/ 171679 w 366542"/>
                <a:gd name="connsiteY51" fmla="*/ 363722 h 433271"/>
                <a:gd name="connsiteX52" fmla="*/ 169486 w 366542"/>
                <a:gd name="connsiteY52" fmla="*/ 366228 h 433271"/>
                <a:gd name="connsiteX53" fmla="*/ 169486 w 366542"/>
                <a:gd name="connsiteY53" fmla="*/ 373121 h 433271"/>
                <a:gd name="connsiteX54" fmla="*/ 168233 w 366542"/>
                <a:gd name="connsiteY54" fmla="*/ 381579 h 433271"/>
                <a:gd name="connsiteX55" fmla="*/ 164161 w 366542"/>
                <a:gd name="connsiteY55" fmla="*/ 386279 h 433271"/>
                <a:gd name="connsiteX56" fmla="*/ 156955 w 366542"/>
                <a:gd name="connsiteY56" fmla="*/ 390665 h 433271"/>
                <a:gd name="connsiteX57" fmla="*/ 124687 w 366542"/>
                <a:gd name="connsiteY57" fmla="*/ 402883 h 433271"/>
                <a:gd name="connsiteX58" fmla="*/ 118108 w 366542"/>
                <a:gd name="connsiteY58" fmla="*/ 403509 h 433271"/>
                <a:gd name="connsiteX59" fmla="*/ 117481 w 366542"/>
                <a:gd name="connsiteY59" fmla="*/ 394424 h 433271"/>
                <a:gd name="connsiteX60" fmla="*/ 113095 w 366542"/>
                <a:gd name="connsiteY60" fmla="*/ 387532 h 433271"/>
                <a:gd name="connsiteX61" fmla="*/ 100564 w 366542"/>
                <a:gd name="connsiteY61" fmla="*/ 375941 h 433271"/>
                <a:gd name="connsiteX62" fmla="*/ 98684 w 366542"/>
                <a:gd name="connsiteY62" fmla="*/ 382206 h 433271"/>
                <a:gd name="connsiteX63" fmla="*/ 103070 w 366542"/>
                <a:gd name="connsiteY63" fmla="*/ 386906 h 433271"/>
                <a:gd name="connsiteX64" fmla="*/ 109023 w 366542"/>
                <a:gd name="connsiteY64" fmla="*/ 390978 h 433271"/>
                <a:gd name="connsiteX65" fmla="*/ 112156 w 366542"/>
                <a:gd name="connsiteY65" fmla="*/ 395051 h 433271"/>
                <a:gd name="connsiteX66" fmla="*/ 108396 w 366542"/>
                <a:gd name="connsiteY66" fmla="*/ 405703 h 433271"/>
                <a:gd name="connsiteX67" fmla="*/ 108396 w 366542"/>
                <a:gd name="connsiteY67" fmla="*/ 408209 h 433271"/>
                <a:gd name="connsiteX68" fmla="*/ 106516 w 366542"/>
                <a:gd name="connsiteY68" fmla="*/ 407895 h 433271"/>
                <a:gd name="connsiteX69" fmla="*/ 103697 w 366542"/>
                <a:gd name="connsiteY69" fmla="*/ 407895 h 433271"/>
                <a:gd name="connsiteX70" fmla="*/ 100877 w 366542"/>
                <a:gd name="connsiteY70" fmla="*/ 420114 h 433271"/>
                <a:gd name="connsiteX71" fmla="*/ 100564 w 366542"/>
                <a:gd name="connsiteY71" fmla="*/ 433271 h 433271"/>
                <a:gd name="connsiteX72" fmla="*/ 95238 w 366542"/>
                <a:gd name="connsiteY72" fmla="*/ 425752 h 433271"/>
                <a:gd name="connsiteX73" fmla="*/ 92105 w 366542"/>
                <a:gd name="connsiteY73" fmla="*/ 416354 h 433271"/>
                <a:gd name="connsiteX74" fmla="*/ 83960 w 366542"/>
                <a:gd name="connsiteY74" fmla="*/ 407895 h 433271"/>
                <a:gd name="connsiteX75" fmla="*/ 76441 w 366542"/>
                <a:gd name="connsiteY75" fmla="*/ 401317 h 433271"/>
                <a:gd name="connsiteX76" fmla="*/ 70802 w 366542"/>
                <a:gd name="connsiteY76" fmla="*/ 395677 h 433271"/>
                <a:gd name="connsiteX77" fmla="*/ 61717 w 366542"/>
                <a:gd name="connsiteY77" fmla="*/ 388472 h 433271"/>
                <a:gd name="connsiteX78" fmla="*/ 56078 w 366542"/>
                <a:gd name="connsiteY78" fmla="*/ 388472 h 433271"/>
                <a:gd name="connsiteX79" fmla="*/ 45426 w 366542"/>
                <a:gd name="connsiteY79" fmla="*/ 393798 h 433271"/>
                <a:gd name="connsiteX80" fmla="*/ 37907 w 366542"/>
                <a:gd name="connsiteY80" fmla="*/ 392544 h 433271"/>
                <a:gd name="connsiteX81" fmla="*/ 30075 w 366542"/>
                <a:gd name="connsiteY81" fmla="*/ 386906 h 433271"/>
                <a:gd name="connsiteX82" fmla="*/ 25376 w 366542"/>
                <a:gd name="connsiteY82" fmla="*/ 382206 h 433271"/>
                <a:gd name="connsiteX83" fmla="*/ 20050 w 366542"/>
                <a:gd name="connsiteY83" fmla="*/ 379387 h 433271"/>
                <a:gd name="connsiteX84" fmla="*/ 12218 w 366542"/>
                <a:gd name="connsiteY84" fmla="*/ 376254 h 433271"/>
                <a:gd name="connsiteX85" fmla="*/ 7519 w 366542"/>
                <a:gd name="connsiteY85" fmla="*/ 375001 h 433271"/>
                <a:gd name="connsiteX86" fmla="*/ 4073 w 366542"/>
                <a:gd name="connsiteY86" fmla="*/ 373121 h 433271"/>
                <a:gd name="connsiteX87" fmla="*/ 3759 w 366542"/>
                <a:gd name="connsiteY87" fmla="*/ 365915 h 433271"/>
                <a:gd name="connsiteX88" fmla="*/ 2193 w 366542"/>
                <a:gd name="connsiteY88" fmla="*/ 360276 h 433271"/>
                <a:gd name="connsiteX89" fmla="*/ 1566 w 366542"/>
                <a:gd name="connsiteY89" fmla="*/ 350564 h 433271"/>
                <a:gd name="connsiteX90" fmla="*/ 0 w 366542"/>
                <a:gd name="connsiteY90" fmla="*/ 345239 h 433271"/>
                <a:gd name="connsiteX91" fmla="*/ 2819 w 366542"/>
                <a:gd name="connsiteY91" fmla="*/ 343985 h 433271"/>
                <a:gd name="connsiteX92" fmla="*/ 17857 w 366542"/>
                <a:gd name="connsiteY92" fmla="*/ 352444 h 433271"/>
                <a:gd name="connsiteX93" fmla="*/ 21930 w 366542"/>
                <a:gd name="connsiteY93" fmla="*/ 351818 h 433271"/>
                <a:gd name="connsiteX94" fmla="*/ 26003 w 366542"/>
                <a:gd name="connsiteY94" fmla="*/ 348685 h 433271"/>
                <a:gd name="connsiteX95" fmla="*/ 31015 w 366542"/>
                <a:gd name="connsiteY95" fmla="*/ 345865 h 433271"/>
                <a:gd name="connsiteX96" fmla="*/ 34461 w 366542"/>
                <a:gd name="connsiteY96" fmla="*/ 344925 h 433271"/>
                <a:gd name="connsiteX97" fmla="*/ 42920 w 366542"/>
                <a:gd name="connsiteY97" fmla="*/ 344612 h 433271"/>
                <a:gd name="connsiteX98" fmla="*/ 46053 w 366542"/>
                <a:gd name="connsiteY98" fmla="*/ 345552 h 433271"/>
                <a:gd name="connsiteX99" fmla="*/ 52318 w 366542"/>
                <a:gd name="connsiteY99" fmla="*/ 348685 h 433271"/>
                <a:gd name="connsiteX100" fmla="*/ 56704 w 366542"/>
                <a:gd name="connsiteY100" fmla="*/ 348371 h 433271"/>
                <a:gd name="connsiteX101" fmla="*/ 56391 w 366542"/>
                <a:gd name="connsiteY101" fmla="*/ 342732 h 433271"/>
                <a:gd name="connsiteX102" fmla="*/ 58271 w 366542"/>
                <a:gd name="connsiteY102" fmla="*/ 339913 h 433271"/>
                <a:gd name="connsiteX103" fmla="*/ 58584 w 366542"/>
                <a:gd name="connsiteY103" fmla="*/ 333647 h 433271"/>
                <a:gd name="connsiteX104" fmla="*/ 56704 w 366542"/>
                <a:gd name="connsiteY104" fmla="*/ 326442 h 433271"/>
                <a:gd name="connsiteX105" fmla="*/ 44800 w 366542"/>
                <a:gd name="connsiteY105" fmla="*/ 304199 h 433271"/>
                <a:gd name="connsiteX106" fmla="*/ 37594 w 366542"/>
                <a:gd name="connsiteY106" fmla="*/ 294173 h 433271"/>
                <a:gd name="connsiteX107" fmla="*/ 36028 w 366542"/>
                <a:gd name="connsiteY107" fmla="*/ 281329 h 433271"/>
                <a:gd name="connsiteX108" fmla="*/ 29449 w 366542"/>
                <a:gd name="connsiteY108" fmla="*/ 272243 h 433271"/>
                <a:gd name="connsiteX109" fmla="*/ 24749 w 366542"/>
                <a:gd name="connsiteY109" fmla="*/ 267231 h 433271"/>
                <a:gd name="connsiteX110" fmla="*/ 21303 w 366542"/>
                <a:gd name="connsiteY110" fmla="*/ 262218 h 433271"/>
                <a:gd name="connsiteX111" fmla="*/ 16917 w 366542"/>
                <a:gd name="connsiteY111" fmla="*/ 254073 h 433271"/>
                <a:gd name="connsiteX112" fmla="*/ 16604 w 366542"/>
                <a:gd name="connsiteY112" fmla="*/ 250627 h 433271"/>
                <a:gd name="connsiteX113" fmla="*/ 16917 w 366542"/>
                <a:gd name="connsiteY113" fmla="*/ 242481 h 433271"/>
                <a:gd name="connsiteX114" fmla="*/ 15351 w 366542"/>
                <a:gd name="connsiteY114" fmla="*/ 234336 h 433271"/>
                <a:gd name="connsiteX115" fmla="*/ 16917 w 366542"/>
                <a:gd name="connsiteY115" fmla="*/ 230577 h 433271"/>
                <a:gd name="connsiteX116" fmla="*/ 22556 w 366542"/>
                <a:gd name="connsiteY116" fmla="*/ 225878 h 433271"/>
                <a:gd name="connsiteX117" fmla="*/ 28509 w 366542"/>
                <a:gd name="connsiteY117" fmla="*/ 223058 h 433271"/>
                <a:gd name="connsiteX118" fmla="*/ 33835 w 366542"/>
                <a:gd name="connsiteY118" fmla="*/ 221492 h 433271"/>
                <a:gd name="connsiteX119" fmla="*/ 38221 w 366542"/>
                <a:gd name="connsiteY119" fmla="*/ 222118 h 433271"/>
                <a:gd name="connsiteX120" fmla="*/ 41667 w 366542"/>
                <a:gd name="connsiteY120" fmla="*/ 223998 h 433271"/>
                <a:gd name="connsiteX121" fmla="*/ 45739 w 366542"/>
                <a:gd name="connsiteY121" fmla="*/ 227757 h 433271"/>
                <a:gd name="connsiteX122" fmla="*/ 50125 w 366542"/>
                <a:gd name="connsiteY122" fmla="*/ 231203 h 433271"/>
                <a:gd name="connsiteX123" fmla="*/ 55451 w 366542"/>
                <a:gd name="connsiteY123" fmla="*/ 233710 h 433271"/>
                <a:gd name="connsiteX124" fmla="*/ 60777 w 366542"/>
                <a:gd name="connsiteY124" fmla="*/ 234649 h 433271"/>
                <a:gd name="connsiteX125" fmla="*/ 65790 w 366542"/>
                <a:gd name="connsiteY125" fmla="*/ 234336 h 433271"/>
                <a:gd name="connsiteX126" fmla="*/ 70175 w 366542"/>
                <a:gd name="connsiteY126" fmla="*/ 232770 h 433271"/>
                <a:gd name="connsiteX127" fmla="*/ 88033 w 366542"/>
                <a:gd name="connsiteY127" fmla="*/ 218045 h 433271"/>
                <a:gd name="connsiteX128" fmla="*/ 95552 w 366542"/>
                <a:gd name="connsiteY128" fmla="*/ 204574 h 433271"/>
                <a:gd name="connsiteX129" fmla="*/ 97118 w 366542"/>
                <a:gd name="connsiteY129" fmla="*/ 199248 h 433271"/>
                <a:gd name="connsiteX130" fmla="*/ 96491 w 366542"/>
                <a:gd name="connsiteY130" fmla="*/ 192670 h 433271"/>
                <a:gd name="connsiteX131" fmla="*/ 92105 w 366542"/>
                <a:gd name="connsiteY131" fmla="*/ 179198 h 433271"/>
                <a:gd name="connsiteX132" fmla="*/ 87719 w 366542"/>
                <a:gd name="connsiteY132" fmla="*/ 171679 h 433271"/>
                <a:gd name="connsiteX133" fmla="*/ 83647 w 366542"/>
                <a:gd name="connsiteY133" fmla="*/ 166667 h 433271"/>
                <a:gd name="connsiteX134" fmla="*/ 79887 w 366542"/>
                <a:gd name="connsiteY134" fmla="*/ 164160 h 433271"/>
                <a:gd name="connsiteX135" fmla="*/ 78008 w 366542"/>
                <a:gd name="connsiteY135" fmla="*/ 159775 h 433271"/>
                <a:gd name="connsiteX136" fmla="*/ 79261 w 366542"/>
                <a:gd name="connsiteY136" fmla="*/ 152569 h 433271"/>
                <a:gd name="connsiteX137" fmla="*/ 92419 w 366542"/>
                <a:gd name="connsiteY137" fmla="*/ 122807 h 433271"/>
                <a:gd name="connsiteX138" fmla="*/ 101817 w 366542"/>
                <a:gd name="connsiteY138" fmla="*/ 118108 h 433271"/>
                <a:gd name="connsiteX139" fmla="*/ 104637 w 366542"/>
                <a:gd name="connsiteY139" fmla="*/ 115601 h 433271"/>
                <a:gd name="connsiteX140" fmla="*/ 107770 w 366542"/>
                <a:gd name="connsiteY140" fmla="*/ 109649 h 433271"/>
                <a:gd name="connsiteX141" fmla="*/ 111216 w 366542"/>
                <a:gd name="connsiteY141" fmla="*/ 106203 h 433271"/>
                <a:gd name="connsiteX142" fmla="*/ 118421 w 366542"/>
                <a:gd name="connsiteY142" fmla="*/ 101190 h 433271"/>
                <a:gd name="connsiteX143" fmla="*/ 127193 w 366542"/>
                <a:gd name="connsiteY143" fmla="*/ 92105 h 433271"/>
                <a:gd name="connsiteX144" fmla="*/ 131579 w 366542"/>
                <a:gd name="connsiteY144" fmla="*/ 86153 h 433271"/>
                <a:gd name="connsiteX145" fmla="*/ 135965 w 366542"/>
                <a:gd name="connsiteY145" fmla="*/ 77694 h 433271"/>
                <a:gd name="connsiteX146" fmla="*/ 141291 w 366542"/>
                <a:gd name="connsiteY146" fmla="*/ 71115 h 433271"/>
                <a:gd name="connsiteX147" fmla="*/ 142857 w 366542"/>
                <a:gd name="connsiteY147" fmla="*/ 68296 h 433271"/>
                <a:gd name="connsiteX148" fmla="*/ 144111 w 366542"/>
                <a:gd name="connsiteY148" fmla="*/ 57644 h 433271"/>
                <a:gd name="connsiteX149" fmla="*/ 145677 w 366542"/>
                <a:gd name="connsiteY149" fmla="*/ 52005 h 433271"/>
                <a:gd name="connsiteX150" fmla="*/ 147870 w 366542"/>
                <a:gd name="connsiteY150" fmla="*/ 46366 h 433271"/>
                <a:gd name="connsiteX151" fmla="*/ 151629 w 366542"/>
                <a:gd name="connsiteY151" fmla="*/ 39474 h 433271"/>
                <a:gd name="connsiteX152" fmla="*/ 157895 w 366542"/>
                <a:gd name="connsiteY152" fmla="*/ 34148 h 433271"/>
                <a:gd name="connsiteX153" fmla="*/ 166980 w 366542"/>
                <a:gd name="connsiteY153" fmla="*/ 29135 h 433271"/>
                <a:gd name="connsiteX154" fmla="*/ 206767 w 366542"/>
                <a:gd name="connsiteY154" fmla="*/ 16604 h 433271"/>
                <a:gd name="connsiteX155" fmla="*/ 238409 w 366542"/>
                <a:gd name="connsiteY155" fmla="*/ 0 h 433271"/>
                <a:gd name="connsiteX156" fmla="*/ 254700 w 366542"/>
                <a:gd name="connsiteY156" fmla="*/ 2819 h 433271"/>
                <a:gd name="connsiteX157" fmla="*/ 266604 w 366542"/>
                <a:gd name="connsiteY157" fmla="*/ 2506 h 433271"/>
                <a:gd name="connsiteX158" fmla="*/ 272244 w 366542"/>
                <a:gd name="connsiteY158" fmla="*/ 4386 h 433271"/>
                <a:gd name="connsiteX159" fmla="*/ 273810 w 366542"/>
                <a:gd name="connsiteY159" fmla="*/ 8459 h 433271"/>
                <a:gd name="connsiteX160" fmla="*/ 273497 w 366542"/>
                <a:gd name="connsiteY160" fmla="*/ 19423 h 433271"/>
                <a:gd name="connsiteX161" fmla="*/ 273810 w 366542"/>
                <a:gd name="connsiteY161" fmla="*/ 22869 h 433271"/>
                <a:gd name="connsiteX162" fmla="*/ 276630 w 366542"/>
                <a:gd name="connsiteY162" fmla="*/ 26316 h 433271"/>
                <a:gd name="connsiteX163" fmla="*/ 281329 w 366542"/>
                <a:gd name="connsiteY163" fmla="*/ 27882 h 433271"/>
                <a:gd name="connsiteX164" fmla="*/ 289161 w 366542"/>
                <a:gd name="connsiteY164" fmla="*/ 29762 h 433271"/>
                <a:gd name="connsiteX165" fmla="*/ 298246 w 366542"/>
                <a:gd name="connsiteY165" fmla="*/ 32895 h 433271"/>
                <a:gd name="connsiteX166" fmla="*/ 302319 w 366542"/>
                <a:gd name="connsiteY166" fmla="*/ 36341 h 433271"/>
                <a:gd name="connsiteX167" fmla="*/ 304199 w 366542"/>
                <a:gd name="connsiteY167" fmla="*/ 40413 h 433271"/>
                <a:gd name="connsiteX168" fmla="*/ 302632 w 366542"/>
                <a:gd name="connsiteY168" fmla="*/ 44486 h 433271"/>
                <a:gd name="connsiteX169" fmla="*/ 296680 w 366542"/>
                <a:gd name="connsiteY169" fmla="*/ 50752 h 433271"/>
                <a:gd name="connsiteX170" fmla="*/ 295740 w 366542"/>
                <a:gd name="connsiteY170" fmla="*/ 54198 h 433271"/>
                <a:gd name="connsiteX171" fmla="*/ 296053 w 366542"/>
                <a:gd name="connsiteY171" fmla="*/ 58897 h 433271"/>
                <a:gd name="connsiteX172" fmla="*/ 298246 w 366542"/>
                <a:gd name="connsiteY172" fmla="*/ 64850 h 433271"/>
                <a:gd name="connsiteX173" fmla="*/ 301379 w 366542"/>
                <a:gd name="connsiteY173" fmla="*/ 67669 h 433271"/>
                <a:gd name="connsiteX174" fmla="*/ 306392 w 366542"/>
                <a:gd name="connsiteY174" fmla="*/ 69236 h 433271"/>
                <a:gd name="connsiteX175" fmla="*/ 312970 w 366542"/>
                <a:gd name="connsiteY175" fmla="*/ 68922 h 433271"/>
                <a:gd name="connsiteX176" fmla="*/ 331454 w 366542"/>
                <a:gd name="connsiteY176" fmla="*/ 71115 h 433271"/>
                <a:gd name="connsiteX177" fmla="*/ 366542 w 366542"/>
                <a:gd name="connsiteY177" fmla="*/ 88972 h 43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366542" h="433271">
                  <a:moveTo>
                    <a:pt x="366542" y="88972"/>
                  </a:moveTo>
                  <a:lnTo>
                    <a:pt x="363409" y="89599"/>
                  </a:lnTo>
                  <a:lnTo>
                    <a:pt x="358083" y="93045"/>
                  </a:lnTo>
                  <a:lnTo>
                    <a:pt x="354011" y="97431"/>
                  </a:lnTo>
                  <a:lnTo>
                    <a:pt x="349625" y="103697"/>
                  </a:lnTo>
                  <a:lnTo>
                    <a:pt x="340540" y="120301"/>
                  </a:lnTo>
                  <a:lnTo>
                    <a:pt x="334587" y="134085"/>
                  </a:lnTo>
                  <a:lnTo>
                    <a:pt x="324875" y="150063"/>
                  </a:lnTo>
                  <a:lnTo>
                    <a:pt x="322682" y="154449"/>
                  </a:lnTo>
                  <a:lnTo>
                    <a:pt x="318296" y="166667"/>
                  </a:lnTo>
                  <a:lnTo>
                    <a:pt x="310151" y="181078"/>
                  </a:lnTo>
                  <a:lnTo>
                    <a:pt x="305452" y="192983"/>
                  </a:lnTo>
                  <a:lnTo>
                    <a:pt x="303572" y="204574"/>
                  </a:lnTo>
                  <a:lnTo>
                    <a:pt x="300126" y="211780"/>
                  </a:lnTo>
                  <a:lnTo>
                    <a:pt x="293234" y="223058"/>
                  </a:lnTo>
                  <a:lnTo>
                    <a:pt x="290414" y="229010"/>
                  </a:lnTo>
                  <a:lnTo>
                    <a:pt x="295113" y="235902"/>
                  </a:lnTo>
                  <a:lnTo>
                    <a:pt x="302945" y="241855"/>
                  </a:lnTo>
                  <a:lnTo>
                    <a:pt x="310151" y="244988"/>
                  </a:lnTo>
                  <a:lnTo>
                    <a:pt x="318923" y="245928"/>
                  </a:lnTo>
                  <a:lnTo>
                    <a:pt x="326442" y="244988"/>
                  </a:lnTo>
                  <a:lnTo>
                    <a:pt x="333334" y="245614"/>
                  </a:lnTo>
                  <a:lnTo>
                    <a:pt x="338973" y="249061"/>
                  </a:lnTo>
                  <a:lnTo>
                    <a:pt x="344299" y="254386"/>
                  </a:lnTo>
                  <a:lnTo>
                    <a:pt x="349311" y="262845"/>
                  </a:lnTo>
                  <a:lnTo>
                    <a:pt x="353384" y="271617"/>
                  </a:lnTo>
                  <a:lnTo>
                    <a:pt x="357457" y="283835"/>
                  </a:lnTo>
                  <a:lnTo>
                    <a:pt x="359023" y="296993"/>
                  </a:lnTo>
                  <a:lnTo>
                    <a:pt x="358397" y="310151"/>
                  </a:lnTo>
                  <a:lnTo>
                    <a:pt x="352757" y="322369"/>
                  </a:lnTo>
                  <a:lnTo>
                    <a:pt x="346805" y="331454"/>
                  </a:lnTo>
                  <a:lnTo>
                    <a:pt x="327068" y="351191"/>
                  </a:lnTo>
                  <a:lnTo>
                    <a:pt x="312657" y="333020"/>
                  </a:lnTo>
                  <a:lnTo>
                    <a:pt x="308271" y="331767"/>
                  </a:lnTo>
                  <a:lnTo>
                    <a:pt x="302005" y="331454"/>
                  </a:lnTo>
                  <a:lnTo>
                    <a:pt x="296993" y="335214"/>
                  </a:lnTo>
                  <a:lnTo>
                    <a:pt x="287281" y="344925"/>
                  </a:lnTo>
                  <a:lnTo>
                    <a:pt x="259712" y="379387"/>
                  </a:lnTo>
                  <a:lnTo>
                    <a:pt x="252820" y="382519"/>
                  </a:lnTo>
                  <a:lnTo>
                    <a:pt x="246241" y="383146"/>
                  </a:lnTo>
                  <a:lnTo>
                    <a:pt x="240289" y="380953"/>
                  </a:lnTo>
                  <a:lnTo>
                    <a:pt x="234963" y="377193"/>
                  </a:lnTo>
                  <a:lnTo>
                    <a:pt x="231517" y="372181"/>
                  </a:lnTo>
                  <a:lnTo>
                    <a:pt x="230264" y="366855"/>
                  </a:lnTo>
                  <a:lnTo>
                    <a:pt x="230577" y="360903"/>
                  </a:lnTo>
                  <a:lnTo>
                    <a:pt x="231517" y="355264"/>
                  </a:lnTo>
                  <a:lnTo>
                    <a:pt x="230264" y="349938"/>
                  </a:lnTo>
                  <a:lnTo>
                    <a:pt x="226817" y="345865"/>
                  </a:lnTo>
                  <a:lnTo>
                    <a:pt x="220552" y="343359"/>
                  </a:lnTo>
                  <a:lnTo>
                    <a:pt x="215539" y="343672"/>
                  </a:lnTo>
                  <a:lnTo>
                    <a:pt x="209900" y="345552"/>
                  </a:lnTo>
                  <a:lnTo>
                    <a:pt x="171679" y="363722"/>
                  </a:lnTo>
                  <a:lnTo>
                    <a:pt x="169486" y="366228"/>
                  </a:lnTo>
                  <a:lnTo>
                    <a:pt x="169486" y="373121"/>
                  </a:lnTo>
                  <a:lnTo>
                    <a:pt x="168233" y="381579"/>
                  </a:lnTo>
                  <a:lnTo>
                    <a:pt x="164161" y="386279"/>
                  </a:lnTo>
                  <a:lnTo>
                    <a:pt x="156955" y="390665"/>
                  </a:lnTo>
                  <a:lnTo>
                    <a:pt x="124687" y="402883"/>
                  </a:lnTo>
                  <a:lnTo>
                    <a:pt x="118108" y="403509"/>
                  </a:lnTo>
                  <a:lnTo>
                    <a:pt x="117481" y="394424"/>
                  </a:lnTo>
                  <a:lnTo>
                    <a:pt x="113095" y="387532"/>
                  </a:lnTo>
                  <a:lnTo>
                    <a:pt x="100564" y="375941"/>
                  </a:lnTo>
                  <a:lnTo>
                    <a:pt x="98684" y="382206"/>
                  </a:lnTo>
                  <a:lnTo>
                    <a:pt x="103070" y="386906"/>
                  </a:lnTo>
                  <a:lnTo>
                    <a:pt x="109023" y="390978"/>
                  </a:lnTo>
                  <a:lnTo>
                    <a:pt x="112156" y="395051"/>
                  </a:lnTo>
                  <a:lnTo>
                    <a:pt x="108396" y="405703"/>
                  </a:lnTo>
                  <a:lnTo>
                    <a:pt x="108396" y="408209"/>
                  </a:lnTo>
                  <a:lnTo>
                    <a:pt x="106516" y="407895"/>
                  </a:lnTo>
                  <a:lnTo>
                    <a:pt x="103697" y="407895"/>
                  </a:lnTo>
                  <a:lnTo>
                    <a:pt x="100877" y="420114"/>
                  </a:lnTo>
                  <a:lnTo>
                    <a:pt x="100564" y="433271"/>
                  </a:lnTo>
                  <a:lnTo>
                    <a:pt x="95238" y="425752"/>
                  </a:lnTo>
                  <a:lnTo>
                    <a:pt x="92105" y="416354"/>
                  </a:lnTo>
                  <a:lnTo>
                    <a:pt x="83960" y="407895"/>
                  </a:lnTo>
                  <a:lnTo>
                    <a:pt x="76441" y="401317"/>
                  </a:lnTo>
                  <a:lnTo>
                    <a:pt x="70802" y="395677"/>
                  </a:lnTo>
                  <a:lnTo>
                    <a:pt x="61717" y="388472"/>
                  </a:lnTo>
                  <a:lnTo>
                    <a:pt x="56078" y="388472"/>
                  </a:lnTo>
                  <a:lnTo>
                    <a:pt x="45426" y="393798"/>
                  </a:lnTo>
                  <a:lnTo>
                    <a:pt x="37907" y="392544"/>
                  </a:lnTo>
                  <a:lnTo>
                    <a:pt x="30075" y="386906"/>
                  </a:lnTo>
                  <a:lnTo>
                    <a:pt x="25376" y="382206"/>
                  </a:lnTo>
                  <a:lnTo>
                    <a:pt x="20050" y="379387"/>
                  </a:lnTo>
                  <a:lnTo>
                    <a:pt x="12218" y="376254"/>
                  </a:lnTo>
                  <a:lnTo>
                    <a:pt x="7519" y="375001"/>
                  </a:lnTo>
                  <a:lnTo>
                    <a:pt x="4073" y="373121"/>
                  </a:lnTo>
                  <a:lnTo>
                    <a:pt x="3759" y="365915"/>
                  </a:lnTo>
                  <a:lnTo>
                    <a:pt x="2193" y="360276"/>
                  </a:lnTo>
                  <a:lnTo>
                    <a:pt x="1566" y="350564"/>
                  </a:lnTo>
                  <a:lnTo>
                    <a:pt x="0" y="345239"/>
                  </a:lnTo>
                  <a:lnTo>
                    <a:pt x="2819" y="343985"/>
                  </a:lnTo>
                  <a:lnTo>
                    <a:pt x="17857" y="352444"/>
                  </a:lnTo>
                  <a:lnTo>
                    <a:pt x="21930" y="351818"/>
                  </a:lnTo>
                  <a:lnTo>
                    <a:pt x="26003" y="348685"/>
                  </a:lnTo>
                  <a:lnTo>
                    <a:pt x="31015" y="345865"/>
                  </a:lnTo>
                  <a:lnTo>
                    <a:pt x="34461" y="344925"/>
                  </a:lnTo>
                  <a:lnTo>
                    <a:pt x="42920" y="344612"/>
                  </a:lnTo>
                  <a:lnTo>
                    <a:pt x="46053" y="345552"/>
                  </a:lnTo>
                  <a:lnTo>
                    <a:pt x="52318" y="348685"/>
                  </a:lnTo>
                  <a:lnTo>
                    <a:pt x="56704" y="348371"/>
                  </a:lnTo>
                  <a:lnTo>
                    <a:pt x="56391" y="342732"/>
                  </a:lnTo>
                  <a:lnTo>
                    <a:pt x="58271" y="339913"/>
                  </a:lnTo>
                  <a:lnTo>
                    <a:pt x="58584" y="333647"/>
                  </a:lnTo>
                  <a:lnTo>
                    <a:pt x="56704" y="326442"/>
                  </a:lnTo>
                  <a:lnTo>
                    <a:pt x="44800" y="304199"/>
                  </a:lnTo>
                  <a:lnTo>
                    <a:pt x="37594" y="294173"/>
                  </a:lnTo>
                  <a:lnTo>
                    <a:pt x="36028" y="281329"/>
                  </a:lnTo>
                  <a:lnTo>
                    <a:pt x="29449" y="272243"/>
                  </a:lnTo>
                  <a:lnTo>
                    <a:pt x="24749" y="267231"/>
                  </a:lnTo>
                  <a:lnTo>
                    <a:pt x="21303" y="262218"/>
                  </a:lnTo>
                  <a:lnTo>
                    <a:pt x="16917" y="254073"/>
                  </a:lnTo>
                  <a:lnTo>
                    <a:pt x="16604" y="250627"/>
                  </a:lnTo>
                  <a:lnTo>
                    <a:pt x="16917" y="242481"/>
                  </a:lnTo>
                  <a:lnTo>
                    <a:pt x="15351" y="234336"/>
                  </a:lnTo>
                  <a:lnTo>
                    <a:pt x="16917" y="230577"/>
                  </a:lnTo>
                  <a:lnTo>
                    <a:pt x="22556" y="225878"/>
                  </a:lnTo>
                  <a:lnTo>
                    <a:pt x="28509" y="223058"/>
                  </a:lnTo>
                  <a:lnTo>
                    <a:pt x="33835" y="221492"/>
                  </a:lnTo>
                  <a:lnTo>
                    <a:pt x="38221" y="222118"/>
                  </a:lnTo>
                  <a:lnTo>
                    <a:pt x="41667" y="223998"/>
                  </a:lnTo>
                  <a:lnTo>
                    <a:pt x="45739" y="227757"/>
                  </a:lnTo>
                  <a:lnTo>
                    <a:pt x="50125" y="231203"/>
                  </a:lnTo>
                  <a:lnTo>
                    <a:pt x="55451" y="233710"/>
                  </a:lnTo>
                  <a:lnTo>
                    <a:pt x="60777" y="234649"/>
                  </a:lnTo>
                  <a:lnTo>
                    <a:pt x="65790" y="234336"/>
                  </a:lnTo>
                  <a:lnTo>
                    <a:pt x="70175" y="232770"/>
                  </a:lnTo>
                  <a:lnTo>
                    <a:pt x="88033" y="218045"/>
                  </a:lnTo>
                  <a:lnTo>
                    <a:pt x="95552" y="204574"/>
                  </a:lnTo>
                  <a:lnTo>
                    <a:pt x="97118" y="199248"/>
                  </a:lnTo>
                  <a:lnTo>
                    <a:pt x="96491" y="192670"/>
                  </a:lnTo>
                  <a:lnTo>
                    <a:pt x="92105" y="179198"/>
                  </a:lnTo>
                  <a:lnTo>
                    <a:pt x="87719" y="171679"/>
                  </a:lnTo>
                  <a:lnTo>
                    <a:pt x="83647" y="166667"/>
                  </a:lnTo>
                  <a:lnTo>
                    <a:pt x="79887" y="164160"/>
                  </a:lnTo>
                  <a:lnTo>
                    <a:pt x="78008" y="159775"/>
                  </a:lnTo>
                  <a:lnTo>
                    <a:pt x="79261" y="152569"/>
                  </a:lnTo>
                  <a:lnTo>
                    <a:pt x="92419" y="122807"/>
                  </a:lnTo>
                  <a:lnTo>
                    <a:pt x="101817" y="118108"/>
                  </a:lnTo>
                  <a:lnTo>
                    <a:pt x="104637" y="115601"/>
                  </a:lnTo>
                  <a:lnTo>
                    <a:pt x="107770" y="109649"/>
                  </a:lnTo>
                  <a:lnTo>
                    <a:pt x="111216" y="106203"/>
                  </a:lnTo>
                  <a:lnTo>
                    <a:pt x="118421" y="101190"/>
                  </a:lnTo>
                  <a:lnTo>
                    <a:pt x="127193" y="92105"/>
                  </a:lnTo>
                  <a:lnTo>
                    <a:pt x="131579" y="86153"/>
                  </a:lnTo>
                  <a:lnTo>
                    <a:pt x="135965" y="77694"/>
                  </a:lnTo>
                  <a:lnTo>
                    <a:pt x="141291" y="71115"/>
                  </a:lnTo>
                  <a:lnTo>
                    <a:pt x="142857" y="68296"/>
                  </a:lnTo>
                  <a:lnTo>
                    <a:pt x="144111" y="57644"/>
                  </a:lnTo>
                  <a:lnTo>
                    <a:pt x="145677" y="52005"/>
                  </a:lnTo>
                  <a:lnTo>
                    <a:pt x="147870" y="46366"/>
                  </a:lnTo>
                  <a:lnTo>
                    <a:pt x="151629" y="39474"/>
                  </a:lnTo>
                  <a:lnTo>
                    <a:pt x="157895" y="34148"/>
                  </a:lnTo>
                  <a:lnTo>
                    <a:pt x="166980" y="29135"/>
                  </a:lnTo>
                  <a:lnTo>
                    <a:pt x="206767" y="16604"/>
                  </a:lnTo>
                  <a:lnTo>
                    <a:pt x="238409" y="0"/>
                  </a:lnTo>
                  <a:lnTo>
                    <a:pt x="254700" y="2819"/>
                  </a:lnTo>
                  <a:lnTo>
                    <a:pt x="266604" y="2506"/>
                  </a:lnTo>
                  <a:lnTo>
                    <a:pt x="272244" y="4386"/>
                  </a:lnTo>
                  <a:lnTo>
                    <a:pt x="273810" y="8459"/>
                  </a:lnTo>
                  <a:lnTo>
                    <a:pt x="273497" y="19423"/>
                  </a:lnTo>
                  <a:lnTo>
                    <a:pt x="273810" y="22869"/>
                  </a:lnTo>
                  <a:lnTo>
                    <a:pt x="276630" y="26316"/>
                  </a:lnTo>
                  <a:lnTo>
                    <a:pt x="281329" y="27882"/>
                  </a:lnTo>
                  <a:lnTo>
                    <a:pt x="289161" y="29762"/>
                  </a:lnTo>
                  <a:lnTo>
                    <a:pt x="298246" y="32895"/>
                  </a:lnTo>
                  <a:lnTo>
                    <a:pt x="302319" y="36341"/>
                  </a:lnTo>
                  <a:lnTo>
                    <a:pt x="304199" y="40413"/>
                  </a:lnTo>
                  <a:lnTo>
                    <a:pt x="302632" y="44486"/>
                  </a:lnTo>
                  <a:lnTo>
                    <a:pt x="296680" y="50752"/>
                  </a:lnTo>
                  <a:lnTo>
                    <a:pt x="295740" y="54198"/>
                  </a:lnTo>
                  <a:lnTo>
                    <a:pt x="296053" y="58897"/>
                  </a:lnTo>
                  <a:lnTo>
                    <a:pt x="298246" y="64850"/>
                  </a:lnTo>
                  <a:lnTo>
                    <a:pt x="301379" y="67669"/>
                  </a:lnTo>
                  <a:lnTo>
                    <a:pt x="306392" y="69236"/>
                  </a:lnTo>
                  <a:lnTo>
                    <a:pt x="312970" y="68922"/>
                  </a:lnTo>
                  <a:lnTo>
                    <a:pt x="331454" y="71115"/>
                  </a:lnTo>
                  <a:lnTo>
                    <a:pt x="366542" y="88972"/>
                  </a:lnTo>
                  <a:close/>
                </a:path>
              </a:pathLst>
            </a:custGeom>
            <a:grpFill/>
            <a:ln w="6248" cap="rnd">
              <a:solidFill>
                <a:srgbClr val="0070C0"/>
              </a:solidFill>
              <a:prstDash val="solid"/>
              <a:round/>
            </a:ln>
          </p:spPr>
          <p:txBody>
            <a:bodyPr rtlCol="0" anchor="ctr"/>
            <a:lstStyle/>
            <a:p>
              <a:endParaRPr lang="vi-VN"/>
            </a:p>
          </p:txBody>
        </p:sp>
        <p:sp>
          <p:nvSpPr>
            <p:cNvPr id="123" name="Freeform: Shape 122">
              <a:hlinkClick r:id="" action="ppaction://noaction"/>
              <a:extLst>
                <a:ext uri="{FF2B5EF4-FFF2-40B4-BE49-F238E27FC236}">
                  <a16:creationId xmlns:a16="http://schemas.microsoft.com/office/drawing/2014/main" id="{21642B0B-6090-45F0-8AE1-AF3EB30E4FC7}"/>
                </a:ext>
              </a:extLst>
            </p:cNvPr>
            <p:cNvSpPr/>
            <p:nvPr/>
          </p:nvSpPr>
          <p:spPr>
            <a:xfrm>
              <a:off x="3476190" y="5915786"/>
              <a:ext cx="365288" cy="322995"/>
            </a:xfrm>
            <a:custGeom>
              <a:avLst/>
              <a:gdLst>
                <a:gd name="connsiteX0" fmla="*/ 206141 w 365288"/>
                <a:gd name="connsiteY0" fmla="*/ 23809 h 322995"/>
                <a:gd name="connsiteX1" fmla="*/ 208960 w 365288"/>
                <a:gd name="connsiteY1" fmla="*/ 43860 h 322995"/>
                <a:gd name="connsiteX2" fmla="*/ 210840 w 365288"/>
                <a:gd name="connsiteY2" fmla="*/ 50439 h 322995"/>
                <a:gd name="connsiteX3" fmla="*/ 213973 w 365288"/>
                <a:gd name="connsiteY3" fmla="*/ 56078 h 322995"/>
                <a:gd name="connsiteX4" fmla="*/ 219925 w 365288"/>
                <a:gd name="connsiteY4" fmla="*/ 60777 h 322995"/>
                <a:gd name="connsiteX5" fmla="*/ 222432 w 365288"/>
                <a:gd name="connsiteY5" fmla="*/ 72368 h 322995"/>
                <a:gd name="connsiteX6" fmla="*/ 238722 w 365288"/>
                <a:gd name="connsiteY6" fmla="*/ 90226 h 322995"/>
                <a:gd name="connsiteX7" fmla="*/ 240289 w 365288"/>
                <a:gd name="connsiteY7" fmla="*/ 93672 h 322995"/>
                <a:gd name="connsiteX8" fmla="*/ 242168 w 365288"/>
                <a:gd name="connsiteY8" fmla="*/ 103384 h 322995"/>
                <a:gd name="connsiteX9" fmla="*/ 247181 w 365288"/>
                <a:gd name="connsiteY9" fmla="*/ 105890 h 322995"/>
                <a:gd name="connsiteX10" fmla="*/ 264725 w 365288"/>
                <a:gd name="connsiteY10" fmla="*/ 104950 h 322995"/>
                <a:gd name="connsiteX11" fmla="*/ 274437 w 365288"/>
                <a:gd name="connsiteY11" fmla="*/ 105577 h 322995"/>
                <a:gd name="connsiteX12" fmla="*/ 277569 w 365288"/>
                <a:gd name="connsiteY12" fmla="*/ 120301 h 322995"/>
                <a:gd name="connsiteX13" fmla="*/ 278196 w 365288"/>
                <a:gd name="connsiteY13" fmla="*/ 125000 h 322995"/>
                <a:gd name="connsiteX14" fmla="*/ 276943 w 365288"/>
                <a:gd name="connsiteY14" fmla="*/ 138158 h 322995"/>
                <a:gd name="connsiteX15" fmla="*/ 278196 w 365288"/>
                <a:gd name="connsiteY15" fmla="*/ 144737 h 322995"/>
                <a:gd name="connsiteX16" fmla="*/ 281955 w 365288"/>
                <a:gd name="connsiteY16" fmla="*/ 150376 h 322995"/>
                <a:gd name="connsiteX17" fmla="*/ 288848 w 365288"/>
                <a:gd name="connsiteY17" fmla="*/ 155702 h 322995"/>
                <a:gd name="connsiteX18" fmla="*/ 331768 w 365288"/>
                <a:gd name="connsiteY18" fmla="*/ 177005 h 322995"/>
                <a:gd name="connsiteX19" fmla="*/ 336153 w 365288"/>
                <a:gd name="connsiteY19" fmla="*/ 180451 h 322995"/>
                <a:gd name="connsiteX20" fmla="*/ 340226 w 365288"/>
                <a:gd name="connsiteY20" fmla="*/ 184524 h 322995"/>
                <a:gd name="connsiteX21" fmla="*/ 343359 w 365288"/>
                <a:gd name="connsiteY21" fmla="*/ 189224 h 322995"/>
                <a:gd name="connsiteX22" fmla="*/ 351191 w 365288"/>
                <a:gd name="connsiteY22" fmla="*/ 204261 h 322995"/>
                <a:gd name="connsiteX23" fmla="*/ 354637 w 365288"/>
                <a:gd name="connsiteY23" fmla="*/ 208961 h 322995"/>
                <a:gd name="connsiteX24" fmla="*/ 358083 w 365288"/>
                <a:gd name="connsiteY24" fmla="*/ 212093 h 322995"/>
                <a:gd name="connsiteX25" fmla="*/ 365289 w 365288"/>
                <a:gd name="connsiteY25" fmla="*/ 216479 h 322995"/>
                <a:gd name="connsiteX26" fmla="*/ 344299 w 365288"/>
                <a:gd name="connsiteY26" fmla="*/ 235276 h 322995"/>
                <a:gd name="connsiteX27" fmla="*/ 327382 w 365288"/>
                <a:gd name="connsiteY27" fmla="*/ 265352 h 322995"/>
                <a:gd name="connsiteX28" fmla="*/ 326442 w 365288"/>
                <a:gd name="connsiteY28" fmla="*/ 275690 h 322995"/>
                <a:gd name="connsiteX29" fmla="*/ 318610 w 365288"/>
                <a:gd name="connsiteY29" fmla="*/ 290414 h 322995"/>
                <a:gd name="connsiteX30" fmla="*/ 312657 w 365288"/>
                <a:gd name="connsiteY30" fmla="*/ 292294 h 322995"/>
                <a:gd name="connsiteX31" fmla="*/ 305138 w 365288"/>
                <a:gd name="connsiteY31" fmla="*/ 290101 h 322995"/>
                <a:gd name="connsiteX32" fmla="*/ 300126 w 365288"/>
                <a:gd name="connsiteY32" fmla="*/ 291354 h 322995"/>
                <a:gd name="connsiteX33" fmla="*/ 295427 w 365288"/>
                <a:gd name="connsiteY33" fmla="*/ 294487 h 322995"/>
                <a:gd name="connsiteX34" fmla="*/ 282895 w 365288"/>
                <a:gd name="connsiteY34" fmla="*/ 306392 h 322995"/>
                <a:gd name="connsiteX35" fmla="*/ 277883 w 365288"/>
                <a:gd name="connsiteY35" fmla="*/ 308585 h 322995"/>
                <a:gd name="connsiteX36" fmla="*/ 273810 w 365288"/>
                <a:gd name="connsiteY36" fmla="*/ 308271 h 322995"/>
                <a:gd name="connsiteX37" fmla="*/ 270677 w 365288"/>
                <a:gd name="connsiteY37" fmla="*/ 305139 h 322995"/>
                <a:gd name="connsiteX38" fmla="*/ 262845 w 365288"/>
                <a:gd name="connsiteY38" fmla="*/ 295114 h 322995"/>
                <a:gd name="connsiteX39" fmla="*/ 258772 w 365288"/>
                <a:gd name="connsiteY39" fmla="*/ 291354 h 322995"/>
                <a:gd name="connsiteX40" fmla="*/ 253447 w 365288"/>
                <a:gd name="connsiteY40" fmla="*/ 289788 h 322995"/>
                <a:gd name="connsiteX41" fmla="*/ 250940 w 365288"/>
                <a:gd name="connsiteY41" fmla="*/ 290728 h 322995"/>
                <a:gd name="connsiteX42" fmla="*/ 249061 w 365288"/>
                <a:gd name="connsiteY42" fmla="*/ 296680 h 322995"/>
                <a:gd name="connsiteX43" fmla="*/ 246241 w 365288"/>
                <a:gd name="connsiteY43" fmla="*/ 299813 h 322995"/>
                <a:gd name="connsiteX44" fmla="*/ 238722 w 365288"/>
                <a:gd name="connsiteY44" fmla="*/ 302319 h 322995"/>
                <a:gd name="connsiteX45" fmla="*/ 234023 w 365288"/>
                <a:gd name="connsiteY45" fmla="*/ 304825 h 322995"/>
                <a:gd name="connsiteX46" fmla="*/ 230264 w 365288"/>
                <a:gd name="connsiteY46" fmla="*/ 307958 h 322995"/>
                <a:gd name="connsiteX47" fmla="*/ 219925 w 365288"/>
                <a:gd name="connsiteY47" fmla="*/ 322996 h 322995"/>
                <a:gd name="connsiteX48" fmla="*/ 69549 w 365288"/>
                <a:gd name="connsiteY48" fmla="*/ 244048 h 322995"/>
                <a:gd name="connsiteX49" fmla="*/ 0 w 365288"/>
                <a:gd name="connsiteY49" fmla="*/ 184211 h 322995"/>
                <a:gd name="connsiteX50" fmla="*/ 20990 w 365288"/>
                <a:gd name="connsiteY50" fmla="*/ 186717 h 322995"/>
                <a:gd name="connsiteX51" fmla="*/ 40100 w 365288"/>
                <a:gd name="connsiteY51" fmla="*/ 185777 h 322995"/>
                <a:gd name="connsiteX52" fmla="*/ 55451 w 365288"/>
                <a:gd name="connsiteY52" fmla="*/ 179825 h 322995"/>
                <a:gd name="connsiteX53" fmla="*/ 65790 w 365288"/>
                <a:gd name="connsiteY53" fmla="*/ 169173 h 322995"/>
                <a:gd name="connsiteX54" fmla="*/ 83020 w 365288"/>
                <a:gd name="connsiteY54" fmla="*/ 142231 h 322995"/>
                <a:gd name="connsiteX55" fmla="*/ 88033 w 365288"/>
                <a:gd name="connsiteY55" fmla="*/ 136592 h 322995"/>
                <a:gd name="connsiteX56" fmla="*/ 93672 w 365288"/>
                <a:gd name="connsiteY56" fmla="*/ 131892 h 322995"/>
                <a:gd name="connsiteX57" fmla="*/ 135339 w 365288"/>
                <a:gd name="connsiteY57" fmla="*/ 110589 h 322995"/>
                <a:gd name="connsiteX58" fmla="*/ 145677 w 365288"/>
                <a:gd name="connsiteY58" fmla="*/ 100564 h 322995"/>
                <a:gd name="connsiteX59" fmla="*/ 145364 w 365288"/>
                <a:gd name="connsiteY59" fmla="*/ 86780 h 322995"/>
                <a:gd name="connsiteX60" fmla="*/ 130326 w 365288"/>
                <a:gd name="connsiteY60" fmla="*/ 58271 h 322995"/>
                <a:gd name="connsiteX61" fmla="*/ 123434 w 365288"/>
                <a:gd name="connsiteY61" fmla="*/ 42293 h 322995"/>
                <a:gd name="connsiteX62" fmla="*/ 122181 w 365288"/>
                <a:gd name="connsiteY62" fmla="*/ 27256 h 322995"/>
                <a:gd name="connsiteX63" fmla="*/ 125000 w 365288"/>
                <a:gd name="connsiteY63" fmla="*/ 20363 h 322995"/>
                <a:gd name="connsiteX64" fmla="*/ 129699 w 365288"/>
                <a:gd name="connsiteY64" fmla="*/ 14098 h 322995"/>
                <a:gd name="connsiteX65" fmla="*/ 135339 w 365288"/>
                <a:gd name="connsiteY65" fmla="*/ 8772 h 322995"/>
                <a:gd name="connsiteX66" fmla="*/ 140978 w 365288"/>
                <a:gd name="connsiteY66" fmla="*/ 4699 h 322995"/>
                <a:gd name="connsiteX67" fmla="*/ 150376 w 365288"/>
                <a:gd name="connsiteY67" fmla="*/ 0 h 322995"/>
                <a:gd name="connsiteX68" fmla="*/ 152882 w 365288"/>
                <a:gd name="connsiteY68" fmla="*/ 1566 h 322995"/>
                <a:gd name="connsiteX69" fmla="*/ 153822 w 365288"/>
                <a:gd name="connsiteY69" fmla="*/ 7519 h 322995"/>
                <a:gd name="connsiteX70" fmla="*/ 158835 w 365288"/>
                <a:gd name="connsiteY70" fmla="*/ 14098 h 322995"/>
                <a:gd name="connsiteX71" fmla="*/ 164787 w 365288"/>
                <a:gd name="connsiteY71" fmla="*/ 15977 h 322995"/>
                <a:gd name="connsiteX72" fmla="*/ 206141 w 365288"/>
                <a:gd name="connsiteY72" fmla="*/ 23809 h 32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65288" h="322995">
                  <a:moveTo>
                    <a:pt x="206141" y="23809"/>
                  </a:moveTo>
                  <a:lnTo>
                    <a:pt x="208960" y="43860"/>
                  </a:lnTo>
                  <a:lnTo>
                    <a:pt x="210840" y="50439"/>
                  </a:lnTo>
                  <a:lnTo>
                    <a:pt x="213973" y="56078"/>
                  </a:lnTo>
                  <a:lnTo>
                    <a:pt x="219925" y="60777"/>
                  </a:lnTo>
                  <a:lnTo>
                    <a:pt x="222432" y="72368"/>
                  </a:lnTo>
                  <a:lnTo>
                    <a:pt x="238722" y="90226"/>
                  </a:lnTo>
                  <a:lnTo>
                    <a:pt x="240289" y="93672"/>
                  </a:lnTo>
                  <a:lnTo>
                    <a:pt x="242168" y="103384"/>
                  </a:lnTo>
                  <a:lnTo>
                    <a:pt x="247181" y="105890"/>
                  </a:lnTo>
                  <a:lnTo>
                    <a:pt x="264725" y="104950"/>
                  </a:lnTo>
                  <a:lnTo>
                    <a:pt x="274437" y="105577"/>
                  </a:lnTo>
                  <a:lnTo>
                    <a:pt x="277569" y="120301"/>
                  </a:lnTo>
                  <a:lnTo>
                    <a:pt x="278196" y="125000"/>
                  </a:lnTo>
                  <a:lnTo>
                    <a:pt x="276943" y="138158"/>
                  </a:lnTo>
                  <a:lnTo>
                    <a:pt x="278196" y="144737"/>
                  </a:lnTo>
                  <a:lnTo>
                    <a:pt x="281955" y="150376"/>
                  </a:lnTo>
                  <a:lnTo>
                    <a:pt x="288848" y="155702"/>
                  </a:lnTo>
                  <a:lnTo>
                    <a:pt x="331768" y="177005"/>
                  </a:lnTo>
                  <a:lnTo>
                    <a:pt x="336153" y="180451"/>
                  </a:lnTo>
                  <a:lnTo>
                    <a:pt x="340226" y="184524"/>
                  </a:lnTo>
                  <a:lnTo>
                    <a:pt x="343359" y="189224"/>
                  </a:lnTo>
                  <a:lnTo>
                    <a:pt x="351191" y="204261"/>
                  </a:lnTo>
                  <a:lnTo>
                    <a:pt x="354637" y="208961"/>
                  </a:lnTo>
                  <a:lnTo>
                    <a:pt x="358083" y="212093"/>
                  </a:lnTo>
                  <a:lnTo>
                    <a:pt x="365289" y="216479"/>
                  </a:lnTo>
                  <a:lnTo>
                    <a:pt x="344299" y="235276"/>
                  </a:lnTo>
                  <a:lnTo>
                    <a:pt x="327382" y="265352"/>
                  </a:lnTo>
                  <a:lnTo>
                    <a:pt x="326442" y="275690"/>
                  </a:lnTo>
                  <a:lnTo>
                    <a:pt x="318610" y="290414"/>
                  </a:lnTo>
                  <a:lnTo>
                    <a:pt x="312657" y="292294"/>
                  </a:lnTo>
                  <a:lnTo>
                    <a:pt x="305138" y="290101"/>
                  </a:lnTo>
                  <a:lnTo>
                    <a:pt x="300126" y="291354"/>
                  </a:lnTo>
                  <a:lnTo>
                    <a:pt x="295427" y="294487"/>
                  </a:lnTo>
                  <a:lnTo>
                    <a:pt x="282895" y="306392"/>
                  </a:lnTo>
                  <a:lnTo>
                    <a:pt x="277883" y="308585"/>
                  </a:lnTo>
                  <a:lnTo>
                    <a:pt x="273810" y="308271"/>
                  </a:lnTo>
                  <a:lnTo>
                    <a:pt x="270677" y="305139"/>
                  </a:lnTo>
                  <a:lnTo>
                    <a:pt x="262845" y="295114"/>
                  </a:lnTo>
                  <a:lnTo>
                    <a:pt x="258772" y="291354"/>
                  </a:lnTo>
                  <a:lnTo>
                    <a:pt x="253447" y="289788"/>
                  </a:lnTo>
                  <a:lnTo>
                    <a:pt x="250940" y="290728"/>
                  </a:lnTo>
                  <a:lnTo>
                    <a:pt x="249061" y="296680"/>
                  </a:lnTo>
                  <a:lnTo>
                    <a:pt x="246241" y="299813"/>
                  </a:lnTo>
                  <a:lnTo>
                    <a:pt x="238722" y="302319"/>
                  </a:lnTo>
                  <a:lnTo>
                    <a:pt x="234023" y="304825"/>
                  </a:lnTo>
                  <a:lnTo>
                    <a:pt x="230264" y="307958"/>
                  </a:lnTo>
                  <a:lnTo>
                    <a:pt x="219925" y="322996"/>
                  </a:lnTo>
                  <a:lnTo>
                    <a:pt x="69549" y="244048"/>
                  </a:lnTo>
                  <a:lnTo>
                    <a:pt x="0" y="184211"/>
                  </a:lnTo>
                  <a:lnTo>
                    <a:pt x="20990" y="186717"/>
                  </a:lnTo>
                  <a:lnTo>
                    <a:pt x="40100" y="185777"/>
                  </a:lnTo>
                  <a:lnTo>
                    <a:pt x="55451" y="179825"/>
                  </a:lnTo>
                  <a:lnTo>
                    <a:pt x="65790" y="169173"/>
                  </a:lnTo>
                  <a:lnTo>
                    <a:pt x="83020" y="142231"/>
                  </a:lnTo>
                  <a:lnTo>
                    <a:pt x="88033" y="136592"/>
                  </a:lnTo>
                  <a:lnTo>
                    <a:pt x="93672" y="131892"/>
                  </a:lnTo>
                  <a:lnTo>
                    <a:pt x="135339" y="110589"/>
                  </a:lnTo>
                  <a:lnTo>
                    <a:pt x="145677" y="100564"/>
                  </a:lnTo>
                  <a:lnTo>
                    <a:pt x="145364" y="86780"/>
                  </a:lnTo>
                  <a:lnTo>
                    <a:pt x="130326" y="58271"/>
                  </a:lnTo>
                  <a:lnTo>
                    <a:pt x="123434" y="42293"/>
                  </a:lnTo>
                  <a:lnTo>
                    <a:pt x="122181" y="27256"/>
                  </a:lnTo>
                  <a:lnTo>
                    <a:pt x="125000" y="20363"/>
                  </a:lnTo>
                  <a:lnTo>
                    <a:pt x="129699" y="14098"/>
                  </a:lnTo>
                  <a:lnTo>
                    <a:pt x="135339" y="8772"/>
                  </a:lnTo>
                  <a:lnTo>
                    <a:pt x="140978" y="4699"/>
                  </a:lnTo>
                  <a:lnTo>
                    <a:pt x="150376" y="0"/>
                  </a:lnTo>
                  <a:lnTo>
                    <a:pt x="152882" y="1566"/>
                  </a:lnTo>
                  <a:lnTo>
                    <a:pt x="153822" y="7519"/>
                  </a:lnTo>
                  <a:lnTo>
                    <a:pt x="158835" y="14098"/>
                  </a:lnTo>
                  <a:lnTo>
                    <a:pt x="164787" y="15977"/>
                  </a:lnTo>
                  <a:lnTo>
                    <a:pt x="206141" y="23809"/>
                  </a:lnTo>
                  <a:close/>
                </a:path>
              </a:pathLst>
            </a:custGeom>
            <a:grpFill/>
            <a:ln w="6248" cap="rnd">
              <a:solidFill>
                <a:srgbClr val="0070C0"/>
              </a:solidFill>
              <a:prstDash val="solid"/>
              <a:round/>
            </a:ln>
          </p:spPr>
          <p:txBody>
            <a:bodyPr rtlCol="0" anchor="ctr"/>
            <a:lstStyle/>
            <a:p>
              <a:endParaRPr lang="vi-VN"/>
            </a:p>
          </p:txBody>
        </p:sp>
        <p:sp>
          <p:nvSpPr>
            <p:cNvPr id="124" name="Freeform: Shape 123">
              <a:hlinkClick r:id="" action="ppaction://noaction"/>
              <a:extLst>
                <a:ext uri="{FF2B5EF4-FFF2-40B4-BE49-F238E27FC236}">
                  <a16:creationId xmlns:a16="http://schemas.microsoft.com/office/drawing/2014/main" id="{39EFFEF1-CDF8-4174-8AEC-F331CA790920}"/>
                </a:ext>
              </a:extLst>
            </p:cNvPr>
            <p:cNvSpPr/>
            <p:nvPr/>
          </p:nvSpPr>
          <p:spPr>
            <a:xfrm>
              <a:off x="3696115" y="6132265"/>
              <a:ext cx="286654" cy="174186"/>
            </a:xfrm>
            <a:custGeom>
              <a:avLst/>
              <a:gdLst>
                <a:gd name="connsiteX0" fmla="*/ 258459 w 286654"/>
                <a:gd name="connsiteY0" fmla="*/ 62657 h 174186"/>
                <a:gd name="connsiteX1" fmla="*/ 269737 w 286654"/>
                <a:gd name="connsiteY1" fmla="*/ 77381 h 174186"/>
                <a:gd name="connsiteX2" fmla="*/ 272244 w 286654"/>
                <a:gd name="connsiteY2" fmla="*/ 88659 h 174186"/>
                <a:gd name="connsiteX3" fmla="*/ 273497 w 286654"/>
                <a:gd name="connsiteY3" fmla="*/ 90226 h 174186"/>
                <a:gd name="connsiteX4" fmla="*/ 280076 w 286654"/>
                <a:gd name="connsiteY4" fmla="*/ 93046 h 174186"/>
                <a:gd name="connsiteX5" fmla="*/ 284775 w 286654"/>
                <a:gd name="connsiteY5" fmla="*/ 97118 h 174186"/>
                <a:gd name="connsiteX6" fmla="*/ 286341 w 286654"/>
                <a:gd name="connsiteY6" fmla="*/ 100564 h 174186"/>
                <a:gd name="connsiteX7" fmla="*/ 286655 w 286654"/>
                <a:gd name="connsiteY7" fmla="*/ 104637 h 174186"/>
                <a:gd name="connsiteX8" fmla="*/ 286341 w 286654"/>
                <a:gd name="connsiteY8" fmla="*/ 111843 h 174186"/>
                <a:gd name="connsiteX9" fmla="*/ 284148 w 286654"/>
                <a:gd name="connsiteY9" fmla="*/ 118735 h 174186"/>
                <a:gd name="connsiteX10" fmla="*/ 280389 w 286654"/>
                <a:gd name="connsiteY10" fmla="*/ 123747 h 174186"/>
                <a:gd name="connsiteX11" fmla="*/ 271930 w 286654"/>
                <a:gd name="connsiteY11" fmla="*/ 129700 h 174186"/>
                <a:gd name="connsiteX12" fmla="*/ 266291 w 286654"/>
                <a:gd name="connsiteY12" fmla="*/ 132206 h 174186"/>
                <a:gd name="connsiteX13" fmla="*/ 258772 w 286654"/>
                <a:gd name="connsiteY13" fmla="*/ 133146 h 174186"/>
                <a:gd name="connsiteX14" fmla="*/ 245615 w 286654"/>
                <a:gd name="connsiteY14" fmla="*/ 130953 h 174186"/>
                <a:gd name="connsiteX15" fmla="*/ 234336 w 286654"/>
                <a:gd name="connsiteY15" fmla="*/ 127507 h 174186"/>
                <a:gd name="connsiteX16" fmla="*/ 223998 w 286654"/>
                <a:gd name="connsiteY16" fmla="*/ 122494 h 174186"/>
                <a:gd name="connsiteX17" fmla="*/ 210840 w 286654"/>
                <a:gd name="connsiteY17" fmla="*/ 113722 h 174186"/>
                <a:gd name="connsiteX18" fmla="*/ 206767 w 286654"/>
                <a:gd name="connsiteY18" fmla="*/ 112782 h 174186"/>
                <a:gd name="connsiteX19" fmla="*/ 202068 w 286654"/>
                <a:gd name="connsiteY19" fmla="*/ 114349 h 174186"/>
                <a:gd name="connsiteX20" fmla="*/ 198309 w 286654"/>
                <a:gd name="connsiteY20" fmla="*/ 117481 h 174186"/>
                <a:gd name="connsiteX21" fmla="*/ 196742 w 286654"/>
                <a:gd name="connsiteY21" fmla="*/ 120928 h 174186"/>
                <a:gd name="connsiteX22" fmla="*/ 197995 w 286654"/>
                <a:gd name="connsiteY22" fmla="*/ 125000 h 174186"/>
                <a:gd name="connsiteX23" fmla="*/ 198622 w 286654"/>
                <a:gd name="connsiteY23" fmla="*/ 130953 h 174186"/>
                <a:gd name="connsiteX24" fmla="*/ 191730 w 286654"/>
                <a:gd name="connsiteY24" fmla="*/ 139725 h 174186"/>
                <a:gd name="connsiteX25" fmla="*/ 165414 w 286654"/>
                <a:gd name="connsiteY25" fmla="*/ 149123 h 174186"/>
                <a:gd name="connsiteX26" fmla="*/ 120301 w 286654"/>
                <a:gd name="connsiteY26" fmla="*/ 158835 h 174186"/>
                <a:gd name="connsiteX27" fmla="*/ 77068 w 286654"/>
                <a:gd name="connsiteY27" fmla="*/ 174186 h 174186"/>
                <a:gd name="connsiteX28" fmla="*/ 46366 w 286654"/>
                <a:gd name="connsiteY28" fmla="*/ 141605 h 174186"/>
                <a:gd name="connsiteX29" fmla="*/ 35088 w 286654"/>
                <a:gd name="connsiteY29" fmla="*/ 131579 h 174186"/>
                <a:gd name="connsiteX30" fmla="*/ 13471 w 286654"/>
                <a:gd name="connsiteY30" fmla="*/ 117481 h 174186"/>
                <a:gd name="connsiteX31" fmla="*/ 0 w 286654"/>
                <a:gd name="connsiteY31" fmla="*/ 106517 h 174186"/>
                <a:gd name="connsiteX32" fmla="*/ 10338 w 286654"/>
                <a:gd name="connsiteY32" fmla="*/ 91479 h 174186"/>
                <a:gd name="connsiteX33" fmla="*/ 14098 w 286654"/>
                <a:gd name="connsiteY33" fmla="*/ 88346 h 174186"/>
                <a:gd name="connsiteX34" fmla="*/ 18797 w 286654"/>
                <a:gd name="connsiteY34" fmla="*/ 85840 h 174186"/>
                <a:gd name="connsiteX35" fmla="*/ 26316 w 286654"/>
                <a:gd name="connsiteY35" fmla="*/ 83334 h 174186"/>
                <a:gd name="connsiteX36" fmla="*/ 29135 w 286654"/>
                <a:gd name="connsiteY36" fmla="*/ 80201 h 174186"/>
                <a:gd name="connsiteX37" fmla="*/ 31015 w 286654"/>
                <a:gd name="connsiteY37" fmla="*/ 74248 h 174186"/>
                <a:gd name="connsiteX38" fmla="*/ 33521 w 286654"/>
                <a:gd name="connsiteY38" fmla="*/ 73308 h 174186"/>
                <a:gd name="connsiteX39" fmla="*/ 38847 w 286654"/>
                <a:gd name="connsiteY39" fmla="*/ 74875 h 174186"/>
                <a:gd name="connsiteX40" fmla="*/ 42920 w 286654"/>
                <a:gd name="connsiteY40" fmla="*/ 78635 h 174186"/>
                <a:gd name="connsiteX41" fmla="*/ 50752 w 286654"/>
                <a:gd name="connsiteY41" fmla="*/ 88659 h 174186"/>
                <a:gd name="connsiteX42" fmla="*/ 53885 w 286654"/>
                <a:gd name="connsiteY42" fmla="*/ 91792 h 174186"/>
                <a:gd name="connsiteX43" fmla="*/ 57958 w 286654"/>
                <a:gd name="connsiteY43" fmla="*/ 92106 h 174186"/>
                <a:gd name="connsiteX44" fmla="*/ 62970 w 286654"/>
                <a:gd name="connsiteY44" fmla="*/ 89913 h 174186"/>
                <a:gd name="connsiteX45" fmla="*/ 75501 w 286654"/>
                <a:gd name="connsiteY45" fmla="*/ 78008 h 174186"/>
                <a:gd name="connsiteX46" fmla="*/ 80201 w 286654"/>
                <a:gd name="connsiteY46" fmla="*/ 74875 h 174186"/>
                <a:gd name="connsiteX47" fmla="*/ 85213 w 286654"/>
                <a:gd name="connsiteY47" fmla="*/ 73622 h 174186"/>
                <a:gd name="connsiteX48" fmla="*/ 92732 w 286654"/>
                <a:gd name="connsiteY48" fmla="*/ 75815 h 174186"/>
                <a:gd name="connsiteX49" fmla="*/ 98684 w 286654"/>
                <a:gd name="connsiteY49" fmla="*/ 73935 h 174186"/>
                <a:gd name="connsiteX50" fmla="*/ 106516 w 286654"/>
                <a:gd name="connsiteY50" fmla="*/ 59211 h 174186"/>
                <a:gd name="connsiteX51" fmla="*/ 107456 w 286654"/>
                <a:gd name="connsiteY51" fmla="*/ 48873 h 174186"/>
                <a:gd name="connsiteX52" fmla="*/ 124374 w 286654"/>
                <a:gd name="connsiteY52" fmla="*/ 18797 h 174186"/>
                <a:gd name="connsiteX53" fmla="*/ 145364 w 286654"/>
                <a:gd name="connsiteY53" fmla="*/ 0 h 174186"/>
                <a:gd name="connsiteX54" fmla="*/ 166040 w 286654"/>
                <a:gd name="connsiteY54" fmla="*/ 12531 h 174186"/>
                <a:gd name="connsiteX55" fmla="*/ 171680 w 286654"/>
                <a:gd name="connsiteY55" fmla="*/ 14411 h 174186"/>
                <a:gd name="connsiteX56" fmla="*/ 189223 w 286654"/>
                <a:gd name="connsiteY56" fmla="*/ 15351 h 174186"/>
                <a:gd name="connsiteX57" fmla="*/ 194863 w 286654"/>
                <a:gd name="connsiteY57" fmla="*/ 16604 h 174186"/>
                <a:gd name="connsiteX58" fmla="*/ 199875 w 286654"/>
                <a:gd name="connsiteY58" fmla="*/ 19111 h 174186"/>
                <a:gd name="connsiteX59" fmla="*/ 204261 w 286654"/>
                <a:gd name="connsiteY59" fmla="*/ 22243 h 174186"/>
                <a:gd name="connsiteX60" fmla="*/ 223371 w 286654"/>
                <a:gd name="connsiteY60" fmla="*/ 44173 h 174186"/>
                <a:gd name="connsiteX61" fmla="*/ 229950 w 286654"/>
                <a:gd name="connsiteY61" fmla="*/ 50125 h 174186"/>
                <a:gd name="connsiteX62" fmla="*/ 237469 w 286654"/>
                <a:gd name="connsiteY62" fmla="*/ 54825 h 174186"/>
                <a:gd name="connsiteX63" fmla="*/ 258459 w 286654"/>
                <a:gd name="connsiteY63" fmla="*/ 62657 h 17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86654" h="174186">
                  <a:moveTo>
                    <a:pt x="258459" y="62657"/>
                  </a:moveTo>
                  <a:lnTo>
                    <a:pt x="269737" y="77381"/>
                  </a:lnTo>
                  <a:lnTo>
                    <a:pt x="272244" y="88659"/>
                  </a:lnTo>
                  <a:lnTo>
                    <a:pt x="273497" y="90226"/>
                  </a:lnTo>
                  <a:lnTo>
                    <a:pt x="280076" y="93046"/>
                  </a:lnTo>
                  <a:lnTo>
                    <a:pt x="284775" y="97118"/>
                  </a:lnTo>
                  <a:lnTo>
                    <a:pt x="286341" y="100564"/>
                  </a:lnTo>
                  <a:lnTo>
                    <a:pt x="286655" y="104637"/>
                  </a:lnTo>
                  <a:lnTo>
                    <a:pt x="286341" y="111843"/>
                  </a:lnTo>
                  <a:lnTo>
                    <a:pt x="284148" y="118735"/>
                  </a:lnTo>
                  <a:lnTo>
                    <a:pt x="280389" y="123747"/>
                  </a:lnTo>
                  <a:lnTo>
                    <a:pt x="271930" y="129700"/>
                  </a:lnTo>
                  <a:lnTo>
                    <a:pt x="266291" y="132206"/>
                  </a:lnTo>
                  <a:lnTo>
                    <a:pt x="258772" y="133146"/>
                  </a:lnTo>
                  <a:lnTo>
                    <a:pt x="245615" y="130953"/>
                  </a:lnTo>
                  <a:lnTo>
                    <a:pt x="234336" y="127507"/>
                  </a:lnTo>
                  <a:lnTo>
                    <a:pt x="223998" y="122494"/>
                  </a:lnTo>
                  <a:lnTo>
                    <a:pt x="210840" y="113722"/>
                  </a:lnTo>
                  <a:lnTo>
                    <a:pt x="206767" y="112782"/>
                  </a:lnTo>
                  <a:lnTo>
                    <a:pt x="202068" y="114349"/>
                  </a:lnTo>
                  <a:lnTo>
                    <a:pt x="198309" y="117481"/>
                  </a:lnTo>
                  <a:lnTo>
                    <a:pt x="196742" y="120928"/>
                  </a:lnTo>
                  <a:lnTo>
                    <a:pt x="197995" y="125000"/>
                  </a:lnTo>
                  <a:lnTo>
                    <a:pt x="198622" y="130953"/>
                  </a:lnTo>
                  <a:lnTo>
                    <a:pt x="191730" y="139725"/>
                  </a:lnTo>
                  <a:lnTo>
                    <a:pt x="165414" y="149123"/>
                  </a:lnTo>
                  <a:lnTo>
                    <a:pt x="120301" y="158835"/>
                  </a:lnTo>
                  <a:lnTo>
                    <a:pt x="77068" y="174186"/>
                  </a:lnTo>
                  <a:lnTo>
                    <a:pt x="46366" y="141605"/>
                  </a:lnTo>
                  <a:lnTo>
                    <a:pt x="35088" y="131579"/>
                  </a:lnTo>
                  <a:lnTo>
                    <a:pt x="13471" y="117481"/>
                  </a:lnTo>
                  <a:lnTo>
                    <a:pt x="0" y="106517"/>
                  </a:lnTo>
                  <a:lnTo>
                    <a:pt x="10338" y="91479"/>
                  </a:lnTo>
                  <a:lnTo>
                    <a:pt x="14098" y="88346"/>
                  </a:lnTo>
                  <a:lnTo>
                    <a:pt x="18797" y="85840"/>
                  </a:lnTo>
                  <a:lnTo>
                    <a:pt x="26316" y="83334"/>
                  </a:lnTo>
                  <a:lnTo>
                    <a:pt x="29135" y="80201"/>
                  </a:lnTo>
                  <a:lnTo>
                    <a:pt x="31015" y="74248"/>
                  </a:lnTo>
                  <a:lnTo>
                    <a:pt x="33521" y="73308"/>
                  </a:lnTo>
                  <a:lnTo>
                    <a:pt x="38847" y="74875"/>
                  </a:lnTo>
                  <a:lnTo>
                    <a:pt x="42920" y="78635"/>
                  </a:lnTo>
                  <a:lnTo>
                    <a:pt x="50752" y="88659"/>
                  </a:lnTo>
                  <a:lnTo>
                    <a:pt x="53885" y="91792"/>
                  </a:lnTo>
                  <a:lnTo>
                    <a:pt x="57958" y="92106"/>
                  </a:lnTo>
                  <a:lnTo>
                    <a:pt x="62970" y="89913"/>
                  </a:lnTo>
                  <a:lnTo>
                    <a:pt x="75501" y="78008"/>
                  </a:lnTo>
                  <a:lnTo>
                    <a:pt x="80201" y="74875"/>
                  </a:lnTo>
                  <a:lnTo>
                    <a:pt x="85213" y="73622"/>
                  </a:lnTo>
                  <a:lnTo>
                    <a:pt x="92732" y="75815"/>
                  </a:lnTo>
                  <a:lnTo>
                    <a:pt x="98684" y="73935"/>
                  </a:lnTo>
                  <a:lnTo>
                    <a:pt x="106516" y="59211"/>
                  </a:lnTo>
                  <a:lnTo>
                    <a:pt x="107456" y="48873"/>
                  </a:lnTo>
                  <a:lnTo>
                    <a:pt x="124374" y="18797"/>
                  </a:lnTo>
                  <a:lnTo>
                    <a:pt x="145364" y="0"/>
                  </a:lnTo>
                  <a:lnTo>
                    <a:pt x="166040" y="12531"/>
                  </a:lnTo>
                  <a:lnTo>
                    <a:pt x="171680" y="14411"/>
                  </a:lnTo>
                  <a:lnTo>
                    <a:pt x="189223" y="15351"/>
                  </a:lnTo>
                  <a:lnTo>
                    <a:pt x="194863" y="16604"/>
                  </a:lnTo>
                  <a:lnTo>
                    <a:pt x="199875" y="19111"/>
                  </a:lnTo>
                  <a:lnTo>
                    <a:pt x="204261" y="22243"/>
                  </a:lnTo>
                  <a:lnTo>
                    <a:pt x="223371" y="44173"/>
                  </a:lnTo>
                  <a:lnTo>
                    <a:pt x="229950" y="50125"/>
                  </a:lnTo>
                  <a:lnTo>
                    <a:pt x="237469" y="54825"/>
                  </a:lnTo>
                  <a:lnTo>
                    <a:pt x="258459" y="62657"/>
                  </a:lnTo>
                  <a:close/>
                </a:path>
              </a:pathLst>
            </a:custGeom>
            <a:grpFill/>
            <a:ln w="6248" cap="rnd">
              <a:solidFill>
                <a:srgbClr val="0070C0"/>
              </a:solidFill>
              <a:prstDash val="solid"/>
              <a:round/>
            </a:ln>
          </p:spPr>
          <p:txBody>
            <a:bodyPr rtlCol="0" anchor="ctr"/>
            <a:lstStyle/>
            <a:p>
              <a:endParaRPr lang="vi-VN"/>
            </a:p>
          </p:txBody>
        </p:sp>
        <p:sp>
          <p:nvSpPr>
            <p:cNvPr id="125" name="Freeform: Shape 124">
              <a:hlinkClick r:id="" action="ppaction://noaction"/>
              <a:extLst>
                <a:ext uri="{FF2B5EF4-FFF2-40B4-BE49-F238E27FC236}">
                  <a16:creationId xmlns:a16="http://schemas.microsoft.com/office/drawing/2014/main" id="{53E63EEE-6044-4F21-A900-2B57AC77E082}"/>
                </a:ext>
              </a:extLst>
            </p:cNvPr>
            <p:cNvSpPr/>
            <p:nvPr/>
          </p:nvSpPr>
          <p:spPr>
            <a:xfrm>
              <a:off x="3682331" y="5908580"/>
              <a:ext cx="320489" cy="286341"/>
            </a:xfrm>
            <a:custGeom>
              <a:avLst/>
              <a:gdLst>
                <a:gd name="connsiteX0" fmla="*/ 133772 w 320489"/>
                <a:gd name="connsiteY0" fmla="*/ 5012 h 286341"/>
                <a:gd name="connsiteX1" fmla="*/ 135339 w 320489"/>
                <a:gd name="connsiteY1" fmla="*/ 13158 h 286341"/>
                <a:gd name="connsiteX2" fmla="*/ 139725 w 320489"/>
                <a:gd name="connsiteY2" fmla="*/ 18797 h 286341"/>
                <a:gd name="connsiteX3" fmla="*/ 144424 w 320489"/>
                <a:gd name="connsiteY3" fmla="*/ 22556 h 286341"/>
                <a:gd name="connsiteX4" fmla="*/ 155702 w 320489"/>
                <a:gd name="connsiteY4" fmla="*/ 29762 h 286341"/>
                <a:gd name="connsiteX5" fmla="*/ 162281 w 320489"/>
                <a:gd name="connsiteY5" fmla="*/ 36028 h 286341"/>
                <a:gd name="connsiteX6" fmla="*/ 188910 w 320489"/>
                <a:gd name="connsiteY6" fmla="*/ 67982 h 286341"/>
                <a:gd name="connsiteX7" fmla="*/ 279449 w 320489"/>
                <a:gd name="connsiteY7" fmla="*/ 153822 h 286341"/>
                <a:gd name="connsiteX8" fmla="*/ 303572 w 320489"/>
                <a:gd name="connsiteY8" fmla="*/ 171366 h 286341"/>
                <a:gd name="connsiteX9" fmla="*/ 320489 w 320489"/>
                <a:gd name="connsiteY9" fmla="*/ 177319 h 286341"/>
                <a:gd name="connsiteX10" fmla="*/ 320489 w 320489"/>
                <a:gd name="connsiteY10" fmla="*/ 191103 h 286341"/>
                <a:gd name="connsiteX11" fmla="*/ 318296 w 320489"/>
                <a:gd name="connsiteY11" fmla="*/ 198935 h 286341"/>
                <a:gd name="connsiteX12" fmla="*/ 314537 w 320489"/>
                <a:gd name="connsiteY12" fmla="*/ 208960 h 286341"/>
                <a:gd name="connsiteX13" fmla="*/ 276003 w 320489"/>
                <a:gd name="connsiteY13" fmla="*/ 257519 h 286341"/>
                <a:gd name="connsiteX14" fmla="*/ 271930 w 320489"/>
                <a:gd name="connsiteY14" fmla="*/ 260339 h 286341"/>
                <a:gd name="connsiteX15" fmla="*/ 269424 w 320489"/>
                <a:gd name="connsiteY15" fmla="*/ 264411 h 286341"/>
                <a:gd name="connsiteX16" fmla="*/ 267858 w 320489"/>
                <a:gd name="connsiteY16" fmla="*/ 267858 h 286341"/>
                <a:gd name="connsiteX17" fmla="*/ 270364 w 320489"/>
                <a:gd name="connsiteY17" fmla="*/ 284148 h 286341"/>
                <a:gd name="connsiteX18" fmla="*/ 272244 w 320489"/>
                <a:gd name="connsiteY18" fmla="*/ 286341 h 286341"/>
                <a:gd name="connsiteX19" fmla="*/ 251254 w 320489"/>
                <a:gd name="connsiteY19" fmla="*/ 278509 h 286341"/>
                <a:gd name="connsiteX20" fmla="*/ 243735 w 320489"/>
                <a:gd name="connsiteY20" fmla="*/ 273810 h 286341"/>
                <a:gd name="connsiteX21" fmla="*/ 237156 w 320489"/>
                <a:gd name="connsiteY21" fmla="*/ 267858 h 286341"/>
                <a:gd name="connsiteX22" fmla="*/ 218046 w 320489"/>
                <a:gd name="connsiteY22" fmla="*/ 245928 h 286341"/>
                <a:gd name="connsiteX23" fmla="*/ 213660 w 320489"/>
                <a:gd name="connsiteY23" fmla="*/ 242795 h 286341"/>
                <a:gd name="connsiteX24" fmla="*/ 208647 w 320489"/>
                <a:gd name="connsiteY24" fmla="*/ 240289 h 286341"/>
                <a:gd name="connsiteX25" fmla="*/ 203008 w 320489"/>
                <a:gd name="connsiteY25" fmla="*/ 239035 h 286341"/>
                <a:gd name="connsiteX26" fmla="*/ 185464 w 320489"/>
                <a:gd name="connsiteY26" fmla="*/ 238096 h 286341"/>
                <a:gd name="connsiteX27" fmla="*/ 179825 w 320489"/>
                <a:gd name="connsiteY27" fmla="*/ 236216 h 286341"/>
                <a:gd name="connsiteX28" fmla="*/ 159148 w 320489"/>
                <a:gd name="connsiteY28" fmla="*/ 223684 h 286341"/>
                <a:gd name="connsiteX29" fmla="*/ 151943 w 320489"/>
                <a:gd name="connsiteY29" fmla="*/ 219299 h 286341"/>
                <a:gd name="connsiteX30" fmla="*/ 148497 w 320489"/>
                <a:gd name="connsiteY30" fmla="*/ 216166 h 286341"/>
                <a:gd name="connsiteX31" fmla="*/ 145050 w 320489"/>
                <a:gd name="connsiteY31" fmla="*/ 211467 h 286341"/>
                <a:gd name="connsiteX32" fmla="*/ 137218 w 320489"/>
                <a:gd name="connsiteY32" fmla="*/ 196429 h 286341"/>
                <a:gd name="connsiteX33" fmla="*/ 134086 w 320489"/>
                <a:gd name="connsiteY33" fmla="*/ 191730 h 286341"/>
                <a:gd name="connsiteX34" fmla="*/ 130013 w 320489"/>
                <a:gd name="connsiteY34" fmla="*/ 187657 h 286341"/>
                <a:gd name="connsiteX35" fmla="*/ 125627 w 320489"/>
                <a:gd name="connsiteY35" fmla="*/ 184211 h 286341"/>
                <a:gd name="connsiteX36" fmla="*/ 82707 w 320489"/>
                <a:gd name="connsiteY36" fmla="*/ 162908 h 286341"/>
                <a:gd name="connsiteX37" fmla="*/ 75815 w 320489"/>
                <a:gd name="connsiteY37" fmla="*/ 157582 h 286341"/>
                <a:gd name="connsiteX38" fmla="*/ 72055 w 320489"/>
                <a:gd name="connsiteY38" fmla="*/ 151943 h 286341"/>
                <a:gd name="connsiteX39" fmla="*/ 70802 w 320489"/>
                <a:gd name="connsiteY39" fmla="*/ 145363 h 286341"/>
                <a:gd name="connsiteX40" fmla="*/ 72055 w 320489"/>
                <a:gd name="connsiteY40" fmla="*/ 132206 h 286341"/>
                <a:gd name="connsiteX41" fmla="*/ 71429 w 320489"/>
                <a:gd name="connsiteY41" fmla="*/ 127506 h 286341"/>
                <a:gd name="connsiteX42" fmla="*/ 68296 w 320489"/>
                <a:gd name="connsiteY42" fmla="*/ 112782 h 286341"/>
                <a:gd name="connsiteX43" fmla="*/ 58584 w 320489"/>
                <a:gd name="connsiteY43" fmla="*/ 112155 h 286341"/>
                <a:gd name="connsiteX44" fmla="*/ 41040 w 320489"/>
                <a:gd name="connsiteY44" fmla="*/ 113095 h 286341"/>
                <a:gd name="connsiteX45" fmla="*/ 36028 w 320489"/>
                <a:gd name="connsiteY45" fmla="*/ 110589 h 286341"/>
                <a:gd name="connsiteX46" fmla="*/ 34148 w 320489"/>
                <a:gd name="connsiteY46" fmla="*/ 100877 h 286341"/>
                <a:gd name="connsiteX47" fmla="*/ 32581 w 320489"/>
                <a:gd name="connsiteY47" fmla="*/ 97431 h 286341"/>
                <a:gd name="connsiteX48" fmla="*/ 16291 w 320489"/>
                <a:gd name="connsiteY48" fmla="*/ 79574 h 286341"/>
                <a:gd name="connsiteX49" fmla="*/ 13784 w 320489"/>
                <a:gd name="connsiteY49" fmla="*/ 67982 h 286341"/>
                <a:gd name="connsiteX50" fmla="*/ 7832 w 320489"/>
                <a:gd name="connsiteY50" fmla="*/ 63283 h 286341"/>
                <a:gd name="connsiteX51" fmla="*/ 4699 w 320489"/>
                <a:gd name="connsiteY51" fmla="*/ 57644 h 286341"/>
                <a:gd name="connsiteX52" fmla="*/ 2820 w 320489"/>
                <a:gd name="connsiteY52" fmla="*/ 51065 h 286341"/>
                <a:gd name="connsiteX53" fmla="*/ 0 w 320489"/>
                <a:gd name="connsiteY53" fmla="*/ 31015 h 286341"/>
                <a:gd name="connsiteX54" fmla="*/ 18797 w 320489"/>
                <a:gd name="connsiteY54" fmla="*/ 34461 h 286341"/>
                <a:gd name="connsiteX55" fmla="*/ 25376 w 320489"/>
                <a:gd name="connsiteY55" fmla="*/ 38847 h 286341"/>
                <a:gd name="connsiteX56" fmla="*/ 40100 w 320489"/>
                <a:gd name="connsiteY56" fmla="*/ 51692 h 286341"/>
                <a:gd name="connsiteX57" fmla="*/ 46366 w 320489"/>
                <a:gd name="connsiteY57" fmla="*/ 53885 h 286341"/>
                <a:gd name="connsiteX58" fmla="*/ 50439 w 320489"/>
                <a:gd name="connsiteY58" fmla="*/ 49812 h 286341"/>
                <a:gd name="connsiteX59" fmla="*/ 62970 w 320489"/>
                <a:gd name="connsiteY59" fmla="*/ 23809 h 286341"/>
                <a:gd name="connsiteX60" fmla="*/ 80201 w 320489"/>
                <a:gd name="connsiteY60" fmla="*/ 3759 h 286341"/>
                <a:gd name="connsiteX61" fmla="*/ 85527 w 320489"/>
                <a:gd name="connsiteY61" fmla="*/ 0 h 286341"/>
                <a:gd name="connsiteX62" fmla="*/ 87719 w 320489"/>
                <a:gd name="connsiteY62" fmla="*/ 940 h 286341"/>
                <a:gd name="connsiteX63" fmla="*/ 99624 w 320489"/>
                <a:gd name="connsiteY63" fmla="*/ 4386 h 286341"/>
                <a:gd name="connsiteX64" fmla="*/ 109023 w 320489"/>
                <a:gd name="connsiteY64" fmla="*/ 9399 h 286341"/>
                <a:gd name="connsiteX65" fmla="*/ 112469 w 320489"/>
                <a:gd name="connsiteY65" fmla="*/ 9712 h 286341"/>
                <a:gd name="connsiteX66" fmla="*/ 133772 w 320489"/>
                <a:gd name="connsiteY66" fmla="*/ 5012 h 28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20489" h="286341">
                  <a:moveTo>
                    <a:pt x="133772" y="5012"/>
                  </a:moveTo>
                  <a:lnTo>
                    <a:pt x="135339" y="13158"/>
                  </a:lnTo>
                  <a:lnTo>
                    <a:pt x="139725" y="18797"/>
                  </a:lnTo>
                  <a:lnTo>
                    <a:pt x="144424" y="22556"/>
                  </a:lnTo>
                  <a:lnTo>
                    <a:pt x="155702" y="29762"/>
                  </a:lnTo>
                  <a:lnTo>
                    <a:pt x="162281" y="36028"/>
                  </a:lnTo>
                  <a:lnTo>
                    <a:pt x="188910" y="67982"/>
                  </a:lnTo>
                  <a:lnTo>
                    <a:pt x="279449" y="153822"/>
                  </a:lnTo>
                  <a:lnTo>
                    <a:pt x="303572" y="171366"/>
                  </a:lnTo>
                  <a:lnTo>
                    <a:pt x="320489" y="177319"/>
                  </a:lnTo>
                  <a:lnTo>
                    <a:pt x="320489" y="191103"/>
                  </a:lnTo>
                  <a:lnTo>
                    <a:pt x="318296" y="198935"/>
                  </a:lnTo>
                  <a:lnTo>
                    <a:pt x="314537" y="208960"/>
                  </a:lnTo>
                  <a:lnTo>
                    <a:pt x="276003" y="257519"/>
                  </a:lnTo>
                  <a:lnTo>
                    <a:pt x="271930" y="260339"/>
                  </a:lnTo>
                  <a:lnTo>
                    <a:pt x="269424" y="264411"/>
                  </a:lnTo>
                  <a:lnTo>
                    <a:pt x="267858" y="267858"/>
                  </a:lnTo>
                  <a:lnTo>
                    <a:pt x="270364" y="284148"/>
                  </a:lnTo>
                  <a:lnTo>
                    <a:pt x="272244" y="286341"/>
                  </a:lnTo>
                  <a:lnTo>
                    <a:pt x="251254" y="278509"/>
                  </a:lnTo>
                  <a:lnTo>
                    <a:pt x="243735" y="273810"/>
                  </a:lnTo>
                  <a:lnTo>
                    <a:pt x="237156" y="267858"/>
                  </a:lnTo>
                  <a:lnTo>
                    <a:pt x="218046" y="245928"/>
                  </a:lnTo>
                  <a:lnTo>
                    <a:pt x="213660" y="242795"/>
                  </a:lnTo>
                  <a:lnTo>
                    <a:pt x="208647" y="240289"/>
                  </a:lnTo>
                  <a:lnTo>
                    <a:pt x="203008" y="239035"/>
                  </a:lnTo>
                  <a:lnTo>
                    <a:pt x="185464" y="238096"/>
                  </a:lnTo>
                  <a:lnTo>
                    <a:pt x="179825" y="236216"/>
                  </a:lnTo>
                  <a:lnTo>
                    <a:pt x="159148" y="223684"/>
                  </a:lnTo>
                  <a:lnTo>
                    <a:pt x="151943" y="219299"/>
                  </a:lnTo>
                  <a:lnTo>
                    <a:pt x="148497" y="216166"/>
                  </a:lnTo>
                  <a:lnTo>
                    <a:pt x="145050" y="211467"/>
                  </a:lnTo>
                  <a:lnTo>
                    <a:pt x="137218" y="196429"/>
                  </a:lnTo>
                  <a:lnTo>
                    <a:pt x="134086" y="191730"/>
                  </a:lnTo>
                  <a:lnTo>
                    <a:pt x="130013" y="187657"/>
                  </a:lnTo>
                  <a:lnTo>
                    <a:pt x="125627" y="184211"/>
                  </a:lnTo>
                  <a:lnTo>
                    <a:pt x="82707" y="162908"/>
                  </a:lnTo>
                  <a:lnTo>
                    <a:pt x="75815" y="157582"/>
                  </a:lnTo>
                  <a:lnTo>
                    <a:pt x="72055" y="151943"/>
                  </a:lnTo>
                  <a:lnTo>
                    <a:pt x="70802" y="145363"/>
                  </a:lnTo>
                  <a:lnTo>
                    <a:pt x="72055" y="132206"/>
                  </a:lnTo>
                  <a:lnTo>
                    <a:pt x="71429" y="127506"/>
                  </a:lnTo>
                  <a:lnTo>
                    <a:pt x="68296" y="112782"/>
                  </a:lnTo>
                  <a:lnTo>
                    <a:pt x="58584" y="112155"/>
                  </a:lnTo>
                  <a:lnTo>
                    <a:pt x="41040" y="113095"/>
                  </a:lnTo>
                  <a:lnTo>
                    <a:pt x="36028" y="110589"/>
                  </a:lnTo>
                  <a:lnTo>
                    <a:pt x="34148" y="100877"/>
                  </a:lnTo>
                  <a:lnTo>
                    <a:pt x="32581" y="97431"/>
                  </a:lnTo>
                  <a:lnTo>
                    <a:pt x="16291" y="79574"/>
                  </a:lnTo>
                  <a:lnTo>
                    <a:pt x="13784" y="67982"/>
                  </a:lnTo>
                  <a:lnTo>
                    <a:pt x="7832" y="63283"/>
                  </a:lnTo>
                  <a:lnTo>
                    <a:pt x="4699" y="57644"/>
                  </a:lnTo>
                  <a:lnTo>
                    <a:pt x="2820" y="51065"/>
                  </a:lnTo>
                  <a:lnTo>
                    <a:pt x="0" y="31015"/>
                  </a:lnTo>
                  <a:lnTo>
                    <a:pt x="18797" y="34461"/>
                  </a:lnTo>
                  <a:lnTo>
                    <a:pt x="25376" y="38847"/>
                  </a:lnTo>
                  <a:lnTo>
                    <a:pt x="40100" y="51692"/>
                  </a:lnTo>
                  <a:lnTo>
                    <a:pt x="46366" y="53885"/>
                  </a:lnTo>
                  <a:lnTo>
                    <a:pt x="50439" y="49812"/>
                  </a:lnTo>
                  <a:lnTo>
                    <a:pt x="62970" y="23809"/>
                  </a:lnTo>
                  <a:lnTo>
                    <a:pt x="80201" y="3759"/>
                  </a:lnTo>
                  <a:lnTo>
                    <a:pt x="85527" y="0"/>
                  </a:lnTo>
                  <a:lnTo>
                    <a:pt x="87719" y="940"/>
                  </a:lnTo>
                  <a:lnTo>
                    <a:pt x="99624" y="4386"/>
                  </a:lnTo>
                  <a:lnTo>
                    <a:pt x="109023" y="9399"/>
                  </a:lnTo>
                  <a:lnTo>
                    <a:pt x="112469" y="9712"/>
                  </a:lnTo>
                  <a:lnTo>
                    <a:pt x="133772" y="5012"/>
                  </a:lnTo>
                  <a:close/>
                </a:path>
              </a:pathLst>
            </a:custGeom>
            <a:grpFill/>
            <a:ln w="6248" cap="rnd">
              <a:solidFill>
                <a:srgbClr val="0070C0"/>
              </a:solidFill>
              <a:prstDash val="solid"/>
              <a:round/>
            </a:ln>
          </p:spPr>
          <p:txBody>
            <a:bodyPr rtlCol="0" anchor="ctr"/>
            <a:lstStyle/>
            <a:p>
              <a:endParaRPr lang="vi-VN"/>
            </a:p>
          </p:txBody>
        </p:sp>
        <p:sp>
          <p:nvSpPr>
            <p:cNvPr id="126" name="Freeform: Shape 125">
              <a:hlinkClick r:id="" action="ppaction://noaction"/>
              <a:extLst>
                <a:ext uri="{FF2B5EF4-FFF2-40B4-BE49-F238E27FC236}">
                  <a16:creationId xmlns:a16="http://schemas.microsoft.com/office/drawing/2014/main" id="{3DC0D406-C549-406C-8A3F-B70297522139}"/>
                </a:ext>
              </a:extLst>
            </p:cNvPr>
            <p:cNvSpPr/>
            <p:nvPr/>
          </p:nvSpPr>
          <p:spPr>
            <a:xfrm>
              <a:off x="4173246" y="5833392"/>
              <a:ext cx="281329" cy="331454"/>
            </a:xfrm>
            <a:custGeom>
              <a:avLst/>
              <a:gdLst>
                <a:gd name="connsiteX0" fmla="*/ 279136 w 281329"/>
                <a:gd name="connsiteY0" fmla="*/ 270677 h 331454"/>
                <a:gd name="connsiteX1" fmla="*/ 281329 w 281329"/>
                <a:gd name="connsiteY1" fmla="*/ 275063 h 331454"/>
                <a:gd name="connsiteX2" fmla="*/ 275377 w 281329"/>
                <a:gd name="connsiteY2" fmla="*/ 278196 h 331454"/>
                <a:gd name="connsiteX3" fmla="*/ 271931 w 281329"/>
                <a:gd name="connsiteY3" fmla="*/ 280702 h 331454"/>
                <a:gd name="connsiteX4" fmla="*/ 269737 w 281329"/>
                <a:gd name="connsiteY4" fmla="*/ 283835 h 331454"/>
                <a:gd name="connsiteX5" fmla="*/ 266918 w 281329"/>
                <a:gd name="connsiteY5" fmla="*/ 283835 h 331454"/>
                <a:gd name="connsiteX6" fmla="*/ 268171 w 281329"/>
                <a:gd name="connsiteY6" fmla="*/ 277256 h 331454"/>
                <a:gd name="connsiteX7" fmla="*/ 272244 w 281329"/>
                <a:gd name="connsiteY7" fmla="*/ 273497 h 331454"/>
                <a:gd name="connsiteX8" fmla="*/ 279136 w 281329"/>
                <a:gd name="connsiteY8" fmla="*/ 270677 h 331454"/>
                <a:gd name="connsiteX9" fmla="*/ 248434 w 281329"/>
                <a:gd name="connsiteY9" fmla="*/ 272557 h 331454"/>
                <a:gd name="connsiteX10" fmla="*/ 246554 w 281329"/>
                <a:gd name="connsiteY10" fmla="*/ 285715 h 331454"/>
                <a:gd name="connsiteX11" fmla="*/ 237469 w 281329"/>
                <a:gd name="connsiteY11" fmla="*/ 307958 h 331454"/>
                <a:gd name="connsiteX12" fmla="*/ 240602 w 281329"/>
                <a:gd name="connsiteY12" fmla="*/ 307958 h 331454"/>
                <a:gd name="connsiteX13" fmla="*/ 243422 w 281329"/>
                <a:gd name="connsiteY13" fmla="*/ 302005 h 331454"/>
                <a:gd name="connsiteX14" fmla="*/ 252507 w 281329"/>
                <a:gd name="connsiteY14" fmla="*/ 307958 h 331454"/>
                <a:gd name="connsiteX15" fmla="*/ 257206 w 281329"/>
                <a:gd name="connsiteY15" fmla="*/ 311717 h 331454"/>
                <a:gd name="connsiteX16" fmla="*/ 260966 w 281329"/>
                <a:gd name="connsiteY16" fmla="*/ 316730 h 331454"/>
                <a:gd name="connsiteX17" fmla="*/ 240289 w 281329"/>
                <a:gd name="connsiteY17" fmla="*/ 321742 h 331454"/>
                <a:gd name="connsiteX18" fmla="*/ 231517 w 281329"/>
                <a:gd name="connsiteY18" fmla="*/ 325502 h 331454"/>
                <a:gd name="connsiteX19" fmla="*/ 225878 w 281329"/>
                <a:gd name="connsiteY19" fmla="*/ 331454 h 331454"/>
                <a:gd name="connsiteX20" fmla="*/ 223058 w 281329"/>
                <a:gd name="connsiteY20" fmla="*/ 331454 h 331454"/>
                <a:gd name="connsiteX21" fmla="*/ 223058 w 281329"/>
                <a:gd name="connsiteY21" fmla="*/ 323622 h 331454"/>
                <a:gd name="connsiteX22" fmla="*/ 220865 w 281329"/>
                <a:gd name="connsiteY22" fmla="*/ 317669 h 331454"/>
                <a:gd name="connsiteX23" fmla="*/ 218359 w 281329"/>
                <a:gd name="connsiteY23" fmla="*/ 312657 h 331454"/>
                <a:gd name="connsiteX24" fmla="*/ 217106 w 281329"/>
                <a:gd name="connsiteY24" fmla="*/ 307958 h 331454"/>
                <a:gd name="connsiteX25" fmla="*/ 218359 w 281329"/>
                <a:gd name="connsiteY25" fmla="*/ 300126 h 331454"/>
                <a:gd name="connsiteX26" fmla="*/ 224938 w 281329"/>
                <a:gd name="connsiteY26" fmla="*/ 290727 h 331454"/>
                <a:gd name="connsiteX27" fmla="*/ 225878 w 281329"/>
                <a:gd name="connsiteY27" fmla="*/ 283835 h 331454"/>
                <a:gd name="connsiteX28" fmla="*/ 223058 w 281329"/>
                <a:gd name="connsiteY28" fmla="*/ 283835 h 331454"/>
                <a:gd name="connsiteX29" fmla="*/ 223058 w 281329"/>
                <a:gd name="connsiteY29" fmla="*/ 290101 h 331454"/>
                <a:gd name="connsiteX30" fmla="*/ 219299 w 281329"/>
                <a:gd name="connsiteY30" fmla="*/ 280075 h 331454"/>
                <a:gd name="connsiteX31" fmla="*/ 223058 w 281329"/>
                <a:gd name="connsiteY31" fmla="*/ 273497 h 331454"/>
                <a:gd name="connsiteX32" fmla="*/ 230890 w 281329"/>
                <a:gd name="connsiteY32" fmla="*/ 269424 h 331454"/>
                <a:gd name="connsiteX33" fmla="*/ 239662 w 281329"/>
                <a:gd name="connsiteY33" fmla="*/ 266604 h 331454"/>
                <a:gd name="connsiteX34" fmla="*/ 248434 w 281329"/>
                <a:gd name="connsiteY34" fmla="*/ 272557 h 331454"/>
                <a:gd name="connsiteX35" fmla="*/ 237469 w 281329"/>
                <a:gd name="connsiteY35" fmla="*/ 240915 h 331454"/>
                <a:gd name="connsiteX36" fmla="*/ 238409 w 281329"/>
                <a:gd name="connsiteY36" fmla="*/ 245614 h 331454"/>
                <a:gd name="connsiteX37" fmla="*/ 240289 w 281329"/>
                <a:gd name="connsiteY37" fmla="*/ 250313 h 331454"/>
                <a:gd name="connsiteX38" fmla="*/ 240602 w 281329"/>
                <a:gd name="connsiteY38" fmla="*/ 254386 h 331454"/>
                <a:gd name="connsiteX39" fmla="*/ 237469 w 281329"/>
                <a:gd name="connsiteY39" fmla="*/ 257206 h 331454"/>
                <a:gd name="connsiteX40" fmla="*/ 235276 w 281329"/>
                <a:gd name="connsiteY40" fmla="*/ 255640 h 331454"/>
                <a:gd name="connsiteX41" fmla="*/ 232770 w 281329"/>
                <a:gd name="connsiteY41" fmla="*/ 251567 h 331454"/>
                <a:gd name="connsiteX42" fmla="*/ 229011 w 281329"/>
                <a:gd name="connsiteY42" fmla="*/ 242481 h 331454"/>
                <a:gd name="connsiteX43" fmla="*/ 225878 w 281329"/>
                <a:gd name="connsiteY43" fmla="*/ 242481 h 331454"/>
                <a:gd name="connsiteX44" fmla="*/ 227131 w 281329"/>
                <a:gd name="connsiteY44" fmla="*/ 248121 h 331454"/>
                <a:gd name="connsiteX45" fmla="*/ 230890 w 281329"/>
                <a:gd name="connsiteY45" fmla="*/ 255953 h 331454"/>
                <a:gd name="connsiteX46" fmla="*/ 231830 w 281329"/>
                <a:gd name="connsiteY46" fmla="*/ 261592 h 331454"/>
                <a:gd name="connsiteX47" fmla="*/ 229324 w 281329"/>
                <a:gd name="connsiteY47" fmla="*/ 266291 h 331454"/>
                <a:gd name="connsiteX48" fmla="*/ 223685 w 281329"/>
                <a:gd name="connsiteY48" fmla="*/ 264725 h 331454"/>
                <a:gd name="connsiteX49" fmla="*/ 217732 w 281329"/>
                <a:gd name="connsiteY49" fmla="*/ 260652 h 331454"/>
                <a:gd name="connsiteX50" fmla="*/ 214286 w 281329"/>
                <a:gd name="connsiteY50" fmla="*/ 257206 h 331454"/>
                <a:gd name="connsiteX51" fmla="*/ 209274 w 281329"/>
                <a:gd name="connsiteY51" fmla="*/ 249061 h 331454"/>
                <a:gd name="connsiteX52" fmla="*/ 209274 w 281329"/>
                <a:gd name="connsiteY52" fmla="*/ 244675 h 331454"/>
                <a:gd name="connsiteX53" fmla="*/ 213346 w 281329"/>
                <a:gd name="connsiteY53" fmla="*/ 241229 h 331454"/>
                <a:gd name="connsiteX54" fmla="*/ 215853 w 281329"/>
                <a:gd name="connsiteY54" fmla="*/ 229010 h 331454"/>
                <a:gd name="connsiteX55" fmla="*/ 214286 w 281329"/>
                <a:gd name="connsiteY55" fmla="*/ 224938 h 331454"/>
                <a:gd name="connsiteX56" fmla="*/ 208334 w 281329"/>
                <a:gd name="connsiteY56" fmla="*/ 221492 h 331454"/>
                <a:gd name="connsiteX57" fmla="*/ 208334 w 281329"/>
                <a:gd name="connsiteY57" fmla="*/ 218985 h 331454"/>
                <a:gd name="connsiteX58" fmla="*/ 213033 w 281329"/>
                <a:gd name="connsiteY58" fmla="*/ 217732 h 331454"/>
                <a:gd name="connsiteX59" fmla="*/ 218672 w 281329"/>
                <a:gd name="connsiteY59" fmla="*/ 217105 h 331454"/>
                <a:gd name="connsiteX60" fmla="*/ 223058 w 281329"/>
                <a:gd name="connsiteY60" fmla="*/ 217419 h 331454"/>
                <a:gd name="connsiteX61" fmla="*/ 223685 w 281329"/>
                <a:gd name="connsiteY61" fmla="*/ 220552 h 331454"/>
                <a:gd name="connsiteX62" fmla="*/ 233396 w 281329"/>
                <a:gd name="connsiteY62" fmla="*/ 227131 h 331454"/>
                <a:gd name="connsiteX63" fmla="*/ 235589 w 281329"/>
                <a:gd name="connsiteY63" fmla="*/ 230890 h 331454"/>
                <a:gd name="connsiteX64" fmla="*/ 240602 w 281329"/>
                <a:gd name="connsiteY64" fmla="*/ 233396 h 331454"/>
                <a:gd name="connsiteX65" fmla="*/ 240915 w 281329"/>
                <a:gd name="connsiteY65" fmla="*/ 236842 h 331454"/>
                <a:gd name="connsiteX66" fmla="*/ 237469 w 281329"/>
                <a:gd name="connsiteY66" fmla="*/ 240915 h 331454"/>
                <a:gd name="connsiteX67" fmla="*/ 212720 w 281329"/>
                <a:gd name="connsiteY67" fmla="*/ 281329 h 331454"/>
                <a:gd name="connsiteX68" fmla="*/ 217106 w 281329"/>
                <a:gd name="connsiteY68" fmla="*/ 290101 h 331454"/>
                <a:gd name="connsiteX69" fmla="*/ 217106 w 281329"/>
                <a:gd name="connsiteY69" fmla="*/ 292920 h 331454"/>
                <a:gd name="connsiteX70" fmla="*/ 210214 w 281329"/>
                <a:gd name="connsiteY70" fmla="*/ 291040 h 331454"/>
                <a:gd name="connsiteX71" fmla="*/ 204574 w 281329"/>
                <a:gd name="connsiteY71" fmla="*/ 288534 h 331454"/>
                <a:gd name="connsiteX72" fmla="*/ 199249 w 281329"/>
                <a:gd name="connsiteY72" fmla="*/ 287594 h 331454"/>
                <a:gd name="connsiteX73" fmla="*/ 193923 w 281329"/>
                <a:gd name="connsiteY73" fmla="*/ 290101 h 331454"/>
                <a:gd name="connsiteX74" fmla="*/ 196116 w 281329"/>
                <a:gd name="connsiteY74" fmla="*/ 291354 h 331454"/>
                <a:gd name="connsiteX75" fmla="*/ 199562 w 281329"/>
                <a:gd name="connsiteY75" fmla="*/ 290101 h 331454"/>
                <a:gd name="connsiteX76" fmla="*/ 206141 w 281329"/>
                <a:gd name="connsiteY76" fmla="*/ 296053 h 331454"/>
                <a:gd name="connsiteX77" fmla="*/ 210840 w 281329"/>
                <a:gd name="connsiteY77" fmla="*/ 305138 h 331454"/>
                <a:gd name="connsiteX78" fmla="*/ 210527 w 281329"/>
                <a:gd name="connsiteY78" fmla="*/ 313284 h 331454"/>
                <a:gd name="connsiteX79" fmla="*/ 202695 w 281329"/>
                <a:gd name="connsiteY79" fmla="*/ 316730 h 331454"/>
                <a:gd name="connsiteX80" fmla="*/ 192356 w 281329"/>
                <a:gd name="connsiteY80" fmla="*/ 312657 h 331454"/>
                <a:gd name="connsiteX81" fmla="*/ 182018 w 281329"/>
                <a:gd name="connsiteY81" fmla="*/ 302945 h 331454"/>
                <a:gd name="connsiteX82" fmla="*/ 172933 w 281329"/>
                <a:gd name="connsiteY82" fmla="*/ 291040 h 331454"/>
                <a:gd name="connsiteX83" fmla="*/ 167920 w 281329"/>
                <a:gd name="connsiteY83" fmla="*/ 281015 h 331454"/>
                <a:gd name="connsiteX84" fmla="*/ 166354 w 281329"/>
                <a:gd name="connsiteY84" fmla="*/ 274123 h 331454"/>
                <a:gd name="connsiteX85" fmla="*/ 166354 w 281329"/>
                <a:gd name="connsiteY85" fmla="*/ 268797 h 331454"/>
                <a:gd name="connsiteX86" fmla="*/ 167920 w 281329"/>
                <a:gd name="connsiteY86" fmla="*/ 257206 h 331454"/>
                <a:gd name="connsiteX87" fmla="*/ 166354 w 281329"/>
                <a:gd name="connsiteY87" fmla="*/ 253760 h 331454"/>
                <a:gd name="connsiteX88" fmla="*/ 165101 w 281329"/>
                <a:gd name="connsiteY88" fmla="*/ 246867 h 331454"/>
                <a:gd name="connsiteX89" fmla="*/ 166667 w 281329"/>
                <a:gd name="connsiteY89" fmla="*/ 245614 h 331454"/>
                <a:gd name="connsiteX90" fmla="*/ 173559 w 281329"/>
                <a:gd name="connsiteY90" fmla="*/ 244361 h 331454"/>
                <a:gd name="connsiteX91" fmla="*/ 176379 w 281329"/>
                <a:gd name="connsiteY91" fmla="*/ 242481 h 331454"/>
                <a:gd name="connsiteX92" fmla="*/ 179512 w 281329"/>
                <a:gd name="connsiteY92" fmla="*/ 231830 h 331454"/>
                <a:gd name="connsiteX93" fmla="*/ 176379 w 281329"/>
                <a:gd name="connsiteY93" fmla="*/ 221805 h 331454"/>
                <a:gd name="connsiteX94" fmla="*/ 165101 w 281329"/>
                <a:gd name="connsiteY94" fmla="*/ 203948 h 331454"/>
                <a:gd name="connsiteX95" fmla="*/ 174813 w 281329"/>
                <a:gd name="connsiteY95" fmla="*/ 203948 h 331454"/>
                <a:gd name="connsiteX96" fmla="*/ 178885 w 281329"/>
                <a:gd name="connsiteY96" fmla="*/ 205201 h 331454"/>
                <a:gd name="connsiteX97" fmla="*/ 182645 w 281329"/>
                <a:gd name="connsiteY97" fmla="*/ 208960 h 331454"/>
                <a:gd name="connsiteX98" fmla="*/ 186404 w 281329"/>
                <a:gd name="connsiteY98" fmla="*/ 215226 h 331454"/>
                <a:gd name="connsiteX99" fmla="*/ 188910 w 281329"/>
                <a:gd name="connsiteY99" fmla="*/ 217732 h 331454"/>
                <a:gd name="connsiteX100" fmla="*/ 200502 w 281329"/>
                <a:gd name="connsiteY100" fmla="*/ 221178 h 331454"/>
                <a:gd name="connsiteX101" fmla="*/ 205828 w 281329"/>
                <a:gd name="connsiteY101" fmla="*/ 226504 h 331454"/>
                <a:gd name="connsiteX102" fmla="*/ 208334 w 281329"/>
                <a:gd name="connsiteY102" fmla="*/ 233083 h 331454"/>
                <a:gd name="connsiteX103" fmla="*/ 208334 w 281329"/>
                <a:gd name="connsiteY103" fmla="*/ 239349 h 331454"/>
                <a:gd name="connsiteX104" fmla="*/ 205514 w 281329"/>
                <a:gd name="connsiteY104" fmla="*/ 242168 h 331454"/>
                <a:gd name="connsiteX105" fmla="*/ 203321 w 281329"/>
                <a:gd name="connsiteY105" fmla="*/ 244988 h 331454"/>
                <a:gd name="connsiteX106" fmla="*/ 202695 w 281329"/>
                <a:gd name="connsiteY106" fmla="*/ 250000 h 331454"/>
                <a:gd name="connsiteX107" fmla="*/ 208334 w 281329"/>
                <a:gd name="connsiteY107" fmla="*/ 258772 h 331454"/>
                <a:gd name="connsiteX108" fmla="*/ 214286 w 281329"/>
                <a:gd name="connsiteY108" fmla="*/ 263158 h 331454"/>
                <a:gd name="connsiteX109" fmla="*/ 216166 w 281329"/>
                <a:gd name="connsiteY109" fmla="*/ 269111 h 331454"/>
                <a:gd name="connsiteX110" fmla="*/ 213033 w 281329"/>
                <a:gd name="connsiteY110" fmla="*/ 274437 h 331454"/>
                <a:gd name="connsiteX111" fmla="*/ 202695 w 281329"/>
                <a:gd name="connsiteY111" fmla="*/ 275063 h 331454"/>
                <a:gd name="connsiteX112" fmla="*/ 202695 w 281329"/>
                <a:gd name="connsiteY112" fmla="*/ 278196 h 331454"/>
                <a:gd name="connsiteX113" fmla="*/ 209274 w 281329"/>
                <a:gd name="connsiteY113" fmla="*/ 278509 h 331454"/>
                <a:gd name="connsiteX114" fmla="*/ 212720 w 281329"/>
                <a:gd name="connsiteY114" fmla="*/ 281329 h 331454"/>
                <a:gd name="connsiteX115" fmla="*/ 200815 w 281329"/>
                <a:gd name="connsiteY115" fmla="*/ 107769 h 331454"/>
                <a:gd name="connsiteX116" fmla="*/ 208021 w 281329"/>
                <a:gd name="connsiteY116" fmla="*/ 117795 h 331454"/>
                <a:gd name="connsiteX117" fmla="*/ 219925 w 281329"/>
                <a:gd name="connsiteY117" fmla="*/ 140038 h 331454"/>
                <a:gd name="connsiteX118" fmla="*/ 221805 w 281329"/>
                <a:gd name="connsiteY118" fmla="*/ 147243 h 331454"/>
                <a:gd name="connsiteX119" fmla="*/ 221492 w 281329"/>
                <a:gd name="connsiteY119" fmla="*/ 153509 h 331454"/>
                <a:gd name="connsiteX120" fmla="*/ 219612 w 281329"/>
                <a:gd name="connsiteY120" fmla="*/ 156328 h 331454"/>
                <a:gd name="connsiteX121" fmla="*/ 219925 w 281329"/>
                <a:gd name="connsiteY121" fmla="*/ 161968 h 331454"/>
                <a:gd name="connsiteX122" fmla="*/ 215539 w 281329"/>
                <a:gd name="connsiteY122" fmla="*/ 162281 h 331454"/>
                <a:gd name="connsiteX123" fmla="*/ 209274 w 281329"/>
                <a:gd name="connsiteY123" fmla="*/ 159148 h 331454"/>
                <a:gd name="connsiteX124" fmla="*/ 206141 w 281329"/>
                <a:gd name="connsiteY124" fmla="*/ 158208 h 331454"/>
                <a:gd name="connsiteX125" fmla="*/ 197682 w 281329"/>
                <a:gd name="connsiteY125" fmla="*/ 158522 h 331454"/>
                <a:gd name="connsiteX126" fmla="*/ 194236 w 281329"/>
                <a:gd name="connsiteY126" fmla="*/ 159461 h 331454"/>
                <a:gd name="connsiteX127" fmla="*/ 189223 w 281329"/>
                <a:gd name="connsiteY127" fmla="*/ 162281 h 331454"/>
                <a:gd name="connsiteX128" fmla="*/ 185151 w 281329"/>
                <a:gd name="connsiteY128" fmla="*/ 165414 h 331454"/>
                <a:gd name="connsiteX129" fmla="*/ 181078 w 281329"/>
                <a:gd name="connsiteY129" fmla="*/ 166040 h 331454"/>
                <a:gd name="connsiteX130" fmla="*/ 166040 w 281329"/>
                <a:gd name="connsiteY130" fmla="*/ 157582 h 331454"/>
                <a:gd name="connsiteX131" fmla="*/ 163221 w 281329"/>
                <a:gd name="connsiteY131" fmla="*/ 158835 h 331454"/>
                <a:gd name="connsiteX132" fmla="*/ 164787 w 281329"/>
                <a:gd name="connsiteY132" fmla="*/ 164160 h 331454"/>
                <a:gd name="connsiteX133" fmla="*/ 165414 w 281329"/>
                <a:gd name="connsiteY133" fmla="*/ 173873 h 331454"/>
                <a:gd name="connsiteX134" fmla="*/ 166980 w 281329"/>
                <a:gd name="connsiteY134" fmla="*/ 179511 h 331454"/>
                <a:gd name="connsiteX135" fmla="*/ 167294 w 281329"/>
                <a:gd name="connsiteY135" fmla="*/ 186717 h 331454"/>
                <a:gd name="connsiteX136" fmla="*/ 170740 w 281329"/>
                <a:gd name="connsiteY136" fmla="*/ 188597 h 331454"/>
                <a:gd name="connsiteX137" fmla="*/ 175439 w 281329"/>
                <a:gd name="connsiteY137" fmla="*/ 189850 h 331454"/>
                <a:gd name="connsiteX138" fmla="*/ 183271 w 281329"/>
                <a:gd name="connsiteY138" fmla="*/ 192983 h 331454"/>
                <a:gd name="connsiteX139" fmla="*/ 188597 w 281329"/>
                <a:gd name="connsiteY139" fmla="*/ 195802 h 331454"/>
                <a:gd name="connsiteX140" fmla="*/ 193296 w 281329"/>
                <a:gd name="connsiteY140" fmla="*/ 200502 h 331454"/>
                <a:gd name="connsiteX141" fmla="*/ 201128 w 281329"/>
                <a:gd name="connsiteY141" fmla="*/ 206141 h 331454"/>
                <a:gd name="connsiteX142" fmla="*/ 208647 w 281329"/>
                <a:gd name="connsiteY142" fmla="*/ 207394 h 331454"/>
                <a:gd name="connsiteX143" fmla="*/ 219299 w 281329"/>
                <a:gd name="connsiteY143" fmla="*/ 202068 h 331454"/>
                <a:gd name="connsiteX144" fmla="*/ 224938 w 281329"/>
                <a:gd name="connsiteY144" fmla="*/ 202068 h 331454"/>
                <a:gd name="connsiteX145" fmla="*/ 234023 w 281329"/>
                <a:gd name="connsiteY145" fmla="*/ 209273 h 331454"/>
                <a:gd name="connsiteX146" fmla="*/ 239662 w 281329"/>
                <a:gd name="connsiteY146" fmla="*/ 214913 h 331454"/>
                <a:gd name="connsiteX147" fmla="*/ 247181 w 281329"/>
                <a:gd name="connsiteY147" fmla="*/ 221492 h 331454"/>
                <a:gd name="connsiteX148" fmla="*/ 255326 w 281329"/>
                <a:gd name="connsiteY148" fmla="*/ 229950 h 331454"/>
                <a:gd name="connsiteX149" fmla="*/ 258459 w 281329"/>
                <a:gd name="connsiteY149" fmla="*/ 239349 h 331454"/>
                <a:gd name="connsiteX150" fmla="*/ 263785 w 281329"/>
                <a:gd name="connsiteY150" fmla="*/ 246867 h 331454"/>
                <a:gd name="connsiteX151" fmla="*/ 267231 w 281329"/>
                <a:gd name="connsiteY151" fmla="*/ 258459 h 331454"/>
                <a:gd name="connsiteX152" fmla="*/ 275377 w 281329"/>
                <a:gd name="connsiteY152" fmla="*/ 266291 h 331454"/>
                <a:gd name="connsiteX153" fmla="*/ 268171 w 281329"/>
                <a:gd name="connsiteY153" fmla="*/ 270051 h 331454"/>
                <a:gd name="connsiteX154" fmla="*/ 258773 w 281329"/>
                <a:gd name="connsiteY154" fmla="*/ 286655 h 331454"/>
                <a:gd name="connsiteX155" fmla="*/ 255013 w 281329"/>
                <a:gd name="connsiteY155" fmla="*/ 290101 h 331454"/>
                <a:gd name="connsiteX156" fmla="*/ 252507 w 281329"/>
                <a:gd name="connsiteY156" fmla="*/ 287908 h 331454"/>
                <a:gd name="connsiteX157" fmla="*/ 253133 w 281329"/>
                <a:gd name="connsiteY157" fmla="*/ 284148 h 331454"/>
                <a:gd name="connsiteX158" fmla="*/ 254700 w 281329"/>
                <a:gd name="connsiteY158" fmla="*/ 279449 h 331454"/>
                <a:gd name="connsiteX159" fmla="*/ 255013 w 281329"/>
                <a:gd name="connsiteY159" fmla="*/ 275063 h 331454"/>
                <a:gd name="connsiteX160" fmla="*/ 253133 w 281329"/>
                <a:gd name="connsiteY160" fmla="*/ 270677 h 331454"/>
                <a:gd name="connsiteX161" fmla="*/ 248747 w 281329"/>
                <a:gd name="connsiteY161" fmla="*/ 266918 h 331454"/>
                <a:gd name="connsiteX162" fmla="*/ 246241 w 281329"/>
                <a:gd name="connsiteY162" fmla="*/ 263158 h 331454"/>
                <a:gd name="connsiteX163" fmla="*/ 244048 w 281329"/>
                <a:gd name="connsiteY163" fmla="*/ 254700 h 331454"/>
                <a:gd name="connsiteX164" fmla="*/ 244361 w 281329"/>
                <a:gd name="connsiteY164" fmla="*/ 246867 h 331454"/>
                <a:gd name="connsiteX165" fmla="*/ 246241 w 281329"/>
                <a:gd name="connsiteY165" fmla="*/ 232143 h 331454"/>
                <a:gd name="connsiteX166" fmla="*/ 220239 w 281329"/>
                <a:gd name="connsiteY166" fmla="*/ 209900 h 331454"/>
                <a:gd name="connsiteX167" fmla="*/ 206141 w 281329"/>
                <a:gd name="connsiteY167" fmla="*/ 217105 h 331454"/>
                <a:gd name="connsiteX168" fmla="*/ 197682 w 281329"/>
                <a:gd name="connsiteY168" fmla="*/ 219299 h 331454"/>
                <a:gd name="connsiteX169" fmla="*/ 193923 w 281329"/>
                <a:gd name="connsiteY169" fmla="*/ 214599 h 331454"/>
                <a:gd name="connsiteX170" fmla="*/ 191417 w 281329"/>
                <a:gd name="connsiteY170" fmla="*/ 209900 h 331454"/>
                <a:gd name="connsiteX171" fmla="*/ 186091 w 281329"/>
                <a:gd name="connsiteY171" fmla="*/ 203321 h 331454"/>
                <a:gd name="connsiteX172" fmla="*/ 179512 w 281329"/>
                <a:gd name="connsiteY172" fmla="*/ 197682 h 331454"/>
                <a:gd name="connsiteX173" fmla="*/ 173873 w 281329"/>
                <a:gd name="connsiteY173" fmla="*/ 195176 h 331454"/>
                <a:gd name="connsiteX174" fmla="*/ 163221 w 281329"/>
                <a:gd name="connsiteY174" fmla="*/ 200502 h 331454"/>
                <a:gd name="connsiteX175" fmla="*/ 160715 w 281329"/>
                <a:gd name="connsiteY175" fmla="*/ 202381 h 331454"/>
                <a:gd name="connsiteX176" fmla="*/ 158522 w 281329"/>
                <a:gd name="connsiteY176" fmla="*/ 207394 h 331454"/>
                <a:gd name="connsiteX177" fmla="*/ 161655 w 281329"/>
                <a:gd name="connsiteY177" fmla="*/ 210213 h 331454"/>
                <a:gd name="connsiteX178" fmla="*/ 165727 w 281329"/>
                <a:gd name="connsiteY178" fmla="*/ 212093 h 331454"/>
                <a:gd name="connsiteX179" fmla="*/ 167920 w 281329"/>
                <a:gd name="connsiteY179" fmla="*/ 214599 h 331454"/>
                <a:gd name="connsiteX180" fmla="*/ 168860 w 281329"/>
                <a:gd name="connsiteY180" fmla="*/ 218672 h 331454"/>
                <a:gd name="connsiteX181" fmla="*/ 173873 w 281329"/>
                <a:gd name="connsiteY181" fmla="*/ 230890 h 331454"/>
                <a:gd name="connsiteX182" fmla="*/ 172306 w 281329"/>
                <a:gd name="connsiteY182" fmla="*/ 235902 h 331454"/>
                <a:gd name="connsiteX183" fmla="*/ 165101 w 281329"/>
                <a:gd name="connsiteY183" fmla="*/ 242481 h 331454"/>
                <a:gd name="connsiteX184" fmla="*/ 161655 w 281329"/>
                <a:gd name="connsiteY184" fmla="*/ 253133 h 331454"/>
                <a:gd name="connsiteX185" fmla="*/ 159462 w 281329"/>
                <a:gd name="connsiteY185" fmla="*/ 249061 h 331454"/>
                <a:gd name="connsiteX186" fmla="*/ 159462 w 281329"/>
                <a:gd name="connsiteY186" fmla="*/ 245301 h 331454"/>
                <a:gd name="connsiteX187" fmla="*/ 161341 w 281329"/>
                <a:gd name="connsiteY187" fmla="*/ 232456 h 331454"/>
                <a:gd name="connsiteX188" fmla="*/ 161655 w 281329"/>
                <a:gd name="connsiteY188" fmla="*/ 224624 h 331454"/>
                <a:gd name="connsiteX189" fmla="*/ 158835 w 281329"/>
                <a:gd name="connsiteY189" fmla="*/ 218672 h 331454"/>
                <a:gd name="connsiteX190" fmla="*/ 153509 w 281329"/>
                <a:gd name="connsiteY190" fmla="*/ 213659 h 331454"/>
                <a:gd name="connsiteX191" fmla="*/ 147557 w 281329"/>
                <a:gd name="connsiteY191" fmla="*/ 210213 h 331454"/>
                <a:gd name="connsiteX192" fmla="*/ 141918 w 281329"/>
                <a:gd name="connsiteY192" fmla="*/ 208960 h 331454"/>
                <a:gd name="connsiteX193" fmla="*/ 137532 w 281329"/>
                <a:gd name="connsiteY193" fmla="*/ 209273 h 331454"/>
                <a:gd name="connsiteX194" fmla="*/ 129386 w 281329"/>
                <a:gd name="connsiteY194" fmla="*/ 214286 h 331454"/>
                <a:gd name="connsiteX195" fmla="*/ 125314 w 281329"/>
                <a:gd name="connsiteY195" fmla="*/ 216479 h 331454"/>
                <a:gd name="connsiteX196" fmla="*/ 119674 w 281329"/>
                <a:gd name="connsiteY196" fmla="*/ 215539 h 331454"/>
                <a:gd name="connsiteX197" fmla="*/ 115289 w 281329"/>
                <a:gd name="connsiteY197" fmla="*/ 212093 h 331454"/>
                <a:gd name="connsiteX198" fmla="*/ 109649 w 281329"/>
                <a:gd name="connsiteY198" fmla="*/ 206141 h 331454"/>
                <a:gd name="connsiteX199" fmla="*/ 104950 w 281329"/>
                <a:gd name="connsiteY199" fmla="*/ 202694 h 331454"/>
                <a:gd name="connsiteX200" fmla="*/ 86153 w 281329"/>
                <a:gd name="connsiteY200" fmla="*/ 194862 h 331454"/>
                <a:gd name="connsiteX201" fmla="*/ 67669 w 281329"/>
                <a:gd name="connsiteY201" fmla="*/ 184837 h 331454"/>
                <a:gd name="connsiteX202" fmla="*/ 59837 w 281329"/>
                <a:gd name="connsiteY202" fmla="*/ 179198 h 331454"/>
                <a:gd name="connsiteX203" fmla="*/ 55765 w 281329"/>
                <a:gd name="connsiteY203" fmla="*/ 173559 h 331454"/>
                <a:gd name="connsiteX204" fmla="*/ 56704 w 281329"/>
                <a:gd name="connsiteY204" fmla="*/ 167920 h 331454"/>
                <a:gd name="connsiteX205" fmla="*/ 59524 w 281329"/>
                <a:gd name="connsiteY205" fmla="*/ 160714 h 331454"/>
                <a:gd name="connsiteX206" fmla="*/ 67669 w 281329"/>
                <a:gd name="connsiteY206" fmla="*/ 144737 h 331454"/>
                <a:gd name="connsiteX207" fmla="*/ 69236 w 281329"/>
                <a:gd name="connsiteY207" fmla="*/ 134712 h 331454"/>
                <a:gd name="connsiteX208" fmla="*/ 68609 w 281329"/>
                <a:gd name="connsiteY208" fmla="*/ 123747 h 331454"/>
                <a:gd name="connsiteX209" fmla="*/ 62970 w 281329"/>
                <a:gd name="connsiteY209" fmla="*/ 108709 h 331454"/>
                <a:gd name="connsiteX210" fmla="*/ 56391 w 281329"/>
                <a:gd name="connsiteY210" fmla="*/ 99624 h 331454"/>
                <a:gd name="connsiteX211" fmla="*/ 48246 w 281329"/>
                <a:gd name="connsiteY211" fmla="*/ 91792 h 331454"/>
                <a:gd name="connsiteX212" fmla="*/ 40414 w 281329"/>
                <a:gd name="connsiteY212" fmla="*/ 86466 h 331454"/>
                <a:gd name="connsiteX213" fmla="*/ 30702 w 281329"/>
                <a:gd name="connsiteY213" fmla="*/ 81454 h 331454"/>
                <a:gd name="connsiteX214" fmla="*/ 14098 w 281329"/>
                <a:gd name="connsiteY214" fmla="*/ 74875 h 331454"/>
                <a:gd name="connsiteX215" fmla="*/ 0 w 281329"/>
                <a:gd name="connsiteY215" fmla="*/ 67042 h 331454"/>
                <a:gd name="connsiteX216" fmla="*/ 11592 w 281329"/>
                <a:gd name="connsiteY216" fmla="*/ 54825 h 331454"/>
                <a:gd name="connsiteX217" fmla="*/ 15664 w 281329"/>
                <a:gd name="connsiteY217" fmla="*/ 48872 h 331454"/>
                <a:gd name="connsiteX218" fmla="*/ 20363 w 281329"/>
                <a:gd name="connsiteY218" fmla="*/ 39474 h 331454"/>
                <a:gd name="connsiteX219" fmla="*/ 23496 w 281329"/>
                <a:gd name="connsiteY219" fmla="*/ 31015 h 331454"/>
                <a:gd name="connsiteX220" fmla="*/ 28196 w 281329"/>
                <a:gd name="connsiteY220" fmla="*/ 5326 h 331454"/>
                <a:gd name="connsiteX221" fmla="*/ 52005 w 281329"/>
                <a:gd name="connsiteY221" fmla="*/ 313 h 331454"/>
                <a:gd name="connsiteX222" fmla="*/ 57331 w 281329"/>
                <a:gd name="connsiteY222" fmla="*/ 0 h 331454"/>
                <a:gd name="connsiteX223" fmla="*/ 63910 w 281329"/>
                <a:gd name="connsiteY223" fmla="*/ 313 h 331454"/>
                <a:gd name="connsiteX224" fmla="*/ 67356 w 281329"/>
                <a:gd name="connsiteY224" fmla="*/ 2819 h 331454"/>
                <a:gd name="connsiteX225" fmla="*/ 71115 w 281329"/>
                <a:gd name="connsiteY225" fmla="*/ 6892 h 331454"/>
                <a:gd name="connsiteX226" fmla="*/ 89599 w 281329"/>
                <a:gd name="connsiteY226" fmla="*/ 37907 h 331454"/>
                <a:gd name="connsiteX227" fmla="*/ 93359 w 281329"/>
                <a:gd name="connsiteY227" fmla="*/ 42920 h 331454"/>
                <a:gd name="connsiteX228" fmla="*/ 97118 w 281329"/>
                <a:gd name="connsiteY228" fmla="*/ 44486 h 331454"/>
                <a:gd name="connsiteX229" fmla="*/ 105263 w 281329"/>
                <a:gd name="connsiteY229" fmla="*/ 44486 h 331454"/>
                <a:gd name="connsiteX230" fmla="*/ 107457 w 281329"/>
                <a:gd name="connsiteY230" fmla="*/ 45739 h 331454"/>
                <a:gd name="connsiteX231" fmla="*/ 108083 w 281329"/>
                <a:gd name="connsiteY231" fmla="*/ 48245 h 331454"/>
                <a:gd name="connsiteX232" fmla="*/ 108710 w 281329"/>
                <a:gd name="connsiteY232" fmla="*/ 54825 h 331454"/>
                <a:gd name="connsiteX233" fmla="*/ 123434 w 281329"/>
                <a:gd name="connsiteY233" fmla="*/ 73935 h 331454"/>
                <a:gd name="connsiteX234" fmla="*/ 131893 w 281329"/>
                <a:gd name="connsiteY234" fmla="*/ 88033 h 331454"/>
                <a:gd name="connsiteX235" fmla="*/ 142544 w 281329"/>
                <a:gd name="connsiteY235" fmla="*/ 102130 h 331454"/>
                <a:gd name="connsiteX236" fmla="*/ 148183 w 281329"/>
                <a:gd name="connsiteY236" fmla="*/ 110902 h 331454"/>
                <a:gd name="connsiteX237" fmla="*/ 152256 w 281329"/>
                <a:gd name="connsiteY237" fmla="*/ 113095 h 331454"/>
                <a:gd name="connsiteX238" fmla="*/ 157582 w 281329"/>
                <a:gd name="connsiteY238" fmla="*/ 113409 h 331454"/>
                <a:gd name="connsiteX239" fmla="*/ 164161 w 281329"/>
                <a:gd name="connsiteY239" fmla="*/ 111842 h 331454"/>
                <a:gd name="connsiteX240" fmla="*/ 180138 w 281329"/>
                <a:gd name="connsiteY240" fmla="*/ 106203 h 331454"/>
                <a:gd name="connsiteX241" fmla="*/ 185151 w 281329"/>
                <a:gd name="connsiteY241" fmla="*/ 104950 h 331454"/>
                <a:gd name="connsiteX242" fmla="*/ 200815 w 281329"/>
                <a:gd name="connsiteY242" fmla="*/ 107769 h 331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281329" h="331454">
                  <a:moveTo>
                    <a:pt x="279136" y="270677"/>
                  </a:moveTo>
                  <a:lnTo>
                    <a:pt x="281329" y="275063"/>
                  </a:lnTo>
                  <a:lnTo>
                    <a:pt x="275377" y="278196"/>
                  </a:lnTo>
                  <a:lnTo>
                    <a:pt x="271931" y="280702"/>
                  </a:lnTo>
                  <a:lnTo>
                    <a:pt x="269737" y="283835"/>
                  </a:lnTo>
                  <a:lnTo>
                    <a:pt x="266918" y="283835"/>
                  </a:lnTo>
                  <a:lnTo>
                    <a:pt x="268171" y="277256"/>
                  </a:lnTo>
                  <a:lnTo>
                    <a:pt x="272244" y="273497"/>
                  </a:lnTo>
                  <a:lnTo>
                    <a:pt x="279136" y="270677"/>
                  </a:lnTo>
                  <a:close/>
                  <a:moveTo>
                    <a:pt x="248434" y="272557"/>
                  </a:moveTo>
                  <a:lnTo>
                    <a:pt x="246554" y="285715"/>
                  </a:lnTo>
                  <a:lnTo>
                    <a:pt x="237469" y="307958"/>
                  </a:lnTo>
                  <a:lnTo>
                    <a:pt x="240602" y="307958"/>
                  </a:lnTo>
                  <a:lnTo>
                    <a:pt x="243422" y="302005"/>
                  </a:lnTo>
                  <a:lnTo>
                    <a:pt x="252507" y="307958"/>
                  </a:lnTo>
                  <a:lnTo>
                    <a:pt x="257206" y="311717"/>
                  </a:lnTo>
                  <a:lnTo>
                    <a:pt x="260966" y="316730"/>
                  </a:lnTo>
                  <a:lnTo>
                    <a:pt x="240289" y="321742"/>
                  </a:lnTo>
                  <a:lnTo>
                    <a:pt x="231517" y="325502"/>
                  </a:lnTo>
                  <a:lnTo>
                    <a:pt x="225878" y="331454"/>
                  </a:lnTo>
                  <a:lnTo>
                    <a:pt x="223058" y="331454"/>
                  </a:lnTo>
                  <a:lnTo>
                    <a:pt x="223058" y="323622"/>
                  </a:lnTo>
                  <a:lnTo>
                    <a:pt x="220865" y="317669"/>
                  </a:lnTo>
                  <a:lnTo>
                    <a:pt x="218359" y="312657"/>
                  </a:lnTo>
                  <a:lnTo>
                    <a:pt x="217106" y="307958"/>
                  </a:lnTo>
                  <a:lnTo>
                    <a:pt x="218359" y="300126"/>
                  </a:lnTo>
                  <a:lnTo>
                    <a:pt x="224938" y="290727"/>
                  </a:lnTo>
                  <a:lnTo>
                    <a:pt x="225878" y="283835"/>
                  </a:lnTo>
                  <a:lnTo>
                    <a:pt x="223058" y="283835"/>
                  </a:lnTo>
                  <a:lnTo>
                    <a:pt x="223058" y="290101"/>
                  </a:lnTo>
                  <a:lnTo>
                    <a:pt x="219299" y="280075"/>
                  </a:lnTo>
                  <a:lnTo>
                    <a:pt x="223058" y="273497"/>
                  </a:lnTo>
                  <a:lnTo>
                    <a:pt x="230890" y="269424"/>
                  </a:lnTo>
                  <a:lnTo>
                    <a:pt x="239662" y="266604"/>
                  </a:lnTo>
                  <a:lnTo>
                    <a:pt x="248434" y="272557"/>
                  </a:lnTo>
                  <a:close/>
                  <a:moveTo>
                    <a:pt x="237469" y="240915"/>
                  </a:moveTo>
                  <a:lnTo>
                    <a:pt x="238409" y="245614"/>
                  </a:lnTo>
                  <a:lnTo>
                    <a:pt x="240289" y="250313"/>
                  </a:lnTo>
                  <a:lnTo>
                    <a:pt x="240602" y="254386"/>
                  </a:lnTo>
                  <a:lnTo>
                    <a:pt x="237469" y="257206"/>
                  </a:lnTo>
                  <a:lnTo>
                    <a:pt x="235276" y="255640"/>
                  </a:lnTo>
                  <a:lnTo>
                    <a:pt x="232770" y="251567"/>
                  </a:lnTo>
                  <a:lnTo>
                    <a:pt x="229011" y="242481"/>
                  </a:lnTo>
                  <a:lnTo>
                    <a:pt x="225878" y="242481"/>
                  </a:lnTo>
                  <a:lnTo>
                    <a:pt x="227131" y="248121"/>
                  </a:lnTo>
                  <a:lnTo>
                    <a:pt x="230890" y="255953"/>
                  </a:lnTo>
                  <a:lnTo>
                    <a:pt x="231830" y="261592"/>
                  </a:lnTo>
                  <a:lnTo>
                    <a:pt x="229324" y="266291"/>
                  </a:lnTo>
                  <a:lnTo>
                    <a:pt x="223685" y="264725"/>
                  </a:lnTo>
                  <a:lnTo>
                    <a:pt x="217732" y="260652"/>
                  </a:lnTo>
                  <a:lnTo>
                    <a:pt x="214286" y="257206"/>
                  </a:lnTo>
                  <a:lnTo>
                    <a:pt x="209274" y="249061"/>
                  </a:lnTo>
                  <a:lnTo>
                    <a:pt x="209274" y="244675"/>
                  </a:lnTo>
                  <a:lnTo>
                    <a:pt x="213346" y="241229"/>
                  </a:lnTo>
                  <a:lnTo>
                    <a:pt x="215853" y="229010"/>
                  </a:lnTo>
                  <a:lnTo>
                    <a:pt x="214286" y="224938"/>
                  </a:lnTo>
                  <a:lnTo>
                    <a:pt x="208334" y="221492"/>
                  </a:lnTo>
                  <a:lnTo>
                    <a:pt x="208334" y="218985"/>
                  </a:lnTo>
                  <a:lnTo>
                    <a:pt x="213033" y="217732"/>
                  </a:lnTo>
                  <a:lnTo>
                    <a:pt x="218672" y="217105"/>
                  </a:lnTo>
                  <a:lnTo>
                    <a:pt x="223058" y="217419"/>
                  </a:lnTo>
                  <a:lnTo>
                    <a:pt x="223685" y="220552"/>
                  </a:lnTo>
                  <a:lnTo>
                    <a:pt x="233396" y="227131"/>
                  </a:lnTo>
                  <a:lnTo>
                    <a:pt x="235589" y="230890"/>
                  </a:lnTo>
                  <a:lnTo>
                    <a:pt x="240602" y="233396"/>
                  </a:lnTo>
                  <a:lnTo>
                    <a:pt x="240915" y="236842"/>
                  </a:lnTo>
                  <a:lnTo>
                    <a:pt x="237469" y="240915"/>
                  </a:lnTo>
                  <a:close/>
                  <a:moveTo>
                    <a:pt x="212720" y="281329"/>
                  </a:moveTo>
                  <a:lnTo>
                    <a:pt x="217106" y="290101"/>
                  </a:lnTo>
                  <a:lnTo>
                    <a:pt x="217106" y="292920"/>
                  </a:lnTo>
                  <a:lnTo>
                    <a:pt x="210214" y="291040"/>
                  </a:lnTo>
                  <a:lnTo>
                    <a:pt x="204574" y="288534"/>
                  </a:lnTo>
                  <a:lnTo>
                    <a:pt x="199249" y="287594"/>
                  </a:lnTo>
                  <a:lnTo>
                    <a:pt x="193923" y="290101"/>
                  </a:lnTo>
                  <a:lnTo>
                    <a:pt x="196116" y="291354"/>
                  </a:lnTo>
                  <a:lnTo>
                    <a:pt x="199562" y="290101"/>
                  </a:lnTo>
                  <a:lnTo>
                    <a:pt x="206141" y="296053"/>
                  </a:lnTo>
                  <a:lnTo>
                    <a:pt x="210840" y="305138"/>
                  </a:lnTo>
                  <a:lnTo>
                    <a:pt x="210527" y="313284"/>
                  </a:lnTo>
                  <a:lnTo>
                    <a:pt x="202695" y="316730"/>
                  </a:lnTo>
                  <a:lnTo>
                    <a:pt x="192356" y="312657"/>
                  </a:lnTo>
                  <a:lnTo>
                    <a:pt x="182018" y="302945"/>
                  </a:lnTo>
                  <a:lnTo>
                    <a:pt x="172933" y="291040"/>
                  </a:lnTo>
                  <a:lnTo>
                    <a:pt x="167920" y="281015"/>
                  </a:lnTo>
                  <a:lnTo>
                    <a:pt x="166354" y="274123"/>
                  </a:lnTo>
                  <a:lnTo>
                    <a:pt x="166354" y="268797"/>
                  </a:lnTo>
                  <a:lnTo>
                    <a:pt x="167920" y="257206"/>
                  </a:lnTo>
                  <a:lnTo>
                    <a:pt x="166354" y="253760"/>
                  </a:lnTo>
                  <a:lnTo>
                    <a:pt x="165101" y="246867"/>
                  </a:lnTo>
                  <a:lnTo>
                    <a:pt x="166667" y="245614"/>
                  </a:lnTo>
                  <a:lnTo>
                    <a:pt x="173559" y="244361"/>
                  </a:lnTo>
                  <a:lnTo>
                    <a:pt x="176379" y="242481"/>
                  </a:lnTo>
                  <a:lnTo>
                    <a:pt x="179512" y="231830"/>
                  </a:lnTo>
                  <a:lnTo>
                    <a:pt x="176379" y="221805"/>
                  </a:lnTo>
                  <a:lnTo>
                    <a:pt x="165101" y="203948"/>
                  </a:lnTo>
                  <a:lnTo>
                    <a:pt x="174813" y="203948"/>
                  </a:lnTo>
                  <a:lnTo>
                    <a:pt x="178885" y="205201"/>
                  </a:lnTo>
                  <a:lnTo>
                    <a:pt x="182645" y="208960"/>
                  </a:lnTo>
                  <a:lnTo>
                    <a:pt x="186404" y="215226"/>
                  </a:lnTo>
                  <a:lnTo>
                    <a:pt x="188910" y="217732"/>
                  </a:lnTo>
                  <a:lnTo>
                    <a:pt x="200502" y="221178"/>
                  </a:lnTo>
                  <a:lnTo>
                    <a:pt x="205828" y="226504"/>
                  </a:lnTo>
                  <a:lnTo>
                    <a:pt x="208334" y="233083"/>
                  </a:lnTo>
                  <a:lnTo>
                    <a:pt x="208334" y="239349"/>
                  </a:lnTo>
                  <a:lnTo>
                    <a:pt x="205514" y="242168"/>
                  </a:lnTo>
                  <a:lnTo>
                    <a:pt x="203321" y="244988"/>
                  </a:lnTo>
                  <a:lnTo>
                    <a:pt x="202695" y="250000"/>
                  </a:lnTo>
                  <a:lnTo>
                    <a:pt x="208334" y="258772"/>
                  </a:lnTo>
                  <a:lnTo>
                    <a:pt x="214286" y="263158"/>
                  </a:lnTo>
                  <a:lnTo>
                    <a:pt x="216166" y="269111"/>
                  </a:lnTo>
                  <a:lnTo>
                    <a:pt x="213033" y="274437"/>
                  </a:lnTo>
                  <a:lnTo>
                    <a:pt x="202695" y="275063"/>
                  </a:lnTo>
                  <a:lnTo>
                    <a:pt x="202695" y="278196"/>
                  </a:lnTo>
                  <a:lnTo>
                    <a:pt x="209274" y="278509"/>
                  </a:lnTo>
                  <a:lnTo>
                    <a:pt x="212720" y="281329"/>
                  </a:lnTo>
                  <a:close/>
                  <a:moveTo>
                    <a:pt x="200815" y="107769"/>
                  </a:moveTo>
                  <a:lnTo>
                    <a:pt x="208021" y="117795"/>
                  </a:lnTo>
                  <a:lnTo>
                    <a:pt x="219925" y="140038"/>
                  </a:lnTo>
                  <a:lnTo>
                    <a:pt x="221805" y="147243"/>
                  </a:lnTo>
                  <a:lnTo>
                    <a:pt x="221492" y="153509"/>
                  </a:lnTo>
                  <a:lnTo>
                    <a:pt x="219612" y="156328"/>
                  </a:lnTo>
                  <a:lnTo>
                    <a:pt x="219925" y="161968"/>
                  </a:lnTo>
                  <a:lnTo>
                    <a:pt x="215539" y="162281"/>
                  </a:lnTo>
                  <a:lnTo>
                    <a:pt x="209274" y="159148"/>
                  </a:lnTo>
                  <a:lnTo>
                    <a:pt x="206141" y="158208"/>
                  </a:lnTo>
                  <a:lnTo>
                    <a:pt x="197682" y="158522"/>
                  </a:lnTo>
                  <a:lnTo>
                    <a:pt x="194236" y="159461"/>
                  </a:lnTo>
                  <a:lnTo>
                    <a:pt x="189223" y="162281"/>
                  </a:lnTo>
                  <a:lnTo>
                    <a:pt x="185151" y="165414"/>
                  </a:lnTo>
                  <a:lnTo>
                    <a:pt x="181078" y="166040"/>
                  </a:lnTo>
                  <a:lnTo>
                    <a:pt x="166040" y="157582"/>
                  </a:lnTo>
                  <a:lnTo>
                    <a:pt x="163221" y="158835"/>
                  </a:lnTo>
                  <a:lnTo>
                    <a:pt x="164787" y="164160"/>
                  </a:lnTo>
                  <a:lnTo>
                    <a:pt x="165414" y="173873"/>
                  </a:lnTo>
                  <a:lnTo>
                    <a:pt x="166980" y="179511"/>
                  </a:lnTo>
                  <a:lnTo>
                    <a:pt x="167294" y="186717"/>
                  </a:lnTo>
                  <a:lnTo>
                    <a:pt x="170740" y="188597"/>
                  </a:lnTo>
                  <a:lnTo>
                    <a:pt x="175439" y="189850"/>
                  </a:lnTo>
                  <a:lnTo>
                    <a:pt x="183271" y="192983"/>
                  </a:lnTo>
                  <a:lnTo>
                    <a:pt x="188597" y="195802"/>
                  </a:lnTo>
                  <a:lnTo>
                    <a:pt x="193296" y="200502"/>
                  </a:lnTo>
                  <a:lnTo>
                    <a:pt x="201128" y="206141"/>
                  </a:lnTo>
                  <a:lnTo>
                    <a:pt x="208647" y="207394"/>
                  </a:lnTo>
                  <a:lnTo>
                    <a:pt x="219299" y="202068"/>
                  </a:lnTo>
                  <a:lnTo>
                    <a:pt x="224938" y="202068"/>
                  </a:lnTo>
                  <a:lnTo>
                    <a:pt x="234023" y="209273"/>
                  </a:lnTo>
                  <a:lnTo>
                    <a:pt x="239662" y="214913"/>
                  </a:lnTo>
                  <a:lnTo>
                    <a:pt x="247181" y="221492"/>
                  </a:lnTo>
                  <a:lnTo>
                    <a:pt x="255326" y="229950"/>
                  </a:lnTo>
                  <a:lnTo>
                    <a:pt x="258459" y="239349"/>
                  </a:lnTo>
                  <a:lnTo>
                    <a:pt x="263785" y="246867"/>
                  </a:lnTo>
                  <a:lnTo>
                    <a:pt x="267231" y="258459"/>
                  </a:lnTo>
                  <a:lnTo>
                    <a:pt x="275377" y="266291"/>
                  </a:lnTo>
                  <a:lnTo>
                    <a:pt x="268171" y="270051"/>
                  </a:lnTo>
                  <a:lnTo>
                    <a:pt x="258773" y="286655"/>
                  </a:lnTo>
                  <a:lnTo>
                    <a:pt x="255013" y="290101"/>
                  </a:lnTo>
                  <a:lnTo>
                    <a:pt x="252507" y="287908"/>
                  </a:lnTo>
                  <a:lnTo>
                    <a:pt x="253133" y="284148"/>
                  </a:lnTo>
                  <a:lnTo>
                    <a:pt x="254700" y="279449"/>
                  </a:lnTo>
                  <a:lnTo>
                    <a:pt x="255013" y="275063"/>
                  </a:lnTo>
                  <a:lnTo>
                    <a:pt x="253133" y="270677"/>
                  </a:lnTo>
                  <a:lnTo>
                    <a:pt x="248747" y="266918"/>
                  </a:lnTo>
                  <a:lnTo>
                    <a:pt x="246241" y="263158"/>
                  </a:lnTo>
                  <a:lnTo>
                    <a:pt x="244048" y="254700"/>
                  </a:lnTo>
                  <a:lnTo>
                    <a:pt x="244361" y="246867"/>
                  </a:lnTo>
                  <a:lnTo>
                    <a:pt x="246241" y="232143"/>
                  </a:lnTo>
                  <a:lnTo>
                    <a:pt x="220239" y="209900"/>
                  </a:lnTo>
                  <a:lnTo>
                    <a:pt x="206141" y="217105"/>
                  </a:lnTo>
                  <a:lnTo>
                    <a:pt x="197682" y="219299"/>
                  </a:lnTo>
                  <a:lnTo>
                    <a:pt x="193923" y="214599"/>
                  </a:lnTo>
                  <a:lnTo>
                    <a:pt x="191417" y="209900"/>
                  </a:lnTo>
                  <a:lnTo>
                    <a:pt x="186091" y="203321"/>
                  </a:lnTo>
                  <a:lnTo>
                    <a:pt x="179512" y="197682"/>
                  </a:lnTo>
                  <a:lnTo>
                    <a:pt x="173873" y="195176"/>
                  </a:lnTo>
                  <a:lnTo>
                    <a:pt x="163221" y="200502"/>
                  </a:lnTo>
                  <a:lnTo>
                    <a:pt x="160715" y="202381"/>
                  </a:lnTo>
                  <a:lnTo>
                    <a:pt x="158522" y="207394"/>
                  </a:lnTo>
                  <a:lnTo>
                    <a:pt x="161655" y="210213"/>
                  </a:lnTo>
                  <a:lnTo>
                    <a:pt x="165727" y="212093"/>
                  </a:lnTo>
                  <a:lnTo>
                    <a:pt x="167920" y="214599"/>
                  </a:lnTo>
                  <a:lnTo>
                    <a:pt x="168860" y="218672"/>
                  </a:lnTo>
                  <a:lnTo>
                    <a:pt x="173873" y="230890"/>
                  </a:lnTo>
                  <a:lnTo>
                    <a:pt x="172306" y="235902"/>
                  </a:lnTo>
                  <a:lnTo>
                    <a:pt x="165101" y="242481"/>
                  </a:lnTo>
                  <a:lnTo>
                    <a:pt x="161655" y="253133"/>
                  </a:lnTo>
                  <a:lnTo>
                    <a:pt x="159462" y="249061"/>
                  </a:lnTo>
                  <a:lnTo>
                    <a:pt x="159462" y="245301"/>
                  </a:lnTo>
                  <a:lnTo>
                    <a:pt x="161341" y="232456"/>
                  </a:lnTo>
                  <a:lnTo>
                    <a:pt x="161655" y="224624"/>
                  </a:lnTo>
                  <a:lnTo>
                    <a:pt x="158835" y="218672"/>
                  </a:lnTo>
                  <a:lnTo>
                    <a:pt x="153509" y="213659"/>
                  </a:lnTo>
                  <a:lnTo>
                    <a:pt x="147557" y="210213"/>
                  </a:lnTo>
                  <a:lnTo>
                    <a:pt x="141918" y="208960"/>
                  </a:lnTo>
                  <a:lnTo>
                    <a:pt x="137532" y="209273"/>
                  </a:lnTo>
                  <a:lnTo>
                    <a:pt x="129386" y="214286"/>
                  </a:lnTo>
                  <a:lnTo>
                    <a:pt x="125314" y="216479"/>
                  </a:lnTo>
                  <a:lnTo>
                    <a:pt x="119674" y="215539"/>
                  </a:lnTo>
                  <a:lnTo>
                    <a:pt x="115289" y="212093"/>
                  </a:lnTo>
                  <a:lnTo>
                    <a:pt x="109649" y="206141"/>
                  </a:lnTo>
                  <a:lnTo>
                    <a:pt x="104950" y="202694"/>
                  </a:lnTo>
                  <a:lnTo>
                    <a:pt x="86153" y="194862"/>
                  </a:lnTo>
                  <a:lnTo>
                    <a:pt x="67669" y="184837"/>
                  </a:lnTo>
                  <a:lnTo>
                    <a:pt x="59837" y="179198"/>
                  </a:lnTo>
                  <a:lnTo>
                    <a:pt x="55765" y="173559"/>
                  </a:lnTo>
                  <a:lnTo>
                    <a:pt x="56704" y="167920"/>
                  </a:lnTo>
                  <a:lnTo>
                    <a:pt x="59524" y="160714"/>
                  </a:lnTo>
                  <a:lnTo>
                    <a:pt x="67669" y="144737"/>
                  </a:lnTo>
                  <a:lnTo>
                    <a:pt x="69236" y="134712"/>
                  </a:lnTo>
                  <a:lnTo>
                    <a:pt x="68609" y="123747"/>
                  </a:lnTo>
                  <a:lnTo>
                    <a:pt x="62970" y="108709"/>
                  </a:lnTo>
                  <a:lnTo>
                    <a:pt x="56391" y="99624"/>
                  </a:lnTo>
                  <a:lnTo>
                    <a:pt x="48246" y="91792"/>
                  </a:lnTo>
                  <a:lnTo>
                    <a:pt x="40414" y="86466"/>
                  </a:lnTo>
                  <a:lnTo>
                    <a:pt x="30702" y="81454"/>
                  </a:lnTo>
                  <a:lnTo>
                    <a:pt x="14098" y="74875"/>
                  </a:lnTo>
                  <a:lnTo>
                    <a:pt x="0" y="67042"/>
                  </a:lnTo>
                  <a:lnTo>
                    <a:pt x="11592" y="54825"/>
                  </a:lnTo>
                  <a:lnTo>
                    <a:pt x="15664" y="48872"/>
                  </a:lnTo>
                  <a:lnTo>
                    <a:pt x="20363" y="39474"/>
                  </a:lnTo>
                  <a:lnTo>
                    <a:pt x="23496" y="31015"/>
                  </a:lnTo>
                  <a:lnTo>
                    <a:pt x="28196" y="5326"/>
                  </a:lnTo>
                  <a:lnTo>
                    <a:pt x="52005" y="313"/>
                  </a:lnTo>
                  <a:lnTo>
                    <a:pt x="57331" y="0"/>
                  </a:lnTo>
                  <a:lnTo>
                    <a:pt x="63910" y="313"/>
                  </a:lnTo>
                  <a:lnTo>
                    <a:pt x="67356" y="2819"/>
                  </a:lnTo>
                  <a:lnTo>
                    <a:pt x="71115" y="6892"/>
                  </a:lnTo>
                  <a:lnTo>
                    <a:pt x="89599" y="37907"/>
                  </a:lnTo>
                  <a:lnTo>
                    <a:pt x="93359" y="42920"/>
                  </a:lnTo>
                  <a:lnTo>
                    <a:pt x="97118" y="44486"/>
                  </a:lnTo>
                  <a:lnTo>
                    <a:pt x="105263" y="44486"/>
                  </a:lnTo>
                  <a:lnTo>
                    <a:pt x="107457" y="45739"/>
                  </a:lnTo>
                  <a:lnTo>
                    <a:pt x="108083" y="48245"/>
                  </a:lnTo>
                  <a:lnTo>
                    <a:pt x="108710" y="54825"/>
                  </a:lnTo>
                  <a:lnTo>
                    <a:pt x="123434" y="73935"/>
                  </a:lnTo>
                  <a:lnTo>
                    <a:pt x="131893" y="88033"/>
                  </a:lnTo>
                  <a:lnTo>
                    <a:pt x="142544" y="102130"/>
                  </a:lnTo>
                  <a:lnTo>
                    <a:pt x="148183" y="110902"/>
                  </a:lnTo>
                  <a:lnTo>
                    <a:pt x="152256" y="113095"/>
                  </a:lnTo>
                  <a:lnTo>
                    <a:pt x="157582" y="113409"/>
                  </a:lnTo>
                  <a:lnTo>
                    <a:pt x="164161" y="111842"/>
                  </a:lnTo>
                  <a:lnTo>
                    <a:pt x="180138" y="106203"/>
                  </a:lnTo>
                  <a:lnTo>
                    <a:pt x="185151" y="104950"/>
                  </a:lnTo>
                  <a:lnTo>
                    <a:pt x="200815" y="107769"/>
                  </a:lnTo>
                  <a:close/>
                </a:path>
              </a:pathLst>
            </a:custGeom>
            <a:grpFill/>
            <a:ln w="6248" cap="rnd">
              <a:solidFill>
                <a:srgbClr val="0070C0"/>
              </a:solidFill>
              <a:prstDash val="solid"/>
              <a:round/>
            </a:ln>
          </p:spPr>
          <p:txBody>
            <a:bodyPr rtlCol="0" anchor="ctr"/>
            <a:lstStyle/>
            <a:p>
              <a:endParaRPr lang="vi-VN"/>
            </a:p>
          </p:txBody>
        </p:sp>
        <p:sp>
          <p:nvSpPr>
            <p:cNvPr id="127" name="Freeform: Shape 126">
              <a:hlinkClick r:id="" action="ppaction://noaction"/>
              <a:extLst>
                <a:ext uri="{FF2B5EF4-FFF2-40B4-BE49-F238E27FC236}">
                  <a16:creationId xmlns:a16="http://schemas.microsoft.com/office/drawing/2014/main" id="{763A83BA-AB43-43F6-84AD-F40A3931A7F7}"/>
                </a:ext>
              </a:extLst>
            </p:cNvPr>
            <p:cNvSpPr/>
            <p:nvPr/>
          </p:nvSpPr>
          <p:spPr>
            <a:xfrm>
              <a:off x="3102756" y="6094671"/>
              <a:ext cx="715540" cy="486843"/>
            </a:xfrm>
            <a:custGeom>
              <a:avLst/>
              <a:gdLst>
                <a:gd name="connsiteX0" fmla="*/ 67669 w 715540"/>
                <a:gd name="connsiteY0" fmla="*/ 35714 h 486843"/>
                <a:gd name="connsiteX1" fmla="*/ 69549 w 715540"/>
                <a:gd name="connsiteY1" fmla="*/ 37594 h 486843"/>
                <a:gd name="connsiteX2" fmla="*/ 100564 w 715540"/>
                <a:gd name="connsiteY2" fmla="*/ 70176 h 486843"/>
                <a:gd name="connsiteX3" fmla="*/ 101817 w 715540"/>
                <a:gd name="connsiteY3" fmla="*/ 77695 h 486843"/>
                <a:gd name="connsiteX4" fmla="*/ 101817 w 715540"/>
                <a:gd name="connsiteY4" fmla="*/ 123434 h 486843"/>
                <a:gd name="connsiteX5" fmla="*/ 85527 w 715540"/>
                <a:gd name="connsiteY5" fmla="*/ 165101 h 486843"/>
                <a:gd name="connsiteX6" fmla="*/ 79887 w 715540"/>
                <a:gd name="connsiteY6" fmla="*/ 188910 h 486843"/>
                <a:gd name="connsiteX7" fmla="*/ 87406 w 715540"/>
                <a:gd name="connsiteY7" fmla="*/ 200502 h 486843"/>
                <a:gd name="connsiteX8" fmla="*/ 84273 w 715540"/>
                <a:gd name="connsiteY8" fmla="*/ 209587 h 486843"/>
                <a:gd name="connsiteX9" fmla="*/ 84273 w 715540"/>
                <a:gd name="connsiteY9" fmla="*/ 214913 h 486843"/>
                <a:gd name="connsiteX10" fmla="*/ 85840 w 715540"/>
                <a:gd name="connsiteY10" fmla="*/ 219612 h 486843"/>
                <a:gd name="connsiteX11" fmla="*/ 87406 w 715540"/>
                <a:gd name="connsiteY11" fmla="*/ 227131 h 486843"/>
                <a:gd name="connsiteX12" fmla="*/ 80514 w 715540"/>
                <a:gd name="connsiteY12" fmla="*/ 223372 h 486843"/>
                <a:gd name="connsiteX13" fmla="*/ 78634 w 715540"/>
                <a:gd name="connsiteY13" fmla="*/ 221179 h 486843"/>
                <a:gd name="connsiteX14" fmla="*/ 70176 w 715540"/>
                <a:gd name="connsiteY14" fmla="*/ 217419 h 486843"/>
                <a:gd name="connsiteX15" fmla="*/ 64223 w 715540"/>
                <a:gd name="connsiteY15" fmla="*/ 198309 h 486843"/>
                <a:gd name="connsiteX16" fmla="*/ 58584 w 715540"/>
                <a:gd name="connsiteY16" fmla="*/ 161968 h 486843"/>
                <a:gd name="connsiteX17" fmla="*/ 47306 w 715540"/>
                <a:gd name="connsiteY17" fmla="*/ 129386 h 486843"/>
                <a:gd name="connsiteX18" fmla="*/ 38847 w 715540"/>
                <a:gd name="connsiteY18" fmla="*/ 115602 h 486843"/>
                <a:gd name="connsiteX19" fmla="*/ 26629 w 715540"/>
                <a:gd name="connsiteY19" fmla="*/ 105577 h 486843"/>
                <a:gd name="connsiteX20" fmla="*/ 10338 w 715540"/>
                <a:gd name="connsiteY20" fmla="*/ 97432 h 486843"/>
                <a:gd name="connsiteX21" fmla="*/ 5013 w 715540"/>
                <a:gd name="connsiteY21" fmla="*/ 91792 h 486843"/>
                <a:gd name="connsiteX22" fmla="*/ 1566 w 715540"/>
                <a:gd name="connsiteY22" fmla="*/ 74562 h 486843"/>
                <a:gd name="connsiteX23" fmla="*/ 0 w 715540"/>
                <a:gd name="connsiteY23" fmla="*/ 70176 h 486843"/>
                <a:gd name="connsiteX24" fmla="*/ 2193 w 715540"/>
                <a:gd name="connsiteY24" fmla="*/ 68922 h 486843"/>
                <a:gd name="connsiteX25" fmla="*/ 29135 w 715540"/>
                <a:gd name="connsiteY25" fmla="*/ 72682 h 486843"/>
                <a:gd name="connsiteX26" fmla="*/ 37281 w 715540"/>
                <a:gd name="connsiteY26" fmla="*/ 72055 h 486843"/>
                <a:gd name="connsiteX27" fmla="*/ 41040 w 715540"/>
                <a:gd name="connsiteY27" fmla="*/ 68609 h 486843"/>
                <a:gd name="connsiteX28" fmla="*/ 46366 w 715540"/>
                <a:gd name="connsiteY28" fmla="*/ 59838 h 486843"/>
                <a:gd name="connsiteX29" fmla="*/ 52005 w 715540"/>
                <a:gd name="connsiteY29" fmla="*/ 56705 h 486843"/>
                <a:gd name="connsiteX30" fmla="*/ 53258 w 715540"/>
                <a:gd name="connsiteY30" fmla="*/ 52632 h 486843"/>
                <a:gd name="connsiteX31" fmla="*/ 54198 w 715540"/>
                <a:gd name="connsiteY31" fmla="*/ 47619 h 486843"/>
                <a:gd name="connsiteX32" fmla="*/ 55451 w 715540"/>
                <a:gd name="connsiteY32" fmla="*/ 43233 h 486843"/>
                <a:gd name="connsiteX33" fmla="*/ 58584 w 715540"/>
                <a:gd name="connsiteY33" fmla="*/ 39474 h 486843"/>
                <a:gd name="connsiteX34" fmla="*/ 62657 w 715540"/>
                <a:gd name="connsiteY34" fmla="*/ 36028 h 486843"/>
                <a:gd name="connsiteX35" fmla="*/ 67669 w 715540"/>
                <a:gd name="connsiteY35" fmla="*/ 35714 h 486843"/>
                <a:gd name="connsiteX36" fmla="*/ 373434 w 715540"/>
                <a:gd name="connsiteY36" fmla="*/ 5326 h 486843"/>
                <a:gd name="connsiteX37" fmla="*/ 442983 w 715540"/>
                <a:gd name="connsiteY37" fmla="*/ 65163 h 486843"/>
                <a:gd name="connsiteX38" fmla="*/ 593360 w 715540"/>
                <a:gd name="connsiteY38" fmla="*/ 144111 h 486843"/>
                <a:gd name="connsiteX39" fmla="*/ 606831 w 715540"/>
                <a:gd name="connsiteY39" fmla="*/ 155075 h 486843"/>
                <a:gd name="connsiteX40" fmla="*/ 628447 w 715540"/>
                <a:gd name="connsiteY40" fmla="*/ 169173 h 486843"/>
                <a:gd name="connsiteX41" fmla="*/ 639726 w 715540"/>
                <a:gd name="connsiteY41" fmla="*/ 179199 h 486843"/>
                <a:gd name="connsiteX42" fmla="*/ 670427 w 715540"/>
                <a:gd name="connsiteY42" fmla="*/ 211780 h 486843"/>
                <a:gd name="connsiteX43" fmla="*/ 690164 w 715540"/>
                <a:gd name="connsiteY43" fmla="*/ 232457 h 486843"/>
                <a:gd name="connsiteX44" fmla="*/ 698623 w 715540"/>
                <a:gd name="connsiteY44" fmla="*/ 239349 h 486843"/>
                <a:gd name="connsiteX45" fmla="*/ 711468 w 715540"/>
                <a:gd name="connsiteY45" fmla="*/ 251254 h 486843"/>
                <a:gd name="connsiteX46" fmla="*/ 714287 w 715540"/>
                <a:gd name="connsiteY46" fmla="*/ 255953 h 486843"/>
                <a:gd name="connsiteX47" fmla="*/ 715227 w 715540"/>
                <a:gd name="connsiteY47" fmla="*/ 261279 h 486843"/>
                <a:gd name="connsiteX48" fmla="*/ 715540 w 715540"/>
                <a:gd name="connsiteY48" fmla="*/ 270364 h 486843"/>
                <a:gd name="connsiteX49" fmla="*/ 714287 w 715540"/>
                <a:gd name="connsiteY49" fmla="*/ 281642 h 486843"/>
                <a:gd name="connsiteX50" fmla="*/ 711468 w 715540"/>
                <a:gd name="connsiteY50" fmla="*/ 291981 h 486843"/>
                <a:gd name="connsiteX51" fmla="*/ 704889 w 715540"/>
                <a:gd name="connsiteY51" fmla="*/ 302006 h 486843"/>
                <a:gd name="connsiteX52" fmla="*/ 656016 w 715540"/>
                <a:gd name="connsiteY52" fmla="*/ 348372 h 486843"/>
                <a:gd name="connsiteX53" fmla="*/ 646931 w 715540"/>
                <a:gd name="connsiteY53" fmla="*/ 359024 h 486843"/>
                <a:gd name="connsiteX54" fmla="*/ 644425 w 715540"/>
                <a:gd name="connsiteY54" fmla="*/ 367169 h 486843"/>
                <a:gd name="connsiteX55" fmla="*/ 646618 w 715540"/>
                <a:gd name="connsiteY55" fmla="*/ 371555 h 486843"/>
                <a:gd name="connsiteX56" fmla="*/ 651004 w 715540"/>
                <a:gd name="connsiteY56" fmla="*/ 375314 h 486843"/>
                <a:gd name="connsiteX57" fmla="*/ 657896 w 715540"/>
                <a:gd name="connsiteY57" fmla="*/ 384713 h 486843"/>
                <a:gd name="connsiteX58" fmla="*/ 657583 w 715540"/>
                <a:gd name="connsiteY58" fmla="*/ 408835 h 486843"/>
                <a:gd name="connsiteX59" fmla="*/ 628447 w 715540"/>
                <a:gd name="connsiteY59" fmla="*/ 401943 h 486843"/>
                <a:gd name="connsiteX60" fmla="*/ 620929 w 715540"/>
                <a:gd name="connsiteY60" fmla="*/ 400690 h 486843"/>
                <a:gd name="connsiteX61" fmla="*/ 616543 w 715540"/>
                <a:gd name="connsiteY61" fmla="*/ 402883 h 486843"/>
                <a:gd name="connsiteX62" fmla="*/ 614976 w 715540"/>
                <a:gd name="connsiteY62" fmla="*/ 408522 h 486843"/>
                <a:gd name="connsiteX63" fmla="*/ 621555 w 715540"/>
                <a:gd name="connsiteY63" fmla="*/ 431079 h 486843"/>
                <a:gd name="connsiteX64" fmla="*/ 622495 w 715540"/>
                <a:gd name="connsiteY64" fmla="*/ 439537 h 486843"/>
                <a:gd name="connsiteX65" fmla="*/ 618422 w 715540"/>
                <a:gd name="connsiteY65" fmla="*/ 447056 h 486843"/>
                <a:gd name="connsiteX66" fmla="*/ 610590 w 715540"/>
                <a:gd name="connsiteY66" fmla="*/ 458648 h 486843"/>
                <a:gd name="connsiteX67" fmla="*/ 609024 w 715540"/>
                <a:gd name="connsiteY67" fmla="*/ 463660 h 486843"/>
                <a:gd name="connsiteX68" fmla="*/ 610903 w 715540"/>
                <a:gd name="connsiteY68" fmla="*/ 469299 h 486843"/>
                <a:gd name="connsiteX69" fmla="*/ 616543 w 715540"/>
                <a:gd name="connsiteY69" fmla="*/ 476505 h 486843"/>
                <a:gd name="connsiteX70" fmla="*/ 617796 w 715540"/>
                <a:gd name="connsiteY70" fmla="*/ 478698 h 486843"/>
                <a:gd name="connsiteX71" fmla="*/ 615916 w 715540"/>
                <a:gd name="connsiteY71" fmla="*/ 483397 h 486843"/>
                <a:gd name="connsiteX72" fmla="*/ 609650 w 715540"/>
                <a:gd name="connsiteY72" fmla="*/ 486843 h 486843"/>
                <a:gd name="connsiteX73" fmla="*/ 593046 w 715540"/>
                <a:gd name="connsiteY73" fmla="*/ 482144 h 486843"/>
                <a:gd name="connsiteX74" fmla="*/ 528197 w 715540"/>
                <a:gd name="connsiteY74" fmla="*/ 449562 h 486843"/>
                <a:gd name="connsiteX75" fmla="*/ 508146 w 715540"/>
                <a:gd name="connsiteY75" fmla="*/ 436718 h 486843"/>
                <a:gd name="connsiteX76" fmla="*/ 500941 w 715540"/>
                <a:gd name="connsiteY76" fmla="*/ 434212 h 486843"/>
                <a:gd name="connsiteX77" fmla="*/ 489036 w 715540"/>
                <a:gd name="connsiteY77" fmla="*/ 435151 h 486843"/>
                <a:gd name="connsiteX78" fmla="*/ 482144 w 715540"/>
                <a:gd name="connsiteY78" fmla="*/ 433898 h 486843"/>
                <a:gd name="connsiteX79" fmla="*/ 477758 w 715540"/>
                <a:gd name="connsiteY79" fmla="*/ 433272 h 486843"/>
                <a:gd name="connsiteX80" fmla="*/ 473998 w 715540"/>
                <a:gd name="connsiteY80" fmla="*/ 435151 h 486843"/>
                <a:gd name="connsiteX81" fmla="*/ 472119 w 715540"/>
                <a:gd name="connsiteY81" fmla="*/ 437345 h 486843"/>
                <a:gd name="connsiteX82" fmla="*/ 468673 w 715540"/>
                <a:gd name="connsiteY82" fmla="*/ 438284 h 486843"/>
                <a:gd name="connsiteX83" fmla="*/ 463660 w 715540"/>
                <a:gd name="connsiteY83" fmla="*/ 438911 h 486843"/>
                <a:gd name="connsiteX84" fmla="*/ 453948 w 715540"/>
                <a:gd name="connsiteY84" fmla="*/ 437345 h 486843"/>
                <a:gd name="connsiteX85" fmla="*/ 442357 w 715540"/>
                <a:gd name="connsiteY85" fmla="*/ 443297 h 486843"/>
                <a:gd name="connsiteX86" fmla="*/ 436718 w 715540"/>
                <a:gd name="connsiteY86" fmla="*/ 442983 h 486843"/>
                <a:gd name="connsiteX87" fmla="*/ 420114 w 715540"/>
                <a:gd name="connsiteY87" fmla="*/ 431392 h 486843"/>
                <a:gd name="connsiteX88" fmla="*/ 420740 w 715540"/>
                <a:gd name="connsiteY88" fmla="*/ 421994 h 486843"/>
                <a:gd name="connsiteX89" fmla="*/ 429825 w 715540"/>
                <a:gd name="connsiteY89" fmla="*/ 343673 h 486843"/>
                <a:gd name="connsiteX90" fmla="*/ 436404 w 715540"/>
                <a:gd name="connsiteY90" fmla="*/ 319863 h 486843"/>
                <a:gd name="connsiteX91" fmla="*/ 445176 w 715540"/>
                <a:gd name="connsiteY91" fmla="*/ 294800 h 486843"/>
                <a:gd name="connsiteX92" fmla="*/ 464913 w 715540"/>
                <a:gd name="connsiteY92" fmla="*/ 295427 h 486843"/>
                <a:gd name="connsiteX93" fmla="*/ 478071 w 715540"/>
                <a:gd name="connsiteY93" fmla="*/ 293547 h 486843"/>
                <a:gd name="connsiteX94" fmla="*/ 480891 w 715540"/>
                <a:gd name="connsiteY94" fmla="*/ 286028 h 486843"/>
                <a:gd name="connsiteX95" fmla="*/ 487783 w 715540"/>
                <a:gd name="connsiteY95" fmla="*/ 278823 h 486843"/>
                <a:gd name="connsiteX96" fmla="*/ 514099 w 715540"/>
                <a:gd name="connsiteY96" fmla="*/ 259086 h 486843"/>
                <a:gd name="connsiteX97" fmla="*/ 523184 w 715540"/>
                <a:gd name="connsiteY97" fmla="*/ 255013 h 486843"/>
                <a:gd name="connsiteX98" fmla="*/ 527570 w 715540"/>
                <a:gd name="connsiteY98" fmla="*/ 258146 h 486843"/>
                <a:gd name="connsiteX99" fmla="*/ 528823 w 715540"/>
                <a:gd name="connsiteY99" fmla="*/ 265038 h 486843"/>
                <a:gd name="connsiteX100" fmla="*/ 538848 w 715540"/>
                <a:gd name="connsiteY100" fmla="*/ 292294 h 486843"/>
                <a:gd name="connsiteX101" fmla="*/ 538848 w 715540"/>
                <a:gd name="connsiteY101" fmla="*/ 286028 h 486843"/>
                <a:gd name="connsiteX102" fmla="*/ 536342 w 715540"/>
                <a:gd name="connsiteY102" fmla="*/ 270051 h 486843"/>
                <a:gd name="connsiteX103" fmla="*/ 536342 w 715540"/>
                <a:gd name="connsiteY103" fmla="*/ 250941 h 486843"/>
                <a:gd name="connsiteX104" fmla="*/ 533522 w 715540"/>
                <a:gd name="connsiteY104" fmla="*/ 241542 h 486843"/>
                <a:gd name="connsiteX105" fmla="*/ 527883 w 715540"/>
                <a:gd name="connsiteY105" fmla="*/ 231830 h 486843"/>
                <a:gd name="connsiteX106" fmla="*/ 508773 w 715540"/>
                <a:gd name="connsiteY106" fmla="*/ 206767 h 486843"/>
                <a:gd name="connsiteX107" fmla="*/ 492169 w 715540"/>
                <a:gd name="connsiteY107" fmla="*/ 190790 h 486843"/>
                <a:gd name="connsiteX108" fmla="*/ 483710 w 715540"/>
                <a:gd name="connsiteY108" fmla="*/ 185777 h 486843"/>
                <a:gd name="connsiteX109" fmla="*/ 475252 w 715540"/>
                <a:gd name="connsiteY109" fmla="*/ 184837 h 486843"/>
                <a:gd name="connsiteX110" fmla="*/ 458647 w 715540"/>
                <a:gd name="connsiteY110" fmla="*/ 188910 h 486843"/>
                <a:gd name="connsiteX111" fmla="*/ 448622 w 715540"/>
                <a:gd name="connsiteY111" fmla="*/ 188597 h 486843"/>
                <a:gd name="connsiteX112" fmla="*/ 434838 w 715540"/>
                <a:gd name="connsiteY112" fmla="*/ 180452 h 486843"/>
                <a:gd name="connsiteX113" fmla="*/ 425126 w 715540"/>
                <a:gd name="connsiteY113" fmla="*/ 166980 h 486843"/>
                <a:gd name="connsiteX114" fmla="*/ 416354 w 715540"/>
                <a:gd name="connsiteY114" fmla="*/ 152256 h 486843"/>
                <a:gd name="connsiteX115" fmla="*/ 407896 w 715540"/>
                <a:gd name="connsiteY115" fmla="*/ 140978 h 486843"/>
                <a:gd name="connsiteX116" fmla="*/ 393798 w 715540"/>
                <a:gd name="connsiteY116" fmla="*/ 132519 h 486843"/>
                <a:gd name="connsiteX117" fmla="*/ 379700 w 715540"/>
                <a:gd name="connsiteY117" fmla="*/ 130640 h 486843"/>
                <a:gd name="connsiteX118" fmla="*/ 366229 w 715540"/>
                <a:gd name="connsiteY118" fmla="*/ 134399 h 486843"/>
                <a:gd name="connsiteX119" fmla="*/ 355264 w 715540"/>
                <a:gd name="connsiteY119" fmla="*/ 144111 h 486843"/>
                <a:gd name="connsiteX120" fmla="*/ 353697 w 715540"/>
                <a:gd name="connsiteY120" fmla="*/ 148497 h 486843"/>
                <a:gd name="connsiteX121" fmla="*/ 353697 w 715540"/>
                <a:gd name="connsiteY121" fmla="*/ 152256 h 486843"/>
                <a:gd name="connsiteX122" fmla="*/ 352758 w 715540"/>
                <a:gd name="connsiteY122" fmla="*/ 155075 h 486843"/>
                <a:gd name="connsiteX123" fmla="*/ 348058 w 715540"/>
                <a:gd name="connsiteY123" fmla="*/ 156015 h 486843"/>
                <a:gd name="connsiteX124" fmla="*/ 345552 w 715540"/>
                <a:gd name="connsiteY124" fmla="*/ 157895 h 486843"/>
                <a:gd name="connsiteX125" fmla="*/ 343672 w 715540"/>
                <a:gd name="connsiteY125" fmla="*/ 166354 h 486843"/>
                <a:gd name="connsiteX126" fmla="*/ 342419 w 715540"/>
                <a:gd name="connsiteY126" fmla="*/ 168234 h 486843"/>
                <a:gd name="connsiteX127" fmla="*/ 327382 w 715540"/>
                <a:gd name="connsiteY127" fmla="*/ 167294 h 486843"/>
                <a:gd name="connsiteX128" fmla="*/ 326128 w 715540"/>
                <a:gd name="connsiteY128" fmla="*/ 168234 h 486843"/>
                <a:gd name="connsiteX129" fmla="*/ 323935 w 715540"/>
                <a:gd name="connsiteY129" fmla="*/ 164161 h 486843"/>
                <a:gd name="connsiteX130" fmla="*/ 326442 w 715540"/>
                <a:gd name="connsiteY130" fmla="*/ 158208 h 486843"/>
                <a:gd name="connsiteX131" fmla="*/ 326128 w 715540"/>
                <a:gd name="connsiteY131" fmla="*/ 153196 h 486843"/>
                <a:gd name="connsiteX132" fmla="*/ 324249 w 715540"/>
                <a:gd name="connsiteY132" fmla="*/ 150376 h 486843"/>
                <a:gd name="connsiteX133" fmla="*/ 318610 w 715540"/>
                <a:gd name="connsiteY133" fmla="*/ 143797 h 486843"/>
                <a:gd name="connsiteX134" fmla="*/ 317357 w 715540"/>
                <a:gd name="connsiteY134" fmla="*/ 139725 h 486843"/>
                <a:gd name="connsiteX135" fmla="*/ 317357 w 715540"/>
                <a:gd name="connsiteY135" fmla="*/ 127820 h 486843"/>
                <a:gd name="connsiteX136" fmla="*/ 315790 w 715540"/>
                <a:gd name="connsiteY136" fmla="*/ 117795 h 486843"/>
                <a:gd name="connsiteX137" fmla="*/ 311717 w 715540"/>
                <a:gd name="connsiteY137" fmla="*/ 111843 h 486843"/>
                <a:gd name="connsiteX138" fmla="*/ 300126 w 715540"/>
                <a:gd name="connsiteY138" fmla="*/ 102757 h 486843"/>
                <a:gd name="connsiteX139" fmla="*/ 297306 w 715540"/>
                <a:gd name="connsiteY139" fmla="*/ 108710 h 486843"/>
                <a:gd name="connsiteX140" fmla="*/ 293860 w 715540"/>
                <a:gd name="connsiteY140" fmla="*/ 108710 h 486843"/>
                <a:gd name="connsiteX141" fmla="*/ 293547 w 715540"/>
                <a:gd name="connsiteY141" fmla="*/ 96805 h 486843"/>
                <a:gd name="connsiteX142" fmla="*/ 289161 w 715540"/>
                <a:gd name="connsiteY142" fmla="*/ 88346 h 486843"/>
                <a:gd name="connsiteX143" fmla="*/ 279763 w 715540"/>
                <a:gd name="connsiteY143" fmla="*/ 76128 h 486843"/>
                <a:gd name="connsiteX144" fmla="*/ 277569 w 715540"/>
                <a:gd name="connsiteY144" fmla="*/ 70489 h 486843"/>
                <a:gd name="connsiteX145" fmla="*/ 281955 w 715540"/>
                <a:gd name="connsiteY145" fmla="*/ 69549 h 486843"/>
                <a:gd name="connsiteX146" fmla="*/ 285402 w 715540"/>
                <a:gd name="connsiteY146" fmla="*/ 67043 h 486843"/>
                <a:gd name="connsiteX147" fmla="*/ 288848 w 715540"/>
                <a:gd name="connsiteY147" fmla="*/ 62030 h 486843"/>
                <a:gd name="connsiteX148" fmla="*/ 291041 w 715540"/>
                <a:gd name="connsiteY148" fmla="*/ 57958 h 486843"/>
                <a:gd name="connsiteX149" fmla="*/ 291041 w 715540"/>
                <a:gd name="connsiteY149" fmla="*/ 53572 h 486843"/>
                <a:gd name="connsiteX150" fmla="*/ 288848 w 715540"/>
                <a:gd name="connsiteY150" fmla="*/ 49186 h 486843"/>
                <a:gd name="connsiteX151" fmla="*/ 285402 w 715540"/>
                <a:gd name="connsiteY151" fmla="*/ 49186 h 486843"/>
                <a:gd name="connsiteX152" fmla="*/ 282269 w 715540"/>
                <a:gd name="connsiteY152" fmla="*/ 55765 h 486843"/>
                <a:gd name="connsiteX153" fmla="*/ 277569 w 715540"/>
                <a:gd name="connsiteY153" fmla="*/ 61090 h 486843"/>
                <a:gd name="connsiteX154" fmla="*/ 272244 w 715540"/>
                <a:gd name="connsiteY154" fmla="*/ 64850 h 486843"/>
                <a:gd name="connsiteX155" fmla="*/ 265038 w 715540"/>
                <a:gd name="connsiteY155" fmla="*/ 67043 h 486843"/>
                <a:gd name="connsiteX156" fmla="*/ 258459 w 715540"/>
                <a:gd name="connsiteY156" fmla="*/ 66416 h 486843"/>
                <a:gd name="connsiteX157" fmla="*/ 258146 w 715540"/>
                <a:gd name="connsiteY157" fmla="*/ 61717 h 486843"/>
                <a:gd name="connsiteX158" fmla="*/ 259399 w 715540"/>
                <a:gd name="connsiteY158" fmla="*/ 54511 h 486843"/>
                <a:gd name="connsiteX159" fmla="*/ 257519 w 715540"/>
                <a:gd name="connsiteY159" fmla="*/ 49186 h 486843"/>
                <a:gd name="connsiteX160" fmla="*/ 265038 w 715540"/>
                <a:gd name="connsiteY160" fmla="*/ 50752 h 486843"/>
                <a:gd name="connsiteX161" fmla="*/ 271304 w 715540"/>
                <a:gd name="connsiteY161" fmla="*/ 49812 h 486843"/>
                <a:gd name="connsiteX162" fmla="*/ 275690 w 715540"/>
                <a:gd name="connsiteY162" fmla="*/ 45740 h 486843"/>
                <a:gd name="connsiteX163" fmla="*/ 293547 w 715540"/>
                <a:gd name="connsiteY163" fmla="*/ 19737 h 486843"/>
                <a:gd name="connsiteX164" fmla="*/ 296993 w 715540"/>
                <a:gd name="connsiteY164" fmla="*/ 12845 h 486843"/>
                <a:gd name="connsiteX165" fmla="*/ 301066 w 715540"/>
                <a:gd name="connsiteY165" fmla="*/ 6579 h 486843"/>
                <a:gd name="connsiteX166" fmla="*/ 306392 w 715540"/>
                <a:gd name="connsiteY166" fmla="*/ 2193 h 486843"/>
                <a:gd name="connsiteX167" fmla="*/ 313284 w 715540"/>
                <a:gd name="connsiteY167" fmla="*/ 627 h 486843"/>
                <a:gd name="connsiteX168" fmla="*/ 331454 w 715540"/>
                <a:gd name="connsiteY168" fmla="*/ 0 h 486843"/>
                <a:gd name="connsiteX169" fmla="*/ 373434 w 715540"/>
                <a:gd name="connsiteY169" fmla="*/ 5326 h 48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715540" h="486843">
                  <a:moveTo>
                    <a:pt x="67669" y="35714"/>
                  </a:moveTo>
                  <a:lnTo>
                    <a:pt x="69549" y="37594"/>
                  </a:lnTo>
                  <a:lnTo>
                    <a:pt x="100564" y="70176"/>
                  </a:lnTo>
                  <a:lnTo>
                    <a:pt x="101817" y="77695"/>
                  </a:lnTo>
                  <a:lnTo>
                    <a:pt x="101817" y="123434"/>
                  </a:lnTo>
                  <a:lnTo>
                    <a:pt x="85527" y="165101"/>
                  </a:lnTo>
                  <a:lnTo>
                    <a:pt x="79887" y="188910"/>
                  </a:lnTo>
                  <a:lnTo>
                    <a:pt x="87406" y="200502"/>
                  </a:lnTo>
                  <a:lnTo>
                    <a:pt x="84273" y="209587"/>
                  </a:lnTo>
                  <a:lnTo>
                    <a:pt x="84273" y="214913"/>
                  </a:lnTo>
                  <a:lnTo>
                    <a:pt x="85840" y="219612"/>
                  </a:lnTo>
                  <a:lnTo>
                    <a:pt x="87406" y="227131"/>
                  </a:lnTo>
                  <a:lnTo>
                    <a:pt x="80514" y="223372"/>
                  </a:lnTo>
                  <a:lnTo>
                    <a:pt x="78634" y="221179"/>
                  </a:lnTo>
                  <a:lnTo>
                    <a:pt x="70176" y="217419"/>
                  </a:lnTo>
                  <a:lnTo>
                    <a:pt x="64223" y="198309"/>
                  </a:lnTo>
                  <a:lnTo>
                    <a:pt x="58584" y="161968"/>
                  </a:lnTo>
                  <a:lnTo>
                    <a:pt x="47306" y="129386"/>
                  </a:lnTo>
                  <a:lnTo>
                    <a:pt x="38847" y="115602"/>
                  </a:lnTo>
                  <a:lnTo>
                    <a:pt x="26629" y="105577"/>
                  </a:lnTo>
                  <a:lnTo>
                    <a:pt x="10338" y="97432"/>
                  </a:lnTo>
                  <a:lnTo>
                    <a:pt x="5013" y="91792"/>
                  </a:lnTo>
                  <a:lnTo>
                    <a:pt x="1566" y="74562"/>
                  </a:lnTo>
                  <a:lnTo>
                    <a:pt x="0" y="70176"/>
                  </a:lnTo>
                  <a:lnTo>
                    <a:pt x="2193" y="68922"/>
                  </a:lnTo>
                  <a:lnTo>
                    <a:pt x="29135" y="72682"/>
                  </a:lnTo>
                  <a:lnTo>
                    <a:pt x="37281" y="72055"/>
                  </a:lnTo>
                  <a:lnTo>
                    <a:pt x="41040" y="68609"/>
                  </a:lnTo>
                  <a:lnTo>
                    <a:pt x="46366" y="59838"/>
                  </a:lnTo>
                  <a:lnTo>
                    <a:pt x="52005" y="56705"/>
                  </a:lnTo>
                  <a:lnTo>
                    <a:pt x="53258" y="52632"/>
                  </a:lnTo>
                  <a:lnTo>
                    <a:pt x="54198" y="47619"/>
                  </a:lnTo>
                  <a:lnTo>
                    <a:pt x="55451" y="43233"/>
                  </a:lnTo>
                  <a:lnTo>
                    <a:pt x="58584" y="39474"/>
                  </a:lnTo>
                  <a:lnTo>
                    <a:pt x="62657" y="36028"/>
                  </a:lnTo>
                  <a:lnTo>
                    <a:pt x="67669" y="35714"/>
                  </a:lnTo>
                  <a:close/>
                  <a:moveTo>
                    <a:pt x="373434" y="5326"/>
                  </a:moveTo>
                  <a:lnTo>
                    <a:pt x="442983" y="65163"/>
                  </a:lnTo>
                  <a:lnTo>
                    <a:pt x="593360" y="144111"/>
                  </a:lnTo>
                  <a:lnTo>
                    <a:pt x="606831" y="155075"/>
                  </a:lnTo>
                  <a:lnTo>
                    <a:pt x="628447" y="169173"/>
                  </a:lnTo>
                  <a:lnTo>
                    <a:pt x="639726" y="179199"/>
                  </a:lnTo>
                  <a:lnTo>
                    <a:pt x="670427" y="211780"/>
                  </a:lnTo>
                  <a:lnTo>
                    <a:pt x="690164" y="232457"/>
                  </a:lnTo>
                  <a:lnTo>
                    <a:pt x="698623" y="239349"/>
                  </a:lnTo>
                  <a:lnTo>
                    <a:pt x="711468" y="251254"/>
                  </a:lnTo>
                  <a:lnTo>
                    <a:pt x="714287" y="255953"/>
                  </a:lnTo>
                  <a:lnTo>
                    <a:pt x="715227" y="261279"/>
                  </a:lnTo>
                  <a:lnTo>
                    <a:pt x="715540" y="270364"/>
                  </a:lnTo>
                  <a:lnTo>
                    <a:pt x="714287" y="281642"/>
                  </a:lnTo>
                  <a:lnTo>
                    <a:pt x="711468" y="291981"/>
                  </a:lnTo>
                  <a:lnTo>
                    <a:pt x="704889" y="302006"/>
                  </a:lnTo>
                  <a:lnTo>
                    <a:pt x="656016" y="348372"/>
                  </a:lnTo>
                  <a:lnTo>
                    <a:pt x="646931" y="359024"/>
                  </a:lnTo>
                  <a:lnTo>
                    <a:pt x="644425" y="367169"/>
                  </a:lnTo>
                  <a:lnTo>
                    <a:pt x="646618" y="371555"/>
                  </a:lnTo>
                  <a:lnTo>
                    <a:pt x="651004" y="375314"/>
                  </a:lnTo>
                  <a:lnTo>
                    <a:pt x="657896" y="384713"/>
                  </a:lnTo>
                  <a:lnTo>
                    <a:pt x="657583" y="408835"/>
                  </a:lnTo>
                  <a:lnTo>
                    <a:pt x="628447" y="401943"/>
                  </a:lnTo>
                  <a:lnTo>
                    <a:pt x="620929" y="400690"/>
                  </a:lnTo>
                  <a:lnTo>
                    <a:pt x="616543" y="402883"/>
                  </a:lnTo>
                  <a:lnTo>
                    <a:pt x="614976" y="408522"/>
                  </a:lnTo>
                  <a:lnTo>
                    <a:pt x="621555" y="431079"/>
                  </a:lnTo>
                  <a:lnTo>
                    <a:pt x="622495" y="439537"/>
                  </a:lnTo>
                  <a:lnTo>
                    <a:pt x="618422" y="447056"/>
                  </a:lnTo>
                  <a:lnTo>
                    <a:pt x="610590" y="458648"/>
                  </a:lnTo>
                  <a:lnTo>
                    <a:pt x="609024" y="463660"/>
                  </a:lnTo>
                  <a:lnTo>
                    <a:pt x="610903" y="469299"/>
                  </a:lnTo>
                  <a:lnTo>
                    <a:pt x="616543" y="476505"/>
                  </a:lnTo>
                  <a:lnTo>
                    <a:pt x="617796" y="478698"/>
                  </a:lnTo>
                  <a:lnTo>
                    <a:pt x="615916" y="483397"/>
                  </a:lnTo>
                  <a:lnTo>
                    <a:pt x="609650" y="486843"/>
                  </a:lnTo>
                  <a:lnTo>
                    <a:pt x="593046" y="482144"/>
                  </a:lnTo>
                  <a:lnTo>
                    <a:pt x="528197" y="449562"/>
                  </a:lnTo>
                  <a:lnTo>
                    <a:pt x="508146" y="436718"/>
                  </a:lnTo>
                  <a:lnTo>
                    <a:pt x="500941" y="434212"/>
                  </a:lnTo>
                  <a:lnTo>
                    <a:pt x="489036" y="435151"/>
                  </a:lnTo>
                  <a:lnTo>
                    <a:pt x="482144" y="433898"/>
                  </a:lnTo>
                  <a:lnTo>
                    <a:pt x="477758" y="433272"/>
                  </a:lnTo>
                  <a:lnTo>
                    <a:pt x="473998" y="435151"/>
                  </a:lnTo>
                  <a:lnTo>
                    <a:pt x="472119" y="437345"/>
                  </a:lnTo>
                  <a:lnTo>
                    <a:pt x="468673" y="438284"/>
                  </a:lnTo>
                  <a:lnTo>
                    <a:pt x="463660" y="438911"/>
                  </a:lnTo>
                  <a:lnTo>
                    <a:pt x="453948" y="437345"/>
                  </a:lnTo>
                  <a:lnTo>
                    <a:pt x="442357" y="443297"/>
                  </a:lnTo>
                  <a:lnTo>
                    <a:pt x="436718" y="442983"/>
                  </a:lnTo>
                  <a:lnTo>
                    <a:pt x="420114" y="431392"/>
                  </a:lnTo>
                  <a:lnTo>
                    <a:pt x="420740" y="421994"/>
                  </a:lnTo>
                  <a:lnTo>
                    <a:pt x="429825" y="343673"/>
                  </a:lnTo>
                  <a:lnTo>
                    <a:pt x="436404" y="319863"/>
                  </a:lnTo>
                  <a:lnTo>
                    <a:pt x="445176" y="294800"/>
                  </a:lnTo>
                  <a:lnTo>
                    <a:pt x="464913" y="295427"/>
                  </a:lnTo>
                  <a:lnTo>
                    <a:pt x="478071" y="293547"/>
                  </a:lnTo>
                  <a:lnTo>
                    <a:pt x="480891" y="286028"/>
                  </a:lnTo>
                  <a:lnTo>
                    <a:pt x="487783" y="278823"/>
                  </a:lnTo>
                  <a:lnTo>
                    <a:pt x="514099" y="259086"/>
                  </a:lnTo>
                  <a:lnTo>
                    <a:pt x="523184" y="255013"/>
                  </a:lnTo>
                  <a:lnTo>
                    <a:pt x="527570" y="258146"/>
                  </a:lnTo>
                  <a:lnTo>
                    <a:pt x="528823" y="265038"/>
                  </a:lnTo>
                  <a:lnTo>
                    <a:pt x="538848" y="292294"/>
                  </a:lnTo>
                  <a:lnTo>
                    <a:pt x="538848" y="286028"/>
                  </a:lnTo>
                  <a:lnTo>
                    <a:pt x="536342" y="270051"/>
                  </a:lnTo>
                  <a:lnTo>
                    <a:pt x="536342" y="250941"/>
                  </a:lnTo>
                  <a:lnTo>
                    <a:pt x="533522" y="241542"/>
                  </a:lnTo>
                  <a:lnTo>
                    <a:pt x="527883" y="231830"/>
                  </a:lnTo>
                  <a:lnTo>
                    <a:pt x="508773" y="206767"/>
                  </a:lnTo>
                  <a:lnTo>
                    <a:pt x="492169" y="190790"/>
                  </a:lnTo>
                  <a:lnTo>
                    <a:pt x="483710" y="185777"/>
                  </a:lnTo>
                  <a:lnTo>
                    <a:pt x="475252" y="184837"/>
                  </a:lnTo>
                  <a:lnTo>
                    <a:pt x="458647" y="188910"/>
                  </a:lnTo>
                  <a:lnTo>
                    <a:pt x="448622" y="188597"/>
                  </a:lnTo>
                  <a:lnTo>
                    <a:pt x="434838" y="180452"/>
                  </a:lnTo>
                  <a:lnTo>
                    <a:pt x="425126" y="166980"/>
                  </a:lnTo>
                  <a:lnTo>
                    <a:pt x="416354" y="152256"/>
                  </a:lnTo>
                  <a:lnTo>
                    <a:pt x="407896" y="140978"/>
                  </a:lnTo>
                  <a:lnTo>
                    <a:pt x="393798" y="132519"/>
                  </a:lnTo>
                  <a:lnTo>
                    <a:pt x="379700" y="130640"/>
                  </a:lnTo>
                  <a:lnTo>
                    <a:pt x="366229" y="134399"/>
                  </a:lnTo>
                  <a:lnTo>
                    <a:pt x="355264" y="144111"/>
                  </a:lnTo>
                  <a:lnTo>
                    <a:pt x="353697" y="148497"/>
                  </a:lnTo>
                  <a:lnTo>
                    <a:pt x="353697" y="152256"/>
                  </a:lnTo>
                  <a:lnTo>
                    <a:pt x="352758" y="155075"/>
                  </a:lnTo>
                  <a:lnTo>
                    <a:pt x="348058" y="156015"/>
                  </a:lnTo>
                  <a:lnTo>
                    <a:pt x="345552" y="157895"/>
                  </a:lnTo>
                  <a:lnTo>
                    <a:pt x="343672" y="166354"/>
                  </a:lnTo>
                  <a:lnTo>
                    <a:pt x="342419" y="168234"/>
                  </a:lnTo>
                  <a:lnTo>
                    <a:pt x="327382" y="167294"/>
                  </a:lnTo>
                  <a:lnTo>
                    <a:pt x="326128" y="168234"/>
                  </a:lnTo>
                  <a:lnTo>
                    <a:pt x="323935" y="164161"/>
                  </a:lnTo>
                  <a:lnTo>
                    <a:pt x="326442" y="158208"/>
                  </a:lnTo>
                  <a:lnTo>
                    <a:pt x="326128" y="153196"/>
                  </a:lnTo>
                  <a:lnTo>
                    <a:pt x="324249" y="150376"/>
                  </a:lnTo>
                  <a:lnTo>
                    <a:pt x="318610" y="143797"/>
                  </a:lnTo>
                  <a:lnTo>
                    <a:pt x="317357" y="139725"/>
                  </a:lnTo>
                  <a:lnTo>
                    <a:pt x="317357" y="127820"/>
                  </a:lnTo>
                  <a:lnTo>
                    <a:pt x="315790" y="117795"/>
                  </a:lnTo>
                  <a:lnTo>
                    <a:pt x="311717" y="111843"/>
                  </a:lnTo>
                  <a:lnTo>
                    <a:pt x="300126" y="102757"/>
                  </a:lnTo>
                  <a:lnTo>
                    <a:pt x="297306" y="108710"/>
                  </a:lnTo>
                  <a:lnTo>
                    <a:pt x="293860" y="108710"/>
                  </a:lnTo>
                  <a:lnTo>
                    <a:pt x="293547" y="96805"/>
                  </a:lnTo>
                  <a:lnTo>
                    <a:pt x="289161" y="88346"/>
                  </a:lnTo>
                  <a:lnTo>
                    <a:pt x="279763" y="76128"/>
                  </a:lnTo>
                  <a:lnTo>
                    <a:pt x="277569" y="70489"/>
                  </a:lnTo>
                  <a:lnTo>
                    <a:pt x="281955" y="69549"/>
                  </a:lnTo>
                  <a:lnTo>
                    <a:pt x="285402" y="67043"/>
                  </a:lnTo>
                  <a:lnTo>
                    <a:pt x="288848" y="62030"/>
                  </a:lnTo>
                  <a:lnTo>
                    <a:pt x="291041" y="57958"/>
                  </a:lnTo>
                  <a:lnTo>
                    <a:pt x="291041" y="53572"/>
                  </a:lnTo>
                  <a:lnTo>
                    <a:pt x="288848" y="49186"/>
                  </a:lnTo>
                  <a:lnTo>
                    <a:pt x="285402" y="49186"/>
                  </a:lnTo>
                  <a:lnTo>
                    <a:pt x="282269" y="55765"/>
                  </a:lnTo>
                  <a:lnTo>
                    <a:pt x="277569" y="61090"/>
                  </a:lnTo>
                  <a:lnTo>
                    <a:pt x="272244" y="64850"/>
                  </a:lnTo>
                  <a:lnTo>
                    <a:pt x="265038" y="67043"/>
                  </a:lnTo>
                  <a:lnTo>
                    <a:pt x="258459" y="66416"/>
                  </a:lnTo>
                  <a:lnTo>
                    <a:pt x="258146" y="61717"/>
                  </a:lnTo>
                  <a:lnTo>
                    <a:pt x="259399" y="54511"/>
                  </a:lnTo>
                  <a:lnTo>
                    <a:pt x="257519" y="49186"/>
                  </a:lnTo>
                  <a:lnTo>
                    <a:pt x="265038" y="50752"/>
                  </a:lnTo>
                  <a:lnTo>
                    <a:pt x="271304" y="49812"/>
                  </a:lnTo>
                  <a:lnTo>
                    <a:pt x="275690" y="45740"/>
                  </a:lnTo>
                  <a:lnTo>
                    <a:pt x="293547" y="19737"/>
                  </a:lnTo>
                  <a:lnTo>
                    <a:pt x="296993" y="12845"/>
                  </a:lnTo>
                  <a:lnTo>
                    <a:pt x="301066" y="6579"/>
                  </a:lnTo>
                  <a:lnTo>
                    <a:pt x="306392" y="2193"/>
                  </a:lnTo>
                  <a:lnTo>
                    <a:pt x="313284" y="627"/>
                  </a:lnTo>
                  <a:lnTo>
                    <a:pt x="331454" y="0"/>
                  </a:lnTo>
                  <a:lnTo>
                    <a:pt x="373434" y="5326"/>
                  </a:lnTo>
                  <a:close/>
                </a:path>
              </a:pathLst>
            </a:custGeom>
            <a:grpFill/>
            <a:ln w="6248" cap="rnd">
              <a:solidFill>
                <a:srgbClr val="0070C0"/>
              </a:solidFill>
              <a:prstDash val="solid"/>
              <a:round/>
            </a:ln>
          </p:spPr>
          <p:txBody>
            <a:bodyPr rtlCol="0" anchor="ctr"/>
            <a:lstStyle/>
            <a:p>
              <a:endParaRPr lang="vi-VN" dirty="0"/>
            </a:p>
          </p:txBody>
        </p:sp>
        <p:sp>
          <p:nvSpPr>
            <p:cNvPr id="128" name="Freeform: Shape 127">
              <a:hlinkClick r:id="" action="ppaction://noaction"/>
              <a:extLst>
                <a:ext uri="{FF2B5EF4-FFF2-40B4-BE49-F238E27FC236}">
                  <a16:creationId xmlns:a16="http://schemas.microsoft.com/office/drawing/2014/main" id="{D28ACE6C-0D54-48D3-86FF-B02C8B640BF4}"/>
                </a:ext>
              </a:extLst>
            </p:cNvPr>
            <p:cNvSpPr/>
            <p:nvPr/>
          </p:nvSpPr>
          <p:spPr>
            <a:xfrm>
              <a:off x="3816103" y="5881951"/>
              <a:ext cx="518797" cy="264411"/>
            </a:xfrm>
            <a:custGeom>
              <a:avLst/>
              <a:gdLst>
                <a:gd name="connsiteX0" fmla="*/ 357143 w 518797"/>
                <a:gd name="connsiteY0" fmla="*/ 18483 h 264411"/>
                <a:gd name="connsiteX1" fmla="*/ 371241 w 518797"/>
                <a:gd name="connsiteY1" fmla="*/ 26316 h 264411"/>
                <a:gd name="connsiteX2" fmla="*/ 387845 w 518797"/>
                <a:gd name="connsiteY2" fmla="*/ 32895 h 264411"/>
                <a:gd name="connsiteX3" fmla="*/ 397557 w 518797"/>
                <a:gd name="connsiteY3" fmla="*/ 37907 h 264411"/>
                <a:gd name="connsiteX4" fmla="*/ 405389 w 518797"/>
                <a:gd name="connsiteY4" fmla="*/ 43233 h 264411"/>
                <a:gd name="connsiteX5" fmla="*/ 413535 w 518797"/>
                <a:gd name="connsiteY5" fmla="*/ 51065 h 264411"/>
                <a:gd name="connsiteX6" fmla="*/ 420114 w 518797"/>
                <a:gd name="connsiteY6" fmla="*/ 60150 h 264411"/>
                <a:gd name="connsiteX7" fmla="*/ 425753 w 518797"/>
                <a:gd name="connsiteY7" fmla="*/ 75188 h 264411"/>
                <a:gd name="connsiteX8" fmla="*/ 426379 w 518797"/>
                <a:gd name="connsiteY8" fmla="*/ 86153 h 264411"/>
                <a:gd name="connsiteX9" fmla="*/ 424813 w 518797"/>
                <a:gd name="connsiteY9" fmla="*/ 96178 h 264411"/>
                <a:gd name="connsiteX10" fmla="*/ 416667 w 518797"/>
                <a:gd name="connsiteY10" fmla="*/ 112155 h 264411"/>
                <a:gd name="connsiteX11" fmla="*/ 413848 w 518797"/>
                <a:gd name="connsiteY11" fmla="*/ 119361 h 264411"/>
                <a:gd name="connsiteX12" fmla="*/ 412908 w 518797"/>
                <a:gd name="connsiteY12" fmla="*/ 125000 h 264411"/>
                <a:gd name="connsiteX13" fmla="*/ 416981 w 518797"/>
                <a:gd name="connsiteY13" fmla="*/ 130639 h 264411"/>
                <a:gd name="connsiteX14" fmla="*/ 424813 w 518797"/>
                <a:gd name="connsiteY14" fmla="*/ 136278 h 264411"/>
                <a:gd name="connsiteX15" fmla="*/ 443296 w 518797"/>
                <a:gd name="connsiteY15" fmla="*/ 146303 h 264411"/>
                <a:gd name="connsiteX16" fmla="*/ 462094 w 518797"/>
                <a:gd name="connsiteY16" fmla="*/ 154135 h 264411"/>
                <a:gd name="connsiteX17" fmla="*/ 466793 w 518797"/>
                <a:gd name="connsiteY17" fmla="*/ 157582 h 264411"/>
                <a:gd name="connsiteX18" fmla="*/ 472432 w 518797"/>
                <a:gd name="connsiteY18" fmla="*/ 163534 h 264411"/>
                <a:gd name="connsiteX19" fmla="*/ 476818 w 518797"/>
                <a:gd name="connsiteY19" fmla="*/ 166980 h 264411"/>
                <a:gd name="connsiteX20" fmla="*/ 482457 w 518797"/>
                <a:gd name="connsiteY20" fmla="*/ 167920 h 264411"/>
                <a:gd name="connsiteX21" fmla="*/ 486530 w 518797"/>
                <a:gd name="connsiteY21" fmla="*/ 165727 h 264411"/>
                <a:gd name="connsiteX22" fmla="*/ 494675 w 518797"/>
                <a:gd name="connsiteY22" fmla="*/ 160714 h 264411"/>
                <a:gd name="connsiteX23" fmla="*/ 499061 w 518797"/>
                <a:gd name="connsiteY23" fmla="*/ 160401 h 264411"/>
                <a:gd name="connsiteX24" fmla="*/ 504700 w 518797"/>
                <a:gd name="connsiteY24" fmla="*/ 161654 h 264411"/>
                <a:gd name="connsiteX25" fmla="*/ 510653 w 518797"/>
                <a:gd name="connsiteY25" fmla="*/ 165100 h 264411"/>
                <a:gd name="connsiteX26" fmla="*/ 515978 w 518797"/>
                <a:gd name="connsiteY26" fmla="*/ 170113 h 264411"/>
                <a:gd name="connsiteX27" fmla="*/ 518798 w 518797"/>
                <a:gd name="connsiteY27" fmla="*/ 176065 h 264411"/>
                <a:gd name="connsiteX28" fmla="*/ 518485 w 518797"/>
                <a:gd name="connsiteY28" fmla="*/ 183897 h 264411"/>
                <a:gd name="connsiteX29" fmla="*/ 516605 w 518797"/>
                <a:gd name="connsiteY29" fmla="*/ 196742 h 264411"/>
                <a:gd name="connsiteX30" fmla="*/ 516605 w 518797"/>
                <a:gd name="connsiteY30" fmla="*/ 200502 h 264411"/>
                <a:gd name="connsiteX31" fmla="*/ 518798 w 518797"/>
                <a:gd name="connsiteY31" fmla="*/ 204574 h 264411"/>
                <a:gd name="connsiteX32" fmla="*/ 517545 w 518797"/>
                <a:gd name="connsiteY32" fmla="*/ 209900 h 264411"/>
                <a:gd name="connsiteX33" fmla="*/ 514412 w 518797"/>
                <a:gd name="connsiteY33" fmla="*/ 217419 h 264411"/>
                <a:gd name="connsiteX34" fmla="*/ 509086 w 518797"/>
                <a:gd name="connsiteY34" fmla="*/ 220552 h 264411"/>
                <a:gd name="connsiteX35" fmla="*/ 495302 w 518797"/>
                <a:gd name="connsiteY35" fmla="*/ 225564 h 264411"/>
                <a:gd name="connsiteX36" fmla="*/ 488409 w 518797"/>
                <a:gd name="connsiteY36" fmla="*/ 225251 h 264411"/>
                <a:gd name="connsiteX37" fmla="*/ 484337 w 518797"/>
                <a:gd name="connsiteY37" fmla="*/ 217732 h 264411"/>
                <a:gd name="connsiteX38" fmla="*/ 481204 w 518797"/>
                <a:gd name="connsiteY38" fmla="*/ 217732 h 264411"/>
                <a:gd name="connsiteX39" fmla="*/ 482770 w 518797"/>
                <a:gd name="connsiteY39" fmla="*/ 223998 h 264411"/>
                <a:gd name="connsiteX40" fmla="*/ 486843 w 518797"/>
                <a:gd name="connsiteY40" fmla="*/ 229637 h 264411"/>
                <a:gd name="connsiteX41" fmla="*/ 482144 w 518797"/>
                <a:gd name="connsiteY41" fmla="*/ 230577 h 264411"/>
                <a:gd name="connsiteX42" fmla="*/ 477445 w 518797"/>
                <a:gd name="connsiteY42" fmla="*/ 232770 h 264411"/>
                <a:gd name="connsiteX43" fmla="*/ 473685 w 518797"/>
                <a:gd name="connsiteY43" fmla="*/ 236216 h 264411"/>
                <a:gd name="connsiteX44" fmla="*/ 470552 w 518797"/>
                <a:gd name="connsiteY44" fmla="*/ 244988 h 264411"/>
                <a:gd name="connsiteX45" fmla="*/ 466166 w 518797"/>
                <a:gd name="connsiteY45" fmla="*/ 247494 h 264411"/>
                <a:gd name="connsiteX46" fmla="*/ 460527 w 518797"/>
                <a:gd name="connsiteY46" fmla="*/ 249687 h 264411"/>
                <a:gd name="connsiteX47" fmla="*/ 455201 w 518797"/>
                <a:gd name="connsiteY47" fmla="*/ 253446 h 264411"/>
                <a:gd name="connsiteX48" fmla="*/ 455515 w 518797"/>
                <a:gd name="connsiteY48" fmla="*/ 246241 h 264411"/>
                <a:gd name="connsiteX49" fmla="*/ 454261 w 518797"/>
                <a:gd name="connsiteY49" fmla="*/ 240602 h 264411"/>
                <a:gd name="connsiteX50" fmla="*/ 452069 w 518797"/>
                <a:gd name="connsiteY50" fmla="*/ 236216 h 264411"/>
                <a:gd name="connsiteX51" fmla="*/ 449249 w 518797"/>
                <a:gd name="connsiteY51" fmla="*/ 232456 h 264411"/>
                <a:gd name="connsiteX52" fmla="*/ 449876 w 518797"/>
                <a:gd name="connsiteY52" fmla="*/ 247494 h 264411"/>
                <a:gd name="connsiteX53" fmla="*/ 452069 w 518797"/>
                <a:gd name="connsiteY53" fmla="*/ 253760 h 264411"/>
                <a:gd name="connsiteX54" fmla="*/ 456454 w 518797"/>
                <a:gd name="connsiteY54" fmla="*/ 255953 h 264411"/>
                <a:gd name="connsiteX55" fmla="*/ 463973 w 518797"/>
                <a:gd name="connsiteY55" fmla="*/ 254700 h 264411"/>
                <a:gd name="connsiteX56" fmla="*/ 460841 w 518797"/>
                <a:gd name="connsiteY56" fmla="*/ 259712 h 264411"/>
                <a:gd name="connsiteX57" fmla="*/ 451129 w 518797"/>
                <a:gd name="connsiteY57" fmla="*/ 264098 h 264411"/>
                <a:gd name="connsiteX58" fmla="*/ 432958 w 518797"/>
                <a:gd name="connsiteY58" fmla="*/ 264411 h 264411"/>
                <a:gd name="connsiteX59" fmla="*/ 420427 w 518797"/>
                <a:gd name="connsiteY59" fmla="*/ 262845 h 264411"/>
                <a:gd name="connsiteX60" fmla="*/ 400690 w 518797"/>
                <a:gd name="connsiteY60" fmla="*/ 264411 h 264411"/>
                <a:gd name="connsiteX61" fmla="*/ 394738 w 518797"/>
                <a:gd name="connsiteY61" fmla="*/ 263158 h 264411"/>
                <a:gd name="connsiteX62" fmla="*/ 390978 w 518797"/>
                <a:gd name="connsiteY62" fmla="*/ 260339 h 264411"/>
                <a:gd name="connsiteX63" fmla="*/ 390038 w 518797"/>
                <a:gd name="connsiteY63" fmla="*/ 256266 h 264411"/>
                <a:gd name="connsiteX64" fmla="*/ 391291 w 518797"/>
                <a:gd name="connsiteY64" fmla="*/ 247494 h 264411"/>
                <a:gd name="connsiteX65" fmla="*/ 391291 w 518797"/>
                <a:gd name="connsiteY65" fmla="*/ 243421 h 264411"/>
                <a:gd name="connsiteX66" fmla="*/ 389725 w 518797"/>
                <a:gd name="connsiteY66" fmla="*/ 239349 h 264411"/>
                <a:gd name="connsiteX67" fmla="*/ 385652 w 518797"/>
                <a:gd name="connsiteY67" fmla="*/ 235902 h 264411"/>
                <a:gd name="connsiteX68" fmla="*/ 379073 w 518797"/>
                <a:gd name="connsiteY68" fmla="*/ 233083 h 264411"/>
                <a:gd name="connsiteX69" fmla="*/ 367169 w 518797"/>
                <a:gd name="connsiteY69" fmla="*/ 231203 h 264411"/>
                <a:gd name="connsiteX70" fmla="*/ 359650 w 518797"/>
                <a:gd name="connsiteY70" fmla="*/ 228070 h 264411"/>
                <a:gd name="connsiteX71" fmla="*/ 354011 w 518797"/>
                <a:gd name="connsiteY71" fmla="*/ 224311 h 264411"/>
                <a:gd name="connsiteX72" fmla="*/ 336154 w 518797"/>
                <a:gd name="connsiteY72" fmla="*/ 198935 h 264411"/>
                <a:gd name="connsiteX73" fmla="*/ 330514 w 518797"/>
                <a:gd name="connsiteY73" fmla="*/ 194236 h 264411"/>
                <a:gd name="connsiteX74" fmla="*/ 325189 w 518797"/>
                <a:gd name="connsiteY74" fmla="*/ 191103 h 264411"/>
                <a:gd name="connsiteX75" fmla="*/ 317670 w 518797"/>
                <a:gd name="connsiteY75" fmla="*/ 189850 h 264411"/>
                <a:gd name="connsiteX76" fmla="*/ 273183 w 518797"/>
                <a:gd name="connsiteY76" fmla="*/ 187343 h 264411"/>
                <a:gd name="connsiteX77" fmla="*/ 264412 w 518797"/>
                <a:gd name="connsiteY77" fmla="*/ 188284 h 264411"/>
                <a:gd name="connsiteX78" fmla="*/ 256579 w 518797"/>
                <a:gd name="connsiteY78" fmla="*/ 192670 h 264411"/>
                <a:gd name="connsiteX79" fmla="*/ 249061 w 518797"/>
                <a:gd name="connsiteY79" fmla="*/ 202694 h 264411"/>
                <a:gd name="connsiteX80" fmla="*/ 244675 w 518797"/>
                <a:gd name="connsiteY80" fmla="*/ 206141 h 264411"/>
                <a:gd name="connsiteX81" fmla="*/ 235903 w 518797"/>
                <a:gd name="connsiteY81" fmla="*/ 208020 h 264411"/>
                <a:gd name="connsiteX82" fmla="*/ 223998 w 518797"/>
                <a:gd name="connsiteY82" fmla="*/ 208334 h 264411"/>
                <a:gd name="connsiteX83" fmla="*/ 203634 w 518797"/>
                <a:gd name="connsiteY83" fmla="*/ 204887 h 264411"/>
                <a:gd name="connsiteX84" fmla="*/ 186717 w 518797"/>
                <a:gd name="connsiteY84" fmla="*/ 203948 h 264411"/>
                <a:gd name="connsiteX85" fmla="*/ 169800 w 518797"/>
                <a:gd name="connsiteY85" fmla="*/ 197995 h 264411"/>
                <a:gd name="connsiteX86" fmla="*/ 145677 w 518797"/>
                <a:gd name="connsiteY86" fmla="*/ 180451 h 264411"/>
                <a:gd name="connsiteX87" fmla="*/ 55138 w 518797"/>
                <a:gd name="connsiteY87" fmla="*/ 94612 h 264411"/>
                <a:gd name="connsiteX88" fmla="*/ 28509 w 518797"/>
                <a:gd name="connsiteY88" fmla="*/ 62657 h 264411"/>
                <a:gd name="connsiteX89" fmla="*/ 21930 w 518797"/>
                <a:gd name="connsiteY89" fmla="*/ 56391 h 264411"/>
                <a:gd name="connsiteX90" fmla="*/ 10652 w 518797"/>
                <a:gd name="connsiteY90" fmla="*/ 49185 h 264411"/>
                <a:gd name="connsiteX91" fmla="*/ 5952 w 518797"/>
                <a:gd name="connsiteY91" fmla="*/ 45426 h 264411"/>
                <a:gd name="connsiteX92" fmla="*/ 1566 w 518797"/>
                <a:gd name="connsiteY92" fmla="*/ 39787 h 264411"/>
                <a:gd name="connsiteX93" fmla="*/ 0 w 518797"/>
                <a:gd name="connsiteY93" fmla="*/ 31642 h 264411"/>
                <a:gd name="connsiteX94" fmla="*/ 46053 w 518797"/>
                <a:gd name="connsiteY94" fmla="*/ 21930 h 264411"/>
                <a:gd name="connsiteX95" fmla="*/ 55764 w 518797"/>
                <a:gd name="connsiteY95" fmla="*/ 17544 h 264411"/>
                <a:gd name="connsiteX96" fmla="*/ 73935 w 518797"/>
                <a:gd name="connsiteY96" fmla="*/ 6266 h 264411"/>
                <a:gd name="connsiteX97" fmla="*/ 86153 w 518797"/>
                <a:gd name="connsiteY97" fmla="*/ 2819 h 264411"/>
                <a:gd name="connsiteX98" fmla="*/ 97431 w 518797"/>
                <a:gd name="connsiteY98" fmla="*/ 4072 h 264411"/>
                <a:gd name="connsiteX99" fmla="*/ 104637 w 518797"/>
                <a:gd name="connsiteY99" fmla="*/ 12218 h 264411"/>
                <a:gd name="connsiteX100" fmla="*/ 112156 w 518797"/>
                <a:gd name="connsiteY100" fmla="*/ 25376 h 264411"/>
                <a:gd name="connsiteX101" fmla="*/ 126567 w 518797"/>
                <a:gd name="connsiteY101" fmla="*/ 45426 h 264411"/>
                <a:gd name="connsiteX102" fmla="*/ 129699 w 518797"/>
                <a:gd name="connsiteY102" fmla="*/ 52005 h 264411"/>
                <a:gd name="connsiteX103" fmla="*/ 134399 w 518797"/>
                <a:gd name="connsiteY103" fmla="*/ 67042 h 264411"/>
                <a:gd name="connsiteX104" fmla="*/ 137845 w 518797"/>
                <a:gd name="connsiteY104" fmla="*/ 73308 h 264411"/>
                <a:gd name="connsiteX105" fmla="*/ 143484 w 518797"/>
                <a:gd name="connsiteY105" fmla="*/ 80201 h 264411"/>
                <a:gd name="connsiteX106" fmla="*/ 151003 w 518797"/>
                <a:gd name="connsiteY106" fmla="*/ 85213 h 264411"/>
                <a:gd name="connsiteX107" fmla="*/ 159775 w 518797"/>
                <a:gd name="connsiteY107" fmla="*/ 84900 h 264411"/>
                <a:gd name="connsiteX108" fmla="*/ 163847 w 518797"/>
                <a:gd name="connsiteY108" fmla="*/ 80827 h 264411"/>
                <a:gd name="connsiteX109" fmla="*/ 168860 w 518797"/>
                <a:gd name="connsiteY109" fmla="*/ 72055 h 264411"/>
                <a:gd name="connsiteX110" fmla="*/ 172619 w 518797"/>
                <a:gd name="connsiteY110" fmla="*/ 62657 h 264411"/>
                <a:gd name="connsiteX111" fmla="*/ 173246 w 518797"/>
                <a:gd name="connsiteY111" fmla="*/ 55451 h 264411"/>
                <a:gd name="connsiteX112" fmla="*/ 187657 w 518797"/>
                <a:gd name="connsiteY112" fmla="*/ 67042 h 264411"/>
                <a:gd name="connsiteX113" fmla="*/ 199249 w 518797"/>
                <a:gd name="connsiteY113" fmla="*/ 80827 h 264411"/>
                <a:gd name="connsiteX114" fmla="*/ 210213 w 518797"/>
                <a:gd name="connsiteY114" fmla="*/ 88659 h 264411"/>
                <a:gd name="connsiteX115" fmla="*/ 222118 w 518797"/>
                <a:gd name="connsiteY115" fmla="*/ 94612 h 264411"/>
                <a:gd name="connsiteX116" fmla="*/ 233083 w 518797"/>
                <a:gd name="connsiteY116" fmla="*/ 98684 h 264411"/>
                <a:gd name="connsiteX117" fmla="*/ 257206 w 518797"/>
                <a:gd name="connsiteY117" fmla="*/ 101190 h 264411"/>
                <a:gd name="connsiteX118" fmla="*/ 268484 w 518797"/>
                <a:gd name="connsiteY118" fmla="*/ 104010 h 264411"/>
                <a:gd name="connsiteX119" fmla="*/ 277883 w 518797"/>
                <a:gd name="connsiteY119" fmla="*/ 111529 h 264411"/>
                <a:gd name="connsiteX120" fmla="*/ 266918 w 518797"/>
                <a:gd name="connsiteY120" fmla="*/ 70175 h 264411"/>
                <a:gd name="connsiteX121" fmla="*/ 256579 w 518797"/>
                <a:gd name="connsiteY121" fmla="*/ 50125 h 264411"/>
                <a:gd name="connsiteX122" fmla="*/ 254386 w 518797"/>
                <a:gd name="connsiteY122" fmla="*/ 42920 h 264411"/>
                <a:gd name="connsiteX123" fmla="*/ 255013 w 518797"/>
                <a:gd name="connsiteY123" fmla="*/ 41980 h 264411"/>
                <a:gd name="connsiteX124" fmla="*/ 255640 w 518797"/>
                <a:gd name="connsiteY124" fmla="*/ 31015 h 264411"/>
                <a:gd name="connsiteX125" fmla="*/ 254700 w 518797"/>
                <a:gd name="connsiteY125" fmla="*/ 30075 h 264411"/>
                <a:gd name="connsiteX126" fmla="*/ 258459 w 518797"/>
                <a:gd name="connsiteY126" fmla="*/ 24123 h 264411"/>
                <a:gd name="connsiteX127" fmla="*/ 265978 w 518797"/>
                <a:gd name="connsiteY127" fmla="*/ 23183 h 264411"/>
                <a:gd name="connsiteX128" fmla="*/ 275063 w 518797"/>
                <a:gd name="connsiteY128" fmla="*/ 23496 h 264411"/>
                <a:gd name="connsiteX129" fmla="*/ 278509 w 518797"/>
                <a:gd name="connsiteY129" fmla="*/ 26316 h 264411"/>
                <a:gd name="connsiteX130" fmla="*/ 282582 w 518797"/>
                <a:gd name="connsiteY130" fmla="*/ 27256 h 264411"/>
                <a:gd name="connsiteX131" fmla="*/ 288534 w 518797"/>
                <a:gd name="connsiteY131" fmla="*/ 27569 h 264411"/>
                <a:gd name="connsiteX132" fmla="*/ 323622 w 518797"/>
                <a:gd name="connsiteY132" fmla="*/ 16917 h 264411"/>
                <a:gd name="connsiteX133" fmla="*/ 327068 w 518797"/>
                <a:gd name="connsiteY133" fmla="*/ 14411 h 264411"/>
                <a:gd name="connsiteX134" fmla="*/ 328008 w 518797"/>
                <a:gd name="connsiteY134" fmla="*/ 10965 h 264411"/>
                <a:gd name="connsiteX135" fmla="*/ 327381 w 518797"/>
                <a:gd name="connsiteY135" fmla="*/ 3759 h 264411"/>
                <a:gd name="connsiteX136" fmla="*/ 328635 w 518797"/>
                <a:gd name="connsiteY136" fmla="*/ 940 h 264411"/>
                <a:gd name="connsiteX137" fmla="*/ 331141 w 518797"/>
                <a:gd name="connsiteY137" fmla="*/ 0 h 264411"/>
                <a:gd name="connsiteX138" fmla="*/ 336780 w 518797"/>
                <a:gd name="connsiteY138" fmla="*/ 2193 h 264411"/>
                <a:gd name="connsiteX139" fmla="*/ 342419 w 518797"/>
                <a:gd name="connsiteY139" fmla="*/ 5326 h 264411"/>
                <a:gd name="connsiteX140" fmla="*/ 357143 w 518797"/>
                <a:gd name="connsiteY140" fmla="*/ 18483 h 2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18797" h="264411">
                  <a:moveTo>
                    <a:pt x="357143" y="18483"/>
                  </a:moveTo>
                  <a:lnTo>
                    <a:pt x="371241" y="26316"/>
                  </a:lnTo>
                  <a:lnTo>
                    <a:pt x="387845" y="32895"/>
                  </a:lnTo>
                  <a:lnTo>
                    <a:pt x="397557" y="37907"/>
                  </a:lnTo>
                  <a:lnTo>
                    <a:pt x="405389" y="43233"/>
                  </a:lnTo>
                  <a:lnTo>
                    <a:pt x="413535" y="51065"/>
                  </a:lnTo>
                  <a:lnTo>
                    <a:pt x="420114" y="60150"/>
                  </a:lnTo>
                  <a:lnTo>
                    <a:pt x="425753" y="75188"/>
                  </a:lnTo>
                  <a:lnTo>
                    <a:pt x="426379" y="86153"/>
                  </a:lnTo>
                  <a:lnTo>
                    <a:pt x="424813" y="96178"/>
                  </a:lnTo>
                  <a:lnTo>
                    <a:pt x="416667" y="112155"/>
                  </a:lnTo>
                  <a:lnTo>
                    <a:pt x="413848" y="119361"/>
                  </a:lnTo>
                  <a:lnTo>
                    <a:pt x="412908" y="125000"/>
                  </a:lnTo>
                  <a:lnTo>
                    <a:pt x="416981" y="130639"/>
                  </a:lnTo>
                  <a:lnTo>
                    <a:pt x="424813" y="136278"/>
                  </a:lnTo>
                  <a:lnTo>
                    <a:pt x="443296" y="146303"/>
                  </a:lnTo>
                  <a:lnTo>
                    <a:pt x="462094" y="154135"/>
                  </a:lnTo>
                  <a:lnTo>
                    <a:pt x="466793" y="157582"/>
                  </a:lnTo>
                  <a:lnTo>
                    <a:pt x="472432" y="163534"/>
                  </a:lnTo>
                  <a:lnTo>
                    <a:pt x="476818" y="166980"/>
                  </a:lnTo>
                  <a:lnTo>
                    <a:pt x="482457" y="167920"/>
                  </a:lnTo>
                  <a:lnTo>
                    <a:pt x="486530" y="165727"/>
                  </a:lnTo>
                  <a:lnTo>
                    <a:pt x="494675" y="160714"/>
                  </a:lnTo>
                  <a:lnTo>
                    <a:pt x="499061" y="160401"/>
                  </a:lnTo>
                  <a:lnTo>
                    <a:pt x="504700" y="161654"/>
                  </a:lnTo>
                  <a:lnTo>
                    <a:pt x="510653" y="165100"/>
                  </a:lnTo>
                  <a:lnTo>
                    <a:pt x="515978" y="170113"/>
                  </a:lnTo>
                  <a:lnTo>
                    <a:pt x="518798" y="176065"/>
                  </a:lnTo>
                  <a:lnTo>
                    <a:pt x="518485" y="183897"/>
                  </a:lnTo>
                  <a:lnTo>
                    <a:pt x="516605" y="196742"/>
                  </a:lnTo>
                  <a:lnTo>
                    <a:pt x="516605" y="200502"/>
                  </a:lnTo>
                  <a:lnTo>
                    <a:pt x="518798" y="204574"/>
                  </a:lnTo>
                  <a:lnTo>
                    <a:pt x="517545" y="209900"/>
                  </a:lnTo>
                  <a:lnTo>
                    <a:pt x="514412" y="217419"/>
                  </a:lnTo>
                  <a:lnTo>
                    <a:pt x="509086" y="220552"/>
                  </a:lnTo>
                  <a:lnTo>
                    <a:pt x="495302" y="225564"/>
                  </a:lnTo>
                  <a:lnTo>
                    <a:pt x="488409" y="225251"/>
                  </a:lnTo>
                  <a:lnTo>
                    <a:pt x="484337" y="217732"/>
                  </a:lnTo>
                  <a:lnTo>
                    <a:pt x="481204" y="217732"/>
                  </a:lnTo>
                  <a:lnTo>
                    <a:pt x="482770" y="223998"/>
                  </a:lnTo>
                  <a:lnTo>
                    <a:pt x="486843" y="229637"/>
                  </a:lnTo>
                  <a:lnTo>
                    <a:pt x="482144" y="230577"/>
                  </a:lnTo>
                  <a:lnTo>
                    <a:pt x="477445" y="232770"/>
                  </a:lnTo>
                  <a:lnTo>
                    <a:pt x="473685" y="236216"/>
                  </a:lnTo>
                  <a:lnTo>
                    <a:pt x="470552" y="244988"/>
                  </a:lnTo>
                  <a:lnTo>
                    <a:pt x="466166" y="247494"/>
                  </a:lnTo>
                  <a:lnTo>
                    <a:pt x="460527" y="249687"/>
                  </a:lnTo>
                  <a:lnTo>
                    <a:pt x="455201" y="253446"/>
                  </a:lnTo>
                  <a:lnTo>
                    <a:pt x="455515" y="246241"/>
                  </a:lnTo>
                  <a:lnTo>
                    <a:pt x="454261" y="240602"/>
                  </a:lnTo>
                  <a:lnTo>
                    <a:pt x="452069" y="236216"/>
                  </a:lnTo>
                  <a:lnTo>
                    <a:pt x="449249" y="232456"/>
                  </a:lnTo>
                  <a:lnTo>
                    <a:pt x="449876" y="247494"/>
                  </a:lnTo>
                  <a:lnTo>
                    <a:pt x="452069" y="253760"/>
                  </a:lnTo>
                  <a:lnTo>
                    <a:pt x="456454" y="255953"/>
                  </a:lnTo>
                  <a:lnTo>
                    <a:pt x="463973" y="254700"/>
                  </a:lnTo>
                  <a:lnTo>
                    <a:pt x="460841" y="259712"/>
                  </a:lnTo>
                  <a:lnTo>
                    <a:pt x="451129" y="264098"/>
                  </a:lnTo>
                  <a:lnTo>
                    <a:pt x="432958" y="264411"/>
                  </a:lnTo>
                  <a:lnTo>
                    <a:pt x="420427" y="262845"/>
                  </a:lnTo>
                  <a:lnTo>
                    <a:pt x="400690" y="264411"/>
                  </a:lnTo>
                  <a:lnTo>
                    <a:pt x="394738" y="263158"/>
                  </a:lnTo>
                  <a:lnTo>
                    <a:pt x="390978" y="260339"/>
                  </a:lnTo>
                  <a:lnTo>
                    <a:pt x="390038" y="256266"/>
                  </a:lnTo>
                  <a:lnTo>
                    <a:pt x="391291" y="247494"/>
                  </a:lnTo>
                  <a:lnTo>
                    <a:pt x="391291" y="243421"/>
                  </a:lnTo>
                  <a:lnTo>
                    <a:pt x="389725" y="239349"/>
                  </a:lnTo>
                  <a:lnTo>
                    <a:pt x="385652" y="235902"/>
                  </a:lnTo>
                  <a:lnTo>
                    <a:pt x="379073" y="233083"/>
                  </a:lnTo>
                  <a:lnTo>
                    <a:pt x="367169" y="231203"/>
                  </a:lnTo>
                  <a:lnTo>
                    <a:pt x="359650" y="228070"/>
                  </a:lnTo>
                  <a:lnTo>
                    <a:pt x="354011" y="224311"/>
                  </a:lnTo>
                  <a:lnTo>
                    <a:pt x="336154" y="198935"/>
                  </a:lnTo>
                  <a:lnTo>
                    <a:pt x="330514" y="194236"/>
                  </a:lnTo>
                  <a:lnTo>
                    <a:pt x="325189" y="191103"/>
                  </a:lnTo>
                  <a:lnTo>
                    <a:pt x="317670" y="189850"/>
                  </a:lnTo>
                  <a:lnTo>
                    <a:pt x="273183" y="187343"/>
                  </a:lnTo>
                  <a:lnTo>
                    <a:pt x="264412" y="188284"/>
                  </a:lnTo>
                  <a:lnTo>
                    <a:pt x="256579" y="192670"/>
                  </a:lnTo>
                  <a:lnTo>
                    <a:pt x="249061" y="202694"/>
                  </a:lnTo>
                  <a:lnTo>
                    <a:pt x="244675" y="206141"/>
                  </a:lnTo>
                  <a:lnTo>
                    <a:pt x="235903" y="208020"/>
                  </a:lnTo>
                  <a:lnTo>
                    <a:pt x="223998" y="208334"/>
                  </a:lnTo>
                  <a:lnTo>
                    <a:pt x="203634" y="204887"/>
                  </a:lnTo>
                  <a:lnTo>
                    <a:pt x="186717" y="203948"/>
                  </a:lnTo>
                  <a:lnTo>
                    <a:pt x="169800" y="197995"/>
                  </a:lnTo>
                  <a:lnTo>
                    <a:pt x="145677" y="180451"/>
                  </a:lnTo>
                  <a:lnTo>
                    <a:pt x="55138" y="94612"/>
                  </a:lnTo>
                  <a:lnTo>
                    <a:pt x="28509" y="62657"/>
                  </a:lnTo>
                  <a:lnTo>
                    <a:pt x="21930" y="56391"/>
                  </a:lnTo>
                  <a:lnTo>
                    <a:pt x="10652" y="49185"/>
                  </a:lnTo>
                  <a:lnTo>
                    <a:pt x="5952" y="45426"/>
                  </a:lnTo>
                  <a:lnTo>
                    <a:pt x="1566" y="39787"/>
                  </a:lnTo>
                  <a:lnTo>
                    <a:pt x="0" y="31642"/>
                  </a:lnTo>
                  <a:lnTo>
                    <a:pt x="46053" y="21930"/>
                  </a:lnTo>
                  <a:lnTo>
                    <a:pt x="55764" y="17544"/>
                  </a:lnTo>
                  <a:lnTo>
                    <a:pt x="73935" y="6266"/>
                  </a:lnTo>
                  <a:lnTo>
                    <a:pt x="86153" y="2819"/>
                  </a:lnTo>
                  <a:lnTo>
                    <a:pt x="97431" y="4072"/>
                  </a:lnTo>
                  <a:lnTo>
                    <a:pt x="104637" y="12218"/>
                  </a:lnTo>
                  <a:lnTo>
                    <a:pt x="112156" y="25376"/>
                  </a:lnTo>
                  <a:lnTo>
                    <a:pt x="126567" y="45426"/>
                  </a:lnTo>
                  <a:lnTo>
                    <a:pt x="129699" y="52005"/>
                  </a:lnTo>
                  <a:lnTo>
                    <a:pt x="134399" y="67042"/>
                  </a:lnTo>
                  <a:lnTo>
                    <a:pt x="137845" y="73308"/>
                  </a:lnTo>
                  <a:lnTo>
                    <a:pt x="143484" y="80201"/>
                  </a:lnTo>
                  <a:lnTo>
                    <a:pt x="151003" y="85213"/>
                  </a:lnTo>
                  <a:lnTo>
                    <a:pt x="159775" y="84900"/>
                  </a:lnTo>
                  <a:lnTo>
                    <a:pt x="163847" y="80827"/>
                  </a:lnTo>
                  <a:lnTo>
                    <a:pt x="168860" y="72055"/>
                  </a:lnTo>
                  <a:lnTo>
                    <a:pt x="172619" y="62657"/>
                  </a:lnTo>
                  <a:lnTo>
                    <a:pt x="173246" y="55451"/>
                  </a:lnTo>
                  <a:lnTo>
                    <a:pt x="187657" y="67042"/>
                  </a:lnTo>
                  <a:lnTo>
                    <a:pt x="199249" y="80827"/>
                  </a:lnTo>
                  <a:lnTo>
                    <a:pt x="210213" y="88659"/>
                  </a:lnTo>
                  <a:lnTo>
                    <a:pt x="222118" y="94612"/>
                  </a:lnTo>
                  <a:lnTo>
                    <a:pt x="233083" y="98684"/>
                  </a:lnTo>
                  <a:lnTo>
                    <a:pt x="257206" y="101190"/>
                  </a:lnTo>
                  <a:lnTo>
                    <a:pt x="268484" y="104010"/>
                  </a:lnTo>
                  <a:lnTo>
                    <a:pt x="277883" y="111529"/>
                  </a:lnTo>
                  <a:lnTo>
                    <a:pt x="266918" y="70175"/>
                  </a:lnTo>
                  <a:lnTo>
                    <a:pt x="256579" y="50125"/>
                  </a:lnTo>
                  <a:lnTo>
                    <a:pt x="254386" y="42920"/>
                  </a:lnTo>
                  <a:lnTo>
                    <a:pt x="255013" y="41980"/>
                  </a:lnTo>
                  <a:lnTo>
                    <a:pt x="255640" y="31015"/>
                  </a:lnTo>
                  <a:lnTo>
                    <a:pt x="254700" y="30075"/>
                  </a:lnTo>
                  <a:lnTo>
                    <a:pt x="258459" y="24123"/>
                  </a:lnTo>
                  <a:lnTo>
                    <a:pt x="265978" y="23183"/>
                  </a:lnTo>
                  <a:lnTo>
                    <a:pt x="275063" y="23496"/>
                  </a:lnTo>
                  <a:lnTo>
                    <a:pt x="278509" y="26316"/>
                  </a:lnTo>
                  <a:lnTo>
                    <a:pt x="282582" y="27256"/>
                  </a:lnTo>
                  <a:lnTo>
                    <a:pt x="288534" y="27569"/>
                  </a:lnTo>
                  <a:lnTo>
                    <a:pt x="323622" y="16917"/>
                  </a:lnTo>
                  <a:lnTo>
                    <a:pt x="327068" y="14411"/>
                  </a:lnTo>
                  <a:lnTo>
                    <a:pt x="328008" y="10965"/>
                  </a:lnTo>
                  <a:lnTo>
                    <a:pt x="327381" y="3759"/>
                  </a:lnTo>
                  <a:lnTo>
                    <a:pt x="328635" y="940"/>
                  </a:lnTo>
                  <a:lnTo>
                    <a:pt x="331141" y="0"/>
                  </a:lnTo>
                  <a:lnTo>
                    <a:pt x="336780" y="2193"/>
                  </a:lnTo>
                  <a:lnTo>
                    <a:pt x="342419" y="5326"/>
                  </a:lnTo>
                  <a:lnTo>
                    <a:pt x="357143" y="18483"/>
                  </a:lnTo>
                  <a:close/>
                </a:path>
              </a:pathLst>
            </a:custGeom>
            <a:grpFill/>
            <a:ln w="6248" cap="rnd">
              <a:solidFill>
                <a:srgbClr val="0070C0"/>
              </a:solidFill>
              <a:prstDash val="solid"/>
              <a:round/>
            </a:ln>
          </p:spPr>
          <p:txBody>
            <a:bodyPr rtlCol="0" anchor="ctr"/>
            <a:lstStyle/>
            <a:p>
              <a:endParaRPr lang="vi-VN"/>
            </a:p>
          </p:txBody>
        </p:sp>
        <p:sp>
          <p:nvSpPr>
            <p:cNvPr id="129" name="Freeform: Shape 128">
              <a:hlinkClick r:id="" action="ppaction://noaction"/>
              <a:extLst>
                <a:ext uri="{FF2B5EF4-FFF2-40B4-BE49-F238E27FC236}">
                  <a16:creationId xmlns:a16="http://schemas.microsoft.com/office/drawing/2014/main" id="{5395AE5F-9775-4A1B-BF65-C149F9480130}"/>
                </a:ext>
              </a:extLst>
            </p:cNvPr>
            <p:cNvSpPr/>
            <p:nvPr/>
          </p:nvSpPr>
          <p:spPr>
            <a:xfrm>
              <a:off x="3999374" y="6178631"/>
              <a:ext cx="359023" cy="225564"/>
            </a:xfrm>
            <a:custGeom>
              <a:avLst/>
              <a:gdLst>
                <a:gd name="connsiteX0" fmla="*/ 250627 w 359023"/>
                <a:gd name="connsiteY0" fmla="*/ 216479 h 225564"/>
                <a:gd name="connsiteX1" fmla="*/ 246868 w 359023"/>
                <a:gd name="connsiteY1" fmla="*/ 220239 h 225564"/>
                <a:gd name="connsiteX2" fmla="*/ 240915 w 359023"/>
                <a:gd name="connsiteY2" fmla="*/ 216479 h 225564"/>
                <a:gd name="connsiteX3" fmla="*/ 230577 w 359023"/>
                <a:gd name="connsiteY3" fmla="*/ 200502 h 225564"/>
                <a:gd name="connsiteX4" fmla="*/ 218359 w 359023"/>
                <a:gd name="connsiteY4" fmla="*/ 193923 h 225564"/>
                <a:gd name="connsiteX5" fmla="*/ 198935 w 359023"/>
                <a:gd name="connsiteY5" fmla="*/ 175439 h 225564"/>
                <a:gd name="connsiteX6" fmla="*/ 200815 w 359023"/>
                <a:gd name="connsiteY6" fmla="*/ 174186 h 225564"/>
                <a:gd name="connsiteX7" fmla="*/ 207707 w 359023"/>
                <a:gd name="connsiteY7" fmla="*/ 175439 h 225564"/>
                <a:gd name="connsiteX8" fmla="*/ 225878 w 359023"/>
                <a:gd name="connsiteY8" fmla="*/ 188597 h 225564"/>
                <a:gd name="connsiteX9" fmla="*/ 230890 w 359023"/>
                <a:gd name="connsiteY9" fmla="*/ 193610 h 225564"/>
                <a:gd name="connsiteX10" fmla="*/ 244988 w 359023"/>
                <a:gd name="connsiteY10" fmla="*/ 207707 h 225564"/>
                <a:gd name="connsiteX11" fmla="*/ 250627 w 359023"/>
                <a:gd name="connsiteY11" fmla="*/ 216479 h 225564"/>
                <a:gd name="connsiteX12" fmla="*/ 198935 w 359023"/>
                <a:gd name="connsiteY12" fmla="*/ 9712 h 225564"/>
                <a:gd name="connsiteX13" fmla="*/ 223372 w 359023"/>
                <a:gd name="connsiteY13" fmla="*/ 25063 h 225564"/>
                <a:gd name="connsiteX14" fmla="*/ 325815 w 359023"/>
                <a:gd name="connsiteY14" fmla="*/ 60150 h 225564"/>
                <a:gd name="connsiteX15" fmla="*/ 328008 w 359023"/>
                <a:gd name="connsiteY15" fmla="*/ 61717 h 225564"/>
                <a:gd name="connsiteX16" fmla="*/ 334900 w 359023"/>
                <a:gd name="connsiteY16" fmla="*/ 67669 h 225564"/>
                <a:gd name="connsiteX17" fmla="*/ 339600 w 359023"/>
                <a:gd name="connsiteY17" fmla="*/ 70176 h 225564"/>
                <a:gd name="connsiteX18" fmla="*/ 344612 w 359023"/>
                <a:gd name="connsiteY18" fmla="*/ 74248 h 225564"/>
                <a:gd name="connsiteX19" fmla="*/ 353384 w 359023"/>
                <a:gd name="connsiteY19" fmla="*/ 75188 h 225564"/>
                <a:gd name="connsiteX20" fmla="*/ 356517 w 359023"/>
                <a:gd name="connsiteY20" fmla="*/ 76441 h 225564"/>
                <a:gd name="connsiteX21" fmla="*/ 358397 w 359023"/>
                <a:gd name="connsiteY21" fmla="*/ 78634 h 225564"/>
                <a:gd name="connsiteX22" fmla="*/ 359023 w 359023"/>
                <a:gd name="connsiteY22" fmla="*/ 82394 h 225564"/>
                <a:gd name="connsiteX23" fmla="*/ 358084 w 359023"/>
                <a:gd name="connsiteY23" fmla="*/ 92419 h 225564"/>
                <a:gd name="connsiteX24" fmla="*/ 355577 w 359023"/>
                <a:gd name="connsiteY24" fmla="*/ 98998 h 225564"/>
                <a:gd name="connsiteX25" fmla="*/ 332707 w 359023"/>
                <a:gd name="connsiteY25" fmla="*/ 123121 h 225564"/>
                <a:gd name="connsiteX26" fmla="*/ 325815 w 359023"/>
                <a:gd name="connsiteY26" fmla="*/ 127193 h 225564"/>
                <a:gd name="connsiteX27" fmla="*/ 318610 w 359023"/>
                <a:gd name="connsiteY27" fmla="*/ 125314 h 225564"/>
                <a:gd name="connsiteX28" fmla="*/ 320803 w 359023"/>
                <a:gd name="connsiteY28" fmla="*/ 122181 h 225564"/>
                <a:gd name="connsiteX29" fmla="*/ 321116 w 359023"/>
                <a:gd name="connsiteY29" fmla="*/ 118108 h 225564"/>
                <a:gd name="connsiteX30" fmla="*/ 320489 w 359023"/>
                <a:gd name="connsiteY30" fmla="*/ 114035 h 225564"/>
                <a:gd name="connsiteX31" fmla="*/ 318610 w 359023"/>
                <a:gd name="connsiteY31" fmla="*/ 110276 h 225564"/>
                <a:gd name="connsiteX32" fmla="*/ 315477 w 359023"/>
                <a:gd name="connsiteY32" fmla="*/ 110276 h 225564"/>
                <a:gd name="connsiteX33" fmla="*/ 313597 w 359023"/>
                <a:gd name="connsiteY33" fmla="*/ 117795 h 225564"/>
                <a:gd name="connsiteX34" fmla="*/ 312657 w 359023"/>
                <a:gd name="connsiteY34" fmla="*/ 119361 h 225564"/>
                <a:gd name="connsiteX35" fmla="*/ 307018 w 359023"/>
                <a:gd name="connsiteY35" fmla="*/ 125314 h 225564"/>
                <a:gd name="connsiteX36" fmla="*/ 304512 w 359023"/>
                <a:gd name="connsiteY36" fmla="*/ 128760 h 225564"/>
                <a:gd name="connsiteX37" fmla="*/ 303572 w 359023"/>
                <a:gd name="connsiteY37" fmla="*/ 132519 h 225564"/>
                <a:gd name="connsiteX38" fmla="*/ 308271 w 359023"/>
                <a:gd name="connsiteY38" fmla="*/ 137532 h 225564"/>
                <a:gd name="connsiteX39" fmla="*/ 310151 w 359023"/>
                <a:gd name="connsiteY39" fmla="*/ 141291 h 225564"/>
                <a:gd name="connsiteX40" fmla="*/ 308271 w 359023"/>
                <a:gd name="connsiteY40" fmla="*/ 143171 h 225564"/>
                <a:gd name="connsiteX41" fmla="*/ 301692 w 359023"/>
                <a:gd name="connsiteY41" fmla="*/ 143797 h 225564"/>
                <a:gd name="connsiteX42" fmla="*/ 300126 w 359023"/>
                <a:gd name="connsiteY42" fmla="*/ 145990 h 225564"/>
                <a:gd name="connsiteX43" fmla="*/ 300439 w 359023"/>
                <a:gd name="connsiteY43" fmla="*/ 148810 h 225564"/>
                <a:gd name="connsiteX44" fmla="*/ 297306 w 359023"/>
                <a:gd name="connsiteY44" fmla="*/ 152883 h 225564"/>
                <a:gd name="connsiteX45" fmla="*/ 296367 w 359023"/>
                <a:gd name="connsiteY45" fmla="*/ 156329 h 225564"/>
                <a:gd name="connsiteX46" fmla="*/ 293547 w 359023"/>
                <a:gd name="connsiteY46" fmla="*/ 157895 h 225564"/>
                <a:gd name="connsiteX47" fmla="*/ 277570 w 359023"/>
                <a:gd name="connsiteY47" fmla="*/ 157268 h 225564"/>
                <a:gd name="connsiteX48" fmla="*/ 270677 w 359023"/>
                <a:gd name="connsiteY48" fmla="*/ 154762 h 225564"/>
                <a:gd name="connsiteX49" fmla="*/ 264412 w 359023"/>
                <a:gd name="connsiteY49" fmla="*/ 150376 h 225564"/>
                <a:gd name="connsiteX50" fmla="*/ 258773 w 359023"/>
                <a:gd name="connsiteY50" fmla="*/ 144737 h 225564"/>
                <a:gd name="connsiteX51" fmla="*/ 252193 w 359023"/>
                <a:gd name="connsiteY51" fmla="*/ 140038 h 225564"/>
                <a:gd name="connsiteX52" fmla="*/ 230890 w 359023"/>
                <a:gd name="connsiteY52" fmla="*/ 130953 h 225564"/>
                <a:gd name="connsiteX53" fmla="*/ 218672 w 359023"/>
                <a:gd name="connsiteY53" fmla="*/ 120927 h 225564"/>
                <a:gd name="connsiteX54" fmla="*/ 207707 w 359023"/>
                <a:gd name="connsiteY54" fmla="*/ 107770 h 225564"/>
                <a:gd name="connsiteX55" fmla="*/ 172306 w 359023"/>
                <a:gd name="connsiteY55" fmla="*/ 51065 h 225564"/>
                <a:gd name="connsiteX56" fmla="*/ 160088 w 359023"/>
                <a:gd name="connsiteY56" fmla="*/ 38847 h 225564"/>
                <a:gd name="connsiteX57" fmla="*/ 143484 w 359023"/>
                <a:gd name="connsiteY57" fmla="*/ 33521 h 225564"/>
                <a:gd name="connsiteX58" fmla="*/ 145677 w 359023"/>
                <a:gd name="connsiteY58" fmla="*/ 36028 h 225564"/>
                <a:gd name="connsiteX59" fmla="*/ 150063 w 359023"/>
                <a:gd name="connsiteY59" fmla="*/ 37907 h 225564"/>
                <a:gd name="connsiteX60" fmla="*/ 162908 w 359023"/>
                <a:gd name="connsiteY60" fmla="*/ 47933 h 225564"/>
                <a:gd name="connsiteX61" fmla="*/ 167920 w 359023"/>
                <a:gd name="connsiteY61" fmla="*/ 53571 h 225564"/>
                <a:gd name="connsiteX62" fmla="*/ 171680 w 359023"/>
                <a:gd name="connsiteY62" fmla="*/ 70176 h 225564"/>
                <a:gd name="connsiteX63" fmla="*/ 176066 w 359023"/>
                <a:gd name="connsiteY63" fmla="*/ 79261 h 225564"/>
                <a:gd name="connsiteX64" fmla="*/ 215539 w 359023"/>
                <a:gd name="connsiteY64" fmla="*/ 130953 h 225564"/>
                <a:gd name="connsiteX65" fmla="*/ 225251 w 359023"/>
                <a:gd name="connsiteY65" fmla="*/ 140038 h 225564"/>
                <a:gd name="connsiteX66" fmla="*/ 258146 w 359023"/>
                <a:gd name="connsiteY66" fmla="*/ 155389 h 225564"/>
                <a:gd name="connsiteX67" fmla="*/ 280389 w 359023"/>
                <a:gd name="connsiteY67" fmla="*/ 172933 h 225564"/>
                <a:gd name="connsiteX68" fmla="*/ 304512 w 359023"/>
                <a:gd name="connsiteY68" fmla="*/ 185777 h 225564"/>
                <a:gd name="connsiteX69" fmla="*/ 311091 w 359023"/>
                <a:gd name="connsiteY69" fmla="*/ 187344 h 225564"/>
                <a:gd name="connsiteX70" fmla="*/ 315164 w 359023"/>
                <a:gd name="connsiteY70" fmla="*/ 191103 h 225564"/>
                <a:gd name="connsiteX71" fmla="*/ 313910 w 359023"/>
                <a:gd name="connsiteY71" fmla="*/ 199875 h 225564"/>
                <a:gd name="connsiteX72" fmla="*/ 309525 w 359023"/>
                <a:gd name="connsiteY72" fmla="*/ 208960 h 225564"/>
                <a:gd name="connsiteX73" fmla="*/ 303572 w 359023"/>
                <a:gd name="connsiteY73" fmla="*/ 214286 h 225564"/>
                <a:gd name="connsiteX74" fmla="*/ 303572 w 359023"/>
                <a:gd name="connsiteY74" fmla="*/ 211153 h 225564"/>
                <a:gd name="connsiteX75" fmla="*/ 306392 w 359023"/>
                <a:gd name="connsiteY75" fmla="*/ 208021 h 225564"/>
                <a:gd name="connsiteX76" fmla="*/ 306705 w 359023"/>
                <a:gd name="connsiteY76" fmla="*/ 203948 h 225564"/>
                <a:gd name="connsiteX77" fmla="*/ 305765 w 359023"/>
                <a:gd name="connsiteY77" fmla="*/ 199875 h 225564"/>
                <a:gd name="connsiteX78" fmla="*/ 303572 w 359023"/>
                <a:gd name="connsiteY78" fmla="*/ 196742 h 225564"/>
                <a:gd name="connsiteX79" fmla="*/ 301066 w 359023"/>
                <a:gd name="connsiteY79" fmla="*/ 196742 h 225564"/>
                <a:gd name="connsiteX80" fmla="*/ 298873 w 359023"/>
                <a:gd name="connsiteY80" fmla="*/ 211780 h 225564"/>
                <a:gd name="connsiteX81" fmla="*/ 290414 w 359023"/>
                <a:gd name="connsiteY81" fmla="*/ 221805 h 225564"/>
                <a:gd name="connsiteX82" fmla="*/ 279136 w 359023"/>
                <a:gd name="connsiteY82" fmla="*/ 225564 h 225564"/>
                <a:gd name="connsiteX83" fmla="*/ 268798 w 359023"/>
                <a:gd name="connsiteY83" fmla="*/ 223058 h 225564"/>
                <a:gd name="connsiteX84" fmla="*/ 258773 w 359023"/>
                <a:gd name="connsiteY84" fmla="*/ 214913 h 225564"/>
                <a:gd name="connsiteX85" fmla="*/ 233710 w 359023"/>
                <a:gd name="connsiteY85" fmla="*/ 187344 h 225564"/>
                <a:gd name="connsiteX86" fmla="*/ 223372 w 359023"/>
                <a:gd name="connsiteY86" fmla="*/ 179198 h 225564"/>
                <a:gd name="connsiteX87" fmla="*/ 187344 w 359023"/>
                <a:gd name="connsiteY87" fmla="*/ 157582 h 225564"/>
                <a:gd name="connsiteX88" fmla="*/ 80827 w 359023"/>
                <a:gd name="connsiteY88" fmla="*/ 47933 h 225564"/>
                <a:gd name="connsiteX89" fmla="*/ 73308 w 359023"/>
                <a:gd name="connsiteY89" fmla="*/ 43233 h 225564"/>
                <a:gd name="connsiteX90" fmla="*/ 69549 w 359023"/>
                <a:gd name="connsiteY90" fmla="*/ 43547 h 225564"/>
                <a:gd name="connsiteX91" fmla="*/ 62030 w 359023"/>
                <a:gd name="connsiteY91" fmla="*/ 38847 h 225564"/>
                <a:gd name="connsiteX92" fmla="*/ 50439 w 359023"/>
                <a:gd name="connsiteY92" fmla="*/ 33835 h 225564"/>
                <a:gd name="connsiteX93" fmla="*/ 12845 w 359023"/>
                <a:gd name="connsiteY93" fmla="*/ 23809 h 225564"/>
                <a:gd name="connsiteX94" fmla="*/ 0 w 359023"/>
                <a:gd name="connsiteY94" fmla="*/ 21930 h 225564"/>
                <a:gd name="connsiteX95" fmla="*/ 627 w 359023"/>
                <a:gd name="connsiteY95" fmla="*/ 16604 h 225564"/>
                <a:gd name="connsiteX96" fmla="*/ 7832 w 359023"/>
                <a:gd name="connsiteY96" fmla="*/ 11278 h 225564"/>
                <a:gd name="connsiteX97" fmla="*/ 14098 w 359023"/>
                <a:gd name="connsiteY97" fmla="*/ 8772 h 225564"/>
                <a:gd name="connsiteX98" fmla="*/ 20677 w 359023"/>
                <a:gd name="connsiteY98" fmla="*/ 7832 h 225564"/>
                <a:gd name="connsiteX99" fmla="*/ 27256 w 359023"/>
                <a:gd name="connsiteY99" fmla="*/ 7832 h 225564"/>
                <a:gd name="connsiteX100" fmla="*/ 34148 w 359023"/>
                <a:gd name="connsiteY100" fmla="*/ 8772 h 225564"/>
                <a:gd name="connsiteX101" fmla="*/ 54511 w 359023"/>
                <a:gd name="connsiteY101" fmla="*/ 16291 h 225564"/>
                <a:gd name="connsiteX102" fmla="*/ 64850 w 359023"/>
                <a:gd name="connsiteY102" fmla="*/ 18484 h 225564"/>
                <a:gd name="connsiteX103" fmla="*/ 78321 w 359023"/>
                <a:gd name="connsiteY103" fmla="*/ 18484 h 225564"/>
                <a:gd name="connsiteX104" fmla="*/ 86466 w 359023"/>
                <a:gd name="connsiteY104" fmla="*/ 17857 h 225564"/>
                <a:gd name="connsiteX105" fmla="*/ 105890 w 359023"/>
                <a:gd name="connsiteY105" fmla="*/ 10339 h 225564"/>
                <a:gd name="connsiteX106" fmla="*/ 116228 w 359023"/>
                <a:gd name="connsiteY106" fmla="*/ 8772 h 225564"/>
                <a:gd name="connsiteX107" fmla="*/ 138158 w 359023"/>
                <a:gd name="connsiteY107" fmla="*/ 9399 h 225564"/>
                <a:gd name="connsiteX108" fmla="*/ 143484 w 359023"/>
                <a:gd name="connsiteY108" fmla="*/ 8459 h 225564"/>
                <a:gd name="connsiteX109" fmla="*/ 164787 w 359023"/>
                <a:gd name="connsiteY109" fmla="*/ 626 h 225564"/>
                <a:gd name="connsiteX110" fmla="*/ 169800 w 359023"/>
                <a:gd name="connsiteY110" fmla="*/ 0 h 225564"/>
                <a:gd name="connsiteX111" fmla="*/ 175126 w 359023"/>
                <a:gd name="connsiteY111" fmla="*/ 313 h 225564"/>
                <a:gd name="connsiteX112" fmla="*/ 180452 w 359023"/>
                <a:gd name="connsiteY112" fmla="*/ 1253 h 225564"/>
                <a:gd name="connsiteX113" fmla="*/ 194549 w 359023"/>
                <a:gd name="connsiteY113" fmla="*/ 6892 h 225564"/>
                <a:gd name="connsiteX114" fmla="*/ 198935 w 359023"/>
                <a:gd name="connsiteY114" fmla="*/ 9712 h 22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59023" h="225564">
                  <a:moveTo>
                    <a:pt x="250627" y="216479"/>
                  </a:moveTo>
                  <a:lnTo>
                    <a:pt x="246868" y="220239"/>
                  </a:lnTo>
                  <a:lnTo>
                    <a:pt x="240915" y="216479"/>
                  </a:lnTo>
                  <a:lnTo>
                    <a:pt x="230577" y="200502"/>
                  </a:lnTo>
                  <a:lnTo>
                    <a:pt x="218359" y="193923"/>
                  </a:lnTo>
                  <a:lnTo>
                    <a:pt x="198935" y="175439"/>
                  </a:lnTo>
                  <a:lnTo>
                    <a:pt x="200815" y="174186"/>
                  </a:lnTo>
                  <a:lnTo>
                    <a:pt x="207707" y="175439"/>
                  </a:lnTo>
                  <a:lnTo>
                    <a:pt x="225878" y="188597"/>
                  </a:lnTo>
                  <a:lnTo>
                    <a:pt x="230890" y="193610"/>
                  </a:lnTo>
                  <a:lnTo>
                    <a:pt x="244988" y="207707"/>
                  </a:lnTo>
                  <a:lnTo>
                    <a:pt x="250627" y="216479"/>
                  </a:lnTo>
                  <a:close/>
                  <a:moveTo>
                    <a:pt x="198935" y="9712"/>
                  </a:moveTo>
                  <a:lnTo>
                    <a:pt x="223372" y="25063"/>
                  </a:lnTo>
                  <a:lnTo>
                    <a:pt x="325815" y="60150"/>
                  </a:lnTo>
                  <a:lnTo>
                    <a:pt x="328008" y="61717"/>
                  </a:lnTo>
                  <a:lnTo>
                    <a:pt x="334900" y="67669"/>
                  </a:lnTo>
                  <a:lnTo>
                    <a:pt x="339600" y="70176"/>
                  </a:lnTo>
                  <a:lnTo>
                    <a:pt x="344612" y="74248"/>
                  </a:lnTo>
                  <a:lnTo>
                    <a:pt x="353384" y="75188"/>
                  </a:lnTo>
                  <a:lnTo>
                    <a:pt x="356517" y="76441"/>
                  </a:lnTo>
                  <a:lnTo>
                    <a:pt x="358397" y="78634"/>
                  </a:lnTo>
                  <a:lnTo>
                    <a:pt x="359023" y="82394"/>
                  </a:lnTo>
                  <a:lnTo>
                    <a:pt x="358084" y="92419"/>
                  </a:lnTo>
                  <a:lnTo>
                    <a:pt x="355577" y="98998"/>
                  </a:lnTo>
                  <a:lnTo>
                    <a:pt x="332707" y="123121"/>
                  </a:lnTo>
                  <a:lnTo>
                    <a:pt x="325815" y="127193"/>
                  </a:lnTo>
                  <a:lnTo>
                    <a:pt x="318610" y="125314"/>
                  </a:lnTo>
                  <a:lnTo>
                    <a:pt x="320803" y="122181"/>
                  </a:lnTo>
                  <a:lnTo>
                    <a:pt x="321116" y="118108"/>
                  </a:lnTo>
                  <a:lnTo>
                    <a:pt x="320489" y="114035"/>
                  </a:lnTo>
                  <a:lnTo>
                    <a:pt x="318610" y="110276"/>
                  </a:lnTo>
                  <a:lnTo>
                    <a:pt x="315477" y="110276"/>
                  </a:lnTo>
                  <a:lnTo>
                    <a:pt x="313597" y="117795"/>
                  </a:lnTo>
                  <a:lnTo>
                    <a:pt x="312657" y="119361"/>
                  </a:lnTo>
                  <a:lnTo>
                    <a:pt x="307018" y="125314"/>
                  </a:lnTo>
                  <a:lnTo>
                    <a:pt x="304512" y="128760"/>
                  </a:lnTo>
                  <a:lnTo>
                    <a:pt x="303572" y="132519"/>
                  </a:lnTo>
                  <a:lnTo>
                    <a:pt x="308271" y="137532"/>
                  </a:lnTo>
                  <a:lnTo>
                    <a:pt x="310151" y="141291"/>
                  </a:lnTo>
                  <a:lnTo>
                    <a:pt x="308271" y="143171"/>
                  </a:lnTo>
                  <a:lnTo>
                    <a:pt x="301692" y="143797"/>
                  </a:lnTo>
                  <a:lnTo>
                    <a:pt x="300126" y="145990"/>
                  </a:lnTo>
                  <a:lnTo>
                    <a:pt x="300439" y="148810"/>
                  </a:lnTo>
                  <a:lnTo>
                    <a:pt x="297306" y="152883"/>
                  </a:lnTo>
                  <a:lnTo>
                    <a:pt x="296367" y="156329"/>
                  </a:lnTo>
                  <a:lnTo>
                    <a:pt x="293547" y="157895"/>
                  </a:lnTo>
                  <a:lnTo>
                    <a:pt x="277570" y="157268"/>
                  </a:lnTo>
                  <a:lnTo>
                    <a:pt x="270677" y="154762"/>
                  </a:lnTo>
                  <a:lnTo>
                    <a:pt x="264412" y="150376"/>
                  </a:lnTo>
                  <a:lnTo>
                    <a:pt x="258773" y="144737"/>
                  </a:lnTo>
                  <a:lnTo>
                    <a:pt x="252193" y="140038"/>
                  </a:lnTo>
                  <a:lnTo>
                    <a:pt x="230890" y="130953"/>
                  </a:lnTo>
                  <a:lnTo>
                    <a:pt x="218672" y="120927"/>
                  </a:lnTo>
                  <a:lnTo>
                    <a:pt x="207707" y="107770"/>
                  </a:lnTo>
                  <a:lnTo>
                    <a:pt x="172306" y="51065"/>
                  </a:lnTo>
                  <a:lnTo>
                    <a:pt x="160088" y="38847"/>
                  </a:lnTo>
                  <a:lnTo>
                    <a:pt x="143484" y="33521"/>
                  </a:lnTo>
                  <a:lnTo>
                    <a:pt x="145677" y="36028"/>
                  </a:lnTo>
                  <a:lnTo>
                    <a:pt x="150063" y="37907"/>
                  </a:lnTo>
                  <a:lnTo>
                    <a:pt x="162908" y="47933"/>
                  </a:lnTo>
                  <a:lnTo>
                    <a:pt x="167920" y="53571"/>
                  </a:lnTo>
                  <a:lnTo>
                    <a:pt x="171680" y="70176"/>
                  </a:lnTo>
                  <a:lnTo>
                    <a:pt x="176066" y="79261"/>
                  </a:lnTo>
                  <a:lnTo>
                    <a:pt x="215539" y="130953"/>
                  </a:lnTo>
                  <a:lnTo>
                    <a:pt x="225251" y="140038"/>
                  </a:lnTo>
                  <a:lnTo>
                    <a:pt x="258146" y="155389"/>
                  </a:lnTo>
                  <a:lnTo>
                    <a:pt x="280389" y="172933"/>
                  </a:lnTo>
                  <a:lnTo>
                    <a:pt x="304512" y="185777"/>
                  </a:lnTo>
                  <a:lnTo>
                    <a:pt x="311091" y="187344"/>
                  </a:lnTo>
                  <a:lnTo>
                    <a:pt x="315164" y="191103"/>
                  </a:lnTo>
                  <a:lnTo>
                    <a:pt x="313910" y="199875"/>
                  </a:lnTo>
                  <a:lnTo>
                    <a:pt x="309525" y="208960"/>
                  </a:lnTo>
                  <a:lnTo>
                    <a:pt x="303572" y="214286"/>
                  </a:lnTo>
                  <a:lnTo>
                    <a:pt x="303572" y="211153"/>
                  </a:lnTo>
                  <a:lnTo>
                    <a:pt x="306392" y="208021"/>
                  </a:lnTo>
                  <a:lnTo>
                    <a:pt x="306705" y="203948"/>
                  </a:lnTo>
                  <a:lnTo>
                    <a:pt x="305765" y="199875"/>
                  </a:lnTo>
                  <a:lnTo>
                    <a:pt x="303572" y="196742"/>
                  </a:lnTo>
                  <a:lnTo>
                    <a:pt x="301066" y="196742"/>
                  </a:lnTo>
                  <a:lnTo>
                    <a:pt x="298873" y="211780"/>
                  </a:lnTo>
                  <a:lnTo>
                    <a:pt x="290414" y="221805"/>
                  </a:lnTo>
                  <a:lnTo>
                    <a:pt x="279136" y="225564"/>
                  </a:lnTo>
                  <a:lnTo>
                    <a:pt x="268798" y="223058"/>
                  </a:lnTo>
                  <a:lnTo>
                    <a:pt x="258773" y="214913"/>
                  </a:lnTo>
                  <a:lnTo>
                    <a:pt x="233710" y="187344"/>
                  </a:lnTo>
                  <a:lnTo>
                    <a:pt x="223372" y="179198"/>
                  </a:lnTo>
                  <a:lnTo>
                    <a:pt x="187344" y="157582"/>
                  </a:lnTo>
                  <a:lnTo>
                    <a:pt x="80827" y="47933"/>
                  </a:lnTo>
                  <a:lnTo>
                    <a:pt x="73308" y="43233"/>
                  </a:lnTo>
                  <a:lnTo>
                    <a:pt x="69549" y="43547"/>
                  </a:lnTo>
                  <a:lnTo>
                    <a:pt x="62030" y="38847"/>
                  </a:lnTo>
                  <a:lnTo>
                    <a:pt x="50439" y="33835"/>
                  </a:lnTo>
                  <a:lnTo>
                    <a:pt x="12845" y="23809"/>
                  </a:lnTo>
                  <a:lnTo>
                    <a:pt x="0" y="21930"/>
                  </a:lnTo>
                  <a:lnTo>
                    <a:pt x="627" y="16604"/>
                  </a:lnTo>
                  <a:lnTo>
                    <a:pt x="7832" y="11278"/>
                  </a:lnTo>
                  <a:lnTo>
                    <a:pt x="14098" y="8772"/>
                  </a:lnTo>
                  <a:lnTo>
                    <a:pt x="20677" y="7832"/>
                  </a:lnTo>
                  <a:lnTo>
                    <a:pt x="27256" y="7832"/>
                  </a:lnTo>
                  <a:lnTo>
                    <a:pt x="34148" y="8772"/>
                  </a:lnTo>
                  <a:lnTo>
                    <a:pt x="54511" y="16291"/>
                  </a:lnTo>
                  <a:lnTo>
                    <a:pt x="64850" y="18484"/>
                  </a:lnTo>
                  <a:lnTo>
                    <a:pt x="78321" y="18484"/>
                  </a:lnTo>
                  <a:lnTo>
                    <a:pt x="86466" y="17857"/>
                  </a:lnTo>
                  <a:lnTo>
                    <a:pt x="105890" y="10339"/>
                  </a:lnTo>
                  <a:lnTo>
                    <a:pt x="116228" y="8772"/>
                  </a:lnTo>
                  <a:lnTo>
                    <a:pt x="138158" y="9399"/>
                  </a:lnTo>
                  <a:lnTo>
                    <a:pt x="143484" y="8459"/>
                  </a:lnTo>
                  <a:lnTo>
                    <a:pt x="164787" y="626"/>
                  </a:lnTo>
                  <a:lnTo>
                    <a:pt x="169800" y="0"/>
                  </a:lnTo>
                  <a:lnTo>
                    <a:pt x="175126" y="313"/>
                  </a:lnTo>
                  <a:lnTo>
                    <a:pt x="180452" y="1253"/>
                  </a:lnTo>
                  <a:lnTo>
                    <a:pt x="194549" y="6892"/>
                  </a:lnTo>
                  <a:lnTo>
                    <a:pt x="198935" y="9712"/>
                  </a:lnTo>
                  <a:close/>
                </a:path>
              </a:pathLst>
            </a:custGeom>
            <a:grpFill/>
            <a:ln w="6248" cap="rnd">
              <a:solidFill>
                <a:srgbClr val="0070C0"/>
              </a:solidFill>
              <a:prstDash val="solid"/>
              <a:round/>
            </a:ln>
          </p:spPr>
          <p:txBody>
            <a:bodyPr rtlCol="0" anchor="ctr"/>
            <a:lstStyle/>
            <a:p>
              <a:endParaRPr lang="vi-VN"/>
            </a:p>
          </p:txBody>
        </p:sp>
        <p:sp>
          <p:nvSpPr>
            <p:cNvPr id="130" name="Freeform: Shape 129">
              <a:hlinkClick r:id="" action="ppaction://noaction"/>
              <a:extLst>
                <a:ext uri="{FF2B5EF4-FFF2-40B4-BE49-F238E27FC236}">
                  <a16:creationId xmlns:a16="http://schemas.microsoft.com/office/drawing/2014/main" id="{1A614861-C237-45EA-AC62-963152D82DA6}"/>
                </a:ext>
              </a:extLst>
            </p:cNvPr>
            <p:cNvSpPr/>
            <p:nvPr/>
          </p:nvSpPr>
          <p:spPr>
            <a:xfrm>
              <a:off x="3747180" y="6271990"/>
              <a:ext cx="229950" cy="231516"/>
            </a:xfrm>
            <a:custGeom>
              <a:avLst/>
              <a:gdLst>
                <a:gd name="connsiteX0" fmla="*/ 202695 w 229950"/>
                <a:gd name="connsiteY0" fmla="*/ 51065 h 231516"/>
                <a:gd name="connsiteX1" fmla="*/ 194549 w 229950"/>
                <a:gd name="connsiteY1" fmla="*/ 49812 h 231516"/>
                <a:gd name="connsiteX2" fmla="*/ 202695 w 229950"/>
                <a:gd name="connsiteY2" fmla="*/ 62030 h 231516"/>
                <a:gd name="connsiteX3" fmla="*/ 229950 w 229950"/>
                <a:gd name="connsiteY3" fmla="*/ 89286 h 231516"/>
                <a:gd name="connsiteX4" fmla="*/ 200188 w 229950"/>
                <a:gd name="connsiteY4" fmla="*/ 159148 h 231516"/>
                <a:gd name="connsiteX5" fmla="*/ 199249 w 229950"/>
                <a:gd name="connsiteY5" fmla="*/ 164160 h 231516"/>
                <a:gd name="connsiteX6" fmla="*/ 198935 w 229950"/>
                <a:gd name="connsiteY6" fmla="*/ 169486 h 231516"/>
                <a:gd name="connsiteX7" fmla="*/ 197682 w 229950"/>
                <a:gd name="connsiteY7" fmla="*/ 172306 h 231516"/>
                <a:gd name="connsiteX8" fmla="*/ 195176 w 229950"/>
                <a:gd name="connsiteY8" fmla="*/ 174499 h 231516"/>
                <a:gd name="connsiteX9" fmla="*/ 189537 w 229950"/>
                <a:gd name="connsiteY9" fmla="*/ 175439 h 231516"/>
                <a:gd name="connsiteX10" fmla="*/ 183271 w 229950"/>
                <a:gd name="connsiteY10" fmla="*/ 177319 h 231516"/>
                <a:gd name="connsiteX11" fmla="*/ 132832 w 229950"/>
                <a:gd name="connsiteY11" fmla="*/ 208020 h 231516"/>
                <a:gd name="connsiteX12" fmla="*/ 88346 w 229950"/>
                <a:gd name="connsiteY12" fmla="*/ 221178 h 231516"/>
                <a:gd name="connsiteX13" fmla="*/ 73308 w 229950"/>
                <a:gd name="connsiteY13" fmla="*/ 226191 h 231516"/>
                <a:gd name="connsiteX14" fmla="*/ 42920 w 229950"/>
                <a:gd name="connsiteY14" fmla="*/ 231203 h 231516"/>
                <a:gd name="connsiteX15" fmla="*/ 13158 w 229950"/>
                <a:gd name="connsiteY15" fmla="*/ 231516 h 231516"/>
                <a:gd name="connsiteX16" fmla="*/ 13471 w 229950"/>
                <a:gd name="connsiteY16" fmla="*/ 207394 h 231516"/>
                <a:gd name="connsiteX17" fmla="*/ 6579 w 229950"/>
                <a:gd name="connsiteY17" fmla="*/ 197995 h 231516"/>
                <a:gd name="connsiteX18" fmla="*/ 2193 w 229950"/>
                <a:gd name="connsiteY18" fmla="*/ 194236 h 231516"/>
                <a:gd name="connsiteX19" fmla="*/ 0 w 229950"/>
                <a:gd name="connsiteY19" fmla="*/ 189850 h 231516"/>
                <a:gd name="connsiteX20" fmla="*/ 2506 w 229950"/>
                <a:gd name="connsiteY20" fmla="*/ 181705 h 231516"/>
                <a:gd name="connsiteX21" fmla="*/ 11591 w 229950"/>
                <a:gd name="connsiteY21" fmla="*/ 171053 h 231516"/>
                <a:gd name="connsiteX22" fmla="*/ 60464 w 229950"/>
                <a:gd name="connsiteY22" fmla="*/ 124687 h 231516"/>
                <a:gd name="connsiteX23" fmla="*/ 67043 w 229950"/>
                <a:gd name="connsiteY23" fmla="*/ 114662 h 231516"/>
                <a:gd name="connsiteX24" fmla="*/ 69862 w 229950"/>
                <a:gd name="connsiteY24" fmla="*/ 104323 h 231516"/>
                <a:gd name="connsiteX25" fmla="*/ 71115 w 229950"/>
                <a:gd name="connsiteY25" fmla="*/ 93045 h 231516"/>
                <a:gd name="connsiteX26" fmla="*/ 70802 w 229950"/>
                <a:gd name="connsiteY26" fmla="*/ 83960 h 231516"/>
                <a:gd name="connsiteX27" fmla="*/ 69862 w 229950"/>
                <a:gd name="connsiteY27" fmla="*/ 78634 h 231516"/>
                <a:gd name="connsiteX28" fmla="*/ 67043 w 229950"/>
                <a:gd name="connsiteY28" fmla="*/ 73935 h 231516"/>
                <a:gd name="connsiteX29" fmla="*/ 54198 w 229950"/>
                <a:gd name="connsiteY29" fmla="*/ 62030 h 231516"/>
                <a:gd name="connsiteX30" fmla="*/ 45739 w 229950"/>
                <a:gd name="connsiteY30" fmla="*/ 55138 h 231516"/>
                <a:gd name="connsiteX31" fmla="*/ 26003 w 229950"/>
                <a:gd name="connsiteY31" fmla="*/ 34461 h 231516"/>
                <a:gd name="connsiteX32" fmla="*/ 69236 w 229950"/>
                <a:gd name="connsiteY32" fmla="*/ 19110 h 231516"/>
                <a:gd name="connsiteX33" fmla="*/ 114349 w 229950"/>
                <a:gd name="connsiteY33" fmla="*/ 9399 h 231516"/>
                <a:gd name="connsiteX34" fmla="*/ 140664 w 229950"/>
                <a:gd name="connsiteY34" fmla="*/ 0 h 231516"/>
                <a:gd name="connsiteX35" fmla="*/ 147870 w 229950"/>
                <a:gd name="connsiteY35" fmla="*/ 6266 h 231516"/>
                <a:gd name="connsiteX36" fmla="*/ 177632 w 229950"/>
                <a:gd name="connsiteY36" fmla="*/ 25376 h 231516"/>
                <a:gd name="connsiteX37" fmla="*/ 191103 w 229950"/>
                <a:gd name="connsiteY37" fmla="*/ 37280 h 231516"/>
                <a:gd name="connsiteX38" fmla="*/ 202695 w 229950"/>
                <a:gd name="connsiteY38" fmla="*/ 51065 h 23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9950" h="231516">
                  <a:moveTo>
                    <a:pt x="202695" y="51065"/>
                  </a:moveTo>
                  <a:lnTo>
                    <a:pt x="194549" y="49812"/>
                  </a:lnTo>
                  <a:lnTo>
                    <a:pt x="202695" y="62030"/>
                  </a:lnTo>
                  <a:lnTo>
                    <a:pt x="229950" y="89286"/>
                  </a:lnTo>
                  <a:lnTo>
                    <a:pt x="200188" y="159148"/>
                  </a:lnTo>
                  <a:lnTo>
                    <a:pt x="199249" y="164160"/>
                  </a:lnTo>
                  <a:lnTo>
                    <a:pt x="198935" y="169486"/>
                  </a:lnTo>
                  <a:lnTo>
                    <a:pt x="197682" y="172306"/>
                  </a:lnTo>
                  <a:lnTo>
                    <a:pt x="195176" y="174499"/>
                  </a:lnTo>
                  <a:lnTo>
                    <a:pt x="189537" y="175439"/>
                  </a:lnTo>
                  <a:lnTo>
                    <a:pt x="183271" y="177319"/>
                  </a:lnTo>
                  <a:lnTo>
                    <a:pt x="132832" y="208020"/>
                  </a:lnTo>
                  <a:lnTo>
                    <a:pt x="88346" y="221178"/>
                  </a:lnTo>
                  <a:lnTo>
                    <a:pt x="73308" y="226191"/>
                  </a:lnTo>
                  <a:lnTo>
                    <a:pt x="42920" y="231203"/>
                  </a:lnTo>
                  <a:lnTo>
                    <a:pt x="13158" y="231516"/>
                  </a:lnTo>
                  <a:lnTo>
                    <a:pt x="13471" y="207394"/>
                  </a:lnTo>
                  <a:lnTo>
                    <a:pt x="6579" y="197995"/>
                  </a:lnTo>
                  <a:lnTo>
                    <a:pt x="2193" y="194236"/>
                  </a:lnTo>
                  <a:lnTo>
                    <a:pt x="0" y="189850"/>
                  </a:lnTo>
                  <a:lnTo>
                    <a:pt x="2506" y="181705"/>
                  </a:lnTo>
                  <a:lnTo>
                    <a:pt x="11591" y="171053"/>
                  </a:lnTo>
                  <a:lnTo>
                    <a:pt x="60464" y="124687"/>
                  </a:lnTo>
                  <a:lnTo>
                    <a:pt x="67043" y="114662"/>
                  </a:lnTo>
                  <a:lnTo>
                    <a:pt x="69862" y="104323"/>
                  </a:lnTo>
                  <a:lnTo>
                    <a:pt x="71115" y="93045"/>
                  </a:lnTo>
                  <a:lnTo>
                    <a:pt x="70802" y="83960"/>
                  </a:lnTo>
                  <a:lnTo>
                    <a:pt x="69862" y="78634"/>
                  </a:lnTo>
                  <a:lnTo>
                    <a:pt x="67043" y="73935"/>
                  </a:lnTo>
                  <a:lnTo>
                    <a:pt x="54198" y="62030"/>
                  </a:lnTo>
                  <a:lnTo>
                    <a:pt x="45739" y="55138"/>
                  </a:lnTo>
                  <a:lnTo>
                    <a:pt x="26003" y="34461"/>
                  </a:lnTo>
                  <a:lnTo>
                    <a:pt x="69236" y="19110"/>
                  </a:lnTo>
                  <a:lnTo>
                    <a:pt x="114349" y="9399"/>
                  </a:lnTo>
                  <a:lnTo>
                    <a:pt x="140664" y="0"/>
                  </a:lnTo>
                  <a:lnTo>
                    <a:pt x="147870" y="6266"/>
                  </a:lnTo>
                  <a:lnTo>
                    <a:pt x="177632" y="25376"/>
                  </a:lnTo>
                  <a:lnTo>
                    <a:pt x="191103" y="37280"/>
                  </a:lnTo>
                  <a:lnTo>
                    <a:pt x="202695" y="51065"/>
                  </a:lnTo>
                  <a:close/>
                </a:path>
              </a:pathLst>
            </a:custGeom>
            <a:grpFill/>
            <a:ln w="6248" cap="rnd">
              <a:solidFill>
                <a:srgbClr val="0070C0"/>
              </a:solidFill>
              <a:prstDash val="solid"/>
              <a:round/>
            </a:ln>
          </p:spPr>
          <p:txBody>
            <a:bodyPr rtlCol="0" anchor="ctr"/>
            <a:lstStyle/>
            <a:p>
              <a:endParaRPr lang="vi-VN"/>
            </a:p>
          </p:txBody>
        </p:sp>
        <p:sp>
          <p:nvSpPr>
            <p:cNvPr id="131" name="Bac Lieu">
              <a:hlinkClick r:id="" action="ppaction://noaction"/>
              <a:extLst>
                <a:ext uri="{FF2B5EF4-FFF2-40B4-BE49-F238E27FC236}">
                  <a16:creationId xmlns:a16="http://schemas.microsoft.com/office/drawing/2014/main" id="{AA0A556E-4C09-443A-9DE0-FCEB9CE470DA}"/>
                </a:ext>
              </a:extLst>
            </p:cNvPr>
            <p:cNvSpPr/>
            <p:nvPr/>
          </p:nvSpPr>
          <p:spPr>
            <a:xfrm>
              <a:off x="3711779" y="6493168"/>
              <a:ext cx="250940" cy="259712"/>
            </a:xfrm>
            <a:custGeom>
              <a:avLst/>
              <a:gdLst>
                <a:gd name="connsiteX0" fmla="*/ 250940 w 250940"/>
                <a:gd name="connsiteY0" fmla="*/ 153509 h 259712"/>
                <a:gd name="connsiteX1" fmla="*/ 204888 w 250940"/>
                <a:gd name="connsiteY1" fmla="*/ 172306 h 259712"/>
                <a:gd name="connsiteX2" fmla="*/ 110903 w 250940"/>
                <a:gd name="connsiteY2" fmla="*/ 207394 h 259712"/>
                <a:gd name="connsiteX3" fmla="*/ 100251 w 250940"/>
                <a:gd name="connsiteY3" fmla="*/ 216479 h 259712"/>
                <a:gd name="connsiteX4" fmla="*/ 81767 w 250940"/>
                <a:gd name="connsiteY4" fmla="*/ 236529 h 259712"/>
                <a:gd name="connsiteX5" fmla="*/ 70176 w 250940"/>
                <a:gd name="connsiteY5" fmla="*/ 245301 h 259712"/>
                <a:gd name="connsiteX6" fmla="*/ 65790 w 250940"/>
                <a:gd name="connsiteY6" fmla="*/ 250940 h 259712"/>
                <a:gd name="connsiteX7" fmla="*/ 63910 w 250940"/>
                <a:gd name="connsiteY7" fmla="*/ 258459 h 259712"/>
                <a:gd name="connsiteX8" fmla="*/ 62657 w 250940"/>
                <a:gd name="connsiteY8" fmla="*/ 259712 h 259712"/>
                <a:gd name="connsiteX9" fmla="*/ 60464 w 250940"/>
                <a:gd name="connsiteY9" fmla="*/ 249061 h 259712"/>
                <a:gd name="connsiteX10" fmla="*/ 57644 w 250940"/>
                <a:gd name="connsiteY10" fmla="*/ 244361 h 259712"/>
                <a:gd name="connsiteX11" fmla="*/ 51065 w 250940"/>
                <a:gd name="connsiteY11" fmla="*/ 238096 h 259712"/>
                <a:gd name="connsiteX12" fmla="*/ 36341 w 250940"/>
                <a:gd name="connsiteY12" fmla="*/ 233710 h 259712"/>
                <a:gd name="connsiteX13" fmla="*/ 31015 w 250940"/>
                <a:gd name="connsiteY13" fmla="*/ 231517 h 259712"/>
                <a:gd name="connsiteX14" fmla="*/ 26629 w 250940"/>
                <a:gd name="connsiteY14" fmla="*/ 226504 h 259712"/>
                <a:gd name="connsiteX15" fmla="*/ 22556 w 250940"/>
                <a:gd name="connsiteY15" fmla="*/ 218985 h 259712"/>
                <a:gd name="connsiteX16" fmla="*/ 16604 w 250940"/>
                <a:gd name="connsiteY16" fmla="*/ 196742 h 259712"/>
                <a:gd name="connsiteX17" fmla="*/ 16604 w 250940"/>
                <a:gd name="connsiteY17" fmla="*/ 188284 h 259712"/>
                <a:gd name="connsiteX18" fmla="*/ 16917 w 250940"/>
                <a:gd name="connsiteY18" fmla="*/ 184211 h 259712"/>
                <a:gd name="connsiteX19" fmla="*/ 16291 w 250940"/>
                <a:gd name="connsiteY19" fmla="*/ 180765 h 259712"/>
                <a:gd name="connsiteX20" fmla="*/ 13785 w 250940"/>
                <a:gd name="connsiteY20" fmla="*/ 178572 h 259712"/>
                <a:gd name="connsiteX21" fmla="*/ 6266 w 250940"/>
                <a:gd name="connsiteY21" fmla="*/ 177945 h 259712"/>
                <a:gd name="connsiteX22" fmla="*/ 2193 w 250940"/>
                <a:gd name="connsiteY22" fmla="*/ 174812 h 259712"/>
                <a:gd name="connsiteX23" fmla="*/ 1253 w 250940"/>
                <a:gd name="connsiteY23" fmla="*/ 170113 h 259712"/>
                <a:gd name="connsiteX24" fmla="*/ 1253 w 250940"/>
                <a:gd name="connsiteY24" fmla="*/ 161341 h 259712"/>
                <a:gd name="connsiteX25" fmla="*/ 6266 w 250940"/>
                <a:gd name="connsiteY25" fmla="*/ 150689 h 259712"/>
                <a:gd name="connsiteX26" fmla="*/ 10965 w 250940"/>
                <a:gd name="connsiteY26" fmla="*/ 143484 h 259712"/>
                <a:gd name="connsiteX27" fmla="*/ 15038 w 250940"/>
                <a:gd name="connsiteY27" fmla="*/ 138471 h 259712"/>
                <a:gd name="connsiteX28" fmla="*/ 16291 w 250940"/>
                <a:gd name="connsiteY28" fmla="*/ 135025 h 259712"/>
                <a:gd name="connsiteX29" fmla="*/ 15664 w 250940"/>
                <a:gd name="connsiteY29" fmla="*/ 132206 h 259712"/>
                <a:gd name="connsiteX30" fmla="*/ 11592 w 250940"/>
                <a:gd name="connsiteY30" fmla="*/ 128133 h 259712"/>
                <a:gd name="connsiteX31" fmla="*/ 6892 w 250940"/>
                <a:gd name="connsiteY31" fmla="*/ 124374 h 259712"/>
                <a:gd name="connsiteX32" fmla="*/ 3759 w 250940"/>
                <a:gd name="connsiteY32" fmla="*/ 120614 h 259712"/>
                <a:gd name="connsiteX33" fmla="*/ 3446 w 250940"/>
                <a:gd name="connsiteY33" fmla="*/ 117481 h 259712"/>
                <a:gd name="connsiteX34" fmla="*/ 6892 w 250940"/>
                <a:gd name="connsiteY34" fmla="*/ 112155 h 259712"/>
                <a:gd name="connsiteX35" fmla="*/ 10338 w 250940"/>
                <a:gd name="connsiteY35" fmla="*/ 109023 h 259712"/>
                <a:gd name="connsiteX36" fmla="*/ 11278 w 250940"/>
                <a:gd name="connsiteY36" fmla="*/ 102757 h 259712"/>
                <a:gd name="connsiteX37" fmla="*/ 627 w 250940"/>
                <a:gd name="connsiteY37" fmla="*/ 88346 h 259712"/>
                <a:gd name="connsiteX38" fmla="*/ 6892 w 250940"/>
                <a:gd name="connsiteY38" fmla="*/ 84900 h 259712"/>
                <a:gd name="connsiteX39" fmla="*/ 8772 w 250940"/>
                <a:gd name="connsiteY39" fmla="*/ 80201 h 259712"/>
                <a:gd name="connsiteX40" fmla="*/ 7519 w 250940"/>
                <a:gd name="connsiteY40" fmla="*/ 78008 h 259712"/>
                <a:gd name="connsiteX41" fmla="*/ 1880 w 250940"/>
                <a:gd name="connsiteY41" fmla="*/ 70802 h 259712"/>
                <a:gd name="connsiteX42" fmla="*/ 0 w 250940"/>
                <a:gd name="connsiteY42" fmla="*/ 65163 h 259712"/>
                <a:gd name="connsiteX43" fmla="*/ 1566 w 250940"/>
                <a:gd name="connsiteY43" fmla="*/ 60150 h 259712"/>
                <a:gd name="connsiteX44" fmla="*/ 9399 w 250940"/>
                <a:gd name="connsiteY44" fmla="*/ 48559 h 259712"/>
                <a:gd name="connsiteX45" fmla="*/ 13471 w 250940"/>
                <a:gd name="connsiteY45" fmla="*/ 41040 h 259712"/>
                <a:gd name="connsiteX46" fmla="*/ 12531 w 250940"/>
                <a:gd name="connsiteY46" fmla="*/ 32582 h 259712"/>
                <a:gd name="connsiteX47" fmla="*/ 5952 w 250940"/>
                <a:gd name="connsiteY47" fmla="*/ 10025 h 259712"/>
                <a:gd name="connsiteX48" fmla="*/ 7519 w 250940"/>
                <a:gd name="connsiteY48" fmla="*/ 4386 h 259712"/>
                <a:gd name="connsiteX49" fmla="*/ 11905 w 250940"/>
                <a:gd name="connsiteY49" fmla="*/ 2193 h 259712"/>
                <a:gd name="connsiteX50" fmla="*/ 19424 w 250940"/>
                <a:gd name="connsiteY50" fmla="*/ 3446 h 259712"/>
                <a:gd name="connsiteX51" fmla="*/ 48559 w 250940"/>
                <a:gd name="connsiteY51" fmla="*/ 10338 h 259712"/>
                <a:gd name="connsiteX52" fmla="*/ 78321 w 250940"/>
                <a:gd name="connsiteY52" fmla="*/ 10025 h 259712"/>
                <a:gd name="connsiteX53" fmla="*/ 108710 w 250940"/>
                <a:gd name="connsiteY53" fmla="*/ 5012 h 259712"/>
                <a:gd name="connsiteX54" fmla="*/ 123747 w 250940"/>
                <a:gd name="connsiteY54" fmla="*/ 0 h 259712"/>
                <a:gd name="connsiteX55" fmla="*/ 127193 w 250940"/>
                <a:gd name="connsiteY55" fmla="*/ 65163 h 259712"/>
                <a:gd name="connsiteX56" fmla="*/ 130953 w 250940"/>
                <a:gd name="connsiteY56" fmla="*/ 73622 h 259712"/>
                <a:gd name="connsiteX57" fmla="*/ 136592 w 250940"/>
                <a:gd name="connsiteY57" fmla="*/ 83020 h 259712"/>
                <a:gd name="connsiteX58" fmla="*/ 147557 w 250940"/>
                <a:gd name="connsiteY58" fmla="*/ 84587 h 259712"/>
                <a:gd name="connsiteX59" fmla="*/ 151943 w 250940"/>
                <a:gd name="connsiteY59" fmla="*/ 86153 h 259712"/>
                <a:gd name="connsiteX60" fmla="*/ 160715 w 250940"/>
                <a:gd name="connsiteY60" fmla="*/ 92732 h 259712"/>
                <a:gd name="connsiteX61" fmla="*/ 167294 w 250940"/>
                <a:gd name="connsiteY61" fmla="*/ 95552 h 259712"/>
                <a:gd name="connsiteX62" fmla="*/ 176066 w 250940"/>
                <a:gd name="connsiteY62" fmla="*/ 97744 h 259712"/>
                <a:gd name="connsiteX63" fmla="*/ 194549 w 250940"/>
                <a:gd name="connsiteY63" fmla="*/ 99624 h 259712"/>
                <a:gd name="connsiteX64" fmla="*/ 201128 w 250940"/>
                <a:gd name="connsiteY64" fmla="*/ 98684 h 259712"/>
                <a:gd name="connsiteX65" fmla="*/ 210213 w 250940"/>
                <a:gd name="connsiteY65" fmla="*/ 94298 h 259712"/>
                <a:gd name="connsiteX66" fmla="*/ 215853 w 250940"/>
                <a:gd name="connsiteY66" fmla="*/ 93358 h 259712"/>
                <a:gd name="connsiteX67" fmla="*/ 222432 w 250940"/>
                <a:gd name="connsiteY67" fmla="*/ 94925 h 259712"/>
                <a:gd name="connsiteX68" fmla="*/ 231517 w 250940"/>
                <a:gd name="connsiteY68" fmla="*/ 100251 h 259712"/>
                <a:gd name="connsiteX69" fmla="*/ 235903 w 250940"/>
                <a:gd name="connsiteY69" fmla="*/ 106517 h 259712"/>
                <a:gd name="connsiteX70" fmla="*/ 250940 w 250940"/>
                <a:gd name="connsiteY70" fmla="*/ 153509 h 25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50940" h="259712">
                  <a:moveTo>
                    <a:pt x="250940" y="153509"/>
                  </a:moveTo>
                  <a:lnTo>
                    <a:pt x="204888" y="172306"/>
                  </a:lnTo>
                  <a:lnTo>
                    <a:pt x="110903" y="207394"/>
                  </a:lnTo>
                  <a:lnTo>
                    <a:pt x="100251" y="216479"/>
                  </a:lnTo>
                  <a:lnTo>
                    <a:pt x="81767" y="236529"/>
                  </a:lnTo>
                  <a:lnTo>
                    <a:pt x="70176" y="245301"/>
                  </a:lnTo>
                  <a:lnTo>
                    <a:pt x="65790" y="250940"/>
                  </a:lnTo>
                  <a:lnTo>
                    <a:pt x="63910" y="258459"/>
                  </a:lnTo>
                  <a:lnTo>
                    <a:pt x="62657" y="259712"/>
                  </a:lnTo>
                  <a:lnTo>
                    <a:pt x="60464" y="249061"/>
                  </a:lnTo>
                  <a:lnTo>
                    <a:pt x="57644" y="244361"/>
                  </a:lnTo>
                  <a:lnTo>
                    <a:pt x="51065" y="238096"/>
                  </a:lnTo>
                  <a:lnTo>
                    <a:pt x="36341" y="233710"/>
                  </a:lnTo>
                  <a:lnTo>
                    <a:pt x="31015" y="231517"/>
                  </a:lnTo>
                  <a:lnTo>
                    <a:pt x="26629" y="226504"/>
                  </a:lnTo>
                  <a:lnTo>
                    <a:pt x="22556" y="218985"/>
                  </a:lnTo>
                  <a:lnTo>
                    <a:pt x="16604" y="196742"/>
                  </a:lnTo>
                  <a:lnTo>
                    <a:pt x="16604" y="188284"/>
                  </a:lnTo>
                  <a:lnTo>
                    <a:pt x="16917" y="184211"/>
                  </a:lnTo>
                  <a:lnTo>
                    <a:pt x="16291" y="180765"/>
                  </a:lnTo>
                  <a:lnTo>
                    <a:pt x="13785" y="178572"/>
                  </a:lnTo>
                  <a:lnTo>
                    <a:pt x="6266" y="177945"/>
                  </a:lnTo>
                  <a:lnTo>
                    <a:pt x="2193" y="174812"/>
                  </a:lnTo>
                  <a:lnTo>
                    <a:pt x="1253" y="170113"/>
                  </a:lnTo>
                  <a:lnTo>
                    <a:pt x="1253" y="161341"/>
                  </a:lnTo>
                  <a:lnTo>
                    <a:pt x="6266" y="150689"/>
                  </a:lnTo>
                  <a:lnTo>
                    <a:pt x="10965" y="143484"/>
                  </a:lnTo>
                  <a:lnTo>
                    <a:pt x="15038" y="138471"/>
                  </a:lnTo>
                  <a:lnTo>
                    <a:pt x="16291" y="135025"/>
                  </a:lnTo>
                  <a:lnTo>
                    <a:pt x="15664" y="132206"/>
                  </a:lnTo>
                  <a:lnTo>
                    <a:pt x="11592" y="128133"/>
                  </a:lnTo>
                  <a:lnTo>
                    <a:pt x="6892" y="124374"/>
                  </a:lnTo>
                  <a:lnTo>
                    <a:pt x="3759" y="120614"/>
                  </a:lnTo>
                  <a:lnTo>
                    <a:pt x="3446" y="117481"/>
                  </a:lnTo>
                  <a:lnTo>
                    <a:pt x="6892" y="112155"/>
                  </a:lnTo>
                  <a:lnTo>
                    <a:pt x="10338" y="109023"/>
                  </a:lnTo>
                  <a:lnTo>
                    <a:pt x="11278" y="102757"/>
                  </a:lnTo>
                  <a:lnTo>
                    <a:pt x="627" y="88346"/>
                  </a:lnTo>
                  <a:lnTo>
                    <a:pt x="6892" y="84900"/>
                  </a:lnTo>
                  <a:lnTo>
                    <a:pt x="8772" y="80201"/>
                  </a:lnTo>
                  <a:lnTo>
                    <a:pt x="7519" y="78008"/>
                  </a:lnTo>
                  <a:lnTo>
                    <a:pt x="1880" y="70802"/>
                  </a:lnTo>
                  <a:lnTo>
                    <a:pt x="0" y="65163"/>
                  </a:lnTo>
                  <a:lnTo>
                    <a:pt x="1566" y="60150"/>
                  </a:lnTo>
                  <a:lnTo>
                    <a:pt x="9399" y="48559"/>
                  </a:lnTo>
                  <a:lnTo>
                    <a:pt x="13471" y="41040"/>
                  </a:lnTo>
                  <a:lnTo>
                    <a:pt x="12531" y="32582"/>
                  </a:lnTo>
                  <a:lnTo>
                    <a:pt x="5952" y="10025"/>
                  </a:lnTo>
                  <a:lnTo>
                    <a:pt x="7519" y="4386"/>
                  </a:lnTo>
                  <a:lnTo>
                    <a:pt x="11905" y="2193"/>
                  </a:lnTo>
                  <a:lnTo>
                    <a:pt x="19424" y="3446"/>
                  </a:lnTo>
                  <a:lnTo>
                    <a:pt x="48559" y="10338"/>
                  </a:lnTo>
                  <a:lnTo>
                    <a:pt x="78321" y="10025"/>
                  </a:lnTo>
                  <a:lnTo>
                    <a:pt x="108710" y="5012"/>
                  </a:lnTo>
                  <a:lnTo>
                    <a:pt x="123747" y="0"/>
                  </a:lnTo>
                  <a:lnTo>
                    <a:pt x="127193" y="65163"/>
                  </a:lnTo>
                  <a:lnTo>
                    <a:pt x="130953" y="73622"/>
                  </a:lnTo>
                  <a:lnTo>
                    <a:pt x="136592" y="83020"/>
                  </a:lnTo>
                  <a:lnTo>
                    <a:pt x="147557" y="84587"/>
                  </a:lnTo>
                  <a:lnTo>
                    <a:pt x="151943" y="86153"/>
                  </a:lnTo>
                  <a:lnTo>
                    <a:pt x="160715" y="92732"/>
                  </a:lnTo>
                  <a:lnTo>
                    <a:pt x="167294" y="95552"/>
                  </a:lnTo>
                  <a:lnTo>
                    <a:pt x="176066" y="97744"/>
                  </a:lnTo>
                  <a:lnTo>
                    <a:pt x="194549" y="99624"/>
                  </a:lnTo>
                  <a:lnTo>
                    <a:pt x="201128" y="98684"/>
                  </a:lnTo>
                  <a:lnTo>
                    <a:pt x="210213" y="94298"/>
                  </a:lnTo>
                  <a:lnTo>
                    <a:pt x="215853" y="93358"/>
                  </a:lnTo>
                  <a:lnTo>
                    <a:pt x="222432" y="94925"/>
                  </a:lnTo>
                  <a:lnTo>
                    <a:pt x="231517" y="100251"/>
                  </a:lnTo>
                  <a:lnTo>
                    <a:pt x="235903" y="106517"/>
                  </a:lnTo>
                  <a:lnTo>
                    <a:pt x="250940" y="153509"/>
                  </a:lnTo>
                  <a:close/>
                </a:path>
              </a:pathLst>
            </a:custGeom>
            <a:grpFill/>
            <a:ln w="6248" cap="rnd">
              <a:solidFill>
                <a:srgbClr val="0070C0"/>
              </a:solidFill>
              <a:prstDash val="solid"/>
              <a:round/>
            </a:ln>
          </p:spPr>
          <p:txBody>
            <a:bodyPr rtlCol="0" anchor="ctr"/>
            <a:lstStyle/>
            <a:p>
              <a:endParaRPr lang="vi-VN"/>
            </a:p>
          </p:txBody>
        </p:sp>
        <p:sp>
          <p:nvSpPr>
            <p:cNvPr id="132" name="Freeform: Shape 131">
              <a:hlinkClick r:id="" action="ppaction://noaction"/>
              <a:extLst>
                <a:ext uri="{FF2B5EF4-FFF2-40B4-BE49-F238E27FC236}">
                  <a16:creationId xmlns:a16="http://schemas.microsoft.com/office/drawing/2014/main" id="{A52C3D1D-BDFF-4AC9-8712-7C3941439CD4}"/>
                </a:ext>
              </a:extLst>
            </p:cNvPr>
            <p:cNvSpPr/>
            <p:nvPr/>
          </p:nvSpPr>
          <p:spPr>
            <a:xfrm>
              <a:off x="3474623" y="6526063"/>
              <a:ext cx="299812" cy="417294"/>
            </a:xfrm>
            <a:custGeom>
              <a:avLst/>
              <a:gdLst>
                <a:gd name="connsiteX0" fmla="*/ 237782 w 299812"/>
                <a:gd name="connsiteY0" fmla="*/ 55451 h 417294"/>
                <a:gd name="connsiteX1" fmla="*/ 248434 w 299812"/>
                <a:gd name="connsiteY1" fmla="*/ 69862 h 417294"/>
                <a:gd name="connsiteX2" fmla="*/ 247494 w 299812"/>
                <a:gd name="connsiteY2" fmla="*/ 76128 h 417294"/>
                <a:gd name="connsiteX3" fmla="*/ 244048 w 299812"/>
                <a:gd name="connsiteY3" fmla="*/ 79261 h 417294"/>
                <a:gd name="connsiteX4" fmla="*/ 240602 w 299812"/>
                <a:gd name="connsiteY4" fmla="*/ 84587 h 417294"/>
                <a:gd name="connsiteX5" fmla="*/ 240915 w 299812"/>
                <a:gd name="connsiteY5" fmla="*/ 87719 h 417294"/>
                <a:gd name="connsiteX6" fmla="*/ 244048 w 299812"/>
                <a:gd name="connsiteY6" fmla="*/ 91479 h 417294"/>
                <a:gd name="connsiteX7" fmla="*/ 248747 w 299812"/>
                <a:gd name="connsiteY7" fmla="*/ 95238 h 417294"/>
                <a:gd name="connsiteX8" fmla="*/ 252820 w 299812"/>
                <a:gd name="connsiteY8" fmla="*/ 99311 h 417294"/>
                <a:gd name="connsiteX9" fmla="*/ 253447 w 299812"/>
                <a:gd name="connsiteY9" fmla="*/ 102130 h 417294"/>
                <a:gd name="connsiteX10" fmla="*/ 252193 w 299812"/>
                <a:gd name="connsiteY10" fmla="*/ 105576 h 417294"/>
                <a:gd name="connsiteX11" fmla="*/ 248121 w 299812"/>
                <a:gd name="connsiteY11" fmla="*/ 110589 h 417294"/>
                <a:gd name="connsiteX12" fmla="*/ 243421 w 299812"/>
                <a:gd name="connsiteY12" fmla="*/ 117795 h 417294"/>
                <a:gd name="connsiteX13" fmla="*/ 238409 w 299812"/>
                <a:gd name="connsiteY13" fmla="*/ 128446 h 417294"/>
                <a:gd name="connsiteX14" fmla="*/ 238409 w 299812"/>
                <a:gd name="connsiteY14" fmla="*/ 137218 h 417294"/>
                <a:gd name="connsiteX15" fmla="*/ 239349 w 299812"/>
                <a:gd name="connsiteY15" fmla="*/ 141917 h 417294"/>
                <a:gd name="connsiteX16" fmla="*/ 243421 w 299812"/>
                <a:gd name="connsiteY16" fmla="*/ 145050 h 417294"/>
                <a:gd name="connsiteX17" fmla="*/ 250940 w 299812"/>
                <a:gd name="connsiteY17" fmla="*/ 145677 h 417294"/>
                <a:gd name="connsiteX18" fmla="*/ 253447 w 299812"/>
                <a:gd name="connsiteY18" fmla="*/ 147870 h 417294"/>
                <a:gd name="connsiteX19" fmla="*/ 254073 w 299812"/>
                <a:gd name="connsiteY19" fmla="*/ 151316 h 417294"/>
                <a:gd name="connsiteX20" fmla="*/ 253760 w 299812"/>
                <a:gd name="connsiteY20" fmla="*/ 155389 h 417294"/>
                <a:gd name="connsiteX21" fmla="*/ 253760 w 299812"/>
                <a:gd name="connsiteY21" fmla="*/ 163847 h 417294"/>
                <a:gd name="connsiteX22" fmla="*/ 259712 w 299812"/>
                <a:gd name="connsiteY22" fmla="*/ 186091 h 417294"/>
                <a:gd name="connsiteX23" fmla="*/ 263785 w 299812"/>
                <a:gd name="connsiteY23" fmla="*/ 193609 h 417294"/>
                <a:gd name="connsiteX24" fmla="*/ 268171 w 299812"/>
                <a:gd name="connsiteY24" fmla="*/ 198622 h 417294"/>
                <a:gd name="connsiteX25" fmla="*/ 273497 w 299812"/>
                <a:gd name="connsiteY25" fmla="*/ 200815 h 417294"/>
                <a:gd name="connsiteX26" fmla="*/ 288221 w 299812"/>
                <a:gd name="connsiteY26" fmla="*/ 205201 h 417294"/>
                <a:gd name="connsiteX27" fmla="*/ 294800 w 299812"/>
                <a:gd name="connsiteY27" fmla="*/ 211467 h 417294"/>
                <a:gd name="connsiteX28" fmla="*/ 297620 w 299812"/>
                <a:gd name="connsiteY28" fmla="*/ 216166 h 417294"/>
                <a:gd name="connsiteX29" fmla="*/ 299813 w 299812"/>
                <a:gd name="connsiteY29" fmla="*/ 226818 h 417294"/>
                <a:gd name="connsiteX30" fmla="*/ 294487 w 299812"/>
                <a:gd name="connsiteY30" fmla="*/ 228384 h 417294"/>
                <a:gd name="connsiteX31" fmla="*/ 292294 w 299812"/>
                <a:gd name="connsiteY31" fmla="*/ 229950 h 417294"/>
                <a:gd name="connsiteX32" fmla="*/ 292294 w 299812"/>
                <a:gd name="connsiteY32" fmla="*/ 239035 h 417294"/>
                <a:gd name="connsiteX33" fmla="*/ 260965 w 299812"/>
                <a:gd name="connsiteY33" fmla="*/ 299186 h 417294"/>
                <a:gd name="connsiteX34" fmla="*/ 252820 w 299812"/>
                <a:gd name="connsiteY34" fmla="*/ 311091 h 417294"/>
                <a:gd name="connsiteX35" fmla="*/ 243421 w 299812"/>
                <a:gd name="connsiteY35" fmla="*/ 321743 h 417294"/>
                <a:gd name="connsiteX36" fmla="*/ 229010 w 299812"/>
                <a:gd name="connsiteY36" fmla="*/ 333334 h 417294"/>
                <a:gd name="connsiteX37" fmla="*/ 211153 w 299812"/>
                <a:gd name="connsiteY37" fmla="*/ 335840 h 417294"/>
                <a:gd name="connsiteX38" fmla="*/ 197055 w 299812"/>
                <a:gd name="connsiteY38" fmla="*/ 341793 h 417294"/>
                <a:gd name="connsiteX39" fmla="*/ 184524 w 299812"/>
                <a:gd name="connsiteY39" fmla="*/ 356830 h 417294"/>
                <a:gd name="connsiteX40" fmla="*/ 172619 w 299812"/>
                <a:gd name="connsiteY40" fmla="*/ 376567 h 417294"/>
                <a:gd name="connsiteX41" fmla="*/ 161968 w 299812"/>
                <a:gd name="connsiteY41" fmla="*/ 387845 h 417294"/>
                <a:gd name="connsiteX42" fmla="*/ 133459 w 299812"/>
                <a:gd name="connsiteY42" fmla="*/ 395364 h 417294"/>
                <a:gd name="connsiteX43" fmla="*/ 57644 w 299812"/>
                <a:gd name="connsiteY43" fmla="*/ 417294 h 417294"/>
                <a:gd name="connsiteX44" fmla="*/ 47619 w 299812"/>
                <a:gd name="connsiteY44" fmla="*/ 415728 h 417294"/>
                <a:gd name="connsiteX45" fmla="*/ 40100 w 299812"/>
                <a:gd name="connsiteY45" fmla="*/ 410401 h 417294"/>
                <a:gd name="connsiteX46" fmla="*/ 13471 w 299812"/>
                <a:gd name="connsiteY46" fmla="*/ 406329 h 417294"/>
                <a:gd name="connsiteX47" fmla="*/ 3446 w 299812"/>
                <a:gd name="connsiteY47" fmla="*/ 402569 h 417294"/>
                <a:gd name="connsiteX48" fmla="*/ 940 w 299812"/>
                <a:gd name="connsiteY48" fmla="*/ 401317 h 417294"/>
                <a:gd name="connsiteX49" fmla="*/ 0 w 299812"/>
                <a:gd name="connsiteY49" fmla="*/ 396617 h 417294"/>
                <a:gd name="connsiteX50" fmla="*/ 3133 w 299812"/>
                <a:gd name="connsiteY50" fmla="*/ 395364 h 417294"/>
                <a:gd name="connsiteX51" fmla="*/ 8459 w 299812"/>
                <a:gd name="connsiteY51" fmla="*/ 397244 h 417294"/>
                <a:gd name="connsiteX52" fmla="*/ 16604 w 299812"/>
                <a:gd name="connsiteY52" fmla="*/ 395677 h 417294"/>
                <a:gd name="connsiteX53" fmla="*/ 37281 w 299812"/>
                <a:gd name="connsiteY53" fmla="*/ 381893 h 417294"/>
                <a:gd name="connsiteX54" fmla="*/ 41980 w 299812"/>
                <a:gd name="connsiteY54" fmla="*/ 379073 h 417294"/>
                <a:gd name="connsiteX55" fmla="*/ 48872 w 299812"/>
                <a:gd name="connsiteY55" fmla="*/ 376567 h 417294"/>
                <a:gd name="connsiteX56" fmla="*/ 50439 w 299812"/>
                <a:gd name="connsiteY56" fmla="*/ 371868 h 417294"/>
                <a:gd name="connsiteX57" fmla="*/ 48246 w 299812"/>
                <a:gd name="connsiteY57" fmla="*/ 367482 h 417294"/>
                <a:gd name="connsiteX58" fmla="*/ 43860 w 299812"/>
                <a:gd name="connsiteY58" fmla="*/ 365289 h 417294"/>
                <a:gd name="connsiteX59" fmla="*/ 41980 w 299812"/>
                <a:gd name="connsiteY59" fmla="*/ 363409 h 417294"/>
                <a:gd name="connsiteX60" fmla="*/ 47619 w 299812"/>
                <a:gd name="connsiteY60" fmla="*/ 359963 h 417294"/>
                <a:gd name="connsiteX61" fmla="*/ 53258 w 299812"/>
                <a:gd name="connsiteY61" fmla="*/ 360276 h 417294"/>
                <a:gd name="connsiteX62" fmla="*/ 81140 w 299812"/>
                <a:gd name="connsiteY62" fmla="*/ 365915 h 417294"/>
                <a:gd name="connsiteX63" fmla="*/ 87406 w 299812"/>
                <a:gd name="connsiteY63" fmla="*/ 364349 h 417294"/>
                <a:gd name="connsiteX64" fmla="*/ 94298 w 299812"/>
                <a:gd name="connsiteY64" fmla="*/ 360903 h 417294"/>
                <a:gd name="connsiteX65" fmla="*/ 100251 w 299812"/>
                <a:gd name="connsiteY65" fmla="*/ 356204 h 417294"/>
                <a:gd name="connsiteX66" fmla="*/ 103070 w 299812"/>
                <a:gd name="connsiteY66" fmla="*/ 351191 h 417294"/>
                <a:gd name="connsiteX67" fmla="*/ 93045 w 299812"/>
                <a:gd name="connsiteY67" fmla="*/ 355890 h 417294"/>
                <a:gd name="connsiteX68" fmla="*/ 79574 w 299812"/>
                <a:gd name="connsiteY68" fmla="*/ 359650 h 417294"/>
                <a:gd name="connsiteX69" fmla="*/ 66103 w 299812"/>
                <a:gd name="connsiteY69" fmla="*/ 359650 h 417294"/>
                <a:gd name="connsiteX70" fmla="*/ 56391 w 299812"/>
                <a:gd name="connsiteY70" fmla="*/ 354010 h 417294"/>
                <a:gd name="connsiteX71" fmla="*/ 54511 w 299812"/>
                <a:gd name="connsiteY71" fmla="*/ 349311 h 417294"/>
                <a:gd name="connsiteX72" fmla="*/ 56391 w 299812"/>
                <a:gd name="connsiteY72" fmla="*/ 346805 h 417294"/>
                <a:gd name="connsiteX73" fmla="*/ 61090 w 299812"/>
                <a:gd name="connsiteY73" fmla="*/ 345865 h 417294"/>
                <a:gd name="connsiteX74" fmla="*/ 67983 w 299812"/>
                <a:gd name="connsiteY74" fmla="*/ 344925 h 417294"/>
                <a:gd name="connsiteX75" fmla="*/ 78321 w 299812"/>
                <a:gd name="connsiteY75" fmla="*/ 344925 h 417294"/>
                <a:gd name="connsiteX76" fmla="*/ 81454 w 299812"/>
                <a:gd name="connsiteY76" fmla="*/ 344299 h 417294"/>
                <a:gd name="connsiteX77" fmla="*/ 88659 w 299812"/>
                <a:gd name="connsiteY77" fmla="*/ 338973 h 417294"/>
                <a:gd name="connsiteX78" fmla="*/ 88659 w 299812"/>
                <a:gd name="connsiteY78" fmla="*/ 336467 h 417294"/>
                <a:gd name="connsiteX79" fmla="*/ 84587 w 299812"/>
                <a:gd name="connsiteY79" fmla="*/ 328948 h 417294"/>
                <a:gd name="connsiteX80" fmla="*/ 83334 w 299812"/>
                <a:gd name="connsiteY80" fmla="*/ 320489 h 417294"/>
                <a:gd name="connsiteX81" fmla="*/ 85526 w 299812"/>
                <a:gd name="connsiteY81" fmla="*/ 312344 h 417294"/>
                <a:gd name="connsiteX82" fmla="*/ 58584 w 299812"/>
                <a:gd name="connsiteY82" fmla="*/ 324248 h 417294"/>
                <a:gd name="connsiteX83" fmla="*/ 41040 w 299812"/>
                <a:gd name="connsiteY83" fmla="*/ 328635 h 417294"/>
                <a:gd name="connsiteX84" fmla="*/ 30388 w 299812"/>
                <a:gd name="connsiteY84" fmla="*/ 323309 h 417294"/>
                <a:gd name="connsiteX85" fmla="*/ 22870 w 299812"/>
                <a:gd name="connsiteY85" fmla="*/ 308584 h 417294"/>
                <a:gd name="connsiteX86" fmla="*/ 27569 w 299812"/>
                <a:gd name="connsiteY86" fmla="*/ 292294 h 417294"/>
                <a:gd name="connsiteX87" fmla="*/ 32268 w 299812"/>
                <a:gd name="connsiteY87" fmla="*/ 277256 h 417294"/>
                <a:gd name="connsiteX88" fmla="*/ 38847 w 299812"/>
                <a:gd name="connsiteY88" fmla="*/ 257519 h 417294"/>
                <a:gd name="connsiteX89" fmla="*/ 37594 w 299812"/>
                <a:gd name="connsiteY89" fmla="*/ 240915 h 417294"/>
                <a:gd name="connsiteX90" fmla="*/ 36967 w 299812"/>
                <a:gd name="connsiteY90" fmla="*/ 210527 h 417294"/>
                <a:gd name="connsiteX91" fmla="*/ 38534 w 299812"/>
                <a:gd name="connsiteY91" fmla="*/ 173246 h 417294"/>
                <a:gd name="connsiteX92" fmla="*/ 41980 w 299812"/>
                <a:gd name="connsiteY92" fmla="*/ 147243 h 417294"/>
                <a:gd name="connsiteX93" fmla="*/ 44800 w 299812"/>
                <a:gd name="connsiteY93" fmla="*/ 83960 h 417294"/>
                <a:gd name="connsiteX94" fmla="*/ 44800 w 299812"/>
                <a:gd name="connsiteY94" fmla="*/ 57644 h 417294"/>
                <a:gd name="connsiteX95" fmla="*/ 47619 w 299812"/>
                <a:gd name="connsiteY95" fmla="*/ 8459 h 417294"/>
                <a:gd name="connsiteX96" fmla="*/ 48246 w 299812"/>
                <a:gd name="connsiteY96" fmla="*/ 0 h 417294"/>
                <a:gd name="connsiteX97" fmla="*/ 64850 w 299812"/>
                <a:gd name="connsiteY97" fmla="*/ 11591 h 417294"/>
                <a:gd name="connsiteX98" fmla="*/ 70489 w 299812"/>
                <a:gd name="connsiteY98" fmla="*/ 11905 h 417294"/>
                <a:gd name="connsiteX99" fmla="*/ 82080 w 299812"/>
                <a:gd name="connsiteY99" fmla="*/ 5952 h 417294"/>
                <a:gd name="connsiteX100" fmla="*/ 91792 w 299812"/>
                <a:gd name="connsiteY100" fmla="*/ 7519 h 417294"/>
                <a:gd name="connsiteX101" fmla="*/ 96805 w 299812"/>
                <a:gd name="connsiteY101" fmla="*/ 6892 h 417294"/>
                <a:gd name="connsiteX102" fmla="*/ 100251 w 299812"/>
                <a:gd name="connsiteY102" fmla="*/ 5952 h 417294"/>
                <a:gd name="connsiteX103" fmla="*/ 102131 w 299812"/>
                <a:gd name="connsiteY103" fmla="*/ 3759 h 417294"/>
                <a:gd name="connsiteX104" fmla="*/ 105890 w 299812"/>
                <a:gd name="connsiteY104" fmla="*/ 1880 h 417294"/>
                <a:gd name="connsiteX105" fmla="*/ 110276 w 299812"/>
                <a:gd name="connsiteY105" fmla="*/ 2506 h 417294"/>
                <a:gd name="connsiteX106" fmla="*/ 117168 w 299812"/>
                <a:gd name="connsiteY106" fmla="*/ 3759 h 417294"/>
                <a:gd name="connsiteX107" fmla="*/ 129073 w 299812"/>
                <a:gd name="connsiteY107" fmla="*/ 2820 h 417294"/>
                <a:gd name="connsiteX108" fmla="*/ 136278 w 299812"/>
                <a:gd name="connsiteY108" fmla="*/ 5326 h 417294"/>
                <a:gd name="connsiteX109" fmla="*/ 156329 w 299812"/>
                <a:gd name="connsiteY109" fmla="*/ 18170 h 417294"/>
                <a:gd name="connsiteX110" fmla="*/ 221178 w 299812"/>
                <a:gd name="connsiteY110" fmla="*/ 50752 h 417294"/>
                <a:gd name="connsiteX111" fmla="*/ 237782 w 299812"/>
                <a:gd name="connsiteY111" fmla="*/ 55451 h 4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99812" h="417294">
                  <a:moveTo>
                    <a:pt x="237782" y="55451"/>
                  </a:moveTo>
                  <a:lnTo>
                    <a:pt x="248434" y="69862"/>
                  </a:lnTo>
                  <a:lnTo>
                    <a:pt x="247494" y="76128"/>
                  </a:lnTo>
                  <a:lnTo>
                    <a:pt x="244048" y="79261"/>
                  </a:lnTo>
                  <a:lnTo>
                    <a:pt x="240602" y="84587"/>
                  </a:lnTo>
                  <a:lnTo>
                    <a:pt x="240915" y="87719"/>
                  </a:lnTo>
                  <a:lnTo>
                    <a:pt x="244048" y="91479"/>
                  </a:lnTo>
                  <a:lnTo>
                    <a:pt x="248747" y="95238"/>
                  </a:lnTo>
                  <a:lnTo>
                    <a:pt x="252820" y="99311"/>
                  </a:lnTo>
                  <a:lnTo>
                    <a:pt x="253447" y="102130"/>
                  </a:lnTo>
                  <a:lnTo>
                    <a:pt x="252193" y="105576"/>
                  </a:lnTo>
                  <a:lnTo>
                    <a:pt x="248121" y="110589"/>
                  </a:lnTo>
                  <a:lnTo>
                    <a:pt x="243421" y="117795"/>
                  </a:lnTo>
                  <a:lnTo>
                    <a:pt x="238409" y="128446"/>
                  </a:lnTo>
                  <a:lnTo>
                    <a:pt x="238409" y="137218"/>
                  </a:lnTo>
                  <a:lnTo>
                    <a:pt x="239349" y="141917"/>
                  </a:lnTo>
                  <a:lnTo>
                    <a:pt x="243421" y="145050"/>
                  </a:lnTo>
                  <a:lnTo>
                    <a:pt x="250940" y="145677"/>
                  </a:lnTo>
                  <a:lnTo>
                    <a:pt x="253447" y="147870"/>
                  </a:lnTo>
                  <a:lnTo>
                    <a:pt x="254073" y="151316"/>
                  </a:lnTo>
                  <a:lnTo>
                    <a:pt x="253760" y="155389"/>
                  </a:lnTo>
                  <a:lnTo>
                    <a:pt x="253760" y="163847"/>
                  </a:lnTo>
                  <a:lnTo>
                    <a:pt x="259712" y="186091"/>
                  </a:lnTo>
                  <a:lnTo>
                    <a:pt x="263785" y="193609"/>
                  </a:lnTo>
                  <a:lnTo>
                    <a:pt x="268171" y="198622"/>
                  </a:lnTo>
                  <a:lnTo>
                    <a:pt x="273497" y="200815"/>
                  </a:lnTo>
                  <a:lnTo>
                    <a:pt x="288221" y="205201"/>
                  </a:lnTo>
                  <a:lnTo>
                    <a:pt x="294800" y="211467"/>
                  </a:lnTo>
                  <a:lnTo>
                    <a:pt x="297620" y="216166"/>
                  </a:lnTo>
                  <a:lnTo>
                    <a:pt x="299813" y="226818"/>
                  </a:lnTo>
                  <a:lnTo>
                    <a:pt x="294487" y="228384"/>
                  </a:lnTo>
                  <a:lnTo>
                    <a:pt x="292294" y="229950"/>
                  </a:lnTo>
                  <a:lnTo>
                    <a:pt x="292294" y="239035"/>
                  </a:lnTo>
                  <a:lnTo>
                    <a:pt x="260965" y="299186"/>
                  </a:lnTo>
                  <a:lnTo>
                    <a:pt x="252820" y="311091"/>
                  </a:lnTo>
                  <a:lnTo>
                    <a:pt x="243421" y="321743"/>
                  </a:lnTo>
                  <a:lnTo>
                    <a:pt x="229010" y="333334"/>
                  </a:lnTo>
                  <a:lnTo>
                    <a:pt x="211153" y="335840"/>
                  </a:lnTo>
                  <a:lnTo>
                    <a:pt x="197055" y="341793"/>
                  </a:lnTo>
                  <a:lnTo>
                    <a:pt x="184524" y="356830"/>
                  </a:lnTo>
                  <a:lnTo>
                    <a:pt x="172619" y="376567"/>
                  </a:lnTo>
                  <a:lnTo>
                    <a:pt x="161968" y="387845"/>
                  </a:lnTo>
                  <a:lnTo>
                    <a:pt x="133459" y="395364"/>
                  </a:lnTo>
                  <a:lnTo>
                    <a:pt x="57644" y="417294"/>
                  </a:lnTo>
                  <a:lnTo>
                    <a:pt x="47619" y="415728"/>
                  </a:lnTo>
                  <a:lnTo>
                    <a:pt x="40100" y="410401"/>
                  </a:lnTo>
                  <a:lnTo>
                    <a:pt x="13471" y="406329"/>
                  </a:lnTo>
                  <a:lnTo>
                    <a:pt x="3446" y="402569"/>
                  </a:lnTo>
                  <a:lnTo>
                    <a:pt x="940" y="401317"/>
                  </a:lnTo>
                  <a:lnTo>
                    <a:pt x="0" y="396617"/>
                  </a:lnTo>
                  <a:lnTo>
                    <a:pt x="3133" y="395364"/>
                  </a:lnTo>
                  <a:lnTo>
                    <a:pt x="8459" y="397244"/>
                  </a:lnTo>
                  <a:lnTo>
                    <a:pt x="16604" y="395677"/>
                  </a:lnTo>
                  <a:lnTo>
                    <a:pt x="37281" y="381893"/>
                  </a:lnTo>
                  <a:lnTo>
                    <a:pt x="41980" y="379073"/>
                  </a:lnTo>
                  <a:lnTo>
                    <a:pt x="48872" y="376567"/>
                  </a:lnTo>
                  <a:lnTo>
                    <a:pt x="50439" y="371868"/>
                  </a:lnTo>
                  <a:lnTo>
                    <a:pt x="48246" y="367482"/>
                  </a:lnTo>
                  <a:lnTo>
                    <a:pt x="43860" y="365289"/>
                  </a:lnTo>
                  <a:lnTo>
                    <a:pt x="41980" y="363409"/>
                  </a:lnTo>
                  <a:lnTo>
                    <a:pt x="47619" y="359963"/>
                  </a:lnTo>
                  <a:lnTo>
                    <a:pt x="53258" y="360276"/>
                  </a:lnTo>
                  <a:lnTo>
                    <a:pt x="81140" y="365915"/>
                  </a:lnTo>
                  <a:lnTo>
                    <a:pt x="87406" y="364349"/>
                  </a:lnTo>
                  <a:lnTo>
                    <a:pt x="94298" y="360903"/>
                  </a:lnTo>
                  <a:lnTo>
                    <a:pt x="100251" y="356204"/>
                  </a:lnTo>
                  <a:lnTo>
                    <a:pt x="103070" y="351191"/>
                  </a:lnTo>
                  <a:lnTo>
                    <a:pt x="93045" y="355890"/>
                  </a:lnTo>
                  <a:lnTo>
                    <a:pt x="79574" y="359650"/>
                  </a:lnTo>
                  <a:lnTo>
                    <a:pt x="66103" y="359650"/>
                  </a:lnTo>
                  <a:lnTo>
                    <a:pt x="56391" y="354010"/>
                  </a:lnTo>
                  <a:lnTo>
                    <a:pt x="54511" y="349311"/>
                  </a:lnTo>
                  <a:lnTo>
                    <a:pt x="56391" y="346805"/>
                  </a:lnTo>
                  <a:lnTo>
                    <a:pt x="61090" y="345865"/>
                  </a:lnTo>
                  <a:lnTo>
                    <a:pt x="67983" y="344925"/>
                  </a:lnTo>
                  <a:lnTo>
                    <a:pt x="78321" y="344925"/>
                  </a:lnTo>
                  <a:lnTo>
                    <a:pt x="81454" y="344299"/>
                  </a:lnTo>
                  <a:lnTo>
                    <a:pt x="88659" y="338973"/>
                  </a:lnTo>
                  <a:lnTo>
                    <a:pt x="88659" y="336467"/>
                  </a:lnTo>
                  <a:lnTo>
                    <a:pt x="84587" y="328948"/>
                  </a:lnTo>
                  <a:lnTo>
                    <a:pt x="83334" y="320489"/>
                  </a:lnTo>
                  <a:lnTo>
                    <a:pt x="85526" y="312344"/>
                  </a:lnTo>
                  <a:lnTo>
                    <a:pt x="58584" y="324248"/>
                  </a:lnTo>
                  <a:lnTo>
                    <a:pt x="41040" y="328635"/>
                  </a:lnTo>
                  <a:lnTo>
                    <a:pt x="30388" y="323309"/>
                  </a:lnTo>
                  <a:lnTo>
                    <a:pt x="22870" y="308584"/>
                  </a:lnTo>
                  <a:lnTo>
                    <a:pt x="27569" y="292294"/>
                  </a:lnTo>
                  <a:lnTo>
                    <a:pt x="32268" y="277256"/>
                  </a:lnTo>
                  <a:lnTo>
                    <a:pt x="38847" y="257519"/>
                  </a:lnTo>
                  <a:lnTo>
                    <a:pt x="37594" y="240915"/>
                  </a:lnTo>
                  <a:lnTo>
                    <a:pt x="36967" y="210527"/>
                  </a:lnTo>
                  <a:lnTo>
                    <a:pt x="38534" y="173246"/>
                  </a:lnTo>
                  <a:lnTo>
                    <a:pt x="41980" y="147243"/>
                  </a:lnTo>
                  <a:lnTo>
                    <a:pt x="44800" y="83960"/>
                  </a:lnTo>
                  <a:lnTo>
                    <a:pt x="44800" y="57644"/>
                  </a:lnTo>
                  <a:lnTo>
                    <a:pt x="47619" y="8459"/>
                  </a:lnTo>
                  <a:lnTo>
                    <a:pt x="48246" y="0"/>
                  </a:lnTo>
                  <a:lnTo>
                    <a:pt x="64850" y="11591"/>
                  </a:lnTo>
                  <a:lnTo>
                    <a:pt x="70489" y="11905"/>
                  </a:lnTo>
                  <a:lnTo>
                    <a:pt x="82080" y="5952"/>
                  </a:lnTo>
                  <a:lnTo>
                    <a:pt x="91792" y="7519"/>
                  </a:lnTo>
                  <a:lnTo>
                    <a:pt x="96805" y="6892"/>
                  </a:lnTo>
                  <a:lnTo>
                    <a:pt x="100251" y="5952"/>
                  </a:lnTo>
                  <a:lnTo>
                    <a:pt x="102131" y="3759"/>
                  </a:lnTo>
                  <a:lnTo>
                    <a:pt x="105890" y="1880"/>
                  </a:lnTo>
                  <a:lnTo>
                    <a:pt x="110276" y="2506"/>
                  </a:lnTo>
                  <a:lnTo>
                    <a:pt x="117168" y="3759"/>
                  </a:lnTo>
                  <a:lnTo>
                    <a:pt x="129073" y="2820"/>
                  </a:lnTo>
                  <a:lnTo>
                    <a:pt x="136278" y="5326"/>
                  </a:lnTo>
                  <a:lnTo>
                    <a:pt x="156329" y="18170"/>
                  </a:lnTo>
                  <a:lnTo>
                    <a:pt x="221178" y="50752"/>
                  </a:lnTo>
                  <a:lnTo>
                    <a:pt x="237782" y="55451"/>
                  </a:lnTo>
                  <a:close/>
                </a:path>
              </a:pathLst>
            </a:custGeom>
            <a:grpFill/>
            <a:ln w="6248" cap="rnd">
              <a:solidFill>
                <a:srgbClr val="0070C0"/>
              </a:solidFill>
              <a:prstDash val="solid"/>
              <a:round/>
            </a:ln>
          </p:spPr>
          <p:txBody>
            <a:bodyPr rtlCol="0" anchor="ctr"/>
            <a:lstStyle/>
            <a:p>
              <a:endParaRPr lang="vi-VN" dirty="0"/>
            </a:p>
          </p:txBody>
        </p:sp>
        <p:sp>
          <p:nvSpPr>
            <p:cNvPr id="133" name="Freeform: Shape 132">
              <a:hlinkClick r:id="" action="ppaction://noaction"/>
              <a:extLst>
                <a:ext uri="{FF2B5EF4-FFF2-40B4-BE49-F238E27FC236}">
                  <a16:creationId xmlns:a16="http://schemas.microsoft.com/office/drawing/2014/main" id="{0DB4A9FC-70D4-4661-9585-A44610AE1781}"/>
                </a:ext>
              </a:extLst>
            </p:cNvPr>
            <p:cNvSpPr/>
            <p:nvPr/>
          </p:nvSpPr>
          <p:spPr>
            <a:xfrm>
              <a:off x="3835526" y="6361276"/>
              <a:ext cx="467419" cy="545113"/>
            </a:xfrm>
            <a:custGeom>
              <a:avLst/>
              <a:gdLst>
                <a:gd name="connsiteX0" fmla="*/ 467419 w 467419"/>
                <a:gd name="connsiteY0" fmla="*/ 501254 h 545113"/>
                <a:gd name="connsiteX1" fmla="*/ 461780 w 467419"/>
                <a:gd name="connsiteY1" fmla="*/ 501254 h 545113"/>
                <a:gd name="connsiteX2" fmla="*/ 463973 w 467419"/>
                <a:gd name="connsiteY2" fmla="*/ 503761 h 545113"/>
                <a:gd name="connsiteX3" fmla="*/ 464913 w 467419"/>
                <a:gd name="connsiteY3" fmla="*/ 507206 h 545113"/>
                <a:gd name="connsiteX4" fmla="*/ 454888 w 467419"/>
                <a:gd name="connsiteY4" fmla="*/ 508146 h 545113"/>
                <a:gd name="connsiteX5" fmla="*/ 454888 w 467419"/>
                <a:gd name="connsiteY5" fmla="*/ 512845 h 545113"/>
                <a:gd name="connsiteX6" fmla="*/ 459274 w 467419"/>
                <a:gd name="connsiteY6" fmla="*/ 519111 h 545113"/>
                <a:gd name="connsiteX7" fmla="*/ 461780 w 467419"/>
                <a:gd name="connsiteY7" fmla="*/ 524750 h 545113"/>
                <a:gd name="connsiteX8" fmla="*/ 456455 w 467419"/>
                <a:gd name="connsiteY8" fmla="*/ 522558 h 545113"/>
                <a:gd name="connsiteX9" fmla="*/ 452069 w 467419"/>
                <a:gd name="connsiteY9" fmla="*/ 522870 h 545113"/>
                <a:gd name="connsiteX10" fmla="*/ 442983 w 467419"/>
                <a:gd name="connsiteY10" fmla="*/ 524750 h 545113"/>
                <a:gd name="connsiteX11" fmla="*/ 439224 w 467419"/>
                <a:gd name="connsiteY11" fmla="*/ 526317 h 545113"/>
                <a:gd name="connsiteX12" fmla="*/ 438284 w 467419"/>
                <a:gd name="connsiteY12" fmla="*/ 530703 h 545113"/>
                <a:gd name="connsiteX13" fmla="*/ 438284 w 467419"/>
                <a:gd name="connsiteY13" fmla="*/ 539475 h 545113"/>
                <a:gd name="connsiteX14" fmla="*/ 439537 w 467419"/>
                <a:gd name="connsiteY14" fmla="*/ 543234 h 545113"/>
                <a:gd name="connsiteX15" fmla="*/ 437971 w 467419"/>
                <a:gd name="connsiteY15" fmla="*/ 544800 h 545113"/>
                <a:gd name="connsiteX16" fmla="*/ 431079 w 467419"/>
                <a:gd name="connsiteY16" fmla="*/ 545114 h 545113"/>
                <a:gd name="connsiteX17" fmla="*/ 428886 w 467419"/>
                <a:gd name="connsiteY17" fmla="*/ 543234 h 545113"/>
                <a:gd name="connsiteX18" fmla="*/ 422307 w 467419"/>
                <a:gd name="connsiteY18" fmla="*/ 534775 h 545113"/>
                <a:gd name="connsiteX19" fmla="*/ 421054 w 467419"/>
                <a:gd name="connsiteY19" fmla="*/ 531956 h 545113"/>
                <a:gd name="connsiteX20" fmla="*/ 425753 w 467419"/>
                <a:gd name="connsiteY20" fmla="*/ 521618 h 545113"/>
                <a:gd name="connsiteX21" fmla="*/ 437344 w 467419"/>
                <a:gd name="connsiteY21" fmla="*/ 510339 h 545113"/>
                <a:gd name="connsiteX22" fmla="*/ 451129 w 467419"/>
                <a:gd name="connsiteY22" fmla="*/ 500628 h 545113"/>
                <a:gd name="connsiteX23" fmla="*/ 463033 w 467419"/>
                <a:gd name="connsiteY23" fmla="*/ 495615 h 545113"/>
                <a:gd name="connsiteX24" fmla="*/ 466166 w 467419"/>
                <a:gd name="connsiteY24" fmla="*/ 496868 h 545113"/>
                <a:gd name="connsiteX25" fmla="*/ 467419 w 467419"/>
                <a:gd name="connsiteY25" fmla="*/ 501254 h 545113"/>
                <a:gd name="connsiteX26" fmla="*/ 272557 w 467419"/>
                <a:gd name="connsiteY26" fmla="*/ 127506 h 545113"/>
                <a:gd name="connsiteX27" fmla="*/ 278196 w 467419"/>
                <a:gd name="connsiteY27" fmla="*/ 132832 h 545113"/>
                <a:gd name="connsiteX28" fmla="*/ 302006 w 467419"/>
                <a:gd name="connsiteY28" fmla="*/ 138471 h 545113"/>
                <a:gd name="connsiteX29" fmla="*/ 307332 w 467419"/>
                <a:gd name="connsiteY29" fmla="*/ 142231 h 545113"/>
                <a:gd name="connsiteX30" fmla="*/ 306705 w 467419"/>
                <a:gd name="connsiteY30" fmla="*/ 153195 h 545113"/>
                <a:gd name="connsiteX31" fmla="*/ 303885 w 467419"/>
                <a:gd name="connsiteY31" fmla="*/ 160714 h 545113"/>
                <a:gd name="connsiteX32" fmla="*/ 297933 w 467419"/>
                <a:gd name="connsiteY32" fmla="*/ 164787 h 545113"/>
                <a:gd name="connsiteX33" fmla="*/ 286968 w 467419"/>
                <a:gd name="connsiteY33" fmla="*/ 164474 h 545113"/>
                <a:gd name="connsiteX34" fmla="*/ 286968 w 467419"/>
                <a:gd name="connsiteY34" fmla="*/ 161968 h 545113"/>
                <a:gd name="connsiteX35" fmla="*/ 289161 w 467419"/>
                <a:gd name="connsiteY35" fmla="*/ 153822 h 545113"/>
                <a:gd name="connsiteX36" fmla="*/ 282582 w 467419"/>
                <a:gd name="connsiteY36" fmla="*/ 144424 h 545113"/>
                <a:gd name="connsiteX37" fmla="*/ 273497 w 467419"/>
                <a:gd name="connsiteY37" fmla="*/ 136592 h 545113"/>
                <a:gd name="connsiteX38" fmla="*/ 266918 w 467419"/>
                <a:gd name="connsiteY38" fmla="*/ 132206 h 545113"/>
                <a:gd name="connsiteX39" fmla="*/ 263785 w 467419"/>
                <a:gd name="connsiteY39" fmla="*/ 134712 h 545113"/>
                <a:gd name="connsiteX40" fmla="*/ 270051 w 467419"/>
                <a:gd name="connsiteY40" fmla="*/ 142857 h 545113"/>
                <a:gd name="connsiteX41" fmla="*/ 277256 w 467419"/>
                <a:gd name="connsiteY41" fmla="*/ 148496 h 545113"/>
                <a:gd name="connsiteX42" fmla="*/ 279449 w 467419"/>
                <a:gd name="connsiteY42" fmla="*/ 151629 h 545113"/>
                <a:gd name="connsiteX43" fmla="*/ 270991 w 467419"/>
                <a:gd name="connsiteY43" fmla="*/ 152569 h 545113"/>
                <a:gd name="connsiteX44" fmla="*/ 266605 w 467419"/>
                <a:gd name="connsiteY44" fmla="*/ 148810 h 545113"/>
                <a:gd name="connsiteX45" fmla="*/ 252193 w 467419"/>
                <a:gd name="connsiteY45" fmla="*/ 125940 h 545113"/>
                <a:gd name="connsiteX46" fmla="*/ 241542 w 467419"/>
                <a:gd name="connsiteY46" fmla="*/ 113095 h 545113"/>
                <a:gd name="connsiteX47" fmla="*/ 236529 w 467419"/>
                <a:gd name="connsiteY47" fmla="*/ 105263 h 545113"/>
                <a:gd name="connsiteX48" fmla="*/ 234650 w 467419"/>
                <a:gd name="connsiteY48" fmla="*/ 98058 h 545113"/>
                <a:gd name="connsiteX49" fmla="*/ 233083 w 467419"/>
                <a:gd name="connsiteY49" fmla="*/ 88659 h 545113"/>
                <a:gd name="connsiteX50" fmla="*/ 229324 w 467419"/>
                <a:gd name="connsiteY50" fmla="*/ 81767 h 545113"/>
                <a:gd name="connsiteX51" fmla="*/ 220238 w 467419"/>
                <a:gd name="connsiteY51" fmla="*/ 69862 h 545113"/>
                <a:gd name="connsiteX52" fmla="*/ 222745 w 467419"/>
                <a:gd name="connsiteY52" fmla="*/ 67042 h 545113"/>
                <a:gd name="connsiteX53" fmla="*/ 223685 w 467419"/>
                <a:gd name="connsiteY53" fmla="*/ 69236 h 545113"/>
                <a:gd name="connsiteX54" fmla="*/ 228697 w 467419"/>
                <a:gd name="connsiteY54" fmla="*/ 72995 h 545113"/>
                <a:gd name="connsiteX55" fmla="*/ 249061 w 467419"/>
                <a:gd name="connsiteY55" fmla="*/ 102444 h 545113"/>
                <a:gd name="connsiteX56" fmla="*/ 269424 w 467419"/>
                <a:gd name="connsiteY56" fmla="*/ 122494 h 545113"/>
                <a:gd name="connsiteX57" fmla="*/ 272557 w 467419"/>
                <a:gd name="connsiteY57" fmla="*/ 127506 h 545113"/>
                <a:gd name="connsiteX58" fmla="*/ 127193 w 467419"/>
                <a:gd name="connsiteY58" fmla="*/ 285401 h 545113"/>
                <a:gd name="connsiteX59" fmla="*/ 112156 w 467419"/>
                <a:gd name="connsiteY59" fmla="*/ 238409 h 545113"/>
                <a:gd name="connsiteX60" fmla="*/ 107770 w 467419"/>
                <a:gd name="connsiteY60" fmla="*/ 232143 h 545113"/>
                <a:gd name="connsiteX61" fmla="*/ 98684 w 467419"/>
                <a:gd name="connsiteY61" fmla="*/ 226817 h 545113"/>
                <a:gd name="connsiteX62" fmla="*/ 92106 w 467419"/>
                <a:gd name="connsiteY62" fmla="*/ 225251 h 545113"/>
                <a:gd name="connsiteX63" fmla="*/ 86466 w 467419"/>
                <a:gd name="connsiteY63" fmla="*/ 226191 h 545113"/>
                <a:gd name="connsiteX64" fmla="*/ 77381 w 467419"/>
                <a:gd name="connsiteY64" fmla="*/ 230577 h 545113"/>
                <a:gd name="connsiteX65" fmla="*/ 70802 w 467419"/>
                <a:gd name="connsiteY65" fmla="*/ 231516 h 545113"/>
                <a:gd name="connsiteX66" fmla="*/ 52318 w 467419"/>
                <a:gd name="connsiteY66" fmla="*/ 229637 h 545113"/>
                <a:gd name="connsiteX67" fmla="*/ 43547 w 467419"/>
                <a:gd name="connsiteY67" fmla="*/ 227444 h 545113"/>
                <a:gd name="connsiteX68" fmla="*/ 36968 w 467419"/>
                <a:gd name="connsiteY68" fmla="*/ 224624 h 545113"/>
                <a:gd name="connsiteX69" fmla="*/ 28196 w 467419"/>
                <a:gd name="connsiteY69" fmla="*/ 218045 h 545113"/>
                <a:gd name="connsiteX70" fmla="*/ 23810 w 467419"/>
                <a:gd name="connsiteY70" fmla="*/ 216479 h 545113"/>
                <a:gd name="connsiteX71" fmla="*/ 12845 w 467419"/>
                <a:gd name="connsiteY71" fmla="*/ 214913 h 545113"/>
                <a:gd name="connsiteX72" fmla="*/ 7206 w 467419"/>
                <a:gd name="connsiteY72" fmla="*/ 205514 h 545113"/>
                <a:gd name="connsiteX73" fmla="*/ 3446 w 467419"/>
                <a:gd name="connsiteY73" fmla="*/ 197055 h 545113"/>
                <a:gd name="connsiteX74" fmla="*/ 0 w 467419"/>
                <a:gd name="connsiteY74" fmla="*/ 131892 h 545113"/>
                <a:gd name="connsiteX75" fmla="*/ 44486 w 467419"/>
                <a:gd name="connsiteY75" fmla="*/ 118734 h 545113"/>
                <a:gd name="connsiteX76" fmla="*/ 94925 w 467419"/>
                <a:gd name="connsiteY76" fmla="*/ 88033 h 545113"/>
                <a:gd name="connsiteX77" fmla="*/ 101191 w 467419"/>
                <a:gd name="connsiteY77" fmla="*/ 86153 h 545113"/>
                <a:gd name="connsiteX78" fmla="*/ 106830 w 467419"/>
                <a:gd name="connsiteY78" fmla="*/ 85213 h 545113"/>
                <a:gd name="connsiteX79" fmla="*/ 109336 w 467419"/>
                <a:gd name="connsiteY79" fmla="*/ 83020 h 545113"/>
                <a:gd name="connsiteX80" fmla="*/ 110589 w 467419"/>
                <a:gd name="connsiteY80" fmla="*/ 80201 h 545113"/>
                <a:gd name="connsiteX81" fmla="*/ 110903 w 467419"/>
                <a:gd name="connsiteY81" fmla="*/ 74875 h 545113"/>
                <a:gd name="connsiteX82" fmla="*/ 111842 w 467419"/>
                <a:gd name="connsiteY82" fmla="*/ 69862 h 545113"/>
                <a:gd name="connsiteX83" fmla="*/ 141604 w 467419"/>
                <a:gd name="connsiteY83" fmla="*/ 0 h 545113"/>
                <a:gd name="connsiteX84" fmla="*/ 214286 w 467419"/>
                <a:gd name="connsiteY84" fmla="*/ 72682 h 545113"/>
                <a:gd name="connsiteX85" fmla="*/ 217106 w 467419"/>
                <a:gd name="connsiteY85" fmla="*/ 80201 h 545113"/>
                <a:gd name="connsiteX86" fmla="*/ 218672 w 467419"/>
                <a:gd name="connsiteY86" fmla="*/ 87719 h 545113"/>
                <a:gd name="connsiteX87" fmla="*/ 222745 w 467419"/>
                <a:gd name="connsiteY87" fmla="*/ 96491 h 545113"/>
                <a:gd name="connsiteX88" fmla="*/ 266918 w 467419"/>
                <a:gd name="connsiteY88" fmla="*/ 161968 h 545113"/>
                <a:gd name="connsiteX89" fmla="*/ 269737 w 467419"/>
                <a:gd name="connsiteY89" fmla="*/ 167920 h 545113"/>
                <a:gd name="connsiteX90" fmla="*/ 271304 w 467419"/>
                <a:gd name="connsiteY90" fmla="*/ 174812 h 545113"/>
                <a:gd name="connsiteX91" fmla="*/ 272557 w 467419"/>
                <a:gd name="connsiteY91" fmla="*/ 192670 h 545113"/>
                <a:gd name="connsiteX92" fmla="*/ 270677 w 467419"/>
                <a:gd name="connsiteY92" fmla="*/ 197995 h 545113"/>
                <a:gd name="connsiteX93" fmla="*/ 255013 w 467419"/>
                <a:gd name="connsiteY93" fmla="*/ 214913 h 545113"/>
                <a:gd name="connsiteX94" fmla="*/ 259086 w 467419"/>
                <a:gd name="connsiteY94" fmla="*/ 218985 h 545113"/>
                <a:gd name="connsiteX95" fmla="*/ 262845 w 467419"/>
                <a:gd name="connsiteY95" fmla="*/ 220865 h 545113"/>
                <a:gd name="connsiteX96" fmla="*/ 265978 w 467419"/>
                <a:gd name="connsiteY96" fmla="*/ 223058 h 545113"/>
                <a:gd name="connsiteX97" fmla="*/ 266918 w 467419"/>
                <a:gd name="connsiteY97" fmla="*/ 229324 h 545113"/>
                <a:gd name="connsiteX98" fmla="*/ 265351 w 467419"/>
                <a:gd name="connsiteY98" fmla="*/ 235902 h 545113"/>
                <a:gd name="connsiteX99" fmla="*/ 261279 w 467419"/>
                <a:gd name="connsiteY99" fmla="*/ 239035 h 545113"/>
                <a:gd name="connsiteX100" fmla="*/ 249061 w 467419"/>
                <a:gd name="connsiteY100" fmla="*/ 241229 h 545113"/>
                <a:gd name="connsiteX101" fmla="*/ 190790 w 467419"/>
                <a:gd name="connsiteY101" fmla="*/ 259399 h 545113"/>
                <a:gd name="connsiteX102" fmla="*/ 127193 w 467419"/>
                <a:gd name="connsiteY102" fmla="*/ 285401 h 5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67419" h="545113">
                  <a:moveTo>
                    <a:pt x="467419" y="501254"/>
                  </a:moveTo>
                  <a:lnTo>
                    <a:pt x="461780" y="501254"/>
                  </a:lnTo>
                  <a:lnTo>
                    <a:pt x="463973" y="503761"/>
                  </a:lnTo>
                  <a:lnTo>
                    <a:pt x="464913" y="507206"/>
                  </a:lnTo>
                  <a:lnTo>
                    <a:pt x="454888" y="508146"/>
                  </a:lnTo>
                  <a:lnTo>
                    <a:pt x="454888" y="512845"/>
                  </a:lnTo>
                  <a:lnTo>
                    <a:pt x="459274" y="519111"/>
                  </a:lnTo>
                  <a:lnTo>
                    <a:pt x="461780" y="524750"/>
                  </a:lnTo>
                  <a:lnTo>
                    <a:pt x="456455" y="522558"/>
                  </a:lnTo>
                  <a:lnTo>
                    <a:pt x="452069" y="522870"/>
                  </a:lnTo>
                  <a:lnTo>
                    <a:pt x="442983" y="524750"/>
                  </a:lnTo>
                  <a:lnTo>
                    <a:pt x="439224" y="526317"/>
                  </a:lnTo>
                  <a:lnTo>
                    <a:pt x="438284" y="530703"/>
                  </a:lnTo>
                  <a:lnTo>
                    <a:pt x="438284" y="539475"/>
                  </a:lnTo>
                  <a:lnTo>
                    <a:pt x="439537" y="543234"/>
                  </a:lnTo>
                  <a:lnTo>
                    <a:pt x="437971" y="544800"/>
                  </a:lnTo>
                  <a:lnTo>
                    <a:pt x="431079" y="545114"/>
                  </a:lnTo>
                  <a:lnTo>
                    <a:pt x="428886" y="543234"/>
                  </a:lnTo>
                  <a:lnTo>
                    <a:pt x="422307" y="534775"/>
                  </a:lnTo>
                  <a:lnTo>
                    <a:pt x="421054" y="531956"/>
                  </a:lnTo>
                  <a:lnTo>
                    <a:pt x="425753" y="521618"/>
                  </a:lnTo>
                  <a:lnTo>
                    <a:pt x="437344" y="510339"/>
                  </a:lnTo>
                  <a:lnTo>
                    <a:pt x="451129" y="500628"/>
                  </a:lnTo>
                  <a:lnTo>
                    <a:pt x="463033" y="495615"/>
                  </a:lnTo>
                  <a:lnTo>
                    <a:pt x="466166" y="496868"/>
                  </a:lnTo>
                  <a:lnTo>
                    <a:pt x="467419" y="501254"/>
                  </a:lnTo>
                  <a:close/>
                  <a:moveTo>
                    <a:pt x="272557" y="127506"/>
                  </a:moveTo>
                  <a:lnTo>
                    <a:pt x="278196" y="132832"/>
                  </a:lnTo>
                  <a:lnTo>
                    <a:pt x="302006" y="138471"/>
                  </a:lnTo>
                  <a:lnTo>
                    <a:pt x="307332" y="142231"/>
                  </a:lnTo>
                  <a:lnTo>
                    <a:pt x="306705" y="153195"/>
                  </a:lnTo>
                  <a:lnTo>
                    <a:pt x="303885" y="160714"/>
                  </a:lnTo>
                  <a:lnTo>
                    <a:pt x="297933" y="164787"/>
                  </a:lnTo>
                  <a:lnTo>
                    <a:pt x="286968" y="164474"/>
                  </a:lnTo>
                  <a:lnTo>
                    <a:pt x="286968" y="161968"/>
                  </a:lnTo>
                  <a:lnTo>
                    <a:pt x="289161" y="153822"/>
                  </a:lnTo>
                  <a:lnTo>
                    <a:pt x="282582" y="144424"/>
                  </a:lnTo>
                  <a:lnTo>
                    <a:pt x="273497" y="136592"/>
                  </a:lnTo>
                  <a:lnTo>
                    <a:pt x="266918" y="132206"/>
                  </a:lnTo>
                  <a:lnTo>
                    <a:pt x="263785" y="134712"/>
                  </a:lnTo>
                  <a:lnTo>
                    <a:pt x="270051" y="142857"/>
                  </a:lnTo>
                  <a:lnTo>
                    <a:pt x="277256" y="148496"/>
                  </a:lnTo>
                  <a:lnTo>
                    <a:pt x="279449" y="151629"/>
                  </a:lnTo>
                  <a:lnTo>
                    <a:pt x="270991" y="152569"/>
                  </a:lnTo>
                  <a:lnTo>
                    <a:pt x="266605" y="148810"/>
                  </a:lnTo>
                  <a:lnTo>
                    <a:pt x="252193" y="125940"/>
                  </a:lnTo>
                  <a:lnTo>
                    <a:pt x="241542" y="113095"/>
                  </a:lnTo>
                  <a:lnTo>
                    <a:pt x="236529" y="105263"/>
                  </a:lnTo>
                  <a:lnTo>
                    <a:pt x="234650" y="98058"/>
                  </a:lnTo>
                  <a:lnTo>
                    <a:pt x="233083" y="88659"/>
                  </a:lnTo>
                  <a:lnTo>
                    <a:pt x="229324" y="81767"/>
                  </a:lnTo>
                  <a:lnTo>
                    <a:pt x="220238" y="69862"/>
                  </a:lnTo>
                  <a:lnTo>
                    <a:pt x="222745" y="67042"/>
                  </a:lnTo>
                  <a:lnTo>
                    <a:pt x="223685" y="69236"/>
                  </a:lnTo>
                  <a:lnTo>
                    <a:pt x="228697" y="72995"/>
                  </a:lnTo>
                  <a:lnTo>
                    <a:pt x="249061" y="102444"/>
                  </a:lnTo>
                  <a:lnTo>
                    <a:pt x="269424" y="122494"/>
                  </a:lnTo>
                  <a:lnTo>
                    <a:pt x="272557" y="127506"/>
                  </a:lnTo>
                  <a:close/>
                  <a:moveTo>
                    <a:pt x="127193" y="285401"/>
                  </a:moveTo>
                  <a:lnTo>
                    <a:pt x="112156" y="238409"/>
                  </a:lnTo>
                  <a:lnTo>
                    <a:pt x="107770" y="232143"/>
                  </a:lnTo>
                  <a:lnTo>
                    <a:pt x="98684" y="226817"/>
                  </a:lnTo>
                  <a:lnTo>
                    <a:pt x="92106" y="225251"/>
                  </a:lnTo>
                  <a:lnTo>
                    <a:pt x="86466" y="226191"/>
                  </a:lnTo>
                  <a:lnTo>
                    <a:pt x="77381" y="230577"/>
                  </a:lnTo>
                  <a:lnTo>
                    <a:pt x="70802" y="231516"/>
                  </a:lnTo>
                  <a:lnTo>
                    <a:pt x="52318" y="229637"/>
                  </a:lnTo>
                  <a:lnTo>
                    <a:pt x="43547" y="227444"/>
                  </a:lnTo>
                  <a:lnTo>
                    <a:pt x="36968" y="224624"/>
                  </a:lnTo>
                  <a:lnTo>
                    <a:pt x="28196" y="218045"/>
                  </a:lnTo>
                  <a:lnTo>
                    <a:pt x="23810" y="216479"/>
                  </a:lnTo>
                  <a:lnTo>
                    <a:pt x="12845" y="214913"/>
                  </a:lnTo>
                  <a:lnTo>
                    <a:pt x="7206" y="205514"/>
                  </a:lnTo>
                  <a:lnTo>
                    <a:pt x="3446" y="197055"/>
                  </a:lnTo>
                  <a:lnTo>
                    <a:pt x="0" y="131892"/>
                  </a:lnTo>
                  <a:lnTo>
                    <a:pt x="44486" y="118734"/>
                  </a:lnTo>
                  <a:lnTo>
                    <a:pt x="94925" y="88033"/>
                  </a:lnTo>
                  <a:lnTo>
                    <a:pt x="101191" y="86153"/>
                  </a:lnTo>
                  <a:lnTo>
                    <a:pt x="106830" y="85213"/>
                  </a:lnTo>
                  <a:lnTo>
                    <a:pt x="109336" y="83020"/>
                  </a:lnTo>
                  <a:lnTo>
                    <a:pt x="110589" y="80201"/>
                  </a:lnTo>
                  <a:lnTo>
                    <a:pt x="110903" y="74875"/>
                  </a:lnTo>
                  <a:lnTo>
                    <a:pt x="111842" y="69862"/>
                  </a:lnTo>
                  <a:lnTo>
                    <a:pt x="141604" y="0"/>
                  </a:lnTo>
                  <a:lnTo>
                    <a:pt x="214286" y="72682"/>
                  </a:lnTo>
                  <a:lnTo>
                    <a:pt x="217106" y="80201"/>
                  </a:lnTo>
                  <a:lnTo>
                    <a:pt x="218672" y="87719"/>
                  </a:lnTo>
                  <a:lnTo>
                    <a:pt x="222745" y="96491"/>
                  </a:lnTo>
                  <a:lnTo>
                    <a:pt x="266918" y="161968"/>
                  </a:lnTo>
                  <a:lnTo>
                    <a:pt x="269737" y="167920"/>
                  </a:lnTo>
                  <a:lnTo>
                    <a:pt x="271304" y="174812"/>
                  </a:lnTo>
                  <a:lnTo>
                    <a:pt x="272557" y="192670"/>
                  </a:lnTo>
                  <a:lnTo>
                    <a:pt x="270677" y="197995"/>
                  </a:lnTo>
                  <a:lnTo>
                    <a:pt x="255013" y="214913"/>
                  </a:lnTo>
                  <a:lnTo>
                    <a:pt x="259086" y="218985"/>
                  </a:lnTo>
                  <a:lnTo>
                    <a:pt x="262845" y="220865"/>
                  </a:lnTo>
                  <a:lnTo>
                    <a:pt x="265978" y="223058"/>
                  </a:lnTo>
                  <a:lnTo>
                    <a:pt x="266918" y="229324"/>
                  </a:lnTo>
                  <a:lnTo>
                    <a:pt x="265351" y="235902"/>
                  </a:lnTo>
                  <a:lnTo>
                    <a:pt x="261279" y="239035"/>
                  </a:lnTo>
                  <a:lnTo>
                    <a:pt x="249061" y="241229"/>
                  </a:lnTo>
                  <a:lnTo>
                    <a:pt x="190790" y="259399"/>
                  </a:lnTo>
                  <a:lnTo>
                    <a:pt x="127193" y="285401"/>
                  </a:lnTo>
                  <a:close/>
                </a:path>
              </a:pathLst>
            </a:custGeom>
            <a:grpFill/>
            <a:ln w="6248" cap="rnd">
              <a:solidFill>
                <a:srgbClr val="0070C0"/>
              </a:solidFill>
              <a:prstDash val="solid"/>
              <a:round/>
            </a:ln>
          </p:spPr>
          <p:txBody>
            <a:bodyPr rtlCol="0" anchor="ctr"/>
            <a:lstStyle/>
            <a:p>
              <a:endParaRPr lang="vi-VN"/>
            </a:p>
          </p:txBody>
        </p:sp>
        <p:sp>
          <p:nvSpPr>
            <p:cNvPr id="134" name="Freeform: Shape 133">
              <a:hlinkClick r:id="" action="ppaction://noaction"/>
              <a:extLst>
                <a:ext uri="{FF2B5EF4-FFF2-40B4-BE49-F238E27FC236}">
                  <a16:creationId xmlns:a16="http://schemas.microsoft.com/office/drawing/2014/main" id="{7283CC63-04E8-486F-B1E5-0680B17FF555}"/>
                </a:ext>
              </a:extLst>
            </p:cNvPr>
            <p:cNvSpPr/>
            <p:nvPr/>
          </p:nvSpPr>
          <p:spPr>
            <a:xfrm>
              <a:off x="4017231" y="6291726"/>
              <a:ext cx="248120" cy="231516"/>
            </a:xfrm>
            <a:custGeom>
              <a:avLst/>
              <a:gdLst>
                <a:gd name="connsiteX0" fmla="*/ 0 w 248120"/>
                <a:gd name="connsiteY0" fmla="*/ 81454 h 231516"/>
                <a:gd name="connsiteX1" fmla="*/ 27882 w 248120"/>
                <a:gd name="connsiteY1" fmla="*/ 65476 h 231516"/>
                <a:gd name="connsiteX2" fmla="*/ 42607 w 248120"/>
                <a:gd name="connsiteY2" fmla="*/ 59524 h 231516"/>
                <a:gd name="connsiteX3" fmla="*/ 55138 w 248120"/>
                <a:gd name="connsiteY3" fmla="*/ 58271 h 231516"/>
                <a:gd name="connsiteX4" fmla="*/ 59837 w 248120"/>
                <a:gd name="connsiteY4" fmla="*/ 54825 h 231516"/>
                <a:gd name="connsiteX5" fmla="*/ 60151 w 248120"/>
                <a:gd name="connsiteY5" fmla="*/ 50752 h 231516"/>
                <a:gd name="connsiteX6" fmla="*/ 58271 w 248120"/>
                <a:gd name="connsiteY6" fmla="*/ 44800 h 231516"/>
                <a:gd name="connsiteX7" fmla="*/ 57331 w 248120"/>
                <a:gd name="connsiteY7" fmla="*/ 39160 h 231516"/>
                <a:gd name="connsiteX8" fmla="*/ 58271 w 248120"/>
                <a:gd name="connsiteY8" fmla="*/ 36028 h 231516"/>
                <a:gd name="connsiteX9" fmla="*/ 61404 w 248120"/>
                <a:gd name="connsiteY9" fmla="*/ 33208 h 231516"/>
                <a:gd name="connsiteX10" fmla="*/ 76755 w 248120"/>
                <a:gd name="connsiteY10" fmla="*/ 27256 h 231516"/>
                <a:gd name="connsiteX11" fmla="*/ 81141 w 248120"/>
                <a:gd name="connsiteY11" fmla="*/ 24123 h 231516"/>
                <a:gd name="connsiteX12" fmla="*/ 83334 w 248120"/>
                <a:gd name="connsiteY12" fmla="*/ 20050 h 231516"/>
                <a:gd name="connsiteX13" fmla="*/ 85213 w 248120"/>
                <a:gd name="connsiteY13" fmla="*/ 15351 h 231516"/>
                <a:gd name="connsiteX14" fmla="*/ 88659 w 248120"/>
                <a:gd name="connsiteY14" fmla="*/ 9399 h 231516"/>
                <a:gd name="connsiteX15" fmla="*/ 92732 w 248120"/>
                <a:gd name="connsiteY15" fmla="*/ 5326 h 231516"/>
                <a:gd name="connsiteX16" fmla="*/ 101504 w 248120"/>
                <a:gd name="connsiteY16" fmla="*/ 1566 h 231516"/>
                <a:gd name="connsiteX17" fmla="*/ 106203 w 248120"/>
                <a:gd name="connsiteY17" fmla="*/ 0 h 231516"/>
                <a:gd name="connsiteX18" fmla="*/ 121867 w 248120"/>
                <a:gd name="connsiteY18" fmla="*/ 11592 h 231516"/>
                <a:gd name="connsiteX19" fmla="*/ 125627 w 248120"/>
                <a:gd name="connsiteY19" fmla="*/ 15351 h 231516"/>
                <a:gd name="connsiteX20" fmla="*/ 128133 w 248120"/>
                <a:gd name="connsiteY20" fmla="*/ 19110 h 231516"/>
                <a:gd name="connsiteX21" fmla="*/ 131893 w 248120"/>
                <a:gd name="connsiteY21" fmla="*/ 26316 h 231516"/>
                <a:gd name="connsiteX22" fmla="*/ 134399 w 248120"/>
                <a:gd name="connsiteY22" fmla="*/ 30075 h 231516"/>
                <a:gd name="connsiteX23" fmla="*/ 156015 w 248120"/>
                <a:gd name="connsiteY23" fmla="*/ 50752 h 231516"/>
                <a:gd name="connsiteX24" fmla="*/ 158522 w 248120"/>
                <a:gd name="connsiteY24" fmla="*/ 52005 h 231516"/>
                <a:gd name="connsiteX25" fmla="*/ 166667 w 248120"/>
                <a:gd name="connsiteY25" fmla="*/ 62344 h 231516"/>
                <a:gd name="connsiteX26" fmla="*/ 203634 w 248120"/>
                <a:gd name="connsiteY26" fmla="*/ 93046 h 231516"/>
                <a:gd name="connsiteX27" fmla="*/ 214286 w 248120"/>
                <a:gd name="connsiteY27" fmla="*/ 104950 h 231516"/>
                <a:gd name="connsiteX28" fmla="*/ 221805 w 248120"/>
                <a:gd name="connsiteY28" fmla="*/ 119048 h 231516"/>
                <a:gd name="connsiteX29" fmla="*/ 225564 w 248120"/>
                <a:gd name="connsiteY29" fmla="*/ 135965 h 231516"/>
                <a:gd name="connsiteX30" fmla="*/ 229950 w 248120"/>
                <a:gd name="connsiteY30" fmla="*/ 140978 h 231516"/>
                <a:gd name="connsiteX31" fmla="*/ 240915 w 248120"/>
                <a:gd name="connsiteY31" fmla="*/ 142544 h 231516"/>
                <a:gd name="connsiteX32" fmla="*/ 245928 w 248120"/>
                <a:gd name="connsiteY32" fmla="*/ 145990 h 231516"/>
                <a:gd name="connsiteX33" fmla="*/ 247808 w 248120"/>
                <a:gd name="connsiteY33" fmla="*/ 154136 h 231516"/>
                <a:gd name="connsiteX34" fmla="*/ 248121 w 248120"/>
                <a:gd name="connsiteY34" fmla="*/ 162908 h 231516"/>
                <a:gd name="connsiteX35" fmla="*/ 246241 w 248120"/>
                <a:gd name="connsiteY35" fmla="*/ 185151 h 231516"/>
                <a:gd name="connsiteX36" fmla="*/ 240915 w 248120"/>
                <a:gd name="connsiteY36" fmla="*/ 199875 h 231516"/>
                <a:gd name="connsiteX37" fmla="*/ 232457 w 248120"/>
                <a:gd name="connsiteY37" fmla="*/ 212407 h 231516"/>
                <a:gd name="connsiteX38" fmla="*/ 221805 w 248120"/>
                <a:gd name="connsiteY38" fmla="*/ 222118 h 231516"/>
                <a:gd name="connsiteX39" fmla="*/ 212720 w 248120"/>
                <a:gd name="connsiteY39" fmla="*/ 227758 h 231516"/>
                <a:gd name="connsiteX40" fmla="*/ 207707 w 248120"/>
                <a:gd name="connsiteY40" fmla="*/ 229010 h 231516"/>
                <a:gd name="connsiteX41" fmla="*/ 198935 w 248120"/>
                <a:gd name="connsiteY41" fmla="*/ 225564 h 231516"/>
                <a:gd name="connsiteX42" fmla="*/ 194549 w 248120"/>
                <a:gd name="connsiteY42" fmla="*/ 227444 h 231516"/>
                <a:gd name="connsiteX43" fmla="*/ 188284 w 248120"/>
                <a:gd name="connsiteY43" fmla="*/ 231517 h 231516"/>
                <a:gd name="connsiteX44" fmla="*/ 170740 w 248120"/>
                <a:gd name="connsiteY44" fmla="*/ 231204 h 231516"/>
                <a:gd name="connsiteX45" fmla="*/ 165101 w 248120"/>
                <a:gd name="connsiteY45" fmla="*/ 228384 h 231516"/>
                <a:gd name="connsiteX46" fmla="*/ 144737 w 248120"/>
                <a:gd name="connsiteY46" fmla="*/ 212720 h 231516"/>
                <a:gd name="connsiteX47" fmla="*/ 107770 w 248120"/>
                <a:gd name="connsiteY47" fmla="*/ 192670 h 231516"/>
                <a:gd name="connsiteX48" fmla="*/ 28822 w 248120"/>
                <a:gd name="connsiteY48" fmla="*/ 117795 h 231516"/>
                <a:gd name="connsiteX49" fmla="*/ 0 w 248120"/>
                <a:gd name="connsiteY49" fmla="*/ 81454 h 23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48120" h="231516">
                  <a:moveTo>
                    <a:pt x="0" y="81454"/>
                  </a:moveTo>
                  <a:lnTo>
                    <a:pt x="27882" y="65476"/>
                  </a:lnTo>
                  <a:lnTo>
                    <a:pt x="42607" y="59524"/>
                  </a:lnTo>
                  <a:lnTo>
                    <a:pt x="55138" y="58271"/>
                  </a:lnTo>
                  <a:lnTo>
                    <a:pt x="59837" y="54825"/>
                  </a:lnTo>
                  <a:lnTo>
                    <a:pt x="60151" y="50752"/>
                  </a:lnTo>
                  <a:lnTo>
                    <a:pt x="58271" y="44800"/>
                  </a:lnTo>
                  <a:lnTo>
                    <a:pt x="57331" y="39160"/>
                  </a:lnTo>
                  <a:lnTo>
                    <a:pt x="58271" y="36028"/>
                  </a:lnTo>
                  <a:lnTo>
                    <a:pt x="61404" y="33208"/>
                  </a:lnTo>
                  <a:lnTo>
                    <a:pt x="76755" y="27256"/>
                  </a:lnTo>
                  <a:lnTo>
                    <a:pt x="81141" y="24123"/>
                  </a:lnTo>
                  <a:lnTo>
                    <a:pt x="83334" y="20050"/>
                  </a:lnTo>
                  <a:lnTo>
                    <a:pt x="85213" y="15351"/>
                  </a:lnTo>
                  <a:lnTo>
                    <a:pt x="88659" y="9399"/>
                  </a:lnTo>
                  <a:lnTo>
                    <a:pt x="92732" y="5326"/>
                  </a:lnTo>
                  <a:lnTo>
                    <a:pt x="101504" y="1566"/>
                  </a:lnTo>
                  <a:lnTo>
                    <a:pt x="106203" y="0"/>
                  </a:lnTo>
                  <a:lnTo>
                    <a:pt x="121867" y="11592"/>
                  </a:lnTo>
                  <a:lnTo>
                    <a:pt x="125627" y="15351"/>
                  </a:lnTo>
                  <a:lnTo>
                    <a:pt x="128133" y="19110"/>
                  </a:lnTo>
                  <a:lnTo>
                    <a:pt x="131893" y="26316"/>
                  </a:lnTo>
                  <a:lnTo>
                    <a:pt x="134399" y="30075"/>
                  </a:lnTo>
                  <a:lnTo>
                    <a:pt x="156015" y="50752"/>
                  </a:lnTo>
                  <a:lnTo>
                    <a:pt x="158522" y="52005"/>
                  </a:lnTo>
                  <a:lnTo>
                    <a:pt x="166667" y="62344"/>
                  </a:lnTo>
                  <a:lnTo>
                    <a:pt x="203634" y="93046"/>
                  </a:lnTo>
                  <a:lnTo>
                    <a:pt x="214286" y="104950"/>
                  </a:lnTo>
                  <a:lnTo>
                    <a:pt x="221805" y="119048"/>
                  </a:lnTo>
                  <a:lnTo>
                    <a:pt x="225564" y="135965"/>
                  </a:lnTo>
                  <a:lnTo>
                    <a:pt x="229950" y="140978"/>
                  </a:lnTo>
                  <a:lnTo>
                    <a:pt x="240915" y="142544"/>
                  </a:lnTo>
                  <a:lnTo>
                    <a:pt x="245928" y="145990"/>
                  </a:lnTo>
                  <a:lnTo>
                    <a:pt x="247808" y="154136"/>
                  </a:lnTo>
                  <a:lnTo>
                    <a:pt x="248121" y="162908"/>
                  </a:lnTo>
                  <a:lnTo>
                    <a:pt x="246241" y="185151"/>
                  </a:lnTo>
                  <a:lnTo>
                    <a:pt x="240915" y="199875"/>
                  </a:lnTo>
                  <a:lnTo>
                    <a:pt x="232457" y="212407"/>
                  </a:lnTo>
                  <a:lnTo>
                    <a:pt x="221805" y="222118"/>
                  </a:lnTo>
                  <a:lnTo>
                    <a:pt x="212720" y="227758"/>
                  </a:lnTo>
                  <a:lnTo>
                    <a:pt x="207707" y="229010"/>
                  </a:lnTo>
                  <a:lnTo>
                    <a:pt x="198935" y="225564"/>
                  </a:lnTo>
                  <a:lnTo>
                    <a:pt x="194549" y="227444"/>
                  </a:lnTo>
                  <a:lnTo>
                    <a:pt x="188284" y="231517"/>
                  </a:lnTo>
                  <a:lnTo>
                    <a:pt x="170740" y="231204"/>
                  </a:lnTo>
                  <a:lnTo>
                    <a:pt x="165101" y="228384"/>
                  </a:lnTo>
                  <a:lnTo>
                    <a:pt x="144737" y="212720"/>
                  </a:lnTo>
                  <a:lnTo>
                    <a:pt x="107770" y="192670"/>
                  </a:lnTo>
                  <a:lnTo>
                    <a:pt x="28822" y="117795"/>
                  </a:lnTo>
                  <a:lnTo>
                    <a:pt x="0" y="81454"/>
                  </a:lnTo>
                  <a:close/>
                </a:path>
              </a:pathLst>
            </a:custGeom>
            <a:grpFill/>
            <a:ln w="6248" cap="rnd">
              <a:solidFill>
                <a:srgbClr val="0070C0"/>
              </a:solidFill>
              <a:prstDash val="solid"/>
              <a:round/>
            </a:ln>
          </p:spPr>
          <p:txBody>
            <a:bodyPr rtlCol="0" anchor="ctr"/>
            <a:lstStyle/>
            <a:p>
              <a:endParaRPr lang="vi-VN"/>
            </a:p>
          </p:txBody>
        </p:sp>
        <p:sp>
          <p:nvSpPr>
            <p:cNvPr id="135" name="Freeform: Shape 134">
              <a:hlinkClick r:id="" action="ppaction://noaction"/>
              <a:extLst>
                <a:ext uri="{FF2B5EF4-FFF2-40B4-BE49-F238E27FC236}">
                  <a16:creationId xmlns:a16="http://schemas.microsoft.com/office/drawing/2014/main" id="{799BEF96-BBF4-45D1-9D70-B0F834C43134}"/>
                </a:ext>
              </a:extLst>
            </p:cNvPr>
            <p:cNvSpPr/>
            <p:nvPr/>
          </p:nvSpPr>
          <p:spPr>
            <a:xfrm>
              <a:off x="3887845" y="6194922"/>
              <a:ext cx="235589" cy="178258"/>
            </a:xfrm>
            <a:custGeom>
              <a:avLst/>
              <a:gdLst>
                <a:gd name="connsiteX0" fmla="*/ 111529 w 235589"/>
                <a:gd name="connsiteY0" fmla="*/ 5639 h 178258"/>
                <a:gd name="connsiteX1" fmla="*/ 124374 w 235589"/>
                <a:gd name="connsiteY1" fmla="*/ 7519 h 178258"/>
                <a:gd name="connsiteX2" fmla="*/ 161968 w 235589"/>
                <a:gd name="connsiteY2" fmla="*/ 17544 h 178258"/>
                <a:gd name="connsiteX3" fmla="*/ 173559 w 235589"/>
                <a:gd name="connsiteY3" fmla="*/ 22557 h 178258"/>
                <a:gd name="connsiteX4" fmla="*/ 181078 w 235589"/>
                <a:gd name="connsiteY4" fmla="*/ 27256 h 178258"/>
                <a:gd name="connsiteX5" fmla="*/ 178885 w 235589"/>
                <a:gd name="connsiteY5" fmla="*/ 29136 h 178258"/>
                <a:gd name="connsiteX6" fmla="*/ 180765 w 235589"/>
                <a:gd name="connsiteY6" fmla="*/ 31328 h 178258"/>
                <a:gd name="connsiteX7" fmla="*/ 188283 w 235589"/>
                <a:gd name="connsiteY7" fmla="*/ 35088 h 178258"/>
                <a:gd name="connsiteX8" fmla="*/ 197995 w 235589"/>
                <a:gd name="connsiteY8" fmla="*/ 45740 h 178258"/>
                <a:gd name="connsiteX9" fmla="*/ 201441 w 235589"/>
                <a:gd name="connsiteY9" fmla="*/ 52005 h 178258"/>
                <a:gd name="connsiteX10" fmla="*/ 204261 w 235589"/>
                <a:gd name="connsiteY10" fmla="*/ 66416 h 178258"/>
                <a:gd name="connsiteX11" fmla="*/ 208334 w 235589"/>
                <a:gd name="connsiteY11" fmla="*/ 72682 h 178258"/>
                <a:gd name="connsiteX12" fmla="*/ 213033 w 235589"/>
                <a:gd name="connsiteY12" fmla="*/ 78321 h 178258"/>
                <a:gd name="connsiteX13" fmla="*/ 222118 w 235589"/>
                <a:gd name="connsiteY13" fmla="*/ 86780 h 178258"/>
                <a:gd name="connsiteX14" fmla="*/ 235589 w 235589"/>
                <a:gd name="connsiteY14" fmla="*/ 96805 h 178258"/>
                <a:gd name="connsiteX15" fmla="*/ 230890 w 235589"/>
                <a:gd name="connsiteY15" fmla="*/ 98371 h 178258"/>
                <a:gd name="connsiteX16" fmla="*/ 222118 w 235589"/>
                <a:gd name="connsiteY16" fmla="*/ 102131 h 178258"/>
                <a:gd name="connsiteX17" fmla="*/ 218045 w 235589"/>
                <a:gd name="connsiteY17" fmla="*/ 106203 h 178258"/>
                <a:gd name="connsiteX18" fmla="*/ 214599 w 235589"/>
                <a:gd name="connsiteY18" fmla="*/ 112156 h 178258"/>
                <a:gd name="connsiteX19" fmla="*/ 212720 w 235589"/>
                <a:gd name="connsiteY19" fmla="*/ 116855 h 178258"/>
                <a:gd name="connsiteX20" fmla="*/ 210527 w 235589"/>
                <a:gd name="connsiteY20" fmla="*/ 120928 h 178258"/>
                <a:gd name="connsiteX21" fmla="*/ 206141 w 235589"/>
                <a:gd name="connsiteY21" fmla="*/ 124061 h 178258"/>
                <a:gd name="connsiteX22" fmla="*/ 190790 w 235589"/>
                <a:gd name="connsiteY22" fmla="*/ 130013 h 178258"/>
                <a:gd name="connsiteX23" fmla="*/ 187657 w 235589"/>
                <a:gd name="connsiteY23" fmla="*/ 132832 h 178258"/>
                <a:gd name="connsiteX24" fmla="*/ 186717 w 235589"/>
                <a:gd name="connsiteY24" fmla="*/ 135965 h 178258"/>
                <a:gd name="connsiteX25" fmla="*/ 187657 w 235589"/>
                <a:gd name="connsiteY25" fmla="*/ 141605 h 178258"/>
                <a:gd name="connsiteX26" fmla="*/ 189537 w 235589"/>
                <a:gd name="connsiteY26" fmla="*/ 147557 h 178258"/>
                <a:gd name="connsiteX27" fmla="*/ 189223 w 235589"/>
                <a:gd name="connsiteY27" fmla="*/ 151629 h 178258"/>
                <a:gd name="connsiteX28" fmla="*/ 184524 w 235589"/>
                <a:gd name="connsiteY28" fmla="*/ 155075 h 178258"/>
                <a:gd name="connsiteX29" fmla="*/ 171993 w 235589"/>
                <a:gd name="connsiteY29" fmla="*/ 156329 h 178258"/>
                <a:gd name="connsiteX30" fmla="*/ 157269 w 235589"/>
                <a:gd name="connsiteY30" fmla="*/ 162281 h 178258"/>
                <a:gd name="connsiteX31" fmla="*/ 129386 w 235589"/>
                <a:gd name="connsiteY31" fmla="*/ 178259 h 178258"/>
                <a:gd name="connsiteX32" fmla="*/ 118108 w 235589"/>
                <a:gd name="connsiteY32" fmla="*/ 164474 h 178258"/>
                <a:gd name="connsiteX33" fmla="*/ 102130 w 235589"/>
                <a:gd name="connsiteY33" fmla="*/ 149437 h 178258"/>
                <a:gd name="connsiteX34" fmla="*/ 89912 w 235589"/>
                <a:gd name="connsiteY34" fmla="*/ 140351 h 178258"/>
                <a:gd name="connsiteX35" fmla="*/ 75188 w 235589"/>
                <a:gd name="connsiteY35" fmla="*/ 136592 h 178258"/>
                <a:gd name="connsiteX36" fmla="*/ 62030 w 235589"/>
                <a:gd name="connsiteY36" fmla="*/ 128133 h 178258"/>
                <a:gd name="connsiteX37" fmla="*/ 50439 w 235589"/>
                <a:gd name="connsiteY37" fmla="*/ 114349 h 178258"/>
                <a:gd name="connsiteX38" fmla="*/ 36967 w 235589"/>
                <a:gd name="connsiteY38" fmla="*/ 102444 h 178258"/>
                <a:gd name="connsiteX39" fmla="*/ 7205 w 235589"/>
                <a:gd name="connsiteY39" fmla="*/ 83334 h 178258"/>
                <a:gd name="connsiteX40" fmla="*/ 0 w 235589"/>
                <a:gd name="connsiteY40" fmla="*/ 77068 h 178258"/>
                <a:gd name="connsiteX41" fmla="*/ 6892 w 235589"/>
                <a:gd name="connsiteY41" fmla="*/ 68296 h 178258"/>
                <a:gd name="connsiteX42" fmla="*/ 6266 w 235589"/>
                <a:gd name="connsiteY42" fmla="*/ 62344 h 178258"/>
                <a:gd name="connsiteX43" fmla="*/ 5013 w 235589"/>
                <a:gd name="connsiteY43" fmla="*/ 58271 h 178258"/>
                <a:gd name="connsiteX44" fmla="*/ 6579 w 235589"/>
                <a:gd name="connsiteY44" fmla="*/ 54825 h 178258"/>
                <a:gd name="connsiteX45" fmla="*/ 10338 w 235589"/>
                <a:gd name="connsiteY45" fmla="*/ 51692 h 178258"/>
                <a:gd name="connsiteX46" fmla="*/ 15038 w 235589"/>
                <a:gd name="connsiteY46" fmla="*/ 50125 h 178258"/>
                <a:gd name="connsiteX47" fmla="*/ 19110 w 235589"/>
                <a:gd name="connsiteY47" fmla="*/ 51065 h 178258"/>
                <a:gd name="connsiteX48" fmla="*/ 32268 w 235589"/>
                <a:gd name="connsiteY48" fmla="*/ 59838 h 178258"/>
                <a:gd name="connsiteX49" fmla="*/ 42607 w 235589"/>
                <a:gd name="connsiteY49" fmla="*/ 64850 h 178258"/>
                <a:gd name="connsiteX50" fmla="*/ 53885 w 235589"/>
                <a:gd name="connsiteY50" fmla="*/ 68296 h 178258"/>
                <a:gd name="connsiteX51" fmla="*/ 67043 w 235589"/>
                <a:gd name="connsiteY51" fmla="*/ 70489 h 178258"/>
                <a:gd name="connsiteX52" fmla="*/ 74562 w 235589"/>
                <a:gd name="connsiteY52" fmla="*/ 69549 h 178258"/>
                <a:gd name="connsiteX53" fmla="*/ 80201 w 235589"/>
                <a:gd name="connsiteY53" fmla="*/ 67043 h 178258"/>
                <a:gd name="connsiteX54" fmla="*/ 88659 w 235589"/>
                <a:gd name="connsiteY54" fmla="*/ 61090 h 178258"/>
                <a:gd name="connsiteX55" fmla="*/ 92419 w 235589"/>
                <a:gd name="connsiteY55" fmla="*/ 56078 h 178258"/>
                <a:gd name="connsiteX56" fmla="*/ 94612 w 235589"/>
                <a:gd name="connsiteY56" fmla="*/ 49186 h 178258"/>
                <a:gd name="connsiteX57" fmla="*/ 94925 w 235589"/>
                <a:gd name="connsiteY57" fmla="*/ 41980 h 178258"/>
                <a:gd name="connsiteX58" fmla="*/ 94612 w 235589"/>
                <a:gd name="connsiteY58" fmla="*/ 37908 h 178258"/>
                <a:gd name="connsiteX59" fmla="*/ 93045 w 235589"/>
                <a:gd name="connsiteY59" fmla="*/ 34461 h 178258"/>
                <a:gd name="connsiteX60" fmla="*/ 88346 w 235589"/>
                <a:gd name="connsiteY60" fmla="*/ 30389 h 178258"/>
                <a:gd name="connsiteX61" fmla="*/ 81767 w 235589"/>
                <a:gd name="connsiteY61" fmla="*/ 27569 h 178258"/>
                <a:gd name="connsiteX62" fmla="*/ 80514 w 235589"/>
                <a:gd name="connsiteY62" fmla="*/ 26003 h 178258"/>
                <a:gd name="connsiteX63" fmla="*/ 78008 w 235589"/>
                <a:gd name="connsiteY63" fmla="*/ 14725 h 178258"/>
                <a:gd name="connsiteX64" fmla="*/ 66729 w 235589"/>
                <a:gd name="connsiteY64" fmla="*/ 0 h 178258"/>
                <a:gd name="connsiteX65" fmla="*/ 87406 w 235589"/>
                <a:gd name="connsiteY65" fmla="*/ 4699 h 178258"/>
                <a:gd name="connsiteX66" fmla="*/ 111529 w 235589"/>
                <a:gd name="connsiteY66" fmla="*/ 5639 h 17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35589" h="178258">
                  <a:moveTo>
                    <a:pt x="111529" y="5639"/>
                  </a:moveTo>
                  <a:lnTo>
                    <a:pt x="124374" y="7519"/>
                  </a:lnTo>
                  <a:lnTo>
                    <a:pt x="161968" y="17544"/>
                  </a:lnTo>
                  <a:lnTo>
                    <a:pt x="173559" y="22557"/>
                  </a:lnTo>
                  <a:lnTo>
                    <a:pt x="181078" y="27256"/>
                  </a:lnTo>
                  <a:lnTo>
                    <a:pt x="178885" y="29136"/>
                  </a:lnTo>
                  <a:lnTo>
                    <a:pt x="180765" y="31328"/>
                  </a:lnTo>
                  <a:lnTo>
                    <a:pt x="188283" y="35088"/>
                  </a:lnTo>
                  <a:lnTo>
                    <a:pt x="197995" y="45740"/>
                  </a:lnTo>
                  <a:lnTo>
                    <a:pt x="201441" y="52005"/>
                  </a:lnTo>
                  <a:lnTo>
                    <a:pt x="204261" y="66416"/>
                  </a:lnTo>
                  <a:lnTo>
                    <a:pt x="208334" y="72682"/>
                  </a:lnTo>
                  <a:lnTo>
                    <a:pt x="213033" y="78321"/>
                  </a:lnTo>
                  <a:lnTo>
                    <a:pt x="222118" y="86780"/>
                  </a:lnTo>
                  <a:lnTo>
                    <a:pt x="235589" y="96805"/>
                  </a:lnTo>
                  <a:lnTo>
                    <a:pt x="230890" y="98371"/>
                  </a:lnTo>
                  <a:lnTo>
                    <a:pt x="222118" y="102131"/>
                  </a:lnTo>
                  <a:lnTo>
                    <a:pt x="218045" y="106203"/>
                  </a:lnTo>
                  <a:lnTo>
                    <a:pt x="214599" y="112156"/>
                  </a:lnTo>
                  <a:lnTo>
                    <a:pt x="212720" y="116855"/>
                  </a:lnTo>
                  <a:lnTo>
                    <a:pt x="210527" y="120928"/>
                  </a:lnTo>
                  <a:lnTo>
                    <a:pt x="206141" y="124061"/>
                  </a:lnTo>
                  <a:lnTo>
                    <a:pt x="190790" y="130013"/>
                  </a:lnTo>
                  <a:lnTo>
                    <a:pt x="187657" y="132832"/>
                  </a:lnTo>
                  <a:lnTo>
                    <a:pt x="186717" y="135965"/>
                  </a:lnTo>
                  <a:lnTo>
                    <a:pt x="187657" y="141605"/>
                  </a:lnTo>
                  <a:lnTo>
                    <a:pt x="189537" y="147557"/>
                  </a:lnTo>
                  <a:lnTo>
                    <a:pt x="189223" y="151629"/>
                  </a:lnTo>
                  <a:lnTo>
                    <a:pt x="184524" y="155075"/>
                  </a:lnTo>
                  <a:lnTo>
                    <a:pt x="171993" y="156329"/>
                  </a:lnTo>
                  <a:lnTo>
                    <a:pt x="157269" y="162281"/>
                  </a:lnTo>
                  <a:lnTo>
                    <a:pt x="129386" y="178259"/>
                  </a:lnTo>
                  <a:lnTo>
                    <a:pt x="118108" y="164474"/>
                  </a:lnTo>
                  <a:lnTo>
                    <a:pt x="102130" y="149437"/>
                  </a:lnTo>
                  <a:lnTo>
                    <a:pt x="89912" y="140351"/>
                  </a:lnTo>
                  <a:lnTo>
                    <a:pt x="75188" y="136592"/>
                  </a:lnTo>
                  <a:lnTo>
                    <a:pt x="62030" y="128133"/>
                  </a:lnTo>
                  <a:lnTo>
                    <a:pt x="50439" y="114349"/>
                  </a:lnTo>
                  <a:lnTo>
                    <a:pt x="36967" y="102444"/>
                  </a:lnTo>
                  <a:lnTo>
                    <a:pt x="7205" y="83334"/>
                  </a:lnTo>
                  <a:lnTo>
                    <a:pt x="0" y="77068"/>
                  </a:lnTo>
                  <a:lnTo>
                    <a:pt x="6892" y="68296"/>
                  </a:lnTo>
                  <a:lnTo>
                    <a:pt x="6266" y="62344"/>
                  </a:lnTo>
                  <a:lnTo>
                    <a:pt x="5013" y="58271"/>
                  </a:lnTo>
                  <a:lnTo>
                    <a:pt x="6579" y="54825"/>
                  </a:lnTo>
                  <a:lnTo>
                    <a:pt x="10338" y="51692"/>
                  </a:lnTo>
                  <a:lnTo>
                    <a:pt x="15038" y="50125"/>
                  </a:lnTo>
                  <a:lnTo>
                    <a:pt x="19110" y="51065"/>
                  </a:lnTo>
                  <a:lnTo>
                    <a:pt x="32268" y="59838"/>
                  </a:lnTo>
                  <a:lnTo>
                    <a:pt x="42607" y="64850"/>
                  </a:lnTo>
                  <a:lnTo>
                    <a:pt x="53885" y="68296"/>
                  </a:lnTo>
                  <a:lnTo>
                    <a:pt x="67043" y="70489"/>
                  </a:lnTo>
                  <a:lnTo>
                    <a:pt x="74562" y="69549"/>
                  </a:lnTo>
                  <a:lnTo>
                    <a:pt x="80201" y="67043"/>
                  </a:lnTo>
                  <a:lnTo>
                    <a:pt x="88659" y="61090"/>
                  </a:lnTo>
                  <a:lnTo>
                    <a:pt x="92419" y="56078"/>
                  </a:lnTo>
                  <a:lnTo>
                    <a:pt x="94612" y="49186"/>
                  </a:lnTo>
                  <a:lnTo>
                    <a:pt x="94925" y="41980"/>
                  </a:lnTo>
                  <a:lnTo>
                    <a:pt x="94612" y="37908"/>
                  </a:lnTo>
                  <a:lnTo>
                    <a:pt x="93045" y="34461"/>
                  </a:lnTo>
                  <a:lnTo>
                    <a:pt x="88346" y="30389"/>
                  </a:lnTo>
                  <a:lnTo>
                    <a:pt x="81767" y="27569"/>
                  </a:lnTo>
                  <a:lnTo>
                    <a:pt x="80514" y="26003"/>
                  </a:lnTo>
                  <a:lnTo>
                    <a:pt x="78008" y="14725"/>
                  </a:lnTo>
                  <a:lnTo>
                    <a:pt x="66729" y="0"/>
                  </a:lnTo>
                  <a:lnTo>
                    <a:pt x="87406" y="4699"/>
                  </a:lnTo>
                  <a:lnTo>
                    <a:pt x="111529" y="5639"/>
                  </a:lnTo>
                  <a:close/>
                </a:path>
              </a:pathLst>
            </a:custGeom>
            <a:grpFill/>
            <a:ln w="6248" cap="rnd">
              <a:solidFill>
                <a:srgbClr val="0070C0"/>
              </a:solidFill>
              <a:prstDash val="solid"/>
              <a:round/>
            </a:ln>
          </p:spPr>
          <p:txBody>
            <a:bodyPr rtlCol="0" anchor="ctr"/>
            <a:lstStyle/>
            <a:p>
              <a:endParaRPr lang="vi-VN"/>
            </a:p>
          </p:txBody>
        </p:sp>
        <p:sp>
          <p:nvSpPr>
            <p:cNvPr id="136" name="Freeform: Shape 135">
              <a:extLst>
                <a:ext uri="{FF2B5EF4-FFF2-40B4-BE49-F238E27FC236}">
                  <a16:creationId xmlns:a16="http://schemas.microsoft.com/office/drawing/2014/main" id="{2DFD6F3C-4F8A-4BC1-90E1-AE86AE158BC4}"/>
                </a:ext>
              </a:extLst>
            </p:cNvPr>
            <p:cNvSpPr/>
            <p:nvPr/>
          </p:nvSpPr>
          <p:spPr>
            <a:xfrm>
              <a:off x="3719298" y="498795"/>
              <a:ext cx="638785" cy="333647"/>
            </a:xfrm>
            <a:custGeom>
              <a:avLst/>
              <a:gdLst>
                <a:gd name="connsiteX0" fmla="*/ 526003 w 638785"/>
                <a:gd name="connsiteY0" fmla="*/ 320803 h 333647"/>
                <a:gd name="connsiteX1" fmla="*/ 524437 w 638785"/>
                <a:gd name="connsiteY1" fmla="*/ 322056 h 333647"/>
                <a:gd name="connsiteX2" fmla="*/ 510339 w 638785"/>
                <a:gd name="connsiteY2" fmla="*/ 329575 h 333647"/>
                <a:gd name="connsiteX3" fmla="*/ 501567 w 638785"/>
                <a:gd name="connsiteY3" fmla="*/ 332081 h 333647"/>
                <a:gd name="connsiteX4" fmla="*/ 492169 w 638785"/>
                <a:gd name="connsiteY4" fmla="*/ 333334 h 333647"/>
                <a:gd name="connsiteX5" fmla="*/ 480577 w 638785"/>
                <a:gd name="connsiteY5" fmla="*/ 333647 h 333647"/>
                <a:gd name="connsiteX6" fmla="*/ 468673 w 638785"/>
                <a:gd name="connsiteY6" fmla="*/ 332394 h 333647"/>
                <a:gd name="connsiteX7" fmla="*/ 456455 w 638785"/>
                <a:gd name="connsiteY7" fmla="*/ 327695 h 333647"/>
                <a:gd name="connsiteX8" fmla="*/ 421053 w 638785"/>
                <a:gd name="connsiteY8" fmla="*/ 303572 h 333647"/>
                <a:gd name="connsiteX9" fmla="*/ 415101 w 638785"/>
                <a:gd name="connsiteY9" fmla="*/ 301379 h 333647"/>
                <a:gd name="connsiteX10" fmla="*/ 409149 w 638785"/>
                <a:gd name="connsiteY10" fmla="*/ 301066 h 333647"/>
                <a:gd name="connsiteX11" fmla="*/ 401630 w 638785"/>
                <a:gd name="connsiteY11" fmla="*/ 303259 h 333647"/>
                <a:gd name="connsiteX12" fmla="*/ 395364 w 638785"/>
                <a:gd name="connsiteY12" fmla="*/ 306392 h 333647"/>
                <a:gd name="connsiteX13" fmla="*/ 381266 w 638785"/>
                <a:gd name="connsiteY13" fmla="*/ 319236 h 333647"/>
                <a:gd name="connsiteX14" fmla="*/ 368108 w 638785"/>
                <a:gd name="connsiteY14" fmla="*/ 318296 h 333647"/>
                <a:gd name="connsiteX15" fmla="*/ 361843 w 638785"/>
                <a:gd name="connsiteY15" fmla="*/ 313284 h 333647"/>
                <a:gd name="connsiteX16" fmla="*/ 357770 w 638785"/>
                <a:gd name="connsiteY16" fmla="*/ 307645 h 333647"/>
                <a:gd name="connsiteX17" fmla="*/ 356830 w 638785"/>
                <a:gd name="connsiteY17" fmla="*/ 301379 h 333647"/>
                <a:gd name="connsiteX18" fmla="*/ 357144 w 638785"/>
                <a:gd name="connsiteY18" fmla="*/ 290101 h 333647"/>
                <a:gd name="connsiteX19" fmla="*/ 355577 w 638785"/>
                <a:gd name="connsiteY19" fmla="*/ 285402 h 333647"/>
                <a:gd name="connsiteX20" fmla="*/ 348372 w 638785"/>
                <a:gd name="connsiteY20" fmla="*/ 278823 h 333647"/>
                <a:gd name="connsiteX21" fmla="*/ 345552 w 638785"/>
                <a:gd name="connsiteY21" fmla="*/ 275376 h 333647"/>
                <a:gd name="connsiteX22" fmla="*/ 344925 w 638785"/>
                <a:gd name="connsiteY22" fmla="*/ 271304 h 333647"/>
                <a:gd name="connsiteX23" fmla="*/ 345239 w 638785"/>
                <a:gd name="connsiteY23" fmla="*/ 262219 h 333647"/>
                <a:gd name="connsiteX24" fmla="*/ 341166 w 638785"/>
                <a:gd name="connsiteY24" fmla="*/ 258459 h 333647"/>
                <a:gd name="connsiteX25" fmla="*/ 334274 w 638785"/>
                <a:gd name="connsiteY25" fmla="*/ 256893 h 333647"/>
                <a:gd name="connsiteX26" fmla="*/ 319863 w 638785"/>
                <a:gd name="connsiteY26" fmla="*/ 257833 h 333647"/>
                <a:gd name="connsiteX27" fmla="*/ 297933 w 638785"/>
                <a:gd name="connsiteY27" fmla="*/ 264725 h 333647"/>
                <a:gd name="connsiteX28" fmla="*/ 292607 w 638785"/>
                <a:gd name="connsiteY28" fmla="*/ 267544 h 333647"/>
                <a:gd name="connsiteX29" fmla="*/ 284775 w 638785"/>
                <a:gd name="connsiteY29" fmla="*/ 272870 h 333647"/>
                <a:gd name="connsiteX30" fmla="*/ 274123 w 638785"/>
                <a:gd name="connsiteY30" fmla="*/ 276943 h 333647"/>
                <a:gd name="connsiteX31" fmla="*/ 267544 w 638785"/>
                <a:gd name="connsiteY31" fmla="*/ 280702 h 333647"/>
                <a:gd name="connsiteX32" fmla="*/ 260965 w 638785"/>
                <a:gd name="connsiteY32" fmla="*/ 285402 h 333647"/>
                <a:gd name="connsiteX33" fmla="*/ 254700 w 638785"/>
                <a:gd name="connsiteY33" fmla="*/ 287908 h 333647"/>
                <a:gd name="connsiteX34" fmla="*/ 248434 w 638785"/>
                <a:gd name="connsiteY34" fmla="*/ 289161 h 333647"/>
                <a:gd name="connsiteX35" fmla="*/ 240289 w 638785"/>
                <a:gd name="connsiteY35" fmla="*/ 287908 h 333647"/>
                <a:gd name="connsiteX36" fmla="*/ 232770 w 638785"/>
                <a:gd name="connsiteY36" fmla="*/ 284775 h 333647"/>
                <a:gd name="connsiteX37" fmla="*/ 220865 w 638785"/>
                <a:gd name="connsiteY37" fmla="*/ 273810 h 333647"/>
                <a:gd name="connsiteX38" fmla="*/ 215853 w 638785"/>
                <a:gd name="connsiteY38" fmla="*/ 264412 h 333647"/>
                <a:gd name="connsiteX39" fmla="*/ 213346 w 638785"/>
                <a:gd name="connsiteY39" fmla="*/ 255013 h 333647"/>
                <a:gd name="connsiteX40" fmla="*/ 211780 w 638785"/>
                <a:gd name="connsiteY40" fmla="*/ 247181 h 333647"/>
                <a:gd name="connsiteX41" fmla="*/ 209274 w 638785"/>
                <a:gd name="connsiteY41" fmla="*/ 239975 h 333647"/>
                <a:gd name="connsiteX42" fmla="*/ 202068 w 638785"/>
                <a:gd name="connsiteY42" fmla="*/ 227757 h 333647"/>
                <a:gd name="connsiteX43" fmla="*/ 199562 w 638785"/>
                <a:gd name="connsiteY43" fmla="*/ 222118 h 333647"/>
                <a:gd name="connsiteX44" fmla="*/ 197995 w 638785"/>
                <a:gd name="connsiteY44" fmla="*/ 216166 h 333647"/>
                <a:gd name="connsiteX45" fmla="*/ 197682 w 638785"/>
                <a:gd name="connsiteY45" fmla="*/ 209900 h 333647"/>
                <a:gd name="connsiteX46" fmla="*/ 198935 w 638785"/>
                <a:gd name="connsiteY46" fmla="*/ 203634 h 333647"/>
                <a:gd name="connsiteX47" fmla="*/ 203321 w 638785"/>
                <a:gd name="connsiteY47" fmla="*/ 191103 h 333647"/>
                <a:gd name="connsiteX48" fmla="*/ 204888 w 638785"/>
                <a:gd name="connsiteY48" fmla="*/ 185777 h 333647"/>
                <a:gd name="connsiteX49" fmla="*/ 204574 w 638785"/>
                <a:gd name="connsiteY49" fmla="*/ 181078 h 333647"/>
                <a:gd name="connsiteX50" fmla="*/ 203321 w 638785"/>
                <a:gd name="connsiteY50" fmla="*/ 177945 h 333647"/>
                <a:gd name="connsiteX51" fmla="*/ 200502 w 638785"/>
                <a:gd name="connsiteY51" fmla="*/ 176066 h 333647"/>
                <a:gd name="connsiteX52" fmla="*/ 187657 w 638785"/>
                <a:gd name="connsiteY52" fmla="*/ 172933 h 333647"/>
                <a:gd name="connsiteX53" fmla="*/ 182331 w 638785"/>
                <a:gd name="connsiteY53" fmla="*/ 172933 h 333647"/>
                <a:gd name="connsiteX54" fmla="*/ 175752 w 638785"/>
                <a:gd name="connsiteY54" fmla="*/ 175126 h 333647"/>
                <a:gd name="connsiteX55" fmla="*/ 168860 w 638785"/>
                <a:gd name="connsiteY55" fmla="*/ 178885 h 333647"/>
                <a:gd name="connsiteX56" fmla="*/ 149750 w 638785"/>
                <a:gd name="connsiteY56" fmla="*/ 194236 h 333647"/>
                <a:gd name="connsiteX57" fmla="*/ 134712 w 638785"/>
                <a:gd name="connsiteY57" fmla="*/ 215226 h 333647"/>
                <a:gd name="connsiteX58" fmla="*/ 115602 w 638785"/>
                <a:gd name="connsiteY58" fmla="*/ 233710 h 333647"/>
                <a:gd name="connsiteX59" fmla="*/ 95238 w 638785"/>
                <a:gd name="connsiteY59" fmla="*/ 201128 h 333647"/>
                <a:gd name="connsiteX60" fmla="*/ 82394 w 638785"/>
                <a:gd name="connsiteY60" fmla="*/ 170113 h 333647"/>
                <a:gd name="connsiteX61" fmla="*/ 75815 w 638785"/>
                <a:gd name="connsiteY61" fmla="*/ 160401 h 333647"/>
                <a:gd name="connsiteX62" fmla="*/ 66416 w 638785"/>
                <a:gd name="connsiteY62" fmla="*/ 149750 h 333647"/>
                <a:gd name="connsiteX63" fmla="*/ 2820 w 638785"/>
                <a:gd name="connsiteY63" fmla="*/ 112782 h 333647"/>
                <a:gd name="connsiteX64" fmla="*/ 0 w 638785"/>
                <a:gd name="connsiteY64" fmla="*/ 107770 h 333647"/>
                <a:gd name="connsiteX65" fmla="*/ 2506 w 638785"/>
                <a:gd name="connsiteY65" fmla="*/ 102757 h 333647"/>
                <a:gd name="connsiteX66" fmla="*/ 26942 w 638785"/>
                <a:gd name="connsiteY66" fmla="*/ 85526 h 333647"/>
                <a:gd name="connsiteX67" fmla="*/ 34461 w 638785"/>
                <a:gd name="connsiteY67" fmla="*/ 77068 h 333647"/>
                <a:gd name="connsiteX68" fmla="*/ 41353 w 638785"/>
                <a:gd name="connsiteY68" fmla="*/ 68609 h 333647"/>
                <a:gd name="connsiteX69" fmla="*/ 50125 w 638785"/>
                <a:gd name="connsiteY69" fmla="*/ 54198 h 333647"/>
                <a:gd name="connsiteX70" fmla="*/ 54198 w 638785"/>
                <a:gd name="connsiteY70" fmla="*/ 49186 h 333647"/>
                <a:gd name="connsiteX71" fmla="*/ 58271 w 638785"/>
                <a:gd name="connsiteY71" fmla="*/ 45426 h 333647"/>
                <a:gd name="connsiteX72" fmla="*/ 62657 w 638785"/>
                <a:gd name="connsiteY72" fmla="*/ 43233 h 333647"/>
                <a:gd name="connsiteX73" fmla="*/ 67356 w 638785"/>
                <a:gd name="connsiteY73" fmla="*/ 43233 h 333647"/>
                <a:gd name="connsiteX74" fmla="*/ 77381 w 638785"/>
                <a:gd name="connsiteY74" fmla="*/ 45113 h 333647"/>
                <a:gd name="connsiteX75" fmla="*/ 81767 w 638785"/>
                <a:gd name="connsiteY75" fmla="*/ 41980 h 333647"/>
                <a:gd name="connsiteX76" fmla="*/ 85840 w 638785"/>
                <a:gd name="connsiteY76" fmla="*/ 34461 h 333647"/>
                <a:gd name="connsiteX77" fmla="*/ 91166 w 638785"/>
                <a:gd name="connsiteY77" fmla="*/ 5639 h 333647"/>
                <a:gd name="connsiteX78" fmla="*/ 92419 w 638785"/>
                <a:gd name="connsiteY78" fmla="*/ 3446 h 333647"/>
                <a:gd name="connsiteX79" fmla="*/ 95865 w 638785"/>
                <a:gd name="connsiteY79" fmla="*/ 1253 h 333647"/>
                <a:gd name="connsiteX80" fmla="*/ 101817 w 638785"/>
                <a:gd name="connsiteY80" fmla="*/ 0 h 333647"/>
                <a:gd name="connsiteX81" fmla="*/ 101817 w 638785"/>
                <a:gd name="connsiteY81" fmla="*/ 2193 h 333647"/>
                <a:gd name="connsiteX82" fmla="*/ 103697 w 638785"/>
                <a:gd name="connsiteY82" fmla="*/ 10965 h 333647"/>
                <a:gd name="connsiteX83" fmla="*/ 108709 w 638785"/>
                <a:gd name="connsiteY83" fmla="*/ 18170 h 333647"/>
                <a:gd name="connsiteX84" fmla="*/ 114662 w 638785"/>
                <a:gd name="connsiteY84" fmla="*/ 20677 h 333647"/>
                <a:gd name="connsiteX85" fmla="*/ 145050 w 638785"/>
                <a:gd name="connsiteY85" fmla="*/ 21930 h 333647"/>
                <a:gd name="connsiteX86" fmla="*/ 156955 w 638785"/>
                <a:gd name="connsiteY86" fmla="*/ 25689 h 333647"/>
                <a:gd name="connsiteX87" fmla="*/ 167607 w 638785"/>
                <a:gd name="connsiteY87" fmla="*/ 25376 h 333647"/>
                <a:gd name="connsiteX88" fmla="*/ 171993 w 638785"/>
                <a:gd name="connsiteY88" fmla="*/ 28196 h 333647"/>
                <a:gd name="connsiteX89" fmla="*/ 180138 w 638785"/>
                <a:gd name="connsiteY89" fmla="*/ 36654 h 333647"/>
                <a:gd name="connsiteX90" fmla="*/ 185151 w 638785"/>
                <a:gd name="connsiteY90" fmla="*/ 39160 h 333647"/>
                <a:gd name="connsiteX91" fmla="*/ 190163 w 638785"/>
                <a:gd name="connsiteY91" fmla="*/ 40727 h 333647"/>
                <a:gd name="connsiteX92" fmla="*/ 195176 w 638785"/>
                <a:gd name="connsiteY92" fmla="*/ 43233 h 333647"/>
                <a:gd name="connsiteX93" fmla="*/ 199875 w 638785"/>
                <a:gd name="connsiteY93" fmla="*/ 47932 h 333647"/>
                <a:gd name="connsiteX94" fmla="*/ 205514 w 638785"/>
                <a:gd name="connsiteY94" fmla="*/ 56704 h 333647"/>
                <a:gd name="connsiteX95" fmla="*/ 229324 w 638785"/>
                <a:gd name="connsiteY95" fmla="*/ 83960 h 333647"/>
                <a:gd name="connsiteX96" fmla="*/ 237156 w 638785"/>
                <a:gd name="connsiteY96" fmla="*/ 89599 h 333647"/>
                <a:gd name="connsiteX97" fmla="*/ 240915 w 638785"/>
                <a:gd name="connsiteY97" fmla="*/ 88346 h 333647"/>
                <a:gd name="connsiteX98" fmla="*/ 244048 w 638785"/>
                <a:gd name="connsiteY98" fmla="*/ 81141 h 333647"/>
                <a:gd name="connsiteX99" fmla="*/ 246554 w 638785"/>
                <a:gd name="connsiteY99" fmla="*/ 78948 h 333647"/>
                <a:gd name="connsiteX100" fmla="*/ 251254 w 638785"/>
                <a:gd name="connsiteY100" fmla="*/ 78008 h 333647"/>
                <a:gd name="connsiteX101" fmla="*/ 258459 w 638785"/>
                <a:gd name="connsiteY101" fmla="*/ 80201 h 333647"/>
                <a:gd name="connsiteX102" fmla="*/ 262532 w 638785"/>
                <a:gd name="connsiteY102" fmla="*/ 80514 h 333647"/>
                <a:gd name="connsiteX103" fmla="*/ 276003 w 638785"/>
                <a:gd name="connsiteY103" fmla="*/ 78948 h 333647"/>
                <a:gd name="connsiteX104" fmla="*/ 282895 w 638785"/>
                <a:gd name="connsiteY104" fmla="*/ 77068 h 333647"/>
                <a:gd name="connsiteX105" fmla="*/ 288221 w 638785"/>
                <a:gd name="connsiteY105" fmla="*/ 73622 h 333647"/>
                <a:gd name="connsiteX106" fmla="*/ 295113 w 638785"/>
                <a:gd name="connsiteY106" fmla="*/ 59211 h 333647"/>
                <a:gd name="connsiteX107" fmla="*/ 298873 w 638785"/>
                <a:gd name="connsiteY107" fmla="*/ 57018 h 333647"/>
                <a:gd name="connsiteX108" fmla="*/ 332394 w 638785"/>
                <a:gd name="connsiteY108" fmla="*/ 54511 h 333647"/>
                <a:gd name="connsiteX109" fmla="*/ 355577 w 638785"/>
                <a:gd name="connsiteY109" fmla="*/ 57331 h 333647"/>
                <a:gd name="connsiteX110" fmla="*/ 371555 w 638785"/>
                <a:gd name="connsiteY110" fmla="*/ 61404 h 333647"/>
                <a:gd name="connsiteX111" fmla="*/ 385339 w 638785"/>
                <a:gd name="connsiteY111" fmla="*/ 70176 h 333647"/>
                <a:gd name="connsiteX112" fmla="*/ 394111 w 638785"/>
                <a:gd name="connsiteY112" fmla="*/ 86153 h 333647"/>
                <a:gd name="connsiteX113" fmla="*/ 395991 w 638785"/>
                <a:gd name="connsiteY113" fmla="*/ 103070 h 333647"/>
                <a:gd name="connsiteX114" fmla="*/ 398810 w 638785"/>
                <a:gd name="connsiteY114" fmla="*/ 108709 h 333647"/>
                <a:gd name="connsiteX115" fmla="*/ 407896 w 638785"/>
                <a:gd name="connsiteY115" fmla="*/ 112782 h 333647"/>
                <a:gd name="connsiteX116" fmla="*/ 416981 w 638785"/>
                <a:gd name="connsiteY116" fmla="*/ 114349 h 333647"/>
                <a:gd name="connsiteX117" fmla="*/ 425439 w 638785"/>
                <a:gd name="connsiteY117" fmla="*/ 114349 h 333647"/>
                <a:gd name="connsiteX118" fmla="*/ 433585 w 638785"/>
                <a:gd name="connsiteY118" fmla="*/ 113095 h 333647"/>
                <a:gd name="connsiteX119" fmla="*/ 494049 w 638785"/>
                <a:gd name="connsiteY119" fmla="*/ 97118 h 333647"/>
                <a:gd name="connsiteX120" fmla="*/ 500627 w 638785"/>
                <a:gd name="connsiteY120" fmla="*/ 93359 h 333647"/>
                <a:gd name="connsiteX121" fmla="*/ 502507 w 638785"/>
                <a:gd name="connsiteY121" fmla="*/ 82707 h 333647"/>
                <a:gd name="connsiteX122" fmla="*/ 506580 w 638785"/>
                <a:gd name="connsiteY122" fmla="*/ 80201 h 333647"/>
                <a:gd name="connsiteX123" fmla="*/ 512532 w 638785"/>
                <a:gd name="connsiteY123" fmla="*/ 81767 h 333647"/>
                <a:gd name="connsiteX124" fmla="*/ 519111 w 638785"/>
                <a:gd name="connsiteY124" fmla="*/ 84900 h 333647"/>
                <a:gd name="connsiteX125" fmla="*/ 540415 w 638785"/>
                <a:gd name="connsiteY125" fmla="*/ 90226 h 333647"/>
                <a:gd name="connsiteX126" fmla="*/ 546680 w 638785"/>
                <a:gd name="connsiteY126" fmla="*/ 93985 h 333647"/>
                <a:gd name="connsiteX127" fmla="*/ 551066 w 638785"/>
                <a:gd name="connsiteY127" fmla="*/ 100564 h 333647"/>
                <a:gd name="connsiteX128" fmla="*/ 554199 w 638785"/>
                <a:gd name="connsiteY128" fmla="*/ 108083 h 333647"/>
                <a:gd name="connsiteX129" fmla="*/ 558898 w 638785"/>
                <a:gd name="connsiteY129" fmla="*/ 113722 h 333647"/>
                <a:gd name="connsiteX130" fmla="*/ 568297 w 638785"/>
                <a:gd name="connsiteY130" fmla="*/ 115288 h 333647"/>
                <a:gd name="connsiteX131" fmla="*/ 571430 w 638785"/>
                <a:gd name="connsiteY131" fmla="*/ 113409 h 333647"/>
                <a:gd name="connsiteX132" fmla="*/ 574876 w 638785"/>
                <a:gd name="connsiteY132" fmla="*/ 107143 h 333647"/>
                <a:gd name="connsiteX133" fmla="*/ 578635 w 638785"/>
                <a:gd name="connsiteY133" fmla="*/ 105890 h 333647"/>
                <a:gd name="connsiteX134" fmla="*/ 583021 w 638785"/>
                <a:gd name="connsiteY134" fmla="*/ 106830 h 333647"/>
                <a:gd name="connsiteX135" fmla="*/ 586154 w 638785"/>
                <a:gd name="connsiteY135" fmla="*/ 109649 h 333647"/>
                <a:gd name="connsiteX136" fmla="*/ 590540 w 638785"/>
                <a:gd name="connsiteY136" fmla="*/ 115915 h 333647"/>
                <a:gd name="connsiteX137" fmla="*/ 603385 w 638785"/>
                <a:gd name="connsiteY137" fmla="*/ 125940 h 333647"/>
                <a:gd name="connsiteX138" fmla="*/ 610277 w 638785"/>
                <a:gd name="connsiteY138" fmla="*/ 137845 h 333647"/>
                <a:gd name="connsiteX139" fmla="*/ 609964 w 638785"/>
                <a:gd name="connsiteY139" fmla="*/ 139098 h 333647"/>
                <a:gd name="connsiteX140" fmla="*/ 616229 w 638785"/>
                <a:gd name="connsiteY140" fmla="*/ 139411 h 333647"/>
                <a:gd name="connsiteX141" fmla="*/ 625941 w 638785"/>
                <a:gd name="connsiteY141" fmla="*/ 138471 h 333647"/>
                <a:gd name="connsiteX142" fmla="*/ 635026 w 638785"/>
                <a:gd name="connsiteY142" fmla="*/ 139411 h 333647"/>
                <a:gd name="connsiteX143" fmla="*/ 638786 w 638785"/>
                <a:gd name="connsiteY143" fmla="*/ 145364 h 333647"/>
                <a:gd name="connsiteX144" fmla="*/ 635966 w 638785"/>
                <a:gd name="connsiteY144" fmla="*/ 151003 h 333647"/>
                <a:gd name="connsiteX145" fmla="*/ 621868 w 638785"/>
                <a:gd name="connsiteY145" fmla="*/ 159148 h 333647"/>
                <a:gd name="connsiteX146" fmla="*/ 616856 w 638785"/>
                <a:gd name="connsiteY146" fmla="*/ 163847 h 333647"/>
                <a:gd name="connsiteX147" fmla="*/ 613723 w 638785"/>
                <a:gd name="connsiteY147" fmla="*/ 171680 h 333647"/>
                <a:gd name="connsiteX148" fmla="*/ 612156 w 638785"/>
                <a:gd name="connsiteY148" fmla="*/ 186404 h 333647"/>
                <a:gd name="connsiteX149" fmla="*/ 608397 w 638785"/>
                <a:gd name="connsiteY149" fmla="*/ 194549 h 333647"/>
                <a:gd name="connsiteX150" fmla="*/ 598999 w 638785"/>
                <a:gd name="connsiteY150" fmla="*/ 208960 h 333647"/>
                <a:gd name="connsiteX151" fmla="*/ 595866 w 638785"/>
                <a:gd name="connsiteY151" fmla="*/ 216166 h 333647"/>
                <a:gd name="connsiteX152" fmla="*/ 588660 w 638785"/>
                <a:gd name="connsiteY152" fmla="*/ 239662 h 333647"/>
                <a:gd name="connsiteX153" fmla="*/ 583335 w 638785"/>
                <a:gd name="connsiteY153" fmla="*/ 244361 h 333647"/>
                <a:gd name="connsiteX154" fmla="*/ 574249 w 638785"/>
                <a:gd name="connsiteY154" fmla="*/ 244675 h 333647"/>
                <a:gd name="connsiteX155" fmla="*/ 567357 w 638785"/>
                <a:gd name="connsiteY155" fmla="*/ 239349 h 333647"/>
                <a:gd name="connsiteX156" fmla="*/ 562658 w 638785"/>
                <a:gd name="connsiteY156" fmla="*/ 231517 h 333647"/>
                <a:gd name="connsiteX157" fmla="*/ 557645 w 638785"/>
                <a:gd name="connsiteY157" fmla="*/ 225564 h 333647"/>
                <a:gd name="connsiteX158" fmla="*/ 549186 w 638785"/>
                <a:gd name="connsiteY158" fmla="*/ 226504 h 333647"/>
                <a:gd name="connsiteX159" fmla="*/ 544800 w 638785"/>
                <a:gd name="connsiteY159" fmla="*/ 232457 h 333647"/>
                <a:gd name="connsiteX160" fmla="*/ 541041 w 638785"/>
                <a:gd name="connsiteY160" fmla="*/ 241855 h 333647"/>
                <a:gd name="connsiteX161" fmla="*/ 531329 w 638785"/>
                <a:gd name="connsiteY161" fmla="*/ 288848 h 333647"/>
                <a:gd name="connsiteX162" fmla="*/ 529450 w 638785"/>
                <a:gd name="connsiteY162" fmla="*/ 292607 h 333647"/>
                <a:gd name="connsiteX163" fmla="*/ 524750 w 638785"/>
                <a:gd name="connsiteY163" fmla="*/ 299499 h 333647"/>
                <a:gd name="connsiteX164" fmla="*/ 523497 w 638785"/>
                <a:gd name="connsiteY164" fmla="*/ 304825 h 333647"/>
                <a:gd name="connsiteX165" fmla="*/ 523497 w 638785"/>
                <a:gd name="connsiteY165" fmla="*/ 309524 h 333647"/>
                <a:gd name="connsiteX166" fmla="*/ 526003 w 638785"/>
                <a:gd name="connsiteY166" fmla="*/ 320803 h 33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638785" h="333647">
                  <a:moveTo>
                    <a:pt x="526003" y="320803"/>
                  </a:moveTo>
                  <a:lnTo>
                    <a:pt x="524437" y="322056"/>
                  </a:lnTo>
                  <a:lnTo>
                    <a:pt x="510339" y="329575"/>
                  </a:lnTo>
                  <a:lnTo>
                    <a:pt x="501567" y="332081"/>
                  </a:lnTo>
                  <a:lnTo>
                    <a:pt x="492169" y="333334"/>
                  </a:lnTo>
                  <a:lnTo>
                    <a:pt x="480577" y="333647"/>
                  </a:lnTo>
                  <a:lnTo>
                    <a:pt x="468673" y="332394"/>
                  </a:lnTo>
                  <a:lnTo>
                    <a:pt x="456455" y="327695"/>
                  </a:lnTo>
                  <a:lnTo>
                    <a:pt x="421053" y="303572"/>
                  </a:lnTo>
                  <a:lnTo>
                    <a:pt x="415101" y="301379"/>
                  </a:lnTo>
                  <a:lnTo>
                    <a:pt x="409149" y="301066"/>
                  </a:lnTo>
                  <a:lnTo>
                    <a:pt x="401630" y="303259"/>
                  </a:lnTo>
                  <a:lnTo>
                    <a:pt x="395364" y="306392"/>
                  </a:lnTo>
                  <a:lnTo>
                    <a:pt x="381266" y="319236"/>
                  </a:lnTo>
                  <a:lnTo>
                    <a:pt x="368108" y="318296"/>
                  </a:lnTo>
                  <a:lnTo>
                    <a:pt x="361843" y="313284"/>
                  </a:lnTo>
                  <a:lnTo>
                    <a:pt x="357770" y="307645"/>
                  </a:lnTo>
                  <a:lnTo>
                    <a:pt x="356830" y="301379"/>
                  </a:lnTo>
                  <a:lnTo>
                    <a:pt x="357144" y="290101"/>
                  </a:lnTo>
                  <a:lnTo>
                    <a:pt x="355577" y="285402"/>
                  </a:lnTo>
                  <a:lnTo>
                    <a:pt x="348372" y="278823"/>
                  </a:lnTo>
                  <a:lnTo>
                    <a:pt x="345552" y="275376"/>
                  </a:lnTo>
                  <a:lnTo>
                    <a:pt x="344925" y="271304"/>
                  </a:lnTo>
                  <a:lnTo>
                    <a:pt x="345239" y="262219"/>
                  </a:lnTo>
                  <a:lnTo>
                    <a:pt x="341166" y="258459"/>
                  </a:lnTo>
                  <a:lnTo>
                    <a:pt x="334274" y="256893"/>
                  </a:lnTo>
                  <a:lnTo>
                    <a:pt x="319863" y="257833"/>
                  </a:lnTo>
                  <a:lnTo>
                    <a:pt x="297933" y="264725"/>
                  </a:lnTo>
                  <a:lnTo>
                    <a:pt x="292607" y="267544"/>
                  </a:lnTo>
                  <a:lnTo>
                    <a:pt x="284775" y="272870"/>
                  </a:lnTo>
                  <a:lnTo>
                    <a:pt x="274123" y="276943"/>
                  </a:lnTo>
                  <a:lnTo>
                    <a:pt x="267544" y="280702"/>
                  </a:lnTo>
                  <a:lnTo>
                    <a:pt x="260965" y="285402"/>
                  </a:lnTo>
                  <a:lnTo>
                    <a:pt x="254700" y="287908"/>
                  </a:lnTo>
                  <a:lnTo>
                    <a:pt x="248434" y="289161"/>
                  </a:lnTo>
                  <a:lnTo>
                    <a:pt x="240289" y="287908"/>
                  </a:lnTo>
                  <a:lnTo>
                    <a:pt x="232770" y="284775"/>
                  </a:lnTo>
                  <a:lnTo>
                    <a:pt x="220865" y="273810"/>
                  </a:lnTo>
                  <a:lnTo>
                    <a:pt x="215853" y="264412"/>
                  </a:lnTo>
                  <a:lnTo>
                    <a:pt x="213346" y="255013"/>
                  </a:lnTo>
                  <a:lnTo>
                    <a:pt x="211780" y="247181"/>
                  </a:lnTo>
                  <a:lnTo>
                    <a:pt x="209274" y="239975"/>
                  </a:lnTo>
                  <a:lnTo>
                    <a:pt x="202068" y="227757"/>
                  </a:lnTo>
                  <a:lnTo>
                    <a:pt x="199562" y="222118"/>
                  </a:lnTo>
                  <a:lnTo>
                    <a:pt x="197995" y="216166"/>
                  </a:lnTo>
                  <a:lnTo>
                    <a:pt x="197682" y="209900"/>
                  </a:lnTo>
                  <a:lnTo>
                    <a:pt x="198935" y="203634"/>
                  </a:lnTo>
                  <a:lnTo>
                    <a:pt x="203321" y="191103"/>
                  </a:lnTo>
                  <a:lnTo>
                    <a:pt x="204888" y="185777"/>
                  </a:lnTo>
                  <a:lnTo>
                    <a:pt x="204574" y="181078"/>
                  </a:lnTo>
                  <a:lnTo>
                    <a:pt x="203321" y="177945"/>
                  </a:lnTo>
                  <a:lnTo>
                    <a:pt x="200502" y="176066"/>
                  </a:lnTo>
                  <a:lnTo>
                    <a:pt x="187657" y="172933"/>
                  </a:lnTo>
                  <a:lnTo>
                    <a:pt x="182331" y="172933"/>
                  </a:lnTo>
                  <a:lnTo>
                    <a:pt x="175752" y="175126"/>
                  </a:lnTo>
                  <a:lnTo>
                    <a:pt x="168860" y="178885"/>
                  </a:lnTo>
                  <a:lnTo>
                    <a:pt x="149750" y="194236"/>
                  </a:lnTo>
                  <a:lnTo>
                    <a:pt x="134712" y="215226"/>
                  </a:lnTo>
                  <a:lnTo>
                    <a:pt x="115602" y="233710"/>
                  </a:lnTo>
                  <a:lnTo>
                    <a:pt x="95238" y="201128"/>
                  </a:lnTo>
                  <a:lnTo>
                    <a:pt x="82394" y="170113"/>
                  </a:lnTo>
                  <a:lnTo>
                    <a:pt x="75815" y="160401"/>
                  </a:lnTo>
                  <a:lnTo>
                    <a:pt x="66416" y="149750"/>
                  </a:lnTo>
                  <a:lnTo>
                    <a:pt x="2820" y="112782"/>
                  </a:lnTo>
                  <a:lnTo>
                    <a:pt x="0" y="107770"/>
                  </a:lnTo>
                  <a:lnTo>
                    <a:pt x="2506" y="102757"/>
                  </a:lnTo>
                  <a:lnTo>
                    <a:pt x="26942" y="85526"/>
                  </a:lnTo>
                  <a:lnTo>
                    <a:pt x="34461" y="77068"/>
                  </a:lnTo>
                  <a:lnTo>
                    <a:pt x="41353" y="68609"/>
                  </a:lnTo>
                  <a:lnTo>
                    <a:pt x="50125" y="54198"/>
                  </a:lnTo>
                  <a:lnTo>
                    <a:pt x="54198" y="49186"/>
                  </a:lnTo>
                  <a:lnTo>
                    <a:pt x="58271" y="45426"/>
                  </a:lnTo>
                  <a:lnTo>
                    <a:pt x="62657" y="43233"/>
                  </a:lnTo>
                  <a:lnTo>
                    <a:pt x="67356" y="43233"/>
                  </a:lnTo>
                  <a:lnTo>
                    <a:pt x="77381" y="45113"/>
                  </a:lnTo>
                  <a:lnTo>
                    <a:pt x="81767" y="41980"/>
                  </a:lnTo>
                  <a:lnTo>
                    <a:pt x="85840" y="34461"/>
                  </a:lnTo>
                  <a:lnTo>
                    <a:pt x="91166" y="5639"/>
                  </a:lnTo>
                  <a:lnTo>
                    <a:pt x="92419" y="3446"/>
                  </a:lnTo>
                  <a:lnTo>
                    <a:pt x="95865" y="1253"/>
                  </a:lnTo>
                  <a:lnTo>
                    <a:pt x="101817" y="0"/>
                  </a:lnTo>
                  <a:lnTo>
                    <a:pt x="101817" y="2193"/>
                  </a:lnTo>
                  <a:lnTo>
                    <a:pt x="103697" y="10965"/>
                  </a:lnTo>
                  <a:lnTo>
                    <a:pt x="108709" y="18170"/>
                  </a:lnTo>
                  <a:lnTo>
                    <a:pt x="114662" y="20677"/>
                  </a:lnTo>
                  <a:lnTo>
                    <a:pt x="145050" y="21930"/>
                  </a:lnTo>
                  <a:lnTo>
                    <a:pt x="156955" y="25689"/>
                  </a:lnTo>
                  <a:lnTo>
                    <a:pt x="167607" y="25376"/>
                  </a:lnTo>
                  <a:lnTo>
                    <a:pt x="171993" y="28196"/>
                  </a:lnTo>
                  <a:lnTo>
                    <a:pt x="180138" y="36654"/>
                  </a:lnTo>
                  <a:lnTo>
                    <a:pt x="185151" y="39160"/>
                  </a:lnTo>
                  <a:lnTo>
                    <a:pt x="190163" y="40727"/>
                  </a:lnTo>
                  <a:lnTo>
                    <a:pt x="195176" y="43233"/>
                  </a:lnTo>
                  <a:lnTo>
                    <a:pt x="199875" y="47932"/>
                  </a:lnTo>
                  <a:lnTo>
                    <a:pt x="205514" y="56704"/>
                  </a:lnTo>
                  <a:lnTo>
                    <a:pt x="229324" y="83960"/>
                  </a:lnTo>
                  <a:lnTo>
                    <a:pt x="237156" y="89599"/>
                  </a:lnTo>
                  <a:lnTo>
                    <a:pt x="240915" y="88346"/>
                  </a:lnTo>
                  <a:lnTo>
                    <a:pt x="244048" y="81141"/>
                  </a:lnTo>
                  <a:lnTo>
                    <a:pt x="246554" y="78948"/>
                  </a:lnTo>
                  <a:lnTo>
                    <a:pt x="251254" y="78008"/>
                  </a:lnTo>
                  <a:lnTo>
                    <a:pt x="258459" y="80201"/>
                  </a:lnTo>
                  <a:lnTo>
                    <a:pt x="262532" y="80514"/>
                  </a:lnTo>
                  <a:lnTo>
                    <a:pt x="276003" y="78948"/>
                  </a:lnTo>
                  <a:lnTo>
                    <a:pt x="282895" y="77068"/>
                  </a:lnTo>
                  <a:lnTo>
                    <a:pt x="288221" y="73622"/>
                  </a:lnTo>
                  <a:lnTo>
                    <a:pt x="295113" y="59211"/>
                  </a:lnTo>
                  <a:lnTo>
                    <a:pt x="298873" y="57018"/>
                  </a:lnTo>
                  <a:lnTo>
                    <a:pt x="332394" y="54511"/>
                  </a:lnTo>
                  <a:lnTo>
                    <a:pt x="355577" y="57331"/>
                  </a:lnTo>
                  <a:lnTo>
                    <a:pt x="371555" y="61404"/>
                  </a:lnTo>
                  <a:lnTo>
                    <a:pt x="385339" y="70176"/>
                  </a:lnTo>
                  <a:lnTo>
                    <a:pt x="394111" y="86153"/>
                  </a:lnTo>
                  <a:lnTo>
                    <a:pt x="395991" y="103070"/>
                  </a:lnTo>
                  <a:lnTo>
                    <a:pt x="398810" y="108709"/>
                  </a:lnTo>
                  <a:lnTo>
                    <a:pt x="407896" y="112782"/>
                  </a:lnTo>
                  <a:lnTo>
                    <a:pt x="416981" y="114349"/>
                  </a:lnTo>
                  <a:lnTo>
                    <a:pt x="425439" y="114349"/>
                  </a:lnTo>
                  <a:lnTo>
                    <a:pt x="433585" y="113095"/>
                  </a:lnTo>
                  <a:lnTo>
                    <a:pt x="494049" y="97118"/>
                  </a:lnTo>
                  <a:lnTo>
                    <a:pt x="500627" y="93359"/>
                  </a:lnTo>
                  <a:lnTo>
                    <a:pt x="502507" y="82707"/>
                  </a:lnTo>
                  <a:lnTo>
                    <a:pt x="506580" y="80201"/>
                  </a:lnTo>
                  <a:lnTo>
                    <a:pt x="512532" y="81767"/>
                  </a:lnTo>
                  <a:lnTo>
                    <a:pt x="519111" y="84900"/>
                  </a:lnTo>
                  <a:lnTo>
                    <a:pt x="540415" y="90226"/>
                  </a:lnTo>
                  <a:lnTo>
                    <a:pt x="546680" y="93985"/>
                  </a:lnTo>
                  <a:lnTo>
                    <a:pt x="551066" y="100564"/>
                  </a:lnTo>
                  <a:lnTo>
                    <a:pt x="554199" y="108083"/>
                  </a:lnTo>
                  <a:lnTo>
                    <a:pt x="558898" y="113722"/>
                  </a:lnTo>
                  <a:lnTo>
                    <a:pt x="568297" y="115288"/>
                  </a:lnTo>
                  <a:lnTo>
                    <a:pt x="571430" y="113409"/>
                  </a:lnTo>
                  <a:lnTo>
                    <a:pt x="574876" y="107143"/>
                  </a:lnTo>
                  <a:lnTo>
                    <a:pt x="578635" y="105890"/>
                  </a:lnTo>
                  <a:lnTo>
                    <a:pt x="583021" y="106830"/>
                  </a:lnTo>
                  <a:lnTo>
                    <a:pt x="586154" y="109649"/>
                  </a:lnTo>
                  <a:lnTo>
                    <a:pt x="590540" y="115915"/>
                  </a:lnTo>
                  <a:lnTo>
                    <a:pt x="603385" y="125940"/>
                  </a:lnTo>
                  <a:lnTo>
                    <a:pt x="610277" y="137845"/>
                  </a:lnTo>
                  <a:lnTo>
                    <a:pt x="609964" y="139098"/>
                  </a:lnTo>
                  <a:lnTo>
                    <a:pt x="616229" y="139411"/>
                  </a:lnTo>
                  <a:lnTo>
                    <a:pt x="625941" y="138471"/>
                  </a:lnTo>
                  <a:lnTo>
                    <a:pt x="635026" y="139411"/>
                  </a:lnTo>
                  <a:lnTo>
                    <a:pt x="638786" y="145364"/>
                  </a:lnTo>
                  <a:lnTo>
                    <a:pt x="635966" y="151003"/>
                  </a:lnTo>
                  <a:lnTo>
                    <a:pt x="621868" y="159148"/>
                  </a:lnTo>
                  <a:lnTo>
                    <a:pt x="616856" y="163847"/>
                  </a:lnTo>
                  <a:lnTo>
                    <a:pt x="613723" y="171680"/>
                  </a:lnTo>
                  <a:lnTo>
                    <a:pt x="612156" y="186404"/>
                  </a:lnTo>
                  <a:lnTo>
                    <a:pt x="608397" y="194549"/>
                  </a:lnTo>
                  <a:lnTo>
                    <a:pt x="598999" y="208960"/>
                  </a:lnTo>
                  <a:lnTo>
                    <a:pt x="595866" y="216166"/>
                  </a:lnTo>
                  <a:lnTo>
                    <a:pt x="588660" y="239662"/>
                  </a:lnTo>
                  <a:lnTo>
                    <a:pt x="583335" y="244361"/>
                  </a:lnTo>
                  <a:lnTo>
                    <a:pt x="574249" y="244675"/>
                  </a:lnTo>
                  <a:lnTo>
                    <a:pt x="567357" y="239349"/>
                  </a:lnTo>
                  <a:lnTo>
                    <a:pt x="562658" y="231517"/>
                  </a:lnTo>
                  <a:lnTo>
                    <a:pt x="557645" y="225564"/>
                  </a:lnTo>
                  <a:lnTo>
                    <a:pt x="549186" y="226504"/>
                  </a:lnTo>
                  <a:lnTo>
                    <a:pt x="544800" y="232457"/>
                  </a:lnTo>
                  <a:lnTo>
                    <a:pt x="541041" y="241855"/>
                  </a:lnTo>
                  <a:lnTo>
                    <a:pt x="531329" y="288848"/>
                  </a:lnTo>
                  <a:lnTo>
                    <a:pt x="529450" y="292607"/>
                  </a:lnTo>
                  <a:lnTo>
                    <a:pt x="524750" y="299499"/>
                  </a:lnTo>
                  <a:lnTo>
                    <a:pt x="523497" y="304825"/>
                  </a:lnTo>
                  <a:lnTo>
                    <a:pt x="523497" y="309524"/>
                  </a:lnTo>
                  <a:lnTo>
                    <a:pt x="526003" y="320803"/>
                  </a:lnTo>
                  <a:close/>
                </a:path>
              </a:pathLst>
            </a:custGeom>
            <a:grpFill/>
            <a:ln w="6248" cap="rnd">
              <a:solidFill>
                <a:srgbClr val="0070C0"/>
              </a:solidFill>
              <a:prstDash val="solid"/>
              <a:round/>
            </a:ln>
          </p:spPr>
          <p:txBody>
            <a:bodyPr rtlCol="0" anchor="ctr"/>
            <a:lstStyle/>
            <a:p>
              <a:endParaRPr lang="vi-VN"/>
            </a:p>
          </p:txBody>
        </p:sp>
        <p:sp>
          <p:nvSpPr>
            <p:cNvPr id="137" name="Freeform: Shape 136">
              <a:extLst>
                <a:ext uri="{FF2B5EF4-FFF2-40B4-BE49-F238E27FC236}">
                  <a16:creationId xmlns:a16="http://schemas.microsoft.com/office/drawing/2014/main" id="{F8355FC7-C3CA-4453-A83F-813E75B4BF42}"/>
                </a:ext>
              </a:extLst>
            </p:cNvPr>
            <p:cNvSpPr/>
            <p:nvPr/>
          </p:nvSpPr>
          <p:spPr>
            <a:xfrm>
              <a:off x="3322054" y="375048"/>
              <a:ext cx="512845" cy="552945"/>
            </a:xfrm>
            <a:custGeom>
              <a:avLst/>
              <a:gdLst>
                <a:gd name="connsiteX0" fmla="*/ 499061 w 512845"/>
                <a:gd name="connsiteY0" fmla="*/ 123747 h 552945"/>
                <a:gd name="connsiteX1" fmla="*/ 493109 w 512845"/>
                <a:gd name="connsiteY1" fmla="*/ 125000 h 552945"/>
                <a:gd name="connsiteX2" fmla="*/ 489663 w 512845"/>
                <a:gd name="connsiteY2" fmla="*/ 127193 h 552945"/>
                <a:gd name="connsiteX3" fmla="*/ 488409 w 512845"/>
                <a:gd name="connsiteY3" fmla="*/ 129386 h 552945"/>
                <a:gd name="connsiteX4" fmla="*/ 483084 w 512845"/>
                <a:gd name="connsiteY4" fmla="*/ 158208 h 552945"/>
                <a:gd name="connsiteX5" fmla="*/ 479011 w 512845"/>
                <a:gd name="connsiteY5" fmla="*/ 165727 h 552945"/>
                <a:gd name="connsiteX6" fmla="*/ 474625 w 512845"/>
                <a:gd name="connsiteY6" fmla="*/ 168860 h 552945"/>
                <a:gd name="connsiteX7" fmla="*/ 464600 w 512845"/>
                <a:gd name="connsiteY7" fmla="*/ 166980 h 552945"/>
                <a:gd name="connsiteX8" fmla="*/ 459901 w 512845"/>
                <a:gd name="connsiteY8" fmla="*/ 166980 h 552945"/>
                <a:gd name="connsiteX9" fmla="*/ 455515 w 512845"/>
                <a:gd name="connsiteY9" fmla="*/ 169173 h 552945"/>
                <a:gd name="connsiteX10" fmla="*/ 451442 w 512845"/>
                <a:gd name="connsiteY10" fmla="*/ 172933 h 552945"/>
                <a:gd name="connsiteX11" fmla="*/ 447369 w 512845"/>
                <a:gd name="connsiteY11" fmla="*/ 177945 h 552945"/>
                <a:gd name="connsiteX12" fmla="*/ 438597 w 512845"/>
                <a:gd name="connsiteY12" fmla="*/ 192356 h 552945"/>
                <a:gd name="connsiteX13" fmla="*/ 431705 w 512845"/>
                <a:gd name="connsiteY13" fmla="*/ 200815 h 552945"/>
                <a:gd name="connsiteX14" fmla="*/ 424186 w 512845"/>
                <a:gd name="connsiteY14" fmla="*/ 209274 h 552945"/>
                <a:gd name="connsiteX15" fmla="*/ 399750 w 512845"/>
                <a:gd name="connsiteY15" fmla="*/ 226504 h 552945"/>
                <a:gd name="connsiteX16" fmla="*/ 397244 w 512845"/>
                <a:gd name="connsiteY16" fmla="*/ 231517 h 552945"/>
                <a:gd name="connsiteX17" fmla="*/ 400063 w 512845"/>
                <a:gd name="connsiteY17" fmla="*/ 236529 h 552945"/>
                <a:gd name="connsiteX18" fmla="*/ 463660 w 512845"/>
                <a:gd name="connsiteY18" fmla="*/ 273497 h 552945"/>
                <a:gd name="connsiteX19" fmla="*/ 473059 w 512845"/>
                <a:gd name="connsiteY19" fmla="*/ 284148 h 552945"/>
                <a:gd name="connsiteX20" fmla="*/ 479638 w 512845"/>
                <a:gd name="connsiteY20" fmla="*/ 293860 h 552945"/>
                <a:gd name="connsiteX21" fmla="*/ 492482 w 512845"/>
                <a:gd name="connsiteY21" fmla="*/ 324875 h 552945"/>
                <a:gd name="connsiteX22" fmla="*/ 512846 w 512845"/>
                <a:gd name="connsiteY22" fmla="*/ 357457 h 552945"/>
                <a:gd name="connsiteX23" fmla="*/ 484023 w 512845"/>
                <a:gd name="connsiteY23" fmla="*/ 362783 h 552945"/>
                <a:gd name="connsiteX24" fmla="*/ 444237 w 512845"/>
                <a:gd name="connsiteY24" fmla="*/ 355577 h 552945"/>
                <a:gd name="connsiteX25" fmla="*/ 417607 w 512845"/>
                <a:gd name="connsiteY25" fmla="*/ 353384 h 552945"/>
                <a:gd name="connsiteX26" fmla="*/ 371241 w 512845"/>
                <a:gd name="connsiteY26" fmla="*/ 336154 h 552945"/>
                <a:gd name="connsiteX27" fmla="*/ 354951 w 512845"/>
                <a:gd name="connsiteY27" fmla="*/ 332081 h 552945"/>
                <a:gd name="connsiteX28" fmla="*/ 347745 w 512845"/>
                <a:gd name="connsiteY28" fmla="*/ 333021 h 552945"/>
                <a:gd name="connsiteX29" fmla="*/ 343986 w 512845"/>
                <a:gd name="connsiteY29" fmla="*/ 337093 h 552945"/>
                <a:gd name="connsiteX30" fmla="*/ 341479 w 512845"/>
                <a:gd name="connsiteY30" fmla="*/ 351818 h 552945"/>
                <a:gd name="connsiteX31" fmla="*/ 339286 w 512845"/>
                <a:gd name="connsiteY31" fmla="*/ 359650 h 552945"/>
                <a:gd name="connsiteX32" fmla="*/ 328948 w 512845"/>
                <a:gd name="connsiteY32" fmla="*/ 388159 h 552945"/>
                <a:gd name="connsiteX33" fmla="*/ 324562 w 512845"/>
                <a:gd name="connsiteY33" fmla="*/ 395677 h 552945"/>
                <a:gd name="connsiteX34" fmla="*/ 312031 w 512845"/>
                <a:gd name="connsiteY34" fmla="*/ 410089 h 552945"/>
                <a:gd name="connsiteX35" fmla="*/ 306705 w 512845"/>
                <a:gd name="connsiteY35" fmla="*/ 418547 h 552945"/>
                <a:gd name="connsiteX36" fmla="*/ 302632 w 512845"/>
                <a:gd name="connsiteY36" fmla="*/ 427006 h 552945"/>
                <a:gd name="connsiteX37" fmla="*/ 299499 w 512845"/>
                <a:gd name="connsiteY37" fmla="*/ 435778 h 552945"/>
                <a:gd name="connsiteX38" fmla="*/ 292294 w 512845"/>
                <a:gd name="connsiteY38" fmla="*/ 465853 h 552945"/>
                <a:gd name="connsiteX39" fmla="*/ 288848 w 512845"/>
                <a:gd name="connsiteY39" fmla="*/ 470866 h 552945"/>
                <a:gd name="connsiteX40" fmla="*/ 285088 w 512845"/>
                <a:gd name="connsiteY40" fmla="*/ 472745 h 552945"/>
                <a:gd name="connsiteX41" fmla="*/ 280389 w 512845"/>
                <a:gd name="connsiteY41" fmla="*/ 472432 h 552945"/>
                <a:gd name="connsiteX42" fmla="*/ 268171 w 512845"/>
                <a:gd name="connsiteY42" fmla="*/ 467733 h 552945"/>
                <a:gd name="connsiteX43" fmla="*/ 261279 w 512845"/>
                <a:gd name="connsiteY43" fmla="*/ 466480 h 552945"/>
                <a:gd name="connsiteX44" fmla="*/ 253133 w 512845"/>
                <a:gd name="connsiteY44" fmla="*/ 467419 h 552945"/>
                <a:gd name="connsiteX45" fmla="*/ 248434 w 512845"/>
                <a:gd name="connsiteY45" fmla="*/ 471492 h 552945"/>
                <a:gd name="connsiteX46" fmla="*/ 245928 w 512845"/>
                <a:gd name="connsiteY46" fmla="*/ 477131 h 552945"/>
                <a:gd name="connsiteX47" fmla="*/ 245301 w 512845"/>
                <a:gd name="connsiteY47" fmla="*/ 483710 h 552945"/>
                <a:gd name="connsiteX48" fmla="*/ 245301 w 512845"/>
                <a:gd name="connsiteY48" fmla="*/ 495928 h 552945"/>
                <a:gd name="connsiteX49" fmla="*/ 243422 w 512845"/>
                <a:gd name="connsiteY49" fmla="*/ 501254 h 552945"/>
                <a:gd name="connsiteX50" fmla="*/ 241229 w 512845"/>
                <a:gd name="connsiteY50" fmla="*/ 506580 h 552945"/>
                <a:gd name="connsiteX51" fmla="*/ 224311 w 512845"/>
                <a:gd name="connsiteY51" fmla="*/ 533522 h 552945"/>
                <a:gd name="connsiteX52" fmla="*/ 206767 w 512845"/>
                <a:gd name="connsiteY52" fmla="*/ 551693 h 552945"/>
                <a:gd name="connsiteX53" fmla="*/ 194863 w 512845"/>
                <a:gd name="connsiteY53" fmla="*/ 552946 h 552945"/>
                <a:gd name="connsiteX54" fmla="*/ 184837 w 512845"/>
                <a:gd name="connsiteY54" fmla="*/ 550753 h 552945"/>
                <a:gd name="connsiteX55" fmla="*/ 173559 w 512845"/>
                <a:gd name="connsiteY55" fmla="*/ 546680 h 552945"/>
                <a:gd name="connsiteX56" fmla="*/ 164474 w 512845"/>
                <a:gd name="connsiteY56" fmla="*/ 537595 h 552945"/>
                <a:gd name="connsiteX57" fmla="*/ 153822 w 512845"/>
                <a:gd name="connsiteY57" fmla="*/ 520364 h 552945"/>
                <a:gd name="connsiteX58" fmla="*/ 147243 w 512845"/>
                <a:gd name="connsiteY58" fmla="*/ 513159 h 552945"/>
                <a:gd name="connsiteX59" fmla="*/ 139411 w 512845"/>
                <a:gd name="connsiteY59" fmla="*/ 508460 h 552945"/>
                <a:gd name="connsiteX60" fmla="*/ 130326 w 512845"/>
                <a:gd name="connsiteY60" fmla="*/ 506580 h 552945"/>
                <a:gd name="connsiteX61" fmla="*/ 123121 w 512845"/>
                <a:gd name="connsiteY61" fmla="*/ 506580 h 552945"/>
                <a:gd name="connsiteX62" fmla="*/ 113409 w 512845"/>
                <a:gd name="connsiteY62" fmla="*/ 511279 h 552945"/>
                <a:gd name="connsiteX63" fmla="*/ 106203 w 512845"/>
                <a:gd name="connsiteY63" fmla="*/ 520991 h 552945"/>
                <a:gd name="connsiteX64" fmla="*/ 103384 w 512845"/>
                <a:gd name="connsiteY64" fmla="*/ 522871 h 552945"/>
                <a:gd name="connsiteX65" fmla="*/ 100877 w 512845"/>
                <a:gd name="connsiteY65" fmla="*/ 522557 h 552945"/>
                <a:gd name="connsiteX66" fmla="*/ 98684 w 512845"/>
                <a:gd name="connsiteY66" fmla="*/ 519425 h 552945"/>
                <a:gd name="connsiteX67" fmla="*/ 97745 w 512845"/>
                <a:gd name="connsiteY67" fmla="*/ 513472 h 552945"/>
                <a:gd name="connsiteX68" fmla="*/ 98684 w 512845"/>
                <a:gd name="connsiteY68" fmla="*/ 507206 h 552945"/>
                <a:gd name="connsiteX69" fmla="*/ 102131 w 512845"/>
                <a:gd name="connsiteY69" fmla="*/ 492795 h 552945"/>
                <a:gd name="connsiteX70" fmla="*/ 101817 w 512845"/>
                <a:gd name="connsiteY70" fmla="*/ 485277 h 552945"/>
                <a:gd name="connsiteX71" fmla="*/ 98998 w 512845"/>
                <a:gd name="connsiteY71" fmla="*/ 477445 h 552945"/>
                <a:gd name="connsiteX72" fmla="*/ 92732 w 512845"/>
                <a:gd name="connsiteY72" fmla="*/ 468986 h 552945"/>
                <a:gd name="connsiteX73" fmla="*/ 86780 w 512845"/>
                <a:gd name="connsiteY73" fmla="*/ 463660 h 552945"/>
                <a:gd name="connsiteX74" fmla="*/ 80201 w 512845"/>
                <a:gd name="connsiteY74" fmla="*/ 459274 h 552945"/>
                <a:gd name="connsiteX75" fmla="*/ 66103 w 512845"/>
                <a:gd name="connsiteY75" fmla="*/ 452695 h 552945"/>
                <a:gd name="connsiteX76" fmla="*/ 51379 w 512845"/>
                <a:gd name="connsiteY76" fmla="*/ 443610 h 552945"/>
                <a:gd name="connsiteX77" fmla="*/ 46366 w 512845"/>
                <a:gd name="connsiteY77" fmla="*/ 437344 h 552945"/>
                <a:gd name="connsiteX78" fmla="*/ 44173 w 512845"/>
                <a:gd name="connsiteY78" fmla="*/ 428886 h 552945"/>
                <a:gd name="connsiteX79" fmla="*/ 44486 w 512845"/>
                <a:gd name="connsiteY79" fmla="*/ 415414 h 552945"/>
                <a:gd name="connsiteX80" fmla="*/ 43546 w 512845"/>
                <a:gd name="connsiteY80" fmla="*/ 408522 h 552945"/>
                <a:gd name="connsiteX81" fmla="*/ 41040 w 512845"/>
                <a:gd name="connsiteY81" fmla="*/ 400063 h 552945"/>
                <a:gd name="connsiteX82" fmla="*/ 35714 w 512845"/>
                <a:gd name="connsiteY82" fmla="*/ 388159 h 552945"/>
                <a:gd name="connsiteX83" fmla="*/ 33521 w 512845"/>
                <a:gd name="connsiteY83" fmla="*/ 375314 h 552945"/>
                <a:gd name="connsiteX84" fmla="*/ 34148 w 512845"/>
                <a:gd name="connsiteY84" fmla="*/ 369362 h 552945"/>
                <a:gd name="connsiteX85" fmla="*/ 37594 w 512845"/>
                <a:gd name="connsiteY85" fmla="*/ 366855 h 552945"/>
                <a:gd name="connsiteX86" fmla="*/ 48559 w 512845"/>
                <a:gd name="connsiteY86" fmla="*/ 366542 h 552945"/>
                <a:gd name="connsiteX87" fmla="*/ 50125 w 512845"/>
                <a:gd name="connsiteY87" fmla="*/ 364662 h 552945"/>
                <a:gd name="connsiteX88" fmla="*/ 49812 w 512845"/>
                <a:gd name="connsiteY88" fmla="*/ 361843 h 552945"/>
                <a:gd name="connsiteX89" fmla="*/ 46993 w 512845"/>
                <a:gd name="connsiteY89" fmla="*/ 357144 h 552945"/>
                <a:gd name="connsiteX90" fmla="*/ 31642 w 512845"/>
                <a:gd name="connsiteY90" fmla="*/ 337720 h 552945"/>
                <a:gd name="connsiteX91" fmla="*/ 28822 w 512845"/>
                <a:gd name="connsiteY91" fmla="*/ 333647 h 552945"/>
                <a:gd name="connsiteX92" fmla="*/ 25689 w 512845"/>
                <a:gd name="connsiteY92" fmla="*/ 330514 h 552945"/>
                <a:gd name="connsiteX93" fmla="*/ 21303 w 512845"/>
                <a:gd name="connsiteY93" fmla="*/ 328008 h 552945"/>
                <a:gd name="connsiteX94" fmla="*/ 8145 w 512845"/>
                <a:gd name="connsiteY94" fmla="*/ 325502 h 552945"/>
                <a:gd name="connsiteX95" fmla="*/ 3446 w 512845"/>
                <a:gd name="connsiteY95" fmla="*/ 322369 h 552945"/>
                <a:gd name="connsiteX96" fmla="*/ 1253 w 512845"/>
                <a:gd name="connsiteY96" fmla="*/ 319863 h 552945"/>
                <a:gd name="connsiteX97" fmla="*/ 0 w 512845"/>
                <a:gd name="connsiteY97" fmla="*/ 313910 h 552945"/>
                <a:gd name="connsiteX98" fmla="*/ 0 w 512845"/>
                <a:gd name="connsiteY98" fmla="*/ 311404 h 552945"/>
                <a:gd name="connsiteX99" fmla="*/ 37281 w 512845"/>
                <a:gd name="connsiteY99" fmla="*/ 286968 h 552945"/>
                <a:gd name="connsiteX100" fmla="*/ 45426 w 512845"/>
                <a:gd name="connsiteY100" fmla="*/ 277883 h 552945"/>
                <a:gd name="connsiteX101" fmla="*/ 72995 w 512845"/>
                <a:gd name="connsiteY101" fmla="*/ 255013 h 552945"/>
                <a:gd name="connsiteX102" fmla="*/ 81454 w 512845"/>
                <a:gd name="connsiteY102" fmla="*/ 245301 h 552945"/>
                <a:gd name="connsiteX103" fmla="*/ 85213 w 512845"/>
                <a:gd name="connsiteY103" fmla="*/ 245928 h 552945"/>
                <a:gd name="connsiteX104" fmla="*/ 84900 w 512845"/>
                <a:gd name="connsiteY104" fmla="*/ 250627 h 552945"/>
                <a:gd name="connsiteX105" fmla="*/ 86466 w 512845"/>
                <a:gd name="connsiteY105" fmla="*/ 252507 h 552945"/>
                <a:gd name="connsiteX106" fmla="*/ 92419 w 512845"/>
                <a:gd name="connsiteY106" fmla="*/ 257833 h 552945"/>
                <a:gd name="connsiteX107" fmla="*/ 96491 w 512845"/>
                <a:gd name="connsiteY107" fmla="*/ 258772 h 552945"/>
                <a:gd name="connsiteX108" fmla="*/ 98998 w 512845"/>
                <a:gd name="connsiteY108" fmla="*/ 257519 h 552945"/>
                <a:gd name="connsiteX109" fmla="*/ 103384 w 512845"/>
                <a:gd name="connsiteY109" fmla="*/ 252507 h 552945"/>
                <a:gd name="connsiteX110" fmla="*/ 105577 w 512845"/>
                <a:gd name="connsiteY110" fmla="*/ 251254 h 552945"/>
                <a:gd name="connsiteX111" fmla="*/ 113722 w 512845"/>
                <a:gd name="connsiteY111" fmla="*/ 252193 h 552945"/>
                <a:gd name="connsiteX112" fmla="*/ 128133 w 512845"/>
                <a:gd name="connsiteY112" fmla="*/ 256893 h 552945"/>
                <a:gd name="connsiteX113" fmla="*/ 136592 w 512845"/>
                <a:gd name="connsiteY113" fmla="*/ 256266 h 552945"/>
                <a:gd name="connsiteX114" fmla="*/ 144111 w 512845"/>
                <a:gd name="connsiteY114" fmla="*/ 253447 h 552945"/>
                <a:gd name="connsiteX115" fmla="*/ 150376 w 512845"/>
                <a:gd name="connsiteY115" fmla="*/ 249374 h 552945"/>
                <a:gd name="connsiteX116" fmla="*/ 156015 w 512845"/>
                <a:gd name="connsiteY116" fmla="*/ 243735 h 552945"/>
                <a:gd name="connsiteX117" fmla="*/ 170740 w 512845"/>
                <a:gd name="connsiteY117" fmla="*/ 222745 h 552945"/>
                <a:gd name="connsiteX118" fmla="*/ 175439 w 512845"/>
                <a:gd name="connsiteY118" fmla="*/ 217419 h 552945"/>
                <a:gd name="connsiteX119" fmla="*/ 196429 w 512845"/>
                <a:gd name="connsiteY119" fmla="*/ 204574 h 552945"/>
                <a:gd name="connsiteX120" fmla="*/ 198309 w 512845"/>
                <a:gd name="connsiteY120" fmla="*/ 199875 h 552945"/>
                <a:gd name="connsiteX121" fmla="*/ 197995 w 512845"/>
                <a:gd name="connsiteY121" fmla="*/ 190477 h 552945"/>
                <a:gd name="connsiteX122" fmla="*/ 185464 w 512845"/>
                <a:gd name="connsiteY122" fmla="*/ 130013 h 552945"/>
                <a:gd name="connsiteX123" fmla="*/ 191103 w 512845"/>
                <a:gd name="connsiteY123" fmla="*/ 125000 h 552945"/>
                <a:gd name="connsiteX124" fmla="*/ 201755 w 512845"/>
                <a:gd name="connsiteY124" fmla="*/ 123434 h 552945"/>
                <a:gd name="connsiteX125" fmla="*/ 212406 w 512845"/>
                <a:gd name="connsiteY125" fmla="*/ 114035 h 552945"/>
                <a:gd name="connsiteX126" fmla="*/ 214286 w 512845"/>
                <a:gd name="connsiteY126" fmla="*/ 107770 h 552945"/>
                <a:gd name="connsiteX127" fmla="*/ 214913 w 512845"/>
                <a:gd name="connsiteY127" fmla="*/ 100251 h 552945"/>
                <a:gd name="connsiteX128" fmla="*/ 216166 w 512845"/>
                <a:gd name="connsiteY128" fmla="*/ 93985 h 552945"/>
                <a:gd name="connsiteX129" fmla="*/ 220865 w 512845"/>
                <a:gd name="connsiteY129" fmla="*/ 90226 h 552945"/>
                <a:gd name="connsiteX130" fmla="*/ 226817 w 512845"/>
                <a:gd name="connsiteY130" fmla="*/ 90852 h 552945"/>
                <a:gd name="connsiteX131" fmla="*/ 237782 w 512845"/>
                <a:gd name="connsiteY131" fmla="*/ 97431 h 552945"/>
                <a:gd name="connsiteX132" fmla="*/ 243735 w 512845"/>
                <a:gd name="connsiteY132" fmla="*/ 98058 h 552945"/>
                <a:gd name="connsiteX133" fmla="*/ 248121 w 512845"/>
                <a:gd name="connsiteY133" fmla="*/ 95552 h 552945"/>
                <a:gd name="connsiteX134" fmla="*/ 263472 w 512845"/>
                <a:gd name="connsiteY134" fmla="*/ 81454 h 552945"/>
                <a:gd name="connsiteX135" fmla="*/ 278196 w 512845"/>
                <a:gd name="connsiteY135" fmla="*/ 73935 h 552945"/>
                <a:gd name="connsiteX136" fmla="*/ 291354 w 512845"/>
                <a:gd name="connsiteY136" fmla="*/ 64536 h 552945"/>
                <a:gd name="connsiteX137" fmla="*/ 297306 w 512845"/>
                <a:gd name="connsiteY137" fmla="*/ 62030 h 552945"/>
                <a:gd name="connsiteX138" fmla="*/ 332081 w 512845"/>
                <a:gd name="connsiteY138" fmla="*/ 52005 h 552945"/>
                <a:gd name="connsiteX139" fmla="*/ 335214 w 512845"/>
                <a:gd name="connsiteY139" fmla="*/ 46993 h 552945"/>
                <a:gd name="connsiteX140" fmla="*/ 337720 w 512845"/>
                <a:gd name="connsiteY140" fmla="*/ 46053 h 552945"/>
                <a:gd name="connsiteX141" fmla="*/ 341793 w 512845"/>
                <a:gd name="connsiteY141" fmla="*/ 48872 h 552945"/>
                <a:gd name="connsiteX142" fmla="*/ 346492 w 512845"/>
                <a:gd name="connsiteY142" fmla="*/ 50125 h 552945"/>
                <a:gd name="connsiteX143" fmla="*/ 352131 w 512845"/>
                <a:gd name="connsiteY143" fmla="*/ 52945 h 552945"/>
                <a:gd name="connsiteX144" fmla="*/ 356830 w 512845"/>
                <a:gd name="connsiteY144" fmla="*/ 52005 h 552945"/>
                <a:gd name="connsiteX145" fmla="*/ 364036 w 512845"/>
                <a:gd name="connsiteY145" fmla="*/ 46679 h 552945"/>
                <a:gd name="connsiteX146" fmla="*/ 366542 w 512845"/>
                <a:gd name="connsiteY146" fmla="*/ 39160 h 552945"/>
                <a:gd name="connsiteX147" fmla="*/ 368108 w 512845"/>
                <a:gd name="connsiteY147" fmla="*/ 30389 h 552945"/>
                <a:gd name="connsiteX148" fmla="*/ 371868 w 512845"/>
                <a:gd name="connsiteY148" fmla="*/ 21617 h 552945"/>
                <a:gd name="connsiteX149" fmla="*/ 375941 w 512845"/>
                <a:gd name="connsiteY149" fmla="*/ 16604 h 552945"/>
                <a:gd name="connsiteX150" fmla="*/ 390352 w 512845"/>
                <a:gd name="connsiteY150" fmla="*/ 3446 h 552945"/>
                <a:gd name="connsiteX151" fmla="*/ 396304 w 512845"/>
                <a:gd name="connsiteY151" fmla="*/ 0 h 552945"/>
                <a:gd name="connsiteX152" fmla="*/ 404136 w 512845"/>
                <a:gd name="connsiteY152" fmla="*/ 313 h 552945"/>
                <a:gd name="connsiteX153" fmla="*/ 407582 w 512845"/>
                <a:gd name="connsiteY153" fmla="*/ 5639 h 552945"/>
                <a:gd name="connsiteX154" fmla="*/ 409462 w 512845"/>
                <a:gd name="connsiteY154" fmla="*/ 13784 h 552945"/>
                <a:gd name="connsiteX155" fmla="*/ 412595 w 512845"/>
                <a:gd name="connsiteY155" fmla="*/ 22243 h 552945"/>
                <a:gd name="connsiteX156" fmla="*/ 417607 w 512845"/>
                <a:gd name="connsiteY156" fmla="*/ 28822 h 552945"/>
                <a:gd name="connsiteX157" fmla="*/ 424186 w 512845"/>
                <a:gd name="connsiteY157" fmla="*/ 34461 h 552945"/>
                <a:gd name="connsiteX158" fmla="*/ 431079 w 512845"/>
                <a:gd name="connsiteY158" fmla="*/ 39160 h 552945"/>
                <a:gd name="connsiteX159" fmla="*/ 437031 w 512845"/>
                <a:gd name="connsiteY159" fmla="*/ 41980 h 552945"/>
                <a:gd name="connsiteX160" fmla="*/ 441104 w 512845"/>
                <a:gd name="connsiteY160" fmla="*/ 42293 h 552945"/>
                <a:gd name="connsiteX161" fmla="*/ 447683 w 512845"/>
                <a:gd name="connsiteY161" fmla="*/ 40727 h 552945"/>
                <a:gd name="connsiteX162" fmla="*/ 452382 w 512845"/>
                <a:gd name="connsiteY162" fmla="*/ 43233 h 552945"/>
                <a:gd name="connsiteX163" fmla="*/ 454575 w 512845"/>
                <a:gd name="connsiteY163" fmla="*/ 45739 h 552945"/>
                <a:gd name="connsiteX164" fmla="*/ 460214 w 512845"/>
                <a:gd name="connsiteY164" fmla="*/ 56078 h 552945"/>
                <a:gd name="connsiteX165" fmla="*/ 468986 w 512845"/>
                <a:gd name="connsiteY165" fmla="*/ 74248 h 552945"/>
                <a:gd name="connsiteX166" fmla="*/ 472745 w 512845"/>
                <a:gd name="connsiteY166" fmla="*/ 79574 h 552945"/>
                <a:gd name="connsiteX167" fmla="*/ 491229 w 512845"/>
                <a:gd name="connsiteY167" fmla="*/ 91792 h 552945"/>
                <a:gd name="connsiteX168" fmla="*/ 495928 w 512845"/>
                <a:gd name="connsiteY168" fmla="*/ 97431 h 552945"/>
                <a:gd name="connsiteX169" fmla="*/ 498748 w 512845"/>
                <a:gd name="connsiteY169" fmla="*/ 106517 h 552945"/>
                <a:gd name="connsiteX170" fmla="*/ 499061 w 512845"/>
                <a:gd name="connsiteY170" fmla="*/ 123747 h 55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512845" h="552945">
                  <a:moveTo>
                    <a:pt x="499061" y="123747"/>
                  </a:moveTo>
                  <a:lnTo>
                    <a:pt x="493109" y="125000"/>
                  </a:lnTo>
                  <a:lnTo>
                    <a:pt x="489663" y="127193"/>
                  </a:lnTo>
                  <a:lnTo>
                    <a:pt x="488409" y="129386"/>
                  </a:lnTo>
                  <a:lnTo>
                    <a:pt x="483084" y="158208"/>
                  </a:lnTo>
                  <a:lnTo>
                    <a:pt x="479011" y="165727"/>
                  </a:lnTo>
                  <a:lnTo>
                    <a:pt x="474625" y="168860"/>
                  </a:lnTo>
                  <a:lnTo>
                    <a:pt x="464600" y="166980"/>
                  </a:lnTo>
                  <a:lnTo>
                    <a:pt x="459901" y="166980"/>
                  </a:lnTo>
                  <a:lnTo>
                    <a:pt x="455515" y="169173"/>
                  </a:lnTo>
                  <a:lnTo>
                    <a:pt x="451442" y="172933"/>
                  </a:lnTo>
                  <a:lnTo>
                    <a:pt x="447369" y="177945"/>
                  </a:lnTo>
                  <a:lnTo>
                    <a:pt x="438597" y="192356"/>
                  </a:lnTo>
                  <a:lnTo>
                    <a:pt x="431705" y="200815"/>
                  </a:lnTo>
                  <a:lnTo>
                    <a:pt x="424186" y="209274"/>
                  </a:lnTo>
                  <a:lnTo>
                    <a:pt x="399750" y="226504"/>
                  </a:lnTo>
                  <a:lnTo>
                    <a:pt x="397244" y="231517"/>
                  </a:lnTo>
                  <a:lnTo>
                    <a:pt x="400063" y="236529"/>
                  </a:lnTo>
                  <a:lnTo>
                    <a:pt x="463660" y="273497"/>
                  </a:lnTo>
                  <a:lnTo>
                    <a:pt x="473059" y="284148"/>
                  </a:lnTo>
                  <a:lnTo>
                    <a:pt x="479638" y="293860"/>
                  </a:lnTo>
                  <a:lnTo>
                    <a:pt x="492482" y="324875"/>
                  </a:lnTo>
                  <a:lnTo>
                    <a:pt x="512846" y="357457"/>
                  </a:lnTo>
                  <a:lnTo>
                    <a:pt x="484023" y="362783"/>
                  </a:lnTo>
                  <a:lnTo>
                    <a:pt x="444237" y="355577"/>
                  </a:lnTo>
                  <a:lnTo>
                    <a:pt x="417607" y="353384"/>
                  </a:lnTo>
                  <a:lnTo>
                    <a:pt x="371241" y="336154"/>
                  </a:lnTo>
                  <a:lnTo>
                    <a:pt x="354951" y="332081"/>
                  </a:lnTo>
                  <a:lnTo>
                    <a:pt x="347745" y="333021"/>
                  </a:lnTo>
                  <a:lnTo>
                    <a:pt x="343986" y="337093"/>
                  </a:lnTo>
                  <a:lnTo>
                    <a:pt x="341479" y="351818"/>
                  </a:lnTo>
                  <a:lnTo>
                    <a:pt x="339286" y="359650"/>
                  </a:lnTo>
                  <a:lnTo>
                    <a:pt x="328948" y="388159"/>
                  </a:lnTo>
                  <a:lnTo>
                    <a:pt x="324562" y="395677"/>
                  </a:lnTo>
                  <a:lnTo>
                    <a:pt x="312031" y="410089"/>
                  </a:lnTo>
                  <a:lnTo>
                    <a:pt x="306705" y="418547"/>
                  </a:lnTo>
                  <a:lnTo>
                    <a:pt x="302632" y="427006"/>
                  </a:lnTo>
                  <a:lnTo>
                    <a:pt x="299499" y="435778"/>
                  </a:lnTo>
                  <a:lnTo>
                    <a:pt x="292294" y="465853"/>
                  </a:lnTo>
                  <a:lnTo>
                    <a:pt x="288848" y="470866"/>
                  </a:lnTo>
                  <a:lnTo>
                    <a:pt x="285088" y="472745"/>
                  </a:lnTo>
                  <a:lnTo>
                    <a:pt x="280389" y="472432"/>
                  </a:lnTo>
                  <a:lnTo>
                    <a:pt x="268171" y="467733"/>
                  </a:lnTo>
                  <a:lnTo>
                    <a:pt x="261279" y="466480"/>
                  </a:lnTo>
                  <a:lnTo>
                    <a:pt x="253133" y="467419"/>
                  </a:lnTo>
                  <a:lnTo>
                    <a:pt x="248434" y="471492"/>
                  </a:lnTo>
                  <a:lnTo>
                    <a:pt x="245928" y="477131"/>
                  </a:lnTo>
                  <a:lnTo>
                    <a:pt x="245301" y="483710"/>
                  </a:lnTo>
                  <a:lnTo>
                    <a:pt x="245301" y="495928"/>
                  </a:lnTo>
                  <a:lnTo>
                    <a:pt x="243422" y="501254"/>
                  </a:lnTo>
                  <a:lnTo>
                    <a:pt x="241229" y="506580"/>
                  </a:lnTo>
                  <a:lnTo>
                    <a:pt x="224311" y="533522"/>
                  </a:lnTo>
                  <a:lnTo>
                    <a:pt x="206767" y="551693"/>
                  </a:lnTo>
                  <a:lnTo>
                    <a:pt x="194863" y="552946"/>
                  </a:lnTo>
                  <a:lnTo>
                    <a:pt x="184837" y="550753"/>
                  </a:lnTo>
                  <a:lnTo>
                    <a:pt x="173559" y="546680"/>
                  </a:lnTo>
                  <a:lnTo>
                    <a:pt x="164474" y="537595"/>
                  </a:lnTo>
                  <a:lnTo>
                    <a:pt x="153822" y="520364"/>
                  </a:lnTo>
                  <a:lnTo>
                    <a:pt x="147243" y="513159"/>
                  </a:lnTo>
                  <a:lnTo>
                    <a:pt x="139411" y="508460"/>
                  </a:lnTo>
                  <a:lnTo>
                    <a:pt x="130326" y="506580"/>
                  </a:lnTo>
                  <a:lnTo>
                    <a:pt x="123121" y="506580"/>
                  </a:lnTo>
                  <a:lnTo>
                    <a:pt x="113409" y="511279"/>
                  </a:lnTo>
                  <a:lnTo>
                    <a:pt x="106203" y="520991"/>
                  </a:lnTo>
                  <a:lnTo>
                    <a:pt x="103384" y="522871"/>
                  </a:lnTo>
                  <a:lnTo>
                    <a:pt x="100877" y="522557"/>
                  </a:lnTo>
                  <a:lnTo>
                    <a:pt x="98684" y="519425"/>
                  </a:lnTo>
                  <a:lnTo>
                    <a:pt x="97745" y="513472"/>
                  </a:lnTo>
                  <a:lnTo>
                    <a:pt x="98684" y="507206"/>
                  </a:lnTo>
                  <a:lnTo>
                    <a:pt x="102131" y="492795"/>
                  </a:lnTo>
                  <a:lnTo>
                    <a:pt x="101817" y="485277"/>
                  </a:lnTo>
                  <a:lnTo>
                    <a:pt x="98998" y="477445"/>
                  </a:lnTo>
                  <a:lnTo>
                    <a:pt x="92732" y="468986"/>
                  </a:lnTo>
                  <a:lnTo>
                    <a:pt x="86780" y="463660"/>
                  </a:lnTo>
                  <a:lnTo>
                    <a:pt x="80201" y="459274"/>
                  </a:lnTo>
                  <a:lnTo>
                    <a:pt x="66103" y="452695"/>
                  </a:lnTo>
                  <a:lnTo>
                    <a:pt x="51379" y="443610"/>
                  </a:lnTo>
                  <a:lnTo>
                    <a:pt x="46366" y="437344"/>
                  </a:lnTo>
                  <a:lnTo>
                    <a:pt x="44173" y="428886"/>
                  </a:lnTo>
                  <a:lnTo>
                    <a:pt x="44486" y="415414"/>
                  </a:lnTo>
                  <a:lnTo>
                    <a:pt x="43546" y="408522"/>
                  </a:lnTo>
                  <a:lnTo>
                    <a:pt x="41040" y="400063"/>
                  </a:lnTo>
                  <a:lnTo>
                    <a:pt x="35714" y="388159"/>
                  </a:lnTo>
                  <a:lnTo>
                    <a:pt x="33521" y="375314"/>
                  </a:lnTo>
                  <a:lnTo>
                    <a:pt x="34148" y="369362"/>
                  </a:lnTo>
                  <a:lnTo>
                    <a:pt x="37594" y="366855"/>
                  </a:lnTo>
                  <a:lnTo>
                    <a:pt x="48559" y="366542"/>
                  </a:lnTo>
                  <a:lnTo>
                    <a:pt x="50125" y="364662"/>
                  </a:lnTo>
                  <a:lnTo>
                    <a:pt x="49812" y="361843"/>
                  </a:lnTo>
                  <a:lnTo>
                    <a:pt x="46993" y="357144"/>
                  </a:lnTo>
                  <a:lnTo>
                    <a:pt x="31642" y="337720"/>
                  </a:lnTo>
                  <a:lnTo>
                    <a:pt x="28822" y="333647"/>
                  </a:lnTo>
                  <a:lnTo>
                    <a:pt x="25689" y="330514"/>
                  </a:lnTo>
                  <a:lnTo>
                    <a:pt x="21303" y="328008"/>
                  </a:lnTo>
                  <a:lnTo>
                    <a:pt x="8145" y="325502"/>
                  </a:lnTo>
                  <a:lnTo>
                    <a:pt x="3446" y="322369"/>
                  </a:lnTo>
                  <a:lnTo>
                    <a:pt x="1253" y="319863"/>
                  </a:lnTo>
                  <a:lnTo>
                    <a:pt x="0" y="313910"/>
                  </a:lnTo>
                  <a:lnTo>
                    <a:pt x="0" y="311404"/>
                  </a:lnTo>
                  <a:lnTo>
                    <a:pt x="37281" y="286968"/>
                  </a:lnTo>
                  <a:lnTo>
                    <a:pt x="45426" y="277883"/>
                  </a:lnTo>
                  <a:lnTo>
                    <a:pt x="72995" y="255013"/>
                  </a:lnTo>
                  <a:lnTo>
                    <a:pt x="81454" y="245301"/>
                  </a:lnTo>
                  <a:lnTo>
                    <a:pt x="85213" y="245928"/>
                  </a:lnTo>
                  <a:lnTo>
                    <a:pt x="84900" y="250627"/>
                  </a:lnTo>
                  <a:lnTo>
                    <a:pt x="86466" y="252507"/>
                  </a:lnTo>
                  <a:lnTo>
                    <a:pt x="92419" y="257833"/>
                  </a:lnTo>
                  <a:lnTo>
                    <a:pt x="96491" y="258772"/>
                  </a:lnTo>
                  <a:lnTo>
                    <a:pt x="98998" y="257519"/>
                  </a:lnTo>
                  <a:lnTo>
                    <a:pt x="103384" y="252507"/>
                  </a:lnTo>
                  <a:lnTo>
                    <a:pt x="105577" y="251254"/>
                  </a:lnTo>
                  <a:lnTo>
                    <a:pt x="113722" y="252193"/>
                  </a:lnTo>
                  <a:lnTo>
                    <a:pt x="128133" y="256893"/>
                  </a:lnTo>
                  <a:lnTo>
                    <a:pt x="136592" y="256266"/>
                  </a:lnTo>
                  <a:lnTo>
                    <a:pt x="144111" y="253447"/>
                  </a:lnTo>
                  <a:lnTo>
                    <a:pt x="150376" y="249374"/>
                  </a:lnTo>
                  <a:lnTo>
                    <a:pt x="156015" y="243735"/>
                  </a:lnTo>
                  <a:lnTo>
                    <a:pt x="170740" y="222745"/>
                  </a:lnTo>
                  <a:lnTo>
                    <a:pt x="175439" y="217419"/>
                  </a:lnTo>
                  <a:lnTo>
                    <a:pt x="196429" y="204574"/>
                  </a:lnTo>
                  <a:lnTo>
                    <a:pt x="198309" y="199875"/>
                  </a:lnTo>
                  <a:lnTo>
                    <a:pt x="197995" y="190477"/>
                  </a:lnTo>
                  <a:lnTo>
                    <a:pt x="185464" y="130013"/>
                  </a:lnTo>
                  <a:lnTo>
                    <a:pt x="191103" y="125000"/>
                  </a:lnTo>
                  <a:lnTo>
                    <a:pt x="201755" y="123434"/>
                  </a:lnTo>
                  <a:lnTo>
                    <a:pt x="212406" y="114035"/>
                  </a:lnTo>
                  <a:lnTo>
                    <a:pt x="214286" y="107770"/>
                  </a:lnTo>
                  <a:lnTo>
                    <a:pt x="214913" y="100251"/>
                  </a:lnTo>
                  <a:lnTo>
                    <a:pt x="216166" y="93985"/>
                  </a:lnTo>
                  <a:lnTo>
                    <a:pt x="220865" y="90226"/>
                  </a:lnTo>
                  <a:lnTo>
                    <a:pt x="226817" y="90852"/>
                  </a:lnTo>
                  <a:lnTo>
                    <a:pt x="237782" y="97431"/>
                  </a:lnTo>
                  <a:lnTo>
                    <a:pt x="243735" y="98058"/>
                  </a:lnTo>
                  <a:lnTo>
                    <a:pt x="248121" y="95552"/>
                  </a:lnTo>
                  <a:lnTo>
                    <a:pt x="263472" y="81454"/>
                  </a:lnTo>
                  <a:lnTo>
                    <a:pt x="278196" y="73935"/>
                  </a:lnTo>
                  <a:lnTo>
                    <a:pt x="291354" y="64536"/>
                  </a:lnTo>
                  <a:lnTo>
                    <a:pt x="297306" y="62030"/>
                  </a:lnTo>
                  <a:lnTo>
                    <a:pt x="332081" y="52005"/>
                  </a:lnTo>
                  <a:lnTo>
                    <a:pt x="335214" y="46993"/>
                  </a:lnTo>
                  <a:lnTo>
                    <a:pt x="337720" y="46053"/>
                  </a:lnTo>
                  <a:lnTo>
                    <a:pt x="341793" y="48872"/>
                  </a:lnTo>
                  <a:lnTo>
                    <a:pt x="346492" y="50125"/>
                  </a:lnTo>
                  <a:lnTo>
                    <a:pt x="352131" y="52945"/>
                  </a:lnTo>
                  <a:lnTo>
                    <a:pt x="356830" y="52005"/>
                  </a:lnTo>
                  <a:lnTo>
                    <a:pt x="364036" y="46679"/>
                  </a:lnTo>
                  <a:lnTo>
                    <a:pt x="366542" y="39160"/>
                  </a:lnTo>
                  <a:lnTo>
                    <a:pt x="368108" y="30389"/>
                  </a:lnTo>
                  <a:lnTo>
                    <a:pt x="371868" y="21617"/>
                  </a:lnTo>
                  <a:lnTo>
                    <a:pt x="375941" y="16604"/>
                  </a:lnTo>
                  <a:lnTo>
                    <a:pt x="390352" y="3446"/>
                  </a:lnTo>
                  <a:lnTo>
                    <a:pt x="396304" y="0"/>
                  </a:lnTo>
                  <a:lnTo>
                    <a:pt x="404136" y="313"/>
                  </a:lnTo>
                  <a:lnTo>
                    <a:pt x="407582" y="5639"/>
                  </a:lnTo>
                  <a:lnTo>
                    <a:pt x="409462" y="13784"/>
                  </a:lnTo>
                  <a:lnTo>
                    <a:pt x="412595" y="22243"/>
                  </a:lnTo>
                  <a:lnTo>
                    <a:pt x="417607" y="28822"/>
                  </a:lnTo>
                  <a:lnTo>
                    <a:pt x="424186" y="34461"/>
                  </a:lnTo>
                  <a:lnTo>
                    <a:pt x="431079" y="39160"/>
                  </a:lnTo>
                  <a:lnTo>
                    <a:pt x="437031" y="41980"/>
                  </a:lnTo>
                  <a:lnTo>
                    <a:pt x="441104" y="42293"/>
                  </a:lnTo>
                  <a:lnTo>
                    <a:pt x="447683" y="40727"/>
                  </a:lnTo>
                  <a:lnTo>
                    <a:pt x="452382" y="43233"/>
                  </a:lnTo>
                  <a:lnTo>
                    <a:pt x="454575" y="45739"/>
                  </a:lnTo>
                  <a:lnTo>
                    <a:pt x="460214" y="56078"/>
                  </a:lnTo>
                  <a:lnTo>
                    <a:pt x="468986" y="74248"/>
                  </a:lnTo>
                  <a:lnTo>
                    <a:pt x="472745" y="79574"/>
                  </a:lnTo>
                  <a:lnTo>
                    <a:pt x="491229" y="91792"/>
                  </a:lnTo>
                  <a:lnTo>
                    <a:pt x="495928" y="97431"/>
                  </a:lnTo>
                  <a:lnTo>
                    <a:pt x="498748" y="106517"/>
                  </a:lnTo>
                  <a:lnTo>
                    <a:pt x="499061" y="123747"/>
                  </a:lnTo>
                  <a:close/>
                </a:path>
              </a:pathLst>
            </a:custGeom>
            <a:grpFill/>
            <a:ln w="6248" cap="rnd">
              <a:solidFill>
                <a:srgbClr val="0070C0"/>
              </a:solidFill>
              <a:prstDash val="solid"/>
              <a:round/>
            </a:ln>
          </p:spPr>
          <p:txBody>
            <a:bodyPr rtlCol="0" anchor="ctr"/>
            <a:lstStyle/>
            <a:p>
              <a:endParaRPr lang="vi-VN"/>
            </a:p>
          </p:txBody>
        </p:sp>
        <p:sp>
          <p:nvSpPr>
            <p:cNvPr id="138" name="Freeform: Shape 137">
              <a:extLst>
                <a:ext uri="{FF2B5EF4-FFF2-40B4-BE49-F238E27FC236}">
                  <a16:creationId xmlns:a16="http://schemas.microsoft.com/office/drawing/2014/main" id="{0B857FDB-398B-48C7-8A33-A91B7C544196}"/>
                </a:ext>
              </a:extLst>
            </p:cNvPr>
            <p:cNvSpPr/>
            <p:nvPr/>
          </p:nvSpPr>
          <p:spPr>
            <a:xfrm>
              <a:off x="2974622" y="625362"/>
              <a:ext cx="469299" cy="512845"/>
            </a:xfrm>
            <a:custGeom>
              <a:avLst/>
              <a:gdLst>
                <a:gd name="connsiteX0" fmla="*/ 347432 w 469299"/>
                <a:gd name="connsiteY0" fmla="*/ 61090 h 512845"/>
                <a:gd name="connsiteX1" fmla="*/ 347432 w 469299"/>
                <a:gd name="connsiteY1" fmla="*/ 63597 h 512845"/>
                <a:gd name="connsiteX2" fmla="*/ 348685 w 469299"/>
                <a:gd name="connsiteY2" fmla="*/ 69549 h 512845"/>
                <a:gd name="connsiteX3" fmla="*/ 350878 w 469299"/>
                <a:gd name="connsiteY3" fmla="*/ 72055 h 512845"/>
                <a:gd name="connsiteX4" fmla="*/ 355577 w 469299"/>
                <a:gd name="connsiteY4" fmla="*/ 75188 h 512845"/>
                <a:gd name="connsiteX5" fmla="*/ 368735 w 469299"/>
                <a:gd name="connsiteY5" fmla="*/ 77694 h 512845"/>
                <a:gd name="connsiteX6" fmla="*/ 373121 w 469299"/>
                <a:gd name="connsiteY6" fmla="*/ 80201 h 512845"/>
                <a:gd name="connsiteX7" fmla="*/ 376254 w 469299"/>
                <a:gd name="connsiteY7" fmla="*/ 83333 h 512845"/>
                <a:gd name="connsiteX8" fmla="*/ 379073 w 469299"/>
                <a:gd name="connsiteY8" fmla="*/ 87406 h 512845"/>
                <a:gd name="connsiteX9" fmla="*/ 394424 w 469299"/>
                <a:gd name="connsiteY9" fmla="*/ 106830 h 512845"/>
                <a:gd name="connsiteX10" fmla="*/ 397244 w 469299"/>
                <a:gd name="connsiteY10" fmla="*/ 111529 h 512845"/>
                <a:gd name="connsiteX11" fmla="*/ 397557 w 469299"/>
                <a:gd name="connsiteY11" fmla="*/ 114349 h 512845"/>
                <a:gd name="connsiteX12" fmla="*/ 395991 w 469299"/>
                <a:gd name="connsiteY12" fmla="*/ 116228 h 512845"/>
                <a:gd name="connsiteX13" fmla="*/ 385026 w 469299"/>
                <a:gd name="connsiteY13" fmla="*/ 116542 h 512845"/>
                <a:gd name="connsiteX14" fmla="*/ 381580 w 469299"/>
                <a:gd name="connsiteY14" fmla="*/ 119048 h 512845"/>
                <a:gd name="connsiteX15" fmla="*/ 380953 w 469299"/>
                <a:gd name="connsiteY15" fmla="*/ 125000 h 512845"/>
                <a:gd name="connsiteX16" fmla="*/ 383146 w 469299"/>
                <a:gd name="connsiteY16" fmla="*/ 137845 h 512845"/>
                <a:gd name="connsiteX17" fmla="*/ 388472 w 469299"/>
                <a:gd name="connsiteY17" fmla="*/ 149750 h 512845"/>
                <a:gd name="connsiteX18" fmla="*/ 390978 w 469299"/>
                <a:gd name="connsiteY18" fmla="*/ 158208 h 512845"/>
                <a:gd name="connsiteX19" fmla="*/ 391918 w 469299"/>
                <a:gd name="connsiteY19" fmla="*/ 165101 h 512845"/>
                <a:gd name="connsiteX20" fmla="*/ 391605 w 469299"/>
                <a:gd name="connsiteY20" fmla="*/ 178572 h 512845"/>
                <a:gd name="connsiteX21" fmla="*/ 393798 w 469299"/>
                <a:gd name="connsiteY21" fmla="*/ 187030 h 512845"/>
                <a:gd name="connsiteX22" fmla="*/ 398810 w 469299"/>
                <a:gd name="connsiteY22" fmla="*/ 193296 h 512845"/>
                <a:gd name="connsiteX23" fmla="*/ 413535 w 469299"/>
                <a:gd name="connsiteY23" fmla="*/ 202381 h 512845"/>
                <a:gd name="connsiteX24" fmla="*/ 427632 w 469299"/>
                <a:gd name="connsiteY24" fmla="*/ 208960 h 512845"/>
                <a:gd name="connsiteX25" fmla="*/ 434211 w 469299"/>
                <a:gd name="connsiteY25" fmla="*/ 213346 h 512845"/>
                <a:gd name="connsiteX26" fmla="*/ 440164 w 469299"/>
                <a:gd name="connsiteY26" fmla="*/ 218672 h 512845"/>
                <a:gd name="connsiteX27" fmla="*/ 446429 w 469299"/>
                <a:gd name="connsiteY27" fmla="*/ 227131 h 512845"/>
                <a:gd name="connsiteX28" fmla="*/ 449249 w 469299"/>
                <a:gd name="connsiteY28" fmla="*/ 234963 h 512845"/>
                <a:gd name="connsiteX29" fmla="*/ 449562 w 469299"/>
                <a:gd name="connsiteY29" fmla="*/ 242482 h 512845"/>
                <a:gd name="connsiteX30" fmla="*/ 446116 w 469299"/>
                <a:gd name="connsiteY30" fmla="*/ 256893 h 512845"/>
                <a:gd name="connsiteX31" fmla="*/ 445176 w 469299"/>
                <a:gd name="connsiteY31" fmla="*/ 263158 h 512845"/>
                <a:gd name="connsiteX32" fmla="*/ 446116 w 469299"/>
                <a:gd name="connsiteY32" fmla="*/ 269111 h 512845"/>
                <a:gd name="connsiteX33" fmla="*/ 448309 w 469299"/>
                <a:gd name="connsiteY33" fmla="*/ 272244 h 512845"/>
                <a:gd name="connsiteX34" fmla="*/ 450815 w 469299"/>
                <a:gd name="connsiteY34" fmla="*/ 272557 h 512845"/>
                <a:gd name="connsiteX35" fmla="*/ 453635 w 469299"/>
                <a:gd name="connsiteY35" fmla="*/ 270677 h 512845"/>
                <a:gd name="connsiteX36" fmla="*/ 460841 w 469299"/>
                <a:gd name="connsiteY36" fmla="*/ 260965 h 512845"/>
                <a:gd name="connsiteX37" fmla="*/ 462407 w 469299"/>
                <a:gd name="connsiteY37" fmla="*/ 275063 h 512845"/>
                <a:gd name="connsiteX38" fmla="*/ 468359 w 469299"/>
                <a:gd name="connsiteY38" fmla="*/ 288848 h 512845"/>
                <a:gd name="connsiteX39" fmla="*/ 469299 w 469299"/>
                <a:gd name="connsiteY39" fmla="*/ 295427 h 512845"/>
                <a:gd name="connsiteX40" fmla="*/ 468046 w 469299"/>
                <a:gd name="connsiteY40" fmla="*/ 300439 h 512845"/>
                <a:gd name="connsiteX41" fmla="*/ 464287 w 469299"/>
                <a:gd name="connsiteY41" fmla="*/ 302945 h 512845"/>
                <a:gd name="connsiteX42" fmla="*/ 458647 w 469299"/>
                <a:gd name="connsiteY42" fmla="*/ 304825 h 512845"/>
                <a:gd name="connsiteX43" fmla="*/ 452382 w 469299"/>
                <a:gd name="connsiteY43" fmla="*/ 308898 h 512845"/>
                <a:gd name="connsiteX44" fmla="*/ 446429 w 469299"/>
                <a:gd name="connsiteY44" fmla="*/ 315477 h 512845"/>
                <a:gd name="connsiteX45" fmla="*/ 439537 w 469299"/>
                <a:gd name="connsiteY45" fmla="*/ 327382 h 512845"/>
                <a:gd name="connsiteX46" fmla="*/ 434211 w 469299"/>
                <a:gd name="connsiteY46" fmla="*/ 333647 h 512845"/>
                <a:gd name="connsiteX47" fmla="*/ 429512 w 469299"/>
                <a:gd name="connsiteY47" fmla="*/ 335527 h 512845"/>
                <a:gd name="connsiteX48" fmla="*/ 424186 w 469299"/>
                <a:gd name="connsiteY48" fmla="*/ 333647 h 512845"/>
                <a:gd name="connsiteX49" fmla="*/ 395364 w 469299"/>
                <a:gd name="connsiteY49" fmla="*/ 313597 h 512845"/>
                <a:gd name="connsiteX50" fmla="*/ 386279 w 469299"/>
                <a:gd name="connsiteY50" fmla="*/ 311091 h 512845"/>
                <a:gd name="connsiteX51" fmla="*/ 376880 w 469299"/>
                <a:gd name="connsiteY51" fmla="*/ 311404 h 512845"/>
                <a:gd name="connsiteX52" fmla="*/ 363409 w 469299"/>
                <a:gd name="connsiteY52" fmla="*/ 317670 h 512845"/>
                <a:gd name="connsiteX53" fmla="*/ 357144 w 469299"/>
                <a:gd name="connsiteY53" fmla="*/ 325502 h 512845"/>
                <a:gd name="connsiteX54" fmla="*/ 355577 w 469299"/>
                <a:gd name="connsiteY54" fmla="*/ 333647 h 512845"/>
                <a:gd name="connsiteX55" fmla="*/ 359023 w 469299"/>
                <a:gd name="connsiteY55" fmla="*/ 343046 h 512845"/>
                <a:gd name="connsiteX56" fmla="*/ 376880 w 469299"/>
                <a:gd name="connsiteY56" fmla="*/ 375001 h 512845"/>
                <a:gd name="connsiteX57" fmla="*/ 380953 w 469299"/>
                <a:gd name="connsiteY57" fmla="*/ 384399 h 512845"/>
                <a:gd name="connsiteX58" fmla="*/ 382520 w 469299"/>
                <a:gd name="connsiteY58" fmla="*/ 392858 h 512845"/>
                <a:gd name="connsiteX59" fmla="*/ 382206 w 469299"/>
                <a:gd name="connsiteY59" fmla="*/ 400690 h 512845"/>
                <a:gd name="connsiteX60" fmla="*/ 379073 w 469299"/>
                <a:gd name="connsiteY60" fmla="*/ 409775 h 512845"/>
                <a:gd name="connsiteX61" fmla="*/ 374374 w 469299"/>
                <a:gd name="connsiteY61" fmla="*/ 416981 h 512845"/>
                <a:gd name="connsiteX62" fmla="*/ 368422 w 469299"/>
                <a:gd name="connsiteY62" fmla="*/ 422933 h 512845"/>
                <a:gd name="connsiteX63" fmla="*/ 361216 w 469299"/>
                <a:gd name="connsiteY63" fmla="*/ 426066 h 512845"/>
                <a:gd name="connsiteX64" fmla="*/ 353071 w 469299"/>
                <a:gd name="connsiteY64" fmla="*/ 425439 h 512845"/>
                <a:gd name="connsiteX65" fmla="*/ 342732 w 469299"/>
                <a:gd name="connsiteY65" fmla="*/ 422307 h 512845"/>
                <a:gd name="connsiteX66" fmla="*/ 307645 w 469299"/>
                <a:gd name="connsiteY66" fmla="*/ 406016 h 512845"/>
                <a:gd name="connsiteX67" fmla="*/ 296680 w 469299"/>
                <a:gd name="connsiteY67" fmla="*/ 399750 h 512845"/>
                <a:gd name="connsiteX68" fmla="*/ 292294 w 469299"/>
                <a:gd name="connsiteY68" fmla="*/ 397870 h 512845"/>
                <a:gd name="connsiteX69" fmla="*/ 288848 w 469299"/>
                <a:gd name="connsiteY69" fmla="*/ 398810 h 512845"/>
                <a:gd name="connsiteX70" fmla="*/ 287595 w 469299"/>
                <a:gd name="connsiteY70" fmla="*/ 402256 h 512845"/>
                <a:gd name="connsiteX71" fmla="*/ 288221 w 469299"/>
                <a:gd name="connsiteY71" fmla="*/ 407582 h 512845"/>
                <a:gd name="connsiteX72" fmla="*/ 287908 w 469299"/>
                <a:gd name="connsiteY72" fmla="*/ 414161 h 512845"/>
                <a:gd name="connsiteX73" fmla="*/ 285715 w 469299"/>
                <a:gd name="connsiteY73" fmla="*/ 421053 h 512845"/>
                <a:gd name="connsiteX74" fmla="*/ 281329 w 469299"/>
                <a:gd name="connsiteY74" fmla="*/ 428886 h 512845"/>
                <a:gd name="connsiteX75" fmla="*/ 277569 w 469299"/>
                <a:gd name="connsiteY75" fmla="*/ 431079 h 512845"/>
                <a:gd name="connsiteX76" fmla="*/ 273497 w 469299"/>
                <a:gd name="connsiteY76" fmla="*/ 430452 h 512845"/>
                <a:gd name="connsiteX77" fmla="*/ 269424 w 469299"/>
                <a:gd name="connsiteY77" fmla="*/ 426693 h 512845"/>
                <a:gd name="connsiteX78" fmla="*/ 264098 w 469299"/>
                <a:gd name="connsiteY78" fmla="*/ 422933 h 512845"/>
                <a:gd name="connsiteX79" fmla="*/ 257519 w 469299"/>
                <a:gd name="connsiteY79" fmla="*/ 420114 h 512845"/>
                <a:gd name="connsiteX80" fmla="*/ 249687 w 469299"/>
                <a:gd name="connsiteY80" fmla="*/ 418547 h 512845"/>
                <a:gd name="connsiteX81" fmla="*/ 231830 w 469299"/>
                <a:gd name="connsiteY81" fmla="*/ 416981 h 512845"/>
                <a:gd name="connsiteX82" fmla="*/ 223058 w 469299"/>
                <a:gd name="connsiteY82" fmla="*/ 415414 h 512845"/>
                <a:gd name="connsiteX83" fmla="*/ 215539 w 469299"/>
                <a:gd name="connsiteY83" fmla="*/ 412282 h 512845"/>
                <a:gd name="connsiteX84" fmla="*/ 208020 w 469299"/>
                <a:gd name="connsiteY84" fmla="*/ 407269 h 512845"/>
                <a:gd name="connsiteX85" fmla="*/ 196116 w 469299"/>
                <a:gd name="connsiteY85" fmla="*/ 395364 h 512845"/>
                <a:gd name="connsiteX86" fmla="*/ 191103 w 469299"/>
                <a:gd name="connsiteY86" fmla="*/ 391918 h 512845"/>
                <a:gd name="connsiteX87" fmla="*/ 186717 w 469299"/>
                <a:gd name="connsiteY87" fmla="*/ 391292 h 512845"/>
                <a:gd name="connsiteX88" fmla="*/ 183898 w 469299"/>
                <a:gd name="connsiteY88" fmla="*/ 394111 h 512845"/>
                <a:gd name="connsiteX89" fmla="*/ 176379 w 469299"/>
                <a:gd name="connsiteY89" fmla="*/ 412908 h 512845"/>
                <a:gd name="connsiteX90" fmla="*/ 167607 w 469299"/>
                <a:gd name="connsiteY90" fmla="*/ 427319 h 512845"/>
                <a:gd name="connsiteX91" fmla="*/ 160401 w 469299"/>
                <a:gd name="connsiteY91" fmla="*/ 435151 h 512845"/>
                <a:gd name="connsiteX92" fmla="*/ 157268 w 469299"/>
                <a:gd name="connsiteY92" fmla="*/ 439537 h 512845"/>
                <a:gd name="connsiteX93" fmla="*/ 156015 w 469299"/>
                <a:gd name="connsiteY93" fmla="*/ 442983 h 512845"/>
                <a:gd name="connsiteX94" fmla="*/ 156955 w 469299"/>
                <a:gd name="connsiteY94" fmla="*/ 446429 h 512845"/>
                <a:gd name="connsiteX95" fmla="*/ 170740 w 469299"/>
                <a:gd name="connsiteY95" fmla="*/ 468673 h 512845"/>
                <a:gd name="connsiteX96" fmla="*/ 173559 w 469299"/>
                <a:gd name="connsiteY96" fmla="*/ 474625 h 512845"/>
                <a:gd name="connsiteX97" fmla="*/ 173873 w 469299"/>
                <a:gd name="connsiteY97" fmla="*/ 480264 h 512845"/>
                <a:gd name="connsiteX98" fmla="*/ 172619 w 469299"/>
                <a:gd name="connsiteY98" fmla="*/ 486530 h 512845"/>
                <a:gd name="connsiteX99" fmla="*/ 166980 w 469299"/>
                <a:gd name="connsiteY99" fmla="*/ 499061 h 512845"/>
                <a:gd name="connsiteX100" fmla="*/ 161968 w 469299"/>
                <a:gd name="connsiteY100" fmla="*/ 507833 h 512845"/>
                <a:gd name="connsiteX101" fmla="*/ 149436 w 469299"/>
                <a:gd name="connsiteY101" fmla="*/ 511279 h 512845"/>
                <a:gd name="connsiteX102" fmla="*/ 141918 w 469299"/>
                <a:gd name="connsiteY102" fmla="*/ 512846 h 512845"/>
                <a:gd name="connsiteX103" fmla="*/ 132832 w 469299"/>
                <a:gd name="connsiteY103" fmla="*/ 509713 h 512845"/>
                <a:gd name="connsiteX104" fmla="*/ 123434 w 469299"/>
                <a:gd name="connsiteY104" fmla="*/ 501881 h 512845"/>
                <a:gd name="connsiteX105" fmla="*/ 70802 w 469299"/>
                <a:gd name="connsiteY105" fmla="*/ 442983 h 512845"/>
                <a:gd name="connsiteX106" fmla="*/ 62657 w 469299"/>
                <a:gd name="connsiteY106" fmla="*/ 427946 h 512845"/>
                <a:gd name="connsiteX107" fmla="*/ 43860 w 469299"/>
                <a:gd name="connsiteY107" fmla="*/ 377507 h 512845"/>
                <a:gd name="connsiteX108" fmla="*/ 38534 w 469299"/>
                <a:gd name="connsiteY108" fmla="*/ 368422 h 512845"/>
                <a:gd name="connsiteX109" fmla="*/ 31328 w 469299"/>
                <a:gd name="connsiteY109" fmla="*/ 362783 h 512845"/>
                <a:gd name="connsiteX110" fmla="*/ 26003 w 469299"/>
                <a:gd name="connsiteY110" fmla="*/ 360276 h 512845"/>
                <a:gd name="connsiteX111" fmla="*/ 10652 w 469299"/>
                <a:gd name="connsiteY111" fmla="*/ 364036 h 512845"/>
                <a:gd name="connsiteX112" fmla="*/ 17544 w 469299"/>
                <a:gd name="connsiteY112" fmla="*/ 325189 h 512845"/>
                <a:gd name="connsiteX113" fmla="*/ 20363 w 469299"/>
                <a:gd name="connsiteY113" fmla="*/ 317670 h 512845"/>
                <a:gd name="connsiteX114" fmla="*/ 24123 w 469299"/>
                <a:gd name="connsiteY114" fmla="*/ 310151 h 512845"/>
                <a:gd name="connsiteX115" fmla="*/ 32895 w 469299"/>
                <a:gd name="connsiteY115" fmla="*/ 296680 h 512845"/>
                <a:gd name="connsiteX116" fmla="*/ 38221 w 469299"/>
                <a:gd name="connsiteY116" fmla="*/ 291354 h 512845"/>
                <a:gd name="connsiteX117" fmla="*/ 44486 w 469299"/>
                <a:gd name="connsiteY117" fmla="*/ 286968 h 512845"/>
                <a:gd name="connsiteX118" fmla="*/ 65790 w 469299"/>
                <a:gd name="connsiteY118" fmla="*/ 280702 h 512845"/>
                <a:gd name="connsiteX119" fmla="*/ 72055 w 469299"/>
                <a:gd name="connsiteY119" fmla="*/ 276316 h 512845"/>
                <a:gd name="connsiteX120" fmla="*/ 77381 w 469299"/>
                <a:gd name="connsiteY120" fmla="*/ 270990 h 512845"/>
                <a:gd name="connsiteX121" fmla="*/ 96491 w 469299"/>
                <a:gd name="connsiteY121" fmla="*/ 247181 h 512845"/>
                <a:gd name="connsiteX122" fmla="*/ 105890 w 469299"/>
                <a:gd name="connsiteY122" fmla="*/ 229324 h 512845"/>
                <a:gd name="connsiteX123" fmla="*/ 108709 w 469299"/>
                <a:gd name="connsiteY123" fmla="*/ 220865 h 512845"/>
                <a:gd name="connsiteX124" fmla="*/ 109336 w 469299"/>
                <a:gd name="connsiteY124" fmla="*/ 212720 h 512845"/>
                <a:gd name="connsiteX125" fmla="*/ 106203 w 469299"/>
                <a:gd name="connsiteY125" fmla="*/ 204261 h 512845"/>
                <a:gd name="connsiteX126" fmla="*/ 99938 w 469299"/>
                <a:gd name="connsiteY126" fmla="*/ 196116 h 512845"/>
                <a:gd name="connsiteX127" fmla="*/ 86153 w 469299"/>
                <a:gd name="connsiteY127" fmla="*/ 186717 h 512845"/>
                <a:gd name="connsiteX128" fmla="*/ 76441 w 469299"/>
                <a:gd name="connsiteY128" fmla="*/ 183898 h 512845"/>
                <a:gd name="connsiteX129" fmla="*/ 67356 w 469299"/>
                <a:gd name="connsiteY129" fmla="*/ 184524 h 512845"/>
                <a:gd name="connsiteX130" fmla="*/ 60464 w 469299"/>
                <a:gd name="connsiteY130" fmla="*/ 186404 h 512845"/>
                <a:gd name="connsiteX131" fmla="*/ 53258 w 469299"/>
                <a:gd name="connsiteY131" fmla="*/ 187970 h 512845"/>
                <a:gd name="connsiteX132" fmla="*/ 46053 w 469299"/>
                <a:gd name="connsiteY132" fmla="*/ 187657 h 512845"/>
                <a:gd name="connsiteX133" fmla="*/ 37907 w 469299"/>
                <a:gd name="connsiteY133" fmla="*/ 185151 h 512845"/>
                <a:gd name="connsiteX134" fmla="*/ 29135 w 469299"/>
                <a:gd name="connsiteY134" fmla="*/ 180138 h 512845"/>
                <a:gd name="connsiteX135" fmla="*/ 18484 w 469299"/>
                <a:gd name="connsiteY135" fmla="*/ 171993 h 512845"/>
                <a:gd name="connsiteX136" fmla="*/ 13784 w 469299"/>
                <a:gd name="connsiteY136" fmla="*/ 164787 h 512845"/>
                <a:gd name="connsiteX137" fmla="*/ 14411 w 469299"/>
                <a:gd name="connsiteY137" fmla="*/ 157895 h 512845"/>
                <a:gd name="connsiteX138" fmla="*/ 18484 w 469299"/>
                <a:gd name="connsiteY138" fmla="*/ 152569 h 512845"/>
                <a:gd name="connsiteX139" fmla="*/ 23496 w 469299"/>
                <a:gd name="connsiteY139" fmla="*/ 147243 h 512845"/>
                <a:gd name="connsiteX140" fmla="*/ 27882 w 469299"/>
                <a:gd name="connsiteY140" fmla="*/ 141918 h 512845"/>
                <a:gd name="connsiteX141" fmla="*/ 29449 w 469299"/>
                <a:gd name="connsiteY141" fmla="*/ 134085 h 512845"/>
                <a:gd name="connsiteX142" fmla="*/ 27569 w 469299"/>
                <a:gd name="connsiteY142" fmla="*/ 124060 h 512845"/>
                <a:gd name="connsiteX143" fmla="*/ 24436 w 469299"/>
                <a:gd name="connsiteY143" fmla="*/ 113409 h 512845"/>
                <a:gd name="connsiteX144" fmla="*/ 11591 w 469299"/>
                <a:gd name="connsiteY144" fmla="*/ 88973 h 512845"/>
                <a:gd name="connsiteX145" fmla="*/ 2193 w 469299"/>
                <a:gd name="connsiteY145" fmla="*/ 81141 h 512845"/>
                <a:gd name="connsiteX146" fmla="*/ 0 w 469299"/>
                <a:gd name="connsiteY146" fmla="*/ 61717 h 512845"/>
                <a:gd name="connsiteX147" fmla="*/ 1253 w 469299"/>
                <a:gd name="connsiteY147" fmla="*/ 57331 h 512845"/>
                <a:gd name="connsiteX148" fmla="*/ 10025 w 469299"/>
                <a:gd name="connsiteY148" fmla="*/ 46053 h 512845"/>
                <a:gd name="connsiteX149" fmla="*/ 13784 w 469299"/>
                <a:gd name="connsiteY149" fmla="*/ 38847 h 512845"/>
                <a:gd name="connsiteX150" fmla="*/ 16291 w 469299"/>
                <a:gd name="connsiteY150" fmla="*/ 31955 h 512845"/>
                <a:gd name="connsiteX151" fmla="*/ 19424 w 469299"/>
                <a:gd name="connsiteY151" fmla="*/ 26316 h 512845"/>
                <a:gd name="connsiteX152" fmla="*/ 25376 w 469299"/>
                <a:gd name="connsiteY152" fmla="*/ 22556 h 512845"/>
                <a:gd name="connsiteX153" fmla="*/ 43546 w 469299"/>
                <a:gd name="connsiteY153" fmla="*/ 11905 h 512845"/>
                <a:gd name="connsiteX154" fmla="*/ 48559 w 469299"/>
                <a:gd name="connsiteY154" fmla="*/ 14724 h 512845"/>
                <a:gd name="connsiteX155" fmla="*/ 77381 w 469299"/>
                <a:gd name="connsiteY155" fmla="*/ 50125 h 512845"/>
                <a:gd name="connsiteX156" fmla="*/ 106203 w 469299"/>
                <a:gd name="connsiteY156" fmla="*/ 76128 h 512845"/>
                <a:gd name="connsiteX157" fmla="*/ 110902 w 469299"/>
                <a:gd name="connsiteY157" fmla="*/ 81767 h 512845"/>
                <a:gd name="connsiteX158" fmla="*/ 112782 w 469299"/>
                <a:gd name="connsiteY158" fmla="*/ 85840 h 512845"/>
                <a:gd name="connsiteX159" fmla="*/ 121241 w 469299"/>
                <a:gd name="connsiteY159" fmla="*/ 99311 h 512845"/>
                <a:gd name="connsiteX160" fmla="*/ 124060 w 469299"/>
                <a:gd name="connsiteY160" fmla="*/ 102444 h 512845"/>
                <a:gd name="connsiteX161" fmla="*/ 127507 w 469299"/>
                <a:gd name="connsiteY161" fmla="*/ 104010 h 512845"/>
                <a:gd name="connsiteX162" fmla="*/ 136905 w 469299"/>
                <a:gd name="connsiteY162" fmla="*/ 114975 h 512845"/>
                <a:gd name="connsiteX163" fmla="*/ 139411 w 469299"/>
                <a:gd name="connsiteY163" fmla="*/ 115915 h 512845"/>
                <a:gd name="connsiteX164" fmla="*/ 146304 w 469299"/>
                <a:gd name="connsiteY164" fmla="*/ 116542 h 512845"/>
                <a:gd name="connsiteX165" fmla="*/ 148810 w 469299"/>
                <a:gd name="connsiteY165" fmla="*/ 117795 h 512845"/>
                <a:gd name="connsiteX166" fmla="*/ 152256 w 469299"/>
                <a:gd name="connsiteY166" fmla="*/ 122807 h 512845"/>
                <a:gd name="connsiteX167" fmla="*/ 158522 w 469299"/>
                <a:gd name="connsiteY167" fmla="*/ 134399 h 512845"/>
                <a:gd name="connsiteX168" fmla="*/ 161968 w 469299"/>
                <a:gd name="connsiteY168" fmla="*/ 136592 h 512845"/>
                <a:gd name="connsiteX169" fmla="*/ 168547 w 469299"/>
                <a:gd name="connsiteY169" fmla="*/ 138471 h 512845"/>
                <a:gd name="connsiteX170" fmla="*/ 172933 w 469299"/>
                <a:gd name="connsiteY170" fmla="*/ 142231 h 512845"/>
                <a:gd name="connsiteX171" fmla="*/ 176379 w 469299"/>
                <a:gd name="connsiteY171" fmla="*/ 146304 h 512845"/>
                <a:gd name="connsiteX172" fmla="*/ 182644 w 469299"/>
                <a:gd name="connsiteY172" fmla="*/ 142544 h 512845"/>
                <a:gd name="connsiteX173" fmla="*/ 187344 w 469299"/>
                <a:gd name="connsiteY173" fmla="*/ 137218 h 512845"/>
                <a:gd name="connsiteX174" fmla="*/ 188284 w 469299"/>
                <a:gd name="connsiteY174" fmla="*/ 131266 h 512845"/>
                <a:gd name="connsiteX175" fmla="*/ 187657 w 469299"/>
                <a:gd name="connsiteY175" fmla="*/ 124687 h 512845"/>
                <a:gd name="connsiteX176" fmla="*/ 187657 w 469299"/>
                <a:gd name="connsiteY176" fmla="*/ 117481 h 512845"/>
                <a:gd name="connsiteX177" fmla="*/ 189537 w 469299"/>
                <a:gd name="connsiteY177" fmla="*/ 110276 h 512845"/>
                <a:gd name="connsiteX178" fmla="*/ 195176 w 469299"/>
                <a:gd name="connsiteY178" fmla="*/ 96805 h 512845"/>
                <a:gd name="connsiteX179" fmla="*/ 196742 w 469299"/>
                <a:gd name="connsiteY179" fmla="*/ 89599 h 512845"/>
                <a:gd name="connsiteX180" fmla="*/ 199562 w 469299"/>
                <a:gd name="connsiteY180" fmla="*/ 61717 h 512845"/>
                <a:gd name="connsiteX181" fmla="*/ 203948 w 469299"/>
                <a:gd name="connsiteY181" fmla="*/ 48872 h 512845"/>
                <a:gd name="connsiteX182" fmla="*/ 212720 w 469299"/>
                <a:gd name="connsiteY182" fmla="*/ 36654 h 512845"/>
                <a:gd name="connsiteX183" fmla="*/ 216792 w 469299"/>
                <a:gd name="connsiteY183" fmla="*/ 32895 h 512845"/>
                <a:gd name="connsiteX184" fmla="*/ 221805 w 469299"/>
                <a:gd name="connsiteY184" fmla="*/ 23496 h 512845"/>
                <a:gd name="connsiteX185" fmla="*/ 224938 w 469299"/>
                <a:gd name="connsiteY185" fmla="*/ 19424 h 512845"/>
                <a:gd name="connsiteX186" fmla="*/ 230577 w 469299"/>
                <a:gd name="connsiteY186" fmla="*/ 15351 h 512845"/>
                <a:gd name="connsiteX187" fmla="*/ 235903 w 469299"/>
                <a:gd name="connsiteY187" fmla="*/ 14098 h 512845"/>
                <a:gd name="connsiteX188" fmla="*/ 248121 w 469299"/>
                <a:gd name="connsiteY188" fmla="*/ 12845 h 512845"/>
                <a:gd name="connsiteX189" fmla="*/ 284462 w 469299"/>
                <a:gd name="connsiteY189" fmla="*/ 0 h 512845"/>
                <a:gd name="connsiteX190" fmla="*/ 296367 w 469299"/>
                <a:gd name="connsiteY190" fmla="*/ 313 h 512845"/>
                <a:gd name="connsiteX191" fmla="*/ 292920 w 469299"/>
                <a:gd name="connsiteY191" fmla="*/ 9399 h 512845"/>
                <a:gd name="connsiteX192" fmla="*/ 291041 w 469299"/>
                <a:gd name="connsiteY192" fmla="*/ 19110 h 512845"/>
                <a:gd name="connsiteX193" fmla="*/ 291354 w 469299"/>
                <a:gd name="connsiteY193" fmla="*/ 29135 h 512845"/>
                <a:gd name="connsiteX194" fmla="*/ 294487 w 469299"/>
                <a:gd name="connsiteY194" fmla="*/ 38221 h 512845"/>
                <a:gd name="connsiteX195" fmla="*/ 299813 w 469299"/>
                <a:gd name="connsiteY195" fmla="*/ 44486 h 512845"/>
                <a:gd name="connsiteX196" fmla="*/ 322996 w 469299"/>
                <a:gd name="connsiteY196" fmla="*/ 55451 h 512845"/>
                <a:gd name="connsiteX197" fmla="*/ 332081 w 469299"/>
                <a:gd name="connsiteY197" fmla="*/ 61090 h 512845"/>
                <a:gd name="connsiteX198" fmla="*/ 338347 w 469299"/>
                <a:gd name="connsiteY198" fmla="*/ 63910 h 512845"/>
                <a:gd name="connsiteX199" fmla="*/ 344925 w 469299"/>
                <a:gd name="connsiteY199" fmla="*/ 62970 h 512845"/>
                <a:gd name="connsiteX200" fmla="*/ 347432 w 469299"/>
                <a:gd name="connsiteY200" fmla="*/ 61090 h 51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69299" h="512845">
                  <a:moveTo>
                    <a:pt x="347432" y="61090"/>
                  </a:moveTo>
                  <a:lnTo>
                    <a:pt x="347432" y="63597"/>
                  </a:lnTo>
                  <a:lnTo>
                    <a:pt x="348685" y="69549"/>
                  </a:lnTo>
                  <a:lnTo>
                    <a:pt x="350878" y="72055"/>
                  </a:lnTo>
                  <a:lnTo>
                    <a:pt x="355577" y="75188"/>
                  </a:lnTo>
                  <a:lnTo>
                    <a:pt x="368735" y="77694"/>
                  </a:lnTo>
                  <a:lnTo>
                    <a:pt x="373121" y="80201"/>
                  </a:lnTo>
                  <a:lnTo>
                    <a:pt x="376254" y="83333"/>
                  </a:lnTo>
                  <a:lnTo>
                    <a:pt x="379073" y="87406"/>
                  </a:lnTo>
                  <a:lnTo>
                    <a:pt x="394424" y="106830"/>
                  </a:lnTo>
                  <a:lnTo>
                    <a:pt x="397244" y="111529"/>
                  </a:lnTo>
                  <a:lnTo>
                    <a:pt x="397557" y="114349"/>
                  </a:lnTo>
                  <a:lnTo>
                    <a:pt x="395991" y="116228"/>
                  </a:lnTo>
                  <a:lnTo>
                    <a:pt x="385026" y="116542"/>
                  </a:lnTo>
                  <a:lnTo>
                    <a:pt x="381580" y="119048"/>
                  </a:lnTo>
                  <a:lnTo>
                    <a:pt x="380953" y="125000"/>
                  </a:lnTo>
                  <a:lnTo>
                    <a:pt x="383146" y="137845"/>
                  </a:lnTo>
                  <a:lnTo>
                    <a:pt x="388472" y="149750"/>
                  </a:lnTo>
                  <a:lnTo>
                    <a:pt x="390978" y="158208"/>
                  </a:lnTo>
                  <a:lnTo>
                    <a:pt x="391918" y="165101"/>
                  </a:lnTo>
                  <a:lnTo>
                    <a:pt x="391605" y="178572"/>
                  </a:lnTo>
                  <a:lnTo>
                    <a:pt x="393798" y="187030"/>
                  </a:lnTo>
                  <a:lnTo>
                    <a:pt x="398810" y="193296"/>
                  </a:lnTo>
                  <a:lnTo>
                    <a:pt x="413535" y="202381"/>
                  </a:lnTo>
                  <a:lnTo>
                    <a:pt x="427632" y="208960"/>
                  </a:lnTo>
                  <a:lnTo>
                    <a:pt x="434211" y="213346"/>
                  </a:lnTo>
                  <a:lnTo>
                    <a:pt x="440164" y="218672"/>
                  </a:lnTo>
                  <a:lnTo>
                    <a:pt x="446429" y="227131"/>
                  </a:lnTo>
                  <a:lnTo>
                    <a:pt x="449249" y="234963"/>
                  </a:lnTo>
                  <a:lnTo>
                    <a:pt x="449562" y="242482"/>
                  </a:lnTo>
                  <a:lnTo>
                    <a:pt x="446116" y="256893"/>
                  </a:lnTo>
                  <a:lnTo>
                    <a:pt x="445176" y="263158"/>
                  </a:lnTo>
                  <a:lnTo>
                    <a:pt x="446116" y="269111"/>
                  </a:lnTo>
                  <a:lnTo>
                    <a:pt x="448309" y="272244"/>
                  </a:lnTo>
                  <a:lnTo>
                    <a:pt x="450815" y="272557"/>
                  </a:lnTo>
                  <a:lnTo>
                    <a:pt x="453635" y="270677"/>
                  </a:lnTo>
                  <a:lnTo>
                    <a:pt x="460841" y="260965"/>
                  </a:lnTo>
                  <a:lnTo>
                    <a:pt x="462407" y="275063"/>
                  </a:lnTo>
                  <a:lnTo>
                    <a:pt x="468359" y="288848"/>
                  </a:lnTo>
                  <a:lnTo>
                    <a:pt x="469299" y="295427"/>
                  </a:lnTo>
                  <a:lnTo>
                    <a:pt x="468046" y="300439"/>
                  </a:lnTo>
                  <a:lnTo>
                    <a:pt x="464287" y="302945"/>
                  </a:lnTo>
                  <a:lnTo>
                    <a:pt x="458647" y="304825"/>
                  </a:lnTo>
                  <a:lnTo>
                    <a:pt x="452382" y="308898"/>
                  </a:lnTo>
                  <a:lnTo>
                    <a:pt x="446429" y="315477"/>
                  </a:lnTo>
                  <a:lnTo>
                    <a:pt x="439537" y="327382"/>
                  </a:lnTo>
                  <a:lnTo>
                    <a:pt x="434211" y="333647"/>
                  </a:lnTo>
                  <a:lnTo>
                    <a:pt x="429512" y="335527"/>
                  </a:lnTo>
                  <a:lnTo>
                    <a:pt x="424186" y="333647"/>
                  </a:lnTo>
                  <a:lnTo>
                    <a:pt x="395364" y="313597"/>
                  </a:lnTo>
                  <a:lnTo>
                    <a:pt x="386279" y="311091"/>
                  </a:lnTo>
                  <a:lnTo>
                    <a:pt x="376880" y="311404"/>
                  </a:lnTo>
                  <a:lnTo>
                    <a:pt x="363409" y="317670"/>
                  </a:lnTo>
                  <a:lnTo>
                    <a:pt x="357144" y="325502"/>
                  </a:lnTo>
                  <a:lnTo>
                    <a:pt x="355577" y="333647"/>
                  </a:lnTo>
                  <a:lnTo>
                    <a:pt x="359023" y="343046"/>
                  </a:lnTo>
                  <a:lnTo>
                    <a:pt x="376880" y="375001"/>
                  </a:lnTo>
                  <a:lnTo>
                    <a:pt x="380953" y="384399"/>
                  </a:lnTo>
                  <a:lnTo>
                    <a:pt x="382520" y="392858"/>
                  </a:lnTo>
                  <a:lnTo>
                    <a:pt x="382206" y="400690"/>
                  </a:lnTo>
                  <a:lnTo>
                    <a:pt x="379073" y="409775"/>
                  </a:lnTo>
                  <a:lnTo>
                    <a:pt x="374374" y="416981"/>
                  </a:lnTo>
                  <a:lnTo>
                    <a:pt x="368422" y="422933"/>
                  </a:lnTo>
                  <a:lnTo>
                    <a:pt x="361216" y="426066"/>
                  </a:lnTo>
                  <a:lnTo>
                    <a:pt x="353071" y="425439"/>
                  </a:lnTo>
                  <a:lnTo>
                    <a:pt x="342732" y="422307"/>
                  </a:lnTo>
                  <a:lnTo>
                    <a:pt x="307645" y="406016"/>
                  </a:lnTo>
                  <a:lnTo>
                    <a:pt x="296680" y="399750"/>
                  </a:lnTo>
                  <a:lnTo>
                    <a:pt x="292294" y="397870"/>
                  </a:lnTo>
                  <a:lnTo>
                    <a:pt x="288848" y="398810"/>
                  </a:lnTo>
                  <a:lnTo>
                    <a:pt x="287595" y="402256"/>
                  </a:lnTo>
                  <a:lnTo>
                    <a:pt x="288221" y="407582"/>
                  </a:lnTo>
                  <a:lnTo>
                    <a:pt x="287908" y="414161"/>
                  </a:lnTo>
                  <a:lnTo>
                    <a:pt x="285715" y="421053"/>
                  </a:lnTo>
                  <a:lnTo>
                    <a:pt x="281329" y="428886"/>
                  </a:lnTo>
                  <a:lnTo>
                    <a:pt x="277569" y="431079"/>
                  </a:lnTo>
                  <a:lnTo>
                    <a:pt x="273497" y="430452"/>
                  </a:lnTo>
                  <a:lnTo>
                    <a:pt x="269424" y="426693"/>
                  </a:lnTo>
                  <a:lnTo>
                    <a:pt x="264098" y="422933"/>
                  </a:lnTo>
                  <a:lnTo>
                    <a:pt x="257519" y="420114"/>
                  </a:lnTo>
                  <a:lnTo>
                    <a:pt x="249687" y="418547"/>
                  </a:lnTo>
                  <a:lnTo>
                    <a:pt x="231830" y="416981"/>
                  </a:lnTo>
                  <a:lnTo>
                    <a:pt x="223058" y="415414"/>
                  </a:lnTo>
                  <a:lnTo>
                    <a:pt x="215539" y="412282"/>
                  </a:lnTo>
                  <a:lnTo>
                    <a:pt x="208020" y="407269"/>
                  </a:lnTo>
                  <a:lnTo>
                    <a:pt x="196116" y="395364"/>
                  </a:lnTo>
                  <a:lnTo>
                    <a:pt x="191103" y="391918"/>
                  </a:lnTo>
                  <a:lnTo>
                    <a:pt x="186717" y="391292"/>
                  </a:lnTo>
                  <a:lnTo>
                    <a:pt x="183898" y="394111"/>
                  </a:lnTo>
                  <a:lnTo>
                    <a:pt x="176379" y="412908"/>
                  </a:lnTo>
                  <a:lnTo>
                    <a:pt x="167607" y="427319"/>
                  </a:lnTo>
                  <a:lnTo>
                    <a:pt x="160401" y="435151"/>
                  </a:lnTo>
                  <a:lnTo>
                    <a:pt x="157268" y="439537"/>
                  </a:lnTo>
                  <a:lnTo>
                    <a:pt x="156015" y="442983"/>
                  </a:lnTo>
                  <a:lnTo>
                    <a:pt x="156955" y="446429"/>
                  </a:lnTo>
                  <a:lnTo>
                    <a:pt x="170740" y="468673"/>
                  </a:lnTo>
                  <a:lnTo>
                    <a:pt x="173559" y="474625"/>
                  </a:lnTo>
                  <a:lnTo>
                    <a:pt x="173873" y="480264"/>
                  </a:lnTo>
                  <a:lnTo>
                    <a:pt x="172619" y="486530"/>
                  </a:lnTo>
                  <a:lnTo>
                    <a:pt x="166980" y="499061"/>
                  </a:lnTo>
                  <a:lnTo>
                    <a:pt x="161968" y="507833"/>
                  </a:lnTo>
                  <a:lnTo>
                    <a:pt x="149436" y="511279"/>
                  </a:lnTo>
                  <a:lnTo>
                    <a:pt x="141918" y="512846"/>
                  </a:lnTo>
                  <a:lnTo>
                    <a:pt x="132832" y="509713"/>
                  </a:lnTo>
                  <a:lnTo>
                    <a:pt x="123434" y="501881"/>
                  </a:lnTo>
                  <a:lnTo>
                    <a:pt x="70802" y="442983"/>
                  </a:lnTo>
                  <a:lnTo>
                    <a:pt x="62657" y="427946"/>
                  </a:lnTo>
                  <a:lnTo>
                    <a:pt x="43860" y="377507"/>
                  </a:lnTo>
                  <a:lnTo>
                    <a:pt x="38534" y="368422"/>
                  </a:lnTo>
                  <a:lnTo>
                    <a:pt x="31328" y="362783"/>
                  </a:lnTo>
                  <a:lnTo>
                    <a:pt x="26003" y="360276"/>
                  </a:lnTo>
                  <a:lnTo>
                    <a:pt x="10652" y="364036"/>
                  </a:lnTo>
                  <a:lnTo>
                    <a:pt x="17544" y="325189"/>
                  </a:lnTo>
                  <a:lnTo>
                    <a:pt x="20363" y="317670"/>
                  </a:lnTo>
                  <a:lnTo>
                    <a:pt x="24123" y="310151"/>
                  </a:lnTo>
                  <a:lnTo>
                    <a:pt x="32895" y="296680"/>
                  </a:lnTo>
                  <a:lnTo>
                    <a:pt x="38221" y="291354"/>
                  </a:lnTo>
                  <a:lnTo>
                    <a:pt x="44486" y="286968"/>
                  </a:lnTo>
                  <a:lnTo>
                    <a:pt x="65790" y="280702"/>
                  </a:lnTo>
                  <a:lnTo>
                    <a:pt x="72055" y="276316"/>
                  </a:lnTo>
                  <a:lnTo>
                    <a:pt x="77381" y="270990"/>
                  </a:lnTo>
                  <a:lnTo>
                    <a:pt x="96491" y="247181"/>
                  </a:lnTo>
                  <a:lnTo>
                    <a:pt x="105890" y="229324"/>
                  </a:lnTo>
                  <a:lnTo>
                    <a:pt x="108709" y="220865"/>
                  </a:lnTo>
                  <a:lnTo>
                    <a:pt x="109336" y="212720"/>
                  </a:lnTo>
                  <a:lnTo>
                    <a:pt x="106203" y="204261"/>
                  </a:lnTo>
                  <a:lnTo>
                    <a:pt x="99938" y="196116"/>
                  </a:lnTo>
                  <a:lnTo>
                    <a:pt x="86153" y="186717"/>
                  </a:lnTo>
                  <a:lnTo>
                    <a:pt x="76441" y="183898"/>
                  </a:lnTo>
                  <a:lnTo>
                    <a:pt x="67356" y="184524"/>
                  </a:lnTo>
                  <a:lnTo>
                    <a:pt x="60464" y="186404"/>
                  </a:lnTo>
                  <a:lnTo>
                    <a:pt x="53258" y="187970"/>
                  </a:lnTo>
                  <a:lnTo>
                    <a:pt x="46053" y="187657"/>
                  </a:lnTo>
                  <a:lnTo>
                    <a:pt x="37907" y="185151"/>
                  </a:lnTo>
                  <a:lnTo>
                    <a:pt x="29135" y="180138"/>
                  </a:lnTo>
                  <a:lnTo>
                    <a:pt x="18484" y="171993"/>
                  </a:lnTo>
                  <a:lnTo>
                    <a:pt x="13784" y="164787"/>
                  </a:lnTo>
                  <a:lnTo>
                    <a:pt x="14411" y="157895"/>
                  </a:lnTo>
                  <a:lnTo>
                    <a:pt x="18484" y="152569"/>
                  </a:lnTo>
                  <a:lnTo>
                    <a:pt x="23496" y="147243"/>
                  </a:lnTo>
                  <a:lnTo>
                    <a:pt x="27882" y="141918"/>
                  </a:lnTo>
                  <a:lnTo>
                    <a:pt x="29449" y="134085"/>
                  </a:lnTo>
                  <a:lnTo>
                    <a:pt x="27569" y="124060"/>
                  </a:lnTo>
                  <a:lnTo>
                    <a:pt x="24436" y="113409"/>
                  </a:lnTo>
                  <a:lnTo>
                    <a:pt x="11591" y="88973"/>
                  </a:lnTo>
                  <a:lnTo>
                    <a:pt x="2193" y="81141"/>
                  </a:lnTo>
                  <a:lnTo>
                    <a:pt x="0" y="61717"/>
                  </a:lnTo>
                  <a:lnTo>
                    <a:pt x="1253" y="57331"/>
                  </a:lnTo>
                  <a:lnTo>
                    <a:pt x="10025" y="46053"/>
                  </a:lnTo>
                  <a:lnTo>
                    <a:pt x="13784" y="38847"/>
                  </a:lnTo>
                  <a:lnTo>
                    <a:pt x="16291" y="31955"/>
                  </a:lnTo>
                  <a:lnTo>
                    <a:pt x="19424" y="26316"/>
                  </a:lnTo>
                  <a:lnTo>
                    <a:pt x="25376" y="22556"/>
                  </a:lnTo>
                  <a:lnTo>
                    <a:pt x="43546" y="11905"/>
                  </a:lnTo>
                  <a:lnTo>
                    <a:pt x="48559" y="14724"/>
                  </a:lnTo>
                  <a:lnTo>
                    <a:pt x="77381" y="50125"/>
                  </a:lnTo>
                  <a:lnTo>
                    <a:pt x="106203" y="76128"/>
                  </a:lnTo>
                  <a:lnTo>
                    <a:pt x="110902" y="81767"/>
                  </a:lnTo>
                  <a:lnTo>
                    <a:pt x="112782" y="85840"/>
                  </a:lnTo>
                  <a:lnTo>
                    <a:pt x="121241" y="99311"/>
                  </a:lnTo>
                  <a:lnTo>
                    <a:pt x="124060" y="102444"/>
                  </a:lnTo>
                  <a:lnTo>
                    <a:pt x="127507" y="104010"/>
                  </a:lnTo>
                  <a:lnTo>
                    <a:pt x="136905" y="114975"/>
                  </a:lnTo>
                  <a:lnTo>
                    <a:pt x="139411" y="115915"/>
                  </a:lnTo>
                  <a:lnTo>
                    <a:pt x="146304" y="116542"/>
                  </a:lnTo>
                  <a:lnTo>
                    <a:pt x="148810" y="117795"/>
                  </a:lnTo>
                  <a:lnTo>
                    <a:pt x="152256" y="122807"/>
                  </a:lnTo>
                  <a:lnTo>
                    <a:pt x="158522" y="134399"/>
                  </a:lnTo>
                  <a:lnTo>
                    <a:pt x="161968" y="136592"/>
                  </a:lnTo>
                  <a:lnTo>
                    <a:pt x="168547" y="138471"/>
                  </a:lnTo>
                  <a:lnTo>
                    <a:pt x="172933" y="142231"/>
                  </a:lnTo>
                  <a:lnTo>
                    <a:pt x="176379" y="146304"/>
                  </a:lnTo>
                  <a:lnTo>
                    <a:pt x="182644" y="142544"/>
                  </a:lnTo>
                  <a:lnTo>
                    <a:pt x="187344" y="137218"/>
                  </a:lnTo>
                  <a:lnTo>
                    <a:pt x="188284" y="131266"/>
                  </a:lnTo>
                  <a:lnTo>
                    <a:pt x="187657" y="124687"/>
                  </a:lnTo>
                  <a:lnTo>
                    <a:pt x="187657" y="117481"/>
                  </a:lnTo>
                  <a:lnTo>
                    <a:pt x="189537" y="110276"/>
                  </a:lnTo>
                  <a:lnTo>
                    <a:pt x="195176" y="96805"/>
                  </a:lnTo>
                  <a:lnTo>
                    <a:pt x="196742" y="89599"/>
                  </a:lnTo>
                  <a:lnTo>
                    <a:pt x="199562" y="61717"/>
                  </a:lnTo>
                  <a:lnTo>
                    <a:pt x="203948" y="48872"/>
                  </a:lnTo>
                  <a:lnTo>
                    <a:pt x="212720" y="36654"/>
                  </a:lnTo>
                  <a:lnTo>
                    <a:pt x="216792" y="32895"/>
                  </a:lnTo>
                  <a:lnTo>
                    <a:pt x="221805" y="23496"/>
                  </a:lnTo>
                  <a:lnTo>
                    <a:pt x="224938" y="19424"/>
                  </a:lnTo>
                  <a:lnTo>
                    <a:pt x="230577" y="15351"/>
                  </a:lnTo>
                  <a:lnTo>
                    <a:pt x="235903" y="14098"/>
                  </a:lnTo>
                  <a:lnTo>
                    <a:pt x="248121" y="12845"/>
                  </a:lnTo>
                  <a:lnTo>
                    <a:pt x="284462" y="0"/>
                  </a:lnTo>
                  <a:lnTo>
                    <a:pt x="296367" y="313"/>
                  </a:lnTo>
                  <a:lnTo>
                    <a:pt x="292920" y="9399"/>
                  </a:lnTo>
                  <a:lnTo>
                    <a:pt x="291041" y="19110"/>
                  </a:lnTo>
                  <a:lnTo>
                    <a:pt x="291354" y="29135"/>
                  </a:lnTo>
                  <a:lnTo>
                    <a:pt x="294487" y="38221"/>
                  </a:lnTo>
                  <a:lnTo>
                    <a:pt x="299813" y="44486"/>
                  </a:lnTo>
                  <a:lnTo>
                    <a:pt x="322996" y="55451"/>
                  </a:lnTo>
                  <a:lnTo>
                    <a:pt x="332081" y="61090"/>
                  </a:lnTo>
                  <a:lnTo>
                    <a:pt x="338347" y="63910"/>
                  </a:lnTo>
                  <a:lnTo>
                    <a:pt x="344925" y="62970"/>
                  </a:lnTo>
                  <a:lnTo>
                    <a:pt x="347432" y="61090"/>
                  </a:lnTo>
                  <a:close/>
                </a:path>
              </a:pathLst>
            </a:custGeom>
            <a:grpFill/>
            <a:ln w="6248" cap="rnd">
              <a:solidFill>
                <a:srgbClr val="0070C0"/>
              </a:solidFill>
              <a:prstDash val="solid"/>
              <a:round/>
            </a:ln>
          </p:spPr>
          <p:txBody>
            <a:bodyPr rtlCol="0" anchor="ctr"/>
            <a:lstStyle/>
            <a:p>
              <a:endParaRPr lang="vi-VN"/>
            </a:p>
          </p:txBody>
        </p:sp>
        <p:sp>
          <p:nvSpPr>
            <p:cNvPr id="139" name="Freeform: Shape 138">
              <a:extLst>
                <a:ext uri="{FF2B5EF4-FFF2-40B4-BE49-F238E27FC236}">
                  <a16:creationId xmlns:a16="http://schemas.microsoft.com/office/drawing/2014/main" id="{66BBE424-6B25-487D-AA89-F717ACA48DB5}"/>
                </a:ext>
              </a:extLst>
            </p:cNvPr>
            <p:cNvSpPr/>
            <p:nvPr/>
          </p:nvSpPr>
          <p:spPr>
            <a:xfrm>
              <a:off x="4065163" y="6141977"/>
              <a:ext cx="6265" cy="6265"/>
            </a:xfrm>
            <a:custGeom>
              <a:avLst/>
              <a:gdLst>
                <a:gd name="connsiteX0" fmla="*/ 6266 w 6265"/>
                <a:gd name="connsiteY0" fmla="*/ 3133 h 6265"/>
                <a:gd name="connsiteX1" fmla="*/ 3133 w 6265"/>
                <a:gd name="connsiteY1" fmla="*/ 6266 h 6265"/>
                <a:gd name="connsiteX2" fmla="*/ 0 w 6265"/>
                <a:gd name="connsiteY2" fmla="*/ 3133 h 6265"/>
                <a:gd name="connsiteX3" fmla="*/ 3133 w 6265"/>
                <a:gd name="connsiteY3" fmla="*/ 0 h 6265"/>
                <a:gd name="connsiteX4" fmla="*/ 6266 w 6265"/>
                <a:gd name="connsiteY4" fmla="*/ 3133 h 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5" h="6265">
                  <a:moveTo>
                    <a:pt x="6266" y="3133"/>
                  </a:moveTo>
                  <a:cubicBezTo>
                    <a:pt x="6266" y="4863"/>
                    <a:pt x="4863" y="6266"/>
                    <a:pt x="3133" y="6266"/>
                  </a:cubicBezTo>
                  <a:cubicBezTo>
                    <a:pt x="1402" y="6266"/>
                    <a:pt x="0" y="4863"/>
                    <a:pt x="0" y="3133"/>
                  </a:cubicBezTo>
                  <a:cubicBezTo>
                    <a:pt x="0" y="1403"/>
                    <a:pt x="1402" y="0"/>
                    <a:pt x="3133" y="0"/>
                  </a:cubicBezTo>
                  <a:cubicBezTo>
                    <a:pt x="4863" y="0"/>
                    <a:pt x="6266" y="1403"/>
                    <a:pt x="6266" y="3133"/>
                  </a:cubicBezTo>
                  <a:close/>
                </a:path>
              </a:pathLst>
            </a:custGeom>
            <a:grpFill/>
            <a:ln w="6248" cap="rnd">
              <a:solidFill>
                <a:srgbClr val="0070C0"/>
              </a:solidFill>
              <a:prstDash val="solid"/>
              <a:round/>
            </a:ln>
          </p:spPr>
          <p:txBody>
            <a:bodyPr rtlCol="0" anchor="ctr"/>
            <a:lstStyle/>
            <a:p>
              <a:endParaRPr lang="vi-VN"/>
            </a:p>
          </p:txBody>
        </p:sp>
        <p:sp>
          <p:nvSpPr>
            <p:cNvPr id="140" name="Freeform: Shape 139">
              <a:extLst>
                <a:ext uri="{FF2B5EF4-FFF2-40B4-BE49-F238E27FC236}">
                  <a16:creationId xmlns:a16="http://schemas.microsoft.com/office/drawing/2014/main" id="{4D4E71D0-8EA0-40E1-A8FB-80E74DE3F8EF}"/>
                </a:ext>
              </a:extLst>
            </p:cNvPr>
            <p:cNvSpPr/>
            <p:nvPr/>
          </p:nvSpPr>
          <p:spPr>
            <a:xfrm>
              <a:off x="3831140" y="6242854"/>
              <a:ext cx="6265" cy="6265"/>
            </a:xfrm>
            <a:custGeom>
              <a:avLst/>
              <a:gdLst>
                <a:gd name="connsiteX0" fmla="*/ 6266 w 6265"/>
                <a:gd name="connsiteY0" fmla="*/ 3133 h 6265"/>
                <a:gd name="connsiteX1" fmla="*/ 3133 w 6265"/>
                <a:gd name="connsiteY1" fmla="*/ 6266 h 6265"/>
                <a:gd name="connsiteX2" fmla="*/ 0 w 6265"/>
                <a:gd name="connsiteY2" fmla="*/ 3133 h 6265"/>
                <a:gd name="connsiteX3" fmla="*/ 3133 w 6265"/>
                <a:gd name="connsiteY3" fmla="*/ 0 h 6265"/>
                <a:gd name="connsiteX4" fmla="*/ 6266 w 6265"/>
                <a:gd name="connsiteY4" fmla="*/ 3133 h 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5" h="6265">
                  <a:moveTo>
                    <a:pt x="6266" y="3133"/>
                  </a:moveTo>
                  <a:cubicBezTo>
                    <a:pt x="6266" y="4863"/>
                    <a:pt x="4863" y="6266"/>
                    <a:pt x="3133" y="6266"/>
                  </a:cubicBezTo>
                  <a:cubicBezTo>
                    <a:pt x="1403" y="6266"/>
                    <a:pt x="0" y="4863"/>
                    <a:pt x="0" y="3133"/>
                  </a:cubicBezTo>
                  <a:cubicBezTo>
                    <a:pt x="0" y="1403"/>
                    <a:pt x="1403" y="0"/>
                    <a:pt x="3133" y="0"/>
                  </a:cubicBezTo>
                  <a:cubicBezTo>
                    <a:pt x="4863" y="0"/>
                    <a:pt x="6266" y="1403"/>
                    <a:pt x="6266" y="3133"/>
                  </a:cubicBezTo>
                  <a:close/>
                </a:path>
              </a:pathLst>
            </a:custGeom>
            <a:grpFill/>
            <a:ln w="6248" cap="rnd">
              <a:solidFill>
                <a:srgbClr val="0070C0"/>
              </a:solidFill>
              <a:prstDash val="solid"/>
              <a:round/>
            </a:ln>
          </p:spPr>
          <p:txBody>
            <a:bodyPr rtlCol="0" anchor="ctr"/>
            <a:lstStyle/>
            <a:p>
              <a:endParaRPr lang="vi-VN"/>
            </a:p>
          </p:txBody>
        </p:sp>
        <p:sp>
          <p:nvSpPr>
            <p:cNvPr id="141" name="Freeform: Shape 140">
              <a:extLst>
                <a:ext uri="{FF2B5EF4-FFF2-40B4-BE49-F238E27FC236}">
                  <a16:creationId xmlns:a16="http://schemas.microsoft.com/office/drawing/2014/main" id="{D1649811-958F-4088-8689-A6FFEE0003F2}"/>
                </a:ext>
              </a:extLst>
            </p:cNvPr>
            <p:cNvSpPr/>
            <p:nvPr/>
          </p:nvSpPr>
          <p:spPr>
            <a:xfrm>
              <a:off x="3838346" y="6206827"/>
              <a:ext cx="6265" cy="6265"/>
            </a:xfrm>
            <a:custGeom>
              <a:avLst/>
              <a:gdLst>
                <a:gd name="connsiteX0" fmla="*/ 6266 w 6265"/>
                <a:gd name="connsiteY0" fmla="*/ 3133 h 6265"/>
                <a:gd name="connsiteX1" fmla="*/ 3133 w 6265"/>
                <a:gd name="connsiteY1" fmla="*/ 6266 h 6265"/>
                <a:gd name="connsiteX2" fmla="*/ 0 w 6265"/>
                <a:gd name="connsiteY2" fmla="*/ 3133 h 6265"/>
                <a:gd name="connsiteX3" fmla="*/ 3133 w 6265"/>
                <a:gd name="connsiteY3" fmla="*/ 0 h 6265"/>
                <a:gd name="connsiteX4" fmla="*/ 6266 w 6265"/>
                <a:gd name="connsiteY4" fmla="*/ 3133 h 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5" h="6265">
                  <a:moveTo>
                    <a:pt x="6266" y="3133"/>
                  </a:moveTo>
                  <a:cubicBezTo>
                    <a:pt x="6266" y="4863"/>
                    <a:pt x="4863" y="6266"/>
                    <a:pt x="3133" y="6266"/>
                  </a:cubicBezTo>
                  <a:cubicBezTo>
                    <a:pt x="1403" y="6266"/>
                    <a:pt x="0" y="4863"/>
                    <a:pt x="0" y="3133"/>
                  </a:cubicBezTo>
                  <a:cubicBezTo>
                    <a:pt x="0" y="1403"/>
                    <a:pt x="1403" y="0"/>
                    <a:pt x="3133" y="0"/>
                  </a:cubicBezTo>
                  <a:cubicBezTo>
                    <a:pt x="4863" y="0"/>
                    <a:pt x="6266" y="1403"/>
                    <a:pt x="6266" y="3133"/>
                  </a:cubicBezTo>
                  <a:close/>
                </a:path>
              </a:pathLst>
            </a:custGeom>
            <a:grpFill/>
            <a:ln w="6248" cap="rnd">
              <a:solidFill>
                <a:srgbClr val="0070C0"/>
              </a:solidFill>
              <a:prstDash val="solid"/>
              <a:round/>
            </a:ln>
          </p:spPr>
          <p:txBody>
            <a:bodyPr rtlCol="0" anchor="ctr"/>
            <a:lstStyle/>
            <a:p>
              <a:endParaRPr lang="vi-VN"/>
            </a:p>
          </p:txBody>
        </p:sp>
      </p:grpSp>
      <p:sp>
        <p:nvSpPr>
          <p:cNvPr id="7" name="Freeform: Shape 6">
            <a:extLst>
              <a:ext uri="{FF2B5EF4-FFF2-40B4-BE49-F238E27FC236}">
                <a16:creationId xmlns:a16="http://schemas.microsoft.com/office/drawing/2014/main" id="{B3107CF3-D8E3-EDC5-F6E0-E95CC0989B9C}"/>
              </a:ext>
            </a:extLst>
          </p:cNvPr>
          <p:cNvSpPr/>
          <p:nvPr/>
        </p:nvSpPr>
        <p:spPr>
          <a:xfrm>
            <a:off x="1002133" y="1200066"/>
            <a:ext cx="2515669" cy="5656965"/>
          </a:xfrm>
          <a:custGeom>
            <a:avLst/>
            <a:gdLst>
              <a:gd name="connsiteX0" fmla="*/ 593360 w 2515669"/>
              <a:gd name="connsiteY0" fmla="*/ 5654460 h 5656965"/>
              <a:gd name="connsiteX1" fmla="*/ 588347 w 2515669"/>
              <a:gd name="connsiteY1" fmla="*/ 5656966 h 5656965"/>
              <a:gd name="connsiteX2" fmla="*/ 584588 w 2515669"/>
              <a:gd name="connsiteY2" fmla="*/ 5653207 h 5656965"/>
              <a:gd name="connsiteX3" fmla="*/ 593360 w 2515669"/>
              <a:gd name="connsiteY3" fmla="*/ 5643182 h 5656965"/>
              <a:gd name="connsiteX4" fmla="*/ 595239 w 2515669"/>
              <a:gd name="connsiteY4" fmla="*/ 5642868 h 5656965"/>
              <a:gd name="connsiteX5" fmla="*/ 595553 w 2515669"/>
              <a:gd name="connsiteY5" fmla="*/ 5647881 h 5656965"/>
              <a:gd name="connsiteX6" fmla="*/ 592733 w 2515669"/>
              <a:gd name="connsiteY6" fmla="*/ 5650387 h 5656965"/>
              <a:gd name="connsiteX7" fmla="*/ 593360 w 2515669"/>
              <a:gd name="connsiteY7" fmla="*/ 5654460 h 5656965"/>
              <a:gd name="connsiteX8" fmla="*/ 12218 w 2515669"/>
              <a:gd name="connsiteY8" fmla="*/ 5283532 h 5656965"/>
              <a:gd name="connsiteX9" fmla="*/ 4073 w 2515669"/>
              <a:gd name="connsiteY9" fmla="*/ 5286038 h 5656965"/>
              <a:gd name="connsiteX10" fmla="*/ 3759 w 2515669"/>
              <a:gd name="connsiteY10" fmla="*/ 5278833 h 5656965"/>
              <a:gd name="connsiteX11" fmla="*/ 0 w 2515669"/>
              <a:gd name="connsiteY11" fmla="*/ 5274760 h 5656965"/>
              <a:gd name="connsiteX12" fmla="*/ 15038 w 2515669"/>
              <a:gd name="connsiteY12" fmla="*/ 5272880 h 5656965"/>
              <a:gd name="connsiteX13" fmla="*/ 20050 w 2515669"/>
              <a:gd name="connsiteY13" fmla="*/ 5274760 h 5656965"/>
              <a:gd name="connsiteX14" fmla="*/ 15351 w 2515669"/>
              <a:gd name="connsiteY14" fmla="*/ 5279459 h 5656965"/>
              <a:gd name="connsiteX15" fmla="*/ 12218 w 2515669"/>
              <a:gd name="connsiteY15" fmla="*/ 5283532 h 5656965"/>
              <a:gd name="connsiteX16" fmla="*/ 389725 w 2515669"/>
              <a:gd name="connsiteY16" fmla="*/ 5119684 h 5656965"/>
              <a:gd name="connsiteX17" fmla="*/ 389725 w 2515669"/>
              <a:gd name="connsiteY17" fmla="*/ 5123130 h 5656965"/>
              <a:gd name="connsiteX18" fmla="*/ 384399 w 2515669"/>
              <a:gd name="connsiteY18" fmla="*/ 5117805 h 5656965"/>
              <a:gd name="connsiteX19" fmla="*/ 386592 w 2515669"/>
              <a:gd name="connsiteY19" fmla="*/ 5104020 h 5656965"/>
              <a:gd name="connsiteX20" fmla="*/ 389412 w 2515669"/>
              <a:gd name="connsiteY20" fmla="*/ 5103394 h 5656965"/>
              <a:gd name="connsiteX21" fmla="*/ 388785 w 2515669"/>
              <a:gd name="connsiteY21" fmla="*/ 5109346 h 5656965"/>
              <a:gd name="connsiteX22" fmla="*/ 390038 w 2515669"/>
              <a:gd name="connsiteY22" fmla="*/ 5116238 h 5656965"/>
              <a:gd name="connsiteX23" fmla="*/ 389725 w 2515669"/>
              <a:gd name="connsiteY23" fmla="*/ 5119684 h 5656965"/>
              <a:gd name="connsiteX24" fmla="*/ 515978 w 2515669"/>
              <a:gd name="connsiteY24" fmla="*/ 5057028 h 5656965"/>
              <a:gd name="connsiteX25" fmla="*/ 513159 w 2515669"/>
              <a:gd name="connsiteY25" fmla="*/ 5062980 h 5656965"/>
              <a:gd name="connsiteX26" fmla="*/ 507520 w 2515669"/>
              <a:gd name="connsiteY26" fmla="*/ 5065173 h 5656965"/>
              <a:gd name="connsiteX27" fmla="*/ 503134 w 2515669"/>
              <a:gd name="connsiteY27" fmla="*/ 5062980 h 5656965"/>
              <a:gd name="connsiteX28" fmla="*/ 496868 w 2515669"/>
              <a:gd name="connsiteY28" fmla="*/ 5062980 h 5656965"/>
              <a:gd name="connsiteX29" fmla="*/ 495615 w 2515669"/>
              <a:gd name="connsiteY29" fmla="*/ 5060787 h 5656965"/>
              <a:gd name="connsiteX30" fmla="*/ 498435 w 2515669"/>
              <a:gd name="connsiteY30" fmla="*/ 5057341 h 5656965"/>
              <a:gd name="connsiteX31" fmla="*/ 502194 w 2515669"/>
              <a:gd name="connsiteY31" fmla="*/ 5054208 h 5656965"/>
              <a:gd name="connsiteX32" fmla="*/ 506893 w 2515669"/>
              <a:gd name="connsiteY32" fmla="*/ 5051702 h 5656965"/>
              <a:gd name="connsiteX33" fmla="*/ 512846 w 2515669"/>
              <a:gd name="connsiteY33" fmla="*/ 5054208 h 5656965"/>
              <a:gd name="connsiteX34" fmla="*/ 515978 w 2515669"/>
              <a:gd name="connsiteY34" fmla="*/ 5057028 h 5656965"/>
              <a:gd name="connsiteX35" fmla="*/ 2514729 w 2515669"/>
              <a:gd name="connsiteY35" fmla="*/ 3403202 h 5656965"/>
              <a:gd name="connsiteX36" fmla="*/ 2515669 w 2515669"/>
              <a:gd name="connsiteY36" fmla="*/ 3406648 h 5656965"/>
              <a:gd name="connsiteX37" fmla="*/ 2510030 w 2515669"/>
              <a:gd name="connsiteY37" fmla="*/ 3405709 h 5656965"/>
              <a:gd name="connsiteX38" fmla="*/ 2507524 w 2515669"/>
              <a:gd name="connsiteY38" fmla="*/ 3401009 h 5656965"/>
              <a:gd name="connsiteX39" fmla="*/ 2506584 w 2515669"/>
              <a:gd name="connsiteY39" fmla="*/ 3396310 h 5656965"/>
              <a:gd name="connsiteX40" fmla="*/ 2509090 w 2515669"/>
              <a:gd name="connsiteY40" fmla="*/ 3397250 h 5656965"/>
              <a:gd name="connsiteX41" fmla="*/ 2512850 w 2515669"/>
              <a:gd name="connsiteY41" fmla="*/ 3401949 h 5656965"/>
              <a:gd name="connsiteX42" fmla="*/ 2514729 w 2515669"/>
              <a:gd name="connsiteY42" fmla="*/ 3403202 h 5656965"/>
              <a:gd name="connsiteX43" fmla="*/ 2416045 w 2515669"/>
              <a:gd name="connsiteY43" fmla="*/ 2632211 h 5656965"/>
              <a:gd name="connsiteX44" fmla="*/ 2411032 w 2515669"/>
              <a:gd name="connsiteY44" fmla="*/ 2632837 h 5656965"/>
              <a:gd name="connsiteX45" fmla="*/ 2405393 w 2515669"/>
              <a:gd name="connsiteY45" fmla="*/ 2630958 h 5656965"/>
              <a:gd name="connsiteX46" fmla="*/ 2401947 w 2515669"/>
              <a:gd name="connsiteY46" fmla="*/ 2628765 h 5656965"/>
              <a:gd name="connsiteX47" fmla="*/ 2402260 w 2515669"/>
              <a:gd name="connsiteY47" fmla="*/ 2626885 h 5656965"/>
              <a:gd name="connsiteX48" fmla="*/ 2405080 w 2515669"/>
              <a:gd name="connsiteY48" fmla="*/ 2624379 h 5656965"/>
              <a:gd name="connsiteX49" fmla="*/ 2415732 w 2515669"/>
              <a:gd name="connsiteY49" fmla="*/ 2624065 h 5656965"/>
              <a:gd name="connsiteX50" fmla="*/ 2420431 w 2515669"/>
              <a:gd name="connsiteY50" fmla="*/ 2626258 h 5656965"/>
              <a:gd name="connsiteX51" fmla="*/ 2421997 w 2515669"/>
              <a:gd name="connsiteY51" fmla="*/ 2629078 h 5656965"/>
              <a:gd name="connsiteX52" fmla="*/ 2416045 w 2515669"/>
              <a:gd name="connsiteY52" fmla="*/ 2632211 h 5656965"/>
              <a:gd name="connsiteX53" fmla="*/ 2165731 w 2515669"/>
              <a:gd name="connsiteY53" fmla="*/ 2387849 h 5656965"/>
              <a:gd name="connsiteX54" fmla="*/ 2163538 w 2515669"/>
              <a:gd name="connsiteY54" fmla="*/ 2389103 h 5656965"/>
              <a:gd name="connsiteX55" fmla="*/ 2161345 w 2515669"/>
              <a:gd name="connsiteY55" fmla="*/ 2385657 h 5656965"/>
              <a:gd name="connsiteX56" fmla="*/ 2153513 w 2515669"/>
              <a:gd name="connsiteY56" fmla="*/ 2380330 h 5656965"/>
              <a:gd name="connsiteX57" fmla="*/ 2152886 w 2515669"/>
              <a:gd name="connsiteY57" fmla="*/ 2376571 h 5656965"/>
              <a:gd name="connsiteX58" fmla="*/ 2150380 w 2515669"/>
              <a:gd name="connsiteY58" fmla="*/ 2374378 h 5656965"/>
              <a:gd name="connsiteX59" fmla="*/ 2144741 w 2515669"/>
              <a:gd name="connsiteY59" fmla="*/ 2373125 h 5656965"/>
              <a:gd name="connsiteX60" fmla="*/ 2143801 w 2515669"/>
              <a:gd name="connsiteY60" fmla="*/ 2369366 h 5656965"/>
              <a:gd name="connsiteX61" fmla="*/ 2148500 w 2515669"/>
              <a:gd name="connsiteY61" fmla="*/ 2365920 h 5656965"/>
              <a:gd name="connsiteX62" fmla="*/ 2151633 w 2515669"/>
              <a:gd name="connsiteY62" fmla="*/ 2365293 h 5656965"/>
              <a:gd name="connsiteX63" fmla="*/ 2164478 w 2515669"/>
              <a:gd name="connsiteY63" fmla="*/ 2375318 h 5656965"/>
              <a:gd name="connsiteX64" fmla="*/ 2165731 w 2515669"/>
              <a:gd name="connsiteY64" fmla="*/ 2379704 h 5656965"/>
              <a:gd name="connsiteX65" fmla="*/ 2165731 w 2515669"/>
              <a:gd name="connsiteY65" fmla="*/ 2387849 h 5656965"/>
              <a:gd name="connsiteX66" fmla="*/ 1057333 w 2515669"/>
              <a:gd name="connsiteY66" fmla="*/ 854325 h 5656965"/>
              <a:gd name="connsiteX67" fmla="*/ 1054827 w 2515669"/>
              <a:gd name="connsiteY67" fmla="*/ 855265 h 5656965"/>
              <a:gd name="connsiteX68" fmla="*/ 1051381 w 2515669"/>
              <a:gd name="connsiteY68" fmla="*/ 850566 h 5656965"/>
              <a:gd name="connsiteX69" fmla="*/ 1051381 w 2515669"/>
              <a:gd name="connsiteY69" fmla="*/ 847433 h 5656965"/>
              <a:gd name="connsiteX70" fmla="*/ 1052947 w 2515669"/>
              <a:gd name="connsiteY70" fmla="*/ 845866 h 5656965"/>
              <a:gd name="connsiteX71" fmla="*/ 1057646 w 2515669"/>
              <a:gd name="connsiteY71" fmla="*/ 844927 h 5656965"/>
              <a:gd name="connsiteX72" fmla="*/ 1059839 w 2515669"/>
              <a:gd name="connsiteY72" fmla="*/ 846806 h 5656965"/>
              <a:gd name="connsiteX73" fmla="*/ 1060152 w 2515669"/>
              <a:gd name="connsiteY73" fmla="*/ 849313 h 5656965"/>
              <a:gd name="connsiteX74" fmla="*/ 1057333 w 2515669"/>
              <a:gd name="connsiteY74" fmla="*/ 854325 h 5656965"/>
              <a:gd name="connsiteX75" fmla="*/ 1825818 w 2515669"/>
              <a:gd name="connsiteY75" fmla="*/ 507833 h 5656965"/>
              <a:gd name="connsiteX76" fmla="*/ 1824565 w 2515669"/>
              <a:gd name="connsiteY76" fmla="*/ 509400 h 5656965"/>
              <a:gd name="connsiteX77" fmla="*/ 1820805 w 2515669"/>
              <a:gd name="connsiteY77" fmla="*/ 508460 h 5656965"/>
              <a:gd name="connsiteX78" fmla="*/ 1819552 w 2515669"/>
              <a:gd name="connsiteY78" fmla="*/ 507207 h 5656965"/>
              <a:gd name="connsiteX79" fmla="*/ 1821432 w 2515669"/>
              <a:gd name="connsiteY79" fmla="*/ 505014 h 5656965"/>
              <a:gd name="connsiteX80" fmla="*/ 1824878 w 2515669"/>
              <a:gd name="connsiteY80" fmla="*/ 502821 h 5656965"/>
              <a:gd name="connsiteX81" fmla="*/ 1827385 w 2515669"/>
              <a:gd name="connsiteY81" fmla="*/ 502507 h 5656965"/>
              <a:gd name="connsiteX82" fmla="*/ 1825818 w 2515669"/>
              <a:gd name="connsiteY82" fmla="*/ 507833 h 5656965"/>
              <a:gd name="connsiteX83" fmla="*/ 1708337 w 2515669"/>
              <a:gd name="connsiteY83" fmla="*/ 238722 h 5656965"/>
              <a:gd name="connsiteX84" fmla="*/ 1702698 w 2515669"/>
              <a:gd name="connsiteY84" fmla="*/ 241542 h 5656965"/>
              <a:gd name="connsiteX85" fmla="*/ 1707083 w 2515669"/>
              <a:gd name="connsiteY85" fmla="*/ 236216 h 5656965"/>
              <a:gd name="connsiteX86" fmla="*/ 1710530 w 2515669"/>
              <a:gd name="connsiteY86" fmla="*/ 230890 h 5656965"/>
              <a:gd name="connsiteX87" fmla="*/ 1711783 w 2515669"/>
              <a:gd name="connsiteY87" fmla="*/ 234336 h 5656965"/>
              <a:gd name="connsiteX88" fmla="*/ 1708337 w 2515669"/>
              <a:gd name="connsiteY88" fmla="*/ 238722 h 5656965"/>
              <a:gd name="connsiteX89" fmla="*/ 1926696 w 2515669"/>
              <a:gd name="connsiteY89" fmla="*/ 6892 h 5656965"/>
              <a:gd name="connsiteX90" fmla="*/ 1924189 w 2515669"/>
              <a:gd name="connsiteY90" fmla="*/ 7832 h 5656965"/>
              <a:gd name="connsiteX91" fmla="*/ 1919177 w 2515669"/>
              <a:gd name="connsiteY91" fmla="*/ 7206 h 5656965"/>
              <a:gd name="connsiteX92" fmla="*/ 1915731 w 2515669"/>
              <a:gd name="connsiteY92" fmla="*/ 5013 h 5656965"/>
              <a:gd name="connsiteX93" fmla="*/ 1916044 w 2515669"/>
              <a:gd name="connsiteY93" fmla="*/ 2506 h 5656965"/>
              <a:gd name="connsiteX94" fmla="*/ 1921996 w 2515669"/>
              <a:gd name="connsiteY94" fmla="*/ 313 h 5656965"/>
              <a:gd name="connsiteX95" fmla="*/ 1924816 w 2515669"/>
              <a:gd name="connsiteY95" fmla="*/ 0 h 5656965"/>
              <a:gd name="connsiteX96" fmla="*/ 1927322 w 2515669"/>
              <a:gd name="connsiteY96" fmla="*/ 1253 h 5656965"/>
              <a:gd name="connsiteX97" fmla="*/ 1927949 w 2515669"/>
              <a:gd name="connsiteY97" fmla="*/ 4386 h 5656965"/>
              <a:gd name="connsiteX98" fmla="*/ 1926696 w 2515669"/>
              <a:gd name="connsiteY98" fmla="*/ 6892 h 5656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15669" h="5656965">
                <a:moveTo>
                  <a:pt x="593360" y="5654460"/>
                </a:moveTo>
                <a:lnTo>
                  <a:pt x="588347" y="5656966"/>
                </a:lnTo>
                <a:lnTo>
                  <a:pt x="584588" y="5653207"/>
                </a:lnTo>
                <a:lnTo>
                  <a:pt x="593360" y="5643182"/>
                </a:lnTo>
                <a:lnTo>
                  <a:pt x="595239" y="5642868"/>
                </a:lnTo>
                <a:lnTo>
                  <a:pt x="595553" y="5647881"/>
                </a:lnTo>
                <a:lnTo>
                  <a:pt x="592733" y="5650387"/>
                </a:lnTo>
                <a:lnTo>
                  <a:pt x="593360" y="5654460"/>
                </a:lnTo>
                <a:close/>
                <a:moveTo>
                  <a:pt x="12218" y="5283532"/>
                </a:moveTo>
                <a:lnTo>
                  <a:pt x="4073" y="5286038"/>
                </a:lnTo>
                <a:lnTo>
                  <a:pt x="3759" y="5278833"/>
                </a:lnTo>
                <a:lnTo>
                  <a:pt x="0" y="5274760"/>
                </a:lnTo>
                <a:lnTo>
                  <a:pt x="15038" y="5272880"/>
                </a:lnTo>
                <a:lnTo>
                  <a:pt x="20050" y="5274760"/>
                </a:lnTo>
                <a:lnTo>
                  <a:pt x="15351" y="5279459"/>
                </a:lnTo>
                <a:lnTo>
                  <a:pt x="12218" y="5283532"/>
                </a:lnTo>
                <a:close/>
                <a:moveTo>
                  <a:pt x="389725" y="5119684"/>
                </a:moveTo>
                <a:lnTo>
                  <a:pt x="389725" y="5123130"/>
                </a:lnTo>
                <a:lnTo>
                  <a:pt x="384399" y="5117805"/>
                </a:lnTo>
                <a:lnTo>
                  <a:pt x="386592" y="5104020"/>
                </a:lnTo>
                <a:lnTo>
                  <a:pt x="389412" y="5103394"/>
                </a:lnTo>
                <a:lnTo>
                  <a:pt x="388785" y="5109346"/>
                </a:lnTo>
                <a:lnTo>
                  <a:pt x="390038" y="5116238"/>
                </a:lnTo>
                <a:lnTo>
                  <a:pt x="389725" y="5119684"/>
                </a:lnTo>
                <a:close/>
                <a:moveTo>
                  <a:pt x="515978" y="5057028"/>
                </a:moveTo>
                <a:lnTo>
                  <a:pt x="513159" y="5062980"/>
                </a:lnTo>
                <a:lnTo>
                  <a:pt x="507520" y="5065173"/>
                </a:lnTo>
                <a:lnTo>
                  <a:pt x="503134" y="5062980"/>
                </a:lnTo>
                <a:lnTo>
                  <a:pt x="496868" y="5062980"/>
                </a:lnTo>
                <a:lnTo>
                  <a:pt x="495615" y="5060787"/>
                </a:lnTo>
                <a:lnTo>
                  <a:pt x="498435" y="5057341"/>
                </a:lnTo>
                <a:lnTo>
                  <a:pt x="502194" y="5054208"/>
                </a:lnTo>
                <a:lnTo>
                  <a:pt x="506893" y="5051702"/>
                </a:lnTo>
                <a:lnTo>
                  <a:pt x="512846" y="5054208"/>
                </a:lnTo>
                <a:lnTo>
                  <a:pt x="515978" y="5057028"/>
                </a:lnTo>
                <a:close/>
                <a:moveTo>
                  <a:pt x="2514729" y="3403202"/>
                </a:moveTo>
                <a:lnTo>
                  <a:pt x="2515669" y="3406648"/>
                </a:lnTo>
                <a:lnTo>
                  <a:pt x="2510030" y="3405709"/>
                </a:lnTo>
                <a:lnTo>
                  <a:pt x="2507524" y="3401009"/>
                </a:lnTo>
                <a:lnTo>
                  <a:pt x="2506584" y="3396310"/>
                </a:lnTo>
                <a:lnTo>
                  <a:pt x="2509090" y="3397250"/>
                </a:lnTo>
                <a:lnTo>
                  <a:pt x="2512850" y="3401949"/>
                </a:lnTo>
                <a:lnTo>
                  <a:pt x="2514729" y="3403202"/>
                </a:lnTo>
                <a:close/>
                <a:moveTo>
                  <a:pt x="2416045" y="2632211"/>
                </a:moveTo>
                <a:lnTo>
                  <a:pt x="2411032" y="2632837"/>
                </a:lnTo>
                <a:lnTo>
                  <a:pt x="2405393" y="2630958"/>
                </a:lnTo>
                <a:lnTo>
                  <a:pt x="2401947" y="2628765"/>
                </a:lnTo>
                <a:lnTo>
                  <a:pt x="2402260" y="2626885"/>
                </a:lnTo>
                <a:lnTo>
                  <a:pt x="2405080" y="2624379"/>
                </a:lnTo>
                <a:lnTo>
                  <a:pt x="2415732" y="2624065"/>
                </a:lnTo>
                <a:lnTo>
                  <a:pt x="2420431" y="2626258"/>
                </a:lnTo>
                <a:lnTo>
                  <a:pt x="2421997" y="2629078"/>
                </a:lnTo>
                <a:lnTo>
                  <a:pt x="2416045" y="2632211"/>
                </a:lnTo>
                <a:close/>
                <a:moveTo>
                  <a:pt x="2165731" y="2387849"/>
                </a:moveTo>
                <a:lnTo>
                  <a:pt x="2163538" y="2389103"/>
                </a:lnTo>
                <a:lnTo>
                  <a:pt x="2161345" y="2385657"/>
                </a:lnTo>
                <a:lnTo>
                  <a:pt x="2153513" y="2380330"/>
                </a:lnTo>
                <a:lnTo>
                  <a:pt x="2152886" y="2376571"/>
                </a:lnTo>
                <a:lnTo>
                  <a:pt x="2150380" y="2374378"/>
                </a:lnTo>
                <a:lnTo>
                  <a:pt x="2144741" y="2373125"/>
                </a:lnTo>
                <a:lnTo>
                  <a:pt x="2143801" y="2369366"/>
                </a:lnTo>
                <a:lnTo>
                  <a:pt x="2148500" y="2365920"/>
                </a:lnTo>
                <a:lnTo>
                  <a:pt x="2151633" y="2365293"/>
                </a:lnTo>
                <a:lnTo>
                  <a:pt x="2164478" y="2375318"/>
                </a:lnTo>
                <a:lnTo>
                  <a:pt x="2165731" y="2379704"/>
                </a:lnTo>
                <a:lnTo>
                  <a:pt x="2165731" y="2387849"/>
                </a:lnTo>
                <a:close/>
                <a:moveTo>
                  <a:pt x="1057333" y="854325"/>
                </a:moveTo>
                <a:lnTo>
                  <a:pt x="1054827" y="855265"/>
                </a:lnTo>
                <a:lnTo>
                  <a:pt x="1051381" y="850566"/>
                </a:lnTo>
                <a:lnTo>
                  <a:pt x="1051381" y="847433"/>
                </a:lnTo>
                <a:lnTo>
                  <a:pt x="1052947" y="845866"/>
                </a:lnTo>
                <a:lnTo>
                  <a:pt x="1057646" y="844927"/>
                </a:lnTo>
                <a:lnTo>
                  <a:pt x="1059839" y="846806"/>
                </a:lnTo>
                <a:lnTo>
                  <a:pt x="1060152" y="849313"/>
                </a:lnTo>
                <a:lnTo>
                  <a:pt x="1057333" y="854325"/>
                </a:lnTo>
                <a:close/>
                <a:moveTo>
                  <a:pt x="1825818" y="507833"/>
                </a:moveTo>
                <a:lnTo>
                  <a:pt x="1824565" y="509400"/>
                </a:lnTo>
                <a:lnTo>
                  <a:pt x="1820805" y="508460"/>
                </a:lnTo>
                <a:lnTo>
                  <a:pt x="1819552" y="507207"/>
                </a:lnTo>
                <a:lnTo>
                  <a:pt x="1821432" y="505014"/>
                </a:lnTo>
                <a:lnTo>
                  <a:pt x="1824878" y="502821"/>
                </a:lnTo>
                <a:lnTo>
                  <a:pt x="1827385" y="502507"/>
                </a:lnTo>
                <a:lnTo>
                  <a:pt x="1825818" y="507833"/>
                </a:lnTo>
                <a:close/>
                <a:moveTo>
                  <a:pt x="1708337" y="238722"/>
                </a:moveTo>
                <a:lnTo>
                  <a:pt x="1702698" y="241542"/>
                </a:lnTo>
                <a:lnTo>
                  <a:pt x="1707083" y="236216"/>
                </a:lnTo>
                <a:lnTo>
                  <a:pt x="1710530" y="230890"/>
                </a:lnTo>
                <a:lnTo>
                  <a:pt x="1711783" y="234336"/>
                </a:lnTo>
                <a:lnTo>
                  <a:pt x="1708337" y="238722"/>
                </a:lnTo>
                <a:close/>
                <a:moveTo>
                  <a:pt x="1926696" y="6892"/>
                </a:moveTo>
                <a:lnTo>
                  <a:pt x="1924189" y="7832"/>
                </a:lnTo>
                <a:lnTo>
                  <a:pt x="1919177" y="7206"/>
                </a:lnTo>
                <a:lnTo>
                  <a:pt x="1915731" y="5013"/>
                </a:lnTo>
                <a:lnTo>
                  <a:pt x="1916044" y="2506"/>
                </a:lnTo>
                <a:lnTo>
                  <a:pt x="1921996" y="313"/>
                </a:lnTo>
                <a:lnTo>
                  <a:pt x="1924816" y="0"/>
                </a:lnTo>
                <a:lnTo>
                  <a:pt x="1927322" y="1253"/>
                </a:lnTo>
                <a:lnTo>
                  <a:pt x="1927949" y="4386"/>
                </a:lnTo>
                <a:lnTo>
                  <a:pt x="1926696" y="6892"/>
                </a:lnTo>
                <a:close/>
              </a:path>
            </a:pathLst>
          </a:custGeom>
          <a:solidFill>
            <a:srgbClr val="7C7C7C"/>
          </a:solidFill>
          <a:ln w="12700" cap="rnd">
            <a:solidFill>
              <a:schemeClr val="bg1"/>
            </a:solidFill>
            <a:prstDash val="solid"/>
            <a:round/>
          </a:ln>
        </p:spPr>
        <p:txBody>
          <a:bodyPr rtlCol="0" anchor="ctr"/>
          <a:lstStyle/>
          <a:p>
            <a:endParaRPr lang="vi-VN"/>
          </a:p>
        </p:txBody>
      </p:sp>
      <p:sp>
        <p:nvSpPr>
          <p:cNvPr id="8" name="Freeform: Shape 7">
            <a:extLst>
              <a:ext uri="{FF2B5EF4-FFF2-40B4-BE49-F238E27FC236}">
                <a16:creationId xmlns:a16="http://schemas.microsoft.com/office/drawing/2014/main" id="{6EEBD5A4-A056-BB2A-FE32-6830EB87C031}"/>
              </a:ext>
            </a:extLst>
          </p:cNvPr>
          <p:cNvSpPr/>
          <p:nvPr/>
        </p:nvSpPr>
        <p:spPr>
          <a:xfrm>
            <a:off x="2274066" y="1011156"/>
            <a:ext cx="662595" cy="435151"/>
          </a:xfrm>
          <a:custGeom>
            <a:avLst/>
            <a:gdLst>
              <a:gd name="connsiteX0" fmla="*/ 300752 w 662595"/>
              <a:gd name="connsiteY0" fmla="*/ 418547 h 435151"/>
              <a:gd name="connsiteX1" fmla="*/ 296680 w 662595"/>
              <a:gd name="connsiteY1" fmla="*/ 419800 h 435151"/>
              <a:gd name="connsiteX2" fmla="*/ 293547 w 662595"/>
              <a:gd name="connsiteY2" fmla="*/ 415101 h 435151"/>
              <a:gd name="connsiteX3" fmla="*/ 297306 w 662595"/>
              <a:gd name="connsiteY3" fmla="*/ 409149 h 435151"/>
              <a:gd name="connsiteX4" fmla="*/ 299499 w 662595"/>
              <a:gd name="connsiteY4" fmla="*/ 407269 h 435151"/>
              <a:gd name="connsiteX5" fmla="*/ 301066 w 662595"/>
              <a:gd name="connsiteY5" fmla="*/ 408522 h 435151"/>
              <a:gd name="connsiteX6" fmla="*/ 300126 w 662595"/>
              <a:gd name="connsiteY6" fmla="*/ 416041 h 435151"/>
              <a:gd name="connsiteX7" fmla="*/ 300752 w 662595"/>
              <a:gd name="connsiteY7" fmla="*/ 418547 h 435151"/>
              <a:gd name="connsiteX8" fmla="*/ 447056 w 662595"/>
              <a:gd name="connsiteY8" fmla="*/ 408522 h 435151"/>
              <a:gd name="connsiteX9" fmla="*/ 443297 w 662595"/>
              <a:gd name="connsiteY9" fmla="*/ 411655 h 435151"/>
              <a:gd name="connsiteX10" fmla="*/ 440477 w 662595"/>
              <a:gd name="connsiteY10" fmla="*/ 408835 h 435151"/>
              <a:gd name="connsiteX11" fmla="*/ 443297 w 662595"/>
              <a:gd name="connsiteY11" fmla="*/ 405389 h 435151"/>
              <a:gd name="connsiteX12" fmla="*/ 447369 w 662595"/>
              <a:gd name="connsiteY12" fmla="*/ 403196 h 435151"/>
              <a:gd name="connsiteX13" fmla="*/ 447056 w 662595"/>
              <a:gd name="connsiteY13" fmla="*/ 408522 h 435151"/>
              <a:gd name="connsiteX14" fmla="*/ 290414 w 662595"/>
              <a:gd name="connsiteY14" fmla="*/ 390038 h 435151"/>
              <a:gd name="connsiteX15" fmla="*/ 294173 w 662595"/>
              <a:gd name="connsiteY15" fmla="*/ 390665 h 435151"/>
              <a:gd name="connsiteX16" fmla="*/ 294173 w 662595"/>
              <a:gd name="connsiteY16" fmla="*/ 393171 h 435151"/>
              <a:gd name="connsiteX17" fmla="*/ 296680 w 662595"/>
              <a:gd name="connsiteY17" fmla="*/ 395051 h 435151"/>
              <a:gd name="connsiteX18" fmla="*/ 297306 w 662595"/>
              <a:gd name="connsiteY18" fmla="*/ 397870 h 435151"/>
              <a:gd name="connsiteX19" fmla="*/ 295427 w 662595"/>
              <a:gd name="connsiteY19" fmla="*/ 399437 h 435151"/>
              <a:gd name="connsiteX20" fmla="*/ 295113 w 662595"/>
              <a:gd name="connsiteY20" fmla="*/ 404136 h 435151"/>
              <a:gd name="connsiteX21" fmla="*/ 291980 w 662595"/>
              <a:gd name="connsiteY21" fmla="*/ 405703 h 435151"/>
              <a:gd name="connsiteX22" fmla="*/ 289161 w 662595"/>
              <a:gd name="connsiteY22" fmla="*/ 399124 h 435151"/>
              <a:gd name="connsiteX23" fmla="*/ 289161 w 662595"/>
              <a:gd name="connsiteY23" fmla="*/ 394424 h 435151"/>
              <a:gd name="connsiteX24" fmla="*/ 287908 w 662595"/>
              <a:gd name="connsiteY24" fmla="*/ 389725 h 435151"/>
              <a:gd name="connsiteX25" fmla="*/ 290414 w 662595"/>
              <a:gd name="connsiteY25" fmla="*/ 390038 h 435151"/>
              <a:gd name="connsiteX26" fmla="*/ 415414 w 662595"/>
              <a:gd name="connsiteY26" fmla="*/ 403823 h 435151"/>
              <a:gd name="connsiteX27" fmla="*/ 414161 w 662595"/>
              <a:gd name="connsiteY27" fmla="*/ 406016 h 435151"/>
              <a:gd name="connsiteX28" fmla="*/ 410088 w 662595"/>
              <a:gd name="connsiteY28" fmla="*/ 401630 h 435151"/>
              <a:gd name="connsiteX29" fmla="*/ 409149 w 662595"/>
              <a:gd name="connsiteY29" fmla="*/ 396617 h 435151"/>
              <a:gd name="connsiteX30" fmla="*/ 409462 w 662595"/>
              <a:gd name="connsiteY30" fmla="*/ 393171 h 435151"/>
              <a:gd name="connsiteX31" fmla="*/ 410715 w 662595"/>
              <a:gd name="connsiteY31" fmla="*/ 390038 h 435151"/>
              <a:gd name="connsiteX32" fmla="*/ 412908 w 662595"/>
              <a:gd name="connsiteY32" fmla="*/ 388785 h 435151"/>
              <a:gd name="connsiteX33" fmla="*/ 415727 w 662595"/>
              <a:gd name="connsiteY33" fmla="*/ 393171 h 435151"/>
              <a:gd name="connsiteX34" fmla="*/ 417294 w 662595"/>
              <a:gd name="connsiteY34" fmla="*/ 399124 h 435151"/>
              <a:gd name="connsiteX35" fmla="*/ 415414 w 662595"/>
              <a:gd name="connsiteY35" fmla="*/ 403823 h 435151"/>
              <a:gd name="connsiteX36" fmla="*/ 401630 w 662595"/>
              <a:gd name="connsiteY36" fmla="*/ 385652 h 435151"/>
              <a:gd name="connsiteX37" fmla="*/ 401316 w 662595"/>
              <a:gd name="connsiteY37" fmla="*/ 391918 h 435151"/>
              <a:gd name="connsiteX38" fmla="*/ 400063 w 662595"/>
              <a:gd name="connsiteY38" fmla="*/ 392545 h 435151"/>
              <a:gd name="connsiteX39" fmla="*/ 397870 w 662595"/>
              <a:gd name="connsiteY39" fmla="*/ 389725 h 435151"/>
              <a:gd name="connsiteX40" fmla="*/ 395051 w 662595"/>
              <a:gd name="connsiteY40" fmla="*/ 388159 h 435151"/>
              <a:gd name="connsiteX41" fmla="*/ 391605 w 662595"/>
              <a:gd name="connsiteY41" fmla="*/ 388785 h 435151"/>
              <a:gd name="connsiteX42" fmla="*/ 387219 w 662595"/>
              <a:gd name="connsiteY42" fmla="*/ 386592 h 435151"/>
              <a:gd name="connsiteX43" fmla="*/ 383773 w 662595"/>
              <a:gd name="connsiteY43" fmla="*/ 378760 h 435151"/>
              <a:gd name="connsiteX44" fmla="*/ 383146 w 662595"/>
              <a:gd name="connsiteY44" fmla="*/ 372181 h 435151"/>
              <a:gd name="connsiteX45" fmla="*/ 385026 w 662595"/>
              <a:gd name="connsiteY45" fmla="*/ 372181 h 435151"/>
              <a:gd name="connsiteX46" fmla="*/ 390038 w 662595"/>
              <a:gd name="connsiteY46" fmla="*/ 378134 h 435151"/>
              <a:gd name="connsiteX47" fmla="*/ 395364 w 662595"/>
              <a:gd name="connsiteY47" fmla="*/ 379700 h 435151"/>
              <a:gd name="connsiteX48" fmla="*/ 400377 w 662595"/>
              <a:gd name="connsiteY48" fmla="*/ 382833 h 435151"/>
              <a:gd name="connsiteX49" fmla="*/ 401630 w 662595"/>
              <a:gd name="connsiteY49" fmla="*/ 385652 h 435151"/>
              <a:gd name="connsiteX50" fmla="*/ 147870 w 662595"/>
              <a:gd name="connsiteY50" fmla="*/ 380640 h 435151"/>
              <a:gd name="connsiteX51" fmla="*/ 153509 w 662595"/>
              <a:gd name="connsiteY51" fmla="*/ 383773 h 435151"/>
              <a:gd name="connsiteX52" fmla="*/ 158522 w 662595"/>
              <a:gd name="connsiteY52" fmla="*/ 383146 h 435151"/>
              <a:gd name="connsiteX53" fmla="*/ 159461 w 662595"/>
              <a:gd name="connsiteY53" fmla="*/ 385026 h 435151"/>
              <a:gd name="connsiteX54" fmla="*/ 156329 w 662595"/>
              <a:gd name="connsiteY54" fmla="*/ 387845 h 435151"/>
              <a:gd name="connsiteX55" fmla="*/ 151003 w 662595"/>
              <a:gd name="connsiteY55" fmla="*/ 388785 h 435151"/>
              <a:gd name="connsiteX56" fmla="*/ 147557 w 662595"/>
              <a:gd name="connsiteY56" fmla="*/ 388159 h 435151"/>
              <a:gd name="connsiteX57" fmla="*/ 144737 w 662595"/>
              <a:gd name="connsiteY57" fmla="*/ 386592 h 435151"/>
              <a:gd name="connsiteX58" fmla="*/ 138785 w 662595"/>
              <a:gd name="connsiteY58" fmla="*/ 380327 h 435151"/>
              <a:gd name="connsiteX59" fmla="*/ 137218 w 662595"/>
              <a:gd name="connsiteY59" fmla="*/ 377194 h 435151"/>
              <a:gd name="connsiteX60" fmla="*/ 136905 w 662595"/>
              <a:gd name="connsiteY60" fmla="*/ 372494 h 435151"/>
              <a:gd name="connsiteX61" fmla="*/ 138785 w 662595"/>
              <a:gd name="connsiteY61" fmla="*/ 370615 h 435151"/>
              <a:gd name="connsiteX62" fmla="*/ 147870 w 662595"/>
              <a:gd name="connsiteY62" fmla="*/ 380640 h 435151"/>
              <a:gd name="connsiteX63" fmla="*/ 365602 w 662595"/>
              <a:gd name="connsiteY63" fmla="*/ 371555 h 435151"/>
              <a:gd name="connsiteX64" fmla="*/ 363409 w 662595"/>
              <a:gd name="connsiteY64" fmla="*/ 373748 h 435151"/>
              <a:gd name="connsiteX65" fmla="*/ 360590 w 662595"/>
              <a:gd name="connsiteY65" fmla="*/ 373748 h 435151"/>
              <a:gd name="connsiteX66" fmla="*/ 359963 w 662595"/>
              <a:gd name="connsiteY66" fmla="*/ 375314 h 435151"/>
              <a:gd name="connsiteX67" fmla="*/ 356517 w 662595"/>
              <a:gd name="connsiteY67" fmla="*/ 376254 h 435151"/>
              <a:gd name="connsiteX68" fmla="*/ 354011 w 662595"/>
              <a:gd name="connsiteY68" fmla="*/ 372494 h 435151"/>
              <a:gd name="connsiteX69" fmla="*/ 359650 w 662595"/>
              <a:gd name="connsiteY69" fmla="*/ 370302 h 435151"/>
              <a:gd name="connsiteX70" fmla="*/ 358397 w 662595"/>
              <a:gd name="connsiteY70" fmla="*/ 368735 h 435151"/>
              <a:gd name="connsiteX71" fmla="*/ 361529 w 662595"/>
              <a:gd name="connsiteY71" fmla="*/ 366542 h 435151"/>
              <a:gd name="connsiteX72" fmla="*/ 361529 w 662595"/>
              <a:gd name="connsiteY72" fmla="*/ 369988 h 435151"/>
              <a:gd name="connsiteX73" fmla="*/ 365602 w 662595"/>
              <a:gd name="connsiteY73" fmla="*/ 371555 h 435151"/>
              <a:gd name="connsiteX74" fmla="*/ 283208 w 662595"/>
              <a:gd name="connsiteY74" fmla="*/ 372808 h 435151"/>
              <a:gd name="connsiteX75" fmla="*/ 284148 w 662595"/>
              <a:gd name="connsiteY75" fmla="*/ 375314 h 435151"/>
              <a:gd name="connsiteX76" fmla="*/ 286341 w 662595"/>
              <a:gd name="connsiteY76" fmla="*/ 377507 h 435151"/>
              <a:gd name="connsiteX77" fmla="*/ 283522 w 662595"/>
              <a:gd name="connsiteY77" fmla="*/ 379073 h 435151"/>
              <a:gd name="connsiteX78" fmla="*/ 279762 w 662595"/>
              <a:gd name="connsiteY78" fmla="*/ 374374 h 435151"/>
              <a:gd name="connsiteX79" fmla="*/ 276630 w 662595"/>
              <a:gd name="connsiteY79" fmla="*/ 375314 h 435151"/>
              <a:gd name="connsiteX80" fmla="*/ 274750 w 662595"/>
              <a:gd name="connsiteY80" fmla="*/ 372181 h 435151"/>
              <a:gd name="connsiteX81" fmla="*/ 280076 w 662595"/>
              <a:gd name="connsiteY81" fmla="*/ 366542 h 435151"/>
              <a:gd name="connsiteX82" fmla="*/ 282269 w 662595"/>
              <a:gd name="connsiteY82" fmla="*/ 367482 h 435151"/>
              <a:gd name="connsiteX83" fmla="*/ 281642 w 662595"/>
              <a:gd name="connsiteY83" fmla="*/ 370928 h 435151"/>
              <a:gd name="connsiteX84" fmla="*/ 283208 w 662595"/>
              <a:gd name="connsiteY84" fmla="*/ 372808 h 435151"/>
              <a:gd name="connsiteX85" fmla="*/ 195802 w 662595"/>
              <a:gd name="connsiteY85" fmla="*/ 362156 h 435151"/>
              <a:gd name="connsiteX86" fmla="*/ 197055 w 662595"/>
              <a:gd name="connsiteY86" fmla="*/ 369988 h 435151"/>
              <a:gd name="connsiteX87" fmla="*/ 194549 w 662595"/>
              <a:gd name="connsiteY87" fmla="*/ 369988 h 435151"/>
              <a:gd name="connsiteX88" fmla="*/ 194549 w 662595"/>
              <a:gd name="connsiteY88" fmla="*/ 373121 h 435151"/>
              <a:gd name="connsiteX89" fmla="*/ 187970 w 662595"/>
              <a:gd name="connsiteY89" fmla="*/ 369988 h 435151"/>
              <a:gd name="connsiteX90" fmla="*/ 187970 w 662595"/>
              <a:gd name="connsiteY90" fmla="*/ 367482 h 435151"/>
              <a:gd name="connsiteX91" fmla="*/ 192983 w 662595"/>
              <a:gd name="connsiteY91" fmla="*/ 362783 h 435151"/>
              <a:gd name="connsiteX92" fmla="*/ 192356 w 662595"/>
              <a:gd name="connsiteY92" fmla="*/ 358397 h 435151"/>
              <a:gd name="connsiteX93" fmla="*/ 195802 w 662595"/>
              <a:gd name="connsiteY93" fmla="*/ 362156 h 435151"/>
              <a:gd name="connsiteX94" fmla="*/ 235903 w 662595"/>
              <a:gd name="connsiteY94" fmla="*/ 368108 h 435151"/>
              <a:gd name="connsiteX95" fmla="*/ 240602 w 662595"/>
              <a:gd name="connsiteY95" fmla="*/ 372494 h 435151"/>
              <a:gd name="connsiteX96" fmla="*/ 243108 w 662595"/>
              <a:gd name="connsiteY96" fmla="*/ 372494 h 435151"/>
              <a:gd name="connsiteX97" fmla="*/ 243735 w 662595"/>
              <a:gd name="connsiteY97" fmla="*/ 364976 h 435151"/>
              <a:gd name="connsiteX98" fmla="*/ 247807 w 662595"/>
              <a:gd name="connsiteY98" fmla="*/ 363096 h 435151"/>
              <a:gd name="connsiteX99" fmla="*/ 253446 w 662595"/>
              <a:gd name="connsiteY99" fmla="*/ 365602 h 435151"/>
              <a:gd name="connsiteX100" fmla="*/ 257833 w 662595"/>
              <a:gd name="connsiteY100" fmla="*/ 369362 h 435151"/>
              <a:gd name="connsiteX101" fmla="*/ 257833 w 662595"/>
              <a:gd name="connsiteY101" fmla="*/ 372494 h 435151"/>
              <a:gd name="connsiteX102" fmla="*/ 256579 w 662595"/>
              <a:gd name="connsiteY102" fmla="*/ 377194 h 435151"/>
              <a:gd name="connsiteX103" fmla="*/ 261592 w 662595"/>
              <a:gd name="connsiteY103" fmla="*/ 380640 h 435151"/>
              <a:gd name="connsiteX104" fmla="*/ 268484 w 662595"/>
              <a:gd name="connsiteY104" fmla="*/ 382206 h 435151"/>
              <a:gd name="connsiteX105" fmla="*/ 275376 w 662595"/>
              <a:gd name="connsiteY105" fmla="*/ 381893 h 435151"/>
              <a:gd name="connsiteX106" fmla="*/ 278823 w 662595"/>
              <a:gd name="connsiteY106" fmla="*/ 387532 h 435151"/>
              <a:gd name="connsiteX107" fmla="*/ 275063 w 662595"/>
              <a:gd name="connsiteY107" fmla="*/ 389099 h 435151"/>
              <a:gd name="connsiteX108" fmla="*/ 272557 w 662595"/>
              <a:gd name="connsiteY108" fmla="*/ 387845 h 435151"/>
              <a:gd name="connsiteX109" fmla="*/ 272557 w 662595"/>
              <a:gd name="connsiteY109" fmla="*/ 391291 h 435151"/>
              <a:gd name="connsiteX110" fmla="*/ 275690 w 662595"/>
              <a:gd name="connsiteY110" fmla="*/ 394111 h 435151"/>
              <a:gd name="connsiteX111" fmla="*/ 278196 w 662595"/>
              <a:gd name="connsiteY111" fmla="*/ 397244 h 435151"/>
              <a:gd name="connsiteX112" fmla="*/ 273183 w 662595"/>
              <a:gd name="connsiteY112" fmla="*/ 396304 h 435151"/>
              <a:gd name="connsiteX113" fmla="*/ 270050 w 662595"/>
              <a:gd name="connsiteY113" fmla="*/ 393485 h 435151"/>
              <a:gd name="connsiteX114" fmla="*/ 266291 w 662595"/>
              <a:gd name="connsiteY114" fmla="*/ 385026 h 435151"/>
              <a:gd name="connsiteX115" fmla="*/ 264725 w 662595"/>
              <a:gd name="connsiteY115" fmla="*/ 389099 h 435151"/>
              <a:gd name="connsiteX116" fmla="*/ 265038 w 662595"/>
              <a:gd name="connsiteY116" fmla="*/ 392231 h 435151"/>
              <a:gd name="connsiteX117" fmla="*/ 266604 w 662595"/>
              <a:gd name="connsiteY117" fmla="*/ 395051 h 435151"/>
              <a:gd name="connsiteX118" fmla="*/ 269424 w 662595"/>
              <a:gd name="connsiteY118" fmla="*/ 397244 h 435151"/>
              <a:gd name="connsiteX119" fmla="*/ 269424 w 662595"/>
              <a:gd name="connsiteY119" fmla="*/ 400377 h 435151"/>
              <a:gd name="connsiteX120" fmla="*/ 263785 w 662595"/>
              <a:gd name="connsiteY120" fmla="*/ 402570 h 435151"/>
              <a:gd name="connsiteX121" fmla="*/ 259712 w 662595"/>
              <a:gd name="connsiteY121" fmla="*/ 402570 h 435151"/>
              <a:gd name="connsiteX122" fmla="*/ 255953 w 662595"/>
              <a:gd name="connsiteY122" fmla="*/ 400690 h 435151"/>
              <a:gd name="connsiteX123" fmla="*/ 251880 w 662595"/>
              <a:gd name="connsiteY123" fmla="*/ 397244 h 435151"/>
              <a:gd name="connsiteX124" fmla="*/ 254073 w 662595"/>
              <a:gd name="connsiteY124" fmla="*/ 406956 h 435151"/>
              <a:gd name="connsiteX125" fmla="*/ 266918 w 662595"/>
              <a:gd name="connsiteY125" fmla="*/ 414474 h 435151"/>
              <a:gd name="connsiteX126" fmla="*/ 269424 w 662595"/>
              <a:gd name="connsiteY126" fmla="*/ 422307 h 435151"/>
              <a:gd name="connsiteX127" fmla="*/ 266291 w 662595"/>
              <a:gd name="connsiteY127" fmla="*/ 422307 h 435151"/>
              <a:gd name="connsiteX128" fmla="*/ 266291 w 662595"/>
              <a:gd name="connsiteY128" fmla="*/ 419487 h 435151"/>
              <a:gd name="connsiteX129" fmla="*/ 263785 w 662595"/>
              <a:gd name="connsiteY129" fmla="*/ 419487 h 435151"/>
              <a:gd name="connsiteX130" fmla="*/ 261592 w 662595"/>
              <a:gd name="connsiteY130" fmla="*/ 427319 h 435151"/>
              <a:gd name="connsiteX131" fmla="*/ 257833 w 662595"/>
              <a:gd name="connsiteY131" fmla="*/ 435151 h 435151"/>
              <a:gd name="connsiteX132" fmla="*/ 257833 w 662595"/>
              <a:gd name="connsiteY132" fmla="*/ 425126 h 435151"/>
              <a:gd name="connsiteX133" fmla="*/ 254700 w 662595"/>
              <a:gd name="connsiteY133" fmla="*/ 426379 h 435151"/>
              <a:gd name="connsiteX134" fmla="*/ 251880 w 662595"/>
              <a:gd name="connsiteY134" fmla="*/ 428572 h 435151"/>
              <a:gd name="connsiteX135" fmla="*/ 249061 w 662595"/>
              <a:gd name="connsiteY135" fmla="*/ 428572 h 435151"/>
              <a:gd name="connsiteX136" fmla="*/ 245928 w 662595"/>
              <a:gd name="connsiteY136" fmla="*/ 425126 h 435151"/>
              <a:gd name="connsiteX137" fmla="*/ 245928 w 662595"/>
              <a:gd name="connsiteY137" fmla="*/ 422307 h 435151"/>
              <a:gd name="connsiteX138" fmla="*/ 255013 w 662595"/>
              <a:gd name="connsiteY138" fmla="*/ 422307 h 435151"/>
              <a:gd name="connsiteX139" fmla="*/ 255013 w 662595"/>
              <a:gd name="connsiteY139" fmla="*/ 419487 h 435151"/>
              <a:gd name="connsiteX140" fmla="*/ 251880 w 662595"/>
              <a:gd name="connsiteY140" fmla="*/ 416041 h 435151"/>
              <a:gd name="connsiteX141" fmla="*/ 249061 w 662595"/>
              <a:gd name="connsiteY141" fmla="*/ 416041 h 435151"/>
              <a:gd name="connsiteX142" fmla="*/ 249061 w 662595"/>
              <a:gd name="connsiteY142" fmla="*/ 419487 h 435151"/>
              <a:gd name="connsiteX143" fmla="*/ 245928 w 662595"/>
              <a:gd name="connsiteY143" fmla="*/ 419487 h 435151"/>
              <a:gd name="connsiteX144" fmla="*/ 240602 w 662595"/>
              <a:gd name="connsiteY144" fmla="*/ 412908 h 435151"/>
              <a:gd name="connsiteX145" fmla="*/ 237469 w 662595"/>
              <a:gd name="connsiteY145" fmla="*/ 412908 h 435151"/>
              <a:gd name="connsiteX146" fmla="*/ 240602 w 662595"/>
              <a:gd name="connsiteY146" fmla="*/ 419487 h 435151"/>
              <a:gd name="connsiteX147" fmla="*/ 240602 w 662595"/>
              <a:gd name="connsiteY147" fmla="*/ 422307 h 435151"/>
              <a:gd name="connsiteX148" fmla="*/ 231830 w 662595"/>
              <a:gd name="connsiteY148" fmla="*/ 416354 h 435151"/>
              <a:gd name="connsiteX149" fmla="*/ 222432 w 662595"/>
              <a:gd name="connsiteY149" fmla="*/ 402883 h 435151"/>
              <a:gd name="connsiteX150" fmla="*/ 217106 w 662595"/>
              <a:gd name="connsiteY150" fmla="*/ 397244 h 435151"/>
              <a:gd name="connsiteX151" fmla="*/ 204574 w 662595"/>
              <a:gd name="connsiteY151" fmla="*/ 389412 h 435151"/>
              <a:gd name="connsiteX152" fmla="*/ 199875 w 662595"/>
              <a:gd name="connsiteY152" fmla="*/ 383146 h 435151"/>
              <a:gd name="connsiteX153" fmla="*/ 201128 w 662595"/>
              <a:gd name="connsiteY153" fmla="*/ 374687 h 435151"/>
              <a:gd name="connsiteX154" fmla="*/ 211153 w 662595"/>
              <a:gd name="connsiteY154" fmla="*/ 371241 h 435151"/>
              <a:gd name="connsiteX155" fmla="*/ 213973 w 662595"/>
              <a:gd name="connsiteY155" fmla="*/ 369362 h 435151"/>
              <a:gd name="connsiteX156" fmla="*/ 215539 w 662595"/>
              <a:gd name="connsiteY156" fmla="*/ 366229 h 435151"/>
              <a:gd name="connsiteX157" fmla="*/ 215539 w 662595"/>
              <a:gd name="connsiteY157" fmla="*/ 363096 h 435151"/>
              <a:gd name="connsiteX158" fmla="*/ 217106 w 662595"/>
              <a:gd name="connsiteY158" fmla="*/ 359963 h 435151"/>
              <a:gd name="connsiteX159" fmla="*/ 222745 w 662595"/>
              <a:gd name="connsiteY159" fmla="*/ 365915 h 435151"/>
              <a:gd name="connsiteX160" fmla="*/ 235903 w 662595"/>
              <a:gd name="connsiteY160" fmla="*/ 368108 h 435151"/>
              <a:gd name="connsiteX161" fmla="*/ 130639 w 662595"/>
              <a:gd name="connsiteY161" fmla="*/ 357770 h 435151"/>
              <a:gd name="connsiteX162" fmla="*/ 133459 w 662595"/>
              <a:gd name="connsiteY162" fmla="*/ 359023 h 435151"/>
              <a:gd name="connsiteX163" fmla="*/ 138785 w 662595"/>
              <a:gd name="connsiteY163" fmla="*/ 369988 h 435151"/>
              <a:gd name="connsiteX164" fmla="*/ 133772 w 662595"/>
              <a:gd name="connsiteY164" fmla="*/ 368422 h 435151"/>
              <a:gd name="connsiteX165" fmla="*/ 130953 w 662595"/>
              <a:gd name="connsiteY165" fmla="*/ 363723 h 435151"/>
              <a:gd name="connsiteX166" fmla="*/ 126567 w 662595"/>
              <a:gd name="connsiteY166" fmla="*/ 362783 h 435151"/>
              <a:gd name="connsiteX167" fmla="*/ 122494 w 662595"/>
              <a:gd name="connsiteY167" fmla="*/ 360276 h 435151"/>
              <a:gd name="connsiteX168" fmla="*/ 121554 w 662595"/>
              <a:gd name="connsiteY168" fmla="*/ 357457 h 435151"/>
              <a:gd name="connsiteX169" fmla="*/ 124687 w 662595"/>
              <a:gd name="connsiteY169" fmla="*/ 354324 h 435151"/>
              <a:gd name="connsiteX170" fmla="*/ 128133 w 662595"/>
              <a:gd name="connsiteY170" fmla="*/ 357457 h 435151"/>
              <a:gd name="connsiteX171" fmla="*/ 130639 w 662595"/>
              <a:gd name="connsiteY171" fmla="*/ 357770 h 435151"/>
              <a:gd name="connsiteX172" fmla="*/ 327695 w 662595"/>
              <a:gd name="connsiteY172" fmla="*/ 361843 h 435151"/>
              <a:gd name="connsiteX173" fmla="*/ 323622 w 662595"/>
              <a:gd name="connsiteY173" fmla="*/ 359337 h 435151"/>
              <a:gd name="connsiteX174" fmla="*/ 318609 w 662595"/>
              <a:gd name="connsiteY174" fmla="*/ 355264 h 435151"/>
              <a:gd name="connsiteX175" fmla="*/ 321429 w 662595"/>
              <a:gd name="connsiteY175" fmla="*/ 353384 h 435151"/>
              <a:gd name="connsiteX176" fmla="*/ 327695 w 662595"/>
              <a:gd name="connsiteY176" fmla="*/ 357144 h 435151"/>
              <a:gd name="connsiteX177" fmla="*/ 328321 w 662595"/>
              <a:gd name="connsiteY177" fmla="*/ 359023 h 435151"/>
              <a:gd name="connsiteX178" fmla="*/ 327695 w 662595"/>
              <a:gd name="connsiteY178" fmla="*/ 361843 h 435151"/>
              <a:gd name="connsiteX179" fmla="*/ 385339 w 662595"/>
              <a:gd name="connsiteY179" fmla="*/ 351504 h 435151"/>
              <a:gd name="connsiteX180" fmla="*/ 387532 w 662595"/>
              <a:gd name="connsiteY180" fmla="*/ 352444 h 435151"/>
              <a:gd name="connsiteX181" fmla="*/ 393798 w 662595"/>
              <a:gd name="connsiteY181" fmla="*/ 351191 h 435151"/>
              <a:gd name="connsiteX182" fmla="*/ 400690 w 662595"/>
              <a:gd name="connsiteY182" fmla="*/ 351504 h 435151"/>
              <a:gd name="connsiteX183" fmla="*/ 405076 w 662595"/>
              <a:gd name="connsiteY183" fmla="*/ 353071 h 435151"/>
              <a:gd name="connsiteX184" fmla="*/ 406329 w 662595"/>
              <a:gd name="connsiteY184" fmla="*/ 355890 h 435151"/>
              <a:gd name="connsiteX185" fmla="*/ 404136 w 662595"/>
              <a:gd name="connsiteY185" fmla="*/ 359023 h 435151"/>
              <a:gd name="connsiteX186" fmla="*/ 403196 w 662595"/>
              <a:gd name="connsiteY186" fmla="*/ 362156 h 435151"/>
              <a:gd name="connsiteX187" fmla="*/ 397557 w 662595"/>
              <a:gd name="connsiteY187" fmla="*/ 364662 h 435151"/>
              <a:gd name="connsiteX188" fmla="*/ 391918 w 662595"/>
              <a:gd name="connsiteY188" fmla="*/ 364349 h 435151"/>
              <a:gd name="connsiteX189" fmla="*/ 388785 w 662595"/>
              <a:gd name="connsiteY189" fmla="*/ 362156 h 435151"/>
              <a:gd name="connsiteX190" fmla="*/ 384399 w 662595"/>
              <a:gd name="connsiteY190" fmla="*/ 356517 h 435151"/>
              <a:gd name="connsiteX191" fmla="*/ 380953 w 662595"/>
              <a:gd name="connsiteY191" fmla="*/ 356517 h 435151"/>
              <a:gd name="connsiteX192" fmla="*/ 379700 w 662595"/>
              <a:gd name="connsiteY192" fmla="*/ 353697 h 435151"/>
              <a:gd name="connsiteX193" fmla="*/ 380326 w 662595"/>
              <a:gd name="connsiteY193" fmla="*/ 351504 h 435151"/>
              <a:gd name="connsiteX194" fmla="*/ 382519 w 662595"/>
              <a:gd name="connsiteY194" fmla="*/ 350565 h 435151"/>
              <a:gd name="connsiteX195" fmla="*/ 385339 w 662595"/>
              <a:gd name="connsiteY195" fmla="*/ 351504 h 435151"/>
              <a:gd name="connsiteX196" fmla="*/ 371868 w 662595"/>
              <a:gd name="connsiteY196" fmla="*/ 350878 h 435151"/>
              <a:gd name="connsiteX197" fmla="*/ 376254 w 662595"/>
              <a:gd name="connsiteY197" fmla="*/ 359650 h 435151"/>
              <a:gd name="connsiteX198" fmla="*/ 369675 w 662595"/>
              <a:gd name="connsiteY198" fmla="*/ 353384 h 435151"/>
              <a:gd name="connsiteX199" fmla="*/ 363096 w 662595"/>
              <a:gd name="connsiteY199" fmla="*/ 343672 h 435151"/>
              <a:gd name="connsiteX200" fmla="*/ 364036 w 662595"/>
              <a:gd name="connsiteY200" fmla="*/ 343046 h 435151"/>
              <a:gd name="connsiteX201" fmla="*/ 371868 w 662595"/>
              <a:gd name="connsiteY201" fmla="*/ 350878 h 435151"/>
              <a:gd name="connsiteX202" fmla="*/ 372181 w 662595"/>
              <a:gd name="connsiteY202" fmla="*/ 340853 h 435151"/>
              <a:gd name="connsiteX203" fmla="*/ 374061 w 662595"/>
              <a:gd name="connsiteY203" fmla="*/ 344612 h 435151"/>
              <a:gd name="connsiteX204" fmla="*/ 376880 w 662595"/>
              <a:gd name="connsiteY204" fmla="*/ 354637 h 435151"/>
              <a:gd name="connsiteX205" fmla="*/ 372181 w 662595"/>
              <a:gd name="connsiteY205" fmla="*/ 349311 h 435151"/>
              <a:gd name="connsiteX206" fmla="*/ 370615 w 662595"/>
              <a:gd name="connsiteY206" fmla="*/ 343672 h 435151"/>
              <a:gd name="connsiteX207" fmla="*/ 372181 w 662595"/>
              <a:gd name="connsiteY207" fmla="*/ 340853 h 435151"/>
              <a:gd name="connsiteX208" fmla="*/ 170426 w 662595"/>
              <a:gd name="connsiteY208" fmla="*/ 355264 h 435151"/>
              <a:gd name="connsiteX209" fmla="*/ 172619 w 662595"/>
              <a:gd name="connsiteY209" fmla="*/ 361530 h 435151"/>
              <a:gd name="connsiteX210" fmla="*/ 187970 w 662595"/>
              <a:gd name="connsiteY210" fmla="*/ 381893 h 435151"/>
              <a:gd name="connsiteX211" fmla="*/ 190163 w 662595"/>
              <a:gd name="connsiteY211" fmla="*/ 393485 h 435151"/>
              <a:gd name="connsiteX212" fmla="*/ 184524 w 662595"/>
              <a:gd name="connsiteY212" fmla="*/ 396304 h 435151"/>
              <a:gd name="connsiteX213" fmla="*/ 177005 w 662595"/>
              <a:gd name="connsiteY213" fmla="*/ 394738 h 435151"/>
              <a:gd name="connsiteX214" fmla="*/ 173559 w 662595"/>
              <a:gd name="connsiteY214" fmla="*/ 392858 h 435151"/>
              <a:gd name="connsiteX215" fmla="*/ 171366 w 662595"/>
              <a:gd name="connsiteY215" fmla="*/ 385339 h 435151"/>
              <a:gd name="connsiteX216" fmla="*/ 162908 w 662595"/>
              <a:gd name="connsiteY216" fmla="*/ 367169 h 435151"/>
              <a:gd name="connsiteX217" fmla="*/ 161654 w 662595"/>
              <a:gd name="connsiteY217" fmla="*/ 356517 h 435151"/>
              <a:gd name="connsiteX218" fmla="*/ 159148 w 662595"/>
              <a:gd name="connsiteY218" fmla="*/ 360590 h 435151"/>
              <a:gd name="connsiteX219" fmla="*/ 158522 w 662595"/>
              <a:gd name="connsiteY219" fmla="*/ 364662 h 435151"/>
              <a:gd name="connsiteX220" fmla="*/ 159461 w 662595"/>
              <a:gd name="connsiteY220" fmla="*/ 368735 h 435151"/>
              <a:gd name="connsiteX221" fmla="*/ 161654 w 662595"/>
              <a:gd name="connsiteY221" fmla="*/ 372494 h 435151"/>
              <a:gd name="connsiteX222" fmla="*/ 158522 w 662595"/>
              <a:gd name="connsiteY222" fmla="*/ 372494 h 435151"/>
              <a:gd name="connsiteX223" fmla="*/ 152882 w 662595"/>
              <a:gd name="connsiteY223" fmla="*/ 369048 h 435151"/>
              <a:gd name="connsiteX224" fmla="*/ 146303 w 662595"/>
              <a:gd name="connsiteY224" fmla="*/ 367795 h 435151"/>
              <a:gd name="connsiteX225" fmla="*/ 140664 w 662595"/>
              <a:gd name="connsiteY225" fmla="*/ 364976 h 435151"/>
              <a:gd name="connsiteX226" fmla="*/ 138785 w 662595"/>
              <a:gd name="connsiteY226" fmla="*/ 356517 h 435151"/>
              <a:gd name="connsiteX227" fmla="*/ 141918 w 662595"/>
              <a:gd name="connsiteY227" fmla="*/ 343672 h 435151"/>
              <a:gd name="connsiteX228" fmla="*/ 146930 w 662595"/>
              <a:gd name="connsiteY228" fmla="*/ 332081 h 435151"/>
              <a:gd name="connsiteX229" fmla="*/ 163847 w 662595"/>
              <a:gd name="connsiteY229" fmla="*/ 339286 h 435151"/>
              <a:gd name="connsiteX230" fmla="*/ 168547 w 662595"/>
              <a:gd name="connsiteY230" fmla="*/ 344926 h 435151"/>
              <a:gd name="connsiteX231" fmla="*/ 170426 w 662595"/>
              <a:gd name="connsiteY231" fmla="*/ 355264 h 435151"/>
              <a:gd name="connsiteX232" fmla="*/ 234963 w 662595"/>
              <a:gd name="connsiteY232" fmla="*/ 338033 h 435151"/>
              <a:gd name="connsiteX233" fmla="*/ 230577 w 662595"/>
              <a:gd name="connsiteY233" fmla="*/ 335527 h 435151"/>
              <a:gd name="connsiteX234" fmla="*/ 228697 w 662595"/>
              <a:gd name="connsiteY234" fmla="*/ 331768 h 435151"/>
              <a:gd name="connsiteX235" fmla="*/ 234336 w 662595"/>
              <a:gd name="connsiteY235" fmla="*/ 329261 h 435151"/>
              <a:gd name="connsiteX236" fmla="*/ 237156 w 662595"/>
              <a:gd name="connsiteY236" fmla="*/ 329261 h 435151"/>
              <a:gd name="connsiteX237" fmla="*/ 237156 w 662595"/>
              <a:gd name="connsiteY237" fmla="*/ 332707 h 435151"/>
              <a:gd name="connsiteX238" fmla="*/ 234963 w 662595"/>
              <a:gd name="connsiteY238" fmla="*/ 338033 h 435151"/>
              <a:gd name="connsiteX239" fmla="*/ 404136 w 662595"/>
              <a:gd name="connsiteY239" fmla="*/ 320176 h 435151"/>
              <a:gd name="connsiteX240" fmla="*/ 402883 w 662595"/>
              <a:gd name="connsiteY240" fmla="*/ 324249 h 435151"/>
              <a:gd name="connsiteX241" fmla="*/ 394111 w 662595"/>
              <a:gd name="connsiteY241" fmla="*/ 332707 h 435151"/>
              <a:gd name="connsiteX242" fmla="*/ 389098 w 662595"/>
              <a:gd name="connsiteY242" fmla="*/ 334900 h 435151"/>
              <a:gd name="connsiteX243" fmla="*/ 386906 w 662595"/>
              <a:gd name="connsiteY243" fmla="*/ 334900 h 435151"/>
              <a:gd name="connsiteX244" fmla="*/ 377194 w 662595"/>
              <a:gd name="connsiteY244" fmla="*/ 332707 h 435151"/>
              <a:gd name="connsiteX245" fmla="*/ 373434 w 662595"/>
              <a:gd name="connsiteY245" fmla="*/ 330514 h 435151"/>
              <a:gd name="connsiteX246" fmla="*/ 372808 w 662595"/>
              <a:gd name="connsiteY246" fmla="*/ 328008 h 435151"/>
              <a:gd name="connsiteX247" fmla="*/ 376880 w 662595"/>
              <a:gd name="connsiteY247" fmla="*/ 327695 h 435151"/>
              <a:gd name="connsiteX248" fmla="*/ 382519 w 662595"/>
              <a:gd name="connsiteY248" fmla="*/ 326128 h 435151"/>
              <a:gd name="connsiteX249" fmla="*/ 385966 w 662595"/>
              <a:gd name="connsiteY249" fmla="*/ 329575 h 435151"/>
              <a:gd name="connsiteX250" fmla="*/ 387845 w 662595"/>
              <a:gd name="connsiteY250" fmla="*/ 327695 h 435151"/>
              <a:gd name="connsiteX251" fmla="*/ 393171 w 662595"/>
              <a:gd name="connsiteY251" fmla="*/ 326442 h 435151"/>
              <a:gd name="connsiteX252" fmla="*/ 398184 w 662595"/>
              <a:gd name="connsiteY252" fmla="*/ 320803 h 435151"/>
              <a:gd name="connsiteX253" fmla="*/ 403196 w 662595"/>
              <a:gd name="connsiteY253" fmla="*/ 318296 h 435151"/>
              <a:gd name="connsiteX254" fmla="*/ 404136 w 662595"/>
              <a:gd name="connsiteY254" fmla="*/ 320176 h 435151"/>
              <a:gd name="connsiteX255" fmla="*/ 400690 w 662595"/>
              <a:gd name="connsiteY255" fmla="*/ 344612 h 435151"/>
              <a:gd name="connsiteX256" fmla="*/ 388472 w 662595"/>
              <a:gd name="connsiteY256" fmla="*/ 345552 h 435151"/>
              <a:gd name="connsiteX257" fmla="*/ 387532 w 662595"/>
              <a:gd name="connsiteY257" fmla="*/ 343986 h 435151"/>
              <a:gd name="connsiteX258" fmla="*/ 396930 w 662595"/>
              <a:gd name="connsiteY258" fmla="*/ 341793 h 435151"/>
              <a:gd name="connsiteX259" fmla="*/ 411028 w 662595"/>
              <a:gd name="connsiteY259" fmla="*/ 337720 h 435151"/>
              <a:gd name="connsiteX260" fmla="*/ 414161 w 662595"/>
              <a:gd name="connsiteY260" fmla="*/ 335840 h 435151"/>
              <a:gd name="connsiteX261" fmla="*/ 416981 w 662595"/>
              <a:gd name="connsiteY261" fmla="*/ 331454 h 435151"/>
              <a:gd name="connsiteX262" fmla="*/ 418234 w 662595"/>
              <a:gd name="connsiteY262" fmla="*/ 326755 h 435151"/>
              <a:gd name="connsiteX263" fmla="*/ 422307 w 662595"/>
              <a:gd name="connsiteY263" fmla="*/ 323309 h 435151"/>
              <a:gd name="connsiteX264" fmla="*/ 425126 w 662595"/>
              <a:gd name="connsiteY264" fmla="*/ 319863 h 435151"/>
              <a:gd name="connsiteX265" fmla="*/ 428885 w 662595"/>
              <a:gd name="connsiteY265" fmla="*/ 316730 h 435151"/>
              <a:gd name="connsiteX266" fmla="*/ 431392 w 662595"/>
              <a:gd name="connsiteY266" fmla="*/ 318610 h 435151"/>
              <a:gd name="connsiteX267" fmla="*/ 427319 w 662595"/>
              <a:gd name="connsiteY267" fmla="*/ 327382 h 435151"/>
              <a:gd name="connsiteX268" fmla="*/ 422620 w 662595"/>
              <a:gd name="connsiteY268" fmla="*/ 333334 h 435151"/>
              <a:gd name="connsiteX269" fmla="*/ 416981 w 662595"/>
              <a:gd name="connsiteY269" fmla="*/ 338033 h 435151"/>
              <a:gd name="connsiteX270" fmla="*/ 400690 w 662595"/>
              <a:gd name="connsiteY270" fmla="*/ 344612 h 435151"/>
              <a:gd name="connsiteX271" fmla="*/ 441104 w 662595"/>
              <a:gd name="connsiteY271" fmla="*/ 385026 h 435151"/>
              <a:gd name="connsiteX272" fmla="*/ 435464 w 662595"/>
              <a:gd name="connsiteY272" fmla="*/ 385026 h 435151"/>
              <a:gd name="connsiteX273" fmla="*/ 442357 w 662595"/>
              <a:gd name="connsiteY273" fmla="*/ 369048 h 435151"/>
              <a:gd name="connsiteX274" fmla="*/ 443297 w 662595"/>
              <a:gd name="connsiteY274" fmla="*/ 361843 h 435151"/>
              <a:gd name="connsiteX275" fmla="*/ 438284 w 662595"/>
              <a:gd name="connsiteY275" fmla="*/ 356517 h 435151"/>
              <a:gd name="connsiteX276" fmla="*/ 438284 w 662595"/>
              <a:gd name="connsiteY276" fmla="*/ 353697 h 435151"/>
              <a:gd name="connsiteX277" fmla="*/ 447369 w 662595"/>
              <a:gd name="connsiteY277" fmla="*/ 353384 h 435151"/>
              <a:gd name="connsiteX278" fmla="*/ 453322 w 662595"/>
              <a:gd name="connsiteY278" fmla="*/ 351818 h 435151"/>
              <a:gd name="connsiteX279" fmla="*/ 457708 w 662595"/>
              <a:gd name="connsiteY279" fmla="*/ 348058 h 435151"/>
              <a:gd name="connsiteX280" fmla="*/ 461780 w 662595"/>
              <a:gd name="connsiteY280" fmla="*/ 341479 h 435151"/>
              <a:gd name="connsiteX281" fmla="*/ 471805 w 662595"/>
              <a:gd name="connsiteY281" fmla="*/ 320489 h 435151"/>
              <a:gd name="connsiteX282" fmla="*/ 473372 w 662595"/>
              <a:gd name="connsiteY282" fmla="*/ 312971 h 435151"/>
              <a:gd name="connsiteX283" fmla="*/ 475565 w 662595"/>
              <a:gd name="connsiteY283" fmla="*/ 316103 h 435151"/>
              <a:gd name="connsiteX284" fmla="*/ 476191 w 662595"/>
              <a:gd name="connsiteY284" fmla="*/ 319236 h 435151"/>
              <a:gd name="connsiteX285" fmla="*/ 473685 w 662595"/>
              <a:gd name="connsiteY285" fmla="*/ 329575 h 435151"/>
              <a:gd name="connsiteX286" fmla="*/ 469926 w 662595"/>
              <a:gd name="connsiteY286" fmla="*/ 337407 h 435151"/>
              <a:gd name="connsiteX287" fmla="*/ 449875 w 662595"/>
              <a:gd name="connsiteY287" fmla="*/ 367482 h 435151"/>
              <a:gd name="connsiteX288" fmla="*/ 447369 w 662595"/>
              <a:gd name="connsiteY288" fmla="*/ 372494 h 435151"/>
              <a:gd name="connsiteX289" fmla="*/ 444236 w 662595"/>
              <a:gd name="connsiteY289" fmla="*/ 381580 h 435151"/>
              <a:gd name="connsiteX290" fmla="*/ 441104 w 662595"/>
              <a:gd name="connsiteY290" fmla="*/ 385026 h 435151"/>
              <a:gd name="connsiteX291" fmla="*/ 260652 w 662595"/>
              <a:gd name="connsiteY291" fmla="*/ 322056 h 435151"/>
              <a:gd name="connsiteX292" fmla="*/ 254700 w 662595"/>
              <a:gd name="connsiteY292" fmla="*/ 324562 h 435151"/>
              <a:gd name="connsiteX293" fmla="*/ 248121 w 662595"/>
              <a:gd name="connsiteY293" fmla="*/ 322996 h 435151"/>
              <a:gd name="connsiteX294" fmla="*/ 246554 w 662595"/>
              <a:gd name="connsiteY294" fmla="*/ 321429 h 435151"/>
              <a:gd name="connsiteX295" fmla="*/ 251567 w 662595"/>
              <a:gd name="connsiteY295" fmla="*/ 312344 h 435151"/>
              <a:gd name="connsiteX296" fmla="*/ 254073 w 662595"/>
              <a:gd name="connsiteY296" fmla="*/ 312031 h 435151"/>
              <a:gd name="connsiteX297" fmla="*/ 256893 w 662595"/>
              <a:gd name="connsiteY297" fmla="*/ 310464 h 435151"/>
              <a:gd name="connsiteX298" fmla="*/ 260026 w 662595"/>
              <a:gd name="connsiteY298" fmla="*/ 311091 h 435151"/>
              <a:gd name="connsiteX299" fmla="*/ 264411 w 662595"/>
              <a:gd name="connsiteY299" fmla="*/ 317983 h 435151"/>
              <a:gd name="connsiteX300" fmla="*/ 264725 w 662595"/>
              <a:gd name="connsiteY300" fmla="*/ 319550 h 435151"/>
              <a:gd name="connsiteX301" fmla="*/ 260652 w 662595"/>
              <a:gd name="connsiteY301" fmla="*/ 322056 h 435151"/>
              <a:gd name="connsiteX302" fmla="*/ 137531 w 662595"/>
              <a:gd name="connsiteY302" fmla="*/ 310151 h 435151"/>
              <a:gd name="connsiteX303" fmla="*/ 138785 w 662595"/>
              <a:gd name="connsiteY303" fmla="*/ 318923 h 435151"/>
              <a:gd name="connsiteX304" fmla="*/ 138158 w 662595"/>
              <a:gd name="connsiteY304" fmla="*/ 322056 h 435151"/>
              <a:gd name="connsiteX305" fmla="*/ 136278 w 662595"/>
              <a:gd name="connsiteY305" fmla="*/ 324562 h 435151"/>
              <a:gd name="connsiteX306" fmla="*/ 127193 w 662595"/>
              <a:gd name="connsiteY306" fmla="*/ 322996 h 435151"/>
              <a:gd name="connsiteX307" fmla="*/ 122494 w 662595"/>
              <a:gd name="connsiteY307" fmla="*/ 321743 h 435151"/>
              <a:gd name="connsiteX308" fmla="*/ 116541 w 662595"/>
              <a:gd name="connsiteY308" fmla="*/ 322056 h 435151"/>
              <a:gd name="connsiteX309" fmla="*/ 111842 w 662595"/>
              <a:gd name="connsiteY309" fmla="*/ 321116 h 435151"/>
              <a:gd name="connsiteX310" fmla="*/ 107770 w 662595"/>
              <a:gd name="connsiteY310" fmla="*/ 318296 h 435151"/>
              <a:gd name="connsiteX311" fmla="*/ 104637 w 662595"/>
              <a:gd name="connsiteY311" fmla="*/ 312344 h 435151"/>
              <a:gd name="connsiteX312" fmla="*/ 105263 w 662595"/>
              <a:gd name="connsiteY312" fmla="*/ 308898 h 435151"/>
              <a:gd name="connsiteX313" fmla="*/ 107456 w 662595"/>
              <a:gd name="connsiteY313" fmla="*/ 307331 h 435151"/>
              <a:gd name="connsiteX314" fmla="*/ 110276 w 662595"/>
              <a:gd name="connsiteY314" fmla="*/ 308898 h 435151"/>
              <a:gd name="connsiteX315" fmla="*/ 111842 w 662595"/>
              <a:gd name="connsiteY315" fmla="*/ 311091 h 435151"/>
              <a:gd name="connsiteX316" fmla="*/ 114975 w 662595"/>
              <a:gd name="connsiteY316" fmla="*/ 312971 h 435151"/>
              <a:gd name="connsiteX317" fmla="*/ 122181 w 662595"/>
              <a:gd name="connsiteY317" fmla="*/ 314850 h 435151"/>
              <a:gd name="connsiteX318" fmla="*/ 124687 w 662595"/>
              <a:gd name="connsiteY318" fmla="*/ 312971 h 435151"/>
              <a:gd name="connsiteX319" fmla="*/ 122807 w 662595"/>
              <a:gd name="connsiteY319" fmla="*/ 309211 h 435151"/>
              <a:gd name="connsiteX320" fmla="*/ 122807 w 662595"/>
              <a:gd name="connsiteY320" fmla="*/ 306392 h 435151"/>
              <a:gd name="connsiteX321" fmla="*/ 124687 w 662595"/>
              <a:gd name="connsiteY321" fmla="*/ 303572 h 435151"/>
              <a:gd name="connsiteX322" fmla="*/ 127506 w 662595"/>
              <a:gd name="connsiteY322" fmla="*/ 302319 h 435151"/>
              <a:gd name="connsiteX323" fmla="*/ 129699 w 662595"/>
              <a:gd name="connsiteY323" fmla="*/ 302632 h 435151"/>
              <a:gd name="connsiteX324" fmla="*/ 133459 w 662595"/>
              <a:gd name="connsiteY324" fmla="*/ 305452 h 435151"/>
              <a:gd name="connsiteX325" fmla="*/ 137531 w 662595"/>
              <a:gd name="connsiteY325" fmla="*/ 310151 h 435151"/>
              <a:gd name="connsiteX326" fmla="*/ 575502 w 662595"/>
              <a:gd name="connsiteY326" fmla="*/ 304199 h 435151"/>
              <a:gd name="connsiteX327" fmla="*/ 575502 w 662595"/>
              <a:gd name="connsiteY327" fmla="*/ 307018 h 435151"/>
              <a:gd name="connsiteX328" fmla="*/ 569550 w 662595"/>
              <a:gd name="connsiteY328" fmla="*/ 304199 h 435151"/>
              <a:gd name="connsiteX329" fmla="*/ 567044 w 662595"/>
              <a:gd name="connsiteY329" fmla="*/ 304199 h 435151"/>
              <a:gd name="connsiteX330" fmla="*/ 568923 w 662595"/>
              <a:gd name="connsiteY330" fmla="*/ 312971 h 435151"/>
              <a:gd name="connsiteX331" fmla="*/ 566104 w 662595"/>
              <a:gd name="connsiteY331" fmla="*/ 319863 h 435151"/>
              <a:gd name="connsiteX332" fmla="*/ 559838 w 662595"/>
              <a:gd name="connsiteY332" fmla="*/ 325189 h 435151"/>
              <a:gd name="connsiteX333" fmla="*/ 552319 w 662595"/>
              <a:gd name="connsiteY333" fmla="*/ 328948 h 435151"/>
              <a:gd name="connsiteX334" fmla="*/ 560151 w 662595"/>
              <a:gd name="connsiteY334" fmla="*/ 313597 h 435151"/>
              <a:gd name="connsiteX335" fmla="*/ 560778 w 662595"/>
              <a:gd name="connsiteY335" fmla="*/ 308585 h 435151"/>
              <a:gd name="connsiteX336" fmla="*/ 558585 w 662595"/>
              <a:gd name="connsiteY336" fmla="*/ 305765 h 435151"/>
              <a:gd name="connsiteX337" fmla="*/ 554512 w 662595"/>
              <a:gd name="connsiteY337" fmla="*/ 303259 h 435151"/>
              <a:gd name="connsiteX338" fmla="*/ 552006 w 662595"/>
              <a:gd name="connsiteY338" fmla="*/ 299186 h 435151"/>
              <a:gd name="connsiteX339" fmla="*/ 555139 w 662595"/>
              <a:gd name="connsiteY339" fmla="*/ 291354 h 435151"/>
              <a:gd name="connsiteX340" fmla="*/ 560465 w 662595"/>
              <a:gd name="connsiteY340" fmla="*/ 292920 h 435151"/>
              <a:gd name="connsiteX341" fmla="*/ 575502 w 662595"/>
              <a:gd name="connsiteY341" fmla="*/ 304199 h 435151"/>
              <a:gd name="connsiteX342" fmla="*/ 589913 w 662595"/>
              <a:gd name="connsiteY342" fmla="*/ 305452 h 435151"/>
              <a:gd name="connsiteX343" fmla="*/ 585841 w 662595"/>
              <a:gd name="connsiteY343" fmla="*/ 305765 h 435151"/>
              <a:gd name="connsiteX344" fmla="*/ 585527 w 662595"/>
              <a:gd name="connsiteY344" fmla="*/ 297933 h 435151"/>
              <a:gd name="connsiteX345" fmla="*/ 589287 w 662595"/>
              <a:gd name="connsiteY345" fmla="*/ 289161 h 435151"/>
              <a:gd name="connsiteX346" fmla="*/ 596179 w 662595"/>
              <a:gd name="connsiteY346" fmla="*/ 284462 h 435151"/>
              <a:gd name="connsiteX347" fmla="*/ 602445 w 662595"/>
              <a:gd name="connsiteY347" fmla="*/ 285402 h 435151"/>
              <a:gd name="connsiteX348" fmla="*/ 600878 w 662595"/>
              <a:gd name="connsiteY348" fmla="*/ 291354 h 435151"/>
              <a:gd name="connsiteX349" fmla="*/ 597432 w 662595"/>
              <a:gd name="connsiteY349" fmla="*/ 295113 h 435151"/>
              <a:gd name="connsiteX350" fmla="*/ 589913 w 662595"/>
              <a:gd name="connsiteY350" fmla="*/ 305452 h 435151"/>
              <a:gd name="connsiteX351" fmla="*/ 464913 w 662595"/>
              <a:gd name="connsiteY351" fmla="*/ 281955 h 435151"/>
              <a:gd name="connsiteX352" fmla="*/ 464913 w 662595"/>
              <a:gd name="connsiteY352" fmla="*/ 291354 h 435151"/>
              <a:gd name="connsiteX353" fmla="*/ 470552 w 662595"/>
              <a:gd name="connsiteY353" fmla="*/ 284775 h 435151"/>
              <a:gd name="connsiteX354" fmla="*/ 473059 w 662595"/>
              <a:gd name="connsiteY354" fmla="*/ 283209 h 435151"/>
              <a:gd name="connsiteX355" fmla="*/ 475565 w 662595"/>
              <a:gd name="connsiteY355" fmla="*/ 284775 h 435151"/>
              <a:gd name="connsiteX356" fmla="*/ 473998 w 662595"/>
              <a:gd name="connsiteY356" fmla="*/ 290727 h 435151"/>
              <a:gd name="connsiteX357" fmla="*/ 467419 w 662595"/>
              <a:gd name="connsiteY357" fmla="*/ 307018 h 435151"/>
              <a:gd name="connsiteX358" fmla="*/ 463033 w 662595"/>
              <a:gd name="connsiteY358" fmla="*/ 322996 h 435151"/>
              <a:gd name="connsiteX359" fmla="*/ 460214 w 662595"/>
              <a:gd name="connsiteY359" fmla="*/ 329575 h 435151"/>
              <a:gd name="connsiteX360" fmla="*/ 455828 w 662595"/>
              <a:gd name="connsiteY360" fmla="*/ 335214 h 435151"/>
              <a:gd name="connsiteX361" fmla="*/ 449875 w 662595"/>
              <a:gd name="connsiteY361" fmla="*/ 338660 h 435151"/>
              <a:gd name="connsiteX362" fmla="*/ 442983 w 662595"/>
              <a:gd name="connsiteY362" fmla="*/ 340226 h 435151"/>
              <a:gd name="connsiteX363" fmla="*/ 432645 w 662595"/>
              <a:gd name="connsiteY363" fmla="*/ 341479 h 435151"/>
              <a:gd name="connsiteX364" fmla="*/ 413535 w 662595"/>
              <a:gd name="connsiteY364" fmla="*/ 346179 h 435151"/>
              <a:gd name="connsiteX365" fmla="*/ 406329 w 662595"/>
              <a:gd name="connsiteY365" fmla="*/ 347432 h 435151"/>
              <a:gd name="connsiteX366" fmla="*/ 406329 w 662595"/>
              <a:gd name="connsiteY366" fmla="*/ 344612 h 435151"/>
              <a:gd name="connsiteX367" fmla="*/ 418547 w 662595"/>
              <a:gd name="connsiteY367" fmla="*/ 338973 h 435151"/>
              <a:gd name="connsiteX368" fmla="*/ 430139 w 662595"/>
              <a:gd name="connsiteY368" fmla="*/ 332394 h 435151"/>
              <a:gd name="connsiteX369" fmla="*/ 439850 w 662595"/>
              <a:gd name="connsiteY369" fmla="*/ 324875 h 435151"/>
              <a:gd name="connsiteX370" fmla="*/ 447369 w 662595"/>
              <a:gd name="connsiteY370" fmla="*/ 316417 h 435151"/>
              <a:gd name="connsiteX371" fmla="*/ 446116 w 662595"/>
              <a:gd name="connsiteY371" fmla="*/ 311404 h 435151"/>
              <a:gd name="connsiteX372" fmla="*/ 447682 w 662595"/>
              <a:gd name="connsiteY372" fmla="*/ 304512 h 435151"/>
              <a:gd name="connsiteX373" fmla="*/ 453008 w 662595"/>
              <a:gd name="connsiteY373" fmla="*/ 291354 h 435151"/>
              <a:gd name="connsiteX374" fmla="*/ 459274 w 662595"/>
              <a:gd name="connsiteY374" fmla="*/ 294487 h 435151"/>
              <a:gd name="connsiteX375" fmla="*/ 460527 w 662595"/>
              <a:gd name="connsiteY375" fmla="*/ 290414 h 435151"/>
              <a:gd name="connsiteX376" fmla="*/ 464913 w 662595"/>
              <a:gd name="connsiteY376" fmla="*/ 281955 h 435151"/>
              <a:gd name="connsiteX377" fmla="*/ 485590 w 662595"/>
              <a:gd name="connsiteY377" fmla="*/ 246868 h 435151"/>
              <a:gd name="connsiteX378" fmla="*/ 485277 w 662595"/>
              <a:gd name="connsiteY378" fmla="*/ 253760 h 435151"/>
              <a:gd name="connsiteX379" fmla="*/ 481830 w 662595"/>
              <a:gd name="connsiteY379" fmla="*/ 262219 h 435151"/>
              <a:gd name="connsiteX380" fmla="*/ 477444 w 662595"/>
              <a:gd name="connsiteY380" fmla="*/ 264412 h 435151"/>
              <a:gd name="connsiteX381" fmla="*/ 477131 w 662595"/>
              <a:gd name="connsiteY381" fmla="*/ 267231 h 435151"/>
              <a:gd name="connsiteX382" fmla="*/ 472745 w 662595"/>
              <a:gd name="connsiteY382" fmla="*/ 269424 h 435151"/>
              <a:gd name="connsiteX383" fmla="*/ 466166 w 662595"/>
              <a:gd name="connsiteY383" fmla="*/ 274750 h 435151"/>
              <a:gd name="connsiteX384" fmla="*/ 465540 w 662595"/>
              <a:gd name="connsiteY384" fmla="*/ 276630 h 435151"/>
              <a:gd name="connsiteX385" fmla="*/ 456454 w 662595"/>
              <a:gd name="connsiteY385" fmla="*/ 280702 h 435151"/>
              <a:gd name="connsiteX386" fmla="*/ 453948 w 662595"/>
              <a:gd name="connsiteY386" fmla="*/ 282582 h 435151"/>
              <a:gd name="connsiteX387" fmla="*/ 449562 w 662595"/>
              <a:gd name="connsiteY387" fmla="*/ 282582 h 435151"/>
              <a:gd name="connsiteX388" fmla="*/ 453322 w 662595"/>
              <a:gd name="connsiteY388" fmla="*/ 278509 h 435151"/>
              <a:gd name="connsiteX389" fmla="*/ 457081 w 662595"/>
              <a:gd name="connsiteY389" fmla="*/ 276316 h 435151"/>
              <a:gd name="connsiteX390" fmla="*/ 460214 w 662595"/>
              <a:gd name="connsiteY390" fmla="*/ 273497 h 435151"/>
              <a:gd name="connsiteX391" fmla="*/ 463660 w 662595"/>
              <a:gd name="connsiteY391" fmla="*/ 268171 h 435151"/>
              <a:gd name="connsiteX392" fmla="*/ 463660 w 662595"/>
              <a:gd name="connsiteY392" fmla="*/ 263472 h 435151"/>
              <a:gd name="connsiteX393" fmla="*/ 466793 w 662595"/>
              <a:gd name="connsiteY393" fmla="*/ 260652 h 435151"/>
              <a:gd name="connsiteX394" fmla="*/ 468359 w 662595"/>
              <a:gd name="connsiteY394" fmla="*/ 257206 h 435151"/>
              <a:gd name="connsiteX395" fmla="*/ 470552 w 662595"/>
              <a:gd name="connsiteY395" fmla="*/ 255013 h 435151"/>
              <a:gd name="connsiteX396" fmla="*/ 473372 w 662595"/>
              <a:gd name="connsiteY396" fmla="*/ 248747 h 435151"/>
              <a:gd name="connsiteX397" fmla="*/ 475251 w 662595"/>
              <a:gd name="connsiteY397" fmla="*/ 247808 h 435151"/>
              <a:gd name="connsiteX398" fmla="*/ 479637 w 662595"/>
              <a:gd name="connsiteY398" fmla="*/ 249374 h 435151"/>
              <a:gd name="connsiteX399" fmla="*/ 483397 w 662595"/>
              <a:gd name="connsiteY399" fmla="*/ 247181 h 435151"/>
              <a:gd name="connsiteX400" fmla="*/ 485590 w 662595"/>
              <a:gd name="connsiteY400" fmla="*/ 246868 h 435151"/>
              <a:gd name="connsiteX401" fmla="*/ 489036 w 662595"/>
              <a:gd name="connsiteY401" fmla="*/ 296680 h 435151"/>
              <a:gd name="connsiteX402" fmla="*/ 484650 w 662595"/>
              <a:gd name="connsiteY402" fmla="*/ 308271 h 435151"/>
              <a:gd name="connsiteX403" fmla="*/ 476191 w 662595"/>
              <a:gd name="connsiteY403" fmla="*/ 307018 h 435151"/>
              <a:gd name="connsiteX404" fmla="*/ 480577 w 662595"/>
              <a:gd name="connsiteY404" fmla="*/ 305138 h 435151"/>
              <a:gd name="connsiteX405" fmla="*/ 481204 w 662595"/>
              <a:gd name="connsiteY405" fmla="*/ 302319 h 435151"/>
              <a:gd name="connsiteX406" fmla="*/ 479324 w 662595"/>
              <a:gd name="connsiteY406" fmla="*/ 292920 h 435151"/>
              <a:gd name="connsiteX407" fmla="*/ 480577 w 662595"/>
              <a:gd name="connsiteY407" fmla="*/ 288221 h 435151"/>
              <a:gd name="connsiteX408" fmla="*/ 486530 w 662595"/>
              <a:gd name="connsiteY408" fmla="*/ 282582 h 435151"/>
              <a:gd name="connsiteX409" fmla="*/ 488096 w 662595"/>
              <a:gd name="connsiteY409" fmla="*/ 277256 h 435151"/>
              <a:gd name="connsiteX410" fmla="*/ 488723 w 662595"/>
              <a:gd name="connsiteY410" fmla="*/ 267231 h 435151"/>
              <a:gd name="connsiteX411" fmla="*/ 489663 w 662595"/>
              <a:gd name="connsiteY411" fmla="*/ 263158 h 435151"/>
              <a:gd name="connsiteX412" fmla="*/ 492482 w 662595"/>
              <a:gd name="connsiteY412" fmla="*/ 257833 h 435151"/>
              <a:gd name="connsiteX413" fmla="*/ 502507 w 662595"/>
              <a:gd name="connsiteY413" fmla="*/ 247494 h 435151"/>
              <a:gd name="connsiteX414" fmla="*/ 505327 w 662595"/>
              <a:gd name="connsiteY414" fmla="*/ 245614 h 435151"/>
              <a:gd name="connsiteX415" fmla="*/ 506893 w 662595"/>
              <a:gd name="connsiteY415" fmla="*/ 246241 h 435151"/>
              <a:gd name="connsiteX416" fmla="*/ 506893 w 662595"/>
              <a:gd name="connsiteY416" fmla="*/ 249374 h 435151"/>
              <a:gd name="connsiteX417" fmla="*/ 491542 w 662595"/>
              <a:gd name="connsiteY417" fmla="*/ 282582 h 435151"/>
              <a:gd name="connsiteX418" fmla="*/ 489036 w 662595"/>
              <a:gd name="connsiteY418" fmla="*/ 296680 h 435151"/>
              <a:gd name="connsiteX419" fmla="*/ 486530 w 662595"/>
              <a:gd name="connsiteY419" fmla="*/ 237782 h 435151"/>
              <a:gd name="connsiteX420" fmla="*/ 485590 w 662595"/>
              <a:gd name="connsiteY420" fmla="*/ 241542 h 435151"/>
              <a:gd name="connsiteX421" fmla="*/ 479011 w 662595"/>
              <a:gd name="connsiteY421" fmla="*/ 247181 h 435151"/>
              <a:gd name="connsiteX422" fmla="*/ 475878 w 662595"/>
              <a:gd name="connsiteY422" fmla="*/ 244361 h 435151"/>
              <a:gd name="connsiteX423" fmla="*/ 476505 w 662595"/>
              <a:gd name="connsiteY423" fmla="*/ 242482 h 435151"/>
              <a:gd name="connsiteX424" fmla="*/ 479324 w 662595"/>
              <a:gd name="connsiteY424" fmla="*/ 239036 h 435151"/>
              <a:gd name="connsiteX425" fmla="*/ 486530 w 662595"/>
              <a:gd name="connsiteY425" fmla="*/ 237782 h 435151"/>
              <a:gd name="connsiteX426" fmla="*/ 520678 w 662595"/>
              <a:gd name="connsiteY426" fmla="*/ 234336 h 435151"/>
              <a:gd name="connsiteX427" fmla="*/ 517858 w 662595"/>
              <a:gd name="connsiteY427" fmla="*/ 233083 h 435151"/>
              <a:gd name="connsiteX428" fmla="*/ 523184 w 662595"/>
              <a:gd name="connsiteY428" fmla="*/ 210527 h 435151"/>
              <a:gd name="connsiteX429" fmla="*/ 524750 w 662595"/>
              <a:gd name="connsiteY429" fmla="*/ 206767 h 435151"/>
              <a:gd name="connsiteX430" fmla="*/ 527570 w 662595"/>
              <a:gd name="connsiteY430" fmla="*/ 206141 h 435151"/>
              <a:gd name="connsiteX431" fmla="*/ 520678 w 662595"/>
              <a:gd name="connsiteY431" fmla="*/ 234336 h 435151"/>
              <a:gd name="connsiteX432" fmla="*/ 500001 w 662595"/>
              <a:gd name="connsiteY432" fmla="*/ 194236 h 435151"/>
              <a:gd name="connsiteX433" fmla="*/ 498121 w 662595"/>
              <a:gd name="connsiteY433" fmla="*/ 194236 h 435151"/>
              <a:gd name="connsiteX434" fmla="*/ 493109 w 662595"/>
              <a:gd name="connsiteY434" fmla="*/ 192043 h 435151"/>
              <a:gd name="connsiteX435" fmla="*/ 494988 w 662595"/>
              <a:gd name="connsiteY435" fmla="*/ 189850 h 435151"/>
              <a:gd name="connsiteX436" fmla="*/ 509399 w 662595"/>
              <a:gd name="connsiteY436" fmla="*/ 182644 h 435151"/>
              <a:gd name="connsiteX437" fmla="*/ 509713 w 662595"/>
              <a:gd name="connsiteY437" fmla="*/ 187030 h 435151"/>
              <a:gd name="connsiteX438" fmla="*/ 500001 w 662595"/>
              <a:gd name="connsiteY438" fmla="*/ 194236 h 435151"/>
              <a:gd name="connsiteX439" fmla="*/ 486843 w 662595"/>
              <a:gd name="connsiteY439" fmla="*/ 182644 h 435151"/>
              <a:gd name="connsiteX440" fmla="*/ 484650 w 662595"/>
              <a:gd name="connsiteY440" fmla="*/ 183584 h 435151"/>
              <a:gd name="connsiteX441" fmla="*/ 479324 w 662595"/>
              <a:gd name="connsiteY441" fmla="*/ 184211 h 435151"/>
              <a:gd name="connsiteX442" fmla="*/ 476818 w 662595"/>
              <a:gd name="connsiteY442" fmla="*/ 185464 h 435151"/>
              <a:gd name="connsiteX443" fmla="*/ 474312 w 662595"/>
              <a:gd name="connsiteY443" fmla="*/ 183271 h 435151"/>
              <a:gd name="connsiteX444" fmla="*/ 471179 w 662595"/>
              <a:gd name="connsiteY444" fmla="*/ 183584 h 435151"/>
              <a:gd name="connsiteX445" fmla="*/ 468673 w 662595"/>
              <a:gd name="connsiteY445" fmla="*/ 182331 h 435151"/>
              <a:gd name="connsiteX446" fmla="*/ 469612 w 662595"/>
              <a:gd name="connsiteY446" fmla="*/ 179512 h 435151"/>
              <a:gd name="connsiteX447" fmla="*/ 475251 w 662595"/>
              <a:gd name="connsiteY447" fmla="*/ 176379 h 435151"/>
              <a:gd name="connsiteX448" fmla="*/ 481830 w 662595"/>
              <a:gd name="connsiteY448" fmla="*/ 176066 h 435151"/>
              <a:gd name="connsiteX449" fmla="*/ 486216 w 662595"/>
              <a:gd name="connsiteY449" fmla="*/ 178258 h 435151"/>
              <a:gd name="connsiteX450" fmla="*/ 488096 w 662595"/>
              <a:gd name="connsiteY450" fmla="*/ 181391 h 435151"/>
              <a:gd name="connsiteX451" fmla="*/ 486843 w 662595"/>
              <a:gd name="connsiteY451" fmla="*/ 182644 h 435151"/>
              <a:gd name="connsiteX452" fmla="*/ 463347 w 662595"/>
              <a:gd name="connsiteY452" fmla="*/ 207707 h 435151"/>
              <a:gd name="connsiteX453" fmla="*/ 464913 w 662595"/>
              <a:gd name="connsiteY453" fmla="*/ 209900 h 435151"/>
              <a:gd name="connsiteX454" fmla="*/ 467419 w 662595"/>
              <a:gd name="connsiteY454" fmla="*/ 209900 h 435151"/>
              <a:gd name="connsiteX455" fmla="*/ 470239 w 662595"/>
              <a:gd name="connsiteY455" fmla="*/ 208020 h 435151"/>
              <a:gd name="connsiteX456" fmla="*/ 485277 w 662595"/>
              <a:gd name="connsiteY456" fmla="*/ 203948 h 435151"/>
              <a:gd name="connsiteX457" fmla="*/ 494675 w 662595"/>
              <a:gd name="connsiteY457" fmla="*/ 200502 h 435151"/>
              <a:gd name="connsiteX458" fmla="*/ 495928 w 662595"/>
              <a:gd name="connsiteY458" fmla="*/ 201441 h 435151"/>
              <a:gd name="connsiteX459" fmla="*/ 494048 w 662595"/>
              <a:gd name="connsiteY459" fmla="*/ 207081 h 435151"/>
              <a:gd name="connsiteX460" fmla="*/ 489349 w 662595"/>
              <a:gd name="connsiteY460" fmla="*/ 212406 h 435151"/>
              <a:gd name="connsiteX461" fmla="*/ 475251 w 662595"/>
              <a:gd name="connsiteY461" fmla="*/ 222118 h 435151"/>
              <a:gd name="connsiteX462" fmla="*/ 470866 w 662595"/>
              <a:gd name="connsiteY462" fmla="*/ 229010 h 435151"/>
              <a:gd name="connsiteX463" fmla="*/ 467419 w 662595"/>
              <a:gd name="connsiteY463" fmla="*/ 229010 h 435151"/>
              <a:gd name="connsiteX464" fmla="*/ 461154 w 662595"/>
              <a:gd name="connsiteY464" fmla="*/ 227757 h 435151"/>
              <a:gd name="connsiteX465" fmla="*/ 452695 w 662595"/>
              <a:gd name="connsiteY465" fmla="*/ 236843 h 435151"/>
              <a:gd name="connsiteX466" fmla="*/ 438284 w 662595"/>
              <a:gd name="connsiteY466" fmla="*/ 256893 h 435151"/>
              <a:gd name="connsiteX467" fmla="*/ 433585 w 662595"/>
              <a:gd name="connsiteY467" fmla="*/ 259399 h 435151"/>
              <a:gd name="connsiteX468" fmla="*/ 423246 w 662595"/>
              <a:gd name="connsiteY468" fmla="*/ 263472 h 435151"/>
              <a:gd name="connsiteX469" fmla="*/ 417920 w 662595"/>
              <a:gd name="connsiteY469" fmla="*/ 266605 h 435151"/>
              <a:gd name="connsiteX470" fmla="*/ 403510 w 662595"/>
              <a:gd name="connsiteY470" fmla="*/ 278823 h 435151"/>
              <a:gd name="connsiteX471" fmla="*/ 396930 w 662595"/>
              <a:gd name="connsiteY471" fmla="*/ 273497 h 435151"/>
              <a:gd name="connsiteX472" fmla="*/ 399750 w 662595"/>
              <a:gd name="connsiteY472" fmla="*/ 263158 h 435151"/>
              <a:gd name="connsiteX473" fmla="*/ 406016 w 662595"/>
              <a:gd name="connsiteY473" fmla="*/ 251880 h 435151"/>
              <a:gd name="connsiteX474" fmla="*/ 409462 w 662595"/>
              <a:gd name="connsiteY474" fmla="*/ 242795 h 435151"/>
              <a:gd name="connsiteX475" fmla="*/ 410402 w 662595"/>
              <a:gd name="connsiteY475" fmla="*/ 237469 h 435151"/>
              <a:gd name="connsiteX476" fmla="*/ 414161 w 662595"/>
              <a:gd name="connsiteY476" fmla="*/ 224625 h 435151"/>
              <a:gd name="connsiteX477" fmla="*/ 416041 w 662595"/>
              <a:gd name="connsiteY477" fmla="*/ 210840 h 435151"/>
              <a:gd name="connsiteX478" fmla="*/ 418860 w 662595"/>
              <a:gd name="connsiteY478" fmla="*/ 210840 h 435151"/>
              <a:gd name="connsiteX479" fmla="*/ 421993 w 662595"/>
              <a:gd name="connsiteY479" fmla="*/ 214599 h 435151"/>
              <a:gd name="connsiteX480" fmla="*/ 423246 w 662595"/>
              <a:gd name="connsiteY480" fmla="*/ 214286 h 435151"/>
              <a:gd name="connsiteX481" fmla="*/ 423873 w 662595"/>
              <a:gd name="connsiteY481" fmla="*/ 210527 h 435151"/>
              <a:gd name="connsiteX482" fmla="*/ 425753 w 662595"/>
              <a:gd name="connsiteY482" fmla="*/ 208020 h 435151"/>
              <a:gd name="connsiteX483" fmla="*/ 429825 w 662595"/>
              <a:gd name="connsiteY483" fmla="*/ 207081 h 435151"/>
              <a:gd name="connsiteX484" fmla="*/ 427946 w 662595"/>
              <a:gd name="connsiteY484" fmla="*/ 203948 h 435151"/>
              <a:gd name="connsiteX485" fmla="*/ 427319 w 662595"/>
              <a:gd name="connsiteY485" fmla="*/ 196742 h 435151"/>
              <a:gd name="connsiteX486" fmla="*/ 428259 w 662595"/>
              <a:gd name="connsiteY486" fmla="*/ 185151 h 435151"/>
              <a:gd name="connsiteX487" fmla="*/ 430452 w 662595"/>
              <a:gd name="connsiteY487" fmla="*/ 176692 h 435151"/>
              <a:gd name="connsiteX488" fmla="*/ 433585 w 662595"/>
              <a:gd name="connsiteY488" fmla="*/ 174186 h 435151"/>
              <a:gd name="connsiteX489" fmla="*/ 437031 w 662595"/>
              <a:gd name="connsiteY489" fmla="*/ 174499 h 435151"/>
              <a:gd name="connsiteX490" fmla="*/ 442983 w 662595"/>
              <a:gd name="connsiteY490" fmla="*/ 178885 h 435151"/>
              <a:gd name="connsiteX491" fmla="*/ 453008 w 662595"/>
              <a:gd name="connsiteY491" fmla="*/ 191416 h 435151"/>
              <a:gd name="connsiteX492" fmla="*/ 455828 w 662595"/>
              <a:gd name="connsiteY492" fmla="*/ 193609 h 435151"/>
              <a:gd name="connsiteX493" fmla="*/ 460840 w 662595"/>
              <a:gd name="connsiteY493" fmla="*/ 195176 h 435151"/>
              <a:gd name="connsiteX494" fmla="*/ 461780 w 662595"/>
              <a:gd name="connsiteY494" fmla="*/ 199249 h 435151"/>
              <a:gd name="connsiteX495" fmla="*/ 462094 w 662595"/>
              <a:gd name="connsiteY495" fmla="*/ 205828 h 435151"/>
              <a:gd name="connsiteX496" fmla="*/ 463347 w 662595"/>
              <a:gd name="connsiteY496" fmla="*/ 207707 h 435151"/>
              <a:gd name="connsiteX497" fmla="*/ 470552 w 662595"/>
              <a:gd name="connsiteY497" fmla="*/ 172306 h 435151"/>
              <a:gd name="connsiteX498" fmla="*/ 475251 w 662595"/>
              <a:gd name="connsiteY498" fmla="*/ 171993 h 435151"/>
              <a:gd name="connsiteX499" fmla="*/ 473685 w 662595"/>
              <a:gd name="connsiteY499" fmla="*/ 174812 h 435151"/>
              <a:gd name="connsiteX500" fmla="*/ 467733 w 662595"/>
              <a:gd name="connsiteY500" fmla="*/ 178885 h 435151"/>
              <a:gd name="connsiteX501" fmla="*/ 464600 w 662595"/>
              <a:gd name="connsiteY501" fmla="*/ 180138 h 435151"/>
              <a:gd name="connsiteX502" fmla="*/ 461467 w 662595"/>
              <a:gd name="connsiteY502" fmla="*/ 175126 h 435151"/>
              <a:gd name="connsiteX503" fmla="*/ 464913 w 662595"/>
              <a:gd name="connsiteY503" fmla="*/ 170426 h 435151"/>
              <a:gd name="connsiteX504" fmla="*/ 470552 w 662595"/>
              <a:gd name="connsiteY504" fmla="*/ 172306 h 435151"/>
              <a:gd name="connsiteX505" fmla="*/ 561404 w 662595"/>
              <a:gd name="connsiteY505" fmla="*/ 172306 h 435151"/>
              <a:gd name="connsiteX506" fmla="*/ 558898 w 662595"/>
              <a:gd name="connsiteY506" fmla="*/ 171053 h 435151"/>
              <a:gd name="connsiteX507" fmla="*/ 561091 w 662595"/>
              <a:gd name="connsiteY507" fmla="*/ 167920 h 435151"/>
              <a:gd name="connsiteX508" fmla="*/ 566104 w 662595"/>
              <a:gd name="connsiteY508" fmla="*/ 166354 h 435151"/>
              <a:gd name="connsiteX509" fmla="*/ 574562 w 662595"/>
              <a:gd name="connsiteY509" fmla="*/ 165414 h 435151"/>
              <a:gd name="connsiteX510" fmla="*/ 575816 w 662595"/>
              <a:gd name="connsiteY510" fmla="*/ 167607 h 435151"/>
              <a:gd name="connsiteX511" fmla="*/ 570177 w 662595"/>
              <a:gd name="connsiteY511" fmla="*/ 167607 h 435151"/>
              <a:gd name="connsiteX512" fmla="*/ 566730 w 662595"/>
              <a:gd name="connsiteY512" fmla="*/ 168547 h 435151"/>
              <a:gd name="connsiteX513" fmla="*/ 561404 w 662595"/>
              <a:gd name="connsiteY513" fmla="*/ 172306 h 435151"/>
              <a:gd name="connsiteX514" fmla="*/ 535715 w 662595"/>
              <a:gd name="connsiteY514" fmla="*/ 167607 h 435151"/>
              <a:gd name="connsiteX515" fmla="*/ 519111 w 662595"/>
              <a:gd name="connsiteY515" fmla="*/ 178885 h 435151"/>
              <a:gd name="connsiteX516" fmla="*/ 518798 w 662595"/>
              <a:gd name="connsiteY516" fmla="*/ 178258 h 435151"/>
              <a:gd name="connsiteX517" fmla="*/ 526003 w 662595"/>
              <a:gd name="connsiteY517" fmla="*/ 169487 h 435151"/>
              <a:gd name="connsiteX518" fmla="*/ 533522 w 662595"/>
              <a:gd name="connsiteY518" fmla="*/ 165101 h 435151"/>
              <a:gd name="connsiteX519" fmla="*/ 535715 w 662595"/>
              <a:gd name="connsiteY519" fmla="*/ 167607 h 435151"/>
              <a:gd name="connsiteX520" fmla="*/ 582395 w 662595"/>
              <a:gd name="connsiteY520" fmla="*/ 142231 h 435151"/>
              <a:gd name="connsiteX521" fmla="*/ 540728 w 662595"/>
              <a:gd name="connsiteY521" fmla="*/ 160401 h 435151"/>
              <a:gd name="connsiteX522" fmla="*/ 546993 w 662595"/>
              <a:gd name="connsiteY522" fmla="*/ 152882 h 435151"/>
              <a:gd name="connsiteX523" fmla="*/ 571743 w 662595"/>
              <a:gd name="connsiteY523" fmla="*/ 137845 h 435151"/>
              <a:gd name="connsiteX524" fmla="*/ 578635 w 662595"/>
              <a:gd name="connsiteY524" fmla="*/ 135339 h 435151"/>
              <a:gd name="connsiteX525" fmla="*/ 584274 w 662595"/>
              <a:gd name="connsiteY525" fmla="*/ 135965 h 435151"/>
              <a:gd name="connsiteX526" fmla="*/ 586154 w 662595"/>
              <a:gd name="connsiteY526" fmla="*/ 139098 h 435151"/>
              <a:gd name="connsiteX527" fmla="*/ 585527 w 662595"/>
              <a:gd name="connsiteY527" fmla="*/ 141604 h 435151"/>
              <a:gd name="connsiteX528" fmla="*/ 582395 w 662595"/>
              <a:gd name="connsiteY528" fmla="*/ 142231 h 435151"/>
              <a:gd name="connsiteX529" fmla="*/ 662595 w 662595"/>
              <a:gd name="connsiteY529" fmla="*/ 119048 h 435151"/>
              <a:gd name="connsiteX530" fmla="*/ 646304 w 662595"/>
              <a:gd name="connsiteY530" fmla="*/ 130013 h 435151"/>
              <a:gd name="connsiteX531" fmla="*/ 639725 w 662595"/>
              <a:gd name="connsiteY531" fmla="*/ 132519 h 435151"/>
              <a:gd name="connsiteX532" fmla="*/ 636279 w 662595"/>
              <a:gd name="connsiteY532" fmla="*/ 128760 h 435151"/>
              <a:gd name="connsiteX533" fmla="*/ 633773 w 662595"/>
              <a:gd name="connsiteY533" fmla="*/ 128760 h 435151"/>
              <a:gd name="connsiteX534" fmla="*/ 630327 w 662595"/>
              <a:gd name="connsiteY534" fmla="*/ 130639 h 435151"/>
              <a:gd name="connsiteX535" fmla="*/ 601505 w 662595"/>
              <a:gd name="connsiteY535" fmla="*/ 140664 h 435151"/>
              <a:gd name="connsiteX536" fmla="*/ 595866 w 662595"/>
              <a:gd name="connsiteY536" fmla="*/ 141604 h 435151"/>
              <a:gd name="connsiteX537" fmla="*/ 596806 w 662595"/>
              <a:gd name="connsiteY537" fmla="*/ 136905 h 435151"/>
              <a:gd name="connsiteX538" fmla="*/ 598999 w 662595"/>
              <a:gd name="connsiteY538" fmla="*/ 131579 h 435151"/>
              <a:gd name="connsiteX539" fmla="*/ 601818 w 662595"/>
              <a:gd name="connsiteY539" fmla="*/ 138158 h 435151"/>
              <a:gd name="connsiteX540" fmla="*/ 603698 w 662595"/>
              <a:gd name="connsiteY540" fmla="*/ 134399 h 435151"/>
              <a:gd name="connsiteX541" fmla="*/ 606204 w 662595"/>
              <a:gd name="connsiteY541" fmla="*/ 131579 h 435151"/>
              <a:gd name="connsiteX542" fmla="*/ 609337 w 662595"/>
              <a:gd name="connsiteY542" fmla="*/ 129699 h 435151"/>
              <a:gd name="connsiteX543" fmla="*/ 600565 w 662595"/>
              <a:gd name="connsiteY543" fmla="*/ 129386 h 435151"/>
              <a:gd name="connsiteX544" fmla="*/ 589913 w 662595"/>
              <a:gd name="connsiteY544" fmla="*/ 131579 h 435151"/>
              <a:gd name="connsiteX545" fmla="*/ 589913 w 662595"/>
              <a:gd name="connsiteY545" fmla="*/ 128760 h 435151"/>
              <a:gd name="connsiteX546" fmla="*/ 604011 w 662595"/>
              <a:gd name="connsiteY546" fmla="*/ 124374 h 435151"/>
              <a:gd name="connsiteX547" fmla="*/ 607457 w 662595"/>
              <a:gd name="connsiteY547" fmla="*/ 122494 h 435151"/>
              <a:gd name="connsiteX548" fmla="*/ 662595 w 662595"/>
              <a:gd name="connsiteY548" fmla="*/ 116228 h 435151"/>
              <a:gd name="connsiteX549" fmla="*/ 662595 w 662595"/>
              <a:gd name="connsiteY549" fmla="*/ 119048 h 435151"/>
              <a:gd name="connsiteX550" fmla="*/ 89912 w 662595"/>
              <a:gd name="connsiteY550" fmla="*/ 292294 h 435151"/>
              <a:gd name="connsiteX551" fmla="*/ 86779 w 662595"/>
              <a:gd name="connsiteY551" fmla="*/ 292607 h 435151"/>
              <a:gd name="connsiteX552" fmla="*/ 70489 w 662595"/>
              <a:gd name="connsiteY552" fmla="*/ 288848 h 435151"/>
              <a:gd name="connsiteX553" fmla="*/ 58584 w 662595"/>
              <a:gd name="connsiteY553" fmla="*/ 281642 h 435151"/>
              <a:gd name="connsiteX554" fmla="*/ 16604 w 662595"/>
              <a:gd name="connsiteY554" fmla="*/ 276630 h 435151"/>
              <a:gd name="connsiteX555" fmla="*/ 7519 w 662595"/>
              <a:gd name="connsiteY555" fmla="*/ 274437 h 435151"/>
              <a:gd name="connsiteX556" fmla="*/ 2193 w 662595"/>
              <a:gd name="connsiteY556" fmla="*/ 271304 h 435151"/>
              <a:gd name="connsiteX557" fmla="*/ 313 w 662595"/>
              <a:gd name="connsiteY557" fmla="*/ 266605 h 435151"/>
              <a:gd name="connsiteX558" fmla="*/ 0 w 662595"/>
              <a:gd name="connsiteY558" fmla="*/ 261279 h 435151"/>
              <a:gd name="connsiteX559" fmla="*/ 626 w 662595"/>
              <a:gd name="connsiteY559" fmla="*/ 255640 h 435151"/>
              <a:gd name="connsiteX560" fmla="*/ 2819 w 662595"/>
              <a:gd name="connsiteY560" fmla="*/ 251567 h 435151"/>
              <a:gd name="connsiteX561" fmla="*/ 7519 w 662595"/>
              <a:gd name="connsiteY561" fmla="*/ 248121 h 435151"/>
              <a:gd name="connsiteX562" fmla="*/ 18484 w 662595"/>
              <a:gd name="connsiteY562" fmla="*/ 244361 h 435151"/>
              <a:gd name="connsiteX563" fmla="*/ 23496 w 662595"/>
              <a:gd name="connsiteY563" fmla="*/ 241229 h 435151"/>
              <a:gd name="connsiteX564" fmla="*/ 28196 w 662595"/>
              <a:gd name="connsiteY564" fmla="*/ 237156 h 435151"/>
              <a:gd name="connsiteX565" fmla="*/ 32581 w 662595"/>
              <a:gd name="connsiteY565" fmla="*/ 232143 h 435151"/>
              <a:gd name="connsiteX566" fmla="*/ 39787 w 662595"/>
              <a:gd name="connsiteY566" fmla="*/ 221805 h 435151"/>
              <a:gd name="connsiteX567" fmla="*/ 45113 w 662595"/>
              <a:gd name="connsiteY567" fmla="*/ 212093 h 435151"/>
              <a:gd name="connsiteX568" fmla="*/ 135965 w 662595"/>
              <a:gd name="connsiteY568" fmla="*/ 226817 h 435151"/>
              <a:gd name="connsiteX569" fmla="*/ 163534 w 662595"/>
              <a:gd name="connsiteY569" fmla="*/ 226504 h 435151"/>
              <a:gd name="connsiteX570" fmla="*/ 186090 w 662595"/>
              <a:gd name="connsiteY570" fmla="*/ 219612 h 435151"/>
              <a:gd name="connsiteX571" fmla="*/ 205827 w 662595"/>
              <a:gd name="connsiteY571" fmla="*/ 216792 h 435151"/>
              <a:gd name="connsiteX572" fmla="*/ 216166 w 662595"/>
              <a:gd name="connsiteY572" fmla="*/ 213973 h 435151"/>
              <a:gd name="connsiteX573" fmla="*/ 222745 w 662595"/>
              <a:gd name="connsiteY573" fmla="*/ 210213 h 435151"/>
              <a:gd name="connsiteX574" fmla="*/ 226504 w 662595"/>
              <a:gd name="connsiteY574" fmla="*/ 203948 h 435151"/>
              <a:gd name="connsiteX575" fmla="*/ 229950 w 662595"/>
              <a:gd name="connsiteY575" fmla="*/ 195489 h 435151"/>
              <a:gd name="connsiteX576" fmla="*/ 233083 w 662595"/>
              <a:gd name="connsiteY576" fmla="*/ 185777 h 435151"/>
              <a:gd name="connsiteX577" fmla="*/ 237782 w 662595"/>
              <a:gd name="connsiteY577" fmla="*/ 156955 h 435151"/>
              <a:gd name="connsiteX578" fmla="*/ 241542 w 662595"/>
              <a:gd name="connsiteY578" fmla="*/ 151316 h 435151"/>
              <a:gd name="connsiteX579" fmla="*/ 244361 w 662595"/>
              <a:gd name="connsiteY579" fmla="*/ 147557 h 435151"/>
              <a:gd name="connsiteX580" fmla="*/ 265978 w 662595"/>
              <a:gd name="connsiteY580" fmla="*/ 135965 h 435151"/>
              <a:gd name="connsiteX581" fmla="*/ 281015 w 662595"/>
              <a:gd name="connsiteY581" fmla="*/ 134399 h 435151"/>
              <a:gd name="connsiteX582" fmla="*/ 292294 w 662595"/>
              <a:gd name="connsiteY582" fmla="*/ 131579 h 435151"/>
              <a:gd name="connsiteX583" fmla="*/ 319549 w 662595"/>
              <a:gd name="connsiteY583" fmla="*/ 121241 h 435151"/>
              <a:gd name="connsiteX584" fmla="*/ 329574 w 662595"/>
              <a:gd name="connsiteY584" fmla="*/ 114975 h 435151"/>
              <a:gd name="connsiteX585" fmla="*/ 336780 w 662595"/>
              <a:gd name="connsiteY585" fmla="*/ 108083 h 435151"/>
              <a:gd name="connsiteX586" fmla="*/ 341166 w 662595"/>
              <a:gd name="connsiteY586" fmla="*/ 101191 h 435151"/>
              <a:gd name="connsiteX587" fmla="*/ 343986 w 662595"/>
              <a:gd name="connsiteY587" fmla="*/ 92105 h 435151"/>
              <a:gd name="connsiteX588" fmla="*/ 344299 w 662595"/>
              <a:gd name="connsiteY588" fmla="*/ 85213 h 435151"/>
              <a:gd name="connsiteX589" fmla="*/ 343046 w 662595"/>
              <a:gd name="connsiteY589" fmla="*/ 78321 h 435151"/>
              <a:gd name="connsiteX590" fmla="*/ 333647 w 662595"/>
              <a:gd name="connsiteY590" fmla="*/ 59524 h 435151"/>
              <a:gd name="connsiteX591" fmla="*/ 337407 w 662595"/>
              <a:gd name="connsiteY591" fmla="*/ 52005 h 435151"/>
              <a:gd name="connsiteX592" fmla="*/ 340853 w 662595"/>
              <a:gd name="connsiteY592" fmla="*/ 46679 h 435151"/>
              <a:gd name="connsiteX593" fmla="*/ 380013 w 662595"/>
              <a:gd name="connsiteY593" fmla="*/ 20990 h 435151"/>
              <a:gd name="connsiteX594" fmla="*/ 386279 w 662595"/>
              <a:gd name="connsiteY594" fmla="*/ 26942 h 435151"/>
              <a:gd name="connsiteX595" fmla="*/ 401003 w 662595"/>
              <a:gd name="connsiteY595" fmla="*/ 17857 h 435151"/>
              <a:gd name="connsiteX596" fmla="*/ 412595 w 662595"/>
              <a:gd name="connsiteY596" fmla="*/ 5952 h 435151"/>
              <a:gd name="connsiteX597" fmla="*/ 419487 w 662595"/>
              <a:gd name="connsiteY597" fmla="*/ 2820 h 435151"/>
              <a:gd name="connsiteX598" fmla="*/ 427946 w 662595"/>
              <a:gd name="connsiteY598" fmla="*/ 5326 h 435151"/>
              <a:gd name="connsiteX599" fmla="*/ 432645 w 662595"/>
              <a:gd name="connsiteY599" fmla="*/ 12218 h 435151"/>
              <a:gd name="connsiteX600" fmla="*/ 434211 w 662595"/>
              <a:gd name="connsiteY600" fmla="*/ 28196 h 435151"/>
              <a:gd name="connsiteX601" fmla="*/ 439850 w 662595"/>
              <a:gd name="connsiteY601" fmla="*/ 31015 h 435151"/>
              <a:gd name="connsiteX602" fmla="*/ 447056 w 662595"/>
              <a:gd name="connsiteY602" fmla="*/ 33835 h 435151"/>
              <a:gd name="connsiteX603" fmla="*/ 451442 w 662595"/>
              <a:gd name="connsiteY603" fmla="*/ 35088 h 435151"/>
              <a:gd name="connsiteX604" fmla="*/ 455201 w 662595"/>
              <a:gd name="connsiteY604" fmla="*/ 35088 h 435151"/>
              <a:gd name="connsiteX605" fmla="*/ 458647 w 662595"/>
              <a:gd name="connsiteY605" fmla="*/ 32581 h 435151"/>
              <a:gd name="connsiteX606" fmla="*/ 462094 w 662595"/>
              <a:gd name="connsiteY606" fmla="*/ 25063 h 435151"/>
              <a:gd name="connsiteX607" fmla="*/ 464913 w 662595"/>
              <a:gd name="connsiteY607" fmla="*/ 22556 h 435151"/>
              <a:gd name="connsiteX608" fmla="*/ 472432 w 662595"/>
              <a:gd name="connsiteY608" fmla="*/ 21617 h 435151"/>
              <a:gd name="connsiteX609" fmla="*/ 490289 w 662595"/>
              <a:gd name="connsiteY609" fmla="*/ 24123 h 435151"/>
              <a:gd name="connsiteX610" fmla="*/ 499061 w 662595"/>
              <a:gd name="connsiteY610" fmla="*/ 24123 h 435151"/>
              <a:gd name="connsiteX611" fmla="*/ 523810 w 662595"/>
              <a:gd name="connsiteY611" fmla="*/ 18484 h 435151"/>
              <a:gd name="connsiteX612" fmla="*/ 531642 w 662595"/>
              <a:gd name="connsiteY612" fmla="*/ 15351 h 435151"/>
              <a:gd name="connsiteX613" fmla="*/ 548560 w 662595"/>
              <a:gd name="connsiteY613" fmla="*/ 2820 h 435151"/>
              <a:gd name="connsiteX614" fmla="*/ 554826 w 662595"/>
              <a:gd name="connsiteY614" fmla="*/ 313 h 435151"/>
              <a:gd name="connsiteX615" fmla="*/ 561404 w 662595"/>
              <a:gd name="connsiteY615" fmla="*/ 0 h 435151"/>
              <a:gd name="connsiteX616" fmla="*/ 568923 w 662595"/>
              <a:gd name="connsiteY616" fmla="*/ 940 h 435151"/>
              <a:gd name="connsiteX617" fmla="*/ 583334 w 662595"/>
              <a:gd name="connsiteY617" fmla="*/ 4699 h 435151"/>
              <a:gd name="connsiteX618" fmla="*/ 592106 w 662595"/>
              <a:gd name="connsiteY618" fmla="*/ 8772 h 435151"/>
              <a:gd name="connsiteX619" fmla="*/ 595239 w 662595"/>
              <a:gd name="connsiteY619" fmla="*/ 12845 h 435151"/>
              <a:gd name="connsiteX620" fmla="*/ 597432 w 662595"/>
              <a:gd name="connsiteY620" fmla="*/ 18797 h 435151"/>
              <a:gd name="connsiteX621" fmla="*/ 602131 w 662595"/>
              <a:gd name="connsiteY621" fmla="*/ 26629 h 435151"/>
              <a:gd name="connsiteX622" fmla="*/ 607144 w 662595"/>
              <a:gd name="connsiteY622" fmla="*/ 31642 h 435151"/>
              <a:gd name="connsiteX623" fmla="*/ 619362 w 662595"/>
              <a:gd name="connsiteY623" fmla="*/ 40727 h 435151"/>
              <a:gd name="connsiteX624" fmla="*/ 634086 w 662595"/>
              <a:gd name="connsiteY624" fmla="*/ 56704 h 435151"/>
              <a:gd name="connsiteX625" fmla="*/ 639725 w 662595"/>
              <a:gd name="connsiteY625" fmla="*/ 58271 h 435151"/>
              <a:gd name="connsiteX626" fmla="*/ 659776 w 662595"/>
              <a:gd name="connsiteY626" fmla="*/ 78948 h 435151"/>
              <a:gd name="connsiteX627" fmla="*/ 650690 w 662595"/>
              <a:gd name="connsiteY627" fmla="*/ 83334 h 435151"/>
              <a:gd name="connsiteX628" fmla="*/ 641605 w 662595"/>
              <a:gd name="connsiteY628" fmla="*/ 93045 h 435151"/>
              <a:gd name="connsiteX629" fmla="*/ 633460 w 662595"/>
              <a:gd name="connsiteY629" fmla="*/ 98684 h 435151"/>
              <a:gd name="connsiteX630" fmla="*/ 627821 w 662595"/>
              <a:gd name="connsiteY630" fmla="*/ 91479 h 435151"/>
              <a:gd name="connsiteX631" fmla="*/ 627821 w 662595"/>
              <a:gd name="connsiteY631" fmla="*/ 86780 h 435151"/>
              <a:gd name="connsiteX632" fmla="*/ 633460 w 662595"/>
              <a:gd name="connsiteY632" fmla="*/ 80201 h 435151"/>
              <a:gd name="connsiteX633" fmla="*/ 633147 w 662595"/>
              <a:gd name="connsiteY633" fmla="*/ 76755 h 435151"/>
              <a:gd name="connsiteX634" fmla="*/ 630327 w 662595"/>
              <a:gd name="connsiteY634" fmla="*/ 71115 h 435151"/>
              <a:gd name="connsiteX635" fmla="*/ 628760 w 662595"/>
              <a:gd name="connsiteY635" fmla="*/ 64223 h 435151"/>
              <a:gd name="connsiteX636" fmla="*/ 625001 w 662595"/>
              <a:gd name="connsiteY636" fmla="*/ 60151 h 435151"/>
              <a:gd name="connsiteX637" fmla="*/ 619675 w 662595"/>
              <a:gd name="connsiteY637" fmla="*/ 57958 h 435151"/>
              <a:gd name="connsiteX638" fmla="*/ 613096 w 662595"/>
              <a:gd name="connsiteY638" fmla="*/ 56704 h 435151"/>
              <a:gd name="connsiteX639" fmla="*/ 613410 w 662595"/>
              <a:gd name="connsiteY639" fmla="*/ 62030 h 435151"/>
              <a:gd name="connsiteX640" fmla="*/ 610277 w 662595"/>
              <a:gd name="connsiteY640" fmla="*/ 66103 h 435151"/>
              <a:gd name="connsiteX641" fmla="*/ 607457 w 662595"/>
              <a:gd name="connsiteY641" fmla="*/ 66103 h 435151"/>
              <a:gd name="connsiteX642" fmla="*/ 605264 w 662595"/>
              <a:gd name="connsiteY642" fmla="*/ 58584 h 435151"/>
              <a:gd name="connsiteX643" fmla="*/ 602131 w 662595"/>
              <a:gd name="connsiteY643" fmla="*/ 62657 h 435151"/>
              <a:gd name="connsiteX644" fmla="*/ 598685 w 662595"/>
              <a:gd name="connsiteY644" fmla="*/ 75501 h 435151"/>
              <a:gd name="connsiteX645" fmla="*/ 593673 w 662595"/>
              <a:gd name="connsiteY645" fmla="*/ 77694 h 435151"/>
              <a:gd name="connsiteX646" fmla="*/ 590540 w 662595"/>
              <a:gd name="connsiteY646" fmla="*/ 74562 h 435151"/>
              <a:gd name="connsiteX647" fmla="*/ 589600 w 662595"/>
              <a:gd name="connsiteY647" fmla="*/ 68296 h 435151"/>
              <a:gd name="connsiteX648" fmla="*/ 589913 w 662595"/>
              <a:gd name="connsiteY648" fmla="*/ 60151 h 435151"/>
              <a:gd name="connsiteX649" fmla="*/ 587094 w 662595"/>
              <a:gd name="connsiteY649" fmla="*/ 60151 h 435151"/>
              <a:gd name="connsiteX650" fmla="*/ 583961 w 662595"/>
              <a:gd name="connsiteY650" fmla="*/ 62970 h 435151"/>
              <a:gd name="connsiteX651" fmla="*/ 583961 w 662595"/>
              <a:gd name="connsiteY651" fmla="*/ 66103 h 435151"/>
              <a:gd name="connsiteX652" fmla="*/ 586467 w 662595"/>
              <a:gd name="connsiteY652" fmla="*/ 69549 h 435151"/>
              <a:gd name="connsiteX653" fmla="*/ 587094 w 662595"/>
              <a:gd name="connsiteY653" fmla="*/ 75501 h 435151"/>
              <a:gd name="connsiteX654" fmla="*/ 583961 w 662595"/>
              <a:gd name="connsiteY654" fmla="*/ 75501 h 435151"/>
              <a:gd name="connsiteX655" fmla="*/ 581455 w 662595"/>
              <a:gd name="connsiteY655" fmla="*/ 69236 h 435151"/>
              <a:gd name="connsiteX656" fmla="*/ 578322 w 662595"/>
              <a:gd name="connsiteY656" fmla="*/ 72682 h 435151"/>
              <a:gd name="connsiteX657" fmla="*/ 576755 w 662595"/>
              <a:gd name="connsiteY657" fmla="*/ 63597 h 435151"/>
              <a:gd name="connsiteX658" fmla="*/ 571430 w 662595"/>
              <a:gd name="connsiteY658" fmla="*/ 61404 h 435151"/>
              <a:gd name="connsiteX659" fmla="*/ 564224 w 662595"/>
              <a:gd name="connsiteY659" fmla="*/ 63283 h 435151"/>
              <a:gd name="connsiteX660" fmla="*/ 557958 w 662595"/>
              <a:gd name="connsiteY660" fmla="*/ 66103 h 435151"/>
              <a:gd name="connsiteX661" fmla="*/ 557958 w 662595"/>
              <a:gd name="connsiteY661" fmla="*/ 69236 h 435151"/>
              <a:gd name="connsiteX662" fmla="*/ 564851 w 662595"/>
              <a:gd name="connsiteY662" fmla="*/ 69236 h 435151"/>
              <a:gd name="connsiteX663" fmla="*/ 570177 w 662595"/>
              <a:gd name="connsiteY663" fmla="*/ 71115 h 435151"/>
              <a:gd name="connsiteX664" fmla="*/ 573623 w 662595"/>
              <a:gd name="connsiteY664" fmla="*/ 74875 h 435151"/>
              <a:gd name="connsiteX665" fmla="*/ 575189 w 662595"/>
              <a:gd name="connsiteY665" fmla="*/ 81454 h 435151"/>
              <a:gd name="connsiteX666" fmla="*/ 569550 w 662595"/>
              <a:gd name="connsiteY666" fmla="*/ 78948 h 435151"/>
              <a:gd name="connsiteX667" fmla="*/ 571743 w 662595"/>
              <a:gd name="connsiteY667" fmla="*/ 88346 h 435151"/>
              <a:gd name="connsiteX668" fmla="*/ 572683 w 662595"/>
              <a:gd name="connsiteY668" fmla="*/ 91479 h 435151"/>
              <a:gd name="connsiteX669" fmla="*/ 567984 w 662595"/>
              <a:gd name="connsiteY669" fmla="*/ 91166 h 435151"/>
              <a:gd name="connsiteX670" fmla="*/ 564537 w 662595"/>
              <a:gd name="connsiteY670" fmla="*/ 92732 h 435151"/>
              <a:gd name="connsiteX671" fmla="*/ 562031 w 662595"/>
              <a:gd name="connsiteY671" fmla="*/ 94925 h 435151"/>
              <a:gd name="connsiteX672" fmla="*/ 560778 w 662595"/>
              <a:gd name="connsiteY672" fmla="*/ 97745 h 435151"/>
              <a:gd name="connsiteX673" fmla="*/ 563597 w 662595"/>
              <a:gd name="connsiteY673" fmla="*/ 100564 h 435151"/>
              <a:gd name="connsiteX674" fmla="*/ 556392 w 662595"/>
              <a:gd name="connsiteY674" fmla="*/ 113095 h 435151"/>
              <a:gd name="connsiteX675" fmla="*/ 548873 w 662595"/>
              <a:gd name="connsiteY675" fmla="*/ 112782 h 435151"/>
              <a:gd name="connsiteX676" fmla="*/ 545114 w 662595"/>
              <a:gd name="connsiteY676" fmla="*/ 113095 h 435151"/>
              <a:gd name="connsiteX677" fmla="*/ 540728 w 662595"/>
              <a:gd name="connsiteY677" fmla="*/ 118421 h 435151"/>
              <a:gd name="connsiteX678" fmla="*/ 535089 w 662595"/>
              <a:gd name="connsiteY678" fmla="*/ 118735 h 435151"/>
              <a:gd name="connsiteX679" fmla="*/ 529136 w 662595"/>
              <a:gd name="connsiteY679" fmla="*/ 116542 h 435151"/>
              <a:gd name="connsiteX680" fmla="*/ 526003 w 662595"/>
              <a:gd name="connsiteY680" fmla="*/ 113095 h 435151"/>
              <a:gd name="connsiteX681" fmla="*/ 522871 w 662595"/>
              <a:gd name="connsiteY681" fmla="*/ 113095 h 435151"/>
              <a:gd name="connsiteX682" fmla="*/ 520051 w 662595"/>
              <a:gd name="connsiteY682" fmla="*/ 116228 h 435151"/>
              <a:gd name="connsiteX683" fmla="*/ 520051 w 662595"/>
              <a:gd name="connsiteY683" fmla="*/ 119048 h 435151"/>
              <a:gd name="connsiteX684" fmla="*/ 522871 w 662595"/>
              <a:gd name="connsiteY684" fmla="*/ 124687 h 435151"/>
              <a:gd name="connsiteX685" fmla="*/ 520364 w 662595"/>
              <a:gd name="connsiteY685" fmla="*/ 128133 h 435151"/>
              <a:gd name="connsiteX686" fmla="*/ 514725 w 662595"/>
              <a:gd name="connsiteY686" fmla="*/ 128760 h 435151"/>
              <a:gd name="connsiteX687" fmla="*/ 508146 w 662595"/>
              <a:gd name="connsiteY687" fmla="*/ 125627 h 435151"/>
              <a:gd name="connsiteX688" fmla="*/ 509399 w 662595"/>
              <a:gd name="connsiteY688" fmla="*/ 130013 h 435151"/>
              <a:gd name="connsiteX689" fmla="*/ 511279 w 662595"/>
              <a:gd name="connsiteY689" fmla="*/ 131579 h 435151"/>
              <a:gd name="connsiteX690" fmla="*/ 511279 w 662595"/>
              <a:gd name="connsiteY690" fmla="*/ 135025 h 435151"/>
              <a:gd name="connsiteX691" fmla="*/ 507833 w 662595"/>
              <a:gd name="connsiteY691" fmla="*/ 136905 h 435151"/>
              <a:gd name="connsiteX692" fmla="*/ 506580 w 662595"/>
              <a:gd name="connsiteY692" fmla="*/ 138785 h 435151"/>
              <a:gd name="connsiteX693" fmla="*/ 507833 w 662595"/>
              <a:gd name="connsiteY693" fmla="*/ 141291 h 435151"/>
              <a:gd name="connsiteX694" fmla="*/ 511279 w 662595"/>
              <a:gd name="connsiteY694" fmla="*/ 144424 h 435151"/>
              <a:gd name="connsiteX695" fmla="*/ 508460 w 662595"/>
              <a:gd name="connsiteY695" fmla="*/ 144737 h 435151"/>
              <a:gd name="connsiteX696" fmla="*/ 502507 w 662595"/>
              <a:gd name="connsiteY696" fmla="*/ 147557 h 435151"/>
              <a:gd name="connsiteX697" fmla="*/ 503760 w 662595"/>
              <a:gd name="connsiteY697" fmla="*/ 149750 h 435151"/>
              <a:gd name="connsiteX698" fmla="*/ 496868 w 662595"/>
              <a:gd name="connsiteY698" fmla="*/ 147557 h 435151"/>
              <a:gd name="connsiteX699" fmla="*/ 494988 w 662595"/>
              <a:gd name="connsiteY699" fmla="*/ 158835 h 435151"/>
              <a:gd name="connsiteX700" fmla="*/ 493109 w 662595"/>
              <a:gd name="connsiteY700" fmla="*/ 164161 h 435151"/>
              <a:gd name="connsiteX701" fmla="*/ 489349 w 662595"/>
              <a:gd name="connsiteY701" fmla="*/ 166667 h 435151"/>
              <a:gd name="connsiteX702" fmla="*/ 482144 w 662595"/>
              <a:gd name="connsiteY702" fmla="*/ 166040 h 435151"/>
              <a:gd name="connsiteX703" fmla="*/ 477444 w 662595"/>
              <a:gd name="connsiteY703" fmla="*/ 164474 h 435151"/>
              <a:gd name="connsiteX704" fmla="*/ 473998 w 662595"/>
              <a:gd name="connsiteY704" fmla="*/ 161654 h 435151"/>
              <a:gd name="connsiteX705" fmla="*/ 470866 w 662595"/>
              <a:gd name="connsiteY705" fmla="*/ 156955 h 435151"/>
              <a:gd name="connsiteX706" fmla="*/ 468986 w 662595"/>
              <a:gd name="connsiteY706" fmla="*/ 151629 h 435151"/>
              <a:gd name="connsiteX707" fmla="*/ 468046 w 662595"/>
              <a:gd name="connsiteY707" fmla="*/ 146617 h 435151"/>
              <a:gd name="connsiteX708" fmla="*/ 465853 w 662595"/>
              <a:gd name="connsiteY708" fmla="*/ 143171 h 435151"/>
              <a:gd name="connsiteX709" fmla="*/ 460214 w 662595"/>
              <a:gd name="connsiteY709" fmla="*/ 141604 h 435151"/>
              <a:gd name="connsiteX710" fmla="*/ 460214 w 662595"/>
              <a:gd name="connsiteY710" fmla="*/ 143484 h 435151"/>
              <a:gd name="connsiteX711" fmla="*/ 463033 w 662595"/>
              <a:gd name="connsiteY711" fmla="*/ 153196 h 435151"/>
              <a:gd name="connsiteX712" fmla="*/ 461467 w 662595"/>
              <a:gd name="connsiteY712" fmla="*/ 156955 h 435151"/>
              <a:gd name="connsiteX713" fmla="*/ 461467 w 662595"/>
              <a:gd name="connsiteY713" fmla="*/ 160401 h 435151"/>
              <a:gd name="connsiteX714" fmla="*/ 466793 w 662595"/>
              <a:gd name="connsiteY714" fmla="*/ 162908 h 435151"/>
              <a:gd name="connsiteX715" fmla="*/ 462094 w 662595"/>
              <a:gd name="connsiteY715" fmla="*/ 164161 h 435151"/>
              <a:gd name="connsiteX716" fmla="*/ 452695 w 662595"/>
              <a:gd name="connsiteY716" fmla="*/ 164474 h 435151"/>
              <a:gd name="connsiteX717" fmla="*/ 438911 w 662595"/>
              <a:gd name="connsiteY717" fmla="*/ 161968 h 435151"/>
              <a:gd name="connsiteX718" fmla="*/ 434524 w 662595"/>
              <a:gd name="connsiteY718" fmla="*/ 159461 h 435151"/>
              <a:gd name="connsiteX719" fmla="*/ 432645 w 662595"/>
              <a:gd name="connsiteY719" fmla="*/ 155389 h 435151"/>
              <a:gd name="connsiteX720" fmla="*/ 430139 w 662595"/>
              <a:gd name="connsiteY720" fmla="*/ 154449 h 435151"/>
              <a:gd name="connsiteX721" fmla="*/ 414788 w 662595"/>
              <a:gd name="connsiteY721" fmla="*/ 150690 h 435151"/>
              <a:gd name="connsiteX722" fmla="*/ 412281 w 662595"/>
              <a:gd name="connsiteY722" fmla="*/ 156955 h 435151"/>
              <a:gd name="connsiteX723" fmla="*/ 415101 w 662595"/>
              <a:gd name="connsiteY723" fmla="*/ 159775 h 435151"/>
              <a:gd name="connsiteX724" fmla="*/ 426692 w 662595"/>
              <a:gd name="connsiteY724" fmla="*/ 166667 h 435151"/>
              <a:gd name="connsiteX725" fmla="*/ 426692 w 662595"/>
              <a:gd name="connsiteY725" fmla="*/ 169487 h 435151"/>
              <a:gd name="connsiteX726" fmla="*/ 418234 w 662595"/>
              <a:gd name="connsiteY726" fmla="*/ 172933 h 435151"/>
              <a:gd name="connsiteX727" fmla="*/ 404763 w 662595"/>
              <a:gd name="connsiteY727" fmla="*/ 172619 h 435151"/>
              <a:gd name="connsiteX728" fmla="*/ 394424 w 662595"/>
              <a:gd name="connsiteY728" fmla="*/ 175752 h 435151"/>
              <a:gd name="connsiteX729" fmla="*/ 394424 w 662595"/>
              <a:gd name="connsiteY729" fmla="*/ 178885 h 435151"/>
              <a:gd name="connsiteX730" fmla="*/ 396930 w 662595"/>
              <a:gd name="connsiteY730" fmla="*/ 182331 h 435151"/>
              <a:gd name="connsiteX731" fmla="*/ 395991 w 662595"/>
              <a:gd name="connsiteY731" fmla="*/ 185151 h 435151"/>
              <a:gd name="connsiteX732" fmla="*/ 393484 w 662595"/>
              <a:gd name="connsiteY732" fmla="*/ 187657 h 435151"/>
              <a:gd name="connsiteX733" fmla="*/ 391605 w 662595"/>
              <a:gd name="connsiteY733" fmla="*/ 191416 h 435151"/>
              <a:gd name="connsiteX734" fmla="*/ 390978 w 662595"/>
              <a:gd name="connsiteY734" fmla="*/ 208020 h 435151"/>
              <a:gd name="connsiteX735" fmla="*/ 388785 w 662595"/>
              <a:gd name="connsiteY735" fmla="*/ 213346 h 435151"/>
              <a:gd name="connsiteX736" fmla="*/ 392231 w 662595"/>
              <a:gd name="connsiteY736" fmla="*/ 215853 h 435151"/>
              <a:gd name="connsiteX737" fmla="*/ 395991 w 662595"/>
              <a:gd name="connsiteY737" fmla="*/ 217732 h 435151"/>
              <a:gd name="connsiteX738" fmla="*/ 399750 w 662595"/>
              <a:gd name="connsiteY738" fmla="*/ 218046 h 435151"/>
              <a:gd name="connsiteX739" fmla="*/ 403510 w 662595"/>
              <a:gd name="connsiteY739" fmla="*/ 216479 h 435151"/>
              <a:gd name="connsiteX740" fmla="*/ 400690 w 662595"/>
              <a:gd name="connsiteY740" fmla="*/ 236843 h 435151"/>
              <a:gd name="connsiteX741" fmla="*/ 397870 w 662595"/>
              <a:gd name="connsiteY741" fmla="*/ 247494 h 435151"/>
              <a:gd name="connsiteX742" fmla="*/ 391605 w 662595"/>
              <a:gd name="connsiteY742" fmla="*/ 254073 h 435151"/>
              <a:gd name="connsiteX743" fmla="*/ 394111 w 662595"/>
              <a:gd name="connsiteY743" fmla="*/ 257833 h 435151"/>
              <a:gd name="connsiteX744" fmla="*/ 394424 w 662595"/>
              <a:gd name="connsiteY744" fmla="*/ 260339 h 435151"/>
              <a:gd name="connsiteX745" fmla="*/ 392858 w 662595"/>
              <a:gd name="connsiteY745" fmla="*/ 261905 h 435151"/>
              <a:gd name="connsiteX746" fmla="*/ 388785 w 662595"/>
              <a:gd name="connsiteY746" fmla="*/ 263158 h 435151"/>
              <a:gd name="connsiteX747" fmla="*/ 390665 w 662595"/>
              <a:gd name="connsiteY747" fmla="*/ 269737 h 435151"/>
              <a:gd name="connsiteX748" fmla="*/ 391605 w 662595"/>
              <a:gd name="connsiteY748" fmla="*/ 276630 h 435151"/>
              <a:gd name="connsiteX749" fmla="*/ 393171 w 662595"/>
              <a:gd name="connsiteY749" fmla="*/ 282269 h 435151"/>
              <a:gd name="connsiteX750" fmla="*/ 397557 w 662595"/>
              <a:gd name="connsiteY750" fmla="*/ 285088 h 435151"/>
              <a:gd name="connsiteX751" fmla="*/ 397557 w 662595"/>
              <a:gd name="connsiteY751" fmla="*/ 287908 h 435151"/>
              <a:gd name="connsiteX752" fmla="*/ 390352 w 662595"/>
              <a:gd name="connsiteY752" fmla="*/ 293547 h 435151"/>
              <a:gd name="connsiteX753" fmla="*/ 386279 w 662595"/>
              <a:gd name="connsiteY753" fmla="*/ 296053 h 435151"/>
              <a:gd name="connsiteX754" fmla="*/ 380326 w 662595"/>
              <a:gd name="connsiteY754" fmla="*/ 297933 h 435151"/>
              <a:gd name="connsiteX755" fmla="*/ 362469 w 662595"/>
              <a:gd name="connsiteY755" fmla="*/ 298559 h 435151"/>
              <a:gd name="connsiteX756" fmla="*/ 357144 w 662595"/>
              <a:gd name="connsiteY756" fmla="*/ 300752 h 435151"/>
              <a:gd name="connsiteX757" fmla="*/ 351504 w 662595"/>
              <a:gd name="connsiteY757" fmla="*/ 298559 h 435151"/>
              <a:gd name="connsiteX758" fmla="*/ 342419 w 662595"/>
              <a:gd name="connsiteY758" fmla="*/ 299186 h 435151"/>
              <a:gd name="connsiteX759" fmla="*/ 333647 w 662595"/>
              <a:gd name="connsiteY759" fmla="*/ 301379 h 435151"/>
              <a:gd name="connsiteX760" fmla="*/ 328008 w 662595"/>
              <a:gd name="connsiteY760" fmla="*/ 304199 h 435151"/>
              <a:gd name="connsiteX761" fmla="*/ 333334 w 662595"/>
              <a:gd name="connsiteY761" fmla="*/ 306705 h 435151"/>
              <a:gd name="connsiteX762" fmla="*/ 336467 w 662595"/>
              <a:gd name="connsiteY762" fmla="*/ 307018 h 435151"/>
              <a:gd name="connsiteX763" fmla="*/ 336467 w 662595"/>
              <a:gd name="connsiteY763" fmla="*/ 310151 h 435151"/>
              <a:gd name="connsiteX764" fmla="*/ 329574 w 662595"/>
              <a:gd name="connsiteY764" fmla="*/ 311717 h 435151"/>
              <a:gd name="connsiteX765" fmla="*/ 320489 w 662595"/>
              <a:gd name="connsiteY765" fmla="*/ 322056 h 435151"/>
              <a:gd name="connsiteX766" fmla="*/ 322056 w 662595"/>
              <a:gd name="connsiteY766" fmla="*/ 328948 h 435151"/>
              <a:gd name="connsiteX767" fmla="*/ 315477 w 662595"/>
              <a:gd name="connsiteY767" fmla="*/ 329261 h 435151"/>
              <a:gd name="connsiteX768" fmla="*/ 311091 w 662595"/>
              <a:gd name="connsiteY768" fmla="*/ 330828 h 435151"/>
              <a:gd name="connsiteX769" fmla="*/ 306705 w 662595"/>
              <a:gd name="connsiteY769" fmla="*/ 331141 h 435151"/>
              <a:gd name="connsiteX770" fmla="*/ 301692 w 662595"/>
              <a:gd name="connsiteY770" fmla="*/ 328948 h 435151"/>
              <a:gd name="connsiteX771" fmla="*/ 301692 w 662595"/>
              <a:gd name="connsiteY771" fmla="*/ 332081 h 435151"/>
              <a:gd name="connsiteX772" fmla="*/ 295113 w 662595"/>
              <a:gd name="connsiteY772" fmla="*/ 325815 h 435151"/>
              <a:gd name="connsiteX773" fmla="*/ 274437 w 662595"/>
              <a:gd name="connsiteY773" fmla="*/ 322682 h 435151"/>
              <a:gd name="connsiteX774" fmla="*/ 266291 w 662595"/>
              <a:gd name="connsiteY774" fmla="*/ 319236 h 435151"/>
              <a:gd name="connsiteX775" fmla="*/ 266291 w 662595"/>
              <a:gd name="connsiteY775" fmla="*/ 316417 h 435151"/>
              <a:gd name="connsiteX776" fmla="*/ 278823 w 662595"/>
              <a:gd name="connsiteY776" fmla="*/ 300439 h 435151"/>
              <a:gd name="connsiteX777" fmla="*/ 301692 w 662595"/>
              <a:gd name="connsiteY777" fmla="*/ 285088 h 435151"/>
              <a:gd name="connsiteX778" fmla="*/ 301692 w 662595"/>
              <a:gd name="connsiteY778" fmla="*/ 281955 h 435151"/>
              <a:gd name="connsiteX779" fmla="*/ 296053 w 662595"/>
              <a:gd name="connsiteY779" fmla="*/ 282269 h 435151"/>
              <a:gd name="connsiteX780" fmla="*/ 290727 w 662595"/>
              <a:gd name="connsiteY780" fmla="*/ 283522 h 435151"/>
              <a:gd name="connsiteX781" fmla="*/ 285401 w 662595"/>
              <a:gd name="connsiteY781" fmla="*/ 285402 h 435151"/>
              <a:gd name="connsiteX782" fmla="*/ 281329 w 662595"/>
              <a:gd name="connsiteY782" fmla="*/ 287908 h 435151"/>
              <a:gd name="connsiteX783" fmla="*/ 279449 w 662595"/>
              <a:gd name="connsiteY783" fmla="*/ 291041 h 435151"/>
              <a:gd name="connsiteX784" fmla="*/ 277569 w 662595"/>
              <a:gd name="connsiteY784" fmla="*/ 296680 h 435151"/>
              <a:gd name="connsiteX785" fmla="*/ 273810 w 662595"/>
              <a:gd name="connsiteY785" fmla="*/ 297933 h 435151"/>
              <a:gd name="connsiteX786" fmla="*/ 272244 w 662595"/>
              <a:gd name="connsiteY786" fmla="*/ 296367 h 435151"/>
              <a:gd name="connsiteX787" fmla="*/ 272870 w 662595"/>
              <a:gd name="connsiteY787" fmla="*/ 293234 h 435151"/>
              <a:gd name="connsiteX788" fmla="*/ 275376 w 662595"/>
              <a:gd name="connsiteY788" fmla="*/ 287908 h 435151"/>
              <a:gd name="connsiteX789" fmla="*/ 272557 w 662595"/>
              <a:gd name="connsiteY789" fmla="*/ 285088 h 435151"/>
              <a:gd name="connsiteX790" fmla="*/ 269111 w 662595"/>
              <a:gd name="connsiteY790" fmla="*/ 292607 h 435151"/>
              <a:gd name="connsiteX791" fmla="*/ 265038 w 662595"/>
              <a:gd name="connsiteY791" fmla="*/ 296367 h 435151"/>
              <a:gd name="connsiteX792" fmla="*/ 262845 w 662595"/>
              <a:gd name="connsiteY792" fmla="*/ 294173 h 435151"/>
              <a:gd name="connsiteX793" fmla="*/ 263785 w 662595"/>
              <a:gd name="connsiteY793" fmla="*/ 285088 h 435151"/>
              <a:gd name="connsiteX794" fmla="*/ 260965 w 662595"/>
              <a:gd name="connsiteY794" fmla="*/ 285088 h 435151"/>
              <a:gd name="connsiteX795" fmla="*/ 260652 w 662595"/>
              <a:gd name="connsiteY795" fmla="*/ 294173 h 435151"/>
              <a:gd name="connsiteX796" fmla="*/ 258146 w 662595"/>
              <a:gd name="connsiteY796" fmla="*/ 294173 h 435151"/>
              <a:gd name="connsiteX797" fmla="*/ 257206 w 662595"/>
              <a:gd name="connsiteY797" fmla="*/ 289161 h 435151"/>
              <a:gd name="connsiteX798" fmla="*/ 254386 w 662595"/>
              <a:gd name="connsiteY798" fmla="*/ 285715 h 435151"/>
              <a:gd name="connsiteX799" fmla="*/ 249061 w 662595"/>
              <a:gd name="connsiteY799" fmla="*/ 285088 h 435151"/>
              <a:gd name="connsiteX800" fmla="*/ 249061 w 662595"/>
              <a:gd name="connsiteY800" fmla="*/ 287908 h 435151"/>
              <a:gd name="connsiteX801" fmla="*/ 255013 w 662595"/>
              <a:gd name="connsiteY801" fmla="*/ 294487 h 435151"/>
              <a:gd name="connsiteX802" fmla="*/ 249061 w 662595"/>
              <a:gd name="connsiteY802" fmla="*/ 294487 h 435151"/>
              <a:gd name="connsiteX803" fmla="*/ 255013 w 662595"/>
              <a:gd name="connsiteY803" fmla="*/ 300752 h 435151"/>
              <a:gd name="connsiteX804" fmla="*/ 249061 w 662595"/>
              <a:gd name="connsiteY804" fmla="*/ 300752 h 435151"/>
              <a:gd name="connsiteX805" fmla="*/ 244988 w 662595"/>
              <a:gd name="connsiteY805" fmla="*/ 298559 h 435151"/>
              <a:gd name="connsiteX806" fmla="*/ 237469 w 662595"/>
              <a:gd name="connsiteY806" fmla="*/ 291354 h 435151"/>
              <a:gd name="connsiteX807" fmla="*/ 236216 w 662595"/>
              <a:gd name="connsiteY807" fmla="*/ 297620 h 435151"/>
              <a:gd name="connsiteX808" fmla="*/ 247181 w 662595"/>
              <a:gd name="connsiteY808" fmla="*/ 306705 h 435151"/>
              <a:gd name="connsiteX809" fmla="*/ 249061 w 662595"/>
              <a:gd name="connsiteY809" fmla="*/ 312971 h 435151"/>
              <a:gd name="connsiteX810" fmla="*/ 245301 w 662595"/>
              <a:gd name="connsiteY810" fmla="*/ 319863 h 435151"/>
              <a:gd name="connsiteX811" fmla="*/ 238722 w 662595"/>
              <a:gd name="connsiteY811" fmla="*/ 322682 h 435151"/>
              <a:gd name="connsiteX812" fmla="*/ 230577 w 662595"/>
              <a:gd name="connsiteY812" fmla="*/ 323309 h 435151"/>
              <a:gd name="connsiteX813" fmla="*/ 222745 w 662595"/>
              <a:gd name="connsiteY813" fmla="*/ 322682 h 435151"/>
              <a:gd name="connsiteX814" fmla="*/ 215852 w 662595"/>
              <a:gd name="connsiteY814" fmla="*/ 321429 h 435151"/>
              <a:gd name="connsiteX815" fmla="*/ 209274 w 662595"/>
              <a:gd name="connsiteY815" fmla="*/ 318923 h 435151"/>
              <a:gd name="connsiteX816" fmla="*/ 203948 w 662595"/>
              <a:gd name="connsiteY816" fmla="*/ 316103 h 435151"/>
              <a:gd name="connsiteX817" fmla="*/ 199562 w 662595"/>
              <a:gd name="connsiteY817" fmla="*/ 312971 h 435151"/>
              <a:gd name="connsiteX818" fmla="*/ 189223 w 662595"/>
              <a:gd name="connsiteY818" fmla="*/ 303572 h 435151"/>
              <a:gd name="connsiteX819" fmla="*/ 184524 w 662595"/>
              <a:gd name="connsiteY819" fmla="*/ 301692 h 435151"/>
              <a:gd name="connsiteX820" fmla="*/ 182018 w 662595"/>
              <a:gd name="connsiteY820" fmla="*/ 307018 h 435151"/>
              <a:gd name="connsiteX821" fmla="*/ 180138 w 662595"/>
              <a:gd name="connsiteY821" fmla="*/ 304199 h 435151"/>
              <a:gd name="connsiteX822" fmla="*/ 176065 w 662595"/>
              <a:gd name="connsiteY822" fmla="*/ 304199 h 435151"/>
              <a:gd name="connsiteX823" fmla="*/ 188597 w 662595"/>
              <a:gd name="connsiteY823" fmla="*/ 318610 h 435151"/>
              <a:gd name="connsiteX824" fmla="*/ 193609 w 662595"/>
              <a:gd name="connsiteY824" fmla="*/ 322682 h 435151"/>
              <a:gd name="connsiteX825" fmla="*/ 205201 w 662595"/>
              <a:gd name="connsiteY825" fmla="*/ 328948 h 435151"/>
              <a:gd name="connsiteX826" fmla="*/ 206767 w 662595"/>
              <a:gd name="connsiteY826" fmla="*/ 332081 h 435151"/>
              <a:gd name="connsiteX827" fmla="*/ 207707 w 662595"/>
              <a:gd name="connsiteY827" fmla="*/ 335840 h 435151"/>
              <a:gd name="connsiteX828" fmla="*/ 209587 w 662595"/>
              <a:gd name="connsiteY828" fmla="*/ 339286 h 435151"/>
              <a:gd name="connsiteX829" fmla="*/ 213973 w 662595"/>
              <a:gd name="connsiteY829" fmla="*/ 341479 h 435151"/>
              <a:gd name="connsiteX830" fmla="*/ 213973 w 662595"/>
              <a:gd name="connsiteY830" fmla="*/ 344612 h 435151"/>
              <a:gd name="connsiteX831" fmla="*/ 203008 w 662595"/>
              <a:gd name="connsiteY831" fmla="*/ 344299 h 435151"/>
              <a:gd name="connsiteX832" fmla="*/ 196429 w 662595"/>
              <a:gd name="connsiteY832" fmla="*/ 342419 h 435151"/>
              <a:gd name="connsiteX833" fmla="*/ 192043 w 662595"/>
              <a:gd name="connsiteY833" fmla="*/ 337720 h 435151"/>
              <a:gd name="connsiteX834" fmla="*/ 187970 w 662595"/>
              <a:gd name="connsiteY834" fmla="*/ 328948 h 435151"/>
              <a:gd name="connsiteX835" fmla="*/ 184837 w 662595"/>
              <a:gd name="connsiteY835" fmla="*/ 328948 h 435151"/>
              <a:gd name="connsiteX836" fmla="*/ 185464 w 662595"/>
              <a:gd name="connsiteY836" fmla="*/ 333021 h 435151"/>
              <a:gd name="connsiteX837" fmla="*/ 188283 w 662595"/>
              <a:gd name="connsiteY837" fmla="*/ 339286 h 435151"/>
              <a:gd name="connsiteX838" fmla="*/ 190790 w 662595"/>
              <a:gd name="connsiteY838" fmla="*/ 341479 h 435151"/>
              <a:gd name="connsiteX839" fmla="*/ 182018 w 662595"/>
              <a:gd name="connsiteY839" fmla="*/ 354011 h 435151"/>
              <a:gd name="connsiteX840" fmla="*/ 178572 w 662595"/>
              <a:gd name="connsiteY840" fmla="*/ 350878 h 435151"/>
              <a:gd name="connsiteX841" fmla="*/ 175439 w 662595"/>
              <a:gd name="connsiteY841" fmla="*/ 341479 h 435151"/>
              <a:gd name="connsiteX842" fmla="*/ 167293 w 662595"/>
              <a:gd name="connsiteY842" fmla="*/ 335214 h 435151"/>
              <a:gd name="connsiteX843" fmla="*/ 168860 w 662595"/>
              <a:gd name="connsiteY843" fmla="*/ 332707 h 435151"/>
              <a:gd name="connsiteX844" fmla="*/ 167293 w 662595"/>
              <a:gd name="connsiteY844" fmla="*/ 328948 h 435151"/>
              <a:gd name="connsiteX845" fmla="*/ 164474 w 662595"/>
              <a:gd name="connsiteY845" fmla="*/ 328948 h 435151"/>
              <a:gd name="connsiteX846" fmla="*/ 155702 w 662595"/>
              <a:gd name="connsiteY846" fmla="*/ 331454 h 435151"/>
              <a:gd name="connsiteX847" fmla="*/ 145990 w 662595"/>
              <a:gd name="connsiteY847" fmla="*/ 326755 h 435151"/>
              <a:gd name="connsiteX848" fmla="*/ 141604 w 662595"/>
              <a:gd name="connsiteY848" fmla="*/ 319863 h 435151"/>
              <a:gd name="connsiteX849" fmla="*/ 148496 w 662595"/>
              <a:gd name="connsiteY849" fmla="*/ 316417 h 435151"/>
              <a:gd name="connsiteX850" fmla="*/ 156329 w 662595"/>
              <a:gd name="connsiteY850" fmla="*/ 316103 h 435151"/>
              <a:gd name="connsiteX851" fmla="*/ 160401 w 662595"/>
              <a:gd name="connsiteY851" fmla="*/ 314537 h 435151"/>
              <a:gd name="connsiteX852" fmla="*/ 161968 w 662595"/>
              <a:gd name="connsiteY852" fmla="*/ 311404 h 435151"/>
              <a:gd name="connsiteX853" fmla="*/ 161654 w 662595"/>
              <a:gd name="connsiteY853" fmla="*/ 307018 h 435151"/>
              <a:gd name="connsiteX854" fmla="*/ 154135 w 662595"/>
              <a:gd name="connsiteY854" fmla="*/ 302632 h 435151"/>
              <a:gd name="connsiteX855" fmla="*/ 152569 w 662595"/>
              <a:gd name="connsiteY855" fmla="*/ 299499 h 435151"/>
              <a:gd name="connsiteX856" fmla="*/ 158522 w 662595"/>
              <a:gd name="connsiteY856" fmla="*/ 294487 h 435151"/>
              <a:gd name="connsiteX857" fmla="*/ 152569 w 662595"/>
              <a:gd name="connsiteY857" fmla="*/ 289161 h 435151"/>
              <a:gd name="connsiteX858" fmla="*/ 148810 w 662595"/>
              <a:gd name="connsiteY858" fmla="*/ 287908 h 435151"/>
              <a:gd name="connsiteX859" fmla="*/ 144111 w 662595"/>
              <a:gd name="connsiteY859" fmla="*/ 287908 h 435151"/>
              <a:gd name="connsiteX860" fmla="*/ 146930 w 662595"/>
              <a:gd name="connsiteY860" fmla="*/ 294487 h 435151"/>
              <a:gd name="connsiteX861" fmla="*/ 137218 w 662595"/>
              <a:gd name="connsiteY861" fmla="*/ 293547 h 435151"/>
              <a:gd name="connsiteX862" fmla="*/ 130326 w 662595"/>
              <a:gd name="connsiteY862" fmla="*/ 289474 h 435151"/>
              <a:gd name="connsiteX863" fmla="*/ 123747 w 662595"/>
              <a:gd name="connsiteY863" fmla="*/ 286968 h 435151"/>
              <a:gd name="connsiteX864" fmla="*/ 114975 w 662595"/>
              <a:gd name="connsiteY864" fmla="*/ 291354 h 435151"/>
              <a:gd name="connsiteX865" fmla="*/ 114975 w 662595"/>
              <a:gd name="connsiteY865" fmla="*/ 294487 h 435151"/>
              <a:gd name="connsiteX866" fmla="*/ 118421 w 662595"/>
              <a:gd name="connsiteY866" fmla="*/ 294487 h 435151"/>
              <a:gd name="connsiteX867" fmla="*/ 118421 w 662595"/>
              <a:gd name="connsiteY867" fmla="*/ 297933 h 435151"/>
              <a:gd name="connsiteX868" fmla="*/ 102444 w 662595"/>
              <a:gd name="connsiteY868" fmla="*/ 291354 h 435151"/>
              <a:gd name="connsiteX869" fmla="*/ 93045 w 662595"/>
              <a:gd name="connsiteY869" fmla="*/ 289161 h 435151"/>
              <a:gd name="connsiteX870" fmla="*/ 86153 w 662595"/>
              <a:gd name="connsiteY870" fmla="*/ 291354 h 435151"/>
              <a:gd name="connsiteX871" fmla="*/ 89912 w 662595"/>
              <a:gd name="connsiteY871" fmla="*/ 292294 h 43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Lst>
            <a:rect l="l" t="t" r="r" b="b"/>
            <a:pathLst>
              <a:path w="662595" h="435151">
                <a:moveTo>
                  <a:pt x="300752" y="418547"/>
                </a:moveTo>
                <a:lnTo>
                  <a:pt x="296680" y="419800"/>
                </a:lnTo>
                <a:lnTo>
                  <a:pt x="293547" y="415101"/>
                </a:lnTo>
                <a:lnTo>
                  <a:pt x="297306" y="409149"/>
                </a:lnTo>
                <a:lnTo>
                  <a:pt x="299499" y="407269"/>
                </a:lnTo>
                <a:lnTo>
                  <a:pt x="301066" y="408522"/>
                </a:lnTo>
                <a:lnTo>
                  <a:pt x="300126" y="416041"/>
                </a:lnTo>
                <a:lnTo>
                  <a:pt x="300752" y="418547"/>
                </a:lnTo>
                <a:close/>
                <a:moveTo>
                  <a:pt x="447056" y="408522"/>
                </a:moveTo>
                <a:lnTo>
                  <a:pt x="443297" y="411655"/>
                </a:lnTo>
                <a:lnTo>
                  <a:pt x="440477" y="408835"/>
                </a:lnTo>
                <a:lnTo>
                  <a:pt x="443297" y="405389"/>
                </a:lnTo>
                <a:lnTo>
                  <a:pt x="447369" y="403196"/>
                </a:lnTo>
                <a:lnTo>
                  <a:pt x="447056" y="408522"/>
                </a:lnTo>
                <a:close/>
                <a:moveTo>
                  <a:pt x="290414" y="390038"/>
                </a:moveTo>
                <a:lnTo>
                  <a:pt x="294173" y="390665"/>
                </a:lnTo>
                <a:lnTo>
                  <a:pt x="294173" y="393171"/>
                </a:lnTo>
                <a:lnTo>
                  <a:pt x="296680" y="395051"/>
                </a:lnTo>
                <a:lnTo>
                  <a:pt x="297306" y="397870"/>
                </a:lnTo>
                <a:lnTo>
                  <a:pt x="295427" y="399437"/>
                </a:lnTo>
                <a:lnTo>
                  <a:pt x="295113" y="404136"/>
                </a:lnTo>
                <a:lnTo>
                  <a:pt x="291980" y="405703"/>
                </a:lnTo>
                <a:lnTo>
                  <a:pt x="289161" y="399124"/>
                </a:lnTo>
                <a:lnTo>
                  <a:pt x="289161" y="394424"/>
                </a:lnTo>
                <a:lnTo>
                  <a:pt x="287908" y="389725"/>
                </a:lnTo>
                <a:lnTo>
                  <a:pt x="290414" y="390038"/>
                </a:lnTo>
                <a:close/>
                <a:moveTo>
                  <a:pt x="415414" y="403823"/>
                </a:moveTo>
                <a:lnTo>
                  <a:pt x="414161" y="406016"/>
                </a:lnTo>
                <a:lnTo>
                  <a:pt x="410088" y="401630"/>
                </a:lnTo>
                <a:lnTo>
                  <a:pt x="409149" y="396617"/>
                </a:lnTo>
                <a:lnTo>
                  <a:pt x="409462" y="393171"/>
                </a:lnTo>
                <a:lnTo>
                  <a:pt x="410715" y="390038"/>
                </a:lnTo>
                <a:lnTo>
                  <a:pt x="412908" y="388785"/>
                </a:lnTo>
                <a:lnTo>
                  <a:pt x="415727" y="393171"/>
                </a:lnTo>
                <a:lnTo>
                  <a:pt x="417294" y="399124"/>
                </a:lnTo>
                <a:lnTo>
                  <a:pt x="415414" y="403823"/>
                </a:lnTo>
                <a:close/>
                <a:moveTo>
                  <a:pt x="401630" y="385652"/>
                </a:moveTo>
                <a:lnTo>
                  <a:pt x="401316" y="391918"/>
                </a:lnTo>
                <a:lnTo>
                  <a:pt x="400063" y="392545"/>
                </a:lnTo>
                <a:lnTo>
                  <a:pt x="397870" y="389725"/>
                </a:lnTo>
                <a:lnTo>
                  <a:pt x="395051" y="388159"/>
                </a:lnTo>
                <a:lnTo>
                  <a:pt x="391605" y="388785"/>
                </a:lnTo>
                <a:lnTo>
                  <a:pt x="387219" y="386592"/>
                </a:lnTo>
                <a:lnTo>
                  <a:pt x="383773" y="378760"/>
                </a:lnTo>
                <a:lnTo>
                  <a:pt x="383146" y="372181"/>
                </a:lnTo>
                <a:lnTo>
                  <a:pt x="385026" y="372181"/>
                </a:lnTo>
                <a:lnTo>
                  <a:pt x="390038" y="378134"/>
                </a:lnTo>
                <a:lnTo>
                  <a:pt x="395364" y="379700"/>
                </a:lnTo>
                <a:lnTo>
                  <a:pt x="400377" y="382833"/>
                </a:lnTo>
                <a:lnTo>
                  <a:pt x="401630" y="385652"/>
                </a:lnTo>
                <a:close/>
                <a:moveTo>
                  <a:pt x="147870" y="380640"/>
                </a:moveTo>
                <a:lnTo>
                  <a:pt x="153509" y="383773"/>
                </a:lnTo>
                <a:lnTo>
                  <a:pt x="158522" y="383146"/>
                </a:lnTo>
                <a:lnTo>
                  <a:pt x="159461" y="385026"/>
                </a:lnTo>
                <a:lnTo>
                  <a:pt x="156329" y="387845"/>
                </a:lnTo>
                <a:lnTo>
                  <a:pt x="151003" y="388785"/>
                </a:lnTo>
                <a:lnTo>
                  <a:pt x="147557" y="388159"/>
                </a:lnTo>
                <a:lnTo>
                  <a:pt x="144737" y="386592"/>
                </a:lnTo>
                <a:lnTo>
                  <a:pt x="138785" y="380327"/>
                </a:lnTo>
                <a:lnTo>
                  <a:pt x="137218" y="377194"/>
                </a:lnTo>
                <a:lnTo>
                  <a:pt x="136905" y="372494"/>
                </a:lnTo>
                <a:lnTo>
                  <a:pt x="138785" y="370615"/>
                </a:lnTo>
                <a:lnTo>
                  <a:pt x="147870" y="380640"/>
                </a:lnTo>
                <a:close/>
                <a:moveTo>
                  <a:pt x="365602" y="371555"/>
                </a:moveTo>
                <a:lnTo>
                  <a:pt x="363409" y="373748"/>
                </a:lnTo>
                <a:lnTo>
                  <a:pt x="360590" y="373748"/>
                </a:lnTo>
                <a:lnTo>
                  <a:pt x="359963" y="375314"/>
                </a:lnTo>
                <a:lnTo>
                  <a:pt x="356517" y="376254"/>
                </a:lnTo>
                <a:lnTo>
                  <a:pt x="354011" y="372494"/>
                </a:lnTo>
                <a:lnTo>
                  <a:pt x="359650" y="370302"/>
                </a:lnTo>
                <a:lnTo>
                  <a:pt x="358397" y="368735"/>
                </a:lnTo>
                <a:lnTo>
                  <a:pt x="361529" y="366542"/>
                </a:lnTo>
                <a:lnTo>
                  <a:pt x="361529" y="369988"/>
                </a:lnTo>
                <a:lnTo>
                  <a:pt x="365602" y="371555"/>
                </a:lnTo>
                <a:close/>
                <a:moveTo>
                  <a:pt x="283208" y="372808"/>
                </a:moveTo>
                <a:lnTo>
                  <a:pt x="284148" y="375314"/>
                </a:lnTo>
                <a:lnTo>
                  <a:pt x="286341" y="377507"/>
                </a:lnTo>
                <a:lnTo>
                  <a:pt x="283522" y="379073"/>
                </a:lnTo>
                <a:lnTo>
                  <a:pt x="279762" y="374374"/>
                </a:lnTo>
                <a:lnTo>
                  <a:pt x="276630" y="375314"/>
                </a:lnTo>
                <a:lnTo>
                  <a:pt x="274750" y="372181"/>
                </a:lnTo>
                <a:lnTo>
                  <a:pt x="280076" y="366542"/>
                </a:lnTo>
                <a:lnTo>
                  <a:pt x="282269" y="367482"/>
                </a:lnTo>
                <a:lnTo>
                  <a:pt x="281642" y="370928"/>
                </a:lnTo>
                <a:lnTo>
                  <a:pt x="283208" y="372808"/>
                </a:lnTo>
                <a:close/>
                <a:moveTo>
                  <a:pt x="195802" y="362156"/>
                </a:moveTo>
                <a:lnTo>
                  <a:pt x="197055" y="369988"/>
                </a:lnTo>
                <a:lnTo>
                  <a:pt x="194549" y="369988"/>
                </a:lnTo>
                <a:lnTo>
                  <a:pt x="194549" y="373121"/>
                </a:lnTo>
                <a:lnTo>
                  <a:pt x="187970" y="369988"/>
                </a:lnTo>
                <a:lnTo>
                  <a:pt x="187970" y="367482"/>
                </a:lnTo>
                <a:lnTo>
                  <a:pt x="192983" y="362783"/>
                </a:lnTo>
                <a:lnTo>
                  <a:pt x="192356" y="358397"/>
                </a:lnTo>
                <a:lnTo>
                  <a:pt x="195802" y="362156"/>
                </a:lnTo>
                <a:close/>
                <a:moveTo>
                  <a:pt x="235903" y="368108"/>
                </a:moveTo>
                <a:lnTo>
                  <a:pt x="240602" y="372494"/>
                </a:lnTo>
                <a:lnTo>
                  <a:pt x="243108" y="372494"/>
                </a:lnTo>
                <a:lnTo>
                  <a:pt x="243735" y="364976"/>
                </a:lnTo>
                <a:lnTo>
                  <a:pt x="247807" y="363096"/>
                </a:lnTo>
                <a:lnTo>
                  <a:pt x="253446" y="365602"/>
                </a:lnTo>
                <a:lnTo>
                  <a:pt x="257833" y="369362"/>
                </a:lnTo>
                <a:lnTo>
                  <a:pt x="257833" y="372494"/>
                </a:lnTo>
                <a:lnTo>
                  <a:pt x="256579" y="377194"/>
                </a:lnTo>
                <a:lnTo>
                  <a:pt x="261592" y="380640"/>
                </a:lnTo>
                <a:lnTo>
                  <a:pt x="268484" y="382206"/>
                </a:lnTo>
                <a:lnTo>
                  <a:pt x="275376" y="381893"/>
                </a:lnTo>
                <a:lnTo>
                  <a:pt x="278823" y="387532"/>
                </a:lnTo>
                <a:lnTo>
                  <a:pt x="275063" y="389099"/>
                </a:lnTo>
                <a:lnTo>
                  <a:pt x="272557" y="387845"/>
                </a:lnTo>
                <a:lnTo>
                  <a:pt x="272557" y="391291"/>
                </a:lnTo>
                <a:lnTo>
                  <a:pt x="275690" y="394111"/>
                </a:lnTo>
                <a:lnTo>
                  <a:pt x="278196" y="397244"/>
                </a:lnTo>
                <a:lnTo>
                  <a:pt x="273183" y="396304"/>
                </a:lnTo>
                <a:lnTo>
                  <a:pt x="270050" y="393485"/>
                </a:lnTo>
                <a:lnTo>
                  <a:pt x="266291" y="385026"/>
                </a:lnTo>
                <a:lnTo>
                  <a:pt x="264725" y="389099"/>
                </a:lnTo>
                <a:lnTo>
                  <a:pt x="265038" y="392231"/>
                </a:lnTo>
                <a:lnTo>
                  <a:pt x="266604" y="395051"/>
                </a:lnTo>
                <a:lnTo>
                  <a:pt x="269424" y="397244"/>
                </a:lnTo>
                <a:lnTo>
                  <a:pt x="269424" y="400377"/>
                </a:lnTo>
                <a:lnTo>
                  <a:pt x="263785" y="402570"/>
                </a:lnTo>
                <a:lnTo>
                  <a:pt x="259712" y="402570"/>
                </a:lnTo>
                <a:lnTo>
                  <a:pt x="255953" y="400690"/>
                </a:lnTo>
                <a:lnTo>
                  <a:pt x="251880" y="397244"/>
                </a:lnTo>
                <a:lnTo>
                  <a:pt x="254073" y="406956"/>
                </a:lnTo>
                <a:lnTo>
                  <a:pt x="266918" y="414474"/>
                </a:lnTo>
                <a:lnTo>
                  <a:pt x="269424" y="422307"/>
                </a:lnTo>
                <a:lnTo>
                  <a:pt x="266291" y="422307"/>
                </a:lnTo>
                <a:lnTo>
                  <a:pt x="266291" y="419487"/>
                </a:lnTo>
                <a:lnTo>
                  <a:pt x="263785" y="419487"/>
                </a:lnTo>
                <a:lnTo>
                  <a:pt x="261592" y="427319"/>
                </a:lnTo>
                <a:lnTo>
                  <a:pt x="257833" y="435151"/>
                </a:lnTo>
                <a:lnTo>
                  <a:pt x="257833" y="425126"/>
                </a:lnTo>
                <a:lnTo>
                  <a:pt x="254700" y="426379"/>
                </a:lnTo>
                <a:lnTo>
                  <a:pt x="251880" y="428572"/>
                </a:lnTo>
                <a:lnTo>
                  <a:pt x="249061" y="428572"/>
                </a:lnTo>
                <a:lnTo>
                  <a:pt x="245928" y="425126"/>
                </a:lnTo>
                <a:lnTo>
                  <a:pt x="245928" y="422307"/>
                </a:lnTo>
                <a:lnTo>
                  <a:pt x="255013" y="422307"/>
                </a:lnTo>
                <a:lnTo>
                  <a:pt x="255013" y="419487"/>
                </a:lnTo>
                <a:lnTo>
                  <a:pt x="251880" y="416041"/>
                </a:lnTo>
                <a:lnTo>
                  <a:pt x="249061" y="416041"/>
                </a:lnTo>
                <a:lnTo>
                  <a:pt x="249061" y="419487"/>
                </a:lnTo>
                <a:lnTo>
                  <a:pt x="245928" y="419487"/>
                </a:lnTo>
                <a:lnTo>
                  <a:pt x="240602" y="412908"/>
                </a:lnTo>
                <a:lnTo>
                  <a:pt x="237469" y="412908"/>
                </a:lnTo>
                <a:lnTo>
                  <a:pt x="240602" y="419487"/>
                </a:lnTo>
                <a:lnTo>
                  <a:pt x="240602" y="422307"/>
                </a:lnTo>
                <a:lnTo>
                  <a:pt x="231830" y="416354"/>
                </a:lnTo>
                <a:lnTo>
                  <a:pt x="222432" y="402883"/>
                </a:lnTo>
                <a:lnTo>
                  <a:pt x="217106" y="397244"/>
                </a:lnTo>
                <a:lnTo>
                  <a:pt x="204574" y="389412"/>
                </a:lnTo>
                <a:lnTo>
                  <a:pt x="199875" y="383146"/>
                </a:lnTo>
                <a:lnTo>
                  <a:pt x="201128" y="374687"/>
                </a:lnTo>
                <a:lnTo>
                  <a:pt x="211153" y="371241"/>
                </a:lnTo>
                <a:lnTo>
                  <a:pt x="213973" y="369362"/>
                </a:lnTo>
                <a:lnTo>
                  <a:pt x="215539" y="366229"/>
                </a:lnTo>
                <a:lnTo>
                  <a:pt x="215539" y="363096"/>
                </a:lnTo>
                <a:lnTo>
                  <a:pt x="217106" y="359963"/>
                </a:lnTo>
                <a:lnTo>
                  <a:pt x="222745" y="365915"/>
                </a:lnTo>
                <a:lnTo>
                  <a:pt x="235903" y="368108"/>
                </a:lnTo>
                <a:close/>
                <a:moveTo>
                  <a:pt x="130639" y="357770"/>
                </a:moveTo>
                <a:lnTo>
                  <a:pt x="133459" y="359023"/>
                </a:lnTo>
                <a:lnTo>
                  <a:pt x="138785" y="369988"/>
                </a:lnTo>
                <a:lnTo>
                  <a:pt x="133772" y="368422"/>
                </a:lnTo>
                <a:lnTo>
                  <a:pt x="130953" y="363723"/>
                </a:lnTo>
                <a:lnTo>
                  <a:pt x="126567" y="362783"/>
                </a:lnTo>
                <a:lnTo>
                  <a:pt x="122494" y="360276"/>
                </a:lnTo>
                <a:lnTo>
                  <a:pt x="121554" y="357457"/>
                </a:lnTo>
                <a:lnTo>
                  <a:pt x="124687" y="354324"/>
                </a:lnTo>
                <a:lnTo>
                  <a:pt x="128133" y="357457"/>
                </a:lnTo>
                <a:lnTo>
                  <a:pt x="130639" y="357770"/>
                </a:lnTo>
                <a:close/>
                <a:moveTo>
                  <a:pt x="327695" y="361843"/>
                </a:moveTo>
                <a:lnTo>
                  <a:pt x="323622" y="359337"/>
                </a:lnTo>
                <a:lnTo>
                  <a:pt x="318609" y="355264"/>
                </a:lnTo>
                <a:lnTo>
                  <a:pt x="321429" y="353384"/>
                </a:lnTo>
                <a:lnTo>
                  <a:pt x="327695" y="357144"/>
                </a:lnTo>
                <a:lnTo>
                  <a:pt x="328321" y="359023"/>
                </a:lnTo>
                <a:lnTo>
                  <a:pt x="327695" y="361843"/>
                </a:lnTo>
                <a:close/>
                <a:moveTo>
                  <a:pt x="385339" y="351504"/>
                </a:moveTo>
                <a:lnTo>
                  <a:pt x="387532" y="352444"/>
                </a:lnTo>
                <a:lnTo>
                  <a:pt x="393798" y="351191"/>
                </a:lnTo>
                <a:lnTo>
                  <a:pt x="400690" y="351504"/>
                </a:lnTo>
                <a:lnTo>
                  <a:pt x="405076" y="353071"/>
                </a:lnTo>
                <a:lnTo>
                  <a:pt x="406329" y="355890"/>
                </a:lnTo>
                <a:lnTo>
                  <a:pt x="404136" y="359023"/>
                </a:lnTo>
                <a:lnTo>
                  <a:pt x="403196" y="362156"/>
                </a:lnTo>
                <a:lnTo>
                  <a:pt x="397557" y="364662"/>
                </a:lnTo>
                <a:lnTo>
                  <a:pt x="391918" y="364349"/>
                </a:lnTo>
                <a:lnTo>
                  <a:pt x="388785" y="362156"/>
                </a:lnTo>
                <a:lnTo>
                  <a:pt x="384399" y="356517"/>
                </a:lnTo>
                <a:lnTo>
                  <a:pt x="380953" y="356517"/>
                </a:lnTo>
                <a:lnTo>
                  <a:pt x="379700" y="353697"/>
                </a:lnTo>
                <a:lnTo>
                  <a:pt x="380326" y="351504"/>
                </a:lnTo>
                <a:lnTo>
                  <a:pt x="382519" y="350565"/>
                </a:lnTo>
                <a:lnTo>
                  <a:pt x="385339" y="351504"/>
                </a:lnTo>
                <a:close/>
                <a:moveTo>
                  <a:pt x="371868" y="350878"/>
                </a:moveTo>
                <a:lnTo>
                  <a:pt x="376254" y="359650"/>
                </a:lnTo>
                <a:lnTo>
                  <a:pt x="369675" y="353384"/>
                </a:lnTo>
                <a:lnTo>
                  <a:pt x="363096" y="343672"/>
                </a:lnTo>
                <a:lnTo>
                  <a:pt x="364036" y="343046"/>
                </a:lnTo>
                <a:lnTo>
                  <a:pt x="371868" y="350878"/>
                </a:lnTo>
                <a:close/>
                <a:moveTo>
                  <a:pt x="372181" y="340853"/>
                </a:moveTo>
                <a:lnTo>
                  <a:pt x="374061" y="344612"/>
                </a:lnTo>
                <a:lnTo>
                  <a:pt x="376880" y="354637"/>
                </a:lnTo>
                <a:lnTo>
                  <a:pt x="372181" y="349311"/>
                </a:lnTo>
                <a:lnTo>
                  <a:pt x="370615" y="343672"/>
                </a:lnTo>
                <a:lnTo>
                  <a:pt x="372181" y="340853"/>
                </a:lnTo>
                <a:close/>
                <a:moveTo>
                  <a:pt x="170426" y="355264"/>
                </a:moveTo>
                <a:lnTo>
                  <a:pt x="172619" y="361530"/>
                </a:lnTo>
                <a:lnTo>
                  <a:pt x="187970" y="381893"/>
                </a:lnTo>
                <a:lnTo>
                  <a:pt x="190163" y="393485"/>
                </a:lnTo>
                <a:lnTo>
                  <a:pt x="184524" y="396304"/>
                </a:lnTo>
                <a:lnTo>
                  <a:pt x="177005" y="394738"/>
                </a:lnTo>
                <a:lnTo>
                  <a:pt x="173559" y="392858"/>
                </a:lnTo>
                <a:lnTo>
                  <a:pt x="171366" y="385339"/>
                </a:lnTo>
                <a:lnTo>
                  <a:pt x="162908" y="367169"/>
                </a:lnTo>
                <a:lnTo>
                  <a:pt x="161654" y="356517"/>
                </a:lnTo>
                <a:lnTo>
                  <a:pt x="159148" y="360590"/>
                </a:lnTo>
                <a:lnTo>
                  <a:pt x="158522" y="364662"/>
                </a:lnTo>
                <a:lnTo>
                  <a:pt x="159461" y="368735"/>
                </a:lnTo>
                <a:lnTo>
                  <a:pt x="161654" y="372494"/>
                </a:lnTo>
                <a:lnTo>
                  <a:pt x="158522" y="372494"/>
                </a:lnTo>
                <a:lnTo>
                  <a:pt x="152882" y="369048"/>
                </a:lnTo>
                <a:lnTo>
                  <a:pt x="146303" y="367795"/>
                </a:lnTo>
                <a:lnTo>
                  <a:pt x="140664" y="364976"/>
                </a:lnTo>
                <a:lnTo>
                  <a:pt x="138785" y="356517"/>
                </a:lnTo>
                <a:lnTo>
                  <a:pt x="141918" y="343672"/>
                </a:lnTo>
                <a:lnTo>
                  <a:pt x="146930" y="332081"/>
                </a:lnTo>
                <a:lnTo>
                  <a:pt x="163847" y="339286"/>
                </a:lnTo>
                <a:lnTo>
                  <a:pt x="168547" y="344926"/>
                </a:lnTo>
                <a:lnTo>
                  <a:pt x="170426" y="355264"/>
                </a:lnTo>
                <a:close/>
                <a:moveTo>
                  <a:pt x="234963" y="338033"/>
                </a:moveTo>
                <a:lnTo>
                  <a:pt x="230577" y="335527"/>
                </a:lnTo>
                <a:lnTo>
                  <a:pt x="228697" y="331768"/>
                </a:lnTo>
                <a:lnTo>
                  <a:pt x="234336" y="329261"/>
                </a:lnTo>
                <a:lnTo>
                  <a:pt x="237156" y="329261"/>
                </a:lnTo>
                <a:lnTo>
                  <a:pt x="237156" y="332707"/>
                </a:lnTo>
                <a:lnTo>
                  <a:pt x="234963" y="338033"/>
                </a:lnTo>
                <a:close/>
                <a:moveTo>
                  <a:pt x="404136" y="320176"/>
                </a:moveTo>
                <a:lnTo>
                  <a:pt x="402883" y="324249"/>
                </a:lnTo>
                <a:lnTo>
                  <a:pt x="394111" y="332707"/>
                </a:lnTo>
                <a:lnTo>
                  <a:pt x="389098" y="334900"/>
                </a:lnTo>
                <a:lnTo>
                  <a:pt x="386906" y="334900"/>
                </a:lnTo>
                <a:lnTo>
                  <a:pt x="377194" y="332707"/>
                </a:lnTo>
                <a:lnTo>
                  <a:pt x="373434" y="330514"/>
                </a:lnTo>
                <a:lnTo>
                  <a:pt x="372808" y="328008"/>
                </a:lnTo>
                <a:lnTo>
                  <a:pt x="376880" y="327695"/>
                </a:lnTo>
                <a:lnTo>
                  <a:pt x="382519" y="326128"/>
                </a:lnTo>
                <a:lnTo>
                  <a:pt x="385966" y="329575"/>
                </a:lnTo>
                <a:lnTo>
                  <a:pt x="387845" y="327695"/>
                </a:lnTo>
                <a:lnTo>
                  <a:pt x="393171" y="326442"/>
                </a:lnTo>
                <a:lnTo>
                  <a:pt x="398184" y="320803"/>
                </a:lnTo>
                <a:lnTo>
                  <a:pt x="403196" y="318296"/>
                </a:lnTo>
                <a:lnTo>
                  <a:pt x="404136" y="320176"/>
                </a:lnTo>
                <a:close/>
                <a:moveTo>
                  <a:pt x="400690" y="344612"/>
                </a:moveTo>
                <a:lnTo>
                  <a:pt x="388472" y="345552"/>
                </a:lnTo>
                <a:lnTo>
                  <a:pt x="387532" y="343986"/>
                </a:lnTo>
                <a:lnTo>
                  <a:pt x="396930" y="341793"/>
                </a:lnTo>
                <a:lnTo>
                  <a:pt x="411028" y="337720"/>
                </a:lnTo>
                <a:lnTo>
                  <a:pt x="414161" y="335840"/>
                </a:lnTo>
                <a:lnTo>
                  <a:pt x="416981" y="331454"/>
                </a:lnTo>
                <a:lnTo>
                  <a:pt x="418234" y="326755"/>
                </a:lnTo>
                <a:lnTo>
                  <a:pt x="422307" y="323309"/>
                </a:lnTo>
                <a:lnTo>
                  <a:pt x="425126" y="319863"/>
                </a:lnTo>
                <a:lnTo>
                  <a:pt x="428885" y="316730"/>
                </a:lnTo>
                <a:lnTo>
                  <a:pt x="431392" y="318610"/>
                </a:lnTo>
                <a:lnTo>
                  <a:pt x="427319" y="327382"/>
                </a:lnTo>
                <a:lnTo>
                  <a:pt x="422620" y="333334"/>
                </a:lnTo>
                <a:lnTo>
                  <a:pt x="416981" y="338033"/>
                </a:lnTo>
                <a:lnTo>
                  <a:pt x="400690" y="344612"/>
                </a:lnTo>
                <a:close/>
                <a:moveTo>
                  <a:pt x="441104" y="385026"/>
                </a:moveTo>
                <a:lnTo>
                  <a:pt x="435464" y="385026"/>
                </a:lnTo>
                <a:lnTo>
                  <a:pt x="442357" y="369048"/>
                </a:lnTo>
                <a:lnTo>
                  <a:pt x="443297" y="361843"/>
                </a:lnTo>
                <a:lnTo>
                  <a:pt x="438284" y="356517"/>
                </a:lnTo>
                <a:lnTo>
                  <a:pt x="438284" y="353697"/>
                </a:lnTo>
                <a:lnTo>
                  <a:pt x="447369" y="353384"/>
                </a:lnTo>
                <a:lnTo>
                  <a:pt x="453322" y="351818"/>
                </a:lnTo>
                <a:lnTo>
                  <a:pt x="457708" y="348058"/>
                </a:lnTo>
                <a:lnTo>
                  <a:pt x="461780" y="341479"/>
                </a:lnTo>
                <a:lnTo>
                  <a:pt x="471805" y="320489"/>
                </a:lnTo>
                <a:lnTo>
                  <a:pt x="473372" y="312971"/>
                </a:lnTo>
                <a:lnTo>
                  <a:pt x="475565" y="316103"/>
                </a:lnTo>
                <a:lnTo>
                  <a:pt x="476191" y="319236"/>
                </a:lnTo>
                <a:lnTo>
                  <a:pt x="473685" y="329575"/>
                </a:lnTo>
                <a:lnTo>
                  <a:pt x="469926" y="337407"/>
                </a:lnTo>
                <a:lnTo>
                  <a:pt x="449875" y="367482"/>
                </a:lnTo>
                <a:lnTo>
                  <a:pt x="447369" y="372494"/>
                </a:lnTo>
                <a:lnTo>
                  <a:pt x="444236" y="381580"/>
                </a:lnTo>
                <a:lnTo>
                  <a:pt x="441104" y="385026"/>
                </a:lnTo>
                <a:close/>
                <a:moveTo>
                  <a:pt x="260652" y="322056"/>
                </a:moveTo>
                <a:lnTo>
                  <a:pt x="254700" y="324562"/>
                </a:lnTo>
                <a:lnTo>
                  <a:pt x="248121" y="322996"/>
                </a:lnTo>
                <a:lnTo>
                  <a:pt x="246554" y="321429"/>
                </a:lnTo>
                <a:lnTo>
                  <a:pt x="251567" y="312344"/>
                </a:lnTo>
                <a:lnTo>
                  <a:pt x="254073" y="312031"/>
                </a:lnTo>
                <a:lnTo>
                  <a:pt x="256893" y="310464"/>
                </a:lnTo>
                <a:lnTo>
                  <a:pt x="260026" y="311091"/>
                </a:lnTo>
                <a:lnTo>
                  <a:pt x="264411" y="317983"/>
                </a:lnTo>
                <a:lnTo>
                  <a:pt x="264725" y="319550"/>
                </a:lnTo>
                <a:lnTo>
                  <a:pt x="260652" y="322056"/>
                </a:lnTo>
                <a:close/>
                <a:moveTo>
                  <a:pt x="137531" y="310151"/>
                </a:moveTo>
                <a:lnTo>
                  <a:pt x="138785" y="318923"/>
                </a:lnTo>
                <a:lnTo>
                  <a:pt x="138158" y="322056"/>
                </a:lnTo>
                <a:lnTo>
                  <a:pt x="136278" y="324562"/>
                </a:lnTo>
                <a:lnTo>
                  <a:pt x="127193" y="322996"/>
                </a:lnTo>
                <a:lnTo>
                  <a:pt x="122494" y="321743"/>
                </a:lnTo>
                <a:lnTo>
                  <a:pt x="116541" y="322056"/>
                </a:lnTo>
                <a:lnTo>
                  <a:pt x="111842" y="321116"/>
                </a:lnTo>
                <a:lnTo>
                  <a:pt x="107770" y="318296"/>
                </a:lnTo>
                <a:lnTo>
                  <a:pt x="104637" y="312344"/>
                </a:lnTo>
                <a:lnTo>
                  <a:pt x="105263" y="308898"/>
                </a:lnTo>
                <a:lnTo>
                  <a:pt x="107456" y="307331"/>
                </a:lnTo>
                <a:lnTo>
                  <a:pt x="110276" y="308898"/>
                </a:lnTo>
                <a:lnTo>
                  <a:pt x="111842" y="311091"/>
                </a:lnTo>
                <a:lnTo>
                  <a:pt x="114975" y="312971"/>
                </a:lnTo>
                <a:lnTo>
                  <a:pt x="122181" y="314850"/>
                </a:lnTo>
                <a:lnTo>
                  <a:pt x="124687" y="312971"/>
                </a:lnTo>
                <a:lnTo>
                  <a:pt x="122807" y="309211"/>
                </a:lnTo>
                <a:lnTo>
                  <a:pt x="122807" y="306392"/>
                </a:lnTo>
                <a:lnTo>
                  <a:pt x="124687" y="303572"/>
                </a:lnTo>
                <a:lnTo>
                  <a:pt x="127506" y="302319"/>
                </a:lnTo>
                <a:lnTo>
                  <a:pt x="129699" y="302632"/>
                </a:lnTo>
                <a:lnTo>
                  <a:pt x="133459" y="305452"/>
                </a:lnTo>
                <a:lnTo>
                  <a:pt x="137531" y="310151"/>
                </a:lnTo>
                <a:close/>
                <a:moveTo>
                  <a:pt x="575502" y="304199"/>
                </a:moveTo>
                <a:lnTo>
                  <a:pt x="575502" y="307018"/>
                </a:lnTo>
                <a:lnTo>
                  <a:pt x="569550" y="304199"/>
                </a:lnTo>
                <a:lnTo>
                  <a:pt x="567044" y="304199"/>
                </a:lnTo>
                <a:lnTo>
                  <a:pt x="568923" y="312971"/>
                </a:lnTo>
                <a:lnTo>
                  <a:pt x="566104" y="319863"/>
                </a:lnTo>
                <a:lnTo>
                  <a:pt x="559838" y="325189"/>
                </a:lnTo>
                <a:lnTo>
                  <a:pt x="552319" y="328948"/>
                </a:lnTo>
                <a:lnTo>
                  <a:pt x="560151" y="313597"/>
                </a:lnTo>
                <a:lnTo>
                  <a:pt x="560778" y="308585"/>
                </a:lnTo>
                <a:lnTo>
                  <a:pt x="558585" y="305765"/>
                </a:lnTo>
                <a:lnTo>
                  <a:pt x="554512" y="303259"/>
                </a:lnTo>
                <a:lnTo>
                  <a:pt x="552006" y="299186"/>
                </a:lnTo>
                <a:lnTo>
                  <a:pt x="555139" y="291354"/>
                </a:lnTo>
                <a:lnTo>
                  <a:pt x="560465" y="292920"/>
                </a:lnTo>
                <a:lnTo>
                  <a:pt x="575502" y="304199"/>
                </a:lnTo>
                <a:close/>
                <a:moveTo>
                  <a:pt x="589913" y="305452"/>
                </a:moveTo>
                <a:lnTo>
                  <a:pt x="585841" y="305765"/>
                </a:lnTo>
                <a:lnTo>
                  <a:pt x="585527" y="297933"/>
                </a:lnTo>
                <a:lnTo>
                  <a:pt x="589287" y="289161"/>
                </a:lnTo>
                <a:lnTo>
                  <a:pt x="596179" y="284462"/>
                </a:lnTo>
                <a:lnTo>
                  <a:pt x="602445" y="285402"/>
                </a:lnTo>
                <a:lnTo>
                  <a:pt x="600878" y="291354"/>
                </a:lnTo>
                <a:lnTo>
                  <a:pt x="597432" y="295113"/>
                </a:lnTo>
                <a:lnTo>
                  <a:pt x="589913" y="305452"/>
                </a:lnTo>
                <a:close/>
                <a:moveTo>
                  <a:pt x="464913" y="281955"/>
                </a:moveTo>
                <a:lnTo>
                  <a:pt x="464913" y="291354"/>
                </a:lnTo>
                <a:lnTo>
                  <a:pt x="470552" y="284775"/>
                </a:lnTo>
                <a:lnTo>
                  <a:pt x="473059" y="283209"/>
                </a:lnTo>
                <a:lnTo>
                  <a:pt x="475565" y="284775"/>
                </a:lnTo>
                <a:lnTo>
                  <a:pt x="473998" y="290727"/>
                </a:lnTo>
                <a:lnTo>
                  <a:pt x="467419" y="307018"/>
                </a:lnTo>
                <a:lnTo>
                  <a:pt x="463033" y="322996"/>
                </a:lnTo>
                <a:lnTo>
                  <a:pt x="460214" y="329575"/>
                </a:lnTo>
                <a:lnTo>
                  <a:pt x="455828" y="335214"/>
                </a:lnTo>
                <a:lnTo>
                  <a:pt x="449875" y="338660"/>
                </a:lnTo>
                <a:lnTo>
                  <a:pt x="442983" y="340226"/>
                </a:lnTo>
                <a:lnTo>
                  <a:pt x="432645" y="341479"/>
                </a:lnTo>
                <a:lnTo>
                  <a:pt x="413535" y="346179"/>
                </a:lnTo>
                <a:lnTo>
                  <a:pt x="406329" y="347432"/>
                </a:lnTo>
                <a:lnTo>
                  <a:pt x="406329" y="344612"/>
                </a:lnTo>
                <a:lnTo>
                  <a:pt x="418547" y="338973"/>
                </a:lnTo>
                <a:lnTo>
                  <a:pt x="430139" y="332394"/>
                </a:lnTo>
                <a:lnTo>
                  <a:pt x="439850" y="324875"/>
                </a:lnTo>
                <a:lnTo>
                  <a:pt x="447369" y="316417"/>
                </a:lnTo>
                <a:lnTo>
                  <a:pt x="446116" y="311404"/>
                </a:lnTo>
                <a:lnTo>
                  <a:pt x="447682" y="304512"/>
                </a:lnTo>
                <a:lnTo>
                  <a:pt x="453008" y="291354"/>
                </a:lnTo>
                <a:lnTo>
                  <a:pt x="459274" y="294487"/>
                </a:lnTo>
                <a:lnTo>
                  <a:pt x="460527" y="290414"/>
                </a:lnTo>
                <a:lnTo>
                  <a:pt x="464913" y="281955"/>
                </a:lnTo>
                <a:close/>
                <a:moveTo>
                  <a:pt x="485590" y="246868"/>
                </a:moveTo>
                <a:lnTo>
                  <a:pt x="485277" y="253760"/>
                </a:lnTo>
                <a:lnTo>
                  <a:pt x="481830" y="262219"/>
                </a:lnTo>
                <a:lnTo>
                  <a:pt x="477444" y="264412"/>
                </a:lnTo>
                <a:lnTo>
                  <a:pt x="477131" y="267231"/>
                </a:lnTo>
                <a:lnTo>
                  <a:pt x="472745" y="269424"/>
                </a:lnTo>
                <a:lnTo>
                  <a:pt x="466166" y="274750"/>
                </a:lnTo>
                <a:lnTo>
                  <a:pt x="465540" y="276630"/>
                </a:lnTo>
                <a:lnTo>
                  <a:pt x="456454" y="280702"/>
                </a:lnTo>
                <a:lnTo>
                  <a:pt x="453948" y="282582"/>
                </a:lnTo>
                <a:lnTo>
                  <a:pt x="449562" y="282582"/>
                </a:lnTo>
                <a:lnTo>
                  <a:pt x="453322" y="278509"/>
                </a:lnTo>
                <a:lnTo>
                  <a:pt x="457081" y="276316"/>
                </a:lnTo>
                <a:lnTo>
                  <a:pt x="460214" y="273497"/>
                </a:lnTo>
                <a:lnTo>
                  <a:pt x="463660" y="268171"/>
                </a:lnTo>
                <a:lnTo>
                  <a:pt x="463660" y="263472"/>
                </a:lnTo>
                <a:lnTo>
                  <a:pt x="466793" y="260652"/>
                </a:lnTo>
                <a:lnTo>
                  <a:pt x="468359" y="257206"/>
                </a:lnTo>
                <a:lnTo>
                  <a:pt x="470552" y="255013"/>
                </a:lnTo>
                <a:lnTo>
                  <a:pt x="473372" y="248747"/>
                </a:lnTo>
                <a:lnTo>
                  <a:pt x="475251" y="247808"/>
                </a:lnTo>
                <a:lnTo>
                  <a:pt x="479637" y="249374"/>
                </a:lnTo>
                <a:lnTo>
                  <a:pt x="483397" y="247181"/>
                </a:lnTo>
                <a:lnTo>
                  <a:pt x="485590" y="246868"/>
                </a:lnTo>
                <a:close/>
                <a:moveTo>
                  <a:pt x="489036" y="296680"/>
                </a:moveTo>
                <a:lnTo>
                  <a:pt x="484650" y="308271"/>
                </a:lnTo>
                <a:lnTo>
                  <a:pt x="476191" y="307018"/>
                </a:lnTo>
                <a:lnTo>
                  <a:pt x="480577" y="305138"/>
                </a:lnTo>
                <a:lnTo>
                  <a:pt x="481204" y="302319"/>
                </a:lnTo>
                <a:lnTo>
                  <a:pt x="479324" y="292920"/>
                </a:lnTo>
                <a:lnTo>
                  <a:pt x="480577" y="288221"/>
                </a:lnTo>
                <a:lnTo>
                  <a:pt x="486530" y="282582"/>
                </a:lnTo>
                <a:lnTo>
                  <a:pt x="488096" y="277256"/>
                </a:lnTo>
                <a:lnTo>
                  <a:pt x="488723" y="267231"/>
                </a:lnTo>
                <a:lnTo>
                  <a:pt x="489663" y="263158"/>
                </a:lnTo>
                <a:lnTo>
                  <a:pt x="492482" y="257833"/>
                </a:lnTo>
                <a:lnTo>
                  <a:pt x="502507" y="247494"/>
                </a:lnTo>
                <a:lnTo>
                  <a:pt x="505327" y="245614"/>
                </a:lnTo>
                <a:lnTo>
                  <a:pt x="506893" y="246241"/>
                </a:lnTo>
                <a:lnTo>
                  <a:pt x="506893" y="249374"/>
                </a:lnTo>
                <a:lnTo>
                  <a:pt x="491542" y="282582"/>
                </a:lnTo>
                <a:lnTo>
                  <a:pt x="489036" y="296680"/>
                </a:lnTo>
                <a:close/>
                <a:moveTo>
                  <a:pt x="486530" y="237782"/>
                </a:moveTo>
                <a:lnTo>
                  <a:pt x="485590" y="241542"/>
                </a:lnTo>
                <a:lnTo>
                  <a:pt x="479011" y="247181"/>
                </a:lnTo>
                <a:lnTo>
                  <a:pt x="475878" y="244361"/>
                </a:lnTo>
                <a:lnTo>
                  <a:pt x="476505" y="242482"/>
                </a:lnTo>
                <a:lnTo>
                  <a:pt x="479324" y="239036"/>
                </a:lnTo>
                <a:lnTo>
                  <a:pt x="486530" y="237782"/>
                </a:lnTo>
                <a:close/>
                <a:moveTo>
                  <a:pt x="520678" y="234336"/>
                </a:moveTo>
                <a:lnTo>
                  <a:pt x="517858" y="233083"/>
                </a:lnTo>
                <a:lnTo>
                  <a:pt x="523184" y="210527"/>
                </a:lnTo>
                <a:lnTo>
                  <a:pt x="524750" y="206767"/>
                </a:lnTo>
                <a:lnTo>
                  <a:pt x="527570" y="206141"/>
                </a:lnTo>
                <a:lnTo>
                  <a:pt x="520678" y="234336"/>
                </a:lnTo>
                <a:close/>
                <a:moveTo>
                  <a:pt x="500001" y="194236"/>
                </a:moveTo>
                <a:lnTo>
                  <a:pt x="498121" y="194236"/>
                </a:lnTo>
                <a:lnTo>
                  <a:pt x="493109" y="192043"/>
                </a:lnTo>
                <a:lnTo>
                  <a:pt x="494988" y="189850"/>
                </a:lnTo>
                <a:lnTo>
                  <a:pt x="509399" y="182644"/>
                </a:lnTo>
                <a:lnTo>
                  <a:pt x="509713" y="187030"/>
                </a:lnTo>
                <a:lnTo>
                  <a:pt x="500001" y="194236"/>
                </a:lnTo>
                <a:close/>
                <a:moveTo>
                  <a:pt x="486843" y="182644"/>
                </a:moveTo>
                <a:lnTo>
                  <a:pt x="484650" y="183584"/>
                </a:lnTo>
                <a:lnTo>
                  <a:pt x="479324" y="184211"/>
                </a:lnTo>
                <a:lnTo>
                  <a:pt x="476818" y="185464"/>
                </a:lnTo>
                <a:lnTo>
                  <a:pt x="474312" y="183271"/>
                </a:lnTo>
                <a:lnTo>
                  <a:pt x="471179" y="183584"/>
                </a:lnTo>
                <a:lnTo>
                  <a:pt x="468673" y="182331"/>
                </a:lnTo>
                <a:lnTo>
                  <a:pt x="469612" y="179512"/>
                </a:lnTo>
                <a:lnTo>
                  <a:pt x="475251" y="176379"/>
                </a:lnTo>
                <a:lnTo>
                  <a:pt x="481830" y="176066"/>
                </a:lnTo>
                <a:lnTo>
                  <a:pt x="486216" y="178258"/>
                </a:lnTo>
                <a:lnTo>
                  <a:pt x="488096" y="181391"/>
                </a:lnTo>
                <a:lnTo>
                  <a:pt x="486843" y="182644"/>
                </a:lnTo>
                <a:close/>
                <a:moveTo>
                  <a:pt x="463347" y="207707"/>
                </a:moveTo>
                <a:lnTo>
                  <a:pt x="464913" y="209900"/>
                </a:lnTo>
                <a:lnTo>
                  <a:pt x="467419" y="209900"/>
                </a:lnTo>
                <a:lnTo>
                  <a:pt x="470239" y="208020"/>
                </a:lnTo>
                <a:lnTo>
                  <a:pt x="485277" y="203948"/>
                </a:lnTo>
                <a:lnTo>
                  <a:pt x="494675" y="200502"/>
                </a:lnTo>
                <a:lnTo>
                  <a:pt x="495928" y="201441"/>
                </a:lnTo>
                <a:lnTo>
                  <a:pt x="494048" y="207081"/>
                </a:lnTo>
                <a:lnTo>
                  <a:pt x="489349" y="212406"/>
                </a:lnTo>
                <a:lnTo>
                  <a:pt x="475251" y="222118"/>
                </a:lnTo>
                <a:lnTo>
                  <a:pt x="470866" y="229010"/>
                </a:lnTo>
                <a:lnTo>
                  <a:pt x="467419" y="229010"/>
                </a:lnTo>
                <a:lnTo>
                  <a:pt x="461154" y="227757"/>
                </a:lnTo>
                <a:lnTo>
                  <a:pt x="452695" y="236843"/>
                </a:lnTo>
                <a:lnTo>
                  <a:pt x="438284" y="256893"/>
                </a:lnTo>
                <a:lnTo>
                  <a:pt x="433585" y="259399"/>
                </a:lnTo>
                <a:lnTo>
                  <a:pt x="423246" y="263472"/>
                </a:lnTo>
                <a:lnTo>
                  <a:pt x="417920" y="266605"/>
                </a:lnTo>
                <a:lnTo>
                  <a:pt x="403510" y="278823"/>
                </a:lnTo>
                <a:lnTo>
                  <a:pt x="396930" y="273497"/>
                </a:lnTo>
                <a:lnTo>
                  <a:pt x="399750" y="263158"/>
                </a:lnTo>
                <a:lnTo>
                  <a:pt x="406016" y="251880"/>
                </a:lnTo>
                <a:lnTo>
                  <a:pt x="409462" y="242795"/>
                </a:lnTo>
                <a:lnTo>
                  <a:pt x="410402" y="237469"/>
                </a:lnTo>
                <a:lnTo>
                  <a:pt x="414161" y="224625"/>
                </a:lnTo>
                <a:lnTo>
                  <a:pt x="416041" y="210840"/>
                </a:lnTo>
                <a:lnTo>
                  <a:pt x="418860" y="210840"/>
                </a:lnTo>
                <a:lnTo>
                  <a:pt x="421993" y="214599"/>
                </a:lnTo>
                <a:lnTo>
                  <a:pt x="423246" y="214286"/>
                </a:lnTo>
                <a:lnTo>
                  <a:pt x="423873" y="210527"/>
                </a:lnTo>
                <a:lnTo>
                  <a:pt x="425753" y="208020"/>
                </a:lnTo>
                <a:lnTo>
                  <a:pt x="429825" y="207081"/>
                </a:lnTo>
                <a:lnTo>
                  <a:pt x="427946" y="203948"/>
                </a:lnTo>
                <a:lnTo>
                  <a:pt x="427319" y="196742"/>
                </a:lnTo>
                <a:lnTo>
                  <a:pt x="428259" y="185151"/>
                </a:lnTo>
                <a:lnTo>
                  <a:pt x="430452" y="176692"/>
                </a:lnTo>
                <a:lnTo>
                  <a:pt x="433585" y="174186"/>
                </a:lnTo>
                <a:lnTo>
                  <a:pt x="437031" y="174499"/>
                </a:lnTo>
                <a:lnTo>
                  <a:pt x="442983" y="178885"/>
                </a:lnTo>
                <a:lnTo>
                  <a:pt x="453008" y="191416"/>
                </a:lnTo>
                <a:lnTo>
                  <a:pt x="455828" y="193609"/>
                </a:lnTo>
                <a:lnTo>
                  <a:pt x="460840" y="195176"/>
                </a:lnTo>
                <a:lnTo>
                  <a:pt x="461780" y="199249"/>
                </a:lnTo>
                <a:lnTo>
                  <a:pt x="462094" y="205828"/>
                </a:lnTo>
                <a:lnTo>
                  <a:pt x="463347" y="207707"/>
                </a:lnTo>
                <a:close/>
                <a:moveTo>
                  <a:pt x="470552" y="172306"/>
                </a:moveTo>
                <a:lnTo>
                  <a:pt x="475251" y="171993"/>
                </a:lnTo>
                <a:lnTo>
                  <a:pt x="473685" y="174812"/>
                </a:lnTo>
                <a:lnTo>
                  <a:pt x="467733" y="178885"/>
                </a:lnTo>
                <a:lnTo>
                  <a:pt x="464600" y="180138"/>
                </a:lnTo>
                <a:lnTo>
                  <a:pt x="461467" y="175126"/>
                </a:lnTo>
                <a:lnTo>
                  <a:pt x="464913" y="170426"/>
                </a:lnTo>
                <a:lnTo>
                  <a:pt x="470552" y="172306"/>
                </a:lnTo>
                <a:close/>
                <a:moveTo>
                  <a:pt x="561404" y="172306"/>
                </a:moveTo>
                <a:lnTo>
                  <a:pt x="558898" y="171053"/>
                </a:lnTo>
                <a:lnTo>
                  <a:pt x="561091" y="167920"/>
                </a:lnTo>
                <a:lnTo>
                  <a:pt x="566104" y="166354"/>
                </a:lnTo>
                <a:lnTo>
                  <a:pt x="574562" y="165414"/>
                </a:lnTo>
                <a:lnTo>
                  <a:pt x="575816" y="167607"/>
                </a:lnTo>
                <a:lnTo>
                  <a:pt x="570177" y="167607"/>
                </a:lnTo>
                <a:lnTo>
                  <a:pt x="566730" y="168547"/>
                </a:lnTo>
                <a:lnTo>
                  <a:pt x="561404" y="172306"/>
                </a:lnTo>
                <a:close/>
                <a:moveTo>
                  <a:pt x="535715" y="167607"/>
                </a:moveTo>
                <a:lnTo>
                  <a:pt x="519111" y="178885"/>
                </a:lnTo>
                <a:lnTo>
                  <a:pt x="518798" y="178258"/>
                </a:lnTo>
                <a:lnTo>
                  <a:pt x="526003" y="169487"/>
                </a:lnTo>
                <a:lnTo>
                  <a:pt x="533522" y="165101"/>
                </a:lnTo>
                <a:lnTo>
                  <a:pt x="535715" y="167607"/>
                </a:lnTo>
                <a:close/>
                <a:moveTo>
                  <a:pt x="582395" y="142231"/>
                </a:moveTo>
                <a:lnTo>
                  <a:pt x="540728" y="160401"/>
                </a:lnTo>
                <a:lnTo>
                  <a:pt x="546993" y="152882"/>
                </a:lnTo>
                <a:lnTo>
                  <a:pt x="571743" y="137845"/>
                </a:lnTo>
                <a:lnTo>
                  <a:pt x="578635" y="135339"/>
                </a:lnTo>
                <a:lnTo>
                  <a:pt x="584274" y="135965"/>
                </a:lnTo>
                <a:lnTo>
                  <a:pt x="586154" y="139098"/>
                </a:lnTo>
                <a:lnTo>
                  <a:pt x="585527" y="141604"/>
                </a:lnTo>
                <a:lnTo>
                  <a:pt x="582395" y="142231"/>
                </a:lnTo>
                <a:close/>
                <a:moveTo>
                  <a:pt x="662595" y="119048"/>
                </a:moveTo>
                <a:lnTo>
                  <a:pt x="646304" y="130013"/>
                </a:lnTo>
                <a:lnTo>
                  <a:pt x="639725" y="132519"/>
                </a:lnTo>
                <a:lnTo>
                  <a:pt x="636279" y="128760"/>
                </a:lnTo>
                <a:lnTo>
                  <a:pt x="633773" y="128760"/>
                </a:lnTo>
                <a:lnTo>
                  <a:pt x="630327" y="130639"/>
                </a:lnTo>
                <a:lnTo>
                  <a:pt x="601505" y="140664"/>
                </a:lnTo>
                <a:lnTo>
                  <a:pt x="595866" y="141604"/>
                </a:lnTo>
                <a:lnTo>
                  <a:pt x="596806" y="136905"/>
                </a:lnTo>
                <a:lnTo>
                  <a:pt x="598999" y="131579"/>
                </a:lnTo>
                <a:lnTo>
                  <a:pt x="601818" y="138158"/>
                </a:lnTo>
                <a:lnTo>
                  <a:pt x="603698" y="134399"/>
                </a:lnTo>
                <a:lnTo>
                  <a:pt x="606204" y="131579"/>
                </a:lnTo>
                <a:lnTo>
                  <a:pt x="609337" y="129699"/>
                </a:lnTo>
                <a:lnTo>
                  <a:pt x="600565" y="129386"/>
                </a:lnTo>
                <a:lnTo>
                  <a:pt x="589913" y="131579"/>
                </a:lnTo>
                <a:lnTo>
                  <a:pt x="589913" y="128760"/>
                </a:lnTo>
                <a:lnTo>
                  <a:pt x="604011" y="124374"/>
                </a:lnTo>
                <a:lnTo>
                  <a:pt x="607457" y="122494"/>
                </a:lnTo>
                <a:lnTo>
                  <a:pt x="662595" y="116228"/>
                </a:lnTo>
                <a:lnTo>
                  <a:pt x="662595" y="119048"/>
                </a:lnTo>
                <a:close/>
                <a:moveTo>
                  <a:pt x="89912" y="292294"/>
                </a:moveTo>
                <a:lnTo>
                  <a:pt x="86779" y="292607"/>
                </a:lnTo>
                <a:lnTo>
                  <a:pt x="70489" y="288848"/>
                </a:lnTo>
                <a:lnTo>
                  <a:pt x="58584" y="281642"/>
                </a:lnTo>
                <a:lnTo>
                  <a:pt x="16604" y="276630"/>
                </a:lnTo>
                <a:lnTo>
                  <a:pt x="7519" y="274437"/>
                </a:lnTo>
                <a:lnTo>
                  <a:pt x="2193" y="271304"/>
                </a:lnTo>
                <a:lnTo>
                  <a:pt x="313" y="266605"/>
                </a:lnTo>
                <a:lnTo>
                  <a:pt x="0" y="261279"/>
                </a:lnTo>
                <a:lnTo>
                  <a:pt x="626" y="255640"/>
                </a:lnTo>
                <a:lnTo>
                  <a:pt x="2819" y="251567"/>
                </a:lnTo>
                <a:lnTo>
                  <a:pt x="7519" y="248121"/>
                </a:lnTo>
                <a:lnTo>
                  <a:pt x="18484" y="244361"/>
                </a:lnTo>
                <a:lnTo>
                  <a:pt x="23496" y="241229"/>
                </a:lnTo>
                <a:lnTo>
                  <a:pt x="28196" y="237156"/>
                </a:lnTo>
                <a:lnTo>
                  <a:pt x="32581" y="232143"/>
                </a:lnTo>
                <a:lnTo>
                  <a:pt x="39787" y="221805"/>
                </a:lnTo>
                <a:lnTo>
                  <a:pt x="45113" y="212093"/>
                </a:lnTo>
                <a:lnTo>
                  <a:pt x="135965" y="226817"/>
                </a:lnTo>
                <a:lnTo>
                  <a:pt x="163534" y="226504"/>
                </a:lnTo>
                <a:lnTo>
                  <a:pt x="186090" y="219612"/>
                </a:lnTo>
                <a:lnTo>
                  <a:pt x="205827" y="216792"/>
                </a:lnTo>
                <a:lnTo>
                  <a:pt x="216166" y="213973"/>
                </a:lnTo>
                <a:lnTo>
                  <a:pt x="222745" y="210213"/>
                </a:lnTo>
                <a:lnTo>
                  <a:pt x="226504" y="203948"/>
                </a:lnTo>
                <a:lnTo>
                  <a:pt x="229950" y="195489"/>
                </a:lnTo>
                <a:lnTo>
                  <a:pt x="233083" y="185777"/>
                </a:lnTo>
                <a:lnTo>
                  <a:pt x="237782" y="156955"/>
                </a:lnTo>
                <a:lnTo>
                  <a:pt x="241542" y="151316"/>
                </a:lnTo>
                <a:lnTo>
                  <a:pt x="244361" y="147557"/>
                </a:lnTo>
                <a:lnTo>
                  <a:pt x="265978" y="135965"/>
                </a:lnTo>
                <a:lnTo>
                  <a:pt x="281015" y="134399"/>
                </a:lnTo>
                <a:lnTo>
                  <a:pt x="292294" y="131579"/>
                </a:lnTo>
                <a:lnTo>
                  <a:pt x="319549" y="121241"/>
                </a:lnTo>
                <a:lnTo>
                  <a:pt x="329574" y="114975"/>
                </a:lnTo>
                <a:lnTo>
                  <a:pt x="336780" y="108083"/>
                </a:lnTo>
                <a:lnTo>
                  <a:pt x="341166" y="101191"/>
                </a:lnTo>
                <a:lnTo>
                  <a:pt x="343986" y="92105"/>
                </a:lnTo>
                <a:lnTo>
                  <a:pt x="344299" y="85213"/>
                </a:lnTo>
                <a:lnTo>
                  <a:pt x="343046" y="78321"/>
                </a:lnTo>
                <a:lnTo>
                  <a:pt x="333647" y="59524"/>
                </a:lnTo>
                <a:lnTo>
                  <a:pt x="337407" y="52005"/>
                </a:lnTo>
                <a:lnTo>
                  <a:pt x="340853" y="46679"/>
                </a:lnTo>
                <a:lnTo>
                  <a:pt x="380013" y="20990"/>
                </a:lnTo>
                <a:lnTo>
                  <a:pt x="386279" y="26942"/>
                </a:lnTo>
                <a:lnTo>
                  <a:pt x="401003" y="17857"/>
                </a:lnTo>
                <a:lnTo>
                  <a:pt x="412595" y="5952"/>
                </a:lnTo>
                <a:lnTo>
                  <a:pt x="419487" y="2820"/>
                </a:lnTo>
                <a:lnTo>
                  <a:pt x="427946" y="5326"/>
                </a:lnTo>
                <a:lnTo>
                  <a:pt x="432645" y="12218"/>
                </a:lnTo>
                <a:lnTo>
                  <a:pt x="434211" y="28196"/>
                </a:lnTo>
                <a:lnTo>
                  <a:pt x="439850" y="31015"/>
                </a:lnTo>
                <a:lnTo>
                  <a:pt x="447056" y="33835"/>
                </a:lnTo>
                <a:lnTo>
                  <a:pt x="451442" y="35088"/>
                </a:lnTo>
                <a:lnTo>
                  <a:pt x="455201" y="35088"/>
                </a:lnTo>
                <a:lnTo>
                  <a:pt x="458647" y="32581"/>
                </a:lnTo>
                <a:lnTo>
                  <a:pt x="462094" y="25063"/>
                </a:lnTo>
                <a:lnTo>
                  <a:pt x="464913" y="22556"/>
                </a:lnTo>
                <a:lnTo>
                  <a:pt x="472432" y="21617"/>
                </a:lnTo>
                <a:lnTo>
                  <a:pt x="490289" y="24123"/>
                </a:lnTo>
                <a:lnTo>
                  <a:pt x="499061" y="24123"/>
                </a:lnTo>
                <a:lnTo>
                  <a:pt x="523810" y="18484"/>
                </a:lnTo>
                <a:lnTo>
                  <a:pt x="531642" y="15351"/>
                </a:lnTo>
                <a:lnTo>
                  <a:pt x="548560" y="2820"/>
                </a:lnTo>
                <a:lnTo>
                  <a:pt x="554826" y="313"/>
                </a:lnTo>
                <a:lnTo>
                  <a:pt x="561404" y="0"/>
                </a:lnTo>
                <a:lnTo>
                  <a:pt x="568923" y="940"/>
                </a:lnTo>
                <a:lnTo>
                  <a:pt x="583334" y="4699"/>
                </a:lnTo>
                <a:lnTo>
                  <a:pt x="592106" y="8772"/>
                </a:lnTo>
                <a:lnTo>
                  <a:pt x="595239" y="12845"/>
                </a:lnTo>
                <a:lnTo>
                  <a:pt x="597432" y="18797"/>
                </a:lnTo>
                <a:lnTo>
                  <a:pt x="602131" y="26629"/>
                </a:lnTo>
                <a:lnTo>
                  <a:pt x="607144" y="31642"/>
                </a:lnTo>
                <a:lnTo>
                  <a:pt x="619362" y="40727"/>
                </a:lnTo>
                <a:lnTo>
                  <a:pt x="634086" y="56704"/>
                </a:lnTo>
                <a:lnTo>
                  <a:pt x="639725" y="58271"/>
                </a:lnTo>
                <a:lnTo>
                  <a:pt x="659776" y="78948"/>
                </a:lnTo>
                <a:lnTo>
                  <a:pt x="650690" y="83334"/>
                </a:lnTo>
                <a:lnTo>
                  <a:pt x="641605" y="93045"/>
                </a:lnTo>
                <a:lnTo>
                  <a:pt x="633460" y="98684"/>
                </a:lnTo>
                <a:lnTo>
                  <a:pt x="627821" y="91479"/>
                </a:lnTo>
                <a:lnTo>
                  <a:pt x="627821" y="86780"/>
                </a:lnTo>
                <a:lnTo>
                  <a:pt x="633460" y="80201"/>
                </a:lnTo>
                <a:lnTo>
                  <a:pt x="633147" y="76755"/>
                </a:lnTo>
                <a:lnTo>
                  <a:pt x="630327" y="71115"/>
                </a:lnTo>
                <a:lnTo>
                  <a:pt x="628760" y="64223"/>
                </a:lnTo>
                <a:lnTo>
                  <a:pt x="625001" y="60151"/>
                </a:lnTo>
                <a:lnTo>
                  <a:pt x="619675" y="57958"/>
                </a:lnTo>
                <a:lnTo>
                  <a:pt x="613096" y="56704"/>
                </a:lnTo>
                <a:lnTo>
                  <a:pt x="613410" y="62030"/>
                </a:lnTo>
                <a:lnTo>
                  <a:pt x="610277" y="66103"/>
                </a:lnTo>
                <a:lnTo>
                  <a:pt x="607457" y="66103"/>
                </a:lnTo>
                <a:lnTo>
                  <a:pt x="605264" y="58584"/>
                </a:lnTo>
                <a:lnTo>
                  <a:pt x="602131" y="62657"/>
                </a:lnTo>
                <a:lnTo>
                  <a:pt x="598685" y="75501"/>
                </a:lnTo>
                <a:lnTo>
                  <a:pt x="593673" y="77694"/>
                </a:lnTo>
                <a:lnTo>
                  <a:pt x="590540" y="74562"/>
                </a:lnTo>
                <a:lnTo>
                  <a:pt x="589600" y="68296"/>
                </a:lnTo>
                <a:lnTo>
                  <a:pt x="589913" y="60151"/>
                </a:lnTo>
                <a:lnTo>
                  <a:pt x="587094" y="60151"/>
                </a:lnTo>
                <a:lnTo>
                  <a:pt x="583961" y="62970"/>
                </a:lnTo>
                <a:lnTo>
                  <a:pt x="583961" y="66103"/>
                </a:lnTo>
                <a:lnTo>
                  <a:pt x="586467" y="69549"/>
                </a:lnTo>
                <a:lnTo>
                  <a:pt x="587094" y="75501"/>
                </a:lnTo>
                <a:lnTo>
                  <a:pt x="583961" y="75501"/>
                </a:lnTo>
                <a:lnTo>
                  <a:pt x="581455" y="69236"/>
                </a:lnTo>
                <a:lnTo>
                  <a:pt x="578322" y="72682"/>
                </a:lnTo>
                <a:lnTo>
                  <a:pt x="576755" y="63597"/>
                </a:lnTo>
                <a:lnTo>
                  <a:pt x="571430" y="61404"/>
                </a:lnTo>
                <a:lnTo>
                  <a:pt x="564224" y="63283"/>
                </a:lnTo>
                <a:lnTo>
                  <a:pt x="557958" y="66103"/>
                </a:lnTo>
                <a:lnTo>
                  <a:pt x="557958" y="69236"/>
                </a:lnTo>
                <a:lnTo>
                  <a:pt x="564851" y="69236"/>
                </a:lnTo>
                <a:lnTo>
                  <a:pt x="570177" y="71115"/>
                </a:lnTo>
                <a:lnTo>
                  <a:pt x="573623" y="74875"/>
                </a:lnTo>
                <a:lnTo>
                  <a:pt x="575189" y="81454"/>
                </a:lnTo>
                <a:lnTo>
                  <a:pt x="569550" y="78948"/>
                </a:lnTo>
                <a:lnTo>
                  <a:pt x="571743" y="88346"/>
                </a:lnTo>
                <a:lnTo>
                  <a:pt x="572683" y="91479"/>
                </a:lnTo>
                <a:lnTo>
                  <a:pt x="567984" y="91166"/>
                </a:lnTo>
                <a:lnTo>
                  <a:pt x="564537" y="92732"/>
                </a:lnTo>
                <a:lnTo>
                  <a:pt x="562031" y="94925"/>
                </a:lnTo>
                <a:lnTo>
                  <a:pt x="560778" y="97745"/>
                </a:lnTo>
                <a:lnTo>
                  <a:pt x="563597" y="100564"/>
                </a:lnTo>
                <a:lnTo>
                  <a:pt x="556392" y="113095"/>
                </a:lnTo>
                <a:lnTo>
                  <a:pt x="548873" y="112782"/>
                </a:lnTo>
                <a:lnTo>
                  <a:pt x="545114" y="113095"/>
                </a:lnTo>
                <a:lnTo>
                  <a:pt x="540728" y="118421"/>
                </a:lnTo>
                <a:lnTo>
                  <a:pt x="535089" y="118735"/>
                </a:lnTo>
                <a:lnTo>
                  <a:pt x="529136" y="116542"/>
                </a:lnTo>
                <a:lnTo>
                  <a:pt x="526003" y="113095"/>
                </a:lnTo>
                <a:lnTo>
                  <a:pt x="522871" y="113095"/>
                </a:lnTo>
                <a:lnTo>
                  <a:pt x="520051" y="116228"/>
                </a:lnTo>
                <a:lnTo>
                  <a:pt x="520051" y="119048"/>
                </a:lnTo>
                <a:lnTo>
                  <a:pt x="522871" y="124687"/>
                </a:lnTo>
                <a:lnTo>
                  <a:pt x="520364" y="128133"/>
                </a:lnTo>
                <a:lnTo>
                  <a:pt x="514725" y="128760"/>
                </a:lnTo>
                <a:lnTo>
                  <a:pt x="508146" y="125627"/>
                </a:lnTo>
                <a:lnTo>
                  <a:pt x="509399" y="130013"/>
                </a:lnTo>
                <a:lnTo>
                  <a:pt x="511279" y="131579"/>
                </a:lnTo>
                <a:lnTo>
                  <a:pt x="511279" y="135025"/>
                </a:lnTo>
                <a:lnTo>
                  <a:pt x="507833" y="136905"/>
                </a:lnTo>
                <a:lnTo>
                  <a:pt x="506580" y="138785"/>
                </a:lnTo>
                <a:lnTo>
                  <a:pt x="507833" y="141291"/>
                </a:lnTo>
                <a:lnTo>
                  <a:pt x="511279" y="144424"/>
                </a:lnTo>
                <a:lnTo>
                  <a:pt x="508460" y="144737"/>
                </a:lnTo>
                <a:lnTo>
                  <a:pt x="502507" y="147557"/>
                </a:lnTo>
                <a:lnTo>
                  <a:pt x="503760" y="149750"/>
                </a:lnTo>
                <a:lnTo>
                  <a:pt x="496868" y="147557"/>
                </a:lnTo>
                <a:lnTo>
                  <a:pt x="494988" y="158835"/>
                </a:lnTo>
                <a:lnTo>
                  <a:pt x="493109" y="164161"/>
                </a:lnTo>
                <a:lnTo>
                  <a:pt x="489349" y="166667"/>
                </a:lnTo>
                <a:lnTo>
                  <a:pt x="482144" y="166040"/>
                </a:lnTo>
                <a:lnTo>
                  <a:pt x="477444" y="164474"/>
                </a:lnTo>
                <a:lnTo>
                  <a:pt x="473998" y="161654"/>
                </a:lnTo>
                <a:lnTo>
                  <a:pt x="470866" y="156955"/>
                </a:lnTo>
                <a:lnTo>
                  <a:pt x="468986" y="151629"/>
                </a:lnTo>
                <a:lnTo>
                  <a:pt x="468046" y="146617"/>
                </a:lnTo>
                <a:lnTo>
                  <a:pt x="465853" y="143171"/>
                </a:lnTo>
                <a:lnTo>
                  <a:pt x="460214" y="141604"/>
                </a:lnTo>
                <a:lnTo>
                  <a:pt x="460214" y="143484"/>
                </a:lnTo>
                <a:lnTo>
                  <a:pt x="463033" y="153196"/>
                </a:lnTo>
                <a:lnTo>
                  <a:pt x="461467" y="156955"/>
                </a:lnTo>
                <a:lnTo>
                  <a:pt x="461467" y="160401"/>
                </a:lnTo>
                <a:lnTo>
                  <a:pt x="466793" y="162908"/>
                </a:lnTo>
                <a:lnTo>
                  <a:pt x="462094" y="164161"/>
                </a:lnTo>
                <a:lnTo>
                  <a:pt x="452695" y="164474"/>
                </a:lnTo>
                <a:lnTo>
                  <a:pt x="438911" y="161968"/>
                </a:lnTo>
                <a:lnTo>
                  <a:pt x="434524" y="159461"/>
                </a:lnTo>
                <a:lnTo>
                  <a:pt x="432645" y="155389"/>
                </a:lnTo>
                <a:lnTo>
                  <a:pt x="430139" y="154449"/>
                </a:lnTo>
                <a:lnTo>
                  <a:pt x="414788" y="150690"/>
                </a:lnTo>
                <a:lnTo>
                  <a:pt x="412281" y="156955"/>
                </a:lnTo>
                <a:lnTo>
                  <a:pt x="415101" y="159775"/>
                </a:lnTo>
                <a:lnTo>
                  <a:pt x="426692" y="166667"/>
                </a:lnTo>
                <a:lnTo>
                  <a:pt x="426692" y="169487"/>
                </a:lnTo>
                <a:lnTo>
                  <a:pt x="418234" y="172933"/>
                </a:lnTo>
                <a:lnTo>
                  <a:pt x="404763" y="172619"/>
                </a:lnTo>
                <a:lnTo>
                  <a:pt x="394424" y="175752"/>
                </a:lnTo>
                <a:lnTo>
                  <a:pt x="394424" y="178885"/>
                </a:lnTo>
                <a:lnTo>
                  <a:pt x="396930" y="182331"/>
                </a:lnTo>
                <a:lnTo>
                  <a:pt x="395991" y="185151"/>
                </a:lnTo>
                <a:lnTo>
                  <a:pt x="393484" y="187657"/>
                </a:lnTo>
                <a:lnTo>
                  <a:pt x="391605" y="191416"/>
                </a:lnTo>
                <a:lnTo>
                  <a:pt x="390978" y="208020"/>
                </a:lnTo>
                <a:lnTo>
                  <a:pt x="388785" y="213346"/>
                </a:lnTo>
                <a:lnTo>
                  <a:pt x="392231" y="215853"/>
                </a:lnTo>
                <a:lnTo>
                  <a:pt x="395991" y="217732"/>
                </a:lnTo>
                <a:lnTo>
                  <a:pt x="399750" y="218046"/>
                </a:lnTo>
                <a:lnTo>
                  <a:pt x="403510" y="216479"/>
                </a:lnTo>
                <a:lnTo>
                  <a:pt x="400690" y="236843"/>
                </a:lnTo>
                <a:lnTo>
                  <a:pt x="397870" y="247494"/>
                </a:lnTo>
                <a:lnTo>
                  <a:pt x="391605" y="254073"/>
                </a:lnTo>
                <a:lnTo>
                  <a:pt x="394111" y="257833"/>
                </a:lnTo>
                <a:lnTo>
                  <a:pt x="394424" y="260339"/>
                </a:lnTo>
                <a:lnTo>
                  <a:pt x="392858" y="261905"/>
                </a:lnTo>
                <a:lnTo>
                  <a:pt x="388785" y="263158"/>
                </a:lnTo>
                <a:lnTo>
                  <a:pt x="390665" y="269737"/>
                </a:lnTo>
                <a:lnTo>
                  <a:pt x="391605" y="276630"/>
                </a:lnTo>
                <a:lnTo>
                  <a:pt x="393171" y="282269"/>
                </a:lnTo>
                <a:lnTo>
                  <a:pt x="397557" y="285088"/>
                </a:lnTo>
                <a:lnTo>
                  <a:pt x="397557" y="287908"/>
                </a:lnTo>
                <a:lnTo>
                  <a:pt x="390352" y="293547"/>
                </a:lnTo>
                <a:lnTo>
                  <a:pt x="386279" y="296053"/>
                </a:lnTo>
                <a:lnTo>
                  <a:pt x="380326" y="297933"/>
                </a:lnTo>
                <a:lnTo>
                  <a:pt x="362469" y="298559"/>
                </a:lnTo>
                <a:lnTo>
                  <a:pt x="357144" y="300752"/>
                </a:lnTo>
                <a:lnTo>
                  <a:pt x="351504" y="298559"/>
                </a:lnTo>
                <a:lnTo>
                  <a:pt x="342419" y="299186"/>
                </a:lnTo>
                <a:lnTo>
                  <a:pt x="333647" y="301379"/>
                </a:lnTo>
                <a:lnTo>
                  <a:pt x="328008" y="304199"/>
                </a:lnTo>
                <a:lnTo>
                  <a:pt x="333334" y="306705"/>
                </a:lnTo>
                <a:lnTo>
                  <a:pt x="336467" y="307018"/>
                </a:lnTo>
                <a:lnTo>
                  <a:pt x="336467" y="310151"/>
                </a:lnTo>
                <a:lnTo>
                  <a:pt x="329574" y="311717"/>
                </a:lnTo>
                <a:lnTo>
                  <a:pt x="320489" y="322056"/>
                </a:lnTo>
                <a:lnTo>
                  <a:pt x="322056" y="328948"/>
                </a:lnTo>
                <a:lnTo>
                  <a:pt x="315477" y="329261"/>
                </a:lnTo>
                <a:lnTo>
                  <a:pt x="311091" y="330828"/>
                </a:lnTo>
                <a:lnTo>
                  <a:pt x="306705" y="331141"/>
                </a:lnTo>
                <a:lnTo>
                  <a:pt x="301692" y="328948"/>
                </a:lnTo>
                <a:lnTo>
                  <a:pt x="301692" y="332081"/>
                </a:lnTo>
                <a:lnTo>
                  <a:pt x="295113" y="325815"/>
                </a:lnTo>
                <a:lnTo>
                  <a:pt x="274437" y="322682"/>
                </a:lnTo>
                <a:lnTo>
                  <a:pt x="266291" y="319236"/>
                </a:lnTo>
                <a:lnTo>
                  <a:pt x="266291" y="316417"/>
                </a:lnTo>
                <a:lnTo>
                  <a:pt x="278823" y="300439"/>
                </a:lnTo>
                <a:lnTo>
                  <a:pt x="301692" y="285088"/>
                </a:lnTo>
                <a:lnTo>
                  <a:pt x="301692" y="281955"/>
                </a:lnTo>
                <a:lnTo>
                  <a:pt x="296053" y="282269"/>
                </a:lnTo>
                <a:lnTo>
                  <a:pt x="290727" y="283522"/>
                </a:lnTo>
                <a:lnTo>
                  <a:pt x="285401" y="285402"/>
                </a:lnTo>
                <a:lnTo>
                  <a:pt x="281329" y="287908"/>
                </a:lnTo>
                <a:lnTo>
                  <a:pt x="279449" y="291041"/>
                </a:lnTo>
                <a:lnTo>
                  <a:pt x="277569" y="296680"/>
                </a:lnTo>
                <a:lnTo>
                  <a:pt x="273810" y="297933"/>
                </a:lnTo>
                <a:lnTo>
                  <a:pt x="272244" y="296367"/>
                </a:lnTo>
                <a:lnTo>
                  <a:pt x="272870" y="293234"/>
                </a:lnTo>
                <a:lnTo>
                  <a:pt x="275376" y="287908"/>
                </a:lnTo>
                <a:lnTo>
                  <a:pt x="272557" y="285088"/>
                </a:lnTo>
                <a:lnTo>
                  <a:pt x="269111" y="292607"/>
                </a:lnTo>
                <a:lnTo>
                  <a:pt x="265038" y="296367"/>
                </a:lnTo>
                <a:lnTo>
                  <a:pt x="262845" y="294173"/>
                </a:lnTo>
                <a:lnTo>
                  <a:pt x="263785" y="285088"/>
                </a:lnTo>
                <a:lnTo>
                  <a:pt x="260965" y="285088"/>
                </a:lnTo>
                <a:lnTo>
                  <a:pt x="260652" y="294173"/>
                </a:lnTo>
                <a:lnTo>
                  <a:pt x="258146" y="294173"/>
                </a:lnTo>
                <a:lnTo>
                  <a:pt x="257206" y="289161"/>
                </a:lnTo>
                <a:lnTo>
                  <a:pt x="254386" y="285715"/>
                </a:lnTo>
                <a:lnTo>
                  <a:pt x="249061" y="285088"/>
                </a:lnTo>
                <a:lnTo>
                  <a:pt x="249061" y="287908"/>
                </a:lnTo>
                <a:lnTo>
                  <a:pt x="255013" y="294487"/>
                </a:lnTo>
                <a:lnTo>
                  <a:pt x="249061" y="294487"/>
                </a:lnTo>
                <a:lnTo>
                  <a:pt x="255013" y="300752"/>
                </a:lnTo>
                <a:lnTo>
                  <a:pt x="249061" y="300752"/>
                </a:lnTo>
                <a:lnTo>
                  <a:pt x="244988" y="298559"/>
                </a:lnTo>
                <a:lnTo>
                  <a:pt x="237469" y="291354"/>
                </a:lnTo>
                <a:lnTo>
                  <a:pt x="236216" y="297620"/>
                </a:lnTo>
                <a:lnTo>
                  <a:pt x="247181" y="306705"/>
                </a:lnTo>
                <a:lnTo>
                  <a:pt x="249061" y="312971"/>
                </a:lnTo>
                <a:lnTo>
                  <a:pt x="245301" y="319863"/>
                </a:lnTo>
                <a:lnTo>
                  <a:pt x="238722" y="322682"/>
                </a:lnTo>
                <a:lnTo>
                  <a:pt x="230577" y="323309"/>
                </a:lnTo>
                <a:lnTo>
                  <a:pt x="222745" y="322682"/>
                </a:lnTo>
                <a:lnTo>
                  <a:pt x="215852" y="321429"/>
                </a:lnTo>
                <a:lnTo>
                  <a:pt x="209274" y="318923"/>
                </a:lnTo>
                <a:lnTo>
                  <a:pt x="203948" y="316103"/>
                </a:lnTo>
                <a:lnTo>
                  <a:pt x="199562" y="312971"/>
                </a:lnTo>
                <a:lnTo>
                  <a:pt x="189223" y="303572"/>
                </a:lnTo>
                <a:lnTo>
                  <a:pt x="184524" y="301692"/>
                </a:lnTo>
                <a:lnTo>
                  <a:pt x="182018" y="307018"/>
                </a:lnTo>
                <a:lnTo>
                  <a:pt x="180138" y="304199"/>
                </a:lnTo>
                <a:lnTo>
                  <a:pt x="176065" y="304199"/>
                </a:lnTo>
                <a:lnTo>
                  <a:pt x="188597" y="318610"/>
                </a:lnTo>
                <a:lnTo>
                  <a:pt x="193609" y="322682"/>
                </a:lnTo>
                <a:lnTo>
                  <a:pt x="205201" y="328948"/>
                </a:lnTo>
                <a:lnTo>
                  <a:pt x="206767" y="332081"/>
                </a:lnTo>
                <a:lnTo>
                  <a:pt x="207707" y="335840"/>
                </a:lnTo>
                <a:lnTo>
                  <a:pt x="209587" y="339286"/>
                </a:lnTo>
                <a:lnTo>
                  <a:pt x="213973" y="341479"/>
                </a:lnTo>
                <a:lnTo>
                  <a:pt x="213973" y="344612"/>
                </a:lnTo>
                <a:lnTo>
                  <a:pt x="203008" y="344299"/>
                </a:lnTo>
                <a:lnTo>
                  <a:pt x="196429" y="342419"/>
                </a:lnTo>
                <a:lnTo>
                  <a:pt x="192043" y="337720"/>
                </a:lnTo>
                <a:lnTo>
                  <a:pt x="187970" y="328948"/>
                </a:lnTo>
                <a:lnTo>
                  <a:pt x="184837" y="328948"/>
                </a:lnTo>
                <a:lnTo>
                  <a:pt x="185464" y="333021"/>
                </a:lnTo>
                <a:lnTo>
                  <a:pt x="188283" y="339286"/>
                </a:lnTo>
                <a:lnTo>
                  <a:pt x="190790" y="341479"/>
                </a:lnTo>
                <a:lnTo>
                  <a:pt x="182018" y="354011"/>
                </a:lnTo>
                <a:lnTo>
                  <a:pt x="178572" y="350878"/>
                </a:lnTo>
                <a:lnTo>
                  <a:pt x="175439" y="341479"/>
                </a:lnTo>
                <a:lnTo>
                  <a:pt x="167293" y="335214"/>
                </a:lnTo>
                <a:lnTo>
                  <a:pt x="168860" y="332707"/>
                </a:lnTo>
                <a:lnTo>
                  <a:pt x="167293" y="328948"/>
                </a:lnTo>
                <a:lnTo>
                  <a:pt x="164474" y="328948"/>
                </a:lnTo>
                <a:lnTo>
                  <a:pt x="155702" y="331454"/>
                </a:lnTo>
                <a:lnTo>
                  <a:pt x="145990" y="326755"/>
                </a:lnTo>
                <a:lnTo>
                  <a:pt x="141604" y="319863"/>
                </a:lnTo>
                <a:lnTo>
                  <a:pt x="148496" y="316417"/>
                </a:lnTo>
                <a:lnTo>
                  <a:pt x="156329" y="316103"/>
                </a:lnTo>
                <a:lnTo>
                  <a:pt x="160401" y="314537"/>
                </a:lnTo>
                <a:lnTo>
                  <a:pt x="161968" y="311404"/>
                </a:lnTo>
                <a:lnTo>
                  <a:pt x="161654" y="307018"/>
                </a:lnTo>
                <a:lnTo>
                  <a:pt x="154135" y="302632"/>
                </a:lnTo>
                <a:lnTo>
                  <a:pt x="152569" y="299499"/>
                </a:lnTo>
                <a:lnTo>
                  <a:pt x="158522" y="294487"/>
                </a:lnTo>
                <a:lnTo>
                  <a:pt x="152569" y="289161"/>
                </a:lnTo>
                <a:lnTo>
                  <a:pt x="148810" y="287908"/>
                </a:lnTo>
                <a:lnTo>
                  <a:pt x="144111" y="287908"/>
                </a:lnTo>
                <a:lnTo>
                  <a:pt x="146930" y="294487"/>
                </a:lnTo>
                <a:lnTo>
                  <a:pt x="137218" y="293547"/>
                </a:lnTo>
                <a:lnTo>
                  <a:pt x="130326" y="289474"/>
                </a:lnTo>
                <a:lnTo>
                  <a:pt x="123747" y="286968"/>
                </a:lnTo>
                <a:lnTo>
                  <a:pt x="114975" y="291354"/>
                </a:lnTo>
                <a:lnTo>
                  <a:pt x="114975" y="294487"/>
                </a:lnTo>
                <a:lnTo>
                  <a:pt x="118421" y="294487"/>
                </a:lnTo>
                <a:lnTo>
                  <a:pt x="118421" y="297933"/>
                </a:lnTo>
                <a:lnTo>
                  <a:pt x="102444" y="291354"/>
                </a:lnTo>
                <a:lnTo>
                  <a:pt x="93045" y="289161"/>
                </a:lnTo>
                <a:lnTo>
                  <a:pt x="86153" y="291354"/>
                </a:lnTo>
                <a:lnTo>
                  <a:pt x="89912" y="292294"/>
                </a:lnTo>
                <a:close/>
              </a:path>
            </a:pathLst>
          </a:custGeom>
          <a:solidFill>
            <a:srgbClr val="FFFF00"/>
          </a:solidFill>
          <a:ln w="12700" cap="rnd">
            <a:solidFill>
              <a:schemeClr val="bg1"/>
            </a:solidFill>
            <a:prstDash val="solid"/>
            <a:round/>
          </a:ln>
        </p:spPr>
        <p:txBody>
          <a:bodyPr rtlCol="0" anchor="ctr"/>
          <a:lstStyle/>
          <a:p>
            <a:endParaRPr lang="vi-VN"/>
          </a:p>
        </p:txBody>
      </p:sp>
      <p:sp>
        <p:nvSpPr>
          <p:cNvPr id="9" name="Freeform: Shape 8">
            <a:extLst>
              <a:ext uri="{FF2B5EF4-FFF2-40B4-BE49-F238E27FC236}">
                <a16:creationId xmlns:a16="http://schemas.microsoft.com/office/drawing/2014/main" id="{B855AED2-E418-EAF0-07D1-45CCF74F1F01}"/>
              </a:ext>
            </a:extLst>
          </p:cNvPr>
          <p:cNvSpPr/>
          <p:nvPr/>
        </p:nvSpPr>
        <p:spPr>
          <a:xfrm>
            <a:off x="1998062" y="5408094"/>
            <a:ext cx="297306" cy="351191"/>
          </a:xfrm>
          <a:custGeom>
            <a:avLst/>
            <a:gdLst>
              <a:gd name="connsiteX0" fmla="*/ 273810 w 297306"/>
              <a:gd name="connsiteY0" fmla="*/ 40100 h 351191"/>
              <a:gd name="connsiteX1" fmla="*/ 284775 w 297306"/>
              <a:gd name="connsiteY1" fmla="*/ 43860 h 351191"/>
              <a:gd name="connsiteX2" fmla="*/ 289474 w 297306"/>
              <a:gd name="connsiteY2" fmla="*/ 50752 h 351191"/>
              <a:gd name="connsiteX3" fmla="*/ 296053 w 297306"/>
              <a:gd name="connsiteY3" fmla="*/ 77381 h 351191"/>
              <a:gd name="connsiteX4" fmla="*/ 297306 w 297306"/>
              <a:gd name="connsiteY4" fmla="*/ 85527 h 351191"/>
              <a:gd name="connsiteX5" fmla="*/ 297306 w 297306"/>
              <a:gd name="connsiteY5" fmla="*/ 90852 h 351191"/>
              <a:gd name="connsiteX6" fmla="*/ 295427 w 297306"/>
              <a:gd name="connsiteY6" fmla="*/ 92106 h 351191"/>
              <a:gd name="connsiteX7" fmla="*/ 286655 w 297306"/>
              <a:gd name="connsiteY7" fmla="*/ 94298 h 351191"/>
              <a:gd name="connsiteX8" fmla="*/ 272244 w 297306"/>
              <a:gd name="connsiteY8" fmla="*/ 120301 h 351191"/>
              <a:gd name="connsiteX9" fmla="*/ 264412 w 297306"/>
              <a:gd name="connsiteY9" fmla="*/ 129700 h 351191"/>
              <a:gd name="connsiteX10" fmla="*/ 260339 w 297306"/>
              <a:gd name="connsiteY10" fmla="*/ 133146 h 351191"/>
              <a:gd name="connsiteX11" fmla="*/ 253760 w 297306"/>
              <a:gd name="connsiteY11" fmla="*/ 139725 h 351191"/>
              <a:gd name="connsiteX12" fmla="*/ 250314 w 297306"/>
              <a:gd name="connsiteY12" fmla="*/ 144737 h 351191"/>
              <a:gd name="connsiteX13" fmla="*/ 239036 w 297306"/>
              <a:gd name="connsiteY13" fmla="*/ 168860 h 351191"/>
              <a:gd name="connsiteX14" fmla="*/ 236529 w 297306"/>
              <a:gd name="connsiteY14" fmla="*/ 176692 h 351191"/>
              <a:gd name="connsiteX15" fmla="*/ 234963 w 297306"/>
              <a:gd name="connsiteY15" fmla="*/ 185151 h 351191"/>
              <a:gd name="connsiteX16" fmla="*/ 234336 w 297306"/>
              <a:gd name="connsiteY16" fmla="*/ 202068 h 351191"/>
              <a:gd name="connsiteX17" fmla="*/ 234963 w 297306"/>
              <a:gd name="connsiteY17" fmla="*/ 208960 h 351191"/>
              <a:gd name="connsiteX18" fmla="*/ 236529 w 297306"/>
              <a:gd name="connsiteY18" fmla="*/ 216166 h 351191"/>
              <a:gd name="connsiteX19" fmla="*/ 239036 w 297306"/>
              <a:gd name="connsiteY19" fmla="*/ 222432 h 351191"/>
              <a:gd name="connsiteX20" fmla="*/ 243735 w 297306"/>
              <a:gd name="connsiteY20" fmla="*/ 231517 h 351191"/>
              <a:gd name="connsiteX21" fmla="*/ 246241 w 297306"/>
              <a:gd name="connsiteY21" fmla="*/ 234963 h 351191"/>
              <a:gd name="connsiteX22" fmla="*/ 249374 w 297306"/>
              <a:gd name="connsiteY22" fmla="*/ 242169 h 351191"/>
              <a:gd name="connsiteX23" fmla="*/ 251254 w 297306"/>
              <a:gd name="connsiteY23" fmla="*/ 249374 h 351191"/>
              <a:gd name="connsiteX24" fmla="*/ 255640 w 297306"/>
              <a:gd name="connsiteY24" fmla="*/ 254700 h 351191"/>
              <a:gd name="connsiteX25" fmla="*/ 262532 w 297306"/>
              <a:gd name="connsiteY25" fmla="*/ 259712 h 351191"/>
              <a:gd name="connsiteX26" fmla="*/ 268171 w 297306"/>
              <a:gd name="connsiteY26" fmla="*/ 266604 h 351191"/>
              <a:gd name="connsiteX27" fmla="*/ 271930 w 297306"/>
              <a:gd name="connsiteY27" fmla="*/ 280389 h 351191"/>
              <a:gd name="connsiteX28" fmla="*/ 267231 w 297306"/>
              <a:gd name="connsiteY28" fmla="*/ 306078 h 351191"/>
              <a:gd name="connsiteX29" fmla="*/ 264098 w 297306"/>
              <a:gd name="connsiteY29" fmla="*/ 314537 h 351191"/>
              <a:gd name="connsiteX30" fmla="*/ 259399 w 297306"/>
              <a:gd name="connsiteY30" fmla="*/ 323936 h 351191"/>
              <a:gd name="connsiteX31" fmla="*/ 255326 w 297306"/>
              <a:gd name="connsiteY31" fmla="*/ 329888 h 351191"/>
              <a:gd name="connsiteX32" fmla="*/ 243735 w 297306"/>
              <a:gd name="connsiteY32" fmla="*/ 342106 h 351191"/>
              <a:gd name="connsiteX33" fmla="*/ 229011 w 297306"/>
              <a:gd name="connsiteY33" fmla="*/ 328948 h 351191"/>
              <a:gd name="connsiteX34" fmla="*/ 223371 w 297306"/>
              <a:gd name="connsiteY34" fmla="*/ 325815 h 351191"/>
              <a:gd name="connsiteX35" fmla="*/ 217732 w 297306"/>
              <a:gd name="connsiteY35" fmla="*/ 323622 h 351191"/>
              <a:gd name="connsiteX36" fmla="*/ 215226 w 297306"/>
              <a:gd name="connsiteY36" fmla="*/ 324562 h 351191"/>
              <a:gd name="connsiteX37" fmla="*/ 213973 w 297306"/>
              <a:gd name="connsiteY37" fmla="*/ 327382 h 351191"/>
              <a:gd name="connsiteX38" fmla="*/ 214599 w 297306"/>
              <a:gd name="connsiteY38" fmla="*/ 334587 h 351191"/>
              <a:gd name="connsiteX39" fmla="*/ 213660 w 297306"/>
              <a:gd name="connsiteY39" fmla="*/ 338033 h 351191"/>
              <a:gd name="connsiteX40" fmla="*/ 210214 w 297306"/>
              <a:gd name="connsiteY40" fmla="*/ 340539 h 351191"/>
              <a:gd name="connsiteX41" fmla="*/ 175126 w 297306"/>
              <a:gd name="connsiteY41" fmla="*/ 351191 h 351191"/>
              <a:gd name="connsiteX42" fmla="*/ 169173 w 297306"/>
              <a:gd name="connsiteY42" fmla="*/ 350878 h 351191"/>
              <a:gd name="connsiteX43" fmla="*/ 165101 w 297306"/>
              <a:gd name="connsiteY43" fmla="*/ 349938 h 351191"/>
              <a:gd name="connsiteX44" fmla="*/ 161655 w 297306"/>
              <a:gd name="connsiteY44" fmla="*/ 347119 h 351191"/>
              <a:gd name="connsiteX45" fmla="*/ 166040 w 297306"/>
              <a:gd name="connsiteY45" fmla="*/ 347119 h 351191"/>
              <a:gd name="connsiteX46" fmla="*/ 168860 w 297306"/>
              <a:gd name="connsiteY46" fmla="*/ 344612 h 351191"/>
              <a:gd name="connsiteX47" fmla="*/ 164161 w 297306"/>
              <a:gd name="connsiteY47" fmla="*/ 335840 h 351191"/>
              <a:gd name="connsiteX48" fmla="*/ 157269 w 297306"/>
              <a:gd name="connsiteY48" fmla="*/ 311091 h 351191"/>
              <a:gd name="connsiteX49" fmla="*/ 152256 w 297306"/>
              <a:gd name="connsiteY49" fmla="*/ 303572 h 351191"/>
              <a:gd name="connsiteX50" fmla="*/ 144737 w 297306"/>
              <a:gd name="connsiteY50" fmla="*/ 297933 h 351191"/>
              <a:gd name="connsiteX51" fmla="*/ 137532 w 297306"/>
              <a:gd name="connsiteY51" fmla="*/ 296680 h 351191"/>
              <a:gd name="connsiteX52" fmla="*/ 130953 w 297306"/>
              <a:gd name="connsiteY52" fmla="*/ 300439 h 351191"/>
              <a:gd name="connsiteX53" fmla="*/ 125940 w 297306"/>
              <a:gd name="connsiteY53" fmla="*/ 309838 h 351191"/>
              <a:gd name="connsiteX54" fmla="*/ 121554 w 297306"/>
              <a:gd name="connsiteY54" fmla="*/ 301066 h 351191"/>
              <a:gd name="connsiteX55" fmla="*/ 115915 w 297306"/>
              <a:gd name="connsiteY55" fmla="*/ 293860 h 351191"/>
              <a:gd name="connsiteX56" fmla="*/ 101191 w 297306"/>
              <a:gd name="connsiteY56" fmla="*/ 281015 h 351191"/>
              <a:gd name="connsiteX57" fmla="*/ 94612 w 297306"/>
              <a:gd name="connsiteY57" fmla="*/ 273810 h 351191"/>
              <a:gd name="connsiteX58" fmla="*/ 84273 w 297306"/>
              <a:gd name="connsiteY58" fmla="*/ 257519 h 351191"/>
              <a:gd name="connsiteX59" fmla="*/ 78008 w 297306"/>
              <a:gd name="connsiteY59" fmla="*/ 251880 h 351191"/>
              <a:gd name="connsiteX60" fmla="*/ 55451 w 297306"/>
              <a:gd name="connsiteY60" fmla="*/ 246241 h 351191"/>
              <a:gd name="connsiteX61" fmla="*/ 46679 w 297306"/>
              <a:gd name="connsiteY61" fmla="*/ 239662 h 351191"/>
              <a:gd name="connsiteX62" fmla="*/ 41980 w 297306"/>
              <a:gd name="connsiteY62" fmla="*/ 227444 h 351191"/>
              <a:gd name="connsiteX63" fmla="*/ 41040 w 297306"/>
              <a:gd name="connsiteY63" fmla="*/ 218045 h 351191"/>
              <a:gd name="connsiteX64" fmla="*/ 35401 w 297306"/>
              <a:gd name="connsiteY64" fmla="*/ 214599 h 351191"/>
              <a:gd name="connsiteX65" fmla="*/ 28509 w 297306"/>
              <a:gd name="connsiteY65" fmla="*/ 213033 h 351191"/>
              <a:gd name="connsiteX66" fmla="*/ 22870 w 297306"/>
              <a:gd name="connsiteY66" fmla="*/ 208647 h 351191"/>
              <a:gd name="connsiteX67" fmla="*/ 22556 w 297306"/>
              <a:gd name="connsiteY67" fmla="*/ 202381 h 351191"/>
              <a:gd name="connsiteX68" fmla="*/ 29449 w 297306"/>
              <a:gd name="connsiteY68" fmla="*/ 169800 h 351191"/>
              <a:gd name="connsiteX69" fmla="*/ 34148 w 297306"/>
              <a:gd name="connsiteY69" fmla="*/ 155075 h 351191"/>
              <a:gd name="connsiteX70" fmla="*/ 35401 w 297306"/>
              <a:gd name="connsiteY70" fmla="*/ 148497 h 351191"/>
              <a:gd name="connsiteX71" fmla="*/ 34775 w 297306"/>
              <a:gd name="connsiteY71" fmla="*/ 141918 h 351191"/>
              <a:gd name="connsiteX72" fmla="*/ 28196 w 297306"/>
              <a:gd name="connsiteY72" fmla="*/ 119048 h 351191"/>
              <a:gd name="connsiteX73" fmla="*/ 29135 w 297306"/>
              <a:gd name="connsiteY73" fmla="*/ 107770 h 351191"/>
              <a:gd name="connsiteX74" fmla="*/ 28822 w 297306"/>
              <a:gd name="connsiteY74" fmla="*/ 102130 h 351191"/>
              <a:gd name="connsiteX75" fmla="*/ 26629 w 297306"/>
              <a:gd name="connsiteY75" fmla="*/ 97118 h 351191"/>
              <a:gd name="connsiteX76" fmla="*/ 21930 w 297306"/>
              <a:gd name="connsiteY76" fmla="*/ 93672 h 351191"/>
              <a:gd name="connsiteX77" fmla="*/ 10652 w 297306"/>
              <a:gd name="connsiteY77" fmla="*/ 91479 h 351191"/>
              <a:gd name="connsiteX78" fmla="*/ 5639 w 297306"/>
              <a:gd name="connsiteY78" fmla="*/ 88659 h 351191"/>
              <a:gd name="connsiteX79" fmla="*/ 0 w 297306"/>
              <a:gd name="connsiteY79" fmla="*/ 79574 h 351191"/>
              <a:gd name="connsiteX80" fmla="*/ 1253 w 297306"/>
              <a:gd name="connsiteY80" fmla="*/ 70802 h 351191"/>
              <a:gd name="connsiteX81" fmla="*/ 6266 w 297306"/>
              <a:gd name="connsiteY81" fmla="*/ 63283 h 351191"/>
              <a:gd name="connsiteX82" fmla="*/ 11905 w 297306"/>
              <a:gd name="connsiteY82" fmla="*/ 57018 h 351191"/>
              <a:gd name="connsiteX83" fmla="*/ 21617 w 297306"/>
              <a:gd name="connsiteY83" fmla="*/ 48872 h 351191"/>
              <a:gd name="connsiteX84" fmla="*/ 28822 w 297306"/>
              <a:gd name="connsiteY84" fmla="*/ 47306 h 351191"/>
              <a:gd name="connsiteX85" fmla="*/ 48872 w 297306"/>
              <a:gd name="connsiteY85" fmla="*/ 54825 h 351191"/>
              <a:gd name="connsiteX86" fmla="*/ 61090 w 297306"/>
              <a:gd name="connsiteY86" fmla="*/ 55451 h 351191"/>
              <a:gd name="connsiteX87" fmla="*/ 66103 w 297306"/>
              <a:gd name="connsiteY87" fmla="*/ 49185 h 351191"/>
              <a:gd name="connsiteX88" fmla="*/ 70176 w 297306"/>
              <a:gd name="connsiteY88" fmla="*/ 40100 h 351191"/>
              <a:gd name="connsiteX89" fmla="*/ 82080 w 297306"/>
              <a:gd name="connsiteY89" fmla="*/ 27882 h 351191"/>
              <a:gd name="connsiteX90" fmla="*/ 84273 w 297306"/>
              <a:gd name="connsiteY90" fmla="*/ 22556 h 351191"/>
              <a:gd name="connsiteX91" fmla="*/ 85526 w 297306"/>
              <a:gd name="connsiteY91" fmla="*/ 16604 h 351191"/>
              <a:gd name="connsiteX92" fmla="*/ 85840 w 297306"/>
              <a:gd name="connsiteY92" fmla="*/ 10652 h 351191"/>
              <a:gd name="connsiteX93" fmla="*/ 95552 w 297306"/>
              <a:gd name="connsiteY93" fmla="*/ 0 h 351191"/>
              <a:gd name="connsiteX94" fmla="*/ 115288 w 297306"/>
              <a:gd name="connsiteY94" fmla="*/ 3446 h 351191"/>
              <a:gd name="connsiteX95" fmla="*/ 137218 w 297306"/>
              <a:gd name="connsiteY95" fmla="*/ 10339 h 351191"/>
              <a:gd name="connsiteX96" fmla="*/ 154762 w 297306"/>
              <a:gd name="connsiteY96" fmla="*/ 10652 h 351191"/>
              <a:gd name="connsiteX97" fmla="*/ 184211 w 297306"/>
              <a:gd name="connsiteY97" fmla="*/ 19737 h 351191"/>
              <a:gd name="connsiteX98" fmla="*/ 192670 w 297306"/>
              <a:gd name="connsiteY98" fmla="*/ 24436 h 351191"/>
              <a:gd name="connsiteX99" fmla="*/ 195802 w 297306"/>
              <a:gd name="connsiteY99" fmla="*/ 28196 h 351191"/>
              <a:gd name="connsiteX100" fmla="*/ 201755 w 297306"/>
              <a:gd name="connsiteY100" fmla="*/ 37594 h 351191"/>
              <a:gd name="connsiteX101" fmla="*/ 205514 w 297306"/>
              <a:gd name="connsiteY101" fmla="*/ 40727 h 351191"/>
              <a:gd name="connsiteX102" fmla="*/ 211153 w 297306"/>
              <a:gd name="connsiteY102" fmla="*/ 41667 h 351191"/>
              <a:gd name="connsiteX103" fmla="*/ 235276 w 297306"/>
              <a:gd name="connsiteY103" fmla="*/ 35401 h 351191"/>
              <a:gd name="connsiteX104" fmla="*/ 239662 w 297306"/>
              <a:gd name="connsiteY104" fmla="*/ 35088 h 351191"/>
              <a:gd name="connsiteX105" fmla="*/ 244048 w 297306"/>
              <a:gd name="connsiteY105" fmla="*/ 35714 h 351191"/>
              <a:gd name="connsiteX106" fmla="*/ 250000 w 297306"/>
              <a:gd name="connsiteY106" fmla="*/ 37594 h 351191"/>
              <a:gd name="connsiteX107" fmla="*/ 259086 w 297306"/>
              <a:gd name="connsiteY107" fmla="*/ 44486 h 351191"/>
              <a:gd name="connsiteX108" fmla="*/ 264725 w 297306"/>
              <a:gd name="connsiteY108" fmla="*/ 47306 h 351191"/>
              <a:gd name="connsiteX109" fmla="*/ 270051 w 297306"/>
              <a:gd name="connsiteY109" fmla="*/ 46993 h 351191"/>
              <a:gd name="connsiteX110" fmla="*/ 273810 w 297306"/>
              <a:gd name="connsiteY110" fmla="*/ 40100 h 35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97306" h="351191">
                <a:moveTo>
                  <a:pt x="273810" y="40100"/>
                </a:moveTo>
                <a:lnTo>
                  <a:pt x="284775" y="43860"/>
                </a:lnTo>
                <a:lnTo>
                  <a:pt x="289474" y="50752"/>
                </a:lnTo>
                <a:lnTo>
                  <a:pt x="296053" y="77381"/>
                </a:lnTo>
                <a:lnTo>
                  <a:pt x="297306" y="85527"/>
                </a:lnTo>
                <a:lnTo>
                  <a:pt x="297306" y="90852"/>
                </a:lnTo>
                <a:lnTo>
                  <a:pt x="295427" y="92106"/>
                </a:lnTo>
                <a:lnTo>
                  <a:pt x="286655" y="94298"/>
                </a:lnTo>
                <a:lnTo>
                  <a:pt x="272244" y="120301"/>
                </a:lnTo>
                <a:lnTo>
                  <a:pt x="264412" y="129700"/>
                </a:lnTo>
                <a:lnTo>
                  <a:pt x="260339" y="133146"/>
                </a:lnTo>
                <a:lnTo>
                  <a:pt x="253760" y="139725"/>
                </a:lnTo>
                <a:lnTo>
                  <a:pt x="250314" y="144737"/>
                </a:lnTo>
                <a:lnTo>
                  <a:pt x="239036" y="168860"/>
                </a:lnTo>
                <a:lnTo>
                  <a:pt x="236529" y="176692"/>
                </a:lnTo>
                <a:lnTo>
                  <a:pt x="234963" y="185151"/>
                </a:lnTo>
                <a:lnTo>
                  <a:pt x="234336" y="202068"/>
                </a:lnTo>
                <a:lnTo>
                  <a:pt x="234963" y="208960"/>
                </a:lnTo>
                <a:lnTo>
                  <a:pt x="236529" y="216166"/>
                </a:lnTo>
                <a:lnTo>
                  <a:pt x="239036" y="222432"/>
                </a:lnTo>
                <a:lnTo>
                  <a:pt x="243735" y="231517"/>
                </a:lnTo>
                <a:lnTo>
                  <a:pt x="246241" y="234963"/>
                </a:lnTo>
                <a:lnTo>
                  <a:pt x="249374" y="242169"/>
                </a:lnTo>
                <a:lnTo>
                  <a:pt x="251254" y="249374"/>
                </a:lnTo>
                <a:lnTo>
                  <a:pt x="255640" y="254700"/>
                </a:lnTo>
                <a:lnTo>
                  <a:pt x="262532" y="259712"/>
                </a:lnTo>
                <a:lnTo>
                  <a:pt x="268171" y="266604"/>
                </a:lnTo>
                <a:lnTo>
                  <a:pt x="271930" y="280389"/>
                </a:lnTo>
                <a:lnTo>
                  <a:pt x="267231" y="306078"/>
                </a:lnTo>
                <a:lnTo>
                  <a:pt x="264098" y="314537"/>
                </a:lnTo>
                <a:lnTo>
                  <a:pt x="259399" y="323936"/>
                </a:lnTo>
                <a:lnTo>
                  <a:pt x="255326" y="329888"/>
                </a:lnTo>
                <a:lnTo>
                  <a:pt x="243735" y="342106"/>
                </a:lnTo>
                <a:lnTo>
                  <a:pt x="229011" y="328948"/>
                </a:lnTo>
                <a:lnTo>
                  <a:pt x="223371" y="325815"/>
                </a:lnTo>
                <a:lnTo>
                  <a:pt x="217732" y="323622"/>
                </a:lnTo>
                <a:lnTo>
                  <a:pt x="215226" y="324562"/>
                </a:lnTo>
                <a:lnTo>
                  <a:pt x="213973" y="327382"/>
                </a:lnTo>
                <a:lnTo>
                  <a:pt x="214599" y="334587"/>
                </a:lnTo>
                <a:lnTo>
                  <a:pt x="213660" y="338033"/>
                </a:lnTo>
                <a:lnTo>
                  <a:pt x="210214" y="340539"/>
                </a:lnTo>
                <a:lnTo>
                  <a:pt x="175126" y="351191"/>
                </a:lnTo>
                <a:lnTo>
                  <a:pt x="169173" y="350878"/>
                </a:lnTo>
                <a:lnTo>
                  <a:pt x="165101" y="349938"/>
                </a:lnTo>
                <a:lnTo>
                  <a:pt x="161655" y="347119"/>
                </a:lnTo>
                <a:lnTo>
                  <a:pt x="166040" y="347119"/>
                </a:lnTo>
                <a:lnTo>
                  <a:pt x="168860" y="344612"/>
                </a:lnTo>
                <a:lnTo>
                  <a:pt x="164161" y="335840"/>
                </a:lnTo>
                <a:lnTo>
                  <a:pt x="157269" y="311091"/>
                </a:lnTo>
                <a:lnTo>
                  <a:pt x="152256" y="303572"/>
                </a:lnTo>
                <a:lnTo>
                  <a:pt x="144737" y="297933"/>
                </a:lnTo>
                <a:lnTo>
                  <a:pt x="137532" y="296680"/>
                </a:lnTo>
                <a:lnTo>
                  <a:pt x="130953" y="300439"/>
                </a:lnTo>
                <a:lnTo>
                  <a:pt x="125940" y="309838"/>
                </a:lnTo>
                <a:lnTo>
                  <a:pt x="121554" y="301066"/>
                </a:lnTo>
                <a:lnTo>
                  <a:pt x="115915" y="293860"/>
                </a:lnTo>
                <a:lnTo>
                  <a:pt x="101191" y="281015"/>
                </a:lnTo>
                <a:lnTo>
                  <a:pt x="94612" y="273810"/>
                </a:lnTo>
                <a:lnTo>
                  <a:pt x="84273" y="257519"/>
                </a:lnTo>
                <a:lnTo>
                  <a:pt x="78008" y="251880"/>
                </a:lnTo>
                <a:lnTo>
                  <a:pt x="55451" y="246241"/>
                </a:lnTo>
                <a:lnTo>
                  <a:pt x="46679" y="239662"/>
                </a:lnTo>
                <a:lnTo>
                  <a:pt x="41980" y="227444"/>
                </a:lnTo>
                <a:lnTo>
                  <a:pt x="41040" y="218045"/>
                </a:lnTo>
                <a:lnTo>
                  <a:pt x="35401" y="214599"/>
                </a:lnTo>
                <a:lnTo>
                  <a:pt x="28509" y="213033"/>
                </a:lnTo>
                <a:lnTo>
                  <a:pt x="22870" y="208647"/>
                </a:lnTo>
                <a:lnTo>
                  <a:pt x="22556" y="202381"/>
                </a:lnTo>
                <a:lnTo>
                  <a:pt x="29449" y="169800"/>
                </a:lnTo>
                <a:lnTo>
                  <a:pt x="34148" y="155075"/>
                </a:lnTo>
                <a:lnTo>
                  <a:pt x="35401" y="148497"/>
                </a:lnTo>
                <a:lnTo>
                  <a:pt x="34775" y="141918"/>
                </a:lnTo>
                <a:lnTo>
                  <a:pt x="28196" y="119048"/>
                </a:lnTo>
                <a:lnTo>
                  <a:pt x="29135" y="107770"/>
                </a:lnTo>
                <a:lnTo>
                  <a:pt x="28822" y="102130"/>
                </a:lnTo>
                <a:lnTo>
                  <a:pt x="26629" y="97118"/>
                </a:lnTo>
                <a:lnTo>
                  <a:pt x="21930" y="93672"/>
                </a:lnTo>
                <a:lnTo>
                  <a:pt x="10652" y="91479"/>
                </a:lnTo>
                <a:lnTo>
                  <a:pt x="5639" y="88659"/>
                </a:lnTo>
                <a:lnTo>
                  <a:pt x="0" y="79574"/>
                </a:lnTo>
                <a:lnTo>
                  <a:pt x="1253" y="70802"/>
                </a:lnTo>
                <a:lnTo>
                  <a:pt x="6266" y="63283"/>
                </a:lnTo>
                <a:lnTo>
                  <a:pt x="11905" y="57018"/>
                </a:lnTo>
                <a:lnTo>
                  <a:pt x="21617" y="48872"/>
                </a:lnTo>
                <a:lnTo>
                  <a:pt x="28822" y="47306"/>
                </a:lnTo>
                <a:lnTo>
                  <a:pt x="48872" y="54825"/>
                </a:lnTo>
                <a:lnTo>
                  <a:pt x="61090" y="55451"/>
                </a:lnTo>
                <a:lnTo>
                  <a:pt x="66103" y="49185"/>
                </a:lnTo>
                <a:lnTo>
                  <a:pt x="70176" y="40100"/>
                </a:lnTo>
                <a:lnTo>
                  <a:pt x="82080" y="27882"/>
                </a:lnTo>
                <a:lnTo>
                  <a:pt x="84273" y="22556"/>
                </a:lnTo>
                <a:lnTo>
                  <a:pt x="85526" y="16604"/>
                </a:lnTo>
                <a:lnTo>
                  <a:pt x="85840" y="10652"/>
                </a:lnTo>
                <a:lnTo>
                  <a:pt x="95552" y="0"/>
                </a:lnTo>
                <a:lnTo>
                  <a:pt x="115288" y="3446"/>
                </a:lnTo>
                <a:lnTo>
                  <a:pt x="137218" y="10339"/>
                </a:lnTo>
                <a:lnTo>
                  <a:pt x="154762" y="10652"/>
                </a:lnTo>
                <a:lnTo>
                  <a:pt x="184211" y="19737"/>
                </a:lnTo>
                <a:lnTo>
                  <a:pt x="192670" y="24436"/>
                </a:lnTo>
                <a:lnTo>
                  <a:pt x="195802" y="28196"/>
                </a:lnTo>
                <a:lnTo>
                  <a:pt x="201755" y="37594"/>
                </a:lnTo>
                <a:lnTo>
                  <a:pt x="205514" y="40727"/>
                </a:lnTo>
                <a:lnTo>
                  <a:pt x="211153" y="41667"/>
                </a:lnTo>
                <a:lnTo>
                  <a:pt x="235276" y="35401"/>
                </a:lnTo>
                <a:lnTo>
                  <a:pt x="239662" y="35088"/>
                </a:lnTo>
                <a:lnTo>
                  <a:pt x="244048" y="35714"/>
                </a:lnTo>
                <a:lnTo>
                  <a:pt x="250000" y="37594"/>
                </a:lnTo>
                <a:lnTo>
                  <a:pt x="259086" y="44486"/>
                </a:lnTo>
                <a:lnTo>
                  <a:pt x="264725" y="47306"/>
                </a:lnTo>
                <a:lnTo>
                  <a:pt x="270051" y="46993"/>
                </a:lnTo>
                <a:lnTo>
                  <a:pt x="273810" y="40100"/>
                </a:lnTo>
                <a:close/>
              </a:path>
            </a:pathLst>
          </a:custGeom>
          <a:solidFill>
            <a:srgbClr val="FFFF00"/>
          </a:solidFill>
          <a:ln w="12700" cap="rnd">
            <a:solidFill>
              <a:schemeClr val="bg1"/>
            </a:solidFill>
            <a:prstDash val="solid"/>
            <a:round/>
          </a:ln>
        </p:spPr>
        <p:txBody>
          <a:bodyPr rtlCol="0" anchor="ctr"/>
          <a:lstStyle/>
          <a:p>
            <a:endParaRPr lang="vi-VN"/>
          </a:p>
        </p:txBody>
      </p:sp>
      <p:sp>
        <p:nvSpPr>
          <p:cNvPr id="10" name="Freeform: Shape 9">
            <a:extLst>
              <a:ext uri="{FF2B5EF4-FFF2-40B4-BE49-F238E27FC236}">
                <a16:creationId xmlns:a16="http://schemas.microsoft.com/office/drawing/2014/main" id="{E5C2E9D4-27B5-71BD-972E-4E92796CC73E}"/>
              </a:ext>
            </a:extLst>
          </p:cNvPr>
          <p:cNvSpPr/>
          <p:nvPr/>
        </p:nvSpPr>
        <p:spPr>
          <a:xfrm>
            <a:off x="436969" y="590102"/>
            <a:ext cx="616855" cy="801693"/>
          </a:xfrm>
          <a:custGeom>
            <a:avLst/>
            <a:gdLst>
              <a:gd name="connsiteX0" fmla="*/ 608710 w 616855"/>
              <a:gd name="connsiteY0" fmla="*/ 316417 h 801693"/>
              <a:gd name="connsiteX1" fmla="*/ 611530 w 616855"/>
              <a:gd name="connsiteY1" fmla="*/ 377507 h 801693"/>
              <a:gd name="connsiteX2" fmla="*/ 616856 w 616855"/>
              <a:gd name="connsiteY2" fmla="*/ 413848 h 801693"/>
              <a:gd name="connsiteX3" fmla="*/ 616543 w 616855"/>
              <a:gd name="connsiteY3" fmla="*/ 428259 h 801693"/>
              <a:gd name="connsiteX4" fmla="*/ 613410 w 616855"/>
              <a:gd name="connsiteY4" fmla="*/ 442983 h 801693"/>
              <a:gd name="connsiteX5" fmla="*/ 606831 w 616855"/>
              <a:gd name="connsiteY5" fmla="*/ 454575 h 801693"/>
              <a:gd name="connsiteX6" fmla="*/ 598372 w 616855"/>
              <a:gd name="connsiteY6" fmla="*/ 465540 h 801693"/>
              <a:gd name="connsiteX7" fmla="*/ 579262 w 616855"/>
              <a:gd name="connsiteY7" fmla="*/ 482144 h 801693"/>
              <a:gd name="connsiteX8" fmla="*/ 572996 w 616855"/>
              <a:gd name="connsiteY8" fmla="*/ 491229 h 801693"/>
              <a:gd name="connsiteX9" fmla="*/ 569863 w 616855"/>
              <a:gd name="connsiteY9" fmla="*/ 499061 h 801693"/>
              <a:gd name="connsiteX10" fmla="*/ 567670 w 616855"/>
              <a:gd name="connsiteY10" fmla="*/ 509400 h 801693"/>
              <a:gd name="connsiteX11" fmla="*/ 564224 w 616855"/>
              <a:gd name="connsiteY11" fmla="*/ 515039 h 801693"/>
              <a:gd name="connsiteX12" fmla="*/ 559838 w 616855"/>
              <a:gd name="connsiteY12" fmla="*/ 519425 h 801693"/>
              <a:gd name="connsiteX13" fmla="*/ 543547 w 616855"/>
              <a:gd name="connsiteY13" fmla="*/ 526630 h 801693"/>
              <a:gd name="connsiteX14" fmla="*/ 538848 w 616855"/>
              <a:gd name="connsiteY14" fmla="*/ 530703 h 801693"/>
              <a:gd name="connsiteX15" fmla="*/ 535402 w 616855"/>
              <a:gd name="connsiteY15" fmla="*/ 536342 h 801693"/>
              <a:gd name="connsiteX16" fmla="*/ 534775 w 616855"/>
              <a:gd name="connsiteY16" fmla="*/ 541354 h 801693"/>
              <a:gd name="connsiteX17" fmla="*/ 536342 w 616855"/>
              <a:gd name="connsiteY17" fmla="*/ 544801 h 801693"/>
              <a:gd name="connsiteX18" fmla="*/ 541981 w 616855"/>
              <a:gd name="connsiteY18" fmla="*/ 549500 h 801693"/>
              <a:gd name="connsiteX19" fmla="*/ 543234 w 616855"/>
              <a:gd name="connsiteY19" fmla="*/ 554199 h 801693"/>
              <a:gd name="connsiteX20" fmla="*/ 541981 w 616855"/>
              <a:gd name="connsiteY20" fmla="*/ 560465 h 801693"/>
              <a:gd name="connsiteX21" fmla="*/ 542608 w 616855"/>
              <a:gd name="connsiteY21" fmla="*/ 565477 h 801693"/>
              <a:gd name="connsiteX22" fmla="*/ 545740 w 616855"/>
              <a:gd name="connsiteY22" fmla="*/ 570177 h 801693"/>
              <a:gd name="connsiteX23" fmla="*/ 561405 w 616855"/>
              <a:gd name="connsiteY23" fmla="*/ 582395 h 801693"/>
              <a:gd name="connsiteX24" fmla="*/ 564537 w 616855"/>
              <a:gd name="connsiteY24" fmla="*/ 589600 h 801693"/>
              <a:gd name="connsiteX25" fmla="*/ 566104 w 616855"/>
              <a:gd name="connsiteY25" fmla="*/ 599939 h 801693"/>
              <a:gd name="connsiteX26" fmla="*/ 564851 w 616855"/>
              <a:gd name="connsiteY26" fmla="*/ 617482 h 801693"/>
              <a:gd name="connsiteX27" fmla="*/ 562031 w 616855"/>
              <a:gd name="connsiteY27" fmla="*/ 630640 h 801693"/>
              <a:gd name="connsiteX28" fmla="*/ 553886 w 616855"/>
              <a:gd name="connsiteY28" fmla="*/ 648498 h 801693"/>
              <a:gd name="connsiteX29" fmla="*/ 552633 w 616855"/>
              <a:gd name="connsiteY29" fmla="*/ 655077 h 801693"/>
              <a:gd name="connsiteX30" fmla="*/ 553886 w 616855"/>
              <a:gd name="connsiteY30" fmla="*/ 662282 h 801693"/>
              <a:gd name="connsiteX31" fmla="*/ 560151 w 616855"/>
              <a:gd name="connsiteY31" fmla="*/ 679199 h 801693"/>
              <a:gd name="connsiteX32" fmla="*/ 560778 w 616855"/>
              <a:gd name="connsiteY32" fmla="*/ 688285 h 801693"/>
              <a:gd name="connsiteX33" fmla="*/ 557958 w 616855"/>
              <a:gd name="connsiteY33" fmla="*/ 693610 h 801693"/>
              <a:gd name="connsiteX34" fmla="*/ 552006 w 616855"/>
              <a:gd name="connsiteY34" fmla="*/ 696430 h 801693"/>
              <a:gd name="connsiteX35" fmla="*/ 544801 w 616855"/>
              <a:gd name="connsiteY35" fmla="*/ 697683 h 801693"/>
              <a:gd name="connsiteX36" fmla="*/ 536342 w 616855"/>
              <a:gd name="connsiteY36" fmla="*/ 697683 h 801693"/>
              <a:gd name="connsiteX37" fmla="*/ 528510 w 616855"/>
              <a:gd name="connsiteY37" fmla="*/ 696117 h 801693"/>
              <a:gd name="connsiteX38" fmla="*/ 521618 w 616855"/>
              <a:gd name="connsiteY38" fmla="*/ 692671 h 801693"/>
              <a:gd name="connsiteX39" fmla="*/ 515352 w 616855"/>
              <a:gd name="connsiteY39" fmla="*/ 687971 h 801693"/>
              <a:gd name="connsiteX40" fmla="*/ 510026 w 616855"/>
              <a:gd name="connsiteY40" fmla="*/ 684838 h 801693"/>
              <a:gd name="connsiteX41" fmla="*/ 504700 w 616855"/>
              <a:gd name="connsiteY41" fmla="*/ 683272 h 801693"/>
              <a:gd name="connsiteX42" fmla="*/ 500001 w 616855"/>
              <a:gd name="connsiteY42" fmla="*/ 683585 h 801693"/>
              <a:gd name="connsiteX43" fmla="*/ 497181 w 616855"/>
              <a:gd name="connsiteY43" fmla="*/ 686092 h 801693"/>
              <a:gd name="connsiteX44" fmla="*/ 496242 w 616855"/>
              <a:gd name="connsiteY44" fmla="*/ 689538 h 801693"/>
              <a:gd name="connsiteX45" fmla="*/ 496555 w 616855"/>
              <a:gd name="connsiteY45" fmla="*/ 694864 h 801693"/>
              <a:gd name="connsiteX46" fmla="*/ 498121 w 616855"/>
              <a:gd name="connsiteY46" fmla="*/ 701756 h 801693"/>
              <a:gd name="connsiteX47" fmla="*/ 498748 w 616855"/>
              <a:gd name="connsiteY47" fmla="*/ 710214 h 801693"/>
              <a:gd name="connsiteX48" fmla="*/ 497181 w 616855"/>
              <a:gd name="connsiteY48" fmla="*/ 716480 h 801693"/>
              <a:gd name="connsiteX49" fmla="*/ 493422 w 616855"/>
              <a:gd name="connsiteY49" fmla="*/ 720866 h 801693"/>
              <a:gd name="connsiteX50" fmla="*/ 484337 w 616855"/>
              <a:gd name="connsiteY50" fmla="*/ 726505 h 801693"/>
              <a:gd name="connsiteX51" fmla="*/ 480264 w 616855"/>
              <a:gd name="connsiteY51" fmla="*/ 731831 h 801693"/>
              <a:gd name="connsiteX52" fmla="*/ 478384 w 616855"/>
              <a:gd name="connsiteY52" fmla="*/ 738410 h 801693"/>
              <a:gd name="connsiteX53" fmla="*/ 476818 w 616855"/>
              <a:gd name="connsiteY53" fmla="*/ 754387 h 801693"/>
              <a:gd name="connsiteX54" fmla="*/ 471805 w 616855"/>
              <a:gd name="connsiteY54" fmla="*/ 771618 h 801693"/>
              <a:gd name="connsiteX55" fmla="*/ 469926 w 616855"/>
              <a:gd name="connsiteY55" fmla="*/ 786342 h 801693"/>
              <a:gd name="connsiteX56" fmla="*/ 470866 w 616855"/>
              <a:gd name="connsiteY56" fmla="*/ 800754 h 801693"/>
              <a:gd name="connsiteX57" fmla="*/ 467733 w 616855"/>
              <a:gd name="connsiteY57" fmla="*/ 801693 h 801693"/>
              <a:gd name="connsiteX58" fmla="*/ 462720 w 616855"/>
              <a:gd name="connsiteY58" fmla="*/ 801380 h 801693"/>
              <a:gd name="connsiteX59" fmla="*/ 458647 w 616855"/>
              <a:gd name="connsiteY59" fmla="*/ 799814 h 801693"/>
              <a:gd name="connsiteX60" fmla="*/ 452695 w 616855"/>
              <a:gd name="connsiteY60" fmla="*/ 795741 h 801693"/>
              <a:gd name="connsiteX61" fmla="*/ 449249 w 616855"/>
              <a:gd name="connsiteY61" fmla="*/ 793861 h 801693"/>
              <a:gd name="connsiteX62" fmla="*/ 444863 w 616855"/>
              <a:gd name="connsiteY62" fmla="*/ 792608 h 801693"/>
              <a:gd name="connsiteX63" fmla="*/ 437344 w 616855"/>
              <a:gd name="connsiteY63" fmla="*/ 791668 h 801693"/>
              <a:gd name="connsiteX64" fmla="*/ 432645 w 616855"/>
              <a:gd name="connsiteY64" fmla="*/ 789789 h 801693"/>
              <a:gd name="connsiteX65" fmla="*/ 430139 w 616855"/>
              <a:gd name="connsiteY65" fmla="*/ 787596 h 801693"/>
              <a:gd name="connsiteX66" fmla="*/ 423873 w 616855"/>
              <a:gd name="connsiteY66" fmla="*/ 781643 h 801693"/>
              <a:gd name="connsiteX67" fmla="*/ 411655 w 616855"/>
              <a:gd name="connsiteY67" fmla="*/ 766292 h 801693"/>
              <a:gd name="connsiteX68" fmla="*/ 403823 w 616855"/>
              <a:gd name="connsiteY68" fmla="*/ 752821 h 801693"/>
              <a:gd name="connsiteX69" fmla="*/ 390352 w 616855"/>
              <a:gd name="connsiteY69" fmla="*/ 723686 h 801693"/>
              <a:gd name="connsiteX70" fmla="*/ 380953 w 616855"/>
              <a:gd name="connsiteY70" fmla="*/ 703009 h 801693"/>
              <a:gd name="connsiteX71" fmla="*/ 374374 w 616855"/>
              <a:gd name="connsiteY71" fmla="*/ 695490 h 801693"/>
              <a:gd name="connsiteX72" fmla="*/ 363723 w 616855"/>
              <a:gd name="connsiteY72" fmla="*/ 690791 h 801693"/>
              <a:gd name="connsiteX73" fmla="*/ 357457 w 616855"/>
              <a:gd name="connsiteY73" fmla="*/ 691731 h 801693"/>
              <a:gd name="connsiteX74" fmla="*/ 354011 w 616855"/>
              <a:gd name="connsiteY74" fmla="*/ 690164 h 801693"/>
              <a:gd name="connsiteX75" fmla="*/ 350251 w 616855"/>
              <a:gd name="connsiteY75" fmla="*/ 682959 h 801693"/>
              <a:gd name="connsiteX76" fmla="*/ 347118 w 616855"/>
              <a:gd name="connsiteY76" fmla="*/ 674813 h 801693"/>
              <a:gd name="connsiteX77" fmla="*/ 343046 w 616855"/>
              <a:gd name="connsiteY77" fmla="*/ 656956 h 801693"/>
              <a:gd name="connsiteX78" fmla="*/ 338347 w 616855"/>
              <a:gd name="connsiteY78" fmla="*/ 649437 h 801693"/>
              <a:gd name="connsiteX79" fmla="*/ 333961 w 616855"/>
              <a:gd name="connsiteY79" fmla="*/ 646618 h 801693"/>
              <a:gd name="connsiteX80" fmla="*/ 327695 w 616855"/>
              <a:gd name="connsiteY80" fmla="*/ 645678 h 801693"/>
              <a:gd name="connsiteX81" fmla="*/ 324875 w 616855"/>
              <a:gd name="connsiteY81" fmla="*/ 641292 h 801693"/>
              <a:gd name="connsiteX82" fmla="*/ 324875 w 616855"/>
              <a:gd name="connsiteY82" fmla="*/ 636906 h 801693"/>
              <a:gd name="connsiteX83" fmla="*/ 328635 w 616855"/>
              <a:gd name="connsiteY83" fmla="*/ 627821 h 801693"/>
              <a:gd name="connsiteX84" fmla="*/ 329261 w 616855"/>
              <a:gd name="connsiteY84" fmla="*/ 623435 h 801693"/>
              <a:gd name="connsiteX85" fmla="*/ 327068 w 616855"/>
              <a:gd name="connsiteY85" fmla="*/ 618109 h 801693"/>
              <a:gd name="connsiteX86" fmla="*/ 322996 w 616855"/>
              <a:gd name="connsiteY86" fmla="*/ 613096 h 801693"/>
              <a:gd name="connsiteX87" fmla="*/ 317357 w 616855"/>
              <a:gd name="connsiteY87" fmla="*/ 609337 h 801693"/>
              <a:gd name="connsiteX88" fmla="*/ 311091 w 616855"/>
              <a:gd name="connsiteY88" fmla="*/ 606831 h 801693"/>
              <a:gd name="connsiteX89" fmla="*/ 301692 w 616855"/>
              <a:gd name="connsiteY89" fmla="*/ 606518 h 801693"/>
              <a:gd name="connsiteX90" fmla="*/ 293547 w 616855"/>
              <a:gd name="connsiteY90" fmla="*/ 607457 h 801693"/>
              <a:gd name="connsiteX91" fmla="*/ 290101 w 616855"/>
              <a:gd name="connsiteY91" fmla="*/ 605264 h 801693"/>
              <a:gd name="connsiteX92" fmla="*/ 295113 w 616855"/>
              <a:gd name="connsiteY92" fmla="*/ 596806 h 801693"/>
              <a:gd name="connsiteX93" fmla="*/ 302006 w 616855"/>
              <a:gd name="connsiteY93" fmla="*/ 591167 h 801693"/>
              <a:gd name="connsiteX94" fmla="*/ 316417 w 616855"/>
              <a:gd name="connsiteY94" fmla="*/ 587721 h 801693"/>
              <a:gd name="connsiteX95" fmla="*/ 321742 w 616855"/>
              <a:gd name="connsiteY95" fmla="*/ 582395 h 801693"/>
              <a:gd name="connsiteX96" fmla="*/ 323309 w 616855"/>
              <a:gd name="connsiteY96" fmla="*/ 574563 h 801693"/>
              <a:gd name="connsiteX97" fmla="*/ 323622 w 616855"/>
              <a:gd name="connsiteY97" fmla="*/ 553886 h 801693"/>
              <a:gd name="connsiteX98" fmla="*/ 325189 w 616855"/>
              <a:gd name="connsiteY98" fmla="*/ 544487 h 801693"/>
              <a:gd name="connsiteX99" fmla="*/ 339286 w 616855"/>
              <a:gd name="connsiteY99" fmla="*/ 521618 h 801693"/>
              <a:gd name="connsiteX100" fmla="*/ 339913 w 616855"/>
              <a:gd name="connsiteY100" fmla="*/ 516292 h 801693"/>
              <a:gd name="connsiteX101" fmla="*/ 333961 w 616855"/>
              <a:gd name="connsiteY101" fmla="*/ 515039 h 801693"/>
              <a:gd name="connsiteX102" fmla="*/ 325815 w 616855"/>
              <a:gd name="connsiteY102" fmla="*/ 519111 h 801693"/>
              <a:gd name="connsiteX103" fmla="*/ 317357 w 616855"/>
              <a:gd name="connsiteY103" fmla="*/ 524437 h 801693"/>
              <a:gd name="connsiteX104" fmla="*/ 310778 w 616855"/>
              <a:gd name="connsiteY104" fmla="*/ 527570 h 801693"/>
              <a:gd name="connsiteX105" fmla="*/ 330201 w 616855"/>
              <a:gd name="connsiteY105" fmla="*/ 495615 h 801693"/>
              <a:gd name="connsiteX106" fmla="*/ 339286 w 616855"/>
              <a:gd name="connsiteY106" fmla="*/ 487156 h 801693"/>
              <a:gd name="connsiteX107" fmla="*/ 355264 w 616855"/>
              <a:gd name="connsiteY107" fmla="*/ 467106 h 801693"/>
              <a:gd name="connsiteX108" fmla="*/ 363723 w 616855"/>
              <a:gd name="connsiteY108" fmla="*/ 458961 h 801693"/>
              <a:gd name="connsiteX109" fmla="*/ 363723 w 616855"/>
              <a:gd name="connsiteY109" fmla="*/ 453635 h 801693"/>
              <a:gd name="connsiteX110" fmla="*/ 359337 w 616855"/>
              <a:gd name="connsiteY110" fmla="*/ 443923 h 801693"/>
              <a:gd name="connsiteX111" fmla="*/ 358083 w 616855"/>
              <a:gd name="connsiteY111" fmla="*/ 432645 h 801693"/>
              <a:gd name="connsiteX112" fmla="*/ 358397 w 616855"/>
              <a:gd name="connsiteY112" fmla="*/ 401317 h 801693"/>
              <a:gd name="connsiteX113" fmla="*/ 357770 w 616855"/>
              <a:gd name="connsiteY113" fmla="*/ 395991 h 801693"/>
              <a:gd name="connsiteX114" fmla="*/ 355890 w 616855"/>
              <a:gd name="connsiteY114" fmla="*/ 390978 h 801693"/>
              <a:gd name="connsiteX115" fmla="*/ 352444 w 616855"/>
              <a:gd name="connsiteY115" fmla="*/ 385026 h 801693"/>
              <a:gd name="connsiteX116" fmla="*/ 350251 w 616855"/>
              <a:gd name="connsiteY116" fmla="*/ 384086 h 801693"/>
              <a:gd name="connsiteX117" fmla="*/ 348058 w 616855"/>
              <a:gd name="connsiteY117" fmla="*/ 385966 h 801693"/>
              <a:gd name="connsiteX118" fmla="*/ 317043 w 616855"/>
              <a:gd name="connsiteY118" fmla="*/ 399437 h 801693"/>
              <a:gd name="connsiteX119" fmla="*/ 309838 w 616855"/>
              <a:gd name="connsiteY119" fmla="*/ 399750 h 801693"/>
              <a:gd name="connsiteX120" fmla="*/ 304512 w 616855"/>
              <a:gd name="connsiteY120" fmla="*/ 394424 h 801693"/>
              <a:gd name="connsiteX121" fmla="*/ 303259 w 616855"/>
              <a:gd name="connsiteY121" fmla="*/ 385652 h 801693"/>
              <a:gd name="connsiteX122" fmla="*/ 304512 w 616855"/>
              <a:gd name="connsiteY122" fmla="*/ 367169 h 801693"/>
              <a:gd name="connsiteX123" fmla="*/ 301066 w 616855"/>
              <a:gd name="connsiteY123" fmla="*/ 346492 h 801693"/>
              <a:gd name="connsiteX124" fmla="*/ 292607 w 616855"/>
              <a:gd name="connsiteY124" fmla="*/ 339600 h 801693"/>
              <a:gd name="connsiteX125" fmla="*/ 285088 w 616855"/>
              <a:gd name="connsiteY125" fmla="*/ 346805 h 801693"/>
              <a:gd name="connsiteX126" fmla="*/ 284148 w 616855"/>
              <a:gd name="connsiteY126" fmla="*/ 383773 h 801693"/>
              <a:gd name="connsiteX127" fmla="*/ 278823 w 616855"/>
              <a:gd name="connsiteY127" fmla="*/ 398497 h 801693"/>
              <a:gd name="connsiteX128" fmla="*/ 269424 w 616855"/>
              <a:gd name="connsiteY128" fmla="*/ 410715 h 801693"/>
              <a:gd name="connsiteX129" fmla="*/ 256266 w 616855"/>
              <a:gd name="connsiteY129" fmla="*/ 419487 h 801693"/>
              <a:gd name="connsiteX130" fmla="*/ 251567 w 616855"/>
              <a:gd name="connsiteY130" fmla="*/ 420427 h 801693"/>
              <a:gd name="connsiteX131" fmla="*/ 229010 w 616855"/>
              <a:gd name="connsiteY131" fmla="*/ 421053 h 801693"/>
              <a:gd name="connsiteX132" fmla="*/ 226191 w 616855"/>
              <a:gd name="connsiteY132" fmla="*/ 421367 h 801693"/>
              <a:gd name="connsiteX133" fmla="*/ 223058 w 616855"/>
              <a:gd name="connsiteY133" fmla="*/ 416668 h 801693"/>
              <a:gd name="connsiteX134" fmla="*/ 220239 w 616855"/>
              <a:gd name="connsiteY134" fmla="*/ 409462 h 801693"/>
              <a:gd name="connsiteX135" fmla="*/ 218359 w 616855"/>
              <a:gd name="connsiteY135" fmla="*/ 399124 h 801693"/>
              <a:gd name="connsiteX136" fmla="*/ 217419 w 616855"/>
              <a:gd name="connsiteY136" fmla="*/ 388472 h 801693"/>
              <a:gd name="connsiteX137" fmla="*/ 219299 w 616855"/>
              <a:gd name="connsiteY137" fmla="*/ 361843 h 801693"/>
              <a:gd name="connsiteX138" fmla="*/ 215226 w 616855"/>
              <a:gd name="connsiteY138" fmla="*/ 343046 h 801693"/>
              <a:gd name="connsiteX139" fmla="*/ 200815 w 616855"/>
              <a:gd name="connsiteY139" fmla="*/ 309838 h 801693"/>
              <a:gd name="connsiteX140" fmla="*/ 187657 w 616855"/>
              <a:gd name="connsiteY140" fmla="*/ 298559 h 801693"/>
              <a:gd name="connsiteX141" fmla="*/ 168860 w 616855"/>
              <a:gd name="connsiteY141" fmla="*/ 292294 h 801693"/>
              <a:gd name="connsiteX142" fmla="*/ 152882 w 616855"/>
              <a:gd name="connsiteY142" fmla="*/ 283835 h 801693"/>
              <a:gd name="connsiteX143" fmla="*/ 147870 w 616855"/>
              <a:gd name="connsiteY143" fmla="*/ 266605 h 801693"/>
              <a:gd name="connsiteX144" fmla="*/ 148183 w 616855"/>
              <a:gd name="connsiteY144" fmla="*/ 264725 h 801693"/>
              <a:gd name="connsiteX145" fmla="*/ 154762 w 616855"/>
              <a:gd name="connsiteY145" fmla="*/ 254700 h 801693"/>
              <a:gd name="connsiteX146" fmla="*/ 148497 w 616855"/>
              <a:gd name="connsiteY146" fmla="*/ 248747 h 801693"/>
              <a:gd name="connsiteX147" fmla="*/ 137845 w 616855"/>
              <a:gd name="connsiteY147" fmla="*/ 242795 h 801693"/>
              <a:gd name="connsiteX148" fmla="*/ 129073 w 616855"/>
              <a:gd name="connsiteY148" fmla="*/ 235903 h 801693"/>
              <a:gd name="connsiteX149" fmla="*/ 125940 w 616855"/>
              <a:gd name="connsiteY149" fmla="*/ 230890 h 801693"/>
              <a:gd name="connsiteX150" fmla="*/ 121867 w 616855"/>
              <a:gd name="connsiteY150" fmla="*/ 219299 h 801693"/>
              <a:gd name="connsiteX151" fmla="*/ 119048 w 616855"/>
              <a:gd name="connsiteY151" fmla="*/ 214599 h 801693"/>
              <a:gd name="connsiteX152" fmla="*/ 114975 w 616855"/>
              <a:gd name="connsiteY152" fmla="*/ 210840 h 801693"/>
              <a:gd name="connsiteX153" fmla="*/ 101817 w 616855"/>
              <a:gd name="connsiteY153" fmla="*/ 202695 h 801693"/>
              <a:gd name="connsiteX154" fmla="*/ 71429 w 616855"/>
              <a:gd name="connsiteY154" fmla="*/ 172619 h 801693"/>
              <a:gd name="connsiteX155" fmla="*/ 45739 w 616855"/>
              <a:gd name="connsiteY155" fmla="*/ 159775 h 801693"/>
              <a:gd name="connsiteX156" fmla="*/ 37594 w 616855"/>
              <a:gd name="connsiteY156" fmla="*/ 151943 h 801693"/>
              <a:gd name="connsiteX157" fmla="*/ 34775 w 616855"/>
              <a:gd name="connsiteY157" fmla="*/ 142544 h 801693"/>
              <a:gd name="connsiteX158" fmla="*/ 28822 w 616855"/>
              <a:gd name="connsiteY158" fmla="*/ 136592 h 801693"/>
              <a:gd name="connsiteX159" fmla="*/ 21303 w 616855"/>
              <a:gd name="connsiteY159" fmla="*/ 131579 h 801693"/>
              <a:gd name="connsiteX160" fmla="*/ 15038 w 616855"/>
              <a:gd name="connsiteY160" fmla="*/ 124687 h 801693"/>
              <a:gd name="connsiteX161" fmla="*/ 14411 w 616855"/>
              <a:gd name="connsiteY161" fmla="*/ 121867 h 801693"/>
              <a:gd name="connsiteX162" fmla="*/ 15977 w 616855"/>
              <a:gd name="connsiteY162" fmla="*/ 116228 h 801693"/>
              <a:gd name="connsiteX163" fmla="*/ 14411 w 616855"/>
              <a:gd name="connsiteY163" fmla="*/ 111842 h 801693"/>
              <a:gd name="connsiteX164" fmla="*/ 9712 w 616855"/>
              <a:gd name="connsiteY164" fmla="*/ 107456 h 801693"/>
              <a:gd name="connsiteX165" fmla="*/ 5326 w 616855"/>
              <a:gd name="connsiteY165" fmla="*/ 92732 h 801693"/>
              <a:gd name="connsiteX166" fmla="*/ 0 w 616855"/>
              <a:gd name="connsiteY166" fmla="*/ 81767 h 801693"/>
              <a:gd name="connsiteX167" fmla="*/ 4386 w 616855"/>
              <a:gd name="connsiteY167" fmla="*/ 75815 h 801693"/>
              <a:gd name="connsiteX168" fmla="*/ 12218 w 616855"/>
              <a:gd name="connsiteY168" fmla="*/ 71115 h 801693"/>
              <a:gd name="connsiteX169" fmla="*/ 19424 w 616855"/>
              <a:gd name="connsiteY169" fmla="*/ 68922 h 801693"/>
              <a:gd name="connsiteX170" fmla="*/ 28822 w 616855"/>
              <a:gd name="connsiteY170" fmla="*/ 71115 h 801693"/>
              <a:gd name="connsiteX171" fmla="*/ 36028 w 616855"/>
              <a:gd name="connsiteY171" fmla="*/ 74875 h 801693"/>
              <a:gd name="connsiteX172" fmla="*/ 42293 w 616855"/>
              <a:gd name="connsiteY172" fmla="*/ 75815 h 801693"/>
              <a:gd name="connsiteX173" fmla="*/ 47932 w 616855"/>
              <a:gd name="connsiteY173" fmla="*/ 68609 h 801693"/>
              <a:gd name="connsiteX174" fmla="*/ 50125 w 616855"/>
              <a:gd name="connsiteY174" fmla="*/ 60777 h 801693"/>
              <a:gd name="connsiteX175" fmla="*/ 52632 w 616855"/>
              <a:gd name="connsiteY175" fmla="*/ 45113 h 801693"/>
              <a:gd name="connsiteX176" fmla="*/ 57018 w 616855"/>
              <a:gd name="connsiteY176" fmla="*/ 36967 h 801693"/>
              <a:gd name="connsiteX177" fmla="*/ 87719 w 616855"/>
              <a:gd name="connsiteY177" fmla="*/ 4699 h 801693"/>
              <a:gd name="connsiteX178" fmla="*/ 110902 w 616855"/>
              <a:gd name="connsiteY178" fmla="*/ 0 h 801693"/>
              <a:gd name="connsiteX179" fmla="*/ 120301 w 616855"/>
              <a:gd name="connsiteY179" fmla="*/ 313 h 801693"/>
              <a:gd name="connsiteX180" fmla="*/ 144424 w 616855"/>
              <a:gd name="connsiteY180" fmla="*/ 6266 h 801693"/>
              <a:gd name="connsiteX181" fmla="*/ 165727 w 616855"/>
              <a:gd name="connsiteY181" fmla="*/ 4073 h 801693"/>
              <a:gd name="connsiteX182" fmla="*/ 171993 w 616855"/>
              <a:gd name="connsiteY182" fmla="*/ 6266 h 801693"/>
              <a:gd name="connsiteX183" fmla="*/ 177945 w 616855"/>
              <a:gd name="connsiteY183" fmla="*/ 15664 h 801693"/>
              <a:gd name="connsiteX184" fmla="*/ 183898 w 616855"/>
              <a:gd name="connsiteY184" fmla="*/ 20363 h 801693"/>
              <a:gd name="connsiteX185" fmla="*/ 191103 w 616855"/>
              <a:gd name="connsiteY185" fmla="*/ 23496 h 801693"/>
              <a:gd name="connsiteX186" fmla="*/ 195176 w 616855"/>
              <a:gd name="connsiteY186" fmla="*/ 31328 h 801693"/>
              <a:gd name="connsiteX187" fmla="*/ 223685 w 616855"/>
              <a:gd name="connsiteY187" fmla="*/ 64223 h 801693"/>
              <a:gd name="connsiteX188" fmla="*/ 231517 w 616855"/>
              <a:gd name="connsiteY188" fmla="*/ 69862 h 801693"/>
              <a:gd name="connsiteX189" fmla="*/ 247807 w 616855"/>
              <a:gd name="connsiteY189" fmla="*/ 74248 h 801693"/>
              <a:gd name="connsiteX190" fmla="*/ 262845 w 616855"/>
              <a:gd name="connsiteY190" fmla="*/ 83960 h 801693"/>
              <a:gd name="connsiteX191" fmla="*/ 279762 w 616855"/>
              <a:gd name="connsiteY191" fmla="*/ 98998 h 801693"/>
              <a:gd name="connsiteX192" fmla="*/ 289788 w 616855"/>
              <a:gd name="connsiteY192" fmla="*/ 112469 h 801693"/>
              <a:gd name="connsiteX193" fmla="*/ 296993 w 616855"/>
              <a:gd name="connsiteY193" fmla="*/ 128133 h 801693"/>
              <a:gd name="connsiteX194" fmla="*/ 300439 w 616855"/>
              <a:gd name="connsiteY194" fmla="*/ 145050 h 801693"/>
              <a:gd name="connsiteX195" fmla="*/ 300439 w 616855"/>
              <a:gd name="connsiteY195" fmla="*/ 157582 h 801693"/>
              <a:gd name="connsiteX196" fmla="*/ 305452 w 616855"/>
              <a:gd name="connsiteY196" fmla="*/ 163847 h 801693"/>
              <a:gd name="connsiteX197" fmla="*/ 308898 w 616855"/>
              <a:gd name="connsiteY197" fmla="*/ 170113 h 801693"/>
              <a:gd name="connsiteX198" fmla="*/ 315477 w 616855"/>
              <a:gd name="connsiteY198" fmla="*/ 170113 h 801693"/>
              <a:gd name="connsiteX199" fmla="*/ 327695 w 616855"/>
              <a:gd name="connsiteY199" fmla="*/ 166980 h 801693"/>
              <a:gd name="connsiteX200" fmla="*/ 335840 w 616855"/>
              <a:gd name="connsiteY200" fmla="*/ 171366 h 801693"/>
              <a:gd name="connsiteX201" fmla="*/ 339286 w 616855"/>
              <a:gd name="connsiteY201" fmla="*/ 181391 h 801693"/>
              <a:gd name="connsiteX202" fmla="*/ 341793 w 616855"/>
              <a:gd name="connsiteY202" fmla="*/ 192983 h 801693"/>
              <a:gd name="connsiteX203" fmla="*/ 346805 w 616855"/>
              <a:gd name="connsiteY203" fmla="*/ 201441 h 801693"/>
              <a:gd name="connsiteX204" fmla="*/ 354324 w 616855"/>
              <a:gd name="connsiteY204" fmla="*/ 202068 h 801693"/>
              <a:gd name="connsiteX205" fmla="*/ 391918 w 616855"/>
              <a:gd name="connsiteY205" fmla="*/ 196742 h 801693"/>
              <a:gd name="connsiteX206" fmla="*/ 403196 w 616855"/>
              <a:gd name="connsiteY206" fmla="*/ 200188 h 801693"/>
              <a:gd name="connsiteX207" fmla="*/ 415414 w 616855"/>
              <a:gd name="connsiteY207" fmla="*/ 208334 h 801693"/>
              <a:gd name="connsiteX208" fmla="*/ 434211 w 616855"/>
              <a:gd name="connsiteY208" fmla="*/ 225251 h 801693"/>
              <a:gd name="connsiteX209" fmla="*/ 450189 w 616855"/>
              <a:gd name="connsiteY209" fmla="*/ 223998 h 801693"/>
              <a:gd name="connsiteX210" fmla="*/ 487156 w 616855"/>
              <a:gd name="connsiteY210" fmla="*/ 242482 h 801693"/>
              <a:gd name="connsiteX211" fmla="*/ 495615 w 616855"/>
              <a:gd name="connsiteY211" fmla="*/ 239662 h 801693"/>
              <a:gd name="connsiteX212" fmla="*/ 487783 w 616855"/>
              <a:gd name="connsiteY212" fmla="*/ 232770 h 801693"/>
              <a:gd name="connsiteX213" fmla="*/ 486530 w 616855"/>
              <a:gd name="connsiteY213" fmla="*/ 229637 h 801693"/>
              <a:gd name="connsiteX214" fmla="*/ 488096 w 616855"/>
              <a:gd name="connsiteY214" fmla="*/ 227131 h 801693"/>
              <a:gd name="connsiteX215" fmla="*/ 512532 w 616855"/>
              <a:gd name="connsiteY215" fmla="*/ 195802 h 801693"/>
              <a:gd name="connsiteX216" fmla="*/ 518798 w 616855"/>
              <a:gd name="connsiteY216" fmla="*/ 192043 h 801693"/>
              <a:gd name="connsiteX217" fmla="*/ 528197 w 616855"/>
              <a:gd name="connsiteY217" fmla="*/ 192043 h 801693"/>
              <a:gd name="connsiteX218" fmla="*/ 537595 w 616855"/>
              <a:gd name="connsiteY218" fmla="*/ 195802 h 801693"/>
              <a:gd name="connsiteX219" fmla="*/ 544801 w 616855"/>
              <a:gd name="connsiteY219" fmla="*/ 202068 h 801693"/>
              <a:gd name="connsiteX220" fmla="*/ 547620 w 616855"/>
              <a:gd name="connsiteY220" fmla="*/ 209587 h 801693"/>
              <a:gd name="connsiteX221" fmla="*/ 548873 w 616855"/>
              <a:gd name="connsiteY221" fmla="*/ 220552 h 801693"/>
              <a:gd name="connsiteX222" fmla="*/ 551693 w 616855"/>
              <a:gd name="connsiteY222" fmla="*/ 227131 h 801693"/>
              <a:gd name="connsiteX223" fmla="*/ 562344 w 616855"/>
              <a:gd name="connsiteY223" fmla="*/ 236216 h 801693"/>
              <a:gd name="connsiteX224" fmla="*/ 567044 w 616855"/>
              <a:gd name="connsiteY224" fmla="*/ 242168 h 801693"/>
              <a:gd name="connsiteX225" fmla="*/ 569550 w 616855"/>
              <a:gd name="connsiteY225" fmla="*/ 250000 h 801693"/>
              <a:gd name="connsiteX226" fmla="*/ 570803 w 616855"/>
              <a:gd name="connsiteY226" fmla="*/ 259086 h 801693"/>
              <a:gd name="connsiteX227" fmla="*/ 571116 w 616855"/>
              <a:gd name="connsiteY227" fmla="*/ 268798 h 801693"/>
              <a:gd name="connsiteX228" fmla="*/ 572683 w 616855"/>
              <a:gd name="connsiteY228" fmla="*/ 270991 h 801693"/>
              <a:gd name="connsiteX229" fmla="*/ 580515 w 616855"/>
              <a:gd name="connsiteY229" fmla="*/ 276316 h 801693"/>
              <a:gd name="connsiteX230" fmla="*/ 584274 w 616855"/>
              <a:gd name="connsiteY230" fmla="*/ 277256 h 801693"/>
              <a:gd name="connsiteX231" fmla="*/ 586154 w 616855"/>
              <a:gd name="connsiteY231" fmla="*/ 279136 h 801693"/>
              <a:gd name="connsiteX232" fmla="*/ 605891 w 616855"/>
              <a:gd name="connsiteY232" fmla="*/ 313597 h 801693"/>
              <a:gd name="connsiteX233" fmla="*/ 608710 w 616855"/>
              <a:gd name="connsiteY233" fmla="*/ 316417 h 80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616855" h="801693">
                <a:moveTo>
                  <a:pt x="608710" y="316417"/>
                </a:moveTo>
                <a:lnTo>
                  <a:pt x="611530" y="377507"/>
                </a:lnTo>
                <a:lnTo>
                  <a:pt x="616856" y="413848"/>
                </a:lnTo>
                <a:lnTo>
                  <a:pt x="616543" y="428259"/>
                </a:lnTo>
                <a:lnTo>
                  <a:pt x="613410" y="442983"/>
                </a:lnTo>
                <a:lnTo>
                  <a:pt x="606831" y="454575"/>
                </a:lnTo>
                <a:lnTo>
                  <a:pt x="598372" y="465540"/>
                </a:lnTo>
                <a:lnTo>
                  <a:pt x="579262" y="482144"/>
                </a:lnTo>
                <a:lnTo>
                  <a:pt x="572996" y="491229"/>
                </a:lnTo>
                <a:lnTo>
                  <a:pt x="569863" y="499061"/>
                </a:lnTo>
                <a:lnTo>
                  <a:pt x="567670" y="509400"/>
                </a:lnTo>
                <a:lnTo>
                  <a:pt x="564224" y="515039"/>
                </a:lnTo>
                <a:lnTo>
                  <a:pt x="559838" y="519425"/>
                </a:lnTo>
                <a:lnTo>
                  <a:pt x="543547" y="526630"/>
                </a:lnTo>
                <a:lnTo>
                  <a:pt x="538848" y="530703"/>
                </a:lnTo>
                <a:lnTo>
                  <a:pt x="535402" y="536342"/>
                </a:lnTo>
                <a:lnTo>
                  <a:pt x="534775" y="541354"/>
                </a:lnTo>
                <a:lnTo>
                  <a:pt x="536342" y="544801"/>
                </a:lnTo>
                <a:lnTo>
                  <a:pt x="541981" y="549500"/>
                </a:lnTo>
                <a:lnTo>
                  <a:pt x="543234" y="554199"/>
                </a:lnTo>
                <a:lnTo>
                  <a:pt x="541981" y="560465"/>
                </a:lnTo>
                <a:lnTo>
                  <a:pt x="542608" y="565477"/>
                </a:lnTo>
                <a:lnTo>
                  <a:pt x="545740" y="570177"/>
                </a:lnTo>
                <a:lnTo>
                  <a:pt x="561405" y="582395"/>
                </a:lnTo>
                <a:lnTo>
                  <a:pt x="564537" y="589600"/>
                </a:lnTo>
                <a:lnTo>
                  <a:pt x="566104" y="599939"/>
                </a:lnTo>
                <a:lnTo>
                  <a:pt x="564851" y="617482"/>
                </a:lnTo>
                <a:lnTo>
                  <a:pt x="562031" y="630640"/>
                </a:lnTo>
                <a:lnTo>
                  <a:pt x="553886" y="648498"/>
                </a:lnTo>
                <a:lnTo>
                  <a:pt x="552633" y="655077"/>
                </a:lnTo>
                <a:lnTo>
                  <a:pt x="553886" y="662282"/>
                </a:lnTo>
                <a:lnTo>
                  <a:pt x="560151" y="679199"/>
                </a:lnTo>
                <a:lnTo>
                  <a:pt x="560778" y="688285"/>
                </a:lnTo>
                <a:lnTo>
                  <a:pt x="557958" y="693610"/>
                </a:lnTo>
                <a:lnTo>
                  <a:pt x="552006" y="696430"/>
                </a:lnTo>
                <a:lnTo>
                  <a:pt x="544801" y="697683"/>
                </a:lnTo>
                <a:lnTo>
                  <a:pt x="536342" y="697683"/>
                </a:lnTo>
                <a:lnTo>
                  <a:pt x="528510" y="696117"/>
                </a:lnTo>
                <a:lnTo>
                  <a:pt x="521618" y="692671"/>
                </a:lnTo>
                <a:lnTo>
                  <a:pt x="515352" y="687971"/>
                </a:lnTo>
                <a:lnTo>
                  <a:pt x="510026" y="684838"/>
                </a:lnTo>
                <a:lnTo>
                  <a:pt x="504700" y="683272"/>
                </a:lnTo>
                <a:lnTo>
                  <a:pt x="500001" y="683585"/>
                </a:lnTo>
                <a:lnTo>
                  <a:pt x="497181" y="686092"/>
                </a:lnTo>
                <a:lnTo>
                  <a:pt x="496242" y="689538"/>
                </a:lnTo>
                <a:lnTo>
                  <a:pt x="496555" y="694864"/>
                </a:lnTo>
                <a:lnTo>
                  <a:pt x="498121" y="701756"/>
                </a:lnTo>
                <a:lnTo>
                  <a:pt x="498748" y="710214"/>
                </a:lnTo>
                <a:lnTo>
                  <a:pt x="497181" y="716480"/>
                </a:lnTo>
                <a:lnTo>
                  <a:pt x="493422" y="720866"/>
                </a:lnTo>
                <a:lnTo>
                  <a:pt x="484337" y="726505"/>
                </a:lnTo>
                <a:lnTo>
                  <a:pt x="480264" y="731831"/>
                </a:lnTo>
                <a:lnTo>
                  <a:pt x="478384" y="738410"/>
                </a:lnTo>
                <a:lnTo>
                  <a:pt x="476818" y="754387"/>
                </a:lnTo>
                <a:lnTo>
                  <a:pt x="471805" y="771618"/>
                </a:lnTo>
                <a:lnTo>
                  <a:pt x="469926" y="786342"/>
                </a:lnTo>
                <a:lnTo>
                  <a:pt x="470866" y="800754"/>
                </a:lnTo>
                <a:lnTo>
                  <a:pt x="467733" y="801693"/>
                </a:lnTo>
                <a:lnTo>
                  <a:pt x="462720" y="801380"/>
                </a:lnTo>
                <a:lnTo>
                  <a:pt x="458647" y="799814"/>
                </a:lnTo>
                <a:lnTo>
                  <a:pt x="452695" y="795741"/>
                </a:lnTo>
                <a:lnTo>
                  <a:pt x="449249" y="793861"/>
                </a:lnTo>
                <a:lnTo>
                  <a:pt x="444863" y="792608"/>
                </a:lnTo>
                <a:lnTo>
                  <a:pt x="437344" y="791668"/>
                </a:lnTo>
                <a:lnTo>
                  <a:pt x="432645" y="789789"/>
                </a:lnTo>
                <a:lnTo>
                  <a:pt x="430139" y="787596"/>
                </a:lnTo>
                <a:lnTo>
                  <a:pt x="423873" y="781643"/>
                </a:lnTo>
                <a:lnTo>
                  <a:pt x="411655" y="766292"/>
                </a:lnTo>
                <a:lnTo>
                  <a:pt x="403823" y="752821"/>
                </a:lnTo>
                <a:lnTo>
                  <a:pt x="390352" y="723686"/>
                </a:lnTo>
                <a:lnTo>
                  <a:pt x="380953" y="703009"/>
                </a:lnTo>
                <a:lnTo>
                  <a:pt x="374374" y="695490"/>
                </a:lnTo>
                <a:lnTo>
                  <a:pt x="363723" y="690791"/>
                </a:lnTo>
                <a:lnTo>
                  <a:pt x="357457" y="691731"/>
                </a:lnTo>
                <a:lnTo>
                  <a:pt x="354011" y="690164"/>
                </a:lnTo>
                <a:lnTo>
                  <a:pt x="350251" y="682959"/>
                </a:lnTo>
                <a:lnTo>
                  <a:pt x="347118" y="674813"/>
                </a:lnTo>
                <a:lnTo>
                  <a:pt x="343046" y="656956"/>
                </a:lnTo>
                <a:lnTo>
                  <a:pt x="338347" y="649437"/>
                </a:lnTo>
                <a:lnTo>
                  <a:pt x="333961" y="646618"/>
                </a:lnTo>
                <a:lnTo>
                  <a:pt x="327695" y="645678"/>
                </a:lnTo>
                <a:lnTo>
                  <a:pt x="324875" y="641292"/>
                </a:lnTo>
                <a:lnTo>
                  <a:pt x="324875" y="636906"/>
                </a:lnTo>
                <a:lnTo>
                  <a:pt x="328635" y="627821"/>
                </a:lnTo>
                <a:lnTo>
                  <a:pt x="329261" y="623435"/>
                </a:lnTo>
                <a:lnTo>
                  <a:pt x="327068" y="618109"/>
                </a:lnTo>
                <a:lnTo>
                  <a:pt x="322996" y="613096"/>
                </a:lnTo>
                <a:lnTo>
                  <a:pt x="317357" y="609337"/>
                </a:lnTo>
                <a:lnTo>
                  <a:pt x="311091" y="606831"/>
                </a:lnTo>
                <a:lnTo>
                  <a:pt x="301692" y="606518"/>
                </a:lnTo>
                <a:lnTo>
                  <a:pt x="293547" y="607457"/>
                </a:lnTo>
                <a:lnTo>
                  <a:pt x="290101" y="605264"/>
                </a:lnTo>
                <a:lnTo>
                  <a:pt x="295113" y="596806"/>
                </a:lnTo>
                <a:lnTo>
                  <a:pt x="302006" y="591167"/>
                </a:lnTo>
                <a:lnTo>
                  <a:pt x="316417" y="587721"/>
                </a:lnTo>
                <a:lnTo>
                  <a:pt x="321742" y="582395"/>
                </a:lnTo>
                <a:lnTo>
                  <a:pt x="323309" y="574563"/>
                </a:lnTo>
                <a:lnTo>
                  <a:pt x="323622" y="553886"/>
                </a:lnTo>
                <a:lnTo>
                  <a:pt x="325189" y="544487"/>
                </a:lnTo>
                <a:lnTo>
                  <a:pt x="339286" y="521618"/>
                </a:lnTo>
                <a:lnTo>
                  <a:pt x="339913" y="516292"/>
                </a:lnTo>
                <a:lnTo>
                  <a:pt x="333961" y="515039"/>
                </a:lnTo>
                <a:lnTo>
                  <a:pt x="325815" y="519111"/>
                </a:lnTo>
                <a:lnTo>
                  <a:pt x="317357" y="524437"/>
                </a:lnTo>
                <a:lnTo>
                  <a:pt x="310778" y="527570"/>
                </a:lnTo>
                <a:lnTo>
                  <a:pt x="330201" y="495615"/>
                </a:lnTo>
                <a:lnTo>
                  <a:pt x="339286" y="487156"/>
                </a:lnTo>
                <a:lnTo>
                  <a:pt x="355264" y="467106"/>
                </a:lnTo>
                <a:lnTo>
                  <a:pt x="363723" y="458961"/>
                </a:lnTo>
                <a:lnTo>
                  <a:pt x="363723" y="453635"/>
                </a:lnTo>
                <a:lnTo>
                  <a:pt x="359337" y="443923"/>
                </a:lnTo>
                <a:lnTo>
                  <a:pt x="358083" y="432645"/>
                </a:lnTo>
                <a:lnTo>
                  <a:pt x="358397" y="401317"/>
                </a:lnTo>
                <a:lnTo>
                  <a:pt x="357770" y="395991"/>
                </a:lnTo>
                <a:lnTo>
                  <a:pt x="355890" y="390978"/>
                </a:lnTo>
                <a:lnTo>
                  <a:pt x="352444" y="385026"/>
                </a:lnTo>
                <a:lnTo>
                  <a:pt x="350251" y="384086"/>
                </a:lnTo>
                <a:lnTo>
                  <a:pt x="348058" y="385966"/>
                </a:lnTo>
                <a:lnTo>
                  <a:pt x="317043" y="399437"/>
                </a:lnTo>
                <a:lnTo>
                  <a:pt x="309838" y="399750"/>
                </a:lnTo>
                <a:lnTo>
                  <a:pt x="304512" y="394424"/>
                </a:lnTo>
                <a:lnTo>
                  <a:pt x="303259" y="385652"/>
                </a:lnTo>
                <a:lnTo>
                  <a:pt x="304512" y="367169"/>
                </a:lnTo>
                <a:lnTo>
                  <a:pt x="301066" y="346492"/>
                </a:lnTo>
                <a:lnTo>
                  <a:pt x="292607" y="339600"/>
                </a:lnTo>
                <a:lnTo>
                  <a:pt x="285088" y="346805"/>
                </a:lnTo>
                <a:lnTo>
                  <a:pt x="284148" y="383773"/>
                </a:lnTo>
                <a:lnTo>
                  <a:pt x="278823" y="398497"/>
                </a:lnTo>
                <a:lnTo>
                  <a:pt x="269424" y="410715"/>
                </a:lnTo>
                <a:lnTo>
                  <a:pt x="256266" y="419487"/>
                </a:lnTo>
                <a:lnTo>
                  <a:pt x="251567" y="420427"/>
                </a:lnTo>
                <a:lnTo>
                  <a:pt x="229010" y="421053"/>
                </a:lnTo>
                <a:lnTo>
                  <a:pt x="226191" y="421367"/>
                </a:lnTo>
                <a:lnTo>
                  <a:pt x="223058" y="416668"/>
                </a:lnTo>
                <a:lnTo>
                  <a:pt x="220239" y="409462"/>
                </a:lnTo>
                <a:lnTo>
                  <a:pt x="218359" y="399124"/>
                </a:lnTo>
                <a:lnTo>
                  <a:pt x="217419" y="388472"/>
                </a:lnTo>
                <a:lnTo>
                  <a:pt x="219299" y="361843"/>
                </a:lnTo>
                <a:lnTo>
                  <a:pt x="215226" y="343046"/>
                </a:lnTo>
                <a:lnTo>
                  <a:pt x="200815" y="309838"/>
                </a:lnTo>
                <a:lnTo>
                  <a:pt x="187657" y="298559"/>
                </a:lnTo>
                <a:lnTo>
                  <a:pt x="168860" y="292294"/>
                </a:lnTo>
                <a:lnTo>
                  <a:pt x="152882" y="283835"/>
                </a:lnTo>
                <a:lnTo>
                  <a:pt x="147870" y="266605"/>
                </a:lnTo>
                <a:lnTo>
                  <a:pt x="148183" y="264725"/>
                </a:lnTo>
                <a:lnTo>
                  <a:pt x="154762" y="254700"/>
                </a:lnTo>
                <a:lnTo>
                  <a:pt x="148497" y="248747"/>
                </a:lnTo>
                <a:lnTo>
                  <a:pt x="137845" y="242795"/>
                </a:lnTo>
                <a:lnTo>
                  <a:pt x="129073" y="235903"/>
                </a:lnTo>
                <a:lnTo>
                  <a:pt x="125940" y="230890"/>
                </a:lnTo>
                <a:lnTo>
                  <a:pt x="121867" y="219299"/>
                </a:lnTo>
                <a:lnTo>
                  <a:pt x="119048" y="214599"/>
                </a:lnTo>
                <a:lnTo>
                  <a:pt x="114975" y="210840"/>
                </a:lnTo>
                <a:lnTo>
                  <a:pt x="101817" y="202695"/>
                </a:lnTo>
                <a:lnTo>
                  <a:pt x="71429" y="172619"/>
                </a:lnTo>
                <a:lnTo>
                  <a:pt x="45739" y="159775"/>
                </a:lnTo>
                <a:lnTo>
                  <a:pt x="37594" y="151943"/>
                </a:lnTo>
                <a:lnTo>
                  <a:pt x="34775" y="142544"/>
                </a:lnTo>
                <a:lnTo>
                  <a:pt x="28822" y="136592"/>
                </a:lnTo>
                <a:lnTo>
                  <a:pt x="21303" y="131579"/>
                </a:lnTo>
                <a:lnTo>
                  <a:pt x="15038" y="124687"/>
                </a:lnTo>
                <a:lnTo>
                  <a:pt x="14411" y="121867"/>
                </a:lnTo>
                <a:lnTo>
                  <a:pt x="15977" y="116228"/>
                </a:lnTo>
                <a:lnTo>
                  <a:pt x="14411" y="111842"/>
                </a:lnTo>
                <a:lnTo>
                  <a:pt x="9712" y="107456"/>
                </a:lnTo>
                <a:lnTo>
                  <a:pt x="5326" y="92732"/>
                </a:lnTo>
                <a:lnTo>
                  <a:pt x="0" y="81767"/>
                </a:lnTo>
                <a:lnTo>
                  <a:pt x="4386" y="75815"/>
                </a:lnTo>
                <a:lnTo>
                  <a:pt x="12218" y="71115"/>
                </a:lnTo>
                <a:lnTo>
                  <a:pt x="19424" y="68922"/>
                </a:lnTo>
                <a:lnTo>
                  <a:pt x="28822" y="71115"/>
                </a:lnTo>
                <a:lnTo>
                  <a:pt x="36028" y="74875"/>
                </a:lnTo>
                <a:lnTo>
                  <a:pt x="42293" y="75815"/>
                </a:lnTo>
                <a:lnTo>
                  <a:pt x="47932" y="68609"/>
                </a:lnTo>
                <a:lnTo>
                  <a:pt x="50125" y="60777"/>
                </a:lnTo>
                <a:lnTo>
                  <a:pt x="52632" y="45113"/>
                </a:lnTo>
                <a:lnTo>
                  <a:pt x="57018" y="36967"/>
                </a:lnTo>
                <a:lnTo>
                  <a:pt x="87719" y="4699"/>
                </a:lnTo>
                <a:lnTo>
                  <a:pt x="110902" y="0"/>
                </a:lnTo>
                <a:lnTo>
                  <a:pt x="120301" y="313"/>
                </a:lnTo>
                <a:lnTo>
                  <a:pt x="144424" y="6266"/>
                </a:lnTo>
                <a:lnTo>
                  <a:pt x="165727" y="4073"/>
                </a:lnTo>
                <a:lnTo>
                  <a:pt x="171993" y="6266"/>
                </a:lnTo>
                <a:lnTo>
                  <a:pt x="177945" y="15664"/>
                </a:lnTo>
                <a:lnTo>
                  <a:pt x="183898" y="20363"/>
                </a:lnTo>
                <a:lnTo>
                  <a:pt x="191103" y="23496"/>
                </a:lnTo>
                <a:lnTo>
                  <a:pt x="195176" y="31328"/>
                </a:lnTo>
                <a:lnTo>
                  <a:pt x="223685" y="64223"/>
                </a:lnTo>
                <a:lnTo>
                  <a:pt x="231517" y="69862"/>
                </a:lnTo>
                <a:lnTo>
                  <a:pt x="247807" y="74248"/>
                </a:lnTo>
                <a:lnTo>
                  <a:pt x="262845" y="83960"/>
                </a:lnTo>
                <a:lnTo>
                  <a:pt x="279762" y="98998"/>
                </a:lnTo>
                <a:lnTo>
                  <a:pt x="289788" y="112469"/>
                </a:lnTo>
                <a:lnTo>
                  <a:pt x="296993" y="128133"/>
                </a:lnTo>
                <a:lnTo>
                  <a:pt x="300439" y="145050"/>
                </a:lnTo>
                <a:lnTo>
                  <a:pt x="300439" y="157582"/>
                </a:lnTo>
                <a:lnTo>
                  <a:pt x="305452" y="163847"/>
                </a:lnTo>
                <a:lnTo>
                  <a:pt x="308898" y="170113"/>
                </a:lnTo>
                <a:lnTo>
                  <a:pt x="315477" y="170113"/>
                </a:lnTo>
                <a:lnTo>
                  <a:pt x="327695" y="166980"/>
                </a:lnTo>
                <a:lnTo>
                  <a:pt x="335840" y="171366"/>
                </a:lnTo>
                <a:lnTo>
                  <a:pt x="339286" y="181391"/>
                </a:lnTo>
                <a:lnTo>
                  <a:pt x="341793" y="192983"/>
                </a:lnTo>
                <a:lnTo>
                  <a:pt x="346805" y="201441"/>
                </a:lnTo>
                <a:lnTo>
                  <a:pt x="354324" y="202068"/>
                </a:lnTo>
                <a:lnTo>
                  <a:pt x="391918" y="196742"/>
                </a:lnTo>
                <a:lnTo>
                  <a:pt x="403196" y="200188"/>
                </a:lnTo>
                <a:lnTo>
                  <a:pt x="415414" y="208334"/>
                </a:lnTo>
                <a:lnTo>
                  <a:pt x="434211" y="225251"/>
                </a:lnTo>
                <a:lnTo>
                  <a:pt x="450189" y="223998"/>
                </a:lnTo>
                <a:lnTo>
                  <a:pt x="487156" y="242482"/>
                </a:lnTo>
                <a:lnTo>
                  <a:pt x="495615" y="239662"/>
                </a:lnTo>
                <a:lnTo>
                  <a:pt x="487783" y="232770"/>
                </a:lnTo>
                <a:lnTo>
                  <a:pt x="486530" y="229637"/>
                </a:lnTo>
                <a:lnTo>
                  <a:pt x="488096" y="227131"/>
                </a:lnTo>
                <a:lnTo>
                  <a:pt x="512532" y="195802"/>
                </a:lnTo>
                <a:lnTo>
                  <a:pt x="518798" y="192043"/>
                </a:lnTo>
                <a:lnTo>
                  <a:pt x="528197" y="192043"/>
                </a:lnTo>
                <a:lnTo>
                  <a:pt x="537595" y="195802"/>
                </a:lnTo>
                <a:lnTo>
                  <a:pt x="544801" y="202068"/>
                </a:lnTo>
                <a:lnTo>
                  <a:pt x="547620" y="209587"/>
                </a:lnTo>
                <a:lnTo>
                  <a:pt x="548873" y="220552"/>
                </a:lnTo>
                <a:lnTo>
                  <a:pt x="551693" y="227131"/>
                </a:lnTo>
                <a:lnTo>
                  <a:pt x="562344" y="236216"/>
                </a:lnTo>
                <a:lnTo>
                  <a:pt x="567044" y="242168"/>
                </a:lnTo>
                <a:lnTo>
                  <a:pt x="569550" y="250000"/>
                </a:lnTo>
                <a:lnTo>
                  <a:pt x="570803" y="259086"/>
                </a:lnTo>
                <a:lnTo>
                  <a:pt x="571116" y="268798"/>
                </a:lnTo>
                <a:lnTo>
                  <a:pt x="572683" y="270991"/>
                </a:lnTo>
                <a:lnTo>
                  <a:pt x="580515" y="276316"/>
                </a:lnTo>
                <a:lnTo>
                  <a:pt x="584274" y="277256"/>
                </a:lnTo>
                <a:lnTo>
                  <a:pt x="586154" y="279136"/>
                </a:lnTo>
                <a:lnTo>
                  <a:pt x="605891" y="313597"/>
                </a:lnTo>
                <a:lnTo>
                  <a:pt x="608710" y="316417"/>
                </a:lnTo>
                <a:close/>
              </a:path>
            </a:pathLst>
          </a:custGeom>
          <a:solidFill>
            <a:srgbClr val="FFFF00"/>
          </a:solidFill>
          <a:ln w="12700" cap="rnd">
            <a:solidFill>
              <a:schemeClr val="bg1">
                <a:lumMod val="75000"/>
                <a:lumOff val="25000"/>
              </a:schemeClr>
            </a:solidFill>
            <a:prstDash val="solid"/>
            <a:round/>
          </a:ln>
        </p:spPr>
        <p:txBody>
          <a:bodyPr rtlCol="0" anchor="ctr"/>
          <a:lstStyle/>
          <a:p>
            <a:endParaRPr lang="vi-VN"/>
          </a:p>
        </p:txBody>
      </p:sp>
      <p:sp>
        <p:nvSpPr>
          <p:cNvPr id="11" name="Freeform: Shape 10">
            <a:extLst>
              <a:ext uri="{FF2B5EF4-FFF2-40B4-BE49-F238E27FC236}">
                <a16:creationId xmlns:a16="http://schemas.microsoft.com/office/drawing/2014/main" id="{2E3FDA44-E837-ED09-29BF-A30F563A7A19}"/>
              </a:ext>
            </a:extLst>
          </p:cNvPr>
          <p:cNvSpPr/>
          <p:nvPr/>
        </p:nvSpPr>
        <p:spPr>
          <a:xfrm>
            <a:off x="1869616" y="521493"/>
            <a:ext cx="328008" cy="434211"/>
          </a:xfrm>
          <a:custGeom>
            <a:avLst/>
            <a:gdLst>
              <a:gd name="connsiteX0" fmla="*/ 299499 w 328008"/>
              <a:gd name="connsiteY0" fmla="*/ 146304 h 434211"/>
              <a:gd name="connsiteX1" fmla="*/ 307018 w 328008"/>
              <a:gd name="connsiteY1" fmla="*/ 162908 h 434211"/>
              <a:gd name="connsiteX2" fmla="*/ 311091 w 328008"/>
              <a:gd name="connsiteY2" fmla="*/ 185777 h 434211"/>
              <a:gd name="connsiteX3" fmla="*/ 314224 w 328008"/>
              <a:gd name="connsiteY3" fmla="*/ 191730 h 434211"/>
              <a:gd name="connsiteX4" fmla="*/ 324875 w 328008"/>
              <a:gd name="connsiteY4" fmla="*/ 203321 h 434211"/>
              <a:gd name="connsiteX5" fmla="*/ 327382 w 328008"/>
              <a:gd name="connsiteY5" fmla="*/ 208020 h 434211"/>
              <a:gd name="connsiteX6" fmla="*/ 328008 w 328008"/>
              <a:gd name="connsiteY6" fmla="*/ 212720 h 434211"/>
              <a:gd name="connsiteX7" fmla="*/ 327068 w 328008"/>
              <a:gd name="connsiteY7" fmla="*/ 218359 h 434211"/>
              <a:gd name="connsiteX8" fmla="*/ 319863 w 328008"/>
              <a:gd name="connsiteY8" fmla="*/ 242168 h 434211"/>
              <a:gd name="connsiteX9" fmla="*/ 298559 w 328008"/>
              <a:gd name="connsiteY9" fmla="*/ 281955 h 434211"/>
              <a:gd name="connsiteX10" fmla="*/ 295113 w 328008"/>
              <a:gd name="connsiteY10" fmla="*/ 286341 h 434211"/>
              <a:gd name="connsiteX11" fmla="*/ 291354 w 328008"/>
              <a:gd name="connsiteY11" fmla="*/ 290101 h 434211"/>
              <a:gd name="connsiteX12" fmla="*/ 286968 w 328008"/>
              <a:gd name="connsiteY12" fmla="*/ 293234 h 434211"/>
              <a:gd name="connsiteX13" fmla="*/ 278509 w 328008"/>
              <a:gd name="connsiteY13" fmla="*/ 297933 h 434211"/>
              <a:gd name="connsiteX14" fmla="*/ 274123 w 328008"/>
              <a:gd name="connsiteY14" fmla="*/ 301379 h 434211"/>
              <a:gd name="connsiteX15" fmla="*/ 270051 w 328008"/>
              <a:gd name="connsiteY15" fmla="*/ 308271 h 434211"/>
              <a:gd name="connsiteX16" fmla="*/ 268171 w 328008"/>
              <a:gd name="connsiteY16" fmla="*/ 317043 h 434211"/>
              <a:gd name="connsiteX17" fmla="*/ 265978 w 328008"/>
              <a:gd name="connsiteY17" fmla="*/ 356830 h 434211"/>
              <a:gd name="connsiteX18" fmla="*/ 244048 w 328008"/>
              <a:gd name="connsiteY18" fmla="*/ 360903 h 434211"/>
              <a:gd name="connsiteX19" fmla="*/ 239349 w 328008"/>
              <a:gd name="connsiteY19" fmla="*/ 363409 h 434211"/>
              <a:gd name="connsiteX20" fmla="*/ 232770 w 328008"/>
              <a:gd name="connsiteY20" fmla="*/ 366229 h 434211"/>
              <a:gd name="connsiteX21" fmla="*/ 228697 w 328008"/>
              <a:gd name="connsiteY21" fmla="*/ 369048 h 434211"/>
              <a:gd name="connsiteX22" fmla="*/ 225564 w 328008"/>
              <a:gd name="connsiteY22" fmla="*/ 373434 h 434211"/>
              <a:gd name="connsiteX23" fmla="*/ 220865 w 328008"/>
              <a:gd name="connsiteY23" fmla="*/ 381893 h 434211"/>
              <a:gd name="connsiteX24" fmla="*/ 218046 w 328008"/>
              <a:gd name="connsiteY24" fmla="*/ 384713 h 434211"/>
              <a:gd name="connsiteX25" fmla="*/ 208334 w 328008"/>
              <a:gd name="connsiteY25" fmla="*/ 388472 h 434211"/>
              <a:gd name="connsiteX26" fmla="*/ 201755 w 328008"/>
              <a:gd name="connsiteY26" fmla="*/ 391918 h 434211"/>
              <a:gd name="connsiteX27" fmla="*/ 181705 w 328008"/>
              <a:gd name="connsiteY27" fmla="*/ 408835 h 434211"/>
              <a:gd name="connsiteX28" fmla="*/ 174812 w 328008"/>
              <a:gd name="connsiteY28" fmla="*/ 412908 h 434211"/>
              <a:gd name="connsiteX29" fmla="*/ 167920 w 328008"/>
              <a:gd name="connsiteY29" fmla="*/ 414475 h 434211"/>
              <a:gd name="connsiteX30" fmla="*/ 160088 w 328008"/>
              <a:gd name="connsiteY30" fmla="*/ 414788 h 434211"/>
              <a:gd name="connsiteX31" fmla="*/ 154136 w 328008"/>
              <a:gd name="connsiteY31" fmla="*/ 415728 h 434211"/>
              <a:gd name="connsiteX32" fmla="*/ 149123 w 328008"/>
              <a:gd name="connsiteY32" fmla="*/ 418234 h 434211"/>
              <a:gd name="connsiteX33" fmla="*/ 146304 w 328008"/>
              <a:gd name="connsiteY33" fmla="*/ 422933 h 434211"/>
              <a:gd name="connsiteX34" fmla="*/ 141291 w 328008"/>
              <a:gd name="connsiteY34" fmla="*/ 432018 h 434211"/>
              <a:gd name="connsiteX35" fmla="*/ 138471 w 328008"/>
              <a:gd name="connsiteY35" fmla="*/ 434211 h 434211"/>
              <a:gd name="connsiteX36" fmla="*/ 135339 w 328008"/>
              <a:gd name="connsiteY36" fmla="*/ 433898 h 434211"/>
              <a:gd name="connsiteX37" fmla="*/ 132832 w 328008"/>
              <a:gd name="connsiteY37" fmla="*/ 430452 h 434211"/>
              <a:gd name="connsiteX38" fmla="*/ 130326 w 328008"/>
              <a:gd name="connsiteY38" fmla="*/ 421680 h 434211"/>
              <a:gd name="connsiteX39" fmla="*/ 126880 w 328008"/>
              <a:gd name="connsiteY39" fmla="*/ 411968 h 434211"/>
              <a:gd name="connsiteX40" fmla="*/ 126253 w 328008"/>
              <a:gd name="connsiteY40" fmla="*/ 407582 h 434211"/>
              <a:gd name="connsiteX41" fmla="*/ 125627 w 328008"/>
              <a:gd name="connsiteY41" fmla="*/ 398184 h 434211"/>
              <a:gd name="connsiteX42" fmla="*/ 123434 w 328008"/>
              <a:gd name="connsiteY42" fmla="*/ 387219 h 434211"/>
              <a:gd name="connsiteX43" fmla="*/ 124060 w 328008"/>
              <a:gd name="connsiteY43" fmla="*/ 380013 h 434211"/>
              <a:gd name="connsiteX44" fmla="*/ 125627 w 328008"/>
              <a:gd name="connsiteY44" fmla="*/ 373434 h 434211"/>
              <a:gd name="connsiteX45" fmla="*/ 125627 w 328008"/>
              <a:gd name="connsiteY45" fmla="*/ 367482 h 434211"/>
              <a:gd name="connsiteX46" fmla="*/ 123121 w 328008"/>
              <a:gd name="connsiteY46" fmla="*/ 358397 h 434211"/>
              <a:gd name="connsiteX47" fmla="*/ 122181 w 328008"/>
              <a:gd name="connsiteY47" fmla="*/ 348998 h 434211"/>
              <a:gd name="connsiteX48" fmla="*/ 120928 w 328008"/>
              <a:gd name="connsiteY48" fmla="*/ 343359 h 434211"/>
              <a:gd name="connsiteX49" fmla="*/ 117795 w 328008"/>
              <a:gd name="connsiteY49" fmla="*/ 337407 h 434211"/>
              <a:gd name="connsiteX50" fmla="*/ 112156 w 328008"/>
              <a:gd name="connsiteY50" fmla="*/ 330828 h 434211"/>
              <a:gd name="connsiteX51" fmla="*/ 104950 w 328008"/>
              <a:gd name="connsiteY51" fmla="*/ 323936 h 434211"/>
              <a:gd name="connsiteX52" fmla="*/ 97431 w 328008"/>
              <a:gd name="connsiteY52" fmla="*/ 319236 h 434211"/>
              <a:gd name="connsiteX53" fmla="*/ 89912 w 328008"/>
              <a:gd name="connsiteY53" fmla="*/ 317983 h 434211"/>
              <a:gd name="connsiteX54" fmla="*/ 83020 w 328008"/>
              <a:gd name="connsiteY54" fmla="*/ 318923 h 434211"/>
              <a:gd name="connsiteX55" fmla="*/ 66730 w 328008"/>
              <a:gd name="connsiteY55" fmla="*/ 324249 h 434211"/>
              <a:gd name="connsiteX56" fmla="*/ 58897 w 328008"/>
              <a:gd name="connsiteY56" fmla="*/ 328321 h 434211"/>
              <a:gd name="connsiteX57" fmla="*/ 50752 w 328008"/>
              <a:gd name="connsiteY57" fmla="*/ 337720 h 434211"/>
              <a:gd name="connsiteX58" fmla="*/ 40727 w 328008"/>
              <a:gd name="connsiteY58" fmla="*/ 352758 h 434211"/>
              <a:gd name="connsiteX59" fmla="*/ 29449 w 328008"/>
              <a:gd name="connsiteY59" fmla="*/ 355577 h 434211"/>
              <a:gd name="connsiteX60" fmla="*/ 24436 w 328008"/>
              <a:gd name="connsiteY60" fmla="*/ 334900 h 434211"/>
              <a:gd name="connsiteX61" fmla="*/ 9085 w 328008"/>
              <a:gd name="connsiteY61" fmla="*/ 307331 h 434211"/>
              <a:gd name="connsiteX62" fmla="*/ 5326 w 328008"/>
              <a:gd name="connsiteY62" fmla="*/ 297620 h 434211"/>
              <a:gd name="connsiteX63" fmla="*/ 2820 w 328008"/>
              <a:gd name="connsiteY63" fmla="*/ 286655 h 434211"/>
              <a:gd name="connsiteX64" fmla="*/ 0 w 328008"/>
              <a:gd name="connsiteY64" fmla="*/ 262219 h 434211"/>
              <a:gd name="connsiteX65" fmla="*/ 2820 w 328008"/>
              <a:gd name="connsiteY65" fmla="*/ 209900 h 434211"/>
              <a:gd name="connsiteX66" fmla="*/ 5013 w 328008"/>
              <a:gd name="connsiteY66" fmla="*/ 197682 h 434211"/>
              <a:gd name="connsiteX67" fmla="*/ 8772 w 328008"/>
              <a:gd name="connsiteY67" fmla="*/ 186717 h 434211"/>
              <a:gd name="connsiteX68" fmla="*/ 13471 w 328008"/>
              <a:gd name="connsiteY68" fmla="*/ 176692 h 434211"/>
              <a:gd name="connsiteX69" fmla="*/ 27569 w 328008"/>
              <a:gd name="connsiteY69" fmla="*/ 153822 h 434211"/>
              <a:gd name="connsiteX70" fmla="*/ 42607 w 328008"/>
              <a:gd name="connsiteY70" fmla="*/ 135965 h 434211"/>
              <a:gd name="connsiteX71" fmla="*/ 47619 w 328008"/>
              <a:gd name="connsiteY71" fmla="*/ 127820 h 434211"/>
              <a:gd name="connsiteX72" fmla="*/ 51379 w 328008"/>
              <a:gd name="connsiteY72" fmla="*/ 117168 h 434211"/>
              <a:gd name="connsiteX73" fmla="*/ 52005 w 328008"/>
              <a:gd name="connsiteY73" fmla="*/ 107143 h 434211"/>
              <a:gd name="connsiteX74" fmla="*/ 50439 w 328008"/>
              <a:gd name="connsiteY74" fmla="*/ 95238 h 434211"/>
              <a:gd name="connsiteX75" fmla="*/ 46053 w 328008"/>
              <a:gd name="connsiteY75" fmla="*/ 83334 h 434211"/>
              <a:gd name="connsiteX76" fmla="*/ 41667 w 328008"/>
              <a:gd name="connsiteY76" fmla="*/ 73308 h 434211"/>
              <a:gd name="connsiteX77" fmla="*/ 33835 w 328008"/>
              <a:gd name="connsiteY77" fmla="*/ 60777 h 434211"/>
              <a:gd name="connsiteX78" fmla="*/ 52945 w 328008"/>
              <a:gd name="connsiteY78" fmla="*/ 42293 h 434211"/>
              <a:gd name="connsiteX79" fmla="*/ 67983 w 328008"/>
              <a:gd name="connsiteY79" fmla="*/ 21303 h 434211"/>
              <a:gd name="connsiteX80" fmla="*/ 87093 w 328008"/>
              <a:gd name="connsiteY80" fmla="*/ 5952 h 434211"/>
              <a:gd name="connsiteX81" fmla="*/ 93985 w 328008"/>
              <a:gd name="connsiteY81" fmla="*/ 2193 h 434211"/>
              <a:gd name="connsiteX82" fmla="*/ 100564 w 328008"/>
              <a:gd name="connsiteY82" fmla="*/ 0 h 434211"/>
              <a:gd name="connsiteX83" fmla="*/ 105890 w 328008"/>
              <a:gd name="connsiteY83" fmla="*/ 0 h 434211"/>
              <a:gd name="connsiteX84" fmla="*/ 118735 w 328008"/>
              <a:gd name="connsiteY84" fmla="*/ 3133 h 434211"/>
              <a:gd name="connsiteX85" fmla="*/ 121554 w 328008"/>
              <a:gd name="connsiteY85" fmla="*/ 5013 h 434211"/>
              <a:gd name="connsiteX86" fmla="*/ 122807 w 328008"/>
              <a:gd name="connsiteY86" fmla="*/ 8145 h 434211"/>
              <a:gd name="connsiteX87" fmla="*/ 123121 w 328008"/>
              <a:gd name="connsiteY87" fmla="*/ 12845 h 434211"/>
              <a:gd name="connsiteX88" fmla="*/ 121554 w 328008"/>
              <a:gd name="connsiteY88" fmla="*/ 18170 h 434211"/>
              <a:gd name="connsiteX89" fmla="*/ 117168 w 328008"/>
              <a:gd name="connsiteY89" fmla="*/ 30702 h 434211"/>
              <a:gd name="connsiteX90" fmla="*/ 115915 w 328008"/>
              <a:gd name="connsiteY90" fmla="*/ 36968 h 434211"/>
              <a:gd name="connsiteX91" fmla="*/ 116228 w 328008"/>
              <a:gd name="connsiteY91" fmla="*/ 43233 h 434211"/>
              <a:gd name="connsiteX92" fmla="*/ 117795 w 328008"/>
              <a:gd name="connsiteY92" fmla="*/ 49186 h 434211"/>
              <a:gd name="connsiteX93" fmla="*/ 120301 w 328008"/>
              <a:gd name="connsiteY93" fmla="*/ 54825 h 434211"/>
              <a:gd name="connsiteX94" fmla="*/ 127507 w 328008"/>
              <a:gd name="connsiteY94" fmla="*/ 67043 h 434211"/>
              <a:gd name="connsiteX95" fmla="*/ 130013 w 328008"/>
              <a:gd name="connsiteY95" fmla="*/ 74248 h 434211"/>
              <a:gd name="connsiteX96" fmla="*/ 131579 w 328008"/>
              <a:gd name="connsiteY96" fmla="*/ 82080 h 434211"/>
              <a:gd name="connsiteX97" fmla="*/ 134086 w 328008"/>
              <a:gd name="connsiteY97" fmla="*/ 91479 h 434211"/>
              <a:gd name="connsiteX98" fmla="*/ 139098 w 328008"/>
              <a:gd name="connsiteY98" fmla="*/ 100877 h 434211"/>
              <a:gd name="connsiteX99" fmla="*/ 151003 w 328008"/>
              <a:gd name="connsiteY99" fmla="*/ 111842 h 434211"/>
              <a:gd name="connsiteX100" fmla="*/ 158522 w 328008"/>
              <a:gd name="connsiteY100" fmla="*/ 114975 h 434211"/>
              <a:gd name="connsiteX101" fmla="*/ 166667 w 328008"/>
              <a:gd name="connsiteY101" fmla="*/ 116228 h 434211"/>
              <a:gd name="connsiteX102" fmla="*/ 172933 w 328008"/>
              <a:gd name="connsiteY102" fmla="*/ 114975 h 434211"/>
              <a:gd name="connsiteX103" fmla="*/ 179198 w 328008"/>
              <a:gd name="connsiteY103" fmla="*/ 112469 h 434211"/>
              <a:gd name="connsiteX104" fmla="*/ 185777 w 328008"/>
              <a:gd name="connsiteY104" fmla="*/ 107770 h 434211"/>
              <a:gd name="connsiteX105" fmla="*/ 192356 w 328008"/>
              <a:gd name="connsiteY105" fmla="*/ 104010 h 434211"/>
              <a:gd name="connsiteX106" fmla="*/ 203008 w 328008"/>
              <a:gd name="connsiteY106" fmla="*/ 99938 h 434211"/>
              <a:gd name="connsiteX107" fmla="*/ 210840 w 328008"/>
              <a:gd name="connsiteY107" fmla="*/ 94612 h 434211"/>
              <a:gd name="connsiteX108" fmla="*/ 216166 w 328008"/>
              <a:gd name="connsiteY108" fmla="*/ 91792 h 434211"/>
              <a:gd name="connsiteX109" fmla="*/ 238096 w 328008"/>
              <a:gd name="connsiteY109" fmla="*/ 84900 h 434211"/>
              <a:gd name="connsiteX110" fmla="*/ 252507 w 328008"/>
              <a:gd name="connsiteY110" fmla="*/ 83960 h 434211"/>
              <a:gd name="connsiteX111" fmla="*/ 259399 w 328008"/>
              <a:gd name="connsiteY111" fmla="*/ 85526 h 434211"/>
              <a:gd name="connsiteX112" fmla="*/ 263472 w 328008"/>
              <a:gd name="connsiteY112" fmla="*/ 89286 h 434211"/>
              <a:gd name="connsiteX113" fmla="*/ 263158 w 328008"/>
              <a:gd name="connsiteY113" fmla="*/ 98371 h 434211"/>
              <a:gd name="connsiteX114" fmla="*/ 263785 w 328008"/>
              <a:gd name="connsiteY114" fmla="*/ 102444 h 434211"/>
              <a:gd name="connsiteX115" fmla="*/ 266605 w 328008"/>
              <a:gd name="connsiteY115" fmla="*/ 105890 h 434211"/>
              <a:gd name="connsiteX116" fmla="*/ 273810 w 328008"/>
              <a:gd name="connsiteY116" fmla="*/ 112469 h 434211"/>
              <a:gd name="connsiteX117" fmla="*/ 275377 w 328008"/>
              <a:gd name="connsiteY117" fmla="*/ 117168 h 434211"/>
              <a:gd name="connsiteX118" fmla="*/ 275063 w 328008"/>
              <a:gd name="connsiteY118" fmla="*/ 128446 h 434211"/>
              <a:gd name="connsiteX119" fmla="*/ 276003 w 328008"/>
              <a:gd name="connsiteY119" fmla="*/ 134712 h 434211"/>
              <a:gd name="connsiteX120" fmla="*/ 280076 w 328008"/>
              <a:gd name="connsiteY120" fmla="*/ 140351 h 434211"/>
              <a:gd name="connsiteX121" fmla="*/ 286341 w 328008"/>
              <a:gd name="connsiteY121" fmla="*/ 145364 h 434211"/>
              <a:gd name="connsiteX122" fmla="*/ 299499 w 328008"/>
              <a:gd name="connsiteY122" fmla="*/ 146304 h 4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28008" h="434211">
                <a:moveTo>
                  <a:pt x="299499" y="146304"/>
                </a:moveTo>
                <a:lnTo>
                  <a:pt x="307018" y="162908"/>
                </a:lnTo>
                <a:lnTo>
                  <a:pt x="311091" y="185777"/>
                </a:lnTo>
                <a:lnTo>
                  <a:pt x="314224" y="191730"/>
                </a:lnTo>
                <a:lnTo>
                  <a:pt x="324875" y="203321"/>
                </a:lnTo>
                <a:lnTo>
                  <a:pt x="327382" y="208020"/>
                </a:lnTo>
                <a:lnTo>
                  <a:pt x="328008" y="212720"/>
                </a:lnTo>
                <a:lnTo>
                  <a:pt x="327068" y="218359"/>
                </a:lnTo>
                <a:lnTo>
                  <a:pt x="319863" y="242168"/>
                </a:lnTo>
                <a:lnTo>
                  <a:pt x="298559" y="281955"/>
                </a:lnTo>
                <a:lnTo>
                  <a:pt x="295113" y="286341"/>
                </a:lnTo>
                <a:lnTo>
                  <a:pt x="291354" y="290101"/>
                </a:lnTo>
                <a:lnTo>
                  <a:pt x="286968" y="293234"/>
                </a:lnTo>
                <a:lnTo>
                  <a:pt x="278509" y="297933"/>
                </a:lnTo>
                <a:lnTo>
                  <a:pt x="274123" y="301379"/>
                </a:lnTo>
                <a:lnTo>
                  <a:pt x="270051" y="308271"/>
                </a:lnTo>
                <a:lnTo>
                  <a:pt x="268171" y="317043"/>
                </a:lnTo>
                <a:lnTo>
                  <a:pt x="265978" y="356830"/>
                </a:lnTo>
                <a:lnTo>
                  <a:pt x="244048" y="360903"/>
                </a:lnTo>
                <a:lnTo>
                  <a:pt x="239349" y="363409"/>
                </a:lnTo>
                <a:lnTo>
                  <a:pt x="232770" y="366229"/>
                </a:lnTo>
                <a:lnTo>
                  <a:pt x="228697" y="369048"/>
                </a:lnTo>
                <a:lnTo>
                  <a:pt x="225564" y="373434"/>
                </a:lnTo>
                <a:lnTo>
                  <a:pt x="220865" y="381893"/>
                </a:lnTo>
                <a:lnTo>
                  <a:pt x="218046" y="384713"/>
                </a:lnTo>
                <a:lnTo>
                  <a:pt x="208334" y="388472"/>
                </a:lnTo>
                <a:lnTo>
                  <a:pt x="201755" y="391918"/>
                </a:lnTo>
                <a:lnTo>
                  <a:pt x="181705" y="408835"/>
                </a:lnTo>
                <a:lnTo>
                  <a:pt x="174812" y="412908"/>
                </a:lnTo>
                <a:lnTo>
                  <a:pt x="167920" y="414475"/>
                </a:lnTo>
                <a:lnTo>
                  <a:pt x="160088" y="414788"/>
                </a:lnTo>
                <a:lnTo>
                  <a:pt x="154136" y="415728"/>
                </a:lnTo>
                <a:lnTo>
                  <a:pt x="149123" y="418234"/>
                </a:lnTo>
                <a:lnTo>
                  <a:pt x="146304" y="422933"/>
                </a:lnTo>
                <a:lnTo>
                  <a:pt x="141291" y="432018"/>
                </a:lnTo>
                <a:lnTo>
                  <a:pt x="138471" y="434211"/>
                </a:lnTo>
                <a:lnTo>
                  <a:pt x="135339" y="433898"/>
                </a:lnTo>
                <a:lnTo>
                  <a:pt x="132832" y="430452"/>
                </a:lnTo>
                <a:lnTo>
                  <a:pt x="130326" y="421680"/>
                </a:lnTo>
                <a:lnTo>
                  <a:pt x="126880" y="411968"/>
                </a:lnTo>
                <a:lnTo>
                  <a:pt x="126253" y="407582"/>
                </a:lnTo>
                <a:lnTo>
                  <a:pt x="125627" y="398184"/>
                </a:lnTo>
                <a:lnTo>
                  <a:pt x="123434" y="387219"/>
                </a:lnTo>
                <a:lnTo>
                  <a:pt x="124060" y="380013"/>
                </a:lnTo>
                <a:lnTo>
                  <a:pt x="125627" y="373434"/>
                </a:lnTo>
                <a:lnTo>
                  <a:pt x="125627" y="367482"/>
                </a:lnTo>
                <a:lnTo>
                  <a:pt x="123121" y="358397"/>
                </a:lnTo>
                <a:lnTo>
                  <a:pt x="122181" y="348998"/>
                </a:lnTo>
                <a:lnTo>
                  <a:pt x="120928" y="343359"/>
                </a:lnTo>
                <a:lnTo>
                  <a:pt x="117795" y="337407"/>
                </a:lnTo>
                <a:lnTo>
                  <a:pt x="112156" y="330828"/>
                </a:lnTo>
                <a:lnTo>
                  <a:pt x="104950" y="323936"/>
                </a:lnTo>
                <a:lnTo>
                  <a:pt x="97431" y="319236"/>
                </a:lnTo>
                <a:lnTo>
                  <a:pt x="89912" y="317983"/>
                </a:lnTo>
                <a:lnTo>
                  <a:pt x="83020" y="318923"/>
                </a:lnTo>
                <a:lnTo>
                  <a:pt x="66730" y="324249"/>
                </a:lnTo>
                <a:lnTo>
                  <a:pt x="58897" y="328321"/>
                </a:lnTo>
                <a:lnTo>
                  <a:pt x="50752" y="337720"/>
                </a:lnTo>
                <a:lnTo>
                  <a:pt x="40727" y="352758"/>
                </a:lnTo>
                <a:lnTo>
                  <a:pt x="29449" y="355577"/>
                </a:lnTo>
                <a:lnTo>
                  <a:pt x="24436" y="334900"/>
                </a:lnTo>
                <a:lnTo>
                  <a:pt x="9085" y="307331"/>
                </a:lnTo>
                <a:lnTo>
                  <a:pt x="5326" y="297620"/>
                </a:lnTo>
                <a:lnTo>
                  <a:pt x="2820" y="286655"/>
                </a:lnTo>
                <a:lnTo>
                  <a:pt x="0" y="262219"/>
                </a:lnTo>
                <a:lnTo>
                  <a:pt x="2820" y="209900"/>
                </a:lnTo>
                <a:lnTo>
                  <a:pt x="5013" y="197682"/>
                </a:lnTo>
                <a:lnTo>
                  <a:pt x="8772" y="186717"/>
                </a:lnTo>
                <a:lnTo>
                  <a:pt x="13471" y="176692"/>
                </a:lnTo>
                <a:lnTo>
                  <a:pt x="27569" y="153822"/>
                </a:lnTo>
                <a:lnTo>
                  <a:pt x="42607" y="135965"/>
                </a:lnTo>
                <a:lnTo>
                  <a:pt x="47619" y="127820"/>
                </a:lnTo>
                <a:lnTo>
                  <a:pt x="51379" y="117168"/>
                </a:lnTo>
                <a:lnTo>
                  <a:pt x="52005" y="107143"/>
                </a:lnTo>
                <a:lnTo>
                  <a:pt x="50439" y="95238"/>
                </a:lnTo>
                <a:lnTo>
                  <a:pt x="46053" y="83334"/>
                </a:lnTo>
                <a:lnTo>
                  <a:pt x="41667" y="73308"/>
                </a:lnTo>
                <a:lnTo>
                  <a:pt x="33835" y="60777"/>
                </a:lnTo>
                <a:lnTo>
                  <a:pt x="52945" y="42293"/>
                </a:lnTo>
                <a:lnTo>
                  <a:pt x="67983" y="21303"/>
                </a:lnTo>
                <a:lnTo>
                  <a:pt x="87093" y="5952"/>
                </a:lnTo>
                <a:lnTo>
                  <a:pt x="93985" y="2193"/>
                </a:lnTo>
                <a:lnTo>
                  <a:pt x="100564" y="0"/>
                </a:lnTo>
                <a:lnTo>
                  <a:pt x="105890" y="0"/>
                </a:lnTo>
                <a:lnTo>
                  <a:pt x="118735" y="3133"/>
                </a:lnTo>
                <a:lnTo>
                  <a:pt x="121554" y="5013"/>
                </a:lnTo>
                <a:lnTo>
                  <a:pt x="122807" y="8145"/>
                </a:lnTo>
                <a:lnTo>
                  <a:pt x="123121" y="12845"/>
                </a:lnTo>
                <a:lnTo>
                  <a:pt x="121554" y="18170"/>
                </a:lnTo>
                <a:lnTo>
                  <a:pt x="117168" y="30702"/>
                </a:lnTo>
                <a:lnTo>
                  <a:pt x="115915" y="36968"/>
                </a:lnTo>
                <a:lnTo>
                  <a:pt x="116228" y="43233"/>
                </a:lnTo>
                <a:lnTo>
                  <a:pt x="117795" y="49186"/>
                </a:lnTo>
                <a:lnTo>
                  <a:pt x="120301" y="54825"/>
                </a:lnTo>
                <a:lnTo>
                  <a:pt x="127507" y="67043"/>
                </a:lnTo>
                <a:lnTo>
                  <a:pt x="130013" y="74248"/>
                </a:lnTo>
                <a:lnTo>
                  <a:pt x="131579" y="82080"/>
                </a:lnTo>
                <a:lnTo>
                  <a:pt x="134086" y="91479"/>
                </a:lnTo>
                <a:lnTo>
                  <a:pt x="139098" y="100877"/>
                </a:lnTo>
                <a:lnTo>
                  <a:pt x="151003" y="111842"/>
                </a:lnTo>
                <a:lnTo>
                  <a:pt x="158522" y="114975"/>
                </a:lnTo>
                <a:lnTo>
                  <a:pt x="166667" y="116228"/>
                </a:lnTo>
                <a:lnTo>
                  <a:pt x="172933" y="114975"/>
                </a:lnTo>
                <a:lnTo>
                  <a:pt x="179198" y="112469"/>
                </a:lnTo>
                <a:lnTo>
                  <a:pt x="185777" y="107770"/>
                </a:lnTo>
                <a:lnTo>
                  <a:pt x="192356" y="104010"/>
                </a:lnTo>
                <a:lnTo>
                  <a:pt x="203008" y="99938"/>
                </a:lnTo>
                <a:lnTo>
                  <a:pt x="210840" y="94612"/>
                </a:lnTo>
                <a:lnTo>
                  <a:pt x="216166" y="91792"/>
                </a:lnTo>
                <a:lnTo>
                  <a:pt x="238096" y="84900"/>
                </a:lnTo>
                <a:lnTo>
                  <a:pt x="252507" y="83960"/>
                </a:lnTo>
                <a:lnTo>
                  <a:pt x="259399" y="85526"/>
                </a:lnTo>
                <a:lnTo>
                  <a:pt x="263472" y="89286"/>
                </a:lnTo>
                <a:lnTo>
                  <a:pt x="263158" y="98371"/>
                </a:lnTo>
                <a:lnTo>
                  <a:pt x="263785" y="102444"/>
                </a:lnTo>
                <a:lnTo>
                  <a:pt x="266605" y="105890"/>
                </a:lnTo>
                <a:lnTo>
                  <a:pt x="273810" y="112469"/>
                </a:lnTo>
                <a:lnTo>
                  <a:pt x="275377" y="117168"/>
                </a:lnTo>
                <a:lnTo>
                  <a:pt x="275063" y="128446"/>
                </a:lnTo>
                <a:lnTo>
                  <a:pt x="276003" y="134712"/>
                </a:lnTo>
                <a:lnTo>
                  <a:pt x="280076" y="140351"/>
                </a:lnTo>
                <a:lnTo>
                  <a:pt x="286341" y="145364"/>
                </a:lnTo>
                <a:lnTo>
                  <a:pt x="299499" y="146304"/>
                </a:lnTo>
                <a:close/>
              </a:path>
            </a:pathLst>
          </a:custGeom>
          <a:solidFill>
            <a:srgbClr val="A058A2"/>
          </a:solidFill>
          <a:ln w="12700" cap="rnd">
            <a:solidFill>
              <a:schemeClr val="bg1"/>
            </a:solidFill>
            <a:prstDash val="solid"/>
            <a:round/>
          </a:ln>
        </p:spPr>
        <p:txBody>
          <a:bodyPr rtlCol="0" anchor="ctr"/>
          <a:lstStyle/>
          <a:p>
            <a:endParaRPr lang="vi-VN"/>
          </a:p>
        </p:txBody>
      </p:sp>
      <p:sp>
        <p:nvSpPr>
          <p:cNvPr id="12" name="Freeform: Shape 11">
            <a:extLst>
              <a:ext uri="{FF2B5EF4-FFF2-40B4-BE49-F238E27FC236}">
                <a16:creationId xmlns:a16="http://schemas.microsoft.com/office/drawing/2014/main" id="{40DFF2D0-C515-82EF-FBA1-4A77EF92C26F}"/>
              </a:ext>
            </a:extLst>
          </p:cNvPr>
          <p:cNvSpPr/>
          <p:nvPr/>
        </p:nvSpPr>
        <p:spPr>
          <a:xfrm>
            <a:off x="1882147" y="839476"/>
            <a:ext cx="314223" cy="322682"/>
          </a:xfrm>
          <a:custGeom>
            <a:avLst/>
            <a:gdLst>
              <a:gd name="connsiteX0" fmla="*/ 253447 w 314223"/>
              <a:gd name="connsiteY0" fmla="*/ 38847 h 322682"/>
              <a:gd name="connsiteX1" fmla="*/ 255013 w 314223"/>
              <a:gd name="connsiteY1" fmla="*/ 61717 h 322682"/>
              <a:gd name="connsiteX2" fmla="*/ 258146 w 314223"/>
              <a:gd name="connsiteY2" fmla="*/ 73935 h 322682"/>
              <a:gd name="connsiteX3" fmla="*/ 263158 w 314223"/>
              <a:gd name="connsiteY3" fmla="*/ 85840 h 322682"/>
              <a:gd name="connsiteX4" fmla="*/ 263785 w 314223"/>
              <a:gd name="connsiteY4" fmla="*/ 91479 h 322682"/>
              <a:gd name="connsiteX5" fmla="*/ 263785 w 314223"/>
              <a:gd name="connsiteY5" fmla="*/ 101191 h 322682"/>
              <a:gd name="connsiteX6" fmla="*/ 265351 w 314223"/>
              <a:gd name="connsiteY6" fmla="*/ 104324 h 322682"/>
              <a:gd name="connsiteX7" fmla="*/ 267858 w 314223"/>
              <a:gd name="connsiteY7" fmla="*/ 105890 h 322682"/>
              <a:gd name="connsiteX8" fmla="*/ 271617 w 314223"/>
              <a:gd name="connsiteY8" fmla="*/ 106203 h 322682"/>
              <a:gd name="connsiteX9" fmla="*/ 276630 w 314223"/>
              <a:gd name="connsiteY9" fmla="*/ 108709 h 322682"/>
              <a:gd name="connsiteX10" fmla="*/ 282269 w 314223"/>
              <a:gd name="connsiteY10" fmla="*/ 113409 h 322682"/>
              <a:gd name="connsiteX11" fmla="*/ 312657 w 314223"/>
              <a:gd name="connsiteY11" fmla="*/ 154762 h 322682"/>
              <a:gd name="connsiteX12" fmla="*/ 314224 w 314223"/>
              <a:gd name="connsiteY12" fmla="*/ 159461 h 322682"/>
              <a:gd name="connsiteX13" fmla="*/ 313597 w 314223"/>
              <a:gd name="connsiteY13" fmla="*/ 162908 h 322682"/>
              <a:gd name="connsiteX14" fmla="*/ 303259 w 314223"/>
              <a:gd name="connsiteY14" fmla="*/ 171993 h 322682"/>
              <a:gd name="connsiteX15" fmla="*/ 293547 w 314223"/>
              <a:gd name="connsiteY15" fmla="*/ 183898 h 322682"/>
              <a:gd name="connsiteX16" fmla="*/ 276316 w 314223"/>
              <a:gd name="connsiteY16" fmla="*/ 211780 h 322682"/>
              <a:gd name="connsiteX17" fmla="*/ 273497 w 314223"/>
              <a:gd name="connsiteY17" fmla="*/ 197056 h 322682"/>
              <a:gd name="connsiteX18" fmla="*/ 270991 w 314223"/>
              <a:gd name="connsiteY18" fmla="*/ 193296 h 322682"/>
              <a:gd name="connsiteX19" fmla="*/ 266291 w 314223"/>
              <a:gd name="connsiteY19" fmla="*/ 188597 h 322682"/>
              <a:gd name="connsiteX20" fmla="*/ 259086 w 314223"/>
              <a:gd name="connsiteY20" fmla="*/ 186717 h 322682"/>
              <a:gd name="connsiteX21" fmla="*/ 233396 w 314223"/>
              <a:gd name="connsiteY21" fmla="*/ 183271 h 322682"/>
              <a:gd name="connsiteX22" fmla="*/ 226504 w 314223"/>
              <a:gd name="connsiteY22" fmla="*/ 183271 h 322682"/>
              <a:gd name="connsiteX23" fmla="*/ 222745 w 314223"/>
              <a:gd name="connsiteY23" fmla="*/ 185464 h 322682"/>
              <a:gd name="connsiteX24" fmla="*/ 221492 w 314223"/>
              <a:gd name="connsiteY24" fmla="*/ 189223 h 322682"/>
              <a:gd name="connsiteX25" fmla="*/ 222118 w 314223"/>
              <a:gd name="connsiteY25" fmla="*/ 194236 h 322682"/>
              <a:gd name="connsiteX26" fmla="*/ 235589 w 314223"/>
              <a:gd name="connsiteY26" fmla="*/ 242795 h 322682"/>
              <a:gd name="connsiteX27" fmla="*/ 235589 w 314223"/>
              <a:gd name="connsiteY27" fmla="*/ 252194 h 322682"/>
              <a:gd name="connsiteX28" fmla="*/ 233710 w 314223"/>
              <a:gd name="connsiteY28" fmla="*/ 261592 h 322682"/>
              <a:gd name="connsiteX29" fmla="*/ 226818 w 314223"/>
              <a:gd name="connsiteY29" fmla="*/ 274123 h 322682"/>
              <a:gd name="connsiteX30" fmla="*/ 220238 w 314223"/>
              <a:gd name="connsiteY30" fmla="*/ 280702 h 322682"/>
              <a:gd name="connsiteX31" fmla="*/ 213033 w 314223"/>
              <a:gd name="connsiteY31" fmla="*/ 284148 h 322682"/>
              <a:gd name="connsiteX32" fmla="*/ 206141 w 314223"/>
              <a:gd name="connsiteY32" fmla="*/ 284462 h 322682"/>
              <a:gd name="connsiteX33" fmla="*/ 201128 w 314223"/>
              <a:gd name="connsiteY33" fmla="*/ 283522 h 322682"/>
              <a:gd name="connsiteX34" fmla="*/ 196742 w 314223"/>
              <a:gd name="connsiteY34" fmla="*/ 283835 h 322682"/>
              <a:gd name="connsiteX35" fmla="*/ 192670 w 314223"/>
              <a:gd name="connsiteY35" fmla="*/ 285715 h 322682"/>
              <a:gd name="connsiteX36" fmla="*/ 171366 w 314223"/>
              <a:gd name="connsiteY36" fmla="*/ 322682 h 322682"/>
              <a:gd name="connsiteX37" fmla="*/ 160401 w 314223"/>
              <a:gd name="connsiteY37" fmla="*/ 319863 h 322682"/>
              <a:gd name="connsiteX38" fmla="*/ 140665 w 314223"/>
              <a:gd name="connsiteY38" fmla="*/ 306392 h 322682"/>
              <a:gd name="connsiteX39" fmla="*/ 122181 w 314223"/>
              <a:gd name="connsiteY39" fmla="*/ 302006 h 322682"/>
              <a:gd name="connsiteX40" fmla="*/ 113722 w 314223"/>
              <a:gd name="connsiteY40" fmla="*/ 303259 h 322682"/>
              <a:gd name="connsiteX41" fmla="*/ 108083 w 314223"/>
              <a:gd name="connsiteY41" fmla="*/ 307018 h 322682"/>
              <a:gd name="connsiteX42" fmla="*/ 104637 w 314223"/>
              <a:gd name="connsiteY42" fmla="*/ 296680 h 322682"/>
              <a:gd name="connsiteX43" fmla="*/ 101191 w 314223"/>
              <a:gd name="connsiteY43" fmla="*/ 289474 h 322682"/>
              <a:gd name="connsiteX44" fmla="*/ 94612 w 314223"/>
              <a:gd name="connsiteY44" fmla="*/ 281642 h 322682"/>
              <a:gd name="connsiteX45" fmla="*/ 50439 w 314223"/>
              <a:gd name="connsiteY45" fmla="*/ 249061 h 322682"/>
              <a:gd name="connsiteX46" fmla="*/ 25376 w 314223"/>
              <a:gd name="connsiteY46" fmla="*/ 223998 h 322682"/>
              <a:gd name="connsiteX47" fmla="*/ 15977 w 314223"/>
              <a:gd name="connsiteY47" fmla="*/ 218046 h 322682"/>
              <a:gd name="connsiteX48" fmla="*/ 11905 w 314223"/>
              <a:gd name="connsiteY48" fmla="*/ 213346 h 322682"/>
              <a:gd name="connsiteX49" fmla="*/ 8145 w 314223"/>
              <a:gd name="connsiteY49" fmla="*/ 208020 h 322682"/>
              <a:gd name="connsiteX50" fmla="*/ 1880 w 314223"/>
              <a:gd name="connsiteY50" fmla="*/ 194863 h 322682"/>
              <a:gd name="connsiteX51" fmla="*/ 313 w 314223"/>
              <a:gd name="connsiteY51" fmla="*/ 182018 h 322682"/>
              <a:gd name="connsiteX52" fmla="*/ 0 w 314223"/>
              <a:gd name="connsiteY52" fmla="*/ 165414 h 322682"/>
              <a:gd name="connsiteX53" fmla="*/ 7206 w 314223"/>
              <a:gd name="connsiteY53" fmla="*/ 76128 h 322682"/>
              <a:gd name="connsiteX54" fmla="*/ 13471 w 314223"/>
              <a:gd name="connsiteY54" fmla="*/ 55451 h 322682"/>
              <a:gd name="connsiteX55" fmla="*/ 16917 w 314223"/>
              <a:gd name="connsiteY55" fmla="*/ 37594 h 322682"/>
              <a:gd name="connsiteX56" fmla="*/ 28196 w 314223"/>
              <a:gd name="connsiteY56" fmla="*/ 34775 h 322682"/>
              <a:gd name="connsiteX57" fmla="*/ 38221 w 314223"/>
              <a:gd name="connsiteY57" fmla="*/ 19737 h 322682"/>
              <a:gd name="connsiteX58" fmla="*/ 46366 w 314223"/>
              <a:gd name="connsiteY58" fmla="*/ 10338 h 322682"/>
              <a:gd name="connsiteX59" fmla="*/ 54198 w 314223"/>
              <a:gd name="connsiteY59" fmla="*/ 6266 h 322682"/>
              <a:gd name="connsiteX60" fmla="*/ 70489 w 314223"/>
              <a:gd name="connsiteY60" fmla="*/ 940 h 322682"/>
              <a:gd name="connsiteX61" fmla="*/ 77381 w 314223"/>
              <a:gd name="connsiteY61" fmla="*/ 0 h 322682"/>
              <a:gd name="connsiteX62" fmla="*/ 84900 w 314223"/>
              <a:gd name="connsiteY62" fmla="*/ 1253 h 322682"/>
              <a:gd name="connsiteX63" fmla="*/ 92419 w 314223"/>
              <a:gd name="connsiteY63" fmla="*/ 5952 h 322682"/>
              <a:gd name="connsiteX64" fmla="*/ 99624 w 314223"/>
              <a:gd name="connsiteY64" fmla="*/ 12845 h 322682"/>
              <a:gd name="connsiteX65" fmla="*/ 105263 w 314223"/>
              <a:gd name="connsiteY65" fmla="*/ 19424 h 322682"/>
              <a:gd name="connsiteX66" fmla="*/ 108396 w 314223"/>
              <a:gd name="connsiteY66" fmla="*/ 25376 h 322682"/>
              <a:gd name="connsiteX67" fmla="*/ 109649 w 314223"/>
              <a:gd name="connsiteY67" fmla="*/ 31015 h 322682"/>
              <a:gd name="connsiteX68" fmla="*/ 110589 w 314223"/>
              <a:gd name="connsiteY68" fmla="*/ 40414 h 322682"/>
              <a:gd name="connsiteX69" fmla="*/ 113095 w 314223"/>
              <a:gd name="connsiteY69" fmla="*/ 49499 h 322682"/>
              <a:gd name="connsiteX70" fmla="*/ 113095 w 314223"/>
              <a:gd name="connsiteY70" fmla="*/ 55451 h 322682"/>
              <a:gd name="connsiteX71" fmla="*/ 111529 w 314223"/>
              <a:gd name="connsiteY71" fmla="*/ 62030 h 322682"/>
              <a:gd name="connsiteX72" fmla="*/ 110903 w 314223"/>
              <a:gd name="connsiteY72" fmla="*/ 69236 h 322682"/>
              <a:gd name="connsiteX73" fmla="*/ 113095 w 314223"/>
              <a:gd name="connsiteY73" fmla="*/ 80201 h 322682"/>
              <a:gd name="connsiteX74" fmla="*/ 113722 w 314223"/>
              <a:gd name="connsiteY74" fmla="*/ 89599 h 322682"/>
              <a:gd name="connsiteX75" fmla="*/ 114349 w 314223"/>
              <a:gd name="connsiteY75" fmla="*/ 93985 h 322682"/>
              <a:gd name="connsiteX76" fmla="*/ 117795 w 314223"/>
              <a:gd name="connsiteY76" fmla="*/ 103697 h 322682"/>
              <a:gd name="connsiteX77" fmla="*/ 120301 w 314223"/>
              <a:gd name="connsiteY77" fmla="*/ 112469 h 322682"/>
              <a:gd name="connsiteX78" fmla="*/ 122807 w 314223"/>
              <a:gd name="connsiteY78" fmla="*/ 115915 h 322682"/>
              <a:gd name="connsiteX79" fmla="*/ 125940 w 314223"/>
              <a:gd name="connsiteY79" fmla="*/ 116228 h 322682"/>
              <a:gd name="connsiteX80" fmla="*/ 128760 w 314223"/>
              <a:gd name="connsiteY80" fmla="*/ 114035 h 322682"/>
              <a:gd name="connsiteX81" fmla="*/ 133772 w 314223"/>
              <a:gd name="connsiteY81" fmla="*/ 104950 h 322682"/>
              <a:gd name="connsiteX82" fmla="*/ 136592 w 314223"/>
              <a:gd name="connsiteY82" fmla="*/ 100251 h 322682"/>
              <a:gd name="connsiteX83" fmla="*/ 141604 w 314223"/>
              <a:gd name="connsiteY83" fmla="*/ 97745 h 322682"/>
              <a:gd name="connsiteX84" fmla="*/ 147557 w 314223"/>
              <a:gd name="connsiteY84" fmla="*/ 96805 h 322682"/>
              <a:gd name="connsiteX85" fmla="*/ 155389 w 314223"/>
              <a:gd name="connsiteY85" fmla="*/ 96491 h 322682"/>
              <a:gd name="connsiteX86" fmla="*/ 162281 w 314223"/>
              <a:gd name="connsiteY86" fmla="*/ 94925 h 322682"/>
              <a:gd name="connsiteX87" fmla="*/ 169173 w 314223"/>
              <a:gd name="connsiteY87" fmla="*/ 90852 h 322682"/>
              <a:gd name="connsiteX88" fmla="*/ 189223 w 314223"/>
              <a:gd name="connsiteY88" fmla="*/ 73935 h 322682"/>
              <a:gd name="connsiteX89" fmla="*/ 195802 w 314223"/>
              <a:gd name="connsiteY89" fmla="*/ 70489 h 322682"/>
              <a:gd name="connsiteX90" fmla="*/ 205514 w 314223"/>
              <a:gd name="connsiteY90" fmla="*/ 66729 h 322682"/>
              <a:gd name="connsiteX91" fmla="*/ 208334 w 314223"/>
              <a:gd name="connsiteY91" fmla="*/ 63910 h 322682"/>
              <a:gd name="connsiteX92" fmla="*/ 213033 w 314223"/>
              <a:gd name="connsiteY92" fmla="*/ 55451 h 322682"/>
              <a:gd name="connsiteX93" fmla="*/ 216166 w 314223"/>
              <a:gd name="connsiteY93" fmla="*/ 51065 h 322682"/>
              <a:gd name="connsiteX94" fmla="*/ 220238 w 314223"/>
              <a:gd name="connsiteY94" fmla="*/ 48246 h 322682"/>
              <a:gd name="connsiteX95" fmla="*/ 226818 w 314223"/>
              <a:gd name="connsiteY95" fmla="*/ 45426 h 322682"/>
              <a:gd name="connsiteX96" fmla="*/ 231517 w 314223"/>
              <a:gd name="connsiteY96" fmla="*/ 42920 h 322682"/>
              <a:gd name="connsiteX97" fmla="*/ 253447 w 314223"/>
              <a:gd name="connsiteY97" fmla="*/ 38847 h 32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14223" h="322682">
                <a:moveTo>
                  <a:pt x="253447" y="38847"/>
                </a:moveTo>
                <a:lnTo>
                  <a:pt x="255013" y="61717"/>
                </a:lnTo>
                <a:lnTo>
                  <a:pt x="258146" y="73935"/>
                </a:lnTo>
                <a:lnTo>
                  <a:pt x="263158" y="85840"/>
                </a:lnTo>
                <a:lnTo>
                  <a:pt x="263785" y="91479"/>
                </a:lnTo>
                <a:lnTo>
                  <a:pt x="263785" y="101191"/>
                </a:lnTo>
                <a:lnTo>
                  <a:pt x="265351" y="104324"/>
                </a:lnTo>
                <a:lnTo>
                  <a:pt x="267858" y="105890"/>
                </a:lnTo>
                <a:lnTo>
                  <a:pt x="271617" y="106203"/>
                </a:lnTo>
                <a:lnTo>
                  <a:pt x="276630" y="108709"/>
                </a:lnTo>
                <a:lnTo>
                  <a:pt x="282269" y="113409"/>
                </a:lnTo>
                <a:lnTo>
                  <a:pt x="312657" y="154762"/>
                </a:lnTo>
                <a:lnTo>
                  <a:pt x="314224" y="159461"/>
                </a:lnTo>
                <a:lnTo>
                  <a:pt x="313597" y="162908"/>
                </a:lnTo>
                <a:lnTo>
                  <a:pt x="303259" y="171993"/>
                </a:lnTo>
                <a:lnTo>
                  <a:pt x="293547" y="183898"/>
                </a:lnTo>
                <a:lnTo>
                  <a:pt x="276316" y="211780"/>
                </a:lnTo>
                <a:lnTo>
                  <a:pt x="273497" y="197056"/>
                </a:lnTo>
                <a:lnTo>
                  <a:pt x="270991" y="193296"/>
                </a:lnTo>
                <a:lnTo>
                  <a:pt x="266291" y="188597"/>
                </a:lnTo>
                <a:lnTo>
                  <a:pt x="259086" y="186717"/>
                </a:lnTo>
                <a:lnTo>
                  <a:pt x="233396" y="183271"/>
                </a:lnTo>
                <a:lnTo>
                  <a:pt x="226504" y="183271"/>
                </a:lnTo>
                <a:lnTo>
                  <a:pt x="222745" y="185464"/>
                </a:lnTo>
                <a:lnTo>
                  <a:pt x="221492" y="189223"/>
                </a:lnTo>
                <a:lnTo>
                  <a:pt x="222118" y="194236"/>
                </a:lnTo>
                <a:lnTo>
                  <a:pt x="235589" y="242795"/>
                </a:lnTo>
                <a:lnTo>
                  <a:pt x="235589" y="252194"/>
                </a:lnTo>
                <a:lnTo>
                  <a:pt x="233710" y="261592"/>
                </a:lnTo>
                <a:lnTo>
                  <a:pt x="226818" y="274123"/>
                </a:lnTo>
                <a:lnTo>
                  <a:pt x="220238" y="280702"/>
                </a:lnTo>
                <a:lnTo>
                  <a:pt x="213033" y="284148"/>
                </a:lnTo>
                <a:lnTo>
                  <a:pt x="206141" y="284462"/>
                </a:lnTo>
                <a:lnTo>
                  <a:pt x="201128" y="283522"/>
                </a:lnTo>
                <a:lnTo>
                  <a:pt x="196742" y="283835"/>
                </a:lnTo>
                <a:lnTo>
                  <a:pt x="192670" y="285715"/>
                </a:lnTo>
                <a:lnTo>
                  <a:pt x="171366" y="322682"/>
                </a:lnTo>
                <a:lnTo>
                  <a:pt x="160401" y="319863"/>
                </a:lnTo>
                <a:lnTo>
                  <a:pt x="140665" y="306392"/>
                </a:lnTo>
                <a:lnTo>
                  <a:pt x="122181" y="302006"/>
                </a:lnTo>
                <a:lnTo>
                  <a:pt x="113722" y="303259"/>
                </a:lnTo>
                <a:lnTo>
                  <a:pt x="108083" y="307018"/>
                </a:lnTo>
                <a:lnTo>
                  <a:pt x="104637" y="296680"/>
                </a:lnTo>
                <a:lnTo>
                  <a:pt x="101191" y="289474"/>
                </a:lnTo>
                <a:lnTo>
                  <a:pt x="94612" y="281642"/>
                </a:lnTo>
                <a:lnTo>
                  <a:pt x="50439" y="249061"/>
                </a:lnTo>
                <a:lnTo>
                  <a:pt x="25376" y="223998"/>
                </a:lnTo>
                <a:lnTo>
                  <a:pt x="15977" y="218046"/>
                </a:lnTo>
                <a:lnTo>
                  <a:pt x="11905" y="213346"/>
                </a:lnTo>
                <a:lnTo>
                  <a:pt x="8145" y="208020"/>
                </a:lnTo>
                <a:lnTo>
                  <a:pt x="1880" y="194863"/>
                </a:lnTo>
                <a:lnTo>
                  <a:pt x="313" y="182018"/>
                </a:lnTo>
                <a:lnTo>
                  <a:pt x="0" y="165414"/>
                </a:lnTo>
                <a:lnTo>
                  <a:pt x="7206" y="76128"/>
                </a:lnTo>
                <a:lnTo>
                  <a:pt x="13471" y="55451"/>
                </a:lnTo>
                <a:lnTo>
                  <a:pt x="16917" y="37594"/>
                </a:lnTo>
                <a:lnTo>
                  <a:pt x="28196" y="34775"/>
                </a:lnTo>
                <a:lnTo>
                  <a:pt x="38221" y="19737"/>
                </a:lnTo>
                <a:lnTo>
                  <a:pt x="46366" y="10338"/>
                </a:lnTo>
                <a:lnTo>
                  <a:pt x="54198" y="6266"/>
                </a:lnTo>
                <a:lnTo>
                  <a:pt x="70489" y="940"/>
                </a:lnTo>
                <a:lnTo>
                  <a:pt x="77381" y="0"/>
                </a:lnTo>
                <a:lnTo>
                  <a:pt x="84900" y="1253"/>
                </a:lnTo>
                <a:lnTo>
                  <a:pt x="92419" y="5952"/>
                </a:lnTo>
                <a:lnTo>
                  <a:pt x="99624" y="12845"/>
                </a:lnTo>
                <a:lnTo>
                  <a:pt x="105263" y="19424"/>
                </a:lnTo>
                <a:lnTo>
                  <a:pt x="108396" y="25376"/>
                </a:lnTo>
                <a:lnTo>
                  <a:pt x="109649" y="31015"/>
                </a:lnTo>
                <a:lnTo>
                  <a:pt x="110589" y="40414"/>
                </a:lnTo>
                <a:lnTo>
                  <a:pt x="113095" y="49499"/>
                </a:lnTo>
                <a:lnTo>
                  <a:pt x="113095" y="55451"/>
                </a:lnTo>
                <a:lnTo>
                  <a:pt x="111529" y="62030"/>
                </a:lnTo>
                <a:lnTo>
                  <a:pt x="110903" y="69236"/>
                </a:lnTo>
                <a:lnTo>
                  <a:pt x="113095" y="80201"/>
                </a:lnTo>
                <a:lnTo>
                  <a:pt x="113722" y="89599"/>
                </a:lnTo>
                <a:lnTo>
                  <a:pt x="114349" y="93985"/>
                </a:lnTo>
                <a:lnTo>
                  <a:pt x="117795" y="103697"/>
                </a:lnTo>
                <a:lnTo>
                  <a:pt x="120301" y="112469"/>
                </a:lnTo>
                <a:lnTo>
                  <a:pt x="122807" y="115915"/>
                </a:lnTo>
                <a:lnTo>
                  <a:pt x="125940" y="116228"/>
                </a:lnTo>
                <a:lnTo>
                  <a:pt x="128760" y="114035"/>
                </a:lnTo>
                <a:lnTo>
                  <a:pt x="133772" y="104950"/>
                </a:lnTo>
                <a:lnTo>
                  <a:pt x="136592" y="100251"/>
                </a:lnTo>
                <a:lnTo>
                  <a:pt x="141604" y="97745"/>
                </a:lnTo>
                <a:lnTo>
                  <a:pt x="147557" y="96805"/>
                </a:lnTo>
                <a:lnTo>
                  <a:pt x="155389" y="96491"/>
                </a:lnTo>
                <a:lnTo>
                  <a:pt x="162281" y="94925"/>
                </a:lnTo>
                <a:lnTo>
                  <a:pt x="169173" y="90852"/>
                </a:lnTo>
                <a:lnTo>
                  <a:pt x="189223" y="73935"/>
                </a:lnTo>
                <a:lnTo>
                  <a:pt x="195802" y="70489"/>
                </a:lnTo>
                <a:lnTo>
                  <a:pt x="205514" y="66729"/>
                </a:lnTo>
                <a:lnTo>
                  <a:pt x="208334" y="63910"/>
                </a:lnTo>
                <a:lnTo>
                  <a:pt x="213033" y="55451"/>
                </a:lnTo>
                <a:lnTo>
                  <a:pt x="216166" y="51065"/>
                </a:lnTo>
                <a:lnTo>
                  <a:pt x="220238" y="48246"/>
                </a:lnTo>
                <a:lnTo>
                  <a:pt x="226818" y="45426"/>
                </a:lnTo>
                <a:lnTo>
                  <a:pt x="231517" y="42920"/>
                </a:lnTo>
                <a:lnTo>
                  <a:pt x="253447" y="38847"/>
                </a:lnTo>
                <a:close/>
              </a:path>
            </a:pathLst>
          </a:custGeom>
          <a:solidFill>
            <a:srgbClr val="FFFF00"/>
          </a:solidFill>
          <a:ln w="12700" cap="rnd">
            <a:solidFill>
              <a:schemeClr val="bg1"/>
            </a:solidFill>
            <a:prstDash val="solid"/>
            <a:round/>
          </a:ln>
        </p:spPr>
        <p:txBody>
          <a:bodyPr rtlCol="0" anchor="ctr"/>
          <a:lstStyle/>
          <a:p>
            <a:endParaRPr lang="vi-VN"/>
          </a:p>
        </p:txBody>
      </p:sp>
      <p:sp>
        <p:nvSpPr>
          <p:cNvPr id="13" name="Freeform: Shape 12">
            <a:extLst>
              <a:ext uri="{FF2B5EF4-FFF2-40B4-BE49-F238E27FC236}">
                <a16:creationId xmlns:a16="http://schemas.microsoft.com/office/drawing/2014/main" id="{5B5BB2CE-ABEA-9277-7630-0C248C792267}"/>
              </a:ext>
            </a:extLst>
          </p:cNvPr>
          <p:cNvSpPr/>
          <p:nvPr/>
        </p:nvSpPr>
        <p:spPr>
          <a:xfrm>
            <a:off x="524689" y="491105"/>
            <a:ext cx="627820" cy="415414"/>
          </a:xfrm>
          <a:custGeom>
            <a:avLst/>
            <a:gdLst>
              <a:gd name="connsiteX0" fmla="*/ 520678 w 627820"/>
              <a:gd name="connsiteY0" fmla="*/ 65163 h 415414"/>
              <a:gd name="connsiteX1" fmla="*/ 530076 w 627820"/>
              <a:gd name="connsiteY1" fmla="*/ 72995 h 415414"/>
              <a:gd name="connsiteX2" fmla="*/ 542921 w 627820"/>
              <a:gd name="connsiteY2" fmla="*/ 97431 h 415414"/>
              <a:gd name="connsiteX3" fmla="*/ 546054 w 627820"/>
              <a:gd name="connsiteY3" fmla="*/ 108083 h 415414"/>
              <a:gd name="connsiteX4" fmla="*/ 547933 w 627820"/>
              <a:gd name="connsiteY4" fmla="*/ 118108 h 415414"/>
              <a:gd name="connsiteX5" fmla="*/ 546367 w 627820"/>
              <a:gd name="connsiteY5" fmla="*/ 125940 h 415414"/>
              <a:gd name="connsiteX6" fmla="*/ 541981 w 627820"/>
              <a:gd name="connsiteY6" fmla="*/ 131266 h 415414"/>
              <a:gd name="connsiteX7" fmla="*/ 536968 w 627820"/>
              <a:gd name="connsiteY7" fmla="*/ 136592 h 415414"/>
              <a:gd name="connsiteX8" fmla="*/ 532896 w 627820"/>
              <a:gd name="connsiteY8" fmla="*/ 141918 h 415414"/>
              <a:gd name="connsiteX9" fmla="*/ 532269 w 627820"/>
              <a:gd name="connsiteY9" fmla="*/ 148810 h 415414"/>
              <a:gd name="connsiteX10" fmla="*/ 536968 w 627820"/>
              <a:gd name="connsiteY10" fmla="*/ 156015 h 415414"/>
              <a:gd name="connsiteX11" fmla="*/ 547620 w 627820"/>
              <a:gd name="connsiteY11" fmla="*/ 164161 h 415414"/>
              <a:gd name="connsiteX12" fmla="*/ 556392 w 627820"/>
              <a:gd name="connsiteY12" fmla="*/ 169173 h 415414"/>
              <a:gd name="connsiteX13" fmla="*/ 564537 w 627820"/>
              <a:gd name="connsiteY13" fmla="*/ 171680 h 415414"/>
              <a:gd name="connsiteX14" fmla="*/ 571743 w 627820"/>
              <a:gd name="connsiteY14" fmla="*/ 171993 h 415414"/>
              <a:gd name="connsiteX15" fmla="*/ 578949 w 627820"/>
              <a:gd name="connsiteY15" fmla="*/ 170426 h 415414"/>
              <a:gd name="connsiteX16" fmla="*/ 585841 w 627820"/>
              <a:gd name="connsiteY16" fmla="*/ 168547 h 415414"/>
              <a:gd name="connsiteX17" fmla="*/ 594926 w 627820"/>
              <a:gd name="connsiteY17" fmla="*/ 167920 h 415414"/>
              <a:gd name="connsiteX18" fmla="*/ 604638 w 627820"/>
              <a:gd name="connsiteY18" fmla="*/ 170740 h 415414"/>
              <a:gd name="connsiteX19" fmla="*/ 618422 w 627820"/>
              <a:gd name="connsiteY19" fmla="*/ 180138 h 415414"/>
              <a:gd name="connsiteX20" fmla="*/ 624688 w 627820"/>
              <a:gd name="connsiteY20" fmla="*/ 188284 h 415414"/>
              <a:gd name="connsiteX21" fmla="*/ 627821 w 627820"/>
              <a:gd name="connsiteY21" fmla="*/ 196742 h 415414"/>
              <a:gd name="connsiteX22" fmla="*/ 627194 w 627820"/>
              <a:gd name="connsiteY22" fmla="*/ 204888 h 415414"/>
              <a:gd name="connsiteX23" fmla="*/ 624375 w 627820"/>
              <a:gd name="connsiteY23" fmla="*/ 213346 h 415414"/>
              <a:gd name="connsiteX24" fmla="*/ 614976 w 627820"/>
              <a:gd name="connsiteY24" fmla="*/ 231203 h 415414"/>
              <a:gd name="connsiteX25" fmla="*/ 595866 w 627820"/>
              <a:gd name="connsiteY25" fmla="*/ 255013 h 415414"/>
              <a:gd name="connsiteX26" fmla="*/ 590540 w 627820"/>
              <a:gd name="connsiteY26" fmla="*/ 260339 h 415414"/>
              <a:gd name="connsiteX27" fmla="*/ 584274 w 627820"/>
              <a:gd name="connsiteY27" fmla="*/ 264725 h 415414"/>
              <a:gd name="connsiteX28" fmla="*/ 562971 w 627820"/>
              <a:gd name="connsiteY28" fmla="*/ 270991 h 415414"/>
              <a:gd name="connsiteX29" fmla="*/ 556705 w 627820"/>
              <a:gd name="connsiteY29" fmla="*/ 275376 h 415414"/>
              <a:gd name="connsiteX30" fmla="*/ 551380 w 627820"/>
              <a:gd name="connsiteY30" fmla="*/ 280702 h 415414"/>
              <a:gd name="connsiteX31" fmla="*/ 542608 w 627820"/>
              <a:gd name="connsiteY31" fmla="*/ 294173 h 415414"/>
              <a:gd name="connsiteX32" fmla="*/ 538848 w 627820"/>
              <a:gd name="connsiteY32" fmla="*/ 301692 h 415414"/>
              <a:gd name="connsiteX33" fmla="*/ 536029 w 627820"/>
              <a:gd name="connsiteY33" fmla="*/ 309211 h 415414"/>
              <a:gd name="connsiteX34" fmla="*/ 529136 w 627820"/>
              <a:gd name="connsiteY34" fmla="*/ 348058 h 415414"/>
              <a:gd name="connsiteX35" fmla="*/ 516918 w 627820"/>
              <a:gd name="connsiteY35" fmla="*/ 364036 h 415414"/>
              <a:gd name="connsiteX36" fmla="*/ 514725 w 627820"/>
              <a:gd name="connsiteY36" fmla="*/ 371241 h 415414"/>
              <a:gd name="connsiteX37" fmla="*/ 514725 w 627820"/>
              <a:gd name="connsiteY37" fmla="*/ 380327 h 415414"/>
              <a:gd name="connsiteX38" fmla="*/ 520991 w 627820"/>
              <a:gd name="connsiteY38" fmla="*/ 415414 h 415414"/>
              <a:gd name="connsiteX39" fmla="*/ 518171 w 627820"/>
              <a:gd name="connsiteY39" fmla="*/ 412595 h 415414"/>
              <a:gd name="connsiteX40" fmla="*/ 498435 w 627820"/>
              <a:gd name="connsiteY40" fmla="*/ 378134 h 415414"/>
              <a:gd name="connsiteX41" fmla="*/ 496555 w 627820"/>
              <a:gd name="connsiteY41" fmla="*/ 376254 h 415414"/>
              <a:gd name="connsiteX42" fmla="*/ 492795 w 627820"/>
              <a:gd name="connsiteY42" fmla="*/ 375314 h 415414"/>
              <a:gd name="connsiteX43" fmla="*/ 484963 w 627820"/>
              <a:gd name="connsiteY43" fmla="*/ 369988 h 415414"/>
              <a:gd name="connsiteX44" fmla="*/ 483397 w 627820"/>
              <a:gd name="connsiteY44" fmla="*/ 367795 h 415414"/>
              <a:gd name="connsiteX45" fmla="*/ 483084 w 627820"/>
              <a:gd name="connsiteY45" fmla="*/ 358083 h 415414"/>
              <a:gd name="connsiteX46" fmla="*/ 481831 w 627820"/>
              <a:gd name="connsiteY46" fmla="*/ 348998 h 415414"/>
              <a:gd name="connsiteX47" fmla="*/ 479324 w 627820"/>
              <a:gd name="connsiteY47" fmla="*/ 341166 h 415414"/>
              <a:gd name="connsiteX48" fmla="*/ 474625 w 627820"/>
              <a:gd name="connsiteY48" fmla="*/ 335214 h 415414"/>
              <a:gd name="connsiteX49" fmla="*/ 463973 w 627820"/>
              <a:gd name="connsiteY49" fmla="*/ 326128 h 415414"/>
              <a:gd name="connsiteX50" fmla="*/ 461154 w 627820"/>
              <a:gd name="connsiteY50" fmla="*/ 319550 h 415414"/>
              <a:gd name="connsiteX51" fmla="*/ 459901 w 627820"/>
              <a:gd name="connsiteY51" fmla="*/ 308585 h 415414"/>
              <a:gd name="connsiteX52" fmla="*/ 457081 w 627820"/>
              <a:gd name="connsiteY52" fmla="*/ 301066 h 415414"/>
              <a:gd name="connsiteX53" fmla="*/ 449876 w 627820"/>
              <a:gd name="connsiteY53" fmla="*/ 294800 h 415414"/>
              <a:gd name="connsiteX54" fmla="*/ 440477 w 627820"/>
              <a:gd name="connsiteY54" fmla="*/ 291041 h 415414"/>
              <a:gd name="connsiteX55" fmla="*/ 431079 w 627820"/>
              <a:gd name="connsiteY55" fmla="*/ 291041 h 415414"/>
              <a:gd name="connsiteX56" fmla="*/ 424813 w 627820"/>
              <a:gd name="connsiteY56" fmla="*/ 294800 h 415414"/>
              <a:gd name="connsiteX57" fmla="*/ 400377 w 627820"/>
              <a:gd name="connsiteY57" fmla="*/ 326128 h 415414"/>
              <a:gd name="connsiteX58" fmla="*/ 398810 w 627820"/>
              <a:gd name="connsiteY58" fmla="*/ 328635 h 415414"/>
              <a:gd name="connsiteX59" fmla="*/ 400063 w 627820"/>
              <a:gd name="connsiteY59" fmla="*/ 331768 h 415414"/>
              <a:gd name="connsiteX60" fmla="*/ 407896 w 627820"/>
              <a:gd name="connsiteY60" fmla="*/ 338660 h 415414"/>
              <a:gd name="connsiteX61" fmla="*/ 399437 w 627820"/>
              <a:gd name="connsiteY61" fmla="*/ 341479 h 415414"/>
              <a:gd name="connsiteX62" fmla="*/ 362469 w 627820"/>
              <a:gd name="connsiteY62" fmla="*/ 322996 h 415414"/>
              <a:gd name="connsiteX63" fmla="*/ 346492 w 627820"/>
              <a:gd name="connsiteY63" fmla="*/ 324249 h 415414"/>
              <a:gd name="connsiteX64" fmla="*/ 327695 w 627820"/>
              <a:gd name="connsiteY64" fmla="*/ 307331 h 415414"/>
              <a:gd name="connsiteX65" fmla="*/ 315477 w 627820"/>
              <a:gd name="connsiteY65" fmla="*/ 299186 h 415414"/>
              <a:gd name="connsiteX66" fmla="*/ 304199 w 627820"/>
              <a:gd name="connsiteY66" fmla="*/ 295740 h 415414"/>
              <a:gd name="connsiteX67" fmla="*/ 266605 w 627820"/>
              <a:gd name="connsiteY67" fmla="*/ 301066 h 415414"/>
              <a:gd name="connsiteX68" fmla="*/ 259086 w 627820"/>
              <a:gd name="connsiteY68" fmla="*/ 300439 h 415414"/>
              <a:gd name="connsiteX69" fmla="*/ 254073 w 627820"/>
              <a:gd name="connsiteY69" fmla="*/ 291981 h 415414"/>
              <a:gd name="connsiteX70" fmla="*/ 251567 w 627820"/>
              <a:gd name="connsiteY70" fmla="*/ 280389 h 415414"/>
              <a:gd name="connsiteX71" fmla="*/ 248121 w 627820"/>
              <a:gd name="connsiteY71" fmla="*/ 270364 h 415414"/>
              <a:gd name="connsiteX72" fmla="*/ 239975 w 627820"/>
              <a:gd name="connsiteY72" fmla="*/ 265978 h 415414"/>
              <a:gd name="connsiteX73" fmla="*/ 227757 w 627820"/>
              <a:gd name="connsiteY73" fmla="*/ 269111 h 415414"/>
              <a:gd name="connsiteX74" fmla="*/ 221178 w 627820"/>
              <a:gd name="connsiteY74" fmla="*/ 269111 h 415414"/>
              <a:gd name="connsiteX75" fmla="*/ 217732 w 627820"/>
              <a:gd name="connsiteY75" fmla="*/ 262845 h 415414"/>
              <a:gd name="connsiteX76" fmla="*/ 212720 w 627820"/>
              <a:gd name="connsiteY76" fmla="*/ 256579 h 415414"/>
              <a:gd name="connsiteX77" fmla="*/ 212720 w 627820"/>
              <a:gd name="connsiteY77" fmla="*/ 244048 h 415414"/>
              <a:gd name="connsiteX78" fmla="*/ 209274 w 627820"/>
              <a:gd name="connsiteY78" fmla="*/ 227131 h 415414"/>
              <a:gd name="connsiteX79" fmla="*/ 202068 w 627820"/>
              <a:gd name="connsiteY79" fmla="*/ 211467 h 415414"/>
              <a:gd name="connsiteX80" fmla="*/ 192043 w 627820"/>
              <a:gd name="connsiteY80" fmla="*/ 197995 h 415414"/>
              <a:gd name="connsiteX81" fmla="*/ 175126 w 627820"/>
              <a:gd name="connsiteY81" fmla="*/ 182958 h 415414"/>
              <a:gd name="connsiteX82" fmla="*/ 160088 w 627820"/>
              <a:gd name="connsiteY82" fmla="*/ 173246 h 415414"/>
              <a:gd name="connsiteX83" fmla="*/ 143797 w 627820"/>
              <a:gd name="connsiteY83" fmla="*/ 168860 h 415414"/>
              <a:gd name="connsiteX84" fmla="*/ 135965 w 627820"/>
              <a:gd name="connsiteY84" fmla="*/ 163221 h 415414"/>
              <a:gd name="connsiteX85" fmla="*/ 107456 w 627820"/>
              <a:gd name="connsiteY85" fmla="*/ 130326 h 415414"/>
              <a:gd name="connsiteX86" fmla="*/ 103384 w 627820"/>
              <a:gd name="connsiteY86" fmla="*/ 122494 h 415414"/>
              <a:gd name="connsiteX87" fmla="*/ 96178 w 627820"/>
              <a:gd name="connsiteY87" fmla="*/ 119361 h 415414"/>
              <a:gd name="connsiteX88" fmla="*/ 90226 w 627820"/>
              <a:gd name="connsiteY88" fmla="*/ 114662 h 415414"/>
              <a:gd name="connsiteX89" fmla="*/ 84273 w 627820"/>
              <a:gd name="connsiteY89" fmla="*/ 105263 h 415414"/>
              <a:gd name="connsiteX90" fmla="*/ 78008 w 627820"/>
              <a:gd name="connsiteY90" fmla="*/ 103070 h 415414"/>
              <a:gd name="connsiteX91" fmla="*/ 56704 w 627820"/>
              <a:gd name="connsiteY91" fmla="*/ 105263 h 415414"/>
              <a:gd name="connsiteX92" fmla="*/ 32582 w 627820"/>
              <a:gd name="connsiteY92" fmla="*/ 99311 h 415414"/>
              <a:gd name="connsiteX93" fmla="*/ 23183 w 627820"/>
              <a:gd name="connsiteY93" fmla="*/ 98998 h 415414"/>
              <a:gd name="connsiteX94" fmla="*/ 0 w 627820"/>
              <a:gd name="connsiteY94" fmla="*/ 103697 h 415414"/>
              <a:gd name="connsiteX95" fmla="*/ 21930 w 627820"/>
              <a:gd name="connsiteY95" fmla="*/ 80514 h 415414"/>
              <a:gd name="connsiteX96" fmla="*/ 25376 w 627820"/>
              <a:gd name="connsiteY96" fmla="*/ 74248 h 415414"/>
              <a:gd name="connsiteX97" fmla="*/ 22870 w 627820"/>
              <a:gd name="connsiteY97" fmla="*/ 69549 h 415414"/>
              <a:gd name="connsiteX98" fmla="*/ 20363 w 627820"/>
              <a:gd name="connsiteY98" fmla="*/ 66729 h 415414"/>
              <a:gd name="connsiteX99" fmla="*/ 16291 w 627820"/>
              <a:gd name="connsiteY99" fmla="*/ 63910 h 415414"/>
              <a:gd name="connsiteX100" fmla="*/ 13158 w 627820"/>
              <a:gd name="connsiteY100" fmla="*/ 60777 h 415414"/>
              <a:gd name="connsiteX101" fmla="*/ 13158 w 627820"/>
              <a:gd name="connsiteY101" fmla="*/ 55451 h 415414"/>
              <a:gd name="connsiteX102" fmla="*/ 15977 w 627820"/>
              <a:gd name="connsiteY102" fmla="*/ 52005 h 415414"/>
              <a:gd name="connsiteX103" fmla="*/ 20363 w 627820"/>
              <a:gd name="connsiteY103" fmla="*/ 51692 h 415414"/>
              <a:gd name="connsiteX104" fmla="*/ 25376 w 627820"/>
              <a:gd name="connsiteY104" fmla="*/ 52005 h 415414"/>
              <a:gd name="connsiteX105" fmla="*/ 29762 w 627820"/>
              <a:gd name="connsiteY105" fmla="*/ 50439 h 415414"/>
              <a:gd name="connsiteX106" fmla="*/ 35088 w 627820"/>
              <a:gd name="connsiteY106" fmla="*/ 44486 h 415414"/>
              <a:gd name="connsiteX107" fmla="*/ 38221 w 627820"/>
              <a:gd name="connsiteY107" fmla="*/ 36968 h 415414"/>
              <a:gd name="connsiteX108" fmla="*/ 42920 w 627820"/>
              <a:gd name="connsiteY108" fmla="*/ 20677 h 415414"/>
              <a:gd name="connsiteX109" fmla="*/ 50125 w 627820"/>
              <a:gd name="connsiteY109" fmla="*/ 11591 h 415414"/>
              <a:gd name="connsiteX110" fmla="*/ 60777 w 627820"/>
              <a:gd name="connsiteY110" fmla="*/ 10025 h 415414"/>
              <a:gd name="connsiteX111" fmla="*/ 72055 w 627820"/>
              <a:gd name="connsiteY111" fmla="*/ 13784 h 415414"/>
              <a:gd name="connsiteX112" fmla="*/ 81141 w 627820"/>
              <a:gd name="connsiteY112" fmla="*/ 20677 h 415414"/>
              <a:gd name="connsiteX113" fmla="*/ 85526 w 627820"/>
              <a:gd name="connsiteY113" fmla="*/ 29762 h 415414"/>
              <a:gd name="connsiteX114" fmla="*/ 86780 w 627820"/>
              <a:gd name="connsiteY114" fmla="*/ 37907 h 415414"/>
              <a:gd name="connsiteX115" fmla="*/ 89599 w 627820"/>
              <a:gd name="connsiteY115" fmla="*/ 43546 h 415414"/>
              <a:gd name="connsiteX116" fmla="*/ 99311 w 627820"/>
              <a:gd name="connsiteY116" fmla="*/ 43860 h 415414"/>
              <a:gd name="connsiteX117" fmla="*/ 102444 w 627820"/>
              <a:gd name="connsiteY117" fmla="*/ 41667 h 415414"/>
              <a:gd name="connsiteX118" fmla="*/ 106830 w 627820"/>
              <a:gd name="connsiteY118" fmla="*/ 35088 h 415414"/>
              <a:gd name="connsiteX119" fmla="*/ 111216 w 627820"/>
              <a:gd name="connsiteY119" fmla="*/ 34148 h 415414"/>
              <a:gd name="connsiteX120" fmla="*/ 113095 w 627820"/>
              <a:gd name="connsiteY120" fmla="*/ 35714 h 415414"/>
              <a:gd name="connsiteX121" fmla="*/ 119674 w 627820"/>
              <a:gd name="connsiteY121" fmla="*/ 43233 h 415414"/>
              <a:gd name="connsiteX122" fmla="*/ 122181 w 627820"/>
              <a:gd name="connsiteY122" fmla="*/ 45426 h 415414"/>
              <a:gd name="connsiteX123" fmla="*/ 130639 w 627820"/>
              <a:gd name="connsiteY123" fmla="*/ 48559 h 415414"/>
              <a:gd name="connsiteX124" fmla="*/ 147557 w 627820"/>
              <a:gd name="connsiteY124" fmla="*/ 51692 h 415414"/>
              <a:gd name="connsiteX125" fmla="*/ 156329 w 627820"/>
              <a:gd name="connsiteY125" fmla="*/ 55138 h 415414"/>
              <a:gd name="connsiteX126" fmla="*/ 181391 w 627820"/>
              <a:gd name="connsiteY126" fmla="*/ 76128 h 415414"/>
              <a:gd name="connsiteX127" fmla="*/ 189850 w 627820"/>
              <a:gd name="connsiteY127" fmla="*/ 79574 h 415414"/>
              <a:gd name="connsiteX128" fmla="*/ 207707 w 627820"/>
              <a:gd name="connsiteY128" fmla="*/ 83647 h 415414"/>
              <a:gd name="connsiteX129" fmla="*/ 215539 w 627820"/>
              <a:gd name="connsiteY129" fmla="*/ 87719 h 415414"/>
              <a:gd name="connsiteX130" fmla="*/ 221178 w 627820"/>
              <a:gd name="connsiteY130" fmla="*/ 94612 h 415414"/>
              <a:gd name="connsiteX131" fmla="*/ 224624 w 627820"/>
              <a:gd name="connsiteY131" fmla="*/ 102131 h 415414"/>
              <a:gd name="connsiteX132" fmla="*/ 227131 w 627820"/>
              <a:gd name="connsiteY132" fmla="*/ 110589 h 415414"/>
              <a:gd name="connsiteX133" fmla="*/ 241855 w 627820"/>
              <a:gd name="connsiteY133" fmla="*/ 139411 h 415414"/>
              <a:gd name="connsiteX134" fmla="*/ 245615 w 627820"/>
              <a:gd name="connsiteY134" fmla="*/ 144111 h 415414"/>
              <a:gd name="connsiteX135" fmla="*/ 252820 w 627820"/>
              <a:gd name="connsiteY135" fmla="*/ 147870 h 415414"/>
              <a:gd name="connsiteX136" fmla="*/ 268484 w 627820"/>
              <a:gd name="connsiteY136" fmla="*/ 152256 h 415414"/>
              <a:gd name="connsiteX137" fmla="*/ 282269 w 627820"/>
              <a:gd name="connsiteY137" fmla="*/ 162594 h 415414"/>
              <a:gd name="connsiteX138" fmla="*/ 290727 w 627820"/>
              <a:gd name="connsiteY138" fmla="*/ 165727 h 415414"/>
              <a:gd name="connsiteX139" fmla="*/ 299499 w 627820"/>
              <a:gd name="connsiteY139" fmla="*/ 165727 h 415414"/>
              <a:gd name="connsiteX140" fmla="*/ 306078 w 627820"/>
              <a:gd name="connsiteY140" fmla="*/ 161028 h 415414"/>
              <a:gd name="connsiteX141" fmla="*/ 307958 w 627820"/>
              <a:gd name="connsiteY141" fmla="*/ 153509 h 415414"/>
              <a:gd name="connsiteX142" fmla="*/ 306078 w 627820"/>
              <a:gd name="connsiteY142" fmla="*/ 146304 h 415414"/>
              <a:gd name="connsiteX143" fmla="*/ 305765 w 627820"/>
              <a:gd name="connsiteY143" fmla="*/ 140038 h 415414"/>
              <a:gd name="connsiteX144" fmla="*/ 311717 w 627820"/>
              <a:gd name="connsiteY144" fmla="*/ 135965 h 415414"/>
              <a:gd name="connsiteX145" fmla="*/ 318610 w 627820"/>
              <a:gd name="connsiteY145" fmla="*/ 134712 h 415414"/>
              <a:gd name="connsiteX146" fmla="*/ 325815 w 627820"/>
              <a:gd name="connsiteY146" fmla="*/ 131266 h 415414"/>
              <a:gd name="connsiteX147" fmla="*/ 347432 w 627820"/>
              <a:gd name="connsiteY147" fmla="*/ 116228 h 415414"/>
              <a:gd name="connsiteX148" fmla="*/ 348998 w 627820"/>
              <a:gd name="connsiteY148" fmla="*/ 112782 h 415414"/>
              <a:gd name="connsiteX149" fmla="*/ 348372 w 627820"/>
              <a:gd name="connsiteY149" fmla="*/ 108083 h 415414"/>
              <a:gd name="connsiteX150" fmla="*/ 343359 w 627820"/>
              <a:gd name="connsiteY150" fmla="*/ 101504 h 415414"/>
              <a:gd name="connsiteX151" fmla="*/ 342419 w 627820"/>
              <a:gd name="connsiteY151" fmla="*/ 97745 h 415414"/>
              <a:gd name="connsiteX152" fmla="*/ 347118 w 627820"/>
              <a:gd name="connsiteY152" fmla="*/ 84587 h 415414"/>
              <a:gd name="connsiteX153" fmla="*/ 358710 w 627820"/>
              <a:gd name="connsiteY153" fmla="*/ 75501 h 415414"/>
              <a:gd name="connsiteX154" fmla="*/ 384086 w 627820"/>
              <a:gd name="connsiteY154" fmla="*/ 62030 h 415414"/>
              <a:gd name="connsiteX155" fmla="*/ 390978 w 627820"/>
              <a:gd name="connsiteY155" fmla="*/ 56078 h 415414"/>
              <a:gd name="connsiteX156" fmla="*/ 394424 w 627820"/>
              <a:gd name="connsiteY156" fmla="*/ 51379 h 415414"/>
              <a:gd name="connsiteX157" fmla="*/ 401630 w 627820"/>
              <a:gd name="connsiteY157" fmla="*/ 31015 h 415414"/>
              <a:gd name="connsiteX158" fmla="*/ 418547 w 627820"/>
              <a:gd name="connsiteY158" fmla="*/ 940 h 415414"/>
              <a:gd name="connsiteX159" fmla="*/ 423873 w 627820"/>
              <a:gd name="connsiteY159" fmla="*/ 0 h 415414"/>
              <a:gd name="connsiteX160" fmla="*/ 433272 w 627820"/>
              <a:gd name="connsiteY160" fmla="*/ 3446 h 415414"/>
              <a:gd name="connsiteX161" fmla="*/ 438911 w 627820"/>
              <a:gd name="connsiteY161" fmla="*/ 6579 h 415414"/>
              <a:gd name="connsiteX162" fmla="*/ 443923 w 627820"/>
              <a:gd name="connsiteY162" fmla="*/ 10652 h 415414"/>
              <a:gd name="connsiteX163" fmla="*/ 447996 w 627820"/>
              <a:gd name="connsiteY163" fmla="*/ 15351 h 415414"/>
              <a:gd name="connsiteX164" fmla="*/ 451755 w 627820"/>
              <a:gd name="connsiteY164" fmla="*/ 20677 h 415414"/>
              <a:gd name="connsiteX165" fmla="*/ 457708 w 627820"/>
              <a:gd name="connsiteY165" fmla="*/ 24123 h 415414"/>
              <a:gd name="connsiteX166" fmla="*/ 458647 w 627820"/>
              <a:gd name="connsiteY166" fmla="*/ 30702 h 415414"/>
              <a:gd name="connsiteX167" fmla="*/ 458021 w 627820"/>
              <a:gd name="connsiteY167" fmla="*/ 38534 h 415414"/>
              <a:gd name="connsiteX168" fmla="*/ 458961 w 627820"/>
              <a:gd name="connsiteY168" fmla="*/ 46679 h 415414"/>
              <a:gd name="connsiteX169" fmla="*/ 461780 w 627820"/>
              <a:gd name="connsiteY169" fmla="*/ 53258 h 415414"/>
              <a:gd name="connsiteX170" fmla="*/ 477131 w 627820"/>
              <a:gd name="connsiteY170" fmla="*/ 79261 h 415414"/>
              <a:gd name="connsiteX171" fmla="*/ 488096 w 627820"/>
              <a:gd name="connsiteY171" fmla="*/ 91479 h 415414"/>
              <a:gd name="connsiteX172" fmla="*/ 493422 w 627820"/>
              <a:gd name="connsiteY172" fmla="*/ 94925 h 415414"/>
              <a:gd name="connsiteX173" fmla="*/ 501254 w 627820"/>
              <a:gd name="connsiteY173" fmla="*/ 96178 h 415414"/>
              <a:gd name="connsiteX174" fmla="*/ 505640 w 627820"/>
              <a:gd name="connsiteY174" fmla="*/ 93672 h 415414"/>
              <a:gd name="connsiteX175" fmla="*/ 519111 w 627820"/>
              <a:gd name="connsiteY175" fmla="*/ 73308 h 415414"/>
              <a:gd name="connsiteX176" fmla="*/ 521304 w 627820"/>
              <a:gd name="connsiteY176" fmla="*/ 68922 h 415414"/>
              <a:gd name="connsiteX177" fmla="*/ 520678 w 627820"/>
              <a:gd name="connsiteY177" fmla="*/ 65163 h 41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627820" h="415414">
                <a:moveTo>
                  <a:pt x="520678" y="65163"/>
                </a:moveTo>
                <a:lnTo>
                  <a:pt x="530076" y="72995"/>
                </a:lnTo>
                <a:lnTo>
                  <a:pt x="542921" y="97431"/>
                </a:lnTo>
                <a:lnTo>
                  <a:pt x="546054" y="108083"/>
                </a:lnTo>
                <a:lnTo>
                  <a:pt x="547933" y="118108"/>
                </a:lnTo>
                <a:lnTo>
                  <a:pt x="546367" y="125940"/>
                </a:lnTo>
                <a:lnTo>
                  <a:pt x="541981" y="131266"/>
                </a:lnTo>
                <a:lnTo>
                  <a:pt x="536968" y="136592"/>
                </a:lnTo>
                <a:lnTo>
                  <a:pt x="532896" y="141918"/>
                </a:lnTo>
                <a:lnTo>
                  <a:pt x="532269" y="148810"/>
                </a:lnTo>
                <a:lnTo>
                  <a:pt x="536968" y="156015"/>
                </a:lnTo>
                <a:lnTo>
                  <a:pt x="547620" y="164161"/>
                </a:lnTo>
                <a:lnTo>
                  <a:pt x="556392" y="169173"/>
                </a:lnTo>
                <a:lnTo>
                  <a:pt x="564537" y="171680"/>
                </a:lnTo>
                <a:lnTo>
                  <a:pt x="571743" y="171993"/>
                </a:lnTo>
                <a:lnTo>
                  <a:pt x="578949" y="170426"/>
                </a:lnTo>
                <a:lnTo>
                  <a:pt x="585841" y="168547"/>
                </a:lnTo>
                <a:lnTo>
                  <a:pt x="594926" y="167920"/>
                </a:lnTo>
                <a:lnTo>
                  <a:pt x="604638" y="170740"/>
                </a:lnTo>
                <a:lnTo>
                  <a:pt x="618422" y="180138"/>
                </a:lnTo>
                <a:lnTo>
                  <a:pt x="624688" y="188284"/>
                </a:lnTo>
                <a:lnTo>
                  <a:pt x="627821" y="196742"/>
                </a:lnTo>
                <a:lnTo>
                  <a:pt x="627194" y="204888"/>
                </a:lnTo>
                <a:lnTo>
                  <a:pt x="624375" y="213346"/>
                </a:lnTo>
                <a:lnTo>
                  <a:pt x="614976" y="231203"/>
                </a:lnTo>
                <a:lnTo>
                  <a:pt x="595866" y="255013"/>
                </a:lnTo>
                <a:lnTo>
                  <a:pt x="590540" y="260339"/>
                </a:lnTo>
                <a:lnTo>
                  <a:pt x="584274" y="264725"/>
                </a:lnTo>
                <a:lnTo>
                  <a:pt x="562971" y="270991"/>
                </a:lnTo>
                <a:lnTo>
                  <a:pt x="556705" y="275376"/>
                </a:lnTo>
                <a:lnTo>
                  <a:pt x="551380" y="280702"/>
                </a:lnTo>
                <a:lnTo>
                  <a:pt x="542608" y="294173"/>
                </a:lnTo>
                <a:lnTo>
                  <a:pt x="538848" y="301692"/>
                </a:lnTo>
                <a:lnTo>
                  <a:pt x="536029" y="309211"/>
                </a:lnTo>
                <a:lnTo>
                  <a:pt x="529136" y="348058"/>
                </a:lnTo>
                <a:lnTo>
                  <a:pt x="516918" y="364036"/>
                </a:lnTo>
                <a:lnTo>
                  <a:pt x="514725" y="371241"/>
                </a:lnTo>
                <a:lnTo>
                  <a:pt x="514725" y="380327"/>
                </a:lnTo>
                <a:lnTo>
                  <a:pt x="520991" y="415414"/>
                </a:lnTo>
                <a:lnTo>
                  <a:pt x="518171" y="412595"/>
                </a:lnTo>
                <a:lnTo>
                  <a:pt x="498435" y="378134"/>
                </a:lnTo>
                <a:lnTo>
                  <a:pt x="496555" y="376254"/>
                </a:lnTo>
                <a:lnTo>
                  <a:pt x="492795" y="375314"/>
                </a:lnTo>
                <a:lnTo>
                  <a:pt x="484963" y="369988"/>
                </a:lnTo>
                <a:lnTo>
                  <a:pt x="483397" y="367795"/>
                </a:lnTo>
                <a:lnTo>
                  <a:pt x="483084" y="358083"/>
                </a:lnTo>
                <a:lnTo>
                  <a:pt x="481831" y="348998"/>
                </a:lnTo>
                <a:lnTo>
                  <a:pt x="479324" y="341166"/>
                </a:lnTo>
                <a:lnTo>
                  <a:pt x="474625" y="335214"/>
                </a:lnTo>
                <a:lnTo>
                  <a:pt x="463973" y="326128"/>
                </a:lnTo>
                <a:lnTo>
                  <a:pt x="461154" y="319550"/>
                </a:lnTo>
                <a:lnTo>
                  <a:pt x="459901" y="308585"/>
                </a:lnTo>
                <a:lnTo>
                  <a:pt x="457081" y="301066"/>
                </a:lnTo>
                <a:lnTo>
                  <a:pt x="449876" y="294800"/>
                </a:lnTo>
                <a:lnTo>
                  <a:pt x="440477" y="291041"/>
                </a:lnTo>
                <a:lnTo>
                  <a:pt x="431079" y="291041"/>
                </a:lnTo>
                <a:lnTo>
                  <a:pt x="424813" y="294800"/>
                </a:lnTo>
                <a:lnTo>
                  <a:pt x="400377" y="326128"/>
                </a:lnTo>
                <a:lnTo>
                  <a:pt x="398810" y="328635"/>
                </a:lnTo>
                <a:lnTo>
                  <a:pt x="400063" y="331768"/>
                </a:lnTo>
                <a:lnTo>
                  <a:pt x="407896" y="338660"/>
                </a:lnTo>
                <a:lnTo>
                  <a:pt x="399437" y="341479"/>
                </a:lnTo>
                <a:lnTo>
                  <a:pt x="362469" y="322996"/>
                </a:lnTo>
                <a:lnTo>
                  <a:pt x="346492" y="324249"/>
                </a:lnTo>
                <a:lnTo>
                  <a:pt x="327695" y="307331"/>
                </a:lnTo>
                <a:lnTo>
                  <a:pt x="315477" y="299186"/>
                </a:lnTo>
                <a:lnTo>
                  <a:pt x="304199" y="295740"/>
                </a:lnTo>
                <a:lnTo>
                  <a:pt x="266605" y="301066"/>
                </a:lnTo>
                <a:lnTo>
                  <a:pt x="259086" y="300439"/>
                </a:lnTo>
                <a:lnTo>
                  <a:pt x="254073" y="291981"/>
                </a:lnTo>
                <a:lnTo>
                  <a:pt x="251567" y="280389"/>
                </a:lnTo>
                <a:lnTo>
                  <a:pt x="248121" y="270364"/>
                </a:lnTo>
                <a:lnTo>
                  <a:pt x="239975" y="265978"/>
                </a:lnTo>
                <a:lnTo>
                  <a:pt x="227757" y="269111"/>
                </a:lnTo>
                <a:lnTo>
                  <a:pt x="221178" y="269111"/>
                </a:lnTo>
                <a:lnTo>
                  <a:pt x="217732" y="262845"/>
                </a:lnTo>
                <a:lnTo>
                  <a:pt x="212720" y="256579"/>
                </a:lnTo>
                <a:lnTo>
                  <a:pt x="212720" y="244048"/>
                </a:lnTo>
                <a:lnTo>
                  <a:pt x="209274" y="227131"/>
                </a:lnTo>
                <a:lnTo>
                  <a:pt x="202068" y="211467"/>
                </a:lnTo>
                <a:lnTo>
                  <a:pt x="192043" y="197995"/>
                </a:lnTo>
                <a:lnTo>
                  <a:pt x="175126" y="182958"/>
                </a:lnTo>
                <a:lnTo>
                  <a:pt x="160088" y="173246"/>
                </a:lnTo>
                <a:lnTo>
                  <a:pt x="143797" y="168860"/>
                </a:lnTo>
                <a:lnTo>
                  <a:pt x="135965" y="163221"/>
                </a:lnTo>
                <a:lnTo>
                  <a:pt x="107456" y="130326"/>
                </a:lnTo>
                <a:lnTo>
                  <a:pt x="103384" y="122494"/>
                </a:lnTo>
                <a:lnTo>
                  <a:pt x="96178" y="119361"/>
                </a:lnTo>
                <a:lnTo>
                  <a:pt x="90226" y="114662"/>
                </a:lnTo>
                <a:lnTo>
                  <a:pt x="84273" y="105263"/>
                </a:lnTo>
                <a:lnTo>
                  <a:pt x="78008" y="103070"/>
                </a:lnTo>
                <a:lnTo>
                  <a:pt x="56704" y="105263"/>
                </a:lnTo>
                <a:lnTo>
                  <a:pt x="32582" y="99311"/>
                </a:lnTo>
                <a:lnTo>
                  <a:pt x="23183" y="98998"/>
                </a:lnTo>
                <a:lnTo>
                  <a:pt x="0" y="103697"/>
                </a:lnTo>
                <a:lnTo>
                  <a:pt x="21930" y="80514"/>
                </a:lnTo>
                <a:lnTo>
                  <a:pt x="25376" y="74248"/>
                </a:lnTo>
                <a:lnTo>
                  <a:pt x="22870" y="69549"/>
                </a:lnTo>
                <a:lnTo>
                  <a:pt x="20363" y="66729"/>
                </a:lnTo>
                <a:lnTo>
                  <a:pt x="16291" y="63910"/>
                </a:lnTo>
                <a:lnTo>
                  <a:pt x="13158" y="60777"/>
                </a:lnTo>
                <a:lnTo>
                  <a:pt x="13158" y="55451"/>
                </a:lnTo>
                <a:lnTo>
                  <a:pt x="15977" y="52005"/>
                </a:lnTo>
                <a:lnTo>
                  <a:pt x="20363" y="51692"/>
                </a:lnTo>
                <a:lnTo>
                  <a:pt x="25376" y="52005"/>
                </a:lnTo>
                <a:lnTo>
                  <a:pt x="29762" y="50439"/>
                </a:lnTo>
                <a:lnTo>
                  <a:pt x="35088" y="44486"/>
                </a:lnTo>
                <a:lnTo>
                  <a:pt x="38221" y="36968"/>
                </a:lnTo>
                <a:lnTo>
                  <a:pt x="42920" y="20677"/>
                </a:lnTo>
                <a:lnTo>
                  <a:pt x="50125" y="11591"/>
                </a:lnTo>
                <a:lnTo>
                  <a:pt x="60777" y="10025"/>
                </a:lnTo>
                <a:lnTo>
                  <a:pt x="72055" y="13784"/>
                </a:lnTo>
                <a:lnTo>
                  <a:pt x="81141" y="20677"/>
                </a:lnTo>
                <a:lnTo>
                  <a:pt x="85526" y="29762"/>
                </a:lnTo>
                <a:lnTo>
                  <a:pt x="86780" y="37907"/>
                </a:lnTo>
                <a:lnTo>
                  <a:pt x="89599" y="43546"/>
                </a:lnTo>
                <a:lnTo>
                  <a:pt x="99311" y="43860"/>
                </a:lnTo>
                <a:lnTo>
                  <a:pt x="102444" y="41667"/>
                </a:lnTo>
                <a:lnTo>
                  <a:pt x="106830" y="35088"/>
                </a:lnTo>
                <a:lnTo>
                  <a:pt x="111216" y="34148"/>
                </a:lnTo>
                <a:lnTo>
                  <a:pt x="113095" y="35714"/>
                </a:lnTo>
                <a:lnTo>
                  <a:pt x="119674" y="43233"/>
                </a:lnTo>
                <a:lnTo>
                  <a:pt x="122181" y="45426"/>
                </a:lnTo>
                <a:lnTo>
                  <a:pt x="130639" y="48559"/>
                </a:lnTo>
                <a:lnTo>
                  <a:pt x="147557" y="51692"/>
                </a:lnTo>
                <a:lnTo>
                  <a:pt x="156329" y="55138"/>
                </a:lnTo>
                <a:lnTo>
                  <a:pt x="181391" y="76128"/>
                </a:lnTo>
                <a:lnTo>
                  <a:pt x="189850" y="79574"/>
                </a:lnTo>
                <a:lnTo>
                  <a:pt x="207707" y="83647"/>
                </a:lnTo>
                <a:lnTo>
                  <a:pt x="215539" y="87719"/>
                </a:lnTo>
                <a:lnTo>
                  <a:pt x="221178" y="94612"/>
                </a:lnTo>
                <a:lnTo>
                  <a:pt x="224624" y="102131"/>
                </a:lnTo>
                <a:lnTo>
                  <a:pt x="227131" y="110589"/>
                </a:lnTo>
                <a:lnTo>
                  <a:pt x="241855" y="139411"/>
                </a:lnTo>
                <a:lnTo>
                  <a:pt x="245615" y="144111"/>
                </a:lnTo>
                <a:lnTo>
                  <a:pt x="252820" y="147870"/>
                </a:lnTo>
                <a:lnTo>
                  <a:pt x="268484" y="152256"/>
                </a:lnTo>
                <a:lnTo>
                  <a:pt x="282269" y="162594"/>
                </a:lnTo>
                <a:lnTo>
                  <a:pt x="290727" y="165727"/>
                </a:lnTo>
                <a:lnTo>
                  <a:pt x="299499" y="165727"/>
                </a:lnTo>
                <a:lnTo>
                  <a:pt x="306078" y="161028"/>
                </a:lnTo>
                <a:lnTo>
                  <a:pt x="307958" y="153509"/>
                </a:lnTo>
                <a:lnTo>
                  <a:pt x="306078" y="146304"/>
                </a:lnTo>
                <a:lnTo>
                  <a:pt x="305765" y="140038"/>
                </a:lnTo>
                <a:lnTo>
                  <a:pt x="311717" y="135965"/>
                </a:lnTo>
                <a:lnTo>
                  <a:pt x="318610" y="134712"/>
                </a:lnTo>
                <a:lnTo>
                  <a:pt x="325815" y="131266"/>
                </a:lnTo>
                <a:lnTo>
                  <a:pt x="347432" y="116228"/>
                </a:lnTo>
                <a:lnTo>
                  <a:pt x="348998" y="112782"/>
                </a:lnTo>
                <a:lnTo>
                  <a:pt x="348372" y="108083"/>
                </a:lnTo>
                <a:lnTo>
                  <a:pt x="343359" y="101504"/>
                </a:lnTo>
                <a:lnTo>
                  <a:pt x="342419" y="97745"/>
                </a:lnTo>
                <a:lnTo>
                  <a:pt x="347118" y="84587"/>
                </a:lnTo>
                <a:lnTo>
                  <a:pt x="358710" y="75501"/>
                </a:lnTo>
                <a:lnTo>
                  <a:pt x="384086" y="62030"/>
                </a:lnTo>
                <a:lnTo>
                  <a:pt x="390978" y="56078"/>
                </a:lnTo>
                <a:lnTo>
                  <a:pt x="394424" y="51379"/>
                </a:lnTo>
                <a:lnTo>
                  <a:pt x="401630" y="31015"/>
                </a:lnTo>
                <a:lnTo>
                  <a:pt x="418547" y="940"/>
                </a:lnTo>
                <a:lnTo>
                  <a:pt x="423873" y="0"/>
                </a:lnTo>
                <a:lnTo>
                  <a:pt x="433272" y="3446"/>
                </a:lnTo>
                <a:lnTo>
                  <a:pt x="438911" y="6579"/>
                </a:lnTo>
                <a:lnTo>
                  <a:pt x="443923" y="10652"/>
                </a:lnTo>
                <a:lnTo>
                  <a:pt x="447996" y="15351"/>
                </a:lnTo>
                <a:lnTo>
                  <a:pt x="451755" y="20677"/>
                </a:lnTo>
                <a:lnTo>
                  <a:pt x="457708" y="24123"/>
                </a:lnTo>
                <a:lnTo>
                  <a:pt x="458647" y="30702"/>
                </a:lnTo>
                <a:lnTo>
                  <a:pt x="458021" y="38534"/>
                </a:lnTo>
                <a:lnTo>
                  <a:pt x="458961" y="46679"/>
                </a:lnTo>
                <a:lnTo>
                  <a:pt x="461780" y="53258"/>
                </a:lnTo>
                <a:lnTo>
                  <a:pt x="477131" y="79261"/>
                </a:lnTo>
                <a:lnTo>
                  <a:pt x="488096" y="91479"/>
                </a:lnTo>
                <a:lnTo>
                  <a:pt x="493422" y="94925"/>
                </a:lnTo>
                <a:lnTo>
                  <a:pt x="501254" y="96178"/>
                </a:lnTo>
                <a:lnTo>
                  <a:pt x="505640" y="93672"/>
                </a:lnTo>
                <a:lnTo>
                  <a:pt x="519111" y="73308"/>
                </a:lnTo>
                <a:lnTo>
                  <a:pt x="521304" y="68922"/>
                </a:lnTo>
                <a:lnTo>
                  <a:pt x="520678" y="65163"/>
                </a:lnTo>
                <a:close/>
              </a:path>
            </a:pathLst>
          </a:custGeom>
          <a:solidFill>
            <a:srgbClr val="29CF29"/>
          </a:solidFill>
          <a:ln w="12700" cap="rnd">
            <a:solidFill>
              <a:schemeClr val="bg1"/>
            </a:solidFill>
            <a:prstDash val="solid"/>
            <a:round/>
          </a:ln>
        </p:spPr>
        <p:txBody>
          <a:bodyPr rtlCol="0" anchor="ctr"/>
          <a:lstStyle/>
          <a:p>
            <a:endParaRPr lang="vi-VN"/>
          </a:p>
        </p:txBody>
      </p:sp>
      <p:sp>
        <p:nvSpPr>
          <p:cNvPr id="14" name="Freeform: Shape 13">
            <a:extLst>
              <a:ext uri="{FF2B5EF4-FFF2-40B4-BE49-F238E27FC236}">
                <a16:creationId xmlns:a16="http://schemas.microsoft.com/office/drawing/2014/main" id="{25CFEFB1-9837-77EA-20CE-4445F7FED578}"/>
              </a:ext>
            </a:extLst>
          </p:cNvPr>
          <p:cNvSpPr/>
          <p:nvPr/>
        </p:nvSpPr>
        <p:spPr>
          <a:xfrm>
            <a:off x="2135594" y="649626"/>
            <a:ext cx="518484" cy="497494"/>
          </a:xfrm>
          <a:custGeom>
            <a:avLst/>
            <a:gdLst>
              <a:gd name="connsiteX0" fmla="*/ 178258 w 518484"/>
              <a:gd name="connsiteY0" fmla="*/ 19737 h 497494"/>
              <a:gd name="connsiteX1" fmla="*/ 178885 w 518484"/>
              <a:gd name="connsiteY1" fmla="*/ 22243 h 497494"/>
              <a:gd name="connsiteX2" fmla="*/ 179825 w 518484"/>
              <a:gd name="connsiteY2" fmla="*/ 39474 h 497494"/>
              <a:gd name="connsiteX3" fmla="*/ 182018 w 518484"/>
              <a:gd name="connsiteY3" fmla="*/ 46366 h 497494"/>
              <a:gd name="connsiteX4" fmla="*/ 187657 w 518484"/>
              <a:gd name="connsiteY4" fmla="*/ 52632 h 497494"/>
              <a:gd name="connsiteX5" fmla="*/ 197055 w 518484"/>
              <a:gd name="connsiteY5" fmla="*/ 55764 h 497494"/>
              <a:gd name="connsiteX6" fmla="*/ 213973 w 518484"/>
              <a:gd name="connsiteY6" fmla="*/ 56704 h 497494"/>
              <a:gd name="connsiteX7" fmla="*/ 221178 w 518484"/>
              <a:gd name="connsiteY7" fmla="*/ 62970 h 497494"/>
              <a:gd name="connsiteX8" fmla="*/ 223685 w 518484"/>
              <a:gd name="connsiteY8" fmla="*/ 68609 h 497494"/>
              <a:gd name="connsiteX9" fmla="*/ 233396 w 518484"/>
              <a:gd name="connsiteY9" fmla="*/ 102444 h 497494"/>
              <a:gd name="connsiteX10" fmla="*/ 232457 w 518484"/>
              <a:gd name="connsiteY10" fmla="*/ 107143 h 497494"/>
              <a:gd name="connsiteX11" fmla="*/ 228697 w 518484"/>
              <a:gd name="connsiteY11" fmla="*/ 110589 h 497494"/>
              <a:gd name="connsiteX12" fmla="*/ 223685 w 518484"/>
              <a:gd name="connsiteY12" fmla="*/ 117481 h 497494"/>
              <a:gd name="connsiteX13" fmla="*/ 224625 w 518484"/>
              <a:gd name="connsiteY13" fmla="*/ 124060 h 497494"/>
              <a:gd name="connsiteX14" fmla="*/ 227444 w 518484"/>
              <a:gd name="connsiteY14" fmla="*/ 129073 h 497494"/>
              <a:gd name="connsiteX15" fmla="*/ 230577 w 518484"/>
              <a:gd name="connsiteY15" fmla="*/ 133772 h 497494"/>
              <a:gd name="connsiteX16" fmla="*/ 232770 w 518484"/>
              <a:gd name="connsiteY16" fmla="*/ 139098 h 497494"/>
              <a:gd name="connsiteX17" fmla="*/ 232770 w 518484"/>
              <a:gd name="connsiteY17" fmla="*/ 142544 h 497494"/>
              <a:gd name="connsiteX18" fmla="*/ 231517 w 518484"/>
              <a:gd name="connsiteY18" fmla="*/ 149750 h 497494"/>
              <a:gd name="connsiteX19" fmla="*/ 231517 w 518484"/>
              <a:gd name="connsiteY19" fmla="*/ 153509 h 497494"/>
              <a:gd name="connsiteX20" fmla="*/ 232770 w 518484"/>
              <a:gd name="connsiteY20" fmla="*/ 156015 h 497494"/>
              <a:gd name="connsiteX21" fmla="*/ 237469 w 518484"/>
              <a:gd name="connsiteY21" fmla="*/ 162594 h 497494"/>
              <a:gd name="connsiteX22" fmla="*/ 237782 w 518484"/>
              <a:gd name="connsiteY22" fmla="*/ 174499 h 497494"/>
              <a:gd name="connsiteX23" fmla="*/ 235589 w 518484"/>
              <a:gd name="connsiteY23" fmla="*/ 185464 h 497494"/>
              <a:gd name="connsiteX24" fmla="*/ 227131 w 518484"/>
              <a:gd name="connsiteY24" fmla="*/ 207081 h 497494"/>
              <a:gd name="connsiteX25" fmla="*/ 227757 w 518484"/>
              <a:gd name="connsiteY25" fmla="*/ 215226 h 497494"/>
              <a:gd name="connsiteX26" fmla="*/ 229324 w 518484"/>
              <a:gd name="connsiteY26" fmla="*/ 219299 h 497494"/>
              <a:gd name="connsiteX27" fmla="*/ 231830 w 518484"/>
              <a:gd name="connsiteY27" fmla="*/ 222118 h 497494"/>
              <a:gd name="connsiteX28" fmla="*/ 238409 w 518484"/>
              <a:gd name="connsiteY28" fmla="*/ 222432 h 497494"/>
              <a:gd name="connsiteX29" fmla="*/ 244988 w 518484"/>
              <a:gd name="connsiteY29" fmla="*/ 217419 h 497494"/>
              <a:gd name="connsiteX30" fmla="*/ 258772 w 518484"/>
              <a:gd name="connsiteY30" fmla="*/ 201755 h 497494"/>
              <a:gd name="connsiteX31" fmla="*/ 261592 w 518484"/>
              <a:gd name="connsiteY31" fmla="*/ 201128 h 497494"/>
              <a:gd name="connsiteX32" fmla="*/ 267231 w 518484"/>
              <a:gd name="connsiteY32" fmla="*/ 203321 h 497494"/>
              <a:gd name="connsiteX33" fmla="*/ 269737 w 518484"/>
              <a:gd name="connsiteY33" fmla="*/ 204888 h 497494"/>
              <a:gd name="connsiteX34" fmla="*/ 275063 w 518484"/>
              <a:gd name="connsiteY34" fmla="*/ 211780 h 497494"/>
              <a:gd name="connsiteX35" fmla="*/ 283835 w 518484"/>
              <a:gd name="connsiteY35" fmla="*/ 216479 h 497494"/>
              <a:gd name="connsiteX36" fmla="*/ 291354 w 518484"/>
              <a:gd name="connsiteY36" fmla="*/ 217419 h 497494"/>
              <a:gd name="connsiteX37" fmla="*/ 308898 w 518484"/>
              <a:gd name="connsiteY37" fmla="*/ 217106 h 497494"/>
              <a:gd name="connsiteX38" fmla="*/ 319236 w 518484"/>
              <a:gd name="connsiteY38" fmla="*/ 219612 h 497494"/>
              <a:gd name="connsiteX39" fmla="*/ 324249 w 518484"/>
              <a:gd name="connsiteY39" fmla="*/ 224624 h 497494"/>
              <a:gd name="connsiteX40" fmla="*/ 328008 w 518484"/>
              <a:gd name="connsiteY40" fmla="*/ 230890 h 497494"/>
              <a:gd name="connsiteX41" fmla="*/ 333647 w 518484"/>
              <a:gd name="connsiteY41" fmla="*/ 238096 h 497494"/>
              <a:gd name="connsiteX42" fmla="*/ 343046 w 518484"/>
              <a:gd name="connsiteY42" fmla="*/ 243108 h 497494"/>
              <a:gd name="connsiteX43" fmla="*/ 350251 w 518484"/>
              <a:gd name="connsiteY43" fmla="*/ 241542 h 497494"/>
              <a:gd name="connsiteX44" fmla="*/ 357144 w 518484"/>
              <a:gd name="connsiteY44" fmla="*/ 237469 h 497494"/>
              <a:gd name="connsiteX45" fmla="*/ 364662 w 518484"/>
              <a:gd name="connsiteY45" fmla="*/ 234336 h 497494"/>
              <a:gd name="connsiteX46" fmla="*/ 373434 w 518484"/>
              <a:gd name="connsiteY46" fmla="*/ 234650 h 497494"/>
              <a:gd name="connsiteX47" fmla="*/ 380640 w 518484"/>
              <a:gd name="connsiteY47" fmla="*/ 238096 h 497494"/>
              <a:gd name="connsiteX48" fmla="*/ 385339 w 518484"/>
              <a:gd name="connsiteY48" fmla="*/ 244988 h 497494"/>
              <a:gd name="connsiteX49" fmla="*/ 385652 w 518484"/>
              <a:gd name="connsiteY49" fmla="*/ 254386 h 497494"/>
              <a:gd name="connsiteX50" fmla="*/ 381893 w 518484"/>
              <a:gd name="connsiteY50" fmla="*/ 261905 h 497494"/>
              <a:gd name="connsiteX51" fmla="*/ 375627 w 518484"/>
              <a:gd name="connsiteY51" fmla="*/ 268797 h 497494"/>
              <a:gd name="connsiteX52" fmla="*/ 371241 w 518484"/>
              <a:gd name="connsiteY52" fmla="*/ 276003 h 497494"/>
              <a:gd name="connsiteX53" fmla="*/ 372181 w 518484"/>
              <a:gd name="connsiteY53" fmla="*/ 285402 h 497494"/>
              <a:gd name="connsiteX54" fmla="*/ 378134 w 518484"/>
              <a:gd name="connsiteY54" fmla="*/ 291667 h 497494"/>
              <a:gd name="connsiteX55" fmla="*/ 386906 w 518484"/>
              <a:gd name="connsiteY55" fmla="*/ 294800 h 497494"/>
              <a:gd name="connsiteX56" fmla="*/ 404763 w 518484"/>
              <a:gd name="connsiteY56" fmla="*/ 298559 h 497494"/>
              <a:gd name="connsiteX57" fmla="*/ 416981 w 518484"/>
              <a:gd name="connsiteY57" fmla="*/ 306392 h 497494"/>
              <a:gd name="connsiteX58" fmla="*/ 450189 w 518484"/>
              <a:gd name="connsiteY58" fmla="*/ 335527 h 497494"/>
              <a:gd name="connsiteX59" fmla="*/ 467106 w 518484"/>
              <a:gd name="connsiteY59" fmla="*/ 339913 h 497494"/>
              <a:gd name="connsiteX60" fmla="*/ 480577 w 518484"/>
              <a:gd name="connsiteY60" fmla="*/ 335527 h 497494"/>
              <a:gd name="connsiteX61" fmla="*/ 492795 w 518484"/>
              <a:gd name="connsiteY61" fmla="*/ 333961 h 497494"/>
              <a:gd name="connsiteX62" fmla="*/ 505640 w 518484"/>
              <a:gd name="connsiteY62" fmla="*/ 347745 h 497494"/>
              <a:gd name="connsiteX63" fmla="*/ 516918 w 518484"/>
              <a:gd name="connsiteY63" fmla="*/ 380953 h 497494"/>
              <a:gd name="connsiteX64" fmla="*/ 518485 w 518484"/>
              <a:gd name="connsiteY64" fmla="*/ 382520 h 497494"/>
              <a:gd name="connsiteX65" fmla="*/ 479324 w 518484"/>
              <a:gd name="connsiteY65" fmla="*/ 408209 h 497494"/>
              <a:gd name="connsiteX66" fmla="*/ 475878 w 518484"/>
              <a:gd name="connsiteY66" fmla="*/ 413535 h 497494"/>
              <a:gd name="connsiteX67" fmla="*/ 472119 w 518484"/>
              <a:gd name="connsiteY67" fmla="*/ 421053 h 497494"/>
              <a:gd name="connsiteX68" fmla="*/ 481517 w 518484"/>
              <a:gd name="connsiteY68" fmla="*/ 439850 h 497494"/>
              <a:gd name="connsiteX69" fmla="*/ 482770 w 518484"/>
              <a:gd name="connsiteY69" fmla="*/ 446743 h 497494"/>
              <a:gd name="connsiteX70" fmla="*/ 482457 w 518484"/>
              <a:gd name="connsiteY70" fmla="*/ 453635 h 497494"/>
              <a:gd name="connsiteX71" fmla="*/ 479637 w 518484"/>
              <a:gd name="connsiteY71" fmla="*/ 462720 h 497494"/>
              <a:gd name="connsiteX72" fmla="*/ 475252 w 518484"/>
              <a:gd name="connsiteY72" fmla="*/ 469612 h 497494"/>
              <a:gd name="connsiteX73" fmla="*/ 468046 w 518484"/>
              <a:gd name="connsiteY73" fmla="*/ 476505 h 497494"/>
              <a:gd name="connsiteX74" fmla="*/ 458021 w 518484"/>
              <a:gd name="connsiteY74" fmla="*/ 482770 h 497494"/>
              <a:gd name="connsiteX75" fmla="*/ 430765 w 518484"/>
              <a:gd name="connsiteY75" fmla="*/ 493109 h 497494"/>
              <a:gd name="connsiteX76" fmla="*/ 419487 w 518484"/>
              <a:gd name="connsiteY76" fmla="*/ 495928 h 497494"/>
              <a:gd name="connsiteX77" fmla="*/ 404449 w 518484"/>
              <a:gd name="connsiteY77" fmla="*/ 497495 h 497494"/>
              <a:gd name="connsiteX78" fmla="*/ 386906 w 518484"/>
              <a:gd name="connsiteY78" fmla="*/ 490602 h 497494"/>
              <a:gd name="connsiteX79" fmla="*/ 384712 w 518484"/>
              <a:gd name="connsiteY79" fmla="*/ 486843 h 497494"/>
              <a:gd name="connsiteX80" fmla="*/ 382519 w 518484"/>
              <a:gd name="connsiteY80" fmla="*/ 481204 h 497494"/>
              <a:gd name="connsiteX81" fmla="*/ 382519 w 518484"/>
              <a:gd name="connsiteY81" fmla="*/ 467419 h 497494"/>
              <a:gd name="connsiteX82" fmla="*/ 379700 w 518484"/>
              <a:gd name="connsiteY82" fmla="*/ 460527 h 497494"/>
              <a:gd name="connsiteX83" fmla="*/ 375314 w 518484"/>
              <a:gd name="connsiteY83" fmla="*/ 458647 h 497494"/>
              <a:gd name="connsiteX84" fmla="*/ 369675 w 518484"/>
              <a:gd name="connsiteY84" fmla="*/ 459901 h 497494"/>
              <a:gd name="connsiteX85" fmla="*/ 361843 w 518484"/>
              <a:gd name="connsiteY85" fmla="*/ 462094 h 497494"/>
              <a:gd name="connsiteX86" fmla="*/ 353071 w 518484"/>
              <a:gd name="connsiteY86" fmla="*/ 462720 h 497494"/>
              <a:gd name="connsiteX87" fmla="*/ 343672 w 518484"/>
              <a:gd name="connsiteY87" fmla="*/ 458961 h 497494"/>
              <a:gd name="connsiteX88" fmla="*/ 338347 w 518484"/>
              <a:gd name="connsiteY88" fmla="*/ 451755 h 497494"/>
              <a:gd name="connsiteX89" fmla="*/ 333960 w 518484"/>
              <a:gd name="connsiteY89" fmla="*/ 442043 h 497494"/>
              <a:gd name="connsiteX90" fmla="*/ 322682 w 518484"/>
              <a:gd name="connsiteY90" fmla="*/ 426066 h 497494"/>
              <a:gd name="connsiteX91" fmla="*/ 316103 w 518484"/>
              <a:gd name="connsiteY91" fmla="*/ 415101 h 497494"/>
              <a:gd name="connsiteX92" fmla="*/ 312344 w 518484"/>
              <a:gd name="connsiteY92" fmla="*/ 405076 h 497494"/>
              <a:gd name="connsiteX93" fmla="*/ 310778 w 518484"/>
              <a:gd name="connsiteY93" fmla="*/ 397244 h 497494"/>
              <a:gd name="connsiteX94" fmla="*/ 308585 w 518484"/>
              <a:gd name="connsiteY94" fmla="*/ 391291 h 497494"/>
              <a:gd name="connsiteX95" fmla="*/ 303572 w 518484"/>
              <a:gd name="connsiteY95" fmla="*/ 389412 h 497494"/>
              <a:gd name="connsiteX96" fmla="*/ 296680 w 518484"/>
              <a:gd name="connsiteY96" fmla="*/ 391605 h 497494"/>
              <a:gd name="connsiteX97" fmla="*/ 289474 w 518484"/>
              <a:gd name="connsiteY97" fmla="*/ 395364 h 497494"/>
              <a:gd name="connsiteX98" fmla="*/ 283522 w 518484"/>
              <a:gd name="connsiteY98" fmla="*/ 399750 h 497494"/>
              <a:gd name="connsiteX99" fmla="*/ 274123 w 518484"/>
              <a:gd name="connsiteY99" fmla="*/ 408835 h 497494"/>
              <a:gd name="connsiteX100" fmla="*/ 269424 w 518484"/>
              <a:gd name="connsiteY100" fmla="*/ 411342 h 497494"/>
              <a:gd name="connsiteX101" fmla="*/ 262845 w 518484"/>
              <a:gd name="connsiteY101" fmla="*/ 410715 h 497494"/>
              <a:gd name="connsiteX102" fmla="*/ 257206 w 518484"/>
              <a:gd name="connsiteY102" fmla="*/ 405703 h 497494"/>
              <a:gd name="connsiteX103" fmla="*/ 241542 w 518484"/>
              <a:gd name="connsiteY103" fmla="*/ 388785 h 497494"/>
              <a:gd name="connsiteX104" fmla="*/ 231517 w 518484"/>
              <a:gd name="connsiteY104" fmla="*/ 384712 h 497494"/>
              <a:gd name="connsiteX105" fmla="*/ 219925 w 518484"/>
              <a:gd name="connsiteY105" fmla="*/ 383773 h 497494"/>
              <a:gd name="connsiteX106" fmla="*/ 208960 w 518484"/>
              <a:gd name="connsiteY106" fmla="*/ 385339 h 497494"/>
              <a:gd name="connsiteX107" fmla="*/ 198309 w 518484"/>
              <a:gd name="connsiteY107" fmla="*/ 388472 h 497494"/>
              <a:gd name="connsiteX108" fmla="*/ 189537 w 518484"/>
              <a:gd name="connsiteY108" fmla="*/ 394424 h 497494"/>
              <a:gd name="connsiteX109" fmla="*/ 181391 w 518484"/>
              <a:gd name="connsiteY109" fmla="*/ 402570 h 497494"/>
              <a:gd name="connsiteX110" fmla="*/ 173559 w 518484"/>
              <a:gd name="connsiteY110" fmla="*/ 413221 h 497494"/>
              <a:gd name="connsiteX111" fmla="*/ 160088 w 518484"/>
              <a:gd name="connsiteY111" fmla="*/ 447683 h 497494"/>
              <a:gd name="connsiteX112" fmla="*/ 154762 w 518484"/>
              <a:gd name="connsiteY112" fmla="*/ 457394 h 497494"/>
              <a:gd name="connsiteX113" fmla="*/ 147243 w 518484"/>
              <a:gd name="connsiteY113" fmla="*/ 465540 h 497494"/>
              <a:gd name="connsiteX114" fmla="*/ 136905 w 518484"/>
              <a:gd name="connsiteY114" fmla="*/ 471492 h 497494"/>
              <a:gd name="connsiteX115" fmla="*/ 121241 w 518484"/>
              <a:gd name="connsiteY115" fmla="*/ 474625 h 497494"/>
              <a:gd name="connsiteX116" fmla="*/ 110276 w 518484"/>
              <a:gd name="connsiteY116" fmla="*/ 473059 h 497494"/>
              <a:gd name="connsiteX117" fmla="*/ 101504 w 518484"/>
              <a:gd name="connsiteY117" fmla="*/ 468673 h 497494"/>
              <a:gd name="connsiteX118" fmla="*/ 75815 w 518484"/>
              <a:gd name="connsiteY118" fmla="*/ 444236 h 497494"/>
              <a:gd name="connsiteX119" fmla="*/ 62343 w 518484"/>
              <a:gd name="connsiteY119" fmla="*/ 437971 h 497494"/>
              <a:gd name="connsiteX120" fmla="*/ 48872 w 518484"/>
              <a:gd name="connsiteY120" fmla="*/ 434525 h 497494"/>
              <a:gd name="connsiteX121" fmla="*/ 35088 w 518484"/>
              <a:gd name="connsiteY121" fmla="*/ 432958 h 497494"/>
              <a:gd name="connsiteX122" fmla="*/ 27256 w 518484"/>
              <a:gd name="connsiteY122" fmla="*/ 430139 h 497494"/>
              <a:gd name="connsiteX123" fmla="*/ 21930 w 518484"/>
              <a:gd name="connsiteY123" fmla="*/ 426066 h 497494"/>
              <a:gd name="connsiteX124" fmla="*/ 19424 w 518484"/>
              <a:gd name="connsiteY124" fmla="*/ 419800 h 497494"/>
              <a:gd name="connsiteX125" fmla="*/ 18797 w 518484"/>
              <a:gd name="connsiteY125" fmla="*/ 412908 h 497494"/>
              <a:gd name="connsiteX126" fmla="*/ 22870 w 518484"/>
              <a:gd name="connsiteY126" fmla="*/ 401630 h 497494"/>
              <a:gd name="connsiteX127" fmla="*/ 40100 w 518484"/>
              <a:gd name="connsiteY127" fmla="*/ 373748 h 497494"/>
              <a:gd name="connsiteX128" fmla="*/ 49812 w 518484"/>
              <a:gd name="connsiteY128" fmla="*/ 361843 h 497494"/>
              <a:gd name="connsiteX129" fmla="*/ 60151 w 518484"/>
              <a:gd name="connsiteY129" fmla="*/ 352758 h 497494"/>
              <a:gd name="connsiteX130" fmla="*/ 60777 w 518484"/>
              <a:gd name="connsiteY130" fmla="*/ 349311 h 497494"/>
              <a:gd name="connsiteX131" fmla="*/ 59211 w 518484"/>
              <a:gd name="connsiteY131" fmla="*/ 344612 h 497494"/>
              <a:gd name="connsiteX132" fmla="*/ 28822 w 518484"/>
              <a:gd name="connsiteY132" fmla="*/ 303259 h 497494"/>
              <a:gd name="connsiteX133" fmla="*/ 23183 w 518484"/>
              <a:gd name="connsiteY133" fmla="*/ 298559 h 497494"/>
              <a:gd name="connsiteX134" fmla="*/ 18170 w 518484"/>
              <a:gd name="connsiteY134" fmla="*/ 296053 h 497494"/>
              <a:gd name="connsiteX135" fmla="*/ 14411 w 518484"/>
              <a:gd name="connsiteY135" fmla="*/ 295740 h 497494"/>
              <a:gd name="connsiteX136" fmla="*/ 11905 w 518484"/>
              <a:gd name="connsiteY136" fmla="*/ 294173 h 497494"/>
              <a:gd name="connsiteX137" fmla="*/ 10338 w 518484"/>
              <a:gd name="connsiteY137" fmla="*/ 291041 h 497494"/>
              <a:gd name="connsiteX138" fmla="*/ 10338 w 518484"/>
              <a:gd name="connsiteY138" fmla="*/ 281329 h 497494"/>
              <a:gd name="connsiteX139" fmla="*/ 9712 w 518484"/>
              <a:gd name="connsiteY139" fmla="*/ 275690 h 497494"/>
              <a:gd name="connsiteX140" fmla="*/ 4699 w 518484"/>
              <a:gd name="connsiteY140" fmla="*/ 263785 h 497494"/>
              <a:gd name="connsiteX141" fmla="*/ 1566 w 518484"/>
              <a:gd name="connsiteY141" fmla="*/ 251567 h 497494"/>
              <a:gd name="connsiteX142" fmla="*/ 0 w 518484"/>
              <a:gd name="connsiteY142" fmla="*/ 228697 h 497494"/>
              <a:gd name="connsiteX143" fmla="*/ 2193 w 518484"/>
              <a:gd name="connsiteY143" fmla="*/ 188910 h 497494"/>
              <a:gd name="connsiteX144" fmla="*/ 4073 w 518484"/>
              <a:gd name="connsiteY144" fmla="*/ 180138 h 497494"/>
              <a:gd name="connsiteX145" fmla="*/ 8145 w 518484"/>
              <a:gd name="connsiteY145" fmla="*/ 173246 h 497494"/>
              <a:gd name="connsiteX146" fmla="*/ 12531 w 518484"/>
              <a:gd name="connsiteY146" fmla="*/ 169800 h 497494"/>
              <a:gd name="connsiteX147" fmla="*/ 20990 w 518484"/>
              <a:gd name="connsiteY147" fmla="*/ 165101 h 497494"/>
              <a:gd name="connsiteX148" fmla="*/ 25376 w 518484"/>
              <a:gd name="connsiteY148" fmla="*/ 161968 h 497494"/>
              <a:gd name="connsiteX149" fmla="*/ 29135 w 518484"/>
              <a:gd name="connsiteY149" fmla="*/ 158208 h 497494"/>
              <a:gd name="connsiteX150" fmla="*/ 32581 w 518484"/>
              <a:gd name="connsiteY150" fmla="*/ 153822 h 497494"/>
              <a:gd name="connsiteX151" fmla="*/ 53885 w 518484"/>
              <a:gd name="connsiteY151" fmla="*/ 114035 h 497494"/>
              <a:gd name="connsiteX152" fmla="*/ 61090 w 518484"/>
              <a:gd name="connsiteY152" fmla="*/ 90226 h 497494"/>
              <a:gd name="connsiteX153" fmla="*/ 62030 w 518484"/>
              <a:gd name="connsiteY153" fmla="*/ 84587 h 497494"/>
              <a:gd name="connsiteX154" fmla="*/ 61404 w 518484"/>
              <a:gd name="connsiteY154" fmla="*/ 79887 h 497494"/>
              <a:gd name="connsiteX155" fmla="*/ 58897 w 518484"/>
              <a:gd name="connsiteY155" fmla="*/ 75188 h 497494"/>
              <a:gd name="connsiteX156" fmla="*/ 48246 w 518484"/>
              <a:gd name="connsiteY156" fmla="*/ 63597 h 497494"/>
              <a:gd name="connsiteX157" fmla="*/ 45113 w 518484"/>
              <a:gd name="connsiteY157" fmla="*/ 57644 h 497494"/>
              <a:gd name="connsiteX158" fmla="*/ 41040 w 518484"/>
              <a:gd name="connsiteY158" fmla="*/ 34774 h 497494"/>
              <a:gd name="connsiteX159" fmla="*/ 33521 w 518484"/>
              <a:gd name="connsiteY159" fmla="*/ 18170 h 497494"/>
              <a:gd name="connsiteX160" fmla="*/ 47619 w 518484"/>
              <a:gd name="connsiteY160" fmla="*/ 5326 h 497494"/>
              <a:gd name="connsiteX161" fmla="*/ 53885 w 518484"/>
              <a:gd name="connsiteY161" fmla="*/ 2193 h 497494"/>
              <a:gd name="connsiteX162" fmla="*/ 61404 w 518484"/>
              <a:gd name="connsiteY162" fmla="*/ 0 h 497494"/>
              <a:gd name="connsiteX163" fmla="*/ 67356 w 518484"/>
              <a:gd name="connsiteY163" fmla="*/ 313 h 497494"/>
              <a:gd name="connsiteX164" fmla="*/ 73308 w 518484"/>
              <a:gd name="connsiteY164" fmla="*/ 2506 h 497494"/>
              <a:gd name="connsiteX165" fmla="*/ 108710 w 518484"/>
              <a:gd name="connsiteY165" fmla="*/ 26629 h 497494"/>
              <a:gd name="connsiteX166" fmla="*/ 120927 w 518484"/>
              <a:gd name="connsiteY166" fmla="*/ 31328 h 497494"/>
              <a:gd name="connsiteX167" fmla="*/ 132832 w 518484"/>
              <a:gd name="connsiteY167" fmla="*/ 32581 h 497494"/>
              <a:gd name="connsiteX168" fmla="*/ 144424 w 518484"/>
              <a:gd name="connsiteY168" fmla="*/ 32268 h 497494"/>
              <a:gd name="connsiteX169" fmla="*/ 153822 w 518484"/>
              <a:gd name="connsiteY169" fmla="*/ 31015 h 497494"/>
              <a:gd name="connsiteX170" fmla="*/ 162594 w 518484"/>
              <a:gd name="connsiteY170" fmla="*/ 28509 h 497494"/>
              <a:gd name="connsiteX171" fmla="*/ 176692 w 518484"/>
              <a:gd name="connsiteY171" fmla="*/ 20990 h 497494"/>
              <a:gd name="connsiteX172" fmla="*/ 178258 w 518484"/>
              <a:gd name="connsiteY172" fmla="*/ 19737 h 49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518484" h="497494">
                <a:moveTo>
                  <a:pt x="178258" y="19737"/>
                </a:moveTo>
                <a:lnTo>
                  <a:pt x="178885" y="22243"/>
                </a:lnTo>
                <a:lnTo>
                  <a:pt x="179825" y="39474"/>
                </a:lnTo>
                <a:lnTo>
                  <a:pt x="182018" y="46366"/>
                </a:lnTo>
                <a:lnTo>
                  <a:pt x="187657" y="52632"/>
                </a:lnTo>
                <a:lnTo>
                  <a:pt x="197055" y="55764"/>
                </a:lnTo>
                <a:lnTo>
                  <a:pt x="213973" y="56704"/>
                </a:lnTo>
                <a:lnTo>
                  <a:pt x="221178" y="62970"/>
                </a:lnTo>
                <a:lnTo>
                  <a:pt x="223685" y="68609"/>
                </a:lnTo>
                <a:lnTo>
                  <a:pt x="233396" y="102444"/>
                </a:lnTo>
                <a:lnTo>
                  <a:pt x="232457" y="107143"/>
                </a:lnTo>
                <a:lnTo>
                  <a:pt x="228697" y="110589"/>
                </a:lnTo>
                <a:lnTo>
                  <a:pt x="223685" y="117481"/>
                </a:lnTo>
                <a:lnTo>
                  <a:pt x="224625" y="124060"/>
                </a:lnTo>
                <a:lnTo>
                  <a:pt x="227444" y="129073"/>
                </a:lnTo>
                <a:lnTo>
                  <a:pt x="230577" y="133772"/>
                </a:lnTo>
                <a:lnTo>
                  <a:pt x="232770" y="139098"/>
                </a:lnTo>
                <a:lnTo>
                  <a:pt x="232770" y="142544"/>
                </a:lnTo>
                <a:lnTo>
                  <a:pt x="231517" y="149750"/>
                </a:lnTo>
                <a:lnTo>
                  <a:pt x="231517" y="153509"/>
                </a:lnTo>
                <a:lnTo>
                  <a:pt x="232770" y="156015"/>
                </a:lnTo>
                <a:lnTo>
                  <a:pt x="237469" y="162594"/>
                </a:lnTo>
                <a:lnTo>
                  <a:pt x="237782" y="174499"/>
                </a:lnTo>
                <a:lnTo>
                  <a:pt x="235589" y="185464"/>
                </a:lnTo>
                <a:lnTo>
                  <a:pt x="227131" y="207081"/>
                </a:lnTo>
                <a:lnTo>
                  <a:pt x="227757" y="215226"/>
                </a:lnTo>
                <a:lnTo>
                  <a:pt x="229324" y="219299"/>
                </a:lnTo>
                <a:lnTo>
                  <a:pt x="231830" y="222118"/>
                </a:lnTo>
                <a:lnTo>
                  <a:pt x="238409" y="222432"/>
                </a:lnTo>
                <a:lnTo>
                  <a:pt x="244988" y="217419"/>
                </a:lnTo>
                <a:lnTo>
                  <a:pt x="258772" y="201755"/>
                </a:lnTo>
                <a:lnTo>
                  <a:pt x="261592" y="201128"/>
                </a:lnTo>
                <a:lnTo>
                  <a:pt x="267231" y="203321"/>
                </a:lnTo>
                <a:lnTo>
                  <a:pt x="269737" y="204888"/>
                </a:lnTo>
                <a:lnTo>
                  <a:pt x="275063" y="211780"/>
                </a:lnTo>
                <a:lnTo>
                  <a:pt x="283835" y="216479"/>
                </a:lnTo>
                <a:lnTo>
                  <a:pt x="291354" y="217419"/>
                </a:lnTo>
                <a:lnTo>
                  <a:pt x="308898" y="217106"/>
                </a:lnTo>
                <a:lnTo>
                  <a:pt x="319236" y="219612"/>
                </a:lnTo>
                <a:lnTo>
                  <a:pt x="324249" y="224624"/>
                </a:lnTo>
                <a:lnTo>
                  <a:pt x="328008" y="230890"/>
                </a:lnTo>
                <a:lnTo>
                  <a:pt x="333647" y="238096"/>
                </a:lnTo>
                <a:lnTo>
                  <a:pt x="343046" y="243108"/>
                </a:lnTo>
                <a:lnTo>
                  <a:pt x="350251" y="241542"/>
                </a:lnTo>
                <a:lnTo>
                  <a:pt x="357144" y="237469"/>
                </a:lnTo>
                <a:lnTo>
                  <a:pt x="364662" y="234336"/>
                </a:lnTo>
                <a:lnTo>
                  <a:pt x="373434" y="234650"/>
                </a:lnTo>
                <a:lnTo>
                  <a:pt x="380640" y="238096"/>
                </a:lnTo>
                <a:lnTo>
                  <a:pt x="385339" y="244988"/>
                </a:lnTo>
                <a:lnTo>
                  <a:pt x="385652" y="254386"/>
                </a:lnTo>
                <a:lnTo>
                  <a:pt x="381893" y="261905"/>
                </a:lnTo>
                <a:lnTo>
                  <a:pt x="375627" y="268797"/>
                </a:lnTo>
                <a:lnTo>
                  <a:pt x="371241" y="276003"/>
                </a:lnTo>
                <a:lnTo>
                  <a:pt x="372181" y="285402"/>
                </a:lnTo>
                <a:lnTo>
                  <a:pt x="378134" y="291667"/>
                </a:lnTo>
                <a:lnTo>
                  <a:pt x="386906" y="294800"/>
                </a:lnTo>
                <a:lnTo>
                  <a:pt x="404763" y="298559"/>
                </a:lnTo>
                <a:lnTo>
                  <a:pt x="416981" y="306392"/>
                </a:lnTo>
                <a:lnTo>
                  <a:pt x="450189" y="335527"/>
                </a:lnTo>
                <a:lnTo>
                  <a:pt x="467106" y="339913"/>
                </a:lnTo>
                <a:lnTo>
                  <a:pt x="480577" y="335527"/>
                </a:lnTo>
                <a:lnTo>
                  <a:pt x="492795" y="333961"/>
                </a:lnTo>
                <a:lnTo>
                  <a:pt x="505640" y="347745"/>
                </a:lnTo>
                <a:lnTo>
                  <a:pt x="516918" y="380953"/>
                </a:lnTo>
                <a:lnTo>
                  <a:pt x="518485" y="382520"/>
                </a:lnTo>
                <a:lnTo>
                  <a:pt x="479324" y="408209"/>
                </a:lnTo>
                <a:lnTo>
                  <a:pt x="475878" y="413535"/>
                </a:lnTo>
                <a:lnTo>
                  <a:pt x="472119" y="421053"/>
                </a:lnTo>
                <a:lnTo>
                  <a:pt x="481517" y="439850"/>
                </a:lnTo>
                <a:lnTo>
                  <a:pt x="482770" y="446743"/>
                </a:lnTo>
                <a:lnTo>
                  <a:pt x="482457" y="453635"/>
                </a:lnTo>
                <a:lnTo>
                  <a:pt x="479637" y="462720"/>
                </a:lnTo>
                <a:lnTo>
                  <a:pt x="475252" y="469612"/>
                </a:lnTo>
                <a:lnTo>
                  <a:pt x="468046" y="476505"/>
                </a:lnTo>
                <a:lnTo>
                  <a:pt x="458021" y="482770"/>
                </a:lnTo>
                <a:lnTo>
                  <a:pt x="430765" y="493109"/>
                </a:lnTo>
                <a:lnTo>
                  <a:pt x="419487" y="495928"/>
                </a:lnTo>
                <a:lnTo>
                  <a:pt x="404449" y="497495"/>
                </a:lnTo>
                <a:lnTo>
                  <a:pt x="386906" y="490602"/>
                </a:lnTo>
                <a:lnTo>
                  <a:pt x="384712" y="486843"/>
                </a:lnTo>
                <a:lnTo>
                  <a:pt x="382519" y="481204"/>
                </a:lnTo>
                <a:lnTo>
                  <a:pt x="382519" y="467419"/>
                </a:lnTo>
                <a:lnTo>
                  <a:pt x="379700" y="460527"/>
                </a:lnTo>
                <a:lnTo>
                  <a:pt x="375314" y="458647"/>
                </a:lnTo>
                <a:lnTo>
                  <a:pt x="369675" y="459901"/>
                </a:lnTo>
                <a:lnTo>
                  <a:pt x="361843" y="462094"/>
                </a:lnTo>
                <a:lnTo>
                  <a:pt x="353071" y="462720"/>
                </a:lnTo>
                <a:lnTo>
                  <a:pt x="343672" y="458961"/>
                </a:lnTo>
                <a:lnTo>
                  <a:pt x="338347" y="451755"/>
                </a:lnTo>
                <a:lnTo>
                  <a:pt x="333960" y="442043"/>
                </a:lnTo>
                <a:lnTo>
                  <a:pt x="322682" y="426066"/>
                </a:lnTo>
                <a:lnTo>
                  <a:pt x="316103" y="415101"/>
                </a:lnTo>
                <a:lnTo>
                  <a:pt x="312344" y="405076"/>
                </a:lnTo>
                <a:lnTo>
                  <a:pt x="310778" y="397244"/>
                </a:lnTo>
                <a:lnTo>
                  <a:pt x="308585" y="391291"/>
                </a:lnTo>
                <a:lnTo>
                  <a:pt x="303572" y="389412"/>
                </a:lnTo>
                <a:lnTo>
                  <a:pt x="296680" y="391605"/>
                </a:lnTo>
                <a:lnTo>
                  <a:pt x="289474" y="395364"/>
                </a:lnTo>
                <a:lnTo>
                  <a:pt x="283522" y="399750"/>
                </a:lnTo>
                <a:lnTo>
                  <a:pt x="274123" y="408835"/>
                </a:lnTo>
                <a:lnTo>
                  <a:pt x="269424" y="411342"/>
                </a:lnTo>
                <a:lnTo>
                  <a:pt x="262845" y="410715"/>
                </a:lnTo>
                <a:lnTo>
                  <a:pt x="257206" y="405703"/>
                </a:lnTo>
                <a:lnTo>
                  <a:pt x="241542" y="388785"/>
                </a:lnTo>
                <a:lnTo>
                  <a:pt x="231517" y="384712"/>
                </a:lnTo>
                <a:lnTo>
                  <a:pt x="219925" y="383773"/>
                </a:lnTo>
                <a:lnTo>
                  <a:pt x="208960" y="385339"/>
                </a:lnTo>
                <a:lnTo>
                  <a:pt x="198309" y="388472"/>
                </a:lnTo>
                <a:lnTo>
                  <a:pt x="189537" y="394424"/>
                </a:lnTo>
                <a:lnTo>
                  <a:pt x="181391" y="402570"/>
                </a:lnTo>
                <a:lnTo>
                  <a:pt x="173559" y="413221"/>
                </a:lnTo>
                <a:lnTo>
                  <a:pt x="160088" y="447683"/>
                </a:lnTo>
                <a:lnTo>
                  <a:pt x="154762" y="457394"/>
                </a:lnTo>
                <a:lnTo>
                  <a:pt x="147243" y="465540"/>
                </a:lnTo>
                <a:lnTo>
                  <a:pt x="136905" y="471492"/>
                </a:lnTo>
                <a:lnTo>
                  <a:pt x="121241" y="474625"/>
                </a:lnTo>
                <a:lnTo>
                  <a:pt x="110276" y="473059"/>
                </a:lnTo>
                <a:lnTo>
                  <a:pt x="101504" y="468673"/>
                </a:lnTo>
                <a:lnTo>
                  <a:pt x="75815" y="444236"/>
                </a:lnTo>
                <a:lnTo>
                  <a:pt x="62343" y="437971"/>
                </a:lnTo>
                <a:lnTo>
                  <a:pt x="48872" y="434525"/>
                </a:lnTo>
                <a:lnTo>
                  <a:pt x="35088" y="432958"/>
                </a:lnTo>
                <a:lnTo>
                  <a:pt x="27256" y="430139"/>
                </a:lnTo>
                <a:lnTo>
                  <a:pt x="21930" y="426066"/>
                </a:lnTo>
                <a:lnTo>
                  <a:pt x="19424" y="419800"/>
                </a:lnTo>
                <a:lnTo>
                  <a:pt x="18797" y="412908"/>
                </a:lnTo>
                <a:lnTo>
                  <a:pt x="22870" y="401630"/>
                </a:lnTo>
                <a:lnTo>
                  <a:pt x="40100" y="373748"/>
                </a:lnTo>
                <a:lnTo>
                  <a:pt x="49812" y="361843"/>
                </a:lnTo>
                <a:lnTo>
                  <a:pt x="60151" y="352758"/>
                </a:lnTo>
                <a:lnTo>
                  <a:pt x="60777" y="349311"/>
                </a:lnTo>
                <a:lnTo>
                  <a:pt x="59211" y="344612"/>
                </a:lnTo>
                <a:lnTo>
                  <a:pt x="28822" y="303259"/>
                </a:lnTo>
                <a:lnTo>
                  <a:pt x="23183" y="298559"/>
                </a:lnTo>
                <a:lnTo>
                  <a:pt x="18170" y="296053"/>
                </a:lnTo>
                <a:lnTo>
                  <a:pt x="14411" y="295740"/>
                </a:lnTo>
                <a:lnTo>
                  <a:pt x="11905" y="294173"/>
                </a:lnTo>
                <a:lnTo>
                  <a:pt x="10338" y="291041"/>
                </a:lnTo>
                <a:lnTo>
                  <a:pt x="10338" y="281329"/>
                </a:lnTo>
                <a:lnTo>
                  <a:pt x="9712" y="275690"/>
                </a:lnTo>
                <a:lnTo>
                  <a:pt x="4699" y="263785"/>
                </a:lnTo>
                <a:lnTo>
                  <a:pt x="1566" y="251567"/>
                </a:lnTo>
                <a:lnTo>
                  <a:pt x="0" y="228697"/>
                </a:lnTo>
                <a:lnTo>
                  <a:pt x="2193" y="188910"/>
                </a:lnTo>
                <a:lnTo>
                  <a:pt x="4073" y="180138"/>
                </a:lnTo>
                <a:lnTo>
                  <a:pt x="8145" y="173246"/>
                </a:lnTo>
                <a:lnTo>
                  <a:pt x="12531" y="169800"/>
                </a:lnTo>
                <a:lnTo>
                  <a:pt x="20990" y="165101"/>
                </a:lnTo>
                <a:lnTo>
                  <a:pt x="25376" y="161968"/>
                </a:lnTo>
                <a:lnTo>
                  <a:pt x="29135" y="158208"/>
                </a:lnTo>
                <a:lnTo>
                  <a:pt x="32581" y="153822"/>
                </a:lnTo>
                <a:lnTo>
                  <a:pt x="53885" y="114035"/>
                </a:lnTo>
                <a:lnTo>
                  <a:pt x="61090" y="90226"/>
                </a:lnTo>
                <a:lnTo>
                  <a:pt x="62030" y="84587"/>
                </a:lnTo>
                <a:lnTo>
                  <a:pt x="61404" y="79887"/>
                </a:lnTo>
                <a:lnTo>
                  <a:pt x="58897" y="75188"/>
                </a:lnTo>
                <a:lnTo>
                  <a:pt x="48246" y="63597"/>
                </a:lnTo>
                <a:lnTo>
                  <a:pt x="45113" y="57644"/>
                </a:lnTo>
                <a:lnTo>
                  <a:pt x="41040" y="34774"/>
                </a:lnTo>
                <a:lnTo>
                  <a:pt x="33521" y="18170"/>
                </a:lnTo>
                <a:lnTo>
                  <a:pt x="47619" y="5326"/>
                </a:lnTo>
                <a:lnTo>
                  <a:pt x="53885" y="2193"/>
                </a:lnTo>
                <a:lnTo>
                  <a:pt x="61404" y="0"/>
                </a:lnTo>
                <a:lnTo>
                  <a:pt x="67356" y="313"/>
                </a:lnTo>
                <a:lnTo>
                  <a:pt x="73308" y="2506"/>
                </a:lnTo>
                <a:lnTo>
                  <a:pt x="108710" y="26629"/>
                </a:lnTo>
                <a:lnTo>
                  <a:pt x="120927" y="31328"/>
                </a:lnTo>
                <a:lnTo>
                  <a:pt x="132832" y="32581"/>
                </a:lnTo>
                <a:lnTo>
                  <a:pt x="144424" y="32268"/>
                </a:lnTo>
                <a:lnTo>
                  <a:pt x="153822" y="31015"/>
                </a:lnTo>
                <a:lnTo>
                  <a:pt x="162594" y="28509"/>
                </a:lnTo>
                <a:lnTo>
                  <a:pt x="176692" y="20990"/>
                </a:lnTo>
                <a:lnTo>
                  <a:pt x="178258" y="19737"/>
                </a:lnTo>
                <a:close/>
              </a:path>
            </a:pathLst>
          </a:custGeom>
          <a:solidFill>
            <a:srgbClr val="D9A41F"/>
          </a:solidFill>
          <a:ln w="12700" cap="rnd">
            <a:solidFill>
              <a:schemeClr val="bg1"/>
            </a:solidFill>
            <a:prstDash val="solid"/>
            <a:round/>
          </a:ln>
        </p:spPr>
        <p:txBody>
          <a:bodyPr rtlCol="0" anchor="ctr"/>
          <a:lstStyle/>
          <a:p>
            <a:endParaRPr lang="vi-VN"/>
          </a:p>
        </p:txBody>
      </p:sp>
      <p:sp>
        <p:nvSpPr>
          <p:cNvPr id="15" name="Freeform: Shape 14">
            <a:extLst>
              <a:ext uri="{FF2B5EF4-FFF2-40B4-BE49-F238E27FC236}">
                <a16:creationId xmlns:a16="http://schemas.microsoft.com/office/drawing/2014/main" id="{F8E3F150-7DF8-4ADD-E9F0-71741AF761A9}"/>
              </a:ext>
            </a:extLst>
          </p:cNvPr>
          <p:cNvSpPr/>
          <p:nvPr/>
        </p:nvSpPr>
        <p:spPr>
          <a:xfrm>
            <a:off x="906895" y="835403"/>
            <a:ext cx="794801" cy="670114"/>
          </a:xfrm>
          <a:custGeom>
            <a:avLst/>
            <a:gdLst>
              <a:gd name="connsiteX0" fmla="*/ 298246 w 794801"/>
              <a:gd name="connsiteY0" fmla="*/ 147557 h 670114"/>
              <a:gd name="connsiteX1" fmla="*/ 336780 w 794801"/>
              <a:gd name="connsiteY1" fmla="*/ 163534 h 670114"/>
              <a:gd name="connsiteX2" fmla="*/ 402256 w 794801"/>
              <a:gd name="connsiteY2" fmla="*/ 175126 h 670114"/>
              <a:gd name="connsiteX3" fmla="*/ 416667 w 794801"/>
              <a:gd name="connsiteY3" fmla="*/ 174499 h 670114"/>
              <a:gd name="connsiteX4" fmla="*/ 428572 w 794801"/>
              <a:gd name="connsiteY4" fmla="*/ 170426 h 670114"/>
              <a:gd name="connsiteX5" fmla="*/ 444863 w 794801"/>
              <a:gd name="connsiteY5" fmla="*/ 156955 h 670114"/>
              <a:gd name="connsiteX6" fmla="*/ 452382 w 794801"/>
              <a:gd name="connsiteY6" fmla="*/ 152883 h 670114"/>
              <a:gd name="connsiteX7" fmla="*/ 460527 w 794801"/>
              <a:gd name="connsiteY7" fmla="*/ 152256 h 670114"/>
              <a:gd name="connsiteX8" fmla="*/ 468986 w 794801"/>
              <a:gd name="connsiteY8" fmla="*/ 156642 h 670114"/>
              <a:gd name="connsiteX9" fmla="*/ 475565 w 794801"/>
              <a:gd name="connsiteY9" fmla="*/ 163534 h 670114"/>
              <a:gd name="connsiteX10" fmla="*/ 478698 w 794801"/>
              <a:gd name="connsiteY10" fmla="*/ 169800 h 670114"/>
              <a:gd name="connsiteX11" fmla="*/ 478698 w 794801"/>
              <a:gd name="connsiteY11" fmla="*/ 177945 h 670114"/>
              <a:gd name="connsiteX12" fmla="*/ 469612 w 794801"/>
              <a:gd name="connsiteY12" fmla="*/ 202381 h 670114"/>
              <a:gd name="connsiteX13" fmla="*/ 464913 w 794801"/>
              <a:gd name="connsiteY13" fmla="*/ 218985 h 670114"/>
              <a:gd name="connsiteX14" fmla="*/ 462407 w 794801"/>
              <a:gd name="connsiteY14" fmla="*/ 236529 h 670114"/>
              <a:gd name="connsiteX15" fmla="*/ 462094 w 794801"/>
              <a:gd name="connsiteY15" fmla="*/ 250314 h 670114"/>
              <a:gd name="connsiteX16" fmla="*/ 464287 w 794801"/>
              <a:gd name="connsiteY16" fmla="*/ 262532 h 670114"/>
              <a:gd name="connsiteX17" fmla="*/ 469612 w 794801"/>
              <a:gd name="connsiteY17" fmla="*/ 273497 h 670114"/>
              <a:gd name="connsiteX18" fmla="*/ 481830 w 794801"/>
              <a:gd name="connsiteY18" fmla="*/ 286341 h 670114"/>
              <a:gd name="connsiteX19" fmla="*/ 519425 w 794801"/>
              <a:gd name="connsiteY19" fmla="*/ 308585 h 670114"/>
              <a:gd name="connsiteX20" fmla="*/ 529763 w 794801"/>
              <a:gd name="connsiteY20" fmla="*/ 311091 h 670114"/>
              <a:gd name="connsiteX21" fmla="*/ 538535 w 794801"/>
              <a:gd name="connsiteY21" fmla="*/ 309524 h 670114"/>
              <a:gd name="connsiteX22" fmla="*/ 567357 w 794801"/>
              <a:gd name="connsiteY22" fmla="*/ 291667 h 670114"/>
              <a:gd name="connsiteX23" fmla="*/ 577382 w 794801"/>
              <a:gd name="connsiteY23" fmla="*/ 287908 h 670114"/>
              <a:gd name="connsiteX24" fmla="*/ 586467 w 794801"/>
              <a:gd name="connsiteY24" fmla="*/ 287595 h 670114"/>
              <a:gd name="connsiteX25" fmla="*/ 595866 w 794801"/>
              <a:gd name="connsiteY25" fmla="*/ 291041 h 670114"/>
              <a:gd name="connsiteX26" fmla="*/ 607457 w 794801"/>
              <a:gd name="connsiteY26" fmla="*/ 298246 h 670114"/>
              <a:gd name="connsiteX27" fmla="*/ 616229 w 794801"/>
              <a:gd name="connsiteY27" fmla="*/ 301692 h 670114"/>
              <a:gd name="connsiteX28" fmla="*/ 623435 w 794801"/>
              <a:gd name="connsiteY28" fmla="*/ 302319 h 670114"/>
              <a:gd name="connsiteX29" fmla="*/ 636593 w 794801"/>
              <a:gd name="connsiteY29" fmla="*/ 297933 h 670114"/>
              <a:gd name="connsiteX30" fmla="*/ 642858 w 794801"/>
              <a:gd name="connsiteY30" fmla="*/ 297933 h 670114"/>
              <a:gd name="connsiteX31" fmla="*/ 647871 w 794801"/>
              <a:gd name="connsiteY31" fmla="*/ 301066 h 670114"/>
              <a:gd name="connsiteX32" fmla="*/ 652257 w 794801"/>
              <a:gd name="connsiteY32" fmla="*/ 307958 h 670114"/>
              <a:gd name="connsiteX33" fmla="*/ 655703 w 794801"/>
              <a:gd name="connsiteY33" fmla="*/ 315477 h 670114"/>
              <a:gd name="connsiteX34" fmla="*/ 661342 w 794801"/>
              <a:gd name="connsiteY34" fmla="*/ 323622 h 670114"/>
              <a:gd name="connsiteX35" fmla="*/ 668234 w 794801"/>
              <a:gd name="connsiteY35" fmla="*/ 326755 h 670114"/>
              <a:gd name="connsiteX36" fmla="*/ 674187 w 794801"/>
              <a:gd name="connsiteY36" fmla="*/ 327695 h 670114"/>
              <a:gd name="connsiteX37" fmla="*/ 682332 w 794801"/>
              <a:gd name="connsiteY37" fmla="*/ 325815 h 670114"/>
              <a:gd name="connsiteX38" fmla="*/ 697996 w 794801"/>
              <a:gd name="connsiteY38" fmla="*/ 362156 h 670114"/>
              <a:gd name="connsiteX39" fmla="*/ 702382 w 794801"/>
              <a:gd name="connsiteY39" fmla="*/ 383146 h 670114"/>
              <a:gd name="connsiteX40" fmla="*/ 700503 w 794801"/>
              <a:gd name="connsiteY40" fmla="*/ 408522 h 670114"/>
              <a:gd name="connsiteX41" fmla="*/ 701442 w 794801"/>
              <a:gd name="connsiteY41" fmla="*/ 413535 h 670114"/>
              <a:gd name="connsiteX42" fmla="*/ 703322 w 794801"/>
              <a:gd name="connsiteY42" fmla="*/ 417294 h 670114"/>
              <a:gd name="connsiteX43" fmla="*/ 710528 w 794801"/>
              <a:gd name="connsiteY43" fmla="*/ 422933 h 670114"/>
              <a:gd name="connsiteX44" fmla="*/ 716167 w 794801"/>
              <a:gd name="connsiteY44" fmla="*/ 430139 h 670114"/>
              <a:gd name="connsiteX45" fmla="*/ 704889 w 794801"/>
              <a:gd name="connsiteY45" fmla="*/ 448309 h 670114"/>
              <a:gd name="connsiteX46" fmla="*/ 704262 w 794801"/>
              <a:gd name="connsiteY46" fmla="*/ 455201 h 670114"/>
              <a:gd name="connsiteX47" fmla="*/ 704262 w 794801"/>
              <a:gd name="connsiteY47" fmla="*/ 466166 h 670114"/>
              <a:gd name="connsiteX48" fmla="*/ 708961 w 794801"/>
              <a:gd name="connsiteY48" fmla="*/ 472432 h 670114"/>
              <a:gd name="connsiteX49" fmla="*/ 714287 w 794801"/>
              <a:gd name="connsiteY49" fmla="*/ 480577 h 670114"/>
              <a:gd name="connsiteX50" fmla="*/ 718360 w 794801"/>
              <a:gd name="connsiteY50" fmla="*/ 492796 h 670114"/>
              <a:gd name="connsiteX51" fmla="*/ 753761 w 794801"/>
              <a:gd name="connsiteY51" fmla="*/ 532269 h 670114"/>
              <a:gd name="connsiteX52" fmla="*/ 756894 w 794801"/>
              <a:gd name="connsiteY52" fmla="*/ 534149 h 670114"/>
              <a:gd name="connsiteX53" fmla="*/ 760966 w 794801"/>
              <a:gd name="connsiteY53" fmla="*/ 539788 h 670114"/>
              <a:gd name="connsiteX54" fmla="*/ 791981 w 794801"/>
              <a:gd name="connsiteY54" fmla="*/ 561405 h 670114"/>
              <a:gd name="connsiteX55" fmla="*/ 793861 w 794801"/>
              <a:gd name="connsiteY55" fmla="*/ 563911 h 670114"/>
              <a:gd name="connsiteX56" fmla="*/ 794801 w 794801"/>
              <a:gd name="connsiteY56" fmla="*/ 569863 h 670114"/>
              <a:gd name="connsiteX57" fmla="*/ 792921 w 794801"/>
              <a:gd name="connsiteY57" fmla="*/ 570490 h 670114"/>
              <a:gd name="connsiteX58" fmla="*/ 789789 w 794801"/>
              <a:gd name="connsiteY58" fmla="*/ 574876 h 670114"/>
              <a:gd name="connsiteX59" fmla="*/ 787909 w 794801"/>
              <a:gd name="connsiteY59" fmla="*/ 579888 h 670114"/>
              <a:gd name="connsiteX60" fmla="*/ 777257 w 794801"/>
              <a:gd name="connsiteY60" fmla="*/ 581768 h 670114"/>
              <a:gd name="connsiteX61" fmla="*/ 775377 w 794801"/>
              <a:gd name="connsiteY61" fmla="*/ 584274 h 670114"/>
              <a:gd name="connsiteX62" fmla="*/ 769112 w 794801"/>
              <a:gd name="connsiteY62" fmla="*/ 590227 h 670114"/>
              <a:gd name="connsiteX63" fmla="*/ 760966 w 794801"/>
              <a:gd name="connsiteY63" fmla="*/ 594926 h 670114"/>
              <a:gd name="connsiteX64" fmla="*/ 752821 w 794801"/>
              <a:gd name="connsiteY64" fmla="*/ 597746 h 670114"/>
              <a:gd name="connsiteX65" fmla="*/ 744049 w 794801"/>
              <a:gd name="connsiteY65" fmla="*/ 599312 h 670114"/>
              <a:gd name="connsiteX66" fmla="*/ 706768 w 794801"/>
              <a:gd name="connsiteY66" fmla="*/ 597119 h 670114"/>
              <a:gd name="connsiteX67" fmla="*/ 700189 w 794801"/>
              <a:gd name="connsiteY67" fmla="*/ 597746 h 670114"/>
              <a:gd name="connsiteX68" fmla="*/ 694550 w 794801"/>
              <a:gd name="connsiteY68" fmla="*/ 600252 h 670114"/>
              <a:gd name="connsiteX69" fmla="*/ 690164 w 794801"/>
              <a:gd name="connsiteY69" fmla="*/ 604951 h 670114"/>
              <a:gd name="connsiteX70" fmla="*/ 687031 w 794801"/>
              <a:gd name="connsiteY70" fmla="*/ 614350 h 670114"/>
              <a:gd name="connsiteX71" fmla="*/ 686405 w 794801"/>
              <a:gd name="connsiteY71" fmla="*/ 633147 h 670114"/>
              <a:gd name="connsiteX72" fmla="*/ 688285 w 794801"/>
              <a:gd name="connsiteY72" fmla="*/ 646618 h 670114"/>
              <a:gd name="connsiteX73" fmla="*/ 674500 w 794801"/>
              <a:gd name="connsiteY73" fmla="*/ 662595 h 670114"/>
              <a:gd name="connsiteX74" fmla="*/ 667921 w 794801"/>
              <a:gd name="connsiteY74" fmla="*/ 666355 h 670114"/>
              <a:gd name="connsiteX75" fmla="*/ 660089 w 794801"/>
              <a:gd name="connsiteY75" fmla="*/ 669488 h 670114"/>
              <a:gd name="connsiteX76" fmla="*/ 652883 w 794801"/>
              <a:gd name="connsiteY76" fmla="*/ 670114 h 670114"/>
              <a:gd name="connsiteX77" fmla="*/ 646304 w 794801"/>
              <a:gd name="connsiteY77" fmla="*/ 668548 h 670114"/>
              <a:gd name="connsiteX78" fmla="*/ 639412 w 794801"/>
              <a:gd name="connsiteY78" fmla="*/ 664788 h 670114"/>
              <a:gd name="connsiteX79" fmla="*/ 624061 w 794801"/>
              <a:gd name="connsiteY79" fmla="*/ 653510 h 670114"/>
              <a:gd name="connsiteX80" fmla="*/ 617482 w 794801"/>
              <a:gd name="connsiteY80" fmla="*/ 647244 h 670114"/>
              <a:gd name="connsiteX81" fmla="*/ 603385 w 794801"/>
              <a:gd name="connsiteY81" fmla="*/ 639099 h 670114"/>
              <a:gd name="connsiteX82" fmla="*/ 591167 w 794801"/>
              <a:gd name="connsiteY82" fmla="*/ 638786 h 670114"/>
              <a:gd name="connsiteX83" fmla="*/ 591480 w 794801"/>
              <a:gd name="connsiteY83" fmla="*/ 637219 h 670114"/>
              <a:gd name="connsiteX84" fmla="*/ 585214 w 794801"/>
              <a:gd name="connsiteY84" fmla="*/ 630640 h 670114"/>
              <a:gd name="connsiteX85" fmla="*/ 561091 w 794801"/>
              <a:gd name="connsiteY85" fmla="*/ 622495 h 670114"/>
              <a:gd name="connsiteX86" fmla="*/ 539161 w 794801"/>
              <a:gd name="connsiteY86" fmla="*/ 611843 h 670114"/>
              <a:gd name="connsiteX87" fmla="*/ 532269 w 794801"/>
              <a:gd name="connsiteY87" fmla="*/ 604638 h 670114"/>
              <a:gd name="connsiteX88" fmla="*/ 528197 w 794801"/>
              <a:gd name="connsiteY88" fmla="*/ 590227 h 670114"/>
              <a:gd name="connsiteX89" fmla="*/ 522244 w 794801"/>
              <a:gd name="connsiteY89" fmla="*/ 583961 h 670114"/>
              <a:gd name="connsiteX90" fmla="*/ 513785 w 794801"/>
              <a:gd name="connsiteY90" fmla="*/ 583021 h 670114"/>
              <a:gd name="connsiteX91" fmla="*/ 504074 w 794801"/>
              <a:gd name="connsiteY91" fmla="*/ 583021 h 670114"/>
              <a:gd name="connsiteX92" fmla="*/ 495302 w 794801"/>
              <a:gd name="connsiteY92" fmla="*/ 580515 h 670114"/>
              <a:gd name="connsiteX93" fmla="*/ 492169 w 794801"/>
              <a:gd name="connsiteY93" fmla="*/ 577069 h 670114"/>
              <a:gd name="connsiteX94" fmla="*/ 488723 w 794801"/>
              <a:gd name="connsiteY94" fmla="*/ 569237 h 670114"/>
              <a:gd name="connsiteX95" fmla="*/ 486530 w 794801"/>
              <a:gd name="connsiteY95" fmla="*/ 565791 h 670114"/>
              <a:gd name="connsiteX96" fmla="*/ 483084 w 794801"/>
              <a:gd name="connsiteY96" fmla="*/ 563598 h 670114"/>
              <a:gd name="connsiteX97" fmla="*/ 476505 w 794801"/>
              <a:gd name="connsiteY97" fmla="*/ 561091 h 670114"/>
              <a:gd name="connsiteX98" fmla="*/ 473059 w 794801"/>
              <a:gd name="connsiteY98" fmla="*/ 558585 h 670114"/>
              <a:gd name="connsiteX99" fmla="*/ 467419 w 794801"/>
              <a:gd name="connsiteY99" fmla="*/ 552006 h 670114"/>
              <a:gd name="connsiteX100" fmla="*/ 460527 w 794801"/>
              <a:gd name="connsiteY100" fmla="*/ 537908 h 670114"/>
              <a:gd name="connsiteX101" fmla="*/ 455515 w 794801"/>
              <a:gd name="connsiteY101" fmla="*/ 531016 h 670114"/>
              <a:gd name="connsiteX102" fmla="*/ 448622 w 794801"/>
              <a:gd name="connsiteY102" fmla="*/ 525690 h 670114"/>
              <a:gd name="connsiteX103" fmla="*/ 440477 w 794801"/>
              <a:gd name="connsiteY103" fmla="*/ 522244 h 670114"/>
              <a:gd name="connsiteX104" fmla="*/ 436404 w 794801"/>
              <a:gd name="connsiteY104" fmla="*/ 522557 h 670114"/>
              <a:gd name="connsiteX105" fmla="*/ 427006 w 794801"/>
              <a:gd name="connsiteY105" fmla="*/ 525377 h 670114"/>
              <a:gd name="connsiteX106" fmla="*/ 423873 w 794801"/>
              <a:gd name="connsiteY106" fmla="*/ 525377 h 670114"/>
              <a:gd name="connsiteX107" fmla="*/ 422307 w 794801"/>
              <a:gd name="connsiteY107" fmla="*/ 523184 h 670114"/>
              <a:gd name="connsiteX108" fmla="*/ 417921 w 794801"/>
              <a:gd name="connsiteY108" fmla="*/ 513785 h 670114"/>
              <a:gd name="connsiteX109" fmla="*/ 415414 w 794801"/>
              <a:gd name="connsiteY109" fmla="*/ 510339 h 670114"/>
              <a:gd name="connsiteX110" fmla="*/ 412282 w 794801"/>
              <a:gd name="connsiteY110" fmla="*/ 508146 h 670114"/>
              <a:gd name="connsiteX111" fmla="*/ 400377 w 794801"/>
              <a:gd name="connsiteY111" fmla="*/ 503760 h 670114"/>
              <a:gd name="connsiteX112" fmla="*/ 395677 w 794801"/>
              <a:gd name="connsiteY112" fmla="*/ 503134 h 670114"/>
              <a:gd name="connsiteX113" fmla="*/ 385966 w 794801"/>
              <a:gd name="connsiteY113" fmla="*/ 502821 h 670114"/>
              <a:gd name="connsiteX114" fmla="*/ 382206 w 794801"/>
              <a:gd name="connsiteY114" fmla="*/ 502194 h 670114"/>
              <a:gd name="connsiteX115" fmla="*/ 378447 w 794801"/>
              <a:gd name="connsiteY115" fmla="*/ 500314 h 670114"/>
              <a:gd name="connsiteX116" fmla="*/ 372181 w 794801"/>
              <a:gd name="connsiteY116" fmla="*/ 495615 h 670114"/>
              <a:gd name="connsiteX117" fmla="*/ 369048 w 794801"/>
              <a:gd name="connsiteY117" fmla="*/ 494049 h 670114"/>
              <a:gd name="connsiteX118" fmla="*/ 354011 w 794801"/>
              <a:gd name="connsiteY118" fmla="*/ 494988 h 670114"/>
              <a:gd name="connsiteX119" fmla="*/ 334587 w 794801"/>
              <a:gd name="connsiteY119" fmla="*/ 518171 h 670114"/>
              <a:gd name="connsiteX120" fmla="*/ 318923 w 794801"/>
              <a:gd name="connsiteY120" fmla="*/ 520678 h 670114"/>
              <a:gd name="connsiteX121" fmla="*/ 313910 w 794801"/>
              <a:gd name="connsiteY121" fmla="*/ 520678 h 670114"/>
              <a:gd name="connsiteX122" fmla="*/ 309524 w 794801"/>
              <a:gd name="connsiteY122" fmla="*/ 521618 h 670114"/>
              <a:gd name="connsiteX123" fmla="*/ 301066 w 794801"/>
              <a:gd name="connsiteY123" fmla="*/ 525690 h 670114"/>
              <a:gd name="connsiteX124" fmla="*/ 269737 w 794801"/>
              <a:gd name="connsiteY124" fmla="*/ 535715 h 670114"/>
              <a:gd name="connsiteX125" fmla="*/ 266291 w 794801"/>
              <a:gd name="connsiteY125" fmla="*/ 537908 h 670114"/>
              <a:gd name="connsiteX126" fmla="*/ 260026 w 794801"/>
              <a:gd name="connsiteY126" fmla="*/ 543547 h 670114"/>
              <a:gd name="connsiteX127" fmla="*/ 256266 w 794801"/>
              <a:gd name="connsiteY127" fmla="*/ 545740 h 670114"/>
              <a:gd name="connsiteX128" fmla="*/ 251880 w 794801"/>
              <a:gd name="connsiteY128" fmla="*/ 546054 h 670114"/>
              <a:gd name="connsiteX129" fmla="*/ 243422 w 794801"/>
              <a:gd name="connsiteY129" fmla="*/ 544801 h 670114"/>
              <a:gd name="connsiteX130" fmla="*/ 238722 w 794801"/>
              <a:gd name="connsiteY130" fmla="*/ 546367 h 670114"/>
              <a:gd name="connsiteX131" fmla="*/ 234650 w 794801"/>
              <a:gd name="connsiteY131" fmla="*/ 551380 h 670114"/>
              <a:gd name="connsiteX132" fmla="*/ 230264 w 794801"/>
              <a:gd name="connsiteY132" fmla="*/ 559838 h 670114"/>
              <a:gd name="connsiteX133" fmla="*/ 226504 w 794801"/>
              <a:gd name="connsiteY133" fmla="*/ 569237 h 670114"/>
              <a:gd name="connsiteX134" fmla="*/ 224938 w 794801"/>
              <a:gd name="connsiteY134" fmla="*/ 576442 h 670114"/>
              <a:gd name="connsiteX135" fmla="*/ 225878 w 794801"/>
              <a:gd name="connsiteY135" fmla="*/ 585841 h 670114"/>
              <a:gd name="connsiteX136" fmla="*/ 227444 w 794801"/>
              <a:gd name="connsiteY136" fmla="*/ 590227 h 670114"/>
              <a:gd name="connsiteX137" fmla="*/ 225564 w 794801"/>
              <a:gd name="connsiteY137" fmla="*/ 593360 h 670114"/>
              <a:gd name="connsiteX138" fmla="*/ 217106 w 794801"/>
              <a:gd name="connsiteY138" fmla="*/ 598685 h 670114"/>
              <a:gd name="connsiteX139" fmla="*/ 211780 w 794801"/>
              <a:gd name="connsiteY139" fmla="*/ 600565 h 670114"/>
              <a:gd name="connsiteX140" fmla="*/ 208020 w 794801"/>
              <a:gd name="connsiteY140" fmla="*/ 601192 h 670114"/>
              <a:gd name="connsiteX141" fmla="*/ 205514 w 794801"/>
              <a:gd name="connsiteY141" fmla="*/ 602758 h 670114"/>
              <a:gd name="connsiteX142" fmla="*/ 203321 w 794801"/>
              <a:gd name="connsiteY142" fmla="*/ 608711 h 670114"/>
              <a:gd name="connsiteX143" fmla="*/ 203948 w 794801"/>
              <a:gd name="connsiteY143" fmla="*/ 613096 h 670114"/>
              <a:gd name="connsiteX144" fmla="*/ 208334 w 794801"/>
              <a:gd name="connsiteY144" fmla="*/ 621868 h 670114"/>
              <a:gd name="connsiteX145" fmla="*/ 208334 w 794801"/>
              <a:gd name="connsiteY145" fmla="*/ 625628 h 670114"/>
              <a:gd name="connsiteX146" fmla="*/ 206141 w 794801"/>
              <a:gd name="connsiteY146" fmla="*/ 627821 h 670114"/>
              <a:gd name="connsiteX147" fmla="*/ 201442 w 794801"/>
              <a:gd name="connsiteY147" fmla="*/ 630327 h 670114"/>
              <a:gd name="connsiteX148" fmla="*/ 196116 w 794801"/>
              <a:gd name="connsiteY148" fmla="*/ 632207 h 670114"/>
              <a:gd name="connsiteX149" fmla="*/ 192356 w 794801"/>
              <a:gd name="connsiteY149" fmla="*/ 632520 h 670114"/>
              <a:gd name="connsiteX150" fmla="*/ 187657 w 794801"/>
              <a:gd name="connsiteY150" fmla="*/ 631894 h 670114"/>
              <a:gd name="connsiteX151" fmla="*/ 175126 w 794801"/>
              <a:gd name="connsiteY151" fmla="*/ 620615 h 670114"/>
              <a:gd name="connsiteX152" fmla="*/ 158835 w 794801"/>
              <a:gd name="connsiteY152" fmla="*/ 602758 h 670114"/>
              <a:gd name="connsiteX153" fmla="*/ 150376 w 794801"/>
              <a:gd name="connsiteY153" fmla="*/ 597746 h 670114"/>
              <a:gd name="connsiteX154" fmla="*/ 124374 w 794801"/>
              <a:gd name="connsiteY154" fmla="*/ 592106 h 670114"/>
              <a:gd name="connsiteX155" fmla="*/ 119988 w 794801"/>
              <a:gd name="connsiteY155" fmla="*/ 591793 h 670114"/>
              <a:gd name="connsiteX156" fmla="*/ 116228 w 794801"/>
              <a:gd name="connsiteY156" fmla="*/ 590853 h 670114"/>
              <a:gd name="connsiteX157" fmla="*/ 109649 w 794801"/>
              <a:gd name="connsiteY157" fmla="*/ 586467 h 670114"/>
              <a:gd name="connsiteX158" fmla="*/ 104950 w 794801"/>
              <a:gd name="connsiteY158" fmla="*/ 580515 h 670114"/>
              <a:gd name="connsiteX159" fmla="*/ 97118 w 794801"/>
              <a:gd name="connsiteY159" fmla="*/ 565477 h 670114"/>
              <a:gd name="connsiteX160" fmla="*/ 92105 w 794801"/>
              <a:gd name="connsiteY160" fmla="*/ 560152 h 670114"/>
              <a:gd name="connsiteX161" fmla="*/ 86153 w 794801"/>
              <a:gd name="connsiteY161" fmla="*/ 557959 h 670114"/>
              <a:gd name="connsiteX162" fmla="*/ 83960 w 794801"/>
              <a:gd name="connsiteY162" fmla="*/ 559212 h 670114"/>
              <a:gd name="connsiteX163" fmla="*/ 82707 w 794801"/>
              <a:gd name="connsiteY163" fmla="*/ 562031 h 670114"/>
              <a:gd name="connsiteX164" fmla="*/ 79574 w 794801"/>
              <a:gd name="connsiteY164" fmla="*/ 564851 h 670114"/>
              <a:gd name="connsiteX165" fmla="*/ 71115 w 794801"/>
              <a:gd name="connsiteY165" fmla="*/ 569863 h 670114"/>
              <a:gd name="connsiteX166" fmla="*/ 59524 w 794801"/>
              <a:gd name="connsiteY166" fmla="*/ 572996 h 670114"/>
              <a:gd name="connsiteX167" fmla="*/ 52632 w 794801"/>
              <a:gd name="connsiteY167" fmla="*/ 572370 h 670114"/>
              <a:gd name="connsiteX168" fmla="*/ 40727 w 794801"/>
              <a:gd name="connsiteY168" fmla="*/ 568297 h 670114"/>
              <a:gd name="connsiteX169" fmla="*/ 16917 w 794801"/>
              <a:gd name="connsiteY169" fmla="*/ 555452 h 670114"/>
              <a:gd name="connsiteX170" fmla="*/ 9712 w 794801"/>
              <a:gd name="connsiteY170" fmla="*/ 553259 h 670114"/>
              <a:gd name="connsiteX171" fmla="*/ 5952 w 794801"/>
              <a:gd name="connsiteY171" fmla="*/ 553573 h 670114"/>
              <a:gd name="connsiteX172" fmla="*/ 940 w 794801"/>
              <a:gd name="connsiteY172" fmla="*/ 555452 h 670114"/>
              <a:gd name="connsiteX173" fmla="*/ 0 w 794801"/>
              <a:gd name="connsiteY173" fmla="*/ 541041 h 670114"/>
              <a:gd name="connsiteX174" fmla="*/ 1880 w 794801"/>
              <a:gd name="connsiteY174" fmla="*/ 526317 h 670114"/>
              <a:gd name="connsiteX175" fmla="*/ 6892 w 794801"/>
              <a:gd name="connsiteY175" fmla="*/ 509086 h 670114"/>
              <a:gd name="connsiteX176" fmla="*/ 8459 w 794801"/>
              <a:gd name="connsiteY176" fmla="*/ 493109 h 670114"/>
              <a:gd name="connsiteX177" fmla="*/ 10338 w 794801"/>
              <a:gd name="connsiteY177" fmla="*/ 486530 h 670114"/>
              <a:gd name="connsiteX178" fmla="*/ 14411 w 794801"/>
              <a:gd name="connsiteY178" fmla="*/ 481204 h 670114"/>
              <a:gd name="connsiteX179" fmla="*/ 23496 w 794801"/>
              <a:gd name="connsiteY179" fmla="*/ 475565 h 670114"/>
              <a:gd name="connsiteX180" fmla="*/ 27256 w 794801"/>
              <a:gd name="connsiteY180" fmla="*/ 471179 h 670114"/>
              <a:gd name="connsiteX181" fmla="*/ 28822 w 794801"/>
              <a:gd name="connsiteY181" fmla="*/ 464913 h 670114"/>
              <a:gd name="connsiteX182" fmla="*/ 28196 w 794801"/>
              <a:gd name="connsiteY182" fmla="*/ 456455 h 670114"/>
              <a:gd name="connsiteX183" fmla="*/ 26629 w 794801"/>
              <a:gd name="connsiteY183" fmla="*/ 449562 h 670114"/>
              <a:gd name="connsiteX184" fmla="*/ 26316 w 794801"/>
              <a:gd name="connsiteY184" fmla="*/ 444237 h 670114"/>
              <a:gd name="connsiteX185" fmla="*/ 27256 w 794801"/>
              <a:gd name="connsiteY185" fmla="*/ 440790 h 670114"/>
              <a:gd name="connsiteX186" fmla="*/ 30075 w 794801"/>
              <a:gd name="connsiteY186" fmla="*/ 438284 h 670114"/>
              <a:gd name="connsiteX187" fmla="*/ 34775 w 794801"/>
              <a:gd name="connsiteY187" fmla="*/ 437971 h 670114"/>
              <a:gd name="connsiteX188" fmla="*/ 40100 w 794801"/>
              <a:gd name="connsiteY188" fmla="*/ 439537 h 670114"/>
              <a:gd name="connsiteX189" fmla="*/ 45426 w 794801"/>
              <a:gd name="connsiteY189" fmla="*/ 442670 h 670114"/>
              <a:gd name="connsiteX190" fmla="*/ 51692 w 794801"/>
              <a:gd name="connsiteY190" fmla="*/ 447369 h 670114"/>
              <a:gd name="connsiteX191" fmla="*/ 58584 w 794801"/>
              <a:gd name="connsiteY191" fmla="*/ 450815 h 670114"/>
              <a:gd name="connsiteX192" fmla="*/ 66416 w 794801"/>
              <a:gd name="connsiteY192" fmla="*/ 452382 h 670114"/>
              <a:gd name="connsiteX193" fmla="*/ 74875 w 794801"/>
              <a:gd name="connsiteY193" fmla="*/ 452382 h 670114"/>
              <a:gd name="connsiteX194" fmla="*/ 82080 w 794801"/>
              <a:gd name="connsiteY194" fmla="*/ 451129 h 670114"/>
              <a:gd name="connsiteX195" fmla="*/ 88033 w 794801"/>
              <a:gd name="connsiteY195" fmla="*/ 448309 h 670114"/>
              <a:gd name="connsiteX196" fmla="*/ 90852 w 794801"/>
              <a:gd name="connsiteY196" fmla="*/ 442983 h 670114"/>
              <a:gd name="connsiteX197" fmla="*/ 90226 w 794801"/>
              <a:gd name="connsiteY197" fmla="*/ 433898 h 670114"/>
              <a:gd name="connsiteX198" fmla="*/ 83960 w 794801"/>
              <a:gd name="connsiteY198" fmla="*/ 416981 h 670114"/>
              <a:gd name="connsiteX199" fmla="*/ 82707 w 794801"/>
              <a:gd name="connsiteY199" fmla="*/ 409775 h 670114"/>
              <a:gd name="connsiteX200" fmla="*/ 83960 w 794801"/>
              <a:gd name="connsiteY200" fmla="*/ 403196 h 670114"/>
              <a:gd name="connsiteX201" fmla="*/ 92105 w 794801"/>
              <a:gd name="connsiteY201" fmla="*/ 385339 h 670114"/>
              <a:gd name="connsiteX202" fmla="*/ 94925 w 794801"/>
              <a:gd name="connsiteY202" fmla="*/ 372181 h 670114"/>
              <a:gd name="connsiteX203" fmla="*/ 96178 w 794801"/>
              <a:gd name="connsiteY203" fmla="*/ 354637 h 670114"/>
              <a:gd name="connsiteX204" fmla="*/ 94612 w 794801"/>
              <a:gd name="connsiteY204" fmla="*/ 344299 h 670114"/>
              <a:gd name="connsiteX205" fmla="*/ 91479 w 794801"/>
              <a:gd name="connsiteY205" fmla="*/ 337093 h 670114"/>
              <a:gd name="connsiteX206" fmla="*/ 75815 w 794801"/>
              <a:gd name="connsiteY206" fmla="*/ 324875 h 670114"/>
              <a:gd name="connsiteX207" fmla="*/ 72682 w 794801"/>
              <a:gd name="connsiteY207" fmla="*/ 320176 h 670114"/>
              <a:gd name="connsiteX208" fmla="*/ 72055 w 794801"/>
              <a:gd name="connsiteY208" fmla="*/ 315164 h 670114"/>
              <a:gd name="connsiteX209" fmla="*/ 73308 w 794801"/>
              <a:gd name="connsiteY209" fmla="*/ 308898 h 670114"/>
              <a:gd name="connsiteX210" fmla="*/ 72055 w 794801"/>
              <a:gd name="connsiteY210" fmla="*/ 304199 h 670114"/>
              <a:gd name="connsiteX211" fmla="*/ 66416 w 794801"/>
              <a:gd name="connsiteY211" fmla="*/ 299499 h 670114"/>
              <a:gd name="connsiteX212" fmla="*/ 64850 w 794801"/>
              <a:gd name="connsiteY212" fmla="*/ 296053 h 670114"/>
              <a:gd name="connsiteX213" fmla="*/ 65476 w 794801"/>
              <a:gd name="connsiteY213" fmla="*/ 291041 h 670114"/>
              <a:gd name="connsiteX214" fmla="*/ 68922 w 794801"/>
              <a:gd name="connsiteY214" fmla="*/ 285402 h 670114"/>
              <a:gd name="connsiteX215" fmla="*/ 73622 w 794801"/>
              <a:gd name="connsiteY215" fmla="*/ 281329 h 670114"/>
              <a:gd name="connsiteX216" fmla="*/ 89912 w 794801"/>
              <a:gd name="connsiteY216" fmla="*/ 274123 h 670114"/>
              <a:gd name="connsiteX217" fmla="*/ 94298 w 794801"/>
              <a:gd name="connsiteY217" fmla="*/ 269737 h 670114"/>
              <a:gd name="connsiteX218" fmla="*/ 97745 w 794801"/>
              <a:gd name="connsiteY218" fmla="*/ 264098 h 670114"/>
              <a:gd name="connsiteX219" fmla="*/ 99938 w 794801"/>
              <a:gd name="connsiteY219" fmla="*/ 253760 h 670114"/>
              <a:gd name="connsiteX220" fmla="*/ 103070 w 794801"/>
              <a:gd name="connsiteY220" fmla="*/ 245928 h 670114"/>
              <a:gd name="connsiteX221" fmla="*/ 109336 w 794801"/>
              <a:gd name="connsiteY221" fmla="*/ 236843 h 670114"/>
              <a:gd name="connsiteX222" fmla="*/ 128446 w 794801"/>
              <a:gd name="connsiteY222" fmla="*/ 220239 h 670114"/>
              <a:gd name="connsiteX223" fmla="*/ 136905 w 794801"/>
              <a:gd name="connsiteY223" fmla="*/ 209274 h 670114"/>
              <a:gd name="connsiteX224" fmla="*/ 143484 w 794801"/>
              <a:gd name="connsiteY224" fmla="*/ 197682 h 670114"/>
              <a:gd name="connsiteX225" fmla="*/ 146617 w 794801"/>
              <a:gd name="connsiteY225" fmla="*/ 182958 h 670114"/>
              <a:gd name="connsiteX226" fmla="*/ 146930 w 794801"/>
              <a:gd name="connsiteY226" fmla="*/ 168547 h 670114"/>
              <a:gd name="connsiteX227" fmla="*/ 141604 w 794801"/>
              <a:gd name="connsiteY227" fmla="*/ 132206 h 670114"/>
              <a:gd name="connsiteX228" fmla="*/ 138785 w 794801"/>
              <a:gd name="connsiteY228" fmla="*/ 71115 h 670114"/>
              <a:gd name="connsiteX229" fmla="*/ 132519 w 794801"/>
              <a:gd name="connsiteY229" fmla="*/ 36028 h 670114"/>
              <a:gd name="connsiteX230" fmla="*/ 132519 w 794801"/>
              <a:gd name="connsiteY230" fmla="*/ 26942 h 670114"/>
              <a:gd name="connsiteX231" fmla="*/ 134712 w 794801"/>
              <a:gd name="connsiteY231" fmla="*/ 19737 h 670114"/>
              <a:gd name="connsiteX232" fmla="*/ 146930 w 794801"/>
              <a:gd name="connsiteY232" fmla="*/ 3759 h 670114"/>
              <a:gd name="connsiteX233" fmla="*/ 162281 w 794801"/>
              <a:gd name="connsiteY233" fmla="*/ 0 h 670114"/>
              <a:gd name="connsiteX234" fmla="*/ 167607 w 794801"/>
              <a:gd name="connsiteY234" fmla="*/ 2506 h 670114"/>
              <a:gd name="connsiteX235" fmla="*/ 174812 w 794801"/>
              <a:gd name="connsiteY235" fmla="*/ 8145 h 670114"/>
              <a:gd name="connsiteX236" fmla="*/ 180138 w 794801"/>
              <a:gd name="connsiteY236" fmla="*/ 17231 h 670114"/>
              <a:gd name="connsiteX237" fmla="*/ 198935 w 794801"/>
              <a:gd name="connsiteY237" fmla="*/ 67669 h 670114"/>
              <a:gd name="connsiteX238" fmla="*/ 207081 w 794801"/>
              <a:gd name="connsiteY238" fmla="*/ 82707 h 670114"/>
              <a:gd name="connsiteX239" fmla="*/ 259712 w 794801"/>
              <a:gd name="connsiteY239" fmla="*/ 141604 h 670114"/>
              <a:gd name="connsiteX240" fmla="*/ 269111 w 794801"/>
              <a:gd name="connsiteY240" fmla="*/ 149436 h 670114"/>
              <a:gd name="connsiteX241" fmla="*/ 278196 w 794801"/>
              <a:gd name="connsiteY241" fmla="*/ 152569 h 670114"/>
              <a:gd name="connsiteX242" fmla="*/ 285715 w 794801"/>
              <a:gd name="connsiteY242" fmla="*/ 151003 h 670114"/>
              <a:gd name="connsiteX243" fmla="*/ 298246 w 794801"/>
              <a:gd name="connsiteY243" fmla="*/ 147557 h 67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794801" h="670114">
                <a:moveTo>
                  <a:pt x="298246" y="147557"/>
                </a:moveTo>
                <a:lnTo>
                  <a:pt x="336780" y="163534"/>
                </a:lnTo>
                <a:lnTo>
                  <a:pt x="402256" y="175126"/>
                </a:lnTo>
                <a:lnTo>
                  <a:pt x="416667" y="174499"/>
                </a:lnTo>
                <a:lnTo>
                  <a:pt x="428572" y="170426"/>
                </a:lnTo>
                <a:lnTo>
                  <a:pt x="444863" y="156955"/>
                </a:lnTo>
                <a:lnTo>
                  <a:pt x="452382" y="152883"/>
                </a:lnTo>
                <a:lnTo>
                  <a:pt x="460527" y="152256"/>
                </a:lnTo>
                <a:lnTo>
                  <a:pt x="468986" y="156642"/>
                </a:lnTo>
                <a:lnTo>
                  <a:pt x="475565" y="163534"/>
                </a:lnTo>
                <a:lnTo>
                  <a:pt x="478698" y="169800"/>
                </a:lnTo>
                <a:lnTo>
                  <a:pt x="478698" y="177945"/>
                </a:lnTo>
                <a:lnTo>
                  <a:pt x="469612" y="202381"/>
                </a:lnTo>
                <a:lnTo>
                  <a:pt x="464913" y="218985"/>
                </a:lnTo>
                <a:lnTo>
                  <a:pt x="462407" y="236529"/>
                </a:lnTo>
                <a:lnTo>
                  <a:pt x="462094" y="250314"/>
                </a:lnTo>
                <a:lnTo>
                  <a:pt x="464287" y="262532"/>
                </a:lnTo>
                <a:lnTo>
                  <a:pt x="469612" y="273497"/>
                </a:lnTo>
                <a:lnTo>
                  <a:pt x="481830" y="286341"/>
                </a:lnTo>
                <a:lnTo>
                  <a:pt x="519425" y="308585"/>
                </a:lnTo>
                <a:lnTo>
                  <a:pt x="529763" y="311091"/>
                </a:lnTo>
                <a:lnTo>
                  <a:pt x="538535" y="309524"/>
                </a:lnTo>
                <a:lnTo>
                  <a:pt x="567357" y="291667"/>
                </a:lnTo>
                <a:lnTo>
                  <a:pt x="577382" y="287908"/>
                </a:lnTo>
                <a:lnTo>
                  <a:pt x="586467" y="287595"/>
                </a:lnTo>
                <a:lnTo>
                  <a:pt x="595866" y="291041"/>
                </a:lnTo>
                <a:lnTo>
                  <a:pt x="607457" y="298246"/>
                </a:lnTo>
                <a:lnTo>
                  <a:pt x="616229" y="301692"/>
                </a:lnTo>
                <a:lnTo>
                  <a:pt x="623435" y="302319"/>
                </a:lnTo>
                <a:lnTo>
                  <a:pt x="636593" y="297933"/>
                </a:lnTo>
                <a:lnTo>
                  <a:pt x="642858" y="297933"/>
                </a:lnTo>
                <a:lnTo>
                  <a:pt x="647871" y="301066"/>
                </a:lnTo>
                <a:lnTo>
                  <a:pt x="652257" y="307958"/>
                </a:lnTo>
                <a:lnTo>
                  <a:pt x="655703" y="315477"/>
                </a:lnTo>
                <a:lnTo>
                  <a:pt x="661342" y="323622"/>
                </a:lnTo>
                <a:lnTo>
                  <a:pt x="668234" y="326755"/>
                </a:lnTo>
                <a:lnTo>
                  <a:pt x="674187" y="327695"/>
                </a:lnTo>
                <a:lnTo>
                  <a:pt x="682332" y="325815"/>
                </a:lnTo>
                <a:lnTo>
                  <a:pt x="697996" y="362156"/>
                </a:lnTo>
                <a:lnTo>
                  <a:pt x="702382" y="383146"/>
                </a:lnTo>
                <a:lnTo>
                  <a:pt x="700503" y="408522"/>
                </a:lnTo>
                <a:lnTo>
                  <a:pt x="701442" y="413535"/>
                </a:lnTo>
                <a:lnTo>
                  <a:pt x="703322" y="417294"/>
                </a:lnTo>
                <a:lnTo>
                  <a:pt x="710528" y="422933"/>
                </a:lnTo>
                <a:lnTo>
                  <a:pt x="716167" y="430139"/>
                </a:lnTo>
                <a:lnTo>
                  <a:pt x="704889" y="448309"/>
                </a:lnTo>
                <a:lnTo>
                  <a:pt x="704262" y="455201"/>
                </a:lnTo>
                <a:lnTo>
                  <a:pt x="704262" y="466166"/>
                </a:lnTo>
                <a:lnTo>
                  <a:pt x="708961" y="472432"/>
                </a:lnTo>
                <a:lnTo>
                  <a:pt x="714287" y="480577"/>
                </a:lnTo>
                <a:lnTo>
                  <a:pt x="718360" y="492796"/>
                </a:lnTo>
                <a:lnTo>
                  <a:pt x="753761" y="532269"/>
                </a:lnTo>
                <a:lnTo>
                  <a:pt x="756894" y="534149"/>
                </a:lnTo>
                <a:lnTo>
                  <a:pt x="760966" y="539788"/>
                </a:lnTo>
                <a:lnTo>
                  <a:pt x="791981" y="561405"/>
                </a:lnTo>
                <a:lnTo>
                  <a:pt x="793861" y="563911"/>
                </a:lnTo>
                <a:lnTo>
                  <a:pt x="794801" y="569863"/>
                </a:lnTo>
                <a:lnTo>
                  <a:pt x="792921" y="570490"/>
                </a:lnTo>
                <a:lnTo>
                  <a:pt x="789789" y="574876"/>
                </a:lnTo>
                <a:lnTo>
                  <a:pt x="787909" y="579888"/>
                </a:lnTo>
                <a:lnTo>
                  <a:pt x="777257" y="581768"/>
                </a:lnTo>
                <a:lnTo>
                  <a:pt x="775377" y="584274"/>
                </a:lnTo>
                <a:lnTo>
                  <a:pt x="769112" y="590227"/>
                </a:lnTo>
                <a:lnTo>
                  <a:pt x="760966" y="594926"/>
                </a:lnTo>
                <a:lnTo>
                  <a:pt x="752821" y="597746"/>
                </a:lnTo>
                <a:lnTo>
                  <a:pt x="744049" y="599312"/>
                </a:lnTo>
                <a:lnTo>
                  <a:pt x="706768" y="597119"/>
                </a:lnTo>
                <a:lnTo>
                  <a:pt x="700189" y="597746"/>
                </a:lnTo>
                <a:lnTo>
                  <a:pt x="694550" y="600252"/>
                </a:lnTo>
                <a:lnTo>
                  <a:pt x="690164" y="604951"/>
                </a:lnTo>
                <a:lnTo>
                  <a:pt x="687031" y="614350"/>
                </a:lnTo>
                <a:lnTo>
                  <a:pt x="686405" y="633147"/>
                </a:lnTo>
                <a:lnTo>
                  <a:pt x="688285" y="646618"/>
                </a:lnTo>
                <a:lnTo>
                  <a:pt x="674500" y="662595"/>
                </a:lnTo>
                <a:lnTo>
                  <a:pt x="667921" y="666355"/>
                </a:lnTo>
                <a:lnTo>
                  <a:pt x="660089" y="669488"/>
                </a:lnTo>
                <a:lnTo>
                  <a:pt x="652883" y="670114"/>
                </a:lnTo>
                <a:lnTo>
                  <a:pt x="646304" y="668548"/>
                </a:lnTo>
                <a:lnTo>
                  <a:pt x="639412" y="664788"/>
                </a:lnTo>
                <a:lnTo>
                  <a:pt x="624061" y="653510"/>
                </a:lnTo>
                <a:lnTo>
                  <a:pt x="617482" y="647244"/>
                </a:lnTo>
                <a:lnTo>
                  <a:pt x="603385" y="639099"/>
                </a:lnTo>
                <a:lnTo>
                  <a:pt x="591167" y="638786"/>
                </a:lnTo>
                <a:lnTo>
                  <a:pt x="591480" y="637219"/>
                </a:lnTo>
                <a:lnTo>
                  <a:pt x="585214" y="630640"/>
                </a:lnTo>
                <a:lnTo>
                  <a:pt x="561091" y="622495"/>
                </a:lnTo>
                <a:lnTo>
                  <a:pt x="539161" y="611843"/>
                </a:lnTo>
                <a:lnTo>
                  <a:pt x="532269" y="604638"/>
                </a:lnTo>
                <a:lnTo>
                  <a:pt x="528197" y="590227"/>
                </a:lnTo>
                <a:lnTo>
                  <a:pt x="522244" y="583961"/>
                </a:lnTo>
                <a:lnTo>
                  <a:pt x="513785" y="583021"/>
                </a:lnTo>
                <a:lnTo>
                  <a:pt x="504074" y="583021"/>
                </a:lnTo>
                <a:lnTo>
                  <a:pt x="495302" y="580515"/>
                </a:lnTo>
                <a:lnTo>
                  <a:pt x="492169" y="577069"/>
                </a:lnTo>
                <a:lnTo>
                  <a:pt x="488723" y="569237"/>
                </a:lnTo>
                <a:lnTo>
                  <a:pt x="486530" y="565791"/>
                </a:lnTo>
                <a:lnTo>
                  <a:pt x="483084" y="563598"/>
                </a:lnTo>
                <a:lnTo>
                  <a:pt x="476505" y="561091"/>
                </a:lnTo>
                <a:lnTo>
                  <a:pt x="473059" y="558585"/>
                </a:lnTo>
                <a:lnTo>
                  <a:pt x="467419" y="552006"/>
                </a:lnTo>
                <a:lnTo>
                  <a:pt x="460527" y="537908"/>
                </a:lnTo>
                <a:lnTo>
                  <a:pt x="455515" y="531016"/>
                </a:lnTo>
                <a:lnTo>
                  <a:pt x="448622" y="525690"/>
                </a:lnTo>
                <a:lnTo>
                  <a:pt x="440477" y="522244"/>
                </a:lnTo>
                <a:lnTo>
                  <a:pt x="436404" y="522557"/>
                </a:lnTo>
                <a:lnTo>
                  <a:pt x="427006" y="525377"/>
                </a:lnTo>
                <a:lnTo>
                  <a:pt x="423873" y="525377"/>
                </a:lnTo>
                <a:lnTo>
                  <a:pt x="422307" y="523184"/>
                </a:lnTo>
                <a:lnTo>
                  <a:pt x="417921" y="513785"/>
                </a:lnTo>
                <a:lnTo>
                  <a:pt x="415414" y="510339"/>
                </a:lnTo>
                <a:lnTo>
                  <a:pt x="412282" y="508146"/>
                </a:lnTo>
                <a:lnTo>
                  <a:pt x="400377" y="503760"/>
                </a:lnTo>
                <a:lnTo>
                  <a:pt x="395677" y="503134"/>
                </a:lnTo>
                <a:lnTo>
                  <a:pt x="385966" y="502821"/>
                </a:lnTo>
                <a:lnTo>
                  <a:pt x="382206" y="502194"/>
                </a:lnTo>
                <a:lnTo>
                  <a:pt x="378447" y="500314"/>
                </a:lnTo>
                <a:lnTo>
                  <a:pt x="372181" y="495615"/>
                </a:lnTo>
                <a:lnTo>
                  <a:pt x="369048" y="494049"/>
                </a:lnTo>
                <a:lnTo>
                  <a:pt x="354011" y="494988"/>
                </a:lnTo>
                <a:lnTo>
                  <a:pt x="334587" y="518171"/>
                </a:lnTo>
                <a:lnTo>
                  <a:pt x="318923" y="520678"/>
                </a:lnTo>
                <a:lnTo>
                  <a:pt x="313910" y="520678"/>
                </a:lnTo>
                <a:lnTo>
                  <a:pt x="309524" y="521618"/>
                </a:lnTo>
                <a:lnTo>
                  <a:pt x="301066" y="525690"/>
                </a:lnTo>
                <a:lnTo>
                  <a:pt x="269737" y="535715"/>
                </a:lnTo>
                <a:lnTo>
                  <a:pt x="266291" y="537908"/>
                </a:lnTo>
                <a:lnTo>
                  <a:pt x="260026" y="543547"/>
                </a:lnTo>
                <a:lnTo>
                  <a:pt x="256266" y="545740"/>
                </a:lnTo>
                <a:lnTo>
                  <a:pt x="251880" y="546054"/>
                </a:lnTo>
                <a:lnTo>
                  <a:pt x="243422" y="544801"/>
                </a:lnTo>
                <a:lnTo>
                  <a:pt x="238722" y="546367"/>
                </a:lnTo>
                <a:lnTo>
                  <a:pt x="234650" y="551380"/>
                </a:lnTo>
                <a:lnTo>
                  <a:pt x="230264" y="559838"/>
                </a:lnTo>
                <a:lnTo>
                  <a:pt x="226504" y="569237"/>
                </a:lnTo>
                <a:lnTo>
                  <a:pt x="224938" y="576442"/>
                </a:lnTo>
                <a:lnTo>
                  <a:pt x="225878" y="585841"/>
                </a:lnTo>
                <a:lnTo>
                  <a:pt x="227444" y="590227"/>
                </a:lnTo>
                <a:lnTo>
                  <a:pt x="225564" y="593360"/>
                </a:lnTo>
                <a:lnTo>
                  <a:pt x="217106" y="598685"/>
                </a:lnTo>
                <a:lnTo>
                  <a:pt x="211780" y="600565"/>
                </a:lnTo>
                <a:lnTo>
                  <a:pt x="208020" y="601192"/>
                </a:lnTo>
                <a:lnTo>
                  <a:pt x="205514" y="602758"/>
                </a:lnTo>
                <a:lnTo>
                  <a:pt x="203321" y="608711"/>
                </a:lnTo>
                <a:lnTo>
                  <a:pt x="203948" y="613096"/>
                </a:lnTo>
                <a:lnTo>
                  <a:pt x="208334" y="621868"/>
                </a:lnTo>
                <a:lnTo>
                  <a:pt x="208334" y="625628"/>
                </a:lnTo>
                <a:lnTo>
                  <a:pt x="206141" y="627821"/>
                </a:lnTo>
                <a:lnTo>
                  <a:pt x="201442" y="630327"/>
                </a:lnTo>
                <a:lnTo>
                  <a:pt x="196116" y="632207"/>
                </a:lnTo>
                <a:lnTo>
                  <a:pt x="192356" y="632520"/>
                </a:lnTo>
                <a:lnTo>
                  <a:pt x="187657" y="631894"/>
                </a:lnTo>
                <a:lnTo>
                  <a:pt x="175126" y="620615"/>
                </a:lnTo>
                <a:lnTo>
                  <a:pt x="158835" y="602758"/>
                </a:lnTo>
                <a:lnTo>
                  <a:pt x="150376" y="597746"/>
                </a:lnTo>
                <a:lnTo>
                  <a:pt x="124374" y="592106"/>
                </a:lnTo>
                <a:lnTo>
                  <a:pt x="119988" y="591793"/>
                </a:lnTo>
                <a:lnTo>
                  <a:pt x="116228" y="590853"/>
                </a:lnTo>
                <a:lnTo>
                  <a:pt x="109649" y="586467"/>
                </a:lnTo>
                <a:lnTo>
                  <a:pt x="104950" y="580515"/>
                </a:lnTo>
                <a:lnTo>
                  <a:pt x="97118" y="565477"/>
                </a:lnTo>
                <a:lnTo>
                  <a:pt x="92105" y="560152"/>
                </a:lnTo>
                <a:lnTo>
                  <a:pt x="86153" y="557959"/>
                </a:lnTo>
                <a:lnTo>
                  <a:pt x="83960" y="559212"/>
                </a:lnTo>
                <a:lnTo>
                  <a:pt x="82707" y="562031"/>
                </a:lnTo>
                <a:lnTo>
                  <a:pt x="79574" y="564851"/>
                </a:lnTo>
                <a:lnTo>
                  <a:pt x="71115" y="569863"/>
                </a:lnTo>
                <a:lnTo>
                  <a:pt x="59524" y="572996"/>
                </a:lnTo>
                <a:lnTo>
                  <a:pt x="52632" y="572370"/>
                </a:lnTo>
                <a:lnTo>
                  <a:pt x="40727" y="568297"/>
                </a:lnTo>
                <a:lnTo>
                  <a:pt x="16917" y="555452"/>
                </a:lnTo>
                <a:lnTo>
                  <a:pt x="9712" y="553259"/>
                </a:lnTo>
                <a:lnTo>
                  <a:pt x="5952" y="553573"/>
                </a:lnTo>
                <a:lnTo>
                  <a:pt x="940" y="555452"/>
                </a:lnTo>
                <a:lnTo>
                  <a:pt x="0" y="541041"/>
                </a:lnTo>
                <a:lnTo>
                  <a:pt x="1880" y="526317"/>
                </a:lnTo>
                <a:lnTo>
                  <a:pt x="6892" y="509086"/>
                </a:lnTo>
                <a:lnTo>
                  <a:pt x="8459" y="493109"/>
                </a:lnTo>
                <a:lnTo>
                  <a:pt x="10338" y="486530"/>
                </a:lnTo>
                <a:lnTo>
                  <a:pt x="14411" y="481204"/>
                </a:lnTo>
                <a:lnTo>
                  <a:pt x="23496" y="475565"/>
                </a:lnTo>
                <a:lnTo>
                  <a:pt x="27256" y="471179"/>
                </a:lnTo>
                <a:lnTo>
                  <a:pt x="28822" y="464913"/>
                </a:lnTo>
                <a:lnTo>
                  <a:pt x="28196" y="456455"/>
                </a:lnTo>
                <a:lnTo>
                  <a:pt x="26629" y="449562"/>
                </a:lnTo>
                <a:lnTo>
                  <a:pt x="26316" y="444237"/>
                </a:lnTo>
                <a:lnTo>
                  <a:pt x="27256" y="440790"/>
                </a:lnTo>
                <a:lnTo>
                  <a:pt x="30075" y="438284"/>
                </a:lnTo>
                <a:lnTo>
                  <a:pt x="34775" y="437971"/>
                </a:lnTo>
                <a:lnTo>
                  <a:pt x="40100" y="439537"/>
                </a:lnTo>
                <a:lnTo>
                  <a:pt x="45426" y="442670"/>
                </a:lnTo>
                <a:lnTo>
                  <a:pt x="51692" y="447369"/>
                </a:lnTo>
                <a:lnTo>
                  <a:pt x="58584" y="450815"/>
                </a:lnTo>
                <a:lnTo>
                  <a:pt x="66416" y="452382"/>
                </a:lnTo>
                <a:lnTo>
                  <a:pt x="74875" y="452382"/>
                </a:lnTo>
                <a:lnTo>
                  <a:pt x="82080" y="451129"/>
                </a:lnTo>
                <a:lnTo>
                  <a:pt x="88033" y="448309"/>
                </a:lnTo>
                <a:lnTo>
                  <a:pt x="90852" y="442983"/>
                </a:lnTo>
                <a:lnTo>
                  <a:pt x="90226" y="433898"/>
                </a:lnTo>
                <a:lnTo>
                  <a:pt x="83960" y="416981"/>
                </a:lnTo>
                <a:lnTo>
                  <a:pt x="82707" y="409775"/>
                </a:lnTo>
                <a:lnTo>
                  <a:pt x="83960" y="403196"/>
                </a:lnTo>
                <a:lnTo>
                  <a:pt x="92105" y="385339"/>
                </a:lnTo>
                <a:lnTo>
                  <a:pt x="94925" y="372181"/>
                </a:lnTo>
                <a:lnTo>
                  <a:pt x="96178" y="354637"/>
                </a:lnTo>
                <a:lnTo>
                  <a:pt x="94612" y="344299"/>
                </a:lnTo>
                <a:lnTo>
                  <a:pt x="91479" y="337093"/>
                </a:lnTo>
                <a:lnTo>
                  <a:pt x="75815" y="324875"/>
                </a:lnTo>
                <a:lnTo>
                  <a:pt x="72682" y="320176"/>
                </a:lnTo>
                <a:lnTo>
                  <a:pt x="72055" y="315164"/>
                </a:lnTo>
                <a:lnTo>
                  <a:pt x="73308" y="308898"/>
                </a:lnTo>
                <a:lnTo>
                  <a:pt x="72055" y="304199"/>
                </a:lnTo>
                <a:lnTo>
                  <a:pt x="66416" y="299499"/>
                </a:lnTo>
                <a:lnTo>
                  <a:pt x="64850" y="296053"/>
                </a:lnTo>
                <a:lnTo>
                  <a:pt x="65476" y="291041"/>
                </a:lnTo>
                <a:lnTo>
                  <a:pt x="68922" y="285402"/>
                </a:lnTo>
                <a:lnTo>
                  <a:pt x="73622" y="281329"/>
                </a:lnTo>
                <a:lnTo>
                  <a:pt x="89912" y="274123"/>
                </a:lnTo>
                <a:lnTo>
                  <a:pt x="94298" y="269737"/>
                </a:lnTo>
                <a:lnTo>
                  <a:pt x="97745" y="264098"/>
                </a:lnTo>
                <a:lnTo>
                  <a:pt x="99938" y="253760"/>
                </a:lnTo>
                <a:lnTo>
                  <a:pt x="103070" y="245928"/>
                </a:lnTo>
                <a:lnTo>
                  <a:pt x="109336" y="236843"/>
                </a:lnTo>
                <a:lnTo>
                  <a:pt x="128446" y="220239"/>
                </a:lnTo>
                <a:lnTo>
                  <a:pt x="136905" y="209274"/>
                </a:lnTo>
                <a:lnTo>
                  <a:pt x="143484" y="197682"/>
                </a:lnTo>
                <a:lnTo>
                  <a:pt x="146617" y="182958"/>
                </a:lnTo>
                <a:lnTo>
                  <a:pt x="146930" y="168547"/>
                </a:lnTo>
                <a:lnTo>
                  <a:pt x="141604" y="132206"/>
                </a:lnTo>
                <a:lnTo>
                  <a:pt x="138785" y="71115"/>
                </a:lnTo>
                <a:lnTo>
                  <a:pt x="132519" y="36028"/>
                </a:lnTo>
                <a:lnTo>
                  <a:pt x="132519" y="26942"/>
                </a:lnTo>
                <a:lnTo>
                  <a:pt x="134712" y="19737"/>
                </a:lnTo>
                <a:lnTo>
                  <a:pt x="146930" y="3759"/>
                </a:lnTo>
                <a:lnTo>
                  <a:pt x="162281" y="0"/>
                </a:lnTo>
                <a:lnTo>
                  <a:pt x="167607" y="2506"/>
                </a:lnTo>
                <a:lnTo>
                  <a:pt x="174812" y="8145"/>
                </a:lnTo>
                <a:lnTo>
                  <a:pt x="180138" y="17231"/>
                </a:lnTo>
                <a:lnTo>
                  <a:pt x="198935" y="67669"/>
                </a:lnTo>
                <a:lnTo>
                  <a:pt x="207081" y="82707"/>
                </a:lnTo>
                <a:lnTo>
                  <a:pt x="259712" y="141604"/>
                </a:lnTo>
                <a:lnTo>
                  <a:pt x="269111" y="149436"/>
                </a:lnTo>
                <a:lnTo>
                  <a:pt x="278196" y="152569"/>
                </a:lnTo>
                <a:lnTo>
                  <a:pt x="285715" y="151003"/>
                </a:lnTo>
                <a:lnTo>
                  <a:pt x="298246" y="147557"/>
                </a:lnTo>
                <a:close/>
              </a:path>
            </a:pathLst>
          </a:custGeom>
          <a:solidFill>
            <a:srgbClr val="A058A2"/>
          </a:solidFill>
          <a:ln w="12700" cap="rnd">
            <a:solidFill>
              <a:schemeClr val="bg1"/>
            </a:solidFill>
            <a:prstDash val="solid"/>
            <a:round/>
          </a:ln>
        </p:spPr>
        <p:txBody>
          <a:bodyPr rtlCol="0" anchor="ctr"/>
          <a:lstStyle/>
          <a:p>
            <a:endParaRPr lang="vi-VN"/>
          </a:p>
        </p:txBody>
      </p:sp>
      <p:sp>
        <p:nvSpPr>
          <p:cNvPr id="16" name="Freeform: Shape 15">
            <a:extLst>
              <a:ext uri="{FF2B5EF4-FFF2-40B4-BE49-F238E27FC236}">
                <a16:creationId xmlns:a16="http://schemas.microsoft.com/office/drawing/2014/main" id="{ED4F6F94-619B-C404-66CA-A1E6159B9429}"/>
              </a:ext>
            </a:extLst>
          </p:cNvPr>
          <p:cNvSpPr/>
          <p:nvPr/>
        </p:nvSpPr>
        <p:spPr>
          <a:xfrm>
            <a:off x="1389979" y="1474189"/>
            <a:ext cx="727131" cy="619362"/>
          </a:xfrm>
          <a:custGeom>
            <a:avLst/>
            <a:gdLst>
              <a:gd name="connsiteX0" fmla="*/ 205201 w 727131"/>
              <a:gd name="connsiteY0" fmla="*/ 7832 h 619362"/>
              <a:gd name="connsiteX1" fmla="*/ 218359 w 727131"/>
              <a:gd name="connsiteY1" fmla="*/ 10652 h 619362"/>
              <a:gd name="connsiteX2" fmla="*/ 237782 w 727131"/>
              <a:gd name="connsiteY2" fmla="*/ 20677 h 619362"/>
              <a:gd name="connsiteX3" fmla="*/ 246241 w 727131"/>
              <a:gd name="connsiteY3" fmla="*/ 23496 h 619362"/>
              <a:gd name="connsiteX4" fmla="*/ 300439 w 727131"/>
              <a:gd name="connsiteY4" fmla="*/ 30702 h 619362"/>
              <a:gd name="connsiteX5" fmla="*/ 308585 w 727131"/>
              <a:gd name="connsiteY5" fmla="*/ 30389 h 619362"/>
              <a:gd name="connsiteX6" fmla="*/ 321116 w 727131"/>
              <a:gd name="connsiteY6" fmla="*/ 25063 h 619362"/>
              <a:gd name="connsiteX7" fmla="*/ 330828 w 727131"/>
              <a:gd name="connsiteY7" fmla="*/ 23496 h 619362"/>
              <a:gd name="connsiteX8" fmla="*/ 336780 w 727131"/>
              <a:gd name="connsiteY8" fmla="*/ 25689 h 619362"/>
              <a:gd name="connsiteX9" fmla="*/ 342106 w 727131"/>
              <a:gd name="connsiteY9" fmla="*/ 30075 h 619362"/>
              <a:gd name="connsiteX10" fmla="*/ 355890 w 727131"/>
              <a:gd name="connsiteY10" fmla="*/ 49812 h 619362"/>
              <a:gd name="connsiteX11" fmla="*/ 362783 w 727131"/>
              <a:gd name="connsiteY11" fmla="*/ 56391 h 619362"/>
              <a:gd name="connsiteX12" fmla="*/ 403196 w 727131"/>
              <a:gd name="connsiteY12" fmla="*/ 84587 h 619362"/>
              <a:gd name="connsiteX13" fmla="*/ 465540 w 727131"/>
              <a:gd name="connsiteY13" fmla="*/ 116542 h 619362"/>
              <a:gd name="connsiteX14" fmla="*/ 480891 w 727131"/>
              <a:gd name="connsiteY14" fmla="*/ 122181 h 619362"/>
              <a:gd name="connsiteX15" fmla="*/ 491542 w 727131"/>
              <a:gd name="connsiteY15" fmla="*/ 125000 h 619362"/>
              <a:gd name="connsiteX16" fmla="*/ 502821 w 727131"/>
              <a:gd name="connsiteY16" fmla="*/ 125314 h 619362"/>
              <a:gd name="connsiteX17" fmla="*/ 593046 w 727131"/>
              <a:gd name="connsiteY17" fmla="*/ 202381 h 619362"/>
              <a:gd name="connsiteX18" fmla="*/ 620302 w 727131"/>
              <a:gd name="connsiteY18" fmla="*/ 221178 h 619362"/>
              <a:gd name="connsiteX19" fmla="*/ 638472 w 727131"/>
              <a:gd name="connsiteY19" fmla="*/ 230577 h 619362"/>
              <a:gd name="connsiteX20" fmla="*/ 662595 w 727131"/>
              <a:gd name="connsiteY20" fmla="*/ 237782 h 619362"/>
              <a:gd name="connsiteX21" fmla="*/ 673560 w 727131"/>
              <a:gd name="connsiteY21" fmla="*/ 244675 h 619362"/>
              <a:gd name="connsiteX22" fmla="*/ 682019 w 727131"/>
              <a:gd name="connsiteY22" fmla="*/ 251567 h 619362"/>
              <a:gd name="connsiteX23" fmla="*/ 689851 w 727131"/>
              <a:gd name="connsiteY23" fmla="*/ 256266 h 619362"/>
              <a:gd name="connsiteX24" fmla="*/ 697056 w 727131"/>
              <a:gd name="connsiteY24" fmla="*/ 258459 h 619362"/>
              <a:gd name="connsiteX25" fmla="*/ 711467 w 727131"/>
              <a:gd name="connsiteY25" fmla="*/ 259712 h 619362"/>
              <a:gd name="connsiteX26" fmla="*/ 718360 w 727131"/>
              <a:gd name="connsiteY26" fmla="*/ 261279 h 619362"/>
              <a:gd name="connsiteX27" fmla="*/ 722746 w 727131"/>
              <a:gd name="connsiteY27" fmla="*/ 264412 h 619362"/>
              <a:gd name="connsiteX28" fmla="*/ 725879 w 727131"/>
              <a:gd name="connsiteY28" fmla="*/ 268484 h 619362"/>
              <a:gd name="connsiteX29" fmla="*/ 727132 w 727131"/>
              <a:gd name="connsiteY29" fmla="*/ 272870 h 619362"/>
              <a:gd name="connsiteX30" fmla="*/ 727132 w 727131"/>
              <a:gd name="connsiteY30" fmla="*/ 276316 h 619362"/>
              <a:gd name="connsiteX31" fmla="*/ 726192 w 727131"/>
              <a:gd name="connsiteY31" fmla="*/ 278823 h 619362"/>
              <a:gd name="connsiteX32" fmla="*/ 722432 w 727131"/>
              <a:gd name="connsiteY32" fmla="*/ 283522 h 619362"/>
              <a:gd name="connsiteX33" fmla="*/ 711781 w 727131"/>
              <a:gd name="connsiteY33" fmla="*/ 291354 h 619362"/>
              <a:gd name="connsiteX34" fmla="*/ 711781 w 727131"/>
              <a:gd name="connsiteY34" fmla="*/ 293547 h 619362"/>
              <a:gd name="connsiteX35" fmla="*/ 710841 w 727131"/>
              <a:gd name="connsiteY35" fmla="*/ 291981 h 619362"/>
              <a:gd name="connsiteX36" fmla="*/ 708021 w 727131"/>
              <a:gd name="connsiteY36" fmla="*/ 291981 h 619362"/>
              <a:gd name="connsiteX37" fmla="*/ 705515 w 727131"/>
              <a:gd name="connsiteY37" fmla="*/ 297933 h 619362"/>
              <a:gd name="connsiteX38" fmla="*/ 700816 w 727131"/>
              <a:gd name="connsiteY38" fmla="*/ 303572 h 619362"/>
              <a:gd name="connsiteX39" fmla="*/ 682019 w 727131"/>
              <a:gd name="connsiteY39" fmla="*/ 320803 h 619362"/>
              <a:gd name="connsiteX40" fmla="*/ 678259 w 727131"/>
              <a:gd name="connsiteY40" fmla="*/ 325189 h 619362"/>
              <a:gd name="connsiteX41" fmla="*/ 675753 w 727131"/>
              <a:gd name="connsiteY41" fmla="*/ 332081 h 619362"/>
              <a:gd name="connsiteX42" fmla="*/ 675753 w 727131"/>
              <a:gd name="connsiteY42" fmla="*/ 336467 h 619362"/>
              <a:gd name="connsiteX43" fmla="*/ 678886 w 727131"/>
              <a:gd name="connsiteY43" fmla="*/ 343359 h 619362"/>
              <a:gd name="connsiteX44" fmla="*/ 678886 w 727131"/>
              <a:gd name="connsiteY44" fmla="*/ 347745 h 619362"/>
              <a:gd name="connsiteX45" fmla="*/ 669801 w 727131"/>
              <a:gd name="connsiteY45" fmla="*/ 360276 h 619362"/>
              <a:gd name="connsiteX46" fmla="*/ 668234 w 727131"/>
              <a:gd name="connsiteY46" fmla="*/ 366855 h 619362"/>
              <a:gd name="connsiteX47" fmla="*/ 668548 w 727131"/>
              <a:gd name="connsiteY47" fmla="*/ 379700 h 619362"/>
              <a:gd name="connsiteX48" fmla="*/ 666981 w 727131"/>
              <a:gd name="connsiteY48" fmla="*/ 384712 h 619362"/>
              <a:gd name="connsiteX49" fmla="*/ 661342 w 727131"/>
              <a:gd name="connsiteY49" fmla="*/ 378760 h 619362"/>
              <a:gd name="connsiteX50" fmla="*/ 658523 w 727131"/>
              <a:gd name="connsiteY50" fmla="*/ 383459 h 619362"/>
              <a:gd name="connsiteX51" fmla="*/ 652570 w 727131"/>
              <a:gd name="connsiteY51" fmla="*/ 387845 h 619362"/>
              <a:gd name="connsiteX52" fmla="*/ 640979 w 727131"/>
              <a:gd name="connsiteY52" fmla="*/ 394111 h 619362"/>
              <a:gd name="connsiteX53" fmla="*/ 643485 w 727131"/>
              <a:gd name="connsiteY53" fmla="*/ 397557 h 619362"/>
              <a:gd name="connsiteX54" fmla="*/ 649124 w 727131"/>
              <a:gd name="connsiteY54" fmla="*/ 394738 h 619362"/>
              <a:gd name="connsiteX55" fmla="*/ 661342 w 727131"/>
              <a:gd name="connsiteY55" fmla="*/ 393485 h 619362"/>
              <a:gd name="connsiteX56" fmla="*/ 666981 w 727131"/>
              <a:gd name="connsiteY56" fmla="*/ 390978 h 619362"/>
              <a:gd name="connsiteX57" fmla="*/ 664475 w 727131"/>
              <a:gd name="connsiteY57" fmla="*/ 396931 h 619362"/>
              <a:gd name="connsiteX58" fmla="*/ 656956 w 727131"/>
              <a:gd name="connsiteY58" fmla="*/ 407269 h 619362"/>
              <a:gd name="connsiteX59" fmla="*/ 655390 w 727131"/>
              <a:gd name="connsiteY59" fmla="*/ 414474 h 619362"/>
              <a:gd name="connsiteX60" fmla="*/ 652570 w 727131"/>
              <a:gd name="connsiteY60" fmla="*/ 417607 h 619362"/>
              <a:gd name="connsiteX61" fmla="*/ 646618 w 727131"/>
              <a:gd name="connsiteY61" fmla="*/ 417294 h 619362"/>
              <a:gd name="connsiteX62" fmla="*/ 640665 w 727131"/>
              <a:gd name="connsiteY62" fmla="*/ 417607 h 619362"/>
              <a:gd name="connsiteX63" fmla="*/ 637846 w 727131"/>
              <a:gd name="connsiteY63" fmla="*/ 423560 h 619362"/>
              <a:gd name="connsiteX64" fmla="*/ 635966 w 727131"/>
              <a:gd name="connsiteY64" fmla="*/ 431079 h 619362"/>
              <a:gd name="connsiteX65" fmla="*/ 626568 w 727131"/>
              <a:gd name="connsiteY65" fmla="*/ 446116 h 619362"/>
              <a:gd name="connsiteX66" fmla="*/ 623121 w 727131"/>
              <a:gd name="connsiteY66" fmla="*/ 453322 h 619362"/>
              <a:gd name="connsiteX67" fmla="*/ 622495 w 727131"/>
              <a:gd name="connsiteY67" fmla="*/ 460214 h 619362"/>
              <a:gd name="connsiteX68" fmla="*/ 622182 w 727131"/>
              <a:gd name="connsiteY68" fmla="*/ 472745 h 619362"/>
              <a:gd name="connsiteX69" fmla="*/ 620302 w 727131"/>
              <a:gd name="connsiteY69" fmla="*/ 478071 h 619362"/>
              <a:gd name="connsiteX70" fmla="*/ 619675 w 727131"/>
              <a:gd name="connsiteY70" fmla="*/ 467733 h 619362"/>
              <a:gd name="connsiteX71" fmla="*/ 613723 w 727131"/>
              <a:gd name="connsiteY71" fmla="*/ 466480 h 619362"/>
              <a:gd name="connsiteX72" fmla="*/ 608397 w 727131"/>
              <a:gd name="connsiteY72" fmla="*/ 470866 h 619362"/>
              <a:gd name="connsiteX73" fmla="*/ 610277 w 727131"/>
              <a:gd name="connsiteY73" fmla="*/ 474938 h 619362"/>
              <a:gd name="connsiteX74" fmla="*/ 613410 w 727131"/>
              <a:gd name="connsiteY74" fmla="*/ 470866 h 619362"/>
              <a:gd name="connsiteX75" fmla="*/ 616543 w 727131"/>
              <a:gd name="connsiteY75" fmla="*/ 472432 h 619362"/>
              <a:gd name="connsiteX76" fmla="*/ 617796 w 727131"/>
              <a:gd name="connsiteY76" fmla="*/ 476818 h 619362"/>
              <a:gd name="connsiteX77" fmla="*/ 618422 w 727131"/>
              <a:gd name="connsiteY77" fmla="*/ 484024 h 619362"/>
              <a:gd name="connsiteX78" fmla="*/ 620302 w 727131"/>
              <a:gd name="connsiteY78" fmla="*/ 484024 h 619362"/>
              <a:gd name="connsiteX79" fmla="*/ 620302 w 727131"/>
              <a:gd name="connsiteY79" fmla="*/ 500941 h 619362"/>
              <a:gd name="connsiteX80" fmla="*/ 615603 w 727131"/>
              <a:gd name="connsiteY80" fmla="*/ 535089 h 619362"/>
              <a:gd name="connsiteX81" fmla="*/ 617482 w 727131"/>
              <a:gd name="connsiteY81" fmla="*/ 552006 h 619362"/>
              <a:gd name="connsiteX82" fmla="*/ 611530 w 727131"/>
              <a:gd name="connsiteY82" fmla="*/ 548873 h 619362"/>
              <a:gd name="connsiteX83" fmla="*/ 605891 w 727131"/>
              <a:gd name="connsiteY83" fmla="*/ 561091 h 619362"/>
              <a:gd name="connsiteX84" fmla="*/ 599939 w 727131"/>
              <a:gd name="connsiteY84" fmla="*/ 558272 h 619362"/>
              <a:gd name="connsiteX85" fmla="*/ 599939 w 727131"/>
              <a:gd name="connsiteY85" fmla="*/ 561091 h 619362"/>
              <a:gd name="connsiteX86" fmla="*/ 604638 w 727131"/>
              <a:gd name="connsiteY86" fmla="*/ 565164 h 619362"/>
              <a:gd name="connsiteX87" fmla="*/ 606517 w 727131"/>
              <a:gd name="connsiteY87" fmla="*/ 570177 h 619362"/>
              <a:gd name="connsiteX88" fmla="*/ 608710 w 727131"/>
              <a:gd name="connsiteY88" fmla="*/ 583021 h 619362"/>
              <a:gd name="connsiteX89" fmla="*/ 616543 w 727131"/>
              <a:gd name="connsiteY89" fmla="*/ 598059 h 619362"/>
              <a:gd name="connsiteX90" fmla="*/ 617482 w 727131"/>
              <a:gd name="connsiteY90" fmla="*/ 604325 h 619362"/>
              <a:gd name="connsiteX91" fmla="*/ 608710 w 727131"/>
              <a:gd name="connsiteY91" fmla="*/ 598372 h 619362"/>
              <a:gd name="connsiteX92" fmla="*/ 611530 w 727131"/>
              <a:gd name="connsiteY92" fmla="*/ 607771 h 619362"/>
              <a:gd name="connsiteX93" fmla="*/ 614663 w 727131"/>
              <a:gd name="connsiteY93" fmla="*/ 606518 h 619362"/>
              <a:gd name="connsiteX94" fmla="*/ 616856 w 727131"/>
              <a:gd name="connsiteY94" fmla="*/ 607771 h 619362"/>
              <a:gd name="connsiteX95" fmla="*/ 615916 w 727131"/>
              <a:gd name="connsiteY95" fmla="*/ 616543 h 619362"/>
              <a:gd name="connsiteX96" fmla="*/ 614976 w 727131"/>
              <a:gd name="connsiteY96" fmla="*/ 619362 h 619362"/>
              <a:gd name="connsiteX97" fmla="*/ 596806 w 727131"/>
              <a:gd name="connsiteY97" fmla="*/ 610277 h 619362"/>
              <a:gd name="connsiteX98" fmla="*/ 569550 w 727131"/>
              <a:gd name="connsiteY98" fmla="*/ 606518 h 619362"/>
              <a:gd name="connsiteX99" fmla="*/ 564224 w 727131"/>
              <a:gd name="connsiteY99" fmla="*/ 603385 h 619362"/>
              <a:gd name="connsiteX100" fmla="*/ 540728 w 727131"/>
              <a:gd name="connsiteY100" fmla="*/ 579575 h 619362"/>
              <a:gd name="connsiteX101" fmla="*/ 532269 w 727131"/>
              <a:gd name="connsiteY101" fmla="*/ 573623 h 619362"/>
              <a:gd name="connsiteX102" fmla="*/ 526004 w 727131"/>
              <a:gd name="connsiteY102" fmla="*/ 570803 h 619362"/>
              <a:gd name="connsiteX103" fmla="*/ 521304 w 727131"/>
              <a:gd name="connsiteY103" fmla="*/ 567984 h 619362"/>
              <a:gd name="connsiteX104" fmla="*/ 517231 w 727131"/>
              <a:gd name="connsiteY104" fmla="*/ 563911 h 619362"/>
              <a:gd name="connsiteX105" fmla="*/ 506267 w 727131"/>
              <a:gd name="connsiteY105" fmla="*/ 546367 h 619362"/>
              <a:gd name="connsiteX106" fmla="*/ 499374 w 727131"/>
              <a:gd name="connsiteY106" fmla="*/ 538222 h 619362"/>
              <a:gd name="connsiteX107" fmla="*/ 487470 w 727131"/>
              <a:gd name="connsiteY107" fmla="*/ 531016 h 619362"/>
              <a:gd name="connsiteX108" fmla="*/ 477758 w 727131"/>
              <a:gd name="connsiteY108" fmla="*/ 529136 h 619362"/>
              <a:gd name="connsiteX109" fmla="*/ 457708 w 727131"/>
              <a:gd name="connsiteY109" fmla="*/ 531329 h 619362"/>
              <a:gd name="connsiteX110" fmla="*/ 448936 w 727131"/>
              <a:gd name="connsiteY110" fmla="*/ 529450 h 619362"/>
              <a:gd name="connsiteX111" fmla="*/ 442357 w 727131"/>
              <a:gd name="connsiteY111" fmla="*/ 524750 h 619362"/>
              <a:gd name="connsiteX112" fmla="*/ 429512 w 727131"/>
              <a:gd name="connsiteY112" fmla="*/ 506267 h 619362"/>
              <a:gd name="connsiteX113" fmla="*/ 423873 w 727131"/>
              <a:gd name="connsiteY113" fmla="*/ 499374 h 619362"/>
              <a:gd name="connsiteX114" fmla="*/ 417607 w 727131"/>
              <a:gd name="connsiteY114" fmla="*/ 495615 h 619362"/>
              <a:gd name="connsiteX115" fmla="*/ 411968 w 727131"/>
              <a:gd name="connsiteY115" fmla="*/ 494988 h 619362"/>
              <a:gd name="connsiteX116" fmla="*/ 406956 w 727131"/>
              <a:gd name="connsiteY116" fmla="*/ 496868 h 619362"/>
              <a:gd name="connsiteX117" fmla="*/ 402883 w 727131"/>
              <a:gd name="connsiteY117" fmla="*/ 500314 h 619362"/>
              <a:gd name="connsiteX118" fmla="*/ 393484 w 727131"/>
              <a:gd name="connsiteY118" fmla="*/ 510026 h 619362"/>
              <a:gd name="connsiteX119" fmla="*/ 389725 w 727131"/>
              <a:gd name="connsiteY119" fmla="*/ 510966 h 619362"/>
              <a:gd name="connsiteX120" fmla="*/ 387532 w 727131"/>
              <a:gd name="connsiteY120" fmla="*/ 508773 h 619362"/>
              <a:gd name="connsiteX121" fmla="*/ 387219 w 727131"/>
              <a:gd name="connsiteY121" fmla="*/ 500941 h 619362"/>
              <a:gd name="connsiteX122" fmla="*/ 387845 w 727131"/>
              <a:gd name="connsiteY122" fmla="*/ 482144 h 619362"/>
              <a:gd name="connsiteX123" fmla="*/ 387219 w 727131"/>
              <a:gd name="connsiteY123" fmla="*/ 472745 h 619362"/>
              <a:gd name="connsiteX124" fmla="*/ 383459 w 727131"/>
              <a:gd name="connsiteY124" fmla="*/ 463347 h 619362"/>
              <a:gd name="connsiteX125" fmla="*/ 377194 w 727131"/>
              <a:gd name="connsiteY125" fmla="*/ 454888 h 619362"/>
              <a:gd name="connsiteX126" fmla="*/ 352757 w 727131"/>
              <a:gd name="connsiteY126" fmla="*/ 432958 h 619362"/>
              <a:gd name="connsiteX127" fmla="*/ 343359 w 727131"/>
              <a:gd name="connsiteY127" fmla="*/ 420740 h 619362"/>
              <a:gd name="connsiteX128" fmla="*/ 334274 w 727131"/>
              <a:gd name="connsiteY128" fmla="*/ 401003 h 619362"/>
              <a:gd name="connsiteX129" fmla="*/ 330828 w 727131"/>
              <a:gd name="connsiteY129" fmla="*/ 387845 h 619362"/>
              <a:gd name="connsiteX130" fmla="*/ 329888 w 727131"/>
              <a:gd name="connsiteY130" fmla="*/ 376880 h 619362"/>
              <a:gd name="connsiteX131" fmla="*/ 331454 w 727131"/>
              <a:gd name="connsiteY131" fmla="*/ 369675 h 619362"/>
              <a:gd name="connsiteX132" fmla="*/ 334900 w 727131"/>
              <a:gd name="connsiteY132" fmla="*/ 363409 h 619362"/>
              <a:gd name="connsiteX133" fmla="*/ 345239 w 727131"/>
              <a:gd name="connsiteY133" fmla="*/ 352444 h 619362"/>
              <a:gd name="connsiteX134" fmla="*/ 348372 w 727131"/>
              <a:gd name="connsiteY134" fmla="*/ 346492 h 619362"/>
              <a:gd name="connsiteX135" fmla="*/ 348372 w 727131"/>
              <a:gd name="connsiteY135" fmla="*/ 340853 h 619362"/>
              <a:gd name="connsiteX136" fmla="*/ 343986 w 727131"/>
              <a:gd name="connsiteY136" fmla="*/ 334587 h 619362"/>
              <a:gd name="connsiteX137" fmla="*/ 336467 w 727131"/>
              <a:gd name="connsiteY137" fmla="*/ 329888 h 619362"/>
              <a:gd name="connsiteX138" fmla="*/ 311404 w 727131"/>
              <a:gd name="connsiteY138" fmla="*/ 322996 h 619362"/>
              <a:gd name="connsiteX139" fmla="*/ 298873 w 727131"/>
              <a:gd name="connsiteY139" fmla="*/ 317983 h 619362"/>
              <a:gd name="connsiteX140" fmla="*/ 278196 w 727131"/>
              <a:gd name="connsiteY140" fmla="*/ 305139 h 619362"/>
              <a:gd name="connsiteX141" fmla="*/ 256266 w 727131"/>
              <a:gd name="connsiteY141" fmla="*/ 296680 h 619362"/>
              <a:gd name="connsiteX142" fmla="*/ 249061 w 727131"/>
              <a:gd name="connsiteY142" fmla="*/ 295113 h 619362"/>
              <a:gd name="connsiteX143" fmla="*/ 250627 w 727131"/>
              <a:gd name="connsiteY143" fmla="*/ 293547 h 619362"/>
              <a:gd name="connsiteX144" fmla="*/ 252193 w 727131"/>
              <a:gd name="connsiteY144" fmla="*/ 287281 h 619362"/>
              <a:gd name="connsiteX145" fmla="*/ 251254 w 727131"/>
              <a:gd name="connsiteY145" fmla="*/ 281642 h 619362"/>
              <a:gd name="connsiteX146" fmla="*/ 250000 w 727131"/>
              <a:gd name="connsiteY146" fmla="*/ 276316 h 619362"/>
              <a:gd name="connsiteX147" fmla="*/ 249374 w 727131"/>
              <a:gd name="connsiteY147" fmla="*/ 267858 h 619362"/>
              <a:gd name="connsiteX148" fmla="*/ 248121 w 727131"/>
              <a:gd name="connsiteY148" fmla="*/ 264098 h 619362"/>
              <a:gd name="connsiteX149" fmla="*/ 248121 w 727131"/>
              <a:gd name="connsiteY149" fmla="*/ 261279 h 619362"/>
              <a:gd name="connsiteX150" fmla="*/ 249687 w 727131"/>
              <a:gd name="connsiteY150" fmla="*/ 260026 h 619362"/>
              <a:gd name="connsiteX151" fmla="*/ 255640 w 727131"/>
              <a:gd name="connsiteY151" fmla="*/ 258772 h 619362"/>
              <a:gd name="connsiteX152" fmla="*/ 256893 w 727131"/>
              <a:gd name="connsiteY152" fmla="*/ 257206 h 619362"/>
              <a:gd name="connsiteX153" fmla="*/ 253760 w 727131"/>
              <a:gd name="connsiteY153" fmla="*/ 250001 h 619362"/>
              <a:gd name="connsiteX154" fmla="*/ 237469 w 727131"/>
              <a:gd name="connsiteY154" fmla="*/ 239036 h 619362"/>
              <a:gd name="connsiteX155" fmla="*/ 231517 w 727131"/>
              <a:gd name="connsiteY155" fmla="*/ 230577 h 619362"/>
              <a:gd name="connsiteX156" fmla="*/ 230890 w 727131"/>
              <a:gd name="connsiteY156" fmla="*/ 220552 h 619362"/>
              <a:gd name="connsiteX157" fmla="*/ 233396 w 727131"/>
              <a:gd name="connsiteY157" fmla="*/ 215539 h 619362"/>
              <a:gd name="connsiteX158" fmla="*/ 232770 w 727131"/>
              <a:gd name="connsiteY158" fmla="*/ 212093 h 619362"/>
              <a:gd name="connsiteX159" fmla="*/ 195176 w 727131"/>
              <a:gd name="connsiteY159" fmla="*/ 191416 h 619362"/>
              <a:gd name="connsiteX160" fmla="*/ 177945 w 727131"/>
              <a:gd name="connsiteY160" fmla="*/ 192356 h 619362"/>
              <a:gd name="connsiteX161" fmla="*/ 158835 w 727131"/>
              <a:gd name="connsiteY161" fmla="*/ 198935 h 619362"/>
              <a:gd name="connsiteX162" fmla="*/ 140664 w 727131"/>
              <a:gd name="connsiteY162" fmla="*/ 202381 h 619362"/>
              <a:gd name="connsiteX163" fmla="*/ 126253 w 727131"/>
              <a:gd name="connsiteY163" fmla="*/ 195176 h 619362"/>
              <a:gd name="connsiteX164" fmla="*/ 124374 w 727131"/>
              <a:gd name="connsiteY164" fmla="*/ 189224 h 619362"/>
              <a:gd name="connsiteX165" fmla="*/ 124060 w 727131"/>
              <a:gd name="connsiteY165" fmla="*/ 180138 h 619362"/>
              <a:gd name="connsiteX166" fmla="*/ 124687 w 727131"/>
              <a:gd name="connsiteY166" fmla="*/ 170740 h 619362"/>
              <a:gd name="connsiteX167" fmla="*/ 126253 w 727131"/>
              <a:gd name="connsiteY167" fmla="*/ 164787 h 619362"/>
              <a:gd name="connsiteX168" fmla="*/ 130013 w 727131"/>
              <a:gd name="connsiteY168" fmla="*/ 161968 h 619362"/>
              <a:gd name="connsiteX169" fmla="*/ 133459 w 727131"/>
              <a:gd name="connsiteY169" fmla="*/ 162281 h 619362"/>
              <a:gd name="connsiteX170" fmla="*/ 136905 w 727131"/>
              <a:gd name="connsiteY170" fmla="*/ 161341 h 619362"/>
              <a:gd name="connsiteX171" fmla="*/ 139725 w 727131"/>
              <a:gd name="connsiteY171" fmla="*/ 155075 h 619362"/>
              <a:gd name="connsiteX172" fmla="*/ 140038 w 727131"/>
              <a:gd name="connsiteY172" fmla="*/ 151003 h 619362"/>
              <a:gd name="connsiteX173" fmla="*/ 139411 w 727131"/>
              <a:gd name="connsiteY173" fmla="*/ 145677 h 619362"/>
              <a:gd name="connsiteX174" fmla="*/ 137845 w 727131"/>
              <a:gd name="connsiteY174" fmla="*/ 140665 h 619362"/>
              <a:gd name="connsiteX175" fmla="*/ 136278 w 727131"/>
              <a:gd name="connsiteY175" fmla="*/ 136905 h 619362"/>
              <a:gd name="connsiteX176" fmla="*/ 130326 w 727131"/>
              <a:gd name="connsiteY176" fmla="*/ 132206 h 619362"/>
              <a:gd name="connsiteX177" fmla="*/ 114035 w 727131"/>
              <a:gd name="connsiteY177" fmla="*/ 125627 h 619362"/>
              <a:gd name="connsiteX178" fmla="*/ 107143 w 727131"/>
              <a:gd name="connsiteY178" fmla="*/ 120928 h 619362"/>
              <a:gd name="connsiteX179" fmla="*/ 97431 w 727131"/>
              <a:gd name="connsiteY179" fmla="*/ 107143 h 619362"/>
              <a:gd name="connsiteX180" fmla="*/ 91479 w 727131"/>
              <a:gd name="connsiteY180" fmla="*/ 104010 h 619362"/>
              <a:gd name="connsiteX181" fmla="*/ 30702 w 727131"/>
              <a:gd name="connsiteY181" fmla="*/ 105263 h 619362"/>
              <a:gd name="connsiteX182" fmla="*/ 13471 w 727131"/>
              <a:gd name="connsiteY182" fmla="*/ 100877 h 619362"/>
              <a:gd name="connsiteX183" fmla="*/ 0 w 727131"/>
              <a:gd name="connsiteY183" fmla="*/ 92106 h 619362"/>
              <a:gd name="connsiteX184" fmla="*/ 2820 w 727131"/>
              <a:gd name="connsiteY184" fmla="*/ 83647 h 619362"/>
              <a:gd name="connsiteX185" fmla="*/ 26942 w 727131"/>
              <a:gd name="connsiteY185" fmla="*/ 67043 h 619362"/>
              <a:gd name="connsiteX186" fmla="*/ 36028 w 727131"/>
              <a:gd name="connsiteY186" fmla="*/ 49186 h 619362"/>
              <a:gd name="connsiteX187" fmla="*/ 46679 w 727131"/>
              <a:gd name="connsiteY187" fmla="*/ 57644 h 619362"/>
              <a:gd name="connsiteX188" fmla="*/ 57644 w 727131"/>
              <a:gd name="connsiteY188" fmla="*/ 59524 h 619362"/>
              <a:gd name="connsiteX189" fmla="*/ 68296 w 727131"/>
              <a:gd name="connsiteY189" fmla="*/ 56078 h 619362"/>
              <a:gd name="connsiteX190" fmla="*/ 77694 w 727131"/>
              <a:gd name="connsiteY190" fmla="*/ 48559 h 619362"/>
              <a:gd name="connsiteX191" fmla="*/ 104950 w 727131"/>
              <a:gd name="connsiteY191" fmla="*/ 10652 h 619362"/>
              <a:gd name="connsiteX192" fmla="*/ 108083 w 727131"/>
              <a:gd name="connsiteY192" fmla="*/ 0 h 619362"/>
              <a:gd name="connsiteX193" fmla="*/ 120301 w 727131"/>
              <a:gd name="connsiteY193" fmla="*/ 313 h 619362"/>
              <a:gd name="connsiteX194" fmla="*/ 134399 w 727131"/>
              <a:gd name="connsiteY194" fmla="*/ 8459 h 619362"/>
              <a:gd name="connsiteX195" fmla="*/ 140978 w 727131"/>
              <a:gd name="connsiteY195" fmla="*/ 14724 h 619362"/>
              <a:gd name="connsiteX196" fmla="*/ 156329 w 727131"/>
              <a:gd name="connsiteY196" fmla="*/ 26003 h 619362"/>
              <a:gd name="connsiteX197" fmla="*/ 163221 w 727131"/>
              <a:gd name="connsiteY197" fmla="*/ 29762 h 619362"/>
              <a:gd name="connsiteX198" fmla="*/ 169800 w 727131"/>
              <a:gd name="connsiteY198" fmla="*/ 31328 h 619362"/>
              <a:gd name="connsiteX199" fmla="*/ 177005 w 727131"/>
              <a:gd name="connsiteY199" fmla="*/ 30702 h 619362"/>
              <a:gd name="connsiteX200" fmla="*/ 184837 w 727131"/>
              <a:gd name="connsiteY200" fmla="*/ 27569 h 619362"/>
              <a:gd name="connsiteX201" fmla="*/ 191416 w 727131"/>
              <a:gd name="connsiteY201" fmla="*/ 23810 h 619362"/>
              <a:gd name="connsiteX202" fmla="*/ 205201 w 727131"/>
              <a:gd name="connsiteY202" fmla="*/ 7832 h 61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727131" h="619362">
                <a:moveTo>
                  <a:pt x="205201" y="7832"/>
                </a:moveTo>
                <a:lnTo>
                  <a:pt x="218359" y="10652"/>
                </a:lnTo>
                <a:lnTo>
                  <a:pt x="237782" y="20677"/>
                </a:lnTo>
                <a:lnTo>
                  <a:pt x="246241" y="23496"/>
                </a:lnTo>
                <a:lnTo>
                  <a:pt x="300439" y="30702"/>
                </a:lnTo>
                <a:lnTo>
                  <a:pt x="308585" y="30389"/>
                </a:lnTo>
                <a:lnTo>
                  <a:pt x="321116" y="25063"/>
                </a:lnTo>
                <a:lnTo>
                  <a:pt x="330828" y="23496"/>
                </a:lnTo>
                <a:lnTo>
                  <a:pt x="336780" y="25689"/>
                </a:lnTo>
                <a:lnTo>
                  <a:pt x="342106" y="30075"/>
                </a:lnTo>
                <a:lnTo>
                  <a:pt x="355890" y="49812"/>
                </a:lnTo>
                <a:lnTo>
                  <a:pt x="362783" y="56391"/>
                </a:lnTo>
                <a:lnTo>
                  <a:pt x="403196" y="84587"/>
                </a:lnTo>
                <a:lnTo>
                  <a:pt x="465540" y="116542"/>
                </a:lnTo>
                <a:lnTo>
                  <a:pt x="480891" y="122181"/>
                </a:lnTo>
                <a:lnTo>
                  <a:pt x="491542" y="125000"/>
                </a:lnTo>
                <a:lnTo>
                  <a:pt x="502821" y="125314"/>
                </a:lnTo>
                <a:lnTo>
                  <a:pt x="593046" y="202381"/>
                </a:lnTo>
                <a:lnTo>
                  <a:pt x="620302" y="221178"/>
                </a:lnTo>
                <a:lnTo>
                  <a:pt x="638472" y="230577"/>
                </a:lnTo>
                <a:lnTo>
                  <a:pt x="662595" y="237782"/>
                </a:lnTo>
                <a:lnTo>
                  <a:pt x="673560" y="244675"/>
                </a:lnTo>
                <a:lnTo>
                  <a:pt x="682019" y="251567"/>
                </a:lnTo>
                <a:lnTo>
                  <a:pt x="689851" y="256266"/>
                </a:lnTo>
                <a:lnTo>
                  <a:pt x="697056" y="258459"/>
                </a:lnTo>
                <a:lnTo>
                  <a:pt x="711467" y="259712"/>
                </a:lnTo>
                <a:lnTo>
                  <a:pt x="718360" y="261279"/>
                </a:lnTo>
                <a:lnTo>
                  <a:pt x="722746" y="264412"/>
                </a:lnTo>
                <a:lnTo>
                  <a:pt x="725879" y="268484"/>
                </a:lnTo>
                <a:lnTo>
                  <a:pt x="727132" y="272870"/>
                </a:lnTo>
                <a:lnTo>
                  <a:pt x="727132" y="276316"/>
                </a:lnTo>
                <a:lnTo>
                  <a:pt x="726192" y="278823"/>
                </a:lnTo>
                <a:lnTo>
                  <a:pt x="722432" y="283522"/>
                </a:lnTo>
                <a:lnTo>
                  <a:pt x="711781" y="291354"/>
                </a:lnTo>
                <a:lnTo>
                  <a:pt x="711781" y="293547"/>
                </a:lnTo>
                <a:lnTo>
                  <a:pt x="710841" y="291981"/>
                </a:lnTo>
                <a:lnTo>
                  <a:pt x="708021" y="291981"/>
                </a:lnTo>
                <a:lnTo>
                  <a:pt x="705515" y="297933"/>
                </a:lnTo>
                <a:lnTo>
                  <a:pt x="700816" y="303572"/>
                </a:lnTo>
                <a:lnTo>
                  <a:pt x="682019" y="320803"/>
                </a:lnTo>
                <a:lnTo>
                  <a:pt x="678259" y="325189"/>
                </a:lnTo>
                <a:lnTo>
                  <a:pt x="675753" y="332081"/>
                </a:lnTo>
                <a:lnTo>
                  <a:pt x="675753" y="336467"/>
                </a:lnTo>
                <a:lnTo>
                  <a:pt x="678886" y="343359"/>
                </a:lnTo>
                <a:lnTo>
                  <a:pt x="678886" y="347745"/>
                </a:lnTo>
                <a:lnTo>
                  <a:pt x="669801" y="360276"/>
                </a:lnTo>
                <a:lnTo>
                  <a:pt x="668234" y="366855"/>
                </a:lnTo>
                <a:lnTo>
                  <a:pt x="668548" y="379700"/>
                </a:lnTo>
                <a:lnTo>
                  <a:pt x="666981" y="384712"/>
                </a:lnTo>
                <a:lnTo>
                  <a:pt x="661342" y="378760"/>
                </a:lnTo>
                <a:lnTo>
                  <a:pt x="658523" y="383459"/>
                </a:lnTo>
                <a:lnTo>
                  <a:pt x="652570" y="387845"/>
                </a:lnTo>
                <a:lnTo>
                  <a:pt x="640979" y="394111"/>
                </a:lnTo>
                <a:lnTo>
                  <a:pt x="643485" y="397557"/>
                </a:lnTo>
                <a:lnTo>
                  <a:pt x="649124" y="394738"/>
                </a:lnTo>
                <a:lnTo>
                  <a:pt x="661342" y="393485"/>
                </a:lnTo>
                <a:lnTo>
                  <a:pt x="666981" y="390978"/>
                </a:lnTo>
                <a:lnTo>
                  <a:pt x="664475" y="396931"/>
                </a:lnTo>
                <a:lnTo>
                  <a:pt x="656956" y="407269"/>
                </a:lnTo>
                <a:lnTo>
                  <a:pt x="655390" y="414474"/>
                </a:lnTo>
                <a:lnTo>
                  <a:pt x="652570" y="417607"/>
                </a:lnTo>
                <a:lnTo>
                  <a:pt x="646618" y="417294"/>
                </a:lnTo>
                <a:lnTo>
                  <a:pt x="640665" y="417607"/>
                </a:lnTo>
                <a:lnTo>
                  <a:pt x="637846" y="423560"/>
                </a:lnTo>
                <a:lnTo>
                  <a:pt x="635966" y="431079"/>
                </a:lnTo>
                <a:lnTo>
                  <a:pt x="626568" y="446116"/>
                </a:lnTo>
                <a:lnTo>
                  <a:pt x="623121" y="453322"/>
                </a:lnTo>
                <a:lnTo>
                  <a:pt x="622495" y="460214"/>
                </a:lnTo>
                <a:lnTo>
                  <a:pt x="622182" y="472745"/>
                </a:lnTo>
                <a:lnTo>
                  <a:pt x="620302" y="478071"/>
                </a:lnTo>
                <a:lnTo>
                  <a:pt x="619675" y="467733"/>
                </a:lnTo>
                <a:lnTo>
                  <a:pt x="613723" y="466480"/>
                </a:lnTo>
                <a:lnTo>
                  <a:pt x="608397" y="470866"/>
                </a:lnTo>
                <a:lnTo>
                  <a:pt x="610277" y="474938"/>
                </a:lnTo>
                <a:lnTo>
                  <a:pt x="613410" y="470866"/>
                </a:lnTo>
                <a:lnTo>
                  <a:pt x="616543" y="472432"/>
                </a:lnTo>
                <a:lnTo>
                  <a:pt x="617796" y="476818"/>
                </a:lnTo>
                <a:lnTo>
                  <a:pt x="618422" y="484024"/>
                </a:lnTo>
                <a:lnTo>
                  <a:pt x="620302" y="484024"/>
                </a:lnTo>
                <a:lnTo>
                  <a:pt x="620302" y="500941"/>
                </a:lnTo>
                <a:lnTo>
                  <a:pt x="615603" y="535089"/>
                </a:lnTo>
                <a:lnTo>
                  <a:pt x="617482" y="552006"/>
                </a:lnTo>
                <a:lnTo>
                  <a:pt x="611530" y="548873"/>
                </a:lnTo>
                <a:lnTo>
                  <a:pt x="605891" y="561091"/>
                </a:lnTo>
                <a:lnTo>
                  <a:pt x="599939" y="558272"/>
                </a:lnTo>
                <a:lnTo>
                  <a:pt x="599939" y="561091"/>
                </a:lnTo>
                <a:lnTo>
                  <a:pt x="604638" y="565164"/>
                </a:lnTo>
                <a:lnTo>
                  <a:pt x="606517" y="570177"/>
                </a:lnTo>
                <a:lnTo>
                  <a:pt x="608710" y="583021"/>
                </a:lnTo>
                <a:lnTo>
                  <a:pt x="616543" y="598059"/>
                </a:lnTo>
                <a:lnTo>
                  <a:pt x="617482" y="604325"/>
                </a:lnTo>
                <a:lnTo>
                  <a:pt x="608710" y="598372"/>
                </a:lnTo>
                <a:lnTo>
                  <a:pt x="611530" y="607771"/>
                </a:lnTo>
                <a:lnTo>
                  <a:pt x="614663" y="606518"/>
                </a:lnTo>
                <a:lnTo>
                  <a:pt x="616856" y="607771"/>
                </a:lnTo>
                <a:lnTo>
                  <a:pt x="615916" y="616543"/>
                </a:lnTo>
                <a:lnTo>
                  <a:pt x="614976" y="619362"/>
                </a:lnTo>
                <a:lnTo>
                  <a:pt x="596806" y="610277"/>
                </a:lnTo>
                <a:lnTo>
                  <a:pt x="569550" y="606518"/>
                </a:lnTo>
                <a:lnTo>
                  <a:pt x="564224" y="603385"/>
                </a:lnTo>
                <a:lnTo>
                  <a:pt x="540728" y="579575"/>
                </a:lnTo>
                <a:lnTo>
                  <a:pt x="532269" y="573623"/>
                </a:lnTo>
                <a:lnTo>
                  <a:pt x="526004" y="570803"/>
                </a:lnTo>
                <a:lnTo>
                  <a:pt x="521304" y="567984"/>
                </a:lnTo>
                <a:lnTo>
                  <a:pt x="517231" y="563911"/>
                </a:lnTo>
                <a:lnTo>
                  <a:pt x="506267" y="546367"/>
                </a:lnTo>
                <a:lnTo>
                  <a:pt x="499374" y="538222"/>
                </a:lnTo>
                <a:lnTo>
                  <a:pt x="487470" y="531016"/>
                </a:lnTo>
                <a:lnTo>
                  <a:pt x="477758" y="529136"/>
                </a:lnTo>
                <a:lnTo>
                  <a:pt x="457708" y="531329"/>
                </a:lnTo>
                <a:lnTo>
                  <a:pt x="448936" y="529450"/>
                </a:lnTo>
                <a:lnTo>
                  <a:pt x="442357" y="524750"/>
                </a:lnTo>
                <a:lnTo>
                  <a:pt x="429512" y="506267"/>
                </a:lnTo>
                <a:lnTo>
                  <a:pt x="423873" y="499374"/>
                </a:lnTo>
                <a:lnTo>
                  <a:pt x="417607" y="495615"/>
                </a:lnTo>
                <a:lnTo>
                  <a:pt x="411968" y="494988"/>
                </a:lnTo>
                <a:lnTo>
                  <a:pt x="406956" y="496868"/>
                </a:lnTo>
                <a:lnTo>
                  <a:pt x="402883" y="500314"/>
                </a:lnTo>
                <a:lnTo>
                  <a:pt x="393484" y="510026"/>
                </a:lnTo>
                <a:lnTo>
                  <a:pt x="389725" y="510966"/>
                </a:lnTo>
                <a:lnTo>
                  <a:pt x="387532" y="508773"/>
                </a:lnTo>
                <a:lnTo>
                  <a:pt x="387219" y="500941"/>
                </a:lnTo>
                <a:lnTo>
                  <a:pt x="387845" y="482144"/>
                </a:lnTo>
                <a:lnTo>
                  <a:pt x="387219" y="472745"/>
                </a:lnTo>
                <a:lnTo>
                  <a:pt x="383459" y="463347"/>
                </a:lnTo>
                <a:lnTo>
                  <a:pt x="377194" y="454888"/>
                </a:lnTo>
                <a:lnTo>
                  <a:pt x="352757" y="432958"/>
                </a:lnTo>
                <a:lnTo>
                  <a:pt x="343359" y="420740"/>
                </a:lnTo>
                <a:lnTo>
                  <a:pt x="334274" y="401003"/>
                </a:lnTo>
                <a:lnTo>
                  <a:pt x="330828" y="387845"/>
                </a:lnTo>
                <a:lnTo>
                  <a:pt x="329888" y="376880"/>
                </a:lnTo>
                <a:lnTo>
                  <a:pt x="331454" y="369675"/>
                </a:lnTo>
                <a:lnTo>
                  <a:pt x="334900" y="363409"/>
                </a:lnTo>
                <a:lnTo>
                  <a:pt x="345239" y="352444"/>
                </a:lnTo>
                <a:lnTo>
                  <a:pt x="348372" y="346492"/>
                </a:lnTo>
                <a:lnTo>
                  <a:pt x="348372" y="340853"/>
                </a:lnTo>
                <a:lnTo>
                  <a:pt x="343986" y="334587"/>
                </a:lnTo>
                <a:lnTo>
                  <a:pt x="336467" y="329888"/>
                </a:lnTo>
                <a:lnTo>
                  <a:pt x="311404" y="322996"/>
                </a:lnTo>
                <a:lnTo>
                  <a:pt x="298873" y="317983"/>
                </a:lnTo>
                <a:lnTo>
                  <a:pt x="278196" y="305139"/>
                </a:lnTo>
                <a:lnTo>
                  <a:pt x="256266" y="296680"/>
                </a:lnTo>
                <a:lnTo>
                  <a:pt x="249061" y="295113"/>
                </a:lnTo>
                <a:lnTo>
                  <a:pt x="250627" y="293547"/>
                </a:lnTo>
                <a:lnTo>
                  <a:pt x="252193" y="287281"/>
                </a:lnTo>
                <a:lnTo>
                  <a:pt x="251254" y="281642"/>
                </a:lnTo>
                <a:lnTo>
                  <a:pt x="250000" y="276316"/>
                </a:lnTo>
                <a:lnTo>
                  <a:pt x="249374" y="267858"/>
                </a:lnTo>
                <a:lnTo>
                  <a:pt x="248121" y="264098"/>
                </a:lnTo>
                <a:lnTo>
                  <a:pt x="248121" y="261279"/>
                </a:lnTo>
                <a:lnTo>
                  <a:pt x="249687" y="260026"/>
                </a:lnTo>
                <a:lnTo>
                  <a:pt x="255640" y="258772"/>
                </a:lnTo>
                <a:lnTo>
                  <a:pt x="256893" y="257206"/>
                </a:lnTo>
                <a:lnTo>
                  <a:pt x="253760" y="250001"/>
                </a:lnTo>
                <a:lnTo>
                  <a:pt x="237469" y="239036"/>
                </a:lnTo>
                <a:lnTo>
                  <a:pt x="231517" y="230577"/>
                </a:lnTo>
                <a:lnTo>
                  <a:pt x="230890" y="220552"/>
                </a:lnTo>
                <a:lnTo>
                  <a:pt x="233396" y="215539"/>
                </a:lnTo>
                <a:lnTo>
                  <a:pt x="232770" y="212093"/>
                </a:lnTo>
                <a:lnTo>
                  <a:pt x="195176" y="191416"/>
                </a:lnTo>
                <a:lnTo>
                  <a:pt x="177945" y="192356"/>
                </a:lnTo>
                <a:lnTo>
                  <a:pt x="158835" y="198935"/>
                </a:lnTo>
                <a:lnTo>
                  <a:pt x="140664" y="202381"/>
                </a:lnTo>
                <a:lnTo>
                  <a:pt x="126253" y="195176"/>
                </a:lnTo>
                <a:lnTo>
                  <a:pt x="124374" y="189224"/>
                </a:lnTo>
                <a:lnTo>
                  <a:pt x="124060" y="180138"/>
                </a:lnTo>
                <a:lnTo>
                  <a:pt x="124687" y="170740"/>
                </a:lnTo>
                <a:lnTo>
                  <a:pt x="126253" y="164787"/>
                </a:lnTo>
                <a:lnTo>
                  <a:pt x="130013" y="161968"/>
                </a:lnTo>
                <a:lnTo>
                  <a:pt x="133459" y="162281"/>
                </a:lnTo>
                <a:lnTo>
                  <a:pt x="136905" y="161341"/>
                </a:lnTo>
                <a:lnTo>
                  <a:pt x="139725" y="155075"/>
                </a:lnTo>
                <a:lnTo>
                  <a:pt x="140038" y="151003"/>
                </a:lnTo>
                <a:lnTo>
                  <a:pt x="139411" y="145677"/>
                </a:lnTo>
                <a:lnTo>
                  <a:pt x="137845" y="140665"/>
                </a:lnTo>
                <a:lnTo>
                  <a:pt x="136278" y="136905"/>
                </a:lnTo>
                <a:lnTo>
                  <a:pt x="130326" y="132206"/>
                </a:lnTo>
                <a:lnTo>
                  <a:pt x="114035" y="125627"/>
                </a:lnTo>
                <a:lnTo>
                  <a:pt x="107143" y="120928"/>
                </a:lnTo>
                <a:lnTo>
                  <a:pt x="97431" y="107143"/>
                </a:lnTo>
                <a:lnTo>
                  <a:pt x="91479" y="104010"/>
                </a:lnTo>
                <a:lnTo>
                  <a:pt x="30702" y="105263"/>
                </a:lnTo>
                <a:lnTo>
                  <a:pt x="13471" y="100877"/>
                </a:lnTo>
                <a:lnTo>
                  <a:pt x="0" y="92106"/>
                </a:lnTo>
                <a:lnTo>
                  <a:pt x="2820" y="83647"/>
                </a:lnTo>
                <a:lnTo>
                  <a:pt x="26942" y="67043"/>
                </a:lnTo>
                <a:lnTo>
                  <a:pt x="36028" y="49186"/>
                </a:lnTo>
                <a:lnTo>
                  <a:pt x="46679" y="57644"/>
                </a:lnTo>
                <a:lnTo>
                  <a:pt x="57644" y="59524"/>
                </a:lnTo>
                <a:lnTo>
                  <a:pt x="68296" y="56078"/>
                </a:lnTo>
                <a:lnTo>
                  <a:pt x="77694" y="48559"/>
                </a:lnTo>
                <a:lnTo>
                  <a:pt x="104950" y="10652"/>
                </a:lnTo>
                <a:lnTo>
                  <a:pt x="108083" y="0"/>
                </a:lnTo>
                <a:lnTo>
                  <a:pt x="120301" y="313"/>
                </a:lnTo>
                <a:lnTo>
                  <a:pt x="134399" y="8459"/>
                </a:lnTo>
                <a:lnTo>
                  <a:pt x="140978" y="14724"/>
                </a:lnTo>
                <a:lnTo>
                  <a:pt x="156329" y="26003"/>
                </a:lnTo>
                <a:lnTo>
                  <a:pt x="163221" y="29762"/>
                </a:lnTo>
                <a:lnTo>
                  <a:pt x="169800" y="31328"/>
                </a:lnTo>
                <a:lnTo>
                  <a:pt x="177005" y="30702"/>
                </a:lnTo>
                <a:lnTo>
                  <a:pt x="184837" y="27569"/>
                </a:lnTo>
                <a:lnTo>
                  <a:pt x="191416" y="23810"/>
                </a:lnTo>
                <a:lnTo>
                  <a:pt x="205201" y="7832"/>
                </a:lnTo>
                <a:close/>
              </a:path>
            </a:pathLst>
          </a:custGeom>
          <a:solidFill>
            <a:srgbClr val="FFFF00"/>
          </a:solidFill>
          <a:ln w="12700" cap="rnd">
            <a:solidFill>
              <a:schemeClr val="bg1"/>
            </a:solidFill>
            <a:prstDash val="solid"/>
            <a:round/>
          </a:ln>
        </p:spPr>
        <p:txBody>
          <a:bodyPr rtlCol="0" anchor="ctr"/>
          <a:lstStyle/>
          <a:p>
            <a:endParaRPr lang="vi-VN"/>
          </a:p>
        </p:txBody>
      </p:sp>
      <p:sp>
        <p:nvSpPr>
          <p:cNvPr id="17" name="Freeform: Shape 16">
            <a:extLst>
              <a:ext uri="{FF2B5EF4-FFF2-40B4-BE49-F238E27FC236}">
                <a16:creationId xmlns:a16="http://schemas.microsoft.com/office/drawing/2014/main" id="{41A5A07D-CD61-CC59-D38C-58834C9F1820}"/>
              </a:ext>
            </a:extLst>
          </p:cNvPr>
          <p:cNvSpPr/>
          <p:nvPr/>
        </p:nvSpPr>
        <p:spPr>
          <a:xfrm>
            <a:off x="1597373" y="556894"/>
            <a:ext cx="324248" cy="528823"/>
          </a:xfrm>
          <a:custGeom>
            <a:avLst/>
            <a:gdLst>
              <a:gd name="connsiteX0" fmla="*/ 306078 w 324248"/>
              <a:gd name="connsiteY0" fmla="*/ 25376 h 528823"/>
              <a:gd name="connsiteX1" fmla="*/ 313910 w 324248"/>
              <a:gd name="connsiteY1" fmla="*/ 37907 h 528823"/>
              <a:gd name="connsiteX2" fmla="*/ 318296 w 324248"/>
              <a:gd name="connsiteY2" fmla="*/ 47932 h 528823"/>
              <a:gd name="connsiteX3" fmla="*/ 322682 w 324248"/>
              <a:gd name="connsiteY3" fmla="*/ 59837 h 528823"/>
              <a:gd name="connsiteX4" fmla="*/ 324249 w 324248"/>
              <a:gd name="connsiteY4" fmla="*/ 71742 h 528823"/>
              <a:gd name="connsiteX5" fmla="*/ 323622 w 324248"/>
              <a:gd name="connsiteY5" fmla="*/ 81767 h 528823"/>
              <a:gd name="connsiteX6" fmla="*/ 319863 w 324248"/>
              <a:gd name="connsiteY6" fmla="*/ 92419 h 528823"/>
              <a:gd name="connsiteX7" fmla="*/ 314850 w 324248"/>
              <a:gd name="connsiteY7" fmla="*/ 100564 h 528823"/>
              <a:gd name="connsiteX8" fmla="*/ 299813 w 324248"/>
              <a:gd name="connsiteY8" fmla="*/ 118421 h 528823"/>
              <a:gd name="connsiteX9" fmla="*/ 285715 w 324248"/>
              <a:gd name="connsiteY9" fmla="*/ 141291 h 528823"/>
              <a:gd name="connsiteX10" fmla="*/ 281016 w 324248"/>
              <a:gd name="connsiteY10" fmla="*/ 151316 h 528823"/>
              <a:gd name="connsiteX11" fmla="*/ 277256 w 324248"/>
              <a:gd name="connsiteY11" fmla="*/ 162281 h 528823"/>
              <a:gd name="connsiteX12" fmla="*/ 275063 w 324248"/>
              <a:gd name="connsiteY12" fmla="*/ 174499 h 528823"/>
              <a:gd name="connsiteX13" fmla="*/ 272244 w 324248"/>
              <a:gd name="connsiteY13" fmla="*/ 226817 h 528823"/>
              <a:gd name="connsiteX14" fmla="*/ 275063 w 324248"/>
              <a:gd name="connsiteY14" fmla="*/ 251254 h 528823"/>
              <a:gd name="connsiteX15" fmla="*/ 277569 w 324248"/>
              <a:gd name="connsiteY15" fmla="*/ 262219 h 528823"/>
              <a:gd name="connsiteX16" fmla="*/ 281329 w 324248"/>
              <a:gd name="connsiteY16" fmla="*/ 271930 h 528823"/>
              <a:gd name="connsiteX17" fmla="*/ 296680 w 324248"/>
              <a:gd name="connsiteY17" fmla="*/ 299499 h 528823"/>
              <a:gd name="connsiteX18" fmla="*/ 301692 w 324248"/>
              <a:gd name="connsiteY18" fmla="*/ 320176 h 528823"/>
              <a:gd name="connsiteX19" fmla="*/ 298246 w 324248"/>
              <a:gd name="connsiteY19" fmla="*/ 338033 h 528823"/>
              <a:gd name="connsiteX20" fmla="*/ 291981 w 324248"/>
              <a:gd name="connsiteY20" fmla="*/ 358710 h 528823"/>
              <a:gd name="connsiteX21" fmla="*/ 284775 w 324248"/>
              <a:gd name="connsiteY21" fmla="*/ 447996 h 528823"/>
              <a:gd name="connsiteX22" fmla="*/ 285088 w 324248"/>
              <a:gd name="connsiteY22" fmla="*/ 464600 h 528823"/>
              <a:gd name="connsiteX23" fmla="*/ 286655 w 324248"/>
              <a:gd name="connsiteY23" fmla="*/ 477445 h 528823"/>
              <a:gd name="connsiteX24" fmla="*/ 292920 w 324248"/>
              <a:gd name="connsiteY24" fmla="*/ 490602 h 528823"/>
              <a:gd name="connsiteX25" fmla="*/ 296680 w 324248"/>
              <a:gd name="connsiteY25" fmla="*/ 495928 h 528823"/>
              <a:gd name="connsiteX26" fmla="*/ 300752 w 324248"/>
              <a:gd name="connsiteY26" fmla="*/ 500628 h 528823"/>
              <a:gd name="connsiteX27" fmla="*/ 310151 w 324248"/>
              <a:gd name="connsiteY27" fmla="*/ 506580 h 528823"/>
              <a:gd name="connsiteX28" fmla="*/ 300752 w 324248"/>
              <a:gd name="connsiteY28" fmla="*/ 513785 h 528823"/>
              <a:gd name="connsiteX29" fmla="*/ 293860 w 324248"/>
              <a:gd name="connsiteY29" fmla="*/ 517232 h 528823"/>
              <a:gd name="connsiteX30" fmla="*/ 272870 w 324248"/>
              <a:gd name="connsiteY30" fmla="*/ 525377 h 528823"/>
              <a:gd name="connsiteX31" fmla="*/ 260339 w 324248"/>
              <a:gd name="connsiteY31" fmla="*/ 527883 h 528823"/>
              <a:gd name="connsiteX32" fmla="*/ 231830 w 324248"/>
              <a:gd name="connsiteY32" fmla="*/ 528823 h 528823"/>
              <a:gd name="connsiteX33" fmla="*/ 199562 w 324248"/>
              <a:gd name="connsiteY33" fmla="*/ 520051 h 528823"/>
              <a:gd name="connsiteX34" fmla="*/ 183271 w 324248"/>
              <a:gd name="connsiteY34" fmla="*/ 494988 h 528823"/>
              <a:gd name="connsiteX35" fmla="*/ 163847 w 324248"/>
              <a:gd name="connsiteY35" fmla="*/ 472432 h 528823"/>
              <a:gd name="connsiteX36" fmla="*/ 139411 w 324248"/>
              <a:gd name="connsiteY36" fmla="*/ 450189 h 528823"/>
              <a:gd name="connsiteX37" fmla="*/ 112156 w 324248"/>
              <a:gd name="connsiteY37" fmla="*/ 433272 h 528823"/>
              <a:gd name="connsiteX38" fmla="*/ 106203 w 324248"/>
              <a:gd name="connsiteY38" fmla="*/ 427319 h 528823"/>
              <a:gd name="connsiteX39" fmla="*/ 103070 w 324248"/>
              <a:gd name="connsiteY39" fmla="*/ 421680 h 528823"/>
              <a:gd name="connsiteX40" fmla="*/ 100877 w 324248"/>
              <a:gd name="connsiteY40" fmla="*/ 412282 h 528823"/>
              <a:gd name="connsiteX41" fmla="*/ 102444 w 324248"/>
              <a:gd name="connsiteY41" fmla="*/ 404763 h 528823"/>
              <a:gd name="connsiteX42" fmla="*/ 107143 w 324248"/>
              <a:gd name="connsiteY42" fmla="*/ 391605 h 528823"/>
              <a:gd name="connsiteX43" fmla="*/ 104324 w 324248"/>
              <a:gd name="connsiteY43" fmla="*/ 382833 h 528823"/>
              <a:gd name="connsiteX44" fmla="*/ 97118 w 324248"/>
              <a:gd name="connsiteY44" fmla="*/ 372181 h 528823"/>
              <a:gd name="connsiteX45" fmla="*/ 68922 w 324248"/>
              <a:gd name="connsiteY45" fmla="*/ 340853 h 528823"/>
              <a:gd name="connsiteX46" fmla="*/ 63283 w 324248"/>
              <a:gd name="connsiteY46" fmla="*/ 332707 h 528823"/>
              <a:gd name="connsiteX47" fmla="*/ 63910 w 324248"/>
              <a:gd name="connsiteY47" fmla="*/ 309524 h 528823"/>
              <a:gd name="connsiteX48" fmla="*/ 61404 w 324248"/>
              <a:gd name="connsiteY48" fmla="*/ 302006 h 528823"/>
              <a:gd name="connsiteX49" fmla="*/ 57331 w 324248"/>
              <a:gd name="connsiteY49" fmla="*/ 294173 h 528823"/>
              <a:gd name="connsiteX50" fmla="*/ 48559 w 324248"/>
              <a:gd name="connsiteY50" fmla="*/ 285715 h 528823"/>
              <a:gd name="connsiteX51" fmla="*/ 30702 w 324248"/>
              <a:gd name="connsiteY51" fmla="*/ 273497 h 528823"/>
              <a:gd name="connsiteX52" fmla="*/ 15351 w 324248"/>
              <a:gd name="connsiteY52" fmla="*/ 256579 h 528823"/>
              <a:gd name="connsiteX53" fmla="*/ 0 w 324248"/>
              <a:gd name="connsiteY53" fmla="*/ 219612 h 528823"/>
              <a:gd name="connsiteX54" fmla="*/ 17544 w 324248"/>
              <a:gd name="connsiteY54" fmla="*/ 201442 h 528823"/>
              <a:gd name="connsiteX55" fmla="*/ 34461 w 324248"/>
              <a:gd name="connsiteY55" fmla="*/ 174499 h 528823"/>
              <a:gd name="connsiteX56" fmla="*/ 36654 w 324248"/>
              <a:gd name="connsiteY56" fmla="*/ 169173 h 528823"/>
              <a:gd name="connsiteX57" fmla="*/ 38534 w 324248"/>
              <a:gd name="connsiteY57" fmla="*/ 163847 h 528823"/>
              <a:gd name="connsiteX58" fmla="*/ 38534 w 324248"/>
              <a:gd name="connsiteY58" fmla="*/ 151629 h 528823"/>
              <a:gd name="connsiteX59" fmla="*/ 39160 w 324248"/>
              <a:gd name="connsiteY59" fmla="*/ 145050 h 528823"/>
              <a:gd name="connsiteX60" fmla="*/ 41667 w 324248"/>
              <a:gd name="connsiteY60" fmla="*/ 139411 h 528823"/>
              <a:gd name="connsiteX61" fmla="*/ 46366 w 324248"/>
              <a:gd name="connsiteY61" fmla="*/ 135339 h 528823"/>
              <a:gd name="connsiteX62" fmla="*/ 54511 w 324248"/>
              <a:gd name="connsiteY62" fmla="*/ 134399 h 528823"/>
              <a:gd name="connsiteX63" fmla="*/ 61404 w 324248"/>
              <a:gd name="connsiteY63" fmla="*/ 135652 h 528823"/>
              <a:gd name="connsiteX64" fmla="*/ 73622 w 324248"/>
              <a:gd name="connsiteY64" fmla="*/ 140351 h 528823"/>
              <a:gd name="connsiteX65" fmla="*/ 78321 w 324248"/>
              <a:gd name="connsiteY65" fmla="*/ 140664 h 528823"/>
              <a:gd name="connsiteX66" fmla="*/ 82080 w 324248"/>
              <a:gd name="connsiteY66" fmla="*/ 138785 h 528823"/>
              <a:gd name="connsiteX67" fmla="*/ 85527 w 324248"/>
              <a:gd name="connsiteY67" fmla="*/ 133772 h 528823"/>
              <a:gd name="connsiteX68" fmla="*/ 92732 w 324248"/>
              <a:gd name="connsiteY68" fmla="*/ 103697 h 528823"/>
              <a:gd name="connsiteX69" fmla="*/ 95865 w 324248"/>
              <a:gd name="connsiteY69" fmla="*/ 94925 h 528823"/>
              <a:gd name="connsiteX70" fmla="*/ 99938 w 324248"/>
              <a:gd name="connsiteY70" fmla="*/ 86466 h 528823"/>
              <a:gd name="connsiteX71" fmla="*/ 105263 w 324248"/>
              <a:gd name="connsiteY71" fmla="*/ 78008 h 528823"/>
              <a:gd name="connsiteX72" fmla="*/ 117795 w 324248"/>
              <a:gd name="connsiteY72" fmla="*/ 63597 h 528823"/>
              <a:gd name="connsiteX73" fmla="*/ 122181 w 324248"/>
              <a:gd name="connsiteY73" fmla="*/ 56078 h 528823"/>
              <a:gd name="connsiteX74" fmla="*/ 132519 w 324248"/>
              <a:gd name="connsiteY74" fmla="*/ 27569 h 528823"/>
              <a:gd name="connsiteX75" fmla="*/ 134712 w 324248"/>
              <a:gd name="connsiteY75" fmla="*/ 19737 h 528823"/>
              <a:gd name="connsiteX76" fmla="*/ 137218 w 324248"/>
              <a:gd name="connsiteY76" fmla="*/ 5013 h 528823"/>
              <a:gd name="connsiteX77" fmla="*/ 140978 w 324248"/>
              <a:gd name="connsiteY77" fmla="*/ 940 h 528823"/>
              <a:gd name="connsiteX78" fmla="*/ 148183 w 324248"/>
              <a:gd name="connsiteY78" fmla="*/ 0 h 528823"/>
              <a:gd name="connsiteX79" fmla="*/ 164474 w 324248"/>
              <a:gd name="connsiteY79" fmla="*/ 4073 h 528823"/>
              <a:gd name="connsiteX80" fmla="*/ 210840 w 324248"/>
              <a:gd name="connsiteY80" fmla="*/ 21303 h 528823"/>
              <a:gd name="connsiteX81" fmla="*/ 237469 w 324248"/>
              <a:gd name="connsiteY81" fmla="*/ 23496 h 528823"/>
              <a:gd name="connsiteX82" fmla="*/ 277256 w 324248"/>
              <a:gd name="connsiteY82" fmla="*/ 30702 h 528823"/>
              <a:gd name="connsiteX83" fmla="*/ 306078 w 324248"/>
              <a:gd name="connsiteY83" fmla="*/ 25376 h 52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24248" h="528823">
                <a:moveTo>
                  <a:pt x="306078" y="25376"/>
                </a:moveTo>
                <a:lnTo>
                  <a:pt x="313910" y="37907"/>
                </a:lnTo>
                <a:lnTo>
                  <a:pt x="318296" y="47932"/>
                </a:lnTo>
                <a:lnTo>
                  <a:pt x="322682" y="59837"/>
                </a:lnTo>
                <a:lnTo>
                  <a:pt x="324249" y="71742"/>
                </a:lnTo>
                <a:lnTo>
                  <a:pt x="323622" y="81767"/>
                </a:lnTo>
                <a:lnTo>
                  <a:pt x="319863" y="92419"/>
                </a:lnTo>
                <a:lnTo>
                  <a:pt x="314850" y="100564"/>
                </a:lnTo>
                <a:lnTo>
                  <a:pt x="299813" y="118421"/>
                </a:lnTo>
                <a:lnTo>
                  <a:pt x="285715" y="141291"/>
                </a:lnTo>
                <a:lnTo>
                  <a:pt x="281016" y="151316"/>
                </a:lnTo>
                <a:lnTo>
                  <a:pt x="277256" y="162281"/>
                </a:lnTo>
                <a:lnTo>
                  <a:pt x="275063" y="174499"/>
                </a:lnTo>
                <a:lnTo>
                  <a:pt x="272244" y="226817"/>
                </a:lnTo>
                <a:lnTo>
                  <a:pt x="275063" y="251254"/>
                </a:lnTo>
                <a:lnTo>
                  <a:pt x="277569" y="262219"/>
                </a:lnTo>
                <a:lnTo>
                  <a:pt x="281329" y="271930"/>
                </a:lnTo>
                <a:lnTo>
                  <a:pt x="296680" y="299499"/>
                </a:lnTo>
                <a:lnTo>
                  <a:pt x="301692" y="320176"/>
                </a:lnTo>
                <a:lnTo>
                  <a:pt x="298246" y="338033"/>
                </a:lnTo>
                <a:lnTo>
                  <a:pt x="291981" y="358710"/>
                </a:lnTo>
                <a:lnTo>
                  <a:pt x="284775" y="447996"/>
                </a:lnTo>
                <a:lnTo>
                  <a:pt x="285088" y="464600"/>
                </a:lnTo>
                <a:lnTo>
                  <a:pt x="286655" y="477445"/>
                </a:lnTo>
                <a:lnTo>
                  <a:pt x="292920" y="490602"/>
                </a:lnTo>
                <a:lnTo>
                  <a:pt x="296680" y="495928"/>
                </a:lnTo>
                <a:lnTo>
                  <a:pt x="300752" y="500628"/>
                </a:lnTo>
                <a:lnTo>
                  <a:pt x="310151" y="506580"/>
                </a:lnTo>
                <a:lnTo>
                  <a:pt x="300752" y="513785"/>
                </a:lnTo>
                <a:lnTo>
                  <a:pt x="293860" y="517232"/>
                </a:lnTo>
                <a:lnTo>
                  <a:pt x="272870" y="525377"/>
                </a:lnTo>
                <a:lnTo>
                  <a:pt x="260339" y="527883"/>
                </a:lnTo>
                <a:lnTo>
                  <a:pt x="231830" y="528823"/>
                </a:lnTo>
                <a:lnTo>
                  <a:pt x="199562" y="520051"/>
                </a:lnTo>
                <a:lnTo>
                  <a:pt x="183271" y="494988"/>
                </a:lnTo>
                <a:lnTo>
                  <a:pt x="163847" y="472432"/>
                </a:lnTo>
                <a:lnTo>
                  <a:pt x="139411" y="450189"/>
                </a:lnTo>
                <a:lnTo>
                  <a:pt x="112156" y="433272"/>
                </a:lnTo>
                <a:lnTo>
                  <a:pt x="106203" y="427319"/>
                </a:lnTo>
                <a:lnTo>
                  <a:pt x="103070" y="421680"/>
                </a:lnTo>
                <a:lnTo>
                  <a:pt x="100877" y="412282"/>
                </a:lnTo>
                <a:lnTo>
                  <a:pt x="102444" y="404763"/>
                </a:lnTo>
                <a:lnTo>
                  <a:pt x="107143" y="391605"/>
                </a:lnTo>
                <a:lnTo>
                  <a:pt x="104324" y="382833"/>
                </a:lnTo>
                <a:lnTo>
                  <a:pt x="97118" y="372181"/>
                </a:lnTo>
                <a:lnTo>
                  <a:pt x="68922" y="340853"/>
                </a:lnTo>
                <a:lnTo>
                  <a:pt x="63283" y="332707"/>
                </a:lnTo>
                <a:lnTo>
                  <a:pt x="63910" y="309524"/>
                </a:lnTo>
                <a:lnTo>
                  <a:pt x="61404" y="302006"/>
                </a:lnTo>
                <a:lnTo>
                  <a:pt x="57331" y="294173"/>
                </a:lnTo>
                <a:lnTo>
                  <a:pt x="48559" y="285715"/>
                </a:lnTo>
                <a:lnTo>
                  <a:pt x="30702" y="273497"/>
                </a:lnTo>
                <a:lnTo>
                  <a:pt x="15351" y="256579"/>
                </a:lnTo>
                <a:lnTo>
                  <a:pt x="0" y="219612"/>
                </a:lnTo>
                <a:lnTo>
                  <a:pt x="17544" y="201442"/>
                </a:lnTo>
                <a:lnTo>
                  <a:pt x="34461" y="174499"/>
                </a:lnTo>
                <a:lnTo>
                  <a:pt x="36654" y="169173"/>
                </a:lnTo>
                <a:lnTo>
                  <a:pt x="38534" y="163847"/>
                </a:lnTo>
                <a:lnTo>
                  <a:pt x="38534" y="151629"/>
                </a:lnTo>
                <a:lnTo>
                  <a:pt x="39160" y="145050"/>
                </a:lnTo>
                <a:lnTo>
                  <a:pt x="41667" y="139411"/>
                </a:lnTo>
                <a:lnTo>
                  <a:pt x="46366" y="135339"/>
                </a:lnTo>
                <a:lnTo>
                  <a:pt x="54511" y="134399"/>
                </a:lnTo>
                <a:lnTo>
                  <a:pt x="61404" y="135652"/>
                </a:lnTo>
                <a:lnTo>
                  <a:pt x="73622" y="140351"/>
                </a:lnTo>
                <a:lnTo>
                  <a:pt x="78321" y="140664"/>
                </a:lnTo>
                <a:lnTo>
                  <a:pt x="82080" y="138785"/>
                </a:lnTo>
                <a:lnTo>
                  <a:pt x="85527" y="133772"/>
                </a:lnTo>
                <a:lnTo>
                  <a:pt x="92732" y="103697"/>
                </a:lnTo>
                <a:lnTo>
                  <a:pt x="95865" y="94925"/>
                </a:lnTo>
                <a:lnTo>
                  <a:pt x="99938" y="86466"/>
                </a:lnTo>
                <a:lnTo>
                  <a:pt x="105263" y="78008"/>
                </a:lnTo>
                <a:lnTo>
                  <a:pt x="117795" y="63597"/>
                </a:lnTo>
                <a:lnTo>
                  <a:pt x="122181" y="56078"/>
                </a:lnTo>
                <a:lnTo>
                  <a:pt x="132519" y="27569"/>
                </a:lnTo>
                <a:lnTo>
                  <a:pt x="134712" y="19737"/>
                </a:lnTo>
                <a:lnTo>
                  <a:pt x="137218" y="5013"/>
                </a:lnTo>
                <a:lnTo>
                  <a:pt x="140978" y="940"/>
                </a:lnTo>
                <a:lnTo>
                  <a:pt x="148183" y="0"/>
                </a:lnTo>
                <a:lnTo>
                  <a:pt x="164474" y="4073"/>
                </a:lnTo>
                <a:lnTo>
                  <a:pt x="210840" y="21303"/>
                </a:lnTo>
                <a:lnTo>
                  <a:pt x="237469" y="23496"/>
                </a:lnTo>
                <a:lnTo>
                  <a:pt x="277256" y="30702"/>
                </a:lnTo>
                <a:lnTo>
                  <a:pt x="306078" y="25376"/>
                </a:lnTo>
                <a:close/>
              </a:path>
            </a:pathLst>
          </a:custGeom>
          <a:solidFill>
            <a:srgbClr val="F26B06"/>
          </a:solidFill>
          <a:ln w="12700" cap="rnd">
            <a:solidFill>
              <a:schemeClr val="bg1"/>
            </a:solidFill>
            <a:prstDash val="solid"/>
            <a:round/>
          </a:ln>
        </p:spPr>
        <p:txBody>
          <a:bodyPr rtlCol="0" anchor="ctr"/>
          <a:lstStyle/>
          <a:p>
            <a:endParaRPr lang="vi-VN"/>
          </a:p>
        </p:txBody>
      </p:sp>
      <p:sp>
        <p:nvSpPr>
          <p:cNvPr id="18" name="Freeform: Shape 17">
            <a:extLst>
              <a:ext uri="{FF2B5EF4-FFF2-40B4-BE49-F238E27FC236}">
                <a16:creationId xmlns:a16="http://schemas.microsoft.com/office/drawing/2014/main" id="{7BE6A697-9DDC-7B9D-2980-BA27A518B7B2}"/>
              </a:ext>
            </a:extLst>
          </p:cNvPr>
          <p:cNvSpPr/>
          <p:nvPr/>
        </p:nvSpPr>
        <p:spPr>
          <a:xfrm>
            <a:off x="1199189" y="731393"/>
            <a:ext cx="510339" cy="431705"/>
          </a:xfrm>
          <a:custGeom>
            <a:avLst/>
            <a:gdLst>
              <a:gd name="connsiteX0" fmla="*/ 398184 w 510339"/>
              <a:gd name="connsiteY0" fmla="*/ 45113 h 431705"/>
              <a:gd name="connsiteX1" fmla="*/ 413535 w 510339"/>
              <a:gd name="connsiteY1" fmla="*/ 82080 h 431705"/>
              <a:gd name="connsiteX2" fmla="*/ 428886 w 510339"/>
              <a:gd name="connsiteY2" fmla="*/ 98998 h 431705"/>
              <a:gd name="connsiteX3" fmla="*/ 446743 w 510339"/>
              <a:gd name="connsiteY3" fmla="*/ 111216 h 431705"/>
              <a:gd name="connsiteX4" fmla="*/ 455515 w 510339"/>
              <a:gd name="connsiteY4" fmla="*/ 119674 h 431705"/>
              <a:gd name="connsiteX5" fmla="*/ 459587 w 510339"/>
              <a:gd name="connsiteY5" fmla="*/ 127507 h 431705"/>
              <a:gd name="connsiteX6" fmla="*/ 462094 w 510339"/>
              <a:gd name="connsiteY6" fmla="*/ 135025 h 431705"/>
              <a:gd name="connsiteX7" fmla="*/ 461467 w 510339"/>
              <a:gd name="connsiteY7" fmla="*/ 158208 h 431705"/>
              <a:gd name="connsiteX8" fmla="*/ 467106 w 510339"/>
              <a:gd name="connsiteY8" fmla="*/ 166354 h 431705"/>
              <a:gd name="connsiteX9" fmla="*/ 495302 w 510339"/>
              <a:gd name="connsiteY9" fmla="*/ 197682 h 431705"/>
              <a:gd name="connsiteX10" fmla="*/ 502507 w 510339"/>
              <a:gd name="connsiteY10" fmla="*/ 208334 h 431705"/>
              <a:gd name="connsiteX11" fmla="*/ 505327 w 510339"/>
              <a:gd name="connsiteY11" fmla="*/ 217106 h 431705"/>
              <a:gd name="connsiteX12" fmla="*/ 500628 w 510339"/>
              <a:gd name="connsiteY12" fmla="*/ 230264 h 431705"/>
              <a:gd name="connsiteX13" fmla="*/ 499061 w 510339"/>
              <a:gd name="connsiteY13" fmla="*/ 237782 h 431705"/>
              <a:gd name="connsiteX14" fmla="*/ 501254 w 510339"/>
              <a:gd name="connsiteY14" fmla="*/ 247181 h 431705"/>
              <a:gd name="connsiteX15" fmla="*/ 504387 w 510339"/>
              <a:gd name="connsiteY15" fmla="*/ 252820 h 431705"/>
              <a:gd name="connsiteX16" fmla="*/ 510339 w 510339"/>
              <a:gd name="connsiteY16" fmla="*/ 258772 h 431705"/>
              <a:gd name="connsiteX17" fmla="*/ 493422 w 510339"/>
              <a:gd name="connsiteY17" fmla="*/ 270364 h 431705"/>
              <a:gd name="connsiteX18" fmla="*/ 485277 w 510339"/>
              <a:gd name="connsiteY18" fmla="*/ 273183 h 431705"/>
              <a:gd name="connsiteX19" fmla="*/ 462094 w 510339"/>
              <a:gd name="connsiteY19" fmla="*/ 278509 h 431705"/>
              <a:gd name="connsiteX20" fmla="*/ 450815 w 510339"/>
              <a:gd name="connsiteY20" fmla="*/ 282582 h 431705"/>
              <a:gd name="connsiteX21" fmla="*/ 440164 w 510339"/>
              <a:gd name="connsiteY21" fmla="*/ 287908 h 431705"/>
              <a:gd name="connsiteX22" fmla="*/ 429512 w 510339"/>
              <a:gd name="connsiteY22" fmla="*/ 296993 h 431705"/>
              <a:gd name="connsiteX23" fmla="*/ 421680 w 510339"/>
              <a:gd name="connsiteY23" fmla="*/ 308271 h 431705"/>
              <a:gd name="connsiteX24" fmla="*/ 416041 w 510339"/>
              <a:gd name="connsiteY24" fmla="*/ 321429 h 431705"/>
              <a:gd name="connsiteX25" fmla="*/ 415101 w 510339"/>
              <a:gd name="connsiteY25" fmla="*/ 341479 h 431705"/>
              <a:gd name="connsiteX26" fmla="*/ 418547 w 510339"/>
              <a:gd name="connsiteY26" fmla="*/ 359023 h 431705"/>
              <a:gd name="connsiteX27" fmla="*/ 427946 w 510339"/>
              <a:gd name="connsiteY27" fmla="*/ 388472 h 431705"/>
              <a:gd name="connsiteX28" fmla="*/ 428572 w 510339"/>
              <a:gd name="connsiteY28" fmla="*/ 398810 h 431705"/>
              <a:gd name="connsiteX29" fmla="*/ 423560 w 510339"/>
              <a:gd name="connsiteY29" fmla="*/ 407269 h 431705"/>
              <a:gd name="connsiteX30" fmla="*/ 418234 w 510339"/>
              <a:gd name="connsiteY30" fmla="*/ 413535 h 431705"/>
              <a:gd name="connsiteX31" fmla="*/ 390038 w 510339"/>
              <a:gd name="connsiteY31" fmla="*/ 429825 h 431705"/>
              <a:gd name="connsiteX32" fmla="*/ 381893 w 510339"/>
              <a:gd name="connsiteY32" fmla="*/ 431705 h 431705"/>
              <a:gd name="connsiteX33" fmla="*/ 375941 w 510339"/>
              <a:gd name="connsiteY33" fmla="*/ 430765 h 431705"/>
              <a:gd name="connsiteX34" fmla="*/ 369048 w 510339"/>
              <a:gd name="connsiteY34" fmla="*/ 427632 h 431705"/>
              <a:gd name="connsiteX35" fmla="*/ 363409 w 510339"/>
              <a:gd name="connsiteY35" fmla="*/ 419487 h 431705"/>
              <a:gd name="connsiteX36" fmla="*/ 359963 w 510339"/>
              <a:gd name="connsiteY36" fmla="*/ 411968 h 431705"/>
              <a:gd name="connsiteX37" fmla="*/ 355577 w 510339"/>
              <a:gd name="connsiteY37" fmla="*/ 405076 h 431705"/>
              <a:gd name="connsiteX38" fmla="*/ 350565 w 510339"/>
              <a:gd name="connsiteY38" fmla="*/ 401943 h 431705"/>
              <a:gd name="connsiteX39" fmla="*/ 344299 w 510339"/>
              <a:gd name="connsiteY39" fmla="*/ 401943 h 431705"/>
              <a:gd name="connsiteX40" fmla="*/ 331141 w 510339"/>
              <a:gd name="connsiteY40" fmla="*/ 406329 h 431705"/>
              <a:gd name="connsiteX41" fmla="*/ 323935 w 510339"/>
              <a:gd name="connsiteY41" fmla="*/ 405703 h 431705"/>
              <a:gd name="connsiteX42" fmla="*/ 315163 w 510339"/>
              <a:gd name="connsiteY42" fmla="*/ 402256 h 431705"/>
              <a:gd name="connsiteX43" fmla="*/ 303572 w 510339"/>
              <a:gd name="connsiteY43" fmla="*/ 395051 h 431705"/>
              <a:gd name="connsiteX44" fmla="*/ 294174 w 510339"/>
              <a:gd name="connsiteY44" fmla="*/ 391605 h 431705"/>
              <a:gd name="connsiteX45" fmla="*/ 285088 w 510339"/>
              <a:gd name="connsiteY45" fmla="*/ 391918 h 431705"/>
              <a:gd name="connsiteX46" fmla="*/ 275063 w 510339"/>
              <a:gd name="connsiteY46" fmla="*/ 395677 h 431705"/>
              <a:gd name="connsiteX47" fmla="*/ 246241 w 510339"/>
              <a:gd name="connsiteY47" fmla="*/ 413535 h 431705"/>
              <a:gd name="connsiteX48" fmla="*/ 237469 w 510339"/>
              <a:gd name="connsiteY48" fmla="*/ 415101 h 431705"/>
              <a:gd name="connsiteX49" fmla="*/ 227131 w 510339"/>
              <a:gd name="connsiteY49" fmla="*/ 412595 h 431705"/>
              <a:gd name="connsiteX50" fmla="*/ 189537 w 510339"/>
              <a:gd name="connsiteY50" fmla="*/ 390352 h 431705"/>
              <a:gd name="connsiteX51" fmla="*/ 177319 w 510339"/>
              <a:gd name="connsiteY51" fmla="*/ 377507 h 431705"/>
              <a:gd name="connsiteX52" fmla="*/ 171993 w 510339"/>
              <a:gd name="connsiteY52" fmla="*/ 366542 h 431705"/>
              <a:gd name="connsiteX53" fmla="*/ 169800 w 510339"/>
              <a:gd name="connsiteY53" fmla="*/ 354324 h 431705"/>
              <a:gd name="connsiteX54" fmla="*/ 170113 w 510339"/>
              <a:gd name="connsiteY54" fmla="*/ 340540 h 431705"/>
              <a:gd name="connsiteX55" fmla="*/ 172619 w 510339"/>
              <a:gd name="connsiteY55" fmla="*/ 322996 h 431705"/>
              <a:gd name="connsiteX56" fmla="*/ 177319 w 510339"/>
              <a:gd name="connsiteY56" fmla="*/ 306392 h 431705"/>
              <a:gd name="connsiteX57" fmla="*/ 186404 w 510339"/>
              <a:gd name="connsiteY57" fmla="*/ 281955 h 431705"/>
              <a:gd name="connsiteX58" fmla="*/ 186404 w 510339"/>
              <a:gd name="connsiteY58" fmla="*/ 273810 h 431705"/>
              <a:gd name="connsiteX59" fmla="*/ 183271 w 510339"/>
              <a:gd name="connsiteY59" fmla="*/ 267544 h 431705"/>
              <a:gd name="connsiteX60" fmla="*/ 176692 w 510339"/>
              <a:gd name="connsiteY60" fmla="*/ 260652 h 431705"/>
              <a:gd name="connsiteX61" fmla="*/ 168233 w 510339"/>
              <a:gd name="connsiteY61" fmla="*/ 256266 h 431705"/>
              <a:gd name="connsiteX62" fmla="*/ 160088 w 510339"/>
              <a:gd name="connsiteY62" fmla="*/ 256893 h 431705"/>
              <a:gd name="connsiteX63" fmla="*/ 152569 w 510339"/>
              <a:gd name="connsiteY63" fmla="*/ 260965 h 431705"/>
              <a:gd name="connsiteX64" fmla="*/ 136278 w 510339"/>
              <a:gd name="connsiteY64" fmla="*/ 274437 h 431705"/>
              <a:gd name="connsiteX65" fmla="*/ 124374 w 510339"/>
              <a:gd name="connsiteY65" fmla="*/ 278509 h 431705"/>
              <a:gd name="connsiteX66" fmla="*/ 109963 w 510339"/>
              <a:gd name="connsiteY66" fmla="*/ 279136 h 431705"/>
              <a:gd name="connsiteX67" fmla="*/ 44486 w 510339"/>
              <a:gd name="connsiteY67" fmla="*/ 267544 h 431705"/>
              <a:gd name="connsiteX68" fmla="*/ 5952 w 510339"/>
              <a:gd name="connsiteY68" fmla="*/ 251567 h 431705"/>
              <a:gd name="connsiteX69" fmla="*/ 10965 w 510339"/>
              <a:gd name="connsiteY69" fmla="*/ 242795 h 431705"/>
              <a:gd name="connsiteX70" fmla="*/ 16604 w 510339"/>
              <a:gd name="connsiteY70" fmla="*/ 230264 h 431705"/>
              <a:gd name="connsiteX71" fmla="*/ 17857 w 510339"/>
              <a:gd name="connsiteY71" fmla="*/ 223998 h 431705"/>
              <a:gd name="connsiteX72" fmla="*/ 17544 w 510339"/>
              <a:gd name="connsiteY72" fmla="*/ 218359 h 431705"/>
              <a:gd name="connsiteX73" fmla="*/ 14724 w 510339"/>
              <a:gd name="connsiteY73" fmla="*/ 212406 h 431705"/>
              <a:gd name="connsiteX74" fmla="*/ 940 w 510339"/>
              <a:gd name="connsiteY74" fmla="*/ 190163 h 431705"/>
              <a:gd name="connsiteX75" fmla="*/ 0 w 510339"/>
              <a:gd name="connsiteY75" fmla="*/ 186717 h 431705"/>
              <a:gd name="connsiteX76" fmla="*/ 1253 w 510339"/>
              <a:gd name="connsiteY76" fmla="*/ 183271 h 431705"/>
              <a:gd name="connsiteX77" fmla="*/ 4386 w 510339"/>
              <a:gd name="connsiteY77" fmla="*/ 178885 h 431705"/>
              <a:gd name="connsiteX78" fmla="*/ 11591 w 510339"/>
              <a:gd name="connsiteY78" fmla="*/ 171053 h 431705"/>
              <a:gd name="connsiteX79" fmla="*/ 20363 w 510339"/>
              <a:gd name="connsiteY79" fmla="*/ 156642 h 431705"/>
              <a:gd name="connsiteX80" fmla="*/ 27882 w 510339"/>
              <a:gd name="connsiteY80" fmla="*/ 137845 h 431705"/>
              <a:gd name="connsiteX81" fmla="*/ 30702 w 510339"/>
              <a:gd name="connsiteY81" fmla="*/ 135025 h 431705"/>
              <a:gd name="connsiteX82" fmla="*/ 35088 w 510339"/>
              <a:gd name="connsiteY82" fmla="*/ 135652 h 431705"/>
              <a:gd name="connsiteX83" fmla="*/ 40100 w 510339"/>
              <a:gd name="connsiteY83" fmla="*/ 139098 h 431705"/>
              <a:gd name="connsiteX84" fmla="*/ 52005 w 510339"/>
              <a:gd name="connsiteY84" fmla="*/ 151003 h 431705"/>
              <a:gd name="connsiteX85" fmla="*/ 59524 w 510339"/>
              <a:gd name="connsiteY85" fmla="*/ 156015 h 431705"/>
              <a:gd name="connsiteX86" fmla="*/ 67043 w 510339"/>
              <a:gd name="connsiteY86" fmla="*/ 159148 h 431705"/>
              <a:gd name="connsiteX87" fmla="*/ 75815 w 510339"/>
              <a:gd name="connsiteY87" fmla="*/ 160715 h 431705"/>
              <a:gd name="connsiteX88" fmla="*/ 93672 w 510339"/>
              <a:gd name="connsiteY88" fmla="*/ 162281 h 431705"/>
              <a:gd name="connsiteX89" fmla="*/ 101504 w 510339"/>
              <a:gd name="connsiteY89" fmla="*/ 163847 h 431705"/>
              <a:gd name="connsiteX90" fmla="*/ 108083 w 510339"/>
              <a:gd name="connsiteY90" fmla="*/ 166667 h 431705"/>
              <a:gd name="connsiteX91" fmla="*/ 113409 w 510339"/>
              <a:gd name="connsiteY91" fmla="*/ 170426 h 431705"/>
              <a:gd name="connsiteX92" fmla="*/ 117481 w 510339"/>
              <a:gd name="connsiteY92" fmla="*/ 174186 h 431705"/>
              <a:gd name="connsiteX93" fmla="*/ 121554 w 510339"/>
              <a:gd name="connsiteY93" fmla="*/ 174812 h 431705"/>
              <a:gd name="connsiteX94" fmla="*/ 125313 w 510339"/>
              <a:gd name="connsiteY94" fmla="*/ 172619 h 431705"/>
              <a:gd name="connsiteX95" fmla="*/ 129700 w 510339"/>
              <a:gd name="connsiteY95" fmla="*/ 164787 h 431705"/>
              <a:gd name="connsiteX96" fmla="*/ 131892 w 510339"/>
              <a:gd name="connsiteY96" fmla="*/ 157895 h 431705"/>
              <a:gd name="connsiteX97" fmla="*/ 132206 w 510339"/>
              <a:gd name="connsiteY97" fmla="*/ 151316 h 431705"/>
              <a:gd name="connsiteX98" fmla="*/ 131579 w 510339"/>
              <a:gd name="connsiteY98" fmla="*/ 145990 h 431705"/>
              <a:gd name="connsiteX99" fmla="*/ 132832 w 510339"/>
              <a:gd name="connsiteY99" fmla="*/ 142544 h 431705"/>
              <a:gd name="connsiteX100" fmla="*/ 136278 w 510339"/>
              <a:gd name="connsiteY100" fmla="*/ 141604 h 431705"/>
              <a:gd name="connsiteX101" fmla="*/ 140664 w 510339"/>
              <a:gd name="connsiteY101" fmla="*/ 143484 h 431705"/>
              <a:gd name="connsiteX102" fmla="*/ 151629 w 510339"/>
              <a:gd name="connsiteY102" fmla="*/ 149750 h 431705"/>
              <a:gd name="connsiteX103" fmla="*/ 186717 w 510339"/>
              <a:gd name="connsiteY103" fmla="*/ 166040 h 431705"/>
              <a:gd name="connsiteX104" fmla="*/ 197056 w 510339"/>
              <a:gd name="connsiteY104" fmla="*/ 169173 h 431705"/>
              <a:gd name="connsiteX105" fmla="*/ 205201 w 510339"/>
              <a:gd name="connsiteY105" fmla="*/ 169800 h 431705"/>
              <a:gd name="connsiteX106" fmla="*/ 212406 w 510339"/>
              <a:gd name="connsiteY106" fmla="*/ 166667 h 431705"/>
              <a:gd name="connsiteX107" fmla="*/ 218359 w 510339"/>
              <a:gd name="connsiteY107" fmla="*/ 160715 h 431705"/>
              <a:gd name="connsiteX108" fmla="*/ 223058 w 510339"/>
              <a:gd name="connsiteY108" fmla="*/ 153509 h 431705"/>
              <a:gd name="connsiteX109" fmla="*/ 226191 w 510339"/>
              <a:gd name="connsiteY109" fmla="*/ 144424 h 431705"/>
              <a:gd name="connsiteX110" fmla="*/ 226504 w 510339"/>
              <a:gd name="connsiteY110" fmla="*/ 136592 h 431705"/>
              <a:gd name="connsiteX111" fmla="*/ 224938 w 510339"/>
              <a:gd name="connsiteY111" fmla="*/ 128133 h 431705"/>
              <a:gd name="connsiteX112" fmla="*/ 220865 w 510339"/>
              <a:gd name="connsiteY112" fmla="*/ 118735 h 431705"/>
              <a:gd name="connsiteX113" fmla="*/ 203008 w 510339"/>
              <a:gd name="connsiteY113" fmla="*/ 86780 h 431705"/>
              <a:gd name="connsiteX114" fmla="*/ 199562 w 510339"/>
              <a:gd name="connsiteY114" fmla="*/ 77381 h 431705"/>
              <a:gd name="connsiteX115" fmla="*/ 201128 w 510339"/>
              <a:gd name="connsiteY115" fmla="*/ 69236 h 431705"/>
              <a:gd name="connsiteX116" fmla="*/ 207394 w 510339"/>
              <a:gd name="connsiteY116" fmla="*/ 61404 h 431705"/>
              <a:gd name="connsiteX117" fmla="*/ 220865 w 510339"/>
              <a:gd name="connsiteY117" fmla="*/ 55138 h 431705"/>
              <a:gd name="connsiteX118" fmla="*/ 230264 w 510339"/>
              <a:gd name="connsiteY118" fmla="*/ 54825 h 431705"/>
              <a:gd name="connsiteX119" fmla="*/ 239349 w 510339"/>
              <a:gd name="connsiteY119" fmla="*/ 57331 h 431705"/>
              <a:gd name="connsiteX120" fmla="*/ 268171 w 510339"/>
              <a:gd name="connsiteY120" fmla="*/ 77381 h 431705"/>
              <a:gd name="connsiteX121" fmla="*/ 273497 w 510339"/>
              <a:gd name="connsiteY121" fmla="*/ 79261 h 431705"/>
              <a:gd name="connsiteX122" fmla="*/ 278196 w 510339"/>
              <a:gd name="connsiteY122" fmla="*/ 77381 h 431705"/>
              <a:gd name="connsiteX123" fmla="*/ 283522 w 510339"/>
              <a:gd name="connsiteY123" fmla="*/ 71115 h 431705"/>
              <a:gd name="connsiteX124" fmla="*/ 290414 w 510339"/>
              <a:gd name="connsiteY124" fmla="*/ 59211 h 431705"/>
              <a:gd name="connsiteX125" fmla="*/ 296366 w 510339"/>
              <a:gd name="connsiteY125" fmla="*/ 52632 h 431705"/>
              <a:gd name="connsiteX126" fmla="*/ 302632 w 510339"/>
              <a:gd name="connsiteY126" fmla="*/ 48559 h 431705"/>
              <a:gd name="connsiteX127" fmla="*/ 308271 w 510339"/>
              <a:gd name="connsiteY127" fmla="*/ 46679 h 431705"/>
              <a:gd name="connsiteX128" fmla="*/ 312031 w 510339"/>
              <a:gd name="connsiteY128" fmla="*/ 44173 h 431705"/>
              <a:gd name="connsiteX129" fmla="*/ 313284 w 510339"/>
              <a:gd name="connsiteY129" fmla="*/ 39160 h 431705"/>
              <a:gd name="connsiteX130" fmla="*/ 312344 w 510339"/>
              <a:gd name="connsiteY130" fmla="*/ 32582 h 431705"/>
              <a:gd name="connsiteX131" fmla="*/ 306392 w 510339"/>
              <a:gd name="connsiteY131" fmla="*/ 18797 h 431705"/>
              <a:gd name="connsiteX132" fmla="*/ 304825 w 510339"/>
              <a:gd name="connsiteY132" fmla="*/ 4699 h 431705"/>
              <a:gd name="connsiteX133" fmla="*/ 314537 w 510339"/>
              <a:gd name="connsiteY133" fmla="*/ 0 h 431705"/>
              <a:gd name="connsiteX134" fmla="*/ 321742 w 510339"/>
              <a:gd name="connsiteY134" fmla="*/ 0 h 431705"/>
              <a:gd name="connsiteX135" fmla="*/ 330828 w 510339"/>
              <a:gd name="connsiteY135" fmla="*/ 1880 h 431705"/>
              <a:gd name="connsiteX136" fmla="*/ 338660 w 510339"/>
              <a:gd name="connsiteY136" fmla="*/ 6579 h 431705"/>
              <a:gd name="connsiteX137" fmla="*/ 345239 w 510339"/>
              <a:gd name="connsiteY137" fmla="*/ 13785 h 431705"/>
              <a:gd name="connsiteX138" fmla="*/ 355890 w 510339"/>
              <a:gd name="connsiteY138" fmla="*/ 31015 h 431705"/>
              <a:gd name="connsiteX139" fmla="*/ 364976 w 510339"/>
              <a:gd name="connsiteY139" fmla="*/ 40100 h 431705"/>
              <a:gd name="connsiteX140" fmla="*/ 376254 w 510339"/>
              <a:gd name="connsiteY140" fmla="*/ 44173 h 431705"/>
              <a:gd name="connsiteX141" fmla="*/ 386279 w 510339"/>
              <a:gd name="connsiteY141" fmla="*/ 46366 h 431705"/>
              <a:gd name="connsiteX142" fmla="*/ 398184 w 510339"/>
              <a:gd name="connsiteY142" fmla="*/ 45113 h 431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510339" h="431705">
                <a:moveTo>
                  <a:pt x="398184" y="45113"/>
                </a:moveTo>
                <a:lnTo>
                  <a:pt x="413535" y="82080"/>
                </a:lnTo>
                <a:lnTo>
                  <a:pt x="428886" y="98998"/>
                </a:lnTo>
                <a:lnTo>
                  <a:pt x="446743" y="111216"/>
                </a:lnTo>
                <a:lnTo>
                  <a:pt x="455515" y="119674"/>
                </a:lnTo>
                <a:lnTo>
                  <a:pt x="459587" y="127507"/>
                </a:lnTo>
                <a:lnTo>
                  <a:pt x="462094" y="135025"/>
                </a:lnTo>
                <a:lnTo>
                  <a:pt x="461467" y="158208"/>
                </a:lnTo>
                <a:lnTo>
                  <a:pt x="467106" y="166354"/>
                </a:lnTo>
                <a:lnTo>
                  <a:pt x="495302" y="197682"/>
                </a:lnTo>
                <a:lnTo>
                  <a:pt x="502507" y="208334"/>
                </a:lnTo>
                <a:lnTo>
                  <a:pt x="505327" y="217106"/>
                </a:lnTo>
                <a:lnTo>
                  <a:pt x="500628" y="230264"/>
                </a:lnTo>
                <a:lnTo>
                  <a:pt x="499061" y="237782"/>
                </a:lnTo>
                <a:lnTo>
                  <a:pt x="501254" y="247181"/>
                </a:lnTo>
                <a:lnTo>
                  <a:pt x="504387" y="252820"/>
                </a:lnTo>
                <a:lnTo>
                  <a:pt x="510339" y="258772"/>
                </a:lnTo>
                <a:lnTo>
                  <a:pt x="493422" y="270364"/>
                </a:lnTo>
                <a:lnTo>
                  <a:pt x="485277" y="273183"/>
                </a:lnTo>
                <a:lnTo>
                  <a:pt x="462094" y="278509"/>
                </a:lnTo>
                <a:lnTo>
                  <a:pt x="450815" y="282582"/>
                </a:lnTo>
                <a:lnTo>
                  <a:pt x="440164" y="287908"/>
                </a:lnTo>
                <a:lnTo>
                  <a:pt x="429512" y="296993"/>
                </a:lnTo>
                <a:lnTo>
                  <a:pt x="421680" y="308271"/>
                </a:lnTo>
                <a:lnTo>
                  <a:pt x="416041" y="321429"/>
                </a:lnTo>
                <a:lnTo>
                  <a:pt x="415101" y="341479"/>
                </a:lnTo>
                <a:lnTo>
                  <a:pt x="418547" y="359023"/>
                </a:lnTo>
                <a:lnTo>
                  <a:pt x="427946" y="388472"/>
                </a:lnTo>
                <a:lnTo>
                  <a:pt x="428572" y="398810"/>
                </a:lnTo>
                <a:lnTo>
                  <a:pt x="423560" y="407269"/>
                </a:lnTo>
                <a:lnTo>
                  <a:pt x="418234" y="413535"/>
                </a:lnTo>
                <a:lnTo>
                  <a:pt x="390038" y="429825"/>
                </a:lnTo>
                <a:lnTo>
                  <a:pt x="381893" y="431705"/>
                </a:lnTo>
                <a:lnTo>
                  <a:pt x="375941" y="430765"/>
                </a:lnTo>
                <a:lnTo>
                  <a:pt x="369048" y="427632"/>
                </a:lnTo>
                <a:lnTo>
                  <a:pt x="363409" y="419487"/>
                </a:lnTo>
                <a:lnTo>
                  <a:pt x="359963" y="411968"/>
                </a:lnTo>
                <a:lnTo>
                  <a:pt x="355577" y="405076"/>
                </a:lnTo>
                <a:lnTo>
                  <a:pt x="350565" y="401943"/>
                </a:lnTo>
                <a:lnTo>
                  <a:pt x="344299" y="401943"/>
                </a:lnTo>
                <a:lnTo>
                  <a:pt x="331141" y="406329"/>
                </a:lnTo>
                <a:lnTo>
                  <a:pt x="323935" y="405703"/>
                </a:lnTo>
                <a:lnTo>
                  <a:pt x="315163" y="402256"/>
                </a:lnTo>
                <a:lnTo>
                  <a:pt x="303572" y="395051"/>
                </a:lnTo>
                <a:lnTo>
                  <a:pt x="294174" y="391605"/>
                </a:lnTo>
                <a:lnTo>
                  <a:pt x="285088" y="391918"/>
                </a:lnTo>
                <a:lnTo>
                  <a:pt x="275063" y="395677"/>
                </a:lnTo>
                <a:lnTo>
                  <a:pt x="246241" y="413535"/>
                </a:lnTo>
                <a:lnTo>
                  <a:pt x="237469" y="415101"/>
                </a:lnTo>
                <a:lnTo>
                  <a:pt x="227131" y="412595"/>
                </a:lnTo>
                <a:lnTo>
                  <a:pt x="189537" y="390352"/>
                </a:lnTo>
                <a:lnTo>
                  <a:pt x="177319" y="377507"/>
                </a:lnTo>
                <a:lnTo>
                  <a:pt x="171993" y="366542"/>
                </a:lnTo>
                <a:lnTo>
                  <a:pt x="169800" y="354324"/>
                </a:lnTo>
                <a:lnTo>
                  <a:pt x="170113" y="340540"/>
                </a:lnTo>
                <a:lnTo>
                  <a:pt x="172619" y="322996"/>
                </a:lnTo>
                <a:lnTo>
                  <a:pt x="177319" y="306392"/>
                </a:lnTo>
                <a:lnTo>
                  <a:pt x="186404" y="281955"/>
                </a:lnTo>
                <a:lnTo>
                  <a:pt x="186404" y="273810"/>
                </a:lnTo>
                <a:lnTo>
                  <a:pt x="183271" y="267544"/>
                </a:lnTo>
                <a:lnTo>
                  <a:pt x="176692" y="260652"/>
                </a:lnTo>
                <a:lnTo>
                  <a:pt x="168233" y="256266"/>
                </a:lnTo>
                <a:lnTo>
                  <a:pt x="160088" y="256893"/>
                </a:lnTo>
                <a:lnTo>
                  <a:pt x="152569" y="260965"/>
                </a:lnTo>
                <a:lnTo>
                  <a:pt x="136278" y="274437"/>
                </a:lnTo>
                <a:lnTo>
                  <a:pt x="124374" y="278509"/>
                </a:lnTo>
                <a:lnTo>
                  <a:pt x="109963" y="279136"/>
                </a:lnTo>
                <a:lnTo>
                  <a:pt x="44486" y="267544"/>
                </a:lnTo>
                <a:lnTo>
                  <a:pt x="5952" y="251567"/>
                </a:lnTo>
                <a:lnTo>
                  <a:pt x="10965" y="242795"/>
                </a:lnTo>
                <a:lnTo>
                  <a:pt x="16604" y="230264"/>
                </a:lnTo>
                <a:lnTo>
                  <a:pt x="17857" y="223998"/>
                </a:lnTo>
                <a:lnTo>
                  <a:pt x="17544" y="218359"/>
                </a:lnTo>
                <a:lnTo>
                  <a:pt x="14724" y="212406"/>
                </a:lnTo>
                <a:lnTo>
                  <a:pt x="940" y="190163"/>
                </a:lnTo>
                <a:lnTo>
                  <a:pt x="0" y="186717"/>
                </a:lnTo>
                <a:lnTo>
                  <a:pt x="1253" y="183271"/>
                </a:lnTo>
                <a:lnTo>
                  <a:pt x="4386" y="178885"/>
                </a:lnTo>
                <a:lnTo>
                  <a:pt x="11591" y="171053"/>
                </a:lnTo>
                <a:lnTo>
                  <a:pt x="20363" y="156642"/>
                </a:lnTo>
                <a:lnTo>
                  <a:pt x="27882" y="137845"/>
                </a:lnTo>
                <a:lnTo>
                  <a:pt x="30702" y="135025"/>
                </a:lnTo>
                <a:lnTo>
                  <a:pt x="35088" y="135652"/>
                </a:lnTo>
                <a:lnTo>
                  <a:pt x="40100" y="139098"/>
                </a:lnTo>
                <a:lnTo>
                  <a:pt x="52005" y="151003"/>
                </a:lnTo>
                <a:lnTo>
                  <a:pt x="59524" y="156015"/>
                </a:lnTo>
                <a:lnTo>
                  <a:pt x="67043" y="159148"/>
                </a:lnTo>
                <a:lnTo>
                  <a:pt x="75815" y="160715"/>
                </a:lnTo>
                <a:lnTo>
                  <a:pt x="93672" y="162281"/>
                </a:lnTo>
                <a:lnTo>
                  <a:pt x="101504" y="163847"/>
                </a:lnTo>
                <a:lnTo>
                  <a:pt x="108083" y="166667"/>
                </a:lnTo>
                <a:lnTo>
                  <a:pt x="113409" y="170426"/>
                </a:lnTo>
                <a:lnTo>
                  <a:pt x="117481" y="174186"/>
                </a:lnTo>
                <a:lnTo>
                  <a:pt x="121554" y="174812"/>
                </a:lnTo>
                <a:lnTo>
                  <a:pt x="125313" y="172619"/>
                </a:lnTo>
                <a:lnTo>
                  <a:pt x="129700" y="164787"/>
                </a:lnTo>
                <a:lnTo>
                  <a:pt x="131892" y="157895"/>
                </a:lnTo>
                <a:lnTo>
                  <a:pt x="132206" y="151316"/>
                </a:lnTo>
                <a:lnTo>
                  <a:pt x="131579" y="145990"/>
                </a:lnTo>
                <a:lnTo>
                  <a:pt x="132832" y="142544"/>
                </a:lnTo>
                <a:lnTo>
                  <a:pt x="136278" y="141604"/>
                </a:lnTo>
                <a:lnTo>
                  <a:pt x="140664" y="143484"/>
                </a:lnTo>
                <a:lnTo>
                  <a:pt x="151629" y="149750"/>
                </a:lnTo>
                <a:lnTo>
                  <a:pt x="186717" y="166040"/>
                </a:lnTo>
                <a:lnTo>
                  <a:pt x="197056" y="169173"/>
                </a:lnTo>
                <a:lnTo>
                  <a:pt x="205201" y="169800"/>
                </a:lnTo>
                <a:lnTo>
                  <a:pt x="212406" y="166667"/>
                </a:lnTo>
                <a:lnTo>
                  <a:pt x="218359" y="160715"/>
                </a:lnTo>
                <a:lnTo>
                  <a:pt x="223058" y="153509"/>
                </a:lnTo>
                <a:lnTo>
                  <a:pt x="226191" y="144424"/>
                </a:lnTo>
                <a:lnTo>
                  <a:pt x="226504" y="136592"/>
                </a:lnTo>
                <a:lnTo>
                  <a:pt x="224938" y="128133"/>
                </a:lnTo>
                <a:lnTo>
                  <a:pt x="220865" y="118735"/>
                </a:lnTo>
                <a:lnTo>
                  <a:pt x="203008" y="86780"/>
                </a:lnTo>
                <a:lnTo>
                  <a:pt x="199562" y="77381"/>
                </a:lnTo>
                <a:lnTo>
                  <a:pt x="201128" y="69236"/>
                </a:lnTo>
                <a:lnTo>
                  <a:pt x="207394" y="61404"/>
                </a:lnTo>
                <a:lnTo>
                  <a:pt x="220865" y="55138"/>
                </a:lnTo>
                <a:lnTo>
                  <a:pt x="230264" y="54825"/>
                </a:lnTo>
                <a:lnTo>
                  <a:pt x="239349" y="57331"/>
                </a:lnTo>
                <a:lnTo>
                  <a:pt x="268171" y="77381"/>
                </a:lnTo>
                <a:lnTo>
                  <a:pt x="273497" y="79261"/>
                </a:lnTo>
                <a:lnTo>
                  <a:pt x="278196" y="77381"/>
                </a:lnTo>
                <a:lnTo>
                  <a:pt x="283522" y="71115"/>
                </a:lnTo>
                <a:lnTo>
                  <a:pt x="290414" y="59211"/>
                </a:lnTo>
                <a:lnTo>
                  <a:pt x="296366" y="52632"/>
                </a:lnTo>
                <a:lnTo>
                  <a:pt x="302632" y="48559"/>
                </a:lnTo>
                <a:lnTo>
                  <a:pt x="308271" y="46679"/>
                </a:lnTo>
                <a:lnTo>
                  <a:pt x="312031" y="44173"/>
                </a:lnTo>
                <a:lnTo>
                  <a:pt x="313284" y="39160"/>
                </a:lnTo>
                <a:lnTo>
                  <a:pt x="312344" y="32582"/>
                </a:lnTo>
                <a:lnTo>
                  <a:pt x="306392" y="18797"/>
                </a:lnTo>
                <a:lnTo>
                  <a:pt x="304825" y="4699"/>
                </a:lnTo>
                <a:lnTo>
                  <a:pt x="314537" y="0"/>
                </a:lnTo>
                <a:lnTo>
                  <a:pt x="321742" y="0"/>
                </a:lnTo>
                <a:lnTo>
                  <a:pt x="330828" y="1880"/>
                </a:lnTo>
                <a:lnTo>
                  <a:pt x="338660" y="6579"/>
                </a:lnTo>
                <a:lnTo>
                  <a:pt x="345239" y="13785"/>
                </a:lnTo>
                <a:lnTo>
                  <a:pt x="355890" y="31015"/>
                </a:lnTo>
                <a:lnTo>
                  <a:pt x="364976" y="40100"/>
                </a:lnTo>
                <a:lnTo>
                  <a:pt x="376254" y="44173"/>
                </a:lnTo>
                <a:lnTo>
                  <a:pt x="386279" y="46366"/>
                </a:lnTo>
                <a:lnTo>
                  <a:pt x="398184" y="45113"/>
                </a:lnTo>
                <a:close/>
              </a:path>
            </a:pathLst>
          </a:custGeom>
          <a:solidFill>
            <a:srgbClr val="92D050"/>
          </a:solidFill>
          <a:ln w="12700" cap="rnd">
            <a:solidFill>
              <a:schemeClr val="bg1"/>
            </a:solidFill>
            <a:prstDash val="solid"/>
            <a:round/>
          </a:ln>
        </p:spPr>
        <p:txBody>
          <a:bodyPr rtlCol="0" anchor="ctr"/>
          <a:lstStyle/>
          <a:p>
            <a:endParaRPr lang="vi-VN"/>
          </a:p>
        </p:txBody>
      </p:sp>
      <p:sp>
        <p:nvSpPr>
          <p:cNvPr id="19" name="Freeform: Shape 18">
            <a:extLst>
              <a:ext uri="{FF2B5EF4-FFF2-40B4-BE49-F238E27FC236}">
                <a16:creationId xmlns:a16="http://schemas.microsoft.com/office/drawing/2014/main" id="{C971E32F-F028-1003-37C3-18CF64DF9F12}"/>
              </a:ext>
            </a:extLst>
          </p:cNvPr>
          <p:cNvSpPr/>
          <p:nvPr/>
        </p:nvSpPr>
        <p:spPr>
          <a:xfrm>
            <a:off x="1593300" y="1265542"/>
            <a:ext cx="426379" cy="354637"/>
          </a:xfrm>
          <a:custGeom>
            <a:avLst/>
            <a:gdLst>
              <a:gd name="connsiteX0" fmla="*/ 199562 w 426379"/>
              <a:gd name="connsiteY0" fmla="*/ 40727 h 354637"/>
              <a:gd name="connsiteX1" fmla="*/ 228697 w 426379"/>
              <a:gd name="connsiteY1" fmla="*/ 35714 h 354637"/>
              <a:gd name="connsiteX2" fmla="*/ 254700 w 426379"/>
              <a:gd name="connsiteY2" fmla="*/ 37594 h 354637"/>
              <a:gd name="connsiteX3" fmla="*/ 266291 w 426379"/>
              <a:gd name="connsiteY3" fmla="*/ 41040 h 354637"/>
              <a:gd name="connsiteX4" fmla="*/ 275376 w 426379"/>
              <a:gd name="connsiteY4" fmla="*/ 46053 h 354637"/>
              <a:gd name="connsiteX5" fmla="*/ 283209 w 426379"/>
              <a:gd name="connsiteY5" fmla="*/ 52005 h 354637"/>
              <a:gd name="connsiteX6" fmla="*/ 288848 w 426379"/>
              <a:gd name="connsiteY6" fmla="*/ 59524 h 354637"/>
              <a:gd name="connsiteX7" fmla="*/ 292920 w 426379"/>
              <a:gd name="connsiteY7" fmla="*/ 66729 h 354637"/>
              <a:gd name="connsiteX8" fmla="*/ 294800 w 426379"/>
              <a:gd name="connsiteY8" fmla="*/ 73622 h 354637"/>
              <a:gd name="connsiteX9" fmla="*/ 295427 w 426379"/>
              <a:gd name="connsiteY9" fmla="*/ 79261 h 354637"/>
              <a:gd name="connsiteX10" fmla="*/ 294487 w 426379"/>
              <a:gd name="connsiteY10" fmla="*/ 84273 h 354637"/>
              <a:gd name="connsiteX11" fmla="*/ 285088 w 426379"/>
              <a:gd name="connsiteY11" fmla="*/ 101504 h 354637"/>
              <a:gd name="connsiteX12" fmla="*/ 283835 w 426379"/>
              <a:gd name="connsiteY12" fmla="*/ 108709 h 354637"/>
              <a:gd name="connsiteX13" fmla="*/ 284462 w 426379"/>
              <a:gd name="connsiteY13" fmla="*/ 115915 h 354637"/>
              <a:gd name="connsiteX14" fmla="*/ 288221 w 426379"/>
              <a:gd name="connsiteY14" fmla="*/ 124060 h 354637"/>
              <a:gd name="connsiteX15" fmla="*/ 294800 w 426379"/>
              <a:gd name="connsiteY15" fmla="*/ 130953 h 354637"/>
              <a:gd name="connsiteX16" fmla="*/ 329261 w 426379"/>
              <a:gd name="connsiteY16" fmla="*/ 154762 h 354637"/>
              <a:gd name="connsiteX17" fmla="*/ 336467 w 426379"/>
              <a:gd name="connsiteY17" fmla="*/ 163534 h 354637"/>
              <a:gd name="connsiteX18" fmla="*/ 340853 w 426379"/>
              <a:gd name="connsiteY18" fmla="*/ 172619 h 354637"/>
              <a:gd name="connsiteX19" fmla="*/ 346492 w 426379"/>
              <a:gd name="connsiteY19" fmla="*/ 191730 h 354637"/>
              <a:gd name="connsiteX20" fmla="*/ 350878 w 426379"/>
              <a:gd name="connsiteY20" fmla="*/ 200502 h 354637"/>
              <a:gd name="connsiteX21" fmla="*/ 357770 w 426379"/>
              <a:gd name="connsiteY21" fmla="*/ 211153 h 354637"/>
              <a:gd name="connsiteX22" fmla="*/ 362469 w 426379"/>
              <a:gd name="connsiteY22" fmla="*/ 215853 h 354637"/>
              <a:gd name="connsiteX23" fmla="*/ 368422 w 426379"/>
              <a:gd name="connsiteY23" fmla="*/ 218985 h 354637"/>
              <a:gd name="connsiteX24" fmla="*/ 374687 w 426379"/>
              <a:gd name="connsiteY24" fmla="*/ 220552 h 354637"/>
              <a:gd name="connsiteX25" fmla="*/ 382520 w 426379"/>
              <a:gd name="connsiteY25" fmla="*/ 223998 h 354637"/>
              <a:gd name="connsiteX26" fmla="*/ 389412 w 426379"/>
              <a:gd name="connsiteY26" fmla="*/ 227757 h 354637"/>
              <a:gd name="connsiteX27" fmla="*/ 402883 w 426379"/>
              <a:gd name="connsiteY27" fmla="*/ 242482 h 354637"/>
              <a:gd name="connsiteX28" fmla="*/ 412595 w 426379"/>
              <a:gd name="connsiteY28" fmla="*/ 276630 h 354637"/>
              <a:gd name="connsiteX29" fmla="*/ 426379 w 426379"/>
              <a:gd name="connsiteY29" fmla="*/ 310151 h 354637"/>
              <a:gd name="connsiteX30" fmla="*/ 411655 w 426379"/>
              <a:gd name="connsiteY30" fmla="*/ 307958 h 354637"/>
              <a:gd name="connsiteX31" fmla="*/ 396304 w 426379"/>
              <a:gd name="connsiteY31" fmla="*/ 300126 h 354637"/>
              <a:gd name="connsiteX32" fmla="*/ 391605 w 426379"/>
              <a:gd name="connsiteY32" fmla="*/ 300126 h 354637"/>
              <a:gd name="connsiteX33" fmla="*/ 386279 w 426379"/>
              <a:gd name="connsiteY33" fmla="*/ 301692 h 354637"/>
              <a:gd name="connsiteX34" fmla="*/ 372181 w 426379"/>
              <a:gd name="connsiteY34" fmla="*/ 310151 h 354637"/>
              <a:gd name="connsiteX35" fmla="*/ 369048 w 426379"/>
              <a:gd name="connsiteY35" fmla="*/ 312971 h 354637"/>
              <a:gd name="connsiteX36" fmla="*/ 368422 w 426379"/>
              <a:gd name="connsiteY36" fmla="*/ 315790 h 354637"/>
              <a:gd name="connsiteX37" fmla="*/ 369048 w 426379"/>
              <a:gd name="connsiteY37" fmla="*/ 319550 h 354637"/>
              <a:gd name="connsiteX38" fmla="*/ 371555 w 426379"/>
              <a:gd name="connsiteY38" fmla="*/ 326128 h 354637"/>
              <a:gd name="connsiteX39" fmla="*/ 373121 w 426379"/>
              <a:gd name="connsiteY39" fmla="*/ 333647 h 354637"/>
              <a:gd name="connsiteX40" fmla="*/ 374061 w 426379"/>
              <a:gd name="connsiteY40" fmla="*/ 341479 h 354637"/>
              <a:gd name="connsiteX41" fmla="*/ 373121 w 426379"/>
              <a:gd name="connsiteY41" fmla="*/ 348372 h 354637"/>
              <a:gd name="connsiteX42" fmla="*/ 369362 w 426379"/>
              <a:gd name="connsiteY42" fmla="*/ 352758 h 354637"/>
              <a:gd name="connsiteX43" fmla="*/ 364349 w 426379"/>
              <a:gd name="connsiteY43" fmla="*/ 354637 h 354637"/>
              <a:gd name="connsiteX44" fmla="*/ 355577 w 426379"/>
              <a:gd name="connsiteY44" fmla="*/ 353384 h 354637"/>
              <a:gd name="connsiteX45" fmla="*/ 347745 w 426379"/>
              <a:gd name="connsiteY45" fmla="*/ 348685 h 354637"/>
              <a:gd name="connsiteX46" fmla="*/ 324562 w 426379"/>
              <a:gd name="connsiteY46" fmla="*/ 329575 h 354637"/>
              <a:gd name="connsiteX47" fmla="*/ 317983 w 426379"/>
              <a:gd name="connsiteY47" fmla="*/ 325815 h 354637"/>
              <a:gd name="connsiteX48" fmla="*/ 312344 w 426379"/>
              <a:gd name="connsiteY48" fmla="*/ 325189 h 354637"/>
              <a:gd name="connsiteX49" fmla="*/ 307958 w 426379"/>
              <a:gd name="connsiteY49" fmla="*/ 325502 h 354637"/>
              <a:gd name="connsiteX50" fmla="*/ 299499 w 426379"/>
              <a:gd name="connsiteY50" fmla="*/ 333960 h 354637"/>
              <a:gd name="connsiteX51" fmla="*/ 288221 w 426379"/>
              <a:gd name="connsiteY51" fmla="*/ 333647 h 354637"/>
              <a:gd name="connsiteX52" fmla="*/ 277569 w 426379"/>
              <a:gd name="connsiteY52" fmla="*/ 330828 h 354637"/>
              <a:gd name="connsiteX53" fmla="*/ 262218 w 426379"/>
              <a:gd name="connsiteY53" fmla="*/ 325189 h 354637"/>
              <a:gd name="connsiteX54" fmla="*/ 199875 w 426379"/>
              <a:gd name="connsiteY54" fmla="*/ 293234 h 354637"/>
              <a:gd name="connsiteX55" fmla="*/ 159461 w 426379"/>
              <a:gd name="connsiteY55" fmla="*/ 265038 h 354637"/>
              <a:gd name="connsiteX56" fmla="*/ 152569 w 426379"/>
              <a:gd name="connsiteY56" fmla="*/ 258459 h 354637"/>
              <a:gd name="connsiteX57" fmla="*/ 138785 w 426379"/>
              <a:gd name="connsiteY57" fmla="*/ 238722 h 354637"/>
              <a:gd name="connsiteX58" fmla="*/ 133459 w 426379"/>
              <a:gd name="connsiteY58" fmla="*/ 234336 h 354637"/>
              <a:gd name="connsiteX59" fmla="*/ 127506 w 426379"/>
              <a:gd name="connsiteY59" fmla="*/ 232143 h 354637"/>
              <a:gd name="connsiteX60" fmla="*/ 117795 w 426379"/>
              <a:gd name="connsiteY60" fmla="*/ 233710 h 354637"/>
              <a:gd name="connsiteX61" fmla="*/ 105263 w 426379"/>
              <a:gd name="connsiteY61" fmla="*/ 239036 h 354637"/>
              <a:gd name="connsiteX62" fmla="*/ 97118 w 426379"/>
              <a:gd name="connsiteY62" fmla="*/ 239349 h 354637"/>
              <a:gd name="connsiteX63" fmla="*/ 42920 w 426379"/>
              <a:gd name="connsiteY63" fmla="*/ 232143 h 354637"/>
              <a:gd name="connsiteX64" fmla="*/ 34461 w 426379"/>
              <a:gd name="connsiteY64" fmla="*/ 229324 h 354637"/>
              <a:gd name="connsiteX65" fmla="*/ 15038 w 426379"/>
              <a:gd name="connsiteY65" fmla="*/ 219299 h 354637"/>
              <a:gd name="connsiteX66" fmla="*/ 1880 w 426379"/>
              <a:gd name="connsiteY66" fmla="*/ 216479 h 354637"/>
              <a:gd name="connsiteX67" fmla="*/ 0 w 426379"/>
              <a:gd name="connsiteY67" fmla="*/ 203008 h 354637"/>
              <a:gd name="connsiteX68" fmla="*/ 627 w 426379"/>
              <a:gd name="connsiteY68" fmla="*/ 184211 h 354637"/>
              <a:gd name="connsiteX69" fmla="*/ 3759 w 426379"/>
              <a:gd name="connsiteY69" fmla="*/ 174812 h 354637"/>
              <a:gd name="connsiteX70" fmla="*/ 8145 w 426379"/>
              <a:gd name="connsiteY70" fmla="*/ 170113 h 354637"/>
              <a:gd name="connsiteX71" fmla="*/ 13784 w 426379"/>
              <a:gd name="connsiteY71" fmla="*/ 167607 h 354637"/>
              <a:gd name="connsiteX72" fmla="*/ 20363 w 426379"/>
              <a:gd name="connsiteY72" fmla="*/ 166980 h 354637"/>
              <a:gd name="connsiteX73" fmla="*/ 57644 w 426379"/>
              <a:gd name="connsiteY73" fmla="*/ 169173 h 354637"/>
              <a:gd name="connsiteX74" fmla="*/ 66416 w 426379"/>
              <a:gd name="connsiteY74" fmla="*/ 167607 h 354637"/>
              <a:gd name="connsiteX75" fmla="*/ 74562 w 426379"/>
              <a:gd name="connsiteY75" fmla="*/ 164787 h 354637"/>
              <a:gd name="connsiteX76" fmla="*/ 82707 w 426379"/>
              <a:gd name="connsiteY76" fmla="*/ 160088 h 354637"/>
              <a:gd name="connsiteX77" fmla="*/ 88973 w 426379"/>
              <a:gd name="connsiteY77" fmla="*/ 154136 h 354637"/>
              <a:gd name="connsiteX78" fmla="*/ 90852 w 426379"/>
              <a:gd name="connsiteY78" fmla="*/ 151629 h 354637"/>
              <a:gd name="connsiteX79" fmla="*/ 101504 w 426379"/>
              <a:gd name="connsiteY79" fmla="*/ 149750 h 354637"/>
              <a:gd name="connsiteX80" fmla="*/ 103384 w 426379"/>
              <a:gd name="connsiteY80" fmla="*/ 144737 h 354637"/>
              <a:gd name="connsiteX81" fmla="*/ 106516 w 426379"/>
              <a:gd name="connsiteY81" fmla="*/ 140351 h 354637"/>
              <a:gd name="connsiteX82" fmla="*/ 108396 w 426379"/>
              <a:gd name="connsiteY82" fmla="*/ 139725 h 354637"/>
              <a:gd name="connsiteX83" fmla="*/ 107456 w 426379"/>
              <a:gd name="connsiteY83" fmla="*/ 133772 h 354637"/>
              <a:gd name="connsiteX84" fmla="*/ 105577 w 426379"/>
              <a:gd name="connsiteY84" fmla="*/ 131266 h 354637"/>
              <a:gd name="connsiteX85" fmla="*/ 74562 w 426379"/>
              <a:gd name="connsiteY85" fmla="*/ 109649 h 354637"/>
              <a:gd name="connsiteX86" fmla="*/ 70489 w 426379"/>
              <a:gd name="connsiteY86" fmla="*/ 104010 h 354637"/>
              <a:gd name="connsiteX87" fmla="*/ 67356 w 426379"/>
              <a:gd name="connsiteY87" fmla="*/ 102130 h 354637"/>
              <a:gd name="connsiteX88" fmla="*/ 31955 w 426379"/>
              <a:gd name="connsiteY88" fmla="*/ 62657 h 354637"/>
              <a:gd name="connsiteX89" fmla="*/ 27882 w 426379"/>
              <a:gd name="connsiteY89" fmla="*/ 50439 h 354637"/>
              <a:gd name="connsiteX90" fmla="*/ 22556 w 426379"/>
              <a:gd name="connsiteY90" fmla="*/ 42293 h 354637"/>
              <a:gd name="connsiteX91" fmla="*/ 17857 w 426379"/>
              <a:gd name="connsiteY91" fmla="*/ 36028 h 354637"/>
              <a:gd name="connsiteX92" fmla="*/ 17857 w 426379"/>
              <a:gd name="connsiteY92" fmla="*/ 25063 h 354637"/>
              <a:gd name="connsiteX93" fmla="*/ 18484 w 426379"/>
              <a:gd name="connsiteY93" fmla="*/ 18170 h 354637"/>
              <a:gd name="connsiteX94" fmla="*/ 29762 w 426379"/>
              <a:gd name="connsiteY94" fmla="*/ 0 h 354637"/>
              <a:gd name="connsiteX95" fmla="*/ 34775 w 426379"/>
              <a:gd name="connsiteY95" fmla="*/ 13158 h 354637"/>
              <a:gd name="connsiteX96" fmla="*/ 38221 w 426379"/>
              <a:gd name="connsiteY96" fmla="*/ 16604 h 354637"/>
              <a:gd name="connsiteX97" fmla="*/ 44173 w 426379"/>
              <a:gd name="connsiteY97" fmla="*/ 21617 h 354637"/>
              <a:gd name="connsiteX98" fmla="*/ 86466 w 426379"/>
              <a:gd name="connsiteY98" fmla="*/ 42293 h 354637"/>
              <a:gd name="connsiteX99" fmla="*/ 117795 w 426379"/>
              <a:gd name="connsiteY99" fmla="*/ 68922 h 354637"/>
              <a:gd name="connsiteX100" fmla="*/ 127506 w 426379"/>
              <a:gd name="connsiteY100" fmla="*/ 73308 h 354637"/>
              <a:gd name="connsiteX101" fmla="*/ 136592 w 426379"/>
              <a:gd name="connsiteY101" fmla="*/ 74875 h 354637"/>
              <a:gd name="connsiteX102" fmla="*/ 151316 w 426379"/>
              <a:gd name="connsiteY102" fmla="*/ 73935 h 354637"/>
              <a:gd name="connsiteX103" fmla="*/ 158522 w 426379"/>
              <a:gd name="connsiteY103" fmla="*/ 74248 h 354637"/>
              <a:gd name="connsiteX104" fmla="*/ 194549 w 426379"/>
              <a:gd name="connsiteY104" fmla="*/ 84587 h 354637"/>
              <a:gd name="connsiteX105" fmla="*/ 203008 w 426379"/>
              <a:gd name="connsiteY105" fmla="*/ 85213 h 354637"/>
              <a:gd name="connsiteX106" fmla="*/ 210213 w 426379"/>
              <a:gd name="connsiteY106" fmla="*/ 83020 h 354637"/>
              <a:gd name="connsiteX107" fmla="*/ 210213 w 426379"/>
              <a:gd name="connsiteY107" fmla="*/ 66103 h 354637"/>
              <a:gd name="connsiteX108" fmla="*/ 208960 w 426379"/>
              <a:gd name="connsiteY108" fmla="*/ 54511 h 354637"/>
              <a:gd name="connsiteX109" fmla="*/ 206141 w 426379"/>
              <a:gd name="connsiteY109" fmla="*/ 49499 h 354637"/>
              <a:gd name="connsiteX110" fmla="*/ 203008 w 426379"/>
              <a:gd name="connsiteY110" fmla="*/ 46366 h 354637"/>
              <a:gd name="connsiteX111" fmla="*/ 199562 w 426379"/>
              <a:gd name="connsiteY111" fmla="*/ 40727 h 35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26379" h="354637">
                <a:moveTo>
                  <a:pt x="199562" y="40727"/>
                </a:moveTo>
                <a:lnTo>
                  <a:pt x="228697" y="35714"/>
                </a:lnTo>
                <a:lnTo>
                  <a:pt x="254700" y="37594"/>
                </a:lnTo>
                <a:lnTo>
                  <a:pt x="266291" y="41040"/>
                </a:lnTo>
                <a:lnTo>
                  <a:pt x="275376" y="46053"/>
                </a:lnTo>
                <a:lnTo>
                  <a:pt x="283209" y="52005"/>
                </a:lnTo>
                <a:lnTo>
                  <a:pt x="288848" y="59524"/>
                </a:lnTo>
                <a:lnTo>
                  <a:pt x="292920" y="66729"/>
                </a:lnTo>
                <a:lnTo>
                  <a:pt x="294800" y="73622"/>
                </a:lnTo>
                <a:lnTo>
                  <a:pt x="295427" y="79261"/>
                </a:lnTo>
                <a:lnTo>
                  <a:pt x="294487" y="84273"/>
                </a:lnTo>
                <a:lnTo>
                  <a:pt x="285088" y="101504"/>
                </a:lnTo>
                <a:lnTo>
                  <a:pt x="283835" y="108709"/>
                </a:lnTo>
                <a:lnTo>
                  <a:pt x="284462" y="115915"/>
                </a:lnTo>
                <a:lnTo>
                  <a:pt x="288221" y="124060"/>
                </a:lnTo>
                <a:lnTo>
                  <a:pt x="294800" y="130953"/>
                </a:lnTo>
                <a:lnTo>
                  <a:pt x="329261" y="154762"/>
                </a:lnTo>
                <a:lnTo>
                  <a:pt x="336467" y="163534"/>
                </a:lnTo>
                <a:lnTo>
                  <a:pt x="340853" y="172619"/>
                </a:lnTo>
                <a:lnTo>
                  <a:pt x="346492" y="191730"/>
                </a:lnTo>
                <a:lnTo>
                  <a:pt x="350878" y="200502"/>
                </a:lnTo>
                <a:lnTo>
                  <a:pt x="357770" y="211153"/>
                </a:lnTo>
                <a:lnTo>
                  <a:pt x="362469" y="215853"/>
                </a:lnTo>
                <a:lnTo>
                  <a:pt x="368422" y="218985"/>
                </a:lnTo>
                <a:lnTo>
                  <a:pt x="374687" y="220552"/>
                </a:lnTo>
                <a:lnTo>
                  <a:pt x="382520" y="223998"/>
                </a:lnTo>
                <a:lnTo>
                  <a:pt x="389412" y="227757"/>
                </a:lnTo>
                <a:lnTo>
                  <a:pt x="402883" y="242482"/>
                </a:lnTo>
                <a:lnTo>
                  <a:pt x="412595" y="276630"/>
                </a:lnTo>
                <a:lnTo>
                  <a:pt x="426379" y="310151"/>
                </a:lnTo>
                <a:lnTo>
                  <a:pt x="411655" y="307958"/>
                </a:lnTo>
                <a:lnTo>
                  <a:pt x="396304" y="300126"/>
                </a:lnTo>
                <a:lnTo>
                  <a:pt x="391605" y="300126"/>
                </a:lnTo>
                <a:lnTo>
                  <a:pt x="386279" y="301692"/>
                </a:lnTo>
                <a:lnTo>
                  <a:pt x="372181" y="310151"/>
                </a:lnTo>
                <a:lnTo>
                  <a:pt x="369048" y="312971"/>
                </a:lnTo>
                <a:lnTo>
                  <a:pt x="368422" y="315790"/>
                </a:lnTo>
                <a:lnTo>
                  <a:pt x="369048" y="319550"/>
                </a:lnTo>
                <a:lnTo>
                  <a:pt x="371555" y="326128"/>
                </a:lnTo>
                <a:lnTo>
                  <a:pt x="373121" y="333647"/>
                </a:lnTo>
                <a:lnTo>
                  <a:pt x="374061" y="341479"/>
                </a:lnTo>
                <a:lnTo>
                  <a:pt x="373121" y="348372"/>
                </a:lnTo>
                <a:lnTo>
                  <a:pt x="369362" y="352758"/>
                </a:lnTo>
                <a:lnTo>
                  <a:pt x="364349" y="354637"/>
                </a:lnTo>
                <a:lnTo>
                  <a:pt x="355577" y="353384"/>
                </a:lnTo>
                <a:lnTo>
                  <a:pt x="347745" y="348685"/>
                </a:lnTo>
                <a:lnTo>
                  <a:pt x="324562" y="329575"/>
                </a:lnTo>
                <a:lnTo>
                  <a:pt x="317983" y="325815"/>
                </a:lnTo>
                <a:lnTo>
                  <a:pt x="312344" y="325189"/>
                </a:lnTo>
                <a:lnTo>
                  <a:pt x="307958" y="325502"/>
                </a:lnTo>
                <a:lnTo>
                  <a:pt x="299499" y="333960"/>
                </a:lnTo>
                <a:lnTo>
                  <a:pt x="288221" y="333647"/>
                </a:lnTo>
                <a:lnTo>
                  <a:pt x="277569" y="330828"/>
                </a:lnTo>
                <a:lnTo>
                  <a:pt x="262218" y="325189"/>
                </a:lnTo>
                <a:lnTo>
                  <a:pt x="199875" y="293234"/>
                </a:lnTo>
                <a:lnTo>
                  <a:pt x="159461" y="265038"/>
                </a:lnTo>
                <a:lnTo>
                  <a:pt x="152569" y="258459"/>
                </a:lnTo>
                <a:lnTo>
                  <a:pt x="138785" y="238722"/>
                </a:lnTo>
                <a:lnTo>
                  <a:pt x="133459" y="234336"/>
                </a:lnTo>
                <a:lnTo>
                  <a:pt x="127506" y="232143"/>
                </a:lnTo>
                <a:lnTo>
                  <a:pt x="117795" y="233710"/>
                </a:lnTo>
                <a:lnTo>
                  <a:pt x="105263" y="239036"/>
                </a:lnTo>
                <a:lnTo>
                  <a:pt x="97118" y="239349"/>
                </a:lnTo>
                <a:lnTo>
                  <a:pt x="42920" y="232143"/>
                </a:lnTo>
                <a:lnTo>
                  <a:pt x="34461" y="229324"/>
                </a:lnTo>
                <a:lnTo>
                  <a:pt x="15038" y="219299"/>
                </a:lnTo>
                <a:lnTo>
                  <a:pt x="1880" y="216479"/>
                </a:lnTo>
                <a:lnTo>
                  <a:pt x="0" y="203008"/>
                </a:lnTo>
                <a:lnTo>
                  <a:pt x="627" y="184211"/>
                </a:lnTo>
                <a:lnTo>
                  <a:pt x="3759" y="174812"/>
                </a:lnTo>
                <a:lnTo>
                  <a:pt x="8145" y="170113"/>
                </a:lnTo>
                <a:lnTo>
                  <a:pt x="13784" y="167607"/>
                </a:lnTo>
                <a:lnTo>
                  <a:pt x="20363" y="166980"/>
                </a:lnTo>
                <a:lnTo>
                  <a:pt x="57644" y="169173"/>
                </a:lnTo>
                <a:lnTo>
                  <a:pt x="66416" y="167607"/>
                </a:lnTo>
                <a:lnTo>
                  <a:pt x="74562" y="164787"/>
                </a:lnTo>
                <a:lnTo>
                  <a:pt x="82707" y="160088"/>
                </a:lnTo>
                <a:lnTo>
                  <a:pt x="88973" y="154136"/>
                </a:lnTo>
                <a:lnTo>
                  <a:pt x="90852" y="151629"/>
                </a:lnTo>
                <a:lnTo>
                  <a:pt x="101504" y="149750"/>
                </a:lnTo>
                <a:lnTo>
                  <a:pt x="103384" y="144737"/>
                </a:lnTo>
                <a:lnTo>
                  <a:pt x="106516" y="140351"/>
                </a:lnTo>
                <a:lnTo>
                  <a:pt x="108396" y="139725"/>
                </a:lnTo>
                <a:lnTo>
                  <a:pt x="107456" y="133772"/>
                </a:lnTo>
                <a:lnTo>
                  <a:pt x="105577" y="131266"/>
                </a:lnTo>
                <a:lnTo>
                  <a:pt x="74562" y="109649"/>
                </a:lnTo>
                <a:lnTo>
                  <a:pt x="70489" y="104010"/>
                </a:lnTo>
                <a:lnTo>
                  <a:pt x="67356" y="102130"/>
                </a:lnTo>
                <a:lnTo>
                  <a:pt x="31955" y="62657"/>
                </a:lnTo>
                <a:lnTo>
                  <a:pt x="27882" y="50439"/>
                </a:lnTo>
                <a:lnTo>
                  <a:pt x="22556" y="42293"/>
                </a:lnTo>
                <a:lnTo>
                  <a:pt x="17857" y="36028"/>
                </a:lnTo>
                <a:lnTo>
                  <a:pt x="17857" y="25063"/>
                </a:lnTo>
                <a:lnTo>
                  <a:pt x="18484" y="18170"/>
                </a:lnTo>
                <a:lnTo>
                  <a:pt x="29762" y="0"/>
                </a:lnTo>
                <a:lnTo>
                  <a:pt x="34775" y="13158"/>
                </a:lnTo>
                <a:lnTo>
                  <a:pt x="38221" y="16604"/>
                </a:lnTo>
                <a:lnTo>
                  <a:pt x="44173" y="21617"/>
                </a:lnTo>
                <a:lnTo>
                  <a:pt x="86466" y="42293"/>
                </a:lnTo>
                <a:lnTo>
                  <a:pt x="117795" y="68922"/>
                </a:lnTo>
                <a:lnTo>
                  <a:pt x="127506" y="73308"/>
                </a:lnTo>
                <a:lnTo>
                  <a:pt x="136592" y="74875"/>
                </a:lnTo>
                <a:lnTo>
                  <a:pt x="151316" y="73935"/>
                </a:lnTo>
                <a:lnTo>
                  <a:pt x="158522" y="74248"/>
                </a:lnTo>
                <a:lnTo>
                  <a:pt x="194549" y="84587"/>
                </a:lnTo>
                <a:lnTo>
                  <a:pt x="203008" y="85213"/>
                </a:lnTo>
                <a:lnTo>
                  <a:pt x="210213" y="83020"/>
                </a:lnTo>
                <a:lnTo>
                  <a:pt x="210213" y="66103"/>
                </a:lnTo>
                <a:lnTo>
                  <a:pt x="208960" y="54511"/>
                </a:lnTo>
                <a:lnTo>
                  <a:pt x="206141" y="49499"/>
                </a:lnTo>
                <a:lnTo>
                  <a:pt x="203008" y="46366"/>
                </a:lnTo>
                <a:lnTo>
                  <a:pt x="199562" y="40727"/>
                </a:lnTo>
                <a:close/>
              </a:path>
            </a:pathLst>
          </a:custGeom>
          <a:solidFill>
            <a:srgbClr val="70CE2A"/>
          </a:solidFill>
          <a:ln w="12700" cap="rnd">
            <a:solidFill>
              <a:schemeClr val="bg1"/>
            </a:solidFill>
            <a:prstDash val="solid"/>
            <a:round/>
          </a:ln>
        </p:spPr>
        <p:txBody>
          <a:bodyPr rtlCol="0" anchor="ctr"/>
          <a:lstStyle/>
          <a:p>
            <a:endParaRPr lang="vi-VN"/>
          </a:p>
        </p:txBody>
      </p:sp>
      <p:sp>
        <p:nvSpPr>
          <p:cNvPr id="20" name="Freeform: Shape 19">
            <a:extLst>
              <a:ext uri="{FF2B5EF4-FFF2-40B4-BE49-F238E27FC236}">
                <a16:creationId xmlns:a16="http://schemas.microsoft.com/office/drawing/2014/main" id="{A80DC409-E742-1A3E-A5D9-673CBDF4FD2D}"/>
              </a:ext>
            </a:extLst>
          </p:cNvPr>
          <p:cNvSpPr/>
          <p:nvPr/>
        </p:nvSpPr>
        <p:spPr>
          <a:xfrm>
            <a:off x="2139040" y="1205705"/>
            <a:ext cx="205514" cy="244361"/>
          </a:xfrm>
          <a:custGeom>
            <a:avLst/>
            <a:gdLst>
              <a:gd name="connsiteX0" fmla="*/ 180138 w 205514"/>
              <a:gd name="connsiteY0" fmla="*/ 17544 h 244361"/>
              <a:gd name="connsiteX1" fmla="*/ 174812 w 205514"/>
              <a:gd name="connsiteY1" fmla="*/ 27256 h 244361"/>
              <a:gd name="connsiteX2" fmla="*/ 167607 w 205514"/>
              <a:gd name="connsiteY2" fmla="*/ 37594 h 244361"/>
              <a:gd name="connsiteX3" fmla="*/ 163221 w 205514"/>
              <a:gd name="connsiteY3" fmla="*/ 42607 h 244361"/>
              <a:gd name="connsiteX4" fmla="*/ 158522 w 205514"/>
              <a:gd name="connsiteY4" fmla="*/ 46679 h 244361"/>
              <a:gd name="connsiteX5" fmla="*/ 153509 w 205514"/>
              <a:gd name="connsiteY5" fmla="*/ 49812 h 244361"/>
              <a:gd name="connsiteX6" fmla="*/ 142544 w 205514"/>
              <a:gd name="connsiteY6" fmla="*/ 53572 h 244361"/>
              <a:gd name="connsiteX7" fmla="*/ 137845 w 205514"/>
              <a:gd name="connsiteY7" fmla="*/ 57018 h 244361"/>
              <a:gd name="connsiteX8" fmla="*/ 135652 w 205514"/>
              <a:gd name="connsiteY8" fmla="*/ 61090 h 244361"/>
              <a:gd name="connsiteX9" fmla="*/ 135025 w 205514"/>
              <a:gd name="connsiteY9" fmla="*/ 66729 h 244361"/>
              <a:gd name="connsiteX10" fmla="*/ 135339 w 205514"/>
              <a:gd name="connsiteY10" fmla="*/ 72055 h 244361"/>
              <a:gd name="connsiteX11" fmla="*/ 137218 w 205514"/>
              <a:gd name="connsiteY11" fmla="*/ 76755 h 244361"/>
              <a:gd name="connsiteX12" fmla="*/ 142544 w 205514"/>
              <a:gd name="connsiteY12" fmla="*/ 79887 h 244361"/>
              <a:gd name="connsiteX13" fmla="*/ 151629 w 205514"/>
              <a:gd name="connsiteY13" fmla="*/ 82080 h 244361"/>
              <a:gd name="connsiteX14" fmla="*/ 193609 w 205514"/>
              <a:gd name="connsiteY14" fmla="*/ 87093 h 244361"/>
              <a:gd name="connsiteX15" fmla="*/ 205514 w 205514"/>
              <a:gd name="connsiteY15" fmla="*/ 94298 h 244361"/>
              <a:gd name="connsiteX16" fmla="*/ 200502 w 205514"/>
              <a:gd name="connsiteY16" fmla="*/ 113095 h 244361"/>
              <a:gd name="connsiteX17" fmla="*/ 200188 w 205514"/>
              <a:gd name="connsiteY17" fmla="*/ 118108 h 244361"/>
              <a:gd name="connsiteX18" fmla="*/ 197682 w 205514"/>
              <a:gd name="connsiteY18" fmla="*/ 122494 h 244361"/>
              <a:gd name="connsiteX19" fmla="*/ 192043 w 205514"/>
              <a:gd name="connsiteY19" fmla="*/ 125000 h 244361"/>
              <a:gd name="connsiteX20" fmla="*/ 184837 w 205514"/>
              <a:gd name="connsiteY20" fmla="*/ 126253 h 244361"/>
              <a:gd name="connsiteX21" fmla="*/ 179512 w 205514"/>
              <a:gd name="connsiteY21" fmla="*/ 129699 h 244361"/>
              <a:gd name="connsiteX22" fmla="*/ 176066 w 205514"/>
              <a:gd name="connsiteY22" fmla="*/ 135025 h 244361"/>
              <a:gd name="connsiteX23" fmla="*/ 174812 w 205514"/>
              <a:gd name="connsiteY23" fmla="*/ 144111 h 244361"/>
              <a:gd name="connsiteX24" fmla="*/ 176066 w 205514"/>
              <a:gd name="connsiteY24" fmla="*/ 151003 h 244361"/>
              <a:gd name="connsiteX25" fmla="*/ 175439 w 205514"/>
              <a:gd name="connsiteY25" fmla="*/ 156955 h 244361"/>
              <a:gd name="connsiteX26" fmla="*/ 172619 w 205514"/>
              <a:gd name="connsiteY26" fmla="*/ 161341 h 244361"/>
              <a:gd name="connsiteX27" fmla="*/ 165101 w 205514"/>
              <a:gd name="connsiteY27" fmla="*/ 165101 h 244361"/>
              <a:gd name="connsiteX28" fmla="*/ 159148 w 205514"/>
              <a:gd name="connsiteY28" fmla="*/ 169487 h 244361"/>
              <a:gd name="connsiteX29" fmla="*/ 156642 w 205514"/>
              <a:gd name="connsiteY29" fmla="*/ 177005 h 244361"/>
              <a:gd name="connsiteX30" fmla="*/ 159148 w 205514"/>
              <a:gd name="connsiteY30" fmla="*/ 182644 h 244361"/>
              <a:gd name="connsiteX31" fmla="*/ 163534 w 205514"/>
              <a:gd name="connsiteY31" fmla="*/ 187030 h 244361"/>
              <a:gd name="connsiteX32" fmla="*/ 168547 w 205514"/>
              <a:gd name="connsiteY32" fmla="*/ 190477 h 244361"/>
              <a:gd name="connsiteX33" fmla="*/ 177945 w 205514"/>
              <a:gd name="connsiteY33" fmla="*/ 195176 h 244361"/>
              <a:gd name="connsiteX34" fmla="*/ 179198 w 205514"/>
              <a:gd name="connsiteY34" fmla="*/ 199249 h 244361"/>
              <a:gd name="connsiteX35" fmla="*/ 175752 w 205514"/>
              <a:gd name="connsiteY35" fmla="*/ 205201 h 244361"/>
              <a:gd name="connsiteX36" fmla="*/ 152569 w 205514"/>
              <a:gd name="connsiteY36" fmla="*/ 227444 h 244361"/>
              <a:gd name="connsiteX37" fmla="*/ 143797 w 205514"/>
              <a:gd name="connsiteY37" fmla="*/ 232770 h 244361"/>
              <a:gd name="connsiteX38" fmla="*/ 125627 w 205514"/>
              <a:gd name="connsiteY38" fmla="*/ 233710 h 244361"/>
              <a:gd name="connsiteX39" fmla="*/ 57644 w 205514"/>
              <a:gd name="connsiteY39" fmla="*/ 244361 h 244361"/>
              <a:gd name="connsiteX40" fmla="*/ 29449 w 205514"/>
              <a:gd name="connsiteY40" fmla="*/ 215226 h 244361"/>
              <a:gd name="connsiteX41" fmla="*/ 20363 w 205514"/>
              <a:gd name="connsiteY41" fmla="*/ 209274 h 244361"/>
              <a:gd name="connsiteX42" fmla="*/ 6892 w 205514"/>
              <a:gd name="connsiteY42" fmla="*/ 198935 h 244361"/>
              <a:gd name="connsiteX43" fmla="*/ 1880 w 205514"/>
              <a:gd name="connsiteY43" fmla="*/ 190790 h 244361"/>
              <a:gd name="connsiteX44" fmla="*/ 0 w 205514"/>
              <a:gd name="connsiteY44" fmla="*/ 182018 h 244361"/>
              <a:gd name="connsiteX45" fmla="*/ 1566 w 205514"/>
              <a:gd name="connsiteY45" fmla="*/ 173873 h 244361"/>
              <a:gd name="connsiteX46" fmla="*/ 4386 w 205514"/>
              <a:gd name="connsiteY46" fmla="*/ 165101 h 244361"/>
              <a:gd name="connsiteX47" fmla="*/ 15978 w 205514"/>
              <a:gd name="connsiteY47" fmla="*/ 139725 h 244361"/>
              <a:gd name="connsiteX48" fmla="*/ 12845 w 205514"/>
              <a:gd name="connsiteY48" fmla="*/ 106830 h 244361"/>
              <a:gd name="connsiteX49" fmla="*/ 44486 w 205514"/>
              <a:gd name="connsiteY49" fmla="*/ 112469 h 244361"/>
              <a:gd name="connsiteX50" fmla="*/ 54198 w 205514"/>
              <a:gd name="connsiteY50" fmla="*/ 112156 h 244361"/>
              <a:gd name="connsiteX51" fmla="*/ 66416 w 205514"/>
              <a:gd name="connsiteY51" fmla="*/ 110276 h 244361"/>
              <a:gd name="connsiteX52" fmla="*/ 73622 w 205514"/>
              <a:gd name="connsiteY52" fmla="*/ 105890 h 244361"/>
              <a:gd name="connsiteX53" fmla="*/ 78634 w 205514"/>
              <a:gd name="connsiteY53" fmla="*/ 99938 h 244361"/>
              <a:gd name="connsiteX54" fmla="*/ 81454 w 205514"/>
              <a:gd name="connsiteY54" fmla="*/ 91792 h 244361"/>
              <a:gd name="connsiteX55" fmla="*/ 82394 w 205514"/>
              <a:gd name="connsiteY55" fmla="*/ 83020 h 244361"/>
              <a:gd name="connsiteX56" fmla="*/ 81767 w 205514"/>
              <a:gd name="connsiteY56" fmla="*/ 73622 h 244361"/>
              <a:gd name="connsiteX57" fmla="*/ 74875 w 205514"/>
              <a:gd name="connsiteY57" fmla="*/ 44800 h 244361"/>
              <a:gd name="connsiteX58" fmla="*/ 88346 w 205514"/>
              <a:gd name="connsiteY58" fmla="*/ 20363 h 244361"/>
              <a:gd name="connsiteX59" fmla="*/ 98058 w 205514"/>
              <a:gd name="connsiteY59" fmla="*/ 12531 h 244361"/>
              <a:gd name="connsiteX60" fmla="*/ 112156 w 205514"/>
              <a:gd name="connsiteY60" fmla="*/ 4386 h 244361"/>
              <a:gd name="connsiteX61" fmla="*/ 127507 w 205514"/>
              <a:gd name="connsiteY61" fmla="*/ 627 h 244361"/>
              <a:gd name="connsiteX62" fmla="*/ 142858 w 205514"/>
              <a:gd name="connsiteY62" fmla="*/ 0 h 244361"/>
              <a:gd name="connsiteX63" fmla="*/ 155702 w 205514"/>
              <a:gd name="connsiteY63" fmla="*/ 1880 h 244361"/>
              <a:gd name="connsiteX64" fmla="*/ 166667 w 205514"/>
              <a:gd name="connsiteY64" fmla="*/ 6892 h 244361"/>
              <a:gd name="connsiteX65" fmla="*/ 173246 w 205514"/>
              <a:gd name="connsiteY65" fmla="*/ 11278 h 244361"/>
              <a:gd name="connsiteX66" fmla="*/ 180138 w 205514"/>
              <a:gd name="connsiteY66" fmla="*/ 17544 h 244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5514" h="244361">
                <a:moveTo>
                  <a:pt x="180138" y="17544"/>
                </a:moveTo>
                <a:lnTo>
                  <a:pt x="174812" y="27256"/>
                </a:lnTo>
                <a:lnTo>
                  <a:pt x="167607" y="37594"/>
                </a:lnTo>
                <a:lnTo>
                  <a:pt x="163221" y="42607"/>
                </a:lnTo>
                <a:lnTo>
                  <a:pt x="158522" y="46679"/>
                </a:lnTo>
                <a:lnTo>
                  <a:pt x="153509" y="49812"/>
                </a:lnTo>
                <a:lnTo>
                  <a:pt x="142544" y="53572"/>
                </a:lnTo>
                <a:lnTo>
                  <a:pt x="137845" y="57018"/>
                </a:lnTo>
                <a:lnTo>
                  <a:pt x="135652" y="61090"/>
                </a:lnTo>
                <a:lnTo>
                  <a:pt x="135025" y="66729"/>
                </a:lnTo>
                <a:lnTo>
                  <a:pt x="135339" y="72055"/>
                </a:lnTo>
                <a:lnTo>
                  <a:pt x="137218" y="76755"/>
                </a:lnTo>
                <a:lnTo>
                  <a:pt x="142544" y="79887"/>
                </a:lnTo>
                <a:lnTo>
                  <a:pt x="151629" y="82080"/>
                </a:lnTo>
                <a:lnTo>
                  <a:pt x="193609" y="87093"/>
                </a:lnTo>
                <a:lnTo>
                  <a:pt x="205514" y="94298"/>
                </a:lnTo>
                <a:lnTo>
                  <a:pt x="200502" y="113095"/>
                </a:lnTo>
                <a:lnTo>
                  <a:pt x="200188" y="118108"/>
                </a:lnTo>
                <a:lnTo>
                  <a:pt x="197682" y="122494"/>
                </a:lnTo>
                <a:lnTo>
                  <a:pt x="192043" y="125000"/>
                </a:lnTo>
                <a:lnTo>
                  <a:pt x="184837" y="126253"/>
                </a:lnTo>
                <a:lnTo>
                  <a:pt x="179512" y="129699"/>
                </a:lnTo>
                <a:lnTo>
                  <a:pt x="176066" y="135025"/>
                </a:lnTo>
                <a:lnTo>
                  <a:pt x="174812" y="144111"/>
                </a:lnTo>
                <a:lnTo>
                  <a:pt x="176066" y="151003"/>
                </a:lnTo>
                <a:lnTo>
                  <a:pt x="175439" y="156955"/>
                </a:lnTo>
                <a:lnTo>
                  <a:pt x="172619" y="161341"/>
                </a:lnTo>
                <a:lnTo>
                  <a:pt x="165101" y="165101"/>
                </a:lnTo>
                <a:lnTo>
                  <a:pt x="159148" y="169487"/>
                </a:lnTo>
                <a:lnTo>
                  <a:pt x="156642" y="177005"/>
                </a:lnTo>
                <a:lnTo>
                  <a:pt x="159148" y="182644"/>
                </a:lnTo>
                <a:lnTo>
                  <a:pt x="163534" y="187030"/>
                </a:lnTo>
                <a:lnTo>
                  <a:pt x="168547" y="190477"/>
                </a:lnTo>
                <a:lnTo>
                  <a:pt x="177945" y="195176"/>
                </a:lnTo>
                <a:lnTo>
                  <a:pt x="179198" y="199249"/>
                </a:lnTo>
                <a:lnTo>
                  <a:pt x="175752" y="205201"/>
                </a:lnTo>
                <a:lnTo>
                  <a:pt x="152569" y="227444"/>
                </a:lnTo>
                <a:lnTo>
                  <a:pt x="143797" y="232770"/>
                </a:lnTo>
                <a:lnTo>
                  <a:pt x="125627" y="233710"/>
                </a:lnTo>
                <a:lnTo>
                  <a:pt x="57644" y="244361"/>
                </a:lnTo>
                <a:lnTo>
                  <a:pt x="29449" y="215226"/>
                </a:lnTo>
                <a:lnTo>
                  <a:pt x="20363" y="209274"/>
                </a:lnTo>
                <a:lnTo>
                  <a:pt x="6892" y="198935"/>
                </a:lnTo>
                <a:lnTo>
                  <a:pt x="1880" y="190790"/>
                </a:lnTo>
                <a:lnTo>
                  <a:pt x="0" y="182018"/>
                </a:lnTo>
                <a:lnTo>
                  <a:pt x="1566" y="173873"/>
                </a:lnTo>
                <a:lnTo>
                  <a:pt x="4386" y="165101"/>
                </a:lnTo>
                <a:lnTo>
                  <a:pt x="15978" y="139725"/>
                </a:lnTo>
                <a:lnTo>
                  <a:pt x="12845" y="106830"/>
                </a:lnTo>
                <a:lnTo>
                  <a:pt x="44486" y="112469"/>
                </a:lnTo>
                <a:lnTo>
                  <a:pt x="54198" y="112156"/>
                </a:lnTo>
                <a:lnTo>
                  <a:pt x="66416" y="110276"/>
                </a:lnTo>
                <a:lnTo>
                  <a:pt x="73622" y="105890"/>
                </a:lnTo>
                <a:lnTo>
                  <a:pt x="78634" y="99938"/>
                </a:lnTo>
                <a:lnTo>
                  <a:pt x="81454" y="91792"/>
                </a:lnTo>
                <a:lnTo>
                  <a:pt x="82394" y="83020"/>
                </a:lnTo>
                <a:lnTo>
                  <a:pt x="81767" y="73622"/>
                </a:lnTo>
                <a:lnTo>
                  <a:pt x="74875" y="44800"/>
                </a:lnTo>
                <a:lnTo>
                  <a:pt x="88346" y="20363"/>
                </a:lnTo>
                <a:lnTo>
                  <a:pt x="98058" y="12531"/>
                </a:lnTo>
                <a:lnTo>
                  <a:pt x="112156" y="4386"/>
                </a:lnTo>
                <a:lnTo>
                  <a:pt x="127507" y="627"/>
                </a:lnTo>
                <a:lnTo>
                  <a:pt x="142858" y="0"/>
                </a:lnTo>
                <a:lnTo>
                  <a:pt x="155702" y="1880"/>
                </a:lnTo>
                <a:lnTo>
                  <a:pt x="166667" y="6892"/>
                </a:lnTo>
                <a:lnTo>
                  <a:pt x="173246" y="11278"/>
                </a:lnTo>
                <a:lnTo>
                  <a:pt x="180138" y="17544"/>
                </a:lnTo>
                <a:close/>
              </a:path>
            </a:pathLst>
          </a:custGeom>
          <a:solidFill>
            <a:srgbClr val="F26B06"/>
          </a:solidFill>
          <a:ln w="12700" cap="rnd">
            <a:solidFill>
              <a:schemeClr val="bg1"/>
            </a:solidFill>
            <a:prstDash val="solid"/>
            <a:round/>
          </a:ln>
        </p:spPr>
        <p:txBody>
          <a:bodyPr rtlCol="0" anchor="ctr"/>
          <a:lstStyle/>
          <a:p>
            <a:endParaRPr lang="vi-VN"/>
          </a:p>
        </p:txBody>
      </p:sp>
      <p:sp>
        <p:nvSpPr>
          <p:cNvPr id="21" name="Freeform: Shape 20">
            <a:extLst>
              <a:ext uri="{FF2B5EF4-FFF2-40B4-BE49-F238E27FC236}">
                <a16:creationId xmlns:a16="http://schemas.microsoft.com/office/drawing/2014/main" id="{9C6ADF7D-45B0-8374-F2DD-12BA34974373}"/>
              </a:ext>
            </a:extLst>
          </p:cNvPr>
          <p:cNvSpPr/>
          <p:nvPr/>
        </p:nvSpPr>
        <p:spPr>
          <a:xfrm>
            <a:off x="2264667" y="1300003"/>
            <a:ext cx="165100" cy="193296"/>
          </a:xfrm>
          <a:custGeom>
            <a:avLst/>
            <a:gdLst>
              <a:gd name="connsiteX0" fmla="*/ 99311 w 165100"/>
              <a:gd name="connsiteY0" fmla="*/ 3446 h 193296"/>
              <a:gd name="connsiteX1" fmla="*/ 112782 w 165100"/>
              <a:gd name="connsiteY1" fmla="*/ 9085 h 193296"/>
              <a:gd name="connsiteX2" fmla="*/ 112782 w 165100"/>
              <a:gd name="connsiteY2" fmla="*/ 11905 h 193296"/>
              <a:gd name="connsiteX3" fmla="*/ 109963 w 165100"/>
              <a:gd name="connsiteY3" fmla="*/ 10965 h 193296"/>
              <a:gd name="connsiteX4" fmla="*/ 101191 w 165100"/>
              <a:gd name="connsiteY4" fmla="*/ 9085 h 193296"/>
              <a:gd name="connsiteX5" fmla="*/ 101191 w 165100"/>
              <a:gd name="connsiteY5" fmla="*/ 11905 h 193296"/>
              <a:gd name="connsiteX6" fmla="*/ 105576 w 165100"/>
              <a:gd name="connsiteY6" fmla="*/ 15977 h 193296"/>
              <a:gd name="connsiteX7" fmla="*/ 107143 w 165100"/>
              <a:gd name="connsiteY7" fmla="*/ 20677 h 193296"/>
              <a:gd name="connsiteX8" fmla="*/ 107770 w 165100"/>
              <a:gd name="connsiteY8" fmla="*/ 25689 h 193296"/>
              <a:gd name="connsiteX9" fmla="*/ 109963 w 165100"/>
              <a:gd name="connsiteY9" fmla="*/ 30388 h 193296"/>
              <a:gd name="connsiteX10" fmla="*/ 114349 w 165100"/>
              <a:gd name="connsiteY10" fmla="*/ 33208 h 193296"/>
              <a:gd name="connsiteX11" fmla="*/ 125314 w 165100"/>
              <a:gd name="connsiteY11" fmla="*/ 33835 h 193296"/>
              <a:gd name="connsiteX12" fmla="*/ 134399 w 165100"/>
              <a:gd name="connsiteY12" fmla="*/ 37907 h 193296"/>
              <a:gd name="connsiteX13" fmla="*/ 139725 w 165100"/>
              <a:gd name="connsiteY13" fmla="*/ 37907 h 193296"/>
              <a:gd name="connsiteX14" fmla="*/ 143484 w 165100"/>
              <a:gd name="connsiteY14" fmla="*/ 39787 h 193296"/>
              <a:gd name="connsiteX15" fmla="*/ 145050 w 165100"/>
              <a:gd name="connsiteY15" fmla="*/ 47619 h 193296"/>
              <a:gd name="connsiteX16" fmla="*/ 144111 w 165100"/>
              <a:gd name="connsiteY16" fmla="*/ 53571 h 193296"/>
              <a:gd name="connsiteX17" fmla="*/ 140351 w 165100"/>
              <a:gd name="connsiteY17" fmla="*/ 59524 h 193296"/>
              <a:gd name="connsiteX18" fmla="*/ 139098 w 165100"/>
              <a:gd name="connsiteY18" fmla="*/ 64850 h 193296"/>
              <a:gd name="connsiteX19" fmla="*/ 136278 w 165100"/>
              <a:gd name="connsiteY19" fmla="*/ 64850 h 193296"/>
              <a:gd name="connsiteX20" fmla="*/ 127820 w 165100"/>
              <a:gd name="connsiteY20" fmla="*/ 55764 h 193296"/>
              <a:gd name="connsiteX21" fmla="*/ 119988 w 165100"/>
              <a:gd name="connsiteY21" fmla="*/ 65163 h 193296"/>
              <a:gd name="connsiteX22" fmla="*/ 123434 w 165100"/>
              <a:gd name="connsiteY22" fmla="*/ 70489 h 193296"/>
              <a:gd name="connsiteX23" fmla="*/ 131579 w 165100"/>
              <a:gd name="connsiteY23" fmla="*/ 74875 h 193296"/>
              <a:gd name="connsiteX24" fmla="*/ 139098 w 165100"/>
              <a:gd name="connsiteY24" fmla="*/ 80514 h 193296"/>
              <a:gd name="connsiteX25" fmla="*/ 142544 w 165100"/>
              <a:gd name="connsiteY25" fmla="*/ 90852 h 193296"/>
              <a:gd name="connsiteX26" fmla="*/ 140978 w 165100"/>
              <a:gd name="connsiteY26" fmla="*/ 100877 h 193296"/>
              <a:gd name="connsiteX27" fmla="*/ 135652 w 165100"/>
              <a:gd name="connsiteY27" fmla="*/ 104950 h 193296"/>
              <a:gd name="connsiteX28" fmla="*/ 127820 w 165100"/>
              <a:gd name="connsiteY28" fmla="*/ 98998 h 193296"/>
              <a:gd name="connsiteX29" fmla="*/ 130639 w 165100"/>
              <a:gd name="connsiteY29" fmla="*/ 107143 h 193296"/>
              <a:gd name="connsiteX30" fmla="*/ 136592 w 165100"/>
              <a:gd name="connsiteY30" fmla="*/ 116542 h 193296"/>
              <a:gd name="connsiteX31" fmla="*/ 143797 w 165100"/>
              <a:gd name="connsiteY31" fmla="*/ 125000 h 193296"/>
              <a:gd name="connsiteX32" fmla="*/ 151003 w 165100"/>
              <a:gd name="connsiteY32" fmla="*/ 130639 h 193296"/>
              <a:gd name="connsiteX33" fmla="*/ 153509 w 165100"/>
              <a:gd name="connsiteY33" fmla="*/ 127193 h 193296"/>
              <a:gd name="connsiteX34" fmla="*/ 157895 w 165100"/>
              <a:gd name="connsiteY34" fmla="*/ 134399 h 193296"/>
              <a:gd name="connsiteX35" fmla="*/ 165100 w 165100"/>
              <a:gd name="connsiteY35" fmla="*/ 158522 h 193296"/>
              <a:gd name="connsiteX36" fmla="*/ 156329 w 165100"/>
              <a:gd name="connsiteY36" fmla="*/ 151629 h 193296"/>
              <a:gd name="connsiteX37" fmla="*/ 152569 w 165100"/>
              <a:gd name="connsiteY37" fmla="*/ 147557 h 193296"/>
              <a:gd name="connsiteX38" fmla="*/ 148810 w 165100"/>
              <a:gd name="connsiteY38" fmla="*/ 142231 h 193296"/>
              <a:gd name="connsiteX39" fmla="*/ 143797 w 165100"/>
              <a:gd name="connsiteY39" fmla="*/ 144111 h 193296"/>
              <a:gd name="connsiteX40" fmla="*/ 139098 w 165100"/>
              <a:gd name="connsiteY40" fmla="*/ 147243 h 193296"/>
              <a:gd name="connsiteX41" fmla="*/ 137845 w 165100"/>
              <a:gd name="connsiteY41" fmla="*/ 149123 h 193296"/>
              <a:gd name="connsiteX42" fmla="*/ 134085 w 165100"/>
              <a:gd name="connsiteY42" fmla="*/ 149750 h 193296"/>
              <a:gd name="connsiteX43" fmla="*/ 127193 w 165100"/>
              <a:gd name="connsiteY43" fmla="*/ 152256 h 193296"/>
              <a:gd name="connsiteX44" fmla="*/ 121867 w 165100"/>
              <a:gd name="connsiteY44" fmla="*/ 152256 h 193296"/>
              <a:gd name="connsiteX45" fmla="*/ 109649 w 165100"/>
              <a:gd name="connsiteY45" fmla="*/ 148810 h 193296"/>
              <a:gd name="connsiteX46" fmla="*/ 104323 w 165100"/>
              <a:gd name="connsiteY46" fmla="*/ 149123 h 193296"/>
              <a:gd name="connsiteX47" fmla="*/ 104323 w 165100"/>
              <a:gd name="connsiteY47" fmla="*/ 152256 h 193296"/>
              <a:gd name="connsiteX48" fmla="*/ 114975 w 165100"/>
              <a:gd name="connsiteY48" fmla="*/ 156642 h 193296"/>
              <a:gd name="connsiteX49" fmla="*/ 121241 w 165100"/>
              <a:gd name="connsiteY49" fmla="*/ 161028 h 193296"/>
              <a:gd name="connsiteX50" fmla="*/ 121554 w 165100"/>
              <a:gd name="connsiteY50" fmla="*/ 166667 h 193296"/>
              <a:gd name="connsiteX51" fmla="*/ 112782 w 165100"/>
              <a:gd name="connsiteY51" fmla="*/ 173873 h 193296"/>
              <a:gd name="connsiteX52" fmla="*/ 107143 w 165100"/>
              <a:gd name="connsiteY52" fmla="*/ 177005 h 193296"/>
              <a:gd name="connsiteX53" fmla="*/ 100564 w 165100"/>
              <a:gd name="connsiteY53" fmla="*/ 179512 h 193296"/>
              <a:gd name="connsiteX54" fmla="*/ 93672 w 165100"/>
              <a:gd name="connsiteY54" fmla="*/ 180765 h 193296"/>
              <a:gd name="connsiteX55" fmla="*/ 86466 w 165100"/>
              <a:gd name="connsiteY55" fmla="*/ 180138 h 193296"/>
              <a:gd name="connsiteX56" fmla="*/ 82707 w 165100"/>
              <a:gd name="connsiteY56" fmla="*/ 177632 h 193296"/>
              <a:gd name="connsiteX57" fmla="*/ 76755 w 165100"/>
              <a:gd name="connsiteY57" fmla="*/ 168547 h 193296"/>
              <a:gd name="connsiteX58" fmla="*/ 72055 w 165100"/>
              <a:gd name="connsiteY58" fmla="*/ 164787 h 193296"/>
              <a:gd name="connsiteX59" fmla="*/ 74875 w 165100"/>
              <a:gd name="connsiteY59" fmla="*/ 172306 h 193296"/>
              <a:gd name="connsiteX60" fmla="*/ 61090 w 165100"/>
              <a:gd name="connsiteY60" fmla="*/ 175439 h 193296"/>
              <a:gd name="connsiteX61" fmla="*/ 56704 w 165100"/>
              <a:gd name="connsiteY61" fmla="*/ 178258 h 193296"/>
              <a:gd name="connsiteX62" fmla="*/ 53885 w 165100"/>
              <a:gd name="connsiteY62" fmla="*/ 185464 h 193296"/>
              <a:gd name="connsiteX63" fmla="*/ 51065 w 165100"/>
              <a:gd name="connsiteY63" fmla="*/ 187970 h 193296"/>
              <a:gd name="connsiteX64" fmla="*/ 47306 w 165100"/>
              <a:gd name="connsiteY64" fmla="*/ 189537 h 193296"/>
              <a:gd name="connsiteX65" fmla="*/ 43546 w 165100"/>
              <a:gd name="connsiteY65" fmla="*/ 190477 h 193296"/>
              <a:gd name="connsiteX66" fmla="*/ 32895 w 165100"/>
              <a:gd name="connsiteY66" fmla="*/ 190163 h 193296"/>
              <a:gd name="connsiteX67" fmla="*/ 24749 w 165100"/>
              <a:gd name="connsiteY67" fmla="*/ 192983 h 193296"/>
              <a:gd name="connsiteX68" fmla="*/ 21930 w 165100"/>
              <a:gd name="connsiteY68" fmla="*/ 193296 h 193296"/>
              <a:gd name="connsiteX69" fmla="*/ 18170 w 165100"/>
              <a:gd name="connsiteY69" fmla="*/ 189537 h 193296"/>
              <a:gd name="connsiteX70" fmla="*/ 13158 w 165100"/>
              <a:gd name="connsiteY70" fmla="*/ 180765 h 193296"/>
              <a:gd name="connsiteX71" fmla="*/ 5639 w 165100"/>
              <a:gd name="connsiteY71" fmla="*/ 161341 h 193296"/>
              <a:gd name="connsiteX72" fmla="*/ 0 w 165100"/>
              <a:gd name="connsiteY72" fmla="*/ 139411 h 193296"/>
              <a:gd name="connsiteX73" fmla="*/ 18170 w 165100"/>
              <a:gd name="connsiteY73" fmla="*/ 138471 h 193296"/>
              <a:gd name="connsiteX74" fmla="*/ 26942 w 165100"/>
              <a:gd name="connsiteY74" fmla="*/ 133146 h 193296"/>
              <a:gd name="connsiteX75" fmla="*/ 50125 w 165100"/>
              <a:gd name="connsiteY75" fmla="*/ 110902 h 193296"/>
              <a:gd name="connsiteX76" fmla="*/ 53571 w 165100"/>
              <a:gd name="connsiteY76" fmla="*/ 104950 h 193296"/>
              <a:gd name="connsiteX77" fmla="*/ 52318 w 165100"/>
              <a:gd name="connsiteY77" fmla="*/ 100877 h 193296"/>
              <a:gd name="connsiteX78" fmla="*/ 42920 w 165100"/>
              <a:gd name="connsiteY78" fmla="*/ 96178 h 193296"/>
              <a:gd name="connsiteX79" fmla="*/ 37907 w 165100"/>
              <a:gd name="connsiteY79" fmla="*/ 92732 h 193296"/>
              <a:gd name="connsiteX80" fmla="*/ 33521 w 165100"/>
              <a:gd name="connsiteY80" fmla="*/ 88346 h 193296"/>
              <a:gd name="connsiteX81" fmla="*/ 31015 w 165100"/>
              <a:gd name="connsiteY81" fmla="*/ 82707 h 193296"/>
              <a:gd name="connsiteX82" fmla="*/ 33521 w 165100"/>
              <a:gd name="connsiteY82" fmla="*/ 75188 h 193296"/>
              <a:gd name="connsiteX83" fmla="*/ 39474 w 165100"/>
              <a:gd name="connsiteY83" fmla="*/ 70802 h 193296"/>
              <a:gd name="connsiteX84" fmla="*/ 46993 w 165100"/>
              <a:gd name="connsiteY84" fmla="*/ 67043 h 193296"/>
              <a:gd name="connsiteX85" fmla="*/ 49812 w 165100"/>
              <a:gd name="connsiteY85" fmla="*/ 62657 h 193296"/>
              <a:gd name="connsiteX86" fmla="*/ 50439 w 165100"/>
              <a:gd name="connsiteY86" fmla="*/ 56704 h 193296"/>
              <a:gd name="connsiteX87" fmla="*/ 49185 w 165100"/>
              <a:gd name="connsiteY87" fmla="*/ 49812 h 193296"/>
              <a:gd name="connsiteX88" fmla="*/ 50439 w 165100"/>
              <a:gd name="connsiteY88" fmla="*/ 40727 h 193296"/>
              <a:gd name="connsiteX89" fmla="*/ 53885 w 165100"/>
              <a:gd name="connsiteY89" fmla="*/ 35401 h 193296"/>
              <a:gd name="connsiteX90" fmla="*/ 59211 w 165100"/>
              <a:gd name="connsiteY90" fmla="*/ 31955 h 193296"/>
              <a:gd name="connsiteX91" fmla="*/ 66416 w 165100"/>
              <a:gd name="connsiteY91" fmla="*/ 30702 h 193296"/>
              <a:gd name="connsiteX92" fmla="*/ 72055 w 165100"/>
              <a:gd name="connsiteY92" fmla="*/ 28196 h 193296"/>
              <a:gd name="connsiteX93" fmla="*/ 74562 w 165100"/>
              <a:gd name="connsiteY93" fmla="*/ 23809 h 193296"/>
              <a:gd name="connsiteX94" fmla="*/ 74875 w 165100"/>
              <a:gd name="connsiteY94" fmla="*/ 18797 h 193296"/>
              <a:gd name="connsiteX95" fmla="*/ 79887 w 165100"/>
              <a:gd name="connsiteY95" fmla="*/ 0 h 193296"/>
              <a:gd name="connsiteX96" fmla="*/ 96178 w 165100"/>
              <a:gd name="connsiteY96" fmla="*/ 3759 h 193296"/>
              <a:gd name="connsiteX97" fmla="*/ 99311 w 165100"/>
              <a:gd name="connsiteY97" fmla="*/ 3446 h 193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65100" h="193296">
                <a:moveTo>
                  <a:pt x="99311" y="3446"/>
                </a:moveTo>
                <a:lnTo>
                  <a:pt x="112782" y="9085"/>
                </a:lnTo>
                <a:lnTo>
                  <a:pt x="112782" y="11905"/>
                </a:lnTo>
                <a:lnTo>
                  <a:pt x="109963" y="10965"/>
                </a:lnTo>
                <a:lnTo>
                  <a:pt x="101191" y="9085"/>
                </a:lnTo>
                <a:lnTo>
                  <a:pt x="101191" y="11905"/>
                </a:lnTo>
                <a:lnTo>
                  <a:pt x="105576" y="15977"/>
                </a:lnTo>
                <a:lnTo>
                  <a:pt x="107143" y="20677"/>
                </a:lnTo>
                <a:lnTo>
                  <a:pt x="107770" y="25689"/>
                </a:lnTo>
                <a:lnTo>
                  <a:pt x="109963" y="30388"/>
                </a:lnTo>
                <a:lnTo>
                  <a:pt x="114349" y="33208"/>
                </a:lnTo>
                <a:lnTo>
                  <a:pt x="125314" y="33835"/>
                </a:lnTo>
                <a:lnTo>
                  <a:pt x="134399" y="37907"/>
                </a:lnTo>
                <a:lnTo>
                  <a:pt x="139725" y="37907"/>
                </a:lnTo>
                <a:lnTo>
                  <a:pt x="143484" y="39787"/>
                </a:lnTo>
                <a:lnTo>
                  <a:pt x="145050" y="47619"/>
                </a:lnTo>
                <a:lnTo>
                  <a:pt x="144111" y="53571"/>
                </a:lnTo>
                <a:lnTo>
                  <a:pt x="140351" y="59524"/>
                </a:lnTo>
                <a:lnTo>
                  <a:pt x="139098" y="64850"/>
                </a:lnTo>
                <a:lnTo>
                  <a:pt x="136278" y="64850"/>
                </a:lnTo>
                <a:lnTo>
                  <a:pt x="127820" y="55764"/>
                </a:lnTo>
                <a:lnTo>
                  <a:pt x="119988" y="65163"/>
                </a:lnTo>
                <a:lnTo>
                  <a:pt x="123434" y="70489"/>
                </a:lnTo>
                <a:lnTo>
                  <a:pt x="131579" y="74875"/>
                </a:lnTo>
                <a:lnTo>
                  <a:pt x="139098" y="80514"/>
                </a:lnTo>
                <a:lnTo>
                  <a:pt x="142544" y="90852"/>
                </a:lnTo>
                <a:lnTo>
                  <a:pt x="140978" y="100877"/>
                </a:lnTo>
                <a:lnTo>
                  <a:pt x="135652" y="104950"/>
                </a:lnTo>
                <a:lnTo>
                  <a:pt x="127820" y="98998"/>
                </a:lnTo>
                <a:lnTo>
                  <a:pt x="130639" y="107143"/>
                </a:lnTo>
                <a:lnTo>
                  <a:pt x="136592" y="116542"/>
                </a:lnTo>
                <a:lnTo>
                  <a:pt x="143797" y="125000"/>
                </a:lnTo>
                <a:lnTo>
                  <a:pt x="151003" y="130639"/>
                </a:lnTo>
                <a:lnTo>
                  <a:pt x="153509" y="127193"/>
                </a:lnTo>
                <a:lnTo>
                  <a:pt x="157895" y="134399"/>
                </a:lnTo>
                <a:lnTo>
                  <a:pt x="165100" y="158522"/>
                </a:lnTo>
                <a:lnTo>
                  <a:pt x="156329" y="151629"/>
                </a:lnTo>
                <a:lnTo>
                  <a:pt x="152569" y="147557"/>
                </a:lnTo>
                <a:lnTo>
                  <a:pt x="148810" y="142231"/>
                </a:lnTo>
                <a:lnTo>
                  <a:pt x="143797" y="144111"/>
                </a:lnTo>
                <a:lnTo>
                  <a:pt x="139098" y="147243"/>
                </a:lnTo>
                <a:lnTo>
                  <a:pt x="137845" y="149123"/>
                </a:lnTo>
                <a:lnTo>
                  <a:pt x="134085" y="149750"/>
                </a:lnTo>
                <a:lnTo>
                  <a:pt x="127193" y="152256"/>
                </a:lnTo>
                <a:lnTo>
                  <a:pt x="121867" y="152256"/>
                </a:lnTo>
                <a:lnTo>
                  <a:pt x="109649" y="148810"/>
                </a:lnTo>
                <a:lnTo>
                  <a:pt x="104323" y="149123"/>
                </a:lnTo>
                <a:lnTo>
                  <a:pt x="104323" y="152256"/>
                </a:lnTo>
                <a:lnTo>
                  <a:pt x="114975" y="156642"/>
                </a:lnTo>
                <a:lnTo>
                  <a:pt x="121241" y="161028"/>
                </a:lnTo>
                <a:lnTo>
                  <a:pt x="121554" y="166667"/>
                </a:lnTo>
                <a:lnTo>
                  <a:pt x="112782" y="173873"/>
                </a:lnTo>
                <a:lnTo>
                  <a:pt x="107143" y="177005"/>
                </a:lnTo>
                <a:lnTo>
                  <a:pt x="100564" y="179512"/>
                </a:lnTo>
                <a:lnTo>
                  <a:pt x="93672" y="180765"/>
                </a:lnTo>
                <a:lnTo>
                  <a:pt x="86466" y="180138"/>
                </a:lnTo>
                <a:lnTo>
                  <a:pt x="82707" y="177632"/>
                </a:lnTo>
                <a:lnTo>
                  <a:pt x="76755" y="168547"/>
                </a:lnTo>
                <a:lnTo>
                  <a:pt x="72055" y="164787"/>
                </a:lnTo>
                <a:lnTo>
                  <a:pt x="74875" y="172306"/>
                </a:lnTo>
                <a:lnTo>
                  <a:pt x="61090" y="175439"/>
                </a:lnTo>
                <a:lnTo>
                  <a:pt x="56704" y="178258"/>
                </a:lnTo>
                <a:lnTo>
                  <a:pt x="53885" y="185464"/>
                </a:lnTo>
                <a:lnTo>
                  <a:pt x="51065" y="187970"/>
                </a:lnTo>
                <a:lnTo>
                  <a:pt x="47306" y="189537"/>
                </a:lnTo>
                <a:lnTo>
                  <a:pt x="43546" y="190477"/>
                </a:lnTo>
                <a:lnTo>
                  <a:pt x="32895" y="190163"/>
                </a:lnTo>
                <a:lnTo>
                  <a:pt x="24749" y="192983"/>
                </a:lnTo>
                <a:lnTo>
                  <a:pt x="21930" y="193296"/>
                </a:lnTo>
                <a:lnTo>
                  <a:pt x="18170" y="189537"/>
                </a:lnTo>
                <a:lnTo>
                  <a:pt x="13158" y="180765"/>
                </a:lnTo>
                <a:lnTo>
                  <a:pt x="5639" y="161341"/>
                </a:lnTo>
                <a:lnTo>
                  <a:pt x="0" y="139411"/>
                </a:lnTo>
                <a:lnTo>
                  <a:pt x="18170" y="138471"/>
                </a:lnTo>
                <a:lnTo>
                  <a:pt x="26942" y="133146"/>
                </a:lnTo>
                <a:lnTo>
                  <a:pt x="50125" y="110902"/>
                </a:lnTo>
                <a:lnTo>
                  <a:pt x="53571" y="104950"/>
                </a:lnTo>
                <a:lnTo>
                  <a:pt x="52318" y="100877"/>
                </a:lnTo>
                <a:lnTo>
                  <a:pt x="42920" y="96178"/>
                </a:lnTo>
                <a:lnTo>
                  <a:pt x="37907" y="92732"/>
                </a:lnTo>
                <a:lnTo>
                  <a:pt x="33521" y="88346"/>
                </a:lnTo>
                <a:lnTo>
                  <a:pt x="31015" y="82707"/>
                </a:lnTo>
                <a:lnTo>
                  <a:pt x="33521" y="75188"/>
                </a:lnTo>
                <a:lnTo>
                  <a:pt x="39474" y="70802"/>
                </a:lnTo>
                <a:lnTo>
                  <a:pt x="46993" y="67043"/>
                </a:lnTo>
                <a:lnTo>
                  <a:pt x="49812" y="62657"/>
                </a:lnTo>
                <a:lnTo>
                  <a:pt x="50439" y="56704"/>
                </a:lnTo>
                <a:lnTo>
                  <a:pt x="49185" y="49812"/>
                </a:lnTo>
                <a:lnTo>
                  <a:pt x="50439" y="40727"/>
                </a:lnTo>
                <a:lnTo>
                  <a:pt x="53885" y="35401"/>
                </a:lnTo>
                <a:lnTo>
                  <a:pt x="59211" y="31955"/>
                </a:lnTo>
                <a:lnTo>
                  <a:pt x="66416" y="30702"/>
                </a:lnTo>
                <a:lnTo>
                  <a:pt x="72055" y="28196"/>
                </a:lnTo>
                <a:lnTo>
                  <a:pt x="74562" y="23809"/>
                </a:lnTo>
                <a:lnTo>
                  <a:pt x="74875" y="18797"/>
                </a:lnTo>
                <a:lnTo>
                  <a:pt x="79887" y="0"/>
                </a:lnTo>
                <a:lnTo>
                  <a:pt x="96178" y="3759"/>
                </a:lnTo>
                <a:lnTo>
                  <a:pt x="99311" y="3446"/>
                </a:lnTo>
                <a:close/>
              </a:path>
            </a:pathLst>
          </a:custGeom>
          <a:solidFill>
            <a:srgbClr val="A058A2"/>
          </a:solidFill>
          <a:ln w="12700" cap="rnd">
            <a:solidFill>
              <a:schemeClr val="bg1"/>
            </a:solidFill>
            <a:prstDash val="solid"/>
            <a:round/>
          </a:ln>
        </p:spPr>
        <p:txBody>
          <a:bodyPr rtlCol="0" anchor="ctr"/>
          <a:lstStyle/>
          <a:p>
            <a:endParaRPr lang="vi-VN"/>
          </a:p>
        </p:txBody>
      </p:sp>
      <p:sp>
        <p:nvSpPr>
          <p:cNvPr id="22" name="Freeform: Shape 21">
            <a:extLst>
              <a:ext uri="{FF2B5EF4-FFF2-40B4-BE49-F238E27FC236}">
                <a16:creationId xmlns:a16="http://schemas.microsoft.com/office/drawing/2014/main" id="{D1D7011A-4D4E-B19E-55D3-2407C4C87E2B}"/>
              </a:ext>
            </a:extLst>
          </p:cNvPr>
          <p:cNvSpPr/>
          <p:nvPr/>
        </p:nvSpPr>
        <p:spPr>
          <a:xfrm>
            <a:off x="2042549" y="1310968"/>
            <a:ext cx="154135" cy="175752"/>
          </a:xfrm>
          <a:custGeom>
            <a:avLst/>
            <a:gdLst>
              <a:gd name="connsiteX0" fmla="*/ 109336 w 154135"/>
              <a:gd name="connsiteY0" fmla="*/ 1566 h 175752"/>
              <a:gd name="connsiteX1" fmla="*/ 112469 w 154135"/>
              <a:gd name="connsiteY1" fmla="*/ 34461 h 175752"/>
              <a:gd name="connsiteX2" fmla="*/ 100877 w 154135"/>
              <a:gd name="connsiteY2" fmla="*/ 59837 h 175752"/>
              <a:gd name="connsiteX3" fmla="*/ 98058 w 154135"/>
              <a:gd name="connsiteY3" fmla="*/ 68609 h 175752"/>
              <a:gd name="connsiteX4" fmla="*/ 96491 w 154135"/>
              <a:gd name="connsiteY4" fmla="*/ 76755 h 175752"/>
              <a:gd name="connsiteX5" fmla="*/ 98371 w 154135"/>
              <a:gd name="connsiteY5" fmla="*/ 85526 h 175752"/>
              <a:gd name="connsiteX6" fmla="*/ 103384 w 154135"/>
              <a:gd name="connsiteY6" fmla="*/ 93672 h 175752"/>
              <a:gd name="connsiteX7" fmla="*/ 116855 w 154135"/>
              <a:gd name="connsiteY7" fmla="*/ 104010 h 175752"/>
              <a:gd name="connsiteX8" fmla="*/ 125940 w 154135"/>
              <a:gd name="connsiteY8" fmla="*/ 109963 h 175752"/>
              <a:gd name="connsiteX9" fmla="*/ 154136 w 154135"/>
              <a:gd name="connsiteY9" fmla="*/ 139098 h 175752"/>
              <a:gd name="connsiteX10" fmla="*/ 143797 w 154135"/>
              <a:gd name="connsiteY10" fmla="*/ 146930 h 175752"/>
              <a:gd name="connsiteX11" fmla="*/ 138785 w 154135"/>
              <a:gd name="connsiteY11" fmla="*/ 149750 h 175752"/>
              <a:gd name="connsiteX12" fmla="*/ 132519 w 154135"/>
              <a:gd name="connsiteY12" fmla="*/ 152256 h 175752"/>
              <a:gd name="connsiteX13" fmla="*/ 109963 w 154135"/>
              <a:gd name="connsiteY13" fmla="*/ 151316 h 175752"/>
              <a:gd name="connsiteX14" fmla="*/ 103697 w 154135"/>
              <a:gd name="connsiteY14" fmla="*/ 152256 h 175752"/>
              <a:gd name="connsiteX15" fmla="*/ 97745 w 154135"/>
              <a:gd name="connsiteY15" fmla="*/ 155702 h 175752"/>
              <a:gd name="connsiteX16" fmla="*/ 92732 w 154135"/>
              <a:gd name="connsiteY16" fmla="*/ 160088 h 175752"/>
              <a:gd name="connsiteX17" fmla="*/ 92419 w 154135"/>
              <a:gd name="connsiteY17" fmla="*/ 168233 h 175752"/>
              <a:gd name="connsiteX18" fmla="*/ 77068 w 154135"/>
              <a:gd name="connsiteY18" fmla="*/ 175752 h 175752"/>
              <a:gd name="connsiteX19" fmla="*/ 69862 w 154135"/>
              <a:gd name="connsiteY19" fmla="*/ 175126 h 175752"/>
              <a:gd name="connsiteX20" fmla="*/ 67356 w 154135"/>
              <a:gd name="connsiteY20" fmla="*/ 172619 h 175752"/>
              <a:gd name="connsiteX21" fmla="*/ 57958 w 154135"/>
              <a:gd name="connsiteY21" fmla="*/ 158208 h 175752"/>
              <a:gd name="connsiteX22" fmla="*/ 56078 w 154135"/>
              <a:gd name="connsiteY22" fmla="*/ 153822 h 175752"/>
              <a:gd name="connsiteX23" fmla="*/ 55451 w 154135"/>
              <a:gd name="connsiteY23" fmla="*/ 149123 h 175752"/>
              <a:gd name="connsiteX24" fmla="*/ 56391 w 154135"/>
              <a:gd name="connsiteY24" fmla="*/ 144111 h 175752"/>
              <a:gd name="connsiteX25" fmla="*/ 58584 w 154135"/>
              <a:gd name="connsiteY25" fmla="*/ 136278 h 175752"/>
              <a:gd name="connsiteX26" fmla="*/ 57331 w 154135"/>
              <a:gd name="connsiteY26" fmla="*/ 133459 h 175752"/>
              <a:gd name="connsiteX27" fmla="*/ 53258 w 154135"/>
              <a:gd name="connsiteY27" fmla="*/ 131579 h 175752"/>
              <a:gd name="connsiteX28" fmla="*/ 47619 w 154135"/>
              <a:gd name="connsiteY28" fmla="*/ 131266 h 175752"/>
              <a:gd name="connsiteX29" fmla="*/ 40727 w 154135"/>
              <a:gd name="connsiteY29" fmla="*/ 130639 h 175752"/>
              <a:gd name="connsiteX30" fmla="*/ 36654 w 154135"/>
              <a:gd name="connsiteY30" fmla="*/ 129386 h 175752"/>
              <a:gd name="connsiteX31" fmla="*/ 31328 w 154135"/>
              <a:gd name="connsiteY31" fmla="*/ 122807 h 175752"/>
              <a:gd name="connsiteX32" fmla="*/ 29762 w 154135"/>
              <a:gd name="connsiteY32" fmla="*/ 104950 h 175752"/>
              <a:gd name="connsiteX33" fmla="*/ 26003 w 154135"/>
              <a:gd name="connsiteY33" fmla="*/ 97744 h 175752"/>
              <a:gd name="connsiteX34" fmla="*/ 22243 w 154135"/>
              <a:gd name="connsiteY34" fmla="*/ 95865 h 175752"/>
              <a:gd name="connsiteX35" fmla="*/ 14411 w 154135"/>
              <a:gd name="connsiteY35" fmla="*/ 93672 h 175752"/>
              <a:gd name="connsiteX36" fmla="*/ 10652 w 154135"/>
              <a:gd name="connsiteY36" fmla="*/ 91166 h 175752"/>
              <a:gd name="connsiteX37" fmla="*/ 8459 w 154135"/>
              <a:gd name="connsiteY37" fmla="*/ 87406 h 175752"/>
              <a:gd name="connsiteX38" fmla="*/ 7519 w 154135"/>
              <a:gd name="connsiteY38" fmla="*/ 83020 h 175752"/>
              <a:gd name="connsiteX39" fmla="*/ 7205 w 154135"/>
              <a:gd name="connsiteY39" fmla="*/ 73622 h 175752"/>
              <a:gd name="connsiteX40" fmla="*/ 9085 w 154135"/>
              <a:gd name="connsiteY40" fmla="*/ 66416 h 175752"/>
              <a:gd name="connsiteX41" fmla="*/ 12218 w 154135"/>
              <a:gd name="connsiteY41" fmla="*/ 58897 h 175752"/>
              <a:gd name="connsiteX42" fmla="*/ 12531 w 154135"/>
              <a:gd name="connsiteY42" fmla="*/ 52318 h 175752"/>
              <a:gd name="connsiteX43" fmla="*/ 6579 w 154135"/>
              <a:gd name="connsiteY43" fmla="*/ 47306 h 175752"/>
              <a:gd name="connsiteX44" fmla="*/ 2506 w 154135"/>
              <a:gd name="connsiteY44" fmla="*/ 45426 h 175752"/>
              <a:gd name="connsiteX45" fmla="*/ 627 w 154135"/>
              <a:gd name="connsiteY45" fmla="*/ 42920 h 175752"/>
              <a:gd name="connsiteX46" fmla="*/ 0 w 154135"/>
              <a:gd name="connsiteY46" fmla="*/ 39787 h 175752"/>
              <a:gd name="connsiteX47" fmla="*/ 1566 w 154135"/>
              <a:gd name="connsiteY47" fmla="*/ 32268 h 175752"/>
              <a:gd name="connsiteX48" fmla="*/ 3759 w 154135"/>
              <a:gd name="connsiteY48" fmla="*/ 24749 h 175752"/>
              <a:gd name="connsiteX49" fmla="*/ 7519 w 154135"/>
              <a:gd name="connsiteY49" fmla="*/ 16291 h 175752"/>
              <a:gd name="connsiteX50" fmla="*/ 12218 w 154135"/>
              <a:gd name="connsiteY50" fmla="*/ 12218 h 175752"/>
              <a:gd name="connsiteX51" fmla="*/ 16291 w 154135"/>
              <a:gd name="connsiteY51" fmla="*/ 10025 h 175752"/>
              <a:gd name="connsiteX52" fmla="*/ 46679 w 154135"/>
              <a:gd name="connsiteY52" fmla="*/ 4699 h 175752"/>
              <a:gd name="connsiteX53" fmla="*/ 54198 w 154135"/>
              <a:gd name="connsiteY53" fmla="*/ 1880 h 175752"/>
              <a:gd name="connsiteX54" fmla="*/ 77068 w 154135"/>
              <a:gd name="connsiteY54" fmla="*/ 0 h 175752"/>
              <a:gd name="connsiteX55" fmla="*/ 109336 w 154135"/>
              <a:gd name="connsiteY55" fmla="*/ 1566 h 17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4135" h="175752">
                <a:moveTo>
                  <a:pt x="109336" y="1566"/>
                </a:moveTo>
                <a:lnTo>
                  <a:pt x="112469" y="34461"/>
                </a:lnTo>
                <a:lnTo>
                  <a:pt x="100877" y="59837"/>
                </a:lnTo>
                <a:lnTo>
                  <a:pt x="98058" y="68609"/>
                </a:lnTo>
                <a:lnTo>
                  <a:pt x="96491" y="76755"/>
                </a:lnTo>
                <a:lnTo>
                  <a:pt x="98371" y="85526"/>
                </a:lnTo>
                <a:lnTo>
                  <a:pt x="103384" y="93672"/>
                </a:lnTo>
                <a:lnTo>
                  <a:pt x="116855" y="104010"/>
                </a:lnTo>
                <a:lnTo>
                  <a:pt x="125940" y="109963"/>
                </a:lnTo>
                <a:lnTo>
                  <a:pt x="154136" y="139098"/>
                </a:lnTo>
                <a:lnTo>
                  <a:pt x="143797" y="146930"/>
                </a:lnTo>
                <a:lnTo>
                  <a:pt x="138785" y="149750"/>
                </a:lnTo>
                <a:lnTo>
                  <a:pt x="132519" y="152256"/>
                </a:lnTo>
                <a:lnTo>
                  <a:pt x="109963" y="151316"/>
                </a:lnTo>
                <a:lnTo>
                  <a:pt x="103697" y="152256"/>
                </a:lnTo>
                <a:lnTo>
                  <a:pt x="97745" y="155702"/>
                </a:lnTo>
                <a:lnTo>
                  <a:pt x="92732" y="160088"/>
                </a:lnTo>
                <a:lnTo>
                  <a:pt x="92419" y="168233"/>
                </a:lnTo>
                <a:lnTo>
                  <a:pt x="77068" y="175752"/>
                </a:lnTo>
                <a:lnTo>
                  <a:pt x="69862" y="175126"/>
                </a:lnTo>
                <a:lnTo>
                  <a:pt x="67356" y="172619"/>
                </a:lnTo>
                <a:lnTo>
                  <a:pt x="57958" y="158208"/>
                </a:lnTo>
                <a:lnTo>
                  <a:pt x="56078" y="153822"/>
                </a:lnTo>
                <a:lnTo>
                  <a:pt x="55451" y="149123"/>
                </a:lnTo>
                <a:lnTo>
                  <a:pt x="56391" y="144111"/>
                </a:lnTo>
                <a:lnTo>
                  <a:pt x="58584" y="136278"/>
                </a:lnTo>
                <a:lnTo>
                  <a:pt x="57331" y="133459"/>
                </a:lnTo>
                <a:lnTo>
                  <a:pt x="53258" y="131579"/>
                </a:lnTo>
                <a:lnTo>
                  <a:pt x="47619" y="131266"/>
                </a:lnTo>
                <a:lnTo>
                  <a:pt x="40727" y="130639"/>
                </a:lnTo>
                <a:lnTo>
                  <a:pt x="36654" y="129386"/>
                </a:lnTo>
                <a:lnTo>
                  <a:pt x="31328" y="122807"/>
                </a:lnTo>
                <a:lnTo>
                  <a:pt x="29762" y="104950"/>
                </a:lnTo>
                <a:lnTo>
                  <a:pt x="26003" y="97744"/>
                </a:lnTo>
                <a:lnTo>
                  <a:pt x="22243" y="95865"/>
                </a:lnTo>
                <a:lnTo>
                  <a:pt x="14411" y="93672"/>
                </a:lnTo>
                <a:lnTo>
                  <a:pt x="10652" y="91166"/>
                </a:lnTo>
                <a:lnTo>
                  <a:pt x="8459" y="87406"/>
                </a:lnTo>
                <a:lnTo>
                  <a:pt x="7519" y="83020"/>
                </a:lnTo>
                <a:lnTo>
                  <a:pt x="7205" y="73622"/>
                </a:lnTo>
                <a:lnTo>
                  <a:pt x="9085" y="66416"/>
                </a:lnTo>
                <a:lnTo>
                  <a:pt x="12218" y="58897"/>
                </a:lnTo>
                <a:lnTo>
                  <a:pt x="12531" y="52318"/>
                </a:lnTo>
                <a:lnTo>
                  <a:pt x="6579" y="47306"/>
                </a:lnTo>
                <a:lnTo>
                  <a:pt x="2506" y="45426"/>
                </a:lnTo>
                <a:lnTo>
                  <a:pt x="627" y="42920"/>
                </a:lnTo>
                <a:lnTo>
                  <a:pt x="0" y="39787"/>
                </a:lnTo>
                <a:lnTo>
                  <a:pt x="1566" y="32268"/>
                </a:lnTo>
                <a:lnTo>
                  <a:pt x="3759" y="24749"/>
                </a:lnTo>
                <a:lnTo>
                  <a:pt x="7519" y="16291"/>
                </a:lnTo>
                <a:lnTo>
                  <a:pt x="12218" y="12218"/>
                </a:lnTo>
                <a:lnTo>
                  <a:pt x="16291" y="10025"/>
                </a:lnTo>
                <a:lnTo>
                  <a:pt x="46679" y="4699"/>
                </a:lnTo>
                <a:lnTo>
                  <a:pt x="54198" y="1880"/>
                </a:lnTo>
                <a:lnTo>
                  <a:pt x="77068" y="0"/>
                </a:lnTo>
                <a:lnTo>
                  <a:pt x="109336" y="1566"/>
                </a:lnTo>
                <a:close/>
              </a:path>
            </a:pathLst>
          </a:custGeom>
          <a:solidFill>
            <a:srgbClr val="70CE2A"/>
          </a:solidFill>
          <a:ln w="12700" cap="rnd">
            <a:solidFill>
              <a:schemeClr val="bg1"/>
            </a:solidFill>
            <a:prstDash val="solid"/>
            <a:round/>
          </a:ln>
        </p:spPr>
        <p:txBody>
          <a:bodyPr rtlCol="0" anchor="ctr"/>
          <a:lstStyle/>
          <a:p>
            <a:endParaRPr lang="vi-VN"/>
          </a:p>
        </p:txBody>
      </p:sp>
      <p:sp>
        <p:nvSpPr>
          <p:cNvPr id="23" name="Freeform: Shape 22">
            <a:extLst>
              <a:ext uri="{FF2B5EF4-FFF2-40B4-BE49-F238E27FC236}">
                <a16:creationId xmlns:a16="http://schemas.microsoft.com/office/drawing/2014/main" id="{C0BE8971-3CEF-1A3D-6A00-A79E05037D35}"/>
              </a:ext>
            </a:extLst>
          </p:cNvPr>
          <p:cNvSpPr/>
          <p:nvPr/>
        </p:nvSpPr>
        <p:spPr>
          <a:xfrm>
            <a:off x="1781897" y="1141482"/>
            <a:ext cx="311090" cy="366542"/>
          </a:xfrm>
          <a:custGeom>
            <a:avLst/>
            <a:gdLst>
              <a:gd name="connsiteX0" fmla="*/ 271617 w 311090"/>
              <a:gd name="connsiteY0" fmla="*/ 20677 h 366542"/>
              <a:gd name="connsiteX1" fmla="*/ 280076 w 311090"/>
              <a:gd name="connsiteY1" fmla="*/ 38534 h 366542"/>
              <a:gd name="connsiteX2" fmla="*/ 282269 w 311090"/>
              <a:gd name="connsiteY2" fmla="*/ 48872 h 366542"/>
              <a:gd name="connsiteX3" fmla="*/ 281955 w 311090"/>
              <a:gd name="connsiteY3" fmla="*/ 57331 h 366542"/>
              <a:gd name="connsiteX4" fmla="*/ 273184 w 311090"/>
              <a:gd name="connsiteY4" fmla="*/ 69236 h 366542"/>
              <a:gd name="connsiteX5" fmla="*/ 271617 w 311090"/>
              <a:gd name="connsiteY5" fmla="*/ 75188 h 366542"/>
              <a:gd name="connsiteX6" fmla="*/ 270364 w 311090"/>
              <a:gd name="connsiteY6" fmla="*/ 82707 h 366542"/>
              <a:gd name="connsiteX7" fmla="*/ 270677 w 311090"/>
              <a:gd name="connsiteY7" fmla="*/ 91792 h 366542"/>
              <a:gd name="connsiteX8" fmla="*/ 272244 w 311090"/>
              <a:gd name="connsiteY8" fmla="*/ 101504 h 366542"/>
              <a:gd name="connsiteX9" fmla="*/ 275063 w 311090"/>
              <a:gd name="connsiteY9" fmla="*/ 112156 h 366542"/>
              <a:gd name="connsiteX10" fmla="*/ 279449 w 311090"/>
              <a:gd name="connsiteY10" fmla="*/ 120614 h 366542"/>
              <a:gd name="connsiteX11" fmla="*/ 284775 w 311090"/>
              <a:gd name="connsiteY11" fmla="*/ 126567 h 366542"/>
              <a:gd name="connsiteX12" fmla="*/ 298559 w 311090"/>
              <a:gd name="connsiteY12" fmla="*/ 136278 h 366542"/>
              <a:gd name="connsiteX13" fmla="*/ 304512 w 311090"/>
              <a:gd name="connsiteY13" fmla="*/ 141604 h 366542"/>
              <a:gd name="connsiteX14" fmla="*/ 309524 w 311090"/>
              <a:gd name="connsiteY14" fmla="*/ 149436 h 366542"/>
              <a:gd name="connsiteX15" fmla="*/ 311091 w 311090"/>
              <a:gd name="connsiteY15" fmla="*/ 156015 h 366542"/>
              <a:gd name="connsiteX16" fmla="*/ 310778 w 311090"/>
              <a:gd name="connsiteY16" fmla="*/ 162594 h 366542"/>
              <a:gd name="connsiteX17" fmla="*/ 307332 w 311090"/>
              <a:gd name="connsiteY17" fmla="*/ 174186 h 366542"/>
              <a:gd name="connsiteX18" fmla="*/ 276943 w 311090"/>
              <a:gd name="connsiteY18" fmla="*/ 179512 h 366542"/>
              <a:gd name="connsiteX19" fmla="*/ 272870 w 311090"/>
              <a:gd name="connsiteY19" fmla="*/ 181705 h 366542"/>
              <a:gd name="connsiteX20" fmla="*/ 268171 w 311090"/>
              <a:gd name="connsiteY20" fmla="*/ 185777 h 366542"/>
              <a:gd name="connsiteX21" fmla="*/ 264412 w 311090"/>
              <a:gd name="connsiteY21" fmla="*/ 194236 h 366542"/>
              <a:gd name="connsiteX22" fmla="*/ 262219 w 311090"/>
              <a:gd name="connsiteY22" fmla="*/ 201755 h 366542"/>
              <a:gd name="connsiteX23" fmla="*/ 260652 w 311090"/>
              <a:gd name="connsiteY23" fmla="*/ 209274 h 366542"/>
              <a:gd name="connsiteX24" fmla="*/ 261279 w 311090"/>
              <a:gd name="connsiteY24" fmla="*/ 212406 h 366542"/>
              <a:gd name="connsiteX25" fmla="*/ 263158 w 311090"/>
              <a:gd name="connsiteY25" fmla="*/ 214913 h 366542"/>
              <a:gd name="connsiteX26" fmla="*/ 267231 w 311090"/>
              <a:gd name="connsiteY26" fmla="*/ 216792 h 366542"/>
              <a:gd name="connsiteX27" fmla="*/ 273184 w 311090"/>
              <a:gd name="connsiteY27" fmla="*/ 221805 h 366542"/>
              <a:gd name="connsiteX28" fmla="*/ 272870 w 311090"/>
              <a:gd name="connsiteY28" fmla="*/ 228384 h 366542"/>
              <a:gd name="connsiteX29" fmla="*/ 269737 w 311090"/>
              <a:gd name="connsiteY29" fmla="*/ 235903 h 366542"/>
              <a:gd name="connsiteX30" fmla="*/ 267858 w 311090"/>
              <a:gd name="connsiteY30" fmla="*/ 243108 h 366542"/>
              <a:gd name="connsiteX31" fmla="*/ 268171 w 311090"/>
              <a:gd name="connsiteY31" fmla="*/ 252507 h 366542"/>
              <a:gd name="connsiteX32" fmla="*/ 269111 w 311090"/>
              <a:gd name="connsiteY32" fmla="*/ 256893 h 366542"/>
              <a:gd name="connsiteX33" fmla="*/ 271304 w 311090"/>
              <a:gd name="connsiteY33" fmla="*/ 260652 h 366542"/>
              <a:gd name="connsiteX34" fmla="*/ 275063 w 311090"/>
              <a:gd name="connsiteY34" fmla="*/ 263158 h 366542"/>
              <a:gd name="connsiteX35" fmla="*/ 282895 w 311090"/>
              <a:gd name="connsiteY35" fmla="*/ 265351 h 366542"/>
              <a:gd name="connsiteX36" fmla="*/ 286655 w 311090"/>
              <a:gd name="connsiteY36" fmla="*/ 267231 h 366542"/>
              <a:gd name="connsiteX37" fmla="*/ 290414 w 311090"/>
              <a:gd name="connsiteY37" fmla="*/ 274437 h 366542"/>
              <a:gd name="connsiteX38" fmla="*/ 291981 w 311090"/>
              <a:gd name="connsiteY38" fmla="*/ 292294 h 366542"/>
              <a:gd name="connsiteX39" fmla="*/ 297306 w 311090"/>
              <a:gd name="connsiteY39" fmla="*/ 298873 h 366542"/>
              <a:gd name="connsiteX40" fmla="*/ 301379 w 311090"/>
              <a:gd name="connsiteY40" fmla="*/ 300126 h 366542"/>
              <a:gd name="connsiteX41" fmla="*/ 308271 w 311090"/>
              <a:gd name="connsiteY41" fmla="*/ 300752 h 366542"/>
              <a:gd name="connsiteX42" fmla="*/ 299813 w 311090"/>
              <a:gd name="connsiteY42" fmla="*/ 312344 h 366542"/>
              <a:gd name="connsiteX43" fmla="*/ 295427 w 311090"/>
              <a:gd name="connsiteY43" fmla="*/ 315477 h 366542"/>
              <a:gd name="connsiteX44" fmla="*/ 286028 w 311090"/>
              <a:gd name="connsiteY44" fmla="*/ 317983 h 366542"/>
              <a:gd name="connsiteX45" fmla="*/ 271617 w 311090"/>
              <a:gd name="connsiteY45" fmla="*/ 316417 h 366542"/>
              <a:gd name="connsiteX46" fmla="*/ 248121 w 311090"/>
              <a:gd name="connsiteY46" fmla="*/ 326442 h 366542"/>
              <a:gd name="connsiteX47" fmla="*/ 241542 w 311090"/>
              <a:gd name="connsiteY47" fmla="*/ 326442 h 366542"/>
              <a:gd name="connsiteX48" fmla="*/ 236529 w 311090"/>
              <a:gd name="connsiteY48" fmla="*/ 325189 h 366542"/>
              <a:gd name="connsiteX49" fmla="*/ 234023 w 311090"/>
              <a:gd name="connsiteY49" fmla="*/ 323309 h 366542"/>
              <a:gd name="connsiteX50" fmla="*/ 231204 w 311090"/>
              <a:gd name="connsiteY50" fmla="*/ 324875 h 366542"/>
              <a:gd name="connsiteX51" fmla="*/ 227444 w 311090"/>
              <a:gd name="connsiteY51" fmla="*/ 330514 h 366542"/>
              <a:gd name="connsiteX52" fmla="*/ 224311 w 311090"/>
              <a:gd name="connsiteY52" fmla="*/ 342419 h 366542"/>
              <a:gd name="connsiteX53" fmla="*/ 214286 w 311090"/>
              <a:gd name="connsiteY53" fmla="*/ 366542 h 366542"/>
              <a:gd name="connsiteX54" fmla="*/ 200815 w 311090"/>
              <a:gd name="connsiteY54" fmla="*/ 351818 h 366542"/>
              <a:gd name="connsiteX55" fmla="*/ 193923 w 311090"/>
              <a:gd name="connsiteY55" fmla="*/ 348058 h 366542"/>
              <a:gd name="connsiteX56" fmla="*/ 186091 w 311090"/>
              <a:gd name="connsiteY56" fmla="*/ 344612 h 366542"/>
              <a:gd name="connsiteX57" fmla="*/ 179825 w 311090"/>
              <a:gd name="connsiteY57" fmla="*/ 343046 h 366542"/>
              <a:gd name="connsiteX58" fmla="*/ 173873 w 311090"/>
              <a:gd name="connsiteY58" fmla="*/ 339913 h 366542"/>
              <a:gd name="connsiteX59" fmla="*/ 169173 w 311090"/>
              <a:gd name="connsiteY59" fmla="*/ 335214 h 366542"/>
              <a:gd name="connsiteX60" fmla="*/ 162281 w 311090"/>
              <a:gd name="connsiteY60" fmla="*/ 324562 h 366542"/>
              <a:gd name="connsiteX61" fmla="*/ 157895 w 311090"/>
              <a:gd name="connsiteY61" fmla="*/ 315790 h 366542"/>
              <a:gd name="connsiteX62" fmla="*/ 152256 w 311090"/>
              <a:gd name="connsiteY62" fmla="*/ 296680 h 366542"/>
              <a:gd name="connsiteX63" fmla="*/ 147870 w 311090"/>
              <a:gd name="connsiteY63" fmla="*/ 287595 h 366542"/>
              <a:gd name="connsiteX64" fmla="*/ 140665 w 311090"/>
              <a:gd name="connsiteY64" fmla="*/ 278823 h 366542"/>
              <a:gd name="connsiteX65" fmla="*/ 106203 w 311090"/>
              <a:gd name="connsiteY65" fmla="*/ 255013 h 366542"/>
              <a:gd name="connsiteX66" fmla="*/ 99624 w 311090"/>
              <a:gd name="connsiteY66" fmla="*/ 248121 h 366542"/>
              <a:gd name="connsiteX67" fmla="*/ 95865 w 311090"/>
              <a:gd name="connsiteY67" fmla="*/ 239975 h 366542"/>
              <a:gd name="connsiteX68" fmla="*/ 95238 w 311090"/>
              <a:gd name="connsiteY68" fmla="*/ 232770 h 366542"/>
              <a:gd name="connsiteX69" fmla="*/ 96491 w 311090"/>
              <a:gd name="connsiteY69" fmla="*/ 225564 h 366542"/>
              <a:gd name="connsiteX70" fmla="*/ 105890 w 311090"/>
              <a:gd name="connsiteY70" fmla="*/ 208334 h 366542"/>
              <a:gd name="connsiteX71" fmla="*/ 106830 w 311090"/>
              <a:gd name="connsiteY71" fmla="*/ 203321 h 366542"/>
              <a:gd name="connsiteX72" fmla="*/ 106203 w 311090"/>
              <a:gd name="connsiteY72" fmla="*/ 197682 h 366542"/>
              <a:gd name="connsiteX73" fmla="*/ 104324 w 311090"/>
              <a:gd name="connsiteY73" fmla="*/ 190790 h 366542"/>
              <a:gd name="connsiteX74" fmla="*/ 100251 w 311090"/>
              <a:gd name="connsiteY74" fmla="*/ 183584 h 366542"/>
              <a:gd name="connsiteX75" fmla="*/ 94612 w 311090"/>
              <a:gd name="connsiteY75" fmla="*/ 176065 h 366542"/>
              <a:gd name="connsiteX76" fmla="*/ 86780 w 311090"/>
              <a:gd name="connsiteY76" fmla="*/ 170113 h 366542"/>
              <a:gd name="connsiteX77" fmla="*/ 77694 w 311090"/>
              <a:gd name="connsiteY77" fmla="*/ 165101 h 366542"/>
              <a:gd name="connsiteX78" fmla="*/ 66103 w 311090"/>
              <a:gd name="connsiteY78" fmla="*/ 161654 h 366542"/>
              <a:gd name="connsiteX79" fmla="*/ 40100 w 311090"/>
              <a:gd name="connsiteY79" fmla="*/ 159775 h 366542"/>
              <a:gd name="connsiteX80" fmla="*/ 10965 w 311090"/>
              <a:gd name="connsiteY80" fmla="*/ 164787 h 366542"/>
              <a:gd name="connsiteX81" fmla="*/ 3759 w 311090"/>
              <a:gd name="connsiteY81" fmla="*/ 152882 h 366542"/>
              <a:gd name="connsiteX82" fmla="*/ 1253 w 311090"/>
              <a:gd name="connsiteY82" fmla="*/ 145364 h 366542"/>
              <a:gd name="connsiteX83" fmla="*/ 2193 w 311090"/>
              <a:gd name="connsiteY83" fmla="*/ 135652 h 366542"/>
              <a:gd name="connsiteX84" fmla="*/ 8772 w 311090"/>
              <a:gd name="connsiteY84" fmla="*/ 122494 h 366542"/>
              <a:gd name="connsiteX85" fmla="*/ 10338 w 311090"/>
              <a:gd name="connsiteY85" fmla="*/ 112469 h 366542"/>
              <a:gd name="connsiteX86" fmla="*/ 7832 w 311090"/>
              <a:gd name="connsiteY86" fmla="*/ 105890 h 366542"/>
              <a:gd name="connsiteX87" fmla="*/ 3446 w 311090"/>
              <a:gd name="connsiteY87" fmla="*/ 99624 h 366542"/>
              <a:gd name="connsiteX88" fmla="*/ 0 w 311090"/>
              <a:gd name="connsiteY88" fmla="*/ 92419 h 366542"/>
              <a:gd name="connsiteX89" fmla="*/ 1253 w 311090"/>
              <a:gd name="connsiteY89" fmla="*/ 83020 h 366542"/>
              <a:gd name="connsiteX90" fmla="*/ 9085 w 311090"/>
              <a:gd name="connsiteY90" fmla="*/ 74562 h 366542"/>
              <a:gd name="connsiteX91" fmla="*/ 19110 w 311090"/>
              <a:gd name="connsiteY91" fmla="*/ 69549 h 366542"/>
              <a:gd name="connsiteX92" fmla="*/ 26003 w 311090"/>
              <a:gd name="connsiteY92" fmla="*/ 61717 h 366542"/>
              <a:gd name="connsiteX93" fmla="*/ 24749 w 311090"/>
              <a:gd name="connsiteY93" fmla="*/ 45426 h 366542"/>
              <a:gd name="connsiteX94" fmla="*/ 28509 w 311090"/>
              <a:gd name="connsiteY94" fmla="*/ 36967 h 366542"/>
              <a:gd name="connsiteX95" fmla="*/ 30702 w 311090"/>
              <a:gd name="connsiteY95" fmla="*/ 32895 h 366542"/>
              <a:gd name="connsiteX96" fmla="*/ 39160 w 311090"/>
              <a:gd name="connsiteY96" fmla="*/ 29135 h 366542"/>
              <a:gd name="connsiteX97" fmla="*/ 48246 w 311090"/>
              <a:gd name="connsiteY97" fmla="*/ 28196 h 366542"/>
              <a:gd name="connsiteX98" fmla="*/ 56391 w 311090"/>
              <a:gd name="connsiteY98" fmla="*/ 30075 h 366542"/>
              <a:gd name="connsiteX99" fmla="*/ 61404 w 311090"/>
              <a:gd name="connsiteY99" fmla="*/ 36967 h 366542"/>
              <a:gd name="connsiteX100" fmla="*/ 62657 w 311090"/>
              <a:gd name="connsiteY100" fmla="*/ 44173 h 366542"/>
              <a:gd name="connsiteX101" fmla="*/ 64850 w 311090"/>
              <a:gd name="connsiteY101" fmla="*/ 55138 h 366542"/>
              <a:gd name="connsiteX102" fmla="*/ 67043 w 311090"/>
              <a:gd name="connsiteY102" fmla="*/ 62657 h 366542"/>
              <a:gd name="connsiteX103" fmla="*/ 73935 w 311090"/>
              <a:gd name="connsiteY103" fmla="*/ 75188 h 366542"/>
              <a:gd name="connsiteX104" fmla="*/ 78008 w 311090"/>
              <a:gd name="connsiteY104" fmla="*/ 80514 h 366542"/>
              <a:gd name="connsiteX105" fmla="*/ 83020 w 311090"/>
              <a:gd name="connsiteY105" fmla="*/ 85526 h 366542"/>
              <a:gd name="connsiteX106" fmla="*/ 90226 w 311090"/>
              <a:gd name="connsiteY106" fmla="*/ 91166 h 366542"/>
              <a:gd name="connsiteX107" fmla="*/ 94298 w 311090"/>
              <a:gd name="connsiteY107" fmla="*/ 93045 h 366542"/>
              <a:gd name="connsiteX108" fmla="*/ 98684 w 311090"/>
              <a:gd name="connsiteY108" fmla="*/ 93985 h 366542"/>
              <a:gd name="connsiteX109" fmla="*/ 159462 w 311090"/>
              <a:gd name="connsiteY109" fmla="*/ 97118 h 366542"/>
              <a:gd name="connsiteX110" fmla="*/ 165101 w 311090"/>
              <a:gd name="connsiteY110" fmla="*/ 98371 h 366542"/>
              <a:gd name="connsiteX111" fmla="*/ 181391 w 311090"/>
              <a:gd name="connsiteY111" fmla="*/ 107770 h 366542"/>
              <a:gd name="connsiteX112" fmla="*/ 194236 w 311090"/>
              <a:gd name="connsiteY112" fmla="*/ 118108 h 366542"/>
              <a:gd name="connsiteX113" fmla="*/ 198622 w 311090"/>
              <a:gd name="connsiteY113" fmla="*/ 120301 h 366542"/>
              <a:gd name="connsiteX114" fmla="*/ 204261 w 311090"/>
              <a:gd name="connsiteY114" fmla="*/ 122494 h 366542"/>
              <a:gd name="connsiteX115" fmla="*/ 203948 w 311090"/>
              <a:gd name="connsiteY115" fmla="*/ 114975 h 366542"/>
              <a:gd name="connsiteX116" fmla="*/ 210840 w 311090"/>
              <a:gd name="connsiteY116" fmla="*/ 98684 h 366542"/>
              <a:gd name="connsiteX117" fmla="*/ 211780 w 311090"/>
              <a:gd name="connsiteY117" fmla="*/ 88659 h 366542"/>
              <a:gd name="connsiteX118" fmla="*/ 205828 w 311090"/>
              <a:gd name="connsiteY118" fmla="*/ 50125 h 366542"/>
              <a:gd name="connsiteX119" fmla="*/ 209274 w 311090"/>
              <a:gd name="connsiteY119" fmla="*/ 20677 h 366542"/>
              <a:gd name="connsiteX120" fmla="*/ 208334 w 311090"/>
              <a:gd name="connsiteY120" fmla="*/ 5013 h 366542"/>
              <a:gd name="connsiteX121" fmla="*/ 213973 w 311090"/>
              <a:gd name="connsiteY121" fmla="*/ 1253 h 366542"/>
              <a:gd name="connsiteX122" fmla="*/ 222432 w 311090"/>
              <a:gd name="connsiteY122" fmla="*/ 0 h 366542"/>
              <a:gd name="connsiteX123" fmla="*/ 240915 w 311090"/>
              <a:gd name="connsiteY123" fmla="*/ 4386 h 366542"/>
              <a:gd name="connsiteX124" fmla="*/ 260652 w 311090"/>
              <a:gd name="connsiteY124" fmla="*/ 17857 h 366542"/>
              <a:gd name="connsiteX125" fmla="*/ 271617 w 311090"/>
              <a:gd name="connsiteY125" fmla="*/ 20677 h 36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311090" h="366542">
                <a:moveTo>
                  <a:pt x="271617" y="20677"/>
                </a:moveTo>
                <a:lnTo>
                  <a:pt x="280076" y="38534"/>
                </a:lnTo>
                <a:lnTo>
                  <a:pt x="282269" y="48872"/>
                </a:lnTo>
                <a:lnTo>
                  <a:pt x="281955" y="57331"/>
                </a:lnTo>
                <a:lnTo>
                  <a:pt x="273184" y="69236"/>
                </a:lnTo>
                <a:lnTo>
                  <a:pt x="271617" y="75188"/>
                </a:lnTo>
                <a:lnTo>
                  <a:pt x="270364" y="82707"/>
                </a:lnTo>
                <a:lnTo>
                  <a:pt x="270677" y="91792"/>
                </a:lnTo>
                <a:lnTo>
                  <a:pt x="272244" y="101504"/>
                </a:lnTo>
                <a:lnTo>
                  <a:pt x="275063" y="112156"/>
                </a:lnTo>
                <a:lnTo>
                  <a:pt x="279449" y="120614"/>
                </a:lnTo>
                <a:lnTo>
                  <a:pt x="284775" y="126567"/>
                </a:lnTo>
                <a:lnTo>
                  <a:pt x="298559" y="136278"/>
                </a:lnTo>
                <a:lnTo>
                  <a:pt x="304512" y="141604"/>
                </a:lnTo>
                <a:lnTo>
                  <a:pt x="309524" y="149436"/>
                </a:lnTo>
                <a:lnTo>
                  <a:pt x="311091" y="156015"/>
                </a:lnTo>
                <a:lnTo>
                  <a:pt x="310778" y="162594"/>
                </a:lnTo>
                <a:lnTo>
                  <a:pt x="307332" y="174186"/>
                </a:lnTo>
                <a:lnTo>
                  <a:pt x="276943" y="179512"/>
                </a:lnTo>
                <a:lnTo>
                  <a:pt x="272870" y="181705"/>
                </a:lnTo>
                <a:lnTo>
                  <a:pt x="268171" y="185777"/>
                </a:lnTo>
                <a:lnTo>
                  <a:pt x="264412" y="194236"/>
                </a:lnTo>
                <a:lnTo>
                  <a:pt x="262219" y="201755"/>
                </a:lnTo>
                <a:lnTo>
                  <a:pt x="260652" y="209274"/>
                </a:lnTo>
                <a:lnTo>
                  <a:pt x="261279" y="212406"/>
                </a:lnTo>
                <a:lnTo>
                  <a:pt x="263158" y="214913"/>
                </a:lnTo>
                <a:lnTo>
                  <a:pt x="267231" y="216792"/>
                </a:lnTo>
                <a:lnTo>
                  <a:pt x="273184" y="221805"/>
                </a:lnTo>
                <a:lnTo>
                  <a:pt x="272870" y="228384"/>
                </a:lnTo>
                <a:lnTo>
                  <a:pt x="269737" y="235903"/>
                </a:lnTo>
                <a:lnTo>
                  <a:pt x="267858" y="243108"/>
                </a:lnTo>
                <a:lnTo>
                  <a:pt x="268171" y="252507"/>
                </a:lnTo>
                <a:lnTo>
                  <a:pt x="269111" y="256893"/>
                </a:lnTo>
                <a:lnTo>
                  <a:pt x="271304" y="260652"/>
                </a:lnTo>
                <a:lnTo>
                  <a:pt x="275063" y="263158"/>
                </a:lnTo>
                <a:lnTo>
                  <a:pt x="282895" y="265351"/>
                </a:lnTo>
                <a:lnTo>
                  <a:pt x="286655" y="267231"/>
                </a:lnTo>
                <a:lnTo>
                  <a:pt x="290414" y="274437"/>
                </a:lnTo>
                <a:lnTo>
                  <a:pt x="291981" y="292294"/>
                </a:lnTo>
                <a:lnTo>
                  <a:pt x="297306" y="298873"/>
                </a:lnTo>
                <a:lnTo>
                  <a:pt x="301379" y="300126"/>
                </a:lnTo>
                <a:lnTo>
                  <a:pt x="308271" y="300752"/>
                </a:lnTo>
                <a:lnTo>
                  <a:pt x="299813" y="312344"/>
                </a:lnTo>
                <a:lnTo>
                  <a:pt x="295427" y="315477"/>
                </a:lnTo>
                <a:lnTo>
                  <a:pt x="286028" y="317983"/>
                </a:lnTo>
                <a:lnTo>
                  <a:pt x="271617" y="316417"/>
                </a:lnTo>
                <a:lnTo>
                  <a:pt x="248121" y="326442"/>
                </a:lnTo>
                <a:lnTo>
                  <a:pt x="241542" y="326442"/>
                </a:lnTo>
                <a:lnTo>
                  <a:pt x="236529" y="325189"/>
                </a:lnTo>
                <a:lnTo>
                  <a:pt x="234023" y="323309"/>
                </a:lnTo>
                <a:lnTo>
                  <a:pt x="231204" y="324875"/>
                </a:lnTo>
                <a:lnTo>
                  <a:pt x="227444" y="330514"/>
                </a:lnTo>
                <a:lnTo>
                  <a:pt x="224311" y="342419"/>
                </a:lnTo>
                <a:lnTo>
                  <a:pt x="214286" y="366542"/>
                </a:lnTo>
                <a:lnTo>
                  <a:pt x="200815" y="351818"/>
                </a:lnTo>
                <a:lnTo>
                  <a:pt x="193923" y="348058"/>
                </a:lnTo>
                <a:lnTo>
                  <a:pt x="186091" y="344612"/>
                </a:lnTo>
                <a:lnTo>
                  <a:pt x="179825" y="343046"/>
                </a:lnTo>
                <a:lnTo>
                  <a:pt x="173873" y="339913"/>
                </a:lnTo>
                <a:lnTo>
                  <a:pt x="169173" y="335214"/>
                </a:lnTo>
                <a:lnTo>
                  <a:pt x="162281" y="324562"/>
                </a:lnTo>
                <a:lnTo>
                  <a:pt x="157895" y="315790"/>
                </a:lnTo>
                <a:lnTo>
                  <a:pt x="152256" y="296680"/>
                </a:lnTo>
                <a:lnTo>
                  <a:pt x="147870" y="287595"/>
                </a:lnTo>
                <a:lnTo>
                  <a:pt x="140665" y="278823"/>
                </a:lnTo>
                <a:lnTo>
                  <a:pt x="106203" y="255013"/>
                </a:lnTo>
                <a:lnTo>
                  <a:pt x="99624" y="248121"/>
                </a:lnTo>
                <a:lnTo>
                  <a:pt x="95865" y="239975"/>
                </a:lnTo>
                <a:lnTo>
                  <a:pt x="95238" y="232770"/>
                </a:lnTo>
                <a:lnTo>
                  <a:pt x="96491" y="225564"/>
                </a:lnTo>
                <a:lnTo>
                  <a:pt x="105890" y="208334"/>
                </a:lnTo>
                <a:lnTo>
                  <a:pt x="106830" y="203321"/>
                </a:lnTo>
                <a:lnTo>
                  <a:pt x="106203" y="197682"/>
                </a:lnTo>
                <a:lnTo>
                  <a:pt x="104324" y="190790"/>
                </a:lnTo>
                <a:lnTo>
                  <a:pt x="100251" y="183584"/>
                </a:lnTo>
                <a:lnTo>
                  <a:pt x="94612" y="176065"/>
                </a:lnTo>
                <a:lnTo>
                  <a:pt x="86780" y="170113"/>
                </a:lnTo>
                <a:lnTo>
                  <a:pt x="77694" y="165101"/>
                </a:lnTo>
                <a:lnTo>
                  <a:pt x="66103" y="161654"/>
                </a:lnTo>
                <a:lnTo>
                  <a:pt x="40100" y="159775"/>
                </a:lnTo>
                <a:lnTo>
                  <a:pt x="10965" y="164787"/>
                </a:lnTo>
                <a:lnTo>
                  <a:pt x="3759" y="152882"/>
                </a:lnTo>
                <a:lnTo>
                  <a:pt x="1253" y="145364"/>
                </a:lnTo>
                <a:lnTo>
                  <a:pt x="2193" y="135652"/>
                </a:lnTo>
                <a:lnTo>
                  <a:pt x="8772" y="122494"/>
                </a:lnTo>
                <a:lnTo>
                  <a:pt x="10338" y="112469"/>
                </a:lnTo>
                <a:lnTo>
                  <a:pt x="7832" y="105890"/>
                </a:lnTo>
                <a:lnTo>
                  <a:pt x="3446" y="99624"/>
                </a:lnTo>
                <a:lnTo>
                  <a:pt x="0" y="92419"/>
                </a:lnTo>
                <a:lnTo>
                  <a:pt x="1253" y="83020"/>
                </a:lnTo>
                <a:lnTo>
                  <a:pt x="9085" y="74562"/>
                </a:lnTo>
                <a:lnTo>
                  <a:pt x="19110" y="69549"/>
                </a:lnTo>
                <a:lnTo>
                  <a:pt x="26003" y="61717"/>
                </a:lnTo>
                <a:lnTo>
                  <a:pt x="24749" y="45426"/>
                </a:lnTo>
                <a:lnTo>
                  <a:pt x="28509" y="36967"/>
                </a:lnTo>
                <a:lnTo>
                  <a:pt x="30702" y="32895"/>
                </a:lnTo>
                <a:lnTo>
                  <a:pt x="39160" y="29135"/>
                </a:lnTo>
                <a:lnTo>
                  <a:pt x="48246" y="28196"/>
                </a:lnTo>
                <a:lnTo>
                  <a:pt x="56391" y="30075"/>
                </a:lnTo>
                <a:lnTo>
                  <a:pt x="61404" y="36967"/>
                </a:lnTo>
                <a:lnTo>
                  <a:pt x="62657" y="44173"/>
                </a:lnTo>
                <a:lnTo>
                  <a:pt x="64850" y="55138"/>
                </a:lnTo>
                <a:lnTo>
                  <a:pt x="67043" y="62657"/>
                </a:lnTo>
                <a:lnTo>
                  <a:pt x="73935" y="75188"/>
                </a:lnTo>
                <a:lnTo>
                  <a:pt x="78008" y="80514"/>
                </a:lnTo>
                <a:lnTo>
                  <a:pt x="83020" y="85526"/>
                </a:lnTo>
                <a:lnTo>
                  <a:pt x="90226" y="91166"/>
                </a:lnTo>
                <a:lnTo>
                  <a:pt x="94298" y="93045"/>
                </a:lnTo>
                <a:lnTo>
                  <a:pt x="98684" y="93985"/>
                </a:lnTo>
                <a:lnTo>
                  <a:pt x="159462" y="97118"/>
                </a:lnTo>
                <a:lnTo>
                  <a:pt x="165101" y="98371"/>
                </a:lnTo>
                <a:lnTo>
                  <a:pt x="181391" y="107770"/>
                </a:lnTo>
                <a:lnTo>
                  <a:pt x="194236" y="118108"/>
                </a:lnTo>
                <a:lnTo>
                  <a:pt x="198622" y="120301"/>
                </a:lnTo>
                <a:lnTo>
                  <a:pt x="204261" y="122494"/>
                </a:lnTo>
                <a:lnTo>
                  <a:pt x="203948" y="114975"/>
                </a:lnTo>
                <a:lnTo>
                  <a:pt x="210840" y="98684"/>
                </a:lnTo>
                <a:lnTo>
                  <a:pt x="211780" y="88659"/>
                </a:lnTo>
                <a:lnTo>
                  <a:pt x="205828" y="50125"/>
                </a:lnTo>
                <a:lnTo>
                  <a:pt x="209274" y="20677"/>
                </a:lnTo>
                <a:lnTo>
                  <a:pt x="208334" y="5013"/>
                </a:lnTo>
                <a:lnTo>
                  <a:pt x="213973" y="1253"/>
                </a:lnTo>
                <a:lnTo>
                  <a:pt x="222432" y="0"/>
                </a:lnTo>
                <a:lnTo>
                  <a:pt x="240915" y="4386"/>
                </a:lnTo>
                <a:lnTo>
                  <a:pt x="260652" y="17857"/>
                </a:lnTo>
                <a:lnTo>
                  <a:pt x="271617" y="20677"/>
                </a:lnTo>
                <a:close/>
              </a:path>
            </a:pathLst>
          </a:custGeom>
          <a:solidFill>
            <a:srgbClr val="FFFF00"/>
          </a:solidFill>
          <a:ln w="12700" cap="rnd">
            <a:solidFill>
              <a:schemeClr val="bg1"/>
            </a:solidFill>
            <a:prstDash val="solid"/>
            <a:round/>
          </a:ln>
        </p:spPr>
        <p:txBody>
          <a:bodyPr rtlCol="0" anchor="ctr"/>
          <a:lstStyle/>
          <a:p>
            <a:endParaRPr lang="vi-VN" dirty="0"/>
          </a:p>
        </p:txBody>
      </p:sp>
      <p:sp>
        <p:nvSpPr>
          <p:cNvPr id="24" name="Freeform: Shape 23">
            <a:extLst>
              <a:ext uri="{FF2B5EF4-FFF2-40B4-BE49-F238E27FC236}">
                <a16:creationId xmlns:a16="http://schemas.microsoft.com/office/drawing/2014/main" id="{C59047C4-4C9E-D64A-1081-D822327F54B5}"/>
              </a:ext>
            </a:extLst>
          </p:cNvPr>
          <p:cNvSpPr/>
          <p:nvPr/>
        </p:nvSpPr>
        <p:spPr>
          <a:xfrm>
            <a:off x="2052261" y="1198813"/>
            <a:ext cx="169173" cy="119361"/>
          </a:xfrm>
          <a:custGeom>
            <a:avLst/>
            <a:gdLst>
              <a:gd name="connsiteX0" fmla="*/ 161655 w 169173"/>
              <a:gd name="connsiteY0" fmla="*/ 51692 h 119361"/>
              <a:gd name="connsiteX1" fmla="*/ 168547 w 169173"/>
              <a:gd name="connsiteY1" fmla="*/ 80514 h 119361"/>
              <a:gd name="connsiteX2" fmla="*/ 169173 w 169173"/>
              <a:gd name="connsiteY2" fmla="*/ 89912 h 119361"/>
              <a:gd name="connsiteX3" fmla="*/ 168233 w 169173"/>
              <a:gd name="connsiteY3" fmla="*/ 98684 h 119361"/>
              <a:gd name="connsiteX4" fmla="*/ 165414 w 169173"/>
              <a:gd name="connsiteY4" fmla="*/ 106830 h 119361"/>
              <a:gd name="connsiteX5" fmla="*/ 160401 w 169173"/>
              <a:gd name="connsiteY5" fmla="*/ 112782 h 119361"/>
              <a:gd name="connsiteX6" fmla="*/ 153196 w 169173"/>
              <a:gd name="connsiteY6" fmla="*/ 117168 h 119361"/>
              <a:gd name="connsiteX7" fmla="*/ 140978 w 169173"/>
              <a:gd name="connsiteY7" fmla="*/ 119048 h 119361"/>
              <a:gd name="connsiteX8" fmla="*/ 131266 w 169173"/>
              <a:gd name="connsiteY8" fmla="*/ 119361 h 119361"/>
              <a:gd name="connsiteX9" fmla="*/ 99624 w 169173"/>
              <a:gd name="connsiteY9" fmla="*/ 113722 h 119361"/>
              <a:gd name="connsiteX10" fmla="*/ 67356 w 169173"/>
              <a:gd name="connsiteY10" fmla="*/ 112156 h 119361"/>
              <a:gd name="connsiteX11" fmla="*/ 44486 w 169173"/>
              <a:gd name="connsiteY11" fmla="*/ 114035 h 119361"/>
              <a:gd name="connsiteX12" fmla="*/ 36968 w 169173"/>
              <a:gd name="connsiteY12" fmla="*/ 116855 h 119361"/>
              <a:gd name="connsiteX13" fmla="*/ 40414 w 169173"/>
              <a:gd name="connsiteY13" fmla="*/ 105263 h 119361"/>
              <a:gd name="connsiteX14" fmla="*/ 40727 w 169173"/>
              <a:gd name="connsiteY14" fmla="*/ 98684 h 119361"/>
              <a:gd name="connsiteX15" fmla="*/ 39160 w 169173"/>
              <a:gd name="connsiteY15" fmla="*/ 92105 h 119361"/>
              <a:gd name="connsiteX16" fmla="*/ 34148 w 169173"/>
              <a:gd name="connsiteY16" fmla="*/ 84273 h 119361"/>
              <a:gd name="connsiteX17" fmla="*/ 28196 w 169173"/>
              <a:gd name="connsiteY17" fmla="*/ 78948 h 119361"/>
              <a:gd name="connsiteX18" fmla="*/ 14411 w 169173"/>
              <a:gd name="connsiteY18" fmla="*/ 69236 h 119361"/>
              <a:gd name="connsiteX19" fmla="*/ 9085 w 169173"/>
              <a:gd name="connsiteY19" fmla="*/ 63283 h 119361"/>
              <a:gd name="connsiteX20" fmla="*/ 4699 w 169173"/>
              <a:gd name="connsiteY20" fmla="*/ 54825 h 119361"/>
              <a:gd name="connsiteX21" fmla="*/ 1880 w 169173"/>
              <a:gd name="connsiteY21" fmla="*/ 44173 h 119361"/>
              <a:gd name="connsiteX22" fmla="*/ 313 w 169173"/>
              <a:gd name="connsiteY22" fmla="*/ 34461 h 119361"/>
              <a:gd name="connsiteX23" fmla="*/ 0 w 169173"/>
              <a:gd name="connsiteY23" fmla="*/ 25376 h 119361"/>
              <a:gd name="connsiteX24" fmla="*/ 1253 w 169173"/>
              <a:gd name="connsiteY24" fmla="*/ 17857 h 119361"/>
              <a:gd name="connsiteX25" fmla="*/ 2820 w 169173"/>
              <a:gd name="connsiteY25" fmla="*/ 11905 h 119361"/>
              <a:gd name="connsiteX26" fmla="*/ 11592 w 169173"/>
              <a:gd name="connsiteY26" fmla="*/ 0 h 119361"/>
              <a:gd name="connsiteX27" fmla="*/ 47306 w 169173"/>
              <a:gd name="connsiteY27" fmla="*/ 16291 h 119361"/>
              <a:gd name="connsiteX28" fmla="*/ 54825 w 169173"/>
              <a:gd name="connsiteY28" fmla="*/ 18797 h 119361"/>
              <a:gd name="connsiteX29" fmla="*/ 65476 w 169173"/>
              <a:gd name="connsiteY29" fmla="*/ 18484 h 119361"/>
              <a:gd name="connsiteX30" fmla="*/ 71115 w 169173"/>
              <a:gd name="connsiteY30" fmla="*/ 19424 h 119361"/>
              <a:gd name="connsiteX31" fmla="*/ 78634 w 169173"/>
              <a:gd name="connsiteY31" fmla="*/ 22556 h 119361"/>
              <a:gd name="connsiteX32" fmla="*/ 125940 w 169173"/>
              <a:gd name="connsiteY32" fmla="*/ 30075 h 119361"/>
              <a:gd name="connsiteX33" fmla="*/ 131579 w 169173"/>
              <a:gd name="connsiteY33" fmla="*/ 31642 h 119361"/>
              <a:gd name="connsiteX34" fmla="*/ 141604 w 169173"/>
              <a:gd name="connsiteY34" fmla="*/ 36341 h 119361"/>
              <a:gd name="connsiteX35" fmla="*/ 146930 w 169173"/>
              <a:gd name="connsiteY35" fmla="*/ 39474 h 119361"/>
              <a:gd name="connsiteX36" fmla="*/ 154136 w 169173"/>
              <a:gd name="connsiteY36" fmla="*/ 47619 h 119361"/>
              <a:gd name="connsiteX37" fmla="*/ 161655 w 169173"/>
              <a:gd name="connsiteY37" fmla="*/ 51692 h 11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9173" h="119361">
                <a:moveTo>
                  <a:pt x="161655" y="51692"/>
                </a:moveTo>
                <a:lnTo>
                  <a:pt x="168547" y="80514"/>
                </a:lnTo>
                <a:lnTo>
                  <a:pt x="169173" y="89912"/>
                </a:lnTo>
                <a:lnTo>
                  <a:pt x="168233" y="98684"/>
                </a:lnTo>
                <a:lnTo>
                  <a:pt x="165414" y="106830"/>
                </a:lnTo>
                <a:lnTo>
                  <a:pt x="160401" y="112782"/>
                </a:lnTo>
                <a:lnTo>
                  <a:pt x="153196" y="117168"/>
                </a:lnTo>
                <a:lnTo>
                  <a:pt x="140978" y="119048"/>
                </a:lnTo>
                <a:lnTo>
                  <a:pt x="131266" y="119361"/>
                </a:lnTo>
                <a:lnTo>
                  <a:pt x="99624" y="113722"/>
                </a:lnTo>
                <a:lnTo>
                  <a:pt x="67356" y="112156"/>
                </a:lnTo>
                <a:lnTo>
                  <a:pt x="44486" y="114035"/>
                </a:lnTo>
                <a:lnTo>
                  <a:pt x="36968" y="116855"/>
                </a:lnTo>
                <a:lnTo>
                  <a:pt x="40414" y="105263"/>
                </a:lnTo>
                <a:lnTo>
                  <a:pt x="40727" y="98684"/>
                </a:lnTo>
                <a:lnTo>
                  <a:pt x="39160" y="92105"/>
                </a:lnTo>
                <a:lnTo>
                  <a:pt x="34148" y="84273"/>
                </a:lnTo>
                <a:lnTo>
                  <a:pt x="28196" y="78948"/>
                </a:lnTo>
                <a:lnTo>
                  <a:pt x="14411" y="69236"/>
                </a:lnTo>
                <a:lnTo>
                  <a:pt x="9085" y="63283"/>
                </a:lnTo>
                <a:lnTo>
                  <a:pt x="4699" y="54825"/>
                </a:lnTo>
                <a:lnTo>
                  <a:pt x="1880" y="44173"/>
                </a:lnTo>
                <a:lnTo>
                  <a:pt x="313" y="34461"/>
                </a:lnTo>
                <a:lnTo>
                  <a:pt x="0" y="25376"/>
                </a:lnTo>
                <a:lnTo>
                  <a:pt x="1253" y="17857"/>
                </a:lnTo>
                <a:lnTo>
                  <a:pt x="2820" y="11905"/>
                </a:lnTo>
                <a:lnTo>
                  <a:pt x="11592" y="0"/>
                </a:lnTo>
                <a:lnTo>
                  <a:pt x="47306" y="16291"/>
                </a:lnTo>
                <a:lnTo>
                  <a:pt x="54825" y="18797"/>
                </a:lnTo>
                <a:lnTo>
                  <a:pt x="65476" y="18484"/>
                </a:lnTo>
                <a:lnTo>
                  <a:pt x="71115" y="19424"/>
                </a:lnTo>
                <a:lnTo>
                  <a:pt x="78634" y="22556"/>
                </a:lnTo>
                <a:lnTo>
                  <a:pt x="125940" y="30075"/>
                </a:lnTo>
                <a:lnTo>
                  <a:pt x="131579" y="31642"/>
                </a:lnTo>
                <a:lnTo>
                  <a:pt x="141604" y="36341"/>
                </a:lnTo>
                <a:lnTo>
                  <a:pt x="146930" y="39474"/>
                </a:lnTo>
                <a:lnTo>
                  <a:pt x="154136" y="47619"/>
                </a:lnTo>
                <a:lnTo>
                  <a:pt x="161655" y="51692"/>
                </a:lnTo>
                <a:close/>
              </a:path>
            </a:pathLst>
          </a:custGeom>
          <a:solidFill>
            <a:srgbClr val="FFFF00"/>
          </a:solidFill>
          <a:ln w="12700" cap="rnd">
            <a:solidFill>
              <a:schemeClr val="bg1"/>
            </a:solidFill>
            <a:prstDash val="solid"/>
            <a:round/>
          </a:ln>
        </p:spPr>
        <p:txBody>
          <a:bodyPr rtlCol="0" anchor="ctr"/>
          <a:lstStyle/>
          <a:p>
            <a:endParaRPr lang="vi-VN"/>
          </a:p>
        </p:txBody>
      </p:sp>
      <p:sp>
        <p:nvSpPr>
          <p:cNvPr id="25" name="Freeform: Shape 24">
            <a:extLst>
              <a:ext uri="{FF2B5EF4-FFF2-40B4-BE49-F238E27FC236}">
                <a16:creationId xmlns:a16="http://schemas.microsoft.com/office/drawing/2014/main" id="{1415EF6A-F25C-A784-51DE-250EF440286C}"/>
              </a:ext>
            </a:extLst>
          </p:cNvPr>
          <p:cNvSpPr/>
          <p:nvPr/>
        </p:nvSpPr>
        <p:spPr>
          <a:xfrm>
            <a:off x="1796934" y="1063474"/>
            <a:ext cx="196742" cy="200501"/>
          </a:xfrm>
          <a:custGeom>
            <a:avLst/>
            <a:gdLst>
              <a:gd name="connsiteX0" fmla="*/ 193296 w 196742"/>
              <a:gd name="connsiteY0" fmla="*/ 83020 h 200501"/>
              <a:gd name="connsiteX1" fmla="*/ 194236 w 196742"/>
              <a:gd name="connsiteY1" fmla="*/ 98684 h 200501"/>
              <a:gd name="connsiteX2" fmla="*/ 190790 w 196742"/>
              <a:gd name="connsiteY2" fmla="*/ 128133 h 200501"/>
              <a:gd name="connsiteX3" fmla="*/ 196742 w 196742"/>
              <a:gd name="connsiteY3" fmla="*/ 166667 h 200501"/>
              <a:gd name="connsiteX4" fmla="*/ 195802 w 196742"/>
              <a:gd name="connsiteY4" fmla="*/ 176692 h 200501"/>
              <a:gd name="connsiteX5" fmla="*/ 188910 w 196742"/>
              <a:gd name="connsiteY5" fmla="*/ 192983 h 200501"/>
              <a:gd name="connsiteX6" fmla="*/ 189223 w 196742"/>
              <a:gd name="connsiteY6" fmla="*/ 200502 h 200501"/>
              <a:gd name="connsiteX7" fmla="*/ 183584 w 196742"/>
              <a:gd name="connsiteY7" fmla="*/ 198309 h 200501"/>
              <a:gd name="connsiteX8" fmla="*/ 179198 w 196742"/>
              <a:gd name="connsiteY8" fmla="*/ 196116 h 200501"/>
              <a:gd name="connsiteX9" fmla="*/ 166354 w 196742"/>
              <a:gd name="connsiteY9" fmla="*/ 185777 h 200501"/>
              <a:gd name="connsiteX10" fmla="*/ 150063 w 196742"/>
              <a:gd name="connsiteY10" fmla="*/ 176379 h 200501"/>
              <a:gd name="connsiteX11" fmla="*/ 144424 w 196742"/>
              <a:gd name="connsiteY11" fmla="*/ 175126 h 200501"/>
              <a:gd name="connsiteX12" fmla="*/ 83647 w 196742"/>
              <a:gd name="connsiteY12" fmla="*/ 171993 h 200501"/>
              <a:gd name="connsiteX13" fmla="*/ 79261 w 196742"/>
              <a:gd name="connsiteY13" fmla="*/ 171053 h 200501"/>
              <a:gd name="connsiteX14" fmla="*/ 75188 w 196742"/>
              <a:gd name="connsiteY14" fmla="*/ 169173 h 200501"/>
              <a:gd name="connsiteX15" fmla="*/ 67983 w 196742"/>
              <a:gd name="connsiteY15" fmla="*/ 163534 h 200501"/>
              <a:gd name="connsiteX16" fmla="*/ 62970 w 196742"/>
              <a:gd name="connsiteY16" fmla="*/ 158522 h 200501"/>
              <a:gd name="connsiteX17" fmla="*/ 58897 w 196742"/>
              <a:gd name="connsiteY17" fmla="*/ 153196 h 200501"/>
              <a:gd name="connsiteX18" fmla="*/ 52005 w 196742"/>
              <a:gd name="connsiteY18" fmla="*/ 140664 h 200501"/>
              <a:gd name="connsiteX19" fmla="*/ 49812 w 196742"/>
              <a:gd name="connsiteY19" fmla="*/ 133146 h 200501"/>
              <a:gd name="connsiteX20" fmla="*/ 47619 w 196742"/>
              <a:gd name="connsiteY20" fmla="*/ 122181 h 200501"/>
              <a:gd name="connsiteX21" fmla="*/ 54825 w 196742"/>
              <a:gd name="connsiteY21" fmla="*/ 117795 h 200501"/>
              <a:gd name="connsiteX22" fmla="*/ 59837 w 196742"/>
              <a:gd name="connsiteY22" fmla="*/ 111216 h 200501"/>
              <a:gd name="connsiteX23" fmla="*/ 59524 w 196742"/>
              <a:gd name="connsiteY23" fmla="*/ 106203 h 200501"/>
              <a:gd name="connsiteX24" fmla="*/ 57018 w 196742"/>
              <a:gd name="connsiteY24" fmla="*/ 100564 h 200501"/>
              <a:gd name="connsiteX25" fmla="*/ 43233 w 196742"/>
              <a:gd name="connsiteY25" fmla="*/ 83333 h 200501"/>
              <a:gd name="connsiteX26" fmla="*/ 35401 w 196742"/>
              <a:gd name="connsiteY26" fmla="*/ 66729 h 200501"/>
              <a:gd name="connsiteX27" fmla="*/ 31955 w 196742"/>
              <a:gd name="connsiteY27" fmla="*/ 61717 h 200501"/>
              <a:gd name="connsiteX28" fmla="*/ 24749 w 196742"/>
              <a:gd name="connsiteY28" fmla="*/ 58584 h 200501"/>
              <a:gd name="connsiteX29" fmla="*/ 20050 w 196742"/>
              <a:gd name="connsiteY29" fmla="*/ 57958 h 200501"/>
              <a:gd name="connsiteX30" fmla="*/ 14724 w 196742"/>
              <a:gd name="connsiteY30" fmla="*/ 53571 h 200501"/>
              <a:gd name="connsiteX31" fmla="*/ 11278 w 196742"/>
              <a:gd name="connsiteY31" fmla="*/ 49812 h 200501"/>
              <a:gd name="connsiteX32" fmla="*/ 0 w 196742"/>
              <a:gd name="connsiteY32" fmla="*/ 13471 h 200501"/>
              <a:gd name="connsiteX33" fmla="*/ 32268 w 196742"/>
              <a:gd name="connsiteY33" fmla="*/ 22243 h 200501"/>
              <a:gd name="connsiteX34" fmla="*/ 60777 w 196742"/>
              <a:gd name="connsiteY34" fmla="*/ 21303 h 200501"/>
              <a:gd name="connsiteX35" fmla="*/ 73308 w 196742"/>
              <a:gd name="connsiteY35" fmla="*/ 18797 h 200501"/>
              <a:gd name="connsiteX36" fmla="*/ 94298 w 196742"/>
              <a:gd name="connsiteY36" fmla="*/ 10652 h 200501"/>
              <a:gd name="connsiteX37" fmla="*/ 101191 w 196742"/>
              <a:gd name="connsiteY37" fmla="*/ 7205 h 200501"/>
              <a:gd name="connsiteX38" fmla="*/ 110589 w 196742"/>
              <a:gd name="connsiteY38" fmla="*/ 0 h 200501"/>
              <a:gd name="connsiteX39" fmla="*/ 135652 w 196742"/>
              <a:gd name="connsiteY39" fmla="*/ 25063 h 200501"/>
              <a:gd name="connsiteX40" fmla="*/ 179825 w 196742"/>
              <a:gd name="connsiteY40" fmla="*/ 57644 h 200501"/>
              <a:gd name="connsiteX41" fmla="*/ 186404 w 196742"/>
              <a:gd name="connsiteY41" fmla="*/ 65476 h 200501"/>
              <a:gd name="connsiteX42" fmla="*/ 189850 w 196742"/>
              <a:gd name="connsiteY42" fmla="*/ 72682 h 200501"/>
              <a:gd name="connsiteX43" fmla="*/ 193296 w 196742"/>
              <a:gd name="connsiteY43" fmla="*/ 83020 h 20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6742" h="200501">
                <a:moveTo>
                  <a:pt x="193296" y="83020"/>
                </a:moveTo>
                <a:lnTo>
                  <a:pt x="194236" y="98684"/>
                </a:lnTo>
                <a:lnTo>
                  <a:pt x="190790" y="128133"/>
                </a:lnTo>
                <a:lnTo>
                  <a:pt x="196742" y="166667"/>
                </a:lnTo>
                <a:lnTo>
                  <a:pt x="195802" y="176692"/>
                </a:lnTo>
                <a:lnTo>
                  <a:pt x="188910" y="192983"/>
                </a:lnTo>
                <a:lnTo>
                  <a:pt x="189223" y="200502"/>
                </a:lnTo>
                <a:lnTo>
                  <a:pt x="183584" y="198309"/>
                </a:lnTo>
                <a:lnTo>
                  <a:pt x="179198" y="196116"/>
                </a:lnTo>
                <a:lnTo>
                  <a:pt x="166354" y="185777"/>
                </a:lnTo>
                <a:lnTo>
                  <a:pt x="150063" y="176379"/>
                </a:lnTo>
                <a:lnTo>
                  <a:pt x="144424" y="175126"/>
                </a:lnTo>
                <a:lnTo>
                  <a:pt x="83647" y="171993"/>
                </a:lnTo>
                <a:lnTo>
                  <a:pt x="79261" y="171053"/>
                </a:lnTo>
                <a:lnTo>
                  <a:pt x="75188" y="169173"/>
                </a:lnTo>
                <a:lnTo>
                  <a:pt x="67983" y="163534"/>
                </a:lnTo>
                <a:lnTo>
                  <a:pt x="62970" y="158522"/>
                </a:lnTo>
                <a:lnTo>
                  <a:pt x="58897" y="153196"/>
                </a:lnTo>
                <a:lnTo>
                  <a:pt x="52005" y="140664"/>
                </a:lnTo>
                <a:lnTo>
                  <a:pt x="49812" y="133146"/>
                </a:lnTo>
                <a:lnTo>
                  <a:pt x="47619" y="122181"/>
                </a:lnTo>
                <a:lnTo>
                  <a:pt x="54825" y="117795"/>
                </a:lnTo>
                <a:lnTo>
                  <a:pt x="59837" y="111216"/>
                </a:lnTo>
                <a:lnTo>
                  <a:pt x="59524" y="106203"/>
                </a:lnTo>
                <a:lnTo>
                  <a:pt x="57018" y="100564"/>
                </a:lnTo>
                <a:lnTo>
                  <a:pt x="43233" y="83333"/>
                </a:lnTo>
                <a:lnTo>
                  <a:pt x="35401" y="66729"/>
                </a:lnTo>
                <a:lnTo>
                  <a:pt x="31955" y="61717"/>
                </a:lnTo>
                <a:lnTo>
                  <a:pt x="24749" y="58584"/>
                </a:lnTo>
                <a:lnTo>
                  <a:pt x="20050" y="57958"/>
                </a:lnTo>
                <a:lnTo>
                  <a:pt x="14724" y="53571"/>
                </a:lnTo>
                <a:lnTo>
                  <a:pt x="11278" y="49812"/>
                </a:lnTo>
                <a:lnTo>
                  <a:pt x="0" y="13471"/>
                </a:lnTo>
                <a:lnTo>
                  <a:pt x="32268" y="22243"/>
                </a:lnTo>
                <a:lnTo>
                  <a:pt x="60777" y="21303"/>
                </a:lnTo>
                <a:lnTo>
                  <a:pt x="73308" y="18797"/>
                </a:lnTo>
                <a:lnTo>
                  <a:pt x="94298" y="10652"/>
                </a:lnTo>
                <a:lnTo>
                  <a:pt x="101191" y="7205"/>
                </a:lnTo>
                <a:lnTo>
                  <a:pt x="110589" y="0"/>
                </a:lnTo>
                <a:lnTo>
                  <a:pt x="135652" y="25063"/>
                </a:lnTo>
                <a:lnTo>
                  <a:pt x="179825" y="57644"/>
                </a:lnTo>
                <a:lnTo>
                  <a:pt x="186404" y="65476"/>
                </a:lnTo>
                <a:lnTo>
                  <a:pt x="189850" y="72682"/>
                </a:lnTo>
                <a:lnTo>
                  <a:pt x="193296" y="83020"/>
                </a:lnTo>
                <a:close/>
              </a:path>
            </a:pathLst>
          </a:custGeom>
          <a:solidFill>
            <a:srgbClr val="70CE2A"/>
          </a:solidFill>
          <a:ln w="12700" cap="rnd">
            <a:solidFill>
              <a:schemeClr val="bg1"/>
            </a:solidFill>
            <a:prstDash val="solid"/>
            <a:round/>
          </a:ln>
        </p:spPr>
        <p:txBody>
          <a:bodyPr rtlCol="0" anchor="ctr"/>
          <a:lstStyle/>
          <a:p>
            <a:endParaRPr lang="vi-VN"/>
          </a:p>
        </p:txBody>
      </p:sp>
      <p:sp>
        <p:nvSpPr>
          <p:cNvPr id="26" name="Freeform: Shape 25">
            <a:extLst>
              <a:ext uri="{FF2B5EF4-FFF2-40B4-BE49-F238E27FC236}">
                <a16:creationId xmlns:a16="http://schemas.microsoft.com/office/drawing/2014/main" id="{C97CA12B-2176-A062-3709-8F3F2518B3DC}"/>
              </a:ext>
            </a:extLst>
          </p:cNvPr>
          <p:cNvSpPr/>
          <p:nvPr/>
        </p:nvSpPr>
        <p:spPr>
          <a:xfrm>
            <a:off x="1892799" y="1565668"/>
            <a:ext cx="263471" cy="215852"/>
          </a:xfrm>
          <a:custGeom>
            <a:avLst/>
            <a:gdLst>
              <a:gd name="connsiteX0" fmla="*/ 126880 w 263471"/>
              <a:gd name="connsiteY0" fmla="*/ 10025 h 215852"/>
              <a:gd name="connsiteX1" fmla="*/ 135339 w 263471"/>
              <a:gd name="connsiteY1" fmla="*/ 21303 h 215852"/>
              <a:gd name="connsiteX2" fmla="*/ 152882 w 263471"/>
              <a:gd name="connsiteY2" fmla="*/ 35714 h 215852"/>
              <a:gd name="connsiteX3" fmla="*/ 173559 w 263471"/>
              <a:gd name="connsiteY3" fmla="*/ 47619 h 215852"/>
              <a:gd name="connsiteX4" fmla="*/ 174812 w 263471"/>
              <a:gd name="connsiteY4" fmla="*/ 59524 h 215852"/>
              <a:gd name="connsiteX5" fmla="*/ 178885 w 263471"/>
              <a:gd name="connsiteY5" fmla="*/ 72055 h 215852"/>
              <a:gd name="connsiteX6" fmla="*/ 184524 w 263471"/>
              <a:gd name="connsiteY6" fmla="*/ 77068 h 215852"/>
              <a:gd name="connsiteX7" fmla="*/ 190790 w 263471"/>
              <a:gd name="connsiteY7" fmla="*/ 79261 h 215852"/>
              <a:gd name="connsiteX8" fmla="*/ 203008 w 263471"/>
              <a:gd name="connsiteY8" fmla="*/ 80514 h 215852"/>
              <a:gd name="connsiteX9" fmla="*/ 206767 w 263471"/>
              <a:gd name="connsiteY9" fmla="*/ 82707 h 215852"/>
              <a:gd name="connsiteX10" fmla="*/ 214913 w 263471"/>
              <a:gd name="connsiteY10" fmla="*/ 90852 h 215852"/>
              <a:gd name="connsiteX11" fmla="*/ 218672 w 263471"/>
              <a:gd name="connsiteY11" fmla="*/ 91479 h 215852"/>
              <a:gd name="connsiteX12" fmla="*/ 222745 w 263471"/>
              <a:gd name="connsiteY12" fmla="*/ 90226 h 215852"/>
              <a:gd name="connsiteX13" fmla="*/ 229324 w 263471"/>
              <a:gd name="connsiteY13" fmla="*/ 86466 h 215852"/>
              <a:gd name="connsiteX14" fmla="*/ 234336 w 263471"/>
              <a:gd name="connsiteY14" fmla="*/ 85840 h 215852"/>
              <a:gd name="connsiteX15" fmla="*/ 237782 w 263471"/>
              <a:gd name="connsiteY15" fmla="*/ 88659 h 215852"/>
              <a:gd name="connsiteX16" fmla="*/ 239975 w 263471"/>
              <a:gd name="connsiteY16" fmla="*/ 91792 h 215852"/>
              <a:gd name="connsiteX17" fmla="*/ 244675 w 263471"/>
              <a:gd name="connsiteY17" fmla="*/ 94612 h 215852"/>
              <a:gd name="connsiteX18" fmla="*/ 255013 w 263471"/>
              <a:gd name="connsiteY18" fmla="*/ 96178 h 215852"/>
              <a:gd name="connsiteX19" fmla="*/ 257833 w 263471"/>
              <a:gd name="connsiteY19" fmla="*/ 98058 h 215852"/>
              <a:gd name="connsiteX20" fmla="*/ 260339 w 263471"/>
              <a:gd name="connsiteY20" fmla="*/ 101504 h 215852"/>
              <a:gd name="connsiteX21" fmla="*/ 262219 w 263471"/>
              <a:gd name="connsiteY21" fmla="*/ 107456 h 215852"/>
              <a:gd name="connsiteX22" fmla="*/ 263158 w 263471"/>
              <a:gd name="connsiteY22" fmla="*/ 114035 h 215852"/>
              <a:gd name="connsiteX23" fmla="*/ 263472 w 263471"/>
              <a:gd name="connsiteY23" fmla="*/ 121241 h 215852"/>
              <a:gd name="connsiteX24" fmla="*/ 259086 w 263471"/>
              <a:gd name="connsiteY24" fmla="*/ 142544 h 215852"/>
              <a:gd name="connsiteX25" fmla="*/ 242795 w 263471"/>
              <a:gd name="connsiteY25" fmla="*/ 184837 h 215852"/>
              <a:gd name="connsiteX26" fmla="*/ 239975 w 263471"/>
              <a:gd name="connsiteY26" fmla="*/ 184837 h 215852"/>
              <a:gd name="connsiteX27" fmla="*/ 238722 w 263471"/>
              <a:gd name="connsiteY27" fmla="*/ 192356 h 215852"/>
              <a:gd name="connsiteX28" fmla="*/ 232143 w 263471"/>
              <a:gd name="connsiteY28" fmla="*/ 211780 h 215852"/>
              <a:gd name="connsiteX29" fmla="*/ 229950 w 263471"/>
              <a:gd name="connsiteY29" fmla="*/ 215853 h 215852"/>
              <a:gd name="connsiteX30" fmla="*/ 223685 w 263471"/>
              <a:gd name="connsiteY30" fmla="*/ 214286 h 215852"/>
              <a:gd name="connsiteX31" fmla="*/ 216792 w 263471"/>
              <a:gd name="connsiteY31" fmla="*/ 210213 h 215852"/>
              <a:gd name="connsiteX32" fmla="*/ 211153 w 263471"/>
              <a:gd name="connsiteY32" fmla="*/ 205201 h 215852"/>
              <a:gd name="connsiteX33" fmla="*/ 208960 w 263471"/>
              <a:gd name="connsiteY33" fmla="*/ 202068 h 215852"/>
              <a:gd name="connsiteX34" fmla="*/ 208960 w 263471"/>
              <a:gd name="connsiteY34" fmla="*/ 199875 h 215852"/>
              <a:gd name="connsiteX35" fmla="*/ 219612 w 263471"/>
              <a:gd name="connsiteY35" fmla="*/ 192043 h 215852"/>
              <a:gd name="connsiteX36" fmla="*/ 223371 w 263471"/>
              <a:gd name="connsiteY36" fmla="*/ 187344 h 215852"/>
              <a:gd name="connsiteX37" fmla="*/ 224311 w 263471"/>
              <a:gd name="connsiteY37" fmla="*/ 184837 h 215852"/>
              <a:gd name="connsiteX38" fmla="*/ 224311 w 263471"/>
              <a:gd name="connsiteY38" fmla="*/ 181391 h 215852"/>
              <a:gd name="connsiteX39" fmla="*/ 223058 w 263471"/>
              <a:gd name="connsiteY39" fmla="*/ 177005 h 215852"/>
              <a:gd name="connsiteX40" fmla="*/ 219925 w 263471"/>
              <a:gd name="connsiteY40" fmla="*/ 172933 h 215852"/>
              <a:gd name="connsiteX41" fmla="*/ 215539 w 263471"/>
              <a:gd name="connsiteY41" fmla="*/ 169800 h 215852"/>
              <a:gd name="connsiteX42" fmla="*/ 208647 w 263471"/>
              <a:gd name="connsiteY42" fmla="*/ 168233 h 215852"/>
              <a:gd name="connsiteX43" fmla="*/ 194236 w 263471"/>
              <a:gd name="connsiteY43" fmla="*/ 166980 h 215852"/>
              <a:gd name="connsiteX44" fmla="*/ 187030 w 263471"/>
              <a:gd name="connsiteY44" fmla="*/ 164787 h 215852"/>
              <a:gd name="connsiteX45" fmla="*/ 179198 w 263471"/>
              <a:gd name="connsiteY45" fmla="*/ 160088 h 215852"/>
              <a:gd name="connsiteX46" fmla="*/ 170740 w 263471"/>
              <a:gd name="connsiteY46" fmla="*/ 153196 h 215852"/>
              <a:gd name="connsiteX47" fmla="*/ 159775 w 263471"/>
              <a:gd name="connsiteY47" fmla="*/ 146304 h 215852"/>
              <a:gd name="connsiteX48" fmla="*/ 135652 w 263471"/>
              <a:gd name="connsiteY48" fmla="*/ 139098 h 215852"/>
              <a:gd name="connsiteX49" fmla="*/ 117481 w 263471"/>
              <a:gd name="connsiteY49" fmla="*/ 129699 h 215852"/>
              <a:gd name="connsiteX50" fmla="*/ 90226 w 263471"/>
              <a:gd name="connsiteY50" fmla="*/ 110902 h 215852"/>
              <a:gd name="connsiteX51" fmla="*/ 0 w 263471"/>
              <a:gd name="connsiteY51" fmla="*/ 33835 h 215852"/>
              <a:gd name="connsiteX52" fmla="*/ 8459 w 263471"/>
              <a:gd name="connsiteY52" fmla="*/ 25376 h 215852"/>
              <a:gd name="connsiteX53" fmla="*/ 12845 w 263471"/>
              <a:gd name="connsiteY53" fmla="*/ 25063 h 215852"/>
              <a:gd name="connsiteX54" fmla="*/ 18484 w 263471"/>
              <a:gd name="connsiteY54" fmla="*/ 25689 h 215852"/>
              <a:gd name="connsiteX55" fmla="*/ 25063 w 263471"/>
              <a:gd name="connsiteY55" fmla="*/ 29449 h 215852"/>
              <a:gd name="connsiteX56" fmla="*/ 48246 w 263471"/>
              <a:gd name="connsiteY56" fmla="*/ 48559 h 215852"/>
              <a:gd name="connsiteX57" fmla="*/ 56078 w 263471"/>
              <a:gd name="connsiteY57" fmla="*/ 53258 h 215852"/>
              <a:gd name="connsiteX58" fmla="*/ 64850 w 263471"/>
              <a:gd name="connsiteY58" fmla="*/ 54511 h 215852"/>
              <a:gd name="connsiteX59" fmla="*/ 69862 w 263471"/>
              <a:gd name="connsiteY59" fmla="*/ 52632 h 215852"/>
              <a:gd name="connsiteX60" fmla="*/ 73622 w 263471"/>
              <a:gd name="connsiteY60" fmla="*/ 48246 h 215852"/>
              <a:gd name="connsiteX61" fmla="*/ 74562 w 263471"/>
              <a:gd name="connsiteY61" fmla="*/ 41354 h 215852"/>
              <a:gd name="connsiteX62" fmla="*/ 73622 w 263471"/>
              <a:gd name="connsiteY62" fmla="*/ 33521 h 215852"/>
              <a:gd name="connsiteX63" fmla="*/ 72055 w 263471"/>
              <a:gd name="connsiteY63" fmla="*/ 26003 h 215852"/>
              <a:gd name="connsiteX64" fmla="*/ 69549 w 263471"/>
              <a:gd name="connsiteY64" fmla="*/ 19424 h 215852"/>
              <a:gd name="connsiteX65" fmla="*/ 68922 w 263471"/>
              <a:gd name="connsiteY65" fmla="*/ 15664 h 215852"/>
              <a:gd name="connsiteX66" fmla="*/ 69549 w 263471"/>
              <a:gd name="connsiteY66" fmla="*/ 12845 h 215852"/>
              <a:gd name="connsiteX67" fmla="*/ 72682 w 263471"/>
              <a:gd name="connsiteY67" fmla="*/ 10025 h 215852"/>
              <a:gd name="connsiteX68" fmla="*/ 86780 w 263471"/>
              <a:gd name="connsiteY68" fmla="*/ 1566 h 215852"/>
              <a:gd name="connsiteX69" fmla="*/ 92105 w 263471"/>
              <a:gd name="connsiteY69" fmla="*/ 0 h 215852"/>
              <a:gd name="connsiteX70" fmla="*/ 96805 w 263471"/>
              <a:gd name="connsiteY70" fmla="*/ 0 h 215852"/>
              <a:gd name="connsiteX71" fmla="*/ 112156 w 263471"/>
              <a:gd name="connsiteY71" fmla="*/ 7832 h 215852"/>
              <a:gd name="connsiteX72" fmla="*/ 126880 w 263471"/>
              <a:gd name="connsiteY72" fmla="*/ 10025 h 21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63471" h="215852">
                <a:moveTo>
                  <a:pt x="126880" y="10025"/>
                </a:moveTo>
                <a:lnTo>
                  <a:pt x="135339" y="21303"/>
                </a:lnTo>
                <a:lnTo>
                  <a:pt x="152882" y="35714"/>
                </a:lnTo>
                <a:lnTo>
                  <a:pt x="173559" y="47619"/>
                </a:lnTo>
                <a:lnTo>
                  <a:pt x="174812" y="59524"/>
                </a:lnTo>
                <a:lnTo>
                  <a:pt x="178885" y="72055"/>
                </a:lnTo>
                <a:lnTo>
                  <a:pt x="184524" y="77068"/>
                </a:lnTo>
                <a:lnTo>
                  <a:pt x="190790" y="79261"/>
                </a:lnTo>
                <a:lnTo>
                  <a:pt x="203008" y="80514"/>
                </a:lnTo>
                <a:lnTo>
                  <a:pt x="206767" y="82707"/>
                </a:lnTo>
                <a:lnTo>
                  <a:pt x="214913" y="90852"/>
                </a:lnTo>
                <a:lnTo>
                  <a:pt x="218672" y="91479"/>
                </a:lnTo>
                <a:lnTo>
                  <a:pt x="222745" y="90226"/>
                </a:lnTo>
                <a:lnTo>
                  <a:pt x="229324" y="86466"/>
                </a:lnTo>
                <a:lnTo>
                  <a:pt x="234336" y="85840"/>
                </a:lnTo>
                <a:lnTo>
                  <a:pt x="237782" y="88659"/>
                </a:lnTo>
                <a:lnTo>
                  <a:pt x="239975" y="91792"/>
                </a:lnTo>
                <a:lnTo>
                  <a:pt x="244675" y="94612"/>
                </a:lnTo>
                <a:lnTo>
                  <a:pt x="255013" y="96178"/>
                </a:lnTo>
                <a:lnTo>
                  <a:pt x="257833" y="98058"/>
                </a:lnTo>
                <a:lnTo>
                  <a:pt x="260339" y="101504"/>
                </a:lnTo>
                <a:lnTo>
                  <a:pt x="262219" y="107456"/>
                </a:lnTo>
                <a:lnTo>
                  <a:pt x="263158" y="114035"/>
                </a:lnTo>
                <a:lnTo>
                  <a:pt x="263472" y="121241"/>
                </a:lnTo>
                <a:lnTo>
                  <a:pt x="259086" y="142544"/>
                </a:lnTo>
                <a:lnTo>
                  <a:pt x="242795" y="184837"/>
                </a:lnTo>
                <a:lnTo>
                  <a:pt x="239975" y="184837"/>
                </a:lnTo>
                <a:lnTo>
                  <a:pt x="238722" y="192356"/>
                </a:lnTo>
                <a:lnTo>
                  <a:pt x="232143" y="211780"/>
                </a:lnTo>
                <a:lnTo>
                  <a:pt x="229950" y="215853"/>
                </a:lnTo>
                <a:lnTo>
                  <a:pt x="223685" y="214286"/>
                </a:lnTo>
                <a:lnTo>
                  <a:pt x="216792" y="210213"/>
                </a:lnTo>
                <a:lnTo>
                  <a:pt x="211153" y="205201"/>
                </a:lnTo>
                <a:lnTo>
                  <a:pt x="208960" y="202068"/>
                </a:lnTo>
                <a:lnTo>
                  <a:pt x="208960" y="199875"/>
                </a:lnTo>
                <a:lnTo>
                  <a:pt x="219612" y="192043"/>
                </a:lnTo>
                <a:lnTo>
                  <a:pt x="223371" y="187344"/>
                </a:lnTo>
                <a:lnTo>
                  <a:pt x="224311" y="184837"/>
                </a:lnTo>
                <a:lnTo>
                  <a:pt x="224311" y="181391"/>
                </a:lnTo>
                <a:lnTo>
                  <a:pt x="223058" y="177005"/>
                </a:lnTo>
                <a:lnTo>
                  <a:pt x="219925" y="172933"/>
                </a:lnTo>
                <a:lnTo>
                  <a:pt x="215539" y="169800"/>
                </a:lnTo>
                <a:lnTo>
                  <a:pt x="208647" y="168233"/>
                </a:lnTo>
                <a:lnTo>
                  <a:pt x="194236" y="166980"/>
                </a:lnTo>
                <a:lnTo>
                  <a:pt x="187030" y="164787"/>
                </a:lnTo>
                <a:lnTo>
                  <a:pt x="179198" y="160088"/>
                </a:lnTo>
                <a:lnTo>
                  <a:pt x="170740" y="153196"/>
                </a:lnTo>
                <a:lnTo>
                  <a:pt x="159775" y="146304"/>
                </a:lnTo>
                <a:lnTo>
                  <a:pt x="135652" y="139098"/>
                </a:lnTo>
                <a:lnTo>
                  <a:pt x="117481" y="129699"/>
                </a:lnTo>
                <a:lnTo>
                  <a:pt x="90226" y="110902"/>
                </a:lnTo>
                <a:lnTo>
                  <a:pt x="0" y="33835"/>
                </a:lnTo>
                <a:lnTo>
                  <a:pt x="8459" y="25376"/>
                </a:lnTo>
                <a:lnTo>
                  <a:pt x="12845" y="25063"/>
                </a:lnTo>
                <a:lnTo>
                  <a:pt x="18484" y="25689"/>
                </a:lnTo>
                <a:lnTo>
                  <a:pt x="25063" y="29449"/>
                </a:lnTo>
                <a:lnTo>
                  <a:pt x="48246" y="48559"/>
                </a:lnTo>
                <a:lnTo>
                  <a:pt x="56078" y="53258"/>
                </a:lnTo>
                <a:lnTo>
                  <a:pt x="64850" y="54511"/>
                </a:lnTo>
                <a:lnTo>
                  <a:pt x="69862" y="52632"/>
                </a:lnTo>
                <a:lnTo>
                  <a:pt x="73622" y="48246"/>
                </a:lnTo>
                <a:lnTo>
                  <a:pt x="74562" y="41354"/>
                </a:lnTo>
                <a:lnTo>
                  <a:pt x="73622" y="33521"/>
                </a:lnTo>
                <a:lnTo>
                  <a:pt x="72055" y="26003"/>
                </a:lnTo>
                <a:lnTo>
                  <a:pt x="69549" y="19424"/>
                </a:lnTo>
                <a:lnTo>
                  <a:pt x="68922" y="15664"/>
                </a:lnTo>
                <a:lnTo>
                  <a:pt x="69549" y="12845"/>
                </a:lnTo>
                <a:lnTo>
                  <a:pt x="72682" y="10025"/>
                </a:lnTo>
                <a:lnTo>
                  <a:pt x="86780" y="1566"/>
                </a:lnTo>
                <a:lnTo>
                  <a:pt x="92105" y="0"/>
                </a:lnTo>
                <a:lnTo>
                  <a:pt x="96805" y="0"/>
                </a:lnTo>
                <a:lnTo>
                  <a:pt x="112156" y="7832"/>
                </a:lnTo>
                <a:lnTo>
                  <a:pt x="126880" y="10025"/>
                </a:lnTo>
                <a:close/>
              </a:path>
            </a:pathLst>
          </a:custGeom>
          <a:solidFill>
            <a:srgbClr val="D424CC"/>
          </a:solidFill>
          <a:ln w="12700" cap="rnd">
            <a:solidFill>
              <a:schemeClr val="bg1"/>
            </a:solidFill>
            <a:prstDash val="solid"/>
            <a:round/>
          </a:ln>
        </p:spPr>
        <p:txBody>
          <a:bodyPr rtlCol="0" anchor="ctr"/>
          <a:lstStyle/>
          <a:p>
            <a:endParaRPr lang="vi-VN"/>
          </a:p>
        </p:txBody>
      </p:sp>
      <p:sp>
        <p:nvSpPr>
          <p:cNvPr id="27" name="Freeform: Shape 26">
            <a:extLst>
              <a:ext uri="{FF2B5EF4-FFF2-40B4-BE49-F238E27FC236}">
                <a16:creationId xmlns:a16="http://schemas.microsoft.com/office/drawing/2014/main" id="{8F7D1287-1200-ED1B-4B50-64A0C6DDEC6A}"/>
              </a:ext>
            </a:extLst>
          </p:cNvPr>
          <p:cNvSpPr/>
          <p:nvPr/>
        </p:nvSpPr>
        <p:spPr>
          <a:xfrm>
            <a:off x="1996183" y="1442234"/>
            <a:ext cx="169486" cy="171052"/>
          </a:xfrm>
          <a:custGeom>
            <a:avLst/>
            <a:gdLst>
              <a:gd name="connsiteX0" fmla="*/ 138785 w 169486"/>
              <a:gd name="connsiteY0" fmla="*/ 36967 h 171052"/>
              <a:gd name="connsiteX1" fmla="*/ 144424 w 169486"/>
              <a:gd name="connsiteY1" fmla="*/ 40100 h 171052"/>
              <a:gd name="connsiteX2" fmla="*/ 145364 w 169486"/>
              <a:gd name="connsiteY2" fmla="*/ 43860 h 171052"/>
              <a:gd name="connsiteX3" fmla="*/ 146304 w 169486"/>
              <a:gd name="connsiteY3" fmla="*/ 56391 h 171052"/>
              <a:gd name="connsiteX4" fmla="*/ 149123 w 169486"/>
              <a:gd name="connsiteY4" fmla="*/ 62657 h 171052"/>
              <a:gd name="connsiteX5" fmla="*/ 158522 w 169486"/>
              <a:gd name="connsiteY5" fmla="*/ 70489 h 171052"/>
              <a:gd name="connsiteX6" fmla="*/ 162281 w 169486"/>
              <a:gd name="connsiteY6" fmla="*/ 75815 h 171052"/>
              <a:gd name="connsiteX7" fmla="*/ 164161 w 169486"/>
              <a:gd name="connsiteY7" fmla="*/ 82080 h 171052"/>
              <a:gd name="connsiteX8" fmla="*/ 166667 w 169486"/>
              <a:gd name="connsiteY8" fmla="*/ 95238 h 171052"/>
              <a:gd name="connsiteX9" fmla="*/ 169486 w 169486"/>
              <a:gd name="connsiteY9" fmla="*/ 100877 h 171052"/>
              <a:gd name="connsiteX10" fmla="*/ 156642 w 169486"/>
              <a:gd name="connsiteY10" fmla="*/ 102444 h 171052"/>
              <a:gd name="connsiteX11" fmla="*/ 150376 w 169486"/>
              <a:gd name="connsiteY11" fmla="*/ 101817 h 171052"/>
              <a:gd name="connsiteX12" fmla="*/ 134712 w 169486"/>
              <a:gd name="connsiteY12" fmla="*/ 104323 h 171052"/>
              <a:gd name="connsiteX13" fmla="*/ 128446 w 169486"/>
              <a:gd name="connsiteY13" fmla="*/ 103384 h 171052"/>
              <a:gd name="connsiteX14" fmla="*/ 121241 w 169486"/>
              <a:gd name="connsiteY14" fmla="*/ 104323 h 171052"/>
              <a:gd name="connsiteX15" fmla="*/ 114975 w 169486"/>
              <a:gd name="connsiteY15" fmla="*/ 108709 h 171052"/>
              <a:gd name="connsiteX16" fmla="*/ 108083 w 169486"/>
              <a:gd name="connsiteY16" fmla="*/ 121241 h 171052"/>
              <a:gd name="connsiteX17" fmla="*/ 105263 w 169486"/>
              <a:gd name="connsiteY17" fmla="*/ 130013 h 171052"/>
              <a:gd name="connsiteX18" fmla="*/ 102130 w 169486"/>
              <a:gd name="connsiteY18" fmla="*/ 136592 h 171052"/>
              <a:gd name="connsiteX19" fmla="*/ 97118 w 169486"/>
              <a:gd name="connsiteY19" fmla="*/ 139725 h 171052"/>
              <a:gd name="connsiteX20" fmla="*/ 93045 w 169486"/>
              <a:gd name="connsiteY20" fmla="*/ 140038 h 171052"/>
              <a:gd name="connsiteX21" fmla="*/ 90539 w 169486"/>
              <a:gd name="connsiteY21" fmla="*/ 138158 h 171052"/>
              <a:gd name="connsiteX22" fmla="*/ 87719 w 169486"/>
              <a:gd name="connsiteY22" fmla="*/ 131266 h 171052"/>
              <a:gd name="connsiteX23" fmla="*/ 85526 w 169486"/>
              <a:gd name="connsiteY23" fmla="*/ 129699 h 171052"/>
              <a:gd name="connsiteX24" fmla="*/ 82080 w 169486"/>
              <a:gd name="connsiteY24" fmla="*/ 130326 h 171052"/>
              <a:gd name="connsiteX25" fmla="*/ 77694 w 169486"/>
              <a:gd name="connsiteY25" fmla="*/ 133459 h 171052"/>
              <a:gd name="connsiteX26" fmla="*/ 70802 w 169486"/>
              <a:gd name="connsiteY26" fmla="*/ 146303 h 171052"/>
              <a:gd name="connsiteX27" fmla="*/ 70175 w 169486"/>
              <a:gd name="connsiteY27" fmla="*/ 171053 h 171052"/>
              <a:gd name="connsiteX28" fmla="*/ 49499 w 169486"/>
              <a:gd name="connsiteY28" fmla="*/ 159148 h 171052"/>
              <a:gd name="connsiteX29" fmla="*/ 31955 w 169486"/>
              <a:gd name="connsiteY29" fmla="*/ 144737 h 171052"/>
              <a:gd name="connsiteX30" fmla="*/ 23496 w 169486"/>
              <a:gd name="connsiteY30" fmla="*/ 133459 h 171052"/>
              <a:gd name="connsiteX31" fmla="*/ 9712 w 169486"/>
              <a:gd name="connsiteY31" fmla="*/ 99938 h 171052"/>
              <a:gd name="connsiteX32" fmla="*/ 0 w 169486"/>
              <a:gd name="connsiteY32" fmla="*/ 65790 h 171052"/>
              <a:gd name="connsiteX33" fmla="*/ 10025 w 169486"/>
              <a:gd name="connsiteY33" fmla="*/ 41667 h 171052"/>
              <a:gd name="connsiteX34" fmla="*/ 13158 w 169486"/>
              <a:gd name="connsiteY34" fmla="*/ 29762 h 171052"/>
              <a:gd name="connsiteX35" fmla="*/ 16917 w 169486"/>
              <a:gd name="connsiteY35" fmla="*/ 24123 h 171052"/>
              <a:gd name="connsiteX36" fmla="*/ 19737 w 169486"/>
              <a:gd name="connsiteY36" fmla="*/ 22556 h 171052"/>
              <a:gd name="connsiteX37" fmla="*/ 22243 w 169486"/>
              <a:gd name="connsiteY37" fmla="*/ 24436 h 171052"/>
              <a:gd name="connsiteX38" fmla="*/ 27256 w 169486"/>
              <a:gd name="connsiteY38" fmla="*/ 25689 h 171052"/>
              <a:gd name="connsiteX39" fmla="*/ 33835 w 169486"/>
              <a:gd name="connsiteY39" fmla="*/ 25689 h 171052"/>
              <a:gd name="connsiteX40" fmla="*/ 57331 w 169486"/>
              <a:gd name="connsiteY40" fmla="*/ 15664 h 171052"/>
              <a:gd name="connsiteX41" fmla="*/ 71742 w 169486"/>
              <a:gd name="connsiteY41" fmla="*/ 17231 h 171052"/>
              <a:gd name="connsiteX42" fmla="*/ 81140 w 169486"/>
              <a:gd name="connsiteY42" fmla="*/ 14724 h 171052"/>
              <a:gd name="connsiteX43" fmla="*/ 85526 w 169486"/>
              <a:gd name="connsiteY43" fmla="*/ 11591 h 171052"/>
              <a:gd name="connsiteX44" fmla="*/ 93985 w 169486"/>
              <a:gd name="connsiteY44" fmla="*/ 0 h 171052"/>
              <a:gd name="connsiteX45" fmla="*/ 99624 w 169486"/>
              <a:gd name="connsiteY45" fmla="*/ 313 h 171052"/>
              <a:gd name="connsiteX46" fmla="*/ 103697 w 169486"/>
              <a:gd name="connsiteY46" fmla="*/ 2193 h 171052"/>
              <a:gd name="connsiteX47" fmla="*/ 104950 w 169486"/>
              <a:gd name="connsiteY47" fmla="*/ 5013 h 171052"/>
              <a:gd name="connsiteX48" fmla="*/ 102757 w 169486"/>
              <a:gd name="connsiteY48" fmla="*/ 12845 h 171052"/>
              <a:gd name="connsiteX49" fmla="*/ 101817 w 169486"/>
              <a:gd name="connsiteY49" fmla="*/ 17857 h 171052"/>
              <a:gd name="connsiteX50" fmla="*/ 102444 w 169486"/>
              <a:gd name="connsiteY50" fmla="*/ 22556 h 171052"/>
              <a:gd name="connsiteX51" fmla="*/ 104323 w 169486"/>
              <a:gd name="connsiteY51" fmla="*/ 26942 h 171052"/>
              <a:gd name="connsiteX52" fmla="*/ 113722 w 169486"/>
              <a:gd name="connsiteY52" fmla="*/ 41353 h 171052"/>
              <a:gd name="connsiteX53" fmla="*/ 116228 w 169486"/>
              <a:gd name="connsiteY53" fmla="*/ 43860 h 171052"/>
              <a:gd name="connsiteX54" fmla="*/ 123434 w 169486"/>
              <a:gd name="connsiteY54" fmla="*/ 44486 h 171052"/>
              <a:gd name="connsiteX55" fmla="*/ 138785 w 169486"/>
              <a:gd name="connsiteY55" fmla="*/ 36967 h 17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9486" h="171052">
                <a:moveTo>
                  <a:pt x="138785" y="36967"/>
                </a:moveTo>
                <a:lnTo>
                  <a:pt x="144424" y="40100"/>
                </a:lnTo>
                <a:lnTo>
                  <a:pt x="145364" y="43860"/>
                </a:lnTo>
                <a:lnTo>
                  <a:pt x="146304" y="56391"/>
                </a:lnTo>
                <a:lnTo>
                  <a:pt x="149123" y="62657"/>
                </a:lnTo>
                <a:lnTo>
                  <a:pt x="158522" y="70489"/>
                </a:lnTo>
                <a:lnTo>
                  <a:pt x="162281" y="75815"/>
                </a:lnTo>
                <a:lnTo>
                  <a:pt x="164161" y="82080"/>
                </a:lnTo>
                <a:lnTo>
                  <a:pt x="166667" y="95238"/>
                </a:lnTo>
                <a:lnTo>
                  <a:pt x="169486" y="100877"/>
                </a:lnTo>
                <a:lnTo>
                  <a:pt x="156642" y="102444"/>
                </a:lnTo>
                <a:lnTo>
                  <a:pt x="150376" y="101817"/>
                </a:lnTo>
                <a:lnTo>
                  <a:pt x="134712" y="104323"/>
                </a:lnTo>
                <a:lnTo>
                  <a:pt x="128446" y="103384"/>
                </a:lnTo>
                <a:lnTo>
                  <a:pt x="121241" y="104323"/>
                </a:lnTo>
                <a:lnTo>
                  <a:pt x="114975" y="108709"/>
                </a:lnTo>
                <a:lnTo>
                  <a:pt x="108083" y="121241"/>
                </a:lnTo>
                <a:lnTo>
                  <a:pt x="105263" y="130013"/>
                </a:lnTo>
                <a:lnTo>
                  <a:pt x="102130" y="136592"/>
                </a:lnTo>
                <a:lnTo>
                  <a:pt x="97118" y="139725"/>
                </a:lnTo>
                <a:lnTo>
                  <a:pt x="93045" y="140038"/>
                </a:lnTo>
                <a:lnTo>
                  <a:pt x="90539" y="138158"/>
                </a:lnTo>
                <a:lnTo>
                  <a:pt x="87719" y="131266"/>
                </a:lnTo>
                <a:lnTo>
                  <a:pt x="85526" y="129699"/>
                </a:lnTo>
                <a:lnTo>
                  <a:pt x="82080" y="130326"/>
                </a:lnTo>
                <a:lnTo>
                  <a:pt x="77694" y="133459"/>
                </a:lnTo>
                <a:lnTo>
                  <a:pt x="70802" y="146303"/>
                </a:lnTo>
                <a:lnTo>
                  <a:pt x="70175" y="171053"/>
                </a:lnTo>
                <a:lnTo>
                  <a:pt x="49499" y="159148"/>
                </a:lnTo>
                <a:lnTo>
                  <a:pt x="31955" y="144737"/>
                </a:lnTo>
                <a:lnTo>
                  <a:pt x="23496" y="133459"/>
                </a:lnTo>
                <a:lnTo>
                  <a:pt x="9712" y="99938"/>
                </a:lnTo>
                <a:lnTo>
                  <a:pt x="0" y="65790"/>
                </a:lnTo>
                <a:lnTo>
                  <a:pt x="10025" y="41667"/>
                </a:lnTo>
                <a:lnTo>
                  <a:pt x="13158" y="29762"/>
                </a:lnTo>
                <a:lnTo>
                  <a:pt x="16917" y="24123"/>
                </a:lnTo>
                <a:lnTo>
                  <a:pt x="19737" y="22556"/>
                </a:lnTo>
                <a:lnTo>
                  <a:pt x="22243" y="24436"/>
                </a:lnTo>
                <a:lnTo>
                  <a:pt x="27256" y="25689"/>
                </a:lnTo>
                <a:lnTo>
                  <a:pt x="33835" y="25689"/>
                </a:lnTo>
                <a:lnTo>
                  <a:pt x="57331" y="15664"/>
                </a:lnTo>
                <a:lnTo>
                  <a:pt x="71742" y="17231"/>
                </a:lnTo>
                <a:lnTo>
                  <a:pt x="81140" y="14724"/>
                </a:lnTo>
                <a:lnTo>
                  <a:pt x="85526" y="11591"/>
                </a:lnTo>
                <a:lnTo>
                  <a:pt x="93985" y="0"/>
                </a:lnTo>
                <a:lnTo>
                  <a:pt x="99624" y="313"/>
                </a:lnTo>
                <a:lnTo>
                  <a:pt x="103697" y="2193"/>
                </a:lnTo>
                <a:lnTo>
                  <a:pt x="104950" y="5013"/>
                </a:lnTo>
                <a:lnTo>
                  <a:pt x="102757" y="12845"/>
                </a:lnTo>
                <a:lnTo>
                  <a:pt x="101817" y="17857"/>
                </a:lnTo>
                <a:lnTo>
                  <a:pt x="102444" y="22556"/>
                </a:lnTo>
                <a:lnTo>
                  <a:pt x="104323" y="26942"/>
                </a:lnTo>
                <a:lnTo>
                  <a:pt x="113722" y="41353"/>
                </a:lnTo>
                <a:lnTo>
                  <a:pt x="116228" y="43860"/>
                </a:lnTo>
                <a:lnTo>
                  <a:pt x="123434" y="44486"/>
                </a:lnTo>
                <a:lnTo>
                  <a:pt x="138785" y="36967"/>
                </a:lnTo>
                <a:close/>
              </a:path>
            </a:pathLst>
          </a:custGeom>
          <a:solidFill>
            <a:srgbClr val="F26B06"/>
          </a:solidFill>
          <a:ln w="12700" cap="rnd">
            <a:solidFill>
              <a:schemeClr val="bg1"/>
            </a:solidFill>
            <a:prstDash val="solid"/>
            <a:round/>
          </a:ln>
        </p:spPr>
        <p:txBody>
          <a:bodyPr rtlCol="0" anchor="ctr"/>
          <a:lstStyle/>
          <a:p>
            <a:endParaRPr lang="vi-VN"/>
          </a:p>
        </p:txBody>
      </p:sp>
      <p:sp>
        <p:nvSpPr>
          <p:cNvPr id="28" name="Freeform: Shape 27">
            <a:extLst>
              <a:ext uri="{FF2B5EF4-FFF2-40B4-BE49-F238E27FC236}">
                <a16:creationId xmlns:a16="http://schemas.microsoft.com/office/drawing/2014/main" id="{645E2713-178C-F591-DA26-84AEB10C8EA7}"/>
              </a:ext>
            </a:extLst>
          </p:cNvPr>
          <p:cNvSpPr/>
          <p:nvPr/>
        </p:nvSpPr>
        <p:spPr>
          <a:xfrm>
            <a:off x="2066358" y="1543112"/>
            <a:ext cx="264098" cy="238409"/>
          </a:xfrm>
          <a:custGeom>
            <a:avLst/>
            <a:gdLst>
              <a:gd name="connsiteX0" fmla="*/ 234650 w 264098"/>
              <a:gd name="connsiteY0" fmla="*/ 86466 h 238409"/>
              <a:gd name="connsiteX1" fmla="*/ 235589 w 264098"/>
              <a:gd name="connsiteY1" fmla="*/ 87719 h 238409"/>
              <a:gd name="connsiteX2" fmla="*/ 239036 w 264098"/>
              <a:gd name="connsiteY2" fmla="*/ 89286 h 238409"/>
              <a:gd name="connsiteX3" fmla="*/ 242169 w 264098"/>
              <a:gd name="connsiteY3" fmla="*/ 87406 h 238409"/>
              <a:gd name="connsiteX4" fmla="*/ 244048 w 264098"/>
              <a:gd name="connsiteY4" fmla="*/ 83020 h 238409"/>
              <a:gd name="connsiteX5" fmla="*/ 254073 w 264098"/>
              <a:gd name="connsiteY5" fmla="*/ 90539 h 238409"/>
              <a:gd name="connsiteX6" fmla="*/ 255953 w 264098"/>
              <a:gd name="connsiteY6" fmla="*/ 92732 h 238409"/>
              <a:gd name="connsiteX7" fmla="*/ 257206 w 264098"/>
              <a:gd name="connsiteY7" fmla="*/ 96805 h 238409"/>
              <a:gd name="connsiteX8" fmla="*/ 261592 w 264098"/>
              <a:gd name="connsiteY8" fmla="*/ 104324 h 238409"/>
              <a:gd name="connsiteX9" fmla="*/ 264098 w 264098"/>
              <a:gd name="connsiteY9" fmla="*/ 110903 h 238409"/>
              <a:gd name="connsiteX10" fmla="*/ 263158 w 264098"/>
              <a:gd name="connsiteY10" fmla="*/ 117481 h 238409"/>
              <a:gd name="connsiteX11" fmla="*/ 256580 w 264098"/>
              <a:gd name="connsiteY11" fmla="*/ 120928 h 238409"/>
              <a:gd name="connsiteX12" fmla="*/ 250940 w 264098"/>
              <a:gd name="connsiteY12" fmla="*/ 120301 h 238409"/>
              <a:gd name="connsiteX13" fmla="*/ 245928 w 264098"/>
              <a:gd name="connsiteY13" fmla="*/ 121867 h 238409"/>
              <a:gd name="connsiteX14" fmla="*/ 235589 w 264098"/>
              <a:gd name="connsiteY14" fmla="*/ 124374 h 238409"/>
              <a:gd name="connsiteX15" fmla="*/ 222118 w 264098"/>
              <a:gd name="connsiteY15" fmla="*/ 125314 h 238409"/>
              <a:gd name="connsiteX16" fmla="*/ 216479 w 264098"/>
              <a:gd name="connsiteY16" fmla="*/ 126567 h 238409"/>
              <a:gd name="connsiteX17" fmla="*/ 188910 w 264098"/>
              <a:gd name="connsiteY17" fmla="*/ 130013 h 238409"/>
              <a:gd name="connsiteX18" fmla="*/ 188910 w 264098"/>
              <a:gd name="connsiteY18" fmla="*/ 126567 h 238409"/>
              <a:gd name="connsiteX19" fmla="*/ 191730 w 264098"/>
              <a:gd name="connsiteY19" fmla="*/ 126567 h 238409"/>
              <a:gd name="connsiteX20" fmla="*/ 191730 w 264098"/>
              <a:gd name="connsiteY20" fmla="*/ 123747 h 238409"/>
              <a:gd name="connsiteX21" fmla="*/ 186717 w 264098"/>
              <a:gd name="connsiteY21" fmla="*/ 124687 h 238409"/>
              <a:gd name="connsiteX22" fmla="*/ 182645 w 264098"/>
              <a:gd name="connsiteY22" fmla="*/ 126567 h 238409"/>
              <a:gd name="connsiteX23" fmla="*/ 182645 w 264098"/>
              <a:gd name="connsiteY23" fmla="*/ 130013 h 238409"/>
              <a:gd name="connsiteX24" fmla="*/ 185777 w 264098"/>
              <a:gd name="connsiteY24" fmla="*/ 133146 h 238409"/>
              <a:gd name="connsiteX25" fmla="*/ 182958 w 264098"/>
              <a:gd name="connsiteY25" fmla="*/ 135652 h 238409"/>
              <a:gd name="connsiteX26" fmla="*/ 173873 w 264098"/>
              <a:gd name="connsiteY26" fmla="*/ 139411 h 238409"/>
              <a:gd name="connsiteX27" fmla="*/ 171053 w 264098"/>
              <a:gd name="connsiteY27" fmla="*/ 142544 h 238409"/>
              <a:gd name="connsiteX28" fmla="*/ 165414 w 264098"/>
              <a:gd name="connsiteY28" fmla="*/ 154762 h 238409"/>
              <a:gd name="connsiteX29" fmla="*/ 150690 w 264098"/>
              <a:gd name="connsiteY29" fmla="*/ 173559 h 238409"/>
              <a:gd name="connsiteX30" fmla="*/ 141291 w 264098"/>
              <a:gd name="connsiteY30" fmla="*/ 179825 h 238409"/>
              <a:gd name="connsiteX31" fmla="*/ 130953 w 264098"/>
              <a:gd name="connsiteY31" fmla="*/ 194863 h 238409"/>
              <a:gd name="connsiteX32" fmla="*/ 121241 w 264098"/>
              <a:gd name="connsiteY32" fmla="*/ 200815 h 238409"/>
              <a:gd name="connsiteX33" fmla="*/ 110903 w 264098"/>
              <a:gd name="connsiteY33" fmla="*/ 213033 h 238409"/>
              <a:gd name="connsiteX34" fmla="*/ 104637 w 264098"/>
              <a:gd name="connsiteY34" fmla="*/ 216792 h 238409"/>
              <a:gd name="connsiteX35" fmla="*/ 108710 w 264098"/>
              <a:gd name="connsiteY35" fmla="*/ 206767 h 238409"/>
              <a:gd name="connsiteX36" fmla="*/ 110276 w 264098"/>
              <a:gd name="connsiteY36" fmla="*/ 204574 h 238409"/>
              <a:gd name="connsiteX37" fmla="*/ 107143 w 264098"/>
              <a:gd name="connsiteY37" fmla="*/ 201128 h 238409"/>
              <a:gd name="connsiteX38" fmla="*/ 104010 w 264098"/>
              <a:gd name="connsiteY38" fmla="*/ 207394 h 238409"/>
              <a:gd name="connsiteX39" fmla="*/ 98998 w 264098"/>
              <a:gd name="connsiteY39" fmla="*/ 220865 h 238409"/>
              <a:gd name="connsiteX40" fmla="*/ 95552 w 264098"/>
              <a:gd name="connsiteY40" fmla="*/ 226191 h 238409"/>
              <a:gd name="connsiteX41" fmla="*/ 89286 w 264098"/>
              <a:gd name="connsiteY41" fmla="*/ 229950 h 238409"/>
              <a:gd name="connsiteX42" fmla="*/ 73622 w 264098"/>
              <a:gd name="connsiteY42" fmla="*/ 234023 h 238409"/>
              <a:gd name="connsiteX43" fmla="*/ 66416 w 264098"/>
              <a:gd name="connsiteY43" fmla="*/ 238409 h 238409"/>
              <a:gd name="connsiteX44" fmla="*/ 63910 w 264098"/>
              <a:gd name="connsiteY44" fmla="*/ 231830 h 238409"/>
              <a:gd name="connsiteX45" fmla="*/ 65163 w 264098"/>
              <a:gd name="connsiteY45" fmla="*/ 224311 h 238409"/>
              <a:gd name="connsiteX46" fmla="*/ 67983 w 264098"/>
              <a:gd name="connsiteY46" fmla="*/ 216479 h 238409"/>
              <a:gd name="connsiteX47" fmla="*/ 69236 w 264098"/>
              <a:gd name="connsiteY47" fmla="*/ 207394 h 238409"/>
              <a:gd name="connsiteX48" fmla="*/ 85527 w 264098"/>
              <a:gd name="connsiteY48" fmla="*/ 165101 h 238409"/>
              <a:gd name="connsiteX49" fmla="*/ 89912 w 264098"/>
              <a:gd name="connsiteY49" fmla="*/ 143797 h 238409"/>
              <a:gd name="connsiteX50" fmla="*/ 89599 w 264098"/>
              <a:gd name="connsiteY50" fmla="*/ 136592 h 238409"/>
              <a:gd name="connsiteX51" fmla="*/ 88659 w 264098"/>
              <a:gd name="connsiteY51" fmla="*/ 130013 h 238409"/>
              <a:gd name="connsiteX52" fmla="*/ 86780 w 264098"/>
              <a:gd name="connsiteY52" fmla="*/ 124060 h 238409"/>
              <a:gd name="connsiteX53" fmla="*/ 84273 w 264098"/>
              <a:gd name="connsiteY53" fmla="*/ 120614 h 238409"/>
              <a:gd name="connsiteX54" fmla="*/ 81454 w 264098"/>
              <a:gd name="connsiteY54" fmla="*/ 118735 h 238409"/>
              <a:gd name="connsiteX55" fmla="*/ 71115 w 264098"/>
              <a:gd name="connsiteY55" fmla="*/ 117168 h 238409"/>
              <a:gd name="connsiteX56" fmla="*/ 66416 w 264098"/>
              <a:gd name="connsiteY56" fmla="*/ 114349 h 238409"/>
              <a:gd name="connsiteX57" fmla="*/ 64223 w 264098"/>
              <a:gd name="connsiteY57" fmla="*/ 111216 h 238409"/>
              <a:gd name="connsiteX58" fmla="*/ 60777 w 264098"/>
              <a:gd name="connsiteY58" fmla="*/ 108396 h 238409"/>
              <a:gd name="connsiteX59" fmla="*/ 55765 w 264098"/>
              <a:gd name="connsiteY59" fmla="*/ 109023 h 238409"/>
              <a:gd name="connsiteX60" fmla="*/ 49186 w 264098"/>
              <a:gd name="connsiteY60" fmla="*/ 112782 h 238409"/>
              <a:gd name="connsiteX61" fmla="*/ 45113 w 264098"/>
              <a:gd name="connsiteY61" fmla="*/ 114035 h 238409"/>
              <a:gd name="connsiteX62" fmla="*/ 41354 w 264098"/>
              <a:gd name="connsiteY62" fmla="*/ 113409 h 238409"/>
              <a:gd name="connsiteX63" fmla="*/ 33208 w 264098"/>
              <a:gd name="connsiteY63" fmla="*/ 105263 h 238409"/>
              <a:gd name="connsiteX64" fmla="*/ 29449 w 264098"/>
              <a:gd name="connsiteY64" fmla="*/ 103070 h 238409"/>
              <a:gd name="connsiteX65" fmla="*/ 17231 w 264098"/>
              <a:gd name="connsiteY65" fmla="*/ 101817 h 238409"/>
              <a:gd name="connsiteX66" fmla="*/ 10965 w 264098"/>
              <a:gd name="connsiteY66" fmla="*/ 99624 h 238409"/>
              <a:gd name="connsiteX67" fmla="*/ 5326 w 264098"/>
              <a:gd name="connsiteY67" fmla="*/ 94612 h 238409"/>
              <a:gd name="connsiteX68" fmla="*/ 1253 w 264098"/>
              <a:gd name="connsiteY68" fmla="*/ 82080 h 238409"/>
              <a:gd name="connsiteX69" fmla="*/ 0 w 264098"/>
              <a:gd name="connsiteY69" fmla="*/ 70176 h 238409"/>
              <a:gd name="connsiteX70" fmla="*/ 627 w 264098"/>
              <a:gd name="connsiteY70" fmla="*/ 45426 h 238409"/>
              <a:gd name="connsiteX71" fmla="*/ 7519 w 264098"/>
              <a:gd name="connsiteY71" fmla="*/ 32582 h 238409"/>
              <a:gd name="connsiteX72" fmla="*/ 11905 w 264098"/>
              <a:gd name="connsiteY72" fmla="*/ 29449 h 238409"/>
              <a:gd name="connsiteX73" fmla="*/ 15351 w 264098"/>
              <a:gd name="connsiteY73" fmla="*/ 28822 h 238409"/>
              <a:gd name="connsiteX74" fmla="*/ 17544 w 264098"/>
              <a:gd name="connsiteY74" fmla="*/ 30389 h 238409"/>
              <a:gd name="connsiteX75" fmla="*/ 20363 w 264098"/>
              <a:gd name="connsiteY75" fmla="*/ 37281 h 238409"/>
              <a:gd name="connsiteX76" fmla="*/ 22870 w 264098"/>
              <a:gd name="connsiteY76" fmla="*/ 39160 h 238409"/>
              <a:gd name="connsiteX77" fmla="*/ 26943 w 264098"/>
              <a:gd name="connsiteY77" fmla="*/ 38847 h 238409"/>
              <a:gd name="connsiteX78" fmla="*/ 31955 w 264098"/>
              <a:gd name="connsiteY78" fmla="*/ 35714 h 238409"/>
              <a:gd name="connsiteX79" fmla="*/ 35088 w 264098"/>
              <a:gd name="connsiteY79" fmla="*/ 29135 h 238409"/>
              <a:gd name="connsiteX80" fmla="*/ 37907 w 264098"/>
              <a:gd name="connsiteY80" fmla="*/ 20363 h 238409"/>
              <a:gd name="connsiteX81" fmla="*/ 44800 w 264098"/>
              <a:gd name="connsiteY81" fmla="*/ 7832 h 238409"/>
              <a:gd name="connsiteX82" fmla="*/ 51065 w 264098"/>
              <a:gd name="connsiteY82" fmla="*/ 3446 h 238409"/>
              <a:gd name="connsiteX83" fmla="*/ 58271 w 264098"/>
              <a:gd name="connsiteY83" fmla="*/ 2506 h 238409"/>
              <a:gd name="connsiteX84" fmla="*/ 64537 w 264098"/>
              <a:gd name="connsiteY84" fmla="*/ 3446 h 238409"/>
              <a:gd name="connsiteX85" fmla="*/ 80201 w 264098"/>
              <a:gd name="connsiteY85" fmla="*/ 940 h 238409"/>
              <a:gd name="connsiteX86" fmla="*/ 86466 w 264098"/>
              <a:gd name="connsiteY86" fmla="*/ 1566 h 238409"/>
              <a:gd name="connsiteX87" fmla="*/ 99311 w 264098"/>
              <a:gd name="connsiteY87" fmla="*/ 0 h 238409"/>
              <a:gd name="connsiteX88" fmla="*/ 101504 w 264098"/>
              <a:gd name="connsiteY88" fmla="*/ 2193 h 238409"/>
              <a:gd name="connsiteX89" fmla="*/ 109336 w 264098"/>
              <a:gd name="connsiteY89" fmla="*/ 5013 h 238409"/>
              <a:gd name="connsiteX90" fmla="*/ 112156 w 264098"/>
              <a:gd name="connsiteY90" fmla="*/ 7206 h 238409"/>
              <a:gd name="connsiteX91" fmla="*/ 113409 w 264098"/>
              <a:gd name="connsiteY91" fmla="*/ 10338 h 238409"/>
              <a:gd name="connsiteX92" fmla="*/ 113722 w 264098"/>
              <a:gd name="connsiteY92" fmla="*/ 13471 h 238409"/>
              <a:gd name="connsiteX93" fmla="*/ 111842 w 264098"/>
              <a:gd name="connsiteY93" fmla="*/ 23810 h 238409"/>
              <a:gd name="connsiteX94" fmla="*/ 111842 w 264098"/>
              <a:gd name="connsiteY94" fmla="*/ 30389 h 238409"/>
              <a:gd name="connsiteX95" fmla="*/ 114349 w 264098"/>
              <a:gd name="connsiteY95" fmla="*/ 35088 h 238409"/>
              <a:gd name="connsiteX96" fmla="*/ 120301 w 264098"/>
              <a:gd name="connsiteY96" fmla="*/ 36968 h 238409"/>
              <a:gd name="connsiteX97" fmla="*/ 132206 w 264098"/>
              <a:gd name="connsiteY97" fmla="*/ 36341 h 238409"/>
              <a:gd name="connsiteX98" fmla="*/ 136592 w 264098"/>
              <a:gd name="connsiteY98" fmla="*/ 38534 h 238409"/>
              <a:gd name="connsiteX99" fmla="*/ 139725 w 264098"/>
              <a:gd name="connsiteY99" fmla="*/ 44800 h 238409"/>
              <a:gd name="connsiteX100" fmla="*/ 139725 w 264098"/>
              <a:gd name="connsiteY100" fmla="*/ 51065 h 238409"/>
              <a:gd name="connsiteX101" fmla="*/ 137845 w 264098"/>
              <a:gd name="connsiteY101" fmla="*/ 56078 h 238409"/>
              <a:gd name="connsiteX102" fmla="*/ 135025 w 264098"/>
              <a:gd name="connsiteY102" fmla="*/ 60777 h 238409"/>
              <a:gd name="connsiteX103" fmla="*/ 133146 w 264098"/>
              <a:gd name="connsiteY103" fmla="*/ 66730 h 238409"/>
              <a:gd name="connsiteX104" fmla="*/ 134712 w 264098"/>
              <a:gd name="connsiteY104" fmla="*/ 72369 h 238409"/>
              <a:gd name="connsiteX105" fmla="*/ 139098 w 264098"/>
              <a:gd name="connsiteY105" fmla="*/ 73308 h 238409"/>
              <a:gd name="connsiteX106" fmla="*/ 144737 w 264098"/>
              <a:gd name="connsiteY106" fmla="*/ 71115 h 238409"/>
              <a:gd name="connsiteX107" fmla="*/ 149436 w 264098"/>
              <a:gd name="connsiteY107" fmla="*/ 67983 h 238409"/>
              <a:gd name="connsiteX108" fmla="*/ 158208 w 264098"/>
              <a:gd name="connsiteY108" fmla="*/ 59211 h 238409"/>
              <a:gd name="connsiteX109" fmla="*/ 162908 w 264098"/>
              <a:gd name="connsiteY109" fmla="*/ 57018 h 238409"/>
              <a:gd name="connsiteX110" fmla="*/ 169487 w 264098"/>
              <a:gd name="connsiteY110" fmla="*/ 57331 h 238409"/>
              <a:gd name="connsiteX111" fmla="*/ 171680 w 264098"/>
              <a:gd name="connsiteY111" fmla="*/ 61404 h 238409"/>
              <a:gd name="connsiteX112" fmla="*/ 185151 w 264098"/>
              <a:gd name="connsiteY112" fmla="*/ 68296 h 238409"/>
              <a:gd name="connsiteX113" fmla="*/ 188597 w 264098"/>
              <a:gd name="connsiteY113" fmla="*/ 71742 h 238409"/>
              <a:gd name="connsiteX114" fmla="*/ 195176 w 264098"/>
              <a:gd name="connsiteY114" fmla="*/ 79261 h 238409"/>
              <a:gd name="connsiteX115" fmla="*/ 212093 w 264098"/>
              <a:gd name="connsiteY115" fmla="*/ 92419 h 238409"/>
              <a:gd name="connsiteX116" fmla="*/ 217419 w 264098"/>
              <a:gd name="connsiteY116" fmla="*/ 94298 h 238409"/>
              <a:gd name="connsiteX117" fmla="*/ 222745 w 264098"/>
              <a:gd name="connsiteY117" fmla="*/ 94298 h 238409"/>
              <a:gd name="connsiteX118" fmla="*/ 228071 w 264098"/>
              <a:gd name="connsiteY118" fmla="*/ 92732 h 238409"/>
              <a:gd name="connsiteX119" fmla="*/ 234650 w 264098"/>
              <a:gd name="connsiteY119" fmla="*/ 86466 h 23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64098" h="238409">
                <a:moveTo>
                  <a:pt x="234650" y="86466"/>
                </a:moveTo>
                <a:lnTo>
                  <a:pt x="235589" y="87719"/>
                </a:lnTo>
                <a:lnTo>
                  <a:pt x="239036" y="89286"/>
                </a:lnTo>
                <a:lnTo>
                  <a:pt x="242169" y="87406"/>
                </a:lnTo>
                <a:lnTo>
                  <a:pt x="244048" y="83020"/>
                </a:lnTo>
                <a:lnTo>
                  <a:pt x="254073" y="90539"/>
                </a:lnTo>
                <a:lnTo>
                  <a:pt x="255953" y="92732"/>
                </a:lnTo>
                <a:lnTo>
                  <a:pt x="257206" y="96805"/>
                </a:lnTo>
                <a:lnTo>
                  <a:pt x="261592" y="104324"/>
                </a:lnTo>
                <a:lnTo>
                  <a:pt x="264098" y="110903"/>
                </a:lnTo>
                <a:lnTo>
                  <a:pt x="263158" y="117481"/>
                </a:lnTo>
                <a:lnTo>
                  <a:pt x="256580" y="120928"/>
                </a:lnTo>
                <a:lnTo>
                  <a:pt x="250940" y="120301"/>
                </a:lnTo>
                <a:lnTo>
                  <a:pt x="245928" y="121867"/>
                </a:lnTo>
                <a:lnTo>
                  <a:pt x="235589" y="124374"/>
                </a:lnTo>
                <a:lnTo>
                  <a:pt x="222118" y="125314"/>
                </a:lnTo>
                <a:lnTo>
                  <a:pt x="216479" y="126567"/>
                </a:lnTo>
                <a:lnTo>
                  <a:pt x="188910" y="130013"/>
                </a:lnTo>
                <a:lnTo>
                  <a:pt x="188910" y="126567"/>
                </a:lnTo>
                <a:lnTo>
                  <a:pt x="191730" y="126567"/>
                </a:lnTo>
                <a:lnTo>
                  <a:pt x="191730" y="123747"/>
                </a:lnTo>
                <a:lnTo>
                  <a:pt x="186717" y="124687"/>
                </a:lnTo>
                <a:lnTo>
                  <a:pt x="182645" y="126567"/>
                </a:lnTo>
                <a:lnTo>
                  <a:pt x="182645" y="130013"/>
                </a:lnTo>
                <a:lnTo>
                  <a:pt x="185777" y="133146"/>
                </a:lnTo>
                <a:lnTo>
                  <a:pt x="182958" y="135652"/>
                </a:lnTo>
                <a:lnTo>
                  <a:pt x="173873" y="139411"/>
                </a:lnTo>
                <a:lnTo>
                  <a:pt x="171053" y="142544"/>
                </a:lnTo>
                <a:lnTo>
                  <a:pt x="165414" y="154762"/>
                </a:lnTo>
                <a:lnTo>
                  <a:pt x="150690" y="173559"/>
                </a:lnTo>
                <a:lnTo>
                  <a:pt x="141291" y="179825"/>
                </a:lnTo>
                <a:lnTo>
                  <a:pt x="130953" y="194863"/>
                </a:lnTo>
                <a:lnTo>
                  <a:pt x="121241" y="200815"/>
                </a:lnTo>
                <a:lnTo>
                  <a:pt x="110903" y="213033"/>
                </a:lnTo>
                <a:lnTo>
                  <a:pt x="104637" y="216792"/>
                </a:lnTo>
                <a:lnTo>
                  <a:pt x="108710" y="206767"/>
                </a:lnTo>
                <a:lnTo>
                  <a:pt x="110276" y="204574"/>
                </a:lnTo>
                <a:lnTo>
                  <a:pt x="107143" y="201128"/>
                </a:lnTo>
                <a:lnTo>
                  <a:pt x="104010" y="207394"/>
                </a:lnTo>
                <a:lnTo>
                  <a:pt x="98998" y="220865"/>
                </a:lnTo>
                <a:lnTo>
                  <a:pt x="95552" y="226191"/>
                </a:lnTo>
                <a:lnTo>
                  <a:pt x="89286" y="229950"/>
                </a:lnTo>
                <a:lnTo>
                  <a:pt x="73622" y="234023"/>
                </a:lnTo>
                <a:lnTo>
                  <a:pt x="66416" y="238409"/>
                </a:lnTo>
                <a:lnTo>
                  <a:pt x="63910" y="231830"/>
                </a:lnTo>
                <a:lnTo>
                  <a:pt x="65163" y="224311"/>
                </a:lnTo>
                <a:lnTo>
                  <a:pt x="67983" y="216479"/>
                </a:lnTo>
                <a:lnTo>
                  <a:pt x="69236" y="207394"/>
                </a:lnTo>
                <a:lnTo>
                  <a:pt x="85527" y="165101"/>
                </a:lnTo>
                <a:lnTo>
                  <a:pt x="89912" y="143797"/>
                </a:lnTo>
                <a:lnTo>
                  <a:pt x="89599" y="136592"/>
                </a:lnTo>
                <a:lnTo>
                  <a:pt x="88659" y="130013"/>
                </a:lnTo>
                <a:lnTo>
                  <a:pt x="86780" y="124060"/>
                </a:lnTo>
                <a:lnTo>
                  <a:pt x="84273" y="120614"/>
                </a:lnTo>
                <a:lnTo>
                  <a:pt x="81454" y="118735"/>
                </a:lnTo>
                <a:lnTo>
                  <a:pt x="71115" y="117168"/>
                </a:lnTo>
                <a:lnTo>
                  <a:pt x="66416" y="114349"/>
                </a:lnTo>
                <a:lnTo>
                  <a:pt x="64223" y="111216"/>
                </a:lnTo>
                <a:lnTo>
                  <a:pt x="60777" y="108396"/>
                </a:lnTo>
                <a:lnTo>
                  <a:pt x="55765" y="109023"/>
                </a:lnTo>
                <a:lnTo>
                  <a:pt x="49186" y="112782"/>
                </a:lnTo>
                <a:lnTo>
                  <a:pt x="45113" y="114035"/>
                </a:lnTo>
                <a:lnTo>
                  <a:pt x="41354" y="113409"/>
                </a:lnTo>
                <a:lnTo>
                  <a:pt x="33208" y="105263"/>
                </a:lnTo>
                <a:lnTo>
                  <a:pt x="29449" y="103070"/>
                </a:lnTo>
                <a:lnTo>
                  <a:pt x="17231" y="101817"/>
                </a:lnTo>
                <a:lnTo>
                  <a:pt x="10965" y="99624"/>
                </a:lnTo>
                <a:lnTo>
                  <a:pt x="5326" y="94612"/>
                </a:lnTo>
                <a:lnTo>
                  <a:pt x="1253" y="82080"/>
                </a:lnTo>
                <a:lnTo>
                  <a:pt x="0" y="70176"/>
                </a:lnTo>
                <a:lnTo>
                  <a:pt x="627" y="45426"/>
                </a:lnTo>
                <a:lnTo>
                  <a:pt x="7519" y="32582"/>
                </a:lnTo>
                <a:lnTo>
                  <a:pt x="11905" y="29449"/>
                </a:lnTo>
                <a:lnTo>
                  <a:pt x="15351" y="28822"/>
                </a:lnTo>
                <a:lnTo>
                  <a:pt x="17544" y="30389"/>
                </a:lnTo>
                <a:lnTo>
                  <a:pt x="20363" y="37281"/>
                </a:lnTo>
                <a:lnTo>
                  <a:pt x="22870" y="39160"/>
                </a:lnTo>
                <a:lnTo>
                  <a:pt x="26943" y="38847"/>
                </a:lnTo>
                <a:lnTo>
                  <a:pt x="31955" y="35714"/>
                </a:lnTo>
                <a:lnTo>
                  <a:pt x="35088" y="29135"/>
                </a:lnTo>
                <a:lnTo>
                  <a:pt x="37907" y="20363"/>
                </a:lnTo>
                <a:lnTo>
                  <a:pt x="44800" y="7832"/>
                </a:lnTo>
                <a:lnTo>
                  <a:pt x="51065" y="3446"/>
                </a:lnTo>
                <a:lnTo>
                  <a:pt x="58271" y="2506"/>
                </a:lnTo>
                <a:lnTo>
                  <a:pt x="64537" y="3446"/>
                </a:lnTo>
                <a:lnTo>
                  <a:pt x="80201" y="940"/>
                </a:lnTo>
                <a:lnTo>
                  <a:pt x="86466" y="1566"/>
                </a:lnTo>
                <a:lnTo>
                  <a:pt x="99311" y="0"/>
                </a:lnTo>
                <a:lnTo>
                  <a:pt x="101504" y="2193"/>
                </a:lnTo>
                <a:lnTo>
                  <a:pt x="109336" y="5013"/>
                </a:lnTo>
                <a:lnTo>
                  <a:pt x="112156" y="7206"/>
                </a:lnTo>
                <a:lnTo>
                  <a:pt x="113409" y="10338"/>
                </a:lnTo>
                <a:lnTo>
                  <a:pt x="113722" y="13471"/>
                </a:lnTo>
                <a:lnTo>
                  <a:pt x="111842" y="23810"/>
                </a:lnTo>
                <a:lnTo>
                  <a:pt x="111842" y="30389"/>
                </a:lnTo>
                <a:lnTo>
                  <a:pt x="114349" y="35088"/>
                </a:lnTo>
                <a:lnTo>
                  <a:pt x="120301" y="36968"/>
                </a:lnTo>
                <a:lnTo>
                  <a:pt x="132206" y="36341"/>
                </a:lnTo>
                <a:lnTo>
                  <a:pt x="136592" y="38534"/>
                </a:lnTo>
                <a:lnTo>
                  <a:pt x="139725" y="44800"/>
                </a:lnTo>
                <a:lnTo>
                  <a:pt x="139725" y="51065"/>
                </a:lnTo>
                <a:lnTo>
                  <a:pt x="137845" y="56078"/>
                </a:lnTo>
                <a:lnTo>
                  <a:pt x="135025" y="60777"/>
                </a:lnTo>
                <a:lnTo>
                  <a:pt x="133146" y="66730"/>
                </a:lnTo>
                <a:lnTo>
                  <a:pt x="134712" y="72369"/>
                </a:lnTo>
                <a:lnTo>
                  <a:pt x="139098" y="73308"/>
                </a:lnTo>
                <a:lnTo>
                  <a:pt x="144737" y="71115"/>
                </a:lnTo>
                <a:lnTo>
                  <a:pt x="149436" y="67983"/>
                </a:lnTo>
                <a:lnTo>
                  <a:pt x="158208" y="59211"/>
                </a:lnTo>
                <a:lnTo>
                  <a:pt x="162908" y="57018"/>
                </a:lnTo>
                <a:lnTo>
                  <a:pt x="169487" y="57331"/>
                </a:lnTo>
                <a:lnTo>
                  <a:pt x="171680" y="61404"/>
                </a:lnTo>
                <a:lnTo>
                  <a:pt x="185151" y="68296"/>
                </a:lnTo>
                <a:lnTo>
                  <a:pt x="188597" y="71742"/>
                </a:lnTo>
                <a:lnTo>
                  <a:pt x="195176" y="79261"/>
                </a:lnTo>
                <a:lnTo>
                  <a:pt x="212093" y="92419"/>
                </a:lnTo>
                <a:lnTo>
                  <a:pt x="217419" y="94298"/>
                </a:lnTo>
                <a:lnTo>
                  <a:pt x="222745" y="94298"/>
                </a:lnTo>
                <a:lnTo>
                  <a:pt x="228071" y="92732"/>
                </a:lnTo>
                <a:lnTo>
                  <a:pt x="234650" y="86466"/>
                </a:lnTo>
                <a:close/>
              </a:path>
            </a:pathLst>
          </a:custGeom>
          <a:solidFill>
            <a:srgbClr val="29CF29"/>
          </a:solidFill>
          <a:ln w="12700" cap="rnd">
            <a:solidFill>
              <a:schemeClr val="bg1"/>
            </a:solidFill>
            <a:prstDash val="solid"/>
            <a:round/>
          </a:ln>
        </p:spPr>
        <p:txBody>
          <a:bodyPr rtlCol="0" anchor="ctr"/>
          <a:lstStyle/>
          <a:p>
            <a:endParaRPr lang="vi-VN"/>
          </a:p>
        </p:txBody>
      </p:sp>
      <p:sp>
        <p:nvSpPr>
          <p:cNvPr id="29" name="Freeform: Shape 28">
            <a:extLst>
              <a:ext uri="{FF2B5EF4-FFF2-40B4-BE49-F238E27FC236}">
                <a16:creationId xmlns:a16="http://schemas.microsoft.com/office/drawing/2014/main" id="{F8F90F96-E54C-8599-ADD6-6E61D798724A}"/>
              </a:ext>
            </a:extLst>
          </p:cNvPr>
          <p:cNvSpPr/>
          <p:nvPr/>
        </p:nvSpPr>
        <p:spPr>
          <a:xfrm>
            <a:off x="1589227" y="990166"/>
            <a:ext cx="267544" cy="360589"/>
          </a:xfrm>
          <a:custGeom>
            <a:avLst/>
            <a:gdLst>
              <a:gd name="connsiteX0" fmla="*/ 207707 w 267544"/>
              <a:gd name="connsiteY0" fmla="*/ 86780 h 360589"/>
              <a:gd name="connsiteX1" fmla="*/ 218985 w 267544"/>
              <a:gd name="connsiteY1" fmla="*/ 123121 h 360589"/>
              <a:gd name="connsiteX2" fmla="*/ 222432 w 267544"/>
              <a:gd name="connsiteY2" fmla="*/ 126880 h 360589"/>
              <a:gd name="connsiteX3" fmla="*/ 227757 w 267544"/>
              <a:gd name="connsiteY3" fmla="*/ 131266 h 360589"/>
              <a:gd name="connsiteX4" fmla="*/ 232457 w 267544"/>
              <a:gd name="connsiteY4" fmla="*/ 131892 h 360589"/>
              <a:gd name="connsiteX5" fmla="*/ 239662 w 267544"/>
              <a:gd name="connsiteY5" fmla="*/ 135025 h 360589"/>
              <a:gd name="connsiteX6" fmla="*/ 243108 w 267544"/>
              <a:gd name="connsiteY6" fmla="*/ 140038 h 360589"/>
              <a:gd name="connsiteX7" fmla="*/ 250940 w 267544"/>
              <a:gd name="connsiteY7" fmla="*/ 156642 h 360589"/>
              <a:gd name="connsiteX8" fmla="*/ 264725 w 267544"/>
              <a:gd name="connsiteY8" fmla="*/ 173872 h 360589"/>
              <a:gd name="connsiteX9" fmla="*/ 267231 w 267544"/>
              <a:gd name="connsiteY9" fmla="*/ 179512 h 360589"/>
              <a:gd name="connsiteX10" fmla="*/ 267544 w 267544"/>
              <a:gd name="connsiteY10" fmla="*/ 184524 h 360589"/>
              <a:gd name="connsiteX11" fmla="*/ 262532 w 267544"/>
              <a:gd name="connsiteY11" fmla="*/ 191103 h 360589"/>
              <a:gd name="connsiteX12" fmla="*/ 255326 w 267544"/>
              <a:gd name="connsiteY12" fmla="*/ 195489 h 360589"/>
              <a:gd name="connsiteX13" fmla="*/ 254073 w 267544"/>
              <a:gd name="connsiteY13" fmla="*/ 188284 h 360589"/>
              <a:gd name="connsiteX14" fmla="*/ 249061 w 267544"/>
              <a:gd name="connsiteY14" fmla="*/ 181391 h 360589"/>
              <a:gd name="connsiteX15" fmla="*/ 240915 w 267544"/>
              <a:gd name="connsiteY15" fmla="*/ 179512 h 360589"/>
              <a:gd name="connsiteX16" fmla="*/ 231830 w 267544"/>
              <a:gd name="connsiteY16" fmla="*/ 180451 h 360589"/>
              <a:gd name="connsiteX17" fmla="*/ 223371 w 267544"/>
              <a:gd name="connsiteY17" fmla="*/ 184211 h 360589"/>
              <a:gd name="connsiteX18" fmla="*/ 221178 w 267544"/>
              <a:gd name="connsiteY18" fmla="*/ 188284 h 360589"/>
              <a:gd name="connsiteX19" fmla="*/ 217419 w 267544"/>
              <a:gd name="connsiteY19" fmla="*/ 196742 h 360589"/>
              <a:gd name="connsiteX20" fmla="*/ 218672 w 267544"/>
              <a:gd name="connsiteY20" fmla="*/ 213033 h 360589"/>
              <a:gd name="connsiteX21" fmla="*/ 211780 w 267544"/>
              <a:gd name="connsiteY21" fmla="*/ 220865 h 360589"/>
              <a:gd name="connsiteX22" fmla="*/ 201755 w 267544"/>
              <a:gd name="connsiteY22" fmla="*/ 225878 h 360589"/>
              <a:gd name="connsiteX23" fmla="*/ 193923 w 267544"/>
              <a:gd name="connsiteY23" fmla="*/ 234336 h 360589"/>
              <a:gd name="connsiteX24" fmla="*/ 192670 w 267544"/>
              <a:gd name="connsiteY24" fmla="*/ 243735 h 360589"/>
              <a:gd name="connsiteX25" fmla="*/ 196116 w 267544"/>
              <a:gd name="connsiteY25" fmla="*/ 250940 h 360589"/>
              <a:gd name="connsiteX26" fmla="*/ 200502 w 267544"/>
              <a:gd name="connsiteY26" fmla="*/ 257206 h 360589"/>
              <a:gd name="connsiteX27" fmla="*/ 203008 w 267544"/>
              <a:gd name="connsiteY27" fmla="*/ 263785 h 360589"/>
              <a:gd name="connsiteX28" fmla="*/ 201442 w 267544"/>
              <a:gd name="connsiteY28" fmla="*/ 273810 h 360589"/>
              <a:gd name="connsiteX29" fmla="*/ 194863 w 267544"/>
              <a:gd name="connsiteY29" fmla="*/ 286968 h 360589"/>
              <a:gd name="connsiteX30" fmla="*/ 193923 w 267544"/>
              <a:gd name="connsiteY30" fmla="*/ 296680 h 360589"/>
              <a:gd name="connsiteX31" fmla="*/ 196429 w 267544"/>
              <a:gd name="connsiteY31" fmla="*/ 304199 h 360589"/>
              <a:gd name="connsiteX32" fmla="*/ 203634 w 267544"/>
              <a:gd name="connsiteY32" fmla="*/ 316103 h 360589"/>
              <a:gd name="connsiteX33" fmla="*/ 207081 w 267544"/>
              <a:gd name="connsiteY33" fmla="*/ 321742 h 360589"/>
              <a:gd name="connsiteX34" fmla="*/ 210213 w 267544"/>
              <a:gd name="connsiteY34" fmla="*/ 324875 h 360589"/>
              <a:gd name="connsiteX35" fmla="*/ 213033 w 267544"/>
              <a:gd name="connsiteY35" fmla="*/ 329888 h 360589"/>
              <a:gd name="connsiteX36" fmla="*/ 214286 w 267544"/>
              <a:gd name="connsiteY36" fmla="*/ 341479 h 360589"/>
              <a:gd name="connsiteX37" fmla="*/ 214286 w 267544"/>
              <a:gd name="connsiteY37" fmla="*/ 358397 h 360589"/>
              <a:gd name="connsiteX38" fmla="*/ 207081 w 267544"/>
              <a:gd name="connsiteY38" fmla="*/ 360590 h 360589"/>
              <a:gd name="connsiteX39" fmla="*/ 198622 w 267544"/>
              <a:gd name="connsiteY39" fmla="*/ 359963 h 360589"/>
              <a:gd name="connsiteX40" fmla="*/ 162594 w 267544"/>
              <a:gd name="connsiteY40" fmla="*/ 349625 h 360589"/>
              <a:gd name="connsiteX41" fmla="*/ 155389 w 267544"/>
              <a:gd name="connsiteY41" fmla="*/ 349311 h 360589"/>
              <a:gd name="connsiteX42" fmla="*/ 140665 w 267544"/>
              <a:gd name="connsiteY42" fmla="*/ 350251 h 360589"/>
              <a:gd name="connsiteX43" fmla="*/ 131579 w 267544"/>
              <a:gd name="connsiteY43" fmla="*/ 348685 h 360589"/>
              <a:gd name="connsiteX44" fmla="*/ 121867 w 267544"/>
              <a:gd name="connsiteY44" fmla="*/ 344299 h 360589"/>
              <a:gd name="connsiteX45" fmla="*/ 90539 w 267544"/>
              <a:gd name="connsiteY45" fmla="*/ 317670 h 360589"/>
              <a:gd name="connsiteX46" fmla="*/ 48246 w 267544"/>
              <a:gd name="connsiteY46" fmla="*/ 296993 h 360589"/>
              <a:gd name="connsiteX47" fmla="*/ 42293 w 267544"/>
              <a:gd name="connsiteY47" fmla="*/ 291981 h 360589"/>
              <a:gd name="connsiteX48" fmla="*/ 38847 w 267544"/>
              <a:gd name="connsiteY48" fmla="*/ 288534 h 360589"/>
              <a:gd name="connsiteX49" fmla="*/ 33835 w 267544"/>
              <a:gd name="connsiteY49" fmla="*/ 275377 h 360589"/>
              <a:gd name="connsiteX50" fmla="*/ 28196 w 267544"/>
              <a:gd name="connsiteY50" fmla="*/ 268171 h 360589"/>
              <a:gd name="connsiteX51" fmla="*/ 20990 w 267544"/>
              <a:gd name="connsiteY51" fmla="*/ 262532 h 360589"/>
              <a:gd name="connsiteX52" fmla="*/ 19110 w 267544"/>
              <a:gd name="connsiteY52" fmla="*/ 258772 h 360589"/>
              <a:gd name="connsiteX53" fmla="*/ 18171 w 267544"/>
              <a:gd name="connsiteY53" fmla="*/ 253760 h 360589"/>
              <a:gd name="connsiteX54" fmla="*/ 20050 w 267544"/>
              <a:gd name="connsiteY54" fmla="*/ 228384 h 360589"/>
              <a:gd name="connsiteX55" fmla="*/ 15664 w 267544"/>
              <a:gd name="connsiteY55" fmla="*/ 207394 h 360589"/>
              <a:gd name="connsiteX56" fmla="*/ 0 w 267544"/>
              <a:gd name="connsiteY56" fmla="*/ 171053 h 360589"/>
              <a:gd name="connsiteX57" fmla="*/ 28196 w 267544"/>
              <a:gd name="connsiteY57" fmla="*/ 154762 h 360589"/>
              <a:gd name="connsiteX58" fmla="*/ 33521 w 267544"/>
              <a:gd name="connsiteY58" fmla="*/ 148497 h 360589"/>
              <a:gd name="connsiteX59" fmla="*/ 38534 w 267544"/>
              <a:gd name="connsiteY59" fmla="*/ 140038 h 360589"/>
              <a:gd name="connsiteX60" fmla="*/ 37907 w 267544"/>
              <a:gd name="connsiteY60" fmla="*/ 129700 h 360589"/>
              <a:gd name="connsiteX61" fmla="*/ 28509 w 267544"/>
              <a:gd name="connsiteY61" fmla="*/ 100251 h 360589"/>
              <a:gd name="connsiteX62" fmla="*/ 25063 w 267544"/>
              <a:gd name="connsiteY62" fmla="*/ 82707 h 360589"/>
              <a:gd name="connsiteX63" fmla="*/ 26003 w 267544"/>
              <a:gd name="connsiteY63" fmla="*/ 62657 h 360589"/>
              <a:gd name="connsiteX64" fmla="*/ 31642 w 267544"/>
              <a:gd name="connsiteY64" fmla="*/ 49499 h 360589"/>
              <a:gd name="connsiteX65" fmla="*/ 39474 w 267544"/>
              <a:gd name="connsiteY65" fmla="*/ 38221 h 360589"/>
              <a:gd name="connsiteX66" fmla="*/ 50125 w 267544"/>
              <a:gd name="connsiteY66" fmla="*/ 29135 h 360589"/>
              <a:gd name="connsiteX67" fmla="*/ 60777 w 267544"/>
              <a:gd name="connsiteY67" fmla="*/ 23810 h 360589"/>
              <a:gd name="connsiteX68" fmla="*/ 72055 w 267544"/>
              <a:gd name="connsiteY68" fmla="*/ 19737 h 360589"/>
              <a:gd name="connsiteX69" fmla="*/ 95238 w 267544"/>
              <a:gd name="connsiteY69" fmla="*/ 14411 h 360589"/>
              <a:gd name="connsiteX70" fmla="*/ 103384 w 267544"/>
              <a:gd name="connsiteY70" fmla="*/ 11591 h 360589"/>
              <a:gd name="connsiteX71" fmla="*/ 120301 w 267544"/>
              <a:gd name="connsiteY71" fmla="*/ 0 h 360589"/>
              <a:gd name="connsiteX72" fmla="*/ 147557 w 267544"/>
              <a:gd name="connsiteY72" fmla="*/ 16917 h 360589"/>
              <a:gd name="connsiteX73" fmla="*/ 171993 w 267544"/>
              <a:gd name="connsiteY73" fmla="*/ 39160 h 360589"/>
              <a:gd name="connsiteX74" fmla="*/ 191416 w 267544"/>
              <a:gd name="connsiteY74" fmla="*/ 61717 h 360589"/>
              <a:gd name="connsiteX75" fmla="*/ 207707 w 267544"/>
              <a:gd name="connsiteY75" fmla="*/ 86780 h 36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67544" h="360589">
                <a:moveTo>
                  <a:pt x="207707" y="86780"/>
                </a:moveTo>
                <a:lnTo>
                  <a:pt x="218985" y="123121"/>
                </a:lnTo>
                <a:lnTo>
                  <a:pt x="222432" y="126880"/>
                </a:lnTo>
                <a:lnTo>
                  <a:pt x="227757" y="131266"/>
                </a:lnTo>
                <a:lnTo>
                  <a:pt x="232457" y="131892"/>
                </a:lnTo>
                <a:lnTo>
                  <a:pt x="239662" y="135025"/>
                </a:lnTo>
                <a:lnTo>
                  <a:pt x="243108" y="140038"/>
                </a:lnTo>
                <a:lnTo>
                  <a:pt x="250940" y="156642"/>
                </a:lnTo>
                <a:lnTo>
                  <a:pt x="264725" y="173872"/>
                </a:lnTo>
                <a:lnTo>
                  <a:pt x="267231" y="179512"/>
                </a:lnTo>
                <a:lnTo>
                  <a:pt x="267544" y="184524"/>
                </a:lnTo>
                <a:lnTo>
                  <a:pt x="262532" y="191103"/>
                </a:lnTo>
                <a:lnTo>
                  <a:pt x="255326" y="195489"/>
                </a:lnTo>
                <a:lnTo>
                  <a:pt x="254073" y="188284"/>
                </a:lnTo>
                <a:lnTo>
                  <a:pt x="249061" y="181391"/>
                </a:lnTo>
                <a:lnTo>
                  <a:pt x="240915" y="179512"/>
                </a:lnTo>
                <a:lnTo>
                  <a:pt x="231830" y="180451"/>
                </a:lnTo>
                <a:lnTo>
                  <a:pt x="223371" y="184211"/>
                </a:lnTo>
                <a:lnTo>
                  <a:pt x="221178" y="188284"/>
                </a:lnTo>
                <a:lnTo>
                  <a:pt x="217419" y="196742"/>
                </a:lnTo>
                <a:lnTo>
                  <a:pt x="218672" y="213033"/>
                </a:lnTo>
                <a:lnTo>
                  <a:pt x="211780" y="220865"/>
                </a:lnTo>
                <a:lnTo>
                  <a:pt x="201755" y="225878"/>
                </a:lnTo>
                <a:lnTo>
                  <a:pt x="193923" y="234336"/>
                </a:lnTo>
                <a:lnTo>
                  <a:pt x="192670" y="243735"/>
                </a:lnTo>
                <a:lnTo>
                  <a:pt x="196116" y="250940"/>
                </a:lnTo>
                <a:lnTo>
                  <a:pt x="200502" y="257206"/>
                </a:lnTo>
                <a:lnTo>
                  <a:pt x="203008" y="263785"/>
                </a:lnTo>
                <a:lnTo>
                  <a:pt x="201442" y="273810"/>
                </a:lnTo>
                <a:lnTo>
                  <a:pt x="194863" y="286968"/>
                </a:lnTo>
                <a:lnTo>
                  <a:pt x="193923" y="296680"/>
                </a:lnTo>
                <a:lnTo>
                  <a:pt x="196429" y="304199"/>
                </a:lnTo>
                <a:lnTo>
                  <a:pt x="203634" y="316103"/>
                </a:lnTo>
                <a:lnTo>
                  <a:pt x="207081" y="321742"/>
                </a:lnTo>
                <a:lnTo>
                  <a:pt x="210213" y="324875"/>
                </a:lnTo>
                <a:lnTo>
                  <a:pt x="213033" y="329888"/>
                </a:lnTo>
                <a:lnTo>
                  <a:pt x="214286" y="341479"/>
                </a:lnTo>
                <a:lnTo>
                  <a:pt x="214286" y="358397"/>
                </a:lnTo>
                <a:lnTo>
                  <a:pt x="207081" y="360590"/>
                </a:lnTo>
                <a:lnTo>
                  <a:pt x="198622" y="359963"/>
                </a:lnTo>
                <a:lnTo>
                  <a:pt x="162594" y="349625"/>
                </a:lnTo>
                <a:lnTo>
                  <a:pt x="155389" y="349311"/>
                </a:lnTo>
                <a:lnTo>
                  <a:pt x="140665" y="350251"/>
                </a:lnTo>
                <a:lnTo>
                  <a:pt x="131579" y="348685"/>
                </a:lnTo>
                <a:lnTo>
                  <a:pt x="121867" y="344299"/>
                </a:lnTo>
                <a:lnTo>
                  <a:pt x="90539" y="317670"/>
                </a:lnTo>
                <a:lnTo>
                  <a:pt x="48246" y="296993"/>
                </a:lnTo>
                <a:lnTo>
                  <a:pt x="42293" y="291981"/>
                </a:lnTo>
                <a:lnTo>
                  <a:pt x="38847" y="288534"/>
                </a:lnTo>
                <a:lnTo>
                  <a:pt x="33835" y="275377"/>
                </a:lnTo>
                <a:lnTo>
                  <a:pt x="28196" y="268171"/>
                </a:lnTo>
                <a:lnTo>
                  <a:pt x="20990" y="262532"/>
                </a:lnTo>
                <a:lnTo>
                  <a:pt x="19110" y="258772"/>
                </a:lnTo>
                <a:lnTo>
                  <a:pt x="18171" y="253760"/>
                </a:lnTo>
                <a:lnTo>
                  <a:pt x="20050" y="228384"/>
                </a:lnTo>
                <a:lnTo>
                  <a:pt x="15664" y="207394"/>
                </a:lnTo>
                <a:lnTo>
                  <a:pt x="0" y="171053"/>
                </a:lnTo>
                <a:lnTo>
                  <a:pt x="28196" y="154762"/>
                </a:lnTo>
                <a:lnTo>
                  <a:pt x="33521" y="148497"/>
                </a:lnTo>
                <a:lnTo>
                  <a:pt x="38534" y="140038"/>
                </a:lnTo>
                <a:lnTo>
                  <a:pt x="37907" y="129700"/>
                </a:lnTo>
                <a:lnTo>
                  <a:pt x="28509" y="100251"/>
                </a:lnTo>
                <a:lnTo>
                  <a:pt x="25063" y="82707"/>
                </a:lnTo>
                <a:lnTo>
                  <a:pt x="26003" y="62657"/>
                </a:lnTo>
                <a:lnTo>
                  <a:pt x="31642" y="49499"/>
                </a:lnTo>
                <a:lnTo>
                  <a:pt x="39474" y="38221"/>
                </a:lnTo>
                <a:lnTo>
                  <a:pt x="50125" y="29135"/>
                </a:lnTo>
                <a:lnTo>
                  <a:pt x="60777" y="23810"/>
                </a:lnTo>
                <a:lnTo>
                  <a:pt x="72055" y="19737"/>
                </a:lnTo>
                <a:lnTo>
                  <a:pt x="95238" y="14411"/>
                </a:lnTo>
                <a:lnTo>
                  <a:pt x="103384" y="11591"/>
                </a:lnTo>
                <a:lnTo>
                  <a:pt x="120301" y="0"/>
                </a:lnTo>
                <a:lnTo>
                  <a:pt x="147557" y="16917"/>
                </a:lnTo>
                <a:lnTo>
                  <a:pt x="171993" y="39160"/>
                </a:lnTo>
                <a:lnTo>
                  <a:pt x="191416" y="61717"/>
                </a:lnTo>
                <a:lnTo>
                  <a:pt x="207707" y="86780"/>
                </a:lnTo>
                <a:close/>
              </a:path>
            </a:pathLst>
          </a:custGeom>
          <a:solidFill>
            <a:srgbClr val="29CF29"/>
          </a:solidFill>
          <a:ln w="12700" cap="rnd">
            <a:solidFill>
              <a:schemeClr val="bg1"/>
            </a:solidFill>
            <a:prstDash val="solid"/>
            <a:round/>
          </a:ln>
        </p:spPr>
        <p:txBody>
          <a:bodyPr rtlCol="0" anchor="ctr"/>
          <a:lstStyle/>
          <a:p>
            <a:endParaRPr lang="vi-VN"/>
          </a:p>
        </p:txBody>
      </p:sp>
      <p:sp>
        <p:nvSpPr>
          <p:cNvPr id="30" name="Freeform: Shape 29">
            <a:extLst>
              <a:ext uri="{FF2B5EF4-FFF2-40B4-BE49-F238E27FC236}">
                <a16:creationId xmlns:a16="http://schemas.microsoft.com/office/drawing/2014/main" id="{37599751-7CD6-6C4E-C0DC-23D98AD3265C}"/>
              </a:ext>
            </a:extLst>
          </p:cNvPr>
          <p:cNvSpPr/>
          <p:nvPr/>
        </p:nvSpPr>
        <p:spPr>
          <a:xfrm>
            <a:off x="2053514" y="1022747"/>
            <a:ext cx="486529" cy="227757"/>
          </a:xfrm>
          <a:custGeom>
            <a:avLst/>
            <a:gdLst>
              <a:gd name="connsiteX0" fmla="*/ 104950 w 486529"/>
              <a:gd name="connsiteY0" fmla="*/ 28509 h 227757"/>
              <a:gd name="connsiteX1" fmla="*/ 100877 w 486529"/>
              <a:gd name="connsiteY1" fmla="*/ 39787 h 227757"/>
              <a:gd name="connsiteX2" fmla="*/ 101504 w 486529"/>
              <a:gd name="connsiteY2" fmla="*/ 46679 h 227757"/>
              <a:gd name="connsiteX3" fmla="*/ 104010 w 486529"/>
              <a:gd name="connsiteY3" fmla="*/ 52945 h 227757"/>
              <a:gd name="connsiteX4" fmla="*/ 109336 w 486529"/>
              <a:gd name="connsiteY4" fmla="*/ 57018 h 227757"/>
              <a:gd name="connsiteX5" fmla="*/ 117168 w 486529"/>
              <a:gd name="connsiteY5" fmla="*/ 59837 h 227757"/>
              <a:gd name="connsiteX6" fmla="*/ 130953 w 486529"/>
              <a:gd name="connsiteY6" fmla="*/ 61404 h 227757"/>
              <a:gd name="connsiteX7" fmla="*/ 144424 w 486529"/>
              <a:gd name="connsiteY7" fmla="*/ 64850 h 227757"/>
              <a:gd name="connsiteX8" fmla="*/ 157895 w 486529"/>
              <a:gd name="connsiteY8" fmla="*/ 71115 h 227757"/>
              <a:gd name="connsiteX9" fmla="*/ 183584 w 486529"/>
              <a:gd name="connsiteY9" fmla="*/ 95552 h 227757"/>
              <a:gd name="connsiteX10" fmla="*/ 192356 w 486529"/>
              <a:gd name="connsiteY10" fmla="*/ 99938 h 227757"/>
              <a:gd name="connsiteX11" fmla="*/ 203321 w 486529"/>
              <a:gd name="connsiteY11" fmla="*/ 101504 h 227757"/>
              <a:gd name="connsiteX12" fmla="*/ 218985 w 486529"/>
              <a:gd name="connsiteY12" fmla="*/ 98371 h 227757"/>
              <a:gd name="connsiteX13" fmla="*/ 229324 w 486529"/>
              <a:gd name="connsiteY13" fmla="*/ 92419 h 227757"/>
              <a:gd name="connsiteX14" fmla="*/ 236842 w 486529"/>
              <a:gd name="connsiteY14" fmla="*/ 84273 h 227757"/>
              <a:gd name="connsiteX15" fmla="*/ 242168 w 486529"/>
              <a:gd name="connsiteY15" fmla="*/ 74562 h 227757"/>
              <a:gd name="connsiteX16" fmla="*/ 255640 w 486529"/>
              <a:gd name="connsiteY16" fmla="*/ 40100 h 227757"/>
              <a:gd name="connsiteX17" fmla="*/ 263472 w 486529"/>
              <a:gd name="connsiteY17" fmla="*/ 29449 h 227757"/>
              <a:gd name="connsiteX18" fmla="*/ 271617 w 486529"/>
              <a:gd name="connsiteY18" fmla="*/ 21303 h 227757"/>
              <a:gd name="connsiteX19" fmla="*/ 280389 w 486529"/>
              <a:gd name="connsiteY19" fmla="*/ 15351 h 227757"/>
              <a:gd name="connsiteX20" fmla="*/ 291041 w 486529"/>
              <a:gd name="connsiteY20" fmla="*/ 12218 h 227757"/>
              <a:gd name="connsiteX21" fmla="*/ 302006 w 486529"/>
              <a:gd name="connsiteY21" fmla="*/ 10652 h 227757"/>
              <a:gd name="connsiteX22" fmla="*/ 313597 w 486529"/>
              <a:gd name="connsiteY22" fmla="*/ 11591 h 227757"/>
              <a:gd name="connsiteX23" fmla="*/ 323622 w 486529"/>
              <a:gd name="connsiteY23" fmla="*/ 15664 h 227757"/>
              <a:gd name="connsiteX24" fmla="*/ 339286 w 486529"/>
              <a:gd name="connsiteY24" fmla="*/ 32582 h 227757"/>
              <a:gd name="connsiteX25" fmla="*/ 344925 w 486529"/>
              <a:gd name="connsiteY25" fmla="*/ 37594 h 227757"/>
              <a:gd name="connsiteX26" fmla="*/ 351504 w 486529"/>
              <a:gd name="connsiteY26" fmla="*/ 38221 h 227757"/>
              <a:gd name="connsiteX27" fmla="*/ 356204 w 486529"/>
              <a:gd name="connsiteY27" fmla="*/ 35714 h 227757"/>
              <a:gd name="connsiteX28" fmla="*/ 365602 w 486529"/>
              <a:gd name="connsiteY28" fmla="*/ 26629 h 227757"/>
              <a:gd name="connsiteX29" fmla="*/ 371555 w 486529"/>
              <a:gd name="connsiteY29" fmla="*/ 22243 h 227757"/>
              <a:gd name="connsiteX30" fmla="*/ 378760 w 486529"/>
              <a:gd name="connsiteY30" fmla="*/ 18484 h 227757"/>
              <a:gd name="connsiteX31" fmla="*/ 385652 w 486529"/>
              <a:gd name="connsiteY31" fmla="*/ 16291 h 227757"/>
              <a:gd name="connsiteX32" fmla="*/ 390665 w 486529"/>
              <a:gd name="connsiteY32" fmla="*/ 18170 h 227757"/>
              <a:gd name="connsiteX33" fmla="*/ 392858 w 486529"/>
              <a:gd name="connsiteY33" fmla="*/ 24123 h 227757"/>
              <a:gd name="connsiteX34" fmla="*/ 394424 w 486529"/>
              <a:gd name="connsiteY34" fmla="*/ 31955 h 227757"/>
              <a:gd name="connsiteX35" fmla="*/ 398184 w 486529"/>
              <a:gd name="connsiteY35" fmla="*/ 41980 h 227757"/>
              <a:gd name="connsiteX36" fmla="*/ 404763 w 486529"/>
              <a:gd name="connsiteY36" fmla="*/ 52945 h 227757"/>
              <a:gd name="connsiteX37" fmla="*/ 416041 w 486529"/>
              <a:gd name="connsiteY37" fmla="*/ 68922 h 227757"/>
              <a:gd name="connsiteX38" fmla="*/ 420427 w 486529"/>
              <a:gd name="connsiteY38" fmla="*/ 78634 h 227757"/>
              <a:gd name="connsiteX39" fmla="*/ 425753 w 486529"/>
              <a:gd name="connsiteY39" fmla="*/ 85840 h 227757"/>
              <a:gd name="connsiteX40" fmla="*/ 435151 w 486529"/>
              <a:gd name="connsiteY40" fmla="*/ 89599 h 227757"/>
              <a:gd name="connsiteX41" fmla="*/ 443923 w 486529"/>
              <a:gd name="connsiteY41" fmla="*/ 88973 h 227757"/>
              <a:gd name="connsiteX42" fmla="*/ 451755 w 486529"/>
              <a:gd name="connsiteY42" fmla="*/ 86780 h 227757"/>
              <a:gd name="connsiteX43" fmla="*/ 457394 w 486529"/>
              <a:gd name="connsiteY43" fmla="*/ 85526 h 227757"/>
              <a:gd name="connsiteX44" fmla="*/ 461780 w 486529"/>
              <a:gd name="connsiteY44" fmla="*/ 87406 h 227757"/>
              <a:gd name="connsiteX45" fmla="*/ 464600 w 486529"/>
              <a:gd name="connsiteY45" fmla="*/ 94298 h 227757"/>
              <a:gd name="connsiteX46" fmla="*/ 464600 w 486529"/>
              <a:gd name="connsiteY46" fmla="*/ 108083 h 227757"/>
              <a:gd name="connsiteX47" fmla="*/ 466793 w 486529"/>
              <a:gd name="connsiteY47" fmla="*/ 113722 h 227757"/>
              <a:gd name="connsiteX48" fmla="*/ 468986 w 486529"/>
              <a:gd name="connsiteY48" fmla="*/ 117481 h 227757"/>
              <a:gd name="connsiteX49" fmla="*/ 486530 w 486529"/>
              <a:gd name="connsiteY49" fmla="*/ 124374 h 227757"/>
              <a:gd name="connsiteX50" fmla="*/ 464913 w 486529"/>
              <a:gd name="connsiteY50" fmla="*/ 135965 h 227757"/>
              <a:gd name="connsiteX51" fmla="*/ 462094 w 486529"/>
              <a:gd name="connsiteY51" fmla="*/ 139725 h 227757"/>
              <a:gd name="connsiteX52" fmla="*/ 458334 w 486529"/>
              <a:gd name="connsiteY52" fmla="*/ 145364 h 227757"/>
              <a:gd name="connsiteX53" fmla="*/ 453635 w 486529"/>
              <a:gd name="connsiteY53" fmla="*/ 174186 h 227757"/>
              <a:gd name="connsiteX54" fmla="*/ 450502 w 486529"/>
              <a:gd name="connsiteY54" fmla="*/ 183898 h 227757"/>
              <a:gd name="connsiteX55" fmla="*/ 447056 w 486529"/>
              <a:gd name="connsiteY55" fmla="*/ 192356 h 227757"/>
              <a:gd name="connsiteX56" fmla="*/ 443297 w 486529"/>
              <a:gd name="connsiteY56" fmla="*/ 198622 h 227757"/>
              <a:gd name="connsiteX57" fmla="*/ 436718 w 486529"/>
              <a:gd name="connsiteY57" fmla="*/ 202381 h 227757"/>
              <a:gd name="connsiteX58" fmla="*/ 426379 w 486529"/>
              <a:gd name="connsiteY58" fmla="*/ 205201 h 227757"/>
              <a:gd name="connsiteX59" fmla="*/ 406642 w 486529"/>
              <a:gd name="connsiteY59" fmla="*/ 208020 h 227757"/>
              <a:gd name="connsiteX60" fmla="*/ 384086 w 486529"/>
              <a:gd name="connsiteY60" fmla="*/ 214913 h 227757"/>
              <a:gd name="connsiteX61" fmla="*/ 356517 w 486529"/>
              <a:gd name="connsiteY61" fmla="*/ 215226 h 227757"/>
              <a:gd name="connsiteX62" fmla="*/ 265665 w 486529"/>
              <a:gd name="connsiteY62" fmla="*/ 200502 h 227757"/>
              <a:gd name="connsiteX63" fmla="*/ 258772 w 486529"/>
              <a:gd name="connsiteY63" fmla="*/ 194236 h 227757"/>
              <a:gd name="connsiteX64" fmla="*/ 252193 w 486529"/>
              <a:gd name="connsiteY64" fmla="*/ 189850 h 227757"/>
              <a:gd name="connsiteX65" fmla="*/ 241229 w 486529"/>
              <a:gd name="connsiteY65" fmla="*/ 184838 h 227757"/>
              <a:gd name="connsiteX66" fmla="*/ 228384 w 486529"/>
              <a:gd name="connsiteY66" fmla="*/ 182958 h 227757"/>
              <a:gd name="connsiteX67" fmla="*/ 213033 w 486529"/>
              <a:gd name="connsiteY67" fmla="*/ 183584 h 227757"/>
              <a:gd name="connsiteX68" fmla="*/ 197682 w 486529"/>
              <a:gd name="connsiteY68" fmla="*/ 187344 h 227757"/>
              <a:gd name="connsiteX69" fmla="*/ 183584 w 486529"/>
              <a:gd name="connsiteY69" fmla="*/ 195489 h 227757"/>
              <a:gd name="connsiteX70" fmla="*/ 173873 w 486529"/>
              <a:gd name="connsiteY70" fmla="*/ 203321 h 227757"/>
              <a:gd name="connsiteX71" fmla="*/ 160401 w 486529"/>
              <a:gd name="connsiteY71" fmla="*/ 227757 h 227757"/>
              <a:gd name="connsiteX72" fmla="*/ 152882 w 486529"/>
              <a:gd name="connsiteY72" fmla="*/ 223685 h 227757"/>
              <a:gd name="connsiteX73" fmla="*/ 145677 w 486529"/>
              <a:gd name="connsiteY73" fmla="*/ 215539 h 227757"/>
              <a:gd name="connsiteX74" fmla="*/ 140351 w 486529"/>
              <a:gd name="connsiteY74" fmla="*/ 212406 h 227757"/>
              <a:gd name="connsiteX75" fmla="*/ 130326 w 486529"/>
              <a:gd name="connsiteY75" fmla="*/ 207707 h 227757"/>
              <a:gd name="connsiteX76" fmla="*/ 124687 w 486529"/>
              <a:gd name="connsiteY76" fmla="*/ 206141 h 227757"/>
              <a:gd name="connsiteX77" fmla="*/ 77381 w 486529"/>
              <a:gd name="connsiteY77" fmla="*/ 198622 h 227757"/>
              <a:gd name="connsiteX78" fmla="*/ 69862 w 486529"/>
              <a:gd name="connsiteY78" fmla="*/ 195489 h 227757"/>
              <a:gd name="connsiteX79" fmla="*/ 64223 w 486529"/>
              <a:gd name="connsiteY79" fmla="*/ 194549 h 227757"/>
              <a:gd name="connsiteX80" fmla="*/ 53571 w 486529"/>
              <a:gd name="connsiteY80" fmla="*/ 194863 h 227757"/>
              <a:gd name="connsiteX81" fmla="*/ 46053 w 486529"/>
              <a:gd name="connsiteY81" fmla="*/ 192356 h 227757"/>
              <a:gd name="connsiteX82" fmla="*/ 10338 w 486529"/>
              <a:gd name="connsiteY82" fmla="*/ 176066 h 227757"/>
              <a:gd name="connsiteX83" fmla="*/ 10652 w 486529"/>
              <a:gd name="connsiteY83" fmla="*/ 167607 h 227757"/>
              <a:gd name="connsiteX84" fmla="*/ 8459 w 486529"/>
              <a:gd name="connsiteY84" fmla="*/ 157268 h 227757"/>
              <a:gd name="connsiteX85" fmla="*/ 0 w 486529"/>
              <a:gd name="connsiteY85" fmla="*/ 139411 h 227757"/>
              <a:gd name="connsiteX86" fmla="*/ 21303 w 486529"/>
              <a:gd name="connsiteY86" fmla="*/ 102444 h 227757"/>
              <a:gd name="connsiteX87" fmla="*/ 25376 w 486529"/>
              <a:gd name="connsiteY87" fmla="*/ 100564 h 227757"/>
              <a:gd name="connsiteX88" fmla="*/ 29762 w 486529"/>
              <a:gd name="connsiteY88" fmla="*/ 100251 h 227757"/>
              <a:gd name="connsiteX89" fmla="*/ 34774 w 486529"/>
              <a:gd name="connsiteY89" fmla="*/ 101191 h 227757"/>
              <a:gd name="connsiteX90" fmla="*/ 41667 w 486529"/>
              <a:gd name="connsiteY90" fmla="*/ 100877 h 227757"/>
              <a:gd name="connsiteX91" fmla="*/ 48872 w 486529"/>
              <a:gd name="connsiteY91" fmla="*/ 97431 h 227757"/>
              <a:gd name="connsiteX92" fmla="*/ 55451 w 486529"/>
              <a:gd name="connsiteY92" fmla="*/ 90852 h 227757"/>
              <a:gd name="connsiteX93" fmla="*/ 62344 w 486529"/>
              <a:gd name="connsiteY93" fmla="*/ 78321 h 227757"/>
              <a:gd name="connsiteX94" fmla="*/ 64223 w 486529"/>
              <a:gd name="connsiteY94" fmla="*/ 68922 h 227757"/>
              <a:gd name="connsiteX95" fmla="*/ 64223 w 486529"/>
              <a:gd name="connsiteY95" fmla="*/ 59524 h 227757"/>
              <a:gd name="connsiteX96" fmla="*/ 50752 w 486529"/>
              <a:gd name="connsiteY96" fmla="*/ 10965 h 227757"/>
              <a:gd name="connsiteX97" fmla="*/ 50125 w 486529"/>
              <a:gd name="connsiteY97" fmla="*/ 5952 h 227757"/>
              <a:gd name="connsiteX98" fmla="*/ 51379 w 486529"/>
              <a:gd name="connsiteY98" fmla="*/ 2193 h 227757"/>
              <a:gd name="connsiteX99" fmla="*/ 55138 w 486529"/>
              <a:gd name="connsiteY99" fmla="*/ 0 h 227757"/>
              <a:gd name="connsiteX100" fmla="*/ 62030 w 486529"/>
              <a:gd name="connsiteY100" fmla="*/ 0 h 227757"/>
              <a:gd name="connsiteX101" fmla="*/ 87719 w 486529"/>
              <a:gd name="connsiteY101" fmla="*/ 3446 h 227757"/>
              <a:gd name="connsiteX102" fmla="*/ 94925 w 486529"/>
              <a:gd name="connsiteY102" fmla="*/ 5326 h 227757"/>
              <a:gd name="connsiteX103" fmla="*/ 99624 w 486529"/>
              <a:gd name="connsiteY103" fmla="*/ 10025 h 227757"/>
              <a:gd name="connsiteX104" fmla="*/ 102130 w 486529"/>
              <a:gd name="connsiteY104" fmla="*/ 13785 h 227757"/>
              <a:gd name="connsiteX105" fmla="*/ 104950 w 486529"/>
              <a:gd name="connsiteY105" fmla="*/ 28509 h 22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86529" h="227757">
                <a:moveTo>
                  <a:pt x="104950" y="28509"/>
                </a:moveTo>
                <a:lnTo>
                  <a:pt x="100877" y="39787"/>
                </a:lnTo>
                <a:lnTo>
                  <a:pt x="101504" y="46679"/>
                </a:lnTo>
                <a:lnTo>
                  <a:pt x="104010" y="52945"/>
                </a:lnTo>
                <a:lnTo>
                  <a:pt x="109336" y="57018"/>
                </a:lnTo>
                <a:lnTo>
                  <a:pt x="117168" y="59837"/>
                </a:lnTo>
                <a:lnTo>
                  <a:pt x="130953" y="61404"/>
                </a:lnTo>
                <a:lnTo>
                  <a:pt x="144424" y="64850"/>
                </a:lnTo>
                <a:lnTo>
                  <a:pt x="157895" y="71115"/>
                </a:lnTo>
                <a:lnTo>
                  <a:pt x="183584" y="95552"/>
                </a:lnTo>
                <a:lnTo>
                  <a:pt x="192356" y="99938"/>
                </a:lnTo>
                <a:lnTo>
                  <a:pt x="203321" y="101504"/>
                </a:lnTo>
                <a:lnTo>
                  <a:pt x="218985" y="98371"/>
                </a:lnTo>
                <a:lnTo>
                  <a:pt x="229324" y="92419"/>
                </a:lnTo>
                <a:lnTo>
                  <a:pt x="236842" y="84273"/>
                </a:lnTo>
                <a:lnTo>
                  <a:pt x="242168" y="74562"/>
                </a:lnTo>
                <a:lnTo>
                  <a:pt x="255640" y="40100"/>
                </a:lnTo>
                <a:lnTo>
                  <a:pt x="263472" y="29449"/>
                </a:lnTo>
                <a:lnTo>
                  <a:pt x="271617" y="21303"/>
                </a:lnTo>
                <a:lnTo>
                  <a:pt x="280389" y="15351"/>
                </a:lnTo>
                <a:lnTo>
                  <a:pt x="291041" y="12218"/>
                </a:lnTo>
                <a:lnTo>
                  <a:pt x="302006" y="10652"/>
                </a:lnTo>
                <a:lnTo>
                  <a:pt x="313597" y="11591"/>
                </a:lnTo>
                <a:lnTo>
                  <a:pt x="323622" y="15664"/>
                </a:lnTo>
                <a:lnTo>
                  <a:pt x="339286" y="32582"/>
                </a:lnTo>
                <a:lnTo>
                  <a:pt x="344925" y="37594"/>
                </a:lnTo>
                <a:lnTo>
                  <a:pt x="351504" y="38221"/>
                </a:lnTo>
                <a:lnTo>
                  <a:pt x="356204" y="35714"/>
                </a:lnTo>
                <a:lnTo>
                  <a:pt x="365602" y="26629"/>
                </a:lnTo>
                <a:lnTo>
                  <a:pt x="371555" y="22243"/>
                </a:lnTo>
                <a:lnTo>
                  <a:pt x="378760" y="18484"/>
                </a:lnTo>
                <a:lnTo>
                  <a:pt x="385652" y="16291"/>
                </a:lnTo>
                <a:lnTo>
                  <a:pt x="390665" y="18170"/>
                </a:lnTo>
                <a:lnTo>
                  <a:pt x="392858" y="24123"/>
                </a:lnTo>
                <a:lnTo>
                  <a:pt x="394424" y="31955"/>
                </a:lnTo>
                <a:lnTo>
                  <a:pt x="398184" y="41980"/>
                </a:lnTo>
                <a:lnTo>
                  <a:pt x="404763" y="52945"/>
                </a:lnTo>
                <a:lnTo>
                  <a:pt x="416041" y="68922"/>
                </a:lnTo>
                <a:lnTo>
                  <a:pt x="420427" y="78634"/>
                </a:lnTo>
                <a:lnTo>
                  <a:pt x="425753" y="85840"/>
                </a:lnTo>
                <a:lnTo>
                  <a:pt x="435151" y="89599"/>
                </a:lnTo>
                <a:lnTo>
                  <a:pt x="443923" y="88973"/>
                </a:lnTo>
                <a:lnTo>
                  <a:pt x="451755" y="86780"/>
                </a:lnTo>
                <a:lnTo>
                  <a:pt x="457394" y="85526"/>
                </a:lnTo>
                <a:lnTo>
                  <a:pt x="461780" y="87406"/>
                </a:lnTo>
                <a:lnTo>
                  <a:pt x="464600" y="94298"/>
                </a:lnTo>
                <a:lnTo>
                  <a:pt x="464600" y="108083"/>
                </a:lnTo>
                <a:lnTo>
                  <a:pt x="466793" y="113722"/>
                </a:lnTo>
                <a:lnTo>
                  <a:pt x="468986" y="117481"/>
                </a:lnTo>
                <a:lnTo>
                  <a:pt x="486530" y="124374"/>
                </a:lnTo>
                <a:lnTo>
                  <a:pt x="464913" y="135965"/>
                </a:lnTo>
                <a:lnTo>
                  <a:pt x="462094" y="139725"/>
                </a:lnTo>
                <a:lnTo>
                  <a:pt x="458334" y="145364"/>
                </a:lnTo>
                <a:lnTo>
                  <a:pt x="453635" y="174186"/>
                </a:lnTo>
                <a:lnTo>
                  <a:pt x="450502" y="183898"/>
                </a:lnTo>
                <a:lnTo>
                  <a:pt x="447056" y="192356"/>
                </a:lnTo>
                <a:lnTo>
                  <a:pt x="443297" y="198622"/>
                </a:lnTo>
                <a:lnTo>
                  <a:pt x="436718" y="202381"/>
                </a:lnTo>
                <a:lnTo>
                  <a:pt x="426379" y="205201"/>
                </a:lnTo>
                <a:lnTo>
                  <a:pt x="406642" y="208020"/>
                </a:lnTo>
                <a:lnTo>
                  <a:pt x="384086" y="214913"/>
                </a:lnTo>
                <a:lnTo>
                  <a:pt x="356517" y="215226"/>
                </a:lnTo>
                <a:lnTo>
                  <a:pt x="265665" y="200502"/>
                </a:lnTo>
                <a:lnTo>
                  <a:pt x="258772" y="194236"/>
                </a:lnTo>
                <a:lnTo>
                  <a:pt x="252193" y="189850"/>
                </a:lnTo>
                <a:lnTo>
                  <a:pt x="241229" y="184838"/>
                </a:lnTo>
                <a:lnTo>
                  <a:pt x="228384" y="182958"/>
                </a:lnTo>
                <a:lnTo>
                  <a:pt x="213033" y="183584"/>
                </a:lnTo>
                <a:lnTo>
                  <a:pt x="197682" y="187344"/>
                </a:lnTo>
                <a:lnTo>
                  <a:pt x="183584" y="195489"/>
                </a:lnTo>
                <a:lnTo>
                  <a:pt x="173873" y="203321"/>
                </a:lnTo>
                <a:lnTo>
                  <a:pt x="160401" y="227757"/>
                </a:lnTo>
                <a:lnTo>
                  <a:pt x="152882" y="223685"/>
                </a:lnTo>
                <a:lnTo>
                  <a:pt x="145677" y="215539"/>
                </a:lnTo>
                <a:lnTo>
                  <a:pt x="140351" y="212406"/>
                </a:lnTo>
                <a:lnTo>
                  <a:pt x="130326" y="207707"/>
                </a:lnTo>
                <a:lnTo>
                  <a:pt x="124687" y="206141"/>
                </a:lnTo>
                <a:lnTo>
                  <a:pt x="77381" y="198622"/>
                </a:lnTo>
                <a:lnTo>
                  <a:pt x="69862" y="195489"/>
                </a:lnTo>
                <a:lnTo>
                  <a:pt x="64223" y="194549"/>
                </a:lnTo>
                <a:lnTo>
                  <a:pt x="53571" y="194863"/>
                </a:lnTo>
                <a:lnTo>
                  <a:pt x="46053" y="192356"/>
                </a:lnTo>
                <a:lnTo>
                  <a:pt x="10338" y="176066"/>
                </a:lnTo>
                <a:lnTo>
                  <a:pt x="10652" y="167607"/>
                </a:lnTo>
                <a:lnTo>
                  <a:pt x="8459" y="157268"/>
                </a:lnTo>
                <a:lnTo>
                  <a:pt x="0" y="139411"/>
                </a:lnTo>
                <a:lnTo>
                  <a:pt x="21303" y="102444"/>
                </a:lnTo>
                <a:lnTo>
                  <a:pt x="25376" y="100564"/>
                </a:lnTo>
                <a:lnTo>
                  <a:pt x="29762" y="100251"/>
                </a:lnTo>
                <a:lnTo>
                  <a:pt x="34774" y="101191"/>
                </a:lnTo>
                <a:lnTo>
                  <a:pt x="41667" y="100877"/>
                </a:lnTo>
                <a:lnTo>
                  <a:pt x="48872" y="97431"/>
                </a:lnTo>
                <a:lnTo>
                  <a:pt x="55451" y="90852"/>
                </a:lnTo>
                <a:lnTo>
                  <a:pt x="62344" y="78321"/>
                </a:lnTo>
                <a:lnTo>
                  <a:pt x="64223" y="68922"/>
                </a:lnTo>
                <a:lnTo>
                  <a:pt x="64223" y="59524"/>
                </a:lnTo>
                <a:lnTo>
                  <a:pt x="50752" y="10965"/>
                </a:lnTo>
                <a:lnTo>
                  <a:pt x="50125" y="5952"/>
                </a:lnTo>
                <a:lnTo>
                  <a:pt x="51379" y="2193"/>
                </a:lnTo>
                <a:lnTo>
                  <a:pt x="55138" y="0"/>
                </a:lnTo>
                <a:lnTo>
                  <a:pt x="62030" y="0"/>
                </a:lnTo>
                <a:lnTo>
                  <a:pt x="87719" y="3446"/>
                </a:lnTo>
                <a:lnTo>
                  <a:pt x="94925" y="5326"/>
                </a:lnTo>
                <a:lnTo>
                  <a:pt x="99624" y="10025"/>
                </a:lnTo>
                <a:lnTo>
                  <a:pt x="102130" y="13785"/>
                </a:lnTo>
                <a:lnTo>
                  <a:pt x="104950" y="28509"/>
                </a:lnTo>
                <a:close/>
              </a:path>
            </a:pathLst>
          </a:custGeom>
          <a:solidFill>
            <a:srgbClr val="29CF29"/>
          </a:solidFill>
          <a:ln w="12700" cap="rnd">
            <a:solidFill>
              <a:schemeClr val="bg1"/>
            </a:solidFill>
            <a:prstDash val="solid"/>
            <a:round/>
          </a:ln>
        </p:spPr>
        <p:txBody>
          <a:bodyPr rtlCol="0" anchor="ctr"/>
          <a:lstStyle/>
          <a:p>
            <a:endParaRPr lang="vi-VN"/>
          </a:p>
        </p:txBody>
      </p:sp>
      <p:sp>
        <p:nvSpPr>
          <p:cNvPr id="31" name="Freeform: Shape 30">
            <a:extLst>
              <a:ext uri="{FF2B5EF4-FFF2-40B4-BE49-F238E27FC236}">
                <a16:creationId xmlns:a16="http://schemas.microsoft.com/office/drawing/2014/main" id="{6704A679-DA53-AE10-67E5-349ED2026FF9}"/>
              </a:ext>
            </a:extLst>
          </p:cNvPr>
          <p:cNvSpPr/>
          <p:nvPr/>
        </p:nvSpPr>
        <p:spPr>
          <a:xfrm>
            <a:off x="2134968" y="1439415"/>
            <a:ext cx="219298" cy="206767"/>
          </a:xfrm>
          <a:custGeom>
            <a:avLst/>
            <a:gdLst>
              <a:gd name="connsiteX0" fmla="*/ 204574 w 219298"/>
              <a:gd name="connsiteY0" fmla="*/ 32895 h 206767"/>
              <a:gd name="connsiteX1" fmla="*/ 207081 w 219298"/>
              <a:gd name="connsiteY1" fmla="*/ 36654 h 206767"/>
              <a:gd name="connsiteX2" fmla="*/ 213346 w 219298"/>
              <a:gd name="connsiteY2" fmla="*/ 44173 h 206767"/>
              <a:gd name="connsiteX3" fmla="*/ 215539 w 219298"/>
              <a:gd name="connsiteY3" fmla="*/ 45739 h 206767"/>
              <a:gd name="connsiteX4" fmla="*/ 218985 w 219298"/>
              <a:gd name="connsiteY4" fmla="*/ 46679 h 206767"/>
              <a:gd name="connsiteX5" fmla="*/ 219299 w 219298"/>
              <a:gd name="connsiteY5" fmla="*/ 51692 h 206767"/>
              <a:gd name="connsiteX6" fmla="*/ 218985 w 219298"/>
              <a:gd name="connsiteY6" fmla="*/ 54198 h 206767"/>
              <a:gd name="connsiteX7" fmla="*/ 216479 w 219298"/>
              <a:gd name="connsiteY7" fmla="*/ 58584 h 206767"/>
              <a:gd name="connsiteX8" fmla="*/ 209274 w 219298"/>
              <a:gd name="connsiteY8" fmla="*/ 61404 h 206767"/>
              <a:gd name="connsiteX9" fmla="*/ 199875 w 219298"/>
              <a:gd name="connsiteY9" fmla="*/ 70176 h 206767"/>
              <a:gd name="connsiteX10" fmla="*/ 172619 w 219298"/>
              <a:gd name="connsiteY10" fmla="*/ 81140 h 206767"/>
              <a:gd name="connsiteX11" fmla="*/ 180138 w 219298"/>
              <a:gd name="connsiteY11" fmla="*/ 85213 h 206767"/>
              <a:gd name="connsiteX12" fmla="*/ 186404 w 219298"/>
              <a:gd name="connsiteY12" fmla="*/ 84900 h 206767"/>
              <a:gd name="connsiteX13" fmla="*/ 198935 w 219298"/>
              <a:gd name="connsiteY13" fmla="*/ 78321 h 206767"/>
              <a:gd name="connsiteX14" fmla="*/ 198935 w 219298"/>
              <a:gd name="connsiteY14" fmla="*/ 81140 h 206767"/>
              <a:gd name="connsiteX15" fmla="*/ 193609 w 219298"/>
              <a:gd name="connsiteY15" fmla="*/ 88346 h 206767"/>
              <a:gd name="connsiteX16" fmla="*/ 196742 w 219298"/>
              <a:gd name="connsiteY16" fmla="*/ 94925 h 206767"/>
              <a:gd name="connsiteX17" fmla="*/ 200815 w 219298"/>
              <a:gd name="connsiteY17" fmla="*/ 101504 h 206767"/>
              <a:gd name="connsiteX18" fmla="*/ 198935 w 219298"/>
              <a:gd name="connsiteY18" fmla="*/ 109649 h 206767"/>
              <a:gd name="connsiteX19" fmla="*/ 196116 w 219298"/>
              <a:gd name="connsiteY19" fmla="*/ 109963 h 206767"/>
              <a:gd name="connsiteX20" fmla="*/ 184211 w 219298"/>
              <a:gd name="connsiteY20" fmla="*/ 114349 h 206767"/>
              <a:gd name="connsiteX21" fmla="*/ 180451 w 219298"/>
              <a:gd name="connsiteY21" fmla="*/ 116855 h 206767"/>
              <a:gd name="connsiteX22" fmla="*/ 177319 w 219298"/>
              <a:gd name="connsiteY22" fmla="*/ 120301 h 206767"/>
              <a:gd name="connsiteX23" fmla="*/ 172619 w 219298"/>
              <a:gd name="connsiteY23" fmla="*/ 128133 h 206767"/>
              <a:gd name="connsiteX24" fmla="*/ 175439 w 219298"/>
              <a:gd name="connsiteY24" fmla="*/ 128133 h 206767"/>
              <a:gd name="connsiteX25" fmla="*/ 181078 w 219298"/>
              <a:gd name="connsiteY25" fmla="*/ 124060 h 206767"/>
              <a:gd name="connsiteX26" fmla="*/ 191103 w 219298"/>
              <a:gd name="connsiteY26" fmla="*/ 119988 h 206767"/>
              <a:gd name="connsiteX27" fmla="*/ 200502 w 219298"/>
              <a:gd name="connsiteY27" fmla="*/ 118735 h 206767"/>
              <a:gd name="connsiteX28" fmla="*/ 204888 w 219298"/>
              <a:gd name="connsiteY28" fmla="*/ 123121 h 206767"/>
              <a:gd name="connsiteX29" fmla="*/ 203321 w 219298"/>
              <a:gd name="connsiteY29" fmla="*/ 142857 h 206767"/>
              <a:gd name="connsiteX30" fmla="*/ 200502 w 219298"/>
              <a:gd name="connsiteY30" fmla="*/ 153196 h 206767"/>
              <a:gd name="connsiteX31" fmla="*/ 195802 w 219298"/>
              <a:gd name="connsiteY31" fmla="*/ 159461 h 206767"/>
              <a:gd name="connsiteX32" fmla="*/ 193609 w 219298"/>
              <a:gd name="connsiteY32" fmla="*/ 155075 h 206767"/>
              <a:gd name="connsiteX33" fmla="*/ 190163 w 219298"/>
              <a:gd name="connsiteY33" fmla="*/ 156015 h 206767"/>
              <a:gd name="connsiteX34" fmla="*/ 197682 w 219298"/>
              <a:gd name="connsiteY34" fmla="*/ 163534 h 206767"/>
              <a:gd name="connsiteX35" fmla="*/ 200502 w 219298"/>
              <a:gd name="connsiteY35" fmla="*/ 173246 h 206767"/>
              <a:gd name="connsiteX36" fmla="*/ 201128 w 219298"/>
              <a:gd name="connsiteY36" fmla="*/ 180138 h 206767"/>
              <a:gd name="connsiteX37" fmla="*/ 204261 w 219298"/>
              <a:gd name="connsiteY37" fmla="*/ 201441 h 206767"/>
              <a:gd name="connsiteX38" fmla="*/ 199562 w 219298"/>
              <a:gd name="connsiteY38" fmla="*/ 206767 h 206767"/>
              <a:gd name="connsiteX39" fmla="*/ 190163 w 219298"/>
              <a:gd name="connsiteY39" fmla="*/ 196429 h 206767"/>
              <a:gd name="connsiteX40" fmla="*/ 186091 w 219298"/>
              <a:gd name="connsiteY40" fmla="*/ 190790 h 206767"/>
              <a:gd name="connsiteX41" fmla="*/ 180451 w 219298"/>
              <a:gd name="connsiteY41" fmla="*/ 186404 h 206767"/>
              <a:gd name="connsiteX42" fmla="*/ 173873 w 219298"/>
              <a:gd name="connsiteY42" fmla="*/ 184211 h 206767"/>
              <a:gd name="connsiteX43" fmla="*/ 166667 w 219298"/>
              <a:gd name="connsiteY43" fmla="*/ 186717 h 206767"/>
              <a:gd name="connsiteX44" fmla="*/ 163847 w 219298"/>
              <a:gd name="connsiteY44" fmla="*/ 186717 h 206767"/>
              <a:gd name="connsiteX45" fmla="*/ 166040 w 219298"/>
              <a:gd name="connsiteY45" fmla="*/ 190163 h 206767"/>
              <a:gd name="connsiteX46" fmla="*/ 159462 w 219298"/>
              <a:gd name="connsiteY46" fmla="*/ 196429 h 206767"/>
              <a:gd name="connsiteX47" fmla="*/ 154136 w 219298"/>
              <a:gd name="connsiteY47" fmla="*/ 197995 h 206767"/>
              <a:gd name="connsiteX48" fmla="*/ 148810 w 219298"/>
              <a:gd name="connsiteY48" fmla="*/ 197995 h 206767"/>
              <a:gd name="connsiteX49" fmla="*/ 143484 w 219298"/>
              <a:gd name="connsiteY49" fmla="*/ 196116 h 206767"/>
              <a:gd name="connsiteX50" fmla="*/ 126567 w 219298"/>
              <a:gd name="connsiteY50" fmla="*/ 182958 h 206767"/>
              <a:gd name="connsiteX51" fmla="*/ 119988 w 219298"/>
              <a:gd name="connsiteY51" fmla="*/ 175439 h 206767"/>
              <a:gd name="connsiteX52" fmla="*/ 116542 w 219298"/>
              <a:gd name="connsiteY52" fmla="*/ 171993 h 206767"/>
              <a:gd name="connsiteX53" fmla="*/ 103070 w 219298"/>
              <a:gd name="connsiteY53" fmla="*/ 165101 h 206767"/>
              <a:gd name="connsiteX54" fmla="*/ 100877 w 219298"/>
              <a:gd name="connsiteY54" fmla="*/ 161028 h 206767"/>
              <a:gd name="connsiteX55" fmla="*/ 94298 w 219298"/>
              <a:gd name="connsiteY55" fmla="*/ 160715 h 206767"/>
              <a:gd name="connsiteX56" fmla="*/ 89599 w 219298"/>
              <a:gd name="connsiteY56" fmla="*/ 162908 h 206767"/>
              <a:gd name="connsiteX57" fmla="*/ 80827 w 219298"/>
              <a:gd name="connsiteY57" fmla="*/ 171679 h 206767"/>
              <a:gd name="connsiteX58" fmla="*/ 76128 w 219298"/>
              <a:gd name="connsiteY58" fmla="*/ 174812 h 206767"/>
              <a:gd name="connsiteX59" fmla="*/ 70489 w 219298"/>
              <a:gd name="connsiteY59" fmla="*/ 177005 h 206767"/>
              <a:gd name="connsiteX60" fmla="*/ 66103 w 219298"/>
              <a:gd name="connsiteY60" fmla="*/ 176065 h 206767"/>
              <a:gd name="connsiteX61" fmla="*/ 64536 w 219298"/>
              <a:gd name="connsiteY61" fmla="*/ 170426 h 206767"/>
              <a:gd name="connsiteX62" fmla="*/ 66416 w 219298"/>
              <a:gd name="connsiteY62" fmla="*/ 164474 h 206767"/>
              <a:gd name="connsiteX63" fmla="*/ 69236 w 219298"/>
              <a:gd name="connsiteY63" fmla="*/ 159775 h 206767"/>
              <a:gd name="connsiteX64" fmla="*/ 71115 w 219298"/>
              <a:gd name="connsiteY64" fmla="*/ 154762 h 206767"/>
              <a:gd name="connsiteX65" fmla="*/ 71115 w 219298"/>
              <a:gd name="connsiteY65" fmla="*/ 148497 h 206767"/>
              <a:gd name="connsiteX66" fmla="*/ 67983 w 219298"/>
              <a:gd name="connsiteY66" fmla="*/ 142231 h 206767"/>
              <a:gd name="connsiteX67" fmla="*/ 63597 w 219298"/>
              <a:gd name="connsiteY67" fmla="*/ 140038 h 206767"/>
              <a:gd name="connsiteX68" fmla="*/ 51692 w 219298"/>
              <a:gd name="connsiteY68" fmla="*/ 140664 h 206767"/>
              <a:gd name="connsiteX69" fmla="*/ 45739 w 219298"/>
              <a:gd name="connsiteY69" fmla="*/ 138785 h 206767"/>
              <a:gd name="connsiteX70" fmla="*/ 43233 w 219298"/>
              <a:gd name="connsiteY70" fmla="*/ 134085 h 206767"/>
              <a:gd name="connsiteX71" fmla="*/ 43233 w 219298"/>
              <a:gd name="connsiteY71" fmla="*/ 127506 h 206767"/>
              <a:gd name="connsiteX72" fmla="*/ 45113 w 219298"/>
              <a:gd name="connsiteY72" fmla="*/ 117168 h 206767"/>
              <a:gd name="connsiteX73" fmla="*/ 44800 w 219298"/>
              <a:gd name="connsiteY73" fmla="*/ 114035 h 206767"/>
              <a:gd name="connsiteX74" fmla="*/ 43547 w 219298"/>
              <a:gd name="connsiteY74" fmla="*/ 110902 h 206767"/>
              <a:gd name="connsiteX75" fmla="*/ 40727 w 219298"/>
              <a:gd name="connsiteY75" fmla="*/ 108709 h 206767"/>
              <a:gd name="connsiteX76" fmla="*/ 32895 w 219298"/>
              <a:gd name="connsiteY76" fmla="*/ 105890 h 206767"/>
              <a:gd name="connsiteX77" fmla="*/ 30702 w 219298"/>
              <a:gd name="connsiteY77" fmla="*/ 103697 h 206767"/>
              <a:gd name="connsiteX78" fmla="*/ 27882 w 219298"/>
              <a:gd name="connsiteY78" fmla="*/ 98058 h 206767"/>
              <a:gd name="connsiteX79" fmla="*/ 25376 w 219298"/>
              <a:gd name="connsiteY79" fmla="*/ 84900 h 206767"/>
              <a:gd name="connsiteX80" fmla="*/ 23496 w 219298"/>
              <a:gd name="connsiteY80" fmla="*/ 78634 h 206767"/>
              <a:gd name="connsiteX81" fmla="*/ 19737 w 219298"/>
              <a:gd name="connsiteY81" fmla="*/ 73308 h 206767"/>
              <a:gd name="connsiteX82" fmla="*/ 10338 w 219298"/>
              <a:gd name="connsiteY82" fmla="*/ 65476 h 206767"/>
              <a:gd name="connsiteX83" fmla="*/ 7519 w 219298"/>
              <a:gd name="connsiteY83" fmla="*/ 59211 h 206767"/>
              <a:gd name="connsiteX84" fmla="*/ 6579 w 219298"/>
              <a:gd name="connsiteY84" fmla="*/ 46679 h 206767"/>
              <a:gd name="connsiteX85" fmla="*/ 5639 w 219298"/>
              <a:gd name="connsiteY85" fmla="*/ 42920 h 206767"/>
              <a:gd name="connsiteX86" fmla="*/ 0 w 219298"/>
              <a:gd name="connsiteY86" fmla="*/ 39787 h 206767"/>
              <a:gd name="connsiteX87" fmla="*/ 313 w 219298"/>
              <a:gd name="connsiteY87" fmla="*/ 31642 h 206767"/>
              <a:gd name="connsiteX88" fmla="*/ 5326 w 219298"/>
              <a:gd name="connsiteY88" fmla="*/ 27256 h 206767"/>
              <a:gd name="connsiteX89" fmla="*/ 11278 w 219298"/>
              <a:gd name="connsiteY89" fmla="*/ 23809 h 206767"/>
              <a:gd name="connsiteX90" fmla="*/ 17544 w 219298"/>
              <a:gd name="connsiteY90" fmla="*/ 22870 h 206767"/>
              <a:gd name="connsiteX91" fmla="*/ 40100 w 219298"/>
              <a:gd name="connsiteY91" fmla="*/ 23809 h 206767"/>
              <a:gd name="connsiteX92" fmla="*/ 46366 w 219298"/>
              <a:gd name="connsiteY92" fmla="*/ 21303 h 206767"/>
              <a:gd name="connsiteX93" fmla="*/ 51379 w 219298"/>
              <a:gd name="connsiteY93" fmla="*/ 18484 h 206767"/>
              <a:gd name="connsiteX94" fmla="*/ 61717 w 219298"/>
              <a:gd name="connsiteY94" fmla="*/ 10652 h 206767"/>
              <a:gd name="connsiteX95" fmla="*/ 129700 w 219298"/>
              <a:gd name="connsiteY95" fmla="*/ 0 h 206767"/>
              <a:gd name="connsiteX96" fmla="*/ 135339 w 219298"/>
              <a:gd name="connsiteY96" fmla="*/ 21930 h 206767"/>
              <a:gd name="connsiteX97" fmla="*/ 142857 w 219298"/>
              <a:gd name="connsiteY97" fmla="*/ 41353 h 206767"/>
              <a:gd name="connsiteX98" fmla="*/ 147870 w 219298"/>
              <a:gd name="connsiteY98" fmla="*/ 50125 h 206767"/>
              <a:gd name="connsiteX99" fmla="*/ 151629 w 219298"/>
              <a:gd name="connsiteY99" fmla="*/ 53885 h 206767"/>
              <a:gd name="connsiteX100" fmla="*/ 154449 w 219298"/>
              <a:gd name="connsiteY100" fmla="*/ 53571 h 206767"/>
              <a:gd name="connsiteX101" fmla="*/ 162594 w 219298"/>
              <a:gd name="connsiteY101" fmla="*/ 50752 h 206767"/>
              <a:gd name="connsiteX102" fmla="*/ 173246 w 219298"/>
              <a:gd name="connsiteY102" fmla="*/ 51065 h 206767"/>
              <a:gd name="connsiteX103" fmla="*/ 177005 w 219298"/>
              <a:gd name="connsiteY103" fmla="*/ 50125 h 206767"/>
              <a:gd name="connsiteX104" fmla="*/ 180765 w 219298"/>
              <a:gd name="connsiteY104" fmla="*/ 48559 h 206767"/>
              <a:gd name="connsiteX105" fmla="*/ 183584 w 219298"/>
              <a:gd name="connsiteY105" fmla="*/ 46053 h 206767"/>
              <a:gd name="connsiteX106" fmla="*/ 186404 w 219298"/>
              <a:gd name="connsiteY106" fmla="*/ 38847 h 206767"/>
              <a:gd name="connsiteX107" fmla="*/ 190790 w 219298"/>
              <a:gd name="connsiteY107" fmla="*/ 36028 h 206767"/>
              <a:gd name="connsiteX108" fmla="*/ 204574 w 219298"/>
              <a:gd name="connsiteY108" fmla="*/ 32895 h 20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219298" h="206767">
                <a:moveTo>
                  <a:pt x="204574" y="32895"/>
                </a:moveTo>
                <a:lnTo>
                  <a:pt x="207081" y="36654"/>
                </a:lnTo>
                <a:lnTo>
                  <a:pt x="213346" y="44173"/>
                </a:lnTo>
                <a:lnTo>
                  <a:pt x="215539" y="45739"/>
                </a:lnTo>
                <a:lnTo>
                  <a:pt x="218985" y="46679"/>
                </a:lnTo>
                <a:lnTo>
                  <a:pt x="219299" y="51692"/>
                </a:lnTo>
                <a:lnTo>
                  <a:pt x="218985" y="54198"/>
                </a:lnTo>
                <a:lnTo>
                  <a:pt x="216479" y="58584"/>
                </a:lnTo>
                <a:lnTo>
                  <a:pt x="209274" y="61404"/>
                </a:lnTo>
                <a:lnTo>
                  <a:pt x="199875" y="70176"/>
                </a:lnTo>
                <a:lnTo>
                  <a:pt x="172619" y="81140"/>
                </a:lnTo>
                <a:lnTo>
                  <a:pt x="180138" y="85213"/>
                </a:lnTo>
                <a:lnTo>
                  <a:pt x="186404" y="84900"/>
                </a:lnTo>
                <a:lnTo>
                  <a:pt x="198935" y="78321"/>
                </a:lnTo>
                <a:lnTo>
                  <a:pt x="198935" y="81140"/>
                </a:lnTo>
                <a:lnTo>
                  <a:pt x="193609" y="88346"/>
                </a:lnTo>
                <a:lnTo>
                  <a:pt x="196742" y="94925"/>
                </a:lnTo>
                <a:lnTo>
                  <a:pt x="200815" y="101504"/>
                </a:lnTo>
                <a:lnTo>
                  <a:pt x="198935" y="109649"/>
                </a:lnTo>
                <a:lnTo>
                  <a:pt x="196116" y="109963"/>
                </a:lnTo>
                <a:lnTo>
                  <a:pt x="184211" y="114349"/>
                </a:lnTo>
                <a:lnTo>
                  <a:pt x="180451" y="116855"/>
                </a:lnTo>
                <a:lnTo>
                  <a:pt x="177319" y="120301"/>
                </a:lnTo>
                <a:lnTo>
                  <a:pt x="172619" y="128133"/>
                </a:lnTo>
                <a:lnTo>
                  <a:pt x="175439" y="128133"/>
                </a:lnTo>
                <a:lnTo>
                  <a:pt x="181078" y="124060"/>
                </a:lnTo>
                <a:lnTo>
                  <a:pt x="191103" y="119988"/>
                </a:lnTo>
                <a:lnTo>
                  <a:pt x="200502" y="118735"/>
                </a:lnTo>
                <a:lnTo>
                  <a:pt x="204888" y="123121"/>
                </a:lnTo>
                <a:lnTo>
                  <a:pt x="203321" y="142857"/>
                </a:lnTo>
                <a:lnTo>
                  <a:pt x="200502" y="153196"/>
                </a:lnTo>
                <a:lnTo>
                  <a:pt x="195802" y="159461"/>
                </a:lnTo>
                <a:lnTo>
                  <a:pt x="193609" y="155075"/>
                </a:lnTo>
                <a:lnTo>
                  <a:pt x="190163" y="156015"/>
                </a:lnTo>
                <a:lnTo>
                  <a:pt x="197682" y="163534"/>
                </a:lnTo>
                <a:lnTo>
                  <a:pt x="200502" y="173246"/>
                </a:lnTo>
                <a:lnTo>
                  <a:pt x="201128" y="180138"/>
                </a:lnTo>
                <a:lnTo>
                  <a:pt x="204261" y="201441"/>
                </a:lnTo>
                <a:lnTo>
                  <a:pt x="199562" y="206767"/>
                </a:lnTo>
                <a:lnTo>
                  <a:pt x="190163" y="196429"/>
                </a:lnTo>
                <a:lnTo>
                  <a:pt x="186091" y="190790"/>
                </a:lnTo>
                <a:lnTo>
                  <a:pt x="180451" y="186404"/>
                </a:lnTo>
                <a:lnTo>
                  <a:pt x="173873" y="184211"/>
                </a:lnTo>
                <a:lnTo>
                  <a:pt x="166667" y="186717"/>
                </a:lnTo>
                <a:lnTo>
                  <a:pt x="163847" y="186717"/>
                </a:lnTo>
                <a:lnTo>
                  <a:pt x="166040" y="190163"/>
                </a:lnTo>
                <a:lnTo>
                  <a:pt x="159462" y="196429"/>
                </a:lnTo>
                <a:lnTo>
                  <a:pt x="154136" y="197995"/>
                </a:lnTo>
                <a:lnTo>
                  <a:pt x="148810" y="197995"/>
                </a:lnTo>
                <a:lnTo>
                  <a:pt x="143484" y="196116"/>
                </a:lnTo>
                <a:lnTo>
                  <a:pt x="126567" y="182958"/>
                </a:lnTo>
                <a:lnTo>
                  <a:pt x="119988" y="175439"/>
                </a:lnTo>
                <a:lnTo>
                  <a:pt x="116542" y="171993"/>
                </a:lnTo>
                <a:lnTo>
                  <a:pt x="103070" y="165101"/>
                </a:lnTo>
                <a:lnTo>
                  <a:pt x="100877" y="161028"/>
                </a:lnTo>
                <a:lnTo>
                  <a:pt x="94298" y="160715"/>
                </a:lnTo>
                <a:lnTo>
                  <a:pt x="89599" y="162908"/>
                </a:lnTo>
                <a:lnTo>
                  <a:pt x="80827" y="171679"/>
                </a:lnTo>
                <a:lnTo>
                  <a:pt x="76128" y="174812"/>
                </a:lnTo>
                <a:lnTo>
                  <a:pt x="70489" y="177005"/>
                </a:lnTo>
                <a:lnTo>
                  <a:pt x="66103" y="176065"/>
                </a:lnTo>
                <a:lnTo>
                  <a:pt x="64536" y="170426"/>
                </a:lnTo>
                <a:lnTo>
                  <a:pt x="66416" y="164474"/>
                </a:lnTo>
                <a:lnTo>
                  <a:pt x="69236" y="159775"/>
                </a:lnTo>
                <a:lnTo>
                  <a:pt x="71115" y="154762"/>
                </a:lnTo>
                <a:lnTo>
                  <a:pt x="71115" y="148497"/>
                </a:lnTo>
                <a:lnTo>
                  <a:pt x="67983" y="142231"/>
                </a:lnTo>
                <a:lnTo>
                  <a:pt x="63597" y="140038"/>
                </a:lnTo>
                <a:lnTo>
                  <a:pt x="51692" y="140664"/>
                </a:lnTo>
                <a:lnTo>
                  <a:pt x="45739" y="138785"/>
                </a:lnTo>
                <a:lnTo>
                  <a:pt x="43233" y="134085"/>
                </a:lnTo>
                <a:lnTo>
                  <a:pt x="43233" y="127506"/>
                </a:lnTo>
                <a:lnTo>
                  <a:pt x="45113" y="117168"/>
                </a:lnTo>
                <a:lnTo>
                  <a:pt x="44800" y="114035"/>
                </a:lnTo>
                <a:lnTo>
                  <a:pt x="43547" y="110902"/>
                </a:lnTo>
                <a:lnTo>
                  <a:pt x="40727" y="108709"/>
                </a:lnTo>
                <a:lnTo>
                  <a:pt x="32895" y="105890"/>
                </a:lnTo>
                <a:lnTo>
                  <a:pt x="30702" y="103697"/>
                </a:lnTo>
                <a:lnTo>
                  <a:pt x="27882" y="98058"/>
                </a:lnTo>
                <a:lnTo>
                  <a:pt x="25376" y="84900"/>
                </a:lnTo>
                <a:lnTo>
                  <a:pt x="23496" y="78634"/>
                </a:lnTo>
                <a:lnTo>
                  <a:pt x="19737" y="73308"/>
                </a:lnTo>
                <a:lnTo>
                  <a:pt x="10338" y="65476"/>
                </a:lnTo>
                <a:lnTo>
                  <a:pt x="7519" y="59211"/>
                </a:lnTo>
                <a:lnTo>
                  <a:pt x="6579" y="46679"/>
                </a:lnTo>
                <a:lnTo>
                  <a:pt x="5639" y="42920"/>
                </a:lnTo>
                <a:lnTo>
                  <a:pt x="0" y="39787"/>
                </a:lnTo>
                <a:lnTo>
                  <a:pt x="313" y="31642"/>
                </a:lnTo>
                <a:lnTo>
                  <a:pt x="5326" y="27256"/>
                </a:lnTo>
                <a:lnTo>
                  <a:pt x="11278" y="23809"/>
                </a:lnTo>
                <a:lnTo>
                  <a:pt x="17544" y="22870"/>
                </a:lnTo>
                <a:lnTo>
                  <a:pt x="40100" y="23809"/>
                </a:lnTo>
                <a:lnTo>
                  <a:pt x="46366" y="21303"/>
                </a:lnTo>
                <a:lnTo>
                  <a:pt x="51379" y="18484"/>
                </a:lnTo>
                <a:lnTo>
                  <a:pt x="61717" y="10652"/>
                </a:lnTo>
                <a:lnTo>
                  <a:pt x="129700" y="0"/>
                </a:lnTo>
                <a:lnTo>
                  <a:pt x="135339" y="21930"/>
                </a:lnTo>
                <a:lnTo>
                  <a:pt x="142857" y="41353"/>
                </a:lnTo>
                <a:lnTo>
                  <a:pt x="147870" y="50125"/>
                </a:lnTo>
                <a:lnTo>
                  <a:pt x="151629" y="53885"/>
                </a:lnTo>
                <a:lnTo>
                  <a:pt x="154449" y="53571"/>
                </a:lnTo>
                <a:lnTo>
                  <a:pt x="162594" y="50752"/>
                </a:lnTo>
                <a:lnTo>
                  <a:pt x="173246" y="51065"/>
                </a:lnTo>
                <a:lnTo>
                  <a:pt x="177005" y="50125"/>
                </a:lnTo>
                <a:lnTo>
                  <a:pt x="180765" y="48559"/>
                </a:lnTo>
                <a:lnTo>
                  <a:pt x="183584" y="46053"/>
                </a:lnTo>
                <a:lnTo>
                  <a:pt x="186404" y="38847"/>
                </a:lnTo>
                <a:lnTo>
                  <a:pt x="190790" y="36028"/>
                </a:lnTo>
                <a:lnTo>
                  <a:pt x="204574" y="32895"/>
                </a:lnTo>
                <a:close/>
              </a:path>
            </a:pathLst>
          </a:custGeom>
          <a:solidFill>
            <a:srgbClr val="70CE2A"/>
          </a:solidFill>
          <a:ln w="12700" cap="rnd">
            <a:solidFill>
              <a:schemeClr val="bg1"/>
            </a:solidFill>
            <a:prstDash val="solid"/>
            <a:round/>
          </a:ln>
        </p:spPr>
        <p:txBody>
          <a:bodyPr rtlCol="0" anchor="ctr"/>
          <a:lstStyle/>
          <a:p>
            <a:endParaRPr lang="vi-VN"/>
          </a:p>
        </p:txBody>
      </p:sp>
      <p:sp>
        <p:nvSpPr>
          <p:cNvPr id="32" name="Freeform: Shape 31">
            <a:extLst>
              <a:ext uri="{FF2B5EF4-FFF2-40B4-BE49-F238E27FC236}">
                <a16:creationId xmlns:a16="http://schemas.microsoft.com/office/drawing/2014/main" id="{F6729BF8-39EA-0313-8AAE-1B47C01A7C6E}"/>
              </a:ext>
            </a:extLst>
          </p:cNvPr>
          <p:cNvSpPr/>
          <p:nvPr/>
        </p:nvSpPr>
        <p:spPr>
          <a:xfrm>
            <a:off x="1696057" y="2326635"/>
            <a:ext cx="611529" cy="379699"/>
          </a:xfrm>
          <a:custGeom>
            <a:avLst/>
            <a:gdLst>
              <a:gd name="connsiteX0" fmla="*/ 611530 w 611529"/>
              <a:gd name="connsiteY0" fmla="*/ 358083 h 379699"/>
              <a:gd name="connsiteX1" fmla="*/ 608084 w 611529"/>
              <a:gd name="connsiteY1" fmla="*/ 358397 h 379699"/>
              <a:gd name="connsiteX2" fmla="*/ 589600 w 611529"/>
              <a:gd name="connsiteY2" fmla="*/ 354011 h 379699"/>
              <a:gd name="connsiteX3" fmla="*/ 555139 w 611529"/>
              <a:gd name="connsiteY3" fmla="*/ 350878 h 379699"/>
              <a:gd name="connsiteX4" fmla="*/ 540101 w 611529"/>
              <a:gd name="connsiteY4" fmla="*/ 353384 h 379699"/>
              <a:gd name="connsiteX5" fmla="*/ 532269 w 611529"/>
              <a:gd name="connsiteY5" fmla="*/ 359023 h 379699"/>
              <a:gd name="connsiteX6" fmla="*/ 527570 w 611529"/>
              <a:gd name="connsiteY6" fmla="*/ 365602 h 379699"/>
              <a:gd name="connsiteX7" fmla="*/ 523497 w 611529"/>
              <a:gd name="connsiteY7" fmla="*/ 372808 h 379699"/>
              <a:gd name="connsiteX8" fmla="*/ 519111 w 611529"/>
              <a:gd name="connsiteY8" fmla="*/ 377507 h 379699"/>
              <a:gd name="connsiteX9" fmla="*/ 509399 w 611529"/>
              <a:gd name="connsiteY9" fmla="*/ 379700 h 379699"/>
              <a:gd name="connsiteX10" fmla="*/ 495928 w 611529"/>
              <a:gd name="connsiteY10" fmla="*/ 379073 h 379699"/>
              <a:gd name="connsiteX11" fmla="*/ 450189 w 611529"/>
              <a:gd name="connsiteY11" fmla="*/ 370615 h 379699"/>
              <a:gd name="connsiteX12" fmla="*/ 423873 w 611529"/>
              <a:gd name="connsiteY12" fmla="*/ 362469 h 379699"/>
              <a:gd name="connsiteX13" fmla="*/ 417607 w 611529"/>
              <a:gd name="connsiteY13" fmla="*/ 358397 h 379699"/>
              <a:gd name="connsiteX14" fmla="*/ 416041 w 611529"/>
              <a:gd name="connsiteY14" fmla="*/ 355264 h 379699"/>
              <a:gd name="connsiteX15" fmla="*/ 416668 w 611529"/>
              <a:gd name="connsiteY15" fmla="*/ 346805 h 379699"/>
              <a:gd name="connsiteX16" fmla="*/ 416354 w 611529"/>
              <a:gd name="connsiteY16" fmla="*/ 341166 h 379699"/>
              <a:gd name="connsiteX17" fmla="*/ 413848 w 611529"/>
              <a:gd name="connsiteY17" fmla="*/ 334900 h 379699"/>
              <a:gd name="connsiteX18" fmla="*/ 409462 w 611529"/>
              <a:gd name="connsiteY18" fmla="*/ 328008 h 379699"/>
              <a:gd name="connsiteX19" fmla="*/ 403196 w 611529"/>
              <a:gd name="connsiteY19" fmla="*/ 321429 h 379699"/>
              <a:gd name="connsiteX20" fmla="*/ 395364 w 611529"/>
              <a:gd name="connsiteY20" fmla="*/ 316103 h 379699"/>
              <a:gd name="connsiteX21" fmla="*/ 385339 w 611529"/>
              <a:gd name="connsiteY21" fmla="*/ 311404 h 379699"/>
              <a:gd name="connsiteX22" fmla="*/ 360276 w 611529"/>
              <a:gd name="connsiteY22" fmla="*/ 307018 h 379699"/>
              <a:gd name="connsiteX23" fmla="*/ 344925 w 611529"/>
              <a:gd name="connsiteY23" fmla="*/ 307645 h 379699"/>
              <a:gd name="connsiteX24" fmla="*/ 331454 w 611529"/>
              <a:gd name="connsiteY24" fmla="*/ 310151 h 379699"/>
              <a:gd name="connsiteX25" fmla="*/ 314850 w 611529"/>
              <a:gd name="connsiteY25" fmla="*/ 317043 h 379699"/>
              <a:gd name="connsiteX26" fmla="*/ 287281 w 611529"/>
              <a:gd name="connsiteY26" fmla="*/ 325189 h 379699"/>
              <a:gd name="connsiteX27" fmla="*/ 279136 w 611529"/>
              <a:gd name="connsiteY27" fmla="*/ 328635 h 379699"/>
              <a:gd name="connsiteX28" fmla="*/ 268171 w 611529"/>
              <a:gd name="connsiteY28" fmla="*/ 338660 h 379699"/>
              <a:gd name="connsiteX29" fmla="*/ 255953 w 611529"/>
              <a:gd name="connsiteY29" fmla="*/ 347118 h 379699"/>
              <a:gd name="connsiteX30" fmla="*/ 222432 w 611529"/>
              <a:gd name="connsiteY30" fmla="*/ 352444 h 379699"/>
              <a:gd name="connsiteX31" fmla="*/ 216792 w 611529"/>
              <a:gd name="connsiteY31" fmla="*/ 340539 h 379699"/>
              <a:gd name="connsiteX32" fmla="*/ 206767 w 611529"/>
              <a:gd name="connsiteY32" fmla="*/ 334900 h 379699"/>
              <a:gd name="connsiteX33" fmla="*/ 203634 w 611529"/>
              <a:gd name="connsiteY33" fmla="*/ 331767 h 379699"/>
              <a:gd name="connsiteX34" fmla="*/ 202068 w 611529"/>
              <a:gd name="connsiteY34" fmla="*/ 327382 h 379699"/>
              <a:gd name="connsiteX35" fmla="*/ 200502 w 611529"/>
              <a:gd name="connsiteY35" fmla="*/ 317356 h 379699"/>
              <a:gd name="connsiteX36" fmla="*/ 198309 w 611529"/>
              <a:gd name="connsiteY36" fmla="*/ 312344 h 379699"/>
              <a:gd name="connsiteX37" fmla="*/ 194863 w 611529"/>
              <a:gd name="connsiteY37" fmla="*/ 308898 h 379699"/>
              <a:gd name="connsiteX38" fmla="*/ 187344 w 611529"/>
              <a:gd name="connsiteY38" fmla="*/ 304825 h 379699"/>
              <a:gd name="connsiteX39" fmla="*/ 183898 w 611529"/>
              <a:gd name="connsiteY39" fmla="*/ 301692 h 379699"/>
              <a:gd name="connsiteX40" fmla="*/ 177005 w 611529"/>
              <a:gd name="connsiteY40" fmla="*/ 285715 h 379699"/>
              <a:gd name="connsiteX41" fmla="*/ 175126 w 611529"/>
              <a:gd name="connsiteY41" fmla="*/ 284462 h 379699"/>
              <a:gd name="connsiteX42" fmla="*/ 170426 w 611529"/>
              <a:gd name="connsiteY42" fmla="*/ 283522 h 379699"/>
              <a:gd name="connsiteX43" fmla="*/ 168233 w 611529"/>
              <a:gd name="connsiteY43" fmla="*/ 281642 h 379699"/>
              <a:gd name="connsiteX44" fmla="*/ 170426 w 611529"/>
              <a:gd name="connsiteY44" fmla="*/ 276630 h 379699"/>
              <a:gd name="connsiteX45" fmla="*/ 170426 w 611529"/>
              <a:gd name="connsiteY45" fmla="*/ 273810 h 379699"/>
              <a:gd name="connsiteX46" fmla="*/ 166980 w 611529"/>
              <a:gd name="connsiteY46" fmla="*/ 261905 h 379699"/>
              <a:gd name="connsiteX47" fmla="*/ 164474 w 611529"/>
              <a:gd name="connsiteY47" fmla="*/ 257833 h 379699"/>
              <a:gd name="connsiteX48" fmla="*/ 157895 w 611529"/>
              <a:gd name="connsiteY48" fmla="*/ 252507 h 379699"/>
              <a:gd name="connsiteX49" fmla="*/ 149436 w 611529"/>
              <a:gd name="connsiteY49" fmla="*/ 249061 h 379699"/>
              <a:gd name="connsiteX50" fmla="*/ 140351 w 611529"/>
              <a:gd name="connsiteY50" fmla="*/ 248434 h 379699"/>
              <a:gd name="connsiteX51" fmla="*/ 132519 w 611529"/>
              <a:gd name="connsiteY51" fmla="*/ 251880 h 379699"/>
              <a:gd name="connsiteX52" fmla="*/ 130013 w 611529"/>
              <a:gd name="connsiteY52" fmla="*/ 255953 h 379699"/>
              <a:gd name="connsiteX53" fmla="*/ 128133 w 611529"/>
              <a:gd name="connsiteY53" fmla="*/ 265978 h 379699"/>
              <a:gd name="connsiteX54" fmla="*/ 126567 w 611529"/>
              <a:gd name="connsiteY54" fmla="*/ 269111 h 379699"/>
              <a:gd name="connsiteX55" fmla="*/ 122494 w 611529"/>
              <a:gd name="connsiteY55" fmla="*/ 271617 h 379699"/>
              <a:gd name="connsiteX56" fmla="*/ 120301 w 611529"/>
              <a:gd name="connsiteY56" fmla="*/ 269111 h 379699"/>
              <a:gd name="connsiteX57" fmla="*/ 117168 w 611529"/>
              <a:gd name="connsiteY57" fmla="*/ 267544 h 379699"/>
              <a:gd name="connsiteX58" fmla="*/ 110589 w 611529"/>
              <a:gd name="connsiteY58" fmla="*/ 265978 h 379699"/>
              <a:gd name="connsiteX59" fmla="*/ 102757 w 611529"/>
              <a:gd name="connsiteY59" fmla="*/ 262532 h 379699"/>
              <a:gd name="connsiteX60" fmla="*/ 95865 w 611529"/>
              <a:gd name="connsiteY60" fmla="*/ 257833 h 379699"/>
              <a:gd name="connsiteX61" fmla="*/ 91479 w 611529"/>
              <a:gd name="connsiteY61" fmla="*/ 251253 h 379699"/>
              <a:gd name="connsiteX62" fmla="*/ 91166 w 611529"/>
              <a:gd name="connsiteY62" fmla="*/ 246241 h 379699"/>
              <a:gd name="connsiteX63" fmla="*/ 93985 w 611529"/>
              <a:gd name="connsiteY63" fmla="*/ 235276 h 379699"/>
              <a:gd name="connsiteX64" fmla="*/ 93359 w 611529"/>
              <a:gd name="connsiteY64" fmla="*/ 230264 h 379699"/>
              <a:gd name="connsiteX65" fmla="*/ 90226 w 611529"/>
              <a:gd name="connsiteY65" fmla="*/ 225564 h 379699"/>
              <a:gd name="connsiteX66" fmla="*/ 86466 w 611529"/>
              <a:gd name="connsiteY66" fmla="*/ 226817 h 379699"/>
              <a:gd name="connsiteX67" fmla="*/ 70802 w 611529"/>
              <a:gd name="connsiteY67" fmla="*/ 228384 h 379699"/>
              <a:gd name="connsiteX68" fmla="*/ 66416 w 611529"/>
              <a:gd name="connsiteY68" fmla="*/ 227131 h 379699"/>
              <a:gd name="connsiteX69" fmla="*/ 63283 w 611529"/>
              <a:gd name="connsiteY69" fmla="*/ 224311 h 379699"/>
              <a:gd name="connsiteX70" fmla="*/ 59837 w 611529"/>
              <a:gd name="connsiteY70" fmla="*/ 217419 h 379699"/>
              <a:gd name="connsiteX71" fmla="*/ 57331 w 611529"/>
              <a:gd name="connsiteY71" fmla="*/ 214286 h 379699"/>
              <a:gd name="connsiteX72" fmla="*/ 36654 w 611529"/>
              <a:gd name="connsiteY72" fmla="*/ 201441 h 379699"/>
              <a:gd name="connsiteX73" fmla="*/ 32581 w 611529"/>
              <a:gd name="connsiteY73" fmla="*/ 195489 h 379699"/>
              <a:gd name="connsiteX74" fmla="*/ 32268 w 611529"/>
              <a:gd name="connsiteY74" fmla="*/ 186090 h 379699"/>
              <a:gd name="connsiteX75" fmla="*/ 35088 w 611529"/>
              <a:gd name="connsiteY75" fmla="*/ 180451 h 379699"/>
              <a:gd name="connsiteX76" fmla="*/ 35088 w 611529"/>
              <a:gd name="connsiteY76" fmla="*/ 174812 h 379699"/>
              <a:gd name="connsiteX77" fmla="*/ 27882 w 611529"/>
              <a:gd name="connsiteY77" fmla="*/ 167293 h 379699"/>
              <a:gd name="connsiteX78" fmla="*/ 14411 w 611529"/>
              <a:gd name="connsiteY78" fmla="*/ 157268 h 379699"/>
              <a:gd name="connsiteX79" fmla="*/ 4699 w 611529"/>
              <a:gd name="connsiteY79" fmla="*/ 147870 h 379699"/>
              <a:gd name="connsiteX80" fmla="*/ 0 w 611529"/>
              <a:gd name="connsiteY80" fmla="*/ 135338 h 379699"/>
              <a:gd name="connsiteX81" fmla="*/ 2193 w 611529"/>
              <a:gd name="connsiteY81" fmla="*/ 116855 h 379699"/>
              <a:gd name="connsiteX82" fmla="*/ 8772 w 611529"/>
              <a:gd name="connsiteY82" fmla="*/ 91792 h 379699"/>
              <a:gd name="connsiteX83" fmla="*/ 14411 w 611529"/>
              <a:gd name="connsiteY83" fmla="*/ 78634 h 379699"/>
              <a:gd name="connsiteX84" fmla="*/ 20363 w 611529"/>
              <a:gd name="connsiteY84" fmla="*/ 70489 h 379699"/>
              <a:gd name="connsiteX85" fmla="*/ 25689 w 611529"/>
              <a:gd name="connsiteY85" fmla="*/ 69862 h 379699"/>
              <a:gd name="connsiteX86" fmla="*/ 30702 w 611529"/>
              <a:gd name="connsiteY86" fmla="*/ 71429 h 379699"/>
              <a:gd name="connsiteX87" fmla="*/ 34775 w 611529"/>
              <a:gd name="connsiteY87" fmla="*/ 70802 h 379699"/>
              <a:gd name="connsiteX88" fmla="*/ 37907 w 611529"/>
              <a:gd name="connsiteY88" fmla="*/ 63283 h 379699"/>
              <a:gd name="connsiteX89" fmla="*/ 37907 w 611529"/>
              <a:gd name="connsiteY89" fmla="*/ 61717 h 379699"/>
              <a:gd name="connsiteX90" fmla="*/ 49186 w 611529"/>
              <a:gd name="connsiteY90" fmla="*/ 61404 h 379699"/>
              <a:gd name="connsiteX91" fmla="*/ 82707 w 611529"/>
              <a:gd name="connsiteY91" fmla="*/ 58271 h 379699"/>
              <a:gd name="connsiteX92" fmla="*/ 129699 w 611529"/>
              <a:gd name="connsiteY92" fmla="*/ 73308 h 379699"/>
              <a:gd name="connsiteX93" fmla="*/ 141291 w 611529"/>
              <a:gd name="connsiteY93" fmla="*/ 75501 h 379699"/>
              <a:gd name="connsiteX94" fmla="*/ 151629 w 611529"/>
              <a:gd name="connsiteY94" fmla="*/ 74875 h 379699"/>
              <a:gd name="connsiteX95" fmla="*/ 161654 w 611529"/>
              <a:gd name="connsiteY95" fmla="*/ 72368 h 379699"/>
              <a:gd name="connsiteX96" fmla="*/ 180138 w 611529"/>
              <a:gd name="connsiteY96" fmla="*/ 71115 h 379699"/>
              <a:gd name="connsiteX97" fmla="*/ 227131 w 611529"/>
              <a:gd name="connsiteY97" fmla="*/ 77694 h 379699"/>
              <a:gd name="connsiteX98" fmla="*/ 234963 w 611529"/>
              <a:gd name="connsiteY98" fmla="*/ 78321 h 379699"/>
              <a:gd name="connsiteX99" fmla="*/ 237782 w 611529"/>
              <a:gd name="connsiteY99" fmla="*/ 80201 h 379699"/>
              <a:gd name="connsiteX100" fmla="*/ 247181 w 611529"/>
              <a:gd name="connsiteY100" fmla="*/ 83333 h 379699"/>
              <a:gd name="connsiteX101" fmla="*/ 255326 w 611529"/>
              <a:gd name="connsiteY101" fmla="*/ 80201 h 379699"/>
              <a:gd name="connsiteX102" fmla="*/ 261905 w 611529"/>
              <a:gd name="connsiteY102" fmla="*/ 69236 h 379699"/>
              <a:gd name="connsiteX103" fmla="*/ 259712 w 611529"/>
              <a:gd name="connsiteY103" fmla="*/ 66729 h 379699"/>
              <a:gd name="connsiteX104" fmla="*/ 258772 w 611529"/>
              <a:gd name="connsiteY104" fmla="*/ 60150 h 379699"/>
              <a:gd name="connsiteX105" fmla="*/ 260652 w 611529"/>
              <a:gd name="connsiteY105" fmla="*/ 58271 h 379699"/>
              <a:gd name="connsiteX106" fmla="*/ 266291 w 611529"/>
              <a:gd name="connsiteY106" fmla="*/ 56391 h 379699"/>
              <a:gd name="connsiteX107" fmla="*/ 267544 w 611529"/>
              <a:gd name="connsiteY107" fmla="*/ 52318 h 379699"/>
              <a:gd name="connsiteX108" fmla="*/ 269737 w 611529"/>
              <a:gd name="connsiteY108" fmla="*/ 48559 h 379699"/>
              <a:gd name="connsiteX109" fmla="*/ 275063 w 611529"/>
              <a:gd name="connsiteY109" fmla="*/ 45426 h 379699"/>
              <a:gd name="connsiteX110" fmla="*/ 285088 w 611529"/>
              <a:gd name="connsiteY110" fmla="*/ 41667 h 379699"/>
              <a:gd name="connsiteX111" fmla="*/ 293234 w 611529"/>
              <a:gd name="connsiteY111" fmla="*/ 37907 h 379699"/>
              <a:gd name="connsiteX112" fmla="*/ 293234 w 611529"/>
              <a:gd name="connsiteY112" fmla="*/ 27256 h 379699"/>
              <a:gd name="connsiteX113" fmla="*/ 291981 w 611529"/>
              <a:gd name="connsiteY113" fmla="*/ 0 h 379699"/>
              <a:gd name="connsiteX114" fmla="*/ 299186 w 611529"/>
              <a:gd name="connsiteY114" fmla="*/ 3759 h 379699"/>
              <a:gd name="connsiteX115" fmla="*/ 301692 w 611529"/>
              <a:gd name="connsiteY115" fmla="*/ 16604 h 379699"/>
              <a:gd name="connsiteX116" fmla="*/ 302319 w 611529"/>
              <a:gd name="connsiteY116" fmla="*/ 29762 h 379699"/>
              <a:gd name="connsiteX117" fmla="*/ 304199 w 611529"/>
              <a:gd name="connsiteY117" fmla="*/ 35714 h 379699"/>
              <a:gd name="connsiteX118" fmla="*/ 307018 w 611529"/>
              <a:gd name="connsiteY118" fmla="*/ 40727 h 379699"/>
              <a:gd name="connsiteX119" fmla="*/ 317043 w 611529"/>
              <a:gd name="connsiteY119" fmla="*/ 72682 h 379699"/>
              <a:gd name="connsiteX120" fmla="*/ 339913 w 611529"/>
              <a:gd name="connsiteY120" fmla="*/ 109963 h 379699"/>
              <a:gd name="connsiteX121" fmla="*/ 355264 w 611529"/>
              <a:gd name="connsiteY121" fmla="*/ 126880 h 379699"/>
              <a:gd name="connsiteX122" fmla="*/ 369675 w 611529"/>
              <a:gd name="connsiteY122" fmla="*/ 127820 h 379699"/>
              <a:gd name="connsiteX123" fmla="*/ 370928 w 611529"/>
              <a:gd name="connsiteY123" fmla="*/ 136278 h 379699"/>
              <a:gd name="connsiteX124" fmla="*/ 373748 w 611529"/>
              <a:gd name="connsiteY124" fmla="*/ 145050 h 379699"/>
              <a:gd name="connsiteX125" fmla="*/ 377507 w 611529"/>
              <a:gd name="connsiteY125" fmla="*/ 152882 h 379699"/>
              <a:gd name="connsiteX126" fmla="*/ 381580 w 611529"/>
              <a:gd name="connsiteY126" fmla="*/ 158835 h 379699"/>
              <a:gd name="connsiteX127" fmla="*/ 391291 w 611529"/>
              <a:gd name="connsiteY127" fmla="*/ 166040 h 379699"/>
              <a:gd name="connsiteX128" fmla="*/ 394424 w 611529"/>
              <a:gd name="connsiteY128" fmla="*/ 169173 h 379699"/>
              <a:gd name="connsiteX129" fmla="*/ 410715 w 611529"/>
              <a:gd name="connsiteY129" fmla="*/ 189850 h 379699"/>
              <a:gd name="connsiteX130" fmla="*/ 432958 w 611529"/>
              <a:gd name="connsiteY130" fmla="*/ 208960 h 379699"/>
              <a:gd name="connsiteX131" fmla="*/ 437971 w 611529"/>
              <a:gd name="connsiteY131" fmla="*/ 215539 h 379699"/>
              <a:gd name="connsiteX132" fmla="*/ 438911 w 611529"/>
              <a:gd name="connsiteY132" fmla="*/ 221178 h 379699"/>
              <a:gd name="connsiteX133" fmla="*/ 430765 w 611529"/>
              <a:gd name="connsiteY133" fmla="*/ 223058 h 379699"/>
              <a:gd name="connsiteX134" fmla="*/ 435151 w 611529"/>
              <a:gd name="connsiteY134" fmla="*/ 226191 h 379699"/>
              <a:gd name="connsiteX135" fmla="*/ 442357 w 611529"/>
              <a:gd name="connsiteY135" fmla="*/ 224624 h 379699"/>
              <a:gd name="connsiteX136" fmla="*/ 451442 w 611529"/>
              <a:gd name="connsiteY136" fmla="*/ 221492 h 379699"/>
              <a:gd name="connsiteX137" fmla="*/ 461467 w 611529"/>
              <a:gd name="connsiteY137" fmla="*/ 219925 h 379699"/>
              <a:gd name="connsiteX138" fmla="*/ 468046 w 611529"/>
              <a:gd name="connsiteY138" fmla="*/ 222432 h 379699"/>
              <a:gd name="connsiteX139" fmla="*/ 490602 w 611529"/>
              <a:gd name="connsiteY139" fmla="*/ 239975 h 379699"/>
              <a:gd name="connsiteX140" fmla="*/ 493422 w 611529"/>
              <a:gd name="connsiteY140" fmla="*/ 241542 h 379699"/>
              <a:gd name="connsiteX141" fmla="*/ 502507 w 611529"/>
              <a:gd name="connsiteY141" fmla="*/ 244988 h 379699"/>
              <a:gd name="connsiteX142" fmla="*/ 506267 w 611529"/>
              <a:gd name="connsiteY142" fmla="*/ 247494 h 379699"/>
              <a:gd name="connsiteX143" fmla="*/ 518171 w 611529"/>
              <a:gd name="connsiteY143" fmla="*/ 262845 h 379699"/>
              <a:gd name="connsiteX144" fmla="*/ 532269 w 611529"/>
              <a:gd name="connsiteY144" fmla="*/ 273810 h 379699"/>
              <a:gd name="connsiteX145" fmla="*/ 538222 w 611529"/>
              <a:gd name="connsiteY145" fmla="*/ 279449 h 379699"/>
              <a:gd name="connsiteX146" fmla="*/ 541668 w 611529"/>
              <a:gd name="connsiteY146" fmla="*/ 287281 h 379699"/>
              <a:gd name="connsiteX147" fmla="*/ 538535 w 611529"/>
              <a:gd name="connsiteY147" fmla="*/ 287281 h 379699"/>
              <a:gd name="connsiteX148" fmla="*/ 534462 w 611529"/>
              <a:gd name="connsiteY148" fmla="*/ 284775 h 379699"/>
              <a:gd name="connsiteX149" fmla="*/ 528823 w 611529"/>
              <a:gd name="connsiteY149" fmla="*/ 286028 h 379699"/>
              <a:gd name="connsiteX150" fmla="*/ 524124 w 611529"/>
              <a:gd name="connsiteY150" fmla="*/ 289474 h 379699"/>
              <a:gd name="connsiteX151" fmla="*/ 521304 w 611529"/>
              <a:gd name="connsiteY151" fmla="*/ 293860 h 379699"/>
              <a:gd name="connsiteX152" fmla="*/ 526943 w 611529"/>
              <a:gd name="connsiteY152" fmla="*/ 296680 h 379699"/>
              <a:gd name="connsiteX153" fmla="*/ 530390 w 611529"/>
              <a:gd name="connsiteY153" fmla="*/ 294487 h 379699"/>
              <a:gd name="connsiteX154" fmla="*/ 535715 w 611529"/>
              <a:gd name="connsiteY154" fmla="*/ 293860 h 379699"/>
              <a:gd name="connsiteX155" fmla="*/ 533209 w 611529"/>
              <a:gd name="connsiteY155" fmla="*/ 299186 h 379699"/>
              <a:gd name="connsiteX156" fmla="*/ 534149 w 611529"/>
              <a:gd name="connsiteY156" fmla="*/ 303259 h 379699"/>
              <a:gd name="connsiteX157" fmla="*/ 538535 w 611529"/>
              <a:gd name="connsiteY157" fmla="*/ 312031 h 379699"/>
              <a:gd name="connsiteX158" fmla="*/ 538535 w 611529"/>
              <a:gd name="connsiteY158" fmla="*/ 306705 h 379699"/>
              <a:gd name="connsiteX159" fmla="*/ 539788 w 611529"/>
              <a:gd name="connsiteY159" fmla="*/ 301379 h 379699"/>
              <a:gd name="connsiteX160" fmla="*/ 541981 w 611529"/>
              <a:gd name="connsiteY160" fmla="*/ 296680 h 379699"/>
              <a:gd name="connsiteX161" fmla="*/ 544174 w 611529"/>
              <a:gd name="connsiteY161" fmla="*/ 293860 h 379699"/>
              <a:gd name="connsiteX162" fmla="*/ 548873 w 611529"/>
              <a:gd name="connsiteY162" fmla="*/ 291354 h 379699"/>
              <a:gd name="connsiteX163" fmla="*/ 554512 w 611529"/>
              <a:gd name="connsiteY163" fmla="*/ 294173 h 379699"/>
              <a:gd name="connsiteX164" fmla="*/ 559212 w 611529"/>
              <a:gd name="connsiteY164" fmla="*/ 293860 h 379699"/>
              <a:gd name="connsiteX165" fmla="*/ 562658 w 611529"/>
              <a:gd name="connsiteY165" fmla="*/ 291354 h 379699"/>
              <a:gd name="connsiteX166" fmla="*/ 570803 w 611529"/>
              <a:gd name="connsiteY166" fmla="*/ 281329 h 379699"/>
              <a:gd name="connsiteX167" fmla="*/ 576129 w 611529"/>
              <a:gd name="connsiteY167" fmla="*/ 283522 h 379699"/>
              <a:gd name="connsiteX168" fmla="*/ 575502 w 611529"/>
              <a:gd name="connsiteY168" fmla="*/ 287908 h 379699"/>
              <a:gd name="connsiteX169" fmla="*/ 570803 w 611529"/>
              <a:gd name="connsiteY169" fmla="*/ 296680 h 379699"/>
              <a:gd name="connsiteX170" fmla="*/ 572996 w 611529"/>
              <a:gd name="connsiteY170" fmla="*/ 306078 h 379699"/>
              <a:gd name="connsiteX171" fmla="*/ 577695 w 611529"/>
              <a:gd name="connsiteY171" fmla="*/ 315477 h 379699"/>
              <a:gd name="connsiteX172" fmla="*/ 611530 w 611529"/>
              <a:gd name="connsiteY172" fmla="*/ 358083 h 37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611529" h="379699">
                <a:moveTo>
                  <a:pt x="611530" y="358083"/>
                </a:moveTo>
                <a:lnTo>
                  <a:pt x="608084" y="358397"/>
                </a:lnTo>
                <a:lnTo>
                  <a:pt x="589600" y="354011"/>
                </a:lnTo>
                <a:lnTo>
                  <a:pt x="555139" y="350878"/>
                </a:lnTo>
                <a:lnTo>
                  <a:pt x="540101" y="353384"/>
                </a:lnTo>
                <a:lnTo>
                  <a:pt x="532269" y="359023"/>
                </a:lnTo>
                <a:lnTo>
                  <a:pt x="527570" y="365602"/>
                </a:lnTo>
                <a:lnTo>
                  <a:pt x="523497" y="372808"/>
                </a:lnTo>
                <a:lnTo>
                  <a:pt x="519111" y="377507"/>
                </a:lnTo>
                <a:lnTo>
                  <a:pt x="509399" y="379700"/>
                </a:lnTo>
                <a:lnTo>
                  <a:pt x="495928" y="379073"/>
                </a:lnTo>
                <a:lnTo>
                  <a:pt x="450189" y="370615"/>
                </a:lnTo>
                <a:lnTo>
                  <a:pt x="423873" y="362469"/>
                </a:lnTo>
                <a:lnTo>
                  <a:pt x="417607" y="358397"/>
                </a:lnTo>
                <a:lnTo>
                  <a:pt x="416041" y="355264"/>
                </a:lnTo>
                <a:lnTo>
                  <a:pt x="416668" y="346805"/>
                </a:lnTo>
                <a:lnTo>
                  <a:pt x="416354" y="341166"/>
                </a:lnTo>
                <a:lnTo>
                  <a:pt x="413848" y="334900"/>
                </a:lnTo>
                <a:lnTo>
                  <a:pt x="409462" y="328008"/>
                </a:lnTo>
                <a:lnTo>
                  <a:pt x="403196" y="321429"/>
                </a:lnTo>
                <a:lnTo>
                  <a:pt x="395364" y="316103"/>
                </a:lnTo>
                <a:lnTo>
                  <a:pt x="385339" y="311404"/>
                </a:lnTo>
                <a:lnTo>
                  <a:pt x="360276" y="307018"/>
                </a:lnTo>
                <a:lnTo>
                  <a:pt x="344925" y="307645"/>
                </a:lnTo>
                <a:lnTo>
                  <a:pt x="331454" y="310151"/>
                </a:lnTo>
                <a:lnTo>
                  <a:pt x="314850" y="317043"/>
                </a:lnTo>
                <a:lnTo>
                  <a:pt x="287281" y="325189"/>
                </a:lnTo>
                <a:lnTo>
                  <a:pt x="279136" y="328635"/>
                </a:lnTo>
                <a:lnTo>
                  <a:pt x="268171" y="338660"/>
                </a:lnTo>
                <a:lnTo>
                  <a:pt x="255953" y="347118"/>
                </a:lnTo>
                <a:lnTo>
                  <a:pt x="222432" y="352444"/>
                </a:lnTo>
                <a:lnTo>
                  <a:pt x="216792" y="340539"/>
                </a:lnTo>
                <a:lnTo>
                  <a:pt x="206767" y="334900"/>
                </a:lnTo>
                <a:lnTo>
                  <a:pt x="203634" y="331767"/>
                </a:lnTo>
                <a:lnTo>
                  <a:pt x="202068" y="327382"/>
                </a:lnTo>
                <a:lnTo>
                  <a:pt x="200502" y="317356"/>
                </a:lnTo>
                <a:lnTo>
                  <a:pt x="198309" y="312344"/>
                </a:lnTo>
                <a:lnTo>
                  <a:pt x="194863" y="308898"/>
                </a:lnTo>
                <a:lnTo>
                  <a:pt x="187344" y="304825"/>
                </a:lnTo>
                <a:lnTo>
                  <a:pt x="183898" y="301692"/>
                </a:lnTo>
                <a:lnTo>
                  <a:pt x="177005" y="285715"/>
                </a:lnTo>
                <a:lnTo>
                  <a:pt x="175126" y="284462"/>
                </a:lnTo>
                <a:lnTo>
                  <a:pt x="170426" y="283522"/>
                </a:lnTo>
                <a:lnTo>
                  <a:pt x="168233" y="281642"/>
                </a:lnTo>
                <a:lnTo>
                  <a:pt x="170426" y="276630"/>
                </a:lnTo>
                <a:lnTo>
                  <a:pt x="170426" y="273810"/>
                </a:lnTo>
                <a:lnTo>
                  <a:pt x="166980" y="261905"/>
                </a:lnTo>
                <a:lnTo>
                  <a:pt x="164474" y="257833"/>
                </a:lnTo>
                <a:lnTo>
                  <a:pt x="157895" y="252507"/>
                </a:lnTo>
                <a:lnTo>
                  <a:pt x="149436" y="249061"/>
                </a:lnTo>
                <a:lnTo>
                  <a:pt x="140351" y="248434"/>
                </a:lnTo>
                <a:lnTo>
                  <a:pt x="132519" y="251880"/>
                </a:lnTo>
                <a:lnTo>
                  <a:pt x="130013" y="255953"/>
                </a:lnTo>
                <a:lnTo>
                  <a:pt x="128133" y="265978"/>
                </a:lnTo>
                <a:lnTo>
                  <a:pt x="126567" y="269111"/>
                </a:lnTo>
                <a:lnTo>
                  <a:pt x="122494" y="271617"/>
                </a:lnTo>
                <a:lnTo>
                  <a:pt x="120301" y="269111"/>
                </a:lnTo>
                <a:lnTo>
                  <a:pt x="117168" y="267544"/>
                </a:lnTo>
                <a:lnTo>
                  <a:pt x="110589" y="265978"/>
                </a:lnTo>
                <a:lnTo>
                  <a:pt x="102757" y="262532"/>
                </a:lnTo>
                <a:lnTo>
                  <a:pt x="95865" y="257833"/>
                </a:lnTo>
                <a:lnTo>
                  <a:pt x="91479" y="251253"/>
                </a:lnTo>
                <a:lnTo>
                  <a:pt x="91166" y="246241"/>
                </a:lnTo>
                <a:lnTo>
                  <a:pt x="93985" y="235276"/>
                </a:lnTo>
                <a:lnTo>
                  <a:pt x="93359" y="230264"/>
                </a:lnTo>
                <a:lnTo>
                  <a:pt x="90226" y="225564"/>
                </a:lnTo>
                <a:lnTo>
                  <a:pt x="86466" y="226817"/>
                </a:lnTo>
                <a:lnTo>
                  <a:pt x="70802" y="228384"/>
                </a:lnTo>
                <a:lnTo>
                  <a:pt x="66416" y="227131"/>
                </a:lnTo>
                <a:lnTo>
                  <a:pt x="63283" y="224311"/>
                </a:lnTo>
                <a:lnTo>
                  <a:pt x="59837" y="217419"/>
                </a:lnTo>
                <a:lnTo>
                  <a:pt x="57331" y="214286"/>
                </a:lnTo>
                <a:lnTo>
                  <a:pt x="36654" y="201441"/>
                </a:lnTo>
                <a:lnTo>
                  <a:pt x="32581" y="195489"/>
                </a:lnTo>
                <a:lnTo>
                  <a:pt x="32268" y="186090"/>
                </a:lnTo>
                <a:lnTo>
                  <a:pt x="35088" y="180451"/>
                </a:lnTo>
                <a:lnTo>
                  <a:pt x="35088" y="174812"/>
                </a:lnTo>
                <a:lnTo>
                  <a:pt x="27882" y="167293"/>
                </a:lnTo>
                <a:lnTo>
                  <a:pt x="14411" y="157268"/>
                </a:lnTo>
                <a:lnTo>
                  <a:pt x="4699" y="147870"/>
                </a:lnTo>
                <a:lnTo>
                  <a:pt x="0" y="135338"/>
                </a:lnTo>
                <a:lnTo>
                  <a:pt x="2193" y="116855"/>
                </a:lnTo>
                <a:lnTo>
                  <a:pt x="8772" y="91792"/>
                </a:lnTo>
                <a:lnTo>
                  <a:pt x="14411" y="78634"/>
                </a:lnTo>
                <a:lnTo>
                  <a:pt x="20363" y="70489"/>
                </a:lnTo>
                <a:lnTo>
                  <a:pt x="25689" y="69862"/>
                </a:lnTo>
                <a:lnTo>
                  <a:pt x="30702" y="71429"/>
                </a:lnTo>
                <a:lnTo>
                  <a:pt x="34775" y="70802"/>
                </a:lnTo>
                <a:lnTo>
                  <a:pt x="37907" y="63283"/>
                </a:lnTo>
                <a:lnTo>
                  <a:pt x="37907" y="61717"/>
                </a:lnTo>
                <a:lnTo>
                  <a:pt x="49186" y="61404"/>
                </a:lnTo>
                <a:lnTo>
                  <a:pt x="82707" y="58271"/>
                </a:lnTo>
                <a:lnTo>
                  <a:pt x="129699" y="73308"/>
                </a:lnTo>
                <a:lnTo>
                  <a:pt x="141291" y="75501"/>
                </a:lnTo>
                <a:lnTo>
                  <a:pt x="151629" y="74875"/>
                </a:lnTo>
                <a:lnTo>
                  <a:pt x="161654" y="72368"/>
                </a:lnTo>
                <a:lnTo>
                  <a:pt x="180138" y="71115"/>
                </a:lnTo>
                <a:lnTo>
                  <a:pt x="227131" y="77694"/>
                </a:lnTo>
                <a:lnTo>
                  <a:pt x="234963" y="78321"/>
                </a:lnTo>
                <a:lnTo>
                  <a:pt x="237782" y="80201"/>
                </a:lnTo>
                <a:lnTo>
                  <a:pt x="247181" y="83333"/>
                </a:lnTo>
                <a:lnTo>
                  <a:pt x="255326" y="80201"/>
                </a:lnTo>
                <a:lnTo>
                  <a:pt x="261905" y="69236"/>
                </a:lnTo>
                <a:lnTo>
                  <a:pt x="259712" y="66729"/>
                </a:lnTo>
                <a:lnTo>
                  <a:pt x="258772" y="60150"/>
                </a:lnTo>
                <a:lnTo>
                  <a:pt x="260652" y="58271"/>
                </a:lnTo>
                <a:lnTo>
                  <a:pt x="266291" y="56391"/>
                </a:lnTo>
                <a:lnTo>
                  <a:pt x="267544" y="52318"/>
                </a:lnTo>
                <a:lnTo>
                  <a:pt x="269737" y="48559"/>
                </a:lnTo>
                <a:lnTo>
                  <a:pt x="275063" y="45426"/>
                </a:lnTo>
                <a:lnTo>
                  <a:pt x="285088" y="41667"/>
                </a:lnTo>
                <a:lnTo>
                  <a:pt x="293234" y="37907"/>
                </a:lnTo>
                <a:lnTo>
                  <a:pt x="293234" y="27256"/>
                </a:lnTo>
                <a:lnTo>
                  <a:pt x="291981" y="0"/>
                </a:lnTo>
                <a:lnTo>
                  <a:pt x="299186" y="3759"/>
                </a:lnTo>
                <a:lnTo>
                  <a:pt x="301692" y="16604"/>
                </a:lnTo>
                <a:lnTo>
                  <a:pt x="302319" y="29762"/>
                </a:lnTo>
                <a:lnTo>
                  <a:pt x="304199" y="35714"/>
                </a:lnTo>
                <a:lnTo>
                  <a:pt x="307018" y="40727"/>
                </a:lnTo>
                <a:lnTo>
                  <a:pt x="317043" y="72682"/>
                </a:lnTo>
                <a:lnTo>
                  <a:pt x="339913" y="109963"/>
                </a:lnTo>
                <a:lnTo>
                  <a:pt x="355264" y="126880"/>
                </a:lnTo>
                <a:lnTo>
                  <a:pt x="369675" y="127820"/>
                </a:lnTo>
                <a:lnTo>
                  <a:pt x="370928" y="136278"/>
                </a:lnTo>
                <a:lnTo>
                  <a:pt x="373748" y="145050"/>
                </a:lnTo>
                <a:lnTo>
                  <a:pt x="377507" y="152882"/>
                </a:lnTo>
                <a:lnTo>
                  <a:pt x="381580" y="158835"/>
                </a:lnTo>
                <a:lnTo>
                  <a:pt x="391291" y="166040"/>
                </a:lnTo>
                <a:lnTo>
                  <a:pt x="394424" y="169173"/>
                </a:lnTo>
                <a:lnTo>
                  <a:pt x="410715" y="189850"/>
                </a:lnTo>
                <a:lnTo>
                  <a:pt x="432958" y="208960"/>
                </a:lnTo>
                <a:lnTo>
                  <a:pt x="437971" y="215539"/>
                </a:lnTo>
                <a:lnTo>
                  <a:pt x="438911" y="221178"/>
                </a:lnTo>
                <a:lnTo>
                  <a:pt x="430765" y="223058"/>
                </a:lnTo>
                <a:lnTo>
                  <a:pt x="435151" y="226191"/>
                </a:lnTo>
                <a:lnTo>
                  <a:pt x="442357" y="224624"/>
                </a:lnTo>
                <a:lnTo>
                  <a:pt x="451442" y="221492"/>
                </a:lnTo>
                <a:lnTo>
                  <a:pt x="461467" y="219925"/>
                </a:lnTo>
                <a:lnTo>
                  <a:pt x="468046" y="222432"/>
                </a:lnTo>
                <a:lnTo>
                  <a:pt x="490602" y="239975"/>
                </a:lnTo>
                <a:lnTo>
                  <a:pt x="493422" y="241542"/>
                </a:lnTo>
                <a:lnTo>
                  <a:pt x="502507" y="244988"/>
                </a:lnTo>
                <a:lnTo>
                  <a:pt x="506267" y="247494"/>
                </a:lnTo>
                <a:lnTo>
                  <a:pt x="518171" y="262845"/>
                </a:lnTo>
                <a:lnTo>
                  <a:pt x="532269" y="273810"/>
                </a:lnTo>
                <a:lnTo>
                  <a:pt x="538222" y="279449"/>
                </a:lnTo>
                <a:lnTo>
                  <a:pt x="541668" y="287281"/>
                </a:lnTo>
                <a:lnTo>
                  <a:pt x="538535" y="287281"/>
                </a:lnTo>
                <a:lnTo>
                  <a:pt x="534462" y="284775"/>
                </a:lnTo>
                <a:lnTo>
                  <a:pt x="528823" y="286028"/>
                </a:lnTo>
                <a:lnTo>
                  <a:pt x="524124" y="289474"/>
                </a:lnTo>
                <a:lnTo>
                  <a:pt x="521304" y="293860"/>
                </a:lnTo>
                <a:lnTo>
                  <a:pt x="526943" y="296680"/>
                </a:lnTo>
                <a:lnTo>
                  <a:pt x="530390" y="294487"/>
                </a:lnTo>
                <a:lnTo>
                  <a:pt x="535715" y="293860"/>
                </a:lnTo>
                <a:lnTo>
                  <a:pt x="533209" y="299186"/>
                </a:lnTo>
                <a:lnTo>
                  <a:pt x="534149" y="303259"/>
                </a:lnTo>
                <a:lnTo>
                  <a:pt x="538535" y="312031"/>
                </a:lnTo>
                <a:lnTo>
                  <a:pt x="538535" y="306705"/>
                </a:lnTo>
                <a:lnTo>
                  <a:pt x="539788" y="301379"/>
                </a:lnTo>
                <a:lnTo>
                  <a:pt x="541981" y="296680"/>
                </a:lnTo>
                <a:lnTo>
                  <a:pt x="544174" y="293860"/>
                </a:lnTo>
                <a:lnTo>
                  <a:pt x="548873" y="291354"/>
                </a:lnTo>
                <a:lnTo>
                  <a:pt x="554512" y="294173"/>
                </a:lnTo>
                <a:lnTo>
                  <a:pt x="559212" y="293860"/>
                </a:lnTo>
                <a:lnTo>
                  <a:pt x="562658" y="291354"/>
                </a:lnTo>
                <a:lnTo>
                  <a:pt x="570803" y="281329"/>
                </a:lnTo>
                <a:lnTo>
                  <a:pt x="576129" y="283522"/>
                </a:lnTo>
                <a:lnTo>
                  <a:pt x="575502" y="287908"/>
                </a:lnTo>
                <a:lnTo>
                  <a:pt x="570803" y="296680"/>
                </a:lnTo>
                <a:lnTo>
                  <a:pt x="572996" y="306078"/>
                </a:lnTo>
                <a:lnTo>
                  <a:pt x="577695" y="315477"/>
                </a:lnTo>
                <a:lnTo>
                  <a:pt x="611530" y="358083"/>
                </a:lnTo>
                <a:close/>
              </a:path>
            </a:pathLst>
          </a:custGeom>
          <a:solidFill>
            <a:srgbClr val="70CE2A"/>
          </a:solidFill>
          <a:ln w="12700" cap="rnd">
            <a:solidFill>
              <a:schemeClr val="bg1"/>
            </a:solidFill>
            <a:prstDash val="solid"/>
            <a:round/>
          </a:ln>
        </p:spPr>
        <p:txBody>
          <a:bodyPr rtlCol="0" anchor="ctr"/>
          <a:lstStyle/>
          <a:p>
            <a:endParaRPr lang="vi-VN"/>
          </a:p>
        </p:txBody>
      </p:sp>
      <p:sp>
        <p:nvSpPr>
          <p:cNvPr id="33" name="Freeform: Shape 32">
            <a:extLst>
              <a:ext uri="{FF2B5EF4-FFF2-40B4-BE49-F238E27FC236}">
                <a16:creationId xmlns:a16="http://schemas.microsoft.com/office/drawing/2014/main" id="{6A7D39A8-8008-E0BC-E37C-15DF70310A67}"/>
              </a:ext>
            </a:extLst>
          </p:cNvPr>
          <p:cNvSpPr/>
          <p:nvPr/>
        </p:nvSpPr>
        <p:spPr>
          <a:xfrm>
            <a:off x="1172560" y="1769303"/>
            <a:ext cx="832395" cy="640665"/>
          </a:xfrm>
          <a:custGeom>
            <a:avLst/>
            <a:gdLst>
              <a:gd name="connsiteX0" fmla="*/ 832395 w 832395"/>
              <a:gd name="connsiteY0" fmla="*/ 324249 h 640665"/>
              <a:gd name="connsiteX1" fmla="*/ 828636 w 832395"/>
              <a:gd name="connsiteY1" fmla="*/ 327382 h 640665"/>
              <a:gd name="connsiteX2" fmla="*/ 821430 w 832395"/>
              <a:gd name="connsiteY2" fmla="*/ 328321 h 640665"/>
              <a:gd name="connsiteX3" fmla="*/ 817671 w 832395"/>
              <a:gd name="connsiteY3" fmla="*/ 341479 h 640665"/>
              <a:gd name="connsiteX4" fmla="*/ 812345 w 832395"/>
              <a:gd name="connsiteY4" fmla="*/ 341793 h 640665"/>
              <a:gd name="connsiteX5" fmla="*/ 806393 w 832395"/>
              <a:gd name="connsiteY5" fmla="*/ 340853 h 640665"/>
              <a:gd name="connsiteX6" fmla="*/ 805453 w 832395"/>
              <a:gd name="connsiteY6" fmla="*/ 343046 h 640665"/>
              <a:gd name="connsiteX7" fmla="*/ 800440 w 832395"/>
              <a:gd name="connsiteY7" fmla="*/ 370928 h 640665"/>
              <a:gd name="connsiteX8" fmla="*/ 799814 w 832395"/>
              <a:gd name="connsiteY8" fmla="*/ 387219 h 640665"/>
              <a:gd name="connsiteX9" fmla="*/ 802946 w 832395"/>
              <a:gd name="connsiteY9" fmla="*/ 398810 h 640665"/>
              <a:gd name="connsiteX10" fmla="*/ 791981 w 832395"/>
              <a:gd name="connsiteY10" fmla="*/ 404136 h 640665"/>
              <a:gd name="connsiteX11" fmla="*/ 787909 w 832395"/>
              <a:gd name="connsiteY11" fmla="*/ 406956 h 640665"/>
              <a:gd name="connsiteX12" fmla="*/ 785089 w 832395"/>
              <a:gd name="connsiteY12" fmla="*/ 411028 h 640665"/>
              <a:gd name="connsiteX13" fmla="*/ 773498 w 832395"/>
              <a:gd name="connsiteY13" fmla="*/ 407269 h 640665"/>
              <a:gd name="connsiteX14" fmla="*/ 763159 w 832395"/>
              <a:gd name="connsiteY14" fmla="*/ 418234 h 640665"/>
              <a:gd name="connsiteX15" fmla="*/ 755014 w 832395"/>
              <a:gd name="connsiteY15" fmla="*/ 434838 h 640665"/>
              <a:gd name="connsiteX16" fmla="*/ 750628 w 832395"/>
              <a:gd name="connsiteY16" fmla="*/ 448309 h 640665"/>
              <a:gd name="connsiteX17" fmla="*/ 750315 w 832395"/>
              <a:gd name="connsiteY17" fmla="*/ 453948 h 640665"/>
              <a:gd name="connsiteX18" fmla="*/ 752508 w 832395"/>
              <a:gd name="connsiteY18" fmla="*/ 458334 h 640665"/>
              <a:gd name="connsiteX19" fmla="*/ 753448 w 832395"/>
              <a:gd name="connsiteY19" fmla="*/ 462094 h 640665"/>
              <a:gd name="connsiteX20" fmla="*/ 754074 w 832395"/>
              <a:gd name="connsiteY20" fmla="*/ 468046 h 640665"/>
              <a:gd name="connsiteX21" fmla="*/ 757207 w 832395"/>
              <a:gd name="connsiteY21" fmla="*/ 482457 h 640665"/>
              <a:gd name="connsiteX22" fmla="*/ 759400 w 832395"/>
              <a:gd name="connsiteY22" fmla="*/ 488096 h 640665"/>
              <a:gd name="connsiteX23" fmla="*/ 765039 w 832395"/>
              <a:gd name="connsiteY23" fmla="*/ 495928 h 640665"/>
              <a:gd name="connsiteX24" fmla="*/ 774438 w 832395"/>
              <a:gd name="connsiteY24" fmla="*/ 503760 h 640665"/>
              <a:gd name="connsiteX25" fmla="*/ 784776 w 832395"/>
              <a:gd name="connsiteY25" fmla="*/ 510026 h 640665"/>
              <a:gd name="connsiteX26" fmla="*/ 794174 w 832395"/>
              <a:gd name="connsiteY26" fmla="*/ 512846 h 640665"/>
              <a:gd name="connsiteX27" fmla="*/ 794174 w 832395"/>
              <a:gd name="connsiteY27" fmla="*/ 515665 h 640665"/>
              <a:gd name="connsiteX28" fmla="*/ 788222 w 832395"/>
              <a:gd name="connsiteY28" fmla="*/ 522244 h 640665"/>
              <a:gd name="connsiteX29" fmla="*/ 786656 w 832395"/>
              <a:gd name="connsiteY29" fmla="*/ 518172 h 640665"/>
              <a:gd name="connsiteX30" fmla="*/ 784149 w 832395"/>
              <a:gd name="connsiteY30" fmla="*/ 515352 h 640665"/>
              <a:gd name="connsiteX31" fmla="*/ 780703 w 832395"/>
              <a:gd name="connsiteY31" fmla="*/ 513472 h 640665"/>
              <a:gd name="connsiteX32" fmla="*/ 776317 w 832395"/>
              <a:gd name="connsiteY32" fmla="*/ 512846 h 640665"/>
              <a:gd name="connsiteX33" fmla="*/ 781017 w 832395"/>
              <a:gd name="connsiteY33" fmla="*/ 523497 h 640665"/>
              <a:gd name="connsiteX34" fmla="*/ 782270 w 832395"/>
              <a:gd name="connsiteY34" fmla="*/ 525377 h 640665"/>
              <a:gd name="connsiteX35" fmla="*/ 785089 w 832395"/>
              <a:gd name="connsiteY35" fmla="*/ 526317 h 640665"/>
              <a:gd name="connsiteX36" fmla="*/ 792608 w 832395"/>
              <a:gd name="connsiteY36" fmla="*/ 525690 h 640665"/>
              <a:gd name="connsiteX37" fmla="*/ 795741 w 832395"/>
              <a:gd name="connsiteY37" fmla="*/ 526943 h 640665"/>
              <a:gd name="connsiteX38" fmla="*/ 804513 w 832395"/>
              <a:gd name="connsiteY38" fmla="*/ 536655 h 640665"/>
              <a:gd name="connsiteX39" fmla="*/ 809212 w 832395"/>
              <a:gd name="connsiteY39" fmla="*/ 543547 h 640665"/>
              <a:gd name="connsiteX40" fmla="*/ 811405 w 832395"/>
              <a:gd name="connsiteY40" fmla="*/ 550126 h 640665"/>
              <a:gd name="connsiteX41" fmla="*/ 805139 w 832395"/>
              <a:gd name="connsiteY41" fmla="*/ 568610 h 640665"/>
              <a:gd name="connsiteX42" fmla="*/ 807019 w 832395"/>
              <a:gd name="connsiteY42" fmla="*/ 571430 h 640665"/>
              <a:gd name="connsiteX43" fmla="*/ 810779 w 832395"/>
              <a:gd name="connsiteY43" fmla="*/ 575189 h 640665"/>
              <a:gd name="connsiteX44" fmla="*/ 811718 w 832395"/>
              <a:gd name="connsiteY44" fmla="*/ 583648 h 640665"/>
              <a:gd name="connsiteX45" fmla="*/ 810465 w 832395"/>
              <a:gd name="connsiteY45" fmla="*/ 593046 h 640665"/>
              <a:gd name="connsiteX46" fmla="*/ 808585 w 832395"/>
              <a:gd name="connsiteY46" fmla="*/ 598999 h 640665"/>
              <a:gd name="connsiteX47" fmla="*/ 798560 w 832395"/>
              <a:gd name="connsiteY47" fmla="*/ 602758 h 640665"/>
              <a:gd name="connsiteX48" fmla="*/ 793235 w 832395"/>
              <a:gd name="connsiteY48" fmla="*/ 605891 h 640665"/>
              <a:gd name="connsiteX49" fmla="*/ 791042 w 832395"/>
              <a:gd name="connsiteY49" fmla="*/ 609650 h 640665"/>
              <a:gd name="connsiteX50" fmla="*/ 789788 w 832395"/>
              <a:gd name="connsiteY50" fmla="*/ 613723 h 640665"/>
              <a:gd name="connsiteX51" fmla="*/ 784149 w 832395"/>
              <a:gd name="connsiteY51" fmla="*/ 615603 h 640665"/>
              <a:gd name="connsiteX52" fmla="*/ 782270 w 832395"/>
              <a:gd name="connsiteY52" fmla="*/ 617482 h 640665"/>
              <a:gd name="connsiteX53" fmla="*/ 783209 w 832395"/>
              <a:gd name="connsiteY53" fmla="*/ 624061 h 640665"/>
              <a:gd name="connsiteX54" fmla="*/ 785403 w 832395"/>
              <a:gd name="connsiteY54" fmla="*/ 626568 h 640665"/>
              <a:gd name="connsiteX55" fmla="*/ 778824 w 832395"/>
              <a:gd name="connsiteY55" fmla="*/ 637533 h 640665"/>
              <a:gd name="connsiteX56" fmla="*/ 770678 w 832395"/>
              <a:gd name="connsiteY56" fmla="*/ 640665 h 640665"/>
              <a:gd name="connsiteX57" fmla="*/ 761280 w 832395"/>
              <a:gd name="connsiteY57" fmla="*/ 637533 h 640665"/>
              <a:gd name="connsiteX58" fmla="*/ 758460 w 832395"/>
              <a:gd name="connsiteY58" fmla="*/ 635653 h 640665"/>
              <a:gd name="connsiteX59" fmla="*/ 750628 w 832395"/>
              <a:gd name="connsiteY59" fmla="*/ 635026 h 640665"/>
              <a:gd name="connsiteX60" fmla="*/ 703635 w 832395"/>
              <a:gd name="connsiteY60" fmla="*/ 628447 h 640665"/>
              <a:gd name="connsiteX61" fmla="*/ 685152 w 832395"/>
              <a:gd name="connsiteY61" fmla="*/ 629700 h 640665"/>
              <a:gd name="connsiteX62" fmla="*/ 675127 w 832395"/>
              <a:gd name="connsiteY62" fmla="*/ 632207 h 640665"/>
              <a:gd name="connsiteX63" fmla="*/ 664788 w 832395"/>
              <a:gd name="connsiteY63" fmla="*/ 632833 h 640665"/>
              <a:gd name="connsiteX64" fmla="*/ 653197 w 832395"/>
              <a:gd name="connsiteY64" fmla="*/ 630640 h 640665"/>
              <a:gd name="connsiteX65" fmla="*/ 606204 w 832395"/>
              <a:gd name="connsiteY65" fmla="*/ 615603 h 640665"/>
              <a:gd name="connsiteX66" fmla="*/ 572683 w 832395"/>
              <a:gd name="connsiteY66" fmla="*/ 618736 h 640665"/>
              <a:gd name="connsiteX67" fmla="*/ 561405 w 832395"/>
              <a:gd name="connsiteY67" fmla="*/ 619049 h 640665"/>
              <a:gd name="connsiteX68" fmla="*/ 561405 w 832395"/>
              <a:gd name="connsiteY68" fmla="*/ 613410 h 640665"/>
              <a:gd name="connsiteX69" fmla="*/ 558585 w 832395"/>
              <a:gd name="connsiteY69" fmla="*/ 609650 h 640665"/>
              <a:gd name="connsiteX70" fmla="*/ 549500 w 832395"/>
              <a:gd name="connsiteY70" fmla="*/ 603385 h 640665"/>
              <a:gd name="connsiteX71" fmla="*/ 537282 w 832395"/>
              <a:gd name="connsiteY71" fmla="*/ 583021 h 640665"/>
              <a:gd name="connsiteX72" fmla="*/ 531956 w 832395"/>
              <a:gd name="connsiteY72" fmla="*/ 581455 h 640665"/>
              <a:gd name="connsiteX73" fmla="*/ 527257 w 832395"/>
              <a:gd name="connsiteY73" fmla="*/ 582081 h 640665"/>
              <a:gd name="connsiteX74" fmla="*/ 522244 w 832395"/>
              <a:gd name="connsiteY74" fmla="*/ 583648 h 640665"/>
              <a:gd name="connsiteX75" fmla="*/ 516918 w 832395"/>
              <a:gd name="connsiteY75" fmla="*/ 583961 h 640665"/>
              <a:gd name="connsiteX76" fmla="*/ 506580 w 832395"/>
              <a:gd name="connsiteY76" fmla="*/ 580202 h 640665"/>
              <a:gd name="connsiteX77" fmla="*/ 485277 w 832395"/>
              <a:gd name="connsiteY77" fmla="*/ 567670 h 640665"/>
              <a:gd name="connsiteX78" fmla="*/ 478384 w 832395"/>
              <a:gd name="connsiteY78" fmla="*/ 566104 h 640665"/>
              <a:gd name="connsiteX79" fmla="*/ 471179 w 832395"/>
              <a:gd name="connsiteY79" fmla="*/ 568297 h 640665"/>
              <a:gd name="connsiteX80" fmla="*/ 462720 w 832395"/>
              <a:gd name="connsiteY80" fmla="*/ 568297 h 640665"/>
              <a:gd name="connsiteX81" fmla="*/ 455201 w 832395"/>
              <a:gd name="connsiteY81" fmla="*/ 566417 h 640665"/>
              <a:gd name="connsiteX82" fmla="*/ 450815 w 832395"/>
              <a:gd name="connsiteY82" fmla="*/ 562031 h 640665"/>
              <a:gd name="connsiteX83" fmla="*/ 446743 w 832395"/>
              <a:gd name="connsiteY83" fmla="*/ 550753 h 640665"/>
              <a:gd name="connsiteX84" fmla="*/ 435464 w 832395"/>
              <a:gd name="connsiteY84" fmla="*/ 547307 h 640665"/>
              <a:gd name="connsiteX85" fmla="*/ 411028 w 832395"/>
              <a:gd name="connsiteY85" fmla="*/ 549187 h 640665"/>
              <a:gd name="connsiteX86" fmla="*/ 405076 w 832395"/>
              <a:gd name="connsiteY86" fmla="*/ 548560 h 640665"/>
              <a:gd name="connsiteX87" fmla="*/ 388785 w 832395"/>
              <a:gd name="connsiteY87" fmla="*/ 543547 h 640665"/>
              <a:gd name="connsiteX88" fmla="*/ 371241 w 832395"/>
              <a:gd name="connsiteY88" fmla="*/ 541041 h 640665"/>
              <a:gd name="connsiteX89" fmla="*/ 366229 w 832395"/>
              <a:gd name="connsiteY89" fmla="*/ 539161 h 640665"/>
              <a:gd name="connsiteX90" fmla="*/ 363096 w 832395"/>
              <a:gd name="connsiteY90" fmla="*/ 536342 h 640665"/>
              <a:gd name="connsiteX91" fmla="*/ 358083 w 832395"/>
              <a:gd name="connsiteY91" fmla="*/ 528823 h 640665"/>
              <a:gd name="connsiteX92" fmla="*/ 355890 w 832395"/>
              <a:gd name="connsiteY92" fmla="*/ 526317 h 640665"/>
              <a:gd name="connsiteX93" fmla="*/ 351504 w 832395"/>
              <a:gd name="connsiteY93" fmla="*/ 524750 h 640665"/>
              <a:gd name="connsiteX94" fmla="*/ 343359 w 832395"/>
              <a:gd name="connsiteY94" fmla="*/ 524124 h 640665"/>
              <a:gd name="connsiteX95" fmla="*/ 338973 w 832395"/>
              <a:gd name="connsiteY95" fmla="*/ 522871 h 640665"/>
              <a:gd name="connsiteX96" fmla="*/ 332707 w 832395"/>
              <a:gd name="connsiteY96" fmla="*/ 518485 h 640665"/>
              <a:gd name="connsiteX97" fmla="*/ 321116 w 832395"/>
              <a:gd name="connsiteY97" fmla="*/ 506580 h 640665"/>
              <a:gd name="connsiteX98" fmla="*/ 314850 w 832395"/>
              <a:gd name="connsiteY98" fmla="*/ 501881 h 640665"/>
              <a:gd name="connsiteX99" fmla="*/ 300752 w 832395"/>
              <a:gd name="connsiteY99" fmla="*/ 494049 h 640665"/>
              <a:gd name="connsiteX100" fmla="*/ 295740 w 832395"/>
              <a:gd name="connsiteY100" fmla="*/ 489349 h 640665"/>
              <a:gd name="connsiteX101" fmla="*/ 281016 w 832395"/>
              <a:gd name="connsiteY101" fmla="*/ 467106 h 640665"/>
              <a:gd name="connsiteX102" fmla="*/ 276003 w 832395"/>
              <a:gd name="connsiteY102" fmla="*/ 462094 h 640665"/>
              <a:gd name="connsiteX103" fmla="*/ 268798 w 832395"/>
              <a:gd name="connsiteY103" fmla="*/ 457708 h 640665"/>
              <a:gd name="connsiteX104" fmla="*/ 260652 w 832395"/>
              <a:gd name="connsiteY104" fmla="*/ 455515 h 640665"/>
              <a:gd name="connsiteX105" fmla="*/ 247494 w 832395"/>
              <a:gd name="connsiteY105" fmla="*/ 456768 h 640665"/>
              <a:gd name="connsiteX106" fmla="*/ 239975 w 832395"/>
              <a:gd name="connsiteY106" fmla="*/ 455201 h 640665"/>
              <a:gd name="connsiteX107" fmla="*/ 234650 w 832395"/>
              <a:gd name="connsiteY107" fmla="*/ 451129 h 640665"/>
              <a:gd name="connsiteX108" fmla="*/ 222431 w 832395"/>
              <a:gd name="connsiteY108" fmla="*/ 432332 h 640665"/>
              <a:gd name="connsiteX109" fmla="*/ 215226 w 832395"/>
              <a:gd name="connsiteY109" fmla="*/ 426066 h 640665"/>
              <a:gd name="connsiteX110" fmla="*/ 208334 w 832395"/>
              <a:gd name="connsiteY110" fmla="*/ 422620 h 640665"/>
              <a:gd name="connsiteX111" fmla="*/ 201128 w 832395"/>
              <a:gd name="connsiteY111" fmla="*/ 420427 h 640665"/>
              <a:gd name="connsiteX112" fmla="*/ 192983 w 832395"/>
              <a:gd name="connsiteY112" fmla="*/ 416667 h 640665"/>
              <a:gd name="connsiteX113" fmla="*/ 186404 w 832395"/>
              <a:gd name="connsiteY113" fmla="*/ 411342 h 640665"/>
              <a:gd name="connsiteX114" fmla="*/ 181078 w 832395"/>
              <a:gd name="connsiteY114" fmla="*/ 405389 h 640665"/>
              <a:gd name="connsiteX115" fmla="*/ 174812 w 832395"/>
              <a:gd name="connsiteY115" fmla="*/ 400690 h 640665"/>
              <a:gd name="connsiteX116" fmla="*/ 166040 w 832395"/>
              <a:gd name="connsiteY116" fmla="*/ 398497 h 640665"/>
              <a:gd name="connsiteX117" fmla="*/ 153822 w 832395"/>
              <a:gd name="connsiteY117" fmla="*/ 402257 h 640665"/>
              <a:gd name="connsiteX118" fmla="*/ 150063 w 832395"/>
              <a:gd name="connsiteY118" fmla="*/ 398497 h 640665"/>
              <a:gd name="connsiteX119" fmla="*/ 150063 w 832395"/>
              <a:gd name="connsiteY119" fmla="*/ 390352 h 640665"/>
              <a:gd name="connsiteX120" fmla="*/ 148497 w 832395"/>
              <a:gd name="connsiteY120" fmla="*/ 381580 h 640665"/>
              <a:gd name="connsiteX121" fmla="*/ 144111 w 832395"/>
              <a:gd name="connsiteY121" fmla="*/ 377194 h 640665"/>
              <a:gd name="connsiteX122" fmla="*/ 127193 w 832395"/>
              <a:gd name="connsiteY122" fmla="*/ 365289 h 640665"/>
              <a:gd name="connsiteX123" fmla="*/ 79887 w 832395"/>
              <a:gd name="connsiteY123" fmla="*/ 343986 h 640665"/>
              <a:gd name="connsiteX124" fmla="*/ 71115 w 832395"/>
              <a:gd name="connsiteY124" fmla="*/ 341793 h 640665"/>
              <a:gd name="connsiteX125" fmla="*/ 62343 w 832395"/>
              <a:gd name="connsiteY125" fmla="*/ 342419 h 640665"/>
              <a:gd name="connsiteX126" fmla="*/ 52632 w 832395"/>
              <a:gd name="connsiteY126" fmla="*/ 346179 h 640665"/>
              <a:gd name="connsiteX127" fmla="*/ 40100 w 832395"/>
              <a:gd name="connsiteY127" fmla="*/ 337093 h 640665"/>
              <a:gd name="connsiteX128" fmla="*/ 29449 w 832395"/>
              <a:gd name="connsiteY128" fmla="*/ 331454 h 640665"/>
              <a:gd name="connsiteX129" fmla="*/ 26316 w 832395"/>
              <a:gd name="connsiteY129" fmla="*/ 329261 h 640665"/>
              <a:gd name="connsiteX130" fmla="*/ 24123 w 832395"/>
              <a:gd name="connsiteY130" fmla="*/ 326128 h 640665"/>
              <a:gd name="connsiteX131" fmla="*/ 18797 w 832395"/>
              <a:gd name="connsiteY131" fmla="*/ 315163 h 640665"/>
              <a:gd name="connsiteX132" fmla="*/ 11905 w 832395"/>
              <a:gd name="connsiteY132" fmla="*/ 314537 h 640665"/>
              <a:gd name="connsiteX133" fmla="*/ 4073 w 832395"/>
              <a:gd name="connsiteY133" fmla="*/ 314537 h 640665"/>
              <a:gd name="connsiteX134" fmla="*/ 0 w 832395"/>
              <a:gd name="connsiteY134" fmla="*/ 312657 h 640665"/>
              <a:gd name="connsiteX135" fmla="*/ 3446 w 832395"/>
              <a:gd name="connsiteY135" fmla="*/ 304825 h 640665"/>
              <a:gd name="connsiteX136" fmla="*/ 9085 w 832395"/>
              <a:gd name="connsiteY136" fmla="*/ 300439 h 640665"/>
              <a:gd name="connsiteX137" fmla="*/ 24123 w 832395"/>
              <a:gd name="connsiteY137" fmla="*/ 293547 h 640665"/>
              <a:gd name="connsiteX138" fmla="*/ 30702 w 832395"/>
              <a:gd name="connsiteY138" fmla="*/ 288848 h 640665"/>
              <a:gd name="connsiteX139" fmla="*/ 39160 w 832395"/>
              <a:gd name="connsiteY139" fmla="*/ 276003 h 640665"/>
              <a:gd name="connsiteX140" fmla="*/ 44173 w 832395"/>
              <a:gd name="connsiteY140" fmla="*/ 271617 h 640665"/>
              <a:gd name="connsiteX141" fmla="*/ 53258 w 832395"/>
              <a:gd name="connsiteY141" fmla="*/ 269424 h 640665"/>
              <a:gd name="connsiteX142" fmla="*/ 62970 w 832395"/>
              <a:gd name="connsiteY142" fmla="*/ 264412 h 640665"/>
              <a:gd name="connsiteX143" fmla="*/ 72995 w 832395"/>
              <a:gd name="connsiteY143" fmla="*/ 260652 h 640665"/>
              <a:gd name="connsiteX144" fmla="*/ 79261 w 832395"/>
              <a:gd name="connsiteY144" fmla="*/ 260026 h 640665"/>
              <a:gd name="connsiteX145" fmla="*/ 80827 w 832395"/>
              <a:gd name="connsiteY145" fmla="*/ 261279 h 640665"/>
              <a:gd name="connsiteX146" fmla="*/ 83960 w 832395"/>
              <a:gd name="connsiteY146" fmla="*/ 255013 h 640665"/>
              <a:gd name="connsiteX147" fmla="*/ 85526 w 832395"/>
              <a:gd name="connsiteY147" fmla="*/ 250627 h 640665"/>
              <a:gd name="connsiteX148" fmla="*/ 87406 w 832395"/>
              <a:gd name="connsiteY148" fmla="*/ 240289 h 640665"/>
              <a:gd name="connsiteX149" fmla="*/ 89912 w 832395"/>
              <a:gd name="connsiteY149" fmla="*/ 235276 h 640665"/>
              <a:gd name="connsiteX150" fmla="*/ 94298 w 832395"/>
              <a:gd name="connsiteY150" fmla="*/ 232770 h 640665"/>
              <a:gd name="connsiteX151" fmla="*/ 98998 w 832395"/>
              <a:gd name="connsiteY151" fmla="*/ 231830 h 640665"/>
              <a:gd name="connsiteX152" fmla="*/ 102444 w 832395"/>
              <a:gd name="connsiteY152" fmla="*/ 229637 h 640665"/>
              <a:gd name="connsiteX153" fmla="*/ 104324 w 832395"/>
              <a:gd name="connsiteY153" fmla="*/ 224311 h 640665"/>
              <a:gd name="connsiteX154" fmla="*/ 99311 w 832395"/>
              <a:gd name="connsiteY154" fmla="*/ 218045 h 640665"/>
              <a:gd name="connsiteX155" fmla="*/ 98058 w 832395"/>
              <a:gd name="connsiteY155" fmla="*/ 210840 h 640665"/>
              <a:gd name="connsiteX156" fmla="*/ 97431 w 832395"/>
              <a:gd name="connsiteY156" fmla="*/ 203008 h 640665"/>
              <a:gd name="connsiteX157" fmla="*/ 94612 w 832395"/>
              <a:gd name="connsiteY157" fmla="*/ 195802 h 640665"/>
              <a:gd name="connsiteX158" fmla="*/ 89912 w 832395"/>
              <a:gd name="connsiteY158" fmla="*/ 191730 h 640665"/>
              <a:gd name="connsiteX159" fmla="*/ 76441 w 832395"/>
              <a:gd name="connsiteY159" fmla="*/ 183584 h 640665"/>
              <a:gd name="connsiteX160" fmla="*/ 71742 w 832395"/>
              <a:gd name="connsiteY160" fmla="*/ 177005 h 640665"/>
              <a:gd name="connsiteX161" fmla="*/ 63283 w 832395"/>
              <a:gd name="connsiteY161" fmla="*/ 153509 h 640665"/>
              <a:gd name="connsiteX162" fmla="*/ 62343 w 832395"/>
              <a:gd name="connsiteY162" fmla="*/ 147870 h 640665"/>
              <a:gd name="connsiteX163" fmla="*/ 64850 w 832395"/>
              <a:gd name="connsiteY163" fmla="*/ 140665 h 640665"/>
              <a:gd name="connsiteX164" fmla="*/ 68609 w 832395"/>
              <a:gd name="connsiteY164" fmla="*/ 139098 h 640665"/>
              <a:gd name="connsiteX165" fmla="*/ 73622 w 832395"/>
              <a:gd name="connsiteY165" fmla="*/ 140351 h 640665"/>
              <a:gd name="connsiteX166" fmla="*/ 93985 w 832395"/>
              <a:gd name="connsiteY166" fmla="*/ 151003 h 640665"/>
              <a:gd name="connsiteX167" fmla="*/ 102130 w 832395"/>
              <a:gd name="connsiteY167" fmla="*/ 153822 h 640665"/>
              <a:gd name="connsiteX168" fmla="*/ 110589 w 832395"/>
              <a:gd name="connsiteY168" fmla="*/ 152569 h 640665"/>
              <a:gd name="connsiteX169" fmla="*/ 114035 w 832395"/>
              <a:gd name="connsiteY169" fmla="*/ 149750 h 640665"/>
              <a:gd name="connsiteX170" fmla="*/ 117168 w 832395"/>
              <a:gd name="connsiteY170" fmla="*/ 142857 h 640665"/>
              <a:gd name="connsiteX171" fmla="*/ 122181 w 832395"/>
              <a:gd name="connsiteY171" fmla="*/ 137845 h 640665"/>
              <a:gd name="connsiteX172" fmla="*/ 131579 w 832395"/>
              <a:gd name="connsiteY172" fmla="*/ 137532 h 640665"/>
              <a:gd name="connsiteX173" fmla="*/ 161654 w 832395"/>
              <a:gd name="connsiteY173" fmla="*/ 129386 h 640665"/>
              <a:gd name="connsiteX174" fmla="*/ 167294 w 832395"/>
              <a:gd name="connsiteY174" fmla="*/ 134085 h 640665"/>
              <a:gd name="connsiteX175" fmla="*/ 182018 w 832395"/>
              <a:gd name="connsiteY175" fmla="*/ 139411 h 640665"/>
              <a:gd name="connsiteX176" fmla="*/ 189850 w 832395"/>
              <a:gd name="connsiteY176" fmla="*/ 152569 h 640665"/>
              <a:gd name="connsiteX177" fmla="*/ 209587 w 832395"/>
              <a:gd name="connsiteY177" fmla="*/ 139725 h 640665"/>
              <a:gd name="connsiteX178" fmla="*/ 217419 w 832395"/>
              <a:gd name="connsiteY178" fmla="*/ 137845 h 640665"/>
              <a:gd name="connsiteX179" fmla="*/ 225878 w 832395"/>
              <a:gd name="connsiteY179" fmla="*/ 138785 h 640665"/>
              <a:gd name="connsiteX180" fmla="*/ 230890 w 832395"/>
              <a:gd name="connsiteY180" fmla="*/ 142544 h 640665"/>
              <a:gd name="connsiteX181" fmla="*/ 234963 w 832395"/>
              <a:gd name="connsiteY181" fmla="*/ 148183 h 640665"/>
              <a:gd name="connsiteX182" fmla="*/ 240915 w 832395"/>
              <a:gd name="connsiteY182" fmla="*/ 154136 h 640665"/>
              <a:gd name="connsiteX183" fmla="*/ 244361 w 832395"/>
              <a:gd name="connsiteY183" fmla="*/ 156642 h 640665"/>
              <a:gd name="connsiteX184" fmla="*/ 255326 w 832395"/>
              <a:gd name="connsiteY184" fmla="*/ 161341 h 640665"/>
              <a:gd name="connsiteX185" fmla="*/ 279449 w 832395"/>
              <a:gd name="connsiteY185" fmla="*/ 176066 h 640665"/>
              <a:gd name="connsiteX186" fmla="*/ 286655 w 832395"/>
              <a:gd name="connsiteY186" fmla="*/ 177632 h 640665"/>
              <a:gd name="connsiteX187" fmla="*/ 296366 w 832395"/>
              <a:gd name="connsiteY187" fmla="*/ 176379 h 640665"/>
              <a:gd name="connsiteX188" fmla="*/ 300126 w 832395"/>
              <a:gd name="connsiteY188" fmla="*/ 174812 h 640665"/>
              <a:gd name="connsiteX189" fmla="*/ 306705 w 832395"/>
              <a:gd name="connsiteY189" fmla="*/ 170426 h 640665"/>
              <a:gd name="connsiteX190" fmla="*/ 310464 w 832395"/>
              <a:gd name="connsiteY190" fmla="*/ 169173 h 640665"/>
              <a:gd name="connsiteX191" fmla="*/ 314224 w 832395"/>
              <a:gd name="connsiteY191" fmla="*/ 170113 h 640665"/>
              <a:gd name="connsiteX192" fmla="*/ 321429 w 832395"/>
              <a:gd name="connsiteY192" fmla="*/ 174186 h 640665"/>
              <a:gd name="connsiteX193" fmla="*/ 325502 w 832395"/>
              <a:gd name="connsiteY193" fmla="*/ 173873 h 640665"/>
              <a:gd name="connsiteX194" fmla="*/ 329261 w 832395"/>
              <a:gd name="connsiteY194" fmla="*/ 169173 h 640665"/>
              <a:gd name="connsiteX195" fmla="*/ 342733 w 832395"/>
              <a:gd name="connsiteY195" fmla="*/ 132832 h 640665"/>
              <a:gd name="connsiteX196" fmla="*/ 346179 w 832395"/>
              <a:gd name="connsiteY196" fmla="*/ 126880 h 640665"/>
              <a:gd name="connsiteX197" fmla="*/ 351818 w 832395"/>
              <a:gd name="connsiteY197" fmla="*/ 120927 h 640665"/>
              <a:gd name="connsiteX198" fmla="*/ 358397 w 832395"/>
              <a:gd name="connsiteY198" fmla="*/ 115915 h 640665"/>
              <a:gd name="connsiteX199" fmla="*/ 363722 w 832395"/>
              <a:gd name="connsiteY199" fmla="*/ 114662 h 640665"/>
              <a:gd name="connsiteX200" fmla="*/ 369362 w 832395"/>
              <a:gd name="connsiteY200" fmla="*/ 114035 h 640665"/>
              <a:gd name="connsiteX201" fmla="*/ 377507 w 832395"/>
              <a:gd name="connsiteY201" fmla="*/ 111529 h 640665"/>
              <a:gd name="connsiteX202" fmla="*/ 387845 w 832395"/>
              <a:gd name="connsiteY202" fmla="*/ 102130 h 640665"/>
              <a:gd name="connsiteX203" fmla="*/ 398184 w 832395"/>
              <a:gd name="connsiteY203" fmla="*/ 97431 h 640665"/>
              <a:gd name="connsiteX204" fmla="*/ 406642 w 832395"/>
              <a:gd name="connsiteY204" fmla="*/ 90852 h 640665"/>
              <a:gd name="connsiteX205" fmla="*/ 410715 w 832395"/>
              <a:gd name="connsiteY205" fmla="*/ 76755 h 640665"/>
              <a:gd name="connsiteX206" fmla="*/ 411655 w 832395"/>
              <a:gd name="connsiteY206" fmla="*/ 69236 h 640665"/>
              <a:gd name="connsiteX207" fmla="*/ 411342 w 832395"/>
              <a:gd name="connsiteY207" fmla="*/ 65163 h 640665"/>
              <a:gd name="connsiteX208" fmla="*/ 408209 w 832395"/>
              <a:gd name="connsiteY208" fmla="*/ 62657 h 640665"/>
              <a:gd name="connsiteX209" fmla="*/ 400377 w 832395"/>
              <a:gd name="connsiteY209" fmla="*/ 59837 h 640665"/>
              <a:gd name="connsiteX210" fmla="*/ 387845 w 832395"/>
              <a:gd name="connsiteY210" fmla="*/ 59211 h 640665"/>
              <a:gd name="connsiteX211" fmla="*/ 385652 w 832395"/>
              <a:gd name="connsiteY211" fmla="*/ 56704 h 640665"/>
              <a:gd name="connsiteX212" fmla="*/ 388159 w 832395"/>
              <a:gd name="connsiteY212" fmla="*/ 48246 h 640665"/>
              <a:gd name="connsiteX213" fmla="*/ 396304 w 832395"/>
              <a:gd name="connsiteY213" fmla="*/ 37907 h 640665"/>
              <a:gd name="connsiteX214" fmla="*/ 419487 w 832395"/>
              <a:gd name="connsiteY214" fmla="*/ 24123 h 640665"/>
              <a:gd name="connsiteX215" fmla="*/ 429199 w 832395"/>
              <a:gd name="connsiteY215" fmla="*/ 16604 h 640665"/>
              <a:gd name="connsiteX216" fmla="*/ 432958 w 832395"/>
              <a:gd name="connsiteY216" fmla="*/ 10338 h 640665"/>
              <a:gd name="connsiteX217" fmla="*/ 433898 w 832395"/>
              <a:gd name="connsiteY217" fmla="*/ 6579 h 640665"/>
              <a:gd name="connsiteX218" fmla="*/ 435778 w 832395"/>
              <a:gd name="connsiteY218" fmla="*/ 4386 h 640665"/>
              <a:gd name="connsiteX219" fmla="*/ 443923 w 832395"/>
              <a:gd name="connsiteY219" fmla="*/ 3133 h 640665"/>
              <a:gd name="connsiteX220" fmla="*/ 456455 w 832395"/>
              <a:gd name="connsiteY220" fmla="*/ 4386 h 640665"/>
              <a:gd name="connsiteX221" fmla="*/ 462094 w 832395"/>
              <a:gd name="connsiteY221" fmla="*/ 3446 h 640665"/>
              <a:gd name="connsiteX222" fmla="*/ 466480 w 832395"/>
              <a:gd name="connsiteY222" fmla="*/ 0 h 640665"/>
              <a:gd name="connsiteX223" fmla="*/ 473685 w 832395"/>
              <a:gd name="connsiteY223" fmla="*/ 1566 h 640665"/>
              <a:gd name="connsiteX224" fmla="*/ 495615 w 832395"/>
              <a:gd name="connsiteY224" fmla="*/ 10025 h 640665"/>
              <a:gd name="connsiteX225" fmla="*/ 516292 w 832395"/>
              <a:gd name="connsiteY225" fmla="*/ 22870 h 640665"/>
              <a:gd name="connsiteX226" fmla="*/ 528823 w 832395"/>
              <a:gd name="connsiteY226" fmla="*/ 27882 h 640665"/>
              <a:gd name="connsiteX227" fmla="*/ 553886 w 832395"/>
              <a:gd name="connsiteY227" fmla="*/ 34775 h 640665"/>
              <a:gd name="connsiteX228" fmla="*/ 561405 w 832395"/>
              <a:gd name="connsiteY228" fmla="*/ 39474 h 640665"/>
              <a:gd name="connsiteX229" fmla="*/ 565791 w 832395"/>
              <a:gd name="connsiteY229" fmla="*/ 45739 h 640665"/>
              <a:gd name="connsiteX230" fmla="*/ 565791 w 832395"/>
              <a:gd name="connsiteY230" fmla="*/ 51379 h 640665"/>
              <a:gd name="connsiteX231" fmla="*/ 562658 w 832395"/>
              <a:gd name="connsiteY231" fmla="*/ 57331 h 640665"/>
              <a:gd name="connsiteX232" fmla="*/ 552319 w 832395"/>
              <a:gd name="connsiteY232" fmla="*/ 68296 h 640665"/>
              <a:gd name="connsiteX233" fmla="*/ 548873 w 832395"/>
              <a:gd name="connsiteY233" fmla="*/ 74562 h 640665"/>
              <a:gd name="connsiteX234" fmla="*/ 547307 w 832395"/>
              <a:gd name="connsiteY234" fmla="*/ 81767 h 640665"/>
              <a:gd name="connsiteX235" fmla="*/ 548247 w 832395"/>
              <a:gd name="connsiteY235" fmla="*/ 92732 h 640665"/>
              <a:gd name="connsiteX236" fmla="*/ 551693 w 832395"/>
              <a:gd name="connsiteY236" fmla="*/ 105890 h 640665"/>
              <a:gd name="connsiteX237" fmla="*/ 560778 w 832395"/>
              <a:gd name="connsiteY237" fmla="*/ 125627 h 640665"/>
              <a:gd name="connsiteX238" fmla="*/ 570176 w 832395"/>
              <a:gd name="connsiteY238" fmla="*/ 137845 h 640665"/>
              <a:gd name="connsiteX239" fmla="*/ 594613 w 832395"/>
              <a:gd name="connsiteY239" fmla="*/ 159775 h 640665"/>
              <a:gd name="connsiteX240" fmla="*/ 600878 w 832395"/>
              <a:gd name="connsiteY240" fmla="*/ 168233 h 640665"/>
              <a:gd name="connsiteX241" fmla="*/ 604638 w 832395"/>
              <a:gd name="connsiteY241" fmla="*/ 177632 h 640665"/>
              <a:gd name="connsiteX242" fmla="*/ 605264 w 832395"/>
              <a:gd name="connsiteY242" fmla="*/ 187030 h 640665"/>
              <a:gd name="connsiteX243" fmla="*/ 604638 w 832395"/>
              <a:gd name="connsiteY243" fmla="*/ 205828 h 640665"/>
              <a:gd name="connsiteX244" fmla="*/ 604951 w 832395"/>
              <a:gd name="connsiteY244" fmla="*/ 213660 h 640665"/>
              <a:gd name="connsiteX245" fmla="*/ 607144 w 832395"/>
              <a:gd name="connsiteY245" fmla="*/ 215853 h 640665"/>
              <a:gd name="connsiteX246" fmla="*/ 610903 w 832395"/>
              <a:gd name="connsiteY246" fmla="*/ 214913 h 640665"/>
              <a:gd name="connsiteX247" fmla="*/ 620302 w 832395"/>
              <a:gd name="connsiteY247" fmla="*/ 205201 h 640665"/>
              <a:gd name="connsiteX248" fmla="*/ 624375 w 832395"/>
              <a:gd name="connsiteY248" fmla="*/ 201755 h 640665"/>
              <a:gd name="connsiteX249" fmla="*/ 629387 w 832395"/>
              <a:gd name="connsiteY249" fmla="*/ 199875 h 640665"/>
              <a:gd name="connsiteX250" fmla="*/ 635026 w 832395"/>
              <a:gd name="connsiteY250" fmla="*/ 200502 h 640665"/>
              <a:gd name="connsiteX251" fmla="*/ 641292 w 832395"/>
              <a:gd name="connsiteY251" fmla="*/ 204261 h 640665"/>
              <a:gd name="connsiteX252" fmla="*/ 646931 w 832395"/>
              <a:gd name="connsiteY252" fmla="*/ 211153 h 640665"/>
              <a:gd name="connsiteX253" fmla="*/ 659776 w 832395"/>
              <a:gd name="connsiteY253" fmla="*/ 229637 h 640665"/>
              <a:gd name="connsiteX254" fmla="*/ 666355 w 832395"/>
              <a:gd name="connsiteY254" fmla="*/ 234336 h 640665"/>
              <a:gd name="connsiteX255" fmla="*/ 675127 w 832395"/>
              <a:gd name="connsiteY255" fmla="*/ 236216 h 640665"/>
              <a:gd name="connsiteX256" fmla="*/ 695177 w 832395"/>
              <a:gd name="connsiteY256" fmla="*/ 234023 h 640665"/>
              <a:gd name="connsiteX257" fmla="*/ 704889 w 832395"/>
              <a:gd name="connsiteY257" fmla="*/ 235903 h 640665"/>
              <a:gd name="connsiteX258" fmla="*/ 716793 w 832395"/>
              <a:gd name="connsiteY258" fmla="*/ 243108 h 640665"/>
              <a:gd name="connsiteX259" fmla="*/ 723686 w 832395"/>
              <a:gd name="connsiteY259" fmla="*/ 251254 h 640665"/>
              <a:gd name="connsiteX260" fmla="*/ 734650 w 832395"/>
              <a:gd name="connsiteY260" fmla="*/ 268797 h 640665"/>
              <a:gd name="connsiteX261" fmla="*/ 738723 w 832395"/>
              <a:gd name="connsiteY261" fmla="*/ 272870 h 640665"/>
              <a:gd name="connsiteX262" fmla="*/ 743422 w 832395"/>
              <a:gd name="connsiteY262" fmla="*/ 275690 h 640665"/>
              <a:gd name="connsiteX263" fmla="*/ 749688 w 832395"/>
              <a:gd name="connsiteY263" fmla="*/ 278509 h 640665"/>
              <a:gd name="connsiteX264" fmla="*/ 758147 w 832395"/>
              <a:gd name="connsiteY264" fmla="*/ 284462 h 640665"/>
              <a:gd name="connsiteX265" fmla="*/ 781643 w 832395"/>
              <a:gd name="connsiteY265" fmla="*/ 308271 h 640665"/>
              <a:gd name="connsiteX266" fmla="*/ 786969 w 832395"/>
              <a:gd name="connsiteY266" fmla="*/ 311404 h 640665"/>
              <a:gd name="connsiteX267" fmla="*/ 814225 w 832395"/>
              <a:gd name="connsiteY267" fmla="*/ 315163 h 640665"/>
              <a:gd name="connsiteX268" fmla="*/ 832395 w 832395"/>
              <a:gd name="connsiteY268" fmla="*/ 324249 h 64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832395" h="640665">
                <a:moveTo>
                  <a:pt x="832395" y="324249"/>
                </a:moveTo>
                <a:lnTo>
                  <a:pt x="828636" y="327382"/>
                </a:lnTo>
                <a:lnTo>
                  <a:pt x="821430" y="328321"/>
                </a:lnTo>
                <a:lnTo>
                  <a:pt x="817671" y="341479"/>
                </a:lnTo>
                <a:lnTo>
                  <a:pt x="812345" y="341793"/>
                </a:lnTo>
                <a:lnTo>
                  <a:pt x="806393" y="340853"/>
                </a:lnTo>
                <a:lnTo>
                  <a:pt x="805453" y="343046"/>
                </a:lnTo>
                <a:lnTo>
                  <a:pt x="800440" y="370928"/>
                </a:lnTo>
                <a:lnTo>
                  <a:pt x="799814" y="387219"/>
                </a:lnTo>
                <a:lnTo>
                  <a:pt x="802946" y="398810"/>
                </a:lnTo>
                <a:lnTo>
                  <a:pt x="791981" y="404136"/>
                </a:lnTo>
                <a:lnTo>
                  <a:pt x="787909" y="406956"/>
                </a:lnTo>
                <a:lnTo>
                  <a:pt x="785089" y="411028"/>
                </a:lnTo>
                <a:lnTo>
                  <a:pt x="773498" y="407269"/>
                </a:lnTo>
                <a:lnTo>
                  <a:pt x="763159" y="418234"/>
                </a:lnTo>
                <a:lnTo>
                  <a:pt x="755014" y="434838"/>
                </a:lnTo>
                <a:lnTo>
                  <a:pt x="750628" y="448309"/>
                </a:lnTo>
                <a:lnTo>
                  <a:pt x="750315" y="453948"/>
                </a:lnTo>
                <a:lnTo>
                  <a:pt x="752508" y="458334"/>
                </a:lnTo>
                <a:lnTo>
                  <a:pt x="753448" y="462094"/>
                </a:lnTo>
                <a:lnTo>
                  <a:pt x="754074" y="468046"/>
                </a:lnTo>
                <a:lnTo>
                  <a:pt x="757207" y="482457"/>
                </a:lnTo>
                <a:lnTo>
                  <a:pt x="759400" y="488096"/>
                </a:lnTo>
                <a:lnTo>
                  <a:pt x="765039" y="495928"/>
                </a:lnTo>
                <a:lnTo>
                  <a:pt x="774438" y="503760"/>
                </a:lnTo>
                <a:lnTo>
                  <a:pt x="784776" y="510026"/>
                </a:lnTo>
                <a:lnTo>
                  <a:pt x="794174" y="512846"/>
                </a:lnTo>
                <a:lnTo>
                  <a:pt x="794174" y="515665"/>
                </a:lnTo>
                <a:lnTo>
                  <a:pt x="788222" y="522244"/>
                </a:lnTo>
                <a:lnTo>
                  <a:pt x="786656" y="518172"/>
                </a:lnTo>
                <a:lnTo>
                  <a:pt x="784149" y="515352"/>
                </a:lnTo>
                <a:lnTo>
                  <a:pt x="780703" y="513472"/>
                </a:lnTo>
                <a:lnTo>
                  <a:pt x="776317" y="512846"/>
                </a:lnTo>
                <a:lnTo>
                  <a:pt x="781017" y="523497"/>
                </a:lnTo>
                <a:lnTo>
                  <a:pt x="782270" y="525377"/>
                </a:lnTo>
                <a:lnTo>
                  <a:pt x="785089" y="526317"/>
                </a:lnTo>
                <a:lnTo>
                  <a:pt x="792608" y="525690"/>
                </a:lnTo>
                <a:lnTo>
                  <a:pt x="795741" y="526943"/>
                </a:lnTo>
                <a:lnTo>
                  <a:pt x="804513" y="536655"/>
                </a:lnTo>
                <a:lnTo>
                  <a:pt x="809212" y="543547"/>
                </a:lnTo>
                <a:lnTo>
                  <a:pt x="811405" y="550126"/>
                </a:lnTo>
                <a:lnTo>
                  <a:pt x="805139" y="568610"/>
                </a:lnTo>
                <a:lnTo>
                  <a:pt x="807019" y="571430"/>
                </a:lnTo>
                <a:lnTo>
                  <a:pt x="810779" y="575189"/>
                </a:lnTo>
                <a:lnTo>
                  <a:pt x="811718" y="583648"/>
                </a:lnTo>
                <a:lnTo>
                  <a:pt x="810465" y="593046"/>
                </a:lnTo>
                <a:lnTo>
                  <a:pt x="808585" y="598999"/>
                </a:lnTo>
                <a:lnTo>
                  <a:pt x="798560" y="602758"/>
                </a:lnTo>
                <a:lnTo>
                  <a:pt x="793235" y="605891"/>
                </a:lnTo>
                <a:lnTo>
                  <a:pt x="791042" y="609650"/>
                </a:lnTo>
                <a:lnTo>
                  <a:pt x="789788" y="613723"/>
                </a:lnTo>
                <a:lnTo>
                  <a:pt x="784149" y="615603"/>
                </a:lnTo>
                <a:lnTo>
                  <a:pt x="782270" y="617482"/>
                </a:lnTo>
                <a:lnTo>
                  <a:pt x="783209" y="624061"/>
                </a:lnTo>
                <a:lnTo>
                  <a:pt x="785403" y="626568"/>
                </a:lnTo>
                <a:lnTo>
                  <a:pt x="778824" y="637533"/>
                </a:lnTo>
                <a:lnTo>
                  <a:pt x="770678" y="640665"/>
                </a:lnTo>
                <a:lnTo>
                  <a:pt x="761280" y="637533"/>
                </a:lnTo>
                <a:lnTo>
                  <a:pt x="758460" y="635653"/>
                </a:lnTo>
                <a:lnTo>
                  <a:pt x="750628" y="635026"/>
                </a:lnTo>
                <a:lnTo>
                  <a:pt x="703635" y="628447"/>
                </a:lnTo>
                <a:lnTo>
                  <a:pt x="685152" y="629700"/>
                </a:lnTo>
                <a:lnTo>
                  <a:pt x="675127" y="632207"/>
                </a:lnTo>
                <a:lnTo>
                  <a:pt x="664788" y="632833"/>
                </a:lnTo>
                <a:lnTo>
                  <a:pt x="653197" y="630640"/>
                </a:lnTo>
                <a:lnTo>
                  <a:pt x="606204" y="615603"/>
                </a:lnTo>
                <a:lnTo>
                  <a:pt x="572683" y="618736"/>
                </a:lnTo>
                <a:lnTo>
                  <a:pt x="561405" y="619049"/>
                </a:lnTo>
                <a:lnTo>
                  <a:pt x="561405" y="613410"/>
                </a:lnTo>
                <a:lnTo>
                  <a:pt x="558585" y="609650"/>
                </a:lnTo>
                <a:lnTo>
                  <a:pt x="549500" y="603385"/>
                </a:lnTo>
                <a:lnTo>
                  <a:pt x="537282" y="583021"/>
                </a:lnTo>
                <a:lnTo>
                  <a:pt x="531956" y="581455"/>
                </a:lnTo>
                <a:lnTo>
                  <a:pt x="527257" y="582081"/>
                </a:lnTo>
                <a:lnTo>
                  <a:pt x="522244" y="583648"/>
                </a:lnTo>
                <a:lnTo>
                  <a:pt x="516918" y="583961"/>
                </a:lnTo>
                <a:lnTo>
                  <a:pt x="506580" y="580202"/>
                </a:lnTo>
                <a:lnTo>
                  <a:pt x="485277" y="567670"/>
                </a:lnTo>
                <a:lnTo>
                  <a:pt x="478384" y="566104"/>
                </a:lnTo>
                <a:lnTo>
                  <a:pt x="471179" y="568297"/>
                </a:lnTo>
                <a:lnTo>
                  <a:pt x="462720" y="568297"/>
                </a:lnTo>
                <a:lnTo>
                  <a:pt x="455201" y="566417"/>
                </a:lnTo>
                <a:lnTo>
                  <a:pt x="450815" y="562031"/>
                </a:lnTo>
                <a:lnTo>
                  <a:pt x="446743" y="550753"/>
                </a:lnTo>
                <a:lnTo>
                  <a:pt x="435464" y="547307"/>
                </a:lnTo>
                <a:lnTo>
                  <a:pt x="411028" y="549187"/>
                </a:lnTo>
                <a:lnTo>
                  <a:pt x="405076" y="548560"/>
                </a:lnTo>
                <a:lnTo>
                  <a:pt x="388785" y="543547"/>
                </a:lnTo>
                <a:lnTo>
                  <a:pt x="371241" y="541041"/>
                </a:lnTo>
                <a:lnTo>
                  <a:pt x="366229" y="539161"/>
                </a:lnTo>
                <a:lnTo>
                  <a:pt x="363096" y="536342"/>
                </a:lnTo>
                <a:lnTo>
                  <a:pt x="358083" y="528823"/>
                </a:lnTo>
                <a:lnTo>
                  <a:pt x="355890" y="526317"/>
                </a:lnTo>
                <a:lnTo>
                  <a:pt x="351504" y="524750"/>
                </a:lnTo>
                <a:lnTo>
                  <a:pt x="343359" y="524124"/>
                </a:lnTo>
                <a:lnTo>
                  <a:pt x="338973" y="522871"/>
                </a:lnTo>
                <a:lnTo>
                  <a:pt x="332707" y="518485"/>
                </a:lnTo>
                <a:lnTo>
                  <a:pt x="321116" y="506580"/>
                </a:lnTo>
                <a:lnTo>
                  <a:pt x="314850" y="501881"/>
                </a:lnTo>
                <a:lnTo>
                  <a:pt x="300752" y="494049"/>
                </a:lnTo>
                <a:lnTo>
                  <a:pt x="295740" y="489349"/>
                </a:lnTo>
                <a:lnTo>
                  <a:pt x="281016" y="467106"/>
                </a:lnTo>
                <a:lnTo>
                  <a:pt x="276003" y="462094"/>
                </a:lnTo>
                <a:lnTo>
                  <a:pt x="268798" y="457708"/>
                </a:lnTo>
                <a:lnTo>
                  <a:pt x="260652" y="455515"/>
                </a:lnTo>
                <a:lnTo>
                  <a:pt x="247494" y="456768"/>
                </a:lnTo>
                <a:lnTo>
                  <a:pt x="239975" y="455201"/>
                </a:lnTo>
                <a:lnTo>
                  <a:pt x="234650" y="451129"/>
                </a:lnTo>
                <a:lnTo>
                  <a:pt x="222431" y="432332"/>
                </a:lnTo>
                <a:lnTo>
                  <a:pt x="215226" y="426066"/>
                </a:lnTo>
                <a:lnTo>
                  <a:pt x="208334" y="422620"/>
                </a:lnTo>
                <a:lnTo>
                  <a:pt x="201128" y="420427"/>
                </a:lnTo>
                <a:lnTo>
                  <a:pt x="192983" y="416667"/>
                </a:lnTo>
                <a:lnTo>
                  <a:pt x="186404" y="411342"/>
                </a:lnTo>
                <a:lnTo>
                  <a:pt x="181078" y="405389"/>
                </a:lnTo>
                <a:lnTo>
                  <a:pt x="174812" y="400690"/>
                </a:lnTo>
                <a:lnTo>
                  <a:pt x="166040" y="398497"/>
                </a:lnTo>
                <a:lnTo>
                  <a:pt x="153822" y="402257"/>
                </a:lnTo>
                <a:lnTo>
                  <a:pt x="150063" y="398497"/>
                </a:lnTo>
                <a:lnTo>
                  <a:pt x="150063" y="390352"/>
                </a:lnTo>
                <a:lnTo>
                  <a:pt x="148497" y="381580"/>
                </a:lnTo>
                <a:lnTo>
                  <a:pt x="144111" y="377194"/>
                </a:lnTo>
                <a:lnTo>
                  <a:pt x="127193" y="365289"/>
                </a:lnTo>
                <a:lnTo>
                  <a:pt x="79887" y="343986"/>
                </a:lnTo>
                <a:lnTo>
                  <a:pt x="71115" y="341793"/>
                </a:lnTo>
                <a:lnTo>
                  <a:pt x="62343" y="342419"/>
                </a:lnTo>
                <a:lnTo>
                  <a:pt x="52632" y="346179"/>
                </a:lnTo>
                <a:lnTo>
                  <a:pt x="40100" y="337093"/>
                </a:lnTo>
                <a:lnTo>
                  <a:pt x="29449" y="331454"/>
                </a:lnTo>
                <a:lnTo>
                  <a:pt x="26316" y="329261"/>
                </a:lnTo>
                <a:lnTo>
                  <a:pt x="24123" y="326128"/>
                </a:lnTo>
                <a:lnTo>
                  <a:pt x="18797" y="315163"/>
                </a:lnTo>
                <a:lnTo>
                  <a:pt x="11905" y="314537"/>
                </a:lnTo>
                <a:lnTo>
                  <a:pt x="4073" y="314537"/>
                </a:lnTo>
                <a:lnTo>
                  <a:pt x="0" y="312657"/>
                </a:lnTo>
                <a:lnTo>
                  <a:pt x="3446" y="304825"/>
                </a:lnTo>
                <a:lnTo>
                  <a:pt x="9085" y="300439"/>
                </a:lnTo>
                <a:lnTo>
                  <a:pt x="24123" y="293547"/>
                </a:lnTo>
                <a:lnTo>
                  <a:pt x="30702" y="288848"/>
                </a:lnTo>
                <a:lnTo>
                  <a:pt x="39160" y="276003"/>
                </a:lnTo>
                <a:lnTo>
                  <a:pt x="44173" y="271617"/>
                </a:lnTo>
                <a:lnTo>
                  <a:pt x="53258" y="269424"/>
                </a:lnTo>
                <a:lnTo>
                  <a:pt x="62970" y="264412"/>
                </a:lnTo>
                <a:lnTo>
                  <a:pt x="72995" y="260652"/>
                </a:lnTo>
                <a:lnTo>
                  <a:pt x="79261" y="260026"/>
                </a:lnTo>
                <a:lnTo>
                  <a:pt x="80827" y="261279"/>
                </a:lnTo>
                <a:lnTo>
                  <a:pt x="83960" y="255013"/>
                </a:lnTo>
                <a:lnTo>
                  <a:pt x="85526" y="250627"/>
                </a:lnTo>
                <a:lnTo>
                  <a:pt x="87406" y="240289"/>
                </a:lnTo>
                <a:lnTo>
                  <a:pt x="89912" y="235276"/>
                </a:lnTo>
                <a:lnTo>
                  <a:pt x="94298" y="232770"/>
                </a:lnTo>
                <a:lnTo>
                  <a:pt x="98998" y="231830"/>
                </a:lnTo>
                <a:lnTo>
                  <a:pt x="102444" y="229637"/>
                </a:lnTo>
                <a:lnTo>
                  <a:pt x="104324" y="224311"/>
                </a:lnTo>
                <a:lnTo>
                  <a:pt x="99311" y="218045"/>
                </a:lnTo>
                <a:lnTo>
                  <a:pt x="98058" y="210840"/>
                </a:lnTo>
                <a:lnTo>
                  <a:pt x="97431" y="203008"/>
                </a:lnTo>
                <a:lnTo>
                  <a:pt x="94612" y="195802"/>
                </a:lnTo>
                <a:lnTo>
                  <a:pt x="89912" y="191730"/>
                </a:lnTo>
                <a:lnTo>
                  <a:pt x="76441" y="183584"/>
                </a:lnTo>
                <a:lnTo>
                  <a:pt x="71742" y="177005"/>
                </a:lnTo>
                <a:lnTo>
                  <a:pt x="63283" y="153509"/>
                </a:lnTo>
                <a:lnTo>
                  <a:pt x="62343" y="147870"/>
                </a:lnTo>
                <a:lnTo>
                  <a:pt x="64850" y="140665"/>
                </a:lnTo>
                <a:lnTo>
                  <a:pt x="68609" y="139098"/>
                </a:lnTo>
                <a:lnTo>
                  <a:pt x="73622" y="140351"/>
                </a:lnTo>
                <a:lnTo>
                  <a:pt x="93985" y="151003"/>
                </a:lnTo>
                <a:lnTo>
                  <a:pt x="102130" y="153822"/>
                </a:lnTo>
                <a:lnTo>
                  <a:pt x="110589" y="152569"/>
                </a:lnTo>
                <a:lnTo>
                  <a:pt x="114035" y="149750"/>
                </a:lnTo>
                <a:lnTo>
                  <a:pt x="117168" y="142857"/>
                </a:lnTo>
                <a:lnTo>
                  <a:pt x="122181" y="137845"/>
                </a:lnTo>
                <a:lnTo>
                  <a:pt x="131579" y="137532"/>
                </a:lnTo>
                <a:lnTo>
                  <a:pt x="161654" y="129386"/>
                </a:lnTo>
                <a:lnTo>
                  <a:pt x="167294" y="134085"/>
                </a:lnTo>
                <a:lnTo>
                  <a:pt x="182018" y="139411"/>
                </a:lnTo>
                <a:lnTo>
                  <a:pt x="189850" y="152569"/>
                </a:lnTo>
                <a:lnTo>
                  <a:pt x="209587" y="139725"/>
                </a:lnTo>
                <a:lnTo>
                  <a:pt x="217419" y="137845"/>
                </a:lnTo>
                <a:lnTo>
                  <a:pt x="225878" y="138785"/>
                </a:lnTo>
                <a:lnTo>
                  <a:pt x="230890" y="142544"/>
                </a:lnTo>
                <a:lnTo>
                  <a:pt x="234963" y="148183"/>
                </a:lnTo>
                <a:lnTo>
                  <a:pt x="240915" y="154136"/>
                </a:lnTo>
                <a:lnTo>
                  <a:pt x="244361" y="156642"/>
                </a:lnTo>
                <a:lnTo>
                  <a:pt x="255326" y="161341"/>
                </a:lnTo>
                <a:lnTo>
                  <a:pt x="279449" y="176066"/>
                </a:lnTo>
                <a:lnTo>
                  <a:pt x="286655" y="177632"/>
                </a:lnTo>
                <a:lnTo>
                  <a:pt x="296366" y="176379"/>
                </a:lnTo>
                <a:lnTo>
                  <a:pt x="300126" y="174812"/>
                </a:lnTo>
                <a:lnTo>
                  <a:pt x="306705" y="170426"/>
                </a:lnTo>
                <a:lnTo>
                  <a:pt x="310464" y="169173"/>
                </a:lnTo>
                <a:lnTo>
                  <a:pt x="314224" y="170113"/>
                </a:lnTo>
                <a:lnTo>
                  <a:pt x="321429" y="174186"/>
                </a:lnTo>
                <a:lnTo>
                  <a:pt x="325502" y="173873"/>
                </a:lnTo>
                <a:lnTo>
                  <a:pt x="329261" y="169173"/>
                </a:lnTo>
                <a:lnTo>
                  <a:pt x="342733" y="132832"/>
                </a:lnTo>
                <a:lnTo>
                  <a:pt x="346179" y="126880"/>
                </a:lnTo>
                <a:lnTo>
                  <a:pt x="351818" y="120927"/>
                </a:lnTo>
                <a:lnTo>
                  <a:pt x="358397" y="115915"/>
                </a:lnTo>
                <a:lnTo>
                  <a:pt x="363722" y="114662"/>
                </a:lnTo>
                <a:lnTo>
                  <a:pt x="369362" y="114035"/>
                </a:lnTo>
                <a:lnTo>
                  <a:pt x="377507" y="111529"/>
                </a:lnTo>
                <a:lnTo>
                  <a:pt x="387845" y="102130"/>
                </a:lnTo>
                <a:lnTo>
                  <a:pt x="398184" y="97431"/>
                </a:lnTo>
                <a:lnTo>
                  <a:pt x="406642" y="90852"/>
                </a:lnTo>
                <a:lnTo>
                  <a:pt x="410715" y="76755"/>
                </a:lnTo>
                <a:lnTo>
                  <a:pt x="411655" y="69236"/>
                </a:lnTo>
                <a:lnTo>
                  <a:pt x="411342" y="65163"/>
                </a:lnTo>
                <a:lnTo>
                  <a:pt x="408209" y="62657"/>
                </a:lnTo>
                <a:lnTo>
                  <a:pt x="400377" y="59837"/>
                </a:lnTo>
                <a:lnTo>
                  <a:pt x="387845" y="59211"/>
                </a:lnTo>
                <a:lnTo>
                  <a:pt x="385652" y="56704"/>
                </a:lnTo>
                <a:lnTo>
                  <a:pt x="388159" y="48246"/>
                </a:lnTo>
                <a:lnTo>
                  <a:pt x="396304" y="37907"/>
                </a:lnTo>
                <a:lnTo>
                  <a:pt x="419487" y="24123"/>
                </a:lnTo>
                <a:lnTo>
                  <a:pt x="429199" y="16604"/>
                </a:lnTo>
                <a:lnTo>
                  <a:pt x="432958" y="10338"/>
                </a:lnTo>
                <a:lnTo>
                  <a:pt x="433898" y="6579"/>
                </a:lnTo>
                <a:lnTo>
                  <a:pt x="435778" y="4386"/>
                </a:lnTo>
                <a:lnTo>
                  <a:pt x="443923" y="3133"/>
                </a:lnTo>
                <a:lnTo>
                  <a:pt x="456455" y="4386"/>
                </a:lnTo>
                <a:lnTo>
                  <a:pt x="462094" y="3446"/>
                </a:lnTo>
                <a:lnTo>
                  <a:pt x="466480" y="0"/>
                </a:lnTo>
                <a:lnTo>
                  <a:pt x="473685" y="1566"/>
                </a:lnTo>
                <a:lnTo>
                  <a:pt x="495615" y="10025"/>
                </a:lnTo>
                <a:lnTo>
                  <a:pt x="516292" y="22870"/>
                </a:lnTo>
                <a:lnTo>
                  <a:pt x="528823" y="27882"/>
                </a:lnTo>
                <a:lnTo>
                  <a:pt x="553886" y="34775"/>
                </a:lnTo>
                <a:lnTo>
                  <a:pt x="561405" y="39474"/>
                </a:lnTo>
                <a:lnTo>
                  <a:pt x="565791" y="45739"/>
                </a:lnTo>
                <a:lnTo>
                  <a:pt x="565791" y="51379"/>
                </a:lnTo>
                <a:lnTo>
                  <a:pt x="562658" y="57331"/>
                </a:lnTo>
                <a:lnTo>
                  <a:pt x="552319" y="68296"/>
                </a:lnTo>
                <a:lnTo>
                  <a:pt x="548873" y="74562"/>
                </a:lnTo>
                <a:lnTo>
                  <a:pt x="547307" y="81767"/>
                </a:lnTo>
                <a:lnTo>
                  <a:pt x="548247" y="92732"/>
                </a:lnTo>
                <a:lnTo>
                  <a:pt x="551693" y="105890"/>
                </a:lnTo>
                <a:lnTo>
                  <a:pt x="560778" y="125627"/>
                </a:lnTo>
                <a:lnTo>
                  <a:pt x="570176" y="137845"/>
                </a:lnTo>
                <a:lnTo>
                  <a:pt x="594613" y="159775"/>
                </a:lnTo>
                <a:lnTo>
                  <a:pt x="600878" y="168233"/>
                </a:lnTo>
                <a:lnTo>
                  <a:pt x="604638" y="177632"/>
                </a:lnTo>
                <a:lnTo>
                  <a:pt x="605264" y="187030"/>
                </a:lnTo>
                <a:lnTo>
                  <a:pt x="604638" y="205828"/>
                </a:lnTo>
                <a:lnTo>
                  <a:pt x="604951" y="213660"/>
                </a:lnTo>
                <a:lnTo>
                  <a:pt x="607144" y="215853"/>
                </a:lnTo>
                <a:lnTo>
                  <a:pt x="610903" y="214913"/>
                </a:lnTo>
                <a:lnTo>
                  <a:pt x="620302" y="205201"/>
                </a:lnTo>
                <a:lnTo>
                  <a:pt x="624375" y="201755"/>
                </a:lnTo>
                <a:lnTo>
                  <a:pt x="629387" y="199875"/>
                </a:lnTo>
                <a:lnTo>
                  <a:pt x="635026" y="200502"/>
                </a:lnTo>
                <a:lnTo>
                  <a:pt x="641292" y="204261"/>
                </a:lnTo>
                <a:lnTo>
                  <a:pt x="646931" y="211153"/>
                </a:lnTo>
                <a:lnTo>
                  <a:pt x="659776" y="229637"/>
                </a:lnTo>
                <a:lnTo>
                  <a:pt x="666355" y="234336"/>
                </a:lnTo>
                <a:lnTo>
                  <a:pt x="675127" y="236216"/>
                </a:lnTo>
                <a:lnTo>
                  <a:pt x="695177" y="234023"/>
                </a:lnTo>
                <a:lnTo>
                  <a:pt x="704889" y="235903"/>
                </a:lnTo>
                <a:lnTo>
                  <a:pt x="716793" y="243108"/>
                </a:lnTo>
                <a:lnTo>
                  <a:pt x="723686" y="251254"/>
                </a:lnTo>
                <a:lnTo>
                  <a:pt x="734650" y="268797"/>
                </a:lnTo>
                <a:lnTo>
                  <a:pt x="738723" y="272870"/>
                </a:lnTo>
                <a:lnTo>
                  <a:pt x="743422" y="275690"/>
                </a:lnTo>
                <a:lnTo>
                  <a:pt x="749688" y="278509"/>
                </a:lnTo>
                <a:lnTo>
                  <a:pt x="758147" y="284462"/>
                </a:lnTo>
                <a:lnTo>
                  <a:pt x="781643" y="308271"/>
                </a:lnTo>
                <a:lnTo>
                  <a:pt x="786969" y="311404"/>
                </a:lnTo>
                <a:lnTo>
                  <a:pt x="814225" y="315163"/>
                </a:lnTo>
                <a:lnTo>
                  <a:pt x="832395" y="324249"/>
                </a:lnTo>
                <a:close/>
              </a:path>
            </a:pathLst>
          </a:custGeom>
          <a:solidFill>
            <a:srgbClr val="D9A41F"/>
          </a:solidFill>
          <a:ln w="12700" cap="rnd">
            <a:solidFill>
              <a:schemeClr val="bg1"/>
            </a:solidFill>
            <a:prstDash val="solid"/>
            <a:round/>
          </a:ln>
        </p:spPr>
        <p:txBody>
          <a:bodyPr rtlCol="0" anchor="ctr"/>
          <a:lstStyle/>
          <a:p>
            <a:endParaRPr lang="vi-VN"/>
          </a:p>
        </p:txBody>
      </p:sp>
      <p:sp>
        <p:nvSpPr>
          <p:cNvPr id="34" name="Freeform: Shape 33">
            <a:extLst>
              <a:ext uri="{FF2B5EF4-FFF2-40B4-BE49-F238E27FC236}">
                <a16:creationId xmlns:a16="http://schemas.microsoft.com/office/drawing/2014/main" id="{F7049F44-A3FD-6DC9-FB77-4BA1C1CC8373}"/>
              </a:ext>
            </a:extLst>
          </p:cNvPr>
          <p:cNvSpPr/>
          <p:nvPr/>
        </p:nvSpPr>
        <p:spPr>
          <a:xfrm>
            <a:off x="1914729" y="2633653"/>
            <a:ext cx="600878" cy="499687"/>
          </a:xfrm>
          <a:custGeom>
            <a:avLst/>
            <a:gdLst>
              <a:gd name="connsiteX0" fmla="*/ 392858 w 600878"/>
              <a:gd name="connsiteY0" fmla="*/ 51065 h 499687"/>
              <a:gd name="connsiteX1" fmla="*/ 395677 w 600878"/>
              <a:gd name="connsiteY1" fmla="*/ 54198 h 499687"/>
              <a:gd name="connsiteX2" fmla="*/ 395677 w 600878"/>
              <a:gd name="connsiteY2" fmla="*/ 57018 h 499687"/>
              <a:gd name="connsiteX3" fmla="*/ 386906 w 600878"/>
              <a:gd name="connsiteY3" fmla="*/ 62657 h 499687"/>
              <a:gd name="connsiteX4" fmla="*/ 378447 w 600878"/>
              <a:gd name="connsiteY4" fmla="*/ 69549 h 499687"/>
              <a:gd name="connsiteX5" fmla="*/ 374061 w 600878"/>
              <a:gd name="connsiteY5" fmla="*/ 75188 h 499687"/>
              <a:gd name="connsiteX6" fmla="*/ 370615 w 600878"/>
              <a:gd name="connsiteY6" fmla="*/ 80827 h 499687"/>
              <a:gd name="connsiteX7" fmla="*/ 365915 w 600878"/>
              <a:gd name="connsiteY7" fmla="*/ 84587 h 499687"/>
              <a:gd name="connsiteX8" fmla="*/ 357770 w 600878"/>
              <a:gd name="connsiteY8" fmla="*/ 84587 h 499687"/>
              <a:gd name="connsiteX9" fmla="*/ 357770 w 600878"/>
              <a:gd name="connsiteY9" fmla="*/ 87719 h 499687"/>
              <a:gd name="connsiteX10" fmla="*/ 362469 w 600878"/>
              <a:gd name="connsiteY10" fmla="*/ 88972 h 499687"/>
              <a:gd name="connsiteX11" fmla="*/ 364349 w 600878"/>
              <a:gd name="connsiteY11" fmla="*/ 91792 h 499687"/>
              <a:gd name="connsiteX12" fmla="*/ 363409 w 600878"/>
              <a:gd name="connsiteY12" fmla="*/ 95865 h 499687"/>
              <a:gd name="connsiteX13" fmla="*/ 360903 w 600878"/>
              <a:gd name="connsiteY13" fmla="*/ 100251 h 499687"/>
              <a:gd name="connsiteX14" fmla="*/ 364662 w 600878"/>
              <a:gd name="connsiteY14" fmla="*/ 108396 h 499687"/>
              <a:gd name="connsiteX15" fmla="*/ 368422 w 600878"/>
              <a:gd name="connsiteY15" fmla="*/ 121241 h 499687"/>
              <a:gd name="connsiteX16" fmla="*/ 372181 w 600878"/>
              <a:gd name="connsiteY16" fmla="*/ 144111 h 499687"/>
              <a:gd name="connsiteX17" fmla="*/ 374374 w 600878"/>
              <a:gd name="connsiteY17" fmla="*/ 149123 h 499687"/>
              <a:gd name="connsiteX18" fmla="*/ 383146 w 600878"/>
              <a:gd name="connsiteY18" fmla="*/ 157582 h 499687"/>
              <a:gd name="connsiteX19" fmla="*/ 384086 w 600878"/>
              <a:gd name="connsiteY19" fmla="*/ 161028 h 499687"/>
              <a:gd name="connsiteX20" fmla="*/ 380640 w 600878"/>
              <a:gd name="connsiteY20" fmla="*/ 164474 h 499687"/>
              <a:gd name="connsiteX21" fmla="*/ 375941 w 600878"/>
              <a:gd name="connsiteY21" fmla="*/ 164161 h 499687"/>
              <a:gd name="connsiteX22" fmla="*/ 363096 w 600878"/>
              <a:gd name="connsiteY22" fmla="*/ 158522 h 499687"/>
              <a:gd name="connsiteX23" fmla="*/ 357770 w 600878"/>
              <a:gd name="connsiteY23" fmla="*/ 148183 h 499687"/>
              <a:gd name="connsiteX24" fmla="*/ 353384 w 600878"/>
              <a:gd name="connsiteY24" fmla="*/ 145677 h 499687"/>
              <a:gd name="connsiteX25" fmla="*/ 347118 w 600878"/>
              <a:gd name="connsiteY25" fmla="*/ 144737 h 499687"/>
              <a:gd name="connsiteX26" fmla="*/ 331767 w 600878"/>
              <a:gd name="connsiteY26" fmla="*/ 136592 h 499687"/>
              <a:gd name="connsiteX27" fmla="*/ 302945 w 600878"/>
              <a:gd name="connsiteY27" fmla="*/ 133459 h 499687"/>
              <a:gd name="connsiteX28" fmla="*/ 296680 w 600878"/>
              <a:gd name="connsiteY28" fmla="*/ 130639 h 499687"/>
              <a:gd name="connsiteX29" fmla="*/ 293547 w 600878"/>
              <a:gd name="connsiteY29" fmla="*/ 133459 h 499687"/>
              <a:gd name="connsiteX30" fmla="*/ 299813 w 600878"/>
              <a:gd name="connsiteY30" fmla="*/ 137845 h 499687"/>
              <a:gd name="connsiteX31" fmla="*/ 309838 w 600878"/>
              <a:gd name="connsiteY31" fmla="*/ 141918 h 499687"/>
              <a:gd name="connsiteX32" fmla="*/ 319863 w 600878"/>
              <a:gd name="connsiteY32" fmla="*/ 144737 h 499687"/>
              <a:gd name="connsiteX33" fmla="*/ 334274 w 600878"/>
              <a:gd name="connsiteY33" fmla="*/ 146303 h 499687"/>
              <a:gd name="connsiteX34" fmla="*/ 354951 w 600878"/>
              <a:gd name="connsiteY34" fmla="*/ 151943 h 499687"/>
              <a:gd name="connsiteX35" fmla="*/ 354951 w 600878"/>
              <a:gd name="connsiteY35" fmla="*/ 155075 h 499687"/>
              <a:gd name="connsiteX36" fmla="*/ 352131 w 600878"/>
              <a:gd name="connsiteY36" fmla="*/ 155075 h 499687"/>
              <a:gd name="connsiteX37" fmla="*/ 343672 w 600878"/>
              <a:gd name="connsiteY37" fmla="*/ 151629 h 499687"/>
              <a:gd name="connsiteX38" fmla="*/ 335214 w 600878"/>
              <a:gd name="connsiteY38" fmla="*/ 157268 h 499687"/>
              <a:gd name="connsiteX39" fmla="*/ 333960 w 600878"/>
              <a:gd name="connsiteY39" fmla="*/ 166354 h 499687"/>
              <a:gd name="connsiteX40" fmla="*/ 346179 w 600878"/>
              <a:gd name="connsiteY40" fmla="*/ 173559 h 499687"/>
              <a:gd name="connsiteX41" fmla="*/ 342732 w 600878"/>
              <a:gd name="connsiteY41" fmla="*/ 166040 h 499687"/>
              <a:gd name="connsiteX42" fmla="*/ 340540 w 600878"/>
              <a:gd name="connsiteY42" fmla="*/ 164161 h 499687"/>
              <a:gd name="connsiteX43" fmla="*/ 349938 w 600878"/>
              <a:gd name="connsiteY43" fmla="*/ 160088 h 499687"/>
              <a:gd name="connsiteX44" fmla="*/ 363722 w 600878"/>
              <a:gd name="connsiteY44" fmla="*/ 161968 h 499687"/>
              <a:gd name="connsiteX45" fmla="*/ 377507 w 600878"/>
              <a:gd name="connsiteY45" fmla="*/ 167293 h 499687"/>
              <a:gd name="connsiteX46" fmla="*/ 386906 w 600878"/>
              <a:gd name="connsiteY46" fmla="*/ 173559 h 499687"/>
              <a:gd name="connsiteX47" fmla="*/ 391291 w 600878"/>
              <a:gd name="connsiteY47" fmla="*/ 179198 h 499687"/>
              <a:gd name="connsiteX48" fmla="*/ 401630 w 600878"/>
              <a:gd name="connsiteY48" fmla="*/ 197995 h 499687"/>
              <a:gd name="connsiteX49" fmla="*/ 413221 w 600878"/>
              <a:gd name="connsiteY49" fmla="*/ 211153 h 499687"/>
              <a:gd name="connsiteX50" fmla="*/ 433898 w 600878"/>
              <a:gd name="connsiteY50" fmla="*/ 246554 h 499687"/>
              <a:gd name="connsiteX51" fmla="*/ 438597 w 600878"/>
              <a:gd name="connsiteY51" fmla="*/ 260965 h 499687"/>
              <a:gd name="connsiteX52" fmla="*/ 442357 w 600878"/>
              <a:gd name="connsiteY52" fmla="*/ 268171 h 499687"/>
              <a:gd name="connsiteX53" fmla="*/ 443923 w 600878"/>
              <a:gd name="connsiteY53" fmla="*/ 268797 h 499687"/>
              <a:gd name="connsiteX54" fmla="*/ 452382 w 600878"/>
              <a:gd name="connsiteY54" fmla="*/ 275690 h 499687"/>
              <a:gd name="connsiteX55" fmla="*/ 459901 w 600878"/>
              <a:gd name="connsiteY55" fmla="*/ 286341 h 499687"/>
              <a:gd name="connsiteX56" fmla="*/ 497181 w 600878"/>
              <a:gd name="connsiteY56" fmla="*/ 328321 h 499687"/>
              <a:gd name="connsiteX57" fmla="*/ 574876 w 600878"/>
              <a:gd name="connsiteY57" fmla="*/ 386279 h 499687"/>
              <a:gd name="connsiteX58" fmla="*/ 600878 w 600878"/>
              <a:gd name="connsiteY58" fmla="*/ 405389 h 499687"/>
              <a:gd name="connsiteX59" fmla="*/ 598059 w 600878"/>
              <a:gd name="connsiteY59" fmla="*/ 407269 h 499687"/>
              <a:gd name="connsiteX60" fmla="*/ 556079 w 600878"/>
              <a:gd name="connsiteY60" fmla="*/ 432958 h 499687"/>
              <a:gd name="connsiteX61" fmla="*/ 547933 w 600878"/>
              <a:gd name="connsiteY61" fmla="*/ 442043 h 499687"/>
              <a:gd name="connsiteX62" fmla="*/ 536655 w 600878"/>
              <a:gd name="connsiteY62" fmla="*/ 457394 h 499687"/>
              <a:gd name="connsiteX63" fmla="*/ 530703 w 600878"/>
              <a:gd name="connsiteY63" fmla="*/ 470552 h 499687"/>
              <a:gd name="connsiteX64" fmla="*/ 525377 w 600878"/>
              <a:gd name="connsiteY64" fmla="*/ 479637 h 499687"/>
              <a:gd name="connsiteX65" fmla="*/ 519738 w 600878"/>
              <a:gd name="connsiteY65" fmla="*/ 487156 h 499687"/>
              <a:gd name="connsiteX66" fmla="*/ 506580 w 600878"/>
              <a:gd name="connsiteY66" fmla="*/ 492482 h 499687"/>
              <a:gd name="connsiteX67" fmla="*/ 490916 w 600878"/>
              <a:gd name="connsiteY67" fmla="*/ 494675 h 499687"/>
              <a:gd name="connsiteX68" fmla="*/ 422620 w 600878"/>
              <a:gd name="connsiteY68" fmla="*/ 489976 h 499687"/>
              <a:gd name="connsiteX69" fmla="*/ 409775 w 600878"/>
              <a:gd name="connsiteY69" fmla="*/ 495615 h 499687"/>
              <a:gd name="connsiteX70" fmla="*/ 399437 w 600878"/>
              <a:gd name="connsiteY70" fmla="*/ 499688 h 499687"/>
              <a:gd name="connsiteX71" fmla="*/ 399123 w 600878"/>
              <a:gd name="connsiteY71" fmla="*/ 489663 h 499687"/>
              <a:gd name="connsiteX72" fmla="*/ 395364 w 600878"/>
              <a:gd name="connsiteY72" fmla="*/ 482457 h 499687"/>
              <a:gd name="connsiteX73" fmla="*/ 383773 w 600878"/>
              <a:gd name="connsiteY73" fmla="*/ 493735 h 499687"/>
              <a:gd name="connsiteX74" fmla="*/ 373748 w 600878"/>
              <a:gd name="connsiteY74" fmla="*/ 490602 h 499687"/>
              <a:gd name="connsiteX75" fmla="*/ 366542 w 600878"/>
              <a:gd name="connsiteY75" fmla="*/ 489349 h 499687"/>
              <a:gd name="connsiteX76" fmla="*/ 358397 w 600878"/>
              <a:gd name="connsiteY76" fmla="*/ 486216 h 499687"/>
              <a:gd name="connsiteX77" fmla="*/ 351191 w 600878"/>
              <a:gd name="connsiteY77" fmla="*/ 482770 h 499687"/>
              <a:gd name="connsiteX78" fmla="*/ 347432 w 600878"/>
              <a:gd name="connsiteY78" fmla="*/ 479637 h 499687"/>
              <a:gd name="connsiteX79" fmla="*/ 346179 w 600878"/>
              <a:gd name="connsiteY79" fmla="*/ 475251 h 499687"/>
              <a:gd name="connsiteX80" fmla="*/ 337093 w 600878"/>
              <a:gd name="connsiteY80" fmla="*/ 456768 h 499687"/>
              <a:gd name="connsiteX81" fmla="*/ 337407 w 600878"/>
              <a:gd name="connsiteY81" fmla="*/ 454575 h 499687"/>
              <a:gd name="connsiteX82" fmla="*/ 340226 w 600878"/>
              <a:gd name="connsiteY82" fmla="*/ 449875 h 499687"/>
              <a:gd name="connsiteX83" fmla="*/ 340226 w 600878"/>
              <a:gd name="connsiteY83" fmla="*/ 447369 h 499687"/>
              <a:gd name="connsiteX84" fmla="*/ 335840 w 600878"/>
              <a:gd name="connsiteY84" fmla="*/ 439537 h 499687"/>
              <a:gd name="connsiteX85" fmla="*/ 315477 w 600878"/>
              <a:gd name="connsiteY85" fmla="*/ 420427 h 499687"/>
              <a:gd name="connsiteX86" fmla="*/ 302632 w 600878"/>
              <a:gd name="connsiteY86" fmla="*/ 399123 h 499687"/>
              <a:gd name="connsiteX87" fmla="*/ 300439 w 600878"/>
              <a:gd name="connsiteY87" fmla="*/ 392231 h 499687"/>
              <a:gd name="connsiteX88" fmla="*/ 300752 w 600878"/>
              <a:gd name="connsiteY88" fmla="*/ 387845 h 499687"/>
              <a:gd name="connsiteX89" fmla="*/ 304199 w 600878"/>
              <a:gd name="connsiteY89" fmla="*/ 380640 h 499687"/>
              <a:gd name="connsiteX90" fmla="*/ 304512 w 600878"/>
              <a:gd name="connsiteY90" fmla="*/ 376567 h 499687"/>
              <a:gd name="connsiteX91" fmla="*/ 302945 w 600878"/>
              <a:gd name="connsiteY91" fmla="*/ 374061 h 499687"/>
              <a:gd name="connsiteX92" fmla="*/ 296993 w 600878"/>
              <a:gd name="connsiteY92" fmla="*/ 367795 h 499687"/>
              <a:gd name="connsiteX93" fmla="*/ 294800 w 600878"/>
              <a:gd name="connsiteY93" fmla="*/ 364662 h 499687"/>
              <a:gd name="connsiteX94" fmla="*/ 293860 w 600878"/>
              <a:gd name="connsiteY94" fmla="*/ 359336 h 499687"/>
              <a:gd name="connsiteX95" fmla="*/ 294487 w 600878"/>
              <a:gd name="connsiteY95" fmla="*/ 354637 h 499687"/>
              <a:gd name="connsiteX96" fmla="*/ 293547 w 600878"/>
              <a:gd name="connsiteY96" fmla="*/ 350878 h 499687"/>
              <a:gd name="connsiteX97" fmla="*/ 288221 w 600878"/>
              <a:gd name="connsiteY97" fmla="*/ 348685 h 499687"/>
              <a:gd name="connsiteX98" fmla="*/ 282895 w 600878"/>
              <a:gd name="connsiteY98" fmla="*/ 348998 h 499687"/>
              <a:gd name="connsiteX99" fmla="*/ 280702 w 600878"/>
              <a:gd name="connsiteY99" fmla="*/ 351504 h 499687"/>
              <a:gd name="connsiteX100" fmla="*/ 279762 w 600878"/>
              <a:gd name="connsiteY100" fmla="*/ 355577 h 499687"/>
              <a:gd name="connsiteX101" fmla="*/ 277883 w 600878"/>
              <a:gd name="connsiteY101" fmla="*/ 359023 h 499687"/>
              <a:gd name="connsiteX102" fmla="*/ 271617 w 600878"/>
              <a:gd name="connsiteY102" fmla="*/ 365602 h 499687"/>
              <a:gd name="connsiteX103" fmla="*/ 266918 w 600878"/>
              <a:gd name="connsiteY103" fmla="*/ 368735 h 499687"/>
              <a:gd name="connsiteX104" fmla="*/ 260652 w 600878"/>
              <a:gd name="connsiteY104" fmla="*/ 368108 h 499687"/>
              <a:gd name="connsiteX105" fmla="*/ 251254 w 600878"/>
              <a:gd name="connsiteY105" fmla="*/ 363096 h 499687"/>
              <a:gd name="connsiteX106" fmla="*/ 180765 w 600878"/>
              <a:gd name="connsiteY106" fmla="*/ 302005 h 499687"/>
              <a:gd name="connsiteX107" fmla="*/ 143797 w 600878"/>
              <a:gd name="connsiteY107" fmla="*/ 256893 h 499687"/>
              <a:gd name="connsiteX108" fmla="*/ 134712 w 600878"/>
              <a:gd name="connsiteY108" fmla="*/ 247494 h 499687"/>
              <a:gd name="connsiteX109" fmla="*/ 107143 w 600878"/>
              <a:gd name="connsiteY109" fmla="*/ 211153 h 499687"/>
              <a:gd name="connsiteX110" fmla="*/ 95865 w 600878"/>
              <a:gd name="connsiteY110" fmla="*/ 200815 h 499687"/>
              <a:gd name="connsiteX111" fmla="*/ 82080 w 600878"/>
              <a:gd name="connsiteY111" fmla="*/ 191730 h 499687"/>
              <a:gd name="connsiteX112" fmla="*/ 59837 w 600878"/>
              <a:gd name="connsiteY112" fmla="*/ 181705 h 499687"/>
              <a:gd name="connsiteX113" fmla="*/ 54825 w 600878"/>
              <a:gd name="connsiteY113" fmla="*/ 177632 h 499687"/>
              <a:gd name="connsiteX114" fmla="*/ 50752 w 600878"/>
              <a:gd name="connsiteY114" fmla="*/ 170426 h 499687"/>
              <a:gd name="connsiteX115" fmla="*/ 45426 w 600878"/>
              <a:gd name="connsiteY115" fmla="*/ 153509 h 499687"/>
              <a:gd name="connsiteX116" fmla="*/ 41667 w 600878"/>
              <a:gd name="connsiteY116" fmla="*/ 145990 h 499687"/>
              <a:gd name="connsiteX117" fmla="*/ 31955 w 600878"/>
              <a:gd name="connsiteY117" fmla="*/ 133146 h 499687"/>
              <a:gd name="connsiteX118" fmla="*/ 20990 w 600878"/>
              <a:gd name="connsiteY118" fmla="*/ 112156 h 499687"/>
              <a:gd name="connsiteX119" fmla="*/ 4699 w 600878"/>
              <a:gd name="connsiteY119" fmla="*/ 96805 h 499687"/>
              <a:gd name="connsiteX120" fmla="*/ 0 w 600878"/>
              <a:gd name="connsiteY120" fmla="*/ 81767 h 499687"/>
              <a:gd name="connsiteX121" fmla="*/ 5012 w 600878"/>
              <a:gd name="connsiteY121" fmla="*/ 47619 h 499687"/>
              <a:gd name="connsiteX122" fmla="*/ 3759 w 600878"/>
              <a:gd name="connsiteY122" fmla="*/ 45426 h 499687"/>
              <a:gd name="connsiteX123" fmla="*/ 37281 w 600878"/>
              <a:gd name="connsiteY123" fmla="*/ 40100 h 499687"/>
              <a:gd name="connsiteX124" fmla="*/ 49499 w 600878"/>
              <a:gd name="connsiteY124" fmla="*/ 31642 h 499687"/>
              <a:gd name="connsiteX125" fmla="*/ 60464 w 600878"/>
              <a:gd name="connsiteY125" fmla="*/ 21616 h 499687"/>
              <a:gd name="connsiteX126" fmla="*/ 68609 w 600878"/>
              <a:gd name="connsiteY126" fmla="*/ 18170 h 499687"/>
              <a:gd name="connsiteX127" fmla="*/ 96178 w 600878"/>
              <a:gd name="connsiteY127" fmla="*/ 10025 h 499687"/>
              <a:gd name="connsiteX128" fmla="*/ 112782 w 600878"/>
              <a:gd name="connsiteY128" fmla="*/ 3133 h 499687"/>
              <a:gd name="connsiteX129" fmla="*/ 126253 w 600878"/>
              <a:gd name="connsiteY129" fmla="*/ 626 h 499687"/>
              <a:gd name="connsiteX130" fmla="*/ 141604 w 600878"/>
              <a:gd name="connsiteY130" fmla="*/ 0 h 499687"/>
              <a:gd name="connsiteX131" fmla="*/ 166667 w 600878"/>
              <a:gd name="connsiteY131" fmla="*/ 4386 h 499687"/>
              <a:gd name="connsiteX132" fmla="*/ 176692 w 600878"/>
              <a:gd name="connsiteY132" fmla="*/ 9085 h 499687"/>
              <a:gd name="connsiteX133" fmla="*/ 184524 w 600878"/>
              <a:gd name="connsiteY133" fmla="*/ 14411 h 499687"/>
              <a:gd name="connsiteX134" fmla="*/ 190790 w 600878"/>
              <a:gd name="connsiteY134" fmla="*/ 20990 h 499687"/>
              <a:gd name="connsiteX135" fmla="*/ 195176 w 600878"/>
              <a:gd name="connsiteY135" fmla="*/ 27882 h 499687"/>
              <a:gd name="connsiteX136" fmla="*/ 197682 w 600878"/>
              <a:gd name="connsiteY136" fmla="*/ 34148 h 499687"/>
              <a:gd name="connsiteX137" fmla="*/ 197995 w 600878"/>
              <a:gd name="connsiteY137" fmla="*/ 39787 h 499687"/>
              <a:gd name="connsiteX138" fmla="*/ 197369 w 600878"/>
              <a:gd name="connsiteY138" fmla="*/ 48246 h 499687"/>
              <a:gd name="connsiteX139" fmla="*/ 198935 w 600878"/>
              <a:gd name="connsiteY139" fmla="*/ 51378 h 499687"/>
              <a:gd name="connsiteX140" fmla="*/ 205201 w 600878"/>
              <a:gd name="connsiteY140" fmla="*/ 55451 h 499687"/>
              <a:gd name="connsiteX141" fmla="*/ 231517 w 600878"/>
              <a:gd name="connsiteY141" fmla="*/ 63597 h 499687"/>
              <a:gd name="connsiteX142" fmla="*/ 277256 w 600878"/>
              <a:gd name="connsiteY142" fmla="*/ 72055 h 499687"/>
              <a:gd name="connsiteX143" fmla="*/ 290727 w 600878"/>
              <a:gd name="connsiteY143" fmla="*/ 72682 h 499687"/>
              <a:gd name="connsiteX144" fmla="*/ 300439 w 600878"/>
              <a:gd name="connsiteY144" fmla="*/ 70489 h 499687"/>
              <a:gd name="connsiteX145" fmla="*/ 304825 w 600878"/>
              <a:gd name="connsiteY145" fmla="*/ 65790 h 499687"/>
              <a:gd name="connsiteX146" fmla="*/ 308898 w 600878"/>
              <a:gd name="connsiteY146" fmla="*/ 58584 h 499687"/>
              <a:gd name="connsiteX147" fmla="*/ 313597 w 600878"/>
              <a:gd name="connsiteY147" fmla="*/ 52005 h 499687"/>
              <a:gd name="connsiteX148" fmla="*/ 321429 w 600878"/>
              <a:gd name="connsiteY148" fmla="*/ 46366 h 499687"/>
              <a:gd name="connsiteX149" fmla="*/ 336467 w 600878"/>
              <a:gd name="connsiteY149" fmla="*/ 43860 h 499687"/>
              <a:gd name="connsiteX150" fmla="*/ 370928 w 600878"/>
              <a:gd name="connsiteY150" fmla="*/ 46993 h 499687"/>
              <a:gd name="connsiteX151" fmla="*/ 389412 w 600878"/>
              <a:gd name="connsiteY151" fmla="*/ 51378 h 499687"/>
              <a:gd name="connsiteX152" fmla="*/ 392858 w 600878"/>
              <a:gd name="connsiteY152" fmla="*/ 51065 h 49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600878" h="499687">
                <a:moveTo>
                  <a:pt x="392858" y="51065"/>
                </a:moveTo>
                <a:lnTo>
                  <a:pt x="395677" y="54198"/>
                </a:lnTo>
                <a:lnTo>
                  <a:pt x="395677" y="57018"/>
                </a:lnTo>
                <a:lnTo>
                  <a:pt x="386906" y="62657"/>
                </a:lnTo>
                <a:lnTo>
                  <a:pt x="378447" y="69549"/>
                </a:lnTo>
                <a:lnTo>
                  <a:pt x="374061" y="75188"/>
                </a:lnTo>
                <a:lnTo>
                  <a:pt x="370615" y="80827"/>
                </a:lnTo>
                <a:lnTo>
                  <a:pt x="365915" y="84587"/>
                </a:lnTo>
                <a:lnTo>
                  <a:pt x="357770" y="84587"/>
                </a:lnTo>
                <a:lnTo>
                  <a:pt x="357770" y="87719"/>
                </a:lnTo>
                <a:lnTo>
                  <a:pt x="362469" y="88972"/>
                </a:lnTo>
                <a:lnTo>
                  <a:pt x="364349" y="91792"/>
                </a:lnTo>
                <a:lnTo>
                  <a:pt x="363409" y="95865"/>
                </a:lnTo>
                <a:lnTo>
                  <a:pt x="360903" y="100251"/>
                </a:lnTo>
                <a:lnTo>
                  <a:pt x="364662" y="108396"/>
                </a:lnTo>
                <a:lnTo>
                  <a:pt x="368422" y="121241"/>
                </a:lnTo>
                <a:lnTo>
                  <a:pt x="372181" y="144111"/>
                </a:lnTo>
                <a:lnTo>
                  <a:pt x="374374" y="149123"/>
                </a:lnTo>
                <a:lnTo>
                  <a:pt x="383146" y="157582"/>
                </a:lnTo>
                <a:lnTo>
                  <a:pt x="384086" y="161028"/>
                </a:lnTo>
                <a:lnTo>
                  <a:pt x="380640" y="164474"/>
                </a:lnTo>
                <a:lnTo>
                  <a:pt x="375941" y="164161"/>
                </a:lnTo>
                <a:lnTo>
                  <a:pt x="363096" y="158522"/>
                </a:lnTo>
                <a:lnTo>
                  <a:pt x="357770" y="148183"/>
                </a:lnTo>
                <a:lnTo>
                  <a:pt x="353384" y="145677"/>
                </a:lnTo>
                <a:lnTo>
                  <a:pt x="347118" y="144737"/>
                </a:lnTo>
                <a:lnTo>
                  <a:pt x="331767" y="136592"/>
                </a:lnTo>
                <a:lnTo>
                  <a:pt x="302945" y="133459"/>
                </a:lnTo>
                <a:lnTo>
                  <a:pt x="296680" y="130639"/>
                </a:lnTo>
                <a:lnTo>
                  <a:pt x="293547" y="133459"/>
                </a:lnTo>
                <a:lnTo>
                  <a:pt x="299813" y="137845"/>
                </a:lnTo>
                <a:lnTo>
                  <a:pt x="309838" y="141918"/>
                </a:lnTo>
                <a:lnTo>
                  <a:pt x="319863" y="144737"/>
                </a:lnTo>
                <a:lnTo>
                  <a:pt x="334274" y="146303"/>
                </a:lnTo>
                <a:lnTo>
                  <a:pt x="354951" y="151943"/>
                </a:lnTo>
                <a:lnTo>
                  <a:pt x="354951" y="155075"/>
                </a:lnTo>
                <a:lnTo>
                  <a:pt x="352131" y="155075"/>
                </a:lnTo>
                <a:lnTo>
                  <a:pt x="343672" y="151629"/>
                </a:lnTo>
                <a:lnTo>
                  <a:pt x="335214" y="157268"/>
                </a:lnTo>
                <a:lnTo>
                  <a:pt x="333960" y="166354"/>
                </a:lnTo>
                <a:lnTo>
                  <a:pt x="346179" y="173559"/>
                </a:lnTo>
                <a:lnTo>
                  <a:pt x="342732" y="166040"/>
                </a:lnTo>
                <a:lnTo>
                  <a:pt x="340540" y="164161"/>
                </a:lnTo>
                <a:lnTo>
                  <a:pt x="349938" y="160088"/>
                </a:lnTo>
                <a:lnTo>
                  <a:pt x="363722" y="161968"/>
                </a:lnTo>
                <a:lnTo>
                  <a:pt x="377507" y="167293"/>
                </a:lnTo>
                <a:lnTo>
                  <a:pt x="386906" y="173559"/>
                </a:lnTo>
                <a:lnTo>
                  <a:pt x="391291" y="179198"/>
                </a:lnTo>
                <a:lnTo>
                  <a:pt x="401630" y="197995"/>
                </a:lnTo>
                <a:lnTo>
                  <a:pt x="413221" y="211153"/>
                </a:lnTo>
                <a:lnTo>
                  <a:pt x="433898" y="246554"/>
                </a:lnTo>
                <a:lnTo>
                  <a:pt x="438597" y="260965"/>
                </a:lnTo>
                <a:lnTo>
                  <a:pt x="442357" y="268171"/>
                </a:lnTo>
                <a:lnTo>
                  <a:pt x="443923" y="268797"/>
                </a:lnTo>
                <a:lnTo>
                  <a:pt x="452382" y="275690"/>
                </a:lnTo>
                <a:lnTo>
                  <a:pt x="459901" y="286341"/>
                </a:lnTo>
                <a:lnTo>
                  <a:pt x="497181" y="328321"/>
                </a:lnTo>
                <a:lnTo>
                  <a:pt x="574876" y="386279"/>
                </a:lnTo>
                <a:lnTo>
                  <a:pt x="600878" y="405389"/>
                </a:lnTo>
                <a:lnTo>
                  <a:pt x="598059" y="407269"/>
                </a:lnTo>
                <a:lnTo>
                  <a:pt x="556079" y="432958"/>
                </a:lnTo>
                <a:lnTo>
                  <a:pt x="547933" y="442043"/>
                </a:lnTo>
                <a:lnTo>
                  <a:pt x="536655" y="457394"/>
                </a:lnTo>
                <a:lnTo>
                  <a:pt x="530703" y="470552"/>
                </a:lnTo>
                <a:lnTo>
                  <a:pt x="525377" y="479637"/>
                </a:lnTo>
                <a:lnTo>
                  <a:pt x="519738" y="487156"/>
                </a:lnTo>
                <a:lnTo>
                  <a:pt x="506580" y="492482"/>
                </a:lnTo>
                <a:lnTo>
                  <a:pt x="490916" y="494675"/>
                </a:lnTo>
                <a:lnTo>
                  <a:pt x="422620" y="489976"/>
                </a:lnTo>
                <a:lnTo>
                  <a:pt x="409775" y="495615"/>
                </a:lnTo>
                <a:lnTo>
                  <a:pt x="399437" y="499688"/>
                </a:lnTo>
                <a:lnTo>
                  <a:pt x="399123" y="489663"/>
                </a:lnTo>
                <a:lnTo>
                  <a:pt x="395364" y="482457"/>
                </a:lnTo>
                <a:lnTo>
                  <a:pt x="383773" y="493735"/>
                </a:lnTo>
                <a:lnTo>
                  <a:pt x="373748" y="490602"/>
                </a:lnTo>
                <a:lnTo>
                  <a:pt x="366542" y="489349"/>
                </a:lnTo>
                <a:lnTo>
                  <a:pt x="358397" y="486216"/>
                </a:lnTo>
                <a:lnTo>
                  <a:pt x="351191" y="482770"/>
                </a:lnTo>
                <a:lnTo>
                  <a:pt x="347432" y="479637"/>
                </a:lnTo>
                <a:lnTo>
                  <a:pt x="346179" y="475251"/>
                </a:lnTo>
                <a:lnTo>
                  <a:pt x="337093" y="456768"/>
                </a:lnTo>
                <a:lnTo>
                  <a:pt x="337407" y="454575"/>
                </a:lnTo>
                <a:lnTo>
                  <a:pt x="340226" y="449875"/>
                </a:lnTo>
                <a:lnTo>
                  <a:pt x="340226" y="447369"/>
                </a:lnTo>
                <a:lnTo>
                  <a:pt x="335840" y="439537"/>
                </a:lnTo>
                <a:lnTo>
                  <a:pt x="315477" y="420427"/>
                </a:lnTo>
                <a:lnTo>
                  <a:pt x="302632" y="399123"/>
                </a:lnTo>
                <a:lnTo>
                  <a:pt x="300439" y="392231"/>
                </a:lnTo>
                <a:lnTo>
                  <a:pt x="300752" y="387845"/>
                </a:lnTo>
                <a:lnTo>
                  <a:pt x="304199" y="380640"/>
                </a:lnTo>
                <a:lnTo>
                  <a:pt x="304512" y="376567"/>
                </a:lnTo>
                <a:lnTo>
                  <a:pt x="302945" y="374061"/>
                </a:lnTo>
                <a:lnTo>
                  <a:pt x="296993" y="367795"/>
                </a:lnTo>
                <a:lnTo>
                  <a:pt x="294800" y="364662"/>
                </a:lnTo>
                <a:lnTo>
                  <a:pt x="293860" y="359336"/>
                </a:lnTo>
                <a:lnTo>
                  <a:pt x="294487" y="354637"/>
                </a:lnTo>
                <a:lnTo>
                  <a:pt x="293547" y="350878"/>
                </a:lnTo>
                <a:lnTo>
                  <a:pt x="288221" y="348685"/>
                </a:lnTo>
                <a:lnTo>
                  <a:pt x="282895" y="348998"/>
                </a:lnTo>
                <a:lnTo>
                  <a:pt x="280702" y="351504"/>
                </a:lnTo>
                <a:lnTo>
                  <a:pt x="279762" y="355577"/>
                </a:lnTo>
                <a:lnTo>
                  <a:pt x="277883" y="359023"/>
                </a:lnTo>
                <a:lnTo>
                  <a:pt x="271617" y="365602"/>
                </a:lnTo>
                <a:lnTo>
                  <a:pt x="266918" y="368735"/>
                </a:lnTo>
                <a:lnTo>
                  <a:pt x="260652" y="368108"/>
                </a:lnTo>
                <a:lnTo>
                  <a:pt x="251254" y="363096"/>
                </a:lnTo>
                <a:lnTo>
                  <a:pt x="180765" y="302005"/>
                </a:lnTo>
                <a:lnTo>
                  <a:pt x="143797" y="256893"/>
                </a:lnTo>
                <a:lnTo>
                  <a:pt x="134712" y="247494"/>
                </a:lnTo>
                <a:lnTo>
                  <a:pt x="107143" y="211153"/>
                </a:lnTo>
                <a:lnTo>
                  <a:pt x="95865" y="200815"/>
                </a:lnTo>
                <a:lnTo>
                  <a:pt x="82080" y="191730"/>
                </a:lnTo>
                <a:lnTo>
                  <a:pt x="59837" y="181705"/>
                </a:lnTo>
                <a:lnTo>
                  <a:pt x="54825" y="177632"/>
                </a:lnTo>
                <a:lnTo>
                  <a:pt x="50752" y="170426"/>
                </a:lnTo>
                <a:lnTo>
                  <a:pt x="45426" y="153509"/>
                </a:lnTo>
                <a:lnTo>
                  <a:pt x="41667" y="145990"/>
                </a:lnTo>
                <a:lnTo>
                  <a:pt x="31955" y="133146"/>
                </a:lnTo>
                <a:lnTo>
                  <a:pt x="20990" y="112156"/>
                </a:lnTo>
                <a:lnTo>
                  <a:pt x="4699" y="96805"/>
                </a:lnTo>
                <a:lnTo>
                  <a:pt x="0" y="81767"/>
                </a:lnTo>
                <a:lnTo>
                  <a:pt x="5012" y="47619"/>
                </a:lnTo>
                <a:lnTo>
                  <a:pt x="3759" y="45426"/>
                </a:lnTo>
                <a:lnTo>
                  <a:pt x="37281" y="40100"/>
                </a:lnTo>
                <a:lnTo>
                  <a:pt x="49499" y="31642"/>
                </a:lnTo>
                <a:lnTo>
                  <a:pt x="60464" y="21616"/>
                </a:lnTo>
                <a:lnTo>
                  <a:pt x="68609" y="18170"/>
                </a:lnTo>
                <a:lnTo>
                  <a:pt x="96178" y="10025"/>
                </a:lnTo>
                <a:lnTo>
                  <a:pt x="112782" y="3133"/>
                </a:lnTo>
                <a:lnTo>
                  <a:pt x="126253" y="626"/>
                </a:lnTo>
                <a:lnTo>
                  <a:pt x="141604" y="0"/>
                </a:lnTo>
                <a:lnTo>
                  <a:pt x="166667" y="4386"/>
                </a:lnTo>
                <a:lnTo>
                  <a:pt x="176692" y="9085"/>
                </a:lnTo>
                <a:lnTo>
                  <a:pt x="184524" y="14411"/>
                </a:lnTo>
                <a:lnTo>
                  <a:pt x="190790" y="20990"/>
                </a:lnTo>
                <a:lnTo>
                  <a:pt x="195176" y="27882"/>
                </a:lnTo>
                <a:lnTo>
                  <a:pt x="197682" y="34148"/>
                </a:lnTo>
                <a:lnTo>
                  <a:pt x="197995" y="39787"/>
                </a:lnTo>
                <a:lnTo>
                  <a:pt x="197369" y="48246"/>
                </a:lnTo>
                <a:lnTo>
                  <a:pt x="198935" y="51378"/>
                </a:lnTo>
                <a:lnTo>
                  <a:pt x="205201" y="55451"/>
                </a:lnTo>
                <a:lnTo>
                  <a:pt x="231517" y="63597"/>
                </a:lnTo>
                <a:lnTo>
                  <a:pt x="277256" y="72055"/>
                </a:lnTo>
                <a:lnTo>
                  <a:pt x="290727" y="72682"/>
                </a:lnTo>
                <a:lnTo>
                  <a:pt x="300439" y="70489"/>
                </a:lnTo>
                <a:lnTo>
                  <a:pt x="304825" y="65790"/>
                </a:lnTo>
                <a:lnTo>
                  <a:pt x="308898" y="58584"/>
                </a:lnTo>
                <a:lnTo>
                  <a:pt x="313597" y="52005"/>
                </a:lnTo>
                <a:lnTo>
                  <a:pt x="321429" y="46366"/>
                </a:lnTo>
                <a:lnTo>
                  <a:pt x="336467" y="43860"/>
                </a:lnTo>
                <a:lnTo>
                  <a:pt x="370928" y="46993"/>
                </a:lnTo>
                <a:lnTo>
                  <a:pt x="389412" y="51378"/>
                </a:lnTo>
                <a:lnTo>
                  <a:pt x="392858" y="51065"/>
                </a:lnTo>
                <a:close/>
              </a:path>
            </a:pathLst>
          </a:custGeom>
          <a:solidFill>
            <a:srgbClr val="FFFF00"/>
          </a:solidFill>
          <a:ln w="12700" cap="rnd">
            <a:solidFill>
              <a:schemeClr val="bg1"/>
            </a:solidFill>
            <a:prstDash val="solid"/>
            <a:round/>
          </a:ln>
        </p:spPr>
        <p:txBody>
          <a:bodyPr rtlCol="0" anchor="ctr"/>
          <a:lstStyle/>
          <a:p>
            <a:endParaRPr lang="vi-VN"/>
          </a:p>
        </p:txBody>
      </p:sp>
      <p:sp>
        <p:nvSpPr>
          <p:cNvPr id="35" name="Freeform: Shape 34">
            <a:extLst>
              <a:ext uri="{FF2B5EF4-FFF2-40B4-BE49-F238E27FC236}">
                <a16:creationId xmlns:a16="http://schemas.microsoft.com/office/drawing/2014/main" id="{A4FF9DEE-961E-9F35-545E-F9AFC7383D66}"/>
              </a:ext>
            </a:extLst>
          </p:cNvPr>
          <p:cNvSpPr/>
          <p:nvPr/>
        </p:nvSpPr>
        <p:spPr>
          <a:xfrm>
            <a:off x="2707964" y="4703205"/>
            <a:ext cx="670427" cy="539161"/>
          </a:xfrm>
          <a:custGeom>
            <a:avLst/>
            <a:gdLst>
              <a:gd name="connsiteX0" fmla="*/ 510653 w 670427"/>
              <a:gd name="connsiteY0" fmla="*/ 171366 h 539161"/>
              <a:gd name="connsiteX1" fmla="*/ 537908 w 670427"/>
              <a:gd name="connsiteY1" fmla="*/ 215226 h 539161"/>
              <a:gd name="connsiteX2" fmla="*/ 543861 w 670427"/>
              <a:gd name="connsiteY2" fmla="*/ 221805 h 539161"/>
              <a:gd name="connsiteX3" fmla="*/ 552633 w 670427"/>
              <a:gd name="connsiteY3" fmla="*/ 228697 h 539161"/>
              <a:gd name="connsiteX4" fmla="*/ 577069 w 670427"/>
              <a:gd name="connsiteY4" fmla="*/ 244361 h 539161"/>
              <a:gd name="connsiteX5" fmla="*/ 595866 w 670427"/>
              <a:gd name="connsiteY5" fmla="*/ 253760 h 539161"/>
              <a:gd name="connsiteX6" fmla="*/ 606204 w 670427"/>
              <a:gd name="connsiteY6" fmla="*/ 257206 h 539161"/>
              <a:gd name="connsiteX7" fmla="*/ 641292 w 670427"/>
              <a:gd name="connsiteY7" fmla="*/ 265351 h 539161"/>
              <a:gd name="connsiteX8" fmla="*/ 670427 w 670427"/>
              <a:gd name="connsiteY8" fmla="*/ 277569 h 539161"/>
              <a:gd name="connsiteX9" fmla="*/ 642232 w 670427"/>
              <a:gd name="connsiteY9" fmla="*/ 302319 h 539161"/>
              <a:gd name="connsiteX10" fmla="*/ 638786 w 670427"/>
              <a:gd name="connsiteY10" fmla="*/ 304512 h 539161"/>
              <a:gd name="connsiteX11" fmla="*/ 634713 w 670427"/>
              <a:gd name="connsiteY11" fmla="*/ 305139 h 539161"/>
              <a:gd name="connsiteX12" fmla="*/ 625941 w 670427"/>
              <a:gd name="connsiteY12" fmla="*/ 305139 h 539161"/>
              <a:gd name="connsiteX13" fmla="*/ 621868 w 670427"/>
              <a:gd name="connsiteY13" fmla="*/ 305452 h 539161"/>
              <a:gd name="connsiteX14" fmla="*/ 614976 w 670427"/>
              <a:gd name="connsiteY14" fmla="*/ 308585 h 539161"/>
              <a:gd name="connsiteX15" fmla="*/ 611530 w 670427"/>
              <a:gd name="connsiteY15" fmla="*/ 313597 h 539161"/>
              <a:gd name="connsiteX16" fmla="*/ 607771 w 670427"/>
              <a:gd name="connsiteY16" fmla="*/ 321429 h 539161"/>
              <a:gd name="connsiteX17" fmla="*/ 601505 w 670427"/>
              <a:gd name="connsiteY17" fmla="*/ 339913 h 539161"/>
              <a:gd name="connsiteX18" fmla="*/ 600878 w 670427"/>
              <a:gd name="connsiteY18" fmla="*/ 348685 h 539161"/>
              <a:gd name="connsiteX19" fmla="*/ 601505 w 670427"/>
              <a:gd name="connsiteY19" fmla="*/ 354951 h 539161"/>
              <a:gd name="connsiteX20" fmla="*/ 603385 w 670427"/>
              <a:gd name="connsiteY20" fmla="*/ 358710 h 539161"/>
              <a:gd name="connsiteX21" fmla="*/ 603385 w 670427"/>
              <a:gd name="connsiteY21" fmla="*/ 363409 h 539161"/>
              <a:gd name="connsiteX22" fmla="*/ 601505 w 670427"/>
              <a:gd name="connsiteY22" fmla="*/ 369675 h 539161"/>
              <a:gd name="connsiteX23" fmla="*/ 597119 w 670427"/>
              <a:gd name="connsiteY23" fmla="*/ 379700 h 539161"/>
              <a:gd name="connsiteX24" fmla="*/ 592733 w 670427"/>
              <a:gd name="connsiteY24" fmla="*/ 394111 h 539161"/>
              <a:gd name="connsiteX25" fmla="*/ 590227 w 670427"/>
              <a:gd name="connsiteY25" fmla="*/ 398184 h 539161"/>
              <a:gd name="connsiteX26" fmla="*/ 584588 w 670427"/>
              <a:gd name="connsiteY26" fmla="*/ 400377 h 539161"/>
              <a:gd name="connsiteX27" fmla="*/ 579262 w 670427"/>
              <a:gd name="connsiteY27" fmla="*/ 399124 h 539161"/>
              <a:gd name="connsiteX28" fmla="*/ 563911 w 670427"/>
              <a:gd name="connsiteY28" fmla="*/ 390665 h 539161"/>
              <a:gd name="connsiteX29" fmla="*/ 559838 w 670427"/>
              <a:gd name="connsiteY29" fmla="*/ 389098 h 539161"/>
              <a:gd name="connsiteX30" fmla="*/ 555452 w 670427"/>
              <a:gd name="connsiteY30" fmla="*/ 388785 h 539161"/>
              <a:gd name="connsiteX31" fmla="*/ 551066 w 670427"/>
              <a:gd name="connsiteY31" fmla="*/ 389725 h 539161"/>
              <a:gd name="connsiteX32" fmla="*/ 546367 w 670427"/>
              <a:gd name="connsiteY32" fmla="*/ 391292 h 539161"/>
              <a:gd name="connsiteX33" fmla="*/ 538535 w 670427"/>
              <a:gd name="connsiteY33" fmla="*/ 395364 h 539161"/>
              <a:gd name="connsiteX34" fmla="*/ 532582 w 670427"/>
              <a:gd name="connsiteY34" fmla="*/ 396304 h 539161"/>
              <a:gd name="connsiteX35" fmla="*/ 523184 w 670427"/>
              <a:gd name="connsiteY35" fmla="*/ 394424 h 539161"/>
              <a:gd name="connsiteX36" fmla="*/ 520051 w 670427"/>
              <a:gd name="connsiteY36" fmla="*/ 394738 h 539161"/>
              <a:gd name="connsiteX37" fmla="*/ 517231 w 670427"/>
              <a:gd name="connsiteY37" fmla="*/ 396930 h 539161"/>
              <a:gd name="connsiteX38" fmla="*/ 515038 w 670427"/>
              <a:gd name="connsiteY38" fmla="*/ 401003 h 539161"/>
              <a:gd name="connsiteX39" fmla="*/ 513159 w 670427"/>
              <a:gd name="connsiteY39" fmla="*/ 410089 h 539161"/>
              <a:gd name="connsiteX40" fmla="*/ 512219 w 670427"/>
              <a:gd name="connsiteY40" fmla="*/ 425753 h 539161"/>
              <a:gd name="connsiteX41" fmla="*/ 513785 w 670427"/>
              <a:gd name="connsiteY41" fmla="*/ 444550 h 539161"/>
              <a:gd name="connsiteX42" fmla="*/ 519425 w 670427"/>
              <a:gd name="connsiteY42" fmla="*/ 473372 h 539161"/>
              <a:gd name="connsiteX43" fmla="*/ 501254 w 670427"/>
              <a:gd name="connsiteY43" fmla="*/ 484024 h 539161"/>
              <a:gd name="connsiteX44" fmla="*/ 494675 w 670427"/>
              <a:gd name="connsiteY44" fmla="*/ 485903 h 539161"/>
              <a:gd name="connsiteX45" fmla="*/ 486216 w 670427"/>
              <a:gd name="connsiteY45" fmla="*/ 487156 h 539161"/>
              <a:gd name="connsiteX46" fmla="*/ 478698 w 670427"/>
              <a:gd name="connsiteY46" fmla="*/ 485903 h 539161"/>
              <a:gd name="connsiteX47" fmla="*/ 457708 w 670427"/>
              <a:gd name="connsiteY47" fmla="*/ 476818 h 539161"/>
              <a:gd name="connsiteX48" fmla="*/ 448936 w 670427"/>
              <a:gd name="connsiteY48" fmla="*/ 474625 h 539161"/>
              <a:gd name="connsiteX49" fmla="*/ 442043 w 670427"/>
              <a:gd name="connsiteY49" fmla="*/ 475251 h 539161"/>
              <a:gd name="connsiteX50" fmla="*/ 435464 w 670427"/>
              <a:gd name="connsiteY50" fmla="*/ 477758 h 539161"/>
              <a:gd name="connsiteX51" fmla="*/ 410715 w 670427"/>
              <a:gd name="connsiteY51" fmla="*/ 499061 h 539161"/>
              <a:gd name="connsiteX52" fmla="*/ 403510 w 670427"/>
              <a:gd name="connsiteY52" fmla="*/ 502821 h 539161"/>
              <a:gd name="connsiteX53" fmla="*/ 395991 w 670427"/>
              <a:gd name="connsiteY53" fmla="*/ 503447 h 539161"/>
              <a:gd name="connsiteX54" fmla="*/ 378133 w 670427"/>
              <a:gd name="connsiteY54" fmla="*/ 500314 h 539161"/>
              <a:gd name="connsiteX55" fmla="*/ 372494 w 670427"/>
              <a:gd name="connsiteY55" fmla="*/ 500941 h 539161"/>
              <a:gd name="connsiteX56" fmla="*/ 366542 w 670427"/>
              <a:gd name="connsiteY56" fmla="*/ 504074 h 539161"/>
              <a:gd name="connsiteX57" fmla="*/ 360276 w 670427"/>
              <a:gd name="connsiteY57" fmla="*/ 508773 h 539161"/>
              <a:gd name="connsiteX58" fmla="*/ 347432 w 670427"/>
              <a:gd name="connsiteY58" fmla="*/ 515039 h 539161"/>
              <a:gd name="connsiteX59" fmla="*/ 341166 w 670427"/>
              <a:gd name="connsiteY59" fmla="*/ 519425 h 539161"/>
              <a:gd name="connsiteX60" fmla="*/ 337407 w 670427"/>
              <a:gd name="connsiteY60" fmla="*/ 523184 h 539161"/>
              <a:gd name="connsiteX61" fmla="*/ 336153 w 670427"/>
              <a:gd name="connsiteY61" fmla="*/ 526943 h 539161"/>
              <a:gd name="connsiteX62" fmla="*/ 335214 w 670427"/>
              <a:gd name="connsiteY62" fmla="*/ 534149 h 539161"/>
              <a:gd name="connsiteX63" fmla="*/ 332707 w 670427"/>
              <a:gd name="connsiteY63" fmla="*/ 536969 h 539161"/>
              <a:gd name="connsiteX64" fmla="*/ 329888 w 670427"/>
              <a:gd name="connsiteY64" fmla="*/ 537595 h 539161"/>
              <a:gd name="connsiteX65" fmla="*/ 323935 w 670427"/>
              <a:gd name="connsiteY65" fmla="*/ 535089 h 539161"/>
              <a:gd name="connsiteX66" fmla="*/ 319863 w 670427"/>
              <a:gd name="connsiteY66" fmla="*/ 533836 h 539161"/>
              <a:gd name="connsiteX67" fmla="*/ 311091 w 670427"/>
              <a:gd name="connsiteY67" fmla="*/ 533523 h 539161"/>
              <a:gd name="connsiteX68" fmla="*/ 298873 w 670427"/>
              <a:gd name="connsiteY68" fmla="*/ 530703 h 539161"/>
              <a:gd name="connsiteX69" fmla="*/ 292607 w 670427"/>
              <a:gd name="connsiteY69" fmla="*/ 530703 h 539161"/>
              <a:gd name="connsiteX70" fmla="*/ 288534 w 670427"/>
              <a:gd name="connsiteY70" fmla="*/ 532583 h 539161"/>
              <a:gd name="connsiteX71" fmla="*/ 279449 w 670427"/>
              <a:gd name="connsiteY71" fmla="*/ 539161 h 539161"/>
              <a:gd name="connsiteX72" fmla="*/ 284775 w 670427"/>
              <a:gd name="connsiteY72" fmla="*/ 522558 h 539161"/>
              <a:gd name="connsiteX73" fmla="*/ 284148 w 670427"/>
              <a:gd name="connsiteY73" fmla="*/ 517858 h 539161"/>
              <a:gd name="connsiteX74" fmla="*/ 282582 w 670427"/>
              <a:gd name="connsiteY74" fmla="*/ 515978 h 539161"/>
              <a:gd name="connsiteX75" fmla="*/ 272557 w 670427"/>
              <a:gd name="connsiteY75" fmla="*/ 509086 h 539161"/>
              <a:gd name="connsiteX76" fmla="*/ 262218 w 670427"/>
              <a:gd name="connsiteY76" fmla="*/ 490289 h 539161"/>
              <a:gd name="connsiteX77" fmla="*/ 254073 w 670427"/>
              <a:gd name="connsiteY77" fmla="*/ 485903 h 539161"/>
              <a:gd name="connsiteX78" fmla="*/ 249374 w 670427"/>
              <a:gd name="connsiteY78" fmla="*/ 478698 h 539161"/>
              <a:gd name="connsiteX79" fmla="*/ 242168 w 670427"/>
              <a:gd name="connsiteY79" fmla="*/ 475565 h 539161"/>
              <a:gd name="connsiteX80" fmla="*/ 234023 w 670427"/>
              <a:gd name="connsiteY80" fmla="*/ 473685 h 539161"/>
              <a:gd name="connsiteX81" fmla="*/ 227444 w 670427"/>
              <a:gd name="connsiteY81" fmla="*/ 473059 h 539161"/>
              <a:gd name="connsiteX82" fmla="*/ 220552 w 670427"/>
              <a:gd name="connsiteY82" fmla="*/ 471492 h 539161"/>
              <a:gd name="connsiteX83" fmla="*/ 215539 w 670427"/>
              <a:gd name="connsiteY83" fmla="*/ 468046 h 539161"/>
              <a:gd name="connsiteX84" fmla="*/ 204574 w 670427"/>
              <a:gd name="connsiteY84" fmla="*/ 451129 h 539161"/>
              <a:gd name="connsiteX85" fmla="*/ 201755 w 670427"/>
              <a:gd name="connsiteY85" fmla="*/ 444237 h 539161"/>
              <a:gd name="connsiteX86" fmla="*/ 200188 w 670427"/>
              <a:gd name="connsiteY86" fmla="*/ 436091 h 539161"/>
              <a:gd name="connsiteX87" fmla="*/ 199875 w 670427"/>
              <a:gd name="connsiteY87" fmla="*/ 426692 h 539161"/>
              <a:gd name="connsiteX88" fmla="*/ 202068 w 670427"/>
              <a:gd name="connsiteY88" fmla="*/ 420427 h 539161"/>
              <a:gd name="connsiteX89" fmla="*/ 207707 w 670427"/>
              <a:gd name="connsiteY89" fmla="*/ 415414 h 539161"/>
              <a:gd name="connsiteX90" fmla="*/ 214286 w 670427"/>
              <a:gd name="connsiteY90" fmla="*/ 413535 h 539161"/>
              <a:gd name="connsiteX91" fmla="*/ 220238 w 670427"/>
              <a:gd name="connsiteY91" fmla="*/ 416667 h 539161"/>
              <a:gd name="connsiteX92" fmla="*/ 224624 w 670427"/>
              <a:gd name="connsiteY92" fmla="*/ 411028 h 539161"/>
              <a:gd name="connsiteX93" fmla="*/ 229637 w 670427"/>
              <a:gd name="connsiteY93" fmla="*/ 401943 h 539161"/>
              <a:gd name="connsiteX94" fmla="*/ 232143 w 670427"/>
              <a:gd name="connsiteY94" fmla="*/ 393484 h 539161"/>
              <a:gd name="connsiteX95" fmla="*/ 224938 w 670427"/>
              <a:gd name="connsiteY95" fmla="*/ 388159 h 539161"/>
              <a:gd name="connsiteX96" fmla="*/ 219612 w 670427"/>
              <a:gd name="connsiteY96" fmla="*/ 382206 h 539161"/>
              <a:gd name="connsiteX97" fmla="*/ 196429 w 670427"/>
              <a:gd name="connsiteY97" fmla="*/ 374687 h 539161"/>
              <a:gd name="connsiteX98" fmla="*/ 191416 w 670427"/>
              <a:gd name="connsiteY98" fmla="*/ 371241 h 539161"/>
              <a:gd name="connsiteX99" fmla="*/ 190477 w 670427"/>
              <a:gd name="connsiteY99" fmla="*/ 368422 h 539161"/>
              <a:gd name="connsiteX100" fmla="*/ 190790 w 670427"/>
              <a:gd name="connsiteY100" fmla="*/ 362783 h 539161"/>
              <a:gd name="connsiteX101" fmla="*/ 192043 w 670427"/>
              <a:gd name="connsiteY101" fmla="*/ 358710 h 539161"/>
              <a:gd name="connsiteX102" fmla="*/ 176065 w 670427"/>
              <a:gd name="connsiteY102" fmla="*/ 347432 h 539161"/>
              <a:gd name="connsiteX103" fmla="*/ 171679 w 670427"/>
              <a:gd name="connsiteY103" fmla="*/ 307645 h 539161"/>
              <a:gd name="connsiteX104" fmla="*/ 162594 w 670427"/>
              <a:gd name="connsiteY104" fmla="*/ 291354 h 539161"/>
              <a:gd name="connsiteX105" fmla="*/ 87406 w 670427"/>
              <a:gd name="connsiteY105" fmla="*/ 291354 h 539161"/>
              <a:gd name="connsiteX106" fmla="*/ 34148 w 670427"/>
              <a:gd name="connsiteY106" fmla="*/ 293234 h 539161"/>
              <a:gd name="connsiteX107" fmla="*/ 32895 w 670427"/>
              <a:gd name="connsiteY107" fmla="*/ 280076 h 539161"/>
              <a:gd name="connsiteX108" fmla="*/ 33521 w 670427"/>
              <a:gd name="connsiteY108" fmla="*/ 268484 h 539161"/>
              <a:gd name="connsiteX109" fmla="*/ 32268 w 670427"/>
              <a:gd name="connsiteY109" fmla="*/ 256893 h 539161"/>
              <a:gd name="connsiteX110" fmla="*/ 26629 w 670427"/>
              <a:gd name="connsiteY110" fmla="*/ 244988 h 539161"/>
              <a:gd name="connsiteX111" fmla="*/ 14411 w 670427"/>
              <a:gd name="connsiteY111" fmla="*/ 231204 h 539161"/>
              <a:gd name="connsiteX112" fmla="*/ 11591 w 670427"/>
              <a:gd name="connsiteY112" fmla="*/ 226191 h 539161"/>
              <a:gd name="connsiteX113" fmla="*/ 10025 w 670427"/>
              <a:gd name="connsiteY113" fmla="*/ 219612 h 539161"/>
              <a:gd name="connsiteX114" fmla="*/ 8459 w 670427"/>
              <a:gd name="connsiteY114" fmla="*/ 206141 h 539161"/>
              <a:gd name="connsiteX115" fmla="*/ 3446 w 670427"/>
              <a:gd name="connsiteY115" fmla="*/ 195176 h 539161"/>
              <a:gd name="connsiteX116" fmla="*/ 2506 w 670427"/>
              <a:gd name="connsiteY116" fmla="*/ 190477 h 539161"/>
              <a:gd name="connsiteX117" fmla="*/ 3446 w 670427"/>
              <a:gd name="connsiteY117" fmla="*/ 185777 h 539161"/>
              <a:gd name="connsiteX118" fmla="*/ 5952 w 670427"/>
              <a:gd name="connsiteY118" fmla="*/ 181391 h 539161"/>
              <a:gd name="connsiteX119" fmla="*/ 9085 w 670427"/>
              <a:gd name="connsiteY119" fmla="*/ 177319 h 539161"/>
              <a:gd name="connsiteX120" fmla="*/ 7832 w 670427"/>
              <a:gd name="connsiteY120" fmla="*/ 171366 h 539161"/>
              <a:gd name="connsiteX121" fmla="*/ 1253 w 670427"/>
              <a:gd name="connsiteY121" fmla="*/ 166354 h 539161"/>
              <a:gd name="connsiteX122" fmla="*/ 0 w 670427"/>
              <a:gd name="connsiteY122" fmla="*/ 160088 h 539161"/>
              <a:gd name="connsiteX123" fmla="*/ 43233 w 670427"/>
              <a:gd name="connsiteY123" fmla="*/ 55138 h 539161"/>
              <a:gd name="connsiteX124" fmla="*/ 56078 w 670427"/>
              <a:gd name="connsiteY124" fmla="*/ 48559 h 539161"/>
              <a:gd name="connsiteX125" fmla="*/ 68609 w 670427"/>
              <a:gd name="connsiteY125" fmla="*/ 41667 h 539161"/>
              <a:gd name="connsiteX126" fmla="*/ 85840 w 670427"/>
              <a:gd name="connsiteY126" fmla="*/ 28196 h 539161"/>
              <a:gd name="connsiteX127" fmla="*/ 89599 w 670427"/>
              <a:gd name="connsiteY127" fmla="*/ 25689 h 539161"/>
              <a:gd name="connsiteX128" fmla="*/ 93985 w 670427"/>
              <a:gd name="connsiteY128" fmla="*/ 24123 h 539161"/>
              <a:gd name="connsiteX129" fmla="*/ 145364 w 670427"/>
              <a:gd name="connsiteY129" fmla="*/ 16917 h 539161"/>
              <a:gd name="connsiteX130" fmla="*/ 199248 w 670427"/>
              <a:gd name="connsiteY130" fmla="*/ 18797 h 539161"/>
              <a:gd name="connsiteX131" fmla="*/ 206454 w 670427"/>
              <a:gd name="connsiteY131" fmla="*/ 17857 h 539161"/>
              <a:gd name="connsiteX132" fmla="*/ 213973 w 670427"/>
              <a:gd name="connsiteY132" fmla="*/ 15664 h 539161"/>
              <a:gd name="connsiteX133" fmla="*/ 242795 w 670427"/>
              <a:gd name="connsiteY133" fmla="*/ 1880 h 539161"/>
              <a:gd name="connsiteX134" fmla="*/ 250000 w 670427"/>
              <a:gd name="connsiteY134" fmla="*/ 313 h 539161"/>
              <a:gd name="connsiteX135" fmla="*/ 259086 w 670427"/>
              <a:gd name="connsiteY135" fmla="*/ 0 h 539161"/>
              <a:gd name="connsiteX136" fmla="*/ 275376 w 670427"/>
              <a:gd name="connsiteY136" fmla="*/ 1880 h 539161"/>
              <a:gd name="connsiteX137" fmla="*/ 384399 w 670427"/>
              <a:gd name="connsiteY137" fmla="*/ 40727 h 539161"/>
              <a:gd name="connsiteX138" fmla="*/ 394424 w 670427"/>
              <a:gd name="connsiteY138" fmla="*/ 47619 h 539161"/>
              <a:gd name="connsiteX139" fmla="*/ 403823 w 670427"/>
              <a:gd name="connsiteY139" fmla="*/ 59837 h 539161"/>
              <a:gd name="connsiteX140" fmla="*/ 409149 w 670427"/>
              <a:gd name="connsiteY140" fmla="*/ 70176 h 539161"/>
              <a:gd name="connsiteX141" fmla="*/ 414161 w 670427"/>
              <a:gd name="connsiteY141" fmla="*/ 81454 h 539161"/>
              <a:gd name="connsiteX142" fmla="*/ 430139 w 670427"/>
              <a:gd name="connsiteY142" fmla="*/ 137218 h 539161"/>
              <a:gd name="connsiteX143" fmla="*/ 448309 w 670427"/>
              <a:gd name="connsiteY143" fmla="*/ 155389 h 539161"/>
              <a:gd name="connsiteX144" fmla="*/ 510653 w 670427"/>
              <a:gd name="connsiteY144" fmla="*/ 171366 h 53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670427" h="539161">
                <a:moveTo>
                  <a:pt x="510653" y="171366"/>
                </a:moveTo>
                <a:lnTo>
                  <a:pt x="537908" y="215226"/>
                </a:lnTo>
                <a:lnTo>
                  <a:pt x="543861" y="221805"/>
                </a:lnTo>
                <a:lnTo>
                  <a:pt x="552633" y="228697"/>
                </a:lnTo>
                <a:lnTo>
                  <a:pt x="577069" y="244361"/>
                </a:lnTo>
                <a:lnTo>
                  <a:pt x="595866" y="253760"/>
                </a:lnTo>
                <a:lnTo>
                  <a:pt x="606204" y="257206"/>
                </a:lnTo>
                <a:lnTo>
                  <a:pt x="641292" y="265351"/>
                </a:lnTo>
                <a:lnTo>
                  <a:pt x="670427" y="277569"/>
                </a:lnTo>
                <a:lnTo>
                  <a:pt x="642232" y="302319"/>
                </a:lnTo>
                <a:lnTo>
                  <a:pt x="638786" y="304512"/>
                </a:lnTo>
                <a:lnTo>
                  <a:pt x="634713" y="305139"/>
                </a:lnTo>
                <a:lnTo>
                  <a:pt x="625941" y="305139"/>
                </a:lnTo>
                <a:lnTo>
                  <a:pt x="621868" y="305452"/>
                </a:lnTo>
                <a:lnTo>
                  <a:pt x="614976" y="308585"/>
                </a:lnTo>
                <a:lnTo>
                  <a:pt x="611530" y="313597"/>
                </a:lnTo>
                <a:lnTo>
                  <a:pt x="607771" y="321429"/>
                </a:lnTo>
                <a:lnTo>
                  <a:pt x="601505" y="339913"/>
                </a:lnTo>
                <a:lnTo>
                  <a:pt x="600878" y="348685"/>
                </a:lnTo>
                <a:lnTo>
                  <a:pt x="601505" y="354951"/>
                </a:lnTo>
                <a:lnTo>
                  <a:pt x="603385" y="358710"/>
                </a:lnTo>
                <a:lnTo>
                  <a:pt x="603385" y="363409"/>
                </a:lnTo>
                <a:lnTo>
                  <a:pt x="601505" y="369675"/>
                </a:lnTo>
                <a:lnTo>
                  <a:pt x="597119" y="379700"/>
                </a:lnTo>
                <a:lnTo>
                  <a:pt x="592733" y="394111"/>
                </a:lnTo>
                <a:lnTo>
                  <a:pt x="590227" y="398184"/>
                </a:lnTo>
                <a:lnTo>
                  <a:pt x="584588" y="400377"/>
                </a:lnTo>
                <a:lnTo>
                  <a:pt x="579262" y="399124"/>
                </a:lnTo>
                <a:lnTo>
                  <a:pt x="563911" y="390665"/>
                </a:lnTo>
                <a:lnTo>
                  <a:pt x="559838" y="389098"/>
                </a:lnTo>
                <a:lnTo>
                  <a:pt x="555452" y="388785"/>
                </a:lnTo>
                <a:lnTo>
                  <a:pt x="551066" y="389725"/>
                </a:lnTo>
                <a:lnTo>
                  <a:pt x="546367" y="391292"/>
                </a:lnTo>
                <a:lnTo>
                  <a:pt x="538535" y="395364"/>
                </a:lnTo>
                <a:lnTo>
                  <a:pt x="532582" y="396304"/>
                </a:lnTo>
                <a:lnTo>
                  <a:pt x="523184" y="394424"/>
                </a:lnTo>
                <a:lnTo>
                  <a:pt x="520051" y="394738"/>
                </a:lnTo>
                <a:lnTo>
                  <a:pt x="517231" y="396930"/>
                </a:lnTo>
                <a:lnTo>
                  <a:pt x="515038" y="401003"/>
                </a:lnTo>
                <a:lnTo>
                  <a:pt x="513159" y="410089"/>
                </a:lnTo>
                <a:lnTo>
                  <a:pt x="512219" y="425753"/>
                </a:lnTo>
                <a:lnTo>
                  <a:pt x="513785" y="444550"/>
                </a:lnTo>
                <a:lnTo>
                  <a:pt x="519425" y="473372"/>
                </a:lnTo>
                <a:lnTo>
                  <a:pt x="501254" y="484024"/>
                </a:lnTo>
                <a:lnTo>
                  <a:pt x="494675" y="485903"/>
                </a:lnTo>
                <a:lnTo>
                  <a:pt x="486216" y="487156"/>
                </a:lnTo>
                <a:lnTo>
                  <a:pt x="478698" y="485903"/>
                </a:lnTo>
                <a:lnTo>
                  <a:pt x="457708" y="476818"/>
                </a:lnTo>
                <a:lnTo>
                  <a:pt x="448936" y="474625"/>
                </a:lnTo>
                <a:lnTo>
                  <a:pt x="442043" y="475251"/>
                </a:lnTo>
                <a:lnTo>
                  <a:pt x="435464" y="477758"/>
                </a:lnTo>
                <a:lnTo>
                  <a:pt x="410715" y="499061"/>
                </a:lnTo>
                <a:lnTo>
                  <a:pt x="403510" y="502821"/>
                </a:lnTo>
                <a:lnTo>
                  <a:pt x="395991" y="503447"/>
                </a:lnTo>
                <a:lnTo>
                  <a:pt x="378133" y="500314"/>
                </a:lnTo>
                <a:lnTo>
                  <a:pt x="372494" y="500941"/>
                </a:lnTo>
                <a:lnTo>
                  <a:pt x="366542" y="504074"/>
                </a:lnTo>
                <a:lnTo>
                  <a:pt x="360276" y="508773"/>
                </a:lnTo>
                <a:lnTo>
                  <a:pt x="347432" y="515039"/>
                </a:lnTo>
                <a:lnTo>
                  <a:pt x="341166" y="519425"/>
                </a:lnTo>
                <a:lnTo>
                  <a:pt x="337407" y="523184"/>
                </a:lnTo>
                <a:lnTo>
                  <a:pt x="336153" y="526943"/>
                </a:lnTo>
                <a:lnTo>
                  <a:pt x="335214" y="534149"/>
                </a:lnTo>
                <a:lnTo>
                  <a:pt x="332707" y="536969"/>
                </a:lnTo>
                <a:lnTo>
                  <a:pt x="329888" y="537595"/>
                </a:lnTo>
                <a:lnTo>
                  <a:pt x="323935" y="535089"/>
                </a:lnTo>
                <a:lnTo>
                  <a:pt x="319863" y="533836"/>
                </a:lnTo>
                <a:lnTo>
                  <a:pt x="311091" y="533523"/>
                </a:lnTo>
                <a:lnTo>
                  <a:pt x="298873" y="530703"/>
                </a:lnTo>
                <a:lnTo>
                  <a:pt x="292607" y="530703"/>
                </a:lnTo>
                <a:lnTo>
                  <a:pt x="288534" y="532583"/>
                </a:lnTo>
                <a:lnTo>
                  <a:pt x="279449" y="539161"/>
                </a:lnTo>
                <a:lnTo>
                  <a:pt x="284775" y="522558"/>
                </a:lnTo>
                <a:lnTo>
                  <a:pt x="284148" y="517858"/>
                </a:lnTo>
                <a:lnTo>
                  <a:pt x="282582" y="515978"/>
                </a:lnTo>
                <a:lnTo>
                  <a:pt x="272557" y="509086"/>
                </a:lnTo>
                <a:lnTo>
                  <a:pt x="262218" y="490289"/>
                </a:lnTo>
                <a:lnTo>
                  <a:pt x="254073" y="485903"/>
                </a:lnTo>
                <a:lnTo>
                  <a:pt x="249374" y="478698"/>
                </a:lnTo>
                <a:lnTo>
                  <a:pt x="242168" y="475565"/>
                </a:lnTo>
                <a:lnTo>
                  <a:pt x="234023" y="473685"/>
                </a:lnTo>
                <a:lnTo>
                  <a:pt x="227444" y="473059"/>
                </a:lnTo>
                <a:lnTo>
                  <a:pt x="220552" y="471492"/>
                </a:lnTo>
                <a:lnTo>
                  <a:pt x="215539" y="468046"/>
                </a:lnTo>
                <a:lnTo>
                  <a:pt x="204574" y="451129"/>
                </a:lnTo>
                <a:lnTo>
                  <a:pt x="201755" y="444237"/>
                </a:lnTo>
                <a:lnTo>
                  <a:pt x="200188" y="436091"/>
                </a:lnTo>
                <a:lnTo>
                  <a:pt x="199875" y="426692"/>
                </a:lnTo>
                <a:lnTo>
                  <a:pt x="202068" y="420427"/>
                </a:lnTo>
                <a:lnTo>
                  <a:pt x="207707" y="415414"/>
                </a:lnTo>
                <a:lnTo>
                  <a:pt x="214286" y="413535"/>
                </a:lnTo>
                <a:lnTo>
                  <a:pt x="220238" y="416667"/>
                </a:lnTo>
                <a:lnTo>
                  <a:pt x="224624" y="411028"/>
                </a:lnTo>
                <a:lnTo>
                  <a:pt x="229637" y="401943"/>
                </a:lnTo>
                <a:lnTo>
                  <a:pt x="232143" y="393484"/>
                </a:lnTo>
                <a:lnTo>
                  <a:pt x="224938" y="388159"/>
                </a:lnTo>
                <a:lnTo>
                  <a:pt x="219612" y="382206"/>
                </a:lnTo>
                <a:lnTo>
                  <a:pt x="196429" y="374687"/>
                </a:lnTo>
                <a:lnTo>
                  <a:pt x="191416" y="371241"/>
                </a:lnTo>
                <a:lnTo>
                  <a:pt x="190477" y="368422"/>
                </a:lnTo>
                <a:lnTo>
                  <a:pt x="190790" y="362783"/>
                </a:lnTo>
                <a:lnTo>
                  <a:pt x="192043" y="358710"/>
                </a:lnTo>
                <a:lnTo>
                  <a:pt x="176065" y="347432"/>
                </a:lnTo>
                <a:lnTo>
                  <a:pt x="171679" y="307645"/>
                </a:lnTo>
                <a:lnTo>
                  <a:pt x="162594" y="291354"/>
                </a:lnTo>
                <a:lnTo>
                  <a:pt x="87406" y="291354"/>
                </a:lnTo>
                <a:lnTo>
                  <a:pt x="34148" y="293234"/>
                </a:lnTo>
                <a:lnTo>
                  <a:pt x="32895" y="280076"/>
                </a:lnTo>
                <a:lnTo>
                  <a:pt x="33521" y="268484"/>
                </a:lnTo>
                <a:lnTo>
                  <a:pt x="32268" y="256893"/>
                </a:lnTo>
                <a:lnTo>
                  <a:pt x="26629" y="244988"/>
                </a:lnTo>
                <a:lnTo>
                  <a:pt x="14411" y="231204"/>
                </a:lnTo>
                <a:lnTo>
                  <a:pt x="11591" y="226191"/>
                </a:lnTo>
                <a:lnTo>
                  <a:pt x="10025" y="219612"/>
                </a:lnTo>
                <a:lnTo>
                  <a:pt x="8459" y="206141"/>
                </a:lnTo>
                <a:lnTo>
                  <a:pt x="3446" y="195176"/>
                </a:lnTo>
                <a:lnTo>
                  <a:pt x="2506" y="190477"/>
                </a:lnTo>
                <a:lnTo>
                  <a:pt x="3446" y="185777"/>
                </a:lnTo>
                <a:lnTo>
                  <a:pt x="5952" y="181391"/>
                </a:lnTo>
                <a:lnTo>
                  <a:pt x="9085" y="177319"/>
                </a:lnTo>
                <a:lnTo>
                  <a:pt x="7832" y="171366"/>
                </a:lnTo>
                <a:lnTo>
                  <a:pt x="1253" y="166354"/>
                </a:lnTo>
                <a:lnTo>
                  <a:pt x="0" y="160088"/>
                </a:lnTo>
                <a:lnTo>
                  <a:pt x="43233" y="55138"/>
                </a:lnTo>
                <a:lnTo>
                  <a:pt x="56078" y="48559"/>
                </a:lnTo>
                <a:lnTo>
                  <a:pt x="68609" y="41667"/>
                </a:lnTo>
                <a:lnTo>
                  <a:pt x="85840" y="28196"/>
                </a:lnTo>
                <a:lnTo>
                  <a:pt x="89599" y="25689"/>
                </a:lnTo>
                <a:lnTo>
                  <a:pt x="93985" y="24123"/>
                </a:lnTo>
                <a:lnTo>
                  <a:pt x="145364" y="16917"/>
                </a:lnTo>
                <a:lnTo>
                  <a:pt x="199248" y="18797"/>
                </a:lnTo>
                <a:lnTo>
                  <a:pt x="206454" y="17857"/>
                </a:lnTo>
                <a:lnTo>
                  <a:pt x="213973" y="15664"/>
                </a:lnTo>
                <a:lnTo>
                  <a:pt x="242795" y="1880"/>
                </a:lnTo>
                <a:lnTo>
                  <a:pt x="250000" y="313"/>
                </a:lnTo>
                <a:lnTo>
                  <a:pt x="259086" y="0"/>
                </a:lnTo>
                <a:lnTo>
                  <a:pt x="275376" y="1880"/>
                </a:lnTo>
                <a:lnTo>
                  <a:pt x="384399" y="40727"/>
                </a:lnTo>
                <a:lnTo>
                  <a:pt x="394424" y="47619"/>
                </a:lnTo>
                <a:lnTo>
                  <a:pt x="403823" y="59837"/>
                </a:lnTo>
                <a:lnTo>
                  <a:pt x="409149" y="70176"/>
                </a:lnTo>
                <a:lnTo>
                  <a:pt x="414161" y="81454"/>
                </a:lnTo>
                <a:lnTo>
                  <a:pt x="430139" y="137218"/>
                </a:lnTo>
                <a:lnTo>
                  <a:pt x="448309" y="155389"/>
                </a:lnTo>
                <a:lnTo>
                  <a:pt x="510653" y="171366"/>
                </a:lnTo>
                <a:close/>
              </a:path>
            </a:pathLst>
          </a:custGeom>
          <a:solidFill>
            <a:srgbClr val="70CE2A"/>
          </a:solidFill>
          <a:ln w="12700" cap="rnd">
            <a:solidFill>
              <a:schemeClr val="bg1"/>
            </a:solidFill>
            <a:prstDash val="solid"/>
            <a:round/>
          </a:ln>
        </p:spPr>
        <p:txBody>
          <a:bodyPr rtlCol="0" anchor="ctr"/>
          <a:lstStyle/>
          <a:p>
            <a:endParaRPr lang="vi-VN"/>
          </a:p>
        </p:txBody>
      </p:sp>
      <p:sp>
        <p:nvSpPr>
          <p:cNvPr id="36" name="Freeform: Shape 35">
            <a:extLst>
              <a:ext uri="{FF2B5EF4-FFF2-40B4-BE49-F238E27FC236}">
                <a16:creationId xmlns:a16="http://schemas.microsoft.com/office/drawing/2014/main" id="{BB01DE95-5F2A-E178-8817-F866F00EAD51}"/>
              </a:ext>
            </a:extLst>
          </p:cNvPr>
          <p:cNvSpPr/>
          <p:nvPr/>
        </p:nvSpPr>
        <p:spPr>
          <a:xfrm>
            <a:off x="2697312" y="4154332"/>
            <a:ext cx="613096" cy="720239"/>
          </a:xfrm>
          <a:custGeom>
            <a:avLst/>
            <a:gdLst>
              <a:gd name="connsiteX0" fmla="*/ 523811 w 613096"/>
              <a:gd name="connsiteY0" fmla="*/ 19423 h 720239"/>
              <a:gd name="connsiteX1" fmla="*/ 530703 w 613096"/>
              <a:gd name="connsiteY1" fmla="*/ 49812 h 720239"/>
              <a:gd name="connsiteX2" fmla="*/ 532269 w 613096"/>
              <a:gd name="connsiteY2" fmla="*/ 80514 h 720239"/>
              <a:gd name="connsiteX3" fmla="*/ 527570 w 613096"/>
              <a:gd name="connsiteY3" fmla="*/ 117168 h 720239"/>
              <a:gd name="connsiteX4" fmla="*/ 510026 w 613096"/>
              <a:gd name="connsiteY4" fmla="*/ 185777 h 720239"/>
              <a:gd name="connsiteX5" fmla="*/ 510339 w 613096"/>
              <a:gd name="connsiteY5" fmla="*/ 214286 h 720239"/>
              <a:gd name="connsiteX6" fmla="*/ 513785 w 613096"/>
              <a:gd name="connsiteY6" fmla="*/ 233083 h 720239"/>
              <a:gd name="connsiteX7" fmla="*/ 520364 w 613096"/>
              <a:gd name="connsiteY7" fmla="*/ 247181 h 720239"/>
              <a:gd name="connsiteX8" fmla="*/ 527257 w 613096"/>
              <a:gd name="connsiteY8" fmla="*/ 256893 h 720239"/>
              <a:gd name="connsiteX9" fmla="*/ 540101 w 613096"/>
              <a:gd name="connsiteY9" fmla="*/ 271304 h 720239"/>
              <a:gd name="connsiteX10" fmla="*/ 544174 w 613096"/>
              <a:gd name="connsiteY10" fmla="*/ 277256 h 720239"/>
              <a:gd name="connsiteX11" fmla="*/ 545740 w 613096"/>
              <a:gd name="connsiteY11" fmla="*/ 283208 h 720239"/>
              <a:gd name="connsiteX12" fmla="*/ 545427 w 613096"/>
              <a:gd name="connsiteY12" fmla="*/ 291354 h 720239"/>
              <a:gd name="connsiteX13" fmla="*/ 543861 w 613096"/>
              <a:gd name="connsiteY13" fmla="*/ 300439 h 720239"/>
              <a:gd name="connsiteX14" fmla="*/ 542921 w 613096"/>
              <a:gd name="connsiteY14" fmla="*/ 311717 h 720239"/>
              <a:gd name="connsiteX15" fmla="*/ 544487 w 613096"/>
              <a:gd name="connsiteY15" fmla="*/ 321742 h 720239"/>
              <a:gd name="connsiteX16" fmla="*/ 549813 w 613096"/>
              <a:gd name="connsiteY16" fmla="*/ 333020 h 720239"/>
              <a:gd name="connsiteX17" fmla="*/ 569237 w 613096"/>
              <a:gd name="connsiteY17" fmla="*/ 359650 h 720239"/>
              <a:gd name="connsiteX18" fmla="*/ 579888 w 613096"/>
              <a:gd name="connsiteY18" fmla="*/ 379700 h 720239"/>
              <a:gd name="connsiteX19" fmla="*/ 583648 w 613096"/>
              <a:gd name="connsiteY19" fmla="*/ 391918 h 720239"/>
              <a:gd name="connsiteX20" fmla="*/ 589600 w 613096"/>
              <a:gd name="connsiteY20" fmla="*/ 427946 h 720239"/>
              <a:gd name="connsiteX21" fmla="*/ 591167 w 613096"/>
              <a:gd name="connsiteY21" fmla="*/ 474938 h 720239"/>
              <a:gd name="connsiteX22" fmla="*/ 589600 w 613096"/>
              <a:gd name="connsiteY22" fmla="*/ 530389 h 720239"/>
              <a:gd name="connsiteX23" fmla="*/ 590853 w 613096"/>
              <a:gd name="connsiteY23" fmla="*/ 539788 h 720239"/>
              <a:gd name="connsiteX24" fmla="*/ 593673 w 613096"/>
              <a:gd name="connsiteY24" fmla="*/ 548247 h 720239"/>
              <a:gd name="connsiteX25" fmla="*/ 600878 w 613096"/>
              <a:gd name="connsiteY25" fmla="*/ 563597 h 720239"/>
              <a:gd name="connsiteX26" fmla="*/ 603385 w 613096"/>
              <a:gd name="connsiteY26" fmla="*/ 571429 h 720239"/>
              <a:gd name="connsiteX27" fmla="*/ 603698 w 613096"/>
              <a:gd name="connsiteY27" fmla="*/ 579261 h 720239"/>
              <a:gd name="connsiteX28" fmla="*/ 602758 w 613096"/>
              <a:gd name="connsiteY28" fmla="*/ 588034 h 720239"/>
              <a:gd name="connsiteX29" fmla="*/ 603071 w 613096"/>
              <a:gd name="connsiteY29" fmla="*/ 595866 h 720239"/>
              <a:gd name="connsiteX30" fmla="*/ 604638 w 613096"/>
              <a:gd name="connsiteY30" fmla="*/ 602445 h 720239"/>
              <a:gd name="connsiteX31" fmla="*/ 611217 w 613096"/>
              <a:gd name="connsiteY31" fmla="*/ 614036 h 720239"/>
              <a:gd name="connsiteX32" fmla="*/ 613096 w 613096"/>
              <a:gd name="connsiteY32" fmla="*/ 619988 h 720239"/>
              <a:gd name="connsiteX33" fmla="*/ 612157 w 613096"/>
              <a:gd name="connsiteY33" fmla="*/ 626254 h 720239"/>
              <a:gd name="connsiteX34" fmla="*/ 608084 w 613096"/>
              <a:gd name="connsiteY34" fmla="*/ 633460 h 720239"/>
              <a:gd name="connsiteX35" fmla="*/ 599625 w 613096"/>
              <a:gd name="connsiteY35" fmla="*/ 642232 h 720239"/>
              <a:gd name="connsiteX36" fmla="*/ 585528 w 613096"/>
              <a:gd name="connsiteY36" fmla="*/ 652570 h 720239"/>
              <a:gd name="connsiteX37" fmla="*/ 550126 w 613096"/>
              <a:gd name="connsiteY37" fmla="*/ 672307 h 720239"/>
              <a:gd name="connsiteX38" fmla="*/ 541041 w 613096"/>
              <a:gd name="connsiteY38" fmla="*/ 679199 h 720239"/>
              <a:gd name="connsiteX39" fmla="*/ 532582 w 613096"/>
              <a:gd name="connsiteY39" fmla="*/ 687344 h 720239"/>
              <a:gd name="connsiteX40" fmla="*/ 523184 w 613096"/>
              <a:gd name="connsiteY40" fmla="*/ 701442 h 720239"/>
              <a:gd name="connsiteX41" fmla="*/ 521304 w 613096"/>
              <a:gd name="connsiteY41" fmla="*/ 720239 h 720239"/>
              <a:gd name="connsiteX42" fmla="*/ 458961 w 613096"/>
              <a:gd name="connsiteY42" fmla="*/ 704262 h 720239"/>
              <a:gd name="connsiteX43" fmla="*/ 440790 w 613096"/>
              <a:gd name="connsiteY43" fmla="*/ 686092 h 720239"/>
              <a:gd name="connsiteX44" fmla="*/ 424813 w 613096"/>
              <a:gd name="connsiteY44" fmla="*/ 630327 h 720239"/>
              <a:gd name="connsiteX45" fmla="*/ 419800 w 613096"/>
              <a:gd name="connsiteY45" fmla="*/ 619049 h 720239"/>
              <a:gd name="connsiteX46" fmla="*/ 414474 w 613096"/>
              <a:gd name="connsiteY46" fmla="*/ 608710 h 720239"/>
              <a:gd name="connsiteX47" fmla="*/ 405076 w 613096"/>
              <a:gd name="connsiteY47" fmla="*/ 596492 h 720239"/>
              <a:gd name="connsiteX48" fmla="*/ 395051 w 613096"/>
              <a:gd name="connsiteY48" fmla="*/ 589600 h 720239"/>
              <a:gd name="connsiteX49" fmla="*/ 286028 w 613096"/>
              <a:gd name="connsiteY49" fmla="*/ 550753 h 720239"/>
              <a:gd name="connsiteX50" fmla="*/ 269737 w 613096"/>
              <a:gd name="connsiteY50" fmla="*/ 548873 h 720239"/>
              <a:gd name="connsiteX51" fmla="*/ 260652 w 613096"/>
              <a:gd name="connsiteY51" fmla="*/ 549186 h 720239"/>
              <a:gd name="connsiteX52" fmla="*/ 253447 w 613096"/>
              <a:gd name="connsiteY52" fmla="*/ 550753 h 720239"/>
              <a:gd name="connsiteX53" fmla="*/ 224625 w 613096"/>
              <a:gd name="connsiteY53" fmla="*/ 564537 h 720239"/>
              <a:gd name="connsiteX54" fmla="*/ 217106 w 613096"/>
              <a:gd name="connsiteY54" fmla="*/ 566730 h 720239"/>
              <a:gd name="connsiteX55" fmla="*/ 209900 w 613096"/>
              <a:gd name="connsiteY55" fmla="*/ 567670 h 720239"/>
              <a:gd name="connsiteX56" fmla="*/ 156015 w 613096"/>
              <a:gd name="connsiteY56" fmla="*/ 565791 h 720239"/>
              <a:gd name="connsiteX57" fmla="*/ 104637 w 613096"/>
              <a:gd name="connsiteY57" fmla="*/ 572996 h 720239"/>
              <a:gd name="connsiteX58" fmla="*/ 100251 w 613096"/>
              <a:gd name="connsiteY58" fmla="*/ 574562 h 720239"/>
              <a:gd name="connsiteX59" fmla="*/ 96491 w 613096"/>
              <a:gd name="connsiteY59" fmla="*/ 577069 h 720239"/>
              <a:gd name="connsiteX60" fmla="*/ 79261 w 613096"/>
              <a:gd name="connsiteY60" fmla="*/ 590540 h 720239"/>
              <a:gd name="connsiteX61" fmla="*/ 66729 w 613096"/>
              <a:gd name="connsiteY61" fmla="*/ 597432 h 720239"/>
              <a:gd name="connsiteX62" fmla="*/ 53885 w 613096"/>
              <a:gd name="connsiteY62" fmla="*/ 604011 h 720239"/>
              <a:gd name="connsiteX63" fmla="*/ 72995 w 613096"/>
              <a:gd name="connsiteY63" fmla="*/ 557018 h 720239"/>
              <a:gd name="connsiteX64" fmla="*/ 74562 w 613096"/>
              <a:gd name="connsiteY64" fmla="*/ 543547 h 720239"/>
              <a:gd name="connsiteX65" fmla="*/ 72055 w 613096"/>
              <a:gd name="connsiteY65" fmla="*/ 500627 h 720239"/>
              <a:gd name="connsiteX66" fmla="*/ 68922 w 613096"/>
              <a:gd name="connsiteY66" fmla="*/ 484650 h 720239"/>
              <a:gd name="connsiteX67" fmla="*/ 33835 w 613096"/>
              <a:gd name="connsiteY67" fmla="*/ 415727 h 720239"/>
              <a:gd name="connsiteX68" fmla="*/ 26316 w 613096"/>
              <a:gd name="connsiteY68" fmla="*/ 405076 h 720239"/>
              <a:gd name="connsiteX69" fmla="*/ 16604 w 613096"/>
              <a:gd name="connsiteY69" fmla="*/ 394111 h 720239"/>
              <a:gd name="connsiteX70" fmla="*/ 11592 w 613096"/>
              <a:gd name="connsiteY70" fmla="*/ 385652 h 720239"/>
              <a:gd name="connsiteX71" fmla="*/ 3446 w 613096"/>
              <a:gd name="connsiteY71" fmla="*/ 375941 h 720239"/>
              <a:gd name="connsiteX72" fmla="*/ 1253 w 613096"/>
              <a:gd name="connsiteY72" fmla="*/ 369361 h 720239"/>
              <a:gd name="connsiteX73" fmla="*/ 1566 w 613096"/>
              <a:gd name="connsiteY73" fmla="*/ 364662 h 720239"/>
              <a:gd name="connsiteX74" fmla="*/ 4386 w 613096"/>
              <a:gd name="connsiteY74" fmla="*/ 355264 h 720239"/>
              <a:gd name="connsiteX75" fmla="*/ 4699 w 613096"/>
              <a:gd name="connsiteY75" fmla="*/ 351504 h 720239"/>
              <a:gd name="connsiteX76" fmla="*/ 0 w 613096"/>
              <a:gd name="connsiteY76" fmla="*/ 338033 h 720239"/>
              <a:gd name="connsiteX77" fmla="*/ 2193 w 613096"/>
              <a:gd name="connsiteY77" fmla="*/ 330828 h 720239"/>
              <a:gd name="connsiteX78" fmla="*/ 4386 w 613096"/>
              <a:gd name="connsiteY78" fmla="*/ 325815 h 720239"/>
              <a:gd name="connsiteX79" fmla="*/ 5639 w 613096"/>
              <a:gd name="connsiteY79" fmla="*/ 320802 h 720239"/>
              <a:gd name="connsiteX80" fmla="*/ 4699 w 613096"/>
              <a:gd name="connsiteY80" fmla="*/ 315477 h 720239"/>
              <a:gd name="connsiteX81" fmla="*/ 13471 w 613096"/>
              <a:gd name="connsiteY81" fmla="*/ 310777 h 720239"/>
              <a:gd name="connsiteX82" fmla="*/ 41354 w 613096"/>
              <a:gd name="connsiteY82" fmla="*/ 291354 h 720239"/>
              <a:gd name="connsiteX83" fmla="*/ 57958 w 613096"/>
              <a:gd name="connsiteY83" fmla="*/ 276316 h 720239"/>
              <a:gd name="connsiteX84" fmla="*/ 73622 w 613096"/>
              <a:gd name="connsiteY84" fmla="*/ 259086 h 720239"/>
              <a:gd name="connsiteX85" fmla="*/ 82707 w 613096"/>
              <a:gd name="connsiteY85" fmla="*/ 244048 h 720239"/>
              <a:gd name="connsiteX86" fmla="*/ 88346 w 613096"/>
              <a:gd name="connsiteY86" fmla="*/ 231516 h 720239"/>
              <a:gd name="connsiteX87" fmla="*/ 94925 w 613096"/>
              <a:gd name="connsiteY87" fmla="*/ 220552 h 720239"/>
              <a:gd name="connsiteX88" fmla="*/ 104637 w 613096"/>
              <a:gd name="connsiteY88" fmla="*/ 211467 h 720239"/>
              <a:gd name="connsiteX89" fmla="*/ 121241 w 613096"/>
              <a:gd name="connsiteY89" fmla="*/ 199562 h 720239"/>
              <a:gd name="connsiteX90" fmla="*/ 149750 w 613096"/>
              <a:gd name="connsiteY90" fmla="*/ 186404 h 720239"/>
              <a:gd name="connsiteX91" fmla="*/ 305452 w 613096"/>
              <a:gd name="connsiteY91" fmla="*/ 136278 h 720239"/>
              <a:gd name="connsiteX92" fmla="*/ 350878 w 613096"/>
              <a:gd name="connsiteY92" fmla="*/ 114975 h 720239"/>
              <a:gd name="connsiteX93" fmla="*/ 383146 w 613096"/>
              <a:gd name="connsiteY93" fmla="*/ 92105 h 720239"/>
              <a:gd name="connsiteX94" fmla="*/ 402883 w 613096"/>
              <a:gd name="connsiteY94" fmla="*/ 73308 h 720239"/>
              <a:gd name="connsiteX95" fmla="*/ 414788 w 613096"/>
              <a:gd name="connsiteY95" fmla="*/ 54511 h 720239"/>
              <a:gd name="connsiteX96" fmla="*/ 419800 w 613096"/>
              <a:gd name="connsiteY96" fmla="*/ 41980 h 720239"/>
              <a:gd name="connsiteX97" fmla="*/ 421367 w 613096"/>
              <a:gd name="connsiteY97" fmla="*/ 32895 h 720239"/>
              <a:gd name="connsiteX98" fmla="*/ 420740 w 613096"/>
              <a:gd name="connsiteY98" fmla="*/ 27256 h 720239"/>
              <a:gd name="connsiteX99" fmla="*/ 419487 w 613096"/>
              <a:gd name="connsiteY99" fmla="*/ 23496 h 720239"/>
              <a:gd name="connsiteX100" fmla="*/ 414474 w 613096"/>
              <a:gd name="connsiteY100" fmla="*/ 16291 h 720239"/>
              <a:gd name="connsiteX101" fmla="*/ 413535 w 613096"/>
              <a:gd name="connsiteY101" fmla="*/ 12845 h 720239"/>
              <a:gd name="connsiteX102" fmla="*/ 414161 w 613096"/>
              <a:gd name="connsiteY102" fmla="*/ 8772 h 720239"/>
              <a:gd name="connsiteX103" fmla="*/ 417294 w 613096"/>
              <a:gd name="connsiteY103" fmla="*/ 6892 h 720239"/>
              <a:gd name="connsiteX104" fmla="*/ 421367 w 613096"/>
              <a:gd name="connsiteY104" fmla="*/ 5952 h 720239"/>
              <a:gd name="connsiteX105" fmla="*/ 427319 w 613096"/>
              <a:gd name="connsiteY105" fmla="*/ 6266 h 720239"/>
              <a:gd name="connsiteX106" fmla="*/ 432645 w 613096"/>
              <a:gd name="connsiteY106" fmla="*/ 7519 h 720239"/>
              <a:gd name="connsiteX107" fmla="*/ 442043 w 613096"/>
              <a:gd name="connsiteY107" fmla="*/ 12218 h 720239"/>
              <a:gd name="connsiteX108" fmla="*/ 445490 w 613096"/>
              <a:gd name="connsiteY108" fmla="*/ 13471 h 720239"/>
              <a:gd name="connsiteX109" fmla="*/ 450189 w 613096"/>
              <a:gd name="connsiteY109" fmla="*/ 13784 h 720239"/>
              <a:gd name="connsiteX110" fmla="*/ 503134 w 613096"/>
              <a:gd name="connsiteY110" fmla="*/ 0 h 720239"/>
              <a:gd name="connsiteX111" fmla="*/ 523811 w 613096"/>
              <a:gd name="connsiteY111" fmla="*/ 19423 h 72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613096" h="720239">
                <a:moveTo>
                  <a:pt x="523811" y="19423"/>
                </a:moveTo>
                <a:lnTo>
                  <a:pt x="530703" y="49812"/>
                </a:lnTo>
                <a:lnTo>
                  <a:pt x="532269" y="80514"/>
                </a:lnTo>
                <a:lnTo>
                  <a:pt x="527570" y="117168"/>
                </a:lnTo>
                <a:lnTo>
                  <a:pt x="510026" y="185777"/>
                </a:lnTo>
                <a:lnTo>
                  <a:pt x="510339" y="214286"/>
                </a:lnTo>
                <a:lnTo>
                  <a:pt x="513785" y="233083"/>
                </a:lnTo>
                <a:lnTo>
                  <a:pt x="520364" y="247181"/>
                </a:lnTo>
                <a:lnTo>
                  <a:pt x="527257" y="256893"/>
                </a:lnTo>
                <a:lnTo>
                  <a:pt x="540101" y="271304"/>
                </a:lnTo>
                <a:lnTo>
                  <a:pt x="544174" y="277256"/>
                </a:lnTo>
                <a:lnTo>
                  <a:pt x="545740" y="283208"/>
                </a:lnTo>
                <a:lnTo>
                  <a:pt x="545427" y="291354"/>
                </a:lnTo>
                <a:lnTo>
                  <a:pt x="543861" y="300439"/>
                </a:lnTo>
                <a:lnTo>
                  <a:pt x="542921" y="311717"/>
                </a:lnTo>
                <a:lnTo>
                  <a:pt x="544487" y="321742"/>
                </a:lnTo>
                <a:lnTo>
                  <a:pt x="549813" y="333020"/>
                </a:lnTo>
                <a:lnTo>
                  <a:pt x="569237" y="359650"/>
                </a:lnTo>
                <a:lnTo>
                  <a:pt x="579888" y="379700"/>
                </a:lnTo>
                <a:lnTo>
                  <a:pt x="583648" y="391918"/>
                </a:lnTo>
                <a:lnTo>
                  <a:pt x="589600" y="427946"/>
                </a:lnTo>
                <a:lnTo>
                  <a:pt x="591167" y="474938"/>
                </a:lnTo>
                <a:lnTo>
                  <a:pt x="589600" y="530389"/>
                </a:lnTo>
                <a:lnTo>
                  <a:pt x="590853" y="539788"/>
                </a:lnTo>
                <a:lnTo>
                  <a:pt x="593673" y="548247"/>
                </a:lnTo>
                <a:lnTo>
                  <a:pt x="600878" y="563597"/>
                </a:lnTo>
                <a:lnTo>
                  <a:pt x="603385" y="571429"/>
                </a:lnTo>
                <a:lnTo>
                  <a:pt x="603698" y="579261"/>
                </a:lnTo>
                <a:lnTo>
                  <a:pt x="602758" y="588034"/>
                </a:lnTo>
                <a:lnTo>
                  <a:pt x="603071" y="595866"/>
                </a:lnTo>
                <a:lnTo>
                  <a:pt x="604638" y="602445"/>
                </a:lnTo>
                <a:lnTo>
                  <a:pt x="611217" y="614036"/>
                </a:lnTo>
                <a:lnTo>
                  <a:pt x="613096" y="619988"/>
                </a:lnTo>
                <a:lnTo>
                  <a:pt x="612157" y="626254"/>
                </a:lnTo>
                <a:lnTo>
                  <a:pt x="608084" y="633460"/>
                </a:lnTo>
                <a:lnTo>
                  <a:pt x="599625" y="642232"/>
                </a:lnTo>
                <a:lnTo>
                  <a:pt x="585528" y="652570"/>
                </a:lnTo>
                <a:lnTo>
                  <a:pt x="550126" y="672307"/>
                </a:lnTo>
                <a:lnTo>
                  <a:pt x="541041" y="679199"/>
                </a:lnTo>
                <a:lnTo>
                  <a:pt x="532582" y="687344"/>
                </a:lnTo>
                <a:lnTo>
                  <a:pt x="523184" y="701442"/>
                </a:lnTo>
                <a:lnTo>
                  <a:pt x="521304" y="720239"/>
                </a:lnTo>
                <a:lnTo>
                  <a:pt x="458961" y="704262"/>
                </a:lnTo>
                <a:lnTo>
                  <a:pt x="440790" y="686092"/>
                </a:lnTo>
                <a:lnTo>
                  <a:pt x="424813" y="630327"/>
                </a:lnTo>
                <a:lnTo>
                  <a:pt x="419800" y="619049"/>
                </a:lnTo>
                <a:lnTo>
                  <a:pt x="414474" y="608710"/>
                </a:lnTo>
                <a:lnTo>
                  <a:pt x="405076" y="596492"/>
                </a:lnTo>
                <a:lnTo>
                  <a:pt x="395051" y="589600"/>
                </a:lnTo>
                <a:lnTo>
                  <a:pt x="286028" y="550753"/>
                </a:lnTo>
                <a:lnTo>
                  <a:pt x="269737" y="548873"/>
                </a:lnTo>
                <a:lnTo>
                  <a:pt x="260652" y="549186"/>
                </a:lnTo>
                <a:lnTo>
                  <a:pt x="253447" y="550753"/>
                </a:lnTo>
                <a:lnTo>
                  <a:pt x="224625" y="564537"/>
                </a:lnTo>
                <a:lnTo>
                  <a:pt x="217106" y="566730"/>
                </a:lnTo>
                <a:lnTo>
                  <a:pt x="209900" y="567670"/>
                </a:lnTo>
                <a:lnTo>
                  <a:pt x="156015" y="565791"/>
                </a:lnTo>
                <a:lnTo>
                  <a:pt x="104637" y="572996"/>
                </a:lnTo>
                <a:lnTo>
                  <a:pt x="100251" y="574562"/>
                </a:lnTo>
                <a:lnTo>
                  <a:pt x="96491" y="577069"/>
                </a:lnTo>
                <a:lnTo>
                  <a:pt x="79261" y="590540"/>
                </a:lnTo>
                <a:lnTo>
                  <a:pt x="66729" y="597432"/>
                </a:lnTo>
                <a:lnTo>
                  <a:pt x="53885" y="604011"/>
                </a:lnTo>
                <a:lnTo>
                  <a:pt x="72995" y="557018"/>
                </a:lnTo>
                <a:lnTo>
                  <a:pt x="74562" y="543547"/>
                </a:lnTo>
                <a:lnTo>
                  <a:pt x="72055" y="500627"/>
                </a:lnTo>
                <a:lnTo>
                  <a:pt x="68922" y="484650"/>
                </a:lnTo>
                <a:lnTo>
                  <a:pt x="33835" y="415727"/>
                </a:lnTo>
                <a:lnTo>
                  <a:pt x="26316" y="405076"/>
                </a:lnTo>
                <a:lnTo>
                  <a:pt x="16604" y="394111"/>
                </a:lnTo>
                <a:lnTo>
                  <a:pt x="11592" y="385652"/>
                </a:lnTo>
                <a:lnTo>
                  <a:pt x="3446" y="375941"/>
                </a:lnTo>
                <a:lnTo>
                  <a:pt x="1253" y="369361"/>
                </a:lnTo>
                <a:lnTo>
                  <a:pt x="1566" y="364662"/>
                </a:lnTo>
                <a:lnTo>
                  <a:pt x="4386" y="355264"/>
                </a:lnTo>
                <a:lnTo>
                  <a:pt x="4699" y="351504"/>
                </a:lnTo>
                <a:lnTo>
                  <a:pt x="0" y="338033"/>
                </a:lnTo>
                <a:lnTo>
                  <a:pt x="2193" y="330828"/>
                </a:lnTo>
                <a:lnTo>
                  <a:pt x="4386" y="325815"/>
                </a:lnTo>
                <a:lnTo>
                  <a:pt x="5639" y="320802"/>
                </a:lnTo>
                <a:lnTo>
                  <a:pt x="4699" y="315477"/>
                </a:lnTo>
                <a:lnTo>
                  <a:pt x="13471" y="310777"/>
                </a:lnTo>
                <a:lnTo>
                  <a:pt x="41354" y="291354"/>
                </a:lnTo>
                <a:lnTo>
                  <a:pt x="57958" y="276316"/>
                </a:lnTo>
                <a:lnTo>
                  <a:pt x="73622" y="259086"/>
                </a:lnTo>
                <a:lnTo>
                  <a:pt x="82707" y="244048"/>
                </a:lnTo>
                <a:lnTo>
                  <a:pt x="88346" y="231516"/>
                </a:lnTo>
                <a:lnTo>
                  <a:pt x="94925" y="220552"/>
                </a:lnTo>
                <a:lnTo>
                  <a:pt x="104637" y="211467"/>
                </a:lnTo>
                <a:lnTo>
                  <a:pt x="121241" y="199562"/>
                </a:lnTo>
                <a:lnTo>
                  <a:pt x="149750" y="186404"/>
                </a:lnTo>
                <a:lnTo>
                  <a:pt x="305452" y="136278"/>
                </a:lnTo>
                <a:lnTo>
                  <a:pt x="350878" y="114975"/>
                </a:lnTo>
                <a:lnTo>
                  <a:pt x="383146" y="92105"/>
                </a:lnTo>
                <a:lnTo>
                  <a:pt x="402883" y="73308"/>
                </a:lnTo>
                <a:lnTo>
                  <a:pt x="414788" y="54511"/>
                </a:lnTo>
                <a:lnTo>
                  <a:pt x="419800" y="41980"/>
                </a:lnTo>
                <a:lnTo>
                  <a:pt x="421367" y="32895"/>
                </a:lnTo>
                <a:lnTo>
                  <a:pt x="420740" y="27256"/>
                </a:lnTo>
                <a:lnTo>
                  <a:pt x="419487" y="23496"/>
                </a:lnTo>
                <a:lnTo>
                  <a:pt x="414474" y="16291"/>
                </a:lnTo>
                <a:lnTo>
                  <a:pt x="413535" y="12845"/>
                </a:lnTo>
                <a:lnTo>
                  <a:pt x="414161" y="8772"/>
                </a:lnTo>
                <a:lnTo>
                  <a:pt x="417294" y="6892"/>
                </a:lnTo>
                <a:lnTo>
                  <a:pt x="421367" y="5952"/>
                </a:lnTo>
                <a:lnTo>
                  <a:pt x="427319" y="6266"/>
                </a:lnTo>
                <a:lnTo>
                  <a:pt x="432645" y="7519"/>
                </a:lnTo>
                <a:lnTo>
                  <a:pt x="442043" y="12218"/>
                </a:lnTo>
                <a:lnTo>
                  <a:pt x="445490" y="13471"/>
                </a:lnTo>
                <a:lnTo>
                  <a:pt x="450189" y="13784"/>
                </a:lnTo>
                <a:lnTo>
                  <a:pt x="503134" y="0"/>
                </a:lnTo>
                <a:lnTo>
                  <a:pt x="523811" y="19423"/>
                </a:lnTo>
                <a:close/>
              </a:path>
            </a:pathLst>
          </a:custGeom>
          <a:solidFill>
            <a:srgbClr val="D9A41F"/>
          </a:solidFill>
          <a:ln w="12700" cap="rnd">
            <a:solidFill>
              <a:schemeClr val="bg1"/>
            </a:solidFill>
            <a:prstDash val="solid"/>
            <a:round/>
          </a:ln>
        </p:spPr>
        <p:txBody>
          <a:bodyPr rtlCol="0" anchor="ctr"/>
          <a:lstStyle/>
          <a:p>
            <a:endParaRPr lang="vi-VN"/>
          </a:p>
        </p:txBody>
      </p:sp>
      <p:sp>
        <p:nvSpPr>
          <p:cNvPr id="37" name="Freeform: Shape 36">
            <a:extLst>
              <a:ext uri="{FF2B5EF4-FFF2-40B4-BE49-F238E27FC236}">
                <a16:creationId xmlns:a16="http://schemas.microsoft.com/office/drawing/2014/main" id="{BAC9E4B2-19A5-29A3-8240-7A8589E0A1EF}"/>
              </a:ext>
            </a:extLst>
          </p:cNvPr>
          <p:cNvSpPr/>
          <p:nvPr/>
        </p:nvSpPr>
        <p:spPr>
          <a:xfrm>
            <a:off x="3220183" y="4936915"/>
            <a:ext cx="343358" cy="464286"/>
          </a:xfrm>
          <a:custGeom>
            <a:avLst/>
            <a:gdLst>
              <a:gd name="connsiteX0" fmla="*/ 282269 w 343358"/>
              <a:gd name="connsiteY0" fmla="*/ 275377 h 464286"/>
              <a:gd name="connsiteX1" fmla="*/ 285401 w 343358"/>
              <a:gd name="connsiteY1" fmla="*/ 276630 h 464286"/>
              <a:gd name="connsiteX2" fmla="*/ 287908 w 343358"/>
              <a:gd name="connsiteY2" fmla="*/ 278823 h 464286"/>
              <a:gd name="connsiteX3" fmla="*/ 290727 w 343358"/>
              <a:gd name="connsiteY3" fmla="*/ 284149 h 464286"/>
              <a:gd name="connsiteX4" fmla="*/ 284148 w 343358"/>
              <a:gd name="connsiteY4" fmla="*/ 289161 h 464286"/>
              <a:gd name="connsiteX5" fmla="*/ 282269 w 343358"/>
              <a:gd name="connsiteY5" fmla="*/ 290101 h 464286"/>
              <a:gd name="connsiteX6" fmla="*/ 279762 w 343358"/>
              <a:gd name="connsiteY6" fmla="*/ 287282 h 464286"/>
              <a:gd name="connsiteX7" fmla="*/ 277256 w 343358"/>
              <a:gd name="connsiteY7" fmla="*/ 285715 h 464286"/>
              <a:gd name="connsiteX8" fmla="*/ 273810 w 343358"/>
              <a:gd name="connsiteY8" fmla="*/ 285401 h 464286"/>
              <a:gd name="connsiteX9" fmla="*/ 272557 w 343358"/>
              <a:gd name="connsiteY9" fmla="*/ 288221 h 464286"/>
              <a:gd name="connsiteX10" fmla="*/ 273183 w 343358"/>
              <a:gd name="connsiteY10" fmla="*/ 290101 h 464286"/>
              <a:gd name="connsiteX11" fmla="*/ 264725 w 343358"/>
              <a:gd name="connsiteY11" fmla="*/ 289161 h 464286"/>
              <a:gd name="connsiteX12" fmla="*/ 256893 w 343358"/>
              <a:gd name="connsiteY12" fmla="*/ 285088 h 464286"/>
              <a:gd name="connsiteX13" fmla="*/ 250627 w 343358"/>
              <a:gd name="connsiteY13" fmla="*/ 279763 h 464286"/>
              <a:gd name="connsiteX14" fmla="*/ 246868 w 343358"/>
              <a:gd name="connsiteY14" fmla="*/ 275377 h 464286"/>
              <a:gd name="connsiteX15" fmla="*/ 246868 w 343358"/>
              <a:gd name="connsiteY15" fmla="*/ 272244 h 464286"/>
              <a:gd name="connsiteX16" fmla="*/ 258772 w 343358"/>
              <a:gd name="connsiteY16" fmla="*/ 275377 h 464286"/>
              <a:gd name="connsiteX17" fmla="*/ 258772 w 343358"/>
              <a:gd name="connsiteY17" fmla="*/ 269111 h 464286"/>
              <a:gd name="connsiteX18" fmla="*/ 266291 w 343358"/>
              <a:gd name="connsiteY18" fmla="*/ 272244 h 464286"/>
              <a:gd name="connsiteX19" fmla="*/ 282269 w 343358"/>
              <a:gd name="connsiteY19" fmla="*/ 275377 h 464286"/>
              <a:gd name="connsiteX20" fmla="*/ 314850 w 343358"/>
              <a:gd name="connsiteY20" fmla="*/ 123121 h 464286"/>
              <a:gd name="connsiteX21" fmla="*/ 312657 w 343358"/>
              <a:gd name="connsiteY21" fmla="*/ 128760 h 464286"/>
              <a:gd name="connsiteX22" fmla="*/ 305765 w 343358"/>
              <a:gd name="connsiteY22" fmla="*/ 126567 h 464286"/>
              <a:gd name="connsiteX23" fmla="*/ 290101 w 343358"/>
              <a:gd name="connsiteY23" fmla="*/ 115602 h 464286"/>
              <a:gd name="connsiteX24" fmla="*/ 285088 w 343358"/>
              <a:gd name="connsiteY24" fmla="*/ 109023 h 464286"/>
              <a:gd name="connsiteX25" fmla="*/ 280076 w 343358"/>
              <a:gd name="connsiteY25" fmla="*/ 107457 h 464286"/>
              <a:gd name="connsiteX26" fmla="*/ 275063 w 343358"/>
              <a:gd name="connsiteY26" fmla="*/ 104010 h 464286"/>
              <a:gd name="connsiteX27" fmla="*/ 278823 w 343358"/>
              <a:gd name="connsiteY27" fmla="*/ 98058 h 464286"/>
              <a:gd name="connsiteX28" fmla="*/ 289788 w 343358"/>
              <a:gd name="connsiteY28" fmla="*/ 96805 h 464286"/>
              <a:gd name="connsiteX29" fmla="*/ 299499 w 343358"/>
              <a:gd name="connsiteY29" fmla="*/ 98371 h 464286"/>
              <a:gd name="connsiteX30" fmla="*/ 305452 w 343358"/>
              <a:gd name="connsiteY30" fmla="*/ 99938 h 464286"/>
              <a:gd name="connsiteX31" fmla="*/ 308585 w 343358"/>
              <a:gd name="connsiteY31" fmla="*/ 104324 h 464286"/>
              <a:gd name="connsiteX32" fmla="*/ 309838 w 343358"/>
              <a:gd name="connsiteY32" fmla="*/ 109649 h 464286"/>
              <a:gd name="connsiteX33" fmla="*/ 314850 w 343358"/>
              <a:gd name="connsiteY33" fmla="*/ 123121 h 464286"/>
              <a:gd name="connsiteX34" fmla="*/ 306078 w 343358"/>
              <a:gd name="connsiteY34" fmla="*/ 8459 h 464286"/>
              <a:gd name="connsiteX35" fmla="*/ 302945 w 343358"/>
              <a:gd name="connsiteY35" fmla="*/ 9085 h 464286"/>
              <a:gd name="connsiteX36" fmla="*/ 299186 w 343358"/>
              <a:gd name="connsiteY36" fmla="*/ 12531 h 464286"/>
              <a:gd name="connsiteX37" fmla="*/ 302005 w 343358"/>
              <a:gd name="connsiteY37" fmla="*/ 15977 h 464286"/>
              <a:gd name="connsiteX38" fmla="*/ 302632 w 343358"/>
              <a:gd name="connsiteY38" fmla="*/ 21303 h 464286"/>
              <a:gd name="connsiteX39" fmla="*/ 302319 w 343358"/>
              <a:gd name="connsiteY39" fmla="*/ 27256 h 464286"/>
              <a:gd name="connsiteX40" fmla="*/ 302319 w 343358"/>
              <a:gd name="connsiteY40" fmla="*/ 33522 h 464286"/>
              <a:gd name="connsiteX41" fmla="*/ 321429 w 343358"/>
              <a:gd name="connsiteY41" fmla="*/ 70489 h 464286"/>
              <a:gd name="connsiteX42" fmla="*/ 328008 w 343358"/>
              <a:gd name="connsiteY42" fmla="*/ 78008 h 464286"/>
              <a:gd name="connsiteX43" fmla="*/ 334274 w 343358"/>
              <a:gd name="connsiteY43" fmla="*/ 78321 h 464286"/>
              <a:gd name="connsiteX44" fmla="*/ 342106 w 343358"/>
              <a:gd name="connsiteY44" fmla="*/ 83960 h 464286"/>
              <a:gd name="connsiteX45" fmla="*/ 343359 w 343358"/>
              <a:gd name="connsiteY45" fmla="*/ 85840 h 464286"/>
              <a:gd name="connsiteX46" fmla="*/ 342419 w 343358"/>
              <a:gd name="connsiteY46" fmla="*/ 89286 h 464286"/>
              <a:gd name="connsiteX47" fmla="*/ 336780 w 343358"/>
              <a:gd name="connsiteY47" fmla="*/ 91166 h 464286"/>
              <a:gd name="connsiteX48" fmla="*/ 334274 w 343358"/>
              <a:gd name="connsiteY48" fmla="*/ 93359 h 464286"/>
              <a:gd name="connsiteX49" fmla="*/ 333334 w 343358"/>
              <a:gd name="connsiteY49" fmla="*/ 99938 h 464286"/>
              <a:gd name="connsiteX50" fmla="*/ 334900 w 343358"/>
              <a:gd name="connsiteY50" fmla="*/ 117481 h 464286"/>
              <a:gd name="connsiteX51" fmla="*/ 334274 w 343358"/>
              <a:gd name="connsiteY51" fmla="*/ 123121 h 464286"/>
              <a:gd name="connsiteX52" fmla="*/ 329574 w 343358"/>
              <a:gd name="connsiteY52" fmla="*/ 125627 h 464286"/>
              <a:gd name="connsiteX53" fmla="*/ 325189 w 343358"/>
              <a:gd name="connsiteY53" fmla="*/ 120927 h 464286"/>
              <a:gd name="connsiteX54" fmla="*/ 319863 w 343358"/>
              <a:gd name="connsiteY54" fmla="*/ 108083 h 464286"/>
              <a:gd name="connsiteX55" fmla="*/ 314850 w 343358"/>
              <a:gd name="connsiteY55" fmla="*/ 102444 h 464286"/>
              <a:gd name="connsiteX56" fmla="*/ 313910 w 343358"/>
              <a:gd name="connsiteY56" fmla="*/ 97745 h 464286"/>
              <a:gd name="connsiteX57" fmla="*/ 322682 w 343358"/>
              <a:gd name="connsiteY57" fmla="*/ 90226 h 464286"/>
              <a:gd name="connsiteX58" fmla="*/ 322682 w 343358"/>
              <a:gd name="connsiteY58" fmla="*/ 87406 h 464286"/>
              <a:gd name="connsiteX59" fmla="*/ 313910 w 343358"/>
              <a:gd name="connsiteY59" fmla="*/ 72055 h 464286"/>
              <a:gd name="connsiteX60" fmla="*/ 313284 w 343358"/>
              <a:gd name="connsiteY60" fmla="*/ 76441 h 464286"/>
              <a:gd name="connsiteX61" fmla="*/ 310777 w 343358"/>
              <a:gd name="connsiteY61" fmla="*/ 78321 h 464286"/>
              <a:gd name="connsiteX62" fmla="*/ 307331 w 343358"/>
              <a:gd name="connsiteY62" fmla="*/ 78948 h 464286"/>
              <a:gd name="connsiteX63" fmla="*/ 302319 w 343358"/>
              <a:gd name="connsiteY63" fmla="*/ 78321 h 464286"/>
              <a:gd name="connsiteX64" fmla="*/ 304199 w 343358"/>
              <a:gd name="connsiteY64" fmla="*/ 82081 h 464286"/>
              <a:gd name="connsiteX65" fmla="*/ 304825 w 343358"/>
              <a:gd name="connsiteY65" fmla="*/ 85840 h 464286"/>
              <a:gd name="connsiteX66" fmla="*/ 304199 w 343358"/>
              <a:gd name="connsiteY66" fmla="*/ 89599 h 464286"/>
              <a:gd name="connsiteX67" fmla="*/ 302319 w 343358"/>
              <a:gd name="connsiteY67" fmla="*/ 93359 h 464286"/>
              <a:gd name="connsiteX68" fmla="*/ 300126 w 343358"/>
              <a:gd name="connsiteY68" fmla="*/ 88973 h 464286"/>
              <a:gd name="connsiteX69" fmla="*/ 296993 w 343358"/>
              <a:gd name="connsiteY69" fmla="*/ 85840 h 464286"/>
              <a:gd name="connsiteX70" fmla="*/ 293234 w 343358"/>
              <a:gd name="connsiteY70" fmla="*/ 84273 h 464286"/>
              <a:gd name="connsiteX71" fmla="*/ 287908 w 343358"/>
              <a:gd name="connsiteY71" fmla="*/ 84273 h 464286"/>
              <a:gd name="connsiteX72" fmla="*/ 295740 w 343358"/>
              <a:gd name="connsiteY72" fmla="*/ 72995 h 464286"/>
              <a:gd name="connsiteX73" fmla="*/ 296680 w 343358"/>
              <a:gd name="connsiteY73" fmla="*/ 70802 h 464286"/>
              <a:gd name="connsiteX74" fmla="*/ 306392 w 343358"/>
              <a:gd name="connsiteY74" fmla="*/ 65790 h 464286"/>
              <a:gd name="connsiteX75" fmla="*/ 308271 w 343358"/>
              <a:gd name="connsiteY75" fmla="*/ 61717 h 464286"/>
              <a:gd name="connsiteX76" fmla="*/ 306705 w 343358"/>
              <a:gd name="connsiteY76" fmla="*/ 54825 h 464286"/>
              <a:gd name="connsiteX77" fmla="*/ 299499 w 343358"/>
              <a:gd name="connsiteY77" fmla="*/ 44800 h 464286"/>
              <a:gd name="connsiteX78" fmla="*/ 296680 w 343358"/>
              <a:gd name="connsiteY78" fmla="*/ 39474 h 464286"/>
              <a:gd name="connsiteX79" fmla="*/ 296680 w 343358"/>
              <a:gd name="connsiteY79" fmla="*/ 26316 h 464286"/>
              <a:gd name="connsiteX80" fmla="*/ 295113 w 343358"/>
              <a:gd name="connsiteY80" fmla="*/ 24436 h 464286"/>
              <a:gd name="connsiteX81" fmla="*/ 290414 w 343358"/>
              <a:gd name="connsiteY81" fmla="*/ 25376 h 464286"/>
              <a:gd name="connsiteX82" fmla="*/ 288848 w 343358"/>
              <a:gd name="connsiteY82" fmla="*/ 28196 h 464286"/>
              <a:gd name="connsiteX83" fmla="*/ 288534 w 343358"/>
              <a:gd name="connsiteY83" fmla="*/ 31642 h 464286"/>
              <a:gd name="connsiteX84" fmla="*/ 286341 w 343358"/>
              <a:gd name="connsiteY84" fmla="*/ 34774 h 464286"/>
              <a:gd name="connsiteX85" fmla="*/ 271617 w 343358"/>
              <a:gd name="connsiteY85" fmla="*/ 44487 h 464286"/>
              <a:gd name="connsiteX86" fmla="*/ 267544 w 343358"/>
              <a:gd name="connsiteY86" fmla="*/ 48559 h 464286"/>
              <a:gd name="connsiteX87" fmla="*/ 257206 w 343358"/>
              <a:gd name="connsiteY87" fmla="*/ 61404 h 464286"/>
              <a:gd name="connsiteX88" fmla="*/ 250940 w 343358"/>
              <a:gd name="connsiteY88" fmla="*/ 67043 h 464286"/>
              <a:gd name="connsiteX89" fmla="*/ 245614 w 343358"/>
              <a:gd name="connsiteY89" fmla="*/ 69549 h 464286"/>
              <a:gd name="connsiteX90" fmla="*/ 241855 w 343358"/>
              <a:gd name="connsiteY90" fmla="*/ 72368 h 464286"/>
              <a:gd name="connsiteX91" fmla="*/ 229637 w 343358"/>
              <a:gd name="connsiteY91" fmla="*/ 90226 h 464286"/>
              <a:gd name="connsiteX92" fmla="*/ 229637 w 343358"/>
              <a:gd name="connsiteY92" fmla="*/ 94298 h 464286"/>
              <a:gd name="connsiteX93" fmla="*/ 230890 w 343358"/>
              <a:gd name="connsiteY93" fmla="*/ 111216 h 464286"/>
              <a:gd name="connsiteX94" fmla="*/ 227757 w 343358"/>
              <a:gd name="connsiteY94" fmla="*/ 114035 h 464286"/>
              <a:gd name="connsiteX95" fmla="*/ 228071 w 343358"/>
              <a:gd name="connsiteY95" fmla="*/ 120927 h 464286"/>
              <a:gd name="connsiteX96" fmla="*/ 229637 w 343358"/>
              <a:gd name="connsiteY96" fmla="*/ 127820 h 464286"/>
              <a:gd name="connsiteX97" fmla="*/ 229637 w 343358"/>
              <a:gd name="connsiteY97" fmla="*/ 131892 h 464286"/>
              <a:gd name="connsiteX98" fmla="*/ 232456 w 343358"/>
              <a:gd name="connsiteY98" fmla="*/ 132832 h 464286"/>
              <a:gd name="connsiteX99" fmla="*/ 232143 w 343358"/>
              <a:gd name="connsiteY99" fmla="*/ 135025 h 464286"/>
              <a:gd name="connsiteX100" fmla="*/ 235276 w 343358"/>
              <a:gd name="connsiteY100" fmla="*/ 135025 h 464286"/>
              <a:gd name="connsiteX101" fmla="*/ 236842 w 343358"/>
              <a:gd name="connsiteY101" fmla="*/ 130640 h 464286"/>
              <a:gd name="connsiteX102" fmla="*/ 237469 w 343358"/>
              <a:gd name="connsiteY102" fmla="*/ 125314 h 464286"/>
              <a:gd name="connsiteX103" fmla="*/ 239349 w 343358"/>
              <a:gd name="connsiteY103" fmla="*/ 121554 h 464286"/>
              <a:gd name="connsiteX104" fmla="*/ 244048 w 343358"/>
              <a:gd name="connsiteY104" fmla="*/ 119988 h 464286"/>
              <a:gd name="connsiteX105" fmla="*/ 244048 w 343358"/>
              <a:gd name="connsiteY105" fmla="*/ 117481 h 464286"/>
              <a:gd name="connsiteX106" fmla="*/ 241229 w 343358"/>
              <a:gd name="connsiteY106" fmla="*/ 117481 h 464286"/>
              <a:gd name="connsiteX107" fmla="*/ 241229 w 343358"/>
              <a:gd name="connsiteY107" fmla="*/ 114035 h 464286"/>
              <a:gd name="connsiteX108" fmla="*/ 248434 w 343358"/>
              <a:gd name="connsiteY108" fmla="*/ 116542 h 464286"/>
              <a:gd name="connsiteX109" fmla="*/ 247494 w 343358"/>
              <a:gd name="connsiteY109" fmla="*/ 122494 h 464286"/>
              <a:gd name="connsiteX110" fmla="*/ 243735 w 343358"/>
              <a:gd name="connsiteY110" fmla="*/ 129700 h 464286"/>
              <a:gd name="connsiteX111" fmla="*/ 241229 w 343358"/>
              <a:gd name="connsiteY111" fmla="*/ 136278 h 464286"/>
              <a:gd name="connsiteX112" fmla="*/ 243421 w 343358"/>
              <a:gd name="connsiteY112" fmla="*/ 144111 h 464286"/>
              <a:gd name="connsiteX113" fmla="*/ 248434 w 343358"/>
              <a:gd name="connsiteY113" fmla="*/ 149750 h 464286"/>
              <a:gd name="connsiteX114" fmla="*/ 269424 w 343358"/>
              <a:gd name="connsiteY114" fmla="*/ 163534 h 464286"/>
              <a:gd name="connsiteX115" fmla="*/ 271617 w 343358"/>
              <a:gd name="connsiteY115" fmla="*/ 166980 h 464286"/>
              <a:gd name="connsiteX116" fmla="*/ 267231 w 343358"/>
              <a:gd name="connsiteY116" fmla="*/ 176066 h 464286"/>
              <a:gd name="connsiteX117" fmla="*/ 267544 w 343358"/>
              <a:gd name="connsiteY117" fmla="*/ 180451 h 464286"/>
              <a:gd name="connsiteX118" fmla="*/ 269424 w 343358"/>
              <a:gd name="connsiteY118" fmla="*/ 183898 h 464286"/>
              <a:gd name="connsiteX119" fmla="*/ 271617 w 343358"/>
              <a:gd name="connsiteY119" fmla="*/ 185464 h 464286"/>
              <a:gd name="connsiteX120" fmla="*/ 277883 w 343358"/>
              <a:gd name="connsiteY120" fmla="*/ 187657 h 464286"/>
              <a:gd name="connsiteX121" fmla="*/ 285715 w 343358"/>
              <a:gd name="connsiteY121" fmla="*/ 192983 h 464286"/>
              <a:gd name="connsiteX122" fmla="*/ 289474 w 343358"/>
              <a:gd name="connsiteY122" fmla="*/ 198935 h 464286"/>
              <a:gd name="connsiteX123" fmla="*/ 284775 w 343358"/>
              <a:gd name="connsiteY123" fmla="*/ 203634 h 464286"/>
              <a:gd name="connsiteX124" fmla="*/ 287908 w 343358"/>
              <a:gd name="connsiteY124" fmla="*/ 206767 h 464286"/>
              <a:gd name="connsiteX125" fmla="*/ 284775 w 343358"/>
              <a:gd name="connsiteY125" fmla="*/ 209587 h 464286"/>
              <a:gd name="connsiteX126" fmla="*/ 279762 w 343358"/>
              <a:gd name="connsiteY126" fmla="*/ 203634 h 464286"/>
              <a:gd name="connsiteX127" fmla="*/ 276630 w 343358"/>
              <a:gd name="connsiteY127" fmla="*/ 207394 h 464286"/>
              <a:gd name="connsiteX128" fmla="*/ 273810 w 343358"/>
              <a:gd name="connsiteY128" fmla="*/ 214913 h 464286"/>
              <a:gd name="connsiteX129" fmla="*/ 268797 w 343358"/>
              <a:gd name="connsiteY129" fmla="*/ 218672 h 464286"/>
              <a:gd name="connsiteX130" fmla="*/ 262532 w 343358"/>
              <a:gd name="connsiteY130" fmla="*/ 216479 h 464286"/>
              <a:gd name="connsiteX131" fmla="*/ 258146 w 343358"/>
              <a:gd name="connsiteY131" fmla="*/ 211467 h 464286"/>
              <a:gd name="connsiteX132" fmla="*/ 252507 w 343358"/>
              <a:gd name="connsiteY132" fmla="*/ 200815 h 464286"/>
              <a:gd name="connsiteX133" fmla="*/ 234023 w 343358"/>
              <a:gd name="connsiteY133" fmla="*/ 179825 h 464286"/>
              <a:gd name="connsiteX134" fmla="*/ 221178 w 343358"/>
              <a:gd name="connsiteY134" fmla="*/ 171680 h 464286"/>
              <a:gd name="connsiteX135" fmla="*/ 208960 w 343358"/>
              <a:gd name="connsiteY135" fmla="*/ 173559 h 464286"/>
              <a:gd name="connsiteX136" fmla="*/ 211153 w 343358"/>
              <a:gd name="connsiteY136" fmla="*/ 176066 h 464286"/>
              <a:gd name="connsiteX137" fmla="*/ 213346 w 343358"/>
              <a:gd name="connsiteY137" fmla="*/ 180765 h 464286"/>
              <a:gd name="connsiteX138" fmla="*/ 206141 w 343358"/>
              <a:gd name="connsiteY138" fmla="*/ 179825 h 464286"/>
              <a:gd name="connsiteX139" fmla="*/ 208334 w 343358"/>
              <a:gd name="connsiteY139" fmla="*/ 185777 h 464286"/>
              <a:gd name="connsiteX140" fmla="*/ 214913 w 343358"/>
              <a:gd name="connsiteY140" fmla="*/ 192983 h 464286"/>
              <a:gd name="connsiteX141" fmla="*/ 217732 w 343358"/>
              <a:gd name="connsiteY141" fmla="*/ 197682 h 464286"/>
              <a:gd name="connsiteX142" fmla="*/ 225878 w 343358"/>
              <a:gd name="connsiteY142" fmla="*/ 196116 h 464286"/>
              <a:gd name="connsiteX143" fmla="*/ 230264 w 343358"/>
              <a:gd name="connsiteY143" fmla="*/ 203008 h 464286"/>
              <a:gd name="connsiteX144" fmla="*/ 231830 w 343358"/>
              <a:gd name="connsiteY144" fmla="*/ 213346 h 464286"/>
              <a:gd name="connsiteX145" fmla="*/ 232143 w 343358"/>
              <a:gd name="connsiteY145" fmla="*/ 223058 h 464286"/>
              <a:gd name="connsiteX146" fmla="*/ 233396 w 343358"/>
              <a:gd name="connsiteY146" fmla="*/ 226504 h 464286"/>
              <a:gd name="connsiteX147" fmla="*/ 236529 w 343358"/>
              <a:gd name="connsiteY147" fmla="*/ 231204 h 464286"/>
              <a:gd name="connsiteX148" fmla="*/ 239975 w 343358"/>
              <a:gd name="connsiteY148" fmla="*/ 234963 h 464286"/>
              <a:gd name="connsiteX149" fmla="*/ 245301 w 343358"/>
              <a:gd name="connsiteY149" fmla="*/ 238723 h 464286"/>
              <a:gd name="connsiteX150" fmla="*/ 245614 w 343358"/>
              <a:gd name="connsiteY150" fmla="*/ 242482 h 464286"/>
              <a:gd name="connsiteX151" fmla="*/ 243108 w 343358"/>
              <a:gd name="connsiteY151" fmla="*/ 244988 h 464286"/>
              <a:gd name="connsiteX152" fmla="*/ 238096 w 343358"/>
              <a:gd name="connsiteY152" fmla="*/ 242482 h 464286"/>
              <a:gd name="connsiteX153" fmla="*/ 235276 w 343358"/>
              <a:gd name="connsiteY153" fmla="*/ 242482 h 464286"/>
              <a:gd name="connsiteX154" fmla="*/ 233710 w 343358"/>
              <a:gd name="connsiteY154" fmla="*/ 245301 h 464286"/>
              <a:gd name="connsiteX155" fmla="*/ 229637 w 343358"/>
              <a:gd name="connsiteY155" fmla="*/ 257206 h 464286"/>
              <a:gd name="connsiteX156" fmla="*/ 219925 w 343358"/>
              <a:gd name="connsiteY156" fmla="*/ 252820 h 464286"/>
              <a:gd name="connsiteX157" fmla="*/ 219925 w 343358"/>
              <a:gd name="connsiteY157" fmla="*/ 255013 h 464286"/>
              <a:gd name="connsiteX158" fmla="*/ 223998 w 343358"/>
              <a:gd name="connsiteY158" fmla="*/ 258146 h 464286"/>
              <a:gd name="connsiteX159" fmla="*/ 232143 w 343358"/>
              <a:gd name="connsiteY159" fmla="*/ 263472 h 464286"/>
              <a:gd name="connsiteX160" fmla="*/ 229637 w 343358"/>
              <a:gd name="connsiteY160" fmla="*/ 270051 h 464286"/>
              <a:gd name="connsiteX161" fmla="*/ 231203 w 343358"/>
              <a:gd name="connsiteY161" fmla="*/ 275063 h 464286"/>
              <a:gd name="connsiteX162" fmla="*/ 234963 w 343358"/>
              <a:gd name="connsiteY162" fmla="*/ 279449 h 464286"/>
              <a:gd name="connsiteX163" fmla="*/ 238096 w 343358"/>
              <a:gd name="connsiteY163" fmla="*/ 284149 h 464286"/>
              <a:gd name="connsiteX164" fmla="*/ 226817 w 343358"/>
              <a:gd name="connsiteY164" fmla="*/ 281016 h 464286"/>
              <a:gd name="connsiteX165" fmla="*/ 222432 w 343358"/>
              <a:gd name="connsiteY165" fmla="*/ 281955 h 464286"/>
              <a:gd name="connsiteX166" fmla="*/ 223685 w 343358"/>
              <a:gd name="connsiteY166" fmla="*/ 284462 h 464286"/>
              <a:gd name="connsiteX167" fmla="*/ 229324 w 343358"/>
              <a:gd name="connsiteY167" fmla="*/ 287282 h 464286"/>
              <a:gd name="connsiteX168" fmla="*/ 231517 w 343358"/>
              <a:gd name="connsiteY168" fmla="*/ 290728 h 464286"/>
              <a:gd name="connsiteX169" fmla="*/ 233710 w 343358"/>
              <a:gd name="connsiteY169" fmla="*/ 302632 h 464286"/>
              <a:gd name="connsiteX170" fmla="*/ 236842 w 343358"/>
              <a:gd name="connsiteY170" fmla="*/ 306392 h 464286"/>
              <a:gd name="connsiteX171" fmla="*/ 239036 w 343358"/>
              <a:gd name="connsiteY171" fmla="*/ 311404 h 464286"/>
              <a:gd name="connsiteX172" fmla="*/ 237156 w 343358"/>
              <a:gd name="connsiteY172" fmla="*/ 315477 h 464286"/>
              <a:gd name="connsiteX173" fmla="*/ 232143 w 343358"/>
              <a:gd name="connsiteY173" fmla="*/ 320176 h 464286"/>
              <a:gd name="connsiteX174" fmla="*/ 231830 w 343358"/>
              <a:gd name="connsiteY174" fmla="*/ 323936 h 464286"/>
              <a:gd name="connsiteX175" fmla="*/ 233396 w 343358"/>
              <a:gd name="connsiteY175" fmla="*/ 341793 h 464286"/>
              <a:gd name="connsiteX176" fmla="*/ 236216 w 343358"/>
              <a:gd name="connsiteY176" fmla="*/ 349625 h 464286"/>
              <a:gd name="connsiteX177" fmla="*/ 248434 w 343358"/>
              <a:gd name="connsiteY177" fmla="*/ 372495 h 464286"/>
              <a:gd name="connsiteX178" fmla="*/ 252193 w 343358"/>
              <a:gd name="connsiteY178" fmla="*/ 377194 h 464286"/>
              <a:gd name="connsiteX179" fmla="*/ 264411 w 343358"/>
              <a:gd name="connsiteY179" fmla="*/ 385652 h 464286"/>
              <a:gd name="connsiteX180" fmla="*/ 264411 w 343358"/>
              <a:gd name="connsiteY180" fmla="*/ 388472 h 464286"/>
              <a:gd name="connsiteX181" fmla="*/ 263158 w 343358"/>
              <a:gd name="connsiteY181" fmla="*/ 397557 h 464286"/>
              <a:gd name="connsiteX182" fmla="*/ 255640 w 343358"/>
              <a:gd name="connsiteY182" fmla="*/ 403510 h 464286"/>
              <a:gd name="connsiteX183" fmla="*/ 255640 w 343358"/>
              <a:gd name="connsiteY183" fmla="*/ 410715 h 464286"/>
              <a:gd name="connsiteX184" fmla="*/ 257519 w 343358"/>
              <a:gd name="connsiteY184" fmla="*/ 416981 h 464286"/>
              <a:gd name="connsiteX185" fmla="*/ 261905 w 343358"/>
              <a:gd name="connsiteY185" fmla="*/ 421994 h 464286"/>
              <a:gd name="connsiteX186" fmla="*/ 267544 w 343358"/>
              <a:gd name="connsiteY186" fmla="*/ 424186 h 464286"/>
              <a:gd name="connsiteX187" fmla="*/ 267544 w 343358"/>
              <a:gd name="connsiteY187" fmla="*/ 427319 h 464286"/>
              <a:gd name="connsiteX188" fmla="*/ 260652 w 343358"/>
              <a:gd name="connsiteY188" fmla="*/ 430139 h 464286"/>
              <a:gd name="connsiteX189" fmla="*/ 253760 w 343358"/>
              <a:gd name="connsiteY189" fmla="*/ 429826 h 464286"/>
              <a:gd name="connsiteX190" fmla="*/ 247807 w 343358"/>
              <a:gd name="connsiteY190" fmla="*/ 426693 h 464286"/>
              <a:gd name="connsiteX191" fmla="*/ 244048 w 343358"/>
              <a:gd name="connsiteY191" fmla="*/ 421367 h 464286"/>
              <a:gd name="connsiteX192" fmla="*/ 238096 w 343358"/>
              <a:gd name="connsiteY192" fmla="*/ 424186 h 464286"/>
              <a:gd name="connsiteX193" fmla="*/ 234649 w 343358"/>
              <a:gd name="connsiteY193" fmla="*/ 411029 h 464286"/>
              <a:gd name="connsiteX194" fmla="*/ 237156 w 343358"/>
              <a:gd name="connsiteY194" fmla="*/ 379387 h 464286"/>
              <a:gd name="connsiteX195" fmla="*/ 232143 w 343358"/>
              <a:gd name="connsiteY195" fmla="*/ 364662 h 464286"/>
              <a:gd name="connsiteX196" fmla="*/ 235276 w 343358"/>
              <a:gd name="connsiteY196" fmla="*/ 364662 h 464286"/>
              <a:gd name="connsiteX197" fmla="*/ 225878 w 343358"/>
              <a:gd name="connsiteY197" fmla="*/ 338973 h 464286"/>
              <a:gd name="connsiteX198" fmla="*/ 221805 w 343358"/>
              <a:gd name="connsiteY198" fmla="*/ 320176 h 464286"/>
              <a:gd name="connsiteX199" fmla="*/ 217732 w 343358"/>
              <a:gd name="connsiteY199" fmla="*/ 315163 h 464286"/>
              <a:gd name="connsiteX200" fmla="*/ 212093 w 343358"/>
              <a:gd name="connsiteY200" fmla="*/ 322682 h 464286"/>
              <a:gd name="connsiteX201" fmla="*/ 217419 w 343358"/>
              <a:gd name="connsiteY201" fmla="*/ 333021 h 464286"/>
              <a:gd name="connsiteX202" fmla="*/ 219925 w 343358"/>
              <a:gd name="connsiteY202" fmla="*/ 336154 h 464286"/>
              <a:gd name="connsiteX203" fmla="*/ 217732 w 343358"/>
              <a:gd name="connsiteY203" fmla="*/ 348372 h 464286"/>
              <a:gd name="connsiteX204" fmla="*/ 219925 w 343358"/>
              <a:gd name="connsiteY204" fmla="*/ 352758 h 464286"/>
              <a:gd name="connsiteX205" fmla="*/ 229950 w 343358"/>
              <a:gd name="connsiteY205" fmla="*/ 362156 h 464286"/>
              <a:gd name="connsiteX206" fmla="*/ 232143 w 343358"/>
              <a:gd name="connsiteY206" fmla="*/ 369049 h 464286"/>
              <a:gd name="connsiteX207" fmla="*/ 230890 w 343358"/>
              <a:gd name="connsiteY207" fmla="*/ 381580 h 464286"/>
              <a:gd name="connsiteX208" fmla="*/ 227131 w 343358"/>
              <a:gd name="connsiteY208" fmla="*/ 394111 h 464286"/>
              <a:gd name="connsiteX209" fmla="*/ 219925 w 343358"/>
              <a:gd name="connsiteY209" fmla="*/ 405389 h 464286"/>
              <a:gd name="connsiteX210" fmla="*/ 208960 w 343358"/>
              <a:gd name="connsiteY210" fmla="*/ 415414 h 464286"/>
              <a:gd name="connsiteX211" fmla="*/ 200815 w 343358"/>
              <a:gd name="connsiteY211" fmla="*/ 416667 h 464286"/>
              <a:gd name="connsiteX212" fmla="*/ 196116 w 343358"/>
              <a:gd name="connsiteY212" fmla="*/ 430765 h 464286"/>
              <a:gd name="connsiteX213" fmla="*/ 198309 w 343358"/>
              <a:gd name="connsiteY213" fmla="*/ 445490 h 464286"/>
              <a:gd name="connsiteX214" fmla="*/ 212093 w 343358"/>
              <a:gd name="connsiteY214" fmla="*/ 447996 h 464286"/>
              <a:gd name="connsiteX215" fmla="*/ 213973 w 343358"/>
              <a:gd name="connsiteY215" fmla="*/ 443923 h 464286"/>
              <a:gd name="connsiteX216" fmla="*/ 220238 w 343358"/>
              <a:gd name="connsiteY216" fmla="*/ 435465 h 464286"/>
              <a:gd name="connsiteX217" fmla="*/ 226504 w 343358"/>
              <a:gd name="connsiteY217" fmla="*/ 428259 h 464286"/>
              <a:gd name="connsiteX218" fmla="*/ 229637 w 343358"/>
              <a:gd name="connsiteY218" fmla="*/ 428886 h 464286"/>
              <a:gd name="connsiteX219" fmla="*/ 228071 w 343358"/>
              <a:gd name="connsiteY219" fmla="*/ 435151 h 464286"/>
              <a:gd name="connsiteX220" fmla="*/ 224938 w 343358"/>
              <a:gd name="connsiteY220" fmla="*/ 440477 h 464286"/>
              <a:gd name="connsiteX221" fmla="*/ 224624 w 343358"/>
              <a:gd name="connsiteY221" fmla="*/ 446429 h 464286"/>
              <a:gd name="connsiteX222" fmla="*/ 229637 w 343358"/>
              <a:gd name="connsiteY222" fmla="*/ 453948 h 464286"/>
              <a:gd name="connsiteX223" fmla="*/ 229324 w 343358"/>
              <a:gd name="connsiteY223" fmla="*/ 463347 h 464286"/>
              <a:gd name="connsiteX224" fmla="*/ 220238 w 343358"/>
              <a:gd name="connsiteY224" fmla="*/ 464287 h 464286"/>
              <a:gd name="connsiteX225" fmla="*/ 214913 w 343358"/>
              <a:gd name="connsiteY225" fmla="*/ 463973 h 464286"/>
              <a:gd name="connsiteX226" fmla="*/ 199562 w 343358"/>
              <a:gd name="connsiteY226" fmla="*/ 461780 h 464286"/>
              <a:gd name="connsiteX227" fmla="*/ 191103 w 343358"/>
              <a:gd name="connsiteY227" fmla="*/ 459274 h 464286"/>
              <a:gd name="connsiteX228" fmla="*/ 184524 w 343358"/>
              <a:gd name="connsiteY228" fmla="*/ 455202 h 464286"/>
              <a:gd name="connsiteX229" fmla="*/ 179198 w 343358"/>
              <a:gd name="connsiteY229" fmla="*/ 449875 h 464286"/>
              <a:gd name="connsiteX230" fmla="*/ 173873 w 343358"/>
              <a:gd name="connsiteY230" fmla="*/ 440477 h 464286"/>
              <a:gd name="connsiteX231" fmla="*/ 170740 w 343358"/>
              <a:gd name="connsiteY231" fmla="*/ 426693 h 464286"/>
              <a:gd name="connsiteX232" fmla="*/ 168233 w 343358"/>
              <a:gd name="connsiteY232" fmla="*/ 420740 h 464286"/>
              <a:gd name="connsiteX233" fmla="*/ 163847 w 343358"/>
              <a:gd name="connsiteY233" fmla="*/ 415728 h 464286"/>
              <a:gd name="connsiteX234" fmla="*/ 156642 w 343358"/>
              <a:gd name="connsiteY234" fmla="*/ 411655 h 464286"/>
              <a:gd name="connsiteX235" fmla="*/ 130013 w 343358"/>
              <a:gd name="connsiteY235" fmla="*/ 403510 h 464286"/>
              <a:gd name="connsiteX236" fmla="*/ 102130 w 343358"/>
              <a:gd name="connsiteY236" fmla="*/ 399124 h 464286"/>
              <a:gd name="connsiteX237" fmla="*/ 96178 w 343358"/>
              <a:gd name="connsiteY237" fmla="*/ 396304 h 464286"/>
              <a:gd name="connsiteX238" fmla="*/ 90539 w 343358"/>
              <a:gd name="connsiteY238" fmla="*/ 391292 h 464286"/>
              <a:gd name="connsiteX239" fmla="*/ 86153 w 343358"/>
              <a:gd name="connsiteY239" fmla="*/ 381893 h 464286"/>
              <a:gd name="connsiteX240" fmla="*/ 83647 w 343358"/>
              <a:gd name="connsiteY240" fmla="*/ 374687 h 464286"/>
              <a:gd name="connsiteX241" fmla="*/ 75501 w 343358"/>
              <a:gd name="connsiteY241" fmla="*/ 357144 h 464286"/>
              <a:gd name="connsiteX242" fmla="*/ 66103 w 343358"/>
              <a:gd name="connsiteY242" fmla="*/ 327382 h 464286"/>
              <a:gd name="connsiteX243" fmla="*/ 61717 w 343358"/>
              <a:gd name="connsiteY243" fmla="*/ 317357 h 464286"/>
              <a:gd name="connsiteX244" fmla="*/ 54198 w 343358"/>
              <a:gd name="connsiteY244" fmla="*/ 308271 h 464286"/>
              <a:gd name="connsiteX245" fmla="*/ 47932 w 343358"/>
              <a:gd name="connsiteY245" fmla="*/ 302632 h 464286"/>
              <a:gd name="connsiteX246" fmla="*/ 23183 w 343358"/>
              <a:gd name="connsiteY246" fmla="*/ 292607 h 464286"/>
              <a:gd name="connsiteX247" fmla="*/ 17857 w 343358"/>
              <a:gd name="connsiteY247" fmla="*/ 253760 h 464286"/>
              <a:gd name="connsiteX248" fmla="*/ 12531 w 343358"/>
              <a:gd name="connsiteY248" fmla="*/ 241855 h 464286"/>
              <a:gd name="connsiteX249" fmla="*/ 7205 w 343358"/>
              <a:gd name="connsiteY249" fmla="*/ 239662 h 464286"/>
              <a:gd name="connsiteX250" fmla="*/ 1566 w 343358"/>
              <a:gd name="connsiteY250" fmla="*/ 210840 h 464286"/>
              <a:gd name="connsiteX251" fmla="*/ 0 w 343358"/>
              <a:gd name="connsiteY251" fmla="*/ 192043 h 464286"/>
              <a:gd name="connsiteX252" fmla="*/ 940 w 343358"/>
              <a:gd name="connsiteY252" fmla="*/ 176379 h 464286"/>
              <a:gd name="connsiteX253" fmla="*/ 2819 w 343358"/>
              <a:gd name="connsiteY253" fmla="*/ 167294 h 464286"/>
              <a:gd name="connsiteX254" fmla="*/ 5012 w 343358"/>
              <a:gd name="connsiteY254" fmla="*/ 163221 h 464286"/>
              <a:gd name="connsiteX255" fmla="*/ 7832 w 343358"/>
              <a:gd name="connsiteY255" fmla="*/ 161028 h 464286"/>
              <a:gd name="connsiteX256" fmla="*/ 10965 w 343358"/>
              <a:gd name="connsiteY256" fmla="*/ 160715 h 464286"/>
              <a:gd name="connsiteX257" fmla="*/ 20363 w 343358"/>
              <a:gd name="connsiteY257" fmla="*/ 162594 h 464286"/>
              <a:gd name="connsiteX258" fmla="*/ 26316 w 343358"/>
              <a:gd name="connsiteY258" fmla="*/ 161654 h 464286"/>
              <a:gd name="connsiteX259" fmla="*/ 34148 w 343358"/>
              <a:gd name="connsiteY259" fmla="*/ 157582 h 464286"/>
              <a:gd name="connsiteX260" fmla="*/ 38847 w 343358"/>
              <a:gd name="connsiteY260" fmla="*/ 156015 h 464286"/>
              <a:gd name="connsiteX261" fmla="*/ 43233 w 343358"/>
              <a:gd name="connsiteY261" fmla="*/ 155075 h 464286"/>
              <a:gd name="connsiteX262" fmla="*/ 47619 w 343358"/>
              <a:gd name="connsiteY262" fmla="*/ 155389 h 464286"/>
              <a:gd name="connsiteX263" fmla="*/ 51692 w 343358"/>
              <a:gd name="connsiteY263" fmla="*/ 156955 h 464286"/>
              <a:gd name="connsiteX264" fmla="*/ 67043 w 343358"/>
              <a:gd name="connsiteY264" fmla="*/ 165414 h 464286"/>
              <a:gd name="connsiteX265" fmla="*/ 72368 w 343358"/>
              <a:gd name="connsiteY265" fmla="*/ 166667 h 464286"/>
              <a:gd name="connsiteX266" fmla="*/ 78008 w 343358"/>
              <a:gd name="connsiteY266" fmla="*/ 164474 h 464286"/>
              <a:gd name="connsiteX267" fmla="*/ 80514 w 343358"/>
              <a:gd name="connsiteY267" fmla="*/ 160402 h 464286"/>
              <a:gd name="connsiteX268" fmla="*/ 84900 w 343358"/>
              <a:gd name="connsiteY268" fmla="*/ 145990 h 464286"/>
              <a:gd name="connsiteX269" fmla="*/ 89286 w 343358"/>
              <a:gd name="connsiteY269" fmla="*/ 135965 h 464286"/>
              <a:gd name="connsiteX270" fmla="*/ 91166 w 343358"/>
              <a:gd name="connsiteY270" fmla="*/ 129700 h 464286"/>
              <a:gd name="connsiteX271" fmla="*/ 91166 w 343358"/>
              <a:gd name="connsiteY271" fmla="*/ 125000 h 464286"/>
              <a:gd name="connsiteX272" fmla="*/ 89286 w 343358"/>
              <a:gd name="connsiteY272" fmla="*/ 121241 h 464286"/>
              <a:gd name="connsiteX273" fmla="*/ 88659 w 343358"/>
              <a:gd name="connsiteY273" fmla="*/ 114975 h 464286"/>
              <a:gd name="connsiteX274" fmla="*/ 89286 w 343358"/>
              <a:gd name="connsiteY274" fmla="*/ 106203 h 464286"/>
              <a:gd name="connsiteX275" fmla="*/ 95552 w 343358"/>
              <a:gd name="connsiteY275" fmla="*/ 87719 h 464286"/>
              <a:gd name="connsiteX276" fmla="*/ 99311 w 343358"/>
              <a:gd name="connsiteY276" fmla="*/ 79887 h 464286"/>
              <a:gd name="connsiteX277" fmla="*/ 102757 w 343358"/>
              <a:gd name="connsiteY277" fmla="*/ 74875 h 464286"/>
              <a:gd name="connsiteX278" fmla="*/ 109649 w 343358"/>
              <a:gd name="connsiteY278" fmla="*/ 71742 h 464286"/>
              <a:gd name="connsiteX279" fmla="*/ 113722 w 343358"/>
              <a:gd name="connsiteY279" fmla="*/ 71429 h 464286"/>
              <a:gd name="connsiteX280" fmla="*/ 122494 w 343358"/>
              <a:gd name="connsiteY280" fmla="*/ 71429 h 464286"/>
              <a:gd name="connsiteX281" fmla="*/ 126567 w 343358"/>
              <a:gd name="connsiteY281" fmla="*/ 70802 h 464286"/>
              <a:gd name="connsiteX282" fmla="*/ 130013 w 343358"/>
              <a:gd name="connsiteY282" fmla="*/ 68609 h 464286"/>
              <a:gd name="connsiteX283" fmla="*/ 158208 w 343358"/>
              <a:gd name="connsiteY283" fmla="*/ 43860 h 464286"/>
              <a:gd name="connsiteX284" fmla="*/ 173873 w 343358"/>
              <a:gd name="connsiteY284" fmla="*/ 43233 h 464286"/>
              <a:gd name="connsiteX285" fmla="*/ 180138 w 343358"/>
              <a:gd name="connsiteY285" fmla="*/ 40100 h 464286"/>
              <a:gd name="connsiteX286" fmla="*/ 186404 w 343358"/>
              <a:gd name="connsiteY286" fmla="*/ 35088 h 464286"/>
              <a:gd name="connsiteX287" fmla="*/ 198935 w 343358"/>
              <a:gd name="connsiteY287" fmla="*/ 19737 h 464286"/>
              <a:gd name="connsiteX288" fmla="*/ 208334 w 343358"/>
              <a:gd name="connsiteY288" fmla="*/ 10965 h 464286"/>
              <a:gd name="connsiteX289" fmla="*/ 217106 w 343358"/>
              <a:gd name="connsiteY289" fmla="*/ 5952 h 464286"/>
              <a:gd name="connsiteX290" fmla="*/ 225564 w 343358"/>
              <a:gd name="connsiteY290" fmla="*/ 2820 h 464286"/>
              <a:gd name="connsiteX291" fmla="*/ 234023 w 343358"/>
              <a:gd name="connsiteY291" fmla="*/ 1253 h 464286"/>
              <a:gd name="connsiteX292" fmla="*/ 242795 w 343358"/>
              <a:gd name="connsiteY292" fmla="*/ 627 h 464286"/>
              <a:gd name="connsiteX293" fmla="*/ 260339 w 343358"/>
              <a:gd name="connsiteY293" fmla="*/ 1880 h 464286"/>
              <a:gd name="connsiteX294" fmla="*/ 279449 w 343358"/>
              <a:gd name="connsiteY294" fmla="*/ 0 h 464286"/>
              <a:gd name="connsiteX295" fmla="*/ 288221 w 343358"/>
              <a:gd name="connsiteY295" fmla="*/ 0 h 464286"/>
              <a:gd name="connsiteX296" fmla="*/ 296053 w 343358"/>
              <a:gd name="connsiteY296" fmla="*/ 1880 h 464286"/>
              <a:gd name="connsiteX297" fmla="*/ 300752 w 343358"/>
              <a:gd name="connsiteY297" fmla="*/ 4073 h 464286"/>
              <a:gd name="connsiteX298" fmla="*/ 306078 w 343358"/>
              <a:gd name="connsiteY298" fmla="*/ 8459 h 46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343358" h="464286">
                <a:moveTo>
                  <a:pt x="282269" y="275377"/>
                </a:moveTo>
                <a:lnTo>
                  <a:pt x="285401" y="276630"/>
                </a:lnTo>
                <a:lnTo>
                  <a:pt x="287908" y="278823"/>
                </a:lnTo>
                <a:lnTo>
                  <a:pt x="290727" y="284149"/>
                </a:lnTo>
                <a:lnTo>
                  <a:pt x="284148" y="289161"/>
                </a:lnTo>
                <a:lnTo>
                  <a:pt x="282269" y="290101"/>
                </a:lnTo>
                <a:lnTo>
                  <a:pt x="279762" y="287282"/>
                </a:lnTo>
                <a:lnTo>
                  <a:pt x="277256" y="285715"/>
                </a:lnTo>
                <a:lnTo>
                  <a:pt x="273810" y="285401"/>
                </a:lnTo>
                <a:lnTo>
                  <a:pt x="272557" y="288221"/>
                </a:lnTo>
                <a:lnTo>
                  <a:pt x="273183" y="290101"/>
                </a:lnTo>
                <a:lnTo>
                  <a:pt x="264725" y="289161"/>
                </a:lnTo>
                <a:lnTo>
                  <a:pt x="256893" y="285088"/>
                </a:lnTo>
                <a:lnTo>
                  <a:pt x="250627" y="279763"/>
                </a:lnTo>
                <a:lnTo>
                  <a:pt x="246868" y="275377"/>
                </a:lnTo>
                <a:lnTo>
                  <a:pt x="246868" y="272244"/>
                </a:lnTo>
                <a:lnTo>
                  <a:pt x="258772" y="275377"/>
                </a:lnTo>
                <a:lnTo>
                  <a:pt x="258772" y="269111"/>
                </a:lnTo>
                <a:lnTo>
                  <a:pt x="266291" y="272244"/>
                </a:lnTo>
                <a:lnTo>
                  <a:pt x="282269" y="275377"/>
                </a:lnTo>
                <a:close/>
                <a:moveTo>
                  <a:pt x="314850" y="123121"/>
                </a:moveTo>
                <a:lnTo>
                  <a:pt x="312657" y="128760"/>
                </a:lnTo>
                <a:lnTo>
                  <a:pt x="305765" y="126567"/>
                </a:lnTo>
                <a:lnTo>
                  <a:pt x="290101" y="115602"/>
                </a:lnTo>
                <a:lnTo>
                  <a:pt x="285088" y="109023"/>
                </a:lnTo>
                <a:lnTo>
                  <a:pt x="280076" y="107457"/>
                </a:lnTo>
                <a:lnTo>
                  <a:pt x="275063" y="104010"/>
                </a:lnTo>
                <a:lnTo>
                  <a:pt x="278823" y="98058"/>
                </a:lnTo>
                <a:lnTo>
                  <a:pt x="289788" y="96805"/>
                </a:lnTo>
                <a:lnTo>
                  <a:pt x="299499" y="98371"/>
                </a:lnTo>
                <a:lnTo>
                  <a:pt x="305452" y="99938"/>
                </a:lnTo>
                <a:lnTo>
                  <a:pt x="308585" y="104324"/>
                </a:lnTo>
                <a:lnTo>
                  <a:pt x="309838" y="109649"/>
                </a:lnTo>
                <a:lnTo>
                  <a:pt x="314850" y="123121"/>
                </a:lnTo>
                <a:close/>
                <a:moveTo>
                  <a:pt x="306078" y="8459"/>
                </a:moveTo>
                <a:lnTo>
                  <a:pt x="302945" y="9085"/>
                </a:lnTo>
                <a:lnTo>
                  <a:pt x="299186" y="12531"/>
                </a:lnTo>
                <a:lnTo>
                  <a:pt x="302005" y="15977"/>
                </a:lnTo>
                <a:lnTo>
                  <a:pt x="302632" y="21303"/>
                </a:lnTo>
                <a:lnTo>
                  <a:pt x="302319" y="27256"/>
                </a:lnTo>
                <a:lnTo>
                  <a:pt x="302319" y="33522"/>
                </a:lnTo>
                <a:lnTo>
                  <a:pt x="321429" y="70489"/>
                </a:lnTo>
                <a:lnTo>
                  <a:pt x="328008" y="78008"/>
                </a:lnTo>
                <a:lnTo>
                  <a:pt x="334274" y="78321"/>
                </a:lnTo>
                <a:lnTo>
                  <a:pt x="342106" y="83960"/>
                </a:lnTo>
                <a:lnTo>
                  <a:pt x="343359" y="85840"/>
                </a:lnTo>
                <a:lnTo>
                  <a:pt x="342419" y="89286"/>
                </a:lnTo>
                <a:lnTo>
                  <a:pt x="336780" y="91166"/>
                </a:lnTo>
                <a:lnTo>
                  <a:pt x="334274" y="93359"/>
                </a:lnTo>
                <a:lnTo>
                  <a:pt x="333334" y="99938"/>
                </a:lnTo>
                <a:lnTo>
                  <a:pt x="334900" y="117481"/>
                </a:lnTo>
                <a:lnTo>
                  <a:pt x="334274" y="123121"/>
                </a:lnTo>
                <a:lnTo>
                  <a:pt x="329574" y="125627"/>
                </a:lnTo>
                <a:lnTo>
                  <a:pt x="325189" y="120927"/>
                </a:lnTo>
                <a:lnTo>
                  <a:pt x="319863" y="108083"/>
                </a:lnTo>
                <a:lnTo>
                  <a:pt x="314850" y="102444"/>
                </a:lnTo>
                <a:lnTo>
                  <a:pt x="313910" y="97745"/>
                </a:lnTo>
                <a:lnTo>
                  <a:pt x="322682" y="90226"/>
                </a:lnTo>
                <a:lnTo>
                  <a:pt x="322682" y="87406"/>
                </a:lnTo>
                <a:lnTo>
                  <a:pt x="313910" y="72055"/>
                </a:lnTo>
                <a:lnTo>
                  <a:pt x="313284" y="76441"/>
                </a:lnTo>
                <a:lnTo>
                  <a:pt x="310777" y="78321"/>
                </a:lnTo>
                <a:lnTo>
                  <a:pt x="307331" y="78948"/>
                </a:lnTo>
                <a:lnTo>
                  <a:pt x="302319" y="78321"/>
                </a:lnTo>
                <a:lnTo>
                  <a:pt x="304199" y="82081"/>
                </a:lnTo>
                <a:lnTo>
                  <a:pt x="304825" y="85840"/>
                </a:lnTo>
                <a:lnTo>
                  <a:pt x="304199" y="89599"/>
                </a:lnTo>
                <a:lnTo>
                  <a:pt x="302319" y="93359"/>
                </a:lnTo>
                <a:lnTo>
                  <a:pt x="300126" y="88973"/>
                </a:lnTo>
                <a:lnTo>
                  <a:pt x="296993" y="85840"/>
                </a:lnTo>
                <a:lnTo>
                  <a:pt x="293234" y="84273"/>
                </a:lnTo>
                <a:lnTo>
                  <a:pt x="287908" y="84273"/>
                </a:lnTo>
                <a:lnTo>
                  <a:pt x="295740" y="72995"/>
                </a:lnTo>
                <a:lnTo>
                  <a:pt x="296680" y="70802"/>
                </a:lnTo>
                <a:lnTo>
                  <a:pt x="306392" y="65790"/>
                </a:lnTo>
                <a:lnTo>
                  <a:pt x="308271" y="61717"/>
                </a:lnTo>
                <a:lnTo>
                  <a:pt x="306705" y="54825"/>
                </a:lnTo>
                <a:lnTo>
                  <a:pt x="299499" y="44800"/>
                </a:lnTo>
                <a:lnTo>
                  <a:pt x="296680" y="39474"/>
                </a:lnTo>
                <a:lnTo>
                  <a:pt x="296680" y="26316"/>
                </a:lnTo>
                <a:lnTo>
                  <a:pt x="295113" y="24436"/>
                </a:lnTo>
                <a:lnTo>
                  <a:pt x="290414" y="25376"/>
                </a:lnTo>
                <a:lnTo>
                  <a:pt x="288848" y="28196"/>
                </a:lnTo>
                <a:lnTo>
                  <a:pt x="288534" y="31642"/>
                </a:lnTo>
                <a:lnTo>
                  <a:pt x="286341" y="34774"/>
                </a:lnTo>
                <a:lnTo>
                  <a:pt x="271617" y="44487"/>
                </a:lnTo>
                <a:lnTo>
                  <a:pt x="267544" y="48559"/>
                </a:lnTo>
                <a:lnTo>
                  <a:pt x="257206" y="61404"/>
                </a:lnTo>
                <a:lnTo>
                  <a:pt x="250940" y="67043"/>
                </a:lnTo>
                <a:lnTo>
                  <a:pt x="245614" y="69549"/>
                </a:lnTo>
                <a:lnTo>
                  <a:pt x="241855" y="72368"/>
                </a:lnTo>
                <a:lnTo>
                  <a:pt x="229637" y="90226"/>
                </a:lnTo>
                <a:lnTo>
                  <a:pt x="229637" y="94298"/>
                </a:lnTo>
                <a:lnTo>
                  <a:pt x="230890" y="111216"/>
                </a:lnTo>
                <a:lnTo>
                  <a:pt x="227757" y="114035"/>
                </a:lnTo>
                <a:lnTo>
                  <a:pt x="228071" y="120927"/>
                </a:lnTo>
                <a:lnTo>
                  <a:pt x="229637" y="127820"/>
                </a:lnTo>
                <a:lnTo>
                  <a:pt x="229637" y="131892"/>
                </a:lnTo>
                <a:lnTo>
                  <a:pt x="232456" y="132832"/>
                </a:lnTo>
                <a:lnTo>
                  <a:pt x="232143" y="135025"/>
                </a:lnTo>
                <a:lnTo>
                  <a:pt x="235276" y="135025"/>
                </a:lnTo>
                <a:lnTo>
                  <a:pt x="236842" y="130640"/>
                </a:lnTo>
                <a:lnTo>
                  <a:pt x="237469" y="125314"/>
                </a:lnTo>
                <a:lnTo>
                  <a:pt x="239349" y="121554"/>
                </a:lnTo>
                <a:lnTo>
                  <a:pt x="244048" y="119988"/>
                </a:lnTo>
                <a:lnTo>
                  <a:pt x="244048" y="117481"/>
                </a:lnTo>
                <a:lnTo>
                  <a:pt x="241229" y="117481"/>
                </a:lnTo>
                <a:lnTo>
                  <a:pt x="241229" y="114035"/>
                </a:lnTo>
                <a:lnTo>
                  <a:pt x="248434" y="116542"/>
                </a:lnTo>
                <a:lnTo>
                  <a:pt x="247494" y="122494"/>
                </a:lnTo>
                <a:lnTo>
                  <a:pt x="243735" y="129700"/>
                </a:lnTo>
                <a:lnTo>
                  <a:pt x="241229" y="136278"/>
                </a:lnTo>
                <a:lnTo>
                  <a:pt x="243421" y="144111"/>
                </a:lnTo>
                <a:lnTo>
                  <a:pt x="248434" y="149750"/>
                </a:lnTo>
                <a:lnTo>
                  <a:pt x="269424" y="163534"/>
                </a:lnTo>
                <a:lnTo>
                  <a:pt x="271617" y="166980"/>
                </a:lnTo>
                <a:lnTo>
                  <a:pt x="267231" y="176066"/>
                </a:lnTo>
                <a:lnTo>
                  <a:pt x="267544" y="180451"/>
                </a:lnTo>
                <a:lnTo>
                  <a:pt x="269424" y="183898"/>
                </a:lnTo>
                <a:lnTo>
                  <a:pt x="271617" y="185464"/>
                </a:lnTo>
                <a:lnTo>
                  <a:pt x="277883" y="187657"/>
                </a:lnTo>
                <a:lnTo>
                  <a:pt x="285715" y="192983"/>
                </a:lnTo>
                <a:lnTo>
                  <a:pt x="289474" y="198935"/>
                </a:lnTo>
                <a:lnTo>
                  <a:pt x="284775" y="203634"/>
                </a:lnTo>
                <a:lnTo>
                  <a:pt x="287908" y="206767"/>
                </a:lnTo>
                <a:lnTo>
                  <a:pt x="284775" y="209587"/>
                </a:lnTo>
                <a:lnTo>
                  <a:pt x="279762" y="203634"/>
                </a:lnTo>
                <a:lnTo>
                  <a:pt x="276630" y="207394"/>
                </a:lnTo>
                <a:lnTo>
                  <a:pt x="273810" y="214913"/>
                </a:lnTo>
                <a:lnTo>
                  <a:pt x="268797" y="218672"/>
                </a:lnTo>
                <a:lnTo>
                  <a:pt x="262532" y="216479"/>
                </a:lnTo>
                <a:lnTo>
                  <a:pt x="258146" y="211467"/>
                </a:lnTo>
                <a:lnTo>
                  <a:pt x="252507" y="200815"/>
                </a:lnTo>
                <a:lnTo>
                  <a:pt x="234023" y="179825"/>
                </a:lnTo>
                <a:lnTo>
                  <a:pt x="221178" y="171680"/>
                </a:lnTo>
                <a:lnTo>
                  <a:pt x="208960" y="173559"/>
                </a:lnTo>
                <a:lnTo>
                  <a:pt x="211153" y="176066"/>
                </a:lnTo>
                <a:lnTo>
                  <a:pt x="213346" y="180765"/>
                </a:lnTo>
                <a:lnTo>
                  <a:pt x="206141" y="179825"/>
                </a:lnTo>
                <a:lnTo>
                  <a:pt x="208334" y="185777"/>
                </a:lnTo>
                <a:lnTo>
                  <a:pt x="214913" y="192983"/>
                </a:lnTo>
                <a:lnTo>
                  <a:pt x="217732" y="197682"/>
                </a:lnTo>
                <a:lnTo>
                  <a:pt x="225878" y="196116"/>
                </a:lnTo>
                <a:lnTo>
                  <a:pt x="230264" y="203008"/>
                </a:lnTo>
                <a:lnTo>
                  <a:pt x="231830" y="213346"/>
                </a:lnTo>
                <a:lnTo>
                  <a:pt x="232143" y="223058"/>
                </a:lnTo>
                <a:lnTo>
                  <a:pt x="233396" y="226504"/>
                </a:lnTo>
                <a:lnTo>
                  <a:pt x="236529" y="231204"/>
                </a:lnTo>
                <a:lnTo>
                  <a:pt x="239975" y="234963"/>
                </a:lnTo>
                <a:lnTo>
                  <a:pt x="245301" y="238723"/>
                </a:lnTo>
                <a:lnTo>
                  <a:pt x="245614" y="242482"/>
                </a:lnTo>
                <a:lnTo>
                  <a:pt x="243108" y="244988"/>
                </a:lnTo>
                <a:lnTo>
                  <a:pt x="238096" y="242482"/>
                </a:lnTo>
                <a:lnTo>
                  <a:pt x="235276" y="242482"/>
                </a:lnTo>
                <a:lnTo>
                  <a:pt x="233710" y="245301"/>
                </a:lnTo>
                <a:lnTo>
                  <a:pt x="229637" y="257206"/>
                </a:lnTo>
                <a:lnTo>
                  <a:pt x="219925" y="252820"/>
                </a:lnTo>
                <a:lnTo>
                  <a:pt x="219925" y="255013"/>
                </a:lnTo>
                <a:lnTo>
                  <a:pt x="223998" y="258146"/>
                </a:lnTo>
                <a:lnTo>
                  <a:pt x="232143" y="263472"/>
                </a:lnTo>
                <a:lnTo>
                  <a:pt x="229637" y="270051"/>
                </a:lnTo>
                <a:lnTo>
                  <a:pt x="231203" y="275063"/>
                </a:lnTo>
                <a:lnTo>
                  <a:pt x="234963" y="279449"/>
                </a:lnTo>
                <a:lnTo>
                  <a:pt x="238096" y="284149"/>
                </a:lnTo>
                <a:lnTo>
                  <a:pt x="226817" y="281016"/>
                </a:lnTo>
                <a:lnTo>
                  <a:pt x="222432" y="281955"/>
                </a:lnTo>
                <a:lnTo>
                  <a:pt x="223685" y="284462"/>
                </a:lnTo>
                <a:lnTo>
                  <a:pt x="229324" y="287282"/>
                </a:lnTo>
                <a:lnTo>
                  <a:pt x="231517" y="290728"/>
                </a:lnTo>
                <a:lnTo>
                  <a:pt x="233710" y="302632"/>
                </a:lnTo>
                <a:lnTo>
                  <a:pt x="236842" y="306392"/>
                </a:lnTo>
                <a:lnTo>
                  <a:pt x="239036" y="311404"/>
                </a:lnTo>
                <a:lnTo>
                  <a:pt x="237156" y="315477"/>
                </a:lnTo>
                <a:lnTo>
                  <a:pt x="232143" y="320176"/>
                </a:lnTo>
                <a:lnTo>
                  <a:pt x="231830" y="323936"/>
                </a:lnTo>
                <a:lnTo>
                  <a:pt x="233396" y="341793"/>
                </a:lnTo>
                <a:lnTo>
                  <a:pt x="236216" y="349625"/>
                </a:lnTo>
                <a:lnTo>
                  <a:pt x="248434" y="372495"/>
                </a:lnTo>
                <a:lnTo>
                  <a:pt x="252193" y="377194"/>
                </a:lnTo>
                <a:lnTo>
                  <a:pt x="264411" y="385652"/>
                </a:lnTo>
                <a:lnTo>
                  <a:pt x="264411" y="388472"/>
                </a:lnTo>
                <a:lnTo>
                  <a:pt x="263158" y="397557"/>
                </a:lnTo>
                <a:lnTo>
                  <a:pt x="255640" y="403510"/>
                </a:lnTo>
                <a:lnTo>
                  <a:pt x="255640" y="410715"/>
                </a:lnTo>
                <a:lnTo>
                  <a:pt x="257519" y="416981"/>
                </a:lnTo>
                <a:lnTo>
                  <a:pt x="261905" y="421994"/>
                </a:lnTo>
                <a:lnTo>
                  <a:pt x="267544" y="424186"/>
                </a:lnTo>
                <a:lnTo>
                  <a:pt x="267544" y="427319"/>
                </a:lnTo>
                <a:lnTo>
                  <a:pt x="260652" y="430139"/>
                </a:lnTo>
                <a:lnTo>
                  <a:pt x="253760" y="429826"/>
                </a:lnTo>
                <a:lnTo>
                  <a:pt x="247807" y="426693"/>
                </a:lnTo>
                <a:lnTo>
                  <a:pt x="244048" y="421367"/>
                </a:lnTo>
                <a:lnTo>
                  <a:pt x="238096" y="424186"/>
                </a:lnTo>
                <a:lnTo>
                  <a:pt x="234649" y="411029"/>
                </a:lnTo>
                <a:lnTo>
                  <a:pt x="237156" y="379387"/>
                </a:lnTo>
                <a:lnTo>
                  <a:pt x="232143" y="364662"/>
                </a:lnTo>
                <a:lnTo>
                  <a:pt x="235276" y="364662"/>
                </a:lnTo>
                <a:lnTo>
                  <a:pt x="225878" y="338973"/>
                </a:lnTo>
                <a:lnTo>
                  <a:pt x="221805" y="320176"/>
                </a:lnTo>
                <a:lnTo>
                  <a:pt x="217732" y="315163"/>
                </a:lnTo>
                <a:lnTo>
                  <a:pt x="212093" y="322682"/>
                </a:lnTo>
                <a:lnTo>
                  <a:pt x="217419" y="333021"/>
                </a:lnTo>
                <a:lnTo>
                  <a:pt x="219925" y="336154"/>
                </a:lnTo>
                <a:lnTo>
                  <a:pt x="217732" y="348372"/>
                </a:lnTo>
                <a:lnTo>
                  <a:pt x="219925" y="352758"/>
                </a:lnTo>
                <a:lnTo>
                  <a:pt x="229950" y="362156"/>
                </a:lnTo>
                <a:lnTo>
                  <a:pt x="232143" y="369049"/>
                </a:lnTo>
                <a:lnTo>
                  <a:pt x="230890" y="381580"/>
                </a:lnTo>
                <a:lnTo>
                  <a:pt x="227131" y="394111"/>
                </a:lnTo>
                <a:lnTo>
                  <a:pt x="219925" y="405389"/>
                </a:lnTo>
                <a:lnTo>
                  <a:pt x="208960" y="415414"/>
                </a:lnTo>
                <a:lnTo>
                  <a:pt x="200815" y="416667"/>
                </a:lnTo>
                <a:lnTo>
                  <a:pt x="196116" y="430765"/>
                </a:lnTo>
                <a:lnTo>
                  <a:pt x="198309" y="445490"/>
                </a:lnTo>
                <a:lnTo>
                  <a:pt x="212093" y="447996"/>
                </a:lnTo>
                <a:lnTo>
                  <a:pt x="213973" y="443923"/>
                </a:lnTo>
                <a:lnTo>
                  <a:pt x="220238" y="435465"/>
                </a:lnTo>
                <a:lnTo>
                  <a:pt x="226504" y="428259"/>
                </a:lnTo>
                <a:lnTo>
                  <a:pt x="229637" y="428886"/>
                </a:lnTo>
                <a:lnTo>
                  <a:pt x="228071" y="435151"/>
                </a:lnTo>
                <a:lnTo>
                  <a:pt x="224938" y="440477"/>
                </a:lnTo>
                <a:lnTo>
                  <a:pt x="224624" y="446429"/>
                </a:lnTo>
                <a:lnTo>
                  <a:pt x="229637" y="453948"/>
                </a:lnTo>
                <a:lnTo>
                  <a:pt x="229324" y="463347"/>
                </a:lnTo>
                <a:lnTo>
                  <a:pt x="220238" y="464287"/>
                </a:lnTo>
                <a:lnTo>
                  <a:pt x="214913" y="463973"/>
                </a:lnTo>
                <a:lnTo>
                  <a:pt x="199562" y="461780"/>
                </a:lnTo>
                <a:lnTo>
                  <a:pt x="191103" y="459274"/>
                </a:lnTo>
                <a:lnTo>
                  <a:pt x="184524" y="455202"/>
                </a:lnTo>
                <a:lnTo>
                  <a:pt x="179198" y="449875"/>
                </a:lnTo>
                <a:lnTo>
                  <a:pt x="173873" y="440477"/>
                </a:lnTo>
                <a:lnTo>
                  <a:pt x="170740" y="426693"/>
                </a:lnTo>
                <a:lnTo>
                  <a:pt x="168233" y="420740"/>
                </a:lnTo>
                <a:lnTo>
                  <a:pt x="163847" y="415728"/>
                </a:lnTo>
                <a:lnTo>
                  <a:pt x="156642" y="411655"/>
                </a:lnTo>
                <a:lnTo>
                  <a:pt x="130013" y="403510"/>
                </a:lnTo>
                <a:lnTo>
                  <a:pt x="102130" y="399124"/>
                </a:lnTo>
                <a:lnTo>
                  <a:pt x="96178" y="396304"/>
                </a:lnTo>
                <a:lnTo>
                  <a:pt x="90539" y="391292"/>
                </a:lnTo>
                <a:lnTo>
                  <a:pt x="86153" y="381893"/>
                </a:lnTo>
                <a:lnTo>
                  <a:pt x="83647" y="374687"/>
                </a:lnTo>
                <a:lnTo>
                  <a:pt x="75501" y="357144"/>
                </a:lnTo>
                <a:lnTo>
                  <a:pt x="66103" y="327382"/>
                </a:lnTo>
                <a:lnTo>
                  <a:pt x="61717" y="317357"/>
                </a:lnTo>
                <a:lnTo>
                  <a:pt x="54198" y="308271"/>
                </a:lnTo>
                <a:lnTo>
                  <a:pt x="47932" y="302632"/>
                </a:lnTo>
                <a:lnTo>
                  <a:pt x="23183" y="292607"/>
                </a:lnTo>
                <a:lnTo>
                  <a:pt x="17857" y="253760"/>
                </a:lnTo>
                <a:lnTo>
                  <a:pt x="12531" y="241855"/>
                </a:lnTo>
                <a:lnTo>
                  <a:pt x="7205" y="239662"/>
                </a:lnTo>
                <a:lnTo>
                  <a:pt x="1566" y="210840"/>
                </a:lnTo>
                <a:lnTo>
                  <a:pt x="0" y="192043"/>
                </a:lnTo>
                <a:lnTo>
                  <a:pt x="940" y="176379"/>
                </a:lnTo>
                <a:lnTo>
                  <a:pt x="2819" y="167294"/>
                </a:lnTo>
                <a:lnTo>
                  <a:pt x="5012" y="163221"/>
                </a:lnTo>
                <a:lnTo>
                  <a:pt x="7832" y="161028"/>
                </a:lnTo>
                <a:lnTo>
                  <a:pt x="10965" y="160715"/>
                </a:lnTo>
                <a:lnTo>
                  <a:pt x="20363" y="162594"/>
                </a:lnTo>
                <a:lnTo>
                  <a:pt x="26316" y="161654"/>
                </a:lnTo>
                <a:lnTo>
                  <a:pt x="34148" y="157582"/>
                </a:lnTo>
                <a:lnTo>
                  <a:pt x="38847" y="156015"/>
                </a:lnTo>
                <a:lnTo>
                  <a:pt x="43233" y="155075"/>
                </a:lnTo>
                <a:lnTo>
                  <a:pt x="47619" y="155389"/>
                </a:lnTo>
                <a:lnTo>
                  <a:pt x="51692" y="156955"/>
                </a:lnTo>
                <a:lnTo>
                  <a:pt x="67043" y="165414"/>
                </a:lnTo>
                <a:lnTo>
                  <a:pt x="72368" y="166667"/>
                </a:lnTo>
                <a:lnTo>
                  <a:pt x="78008" y="164474"/>
                </a:lnTo>
                <a:lnTo>
                  <a:pt x="80514" y="160402"/>
                </a:lnTo>
                <a:lnTo>
                  <a:pt x="84900" y="145990"/>
                </a:lnTo>
                <a:lnTo>
                  <a:pt x="89286" y="135965"/>
                </a:lnTo>
                <a:lnTo>
                  <a:pt x="91166" y="129700"/>
                </a:lnTo>
                <a:lnTo>
                  <a:pt x="91166" y="125000"/>
                </a:lnTo>
                <a:lnTo>
                  <a:pt x="89286" y="121241"/>
                </a:lnTo>
                <a:lnTo>
                  <a:pt x="88659" y="114975"/>
                </a:lnTo>
                <a:lnTo>
                  <a:pt x="89286" y="106203"/>
                </a:lnTo>
                <a:lnTo>
                  <a:pt x="95552" y="87719"/>
                </a:lnTo>
                <a:lnTo>
                  <a:pt x="99311" y="79887"/>
                </a:lnTo>
                <a:lnTo>
                  <a:pt x="102757" y="74875"/>
                </a:lnTo>
                <a:lnTo>
                  <a:pt x="109649" y="71742"/>
                </a:lnTo>
                <a:lnTo>
                  <a:pt x="113722" y="71429"/>
                </a:lnTo>
                <a:lnTo>
                  <a:pt x="122494" y="71429"/>
                </a:lnTo>
                <a:lnTo>
                  <a:pt x="126567" y="70802"/>
                </a:lnTo>
                <a:lnTo>
                  <a:pt x="130013" y="68609"/>
                </a:lnTo>
                <a:lnTo>
                  <a:pt x="158208" y="43860"/>
                </a:lnTo>
                <a:lnTo>
                  <a:pt x="173873" y="43233"/>
                </a:lnTo>
                <a:lnTo>
                  <a:pt x="180138" y="40100"/>
                </a:lnTo>
                <a:lnTo>
                  <a:pt x="186404" y="35088"/>
                </a:lnTo>
                <a:lnTo>
                  <a:pt x="198935" y="19737"/>
                </a:lnTo>
                <a:lnTo>
                  <a:pt x="208334" y="10965"/>
                </a:lnTo>
                <a:lnTo>
                  <a:pt x="217106" y="5952"/>
                </a:lnTo>
                <a:lnTo>
                  <a:pt x="225564" y="2820"/>
                </a:lnTo>
                <a:lnTo>
                  <a:pt x="234023" y="1253"/>
                </a:lnTo>
                <a:lnTo>
                  <a:pt x="242795" y="627"/>
                </a:lnTo>
                <a:lnTo>
                  <a:pt x="260339" y="1880"/>
                </a:lnTo>
                <a:lnTo>
                  <a:pt x="279449" y="0"/>
                </a:lnTo>
                <a:lnTo>
                  <a:pt x="288221" y="0"/>
                </a:lnTo>
                <a:lnTo>
                  <a:pt x="296053" y="1880"/>
                </a:lnTo>
                <a:lnTo>
                  <a:pt x="300752" y="4073"/>
                </a:lnTo>
                <a:lnTo>
                  <a:pt x="306078" y="8459"/>
                </a:lnTo>
                <a:close/>
              </a:path>
            </a:pathLst>
          </a:custGeom>
          <a:solidFill>
            <a:srgbClr val="D9A41F"/>
          </a:solidFill>
          <a:ln w="12700" cap="rnd">
            <a:solidFill>
              <a:schemeClr val="bg1"/>
            </a:solidFill>
            <a:prstDash val="solid"/>
            <a:round/>
          </a:ln>
        </p:spPr>
        <p:txBody>
          <a:bodyPr rtlCol="0" anchor="ctr"/>
          <a:lstStyle/>
          <a:p>
            <a:endParaRPr lang="vi-VN"/>
          </a:p>
        </p:txBody>
      </p:sp>
      <p:sp>
        <p:nvSpPr>
          <p:cNvPr id="38" name="Freeform: Shape 37">
            <a:extLst>
              <a:ext uri="{FF2B5EF4-FFF2-40B4-BE49-F238E27FC236}">
                <a16:creationId xmlns:a16="http://schemas.microsoft.com/office/drawing/2014/main" id="{272A0EBD-C07F-F782-B1B4-9F3B23EB2022}"/>
              </a:ext>
            </a:extLst>
          </p:cNvPr>
          <p:cNvSpPr/>
          <p:nvPr/>
        </p:nvSpPr>
        <p:spPr>
          <a:xfrm>
            <a:off x="2631522" y="5176577"/>
            <a:ext cx="611843" cy="477757"/>
          </a:xfrm>
          <a:custGeom>
            <a:avLst/>
            <a:gdLst>
              <a:gd name="connsiteX0" fmla="*/ 611843 w 611843"/>
              <a:gd name="connsiteY0" fmla="*/ 52945 h 477757"/>
              <a:gd name="connsiteX1" fmla="*/ 605264 w 611843"/>
              <a:gd name="connsiteY1" fmla="*/ 59524 h 477757"/>
              <a:gd name="connsiteX2" fmla="*/ 601505 w 611843"/>
              <a:gd name="connsiteY2" fmla="*/ 64223 h 477757"/>
              <a:gd name="connsiteX3" fmla="*/ 598059 w 611843"/>
              <a:gd name="connsiteY3" fmla="*/ 70802 h 477757"/>
              <a:gd name="connsiteX4" fmla="*/ 596492 w 611843"/>
              <a:gd name="connsiteY4" fmla="*/ 78321 h 477757"/>
              <a:gd name="connsiteX5" fmla="*/ 597432 w 611843"/>
              <a:gd name="connsiteY5" fmla="*/ 87093 h 477757"/>
              <a:gd name="connsiteX6" fmla="*/ 599625 w 611843"/>
              <a:gd name="connsiteY6" fmla="*/ 94612 h 477757"/>
              <a:gd name="connsiteX7" fmla="*/ 600565 w 611843"/>
              <a:gd name="connsiteY7" fmla="*/ 104324 h 477757"/>
              <a:gd name="connsiteX8" fmla="*/ 595552 w 611843"/>
              <a:gd name="connsiteY8" fmla="*/ 143484 h 477757"/>
              <a:gd name="connsiteX9" fmla="*/ 577069 w 611843"/>
              <a:gd name="connsiteY9" fmla="*/ 201755 h 477757"/>
              <a:gd name="connsiteX10" fmla="*/ 578009 w 611843"/>
              <a:gd name="connsiteY10" fmla="*/ 214913 h 477757"/>
              <a:gd name="connsiteX11" fmla="*/ 581455 w 611843"/>
              <a:gd name="connsiteY11" fmla="*/ 222745 h 477757"/>
              <a:gd name="connsiteX12" fmla="*/ 585528 w 611843"/>
              <a:gd name="connsiteY12" fmla="*/ 228071 h 477757"/>
              <a:gd name="connsiteX13" fmla="*/ 593046 w 611843"/>
              <a:gd name="connsiteY13" fmla="*/ 235590 h 477757"/>
              <a:gd name="connsiteX14" fmla="*/ 595552 w 611843"/>
              <a:gd name="connsiteY14" fmla="*/ 239349 h 477757"/>
              <a:gd name="connsiteX15" fmla="*/ 597119 w 611843"/>
              <a:gd name="connsiteY15" fmla="*/ 243735 h 477757"/>
              <a:gd name="connsiteX16" fmla="*/ 596492 w 611843"/>
              <a:gd name="connsiteY16" fmla="*/ 250314 h 477757"/>
              <a:gd name="connsiteX17" fmla="*/ 593360 w 611843"/>
              <a:gd name="connsiteY17" fmla="*/ 258772 h 477757"/>
              <a:gd name="connsiteX18" fmla="*/ 584274 w 611843"/>
              <a:gd name="connsiteY18" fmla="*/ 270991 h 477757"/>
              <a:gd name="connsiteX19" fmla="*/ 569237 w 611843"/>
              <a:gd name="connsiteY19" fmla="*/ 283835 h 477757"/>
              <a:gd name="connsiteX20" fmla="*/ 565477 w 611843"/>
              <a:gd name="connsiteY20" fmla="*/ 288221 h 477757"/>
              <a:gd name="connsiteX21" fmla="*/ 564224 w 611843"/>
              <a:gd name="connsiteY21" fmla="*/ 294487 h 477757"/>
              <a:gd name="connsiteX22" fmla="*/ 564224 w 611843"/>
              <a:gd name="connsiteY22" fmla="*/ 299499 h 477757"/>
              <a:gd name="connsiteX23" fmla="*/ 569550 w 611843"/>
              <a:gd name="connsiteY23" fmla="*/ 321116 h 477757"/>
              <a:gd name="connsiteX24" fmla="*/ 565790 w 611843"/>
              <a:gd name="connsiteY24" fmla="*/ 327068 h 477757"/>
              <a:gd name="connsiteX25" fmla="*/ 560778 w 611843"/>
              <a:gd name="connsiteY25" fmla="*/ 339913 h 477757"/>
              <a:gd name="connsiteX26" fmla="*/ 557332 w 611843"/>
              <a:gd name="connsiteY26" fmla="*/ 344925 h 477757"/>
              <a:gd name="connsiteX27" fmla="*/ 552633 w 611843"/>
              <a:gd name="connsiteY27" fmla="*/ 346805 h 477757"/>
              <a:gd name="connsiteX28" fmla="*/ 545740 w 611843"/>
              <a:gd name="connsiteY28" fmla="*/ 344299 h 477757"/>
              <a:gd name="connsiteX29" fmla="*/ 533522 w 611843"/>
              <a:gd name="connsiteY29" fmla="*/ 338033 h 477757"/>
              <a:gd name="connsiteX30" fmla="*/ 524437 w 611843"/>
              <a:gd name="connsiteY30" fmla="*/ 337093 h 477757"/>
              <a:gd name="connsiteX31" fmla="*/ 470239 w 611843"/>
              <a:gd name="connsiteY31" fmla="*/ 338660 h 477757"/>
              <a:gd name="connsiteX32" fmla="*/ 461467 w 611843"/>
              <a:gd name="connsiteY32" fmla="*/ 340540 h 477757"/>
              <a:gd name="connsiteX33" fmla="*/ 451129 w 611843"/>
              <a:gd name="connsiteY33" fmla="*/ 345552 h 477757"/>
              <a:gd name="connsiteX34" fmla="*/ 445176 w 611843"/>
              <a:gd name="connsiteY34" fmla="*/ 351191 h 477757"/>
              <a:gd name="connsiteX35" fmla="*/ 441730 w 611843"/>
              <a:gd name="connsiteY35" fmla="*/ 356517 h 477757"/>
              <a:gd name="connsiteX36" fmla="*/ 439851 w 611843"/>
              <a:gd name="connsiteY36" fmla="*/ 363409 h 477757"/>
              <a:gd name="connsiteX37" fmla="*/ 439537 w 611843"/>
              <a:gd name="connsiteY37" fmla="*/ 371241 h 477757"/>
              <a:gd name="connsiteX38" fmla="*/ 440164 w 611843"/>
              <a:gd name="connsiteY38" fmla="*/ 378760 h 477757"/>
              <a:gd name="connsiteX39" fmla="*/ 442670 w 611843"/>
              <a:gd name="connsiteY39" fmla="*/ 385652 h 477757"/>
              <a:gd name="connsiteX40" fmla="*/ 448936 w 611843"/>
              <a:gd name="connsiteY40" fmla="*/ 396931 h 477757"/>
              <a:gd name="connsiteX41" fmla="*/ 449875 w 611843"/>
              <a:gd name="connsiteY41" fmla="*/ 401317 h 477757"/>
              <a:gd name="connsiteX42" fmla="*/ 448622 w 611843"/>
              <a:gd name="connsiteY42" fmla="*/ 406016 h 477757"/>
              <a:gd name="connsiteX43" fmla="*/ 444236 w 611843"/>
              <a:gd name="connsiteY43" fmla="*/ 411342 h 477757"/>
              <a:gd name="connsiteX44" fmla="*/ 435778 w 611843"/>
              <a:gd name="connsiteY44" fmla="*/ 418547 h 477757"/>
              <a:gd name="connsiteX45" fmla="*/ 425126 w 611843"/>
              <a:gd name="connsiteY45" fmla="*/ 426066 h 477757"/>
              <a:gd name="connsiteX46" fmla="*/ 412595 w 611843"/>
              <a:gd name="connsiteY46" fmla="*/ 432958 h 477757"/>
              <a:gd name="connsiteX47" fmla="*/ 399437 w 611843"/>
              <a:gd name="connsiteY47" fmla="*/ 437971 h 477757"/>
              <a:gd name="connsiteX48" fmla="*/ 381266 w 611843"/>
              <a:gd name="connsiteY48" fmla="*/ 440791 h 477757"/>
              <a:gd name="connsiteX49" fmla="*/ 370928 w 611843"/>
              <a:gd name="connsiteY49" fmla="*/ 443923 h 477757"/>
              <a:gd name="connsiteX50" fmla="*/ 362156 w 611843"/>
              <a:gd name="connsiteY50" fmla="*/ 448936 h 477757"/>
              <a:gd name="connsiteX51" fmla="*/ 356204 w 611843"/>
              <a:gd name="connsiteY51" fmla="*/ 455515 h 477757"/>
              <a:gd name="connsiteX52" fmla="*/ 345239 w 611843"/>
              <a:gd name="connsiteY52" fmla="*/ 471179 h 477757"/>
              <a:gd name="connsiteX53" fmla="*/ 339286 w 611843"/>
              <a:gd name="connsiteY53" fmla="*/ 475878 h 477757"/>
              <a:gd name="connsiteX54" fmla="*/ 333960 w 611843"/>
              <a:gd name="connsiteY54" fmla="*/ 477758 h 477757"/>
              <a:gd name="connsiteX55" fmla="*/ 330201 w 611843"/>
              <a:gd name="connsiteY55" fmla="*/ 476818 h 477757"/>
              <a:gd name="connsiteX56" fmla="*/ 328321 w 611843"/>
              <a:gd name="connsiteY56" fmla="*/ 474312 h 477757"/>
              <a:gd name="connsiteX57" fmla="*/ 329575 w 611843"/>
              <a:gd name="connsiteY57" fmla="*/ 460214 h 477757"/>
              <a:gd name="connsiteX58" fmla="*/ 329261 w 611843"/>
              <a:gd name="connsiteY58" fmla="*/ 453948 h 477757"/>
              <a:gd name="connsiteX59" fmla="*/ 328321 w 611843"/>
              <a:gd name="connsiteY59" fmla="*/ 448309 h 477757"/>
              <a:gd name="connsiteX60" fmla="*/ 325502 w 611843"/>
              <a:gd name="connsiteY60" fmla="*/ 442983 h 477757"/>
              <a:gd name="connsiteX61" fmla="*/ 319549 w 611843"/>
              <a:gd name="connsiteY61" fmla="*/ 438284 h 477757"/>
              <a:gd name="connsiteX62" fmla="*/ 310464 w 611843"/>
              <a:gd name="connsiteY62" fmla="*/ 435151 h 477757"/>
              <a:gd name="connsiteX63" fmla="*/ 202381 w 611843"/>
              <a:gd name="connsiteY63" fmla="*/ 429199 h 477757"/>
              <a:gd name="connsiteX64" fmla="*/ 189850 w 611843"/>
              <a:gd name="connsiteY64" fmla="*/ 427319 h 477757"/>
              <a:gd name="connsiteX65" fmla="*/ 174812 w 611843"/>
              <a:gd name="connsiteY65" fmla="*/ 423560 h 477757"/>
              <a:gd name="connsiteX66" fmla="*/ 160088 w 611843"/>
              <a:gd name="connsiteY66" fmla="*/ 416354 h 477757"/>
              <a:gd name="connsiteX67" fmla="*/ 140038 w 611843"/>
              <a:gd name="connsiteY67" fmla="*/ 409149 h 477757"/>
              <a:gd name="connsiteX68" fmla="*/ 104950 w 611843"/>
              <a:gd name="connsiteY68" fmla="*/ 391292 h 477757"/>
              <a:gd name="connsiteX69" fmla="*/ 86466 w 611843"/>
              <a:gd name="connsiteY69" fmla="*/ 389099 h 477757"/>
              <a:gd name="connsiteX70" fmla="*/ 79887 w 611843"/>
              <a:gd name="connsiteY70" fmla="*/ 389412 h 477757"/>
              <a:gd name="connsiteX71" fmla="*/ 74875 w 611843"/>
              <a:gd name="connsiteY71" fmla="*/ 387846 h 477757"/>
              <a:gd name="connsiteX72" fmla="*/ 71742 w 611843"/>
              <a:gd name="connsiteY72" fmla="*/ 385026 h 477757"/>
              <a:gd name="connsiteX73" fmla="*/ 69549 w 611843"/>
              <a:gd name="connsiteY73" fmla="*/ 379073 h 477757"/>
              <a:gd name="connsiteX74" fmla="*/ 69236 w 611843"/>
              <a:gd name="connsiteY74" fmla="*/ 374374 h 477757"/>
              <a:gd name="connsiteX75" fmla="*/ 70176 w 611843"/>
              <a:gd name="connsiteY75" fmla="*/ 370928 h 477757"/>
              <a:gd name="connsiteX76" fmla="*/ 76128 w 611843"/>
              <a:gd name="connsiteY76" fmla="*/ 364662 h 477757"/>
              <a:gd name="connsiteX77" fmla="*/ 77694 w 611843"/>
              <a:gd name="connsiteY77" fmla="*/ 360590 h 477757"/>
              <a:gd name="connsiteX78" fmla="*/ 75815 w 611843"/>
              <a:gd name="connsiteY78" fmla="*/ 356517 h 477757"/>
              <a:gd name="connsiteX79" fmla="*/ 71742 w 611843"/>
              <a:gd name="connsiteY79" fmla="*/ 353071 h 477757"/>
              <a:gd name="connsiteX80" fmla="*/ 62657 w 611843"/>
              <a:gd name="connsiteY80" fmla="*/ 349938 h 477757"/>
              <a:gd name="connsiteX81" fmla="*/ 54825 w 611843"/>
              <a:gd name="connsiteY81" fmla="*/ 348058 h 477757"/>
              <a:gd name="connsiteX82" fmla="*/ 50125 w 611843"/>
              <a:gd name="connsiteY82" fmla="*/ 346492 h 477757"/>
              <a:gd name="connsiteX83" fmla="*/ 47306 w 611843"/>
              <a:gd name="connsiteY83" fmla="*/ 343046 h 477757"/>
              <a:gd name="connsiteX84" fmla="*/ 46993 w 611843"/>
              <a:gd name="connsiteY84" fmla="*/ 339600 h 477757"/>
              <a:gd name="connsiteX85" fmla="*/ 47306 w 611843"/>
              <a:gd name="connsiteY85" fmla="*/ 328635 h 477757"/>
              <a:gd name="connsiteX86" fmla="*/ 45739 w 611843"/>
              <a:gd name="connsiteY86" fmla="*/ 324562 h 477757"/>
              <a:gd name="connsiteX87" fmla="*/ 40100 w 611843"/>
              <a:gd name="connsiteY87" fmla="*/ 322682 h 477757"/>
              <a:gd name="connsiteX88" fmla="*/ 28196 w 611843"/>
              <a:gd name="connsiteY88" fmla="*/ 322996 h 477757"/>
              <a:gd name="connsiteX89" fmla="*/ 11905 w 611843"/>
              <a:gd name="connsiteY89" fmla="*/ 320176 h 477757"/>
              <a:gd name="connsiteX90" fmla="*/ 11592 w 611843"/>
              <a:gd name="connsiteY90" fmla="*/ 311717 h 477757"/>
              <a:gd name="connsiteX91" fmla="*/ 6892 w 611843"/>
              <a:gd name="connsiteY91" fmla="*/ 301692 h 477757"/>
              <a:gd name="connsiteX92" fmla="*/ 627 w 611843"/>
              <a:gd name="connsiteY92" fmla="*/ 293547 h 477757"/>
              <a:gd name="connsiteX93" fmla="*/ 0 w 611843"/>
              <a:gd name="connsiteY93" fmla="*/ 288221 h 477757"/>
              <a:gd name="connsiteX94" fmla="*/ 1880 w 611843"/>
              <a:gd name="connsiteY94" fmla="*/ 281642 h 477757"/>
              <a:gd name="connsiteX95" fmla="*/ 10025 w 611843"/>
              <a:gd name="connsiteY95" fmla="*/ 265352 h 477757"/>
              <a:gd name="connsiteX96" fmla="*/ 15977 w 611843"/>
              <a:gd name="connsiteY96" fmla="*/ 258459 h 477757"/>
              <a:gd name="connsiteX97" fmla="*/ 20050 w 611843"/>
              <a:gd name="connsiteY97" fmla="*/ 254387 h 477757"/>
              <a:gd name="connsiteX98" fmla="*/ 46679 w 611843"/>
              <a:gd name="connsiteY98" fmla="*/ 239662 h 477757"/>
              <a:gd name="connsiteX99" fmla="*/ 59524 w 611843"/>
              <a:gd name="connsiteY99" fmla="*/ 243108 h 477757"/>
              <a:gd name="connsiteX100" fmla="*/ 64223 w 611843"/>
              <a:gd name="connsiteY100" fmla="*/ 243422 h 477757"/>
              <a:gd name="connsiteX101" fmla="*/ 69236 w 611843"/>
              <a:gd name="connsiteY101" fmla="*/ 242795 h 477757"/>
              <a:gd name="connsiteX102" fmla="*/ 78634 w 611843"/>
              <a:gd name="connsiteY102" fmla="*/ 240602 h 477757"/>
              <a:gd name="connsiteX103" fmla="*/ 83333 w 611843"/>
              <a:gd name="connsiteY103" fmla="*/ 238409 h 477757"/>
              <a:gd name="connsiteX104" fmla="*/ 88973 w 611843"/>
              <a:gd name="connsiteY104" fmla="*/ 234023 h 477757"/>
              <a:gd name="connsiteX105" fmla="*/ 94298 w 611843"/>
              <a:gd name="connsiteY105" fmla="*/ 230577 h 477757"/>
              <a:gd name="connsiteX106" fmla="*/ 101504 w 611843"/>
              <a:gd name="connsiteY106" fmla="*/ 228384 h 477757"/>
              <a:gd name="connsiteX107" fmla="*/ 114662 w 611843"/>
              <a:gd name="connsiteY107" fmla="*/ 226504 h 477757"/>
              <a:gd name="connsiteX108" fmla="*/ 120301 w 611843"/>
              <a:gd name="connsiteY108" fmla="*/ 224311 h 477757"/>
              <a:gd name="connsiteX109" fmla="*/ 145364 w 611843"/>
              <a:gd name="connsiteY109" fmla="*/ 207707 h 477757"/>
              <a:gd name="connsiteX110" fmla="*/ 168233 w 611843"/>
              <a:gd name="connsiteY110" fmla="*/ 187031 h 477757"/>
              <a:gd name="connsiteX111" fmla="*/ 170740 w 611843"/>
              <a:gd name="connsiteY111" fmla="*/ 182958 h 477757"/>
              <a:gd name="connsiteX112" fmla="*/ 173246 w 611843"/>
              <a:gd name="connsiteY112" fmla="*/ 176692 h 477757"/>
              <a:gd name="connsiteX113" fmla="*/ 175439 w 611843"/>
              <a:gd name="connsiteY113" fmla="*/ 173873 h 477757"/>
              <a:gd name="connsiteX114" fmla="*/ 179198 w 611843"/>
              <a:gd name="connsiteY114" fmla="*/ 172306 h 477757"/>
              <a:gd name="connsiteX115" fmla="*/ 186091 w 611843"/>
              <a:gd name="connsiteY115" fmla="*/ 171053 h 477757"/>
              <a:gd name="connsiteX116" fmla="*/ 190477 w 611843"/>
              <a:gd name="connsiteY116" fmla="*/ 171680 h 477757"/>
              <a:gd name="connsiteX117" fmla="*/ 193609 w 611843"/>
              <a:gd name="connsiteY117" fmla="*/ 172619 h 477757"/>
              <a:gd name="connsiteX118" fmla="*/ 195802 w 611843"/>
              <a:gd name="connsiteY118" fmla="*/ 177005 h 477757"/>
              <a:gd name="connsiteX119" fmla="*/ 196429 w 611843"/>
              <a:gd name="connsiteY119" fmla="*/ 183584 h 477757"/>
              <a:gd name="connsiteX120" fmla="*/ 197995 w 611843"/>
              <a:gd name="connsiteY120" fmla="*/ 188597 h 477757"/>
              <a:gd name="connsiteX121" fmla="*/ 200815 w 611843"/>
              <a:gd name="connsiteY121" fmla="*/ 191416 h 477757"/>
              <a:gd name="connsiteX122" fmla="*/ 208960 w 611843"/>
              <a:gd name="connsiteY122" fmla="*/ 197056 h 477757"/>
              <a:gd name="connsiteX123" fmla="*/ 214913 w 611843"/>
              <a:gd name="connsiteY123" fmla="*/ 197369 h 477757"/>
              <a:gd name="connsiteX124" fmla="*/ 229637 w 611843"/>
              <a:gd name="connsiteY124" fmla="*/ 195176 h 477757"/>
              <a:gd name="connsiteX125" fmla="*/ 235903 w 611843"/>
              <a:gd name="connsiteY125" fmla="*/ 192983 h 477757"/>
              <a:gd name="connsiteX126" fmla="*/ 248434 w 611843"/>
              <a:gd name="connsiteY126" fmla="*/ 191103 h 477757"/>
              <a:gd name="connsiteX127" fmla="*/ 252507 w 611843"/>
              <a:gd name="connsiteY127" fmla="*/ 191103 h 477757"/>
              <a:gd name="connsiteX128" fmla="*/ 256893 w 611843"/>
              <a:gd name="connsiteY128" fmla="*/ 192043 h 477757"/>
              <a:gd name="connsiteX129" fmla="*/ 260652 w 611843"/>
              <a:gd name="connsiteY129" fmla="*/ 193610 h 477757"/>
              <a:gd name="connsiteX130" fmla="*/ 263158 w 611843"/>
              <a:gd name="connsiteY130" fmla="*/ 196429 h 477757"/>
              <a:gd name="connsiteX131" fmla="*/ 264725 w 611843"/>
              <a:gd name="connsiteY131" fmla="*/ 199875 h 477757"/>
              <a:gd name="connsiteX132" fmla="*/ 264412 w 611843"/>
              <a:gd name="connsiteY132" fmla="*/ 208647 h 477757"/>
              <a:gd name="connsiteX133" fmla="*/ 264725 w 611843"/>
              <a:gd name="connsiteY133" fmla="*/ 214286 h 477757"/>
              <a:gd name="connsiteX134" fmla="*/ 266604 w 611843"/>
              <a:gd name="connsiteY134" fmla="*/ 218672 h 477757"/>
              <a:gd name="connsiteX135" fmla="*/ 269737 w 611843"/>
              <a:gd name="connsiteY135" fmla="*/ 221805 h 477757"/>
              <a:gd name="connsiteX136" fmla="*/ 274750 w 611843"/>
              <a:gd name="connsiteY136" fmla="*/ 222432 h 477757"/>
              <a:gd name="connsiteX137" fmla="*/ 288848 w 611843"/>
              <a:gd name="connsiteY137" fmla="*/ 220239 h 477757"/>
              <a:gd name="connsiteX138" fmla="*/ 293547 w 611843"/>
              <a:gd name="connsiteY138" fmla="*/ 220865 h 477757"/>
              <a:gd name="connsiteX139" fmla="*/ 296680 w 611843"/>
              <a:gd name="connsiteY139" fmla="*/ 222745 h 477757"/>
              <a:gd name="connsiteX140" fmla="*/ 300439 w 611843"/>
              <a:gd name="connsiteY140" fmla="*/ 228071 h 477757"/>
              <a:gd name="connsiteX141" fmla="*/ 305139 w 611843"/>
              <a:gd name="connsiteY141" fmla="*/ 231830 h 477757"/>
              <a:gd name="connsiteX142" fmla="*/ 309524 w 611843"/>
              <a:gd name="connsiteY142" fmla="*/ 230264 h 477757"/>
              <a:gd name="connsiteX143" fmla="*/ 316417 w 611843"/>
              <a:gd name="connsiteY143" fmla="*/ 224938 h 477757"/>
              <a:gd name="connsiteX144" fmla="*/ 331454 w 611843"/>
              <a:gd name="connsiteY144" fmla="*/ 209274 h 477757"/>
              <a:gd name="connsiteX145" fmla="*/ 339913 w 611843"/>
              <a:gd name="connsiteY145" fmla="*/ 196742 h 477757"/>
              <a:gd name="connsiteX146" fmla="*/ 343986 w 611843"/>
              <a:gd name="connsiteY146" fmla="*/ 184524 h 477757"/>
              <a:gd name="connsiteX147" fmla="*/ 343046 w 611843"/>
              <a:gd name="connsiteY147" fmla="*/ 177005 h 477757"/>
              <a:gd name="connsiteX148" fmla="*/ 345552 w 611843"/>
              <a:gd name="connsiteY148" fmla="*/ 165414 h 477757"/>
              <a:gd name="connsiteX149" fmla="*/ 343359 w 611843"/>
              <a:gd name="connsiteY149" fmla="*/ 157895 h 477757"/>
              <a:gd name="connsiteX150" fmla="*/ 340540 w 611843"/>
              <a:gd name="connsiteY150" fmla="*/ 155702 h 477757"/>
              <a:gd name="connsiteX151" fmla="*/ 336780 w 611843"/>
              <a:gd name="connsiteY151" fmla="*/ 154449 h 477757"/>
              <a:gd name="connsiteX152" fmla="*/ 333334 w 611843"/>
              <a:gd name="connsiteY152" fmla="*/ 151943 h 477757"/>
              <a:gd name="connsiteX153" fmla="*/ 330201 w 611843"/>
              <a:gd name="connsiteY153" fmla="*/ 144111 h 477757"/>
              <a:gd name="connsiteX154" fmla="*/ 319863 w 611843"/>
              <a:gd name="connsiteY154" fmla="*/ 133772 h 477757"/>
              <a:gd name="connsiteX155" fmla="*/ 315790 w 611843"/>
              <a:gd name="connsiteY155" fmla="*/ 128446 h 477757"/>
              <a:gd name="connsiteX156" fmla="*/ 314537 w 611843"/>
              <a:gd name="connsiteY156" fmla="*/ 125314 h 477757"/>
              <a:gd name="connsiteX157" fmla="*/ 313597 w 611843"/>
              <a:gd name="connsiteY157" fmla="*/ 114349 h 477757"/>
              <a:gd name="connsiteX158" fmla="*/ 312031 w 611843"/>
              <a:gd name="connsiteY158" fmla="*/ 111843 h 477757"/>
              <a:gd name="connsiteX159" fmla="*/ 309211 w 611843"/>
              <a:gd name="connsiteY159" fmla="*/ 110276 h 477757"/>
              <a:gd name="connsiteX160" fmla="*/ 299499 w 611843"/>
              <a:gd name="connsiteY160" fmla="*/ 102444 h 477757"/>
              <a:gd name="connsiteX161" fmla="*/ 299499 w 611843"/>
              <a:gd name="connsiteY161" fmla="*/ 96492 h 477757"/>
              <a:gd name="connsiteX162" fmla="*/ 300439 w 611843"/>
              <a:gd name="connsiteY162" fmla="*/ 92106 h 477757"/>
              <a:gd name="connsiteX163" fmla="*/ 304199 w 611843"/>
              <a:gd name="connsiteY163" fmla="*/ 82081 h 477757"/>
              <a:gd name="connsiteX164" fmla="*/ 305452 w 611843"/>
              <a:gd name="connsiteY164" fmla="*/ 77068 h 477757"/>
              <a:gd name="connsiteX165" fmla="*/ 308271 w 611843"/>
              <a:gd name="connsiteY165" fmla="*/ 77068 h 477757"/>
              <a:gd name="connsiteX166" fmla="*/ 312031 w 611843"/>
              <a:gd name="connsiteY166" fmla="*/ 79261 h 477757"/>
              <a:gd name="connsiteX167" fmla="*/ 316417 w 611843"/>
              <a:gd name="connsiteY167" fmla="*/ 76128 h 477757"/>
              <a:gd name="connsiteX168" fmla="*/ 322056 w 611843"/>
              <a:gd name="connsiteY168" fmla="*/ 71429 h 477757"/>
              <a:gd name="connsiteX169" fmla="*/ 328948 w 611843"/>
              <a:gd name="connsiteY169" fmla="*/ 68296 h 477757"/>
              <a:gd name="connsiteX170" fmla="*/ 346179 w 611843"/>
              <a:gd name="connsiteY170" fmla="*/ 70802 h 477757"/>
              <a:gd name="connsiteX171" fmla="*/ 354324 w 611843"/>
              <a:gd name="connsiteY171" fmla="*/ 69549 h 477757"/>
              <a:gd name="connsiteX172" fmla="*/ 355890 w 611843"/>
              <a:gd name="connsiteY172" fmla="*/ 65790 h 477757"/>
              <a:gd name="connsiteX173" fmla="*/ 364976 w 611843"/>
              <a:gd name="connsiteY173" fmla="*/ 59211 h 477757"/>
              <a:gd name="connsiteX174" fmla="*/ 369048 w 611843"/>
              <a:gd name="connsiteY174" fmla="*/ 57331 h 477757"/>
              <a:gd name="connsiteX175" fmla="*/ 375314 w 611843"/>
              <a:gd name="connsiteY175" fmla="*/ 57331 h 477757"/>
              <a:gd name="connsiteX176" fmla="*/ 387532 w 611843"/>
              <a:gd name="connsiteY176" fmla="*/ 60151 h 477757"/>
              <a:gd name="connsiteX177" fmla="*/ 396304 w 611843"/>
              <a:gd name="connsiteY177" fmla="*/ 60464 h 477757"/>
              <a:gd name="connsiteX178" fmla="*/ 400377 w 611843"/>
              <a:gd name="connsiteY178" fmla="*/ 61717 h 477757"/>
              <a:gd name="connsiteX179" fmla="*/ 406329 w 611843"/>
              <a:gd name="connsiteY179" fmla="*/ 64223 h 477757"/>
              <a:gd name="connsiteX180" fmla="*/ 409149 w 611843"/>
              <a:gd name="connsiteY180" fmla="*/ 63597 h 477757"/>
              <a:gd name="connsiteX181" fmla="*/ 411655 w 611843"/>
              <a:gd name="connsiteY181" fmla="*/ 60777 h 477757"/>
              <a:gd name="connsiteX182" fmla="*/ 412595 w 611843"/>
              <a:gd name="connsiteY182" fmla="*/ 53571 h 477757"/>
              <a:gd name="connsiteX183" fmla="*/ 413848 w 611843"/>
              <a:gd name="connsiteY183" fmla="*/ 49812 h 477757"/>
              <a:gd name="connsiteX184" fmla="*/ 417607 w 611843"/>
              <a:gd name="connsiteY184" fmla="*/ 46053 h 477757"/>
              <a:gd name="connsiteX185" fmla="*/ 423873 w 611843"/>
              <a:gd name="connsiteY185" fmla="*/ 41667 h 477757"/>
              <a:gd name="connsiteX186" fmla="*/ 436718 w 611843"/>
              <a:gd name="connsiteY186" fmla="*/ 35401 h 477757"/>
              <a:gd name="connsiteX187" fmla="*/ 442983 w 611843"/>
              <a:gd name="connsiteY187" fmla="*/ 30702 h 477757"/>
              <a:gd name="connsiteX188" fmla="*/ 448936 w 611843"/>
              <a:gd name="connsiteY188" fmla="*/ 27569 h 477757"/>
              <a:gd name="connsiteX189" fmla="*/ 454575 w 611843"/>
              <a:gd name="connsiteY189" fmla="*/ 26942 h 477757"/>
              <a:gd name="connsiteX190" fmla="*/ 472432 w 611843"/>
              <a:gd name="connsiteY190" fmla="*/ 30075 h 477757"/>
              <a:gd name="connsiteX191" fmla="*/ 479951 w 611843"/>
              <a:gd name="connsiteY191" fmla="*/ 29449 h 477757"/>
              <a:gd name="connsiteX192" fmla="*/ 487156 w 611843"/>
              <a:gd name="connsiteY192" fmla="*/ 25690 h 477757"/>
              <a:gd name="connsiteX193" fmla="*/ 511906 w 611843"/>
              <a:gd name="connsiteY193" fmla="*/ 4386 h 477757"/>
              <a:gd name="connsiteX194" fmla="*/ 518485 w 611843"/>
              <a:gd name="connsiteY194" fmla="*/ 1880 h 477757"/>
              <a:gd name="connsiteX195" fmla="*/ 525377 w 611843"/>
              <a:gd name="connsiteY195" fmla="*/ 1253 h 477757"/>
              <a:gd name="connsiteX196" fmla="*/ 534149 w 611843"/>
              <a:gd name="connsiteY196" fmla="*/ 3446 h 477757"/>
              <a:gd name="connsiteX197" fmla="*/ 555139 w 611843"/>
              <a:gd name="connsiteY197" fmla="*/ 12531 h 477757"/>
              <a:gd name="connsiteX198" fmla="*/ 562658 w 611843"/>
              <a:gd name="connsiteY198" fmla="*/ 13785 h 477757"/>
              <a:gd name="connsiteX199" fmla="*/ 571116 w 611843"/>
              <a:gd name="connsiteY199" fmla="*/ 12531 h 477757"/>
              <a:gd name="connsiteX200" fmla="*/ 577695 w 611843"/>
              <a:gd name="connsiteY200" fmla="*/ 10652 h 477757"/>
              <a:gd name="connsiteX201" fmla="*/ 595866 w 611843"/>
              <a:gd name="connsiteY201" fmla="*/ 0 h 477757"/>
              <a:gd name="connsiteX202" fmla="*/ 601192 w 611843"/>
              <a:gd name="connsiteY202" fmla="*/ 2193 h 477757"/>
              <a:gd name="connsiteX203" fmla="*/ 606517 w 611843"/>
              <a:gd name="connsiteY203" fmla="*/ 14098 h 477757"/>
              <a:gd name="connsiteX204" fmla="*/ 611843 w 611843"/>
              <a:gd name="connsiteY204" fmla="*/ 52945 h 47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611843" h="477757">
                <a:moveTo>
                  <a:pt x="611843" y="52945"/>
                </a:moveTo>
                <a:lnTo>
                  <a:pt x="605264" y="59524"/>
                </a:lnTo>
                <a:lnTo>
                  <a:pt x="601505" y="64223"/>
                </a:lnTo>
                <a:lnTo>
                  <a:pt x="598059" y="70802"/>
                </a:lnTo>
                <a:lnTo>
                  <a:pt x="596492" y="78321"/>
                </a:lnTo>
                <a:lnTo>
                  <a:pt x="597432" y="87093"/>
                </a:lnTo>
                <a:lnTo>
                  <a:pt x="599625" y="94612"/>
                </a:lnTo>
                <a:lnTo>
                  <a:pt x="600565" y="104324"/>
                </a:lnTo>
                <a:lnTo>
                  <a:pt x="595552" y="143484"/>
                </a:lnTo>
                <a:lnTo>
                  <a:pt x="577069" y="201755"/>
                </a:lnTo>
                <a:lnTo>
                  <a:pt x="578009" y="214913"/>
                </a:lnTo>
                <a:lnTo>
                  <a:pt x="581455" y="222745"/>
                </a:lnTo>
                <a:lnTo>
                  <a:pt x="585528" y="228071"/>
                </a:lnTo>
                <a:lnTo>
                  <a:pt x="593046" y="235590"/>
                </a:lnTo>
                <a:lnTo>
                  <a:pt x="595552" y="239349"/>
                </a:lnTo>
                <a:lnTo>
                  <a:pt x="597119" y="243735"/>
                </a:lnTo>
                <a:lnTo>
                  <a:pt x="596492" y="250314"/>
                </a:lnTo>
                <a:lnTo>
                  <a:pt x="593360" y="258772"/>
                </a:lnTo>
                <a:lnTo>
                  <a:pt x="584274" y="270991"/>
                </a:lnTo>
                <a:lnTo>
                  <a:pt x="569237" y="283835"/>
                </a:lnTo>
                <a:lnTo>
                  <a:pt x="565477" y="288221"/>
                </a:lnTo>
                <a:lnTo>
                  <a:pt x="564224" y="294487"/>
                </a:lnTo>
                <a:lnTo>
                  <a:pt x="564224" y="299499"/>
                </a:lnTo>
                <a:lnTo>
                  <a:pt x="569550" y="321116"/>
                </a:lnTo>
                <a:lnTo>
                  <a:pt x="565790" y="327068"/>
                </a:lnTo>
                <a:lnTo>
                  <a:pt x="560778" y="339913"/>
                </a:lnTo>
                <a:lnTo>
                  <a:pt x="557332" y="344925"/>
                </a:lnTo>
                <a:lnTo>
                  <a:pt x="552633" y="346805"/>
                </a:lnTo>
                <a:lnTo>
                  <a:pt x="545740" y="344299"/>
                </a:lnTo>
                <a:lnTo>
                  <a:pt x="533522" y="338033"/>
                </a:lnTo>
                <a:lnTo>
                  <a:pt x="524437" y="337093"/>
                </a:lnTo>
                <a:lnTo>
                  <a:pt x="470239" y="338660"/>
                </a:lnTo>
                <a:lnTo>
                  <a:pt x="461467" y="340540"/>
                </a:lnTo>
                <a:lnTo>
                  <a:pt x="451129" y="345552"/>
                </a:lnTo>
                <a:lnTo>
                  <a:pt x="445176" y="351191"/>
                </a:lnTo>
                <a:lnTo>
                  <a:pt x="441730" y="356517"/>
                </a:lnTo>
                <a:lnTo>
                  <a:pt x="439851" y="363409"/>
                </a:lnTo>
                <a:lnTo>
                  <a:pt x="439537" y="371241"/>
                </a:lnTo>
                <a:lnTo>
                  <a:pt x="440164" y="378760"/>
                </a:lnTo>
                <a:lnTo>
                  <a:pt x="442670" y="385652"/>
                </a:lnTo>
                <a:lnTo>
                  <a:pt x="448936" y="396931"/>
                </a:lnTo>
                <a:lnTo>
                  <a:pt x="449875" y="401317"/>
                </a:lnTo>
                <a:lnTo>
                  <a:pt x="448622" y="406016"/>
                </a:lnTo>
                <a:lnTo>
                  <a:pt x="444236" y="411342"/>
                </a:lnTo>
                <a:lnTo>
                  <a:pt x="435778" y="418547"/>
                </a:lnTo>
                <a:lnTo>
                  <a:pt x="425126" y="426066"/>
                </a:lnTo>
                <a:lnTo>
                  <a:pt x="412595" y="432958"/>
                </a:lnTo>
                <a:lnTo>
                  <a:pt x="399437" y="437971"/>
                </a:lnTo>
                <a:lnTo>
                  <a:pt x="381266" y="440791"/>
                </a:lnTo>
                <a:lnTo>
                  <a:pt x="370928" y="443923"/>
                </a:lnTo>
                <a:lnTo>
                  <a:pt x="362156" y="448936"/>
                </a:lnTo>
                <a:lnTo>
                  <a:pt x="356204" y="455515"/>
                </a:lnTo>
                <a:lnTo>
                  <a:pt x="345239" y="471179"/>
                </a:lnTo>
                <a:lnTo>
                  <a:pt x="339286" y="475878"/>
                </a:lnTo>
                <a:lnTo>
                  <a:pt x="333960" y="477758"/>
                </a:lnTo>
                <a:lnTo>
                  <a:pt x="330201" y="476818"/>
                </a:lnTo>
                <a:lnTo>
                  <a:pt x="328321" y="474312"/>
                </a:lnTo>
                <a:lnTo>
                  <a:pt x="329575" y="460214"/>
                </a:lnTo>
                <a:lnTo>
                  <a:pt x="329261" y="453948"/>
                </a:lnTo>
                <a:lnTo>
                  <a:pt x="328321" y="448309"/>
                </a:lnTo>
                <a:lnTo>
                  <a:pt x="325502" y="442983"/>
                </a:lnTo>
                <a:lnTo>
                  <a:pt x="319549" y="438284"/>
                </a:lnTo>
                <a:lnTo>
                  <a:pt x="310464" y="435151"/>
                </a:lnTo>
                <a:lnTo>
                  <a:pt x="202381" y="429199"/>
                </a:lnTo>
                <a:lnTo>
                  <a:pt x="189850" y="427319"/>
                </a:lnTo>
                <a:lnTo>
                  <a:pt x="174812" y="423560"/>
                </a:lnTo>
                <a:lnTo>
                  <a:pt x="160088" y="416354"/>
                </a:lnTo>
                <a:lnTo>
                  <a:pt x="140038" y="409149"/>
                </a:lnTo>
                <a:lnTo>
                  <a:pt x="104950" y="391292"/>
                </a:lnTo>
                <a:lnTo>
                  <a:pt x="86466" y="389099"/>
                </a:lnTo>
                <a:lnTo>
                  <a:pt x="79887" y="389412"/>
                </a:lnTo>
                <a:lnTo>
                  <a:pt x="74875" y="387846"/>
                </a:lnTo>
                <a:lnTo>
                  <a:pt x="71742" y="385026"/>
                </a:lnTo>
                <a:lnTo>
                  <a:pt x="69549" y="379073"/>
                </a:lnTo>
                <a:lnTo>
                  <a:pt x="69236" y="374374"/>
                </a:lnTo>
                <a:lnTo>
                  <a:pt x="70176" y="370928"/>
                </a:lnTo>
                <a:lnTo>
                  <a:pt x="76128" y="364662"/>
                </a:lnTo>
                <a:lnTo>
                  <a:pt x="77694" y="360590"/>
                </a:lnTo>
                <a:lnTo>
                  <a:pt x="75815" y="356517"/>
                </a:lnTo>
                <a:lnTo>
                  <a:pt x="71742" y="353071"/>
                </a:lnTo>
                <a:lnTo>
                  <a:pt x="62657" y="349938"/>
                </a:lnTo>
                <a:lnTo>
                  <a:pt x="54825" y="348058"/>
                </a:lnTo>
                <a:lnTo>
                  <a:pt x="50125" y="346492"/>
                </a:lnTo>
                <a:lnTo>
                  <a:pt x="47306" y="343046"/>
                </a:lnTo>
                <a:lnTo>
                  <a:pt x="46993" y="339600"/>
                </a:lnTo>
                <a:lnTo>
                  <a:pt x="47306" y="328635"/>
                </a:lnTo>
                <a:lnTo>
                  <a:pt x="45739" y="324562"/>
                </a:lnTo>
                <a:lnTo>
                  <a:pt x="40100" y="322682"/>
                </a:lnTo>
                <a:lnTo>
                  <a:pt x="28196" y="322996"/>
                </a:lnTo>
                <a:lnTo>
                  <a:pt x="11905" y="320176"/>
                </a:lnTo>
                <a:lnTo>
                  <a:pt x="11592" y="311717"/>
                </a:lnTo>
                <a:lnTo>
                  <a:pt x="6892" y="301692"/>
                </a:lnTo>
                <a:lnTo>
                  <a:pt x="627" y="293547"/>
                </a:lnTo>
                <a:lnTo>
                  <a:pt x="0" y="288221"/>
                </a:lnTo>
                <a:lnTo>
                  <a:pt x="1880" y="281642"/>
                </a:lnTo>
                <a:lnTo>
                  <a:pt x="10025" y="265352"/>
                </a:lnTo>
                <a:lnTo>
                  <a:pt x="15977" y="258459"/>
                </a:lnTo>
                <a:lnTo>
                  <a:pt x="20050" y="254387"/>
                </a:lnTo>
                <a:lnTo>
                  <a:pt x="46679" y="239662"/>
                </a:lnTo>
                <a:lnTo>
                  <a:pt x="59524" y="243108"/>
                </a:lnTo>
                <a:lnTo>
                  <a:pt x="64223" y="243422"/>
                </a:lnTo>
                <a:lnTo>
                  <a:pt x="69236" y="242795"/>
                </a:lnTo>
                <a:lnTo>
                  <a:pt x="78634" y="240602"/>
                </a:lnTo>
                <a:lnTo>
                  <a:pt x="83333" y="238409"/>
                </a:lnTo>
                <a:lnTo>
                  <a:pt x="88973" y="234023"/>
                </a:lnTo>
                <a:lnTo>
                  <a:pt x="94298" y="230577"/>
                </a:lnTo>
                <a:lnTo>
                  <a:pt x="101504" y="228384"/>
                </a:lnTo>
                <a:lnTo>
                  <a:pt x="114662" y="226504"/>
                </a:lnTo>
                <a:lnTo>
                  <a:pt x="120301" y="224311"/>
                </a:lnTo>
                <a:lnTo>
                  <a:pt x="145364" y="207707"/>
                </a:lnTo>
                <a:lnTo>
                  <a:pt x="168233" y="187031"/>
                </a:lnTo>
                <a:lnTo>
                  <a:pt x="170740" y="182958"/>
                </a:lnTo>
                <a:lnTo>
                  <a:pt x="173246" y="176692"/>
                </a:lnTo>
                <a:lnTo>
                  <a:pt x="175439" y="173873"/>
                </a:lnTo>
                <a:lnTo>
                  <a:pt x="179198" y="172306"/>
                </a:lnTo>
                <a:lnTo>
                  <a:pt x="186091" y="171053"/>
                </a:lnTo>
                <a:lnTo>
                  <a:pt x="190477" y="171680"/>
                </a:lnTo>
                <a:lnTo>
                  <a:pt x="193609" y="172619"/>
                </a:lnTo>
                <a:lnTo>
                  <a:pt x="195802" y="177005"/>
                </a:lnTo>
                <a:lnTo>
                  <a:pt x="196429" y="183584"/>
                </a:lnTo>
                <a:lnTo>
                  <a:pt x="197995" y="188597"/>
                </a:lnTo>
                <a:lnTo>
                  <a:pt x="200815" y="191416"/>
                </a:lnTo>
                <a:lnTo>
                  <a:pt x="208960" y="197056"/>
                </a:lnTo>
                <a:lnTo>
                  <a:pt x="214913" y="197369"/>
                </a:lnTo>
                <a:lnTo>
                  <a:pt x="229637" y="195176"/>
                </a:lnTo>
                <a:lnTo>
                  <a:pt x="235903" y="192983"/>
                </a:lnTo>
                <a:lnTo>
                  <a:pt x="248434" y="191103"/>
                </a:lnTo>
                <a:lnTo>
                  <a:pt x="252507" y="191103"/>
                </a:lnTo>
                <a:lnTo>
                  <a:pt x="256893" y="192043"/>
                </a:lnTo>
                <a:lnTo>
                  <a:pt x="260652" y="193610"/>
                </a:lnTo>
                <a:lnTo>
                  <a:pt x="263158" y="196429"/>
                </a:lnTo>
                <a:lnTo>
                  <a:pt x="264725" y="199875"/>
                </a:lnTo>
                <a:lnTo>
                  <a:pt x="264412" y="208647"/>
                </a:lnTo>
                <a:lnTo>
                  <a:pt x="264725" y="214286"/>
                </a:lnTo>
                <a:lnTo>
                  <a:pt x="266604" y="218672"/>
                </a:lnTo>
                <a:lnTo>
                  <a:pt x="269737" y="221805"/>
                </a:lnTo>
                <a:lnTo>
                  <a:pt x="274750" y="222432"/>
                </a:lnTo>
                <a:lnTo>
                  <a:pt x="288848" y="220239"/>
                </a:lnTo>
                <a:lnTo>
                  <a:pt x="293547" y="220865"/>
                </a:lnTo>
                <a:lnTo>
                  <a:pt x="296680" y="222745"/>
                </a:lnTo>
                <a:lnTo>
                  <a:pt x="300439" y="228071"/>
                </a:lnTo>
                <a:lnTo>
                  <a:pt x="305139" y="231830"/>
                </a:lnTo>
                <a:lnTo>
                  <a:pt x="309524" y="230264"/>
                </a:lnTo>
                <a:lnTo>
                  <a:pt x="316417" y="224938"/>
                </a:lnTo>
                <a:lnTo>
                  <a:pt x="331454" y="209274"/>
                </a:lnTo>
                <a:lnTo>
                  <a:pt x="339913" y="196742"/>
                </a:lnTo>
                <a:lnTo>
                  <a:pt x="343986" y="184524"/>
                </a:lnTo>
                <a:lnTo>
                  <a:pt x="343046" y="177005"/>
                </a:lnTo>
                <a:lnTo>
                  <a:pt x="345552" y="165414"/>
                </a:lnTo>
                <a:lnTo>
                  <a:pt x="343359" y="157895"/>
                </a:lnTo>
                <a:lnTo>
                  <a:pt x="340540" y="155702"/>
                </a:lnTo>
                <a:lnTo>
                  <a:pt x="336780" y="154449"/>
                </a:lnTo>
                <a:lnTo>
                  <a:pt x="333334" y="151943"/>
                </a:lnTo>
                <a:lnTo>
                  <a:pt x="330201" y="144111"/>
                </a:lnTo>
                <a:lnTo>
                  <a:pt x="319863" y="133772"/>
                </a:lnTo>
                <a:lnTo>
                  <a:pt x="315790" y="128446"/>
                </a:lnTo>
                <a:lnTo>
                  <a:pt x="314537" y="125314"/>
                </a:lnTo>
                <a:lnTo>
                  <a:pt x="313597" y="114349"/>
                </a:lnTo>
                <a:lnTo>
                  <a:pt x="312031" y="111843"/>
                </a:lnTo>
                <a:lnTo>
                  <a:pt x="309211" y="110276"/>
                </a:lnTo>
                <a:lnTo>
                  <a:pt x="299499" y="102444"/>
                </a:lnTo>
                <a:lnTo>
                  <a:pt x="299499" y="96492"/>
                </a:lnTo>
                <a:lnTo>
                  <a:pt x="300439" y="92106"/>
                </a:lnTo>
                <a:lnTo>
                  <a:pt x="304199" y="82081"/>
                </a:lnTo>
                <a:lnTo>
                  <a:pt x="305452" y="77068"/>
                </a:lnTo>
                <a:lnTo>
                  <a:pt x="308271" y="77068"/>
                </a:lnTo>
                <a:lnTo>
                  <a:pt x="312031" y="79261"/>
                </a:lnTo>
                <a:lnTo>
                  <a:pt x="316417" y="76128"/>
                </a:lnTo>
                <a:lnTo>
                  <a:pt x="322056" y="71429"/>
                </a:lnTo>
                <a:lnTo>
                  <a:pt x="328948" y="68296"/>
                </a:lnTo>
                <a:lnTo>
                  <a:pt x="346179" y="70802"/>
                </a:lnTo>
                <a:lnTo>
                  <a:pt x="354324" y="69549"/>
                </a:lnTo>
                <a:lnTo>
                  <a:pt x="355890" y="65790"/>
                </a:lnTo>
                <a:lnTo>
                  <a:pt x="364976" y="59211"/>
                </a:lnTo>
                <a:lnTo>
                  <a:pt x="369048" y="57331"/>
                </a:lnTo>
                <a:lnTo>
                  <a:pt x="375314" y="57331"/>
                </a:lnTo>
                <a:lnTo>
                  <a:pt x="387532" y="60151"/>
                </a:lnTo>
                <a:lnTo>
                  <a:pt x="396304" y="60464"/>
                </a:lnTo>
                <a:lnTo>
                  <a:pt x="400377" y="61717"/>
                </a:lnTo>
                <a:lnTo>
                  <a:pt x="406329" y="64223"/>
                </a:lnTo>
                <a:lnTo>
                  <a:pt x="409149" y="63597"/>
                </a:lnTo>
                <a:lnTo>
                  <a:pt x="411655" y="60777"/>
                </a:lnTo>
                <a:lnTo>
                  <a:pt x="412595" y="53571"/>
                </a:lnTo>
                <a:lnTo>
                  <a:pt x="413848" y="49812"/>
                </a:lnTo>
                <a:lnTo>
                  <a:pt x="417607" y="46053"/>
                </a:lnTo>
                <a:lnTo>
                  <a:pt x="423873" y="41667"/>
                </a:lnTo>
                <a:lnTo>
                  <a:pt x="436718" y="35401"/>
                </a:lnTo>
                <a:lnTo>
                  <a:pt x="442983" y="30702"/>
                </a:lnTo>
                <a:lnTo>
                  <a:pt x="448936" y="27569"/>
                </a:lnTo>
                <a:lnTo>
                  <a:pt x="454575" y="26942"/>
                </a:lnTo>
                <a:lnTo>
                  <a:pt x="472432" y="30075"/>
                </a:lnTo>
                <a:lnTo>
                  <a:pt x="479951" y="29449"/>
                </a:lnTo>
                <a:lnTo>
                  <a:pt x="487156" y="25690"/>
                </a:lnTo>
                <a:lnTo>
                  <a:pt x="511906" y="4386"/>
                </a:lnTo>
                <a:lnTo>
                  <a:pt x="518485" y="1880"/>
                </a:lnTo>
                <a:lnTo>
                  <a:pt x="525377" y="1253"/>
                </a:lnTo>
                <a:lnTo>
                  <a:pt x="534149" y="3446"/>
                </a:lnTo>
                <a:lnTo>
                  <a:pt x="555139" y="12531"/>
                </a:lnTo>
                <a:lnTo>
                  <a:pt x="562658" y="13785"/>
                </a:lnTo>
                <a:lnTo>
                  <a:pt x="571116" y="12531"/>
                </a:lnTo>
                <a:lnTo>
                  <a:pt x="577695" y="10652"/>
                </a:lnTo>
                <a:lnTo>
                  <a:pt x="595866" y="0"/>
                </a:lnTo>
                <a:lnTo>
                  <a:pt x="601192" y="2193"/>
                </a:lnTo>
                <a:lnTo>
                  <a:pt x="606517" y="14098"/>
                </a:lnTo>
                <a:lnTo>
                  <a:pt x="611843" y="52945"/>
                </a:lnTo>
                <a:close/>
              </a:path>
            </a:pathLst>
          </a:custGeom>
          <a:solidFill>
            <a:srgbClr val="D8CF20"/>
          </a:solidFill>
          <a:ln w="12700" cap="rnd">
            <a:solidFill>
              <a:schemeClr val="bg1"/>
            </a:solidFill>
            <a:prstDash val="solid"/>
            <a:round/>
          </a:ln>
        </p:spPr>
        <p:txBody>
          <a:bodyPr rtlCol="0" anchor="ctr"/>
          <a:lstStyle/>
          <a:p>
            <a:endParaRPr lang="vi-VN"/>
          </a:p>
        </p:txBody>
      </p:sp>
      <p:sp>
        <p:nvSpPr>
          <p:cNvPr id="39" name="Freeform: Shape 38">
            <a:extLst>
              <a:ext uri="{FF2B5EF4-FFF2-40B4-BE49-F238E27FC236}">
                <a16:creationId xmlns:a16="http://schemas.microsoft.com/office/drawing/2014/main" id="{299F0982-E22F-4ADF-83AE-E090262A7830}"/>
              </a:ext>
            </a:extLst>
          </p:cNvPr>
          <p:cNvSpPr/>
          <p:nvPr/>
        </p:nvSpPr>
        <p:spPr>
          <a:xfrm>
            <a:off x="3195746" y="5229522"/>
            <a:ext cx="270364" cy="378446"/>
          </a:xfrm>
          <a:custGeom>
            <a:avLst/>
            <a:gdLst>
              <a:gd name="connsiteX0" fmla="*/ 253760 w 270364"/>
              <a:gd name="connsiteY0" fmla="*/ 170740 h 378446"/>
              <a:gd name="connsiteX1" fmla="*/ 253447 w 270364"/>
              <a:gd name="connsiteY1" fmla="*/ 172619 h 378446"/>
              <a:gd name="connsiteX2" fmla="*/ 270364 w 270364"/>
              <a:gd name="connsiteY2" fmla="*/ 193610 h 378446"/>
              <a:gd name="connsiteX3" fmla="*/ 265665 w 270364"/>
              <a:gd name="connsiteY3" fmla="*/ 203008 h 378446"/>
              <a:gd name="connsiteX4" fmla="*/ 262532 w 270364"/>
              <a:gd name="connsiteY4" fmla="*/ 199875 h 378446"/>
              <a:gd name="connsiteX5" fmla="*/ 259399 w 270364"/>
              <a:gd name="connsiteY5" fmla="*/ 203008 h 378446"/>
              <a:gd name="connsiteX6" fmla="*/ 255640 w 270364"/>
              <a:gd name="connsiteY6" fmla="*/ 212093 h 378446"/>
              <a:gd name="connsiteX7" fmla="*/ 248121 w 270364"/>
              <a:gd name="connsiteY7" fmla="*/ 221492 h 378446"/>
              <a:gd name="connsiteX8" fmla="*/ 247181 w 270364"/>
              <a:gd name="connsiteY8" fmla="*/ 225251 h 378446"/>
              <a:gd name="connsiteX9" fmla="*/ 246868 w 270364"/>
              <a:gd name="connsiteY9" fmla="*/ 229637 h 378446"/>
              <a:gd name="connsiteX10" fmla="*/ 245301 w 270364"/>
              <a:gd name="connsiteY10" fmla="*/ 235903 h 378446"/>
              <a:gd name="connsiteX11" fmla="*/ 242795 w 270364"/>
              <a:gd name="connsiteY11" fmla="*/ 239036 h 378446"/>
              <a:gd name="connsiteX12" fmla="*/ 235276 w 270364"/>
              <a:gd name="connsiteY12" fmla="*/ 245615 h 378446"/>
              <a:gd name="connsiteX13" fmla="*/ 233396 w 270364"/>
              <a:gd name="connsiteY13" fmla="*/ 249061 h 378446"/>
              <a:gd name="connsiteX14" fmla="*/ 232457 w 270364"/>
              <a:gd name="connsiteY14" fmla="*/ 254073 h 378446"/>
              <a:gd name="connsiteX15" fmla="*/ 229950 w 270364"/>
              <a:gd name="connsiteY15" fmla="*/ 258772 h 378446"/>
              <a:gd name="connsiteX16" fmla="*/ 224625 w 270364"/>
              <a:gd name="connsiteY16" fmla="*/ 265665 h 378446"/>
              <a:gd name="connsiteX17" fmla="*/ 221805 w 270364"/>
              <a:gd name="connsiteY17" fmla="*/ 265665 h 378446"/>
              <a:gd name="connsiteX18" fmla="*/ 216792 w 270364"/>
              <a:gd name="connsiteY18" fmla="*/ 261279 h 378446"/>
              <a:gd name="connsiteX19" fmla="*/ 210527 w 270364"/>
              <a:gd name="connsiteY19" fmla="*/ 260966 h 378446"/>
              <a:gd name="connsiteX20" fmla="*/ 203321 w 270364"/>
              <a:gd name="connsiteY20" fmla="*/ 261592 h 378446"/>
              <a:gd name="connsiteX21" fmla="*/ 195489 w 270364"/>
              <a:gd name="connsiteY21" fmla="*/ 259712 h 378446"/>
              <a:gd name="connsiteX22" fmla="*/ 190477 w 270364"/>
              <a:gd name="connsiteY22" fmla="*/ 254073 h 378446"/>
              <a:gd name="connsiteX23" fmla="*/ 187344 w 270364"/>
              <a:gd name="connsiteY23" fmla="*/ 239036 h 378446"/>
              <a:gd name="connsiteX24" fmla="*/ 185464 w 270364"/>
              <a:gd name="connsiteY24" fmla="*/ 235903 h 378446"/>
              <a:gd name="connsiteX25" fmla="*/ 175439 w 270364"/>
              <a:gd name="connsiteY25" fmla="*/ 238409 h 378446"/>
              <a:gd name="connsiteX26" fmla="*/ 176066 w 270364"/>
              <a:gd name="connsiteY26" fmla="*/ 243735 h 378446"/>
              <a:gd name="connsiteX27" fmla="*/ 181078 w 270364"/>
              <a:gd name="connsiteY27" fmla="*/ 249374 h 378446"/>
              <a:gd name="connsiteX28" fmla="*/ 184211 w 270364"/>
              <a:gd name="connsiteY28" fmla="*/ 251880 h 378446"/>
              <a:gd name="connsiteX29" fmla="*/ 183271 w 270364"/>
              <a:gd name="connsiteY29" fmla="*/ 258146 h 378446"/>
              <a:gd name="connsiteX30" fmla="*/ 181705 w 270364"/>
              <a:gd name="connsiteY30" fmla="*/ 263785 h 378446"/>
              <a:gd name="connsiteX31" fmla="*/ 181391 w 270364"/>
              <a:gd name="connsiteY31" fmla="*/ 270364 h 378446"/>
              <a:gd name="connsiteX32" fmla="*/ 184211 w 270364"/>
              <a:gd name="connsiteY32" fmla="*/ 277569 h 378446"/>
              <a:gd name="connsiteX33" fmla="*/ 172306 w 270364"/>
              <a:gd name="connsiteY33" fmla="*/ 277569 h 378446"/>
              <a:gd name="connsiteX34" fmla="*/ 178885 w 270364"/>
              <a:gd name="connsiteY34" fmla="*/ 288534 h 378446"/>
              <a:gd name="connsiteX35" fmla="*/ 178885 w 270364"/>
              <a:gd name="connsiteY35" fmla="*/ 307331 h 378446"/>
              <a:gd name="connsiteX36" fmla="*/ 175126 w 270364"/>
              <a:gd name="connsiteY36" fmla="*/ 336780 h 378446"/>
              <a:gd name="connsiteX37" fmla="*/ 176379 w 270364"/>
              <a:gd name="connsiteY37" fmla="*/ 353384 h 378446"/>
              <a:gd name="connsiteX38" fmla="*/ 174499 w 270364"/>
              <a:gd name="connsiteY38" fmla="*/ 358710 h 378446"/>
              <a:gd name="connsiteX39" fmla="*/ 169173 w 270364"/>
              <a:gd name="connsiteY39" fmla="*/ 364036 h 378446"/>
              <a:gd name="connsiteX40" fmla="*/ 158835 w 270364"/>
              <a:gd name="connsiteY40" fmla="*/ 372495 h 378446"/>
              <a:gd name="connsiteX41" fmla="*/ 152569 w 270364"/>
              <a:gd name="connsiteY41" fmla="*/ 376567 h 378446"/>
              <a:gd name="connsiteX42" fmla="*/ 146304 w 270364"/>
              <a:gd name="connsiteY42" fmla="*/ 378447 h 378446"/>
              <a:gd name="connsiteX43" fmla="*/ 138471 w 270364"/>
              <a:gd name="connsiteY43" fmla="*/ 378133 h 378446"/>
              <a:gd name="connsiteX44" fmla="*/ 126880 w 270364"/>
              <a:gd name="connsiteY44" fmla="*/ 372808 h 378446"/>
              <a:gd name="connsiteX45" fmla="*/ 125940 w 270364"/>
              <a:gd name="connsiteY45" fmla="*/ 366229 h 378446"/>
              <a:gd name="connsiteX46" fmla="*/ 124061 w 270364"/>
              <a:gd name="connsiteY46" fmla="*/ 360276 h 378446"/>
              <a:gd name="connsiteX47" fmla="*/ 118735 w 270364"/>
              <a:gd name="connsiteY47" fmla="*/ 351818 h 378446"/>
              <a:gd name="connsiteX48" fmla="*/ 110903 w 270364"/>
              <a:gd name="connsiteY48" fmla="*/ 344612 h 378446"/>
              <a:gd name="connsiteX49" fmla="*/ 98998 w 270364"/>
              <a:gd name="connsiteY49" fmla="*/ 339600 h 378446"/>
              <a:gd name="connsiteX50" fmla="*/ 90539 w 270364"/>
              <a:gd name="connsiteY50" fmla="*/ 338347 h 378446"/>
              <a:gd name="connsiteX51" fmla="*/ 77381 w 270364"/>
              <a:gd name="connsiteY51" fmla="*/ 339287 h 378446"/>
              <a:gd name="connsiteX52" fmla="*/ 72682 w 270364"/>
              <a:gd name="connsiteY52" fmla="*/ 338660 h 378446"/>
              <a:gd name="connsiteX53" fmla="*/ 69862 w 270364"/>
              <a:gd name="connsiteY53" fmla="*/ 336154 h 378446"/>
              <a:gd name="connsiteX54" fmla="*/ 68296 w 270364"/>
              <a:gd name="connsiteY54" fmla="*/ 330828 h 378446"/>
              <a:gd name="connsiteX55" fmla="*/ 67043 w 270364"/>
              <a:gd name="connsiteY55" fmla="*/ 318610 h 378446"/>
              <a:gd name="connsiteX56" fmla="*/ 66103 w 270364"/>
              <a:gd name="connsiteY56" fmla="*/ 313910 h 378446"/>
              <a:gd name="connsiteX57" fmla="*/ 63283 w 270364"/>
              <a:gd name="connsiteY57" fmla="*/ 311091 h 378446"/>
              <a:gd name="connsiteX58" fmla="*/ 52632 w 270364"/>
              <a:gd name="connsiteY58" fmla="*/ 308271 h 378446"/>
              <a:gd name="connsiteX59" fmla="*/ 48559 w 270364"/>
              <a:gd name="connsiteY59" fmla="*/ 306078 h 378446"/>
              <a:gd name="connsiteX60" fmla="*/ 45740 w 270364"/>
              <a:gd name="connsiteY60" fmla="*/ 302006 h 378446"/>
              <a:gd name="connsiteX61" fmla="*/ 44800 w 270364"/>
              <a:gd name="connsiteY61" fmla="*/ 297306 h 378446"/>
              <a:gd name="connsiteX62" fmla="*/ 43233 w 270364"/>
              <a:gd name="connsiteY62" fmla="*/ 285401 h 378446"/>
              <a:gd name="connsiteX63" fmla="*/ 41354 w 270364"/>
              <a:gd name="connsiteY63" fmla="*/ 280076 h 378446"/>
              <a:gd name="connsiteX64" fmla="*/ 38221 w 270364"/>
              <a:gd name="connsiteY64" fmla="*/ 275377 h 378446"/>
              <a:gd name="connsiteX65" fmla="*/ 31955 w 270364"/>
              <a:gd name="connsiteY65" fmla="*/ 271617 h 378446"/>
              <a:gd name="connsiteX66" fmla="*/ 25376 w 270364"/>
              <a:gd name="connsiteY66" fmla="*/ 268798 h 378446"/>
              <a:gd name="connsiteX67" fmla="*/ 5326 w 270364"/>
              <a:gd name="connsiteY67" fmla="*/ 268171 h 378446"/>
              <a:gd name="connsiteX68" fmla="*/ 0 w 270364"/>
              <a:gd name="connsiteY68" fmla="*/ 246554 h 378446"/>
              <a:gd name="connsiteX69" fmla="*/ 0 w 270364"/>
              <a:gd name="connsiteY69" fmla="*/ 241542 h 378446"/>
              <a:gd name="connsiteX70" fmla="*/ 1253 w 270364"/>
              <a:gd name="connsiteY70" fmla="*/ 235276 h 378446"/>
              <a:gd name="connsiteX71" fmla="*/ 5013 w 270364"/>
              <a:gd name="connsiteY71" fmla="*/ 230890 h 378446"/>
              <a:gd name="connsiteX72" fmla="*/ 20050 w 270364"/>
              <a:gd name="connsiteY72" fmla="*/ 218045 h 378446"/>
              <a:gd name="connsiteX73" fmla="*/ 29136 w 270364"/>
              <a:gd name="connsiteY73" fmla="*/ 205827 h 378446"/>
              <a:gd name="connsiteX74" fmla="*/ 32268 w 270364"/>
              <a:gd name="connsiteY74" fmla="*/ 197369 h 378446"/>
              <a:gd name="connsiteX75" fmla="*/ 32895 w 270364"/>
              <a:gd name="connsiteY75" fmla="*/ 190790 h 378446"/>
              <a:gd name="connsiteX76" fmla="*/ 31328 w 270364"/>
              <a:gd name="connsiteY76" fmla="*/ 186404 h 378446"/>
              <a:gd name="connsiteX77" fmla="*/ 28822 w 270364"/>
              <a:gd name="connsiteY77" fmla="*/ 182645 h 378446"/>
              <a:gd name="connsiteX78" fmla="*/ 21303 w 270364"/>
              <a:gd name="connsiteY78" fmla="*/ 175126 h 378446"/>
              <a:gd name="connsiteX79" fmla="*/ 17231 w 270364"/>
              <a:gd name="connsiteY79" fmla="*/ 169800 h 378446"/>
              <a:gd name="connsiteX80" fmla="*/ 13785 w 270364"/>
              <a:gd name="connsiteY80" fmla="*/ 161968 h 378446"/>
              <a:gd name="connsiteX81" fmla="*/ 12845 w 270364"/>
              <a:gd name="connsiteY81" fmla="*/ 148810 h 378446"/>
              <a:gd name="connsiteX82" fmla="*/ 31328 w 270364"/>
              <a:gd name="connsiteY82" fmla="*/ 90539 h 378446"/>
              <a:gd name="connsiteX83" fmla="*/ 36341 w 270364"/>
              <a:gd name="connsiteY83" fmla="*/ 51379 h 378446"/>
              <a:gd name="connsiteX84" fmla="*/ 35401 w 270364"/>
              <a:gd name="connsiteY84" fmla="*/ 41667 h 378446"/>
              <a:gd name="connsiteX85" fmla="*/ 33208 w 270364"/>
              <a:gd name="connsiteY85" fmla="*/ 34148 h 378446"/>
              <a:gd name="connsiteX86" fmla="*/ 32268 w 270364"/>
              <a:gd name="connsiteY86" fmla="*/ 25376 h 378446"/>
              <a:gd name="connsiteX87" fmla="*/ 33835 w 270364"/>
              <a:gd name="connsiteY87" fmla="*/ 17857 h 378446"/>
              <a:gd name="connsiteX88" fmla="*/ 37281 w 270364"/>
              <a:gd name="connsiteY88" fmla="*/ 11278 h 378446"/>
              <a:gd name="connsiteX89" fmla="*/ 41040 w 270364"/>
              <a:gd name="connsiteY89" fmla="*/ 6579 h 378446"/>
              <a:gd name="connsiteX90" fmla="*/ 47619 w 270364"/>
              <a:gd name="connsiteY90" fmla="*/ 0 h 378446"/>
              <a:gd name="connsiteX91" fmla="*/ 72369 w 270364"/>
              <a:gd name="connsiteY91" fmla="*/ 10025 h 378446"/>
              <a:gd name="connsiteX92" fmla="*/ 78634 w 270364"/>
              <a:gd name="connsiteY92" fmla="*/ 15664 h 378446"/>
              <a:gd name="connsiteX93" fmla="*/ 86153 w 270364"/>
              <a:gd name="connsiteY93" fmla="*/ 24749 h 378446"/>
              <a:gd name="connsiteX94" fmla="*/ 90539 w 270364"/>
              <a:gd name="connsiteY94" fmla="*/ 34774 h 378446"/>
              <a:gd name="connsiteX95" fmla="*/ 99938 w 270364"/>
              <a:gd name="connsiteY95" fmla="*/ 64536 h 378446"/>
              <a:gd name="connsiteX96" fmla="*/ 108083 w 270364"/>
              <a:gd name="connsiteY96" fmla="*/ 82080 h 378446"/>
              <a:gd name="connsiteX97" fmla="*/ 110589 w 270364"/>
              <a:gd name="connsiteY97" fmla="*/ 89286 h 378446"/>
              <a:gd name="connsiteX98" fmla="*/ 114975 w 270364"/>
              <a:gd name="connsiteY98" fmla="*/ 98684 h 378446"/>
              <a:gd name="connsiteX99" fmla="*/ 120614 w 270364"/>
              <a:gd name="connsiteY99" fmla="*/ 103697 h 378446"/>
              <a:gd name="connsiteX100" fmla="*/ 126567 w 270364"/>
              <a:gd name="connsiteY100" fmla="*/ 106517 h 378446"/>
              <a:gd name="connsiteX101" fmla="*/ 154449 w 270364"/>
              <a:gd name="connsiteY101" fmla="*/ 110903 h 378446"/>
              <a:gd name="connsiteX102" fmla="*/ 181078 w 270364"/>
              <a:gd name="connsiteY102" fmla="*/ 119048 h 378446"/>
              <a:gd name="connsiteX103" fmla="*/ 188284 w 270364"/>
              <a:gd name="connsiteY103" fmla="*/ 123121 h 378446"/>
              <a:gd name="connsiteX104" fmla="*/ 192670 w 270364"/>
              <a:gd name="connsiteY104" fmla="*/ 128133 h 378446"/>
              <a:gd name="connsiteX105" fmla="*/ 195176 w 270364"/>
              <a:gd name="connsiteY105" fmla="*/ 134086 h 378446"/>
              <a:gd name="connsiteX106" fmla="*/ 198309 w 270364"/>
              <a:gd name="connsiteY106" fmla="*/ 147870 h 378446"/>
              <a:gd name="connsiteX107" fmla="*/ 203634 w 270364"/>
              <a:gd name="connsiteY107" fmla="*/ 157268 h 378446"/>
              <a:gd name="connsiteX108" fmla="*/ 208960 w 270364"/>
              <a:gd name="connsiteY108" fmla="*/ 162594 h 378446"/>
              <a:gd name="connsiteX109" fmla="*/ 215539 w 270364"/>
              <a:gd name="connsiteY109" fmla="*/ 166667 h 378446"/>
              <a:gd name="connsiteX110" fmla="*/ 223998 w 270364"/>
              <a:gd name="connsiteY110" fmla="*/ 169173 h 378446"/>
              <a:gd name="connsiteX111" fmla="*/ 239349 w 270364"/>
              <a:gd name="connsiteY111" fmla="*/ 171366 h 378446"/>
              <a:gd name="connsiteX112" fmla="*/ 244675 w 270364"/>
              <a:gd name="connsiteY112" fmla="*/ 171680 h 378446"/>
              <a:gd name="connsiteX113" fmla="*/ 253760 w 270364"/>
              <a:gd name="connsiteY113" fmla="*/ 170740 h 37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70364" h="378446">
                <a:moveTo>
                  <a:pt x="253760" y="170740"/>
                </a:moveTo>
                <a:lnTo>
                  <a:pt x="253447" y="172619"/>
                </a:lnTo>
                <a:lnTo>
                  <a:pt x="270364" y="193610"/>
                </a:lnTo>
                <a:lnTo>
                  <a:pt x="265665" y="203008"/>
                </a:lnTo>
                <a:lnTo>
                  <a:pt x="262532" y="199875"/>
                </a:lnTo>
                <a:lnTo>
                  <a:pt x="259399" y="203008"/>
                </a:lnTo>
                <a:lnTo>
                  <a:pt x="255640" y="212093"/>
                </a:lnTo>
                <a:lnTo>
                  <a:pt x="248121" y="221492"/>
                </a:lnTo>
                <a:lnTo>
                  <a:pt x="247181" y="225251"/>
                </a:lnTo>
                <a:lnTo>
                  <a:pt x="246868" y="229637"/>
                </a:lnTo>
                <a:lnTo>
                  <a:pt x="245301" y="235903"/>
                </a:lnTo>
                <a:lnTo>
                  <a:pt x="242795" y="239036"/>
                </a:lnTo>
                <a:lnTo>
                  <a:pt x="235276" y="245615"/>
                </a:lnTo>
                <a:lnTo>
                  <a:pt x="233396" y="249061"/>
                </a:lnTo>
                <a:lnTo>
                  <a:pt x="232457" y="254073"/>
                </a:lnTo>
                <a:lnTo>
                  <a:pt x="229950" y="258772"/>
                </a:lnTo>
                <a:lnTo>
                  <a:pt x="224625" y="265665"/>
                </a:lnTo>
                <a:lnTo>
                  <a:pt x="221805" y="265665"/>
                </a:lnTo>
                <a:lnTo>
                  <a:pt x="216792" y="261279"/>
                </a:lnTo>
                <a:lnTo>
                  <a:pt x="210527" y="260966"/>
                </a:lnTo>
                <a:lnTo>
                  <a:pt x="203321" y="261592"/>
                </a:lnTo>
                <a:lnTo>
                  <a:pt x="195489" y="259712"/>
                </a:lnTo>
                <a:lnTo>
                  <a:pt x="190477" y="254073"/>
                </a:lnTo>
                <a:lnTo>
                  <a:pt x="187344" y="239036"/>
                </a:lnTo>
                <a:lnTo>
                  <a:pt x="185464" y="235903"/>
                </a:lnTo>
                <a:lnTo>
                  <a:pt x="175439" y="238409"/>
                </a:lnTo>
                <a:lnTo>
                  <a:pt x="176066" y="243735"/>
                </a:lnTo>
                <a:lnTo>
                  <a:pt x="181078" y="249374"/>
                </a:lnTo>
                <a:lnTo>
                  <a:pt x="184211" y="251880"/>
                </a:lnTo>
                <a:lnTo>
                  <a:pt x="183271" y="258146"/>
                </a:lnTo>
                <a:lnTo>
                  <a:pt x="181705" y="263785"/>
                </a:lnTo>
                <a:lnTo>
                  <a:pt x="181391" y="270364"/>
                </a:lnTo>
                <a:lnTo>
                  <a:pt x="184211" y="277569"/>
                </a:lnTo>
                <a:lnTo>
                  <a:pt x="172306" y="277569"/>
                </a:lnTo>
                <a:lnTo>
                  <a:pt x="178885" y="288534"/>
                </a:lnTo>
                <a:lnTo>
                  <a:pt x="178885" y="307331"/>
                </a:lnTo>
                <a:lnTo>
                  <a:pt x="175126" y="336780"/>
                </a:lnTo>
                <a:lnTo>
                  <a:pt x="176379" y="353384"/>
                </a:lnTo>
                <a:lnTo>
                  <a:pt x="174499" y="358710"/>
                </a:lnTo>
                <a:lnTo>
                  <a:pt x="169173" y="364036"/>
                </a:lnTo>
                <a:lnTo>
                  <a:pt x="158835" y="372495"/>
                </a:lnTo>
                <a:lnTo>
                  <a:pt x="152569" y="376567"/>
                </a:lnTo>
                <a:lnTo>
                  <a:pt x="146304" y="378447"/>
                </a:lnTo>
                <a:lnTo>
                  <a:pt x="138471" y="378133"/>
                </a:lnTo>
                <a:lnTo>
                  <a:pt x="126880" y="372808"/>
                </a:lnTo>
                <a:lnTo>
                  <a:pt x="125940" y="366229"/>
                </a:lnTo>
                <a:lnTo>
                  <a:pt x="124061" y="360276"/>
                </a:lnTo>
                <a:lnTo>
                  <a:pt x="118735" y="351818"/>
                </a:lnTo>
                <a:lnTo>
                  <a:pt x="110903" y="344612"/>
                </a:lnTo>
                <a:lnTo>
                  <a:pt x="98998" y="339600"/>
                </a:lnTo>
                <a:lnTo>
                  <a:pt x="90539" y="338347"/>
                </a:lnTo>
                <a:lnTo>
                  <a:pt x="77381" y="339287"/>
                </a:lnTo>
                <a:lnTo>
                  <a:pt x="72682" y="338660"/>
                </a:lnTo>
                <a:lnTo>
                  <a:pt x="69862" y="336154"/>
                </a:lnTo>
                <a:lnTo>
                  <a:pt x="68296" y="330828"/>
                </a:lnTo>
                <a:lnTo>
                  <a:pt x="67043" y="318610"/>
                </a:lnTo>
                <a:lnTo>
                  <a:pt x="66103" y="313910"/>
                </a:lnTo>
                <a:lnTo>
                  <a:pt x="63283" y="311091"/>
                </a:lnTo>
                <a:lnTo>
                  <a:pt x="52632" y="308271"/>
                </a:lnTo>
                <a:lnTo>
                  <a:pt x="48559" y="306078"/>
                </a:lnTo>
                <a:lnTo>
                  <a:pt x="45740" y="302006"/>
                </a:lnTo>
                <a:lnTo>
                  <a:pt x="44800" y="297306"/>
                </a:lnTo>
                <a:lnTo>
                  <a:pt x="43233" y="285401"/>
                </a:lnTo>
                <a:lnTo>
                  <a:pt x="41354" y="280076"/>
                </a:lnTo>
                <a:lnTo>
                  <a:pt x="38221" y="275377"/>
                </a:lnTo>
                <a:lnTo>
                  <a:pt x="31955" y="271617"/>
                </a:lnTo>
                <a:lnTo>
                  <a:pt x="25376" y="268798"/>
                </a:lnTo>
                <a:lnTo>
                  <a:pt x="5326" y="268171"/>
                </a:lnTo>
                <a:lnTo>
                  <a:pt x="0" y="246554"/>
                </a:lnTo>
                <a:lnTo>
                  <a:pt x="0" y="241542"/>
                </a:lnTo>
                <a:lnTo>
                  <a:pt x="1253" y="235276"/>
                </a:lnTo>
                <a:lnTo>
                  <a:pt x="5013" y="230890"/>
                </a:lnTo>
                <a:lnTo>
                  <a:pt x="20050" y="218045"/>
                </a:lnTo>
                <a:lnTo>
                  <a:pt x="29136" y="205827"/>
                </a:lnTo>
                <a:lnTo>
                  <a:pt x="32268" y="197369"/>
                </a:lnTo>
                <a:lnTo>
                  <a:pt x="32895" y="190790"/>
                </a:lnTo>
                <a:lnTo>
                  <a:pt x="31328" y="186404"/>
                </a:lnTo>
                <a:lnTo>
                  <a:pt x="28822" y="182645"/>
                </a:lnTo>
                <a:lnTo>
                  <a:pt x="21303" y="175126"/>
                </a:lnTo>
                <a:lnTo>
                  <a:pt x="17231" y="169800"/>
                </a:lnTo>
                <a:lnTo>
                  <a:pt x="13785" y="161968"/>
                </a:lnTo>
                <a:lnTo>
                  <a:pt x="12845" y="148810"/>
                </a:lnTo>
                <a:lnTo>
                  <a:pt x="31328" y="90539"/>
                </a:lnTo>
                <a:lnTo>
                  <a:pt x="36341" y="51379"/>
                </a:lnTo>
                <a:lnTo>
                  <a:pt x="35401" y="41667"/>
                </a:lnTo>
                <a:lnTo>
                  <a:pt x="33208" y="34148"/>
                </a:lnTo>
                <a:lnTo>
                  <a:pt x="32268" y="25376"/>
                </a:lnTo>
                <a:lnTo>
                  <a:pt x="33835" y="17857"/>
                </a:lnTo>
                <a:lnTo>
                  <a:pt x="37281" y="11278"/>
                </a:lnTo>
                <a:lnTo>
                  <a:pt x="41040" y="6579"/>
                </a:lnTo>
                <a:lnTo>
                  <a:pt x="47619" y="0"/>
                </a:lnTo>
                <a:lnTo>
                  <a:pt x="72369" y="10025"/>
                </a:lnTo>
                <a:lnTo>
                  <a:pt x="78634" y="15664"/>
                </a:lnTo>
                <a:lnTo>
                  <a:pt x="86153" y="24749"/>
                </a:lnTo>
                <a:lnTo>
                  <a:pt x="90539" y="34774"/>
                </a:lnTo>
                <a:lnTo>
                  <a:pt x="99938" y="64536"/>
                </a:lnTo>
                <a:lnTo>
                  <a:pt x="108083" y="82080"/>
                </a:lnTo>
                <a:lnTo>
                  <a:pt x="110589" y="89286"/>
                </a:lnTo>
                <a:lnTo>
                  <a:pt x="114975" y="98684"/>
                </a:lnTo>
                <a:lnTo>
                  <a:pt x="120614" y="103697"/>
                </a:lnTo>
                <a:lnTo>
                  <a:pt x="126567" y="106517"/>
                </a:lnTo>
                <a:lnTo>
                  <a:pt x="154449" y="110903"/>
                </a:lnTo>
                <a:lnTo>
                  <a:pt x="181078" y="119048"/>
                </a:lnTo>
                <a:lnTo>
                  <a:pt x="188284" y="123121"/>
                </a:lnTo>
                <a:lnTo>
                  <a:pt x="192670" y="128133"/>
                </a:lnTo>
                <a:lnTo>
                  <a:pt x="195176" y="134086"/>
                </a:lnTo>
                <a:lnTo>
                  <a:pt x="198309" y="147870"/>
                </a:lnTo>
                <a:lnTo>
                  <a:pt x="203634" y="157268"/>
                </a:lnTo>
                <a:lnTo>
                  <a:pt x="208960" y="162594"/>
                </a:lnTo>
                <a:lnTo>
                  <a:pt x="215539" y="166667"/>
                </a:lnTo>
                <a:lnTo>
                  <a:pt x="223998" y="169173"/>
                </a:lnTo>
                <a:lnTo>
                  <a:pt x="239349" y="171366"/>
                </a:lnTo>
                <a:lnTo>
                  <a:pt x="244675" y="171680"/>
                </a:lnTo>
                <a:lnTo>
                  <a:pt x="253760" y="170740"/>
                </a:lnTo>
                <a:close/>
              </a:path>
            </a:pathLst>
          </a:custGeom>
          <a:solidFill>
            <a:srgbClr val="A058A2"/>
          </a:solidFill>
          <a:ln w="12700" cap="rnd">
            <a:solidFill>
              <a:schemeClr val="bg1"/>
            </a:solidFill>
            <a:prstDash val="solid"/>
            <a:round/>
          </a:ln>
        </p:spPr>
        <p:txBody>
          <a:bodyPr rtlCol="0" anchor="ctr"/>
          <a:lstStyle/>
          <a:p>
            <a:endParaRPr lang="vi-VN"/>
          </a:p>
        </p:txBody>
      </p:sp>
      <p:sp>
        <p:nvSpPr>
          <p:cNvPr id="40" name="Freeform: Shape 39">
            <a:extLst>
              <a:ext uri="{FF2B5EF4-FFF2-40B4-BE49-F238E27FC236}">
                <a16:creationId xmlns:a16="http://schemas.microsoft.com/office/drawing/2014/main" id="{57BF6EA3-5B8C-9F8A-D10C-A4CA1DD80479}"/>
              </a:ext>
            </a:extLst>
          </p:cNvPr>
          <p:cNvSpPr/>
          <p:nvPr/>
        </p:nvSpPr>
        <p:spPr>
          <a:xfrm>
            <a:off x="3218616" y="4567553"/>
            <a:ext cx="342732" cy="413221"/>
          </a:xfrm>
          <a:custGeom>
            <a:avLst/>
            <a:gdLst>
              <a:gd name="connsiteX0" fmla="*/ 307645 w 342732"/>
              <a:gd name="connsiteY0" fmla="*/ 377821 h 413221"/>
              <a:gd name="connsiteX1" fmla="*/ 302319 w 342732"/>
              <a:gd name="connsiteY1" fmla="*/ 373435 h 413221"/>
              <a:gd name="connsiteX2" fmla="*/ 297620 w 342732"/>
              <a:gd name="connsiteY2" fmla="*/ 371241 h 413221"/>
              <a:gd name="connsiteX3" fmla="*/ 289788 w 342732"/>
              <a:gd name="connsiteY3" fmla="*/ 369362 h 413221"/>
              <a:gd name="connsiteX4" fmla="*/ 281015 w 342732"/>
              <a:gd name="connsiteY4" fmla="*/ 369362 h 413221"/>
              <a:gd name="connsiteX5" fmla="*/ 261905 w 342732"/>
              <a:gd name="connsiteY5" fmla="*/ 371241 h 413221"/>
              <a:gd name="connsiteX6" fmla="*/ 244361 w 342732"/>
              <a:gd name="connsiteY6" fmla="*/ 369989 h 413221"/>
              <a:gd name="connsiteX7" fmla="*/ 235589 w 342732"/>
              <a:gd name="connsiteY7" fmla="*/ 370615 h 413221"/>
              <a:gd name="connsiteX8" fmla="*/ 227131 w 342732"/>
              <a:gd name="connsiteY8" fmla="*/ 372181 h 413221"/>
              <a:gd name="connsiteX9" fmla="*/ 218672 w 342732"/>
              <a:gd name="connsiteY9" fmla="*/ 375314 h 413221"/>
              <a:gd name="connsiteX10" fmla="*/ 209900 w 342732"/>
              <a:gd name="connsiteY10" fmla="*/ 380327 h 413221"/>
              <a:gd name="connsiteX11" fmla="*/ 200502 w 342732"/>
              <a:gd name="connsiteY11" fmla="*/ 389099 h 413221"/>
              <a:gd name="connsiteX12" fmla="*/ 187970 w 342732"/>
              <a:gd name="connsiteY12" fmla="*/ 404450 h 413221"/>
              <a:gd name="connsiteX13" fmla="*/ 181705 w 342732"/>
              <a:gd name="connsiteY13" fmla="*/ 409462 h 413221"/>
              <a:gd name="connsiteX14" fmla="*/ 175439 w 342732"/>
              <a:gd name="connsiteY14" fmla="*/ 412595 h 413221"/>
              <a:gd name="connsiteX15" fmla="*/ 159775 w 342732"/>
              <a:gd name="connsiteY15" fmla="*/ 413221 h 413221"/>
              <a:gd name="connsiteX16" fmla="*/ 130639 w 342732"/>
              <a:gd name="connsiteY16" fmla="*/ 401003 h 413221"/>
              <a:gd name="connsiteX17" fmla="*/ 95552 w 342732"/>
              <a:gd name="connsiteY17" fmla="*/ 392858 h 413221"/>
              <a:gd name="connsiteX18" fmla="*/ 85213 w 342732"/>
              <a:gd name="connsiteY18" fmla="*/ 389412 h 413221"/>
              <a:gd name="connsiteX19" fmla="*/ 66416 w 342732"/>
              <a:gd name="connsiteY19" fmla="*/ 380013 h 413221"/>
              <a:gd name="connsiteX20" fmla="*/ 41980 w 342732"/>
              <a:gd name="connsiteY20" fmla="*/ 364349 h 413221"/>
              <a:gd name="connsiteX21" fmla="*/ 33208 w 342732"/>
              <a:gd name="connsiteY21" fmla="*/ 357457 h 413221"/>
              <a:gd name="connsiteX22" fmla="*/ 27256 w 342732"/>
              <a:gd name="connsiteY22" fmla="*/ 350878 h 413221"/>
              <a:gd name="connsiteX23" fmla="*/ 0 w 342732"/>
              <a:gd name="connsiteY23" fmla="*/ 307018 h 413221"/>
              <a:gd name="connsiteX24" fmla="*/ 1880 w 342732"/>
              <a:gd name="connsiteY24" fmla="*/ 288221 h 413221"/>
              <a:gd name="connsiteX25" fmla="*/ 11278 w 342732"/>
              <a:gd name="connsiteY25" fmla="*/ 274123 h 413221"/>
              <a:gd name="connsiteX26" fmla="*/ 19737 w 342732"/>
              <a:gd name="connsiteY26" fmla="*/ 265978 h 413221"/>
              <a:gd name="connsiteX27" fmla="*/ 28822 w 342732"/>
              <a:gd name="connsiteY27" fmla="*/ 259086 h 413221"/>
              <a:gd name="connsiteX28" fmla="*/ 64223 w 342732"/>
              <a:gd name="connsiteY28" fmla="*/ 239349 h 413221"/>
              <a:gd name="connsiteX29" fmla="*/ 78321 w 342732"/>
              <a:gd name="connsiteY29" fmla="*/ 229011 h 413221"/>
              <a:gd name="connsiteX30" fmla="*/ 86779 w 342732"/>
              <a:gd name="connsiteY30" fmla="*/ 220239 h 413221"/>
              <a:gd name="connsiteX31" fmla="*/ 90852 w 342732"/>
              <a:gd name="connsiteY31" fmla="*/ 213033 h 413221"/>
              <a:gd name="connsiteX32" fmla="*/ 91792 w 342732"/>
              <a:gd name="connsiteY32" fmla="*/ 206767 h 413221"/>
              <a:gd name="connsiteX33" fmla="*/ 89912 w 342732"/>
              <a:gd name="connsiteY33" fmla="*/ 200815 h 413221"/>
              <a:gd name="connsiteX34" fmla="*/ 83333 w 342732"/>
              <a:gd name="connsiteY34" fmla="*/ 189224 h 413221"/>
              <a:gd name="connsiteX35" fmla="*/ 81767 w 342732"/>
              <a:gd name="connsiteY35" fmla="*/ 182645 h 413221"/>
              <a:gd name="connsiteX36" fmla="*/ 81454 w 342732"/>
              <a:gd name="connsiteY36" fmla="*/ 174813 h 413221"/>
              <a:gd name="connsiteX37" fmla="*/ 82394 w 342732"/>
              <a:gd name="connsiteY37" fmla="*/ 166040 h 413221"/>
              <a:gd name="connsiteX38" fmla="*/ 82080 w 342732"/>
              <a:gd name="connsiteY38" fmla="*/ 158208 h 413221"/>
              <a:gd name="connsiteX39" fmla="*/ 79574 w 342732"/>
              <a:gd name="connsiteY39" fmla="*/ 150376 h 413221"/>
              <a:gd name="connsiteX40" fmla="*/ 72368 w 342732"/>
              <a:gd name="connsiteY40" fmla="*/ 135026 h 413221"/>
              <a:gd name="connsiteX41" fmla="*/ 69549 w 342732"/>
              <a:gd name="connsiteY41" fmla="*/ 126567 h 413221"/>
              <a:gd name="connsiteX42" fmla="*/ 68296 w 342732"/>
              <a:gd name="connsiteY42" fmla="*/ 117168 h 413221"/>
              <a:gd name="connsiteX43" fmla="*/ 69862 w 342732"/>
              <a:gd name="connsiteY43" fmla="*/ 61717 h 413221"/>
              <a:gd name="connsiteX44" fmla="*/ 105576 w 342732"/>
              <a:gd name="connsiteY44" fmla="*/ 70176 h 413221"/>
              <a:gd name="connsiteX45" fmla="*/ 119988 w 342732"/>
              <a:gd name="connsiteY45" fmla="*/ 70176 h 413221"/>
              <a:gd name="connsiteX46" fmla="*/ 134712 w 342732"/>
              <a:gd name="connsiteY46" fmla="*/ 68296 h 413221"/>
              <a:gd name="connsiteX47" fmla="*/ 170426 w 342732"/>
              <a:gd name="connsiteY47" fmla="*/ 54198 h 413221"/>
              <a:gd name="connsiteX48" fmla="*/ 178258 w 342732"/>
              <a:gd name="connsiteY48" fmla="*/ 48559 h 413221"/>
              <a:gd name="connsiteX49" fmla="*/ 205201 w 342732"/>
              <a:gd name="connsiteY49" fmla="*/ 17231 h 413221"/>
              <a:gd name="connsiteX50" fmla="*/ 213346 w 342732"/>
              <a:gd name="connsiteY50" fmla="*/ 10965 h 413221"/>
              <a:gd name="connsiteX51" fmla="*/ 234023 w 342732"/>
              <a:gd name="connsiteY51" fmla="*/ 5952 h 413221"/>
              <a:gd name="connsiteX52" fmla="*/ 244988 w 342732"/>
              <a:gd name="connsiteY52" fmla="*/ 0 h 413221"/>
              <a:gd name="connsiteX53" fmla="*/ 245614 w 342732"/>
              <a:gd name="connsiteY53" fmla="*/ 3133 h 413221"/>
              <a:gd name="connsiteX54" fmla="*/ 245614 w 342732"/>
              <a:gd name="connsiteY54" fmla="*/ 15038 h 413221"/>
              <a:gd name="connsiteX55" fmla="*/ 246554 w 342732"/>
              <a:gd name="connsiteY55" fmla="*/ 23810 h 413221"/>
              <a:gd name="connsiteX56" fmla="*/ 249374 w 342732"/>
              <a:gd name="connsiteY56" fmla="*/ 33208 h 413221"/>
              <a:gd name="connsiteX57" fmla="*/ 253446 w 342732"/>
              <a:gd name="connsiteY57" fmla="*/ 40727 h 413221"/>
              <a:gd name="connsiteX58" fmla="*/ 258772 w 342732"/>
              <a:gd name="connsiteY58" fmla="*/ 43547 h 413221"/>
              <a:gd name="connsiteX59" fmla="*/ 259086 w 342732"/>
              <a:gd name="connsiteY59" fmla="*/ 45740 h 413221"/>
              <a:gd name="connsiteX60" fmla="*/ 264098 w 342732"/>
              <a:gd name="connsiteY60" fmla="*/ 49499 h 413221"/>
              <a:gd name="connsiteX61" fmla="*/ 269737 w 342732"/>
              <a:gd name="connsiteY61" fmla="*/ 52945 h 413221"/>
              <a:gd name="connsiteX62" fmla="*/ 271930 w 342732"/>
              <a:gd name="connsiteY62" fmla="*/ 52632 h 413221"/>
              <a:gd name="connsiteX63" fmla="*/ 273183 w 342732"/>
              <a:gd name="connsiteY63" fmla="*/ 56705 h 413221"/>
              <a:gd name="connsiteX64" fmla="*/ 273183 w 342732"/>
              <a:gd name="connsiteY64" fmla="*/ 59524 h 413221"/>
              <a:gd name="connsiteX65" fmla="*/ 270677 w 342732"/>
              <a:gd name="connsiteY65" fmla="*/ 61090 h 413221"/>
              <a:gd name="connsiteX66" fmla="*/ 265978 w 342732"/>
              <a:gd name="connsiteY66" fmla="*/ 61717 h 413221"/>
              <a:gd name="connsiteX67" fmla="*/ 265978 w 342732"/>
              <a:gd name="connsiteY67" fmla="*/ 64537 h 413221"/>
              <a:gd name="connsiteX68" fmla="*/ 268484 w 342732"/>
              <a:gd name="connsiteY68" fmla="*/ 67670 h 413221"/>
              <a:gd name="connsiteX69" fmla="*/ 269111 w 342732"/>
              <a:gd name="connsiteY69" fmla="*/ 73622 h 413221"/>
              <a:gd name="connsiteX70" fmla="*/ 265665 w 342732"/>
              <a:gd name="connsiteY70" fmla="*/ 69862 h 413221"/>
              <a:gd name="connsiteX71" fmla="*/ 255953 w 342732"/>
              <a:gd name="connsiteY71" fmla="*/ 52945 h 413221"/>
              <a:gd name="connsiteX72" fmla="*/ 251567 w 342732"/>
              <a:gd name="connsiteY72" fmla="*/ 42293 h 413221"/>
              <a:gd name="connsiteX73" fmla="*/ 240289 w 342732"/>
              <a:gd name="connsiteY73" fmla="*/ 29136 h 413221"/>
              <a:gd name="connsiteX74" fmla="*/ 236842 w 342732"/>
              <a:gd name="connsiteY74" fmla="*/ 22557 h 413221"/>
              <a:gd name="connsiteX75" fmla="*/ 233710 w 342732"/>
              <a:gd name="connsiteY75" fmla="*/ 22557 h 413221"/>
              <a:gd name="connsiteX76" fmla="*/ 233396 w 342732"/>
              <a:gd name="connsiteY76" fmla="*/ 29449 h 413221"/>
              <a:gd name="connsiteX77" fmla="*/ 235589 w 342732"/>
              <a:gd name="connsiteY77" fmla="*/ 32582 h 413221"/>
              <a:gd name="connsiteX78" fmla="*/ 239349 w 342732"/>
              <a:gd name="connsiteY78" fmla="*/ 34461 h 413221"/>
              <a:gd name="connsiteX79" fmla="*/ 242795 w 342732"/>
              <a:gd name="connsiteY79" fmla="*/ 37594 h 413221"/>
              <a:gd name="connsiteX80" fmla="*/ 244988 w 342732"/>
              <a:gd name="connsiteY80" fmla="*/ 42293 h 413221"/>
              <a:gd name="connsiteX81" fmla="*/ 246554 w 342732"/>
              <a:gd name="connsiteY81" fmla="*/ 51065 h 413221"/>
              <a:gd name="connsiteX82" fmla="*/ 248434 w 342732"/>
              <a:gd name="connsiteY82" fmla="*/ 55765 h 413221"/>
              <a:gd name="connsiteX83" fmla="*/ 253760 w 342732"/>
              <a:gd name="connsiteY83" fmla="*/ 60777 h 413221"/>
              <a:gd name="connsiteX84" fmla="*/ 257833 w 342732"/>
              <a:gd name="connsiteY84" fmla="*/ 62970 h 413221"/>
              <a:gd name="connsiteX85" fmla="*/ 255640 w 342732"/>
              <a:gd name="connsiteY85" fmla="*/ 67670 h 413221"/>
              <a:gd name="connsiteX86" fmla="*/ 257206 w 342732"/>
              <a:gd name="connsiteY86" fmla="*/ 72055 h 413221"/>
              <a:gd name="connsiteX87" fmla="*/ 265978 w 342732"/>
              <a:gd name="connsiteY87" fmla="*/ 82707 h 413221"/>
              <a:gd name="connsiteX88" fmla="*/ 269111 w 342732"/>
              <a:gd name="connsiteY88" fmla="*/ 82707 h 413221"/>
              <a:gd name="connsiteX89" fmla="*/ 272244 w 342732"/>
              <a:gd name="connsiteY89" fmla="*/ 79261 h 413221"/>
              <a:gd name="connsiteX90" fmla="*/ 277569 w 342732"/>
              <a:gd name="connsiteY90" fmla="*/ 76755 h 413221"/>
              <a:gd name="connsiteX91" fmla="*/ 276316 w 342732"/>
              <a:gd name="connsiteY91" fmla="*/ 81141 h 413221"/>
              <a:gd name="connsiteX92" fmla="*/ 272557 w 342732"/>
              <a:gd name="connsiteY92" fmla="*/ 86153 h 413221"/>
              <a:gd name="connsiteX93" fmla="*/ 271930 w 342732"/>
              <a:gd name="connsiteY93" fmla="*/ 89913 h 413221"/>
              <a:gd name="connsiteX94" fmla="*/ 273183 w 342732"/>
              <a:gd name="connsiteY94" fmla="*/ 95552 h 413221"/>
              <a:gd name="connsiteX95" fmla="*/ 276943 w 342732"/>
              <a:gd name="connsiteY95" fmla="*/ 99311 h 413221"/>
              <a:gd name="connsiteX96" fmla="*/ 281642 w 342732"/>
              <a:gd name="connsiteY96" fmla="*/ 99938 h 413221"/>
              <a:gd name="connsiteX97" fmla="*/ 286341 w 342732"/>
              <a:gd name="connsiteY97" fmla="*/ 97432 h 413221"/>
              <a:gd name="connsiteX98" fmla="*/ 288534 w 342732"/>
              <a:gd name="connsiteY98" fmla="*/ 101817 h 413221"/>
              <a:gd name="connsiteX99" fmla="*/ 284775 w 342732"/>
              <a:gd name="connsiteY99" fmla="*/ 107770 h 413221"/>
              <a:gd name="connsiteX100" fmla="*/ 286341 w 342732"/>
              <a:gd name="connsiteY100" fmla="*/ 112782 h 413221"/>
              <a:gd name="connsiteX101" fmla="*/ 282269 w 342732"/>
              <a:gd name="connsiteY101" fmla="*/ 120614 h 413221"/>
              <a:gd name="connsiteX102" fmla="*/ 279449 w 342732"/>
              <a:gd name="connsiteY102" fmla="*/ 124374 h 413221"/>
              <a:gd name="connsiteX103" fmla="*/ 274750 w 342732"/>
              <a:gd name="connsiteY103" fmla="*/ 127507 h 413221"/>
              <a:gd name="connsiteX104" fmla="*/ 271304 w 342732"/>
              <a:gd name="connsiteY104" fmla="*/ 122807 h 413221"/>
              <a:gd name="connsiteX105" fmla="*/ 261905 w 342732"/>
              <a:gd name="connsiteY105" fmla="*/ 120928 h 413221"/>
              <a:gd name="connsiteX106" fmla="*/ 260339 w 342732"/>
              <a:gd name="connsiteY106" fmla="*/ 116855 h 413221"/>
              <a:gd name="connsiteX107" fmla="*/ 262218 w 342732"/>
              <a:gd name="connsiteY107" fmla="*/ 114035 h 413221"/>
              <a:gd name="connsiteX108" fmla="*/ 266918 w 342732"/>
              <a:gd name="connsiteY108" fmla="*/ 112156 h 413221"/>
              <a:gd name="connsiteX109" fmla="*/ 270991 w 342732"/>
              <a:gd name="connsiteY109" fmla="*/ 109336 h 413221"/>
              <a:gd name="connsiteX110" fmla="*/ 271930 w 342732"/>
              <a:gd name="connsiteY110" fmla="*/ 103697 h 413221"/>
              <a:gd name="connsiteX111" fmla="*/ 269111 w 342732"/>
              <a:gd name="connsiteY111" fmla="*/ 100564 h 413221"/>
              <a:gd name="connsiteX112" fmla="*/ 255640 w 342732"/>
              <a:gd name="connsiteY112" fmla="*/ 91479 h 413221"/>
              <a:gd name="connsiteX113" fmla="*/ 251567 w 342732"/>
              <a:gd name="connsiteY113" fmla="*/ 91792 h 413221"/>
              <a:gd name="connsiteX114" fmla="*/ 248434 w 342732"/>
              <a:gd name="connsiteY114" fmla="*/ 93359 h 413221"/>
              <a:gd name="connsiteX115" fmla="*/ 245614 w 342732"/>
              <a:gd name="connsiteY115" fmla="*/ 96805 h 413221"/>
              <a:gd name="connsiteX116" fmla="*/ 242795 w 342732"/>
              <a:gd name="connsiteY116" fmla="*/ 103697 h 413221"/>
              <a:gd name="connsiteX117" fmla="*/ 244988 w 342732"/>
              <a:gd name="connsiteY117" fmla="*/ 107143 h 413221"/>
              <a:gd name="connsiteX118" fmla="*/ 243735 w 342732"/>
              <a:gd name="connsiteY118" fmla="*/ 114349 h 413221"/>
              <a:gd name="connsiteX119" fmla="*/ 248434 w 342732"/>
              <a:gd name="connsiteY119" fmla="*/ 118735 h 413221"/>
              <a:gd name="connsiteX120" fmla="*/ 244988 w 342732"/>
              <a:gd name="connsiteY120" fmla="*/ 121867 h 413221"/>
              <a:gd name="connsiteX121" fmla="*/ 243735 w 342732"/>
              <a:gd name="connsiteY121" fmla="*/ 126254 h 413221"/>
              <a:gd name="connsiteX122" fmla="*/ 242795 w 342732"/>
              <a:gd name="connsiteY122" fmla="*/ 133459 h 413221"/>
              <a:gd name="connsiteX123" fmla="*/ 250000 w 342732"/>
              <a:gd name="connsiteY123" fmla="*/ 137218 h 413221"/>
              <a:gd name="connsiteX124" fmla="*/ 257206 w 342732"/>
              <a:gd name="connsiteY124" fmla="*/ 147243 h 413221"/>
              <a:gd name="connsiteX125" fmla="*/ 263158 w 342732"/>
              <a:gd name="connsiteY125" fmla="*/ 151003 h 413221"/>
              <a:gd name="connsiteX126" fmla="*/ 267858 w 342732"/>
              <a:gd name="connsiteY126" fmla="*/ 146617 h 413221"/>
              <a:gd name="connsiteX127" fmla="*/ 271304 w 342732"/>
              <a:gd name="connsiteY127" fmla="*/ 145991 h 413221"/>
              <a:gd name="connsiteX128" fmla="*/ 274750 w 342732"/>
              <a:gd name="connsiteY128" fmla="*/ 151003 h 413221"/>
              <a:gd name="connsiteX129" fmla="*/ 275376 w 342732"/>
              <a:gd name="connsiteY129" fmla="*/ 156015 h 413221"/>
              <a:gd name="connsiteX130" fmla="*/ 274123 w 342732"/>
              <a:gd name="connsiteY130" fmla="*/ 159462 h 413221"/>
              <a:gd name="connsiteX131" fmla="*/ 270677 w 342732"/>
              <a:gd name="connsiteY131" fmla="*/ 161028 h 413221"/>
              <a:gd name="connsiteX132" fmla="*/ 265978 w 342732"/>
              <a:gd name="connsiteY132" fmla="*/ 160715 h 413221"/>
              <a:gd name="connsiteX133" fmla="*/ 265978 w 342732"/>
              <a:gd name="connsiteY133" fmla="*/ 163221 h 413221"/>
              <a:gd name="connsiteX134" fmla="*/ 268171 w 342732"/>
              <a:gd name="connsiteY134" fmla="*/ 165414 h 413221"/>
              <a:gd name="connsiteX135" fmla="*/ 269424 w 342732"/>
              <a:gd name="connsiteY135" fmla="*/ 171053 h 413221"/>
              <a:gd name="connsiteX136" fmla="*/ 269111 w 342732"/>
              <a:gd name="connsiteY136" fmla="*/ 175439 h 413221"/>
              <a:gd name="connsiteX137" fmla="*/ 260339 w 342732"/>
              <a:gd name="connsiteY137" fmla="*/ 169487 h 413221"/>
              <a:gd name="connsiteX138" fmla="*/ 258146 w 342732"/>
              <a:gd name="connsiteY138" fmla="*/ 173559 h 413221"/>
              <a:gd name="connsiteX139" fmla="*/ 254073 w 342732"/>
              <a:gd name="connsiteY139" fmla="*/ 175439 h 413221"/>
              <a:gd name="connsiteX140" fmla="*/ 260026 w 342732"/>
              <a:gd name="connsiteY140" fmla="*/ 190164 h 413221"/>
              <a:gd name="connsiteX141" fmla="*/ 263785 w 342732"/>
              <a:gd name="connsiteY141" fmla="*/ 196429 h 413221"/>
              <a:gd name="connsiteX142" fmla="*/ 269111 w 342732"/>
              <a:gd name="connsiteY142" fmla="*/ 202382 h 413221"/>
              <a:gd name="connsiteX143" fmla="*/ 268484 w 342732"/>
              <a:gd name="connsiteY143" fmla="*/ 188597 h 413221"/>
              <a:gd name="connsiteX144" fmla="*/ 270050 w 342732"/>
              <a:gd name="connsiteY144" fmla="*/ 183585 h 413221"/>
              <a:gd name="connsiteX145" fmla="*/ 274750 w 342732"/>
              <a:gd name="connsiteY145" fmla="*/ 181391 h 413221"/>
              <a:gd name="connsiteX146" fmla="*/ 274750 w 342732"/>
              <a:gd name="connsiteY146" fmla="*/ 178572 h 413221"/>
              <a:gd name="connsiteX147" fmla="*/ 272870 w 342732"/>
              <a:gd name="connsiteY147" fmla="*/ 175126 h 413221"/>
              <a:gd name="connsiteX148" fmla="*/ 275063 w 342732"/>
              <a:gd name="connsiteY148" fmla="*/ 172620 h 413221"/>
              <a:gd name="connsiteX149" fmla="*/ 277569 w 342732"/>
              <a:gd name="connsiteY149" fmla="*/ 175439 h 413221"/>
              <a:gd name="connsiteX150" fmla="*/ 279449 w 342732"/>
              <a:gd name="connsiteY150" fmla="*/ 179199 h 413221"/>
              <a:gd name="connsiteX151" fmla="*/ 280076 w 342732"/>
              <a:gd name="connsiteY151" fmla="*/ 183271 h 413221"/>
              <a:gd name="connsiteX152" fmla="*/ 280702 w 342732"/>
              <a:gd name="connsiteY152" fmla="*/ 192043 h 413221"/>
              <a:gd name="connsiteX153" fmla="*/ 279762 w 342732"/>
              <a:gd name="connsiteY153" fmla="*/ 195489 h 413221"/>
              <a:gd name="connsiteX154" fmla="*/ 274750 w 342732"/>
              <a:gd name="connsiteY154" fmla="*/ 205514 h 413221"/>
              <a:gd name="connsiteX155" fmla="*/ 274750 w 342732"/>
              <a:gd name="connsiteY155" fmla="*/ 209900 h 413221"/>
              <a:gd name="connsiteX156" fmla="*/ 277569 w 342732"/>
              <a:gd name="connsiteY156" fmla="*/ 218672 h 413221"/>
              <a:gd name="connsiteX157" fmla="*/ 276630 w 342732"/>
              <a:gd name="connsiteY157" fmla="*/ 225878 h 413221"/>
              <a:gd name="connsiteX158" fmla="*/ 274437 w 342732"/>
              <a:gd name="connsiteY158" fmla="*/ 232770 h 413221"/>
              <a:gd name="connsiteX159" fmla="*/ 273497 w 342732"/>
              <a:gd name="connsiteY159" fmla="*/ 239349 h 413221"/>
              <a:gd name="connsiteX160" fmla="*/ 274750 w 342732"/>
              <a:gd name="connsiteY160" fmla="*/ 247181 h 413221"/>
              <a:gd name="connsiteX161" fmla="*/ 278196 w 342732"/>
              <a:gd name="connsiteY161" fmla="*/ 253133 h 413221"/>
              <a:gd name="connsiteX162" fmla="*/ 282269 w 342732"/>
              <a:gd name="connsiteY162" fmla="*/ 258459 h 413221"/>
              <a:gd name="connsiteX163" fmla="*/ 285088 w 342732"/>
              <a:gd name="connsiteY163" fmla="*/ 264412 h 413221"/>
              <a:gd name="connsiteX164" fmla="*/ 283835 w 342732"/>
              <a:gd name="connsiteY164" fmla="*/ 268171 h 413221"/>
              <a:gd name="connsiteX165" fmla="*/ 289161 w 342732"/>
              <a:gd name="connsiteY165" fmla="*/ 271931 h 413221"/>
              <a:gd name="connsiteX166" fmla="*/ 292607 w 342732"/>
              <a:gd name="connsiteY166" fmla="*/ 275377 h 413221"/>
              <a:gd name="connsiteX167" fmla="*/ 301379 w 342732"/>
              <a:gd name="connsiteY167" fmla="*/ 291354 h 413221"/>
              <a:gd name="connsiteX168" fmla="*/ 312657 w 342732"/>
              <a:gd name="connsiteY168" fmla="*/ 303885 h 413221"/>
              <a:gd name="connsiteX169" fmla="*/ 321116 w 342732"/>
              <a:gd name="connsiteY169" fmla="*/ 317670 h 413221"/>
              <a:gd name="connsiteX170" fmla="*/ 338973 w 342732"/>
              <a:gd name="connsiteY170" fmla="*/ 338347 h 413221"/>
              <a:gd name="connsiteX171" fmla="*/ 341793 w 342732"/>
              <a:gd name="connsiteY171" fmla="*/ 343046 h 413221"/>
              <a:gd name="connsiteX172" fmla="*/ 342732 w 342732"/>
              <a:gd name="connsiteY172" fmla="*/ 349938 h 413221"/>
              <a:gd name="connsiteX173" fmla="*/ 342419 w 342732"/>
              <a:gd name="connsiteY173" fmla="*/ 358084 h 413221"/>
              <a:gd name="connsiteX174" fmla="*/ 340853 w 342732"/>
              <a:gd name="connsiteY174" fmla="*/ 365289 h 413221"/>
              <a:gd name="connsiteX175" fmla="*/ 338973 w 342732"/>
              <a:gd name="connsiteY175" fmla="*/ 369989 h 413221"/>
              <a:gd name="connsiteX176" fmla="*/ 329261 w 342732"/>
              <a:gd name="connsiteY176" fmla="*/ 372808 h 413221"/>
              <a:gd name="connsiteX177" fmla="*/ 327382 w 342732"/>
              <a:gd name="connsiteY177" fmla="*/ 372808 h 413221"/>
              <a:gd name="connsiteX178" fmla="*/ 326128 w 342732"/>
              <a:gd name="connsiteY178" fmla="*/ 369675 h 413221"/>
              <a:gd name="connsiteX179" fmla="*/ 331454 w 342732"/>
              <a:gd name="connsiteY179" fmla="*/ 365916 h 413221"/>
              <a:gd name="connsiteX180" fmla="*/ 335527 w 342732"/>
              <a:gd name="connsiteY180" fmla="*/ 360590 h 413221"/>
              <a:gd name="connsiteX181" fmla="*/ 334900 w 342732"/>
              <a:gd name="connsiteY181" fmla="*/ 359024 h 413221"/>
              <a:gd name="connsiteX182" fmla="*/ 330514 w 342732"/>
              <a:gd name="connsiteY182" fmla="*/ 358084 h 413221"/>
              <a:gd name="connsiteX183" fmla="*/ 321429 w 342732"/>
              <a:gd name="connsiteY183" fmla="*/ 364036 h 413221"/>
              <a:gd name="connsiteX184" fmla="*/ 317356 w 342732"/>
              <a:gd name="connsiteY184" fmla="*/ 373121 h 413221"/>
              <a:gd name="connsiteX185" fmla="*/ 315477 w 342732"/>
              <a:gd name="connsiteY185" fmla="*/ 375941 h 413221"/>
              <a:gd name="connsiteX186" fmla="*/ 312031 w 342732"/>
              <a:gd name="connsiteY186" fmla="*/ 377194 h 413221"/>
              <a:gd name="connsiteX187" fmla="*/ 307645 w 342732"/>
              <a:gd name="connsiteY187" fmla="*/ 377821 h 41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342732" h="413221">
                <a:moveTo>
                  <a:pt x="307645" y="377821"/>
                </a:moveTo>
                <a:lnTo>
                  <a:pt x="302319" y="373435"/>
                </a:lnTo>
                <a:lnTo>
                  <a:pt x="297620" y="371241"/>
                </a:lnTo>
                <a:lnTo>
                  <a:pt x="289788" y="369362"/>
                </a:lnTo>
                <a:lnTo>
                  <a:pt x="281015" y="369362"/>
                </a:lnTo>
                <a:lnTo>
                  <a:pt x="261905" y="371241"/>
                </a:lnTo>
                <a:lnTo>
                  <a:pt x="244361" y="369989"/>
                </a:lnTo>
                <a:lnTo>
                  <a:pt x="235589" y="370615"/>
                </a:lnTo>
                <a:lnTo>
                  <a:pt x="227131" y="372181"/>
                </a:lnTo>
                <a:lnTo>
                  <a:pt x="218672" y="375314"/>
                </a:lnTo>
                <a:lnTo>
                  <a:pt x="209900" y="380327"/>
                </a:lnTo>
                <a:lnTo>
                  <a:pt x="200502" y="389099"/>
                </a:lnTo>
                <a:lnTo>
                  <a:pt x="187970" y="404450"/>
                </a:lnTo>
                <a:lnTo>
                  <a:pt x="181705" y="409462"/>
                </a:lnTo>
                <a:lnTo>
                  <a:pt x="175439" y="412595"/>
                </a:lnTo>
                <a:lnTo>
                  <a:pt x="159775" y="413221"/>
                </a:lnTo>
                <a:lnTo>
                  <a:pt x="130639" y="401003"/>
                </a:lnTo>
                <a:lnTo>
                  <a:pt x="95552" y="392858"/>
                </a:lnTo>
                <a:lnTo>
                  <a:pt x="85213" y="389412"/>
                </a:lnTo>
                <a:lnTo>
                  <a:pt x="66416" y="380013"/>
                </a:lnTo>
                <a:lnTo>
                  <a:pt x="41980" y="364349"/>
                </a:lnTo>
                <a:lnTo>
                  <a:pt x="33208" y="357457"/>
                </a:lnTo>
                <a:lnTo>
                  <a:pt x="27256" y="350878"/>
                </a:lnTo>
                <a:lnTo>
                  <a:pt x="0" y="307018"/>
                </a:lnTo>
                <a:lnTo>
                  <a:pt x="1880" y="288221"/>
                </a:lnTo>
                <a:lnTo>
                  <a:pt x="11278" y="274123"/>
                </a:lnTo>
                <a:lnTo>
                  <a:pt x="19737" y="265978"/>
                </a:lnTo>
                <a:lnTo>
                  <a:pt x="28822" y="259086"/>
                </a:lnTo>
                <a:lnTo>
                  <a:pt x="64223" y="239349"/>
                </a:lnTo>
                <a:lnTo>
                  <a:pt x="78321" y="229011"/>
                </a:lnTo>
                <a:lnTo>
                  <a:pt x="86779" y="220239"/>
                </a:lnTo>
                <a:lnTo>
                  <a:pt x="90852" y="213033"/>
                </a:lnTo>
                <a:lnTo>
                  <a:pt x="91792" y="206767"/>
                </a:lnTo>
                <a:lnTo>
                  <a:pt x="89912" y="200815"/>
                </a:lnTo>
                <a:lnTo>
                  <a:pt x="83333" y="189224"/>
                </a:lnTo>
                <a:lnTo>
                  <a:pt x="81767" y="182645"/>
                </a:lnTo>
                <a:lnTo>
                  <a:pt x="81454" y="174813"/>
                </a:lnTo>
                <a:lnTo>
                  <a:pt x="82394" y="166040"/>
                </a:lnTo>
                <a:lnTo>
                  <a:pt x="82080" y="158208"/>
                </a:lnTo>
                <a:lnTo>
                  <a:pt x="79574" y="150376"/>
                </a:lnTo>
                <a:lnTo>
                  <a:pt x="72368" y="135026"/>
                </a:lnTo>
                <a:lnTo>
                  <a:pt x="69549" y="126567"/>
                </a:lnTo>
                <a:lnTo>
                  <a:pt x="68296" y="117168"/>
                </a:lnTo>
                <a:lnTo>
                  <a:pt x="69862" y="61717"/>
                </a:lnTo>
                <a:lnTo>
                  <a:pt x="105576" y="70176"/>
                </a:lnTo>
                <a:lnTo>
                  <a:pt x="119988" y="70176"/>
                </a:lnTo>
                <a:lnTo>
                  <a:pt x="134712" y="68296"/>
                </a:lnTo>
                <a:lnTo>
                  <a:pt x="170426" y="54198"/>
                </a:lnTo>
                <a:lnTo>
                  <a:pt x="178258" y="48559"/>
                </a:lnTo>
                <a:lnTo>
                  <a:pt x="205201" y="17231"/>
                </a:lnTo>
                <a:lnTo>
                  <a:pt x="213346" y="10965"/>
                </a:lnTo>
                <a:lnTo>
                  <a:pt x="234023" y="5952"/>
                </a:lnTo>
                <a:lnTo>
                  <a:pt x="244988" y="0"/>
                </a:lnTo>
                <a:lnTo>
                  <a:pt x="245614" y="3133"/>
                </a:lnTo>
                <a:lnTo>
                  <a:pt x="245614" y="15038"/>
                </a:lnTo>
                <a:lnTo>
                  <a:pt x="246554" y="23810"/>
                </a:lnTo>
                <a:lnTo>
                  <a:pt x="249374" y="33208"/>
                </a:lnTo>
                <a:lnTo>
                  <a:pt x="253446" y="40727"/>
                </a:lnTo>
                <a:lnTo>
                  <a:pt x="258772" y="43547"/>
                </a:lnTo>
                <a:lnTo>
                  <a:pt x="259086" y="45740"/>
                </a:lnTo>
                <a:lnTo>
                  <a:pt x="264098" y="49499"/>
                </a:lnTo>
                <a:lnTo>
                  <a:pt x="269737" y="52945"/>
                </a:lnTo>
                <a:lnTo>
                  <a:pt x="271930" y="52632"/>
                </a:lnTo>
                <a:lnTo>
                  <a:pt x="273183" y="56705"/>
                </a:lnTo>
                <a:lnTo>
                  <a:pt x="273183" y="59524"/>
                </a:lnTo>
                <a:lnTo>
                  <a:pt x="270677" y="61090"/>
                </a:lnTo>
                <a:lnTo>
                  <a:pt x="265978" y="61717"/>
                </a:lnTo>
                <a:lnTo>
                  <a:pt x="265978" y="64537"/>
                </a:lnTo>
                <a:lnTo>
                  <a:pt x="268484" y="67670"/>
                </a:lnTo>
                <a:lnTo>
                  <a:pt x="269111" y="73622"/>
                </a:lnTo>
                <a:lnTo>
                  <a:pt x="265665" y="69862"/>
                </a:lnTo>
                <a:lnTo>
                  <a:pt x="255953" y="52945"/>
                </a:lnTo>
                <a:lnTo>
                  <a:pt x="251567" y="42293"/>
                </a:lnTo>
                <a:lnTo>
                  <a:pt x="240289" y="29136"/>
                </a:lnTo>
                <a:lnTo>
                  <a:pt x="236842" y="22557"/>
                </a:lnTo>
                <a:lnTo>
                  <a:pt x="233710" y="22557"/>
                </a:lnTo>
                <a:lnTo>
                  <a:pt x="233396" y="29449"/>
                </a:lnTo>
                <a:lnTo>
                  <a:pt x="235589" y="32582"/>
                </a:lnTo>
                <a:lnTo>
                  <a:pt x="239349" y="34461"/>
                </a:lnTo>
                <a:lnTo>
                  <a:pt x="242795" y="37594"/>
                </a:lnTo>
                <a:lnTo>
                  <a:pt x="244988" y="42293"/>
                </a:lnTo>
                <a:lnTo>
                  <a:pt x="246554" y="51065"/>
                </a:lnTo>
                <a:lnTo>
                  <a:pt x="248434" y="55765"/>
                </a:lnTo>
                <a:lnTo>
                  <a:pt x="253760" y="60777"/>
                </a:lnTo>
                <a:lnTo>
                  <a:pt x="257833" y="62970"/>
                </a:lnTo>
                <a:lnTo>
                  <a:pt x="255640" y="67670"/>
                </a:lnTo>
                <a:lnTo>
                  <a:pt x="257206" y="72055"/>
                </a:lnTo>
                <a:lnTo>
                  <a:pt x="265978" y="82707"/>
                </a:lnTo>
                <a:lnTo>
                  <a:pt x="269111" y="82707"/>
                </a:lnTo>
                <a:lnTo>
                  <a:pt x="272244" y="79261"/>
                </a:lnTo>
                <a:lnTo>
                  <a:pt x="277569" y="76755"/>
                </a:lnTo>
                <a:lnTo>
                  <a:pt x="276316" y="81141"/>
                </a:lnTo>
                <a:lnTo>
                  <a:pt x="272557" y="86153"/>
                </a:lnTo>
                <a:lnTo>
                  <a:pt x="271930" y="89913"/>
                </a:lnTo>
                <a:lnTo>
                  <a:pt x="273183" y="95552"/>
                </a:lnTo>
                <a:lnTo>
                  <a:pt x="276943" y="99311"/>
                </a:lnTo>
                <a:lnTo>
                  <a:pt x="281642" y="99938"/>
                </a:lnTo>
                <a:lnTo>
                  <a:pt x="286341" y="97432"/>
                </a:lnTo>
                <a:lnTo>
                  <a:pt x="288534" y="101817"/>
                </a:lnTo>
                <a:lnTo>
                  <a:pt x="284775" y="107770"/>
                </a:lnTo>
                <a:lnTo>
                  <a:pt x="286341" y="112782"/>
                </a:lnTo>
                <a:lnTo>
                  <a:pt x="282269" y="120614"/>
                </a:lnTo>
                <a:lnTo>
                  <a:pt x="279449" y="124374"/>
                </a:lnTo>
                <a:lnTo>
                  <a:pt x="274750" y="127507"/>
                </a:lnTo>
                <a:lnTo>
                  <a:pt x="271304" y="122807"/>
                </a:lnTo>
                <a:lnTo>
                  <a:pt x="261905" y="120928"/>
                </a:lnTo>
                <a:lnTo>
                  <a:pt x="260339" y="116855"/>
                </a:lnTo>
                <a:lnTo>
                  <a:pt x="262218" y="114035"/>
                </a:lnTo>
                <a:lnTo>
                  <a:pt x="266918" y="112156"/>
                </a:lnTo>
                <a:lnTo>
                  <a:pt x="270991" y="109336"/>
                </a:lnTo>
                <a:lnTo>
                  <a:pt x="271930" y="103697"/>
                </a:lnTo>
                <a:lnTo>
                  <a:pt x="269111" y="100564"/>
                </a:lnTo>
                <a:lnTo>
                  <a:pt x="255640" y="91479"/>
                </a:lnTo>
                <a:lnTo>
                  <a:pt x="251567" y="91792"/>
                </a:lnTo>
                <a:lnTo>
                  <a:pt x="248434" y="93359"/>
                </a:lnTo>
                <a:lnTo>
                  <a:pt x="245614" y="96805"/>
                </a:lnTo>
                <a:lnTo>
                  <a:pt x="242795" y="103697"/>
                </a:lnTo>
                <a:lnTo>
                  <a:pt x="244988" y="107143"/>
                </a:lnTo>
                <a:lnTo>
                  <a:pt x="243735" y="114349"/>
                </a:lnTo>
                <a:lnTo>
                  <a:pt x="248434" y="118735"/>
                </a:lnTo>
                <a:lnTo>
                  <a:pt x="244988" y="121867"/>
                </a:lnTo>
                <a:lnTo>
                  <a:pt x="243735" y="126254"/>
                </a:lnTo>
                <a:lnTo>
                  <a:pt x="242795" y="133459"/>
                </a:lnTo>
                <a:lnTo>
                  <a:pt x="250000" y="137218"/>
                </a:lnTo>
                <a:lnTo>
                  <a:pt x="257206" y="147243"/>
                </a:lnTo>
                <a:lnTo>
                  <a:pt x="263158" y="151003"/>
                </a:lnTo>
                <a:lnTo>
                  <a:pt x="267858" y="146617"/>
                </a:lnTo>
                <a:lnTo>
                  <a:pt x="271304" y="145991"/>
                </a:lnTo>
                <a:lnTo>
                  <a:pt x="274750" y="151003"/>
                </a:lnTo>
                <a:lnTo>
                  <a:pt x="275376" y="156015"/>
                </a:lnTo>
                <a:lnTo>
                  <a:pt x="274123" y="159462"/>
                </a:lnTo>
                <a:lnTo>
                  <a:pt x="270677" y="161028"/>
                </a:lnTo>
                <a:lnTo>
                  <a:pt x="265978" y="160715"/>
                </a:lnTo>
                <a:lnTo>
                  <a:pt x="265978" y="163221"/>
                </a:lnTo>
                <a:lnTo>
                  <a:pt x="268171" y="165414"/>
                </a:lnTo>
                <a:lnTo>
                  <a:pt x="269424" y="171053"/>
                </a:lnTo>
                <a:lnTo>
                  <a:pt x="269111" y="175439"/>
                </a:lnTo>
                <a:lnTo>
                  <a:pt x="260339" y="169487"/>
                </a:lnTo>
                <a:lnTo>
                  <a:pt x="258146" y="173559"/>
                </a:lnTo>
                <a:lnTo>
                  <a:pt x="254073" y="175439"/>
                </a:lnTo>
                <a:lnTo>
                  <a:pt x="260026" y="190164"/>
                </a:lnTo>
                <a:lnTo>
                  <a:pt x="263785" y="196429"/>
                </a:lnTo>
                <a:lnTo>
                  <a:pt x="269111" y="202382"/>
                </a:lnTo>
                <a:lnTo>
                  <a:pt x="268484" y="188597"/>
                </a:lnTo>
                <a:lnTo>
                  <a:pt x="270050" y="183585"/>
                </a:lnTo>
                <a:lnTo>
                  <a:pt x="274750" y="181391"/>
                </a:lnTo>
                <a:lnTo>
                  <a:pt x="274750" y="178572"/>
                </a:lnTo>
                <a:lnTo>
                  <a:pt x="272870" y="175126"/>
                </a:lnTo>
                <a:lnTo>
                  <a:pt x="275063" y="172620"/>
                </a:lnTo>
                <a:lnTo>
                  <a:pt x="277569" y="175439"/>
                </a:lnTo>
                <a:lnTo>
                  <a:pt x="279449" y="179199"/>
                </a:lnTo>
                <a:lnTo>
                  <a:pt x="280076" y="183271"/>
                </a:lnTo>
                <a:lnTo>
                  <a:pt x="280702" y="192043"/>
                </a:lnTo>
                <a:lnTo>
                  <a:pt x="279762" y="195489"/>
                </a:lnTo>
                <a:lnTo>
                  <a:pt x="274750" y="205514"/>
                </a:lnTo>
                <a:lnTo>
                  <a:pt x="274750" y="209900"/>
                </a:lnTo>
                <a:lnTo>
                  <a:pt x="277569" y="218672"/>
                </a:lnTo>
                <a:lnTo>
                  <a:pt x="276630" y="225878"/>
                </a:lnTo>
                <a:lnTo>
                  <a:pt x="274437" y="232770"/>
                </a:lnTo>
                <a:lnTo>
                  <a:pt x="273497" y="239349"/>
                </a:lnTo>
                <a:lnTo>
                  <a:pt x="274750" y="247181"/>
                </a:lnTo>
                <a:lnTo>
                  <a:pt x="278196" y="253133"/>
                </a:lnTo>
                <a:lnTo>
                  <a:pt x="282269" y="258459"/>
                </a:lnTo>
                <a:lnTo>
                  <a:pt x="285088" y="264412"/>
                </a:lnTo>
                <a:lnTo>
                  <a:pt x="283835" y="268171"/>
                </a:lnTo>
                <a:lnTo>
                  <a:pt x="289161" y="271931"/>
                </a:lnTo>
                <a:lnTo>
                  <a:pt x="292607" y="275377"/>
                </a:lnTo>
                <a:lnTo>
                  <a:pt x="301379" y="291354"/>
                </a:lnTo>
                <a:lnTo>
                  <a:pt x="312657" y="303885"/>
                </a:lnTo>
                <a:lnTo>
                  <a:pt x="321116" y="317670"/>
                </a:lnTo>
                <a:lnTo>
                  <a:pt x="338973" y="338347"/>
                </a:lnTo>
                <a:lnTo>
                  <a:pt x="341793" y="343046"/>
                </a:lnTo>
                <a:lnTo>
                  <a:pt x="342732" y="349938"/>
                </a:lnTo>
                <a:lnTo>
                  <a:pt x="342419" y="358084"/>
                </a:lnTo>
                <a:lnTo>
                  <a:pt x="340853" y="365289"/>
                </a:lnTo>
                <a:lnTo>
                  <a:pt x="338973" y="369989"/>
                </a:lnTo>
                <a:lnTo>
                  <a:pt x="329261" y="372808"/>
                </a:lnTo>
                <a:lnTo>
                  <a:pt x="327382" y="372808"/>
                </a:lnTo>
                <a:lnTo>
                  <a:pt x="326128" y="369675"/>
                </a:lnTo>
                <a:lnTo>
                  <a:pt x="331454" y="365916"/>
                </a:lnTo>
                <a:lnTo>
                  <a:pt x="335527" y="360590"/>
                </a:lnTo>
                <a:lnTo>
                  <a:pt x="334900" y="359024"/>
                </a:lnTo>
                <a:lnTo>
                  <a:pt x="330514" y="358084"/>
                </a:lnTo>
                <a:lnTo>
                  <a:pt x="321429" y="364036"/>
                </a:lnTo>
                <a:lnTo>
                  <a:pt x="317356" y="373121"/>
                </a:lnTo>
                <a:lnTo>
                  <a:pt x="315477" y="375941"/>
                </a:lnTo>
                <a:lnTo>
                  <a:pt x="312031" y="377194"/>
                </a:lnTo>
                <a:lnTo>
                  <a:pt x="307645" y="377821"/>
                </a:lnTo>
                <a:close/>
              </a:path>
            </a:pathLst>
          </a:custGeom>
          <a:solidFill>
            <a:srgbClr val="FFFF00"/>
          </a:solidFill>
          <a:ln w="12700" cap="rnd">
            <a:solidFill>
              <a:schemeClr val="bg1"/>
            </a:solidFill>
            <a:prstDash val="solid"/>
            <a:round/>
          </a:ln>
        </p:spPr>
        <p:txBody>
          <a:bodyPr rtlCol="0" anchor="ctr"/>
          <a:lstStyle/>
          <a:p>
            <a:endParaRPr lang="vi-VN"/>
          </a:p>
        </p:txBody>
      </p:sp>
      <p:sp>
        <p:nvSpPr>
          <p:cNvPr id="41" name="Freeform: Shape 40">
            <a:extLst>
              <a:ext uri="{FF2B5EF4-FFF2-40B4-BE49-F238E27FC236}">
                <a16:creationId xmlns:a16="http://schemas.microsoft.com/office/drawing/2014/main" id="{A9816E95-AE9C-A04B-4169-D8D54A646D68}"/>
              </a:ext>
            </a:extLst>
          </p:cNvPr>
          <p:cNvSpPr/>
          <p:nvPr/>
        </p:nvSpPr>
        <p:spPr>
          <a:xfrm>
            <a:off x="2232399" y="5502392"/>
            <a:ext cx="269737" cy="294173"/>
          </a:xfrm>
          <a:custGeom>
            <a:avLst/>
            <a:gdLst>
              <a:gd name="connsiteX0" fmla="*/ 265038 w 269737"/>
              <a:gd name="connsiteY0" fmla="*/ 117168 h 294173"/>
              <a:gd name="connsiteX1" fmla="*/ 251880 w 269737"/>
              <a:gd name="connsiteY1" fmla="*/ 146930 h 294173"/>
              <a:gd name="connsiteX2" fmla="*/ 250627 w 269737"/>
              <a:gd name="connsiteY2" fmla="*/ 154136 h 294173"/>
              <a:gd name="connsiteX3" fmla="*/ 252507 w 269737"/>
              <a:gd name="connsiteY3" fmla="*/ 158522 h 294173"/>
              <a:gd name="connsiteX4" fmla="*/ 256266 w 269737"/>
              <a:gd name="connsiteY4" fmla="*/ 161028 h 294173"/>
              <a:gd name="connsiteX5" fmla="*/ 260339 w 269737"/>
              <a:gd name="connsiteY5" fmla="*/ 166040 h 294173"/>
              <a:gd name="connsiteX6" fmla="*/ 264725 w 269737"/>
              <a:gd name="connsiteY6" fmla="*/ 173559 h 294173"/>
              <a:gd name="connsiteX7" fmla="*/ 269111 w 269737"/>
              <a:gd name="connsiteY7" fmla="*/ 187031 h 294173"/>
              <a:gd name="connsiteX8" fmla="*/ 269737 w 269737"/>
              <a:gd name="connsiteY8" fmla="*/ 193610 h 294173"/>
              <a:gd name="connsiteX9" fmla="*/ 268171 w 269737"/>
              <a:gd name="connsiteY9" fmla="*/ 198935 h 294173"/>
              <a:gd name="connsiteX10" fmla="*/ 260652 w 269737"/>
              <a:gd name="connsiteY10" fmla="*/ 212407 h 294173"/>
              <a:gd name="connsiteX11" fmla="*/ 242795 w 269737"/>
              <a:gd name="connsiteY11" fmla="*/ 227131 h 294173"/>
              <a:gd name="connsiteX12" fmla="*/ 238409 w 269737"/>
              <a:gd name="connsiteY12" fmla="*/ 228697 h 294173"/>
              <a:gd name="connsiteX13" fmla="*/ 233396 w 269737"/>
              <a:gd name="connsiteY13" fmla="*/ 229010 h 294173"/>
              <a:gd name="connsiteX14" fmla="*/ 228071 w 269737"/>
              <a:gd name="connsiteY14" fmla="*/ 228071 h 294173"/>
              <a:gd name="connsiteX15" fmla="*/ 222745 w 269737"/>
              <a:gd name="connsiteY15" fmla="*/ 225564 h 294173"/>
              <a:gd name="connsiteX16" fmla="*/ 218359 w 269737"/>
              <a:gd name="connsiteY16" fmla="*/ 222118 h 294173"/>
              <a:gd name="connsiteX17" fmla="*/ 214286 w 269737"/>
              <a:gd name="connsiteY17" fmla="*/ 218359 h 294173"/>
              <a:gd name="connsiteX18" fmla="*/ 210840 w 269737"/>
              <a:gd name="connsiteY18" fmla="*/ 216479 h 294173"/>
              <a:gd name="connsiteX19" fmla="*/ 206454 w 269737"/>
              <a:gd name="connsiteY19" fmla="*/ 215853 h 294173"/>
              <a:gd name="connsiteX20" fmla="*/ 201128 w 269737"/>
              <a:gd name="connsiteY20" fmla="*/ 217419 h 294173"/>
              <a:gd name="connsiteX21" fmla="*/ 195176 w 269737"/>
              <a:gd name="connsiteY21" fmla="*/ 220239 h 294173"/>
              <a:gd name="connsiteX22" fmla="*/ 189537 w 269737"/>
              <a:gd name="connsiteY22" fmla="*/ 224938 h 294173"/>
              <a:gd name="connsiteX23" fmla="*/ 187970 w 269737"/>
              <a:gd name="connsiteY23" fmla="*/ 228697 h 294173"/>
              <a:gd name="connsiteX24" fmla="*/ 189537 w 269737"/>
              <a:gd name="connsiteY24" fmla="*/ 236842 h 294173"/>
              <a:gd name="connsiteX25" fmla="*/ 189223 w 269737"/>
              <a:gd name="connsiteY25" fmla="*/ 244988 h 294173"/>
              <a:gd name="connsiteX26" fmla="*/ 189537 w 269737"/>
              <a:gd name="connsiteY26" fmla="*/ 248434 h 294173"/>
              <a:gd name="connsiteX27" fmla="*/ 193923 w 269737"/>
              <a:gd name="connsiteY27" fmla="*/ 256580 h 294173"/>
              <a:gd name="connsiteX28" fmla="*/ 197369 w 269737"/>
              <a:gd name="connsiteY28" fmla="*/ 261592 h 294173"/>
              <a:gd name="connsiteX29" fmla="*/ 202068 w 269737"/>
              <a:gd name="connsiteY29" fmla="*/ 266604 h 294173"/>
              <a:gd name="connsiteX30" fmla="*/ 208647 w 269737"/>
              <a:gd name="connsiteY30" fmla="*/ 275690 h 294173"/>
              <a:gd name="connsiteX31" fmla="*/ 210214 w 269737"/>
              <a:gd name="connsiteY31" fmla="*/ 288534 h 294173"/>
              <a:gd name="connsiteX32" fmla="*/ 194549 w 269737"/>
              <a:gd name="connsiteY32" fmla="*/ 285715 h 294173"/>
              <a:gd name="connsiteX33" fmla="*/ 189537 w 269737"/>
              <a:gd name="connsiteY33" fmla="*/ 286968 h 294173"/>
              <a:gd name="connsiteX34" fmla="*/ 173559 w 269737"/>
              <a:gd name="connsiteY34" fmla="*/ 292607 h 294173"/>
              <a:gd name="connsiteX35" fmla="*/ 166980 w 269737"/>
              <a:gd name="connsiteY35" fmla="*/ 294174 h 294173"/>
              <a:gd name="connsiteX36" fmla="*/ 161655 w 269737"/>
              <a:gd name="connsiteY36" fmla="*/ 293860 h 294173"/>
              <a:gd name="connsiteX37" fmla="*/ 157582 w 269737"/>
              <a:gd name="connsiteY37" fmla="*/ 291667 h 294173"/>
              <a:gd name="connsiteX38" fmla="*/ 151943 w 269737"/>
              <a:gd name="connsiteY38" fmla="*/ 282895 h 294173"/>
              <a:gd name="connsiteX39" fmla="*/ 141291 w 269737"/>
              <a:gd name="connsiteY39" fmla="*/ 268798 h 294173"/>
              <a:gd name="connsiteX40" fmla="*/ 132832 w 269737"/>
              <a:gd name="connsiteY40" fmla="*/ 254700 h 294173"/>
              <a:gd name="connsiteX41" fmla="*/ 118108 w 269737"/>
              <a:gd name="connsiteY41" fmla="*/ 235590 h 294173"/>
              <a:gd name="connsiteX42" fmla="*/ 117481 w 269737"/>
              <a:gd name="connsiteY42" fmla="*/ 229010 h 294173"/>
              <a:gd name="connsiteX43" fmla="*/ 116855 w 269737"/>
              <a:gd name="connsiteY43" fmla="*/ 226504 h 294173"/>
              <a:gd name="connsiteX44" fmla="*/ 114662 w 269737"/>
              <a:gd name="connsiteY44" fmla="*/ 225251 h 294173"/>
              <a:gd name="connsiteX45" fmla="*/ 106516 w 269737"/>
              <a:gd name="connsiteY45" fmla="*/ 225251 h 294173"/>
              <a:gd name="connsiteX46" fmla="*/ 102757 w 269737"/>
              <a:gd name="connsiteY46" fmla="*/ 223685 h 294173"/>
              <a:gd name="connsiteX47" fmla="*/ 98998 w 269737"/>
              <a:gd name="connsiteY47" fmla="*/ 218672 h 294173"/>
              <a:gd name="connsiteX48" fmla="*/ 80514 w 269737"/>
              <a:gd name="connsiteY48" fmla="*/ 187657 h 294173"/>
              <a:gd name="connsiteX49" fmla="*/ 76755 w 269737"/>
              <a:gd name="connsiteY49" fmla="*/ 183584 h 294173"/>
              <a:gd name="connsiteX50" fmla="*/ 73308 w 269737"/>
              <a:gd name="connsiteY50" fmla="*/ 181078 h 294173"/>
              <a:gd name="connsiteX51" fmla="*/ 66730 w 269737"/>
              <a:gd name="connsiteY51" fmla="*/ 180765 h 294173"/>
              <a:gd name="connsiteX52" fmla="*/ 61404 w 269737"/>
              <a:gd name="connsiteY52" fmla="*/ 181078 h 294173"/>
              <a:gd name="connsiteX53" fmla="*/ 37594 w 269737"/>
              <a:gd name="connsiteY53" fmla="*/ 186091 h 294173"/>
              <a:gd name="connsiteX54" fmla="*/ 33835 w 269737"/>
              <a:gd name="connsiteY54" fmla="*/ 172306 h 294173"/>
              <a:gd name="connsiteX55" fmla="*/ 28196 w 269737"/>
              <a:gd name="connsiteY55" fmla="*/ 165414 h 294173"/>
              <a:gd name="connsiteX56" fmla="*/ 21303 w 269737"/>
              <a:gd name="connsiteY56" fmla="*/ 160402 h 294173"/>
              <a:gd name="connsiteX57" fmla="*/ 16917 w 269737"/>
              <a:gd name="connsiteY57" fmla="*/ 155075 h 294173"/>
              <a:gd name="connsiteX58" fmla="*/ 15038 w 269737"/>
              <a:gd name="connsiteY58" fmla="*/ 147870 h 294173"/>
              <a:gd name="connsiteX59" fmla="*/ 11905 w 269737"/>
              <a:gd name="connsiteY59" fmla="*/ 140665 h 294173"/>
              <a:gd name="connsiteX60" fmla="*/ 9399 w 269737"/>
              <a:gd name="connsiteY60" fmla="*/ 137218 h 294173"/>
              <a:gd name="connsiteX61" fmla="*/ 4699 w 269737"/>
              <a:gd name="connsiteY61" fmla="*/ 128133 h 294173"/>
              <a:gd name="connsiteX62" fmla="*/ 2193 w 269737"/>
              <a:gd name="connsiteY62" fmla="*/ 121867 h 294173"/>
              <a:gd name="connsiteX63" fmla="*/ 627 w 269737"/>
              <a:gd name="connsiteY63" fmla="*/ 114662 h 294173"/>
              <a:gd name="connsiteX64" fmla="*/ 0 w 269737"/>
              <a:gd name="connsiteY64" fmla="*/ 107770 h 294173"/>
              <a:gd name="connsiteX65" fmla="*/ 627 w 269737"/>
              <a:gd name="connsiteY65" fmla="*/ 90852 h 294173"/>
              <a:gd name="connsiteX66" fmla="*/ 2193 w 269737"/>
              <a:gd name="connsiteY66" fmla="*/ 82394 h 294173"/>
              <a:gd name="connsiteX67" fmla="*/ 4699 w 269737"/>
              <a:gd name="connsiteY67" fmla="*/ 74562 h 294173"/>
              <a:gd name="connsiteX68" fmla="*/ 15978 w 269737"/>
              <a:gd name="connsiteY68" fmla="*/ 50439 h 294173"/>
              <a:gd name="connsiteX69" fmla="*/ 19424 w 269737"/>
              <a:gd name="connsiteY69" fmla="*/ 45426 h 294173"/>
              <a:gd name="connsiteX70" fmla="*/ 26003 w 269737"/>
              <a:gd name="connsiteY70" fmla="*/ 38847 h 294173"/>
              <a:gd name="connsiteX71" fmla="*/ 30075 w 269737"/>
              <a:gd name="connsiteY71" fmla="*/ 35401 h 294173"/>
              <a:gd name="connsiteX72" fmla="*/ 37907 w 269737"/>
              <a:gd name="connsiteY72" fmla="*/ 26003 h 294173"/>
              <a:gd name="connsiteX73" fmla="*/ 52318 w 269737"/>
              <a:gd name="connsiteY73" fmla="*/ 0 h 294173"/>
              <a:gd name="connsiteX74" fmla="*/ 59211 w 269737"/>
              <a:gd name="connsiteY74" fmla="*/ 6266 h 294173"/>
              <a:gd name="connsiteX75" fmla="*/ 65476 w 269737"/>
              <a:gd name="connsiteY75" fmla="*/ 10652 h 294173"/>
              <a:gd name="connsiteX76" fmla="*/ 70176 w 269737"/>
              <a:gd name="connsiteY76" fmla="*/ 15351 h 294173"/>
              <a:gd name="connsiteX77" fmla="*/ 73622 w 269737"/>
              <a:gd name="connsiteY77" fmla="*/ 19424 h 294173"/>
              <a:gd name="connsiteX78" fmla="*/ 74875 w 269737"/>
              <a:gd name="connsiteY78" fmla="*/ 22870 h 294173"/>
              <a:gd name="connsiteX79" fmla="*/ 76441 w 269737"/>
              <a:gd name="connsiteY79" fmla="*/ 29449 h 294173"/>
              <a:gd name="connsiteX80" fmla="*/ 80201 w 269737"/>
              <a:gd name="connsiteY80" fmla="*/ 32268 h 294173"/>
              <a:gd name="connsiteX81" fmla="*/ 85527 w 269737"/>
              <a:gd name="connsiteY81" fmla="*/ 33208 h 294173"/>
              <a:gd name="connsiteX82" fmla="*/ 91479 w 269737"/>
              <a:gd name="connsiteY82" fmla="*/ 34774 h 294173"/>
              <a:gd name="connsiteX83" fmla="*/ 98058 w 269737"/>
              <a:gd name="connsiteY83" fmla="*/ 37907 h 294173"/>
              <a:gd name="connsiteX84" fmla="*/ 110276 w 269737"/>
              <a:gd name="connsiteY84" fmla="*/ 45113 h 294173"/>
              <a:gd name="connsiteX85" fmla="*/ 115289 w 269737"/>
              <a:gd name="connsiteY85" fmla="*/ 49186 h 294173"/>
              <a:gd name="connsiteX86" fmla="*/ 118108 w 269737"/>
              <a:gd name="connsiteY86" fmla="*/ 52945 h 294173"/>
              <a:gd name="connsiteX87" fmla="*/ 118108 w 269737"/>
              <a:gd name="connsiteY87" fmla="*/ 56078 h 294173"/>
              <a:gd name="connsiteX88" fmla="*/ 117481 w 269737"/>
              <a:gd name="connsiteY88" fmla="*/ 64850 h 294173"/>
              <a:gd name="connsiteX89" fmla="*/ 115915 w 269737"/>
              <a:gd name="connsiteY89" fmla="*/ 75501 h 294173"/>
              <a:gd name="connsiteX90" fmla="*/ 116228 w 269737"/>
              <a:gd name="connsiteY90" fmla="*/ 79574 h 294173"/>
              <a:gd name="connsiteX91" fmla="*/ 117795 w 269737"/>
              <a:gd name="connsiteY91" fmla="*/ 83333 h 294173"/>
              <a:gd name="connsiteX92" fmla="*/ 122181 w 269737"/>
              <a:gd name="connsiteY92" fmla="*/ 88973 h 294173"/>
              <a:gd name="connsiteX93" fmla="*/ 123747 w 269737"/>
              <a:gd name="connsiteY93" fmla="*/ 92106 h 294173"/>
              <a:gd name="connsiteX94" fmla="*/ 124061 w 269737"/>
              <a:gd name="connsiteY94" fmla="*/ 98684 h 294173"/>
              <a:gd name="connsiteX95" fmla="*/ 126254 w 269737"/>
              <a:gd name="connsiteY95" fmla="*/ 101504 h 294173"/>
              <a:gd name="connsiteX96" fmla="*/ 130013 w 269737"/>
              <a:gd name="connsiteY96" fmla="*/ 102757 h 294173"/>
              <a:gd name="connsiteX97" fmla="*/ 138158 w 269737"/>
              <a:gd name="connsiteY97" fmla="*/ 101817 h 294173"/>
              <a:gd name="connsiteX98" fmla="*/ 142858 w 269737"/>
              <a:gd name="connsiteY98" fmla="*/ 98998 h 294173"/>
              <a:gd name="connsiteX99" fmla="*/ 145364 w 269737"/>
              <a:gd name="connsiteY99" fmla="*/ 94925 h 294173"/>
              <a:gd name="connsiteX100" fmla="*/ 147557 w 269737"/>
              <a:gd name="connsiteY100" fmla="*/ 85213 h 294173"/>
              <a:gd name="connsiteX101" fmla="*/ 150690 w 269737"/>
              <a:gd name="connsiteY101" fmla="*/ 83647 h 294173"/>
              <a:gd name="connsiteX102" fmla="*/ 155075 w 269737"/>
              <a:gd name="connsiteY102" fmla="*/ 84587 h 294173"/>
              <a:gd name="connsiteX103" fmla="*/ 161341 w 269737"/>
              <a:gd name="connsiteY103" fmla="*/ 90226 h 294173"/>
              <a:gd name="connsiteX104" fmla="*/ 163221 w 269737"/>
              <a:gd name="connsiteY104" fmla="*/ 93672 h 294173"/>
              <a:gd name="connsiteX105" fmla="*/ 162908 w 269737"/>
              <a:gd name="connsiteY105" fmla="*/ 96805 h 294173"/>
              <a:gd name="connsiteX106" fmla="*/ 158835 w 269737"/>
              <a:gd name="connsiteY106" fmla="*/ 101817 h 294173"/>
              <a:gd name="connsiteX107" fmla="*/ 157895 w 269737"/>
              <a:gd name="connsiteY107" fmla="*/ 104950 h 294173"/>
              <a:gd name="connsiteX108" fmla="*/ 160088 w 269737"/>
              <a:gd name="connsiteY108" fmla="*/ 106830 h 294173"/>
              <a:gd name="connsiteX109" fmla="*/ 164787 w 269737"/>
              <a:gd name="connsiteY109" fmla="*/ 107770 h 294173"/>
              <a:gd name="connsiteX110" fmla="*/ 175126 w 269737"/>
              <a:gd name="connsiteY110" fmla="*/ 104637 h 294173"/>
              <a:gd name="connsiteX111" fmla="*/ 180138 w 269737"/>
              <a:gd name="connsiteY111" fmla="*/ 100878 h 294173"/>
              <a:gd name="connsiteX112" fmla="*/ 185464 w 269737"/>
              <a:gd name="connsiteY112" fmla="*/ 94612 h 294173"/>
              <a:gd name="connsiteX113" fmla="*/ 191103 w 269737"/>
              <a:gd name="connsiteY113" fmla="*/ 94612 h 294173"/>
              <a:gd name="connsiteX114" fmla="*/ 199875 w 269737"/>
              <a:gd name="connsiteY114" fmla="*/ 97118 h 294173"/>
              <a:gd name="connsiteX115" fmla="*/ 230890 w 269737"/>
              <a:gd name="connsiteY115" fmla="*/ 109963 h 294173"/>
              <a:gd name="connsiteX116" fmla="*/ 251567 w 269737"/>
              <a:gd name="connsiteY116" fmla="*/ 116542 h 294173"/>
              <a:gd name="connsiteX117" fmla="*/ 265038 w 269737"/>
              <a:gd name="connsiteY117" fmla="*/ 117168 h 29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69737" h="294173">
                <a:moveTo>
                  <a:pt x="265038" y="117168"/>
                </a:moveTo>
                <a:lnTo>
                  <a:pt x="251880" y="146930"/>
                </a:lnTo>
                <a:lnTo>
                  <a:pt x="250627" y="154136"/>
                </a:lnTo>
                <a:lnTo>
                  <a:pt x="252507" y="158522"/>
                </a:lnTo>
                <a:lnTo>
                  <a:pt x="256266" y="161028"/>
                </a:lnTo>
                <a:lnTo>
                  <a:pt x="260339" y="166040"/>
                </a:lnTo>
                <a:lnTo>
                  <a:pt x="264725" y="173559"/>
                </a:lnTo>
                <a:lnTo>
                  <a:pt x="269111" y="187031"/>
                </a:lnTo>
                <a:lnTo>
                  <a:pt x="269737" y="193610"/>
                </a:lnTo>
                <a:lnTo>
                  <a:pt x="268171" y="198935"/>
                </a:lnTo>
                <a:lnTo>
                  <a:pt x="260652" y="212407"/>
                </a:lnTo>
                <a:lnTo>
                  <a:pt x="242795" y="227131"/>
                </a:lnTo>
                <a:lnTo>
                  <a:pt x="238409" y="228697"/>
                </a:lnTo>
                <a:lnTo>
                  <a:pt x="233396" y="229010"/>
                </a:lnTo>
                <a:lnTo>
                  <a:pt x="228071" y="228071"/>
                </a:lnTo>
                <a:lnTo>
                  <a:pt x="222745" y="225564"/>
                </a:lnTo>
                <a:lnTo>
                  <a:pt x="218359" y="222118"/>
                </a:lnTo>
                <a:lnTo>
                  <a:pt x="214286" y="218359"/>
                </a:lnTo>
                <a:lnTo>
                  <a:pt x="210840" y="216479"/>
                </a:lnTo>
                <a:lnTo>
                  <a:pt x="206454" y="215853"/>
                </a:lnTo>
                <a:lnTo>
                  <a:pt x="201128" y="217419"/>
                </a:lnTo>
                <a:lnTo>
                  <a:pt x="195176" y="220239"/>
                </a:lnTo>
                <a:lnTo>
                  <a:pt x="189537" y="224938"/>
                </a:lnTo>
                <a:lnTo>
                  <a:pt x="187970" y="228697"/>
                </a:lnTo>
                <a:lnTo>
                  <a:pt x="189537" y="236842"/>
                </a:lnTo>
                <a:lnTo>
                  <a:pt x="189223" y="244988"/>
                </a:lnTo>
                <a:lnTo>
                  <a:pt x="189537" y="248434"/>
                </a:lnTo>
                <a:lnTo>
                  <a:pt x="193923" y="256580"/>
                </a:lnTo>
                <a:lnTo>
                  <a:pt x="197369" y="261592"/>
                </a:lnTo>
                <a:lnTo>
                  <a:pt x="202068" y="266604"/>
                </a:lnTo>
                <a:lnTo>
                  <a:pt x="208647" y="275690"/>
                </a:lnTo>
                <a:lnTo>
                  <a:pt x="210214" y="288534"/>
                </a:lnTo>
                <a:lnTo>
                  <a:pt x="194549" y="285715"/>
                </a:lnTo>
                <a:lnTo>
                  <a:pt x="189537" y="286968"/>
                </a:lnTo>
                <a:lnTo>
                  <a:pt x="173559" y="292607"/>
                </a:lnTo>
                <a:lnTo>
                  <a:pt x="166980" y="294174"/>
                </a:lnTo>
                <a:lnTo>
                  <a:pt x="161655" y="293860"/>
                </a:lnTo>
                <a:lnTo>
                  <a:pt x="157582" y="291667"/>
                </a:lnTo>
                <a:lnTo>
                  <a:pt x="151943" y="282895"/>
                </a:lnTo>
                <a:lnTo>
                  <a:pt x="141291" y="268798"/>
                </a:lnTo>
                <a:lnTo>
                  <a:pt x="132832" y="254700"/>
                </a:lnTo>
                <a:lnTo>
                  <a:pt x="118108" y="235590"/>
                </a:lnTo>
                <a:lnTo>
                  <a:pt x="117481" y="229010"/>
                </a:lnTo>
                <a:lnTo>
                  <a:pt x="116855" y="226504"/>
                </a:lnTo>
                <a:lnTo>
                  <a:pt x="114662" y="225251"/>
                </a:lnTo>
                <a:lnTo>
                  <a:pt x="106516" y="225251"/>
                </a:lnTo>
                <a:lnTo>
                  <a:pt x="102757" y="223685"/>
                </a:lnTo>
                <a:lnTo>
                  <a:pt x="98998" y="218672"/>
                </a:lnTo>
                <a:lnTo>
                  <a:pt x="80514" y="187657"/>
                </a:lnTo>
                <a:lnTo>
                  <a:pt x="76755" y="183584"/>
                </a:lnTo>
                <a:lnTo>
                  <a:pt x="73308" y="181078"/>
                </a:lnTo>
                <a:lnTo>
                  <a:pt x="66730" y="180765"/>
                </a:lnTo>
                <a:lnTo>
                  <a:pt x="61404" y="181078"/>
                </a:lnTo>
                <a:lnTo>
                  <a:pt x="37594" y="186091"/>
                </a:lnTo>
                <a:lnTo>
                  <a:pt x="33835" y="172306"/>
                </a:lnTo>
                <a:lnTo>
                  <a:pt x="28196" y="165414"/>
                </a:lnTo>
                <a:lnTo>
                  <a:pt x="21303" y="160402"/>
                </a:lnTo>
                <a:lnTo>
                  <a:pt x="16917" y="155075"/>
                </a:lnTo>
                <a:lnTo>
                  <a:pt x="15038" y="147870"/>
                </a:lnTo>
                <a:lnTo>
                  <a:pt x="11905" y="140665"/>
                </a:lnTo>
                <a:lnTo>
                  <a:pt x="9399" y="137218"/>
                </a:lnTo>
                <a:lnTo>
                  <a:pt x="4699" y="128133"/>
                </a:lnTo>
                <a:lnTo>
                  <a:pt x="2193" y="121867"/>
                </a:lnTo>
                <a:lnTo>
                  <a:pt x="627" y="114662"/>
                </a:lnTo>
                <a:lnTo>
                  <a:pt x="0" y="107770"/>
                </a:lnTo>
                <a:lnTo>
                  <a:pt x="627" y="90852"/>
                </a:lnTo>
                <a:lnTo>
                  <a:pt x="2193" y="82394"/>
                </a:lnTo>
                <a:lnTo>
                  <a:pt x="4699" y="74562"/>
                </a:lnTo>
                <a:lnTo>
                  <a:pt x="15978" y="50439"/>
                </a:lnTo>
                <a:lnTo>
                  <a:pt x="19424" y="45426"/>
                </a:lnTo>
                <a:lnTo>
                  <a:pt x="26003" y="38847"/>
                </a:lnTo>
                <a:lnTo>
                  <a:pt x="30075" y="35401"/>
                </a:lnTo>
                <a:lnTo>
                  <a:pt x="37907" y="26003"/>
                </a:lnTo>
                <a:lnTo>
                  <a:pt x="52318" y="0"/>
                </a:lnTo>
                <a:lnTo>
                  <a:pt x="59211" y="6266"/>
                </a:lnTo>
                <a:lnTo>
                  <a:pt x="65476" y="10652"/>
                </a:lnTo>
                <a:lnTo>
                  <a:pt x="70176" y="15351"/>
                </a:lnTo>
                <a:lnTo>
                  <a:pt x="73622" y="19424"/>
                </a:lnTo>
                <a:lnTo>
                  <a:pt x="74875" y="22870"/>
                </a:lnTo>
                <a:lnTo>
                  <a:pt x="76441" y="29449"/>
                </a:lnTo>
                <a:lnTo>
                  <a:pt x="80201" y="32268"/>
                </a:lnTo>
                <a:lnTo>
                  <a:pt x="85527" y="33208"/>
                </a:lnTo>
                <a:lnTo>
                  <a:pt x="91479" y="34774"/>
                </a:lnTo>
                <a:lnTo>
                  <a:pt x="98058" y="37907"/>
                </a:lnTo>
                <a:lnTo>
                  <a:pt x="110276" y="45113"/>
                </a:lnTo>
                <a:lnTo>
                  <a:pt x="115289" y="49186"/>
                </a:lnTo>
                <a:lnTo>
                  <a:pt x="118108" y="52945"/>
                </a:lnTo>
                <a:lnTo>
                  <a:pt x="118108" y="56078"/>
                </a:lnTo>
                <a:lnTo>
                  <a:pt x="117481" y="64850"/>
                </a:lnTo>
                <a:lnTo>
                  <a:pt x="115915" y="75501"/>
                </a:lnTo>
                <a:lnTo>
                  <a:pt x="116228" y="79574"/>
                </a:lnTo>
                <a:lnTo>
                  <a:pt x="117795" y="83333"/>
                </a:lnTo>
                <a:lnTo>
                  <a:pt x="122181" y="88973"/>
                </a:lnTo>
                <a:lnTo>
                  <a:pt x="123747" y="92106"/>
                </a:lnTo>
                <a:lnTo>
                  <a:pt x="124061" y="98684"/>
                </a:lnTo>
                <a:lnTo>
                  <a:pt x="126254" y="101504"/>
                </a:lnTo>
                <a:lnTo>
                  <a:pt x="130013" y="102757"/>
                </a:lnTo>
                <a:lnTo>
                  <a:pt x="138158" y="101817"/>
                </a:lnTo>
                <a:lnTo>
                  <a:pt x="142858" y="98998"/>
                </a:lnTo>
                <a:lnTo>
                  <a:pt x="145364" y="94925"/>
                </a:lnTo>
                <a:lnTo>
                  <a:pt x="147557" y="85213"/>
                </a:lnTo>
                <a:lnTo>
                  <a:pt x="150690" y="83647"/>
                </a:lnTo>
                <a:lnTo>
                  <a:pt x="155075" y="84587"/>
                </a:lnTo>
                <a:lnTo>
                  <a:pt x="161341" y="90226"/>
                </a:lnTo>
                <a:lnTo>
                  <a:pt x="163221" y="93672"/>
                </a:lnTo>
                <a:lnTo>
                  <a:pt x="162908" y="96805"/>
                </a:lnTo>
                <a:lnTo>
                  <a:pt x="158835" y="101817"/>
                </a:lnTo>
                <a:lnTo>
                  <a:pt x="157895" y="104950"/>
                </a:lnTo>
                <a:lnTo>
                  <a:pt x="160088" y="106830"/>
                </a:lnTo>
                <a:lnTo>
                  <a:pt x="164787" y="107770"/>
                </a:lnTo>
                <a:lnTo>
                  <a:pt x="175126" y="104637"/>
                </a:lnTo>
                <a:lnTo>
                  <a:pt x="180138" y="100878"/>
                </a:lnTo>
                <a:lnTo>
                  <a:pt x="185464" y="94612"/>
                </a:lnTo>
                <a:lnTo>
                  <a:pt x="191103" y="94612"/>
                </a:lnTo>
                <a:lnTo>
                  <a:pt x="199875" y="97118"/>
                </a:lnTo>
                <a:lnTo>
                  <a:pt x="230890" y="109963"/>
                </a:lnTo>
                <a:lnTo>
                  <a:pt x="251567" y="116542"/>
                </a:lnTo>
                <a:lnTo>
                  <a:pt x="265038" y="117168"/>
                </a:lnTo>
                <a:close/>
              </a:path>
            </a:pathLst>
          </a:custGeom>
          <a:solidFill>
            <a:srgbClr val="70CE2A"/>
          </a:solidFill>
          <a:ln w="12700" cap="rnd">
            <a:solidFill>
              <a:schemeClr val="bg1"/>
            </a:solidFill>
            <a:prstDash val="solid"/>
            <a:round/>
          </a:ln>
        </p:spPr>
        <p:txBody>
          <a:bodyPr rtlCol="0" anchor="ctr"/>
          <a:lstStyle/>
          <a:p>
            <a:endParaRPr lang="vi-VN"/>
          </a:p>
        </p:txBody>
      </p:sp>
      <p:sp>
        <p:nvSpPr>
          <p:cNvPr id="42" name="Freeform: Shape 41">
            <a:extLst>
              <a:ext uri="{FF2B5EF4-FFF2-40B4-BE49-F238E27FC236}">
                <a16:creationId xmlns:a16="http://schemas.microsoft.com/office/drawing/2014/main" id="{B57C8D86-A63D-E6F2-A719-3B5DA4C99EC8}"/>
              </a:ext>
            </a:extLst>
          </p:cNvPr>
          <p:cNvSpPr/>
          <p:nvPr/>
        </p:nvSpPr>
        <p:spPr>
          <a:xfrm>
            <a:off x="2018739" y="5919060"/>
            <a:ext cx="406642" cy="157895"/>
          </a:xfrm>
          <a:custGeom>
            <a:avLst/>
            <a:gdLst>
              <a:gd name="connsiteX0" fmla="*/ 382206 w 406642"/>
              <a:gd name="connsiteY0" fmla="*/ 156955 h 157895"/>
              <a:gd name="connsiteX1" fmla="*/ 376254 w 406642"/>
              <a:gd name="connsiteY1" fmla="*/ 157895 h 157895"/>
              <a:gd name="connsiteX2" fmla="*/ 373748 w 406642"/>
              <a:gd name="connsiteY2" fmla="*/ 156015 h 157895"/>
              <a:gd name="connsiteX3" fmla="*/ 369988 w 406642"/>
              <a:gd name="connsiteY3" fmla="*/ 150689 h 157895"/>
              <a:gd name="connsiteX4" fmla="*/ 361843 w 406642"/>
              <a:gd name="connsiteY4" fmla="*/ 147243 h 157895"/>
              <a:gd name="connsiteX5" fmla="*/ 306392 w 406642"/>
              <a:gd name="connsiteY5" fmla="*/ 136905 h 157895"/>
              <a:gd name="connsiteX6" fmla="*/ 286028 w 406642"/>
              <a:gd name="connsiteY6" fmla="*/ 128133 h 157895"/>
              <a:gd name="connsiteX7" fmla="*/ 292607 w 406642"/>
              <a:gd name="connsiteY7" fmla="*/ 127507 h 157895"/>
              <a:gd name="connsiteX8" fmla="*/ 307018 w 406642"/>
              <a:gd name="connsiteY8" fmla="*/ 133772 h 157895"/>
              <a:gd name="connsiteX9" fmla="*/ 318296 w 406642"/>
              <a:gd name="connsiteY9" fmla="*/ 136278 h 157895"/>
              <a:gd name="connsiteX10" fmla="*/ 367169 w 406642"/>
              <a:gd name="connsiteY10" fmla="*/ 136905 h 157895"/>
              <a:gd name="connsiteX11" fmla="*/ 376254 w 406642"/>
              <a:gd name="connsiteY11" fmla="*/ 139725 h 157895"/>
              <a:gd name="connsiteX12" fmla="*/ 385966 w 406642"/>
              <a:gd name="connsiteY12" fmla="*/ 142231 h 157895"/>
              <a:gd name="connsiteX13" fmla="*/ 389725 w 406642"/>
              <a:gd name="connsiteY13" fmla="*/ 144737 h 157895"/>
              <a:gd name="connsiteX14" fmla="*/ 390978 w 406642"/>
              <a:gd name="connsiteY14" fmla="*/ 150376 h 157895"/>
              <a:gd name="connsiteX15" fmla="*/ 388472 w 406642"/>
              <a:gd name="connsiteY15" fmla="*/ 153822 h 157895"/>
              <a:gd name="connsiteX16" fmla="*/ 382206 w 406642"/>
              <a:gd name="connsiteY16" fmla="*/ 156955 h 157895"/>
              <a:gd name="connsiteX17" fmla="*/ 329888 w 406642"/>
              <a:gd name="connsiteY17" fmla="*/ 67356 h 157895"/>
              <a:gd name="connsiteX18" fmla="*/ 336467 w 406642"/>
              <a:gd name="connsiteY18" fmla="*/ 63284 h 157895"/>
              <a:gd name="connsiteX19" fmla="*/ 341166 w 406642"/>
              <a:gd name="connsiteY19" fmla="*/ 57644 h 157895"/>
              <a:gd name="connsiteX20" fmla="*/ 344299 w 406642"/>
              <a:gd name="connsiteY20" fmla="*/ 51065 h 157895"/>
              <a:gd name="connsiteX21" fmla="*/ 347119 w 406642"/>
              <a:gd name="connsiteY21" fmla="*/ 51065 h 157895"/>
              <a:gd name="connsiteX22" fmla="*/ 349312 w 406642"/>
              <a:gd name="connsiteY22" fmla="*/ 57018 h 157895"/>
              <a:gd name="connsiteX23" fmla="*/ 350251 w 406642"/>
              <a:gd name="connsiteY23" fmla="*/ 63910 h 157895"/>
              <a:gd name="connsiteX24" fmla="*/ 353384 w 406642"/>
              <a:gd name="connsiteY24" fmla="*/ 68922 h 157895"/>
              <a:gd name="connsiteX25" fmla="*/ 361843 w 406642"/>
              <a:gd name="connsiteY25" fmla="*/ 68609 h 157895"/>
              <a:gd name="connsiteX26" fmla="*/ 365289 w 406642"/>
              <a:gd name="connsiteY26" fmla="*/ 65163 h 157895"/>
              <a:gd name="connsiteX27" fmla="*/ 371868 w 406642"/>
              <a:gd name="connsiteY27" fmla="*/ 53571 h 157895"/>
              <a:gd name="connsiteX28" fmla="*/ 376254 w 406642"/>
              <a:gd name="connsiteY28" fmla="*/ 51065 h 157895"/>
              <a:gd name="connsiteX29" fmla="*/ 383459 w 406642"/>
              <a:gd name="connsiteY29" fmla="*/ 53571 h 157895"/>
              <a:gd name="connsiteX30" fmla="*/ 388159 w 406642"/>
              <a:gd name="connsiteY30" fmla="*/ 59837 h 157895"/>
              <a:gd name="connsiteX31" fmla="*/ 391605 w 406642"/>
              <a:gd name="connsiteY31" fmla="*/ 67356 h 157895"/>
              <a:gd name="connsiteX32" fmla="*/ 395364 w 406642"/>
              <a:gd name="connsiteY32" fmla="*/ 73308 h 157895"/>
              <a:gd name="connsiteX33" fmla="*/ 401003 w 406642"/>
              <a:gd name="connsiteY33" fmla="*/ 79574 h 157895"/>
              <a:gd name="connsiteX34" fmla="*/ 403510 w 406642"/>
              <a:gd name="connsiteY34" fmla="*/ 85840 h 157895"/>
              <a:gd name="connsiteX35" fmla="*/ 406642 w 406642"/>
              <a:gd name="connsiteY35" fmla="*/ 123434 h 157895"/>
              <a:gd name="connsiteX36" fmla="*/ 404763 w 406642"/>
              <a:gd name="connsiteY36" fmla="*/ 132832 h 157895"/>
              <a:gd name="connsiteX37" fmla="*/ 398184 w 406642"/>
              <a:gd name="connsiteY37" fmla="*/ 136905 h 157895"/>
              <a:gd name="connsiteX38" fmla="*/ 390038 w 406642"/>
              <a:gd name="connsiteY38" fmla="*/ 136278 h 157895"/>
              <a:gd name="connsiteX39" fmla="*/ 367795 w 406642"/>
              <a:gd name="connsiteY39" fmla="*/ 130953 h 157895"/>
              <a:gd name="connsiteX40" fmla="*/ 322682 w 406642"/>
              <a:gd name="connsiteY40" fmla="*/ 131266 h 157895"/>
              <a:gd name="connsiteX41" fmla="*/ 291667 w 406642"/>
              <a:gd name="connsiteY41" fmla="*/ 125000 h 157895"/>
              <a:gd name="connsiteX42" fmla="*/ 275690 w 406642"/>
              <a:gd name="connsiteY42" fmla="*/ 125000 h 157895"/>
              <a:gd name="connsiteX43" fmla="*/ 267544 w 406642"/>
              <a:gd name="connsiteY43" fmla="*/ 123121 h 157895"/>
              <a:gd name="connsiteX44" fmla="*/ 260652 w 406642"/>
              <a:gd name="connsiteY44" fmla="*/ 119361 h 157895"/>
              <a:gd name="connsiteX45" fmla="*/ 254386 w 406642"/>
              <a:gd name="connsiteY45" fmla="*/ 116855 h 157895"/>
              <a:gd name="connsiteX46" fmla="*/ 248121 w 406642"/>
              <a:gd name="connsiteY46" fmla="*/ 119048 h 157895"/>
              <a:gd name="connsiteX47" fmla="*/ 243735 w 406642"/>
              <a:gd name="connsiteY47" fmla="*/ 116228 h 157895"/>
              <a:gd name="connsiteX48" fmla="*/ 229637 w 406642"/>
              <a:gd name="connsiteY48" fmla="*/ 110589 h 157895"/>
              <a:gd name="connsiteX49" fmla="*/ 224311 w 406642"/>
              <a:gd name="connsiteY49" fmla="*/ 109649 h 157895"/>
              <a:gd name="connsiteX50" fmla="*/ 218985 w 406642"/>
              <a:gd name="connsiteY50" fmla="*/ 109336 h 157895"/>
              <a:gd name="connsiteX51" fmla="*/ 213973 w 406642"/>
              <a:gd name="connsiteY51" fmla="*/ 109963 h 157895"/>
              <a:gd name="connsiteX52" fmla="*/ 192670 w 406642"/>
              <a:gd name="connsiteY52" fmla="*/ 117795 h 157895"/>
              <a:gd name="connsiteX53" fmla="*/ 187344 w 406642"/>
              <a:gd name="connsiteY53" fmla="*/ 118735 h 157895"/>
              <a:gd name="connsiteX54" fmla="*/ 165414 w 406642"/>
              <a:gd name="connsiteY54" fmla="*/ 118108 h 157895"/>
              <a:gd name="connsiteX55" fmla="*/ 155076 w 406642"/>
              <a:gd name="connsiteY55" fmla="*/ 119675 h 157895"/>
              <a:gd name="connsiteX56" fmla="*/ 135652 w 406642"/>
              <a:gd name="connsiteY56" fmla="*/ 127193 h 157895"/>
              <a:gd name="connsiteX57" fmla="*/ 127506 w 406642"/>
              <a:gd name="connsiteY57" fmla="*/ 127820 h 157895"/>
              <a:gd name="connsiteX58" fmla="*/ 114035 w 406642"/>
              <a:gd name="connsiteY58" fmla="*/ 127820 h 157895"/>
              <a:gd name="connsiteX59" fmla="*/ 103697 w 406642"/>
              <a:gd name="connsiteY59" fmla="*/ 125627 h 157895"/>
              <a:gd name="connsiteX60" fmla="*/ 83334 w 406642"/>
              <a:gd name="connsiteY60" fmla="*/ 118108 h 157895"/>
              <a:gd name="connsiteX61" fmla="*/ 76441 w 406642"/>
              <a:gd name="connsiteY61" fmla="*/ 117168 h 157895"/>
              <a:gd name="connsiteX62" fmla="*/ 69862 w 406642"/>
              <a:gd name="connsiteY62" fmla="*/ 117168 h 157895"/>
              <a:gd name="connsiteX63" fmla="*/ 63283 w 406642"/>
              <a:gd name="connsiteY63" fmla="*/ 118108 h 157895"/>
              <a:gd name="connsiteX64" fmla="*/ 57018 w 406642"/>
              <a:gd name="connsiteY64" fmla="*/ 120614 h 157895"/>
              <a:gd name="connsiteX65" fmla="*/ 49812 w 406642"/>
              <a:gd name="connsiteY65" fmla="*/ 125940 h 157895"/>
              <a:gd name="connsiteX66" fmla="*/ 49186 w 406642"/>
              <a:gd name="connsiteY66" fmla="*/ 131266 h 157895"/>
              <a:gd name="connsiteX67" fmla="*/ 25063 w 406642"/>
              <a:gd name="connsiteY67" fmla="*/ 130326 h 157895"/>
              <a:gd name="connsiteX68" fmla="*/ 4386 w 406642"/>
              <a:gd name="connsiteY68" fmla="*/ 125627 h 157895"/>
              <a:gd name="connsiteX69" fmla="*/ 2506 w 406642"/>
              <a:gd name="connsiteY69" fmla="*/ 123434 h 157895"/>
              <a:gd name="connsiteX70" fmla="*/ 0 w 406642"/>
              <a:gd name="connsiteY70" fmla="*/ 107143 h 157895"/>
              <a:gd name="connsiteX71" fmla="*/ 1566 w 406642"/>
              <a:gd name="connsiteY71" fmla="*/ 103697 h 157895"/>
              <a:gd name="connsiteX72" fmla="*/ 4073 w 406642"/>
              <a:gd name="connsiteY72" fmla="*/ 99624 h 157895"/>
              <a:gd name="connsiteX73" fmla="*/ 8145 w 406642"/>
              <a:gd name="connsiteY73" fmla="*/ 96805 h 157895"/>
              <a:gd name="connsiteX74" fmla="*/ 46679 w 406642"/>
              <a:gd name="connsiteY74" fmla="*/ 48246 h 157895"/>
              <a:gd name="connsiteX75" fmla="*/ 50439 w 406642"/>
              <a:gd name="connsiteY75" fmla="*/ 38221 h 157895"/>
              <a:gd name="connsiteX76" fmla="*/ 52632 w 406642"/>
              <a:gd name="connsiteY76" fmla="*/ 30389 h 157895"/>
              <a:gd name="connsiteX77" fmla="*/ 52632 w 406642"/>
              <a:gd name="connsiteY77" fmla="*/ 16604 h 157895"/>
              <a:gd name="connsiteX78" fmla="*/ 69549 w 406642"/>
              <a:gd name="connsiteY78" fmla="*/ 17544 h 157895"/>
              <a:gd name="connsiteX79" fmla="*/ 89912 w 406642"/>
              <a:gd name="connsiteY79" fmla="*/ 20990 h 157895"/>
              <a:gd name="connsiteX80" fmla="*/ 101817 w 406642"/>
              <a:gd name="connsiteY80" fmla="*/ 20677 h 157895"/>
              <a:gd name="connsiteX81" fmla="*/ 110589 w 406642"/>
              <a:gd name="connsiteY81" fmla="*/ 18797 h 157895"/>
              <a:gd name="connsiteX82" fmla="*/ 114975 w 406642"/>
              <a:gd name="connsiteY82" fmla="*/ 15351 h 157895"/>
              <a:gd name="connsiteX83" fmla="*/ 122494 w 406642"/>
              <a:gd name="connsiteY83" fmla="*/ 5326 h 157895"/>
              <a:gd name="connsiteX84" fmla="*/ 130326 w 406642"/>
              <a:gd name="connsiteY84" fmla="*/ 940 h 157895"/>
              <a:gd name="connsiteX85" fmla="*/ 139098 w 406642"/>
              <a:gd name="connsiteY85" fmla="*/ 0 h 157895"/>
              <a:gd name="connsiteX86" fmla="*/ 183584 w 406642"/>
              <a:gd name="connsiteY86" fmla="*/ 2506 h 157895"/>
              <a:gd name="connsiteX87" fmla="*/ 191103 w 406642"/>
              <a:gd name="connsiteY87" fmla="*/ 3760 h 157895"/>
              <a:gd name="connsiteX88" fmla="*/ 196429 w 406642"/>
              <a:gd name="connsiteY88" fmla="*/ 6892 h 157895"/>
              <a:gd name="connsiteX89" fmla="*/ 202068 w 406642"/>
              <a:gd name="connsiteY89" fmla="*/ 11592 h 157895"/>
              <a:gd name="connsiteX90" fmla="*/ 219925 w 406642"/>
              <a:gd name="connsiteY90" fmla="*/ 36968 h 157895"/>
              <a:gd name="connsiteX91" fmla="*/ 225564 w 406642"/>
              <a:gd name="connsiteY91" fmla="*/ 40727 h 157895"/>
              <a:gd name="connsiteX92" fmla="*/ 233083 w 406642"/>
              <a:gd name="connsiteY92" fmla="*/ 43860 h 157895"/>
              <a:gd name="connsiteX93" fmla="*/ 244988 w 406642"/>
              <a:gd name="connsiteY93" fmla="*/ 45739 h 157895"/>
              <a:gd name="connsiteX94" fmla="*/ 251567 w 406642"/>
              <a:gd name="connsiteY94" fmla="*/ 48559 h 157895"/>
              <a:gd name="connsiteX95" fmla="*/ 255640 w 406642"/>
              <a:gd name="connsiteY95" fmla="*/ 52005 h 157895"/>
              <a:gd name="connsiteX96" fmla="*/ 257206 w 406642"/>
              <a:gd name="connsiteY96" fmla="*/ 56078 h 157895"/>
              <a:gd name="connsiteX97" fmla="*/ 257206 w 406642"/>
              <a:gd name="connsiteY97" fmla="*/ 60151 h 157895"/>
              <a:gd name="connsiteX98" fmla="*/ 255953 w 406642"/>
              <a:gd name="connsiteY98" fmla="*/ 68922 h 157895"/>
              <a:gd name="connsiteX99" fmla="*/ 256893 w 406642"/>
              <a:gd name="connsiteY99" fmla="*/ 72995 h 157895"/>
              <a:gd name="connsiteX100" fmla="*/ 260652 w 406642"/>
              <a:gd name="connsiteY100" fmla="*/ 75815 h 157895"/>
              <a:gd name="connsiteX101" fmla="*/ 266605 w 406642"/>
              <a:gd name="connsiteY101" fmla="*/ 77068 h 157895"/>
              <a:gd name="connsiteX102" fmla="*/ 286341 w 406642"/>
              <a:gd name="connsiteY102" fmla="*/ 75501 h 157895"/>
              <a:gd name="connsiteX103" fmla="*/ 298873 w 406642"/>
              <a:gd name="connsiteY103" fmla="*/ 77068 h 157895"/>
              <a:gd name="connsiteX104" fmla="*/ 317043 w 406642"/>
              <a:gd name="connsiteY104" fmla="*/ 76755 h 157895"/>
              <a:gd name="connsiteX105" fmla="*/ 326755 w 406642"/>
              <a:gd name="connsiteY105" fmla="*/ 72368 h 157895"/>
              <a:gd name="connsiteX106" fmla="*/ 329888 w 406642"/>
              <a:gd name="connsiteY106" fmla="*/ 67356 h 15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406642" h="157895">
                <a:moveTo>
                  <a:pt x="382206" y="156955"/>
                </a:moveTo>
                <a:lnTo>
                  <a:pt x="376254" y="157895"/>
                </a:lnTo>
                <a:lnTo>
                  <a:pt x="373748" y="156015"/>
                </a:lnTo>
                <a:lnTo>
                  <a:pt x="369988" y="150689"/>
                </a:lnTo>
                <a:lnTo>
                  <a:pt x="361843" y="147243"/>
                </a:lnTo>
                <a:lnTo>
                  <a:pt x="306392" y="136905"/>
                </a:lnTo>
                <a:lnTo>
                  <a:pt x="286028" y="128133"/>
                </a:lnTo>
                <a:lnTo>
                  <a:pt x="292607" y="127507"/>
                </a:lnTo>
                <a:lnTo>
                  <a:pt x="307018" y="133772"/>
                </a:lnTo>
                <a:lnTo>
                  <a:pt x="318296" y="136278"/>
                </a:lnTo>
                <a:lnTo>
                  <a:pt x="367169" y="136905"/>
                </a:lnTo>
                <a:lnTo>
                  <a:pt x="376254" y="139725"/>
                </a:lnTo>
                <a:lnTo>
                  <a:pt x="385966" y="142231"/>
                </a:lnTo>
                <a:lnTo>
                  <a:pt x="389725" y="144737"/>
                </a:lnTo>
                <a:lnTo>
                  <a:pt x="390978" y="150376"/>
                </a:lnTo>
                <a:lnTo>
                  <a:pt x="388472" y="153822"/>
                </a:lnTo>
                <a:lnTo>
                  <a:pt x="382206" y="156955"/>
                </a:lnTo>
                <a:close/>
                <a:moveTo>
                  <a:pt x="329888" y="67356"/>
                </a:moveTo>
                <a:lnTo>
                  <a:pt x="336467" y="63284"/>
                </a:lnTo>
                <a:lnTo>
                  <a:pt x="341166" y="57644"/>
                </a:lnTo>
                <a:lnTo>
                  <a:pt x="344299" y="51065"/>
                </a:lnTo>
                <a:lnTo>
                  <a:pt x="347119" y="51065"/>
                </a:lnTo>
                <a:lnTo>
                  <a:pt x="349312" y="57018"/>
                </a:lnTo>
                <a:lnTo>
                  <a:pt x="350251" y="63910"/>
                </a:lnTo>
                <a:lnTo>
                  <a:pt x="353384" y="68922"/>
                </a:lnTo>
                <a:lnTo>
                  <a:pt x="361843" y="68609"/>
                </a:lnTo>
                <a:lnTo>
                  <a:pt x="365289" y="65163"/>
                </a:lnTo>
                <a:lnTo>
                  <a:pt x="371868" y="53571"/>
                </a:lnTo>
                <a:lnTo>
                  <a:pt x="376254" y="51065"/>
                </a:lnTo>
                <a:lnTo>
                  <a:pt x="383459" y="53571"/>
                </a:lnTo>
                <a:lnTo>
                  <a:pt x="388159" y="59837"/>
                </a:lnTo>
                <a:lnTo>
                  <a:pt x="391605" y="67356"/>
                </a:lnTo>
                <a:lnTo>
                  <a:pt x="395364" y="73308"/>
                </a:lnTo>
                <a:lnTo>
                  <a:pt x="401003" y="79574"/>
                </a:lnTo>
                <a:lnTo>
                  <a:pt x="403510" y="85840"/>
                </a:lnTo>
                <a:lnTo>
                  <a:pt x="406642" y="123434"/>
                </a:lnTo>
                <a:lnTo>
                  <a:pt x="404763" y="132832"/>
                </a:lnTo>
                <a:lnTo>
                  <a:pt x="398184" y="136905"/>
                </a:lnTo>
                <a:lnTo>
                  <a:pt x="390038" y="136278"/>
                </a:lnTo>
                <a:lnTo>
                  <a:pt x="367795" y="130953"/>
                </a:lnTo>
                <a:lnTo>
                  <a:pt x="322682" y="131266"/>
                </a:lnTo>
                <a:lnTo>
                  <a:pt x="291667" y="125000"/>
                </a:lnTo>
                <a:lnTo>
                  <a:pt x="275690" y="125000"/>
                </a:lnTo>
                <a:lnTo>
                  <a:pt x="267544" y="123121"/>
                </a:lnTo>
                <a:lnTo>
                  <a:pt x="260652" y="119361"/>
                </a:lnTo>
                <a:lnTo>
                  <a:pt x="254386" y="116855"/>
                </a:lnTo>
                <a:lnTo>
                  <a:pt x="248121" y="119048"/>
                </a:lnTo>
                <a:lnTo>
                  <a:pt x="243735" y="116228"/>
                </a:lnTo>
                <a:lnTo>
                  <a:pt x="229637" y="110589"/>
                </a:lnTo>
                <a:lnTo>
                  <a:pt x="224311" y="109649"/>
                </a:lnTo>
                <a:lnTo>
                  <a:pt x="218985" y="109336"/>
                </a:lnTo>
                <a:lnTo>
                  <a:pt x="213973" y="109963"/>
                </a:lnTo>
                <a:lnTo>
                  <a:pt x="192670" y="117795"/>
                </a:lnTo>
                <a:lnTo>
                  <a:pt x="187344" y="118735"/>
                </a:lnTo>
                <a:lnTo>
                  <a:pt x="165414" y="118108"/>
                </a:lnTo>
                <a:lnTo>
                  <a:pt x="155076" y="119675"/>
                </a:lnTo>
                <a:lnTo>
                  <a:pt x="135652" y="127193"/>
                </a:lnTo>
                <a:lnTo>
                  <a:pt x="127506" y="127820"/>
                </a:lnTo>
                <a:lnTo>
                  <a:pt x="114035" y="127820"/>
                </a:lnTo>
                <a:lnTo>
                  <a:pt x="103697" y="125627"/>
                </a:lnTo>
                <a:lnTo>
                  <a:pt x="83334" y="118108"/>
                </a:lnTo>
                <a:lnTo>
                  <a:pt x="76441" y="117168"/>
                </a:lnTo>
                <a:lnTo>
                  <a:pt x="69862" y="117168"/>
                </a:lnTo>
                <a:lnTo>
                  <a:pt x="63283" y="118108"/>
                </a:lnTo>
                <a:lnTo>
                  <a:pt x="57018" y="120614"/>
                </a:lnTo>
                <a:lnTo>
                  <a:pt x="49812" y="125940"/>
                </a:lnTo>
                <a:lnTo>
                  <a:pt x="49186" y="131266"/>
                </a:lnTo>
                <a:lnTo>
                  <a:pt x="25063" y="130326"/>
                </a:lnTo>
                <a:lnTo>
                  <a:pt x="4386" y="125627"/>
                </a:lnTo>
                <a:lnTo>
                  <a:pt x="2506" y="123434"/>
                </a:lnTo>
                <a:lnTo>
                  <a:pt x="0" y="107143"/>
                </a:lnTo>
                <a:lnTo>
                  <a:pt x="1566" y="103697"/>
                </a:lnTo>
                <a:lnTo>
                  <a:pt x="4073" y="99624"/>
                </a:lnTo>
                <a:lnTo>
                  <a:pt x="8145" y="96805"/>
                </a:lnTo>
                <a:lnTo>
                  <a:pt x="46679" y="48246"/>
                </a:lnTo>
                <a:lnTo>
                  <a:pt x="50439" y="38221"/>
                </a:lnTo>
                <a:lnTo>
                  <a:pt x="52632" y="30389"/>
                </a:lnTo>
                <a:lnTo>
                  <a:pt x="52632" y="16604"/>
                </a:lnTo>
                <a:lnTo>
                  <a:pt x="69549" y="17544"/>
                </a:lnTo>
                <a:lnTo>
                  <a:pt x="89912" y="20990"/>
                </a:lnTo>
                <a:lnTo>
                  <a:pt x="101817" y="20677"/>
                </a:lnTo>
                <a:lnTo>
                  <a:pt x="110589" y="18797"/>
                </a:lnTo>
                <a:lnTo>
                  <a:pt x="114975" y="15351"/>
                </a:lnTo>
                <a:lnTo>
                  <a:pt x="122494" y="5326"/>
                </a:lnTo>
                <a:lnTo>
                  <a:pt x="130326" y="940"/>
                </a:lnTo>
                <a:lnTo>
                  <a:pt x="139098" y="0"/>
                </a:lnTo>
                <a:lnTo>
                  <a:pt x="183584" y="2506"/>
                </a:lnTo>
                <a:lnTo>
                  <a:pt x="191103" y="3760"/>
                </a:lnTo>
                <a:lnTo>
                  <a:pt x="196429" y="6892"/>
                </a:lnTo>
                <a:lnTo>
                  <a:pt x="202068" y="11592"/>
                </a:lnTo>
                <a:lnTo>
                  <a:pt x="219925" y="36968"/>
                </a:lnTo>
                <a:lnTo>
                  <a:pt x="225564" y="40727"/>
                </a:lnTo>
                <a:lnTo>
                  <a:pt x="233083" y="43860"/>
                </a:lnTo>
                <a:lnTo>
                  <a:pt x="244988" y="45739"/>
                </a:lnTo>
                <a:lnTo>
                  <a:pt x="251567" y="48559"/>
                </a:lnTo>
                <a:lnTo>
                  <a:pt x="255640" y="52005"/>
                </a:lnTo>
                <a:lnTo>
                  <a:pt x="257206" y="56078"/>
                </a:lnTo>
                <a:lnTo>
                  <a:pt x="257206" y="60151"/>
                </a:lnTo>
                <a:lnTo>
                  <a:pt x="255953" y="68922"/>
                </a:lnTo>
                <a:lnTo>
                  <a:pt x="256893" y="72995"/>
                </a:lnTo>
                <a:lnTo>
                  <a:pt x="260652" y="75815"/>
                </a:lnTo>
                <a:lnTo>
                  <a:pt x="266605" y="77068"/>
                </a:lnTo>
                <a:lnTo>
                  <a:pt x="286341" y="75501"/>
                </a:lnTo>
                <a:lnTo>
                  <a:pt x="298873" y="77068"/>
                </a:lnTo>
                <a:lnTo>
                  <a:pt x="317043" y="76755"/>
                </a:lnTo>
                <a:lnTo>
                  <a:pt x="326755" y="72368"/>
                </a:lnTo>
                <a:lnTo>
                  <a:pt x="329888" y="67356"/>
                </a:lnTo>
                <a:close/>
              </a:path>
            </a:pathLst>
          </a:custGeom>
          <a:solidFill>
            <a:srgbClr val="FFFF00"/>
          </a:solidFill>
          <a:ln w="12700" cap="rnd">
            <a:solidFill>
              <a:schemeClr val="bg1"/>
            </a:solidFill>
            <a:prstDash val="solid"/>
            <a:round/>
          </a:ln>
        </p:spPr>
        <p:txBody>
          <a:bodyPr rtlCol="0" anchor="ctr"/>
          <a:lstStyle/>
          <a:p>
            <a:endParaRPr lang="vi-VN"/>
          </a:p>
        </p:txBody>
      </p:sp>
      <p:sp>
        <p:nvSpPr>
          <p:cNvPr id="43" name="Freeform: Shape 42">
            <a:extLst>
              <a:ext uri="{FF2B5EF4-FFF2-40B4-BE49-F238E27FC236}">
                <a16:creationId xmlns:a16="http://schemas.microsoft.com/office/drawing/2014/main" id="{A0CCF505-5573-55A7-52D4-DE55ECCD7EA3}"/>
              </a:ext>
            </a:extLst>
          </p:cNvPr>
          <p:cNvSpPr/>
          <p:nvPr/>
        </p:nvSpPr>
        <p:spPr>
          <a:xfrm>
            <a:off x="2609279" y="4994559"/>
            <a:ext cx="383459" cy="425439"/>
          </a:xfrm>
          <a:custGeom>
            <a:avLst/>
            <a:gdLst>
              <a:gd name="connsiteX0" fmla="*/ 378133 w 383459"/>
              <a:gd name="connsiteY0" fmla="*/ 247807 h 425439"/>
              <a:gd name="connsiteX1" fmla="*/ 376567 w 383459"/>
              <a:gd name="connsiteY1" fmla="*/ 251567 h 425439"/>
              <a:gd name="connsiteX2" fmla="*/ 368422 w 383459"/>
              <a:gd name="connsiteY2" fmla="*/ 252820 h 425439"/>
              <a:gd name="connsiteX3" fmla="*/ 351191 w 383459"/>
              <a:gd name="connsiteY3" fmla="*/ 250314 h 425439"/>
              <a:gd name="connsiteX4" fmla="*/ 344299 w 383459"/>
              <a:gd name="connsiteY4" fmla="*/ 253447 h 425439"/>
              <a:gd name="connsiteX5" fmla="*/ 338660 w 383459"/>
              <a:gd name="connsiteY5" fmla="*/ 258146 h 425439"/>
              <a:gd name="connsiteX6" fmla="*/ 334274 w 383459"/>
              <a:gd name="connsiteY6" fmla="*/ 261279 h 425439"/>
              <a:gd name="connsiteX7" fmla="*/ 330514 w 383459"/>
              <a:gd name="connsiteY7" fmla="*/ 259086 h 425439"/>
              <a:gd name="connsiteX8" fmla="*/ 327695 w 383459"/>
              <a:gd name="connsiteY8" fmla="*/ 259086 h 425439"/>
              <a:gd name="connsiteX9" fmla="*/ 326442 w 383459"/>
              <a:gd name="connsiteY9" fmla="*/ 264098 h 425439"/>
              <a:gd name="connsiteX10" fmla="*/ 322682 w 383459"/>
              <a:gd name="connsiteY10" fmla="*/ 274123 h 425439"/>
              <a:gd name="connsiteX11" fmla="*/ 321742 w 383459"/>
              <a:gd name="connsiteY11" fmla="*/ 278509 h 425439"/>
              <a:gd name="connsiteX12" fmla="*/ 321742 w 383459"/>
              <a:gd name="connsiteY12" fmla="*/ 284462 h 425439"/>
              <a:gd name="connsiteX13" fmla="*/ 331454 w 383459"/>
              <a:gd name="connsiteY13" fmla="*/ 292294 h 425439"/>
              <a:gd name="connsiteX14" fmla="*/ 334274 w 383459"/>
              <a:gd name="connsiteY14" fmla="*/ 293860 h 425439"/>
              <a:gd name="connsiteX15" fmla="*/ 335840 w 383459"/>
              <a:gd name="connsiteY15" fmla="*/ 296366 h 425439"/>
              <a:gd name="connsiteX16" fmla="*/ 336780 w 383459"/>
              <a:gd name="connsiteY16" fmla="*/ 307331 h 425439"/>
              <a:gd name="connsiteX17" fmla="*/ 338033 w 383459"/>
              <a:gd name="connsiteY17" fmla="*/ 310464 h 425439"/>
              <a:gd name="connsiteX18" fmla="*/ 342106 w 383459"/>
              <a:gd name="connsiteY18" fmla="*/ 315790 h 425439"/>
              <a:gd name="connsiteX19" fmla="*/ 352444 w 383459"/>
              <a:gd name="connsiteY19" fmla="*/ 326128 h 425439"/>
              <a:gd name="connsiteX20" fmla="*/ 355577 w 383459"/>
              <a:gd name="connsiteY20" fmla="*/ 333960 h 425439"/>
              <a:gd name="connsiteX21" fmla="*/ 359023 w 383459"/>
              <a:gd name="connsiteY21" fmla="*/ 336467 h 425439"/>
              <a:gd name="connsiteX22" fmla="*/ 362783 w 383459"/>
              <a:gd name="connsiteY22" fmla="*/ 337720 h 425439"/>
              <a:gd name="connsiteX23" fmla="*/ 365602 w 383459"/>
              <a:gd name="connsiteY23" fmla="*/ 339913 h 425439"/>
              <a:gd name="connsiteX24" fmla="*/ 367795 w 383459"/>
              <a:gd name="connsiteY24" fmla="*/ 347432 h 425439"/>
              <a:gd name="connsiteX25" fmla="*/ 365289 w 383459"/>
              <a:gd name="connsiteY25" fmla="*/ 359023 h 425439"/>
              <a:gd name="connsiteX26" fmla="*/ 366229 w 383459"/>
              <a:gd name="connsiteY26" fmla="*/ 366542 h 425439"/>
              <a:gd name="connsiteX27" fmla="*/ 362156 w 383459"/>
              <a:gd name="connsiteY27" fmla="*/ 378760 h 425439"/>
              <a:gd name="connsiteX28" fmla="*/ 353697 w 383459"/>
              <a:gd name="connsiteY28" fmla="*/ 391292 h 425439"/>
              <a:gd name="connsiteX29" fmla="*/ 338660 w 383459"/>
              <a:gd name="connsiteY29" fmla="*/ 406956 h 425439"/>
              <a:gd name="connsiteX30" fmla="*/ 331767 w 383459"/>
              <a:gd name="connsiteY30" fmla="*/ 412281 h 425439"/>
              <a:gd name="connsiteX31" fmla="*/ 327382 w 383459"/>
              <a:gd name="connsiteY31" fmla="*/ 413848 h 425439"/>
              <a:gd name="connsiteX32" fmla="*/ 322682 w 383459"/>
              <a:gd name="connsiteY32" fmla="*/ 410089 h 425439"/>
              <a:gd name="connsiteX33" fmla="*/ 318923 w 383459"/>
              <a:gd name="connsiteY33" fmla="*/ 404763 h 425439"/>
              <a:gd name="connsiteX34" fmla="*/ 315790 w 383459"/>
              <a:gd name="connsiteY34" fmla="*/ 402883 h 425439"/>
              <a:gd name="connsiteX35" fmla="*/ 311091 w 383459"/>
              <a:gd name="connsiteY35" fmla="*/ 402257 h 425439"/>
              <a:gd name="connsiteX36" fmla="*/ 296993 w 383459"/>
              <a:gd name="connsiteY36" fmla="*/ 404449 h 425439"/>
              <a:gd name="connsiteX37" fmla="*/ 291980 w 383459"/>
              <a:gd name="connsiteY37" fmla="*/ 403823 h 425439"/>
              <a:gd name="connsiteX38" fmla="*/ 288848 w 383459"/>
              <a:gd name="connsiteY38" fmla="*/ 400690 h 425439"/>
              <a:gd name="connsiteX39" fmla="*/ 286968 w 383459"/>
              <a:gd name="connsiteY39" fmla="*/ 396304 h 425439"/>
              <a:gd name="connsiteX40" fmla="*/ 286655 w 383459"/>
              <a:gd name="connsiteY40" fmla="*/ 390665 h 425439"/>
              <a:gd name="connsiteX41" fmla="*/ 286968 w 383459"/>
              <a:gd name="connsiteY41" fmla="*/ 381893 h 425439"/>
              <a:gd name="connsiteX42" fmla="*/ 285401 w 383459"/>
              <a:gd name="connsiteY42" fmla="*/ 378447 h 425439"/>
              <a:gd name="connsiteX43" fmla="*/ 282895 w 383459"/>
              <a:gd name="connsiteY43" fmla="*/ 375627 h 425439"/>
              <a:gd name="connsiteX44" fmla="*/ 279136 w 383459"/>
              <a:gd name="connsiteY44" fmla="*/ 374061 h 425439"/>
              <a:gd name="connsiteX45" fmla="*/ 274750 w 383459"/>
              <a:gd name="connsiteY45" fmla="*/ 373121 h 425439"/>
              <a:gd name="connsiteX46" fmla="*/ 270677 w 383459"/>
              <a:gd name="connsiteY46" fmla="*/ 373121 h 425439"/>
              <a:gd name="connsiteX47" fmla="*/ 258146 w 383459"/>
              <a:gd name="connsiteY47" fmla="*/ 375001 h 425439"/>
              <a:gd name="connsiteX48" fmla="*/ 251880 w 383459"/>
              <a:gd name="connsiteY48" fmla="*/ 377194 h 425439"/>
              <a:gd name="connsiteX49" fmla="*/ 237156 w 383459"/>
              <a:gd name="connsiteY49" fmla="*/ 379387 h 425439"/>
              <a:gd name="connsiteX50" fmla="*/ 231203 w 383459"/>
              <a:gd name="connsiteY50" fmla="*/ 379073 h 425439"/>
              <a:gd name="connsiteX51" fmla="*/ 223058 w 383459"/>
              <a:gd name="connsiteY51" fmla="*/ 373434 h 425439"/>
              <a:gd name="connsiteX52" fmla="*/ 220238 w 383459"/>
              <a:gd name="connsiteY52" fmla="*/ 370615 h 425439"/>
              <a:gd name="connsiteX53" fmla="*/ 218672 w 383459"/>
              <a:gd name="connsiteY53" fmla="*/ 365602 h 425439"/>
              <a:gd name="connsiteX54" fmla="*/ 218045 w 383459"/>
              <a:gd name="connsiteY54" fmla="*/ 359023 h 425439"/>
              <a:gd name="connsiteX55" fmla="*/ 215852 w 383459"/>
              <a:gd name="connsiteY55" fmla="*/ 354637 h 425439"/>
              <a:gd name="connsiteX56" fmla="*/ 212720 w 383459"/>
              <a:gd name="connsiteY56" fmla="*/ 353698 h 425439"/>
              <a:gd name="connsiteX57" fmla="*/ 208334 w 383459"/>
              <a:gd name="connsiteY57" fmla="*/ 353071 h 425439"/>
              <a:gd name="connsiteX58" fmla="*/ 201441 w 383459"/>
              <a:gd name="connsiteY58" fmla="*/ 354324 h 425439"/>
              <a:gd name="connsiteX59" fmla="*/ 197682 w 383459"/>
              <a:gd name="connsiteY59" fmla="*/ 355890 h 425439"/>
              <a:gd name="connsiteX60" fmla="*/ 195489 w 383459"/>
              <a:gd name="connsiteY60" fmla="*/ 358710 h 425439"/>
              <a:gd name="connsiteX61" fmla="*/ 192983 w 383459"/>
              <a:gd name="connsiteY61" fmla="*/ 364976 h 425439"/>
              <a:gd name="connsiteX62" fmla="*/ 190477 w 383459"/>
              <a:gd name="connsiteY62" fmla="*/ 369049 h 425439"/>
              <a:gd name="connsiteX63" fmla="*/ 167607 w 383459"/>
              <a:gd name="connsiteY63" fmla="*/ 389725 h 425439"/>
              <a:gd name="connsiteX64" fmla="*/ 142544 w 383459"/>
              <a:gd name="connsiteY64" fmla="*/ 406329 h 425439"/>
              <a:gd name="connsiteX65" fmla="*/ 136905 w 383459"/>
              <a:gd name="connsiteY65" fmla="*/ 408522 h 425439"/>
              <a:gd name="connsiteX66" fmla="*/ 123747 w 383459"/>
              <a:gd name="connsiteY66" fmla="*/ 410402 h 425439"/>
              <a:gd name="connsiteX67" fmla="*/ 116541 w 383459"/>
              <a:gd name="connsiteY67" fmla="*/ 412595 h 425439"/>
              <a:gd name="connsiteX68" fmla="*/ 111216 w 383459"/>
              <a:gd name="connsiteY68" fmla="*/ 416041 h 425439"/>
              <a:gd name="connsiteX69" fmla="*/ 105576 w 383459"/>
              <a:gd name="connsiteY69" fmla="*/ 420427 h 425439"/>
              <a:gd name="connsiteX70" fmla="*/ 100877 w 383459"/>
              <a:gd name="connsiteY70" fmla="*/ 422620 h 425439"/>
              <a:gd name="connsiteX71" fmla="*/ 91479 w 383459"/>
              <a:gd name="connsiteY71" fmla="*/ 424813 h 425439"/>
              <a:gd name="connsiteX72" fmla="*/ 86466 w 383459"/>
              <a:gd name="connsiteY72" fmla="*/ 425440 h 425439"/>
              <a:gd name="connsiteX73" fmla="*/ 81767 w 383459"/>
              <a:gd name="connsiteY73" fmla="*/ 425126 h 425439"/>
              <a:gd name="connsiteX74" fmla="*/ 68922 w 383459"/>
              <a:gd name="connsiteY74" fmla="*/ 421680 h 425439"/>
              <a:gd name="connsiteX75" fmla="*/ 73308 w 383459"/>
              <a:gd name="connsiteY75" fmla="*/ 407269 h 425439"/>
              <a:gd name="connsiteX76" fmla="*/ 73308 w 383459"/>
              <a:gd name="connsiteY76" fmla="*/ 401943 h 425439"/>
              <a:gd name="connsiteX77" fmla="*/ 71742 w 383459"/>
              <a:gd name="connsiteY77" fmla="*/ 397557 h 425439"/>
              <a:gd name="connsiteX78" fmla="*/ 67982 w 383459"/>
              <a:gd name="connsiteY78" fmla="*/ 392545 h 425439"/>
              <a:gd name="connsiteX79" fmla="*/ 64850 w 383459"/>
              <a:gd name="connsiteY79" fmla="*/ 386279 h 425439"/>
              <a:gd name="connsiteX80" fmla="*/ 62030 w 383459"/>
              <a:gd name="connsiteY80" fmla="*/ 378760 h 425439"/>
              <a:gd name="connsiteX81" fmla="*/ 59211 w 383459"/>
              <a:gd name="connsiteY81" fmla="*/ 359023 h 425439"/>
              <a:gd name="connsiteX82" fmla="*/ 56078 w 383459"/>
              <a:gd name="connsiteY82" fmla="*/ 349311 h 425439"/>
              <a:gd name="connsiteX83" fmla="*/ 49812 w 383459"/>
              <a:gd name="connsiteY83" fmla="*/ 339600 h 425439"/>
              <a:gd name="connsiteX84" fmla="*/ 43233 w 383459"/>
              <a:gd name="connsiteY84" fmla="*/ 332394 h 425439"/>
              <a:gd name="connsiteX85" fmla="*/ 19110 w 383459"/>
              <a:gd name="connsiteY85" fmla="*/ 316103 h 425439"/>
              <a:gd name="connsiteX86" fmla="*/ 12845 w 383459"/>
              <a:gd name="connsiteY86" fmla="*/ 305139 h 425439"/>
              <a:gd name="connsiteX87" fmla="*/ 8145 w 383459"/>
              <a:gd name="connsiteY87" fmla="*/ 285401 h 425439"/>
              <a:gd name="connsiteX88" fmla="*/ 313 w 383459"/>
              <a:gd name="connsiteY88" fmla="*/ 183584 h 425439"/>
              <a:gd name="connsiteX89" fmla="*/ 0 w 383459"/>
              <a:gd name="connsiteY89" fmla="*/ 178572 h 425439"/>
              <a:gd name="connsiteX90" fmla="*/ 20363 w 383459"/>
              <a:gd name="connsiteY90" fmla="*/ 172306 h 425439"/>
              <a:gd name="connsiteX91" fmla="*/ 39160 w 383459"/>
              <a:gd name="connsiteY91" fmla="*/ 170740 h 425439"/>
              <a:gd name="connsiteX92" fmla="*/ 49185 w 383459"/>
              <a:gd name="connsiteY92" fmla="*/ 176692 h 425439"/>
              <a:gd name="connsiteX93" fmla="*/ 62030 w 383459"/>
              <a:gd name="connsiteY93" fmla="*/ 196742 h 425439"/>
              <a:gd name="connsiteX94" fmla="*/ 70175 w 383459"/>
              <a:gd name="connsiteY94" fmla="*/ 203948 h 425439"/>
              <a:gd name="connsiteX95" fmla="*/ 79887 w 383459"/>
              <a:gd name="connsiteY95" fmla="*/ 203321 h 425439"/>
              <a:gd name="connsiteX96" fmla="*/ 94298 w 383459"/>
              <a:gd name="connsiteY96" fmla="*/ 183897 h 425439"/>
              <a:gd name="connsiteX97" fmla="*/ 104637 w 383459"/>
              <a:gd name="connsiteY97" fmla="*/ 176692 h 425439"/>
              <a:gd name="connsiteX98" fmla="*/ 115602 w 383459"/>
              <a:gd name="connsiteY98" fmla="*/ 171993 h 425439"/>
              <a:gd name="connsiteX99" fmla="*/ 121867 w 383459"/>
              <a:gd name="connsiteY99" fmla="*/ 164161 h 425439"/>
              <a:gd name="connsiteX100" fmla="*/ 125000 w 383459"/>
              <a:gd name="connsiteY100" fmla="*/ 154449 h 425439"/>
              <a:gd name="connsiteX101" fmla="*/ 127193 w 383459"/>
              <a:gd name="connsiteY101" fmla="*/ 143797 h 425439"/>
              <a:gd name="connsiteX102" fmla="*/ 139725 w 383459"/>
              <a:gd name="connsiteY102" fmla="*/ 108083 h 425439"/>
              <a:gd name="connsiteX103" fmla="*/ 139725 w 383459"/>
              <a:gd name="connsiteY103" fmla="*/ 98058 h 425439"/>
              <a:gd name="connsiteX104" fmla="*/ 136905 w 383459"/>
              <a:gd name="connsiteY104" fmla="*/ 92106 h 425439"/>
              <a:gd name="connsiteX105" fmla="*/ 137531 w 383459"/>
              <a:gd name="connsiteY105" fmla="*/ 87406 h 425439"/>
              <a:gd name="connsiteX106" fmla="*/ 140351 w 383459"/>
              <a:gd name="connsiteY106" fmla="*/ 82707 h 425439"/>
              <a:gd name="connsiteX107" fmla="*/ 142544 w 383459"/>
              <a:gd name="connsiteY107" fmla="*/ 77381 h 425439"/>
              <a:gd name="connsiteX108" fmla="*/ 144111 w 383459"/>
              <a:gd name="connsiteY108" fmla="*/ 63910 h 425439"/>
              <a:gd name="connsiteX109" fmla="*/ 143484 w 383459"/>
              <a:gd name="connsiteY109" fmla="*/ 49812 h 425439"/>
              <a:gd name="connsiteX110" fmla="*/ 132832 w 383459"/>
              <a:gd name="connsiteY110" fmla="*/ 1880 h 425439"/>
              <a:gd name="connsiteX111" fmla="*/ 186090 w 383459"/>
              <a:gd name="connsiteY111" fmla="*/ 0 h 425439"/>
              <a:gd name="connsiteX112" fmla="*/ 261279 w 383459"/>
              <a:gd name="connsiteY112" fmla="*/ 0 h 425439"/>
              <a:gd name="connsiteX113" fmla="*/ 270364 w 383459"/>
              <a:gd name="connsiteY113" fmla="*/ 16291 h 425439"/>
              <a:gd name="connsiteX114" fmla="*/ 274750 w 383459"/>
              <a:gd name="connsiteY114" fmla="*/ 56078 h 425439"/>
              <a:gd name="connsiteX115" fmla="*/ 290727 w 383459"/>
              <a:gd name="connsiteY115" fmla="*/ 67356 h 425439"/>
              <a:gd name="connsiteX116" fmla="*/ 289474 w 383459"/>
              <a:gd name="connsiteY116" fmla="*/ 71429 h 425439"/>
              <a:gd name="connsiteX117" fmla="*/ 289161 w 383459"/>
              <a:gd name="connsiteY117" fmla="*/ 77068 h 425439"/>
              <a:gd name="connsiteX118" fmla="*/ 290101 w 383459"/>
              <a:gd name="connsiteY118" fmla="*/ 79887 h 425439"/>
              <a:gd name="connsiteX119" fmla="*/ 295113 w 383459"/>
              <a:gd name="connsiteY119" fmla="*/ 83333 h 425439"/>
              <a:gd name="connsiteX120" fmla="*/ 318296 w 383459"/>
              <a:gd name="connsiteY120" fmla="*/ 90852 h 425439"/>
              <a:gd name="connsiteX121" fmla="*/ 323622 w 383459"/>
              <a:gd name="connsiteY121" fmla="*/ 96805 h 425439"/>
              <a:gd name="connsiteX122" fmla="*/ 330828 w 383459"/>
              <a:gd name="connsiteY122" fmla="*/ 102130 h 425439"/>
              <a:gd name="connsiteX123" fmla="*/ 328321 w 383459"/>
              <a:gd name="connsiteY123" fmla="*/ 110589 h 425439"/>
              <a:gd name="connsiteX124" fmla="*/ 323309 w 383459"/>
              <a:gd name="connsiteY124" fmla="*/ 119674 h 425439"/>
              <a:gd name="connsiteX125" fmla="*/ 318923 w 383459"/>
              <a:gd name="connsiteY125" fmla="*/ 125314 h 425439"/>
              <a:gd name="connsiteX126" fmla="*/ 312970 w 383459"/>
              <a:gd name="connsiteY126" fmla="*/ 122181 h 425439"/>
              <a:gd name="connsiteX127" fmla="*/ 306392 w 383459"/>
              <a:gd name="connsiteY127" fmla="*/ 124060 h 425439"/>
              <a:gd name="connsiteX128" fmla="*/ 300752 w 383459"/>
              <a:gd name="connsiteY128" fmla="*/ 129073 h 425439"/>
              <a:gd name="connsiteX129" fmla="*/ 298559 w 383459"/>
              <a:gd name="connsiteY129" fmla="*/ 135338 h 425439"/>
              <a:gd name="connsiteX130" fmla="*/ 298873 w 383459"/>
              <a:gd name="connsiteY130" fmla="*/ 144737 h 425439"/>
              <a:gd name="connsiteX131" fmla="*/ 300439 w 383459"/>
              <a:gd name="connsiteY131" fmla="*/ 152883 h 425439"/>
              <a:gd name="connsiteX132" fmla="*/ 303259 w 383459"/>
              <a:gd name="connsiteY132" fmla="*/ 159775 h 425439"/>
              <a:gd name="connsiteX133" fmla="*/ 314224 w 383459"/>
              <a:gd name="connsiteY133" fmla="*/ 176692 h 425439"/>
              <a:gd name="connsiteX134" fmla="*/ 319236 w 383459"/>
              <a:gd name="connsiteY134" fmla="*/ 180138 h 425439"/>
              <a:gd name="connsiteX135" fmla="*/ 326128 w 383459"/>
              <a:gd name="connsiteY135" fmla="*/ 181705 h 425439"/>
              <a:gd name="connsiteX136" fmla="*/ 332707 w 383459"/>
              <a:gd name="connsiteY136" fmla="*/ 182331 h 425439"/>
              <a:gd name="connsiteX137" fmla="*/ 340853 w 383459"/>
              <a:gd name="connsiteY137" fmla="*/ 184211 h 425439"/>
              <a:gd name="connsiteX138" fmla="*/ 348058 w 383459"/>
              <a:gd name="connsiteY138" fmla="*/ 187344 h 425439"/>
              <a:gd name="connsiteX139" fmla="*/ 352757 w 383459"/>
              <a:gd name="connsiteY139" fmla="*/ 194549 h 425439"/>
              <a:gd name="connsiteX140" fmla="*/ 360903 w 383459"/>
              <a:gd name="connsiteY140" fmla="*/ 198935 h 425439"/>
              <a:gd name="connsiteX141" fmla="*/ 371241 w 383459"/>
              <a:gd name="connsiteY141" fmla="*/ 217732 h 425439"/>
              <a:gd name="connsiteX142" fmla="*/ 381266 w 383459"/>
              <a:gd name="connsiteY142" fmla="*/ 224624 h 425439"/>
              <a:gd name="connsiteX143" fmla="*/ 382833 w 383459"/>
              <a:gd name="connsiteY143" fmla="*/ 226504 h 425439"/>
              <a:gd name="connsiteX144" fmla="*/ 383459 w 383459"/>
              <a:gd name="connsiteY144" fmla="*/ 231204 h 425439"/>
              <a:gd name="connsiteX145" fmla="*/ 378133 w 383459"/>
              <a:gd name="connsiteY145" fmla="*/ 247807 h 425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383459" h="425439">
                <a:moveTo>
                  <a:pt x="378133" y="247807"/>
                </a:moveTo>
                <a:lnTo>
                  <a:pt x="376567" y="251567"/>
                </a:lnTo>
                <a:lnTo>
                  <a:pt x="368422" y="252820"/>
                </a:lnTo>
                <a:lnTo>
                  <a:pt x="351191" y="250314"/>
                </a:lnTo>
                <a:lnTo>
                  <a:pt x="344299" y="253447"/>
                </a:lnTo>
                <a:lnTo>
                  <a:pt x="338660" y="258146"/>
                </a:lnTo>
                <a:lnTo>
                  <a:pt x="334274" y="261279"/>
                </a:lnTo>
                <a:lnTo>
                  <a:pt x="330514" y="259086"/>
                </a:lnTo>
                <a:lnTo>
                  <a:pt x="327695" y="259086"/>
                </a:lnTo>
                <a:lnTo>
                  <a:pt x="326442" y="264098"/>
                </a:lnTo>
                <a:lnTo>
                  <a:pt x="322682" y="274123"/>
                </a:lnTo>
                <a:lnTo>
                  <a:pt x="321742" y="278509"/>
                </a:lnTo>
                <a:lnTo>
                  <a:pt x="321742" y="284462"/>
                </a:lnTo>
                <a:lnTo>
                  <a:pt x="331454" y="292294"/>
                </a:lnTo>
                <a:lnTo>
                  <a:pt x="334274" y="293860"/>
                </a:lnTo>
                <a:lnTo>
                  <a:pt x="335840" y="296366"/>
                </a:lnTo>
                <a:lnTo>
                  <a:pt x="336780" y="307331"/>
                </a:lnTo>
                <a:lnTo>
                  <a:pt x="338033" y="310464"/>
                </a:lnTo>
                <a:lnTo>
                  <a:pt x="342106" y="315790"/>
                </a:lnTo>
                <a:lnTo>
                  <a:pt x="352444" y="326128"/>
                </a:lnTo>
                <a:lnTo>
                  <a:pt x="355577" y="333960"/>
                </a:lnTo>
                <a:lnTo>
                  <a:pt x="359023" y="336467"/>
                </a:lnTo>
                <a:lnTo>
                  <a:pt x="362783" y="337720"/>
                </a:lnTo>
                <a:lnTo>
                  <a:pt x="365602" y="339913"/>
                </a:lnTo>
                <a:lnTo>
                  <a:pt x="367795" y="347432"/>
                </a:lnTo>
                <a:lnTo>
                  <a:pt x="365289" y="359023"/>
                </a:lnTo>
                <a:lnTo>
                  <a:pt x="366229" y="366542"/>
                </a:lnTo>
                <a:lnTo>
                  <a:pt x="362156" y="378760"/>
                </a:lnTo>
                <a:lnTo>
                  <a:pt x="353697" y="391292"/>
                </a:lnTo>
                <a:lnTo>
                  <a:pt x="338660" y="406956"/>
                </a:lnTo>
                <a:lnTo>
                  <a:pt x="331767" y="412281"/>
                </a:lnTo>
                <a:lnTo>
                  <a:pt x="327382" y="413848"/>
                </a:lnTo>
                <a:lnTo>
                  <a:pt x="322682" y="410089"/>
                </a:lnTo>
                <a:lnTo>
                  <a:pt x="318923" y="404763"/>
                </a:lnTo>
                <a:lnTo>
                  <a:pt x="315790" y="402883"/>
                </a:lnTo>
                <a:lnTo>
                  <a:pt x="311091" y="402257"/>
                </a:lnTo>
                <a:lnTo>
                  <a:pt x="296993" y="404449"/>
                </a:lnTo>
                <a:lnTo>
                  <a:pt x="291980" y="403823"/>
                </a:lnTo>
                <a:lnTo>
                  <a:pt x="288848" y="400690"/>
                </a:lnTo>
                <a:lnTo>
                  <a:pt x="286968" y="396304"/>
                </a:lnTo>
                <a:lnTo>
                  <a:pt x="286655" y="390665"/>
                </a:lnTo>
                <a:lnTo>
                  <a:pt x="286968" y="381893"/>
                </a:lnTo>
                <a:lnTo>
                  <a:pt x="285401" y="378447"/>
                </a:lnTo>
                <a:lnTo>
                  <a:pt x="282895" y="375627"/>
                </a:lnTo>
                <a:lnTo>
                  <a:pt x="279136" y="374061"/>
                </a:lnTo>
                <a:lnTo>
                  <a:pt x="274750" y="373121"/>
                </a:lnTo>
                <a:lnTo>
                  <a:pt x="270677" y="373121"/>
                </a:lnTo>
                <a:lnTo>
                  <a:pt x="258146" y="375001"/>
                </a:lnTo>
                <a:lnTo>
                  <a:pt x="251880" y="377194"/>
                </a:lnTo>
                <a:lnTo>
                  <a:pt x="237156" y="379387"/>
                </a:lnTo>
                <a:lnTo>
                  <a:pt x="231203" y="379073"/>
                </a:lnTo>
                <a:lnTo>
                  <a:pt x="223058" y="373434"/>
                </a:lnTo>
                <a:lnTo>
                  <a:pt x="220238" y="370615"/>
                </a:lnTo>
                <a:lnTo>
                  <a:pt x="218672" y="365602"/>
                </a:lnTo>
                <a:lnTo>
                  <a:pt x="218045" y="359023"/>
                </a:lnTo>
                <a:lnTo>
                  <a:pt x="215852" y="354637"/>
                </a:lnTo>
                <a:lnTo>
                  <a:pt x="212720" y="353698"/>
                </a:lnTo>
                <a:lnTo>
                  <a:pt x="208334" y="353071"/>
                </a:lnTo>
                <a:lnTo>
                  <a:pt x="201441" y="354324"/>
                </a:lnTo>
                <a:lnTo>
                  <a:pt x="197682" y="355890"/>
                </a:lnTo>
                <a:lnTo>
                  <a:pt x="195489" y="358710"/>
                </a:lnTo>
                <a:lnTo>
                  <a:pt x="192983" y="364976"/>
                </a:lnTo>
                <a:lnTo>
                  <a:pt x="190477" y="369049"/>
                </a:lnTo>
                <a:lnTo>
                  <a:pt x="167607" y="389725"/>
                </a:lnTo>
                <a:lnTo>
                  <a:pt x="142544" y="406329"/>
                </a:lnTo>
                <a:lnTo>
                  <a:pt x="136905" y="408522"/>
                </a:lnTo>
                <a:lnTo>
                  <a:pt x="123747" y="410402"/>
                </a:lnTo>
                <a:lnTo>
                  <a:pt x="116541" y="412595"/>
                </a:lnTo>
                <a:lnTo>
                  <a:pt x="111216" y="416041"/>
                </a:lnTo>
                <a:lnTo>
                  <a:pt x="105576" y="420427"/>
                </a:lnTo>
                <a:lnTo>
                  <a:pt x="100877" y="422620"/>
                </a:lnTo>
                <a:lnTo>
                  <a:pt x="91479" y="424813"/>
                </a:lnTo>
                <a:lnTo>
                  <a:pt x="86466" y="425440"/>
                </a:lnTo>
                <a:lnTo>
                  <a:pt x="81767" y="425126"/>
                </a:lnTo>
                <a:lnTo>
                  <a:pt x="68922" y="421680"/>
                </a:lnTo>
                <a:lnTo>
                  <a:pt x="73308" y="407269"/>
                </a:lnTo>
                <a:lnTo>
                  <a:pt x="73308" y="401943"/>
                </a:lnTo>
                <a:lnTo>
                  <a:pt x="71742" y="397557"/>
                </a:lnTo>
                <a:lnTo>
                  <a:pt x="67982" y="392545"/>
                </a:lnTo>
                <a:lnTo>
                  <a:pt x="64850" y="386279"/>
                </a:lnTo>
                <a:lnTo>
                  <a:pt x="62030" y="378760"/>
                </a:lnTo>
                <a:lnTo>
                  <a:pt x="59211" y="359023"/>
                </a:lnTo>
                <a:lnTo>
                  <a:pt x="56078" y="349311"/>
                </a:lnTo>
                <a:lnTo>
                  <a:pt x="49812" y="339600"/>
                </a:lnTo>
                <a:lnTo>
                  <a:pt x="43233" y="332394"/>
                </a:lnTo>
                <a:lnTo>
                  <a:pt x="19110" y="316103"/>
                </a:lnTo>
                <a:lnTo>
                  <a:pt x="12845" y="305139"/>
                </a:lnTo>
                <a:lnTo>
                  <a:pt x="8145" y="285401"/>
                </a:lnTo>
                <a:lnTo>
                  <a:pt x="313" y="183584"/>
                </a:lnTo>
                <a:lnTo>
                  <a:pt x="0" y="178572"/>
                </a:lnTo>
                <a:lnTo>
                  <a:pt x="20363" y="172306"/>
                </a:lnTo>
                <a:lnTo>
                  <a:pt x="39160" y="170740"/>
                </a:lnTo>
                <a:lnTo>
                  <a:pt x="49185" y="176692"/>
                </a:lnTo>
                <a:lnTo>
                  <a:pt x="62030" y="196742"/>
                </a:lnTo>
                <a:lnTo>
                  <a:pt x="70175" y="203948"/>
                </a:lnTo>
                <a:lnTo>
                  <a:pt x="79887" y="203321"/>
                </a:lnTo>
                <a:lnTo>
                  <a:pt x="94298" y="183897"/>
                </a:lnTo>
                <a:lnTo>
                  <a:pt x="104637" y="176692"/>
                </a:lnTo>
                <a:lnTo>
                  <a:pt x="115602" y="171993"/>
                </a:lnTo>
                <a:lnTo>
                  <a:pt x="121867" y="164161"/>
                </a:lnTo>
                <a:lnTo>
                  <a:pt x="125000" y="154449"/>
                </a:lnTo>
                <a:lnTo>
                  <a:pt x="127193" y="143797"/>
                </a:lnTo>
                <a:lnTo>
                  <a:pt x="139725" y="108083"/>
                </a:lnTo>
                <a:lnTo>
                  <a:pt x="139725" y="98058"/>
                </a:lnTo>
                <a:lnTo>
                  <a:pt x="136905" y="92106"/>
                </a:lnTo>
                <a:lnTo>
                  <a:pt x="137531" y="87406"/>
                </a:lnTo>
                <a:lnTo>
                  <a:pt x="140351" y="82707"/>
                </a:lnTo>
                <a:lnTo>
                  <a:pt x="142544" y="77381"/>
                </a:lnTo>
                <a:lnTo>
                  <a:pt x="144111" y="63910"/>
                </a:lnTo>
                <a:lnTo>
                  <a:pt x="143484" y="49812"/>
                </a:lnTo>
                <a:lnTo>
                  <a:pt x="132832" y="1880"/>
                </a:lnTo>
                <a:lnTo>
                  <a:pt x="186090" y="0"/>
                </a:lnTo>
                <a:lnTo>
                  <a:pt x="261279" y="0"/>
                </a:lnTo>
                <a:lnTo>
                  <a:pt x="270364" y="16291"/>
                </a:lnTo>
                <a:lnTo>
                  <a:pt x="274750" y="56078"/>
                </a:lnTo>
                <a:lnTo>
                  <a:pt x="290727" y="67356"/>
                </a:lnTo>
                <a:lnTo>
                  <a:pt x="289474" y="71429"/>
                </a:lnTo>
                <a:lnTo>
                  <a:pt x="289161" y="77068"/>
                </a:lnTo>
                <a:lnTo>
                  <a:pt x="290101" y="79887"/>
                </a:lnTo>
                <a:lnTo>
                  <a:pt x="295113" y="83333"/>
                </a:lnTo>
                <a:lnTo>
                  <a:pt x="318296" y="90852"/>
                </a:lnTo>
                <a:lnTo>
                  <a:pt x="323622" y="96805"/>
                </a:lnTo>
                <a:lnTo>
                  <a:pt x="330828" y="102130"/>
                </a:lnTo>
                <a:lnTo>
                  <a:pt x="328321" y="110589"/>
                </a:lnTo>
                <a:lnTo>
                  <a:pt x="323309" y="119674"/>
                </a:lnTo>
                <a:lnTo>
                  <a:pt x="318923" y="125314"/>
                </a:lnTo>
                <a:lnTo>
                  <a:pt x="312970" y="122181"/>
                </a:lnTo>
                <a:lnTo>
                  <a:pt x="306392" y="124060"/>
                </a:lnTo>
                <a:lnTo>
                  <a:pt x="300752" y="129073"/>
                </a:lnTo>
                <a:lnTo>
                  <a:pt x="298559" y="135338"/>
                </a:lnTo>
                <a:lnTo>
                  <a:pt x="298873" y="144737"/>
                </a:lnTo>
                <a:lnTo>
                  <a:pt x="300439" y="152883"/>
                </a:lnTo>
                <a:lnTo>
                  <a:pt x="303259" y="159775"/>
                </a:lnTo>
                <a:lnTo>
                  <a:pt x="314224" y="176692"/>
                </a:lnTo>
                <a:lnTo>
                  <a:pt x="319236" y="180138"/>
                </a:lnTo>
                <a:lnTo>
                  <a:pt x="326128" y="181705"/>
                </a:lnTo>
                <a:lnTo>
                  <a:pt x="332707" y="182331"/>
                </a:lnTo>
                <a:lnTo>
                  <a:pt x="340853" y="184211"/>
                </a:lnTo>
                <a:lnTo>
                  <a:pt x="348058" y="187344"/>
                </a:lnTo>
                <a:lnTo>
                  <a:pt x="352757" y="194549"/>
                </a:lnTo>
                <a:lnTo>
                  <a:pt x="360903" y="198935"/>
                </a:lnTo>
                <a:lnTo>
                  <a:pt x="371241" y="217732"/>
                </a:lnTo>
                <a:lnTo>
                  <a:pt x="381266" y="224624"/>
                </a:lnTo>
                <a:lnTo>
                  <a:pt x="382833" y="226504"/>
                </a:lnTo>
                <a:lnTo>
                  <a:pt x="383459" y="231204"/>
                </a:lnTo>
                <a:lnTo>
                  <a:pt x="378133" y="247807"/>
                </a:lnTo>
                <a:close/>
              </a:path>
            </a:pathLst>
          </a:custGeom>
          <a:solidFill>
            <a:srgbClr val="A058A2"/>
          </a:solidFill>
          <a:ln w="12700" cap="rnd">
            <a:solidFill>
              <a:schemeClr val="bg1"/>
            </a:solidFill>
            <a:prstDash val="solid"/>
            <a:round/>
          </a:ln>
        </p:spPr>
        <p:txBody>
          <a:bodyPr rtlCol="0" anchor="ctr"/>
          <a:lstStyle/>
          <a:p>
            <a:endParaRPr lang="vi-VN" dirty="0"/>
          </a:p>
        </p:txBody>
      </p:sp>
      <p:sp>
        <p:nvSpPr>
          <p:cNvPr id="44" name="Freeform: Shape 43">
            <a:extLst>
              <a:ext uri="{FF2B5EF4-FFF2-40B4-BE49-F238E27FC236}">
                <a16:creationId xmlns:a16="http://schemas.microsoft.com/office/drawing/2014/main" id="{1EA8283F-853B-0276-3BD3-55CB0B9E0820}"/>
              </a:ext>
            </a:extLst>
          </p:cNvPr>
          <p:cNvSpPr/>
          <p:nvPr/>
        </p:nvSpPr>
        <p:spPr>
          <a:xfrm>
            <a:off x="2254642" y="5173131"/>
            <a:ext cx="427945" cy="446429"/>
          </a:xfrm>
          <a:custGeom>
            <a:avLst/>
            <a:gdLst>
              <a:gd name="connsiteX0" fmla="*/ 423560 w 427945"/>
              <a:gd name="connsiteY0" fmla="*/ 243108 h 446429"/>
              <a:gd name="connsiteX1" fmla="*/ 396931 w 427945"/>
              <a:gd name="connsiteY1" fmla="*/ 257833 h 446429"/>
              <a:gd name="connsiteX2" fmla="*/ 392858 w 427945"/>
              <a:gd name="connsiteY2" fmla="*/ 261905 h 446429"/>
              <a:gd name="connsiteX3" fmla="*/ 386906 w 427945"/>
              <a:gd name="connsiteY3" fmla="*/ 268798 h 446429"/>
              <a:gd name="connsiteX4" fmla="*/ 378760 w 427945"/>
              <a:gd name="connsiteY4" fmla="*/ 285088 h 446429"/>
              <a:gd name="connsiteX5" fmla="*/ 376880 w 427945"/>
              <a:gd name="connsiteY5" fmla="*/ 291667 h 446429"/>
              <a:gd name="connsiteX6" fmla="*/ 377507 w 427945"/>
              <a:gd name="connsiteY6" fmla="*/ 296993 h 446429"/>
              <a:gd name="connsiteX7" fmla="*/ 383773 w 427945"/>
              <a:gd name="connsiteY7" fmla="*/ 305139 h 446429"/>
              <a:gd name="connsiteX8" fmla="*/ 388472 w 427945"/>
              <a:gd name="connsiteY8" fmla="*/ 315163 h 446429"/>
              <a:gd name="connsiteX9" fmla="*/ 388785 w 427945"/>
              <a:gd name="connsiteY9" fmla="*/ 323622 h 446429"/>
              <a:gd name="connsiteX10" fmla="*/ 357144 w 427945"/>
              <a:gd name="connsiteY10" fmla="*/ 340226 h 446429"/>
              <a:gd name="connsiteX11" fmla="*/ 317356 w 427945"/>
              <a:gd name="connsiteY11" fmla="*/ 352758 h 446429"/>
              <a:gd name="connsiteX12" fmla="*/ 308271 w 427945"/>
              <a:gd name="connsiteY12" fmla="*/ 357770 h 446429"/>
              <a:gd name="connsiteX13" fmla="*/ 302005 w 427945"/>
              <a:gd name="connsiteY13" fmla="*/ 363096 h 446429"/>
              <a:gd name="connsiteX14" fmla="*/ 298246 w 427945"/>
              <a:gd name="connsiteY14" fmla="*/ 369988 h 446429"/>
              <a:gd name="connsiteX15" fmla="*/ 296053 w 427945"/>
              <a:gd name="connsiteY15" fmla="*/ 375627 h 446429"/>
              <a:gd name="connsiteX16" fmla="*/ 294487 w 427945"/>
              <a:gd name="connsiteY16" fmla="*/ 381266 h 446429"/>
              <a:gd name="connsiteX17" fmla="*/ 293234 w 427945"/>
              <a:gd name="connsiteY17" fmla="*/ 391918 h 446429"/>
              <a:gd name="connsiteX18" fmla="*/ 291667 w 427945"/>
              <a:gd name="connsiteY18" fmla="*/ 394738 h 446429"/>
              <a:gd name="connsiteX19" fmla="*/ 286341 w 427945"/>
              <a:gd name="connsiteY19" fmla="*/ 401317 h 446429"/>
              <a:gd name="connsiteX20" fmla="*/ 281955 w 427945"/>
              <a:gd name="connsiteY20" fmla="*/ 409775 h 446429"/>
              <a:gd name="connsiteX21" fmla="*/ 277569 w 427945"/>
              <a:gd name="connsiteY21" fmla="*/ 415727 h 446429"/>
              <a:gd name="connsiteX22" fmla="*/ 268797 w 427945"/>
              <a:gd name="connsiteY22" fmla="*/ 424813 h 446429"/>
              <a:gd name="connsiteX23" fmla="*/ 261592 w 427945"/>
              <a:gd name="connsiteY23" fmla="*/ 429825 h 446429"/>
              <a:gd name="connsiteX24" fmla="*/ 258146 w 427945"/>
              <a:gd name="connsiteY24" fmla="*/ 433272 h 446429"/>
              <a:gd name="connsiteX25" fmla="*/ 255013 w 427945"/>
              <a:gd name="connsiteY25" fmla="*/ 439224 h 446429"/>
              <a:gd name="connsiteX26" fmla="*/ 252193 w 427945"/>
              <a:gd name="connsiteY26" fmla="*/ 441730 h 446429"/>
              <a:gd name="connsiteX27" fmla="*/ 242795 w 427945"/>
              <a:gd name="connsiteY27" fmla="*/ 446429 h 446429"/>
              <a:gd name="connsiteX28" fmla="*/ 229324 w 427945"/>
              <a:gd name="connsiteY28" fmla="*/ 445803 h 446429"/>
              <a:gd name="connsiteX29" fmla="*/ 208647 w 427945"/>
              <a:gd name="connsiteY29" fmla="*/ 439224 h 446429"/>
              <a:gd name="connsiteX30" fmla="*/ 177632 w 427945"/>
              <a:gd name="connsiteY30" fmla="*/ 426379 h 446429"/>
              <a:gd name="connsiteX31" fmla="*/ 168860 w 427945"/>
              <a:gd name="connsiteY31" fmla="*/ 423873 h 446429"/>
              <a:gd name="connsiteX32" fmla="*/ 163221 w 427945"/>
              <a:gd name="connsiteY32" fmla="*/ 423873 h 446429"/>
              <a:gd name="connsiteX33" fmla="*/ 157895 w 427945"/>
              <a:gd name="connsiteY33" fmla="*/ 430139 h 446429"/>
              <a:gd name="connsiteX34" fmla="*/ 152882 w 427945"/>
              <a:gd name="connsiteY34" fmla="*/ 433898 h 446429"/>
              <a:gd name="connsiteX35" fmla="*/ 142544 w 427945"/>
              <a:gd name="connsiteY35" fmla="*/ 437031 h 446429"/>
              <a:gd name="connsiteX36" fmla="*/ 137845 w 427945"/>
              <a:gd name="connsiteY36" fmla="*/ 436091 h 446429"/>
              <a:gd name="connsiteX37" fmla="*/ 135652 w 427945"/>
              <a:gd name="connsiteY37" fmla="*/ 434211 h 446429"/>
              <a:gd name="connsiteX38" fmla="*/ 136592 w 427945"/>
              <a:gd name="connsiteY38" fmla="*/ 431078 h 446429"/>
              <a:gd name="connsiteX39" fmla="*/ 140664 w 427945"/>
              <a:gd name="connsiteY39" fmla="*/ 426066 h 446429"/>
              <a:gd name="connsiteX40" fmla="*/ 140978 w 427945"/>
              <a:gd name="connsiteY40" fmla="*/ 422933 h 446429"/>
              <a:gd name="connsiteX41" fmla="*/ 139098 w 427945"/>
              <a:gd name="connsiteY41" fmla="*/ 419487 h 446429"/>
              <a:gd name="connsiteX42" fmla="*/ 132832 w 427945"/>
              <a:gd name="connsiteY42" fmla="*/ 413848 h 446429"/>
              <a:gd name="connsiteX43" fmla="*/ 128446 w 427945"/>
              <a:gd name="connsiteY43" fmla="*/ 412908 h 446429"/>
              <a:gd name="connsiteX44" fmla="*/ 125314 w 427945"/>
              <a:gd name="connsiteY44" fmla="*/ 414475 h 446429"/>
              <a:gd name="connsiteX45" fmla="*/ 123120 w 427945"/>
              <a:gd name="connsiteY45" fmla="*/ 424186 h 446429"/>
              <a:gd name="connsiteX46" fmla="*/ 120614 w 427945"/>
              <a:gd name="connsiteY46" fmla="*/ 428259 h 446429"/>
              <a:gd name="connsiteX47" fmla="*/ 115915 w 427945"/>
              <a:gd name="connsiteY47" fmla="*/ 431078 h 446429"/>
              <a:gd name="connsiteX48" fmla="*/ 107770 w 427945"/>
              <a:gd name="connsiteY48" fmla="*/ 432018 h 446429"/>
              <a:gd name="connsiteX49" fmla="*/ 104010 w 427945"/>
              <a:gd name="connsiteY49" fmla="*/ 430765 h 446429"/>
              <a:gd name="connsiteX50" fmla="*/ 101817 w 427945"/>
              <a:gd name="connsiteY50" fmla="*/ 427946 h 446429"/>
              <a:gd name="connsiteX51" fmla="*/ 101504 w 427945"/>
              <a:gd name="connsiteY51" fmla="*/ 421367 h 446429"/>
              <a:gd name="connsiteX52" fmla="*/ 99937 w 427945"/>
              <a:gd name="connsiteY52" fmla="*/ 418234 h 446429"/>
              <a:gd name="connsiteX53" fmla="*/ 95552 w 427945"/>
              <a:gd name="connsiteY53" fmla="*/ 412595 h 446429"/>
              <a:gd name="connsiteX54" fmla="*/ 93985 w 427945"/>
              <a:gd name="connsiteY54" fmla="*/ 408835 h 446429"/>
              <a:gd name="connsiteX55" fmla="*/ 93672 w 427945"/>
              <a:gd name="connsiteY55" fmla="*/ 404763 h 446429"/>
              <a:gd name="connsiteX56" fmla="*/ 95238 w 427945"/>
              <a:gd name="connsiteY56" fmla="*/ 394111 h 446429"/>
              <a:gd name="connsiteX57" fmla="*/ 95865 w 427945"/>
              <a:gd name="connsiteY57" fmla="*/ 385339 h 446429"/>
              <a:gd name="connsiteX58" fmla="*/ 95865 w 427945"/>
              <a:gd name="connsiteY58" fmla="*/ 382206 h 446429"/>
              <a:gd name="connsiteX59" fmla="*/ 93045 w 427945"/>
              <a:gd name="connsiteY59" fmla="*/ 378447 h 446429"/>
              <a:gd name="connsiteX60" fmla="*/ 88033 w 427945"/>
              <a:gd name="connsiteY60" fmla="*/ 374374 h 446429"/>
              <a:gd name="connsiteX61" fmla="*/ 75815 w 427945"/>
              <a:gd name="connsiteY61" fmla="*/ 367168 h 446429"/>
              <a:gd name="connsiteX62" fmla="*/ 69236 w 427945"/>
              <a:gd name="connsiteY62" fmla="*/ 364036 h 446429"/>
              <a:gd name="connsiteX63" fmla="*/ 63283 w 427945"/>
              <a:gd name="connsiteY63" fmla="*/ 362469 h 446429"/>
              <a:gd name="connsiteX64" fmla="*/ 57958 w 427945"/>
              <a:gd name="connsiteY64" fmla="*/ 361530 h 446429"/>
              <a:gd name="connsiteX65" fmla="*/ 54198 w 427945"/>
              <a:gd name="connsiteY65" fmla="*/ 358710 h 446429"/>
              <a:gd name="connsiteX66" fmla="*/ 52632 w 427945"/>
              <a:gd name="connsiteY66" fmla="*/ 352131 h 446429"/>
              <a:gd name="connsiteX67" fmla="*/ 51378 w 427945"/>
              <a:gd name="connsiteY67" fmla="*/ 348685 h 446429"/>
              <a:gd name="connsiteX68" fmla="*/ 47932 w 427945"/>
              <a:gd name="connsiteY68" fmla="*/ 344612 h 446429"/>
              <a:gd name="connsiteX69" fmla="*/ 43233 w 427945"/>
              <a:gd name="connsiteY69" fmla="*/ 339913 h 446429"/>
              <a:gd name="connsiteX70" fmla="*/ 36967 w 427945"/>
              <a:gd name="connsiteY70" fmla="*/ 335527 h 446429"/>
              <a:gd name="connsiteX71" fmla="*/ 30075 w 427945"/>
              <a:gd name="connsiteY71" fmla="*/ 329261 h 446429"/>
              <a:gd name="connsiteX72" fmla="*/ 38847 w 427945"/>
              <a:gd name="connsiteY72" fmla="*/ 327068 h 446429"/>
              <a:gd name="connsiteX73" fmla="*/ 40727 w 427945"/>
              <a:gd name="connsiteY73" fmla="*/ 325815 h 446429"/>
              <a:gd name="connsiteX74" fmla="*/ 40727 w 427945"/>
              <a:gd name="connsiteY74" fmla="*/ 320490 h 446429"/>
              <a:gd name="connsiteX75" fmla="*/ 39474 w 427945"/>
              <a:gd name="connsiteY75" fmla="*/ 312344 h 446429"/>
              <a:gd name="connsiteX76" fmla="*/ 32895 w 427945"/>
              <a:gd name="connsiteY76" fmla="*/ 285715 h 446429"/>
              <a:gd name="connsiteX77" fmla="*/ 28196 w 427945"/>
              <a:gd name="connsiteY77" fmla="*/ 278823 h 446429"/>
              <a:gd name="connsiteX78" fmla="*/ 17231 w 427945"/>
              <a:gd name="connsiteY78" fmla="*/ 275063 h 446429"/>
              <a:gd name="connsiteX79" fmla="*/ 13784 w 427945"/>
              <a:gd name="connsiteY79" fmla="*/ 265351 h 446429"/>
              <a:gd name="connsiteX80" fmla="*/ 2193 w 427945"/>
              <a:gd name="connsiteY80" fmla="*/ 245615 h 446429"/>
              <a:gd name="connsiteX81" fmla="*/ 1566 w 427945"/>
              <a:gd name="connsiteY81" fmla="*/ 238722 h 446429"/>
              <a:gd name="connsiteX82" fmla="*/ 4073 w 427945"/>
              <a:gd name="connsiteY82" fmla="*/ 232770 h 446429"/>
              <a:gd name="connsiteX83" fmla="*/ 7519 w 427945"/>
              <a:gd name="connsiteY83" fmla="*/ 226818 h 446429"/>
              <a:gd name="connsiteX84" fmla="*/ 10338 w 427945"/>
              <a:gd name="connsiteY84" fmla="*/ 220865 h 446429"/>
              <a:gd name="connsiteX85" fmla="*/ 10965 w 427945"/>
              <a:gd name="connsiteY85" fmla="*/ 217106 h 446429"/>
              <a:gd name="connsiteX86" fmla="*/ 11592 w 427945"/>
              <a:gd name="connsiteY86" fmla="*/ 205827 h 446429"/>
              <a:gd name="connsiteX87" fmla="*/ 17857 w 427945"/>
              <a:gd name="connsiteY87" fmla="*/ 195489 h 446429"/>
              <a:gd name="connsiteX88" fmla="*/ 19110 w 427945"/>
              <a:gd name="connsiteY88" fmla="*/ 194549 h 446429"/>
              <a:gd name="connsiteX89" fmla="*/ 16604 w 427945"/>
              <a:gd name="connsiteY89" fmla="*/ 183897 h 446429"/>
              <a:gd name="connsiteX90" fmla="*/ 4073 w 427945"/>
              <a:gd name="connsiteY90" fmla="*/ 160088 h 446429"/>
              <a:gd name="connsiteX91" fmla="*/ 0 w 427945"/>
              <a:gd name="connsiteY91" fmla="*/ 148497 h 446429"/>
              <a:gd name="connsiteX92" fmla="*/ 10025 w 427945"/>
              <a:gd name="connsiteY92" fmla="*/ 145677 h 446429"/>
              <a:gd name="connsiteX93" fmla="*/ 15038 w 427945"/>
              <a:gd name="connsiteY93" fmla="*/ 145364 h 446429"/>
              <a:gd name="connsiteX94" fmla="*/ 20363 w 427945"/>
              <a:gd name="connsiteY94" fmla="*/ 146303 h 446429"/>
              <a:gd name="connsiteX95" fmla="*/ 24436 w 427945"/>
              <a:gd name="connsiteY95" fmla="*/ 149123 h 446429"/>
              <a:gd name="connsiteX96" fmla="*/ 26003 w 427945"/>
              <a:gd name="connsiteY96" fmla="*/ 152883 h 446429"/>
              <a:gd name="connsiteX97" fmla="*/ 28196 w 427945"/>
              <a:gd name="connsiteY97" fmla="*/ 155702 h 446429"/>
              <a:gd name="connsiteX98" fmla="*/ 33835 w 427945"/>
              <a:gd name="connsiteY98" fmla="*/ 156015 h 446429"/>
              <a:gd name="connsiteX99" fmla="*/ 46993 w 427945"/>
              <a:gd name="connsiteY99" fmla="*/ 146930 h 446429"/>
              <a:gd name="connsiteX100" fmla="*/ 67356 w 427945"/>
              <a:gd name="connsiteY100" fmla="*/ 147243 h 446429"/>
              <a:gd name="connsiteX101" fmla="*/ 104010 w 427945"/>
              <a:gd name="connsiteY101" fmla="*/ 152256 h 446429"/>
              <a:gd name="connsiteX102" fmla="*/ 100564 w 427945"/>
              <a:gd name="connsiteY102" fmla="*/ 145677 h 446429"/>
              <a:gd name="connsiteX103" fmla="*/ 121867 w 427945"/>
              <a:gd name="connsiteY103" fmla="*/ 150376 h 446429"/>
              <a:gd name="connsiteX104" fmla="*/ 130953 w 427945"/>
              <a:gd name="connsiteY104" fmla="*/ 147870 h 446429"/>
              <a:gd name="connsiteX105" fmla="*/ 139098 w 427945"/>
              <a:gd name="connsiteY105" fmla="*/ 136905 h 446429"/>
              <a:gd name="connsiteX106" fmla="*/ 144111 w 427945"/>
              <a:gd name="connsiteY106" fmla="*/ 122807 h 446429"/>
              <a:gd name="connsiteX107" fmla="*/ 151003 w 427945"/>
              <a:gd name="connsiteY107" fmla="*/ 112469 h 446429"/>
              <a:gd name="connsiteX108" fmla="*/ 160715 w 427945"/>
              <a:gd name="connsiteY108" fmla="*/ 106517 h 446429"/>
              <a:gd name="connsiteX109" fmla="*/ 173873 w 427945"/>
              <a:gd name="connsiteY109" fmla="*/ 105576 h 446429"/>
              <a:gd name="connsiteX110" fmla="*/ 206454 w 427945"/>
              <a:gd name="connsiteY110" fmla="*/ 108083 h 446429"/>
              <a:gd name="connsiteX111" fmla="*/ 222118 w 427945"/>
              <a:gd name="connsiteY111" fmla="*/ 106203 h 446429"/>
              <a:gd name="connsiteX112" fmla="*/ 237782 w 427945"/>
              <a:gd name="connsiteY112" fmla="*/ 99938 h 446429"/>
              <a:gd name="connsiteX113" fmla="*/ 248121 w 427945"/>
              <a:gd name="connsiteY113" fmla="*/ 93045 h 446429"/>
              <a:gd name="connsiteX114" fmla="*/ 277256 w 427945"/>
              <a:gd name="connsiteY114" fmla="*/ 63910 h 446429"/>
              <a:gd name="connsiteX115" fmla="*/ 290727 w 427945"/>
              <a:gd name="connsiteY115" fmla="*/ 46993 h 446429"/>
              <a:gd name="connsiteX116" fmla="*/ 302005 w 427945"/>
              <a:gd name="connsiteY116" fmla="*/ 39160 h 446429"/>
              <a:gd name="connsiteX117" fmla="*/ 307018 w 427945"/>
              <a:gd name="connsiteY117" fmla="*/ 34461 h 446429"/>
              <a:gd name="connsiteX118" fmla="*/ 309838 w 427945"/>
              <a:gd name="connsiteY118" fmla="*/ 28196 h 446429"/>
              <a:gd name="connsiteX119" fmla="*/ 322682 w 427945"/>
              <a:gd name="connsiteY119" fmla="*/ 14724 h 446429"/>
              <a:gd name="connsiteX120" fmla="*/ 347745 w 427945"/>
              <a:gd name="connsiteY120" fmla="*/ 2193 h 446429"/>
              <a:gd name="connsiteX121" fmla="*/ 354637 w 427945"/>
              <a:gd name="connsiteY121" fmla="*/ 0 h 446429"/>
              <a:gd name="connsiteX122" fmla="*/ 354951 w 427945"/>
              <a:gd name="connsiteY122" fmla="*/ 5012 h 446429"/>
              <a:gd name="connsiteX123" fmla="*/ 362783 w 427945"/>
              <a:gd name="connsiteY123" fmla="*/ 106830 h 446429"/>
              <a:gd name="connsiteX124" fmla="*/ 367482 w 427945"/>
              <a:gd name="connsiteY124" fmla="*/ 126567 h 446429"/>
              <a:gd name="connsiteX125" fmla="*/ 373748 w 427945"/>
              <a:gd name="connsiteY125" fmla="*/ 137532 h 446429"/>
              <a:gd name="connsiteX126" fmla="*/ 397870 w 427945"/>
              <a:gd name="connsiteY126" fmla="*/ 153822 h 446429"/>
              <a:gd name="connsiteX127" fmla="*/ 404449 w 427945"/>
              <a:gd name="connsiteY127" fmla="*/ 161028 h 446429"/>
              <a:gd name="connsiteX128" fmla="*/ 410715 w 427945"/>
              <a:gd name="connsiteY128" fmla="*/ 170740 h 446429"/>
              <a:gd name="connsiteX129" fmla="*/ 413848 w 427945"/>
              <a:gd name="connsiteY129" fmla="*/ 180451 h 446429"/>
              <a:gd name="connsiteX130" fmla="*/ 416667 w 427945"/>
              <a:gd name="connsiteY130" fmla="*/ 200188 h 446429"/>
              <a:gd name="connsiteX131" fmla="*/ 419487 w 427945"/>
              <a:gd name="connsiteY131" fmla="*/ 207707 h 446429"/>
              <a:gd name="connsiteX132" fmla="*/ 422620 w 427945"/>
              <a:gd name="connsiteY132" fmla="*/ 213973 h 446429"/>
              <a:gd name="connsiteX133" fmla="*/ 426379 w 427945"/>
              <a:gd name="connsiteY133" fmla="*/ 218985 h 446429"/>
              <a:gd name="connsiteX134" fmla="*/ 427946 w 427945"/>
              <a:gd name="connsiteY134" fmla="*/ 223372 h 446429"/>
              <a:gd name="connsiteX135" fmla="*/ 427946 w 427945"/>
              <a:gd name="connsiteY135" fmla="*/ 228697 h 446429"/>
              <a:gd name="connsiteX136" fmla="*/ 423560 w 427945"/>
              <a:gd name="connsiteY136" fmla="*/ 243108 h 44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427945" h="446429">
                <a:moveTo>
                  <a:pt x="423560" y="243108"/>
                </a:moveTo>
                <a:lnTo>
                  <a:pt x="396931" y="257833"/>
                </a:lnTo>
                <a:lnTo>
                  <a:pt x="392858" y="261905"/>
                </a:lnTo>
                <a:lnTo>
                  <a:pt x="386906" y="268798"/>
                </a:lnTo>
                <a:lnTo>
                  <a:pt x="378760" y="285088"/>
                </a:lnTo>
                <a:lnTo>
                  <a:pt x="376880" y="291667"/>
                </a:lnTo>
                <a:lnTo>
                  <a:pt x="377507" y="296993"/>
                </a:lnTo>
                <a:lnTo>
                  <a:pt x="383773" y="305139"/>
                </a:lnTo>
                <a:lnTo>
                  <a:pt x="388472" y="315163"/>
                </a:lnTo>
                <a:lnTo>
                  <a:pt x="388785" y="323622"/>
                </a:lnTo>
                <a:lnTo>
                  <a:pt x="357144" y="340226"/>
                </a:lnTo>
                <a:lnTo>
                  <a:pt x="317356" y="352758"/>
                </a:lnTo>
                <a:lnTo>
                  <a:pt x="308271" y="357770"/>
                </a:lnTo>
                <a:lnTo>
                  <a:pt x="302005" y="363096"/>
                </a:lnTo>
                <a:lnTo>
                  <a:pt x="298246" y="369988"/>
                </a:lnTo>
                <a:lnTo>
                  <a:pt x="296053" y="375627"/>
                </a:lnTo>
                <a:lnTo>
                  <a:pt x="294487" y="381266"/>
                </a:lnTo>
                <a:lnTo>
                  <a:pt x="293234" y="391918"/>
                </a:lnTo>
                <a:lnTo>
                  <a:pt x="291667" y="394738"/>
                </a:lnTo>
                <a:lnTo>
                  <a:pt x="286341" y="401317"/>
                </a:lnTo>
                <a:lnTo>
                  <a:pt x="281955" y="409775"/>
                </a:lnTo>
                <a:lnTo>
                  <a:pt x="277569" y="415727"/>
                </a:lnTo>
                <a:lnTo>
                  <a:pt x="268797" y="424813"/>
                </a:lnTo>
                <a:lnTo>
                  <a:pt x="261592" y="429825"/>
                </a:lnTo>
                <a:lnTo>
                  <a:pt x="258146" y="433272"/>
                </a:lnTo>
                <a:lnTo>
                  <a:pt x="255013" y="439224"/>
                </a:lnTo>
                <a:lnTo>
                  <a:pt x="252193" y="441730"/>
                </a:lnTo>
                <a:lnTo>
                  <a:pt x="242795" y="446429"/>
                </a:lnTo>
                <a:lnTo>
                  <a:pt x="229324" y="445803"/>
                </a:lnTo>
                <a:lnTo>
                  <a:pt x="208647" y="439224"/>
                </a:lnTo>
                <a:lnTo>
                  <a:pt x="177632" y="426379"/>
                </a:lnTo>
                <a:lnTo>
                  <a:pt x="168860" y="423873"/>
                </a:lnTo>
                <a:lnTo>
                  <a:pt x="163221" y="423873"/>
                </a:lnTo>
                <a:lnTo>
                  <a:pt x="157895" y="430139"/>
                </a:lnTo>
                <a:lnTo>
                  <a:pt x="152882" y="433898"/>
                </a:lnTo>
                <a:lnTo>
                  <a:pt x="142544" y="437031"/>
                </a:lnTo>
                <a:lnTo>
                  <a:pt x="137845" y="436091"/>
                </a:lnTo>
                <a:lnTo>
                  <a:pt x="135652" y="434211"/>
                </a:lnTo>
                <a:lnTo>
                  <a:pt x="136592" y="431078"/>
                </a:lnTo>
                <a:lnTo>
                  <a:pt x="140664" y="426066"/>
                </a:lnTo>
                <a:lnTo>
                  <a:pt x="140978" y="422933"/>
                </a:lnTo>
                <a:lnTo>
                  <a:pt x="139098" y="419487"/>
                </a:lnTo>
                <a:lnTo>
                  <a:pt x="132832" y="413848"/>
                </a:lnTo>
                <a:lnTo>
                  <a:pt x="128446" y="412908"/>
                </a:lnTo>
                <a:lnTo>
                  <a:pt x="125314" y="414475"/>
                </a:lnTo>
                <a:lnTo>
                  <a:pt x="123120" y="424186"/>
                </a:lnTo>
                <a:lnTo>
                  <a:pt x="120614" y="428259"/>
                </a:lnTo>
                <a:lnTo>
                  <a:pt x="115915" y="431078"/>
                </a:lnTo>
                <a:lnTo>
                  <a:pt x="107770" y="432018"/>
                </a:lnTo>
                <a:lnTo>
                  <a:pt x="104010" y="430765"/>
                </a:lnTo>
                <a:lnTo>
                  <a:pt x="101817" y="427946"/>
                </a:lnTo>
                <a:lnTo>
                  <a:pt x="101504" y="421367"/>
                </a:lnTo>
                <a:lnTo>
                  <a:pt x="99937" y="418234"/>
                </a:lnTo>
                <a:lnTo>
                  <a:pt x="95552" y="412595"/>
                </a:lnTo>
                <a:lnTo>
                  <a:pt x="93985" y="408835"/>
                </a:lnTo>
                <a:lnTo>
                  <a:pt x="93672" y="404763"/>
                </a:lnTo>
                <a:lnTo>
                  <a:pt x="95238" y="394111"/>
                </a:lnTo>
                <a:lnTo>
                  <a:pt x="95865" y="385339"/>
                </a:lnTo>
                <a:lnTo>
                  <a:pt x="95865" y="382206"/>
                </a:lnTo>
                <a:lnTo>
                  <a:pt x="93045" y="378447"/>
                </a:lnTo>
                <a:lnTo>
                  <a:pt x="88033" y="374374"/>
                </a:lnTo>
                <a:lnTo>
                  <a:pt x="75815" y="367168"/>
                </a:lnTo>
                <a:lnTo>
                  <a:pt x="69236" y="364036"/>
                </a:lnTo>
                <a:lnTo>
                  <a:pt x="63283" y="362469"/>
                </a:lnTo>
                <a:lnTo>
                  <a:pt x="57958" y="361530"/>
                </a:lnTo>
                <a:lnTo>
                  <a:pt x="54198" y="358710"/>
                </a:lnTo>
                <a:lnTo>
                  <a:pt x="52632" y="352131"/>
                </a:lnTo>
                <a:lnTo>
                  <a:pt x="51378" y="348685"/>
                </a:lnTo>
                <a:lnTo>
                  <a:pt x="47932" y="344612"/>
                </a:lnTo>
                <a:lnTo>
                  <a:pt x="43233" y="339913"/>
                </a:lnTo>
                <a:lnTo>
                  <a:pt x="36967" y="335527"/>
                </a:lnTo>
                <a:lnTo>
                  <a:pt x="30075" y="329261"/>
                </a:lnTo>
                <a:lnTo>
                  <a:pt x="38847" y="327068"/>
                </a:lnTo>
                <a:lnTo>
                  <a:pt x="40727" y="325815"/>
                </a:lnTo>
                <a:lnTo>
                  <a:pt x="40727" y="320490"/>
                </a:lnTo>
                <a:lnTo>
                  <a:pt x="39474" y="312344"/>
                </a:lnTo>
                <a:lnTo>
                  <a:pt x="32895" y="285715"/>
                </a:lnTo>
                <a:lnTo>
                  <a:pt x="28196" y="278823"/>
                </a:lnTo>
                <a:lnTo>
                  <a:pt x="17231" y="275063"/>
                </a:lnTo>
                <a:lnTo>
                  <a:pt x="13784" y="265351"/>
                </a:lnTo>
                <a:lnTo>
                  <a:pt x="2193" y="245615"/>
                </a:lnTo>
                <a:lnTo>
                  <a:pt x="1566" y="238722"/>
                </a:lnTo>
                <a:lnTo>
                  <a:pt x="4073" y="232770"/>
                </a:lnTo>
                <a:lnTo>
                  <a:pt x="7519" y="226818"/>
                </a:lnTo>
                <a:lnTo>
                  <a:pt x="10338" y="220865"/>
                </a:lnTo>
                <a:lnTo>
                  <a:pt x="10965" y="217106"/>
                </a:lnTo>
                <a:lnTo>
                  <a:pt x="11592" y="205827"/>
                </a:lnTo>
                <a:lnTo>
                  <a:pt x="17857" y="195489"/>
                </a:lnTo>
                <a:lnTo>
                  <a:pt x="19110" y="194549"/>
                </a:lnTo>
                <a:lnTo>
                  <a:pt x="16604" y="183897"/>
                </a:lnTo>
                <a:lnTo>
                  <a:pt x="4073" y="160088"/>
                </a:lnTo>
                <a:lnTo>
                  <a:pt x="0" y="148497"/>
                </a:lnTo>
                <a:lnTo>
                  <a:pt x="10025" y="145677"/>
                </a:lnTo>
                <a:lnTo>
                  <a:pt x="15038" y="145364"/>
                </a:lnTo>
                <a:lnTo>
                  <a:pt x="20363" y="146303"/>
                </a:lnTo>
                <a:lnTo>
                  <a:pt x="24436" y="149123"/>
                </a:lnTo>
                <a:lnTo>
                  <a:pt x="26003" y="152883"/>
                </a:lnTo>
                <a:lnTo>
                  <a:pt x="28196" y="155702"/>
                </a:lnTo>
                <a:lnTo>
                  <a:pt x="33835" y="156015"/>
                </a:lnTo>
                <a:lnTo>
                  <a:pt x="46993" y="146930"/>
                </a:lnTo>
                <a:lnTo>
                  <a:pt x="67356" y="147243"/>
                </a:lnTo>
                <a:lnTo>
                  <a:pt x="104010" y="152256"/>
                </a:lnTo>
                <a:lnTo>
                  <a:pt x="100564" y="145677"/>
                </a:lnTo>
                <a:lnTo>
                  <a:pt x="121867" y="150376"/>
                </a:lnTo>
                <a:lnTo>
                  <a:pt x="130953" y="147870"/>
                </a:lnTo>
                <a:lnTo>
                  <a:pt x="139098" y="136905"/>
                </a:lnTo>
                <a:lnTo>
                  <a:pt x="144111" y="122807"/>
                </a:lnTo>
                <a:lnTo>
                  <a:pt x="151003" y="112469"/>
                </a:lnTo>
                <a:lnTo>
                  <a:pt x="160715" y="106517"/>
                </a:lnTo>
                <a:lnTo>
                  <a:pt x="173873" y="105576"/>
                </a:lnTo>
                <a:lnTo>
                  <a:pt x="206454" y="108083"/>
                </a:lnTo>
                <a:lnTo>
                  <a:pt x="222118" y="106203"/>
                </a:lnTo>
                <a:lnTo>
                  <a:pt x="237782" y="99938"/>
                </a:lnTo>
                <a:lnTo>
                  <a:pt x="248121" y="93045"/>
                </a:lnTo>
                <a:lnTo>
                  <a:pt x="277256" y="63910"/>
                </a:lnTo>
                <a:lnTo>
                  <a:pt x="290727" y="46993"/>
                </a:lnTo>
                <a:lnTo>
                  <a:pt x="302005" y="39160"/>
                </a:lnTo>
                <a:lnTo>
                  <a:pt x="307018" y="34461"/>
                </a:lnTo>
                <a:lnTo>
                  <a:pt x="309838" y="28196"/>
                </a:lnTo>
                <a:lnTo>
                  <a:pt x="322682" y="14724"/>
                </a:lnTo>
                <a:lnTo>
                  <a:pt x="347745" y="2193"/>
                </a:lnTo>
                <a:lnTo>
                  <a:pt x="354637" y="0"/>
                </a:lnTo>
                <a:lnTo>
                  <a:pt x="354951" y="5012"/>
                </a:lnTo>
                <a:lnTo>
                  <a:pt x="362783" y="106830"/>
                </a:lnTo>
                <a:lnTo>
                  <a:pt x="367482" y="126567"/>
                </a:lnTo>
                <a:lnTo>
                  <a:pt x="373748" y="137532"/>
                </a:lnTo>
                <a:lnTo>
                  <a:pt x="397870" y="153822"/>
                </a:lnTo>
                <a:lnTo>
                  <a:pt x="404449" y="161028"/>
                </a:lnTo>
                <a:lnTo>
                  <a:pt x="410715" y="170740"/>
                </a:lnTo>
                <a:lnTo>
                  <a:pt x="413848" y="180451"/>
                </a:lnTo>
                <a:lnTo>
                  <a:pt x="416667" y="200188"/>
                </a:lnTo>
                <a:lnTo>
                  <a:pt x="419487" y="207707"/>
                </a:lnTo>
                <a:lnTo>
                  <a:pt x="422620" y="213973"/>
                </a:lnTo>
                <a:lnTo>
                  <a:pt x="426379" y="218985"/>
                </a:lnTo>
                <a:lnTo>
                  <a:pt x="427946" y="223372"/>
                </a:lnTo>
                <a:lnTo>
                  <a:pt x="427946" y="228697"/>
                </a:lnTo>
                <a:lnTo>
                  <a:pt x="423560" y="243108"/>
                </a:lnTo>
                <a:close/>
              </a:path>
            </a:pathLst>
          </a:custGeom>
          <a:solidFill>
            <a:srgbClr val="F26B06"/>
          </a:solidFill>
          <a:ln w="12700" cap="rnd">
            <a:solidFill>
              <a:schemeClr val="bg1"/>
            </a:solidFill>
            <a:prstDash val="solid"/>
            <a:round/>
          </a:ln>
        </p:spPr>
        <p:txBody>
          <a:bodyPr rtlCol="0" anchor="ctr"/>
          <a:lstStyle/>
          <a:p>
            <a:endParaRPr lang="vi-VN"/>
          </a:p>
        </p:txBody>
      </p:sp>
      <p:sp>
        <p:nvSpPr>
          <p:cNvPr id="45" name="Freeform: Shape 44">
            <a:extLst>
              <a:ext uri="{FF2B5EF4-FFF2-40B4-BE49-F238E27FC236}">
                <a16:creationId xmlns:a16="http://schemas.microsoft.com/office/drawing/2014/main" id="{A2C429A2-8984-8812-0BA3-FC8C7F3A28EB}"/>
              </a:ext>
            </a:extLst>
          </p:cNvPr>
          <p:cNvSpPr/>
          <p:nvPr/>
        </p:nvSpPr>
        <p:spPr>
          <a:xfrm>
            <a:off x="3207338" y="4135535"/>
            <a:ext cx="286028" cy="502193"/>
          </a:xfrm>
          <a:custGeom>
            <a:avLst/>
            <a:gdLst>
              <a:gd name="connsiteX0" fmla="*/ 188284 w 286028"/>
              <a:gd name="connsiteY0" fmla="*/ 4699 h 502193"/>
              <a:gd name="connsiteX1" fmla="*/ 190163 w 286028"/>
              <a:gd name="connsiteY1" fmla="*/ 33834 h 502193"/>
              <a:gd name="connsiteX2" fmla="*/ 192356 w 286028"/>
              <a:gd name="connsiteY2" fmla="*/ 38220 h 502193"/>
              <a:gd name="connsiteX3" fmla="*/ 192043 w 286028"/>
              <a:gd name="connsiteY3" fmla="*/ 42920 h 502193"/>
              <a:gd name="connsiteX4" fmla="*/ 187970 w 286028"/>
              <a:gd name="connsiteY4" fmla="*/ 42920 h 502193"/>
              <a:gd name="connsiteX5" fmla="*/ 185464 w 286028"/>
              <a:gd name="connsiteY5" fmla="*/ 47619 h 502193"/>
              <a:gd name="connsiteX6" fmla="*/ 182644 w 286028"/>
              <a:gd name="connsiteY6" fmla="*/ 49499 h 502193"/>
              <a:gd name="connsiteX7" fmla="*/ 181391 w 286028"/>
              <a:gd name="connsiteY7" fmla="*/ 52631 h 502193"/>
              <a:gd name="connsiteX8" fmla="*/ 183898 w 286028"/>
              <a:gd name="connsiteY8" fmla="*/ 58271 h 502193"/>
              <a:gd name="connsiteX9" fmla="*/ 186717 w 286028"/>
              <a:gd name="connsiteY9" fmla="*/ 49499 h 502193"/>
              <a:gd name="connsiteX10" fmla="*/ 187030 w 286028"/>
              <a:gd name="connsiteY10" fmla="*/ 46053 h 502193"/>
              <a:gd name="connsiteX11" fmla="*/ 201441 w 286028"/>
              <a:gd name="connsiteY11" fmla="*/ 85526 h 502193"/>
              <a:gd name="connsiteX12" fmla="*/ 208960 w 286028"/>
              <a:gd name="connsiteY12" fmla="*/ 95552 h 502193"/>
              <a:gd name="connsiteX13" fmla="*/ 210840 w 286028"/>
              <a:gd name="connsiteY13" fmla="*/ 101817 h 502193"/>
              <a:gd name="connsiteX14" fmla="*/ 210214 w 286028"/>
              <a:gd name="connsiteY14" fmla="*/ 125627 h 502193"/>
              <a:gd name="connsiteX15" fmla="*/ 211153 w 286028"/>
              <a:gd name="connsiteY15" fmla="*/ 131579 h 502193"/>
              <a:gd name="connsiteX16" fmla="*/ 213346 w 286028"/>
              <a:gd name="connsiteY16" fmla="*/ 139098 h 502193"/>
              <a:gd name="connsiteX17" fmla="*/ 218985 w 286028"/>
              <a:gd name="connsiteY17" fmla="*/ 151316 h 502193"/>
              <a:gd name="connsiteX18" fmla="*/ 232457 w 286028"/>
              <a:gd name="connsiteY18" fmla="*/ 166354 h 502193"/>
              <a:gd name="connsiteX19" fmla="*/ 236529 w 286028"/>
              <a:gd name="connsiteY19" fmla="*/ 172306 h 502193"/>
              <a:gd name="connsiteX20" fmla="*/ 238096 w 286028"/>
              <a:gd name="connsiteY20" fmla="*/ 178258 h 502193"/>
              <a:gd name="connsiteX21" fmla="*/ 240915 w 286028"/>
              <a:gd name="connsiteY21" fmla="*/ 196429 h 502193"/>
              <a:gd name="connsiteX22" fmla="*/ 236529 w 286028"/>
              <a:gd name="connsiteY22" fmla="*/ 203321 h 502193"/>
              <a:gd name="connsiteX23" fmla="*/ 242482 w 286028"/>
              <a:gd name="connsiteY23" fmla="*/ 218359 h 502193"/>
              <a:gd name="connsiteX24" fmla="*/ 256893 w 286028"/>
              <a:gd name="connsiteY24" fmla="*/ 241542 h 502193"/>
              <a:gd name="connsiteX25" fmla="*/ 249061 w 286028"/>
              <a:gd name="connsiteY25" fmla="*/ 240602 h 502193"/>
              <a:gd name="connsiteX26" fmla="*/ 245615 w 286028"/>
              <a:gd name="connsiteY26" fmla="*/ 236529 h 502193"/>
              <a:gd name="connsiteX27" fmla="*/ 243735 w 286028"/>
              <a:gd name="connsiteY27" fmla="*/ 231203 h 502193"/>
              <a:gd name="connsiteX28" fmla="*/ 239349 w 286028"/>
              <a:gd name="connsiteY28" fmla="*/ 226191 h 502193"/>
              <a:gd name="connsiteX29" fmla="*/ 229637 w 286028"/>
              <a:gd name="connsiteY29" fmla="*/ 224311 h 502193"/>
              <a:gd name="connsiteX30" fmla="*/ 228697 w 286028"/>
              <a:gd name="connsiteY30" fmla="*/ 231203 h 502193"/>
              <a:gd name="connsiteX31" fmla="*/ 233710 w 286028"/>
              <a:gd name="connsiteY31" fmla="*/ 240289 h 502193"/>
              <a:gd name="connsiteX32" fmla="*/ 246868 w 286028"/>
              <a:gd name="connsiteY32" fmla="*/ 247494 h 502193"/>
              <a:gd name="connsiteX33" fmla="*/ 251254 w 286028"/>
              <a:gd name="connsiteY33" fmla="*/ 254386 h 502193"/>
              <a:gd name="connsiteX34" fmla="*/ 262845 w 286028"/>
              <a:gd name="connsiteY34" fmla="*/ 285715 h 502193"/>
              <a:gd name="connsiteX35" fmla="*/ 268484 w 286028"/>
              <a:gd name="connsiteY35" fmla="*/ 334587 h 502193"/>
              <a:gd name="connsiteX36" fmla="*/ 272244 w 286028"/>
              <a:gd name="connsiteY36" fmla="*/ 340853 h 502193"/>
              <a:gd name="connsiteX37" fmla="*/ 283522 w 286028"/>
              <a:gd name="connsiteY37" fmla="*/ 349938 h 502193"/>
              <a:gd name="connsiteX38" fmla="*/ 286028 w 286028"/>
              <a:gd name="connsiteY38" fmla="*/ 354011 h 502193"/>
              <a:gd name="connsiteX39" fmla="*/ 283209 w 286028"/>
              <a:gd name="connsiteY39" fmla="*/ 388472 h 502193"/>
              <a:gd name="connsiteX40" fmla="*/ 284462 w 286028"/>
              <a:gd name="connsiteY40" fmla="*/ 405389 h 502193"/>
              <a:gd name="connsiteX41" fmla="*/ 281016 w 286028"/>
              <a:gd name="connsiteY41" fmla="*/ 406955 h 502193"/>
              <a:gd name="connsiteX42" fmla="*/ 270051 w 286028"/>
              <a:gd name="connsiteY42" fmla="*/ 406955 h 502193"/>
              <a:gd name="connsiteX43" fmla="*/ 269111 w 286028"/>
              <a:gd name="connsiteY43" fmla="*/ 402256 h 502193"/>
              <a:gd name="connsiteX44" fmla="*/ 271617 w 286028"/>
              <a:gd name="connsiteY44" fmla="*/ 376880 h 502193"/>
              <a:gd name="connsiteX45" fmla="*/ 265665 w 286028"/>
              <a:gd name="connsiteY45" fmla="*/ 354950 h 502193"/>
              <a:gd name="connsiteX46" fmla="*/ 262219 w 286028"/>
              <a:gd name="connsiteY46" fmla="*/ 347745 h 502193"/>
              <a:gd name="connsiteX47" fmla="*/ 256893 w 286028"/>
              <a:gd name="connsiteY47" fmla="*/ 352444 h 502193"/>
              <a:gd name="connsiteX48" fmla="*/ 255640 w 286028"/>
              <a:gd name="connsiteY48" fmla="*/ 357144 h 502193"/>
              <a:gd name="connsiteX49" fmla="*/ 254073 w 286028"/>
              <a:gd name="connsiteY49" fmla="*/ 373434 h 502193"/>
              <a:gd name="connsiteX50" fmla="*/ 249687 w 286028"/>
              <a:gd name="connsiteY50" fmla="*/ 381579 h 502193"/>
              <a:gd name="connsiteX51" fmla="*/ 249061 w 286028"/>
              <a:gd name="connsiteY51" fmla="*/ 384712 h 502193"/>
              <a:gd name="connsiteX52" fmla="*/ 254073 w 286028"/>
              <a:gd name="connsiteY52" fmla="*/ 382833 h 502193"/>
              <a:gd name="connsiteX53" fmla="*/ 257206 w 286028"/>
              <a:gd name="connsiteY53" fmla="*/ 392858 h 502193"/>
              <a:gd name="connsiteX54" fmla="*/ 260026 w 286028"/>
              <a:gd name="connsiteY54" fmla="*/ 396304 h 502193"/>
              <a:gd name="connsiteX55" fmla="*/ 265351 w 286028"/>
              <a:gd name="connsiteY55" fmla="*/ 397557 h 502193"/>
              <a:gd name="connsiteX56" fmla="*/ 260652 w 286028"/>
              <a:gd name="connsiteY56" fmla="*/ 402570 h 502193"/>
              <a:gd name="connsiteX57" fmla="*/ 255326 w 286028"/>
              <a:gd name="connsiteY57" fmla="*/ 406642 h 502193"/>
              <a:gd name="connsiteX58" fmla="*/ 251567 w 286028"/>
              <a:gd name="connsiteY58" fmla="*/ 412281 h 502193"/>
              <a:gd name="connsiteX59" fmla="*/ 250940 w 286028"/>
              <a:gd name="connsiteY59" fmla="*/ 421680 h 502193"/>
              <a:gd name="connsiteX60" fmla="*/ 256266 w 286028"/>
              <a:gd name="connsiteY60" fmla="*/ 432018 h 502193"/>
              <a:gd name="connsiteX61" fmla="*/ 245301 w 286028"/>
              <a:gd name="connsiteY61" fmla="*/ 437971 h 502193"/>
              <a:gd name="connsiteX62" fmla="*/ 224625 w 286028"/>
              <a:gd name="connsiteY62" fmla="*/ 442983 h 502193"/>
              <a:gd name="connsiteX63" fmla="*/ 216479 w 286028"/>
              <a:gd name="connsiteY63" fmla="*/ 449249 h 502193"/>
              <a:gd name="connsiteX64" fmla="*/ 189537 w 286028"/>
              <a:gd name="connsiteY64" fmla="*/ 480577 h 502193"/>
              <a:gd name="connsiteX65" fmla="*/ 181705 w 286028"/>
              <a:gd name="connsiteY65" fmla="*/ 486216 h 502193"/>
              <a:gd name="connsiteX66" fmla="*/ 145990 w 286028"/>
              <a:gd name="connsiteY66" fmla="*/ 500314 h 502193"/>
              <a:gd name="connsiteX67" fmla="*/ 131266 w 286028"/>
              <a:gd name="connsiteY67" fmla="*/ 502194 h 502193"/>
              <a:gd name="connsiteX68" fmla="*/ 116855 w 286028"/>
              <a:gd name="connsiteY68" fmla="*/ 502194 h 502193"/>
              <a:gd name="connsiteX69" fmla="*/ 81141 w 286028"/>
              <a:gd name="connsiteY69" fmla="*/ 493735 h 502193"/>
              <a:gd name="connsiteX70" fmla="*/ 79574 w 286028"/>
              <a:gd name="connsiteY70" fmla="*/ 446743 h 502193"/>
              <a:gd name="connsiteX71" fmla="*/ 73622 w 286028"/>
              <a:gd name="connsiteY71" fmla="*/ 410715 h 502193"/>
              <a:gd name="connsiteX72" fmla="*/ 69862 w 286028"/>
              <a:gd name="connsiteY72" fmla="*/ 398497 h 502193"/>
              <a:gd name="connsiteX73" fmla="*/ 59211 w 286028"/>
              <a:gd name="connsiteY73" fmla="*/ 378447 h 502193"/>
              <a:gd name="connsiteX74" fmla="*/ 39787 w 286028"/>
              <a:gd name="connsiteY74" fmla="*/ 351818 h 502193"/>
              <a:gd name="connsiteX75" fmla="*/ 34461 w 286028"/>
              <a:gd name="connsiteY75" fmla="*/ 340539 h 502193"/>
              <a:gd name="connsiteX76" fmla="*/ 32895 w 286028"/>
              <a:gd name="connsiteY76" fmla="*/ 330514 h 502193"/>
              <a:gd name="connsiteX77" fmla="*/ 33835 w 286028"/>
              <a:gd name="connsiteY77" fmla="*/ 319236 h 502193"/>
              <a:gd name="connsiteX78" fmla="*/ 35401 w 286028"/>
              <a:gd name="connsiteY78" fmla="*/ 310151 h 502193"/>
              <a:gd name="connsiteX79" fmla="*/ 35714 w 286028"/>
              <a:gd name="connsiteY79" fmla="*/ 302005 h 502193"/>
              <a:gd name="connsiteX80" fmla="*/ 34148 w 286028"/>
              <a:gd name="connsiteY80" fmla="*/ 296053 h 502193"/>
              <a:gd name="connsiteX81" fmla="*/ 30075 w 286028"/>
              <a:gd name="connsiteY81" fmla="*/ 290101 h 502193"/>
              <a:gd name="connsiteX82" fmla="*/ 17231 w 286028"/>
              <a:gd name="connsiteY82" fmla="*/ 275690 h 502193"/>
              <a:gd name="connsiteX83" fmla="*/ 10338 w 286028"/>
              <a:gd name="connsiteY83" fmla="*/ 265978 h 502193"/>
              <a:gd name="connsiteX84" fmla="*/ 3759 w 286028"/>
              <a:gd name="connsiteY84" fmla="*/ 251880 h 502193"/>
              <a:gd name="connsiteX85" fmla="*/ 313 w 286028"/>
              <a:gd name="connsiteY85" fmla="*/ 233083 h 502193"/>
              <a:gd name="connsiteX86" fmla="*/ 0 w 286028"/>
              <a:gd name="connsiteY86" fmla="*/ 204574 h 502193"/>
              <a:gd name="connsiteX87" fmla="*/ 17544 w 286028"/>
              <a:gd name="connsiteY87" fmla="*/ 135965 h 502193"/>
              <a:gd name="connsiteX88" fmla="*/ 22243 w 286028"/>
              <a:gd name="connsiteY88" fmla="*/ 99311 h 502193"/>
              <a:gd name="connsiteX89" fmla="*/ 20677 w 286028"/>
              <a:gd name="connsiteY89" fmla="*/ 68609 h 502193"/>
              <a:gd name="connsiteX90" fmla="*/ 13785 w 286028"/>
              <a:gd name="connsiteY90" fmla="*/ 38220 h 502193"/>
              <a:gd name="connsiteX91" fmla="*/ 32895 w 286028"/>
              <a:gd name="connsiteY91" fmla="*/ 26629 h 502193"/>
              <a:gd name="connsiteX92" fmla="*/ 46679 w 286028"/>
              <a:gd name="connsiteY92" fmla="*/ 20677 h 502193"/>
              <a:gd name="connsiteX93" fmla="*/ 67043 w 286028"/>
              <a:gd name="connsiteY93" fmla="*/ 7519 h 502193"/>
              <a:gd name="connsiteX94" fmla="*/ 76441 w 286028"/>
              <a:gd name="connsiteY94" fmla="*/ 4386 h 502193"/>
              <a:gd name="connsiteX95" fmla="*/ 96805 w 286028"/>
              <a:gd name="connsiteY95" fmla="*/ 1566 h 502193"/>
              <a:gd name="connsiteX96" fmla="*/ 146304 w 286028"/>
              <a:gd name="connsiteY96" fmla="*/ 4386 h 502193"/>
              <a:gd name="connsiteX97" fmla="*/ 169487 w 286028"/>
              <a:gd name="connsiteY97" fmla="*/ 626 h 502193"/>
              <a:gd name="connsiteX98" fmla="*/ 176692 w 286028"/>
              <a:gd name="connsiteY98" fmla="*/ 0 h 502193"/>
              <a:gd name="connsiteX99" fmla="*/ 185777 w 286028"/>
              <a:gd name="connsiteY99" fmla="*/ 2506 h 502193"/>
              <a:gd name="connsiteX100" fmla="*/ 188284 w 286028"/>
              <a:gd name="connsiteY100" fmla="*/ 4699 h 50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86028" h="502193">
                <a:moveTo>
                  <a:pt x="188284" y="4699"/>
                </a:moveTo>
                <a:lnTo>
                  <a:pt x="190163" y="33834"/>
                </a:lnTo>
                <a:lnTo>
                  <a:pt x="192356" y="38220"/>
                </a:lnTo>
                <a:lnTo>
                  <a:pt x="192043" y="42920"/>
                </a:lnTo>
                <a:lnTo>
                  <a:pt x="187970" y="42920"/>
                </a:lnTo>
                <a:lnTo>
                  <a:pt x="185464" y="47619"/>
                </a:lnTo>
                <a:lnTo>
                  <a:pt x="182644" y="49499"/>
                </a:lnTo>
                <a:lnTo>
                  <a:pt x="181391" y="52631"/>
                </a:lnTo>
                <a:lnTo>
                  <a:pt x="183898" y="58271"/>
                </a:lnTo>
                <a:lnTo>
                  <a:pt x="186717" y="49499"/>
                </a:lnTo>
                <a:lnTo>
                  <a:pt x="187030" y="46053"/>
                </a:lnTo>
                <a:lnTo>
                  <a:pt x="201441" y="85526"/>
                </a:lnTo>
                <a:lnTo>
                  <a:pt x="208960" y="95552"/>
                </a:lnTo>
                <a:lnTo>
                  <a:pt x="210840" y="101817"/>
                </a:lnTo>
                <a:lnTo>
                  <a:pt x="210214" y="125627"/>
                </a:lnTo>
                <a:lnTo>
                  <a:pt x="211153" y="131579"/>
                </a:lnTo>
                <a:lnTo>
                  <a:pt x="213346" y="139098"/>
                </a:lnTo>
                <a:lnTo>
                  <a:pt x="218985" y="151316"/>
                </a:lnTo>
                <a:lnTo>
                  <a:pt x="232457" y="166354"/>
                </a:lnTo>
                <a:lnTo>
                  <a:pt x="236529" y="172306"/>
                </a:lnTo>
                <a:lnTo>
                  <a:pt x="238096" y="178258"/>
                </a:lnTo>
                <a:lnTo>
                  <a:pt x="240915" y="196429"/>
                </a:lnTo>
                <a:lnTo>
                  <a:pt x="236529" y="203321"/>
                </a:lnTo>
                <a:lnTo>
                  <a:pt x="242482" y="218359"/>
                </a:lnTo>
                <a:lnTo>
                  <a:pt x="256893" y="241542"/>
                </a:lnTo>
                <a:lnTo>
                  <a:pt x="249061" y="240602"/>
                </a:lnTo>
                <a:lnTo>
                  <a:pt x="245615" y="236529"/>
                </a:lnTo>
                <a:lnTo>
                  <a:pt x="243735" y="231203"/>
                </a:lnTo>
                <a:lnTo>
                  <a:pt x="239349" y="226191"/>
                </a:lnTo>
                <a:lnTo>
                  <a:pt x="229637" y="224311"/>
                </a:lnTo>
                <a:lnTo>
                  <a:pt x="228697" y="231203"/>
                </a:lnTo>
                <a:lnTo>
                  <a:pt x="233710" y="240289"/>
                </a:lnTo>
                <a:lnTo>
                  <a:pt x="246868" y="247494"/>
                </a:lnTo>
                <a:lnTo>
                  <a:pt x="251254" y="254386"/>
                </a:lnTo>
                <a:lnTo>
                  <a:pt x="262845" y="285715"/>
                </a:lnTo>
                <a:lnTo>
                  <a:pt x="268484" y="334587"/>
                </a:lnTo>
                <a:lnTo>
                  <a:pt x="272244" y="340853"/>
                </a:lnTo>
                <a:lnTo>
                  <a:pt x="283522" y="349938"/>
                </a:lnTo>
                <a:lnTo>
                  <a:pt x="286028" y="354011"/>
                </a:lnTo>
                <a:lnTo>
                  <a:pt x="283209" y="388472"/>
                </a:lnTo>
                <a:lnTo>
                  <a:pt x="284462" y="405389"/>
                </a:lnTo>
                <a:lnTo>
                  <a:pt x="281016" y="406955"/>
                </a:lnTo>
                <a:lnTo>
                  <a:pt x="270051" y="406955"/>
                </a:lnTo>
                <a:lnTo>
                  <a:pt x="269111" y="402256"/>
                </a:lnTo>
                <a:lnTo>
                  <a:pt x="271617" y="376880"/>
                </a:lnTo>
                <a:lnTo>
                  <a:pt x="265665" y="354950"/>
                </a:lnTo>
                <a:lnTo>
                  <a:pt x="262219" y="347745"/>
                </a:lnTo>
                <a:lnTo>
                  <a:pt x="256893" y="352444"/>
                </a:lnTo>
                <a:lnTo>
                  <a:pt x="255640" y="357144"/>
                </a:lnTo>
                <a:lnTo>
                  <a:pt x="254073" y="373434"/>
                </a:lnTo>
                <a:lnTo>
                  <a:pt x="249687" y="381579"/>
                </a:lnTo>
                <a:lnTo>
                  <a:pt x="249061" y="384712"/>
                </a:lnTo>
                <a:lnTo>
                  <a:pt x="254073" y="382833"/>
                </a:lnTo>
                <a:lnTo>
                  <a:pt x="257206" y="392858"/>
                </a:lnTo>
                <a:lnTo>
                  <a:pt x="260026" y="396304"/>
                </a:lnTo>
                <a:lnTo>
                  <a:pt x="265351" y="397557"/>
                </a:lnTo>
                <a:lnTo>
                  <a:pt x="260652" y="402570"/>
                </a:lnTo>
                <a:lnTo>
                  <a:pt x="255326" y="406642"/>
                </a:lnTo>
                <a:lnTo>
                  <a:pt x="251567" y="412281"/>
                </a:lnTo>
                <a:lnTo>
                  <a:pt x="250940" y="421680"/>
                </a:lnTo>
                <a:lnTo>
                  <a:pt x="256266" y="432018"/>
                </a:lnTo>
                <a:lnTo>
                  <a:pt x="245301" y="437971"/>
                </a:lnTo>
                <a:lnTo>
                  <a:pt x="224625" y="442983"/>
                </a:lnTo>
                <a:lnTo>
                  <a:pt x="216479" y="449249"/>
                </a:lnTo>
                <a:lnTo>
                  <a:pt x="189537" y="480577"/>
                </a:lnTo>
                <a:lnTo>
                  <a:pt x="181705" y="486216"/>
                </a:lnTo>
                <a:lnTo>
                  <a:pt x="145990" y="500314"/>
                </a:lnTo>
                <a:lnTo>
                  <a:pt x="131266" y="502194"/>
                </a:lnTo>
                <a:lnTo>
                  <a:pt x="116855" y="502194"/>
                </a:lnTo>
                <a:lnTo>
                  <a:pt x="81141" y="493735"/>
                </a:lnTo>
                <a:lnTo>
                  <a:pt x="79574" y="446743"/>
                </a:lnTo>
                <a:lnTo>
                  <a:pt x="73622" y="410715"/>
                </a:lnTo>
                <a:lnTo>
                  <a:pt x="69862" y="398497"/>
                </a:lnTo>
                <a:lnTo>
                  <a:pt x="59211" y="378447"/>
                </a:lnTo>
                <a:lnTo>
                  <a:pt x="39787" y="351818"/>
                </a:lnTo>
                <a:lnTo>
                  <a:pt x="34461" y="340539"/>
                </a:lnTo>
                <a:lnTo>
                  <a:pt x="32895" y="330514"/>
                </a:lnTo>
                <a:lnTo>
                  <a:pt x="33835" y="319236"/>
                </a:lnTo>
                <a:lnTo>
                  <a:pt x="35401" y="310151"/>
                </a:lnTo>
                <a:lnTo>
                  <a:pt x="35714" y="302005"/>
                </a:lnTo>
                <a:lnTo>
                  <a:pt x="34148" y="296053"/>
                </a:lnTo>
                <a:lnTo>
                  <a:pt x="30075" y="290101"/>
                </a:lnTo>
                <a:lnTo>
                  <a:pt x="17231" y="275690"/>
                </a:lnTo>
                <a:lnTo>
                  <a:pt x="10338" y="265978"/>
                </a:lnTo>
                <a:lnTo>
                  <a:pt x="3759" y="251880"/>
                </a:lnTo>
                <a:lnTo>
                  <a:pt x="313" y="233083"/>
                </a:lnTo>
                <a:lnTo>
                  <a:pt x="0" y="204574"/>
                </a:lnTo>
                <a:lnTo>
                  <a:pt x="17544" y="135965"/>
                </a:lnTo>
                <a:lnTo>
                  <a:pt x="22243" y="99311"/>
                </a:lnTo>
                <a:lnTo>
                  <a:pt x="20677" y="68609"/>
                </a:lnTo>
                <a:lnTo>
                  <a:pt x="13785" y="38220"/>
                </a:lnTo>
                <a:lnTo>
                  <a:pt x="32895" y="26629"/>
                </a:lnTo>
                <a:lnTo>
                  <a:pt x="46679" y="20677"/>
                </a:lnTo>
                <a:lnTo>
                  <a:pt x="67043" y="7519"/>
                </a:lnTo>
                <a:lnTo>
                  <a:pt x="76441" y="4386"/>
                </a:lnTo>
                <a:lnTo>
                  <a:pt x="96805" y="1566"/>
                </a:lnTo>
                <a:lnTo>
                  <a:pt x="146304" y="4386"/>
                </a:lnTo>
                <a:lnTo>
                  <a:pt x="169487" y="626"/>
                </a:lnTo>
                <a:lnTo>
                  <a:pt x="176692" y="0"/>
                </a:lnTo>
                <a:lnTo>
                  <a:pt x="185777" y="2506"/>
                </a:lnTo>
                <a:lnTo>
                  <a:pt x="188284" y="4699"/>
                </a:lnTo>
                <a:close/>
              </a:path>
            </a:pathLst>
          </a:custGeom>
          <a:solidFill>
            <a:srgbClr val="70CE2A"/>
          </a:solidFill>
          <a:ln w="12700" cap="rnd">
            <a:solidFill>
              <a:schemeClr val="bg1"/>
            </a:solidFill>
            <a:prstDash val="solid"/>
            <a:round/>
          </a:ln>
        </p:spPr>
        <p:txBody>
          <a:bodyPr rtlCol="0" anchor="ctr"/>
          <a:lstStyle/>
          <a:p>
            <a:endParaRPr lang="vi-VN"/>
          </a:p>
        </p:txBody>
      </p:sp>
      <p:sp>
        <p:nvSpPr>
          <p:cNvPr id="46" name="Freeform: Shape 45">
            <a:extLst>
              <a:ext uri="{FF2B5EF4-FFF2-40B4-BE49-F238E27FC236}">
                <a16:creationId xmlns:a16="http://schemas.microsoft.com/office/drawing/2014/main" id="{E4A7DAA2-6609-B479-D410-42130B78D662}"/>
              </a:ext>
            </a:extLst>
          </p:cNvPr>
          <p:cNvSpPr/>
          <p:nvPr/>
        </p:nvSpPr>
        <p:spPr>
          <a:xfrm>
            <a:off x="2648440" y="3815359"/>
            <a:ext cx="552005" cy="654449"/>
          </a:xfrm>
          <a:custGeom>
            <a:avLst/>
            <a:gdLst>
              <a:gd name="connsiteX0" fmla="*/ 415101 w 552005"/>
              <a:gd name="connsiteY0" fmla="*/ 159462 h 654449"/>
              <a:gd name="connsiteX1" fmla="*/ 431705 w 552005"/>
              <a:gd name="connsiteY1" fmla="*/ 175439 h 654449"/>
              <a:gd name="connsiteX2" fmla="*/ 438284 w 552005"/>
              <a:gd name="connsiteY2" fmla="*/ 180138 h 654449"/>
              <a:gd name="connsiteX3" fmla="*/ 455828 w 552005"/>
              <a:gd name="connsiteY3" fmla="*/ 196429 h 654449"/>
              <a:gd name="connsiteX4" fmla="*/ 471492 w 552005"/>
              <a:gd name="connsiteY4" fmla="*/ 227444 h 654449"/>
              <a:gd name="connsiteX5" fmla="*/ 477131 w 552005"/>
              <a:gd name="connsiteY5" fmla="*/ 234650 h 654449"/>
              <a:gd name="connsiteX6" fmla="*/ 486843 w 552005"/>
              <a:gd name="connsiteY6" fmla="*/ 243735 h 654449"/>
              <a:gd name="connsiteX7" fmla="*/ 494362 w 552005"/>
              <a:gd name="connsiteY7" fmla="*/ 248747 h 654449"/>
              <a:gd name="connsiteX8" fmla="*/ 502507 w 552005"/>
              <a:gd name="connsiteY8" fmla="*/ 251880 h 654449"/>
              <a:gd name="connsiteX9" fmla="*/ 516292 w 552005"/>
              <a:gd name="connsiteY9" fmla="*/ 255326 h 654449"/>
              <a:gd name="connsiteX10" fmla="*/ 522244 w 552005"/>
              <a:gd name="connsiteY10" fmla="*/ 257520 h 654449"/>
              <a:gd name="connsiteX11" fmla="*/ 527257 w 552005"/>
              <a:gd name="connsiteY11" fmla="*/ 264098 h 654449"/>
              <a:gd name="connsiteX12" fmla="*/ 532269 w 552005"/>
              <a:gd name="connsiteY12" fmla="*/ 275690 h 654449"/>
              <a:gd name="connsiteX13" fmla="*/ 542607 w 552005"/>
              <a:gd name="connsiteY13" fmla="*/ 314537 h 654449"/>
              <a:gd name="connsiteX14" fmla="*/ 552006 w 552005"/>
              <a:gd name="connsiteY14" fmla="*/ 338973 h 654449"/>
              <a:gd name="connsiteX15" fmla="*/ 499061 w 552005"/>
              <a:gd name="connsiteY15" fmla="*/ 352758 h 654449"/>
              <a:gd name="connsiteX16" fmla="*/ 494362 w 552005"/>
              <a:gd name="connsiteY16" fmla="*/ 352444 h 654449"/>
              <a:gd name="connsiteX17" fmla="*/ 490916 w 552005"/>
              <a:gd name="connsiteY17" fmla="*/ 351191 h 654449"/>
              <a:gd name="connsiteX18" fmla="*/ 481517 w 552005"/>
              <a:gd name="connsiteY18" fmla="*/ 346492 h 654449"/>
              <a:gd name="connsiteX19" fmla="*/ 476191 w 552005"/>
              <a:gd name="connsiteY19" fmla="*/ 345239 h 654449"/>
              <a:gd name="connsiteX20" fmla="*/ 470239 w 552005"/>
              <a:gd name="connsiteY20" fmla="*/ 344925 h 654449"/>
              <a:gd name="connsiteX21" fmla="*/ 466166 w 552005"/>
              <a:gd name="connsiteY21" fmla="*/ 345865 h 654449"/>
              <a:gd name="connsiteX22" fmla="*/ 463033 w 552005"/>
              <a:gd name="connsiteY22" fmla="*/ 347745 h 654449"/>
              <a:gd name="connsiteX23" fmla="*/ 462407 w 552005"/>
              <a:gd name="connsiteY23" fmla="*/ 351818 h 654449"/>
              <a:gd name="connsiteX24" fmla="*/ 463347 w 552005"/>
              <a:gd name="connsiteY24" fmla="*/ 355264 h 654449"/>
              <a:gd name="connsiteX25" fmla="*/ 468359 w 552005"/>
              <a:gd name="connsiteY25" fmla="*/ 362470 h 654449"/>
              <a:gd name="connsiteX26" fmla="*/ 469612 w 552005"/>
              <a:gd name="connsiteY26" fmla="*/ 366229 h 654449"/>
              <a:gd name="connsiteX27" fmla="*/ 470239 w 552005"/>
              <a:gd name="connsiteY27" fmla="*/ 371868 h 654449"/>
              <a:gd name="connsiteX28" fmla="*/ 468673 w 552005"/>
              <a:gd name="connsiteY28" fmla="*/ 380953 h 654449"/>
              <a:gd name="connsiteX29" fmla="*/ 463660 w 552005"/>
              <a:gd name="connsiteY29" fmla="*/ 393484 h 654449"/>
              <a:gd name="connsiteX30" fmla="*/ 451755 w 552005"/>
              <a:gd name="connsiteY30" fmla="*/ 412281 h 654449"/>
              <a:gd name="connsiteX31" fmla="*/ 432018 w 552005"/>
              <a:gd name="connsiteY31" fmla="*/ 431078 h 654449"/>
              <a:gd name="connsiteX32" fmla="*/ 399750 w 552005"/>
              <a:gd name="connsiteY32" fmla="*/ 453948 h 654449"/>
              <a:gd name="connsiteX33" fmla="*/ 354324 w 552005"/>
              <a:gd name="connsiteY33" fmla="*/ 475252 h 654449"/>
              <a:gd name="connsiteX34" fmla="*/ 198622 w 552005"/>
              <a:gd name="connsiteY34" fmla="*/ 525377 h 654449"/>
              <a:gd name="connsiteX35" fmla="*/ 170113 w 552005"/>
              <a:gd name="connsiteY35" fmla="*/ 538535 h 654449"/>
              <a:gd name="connsiteX36" fmla="*/ 153509 w 552005"/>
              <a:gd name="connsiteY36" fmla="*/ 550440 h 654449"/>
              <a:gd name="connsiteX37" fmla="*/ 143797 w 552005"/>
              <a:gd name="connsiteY37" fmla="*/ 559525 h 654449"/>
              <a:gd name="connsiteX38" fmla="*/ 137218 w 552005"/>
              <a:gd name="connsiteY38" fmla="*/ 570490 h 654449"/>
              <a:gd name="connsiteX39" fmla="*/ 131579 w 552005"/>
              <a:gd name="connsiteY39" fmla="*/ 583021 h 654449"/>
              <a:gd name="connsiteX40" fmla="*/ 122494 w 552005"/>
              <a:gd name="connsiteY40" fmla="*/ 598059 h 654449"/>
              <a:gd name="connsiteX41" fmla="*/ 106830 w 552005"/>
              <a:gd name="connsiteY41" fmla="*/ 615290 h 654449"/>
              <a:gd name="connsiteX42" fmla="*/ 90226 w 552005"/>
              <a:gd name="connsiteY42" fmla="*/ 630327 h 654449"/>
              <a:gd name="connsiteX43" fmla="*/ 62343 w 552005"/>
              <a:gd name="connsiteY43" fmla="*/ 649751 h 654449"/>
              <a:gd name="connsiteX44" fmla="*/ 53571 w 552005"/>
              <a:gd name="connsiteY44" fmla="*/ 654450 h 654449"/>
              <a:gd name="connsiteX45" fmla="*/ 53258 w 552005"/>
              <a:gd name="connsiteY45" fmla="*/ 652257 h 654449"/>
              <a:gd name="connsiteX46" fmla="*/ 47306 w 552005"/>
              <a:gd name="connsiteY46" fmla="*/ 639412 h 654449"/>
              <a:gd name="connsiteX47" fmla="*/ 46679 w 552005"/>
              <a:gd name="connsiteY47" fmla="*/ 635340 h 654449"/>
              <a:gd name="connsiteX48" fmla="*/ 47306 w 552005"/>
              <a:gd name="connsiteY48" fmla="*/ 631267 h 654449"/>
              <a:gd name="connsiteX49" fmla="*/ 46993 w 552005"/>
              <a:gd name="connsiteY49" fmla="*/ 626881 h 654449"/>
              <a:gd name="connsiteX50" fmla="*/ 44486 w 552005"/>
              <a:gd name="connsiteY50" fmla="*/ 622808 h 654449"/>
              <a:gd name="connsiteX51" fmla="*/ 37907 w 552005"/>
              <a:gd name="connsiteY51" fmla="*/ 619989 h 654449"/>
              <a:gd name="connsiteX52" fmla="*/ 21930 w 552005"/>
              <a:gd name="connsiteY52" fmla="*/ 621555 h 654449"/>
              <a:gd name="connsiteX53" fmla="*/ 14724 w 552005"/>
              <a:gd name="connsiteY53" fmla="*/ 619049 h 654449"/>
              <a:gd name="connsiteX54" fmla="*/ 9712 w 552005"/>
              <a:gd name="connsiteY54" fmla="*/ 610903 h 654449"/>
              <a:gd name="connsiteX55" fmla="*/ 10025 w 552005"/>
              <a:gd name="connsiteY55" fmla="*/ 602132 h 654449"/>
              <a:gd name="connsiteX56" fmla="*/ 11278 w 552005"/>
              <a:gd name="connsiteY56" fmla="*/ 593046 h 654449"/>
              <a:gd name="connsiteX57" fmla="*/ 10338 w 552005"/>
              <a:gd name="connsiteY57" fmla="*/ 584274 h 654449"/>
              <a:gd name="connsiteX58" fmla="*/ 5639 w 552005"/>
              <a:gd name="connsiteY58" fmla="*/ 576755 h 654449"/>
              <a:gd name="connsiteX59" fmla="*/ 1880 w 552005"/>
              <a:gd name="connsiteY59" fmla="*/ 572683 h 654449"/>
              <a:gd name="connsiteX60" fmla="*/ 0 w 552005"/>
              <a:gd name="connsiteY60" fmla="*/ 567671 h 654449"/>
              <a:gd name="connsiteX61" fmla="*/ 1880 w 552005"/>
              <a:gd name="connsiteY61" fmla="*/ 557019 h 654449"/>
              <a:gd name="connsiteX62" fmla="*/ 16291 w 552005"/>
              <a:gd name="connsiteY62" fmla="*/ 515352 h 654449"/>
              <a:gd name="connsiteX63" fmla="*/ 18484 w 552005"/>
              <a:gd name="connsiteY63" fmla="*/ 500001 h 654449"/>
              <a:gd name="connsiteX64" fmla="*/ 18484 w 552005"/>
              <a:gd name="connsiteY64" fmla="*/ 495928 h 654449"/>
              <a:gd name="connsiteX65" fmla="*/ 17231 w 552005"/>
              <a:gd name="connsiteY65" fmla="*/ 491542 h 654449"/>
              <a:gd name="connsiteX66" fmla="*/ 13471 w 552005"/>
              <a:gd name="connsiteY66" fmla="*/ 483084 h 654449"/>
              <a:gd name="connsiteX67" fmla="*/ 12531 w 552005"/>
              <a:gd name="connsiteY67" fmla="*/ 479011 h 654449"/>
              <a:gd name="connsiteX68" fmla="*/ 13471 w 552005"/>
              <a:gd name="connsiteY68" fmla="*/ 469926 h 654449"/>
              <a:gd name="connsiteX69" fmla="*/ 16604 w 552005"/>
              <a:gd name="connsiteY69" fmla="*/ 462094 h 654449"/>
              <a:gd name="connsiteX70" fmla="*/ 25376 w 552005"/>
              <a:gd name="connsiteY70" fmla="*/ 446743 h 654449"/>
              <a:gd name="connsiteX71" fmla="*/ 26942 w 552005"/>
              <a:gd name="connsiteY71" fmla="*/ 438597 h 654449"/>
              <a:gd name="connsiteX72" fmla="*/ 28509 w 552005"/>
              <a:gd name="connsiteY72" fmla="*/ 434838 h 654449"/>
              <a:gd name="connsiteX73" fmla="*/ 31642 w 552005"/>
              <a:gd name="connsiteY73" fmla="*/ 431705 h 654449"/>
              <a:gd name="connsiteX74" fmla="*/ 37281 w 552005"/>
              <a:gd name="connsiteY74" fmla="*/ 430139 h 654449"/>
              <a:gd name="connsiteX75" fmla="*/ 39787 w 552005"/>
              <a:gd name="connsiteY75" fmla="*/ 432018 h 654449"/>
              <a:gd name="connsiteX76" fmla="*/ 41353 w 552005"/>
              <a:gd name="connsiteY76" fmla="*/ 434838 h 654449"/>
              <a:gd name="connsiteX77" fmla="*/ 44173 w 552005"/>
              <a:gd name="connsiteY77" fmla="*/ 436405 h 654449"/>
              <a:gd name="connsiteX78" fmla="*/ 52318 w 552005"/>
              <a:gd name="connsiteY78" fmla="*/ 434211 h 654449"/>
              <a:gd name="connsiteX79" fmla="*/ 57644 w 552005"/>
              <a:gd name="connsiteY79" fmla="*/ 429826 h 654449"/>
              <a:gd name="connsiteX80" fmla="*/ 61404 w 552005"/>
              <a:gd name="connsiteY80" fmla="*/ 422933 h 654449"/>
              <a:gd name="connsiteX81" fmla="*/ 66729 w 552005"/>
              <a:gd name="connsiteY81" fmla="*/ 411655 h 654449"/>
              <a:gd name="connsiteX82" fmla="*/ 68609 w 552005"/>
              <a:gd name="connsiteY82" fmla="*/ 402570 h 654449"/>
              <a:gd name="connsiteX83" fmla="*/ 70489 w 552005"/>
              <a:gd name="connsiteY83" fmla="*/ 396617 h 654449"/>
              <a:gd name="connsiteX84" fmla="*/ 76441 w 552005"/>
              <a:gd name="connsiteY84" fmla="*/ 387532 h 654449"/>
              <a:gd name="connsiteX85" fmla="*/ 78634 w 552005"/>
              <a:gd name="connsiteY85" fmla="*/ 382519 h 654449"/>
              <a:gd name="connsiteX86" fmla="*/ 79261 w 552005"/>
              <a:gd name="connsiteY86" fmla="*/ 375627 h 654449"/>
              <a:gd name="connsiteX87" fmla="*/ 77694 w 552005"/>
              <a:gd name="connsiteY87" fmla="*/ 362470 h 654449"/>
              <a:gd name="connsiteX88" fmla="*/ 78321 w 552005"/>
              <a:gd name="connsiteY88" fmla="*/ 355890 h 654449"/>
              <a:gd name="connsiteX89" fmla="*/ 88033 w 552005"/>
              <a:gd name="connsiteY89" fmla="*/ 333647 h 654449"/>
              <a:gd name="connsiteX90" fmla="*/ 90226 w 552005"/>
              <a:gd name="connsiteY90" fmla="*/ 322369 h 654449"/>
              <a:gd name="connsiteX91" fmla="*/ 85213 w 552005"/>
              <a:gd name="connsiteY91" fmla="*/ 310778 h 654449"/>
              <a:gd name="connsiteX92" fmla="*/ 85840 w 552005"/>
              <a:gd name="connsiteY92" fmla="*/ 304512 h 654449"/>
              <a:gd name="connsiteX93" fmla="*/ 82707 w 552005"/>
              <a:gd name="connsiteY93" fmla="*/ 300439 h 654449"/>
              <a:gd name="connsiteX94" fmla="*/ 78321 w 552005"/>
              <a:gd name="connsiteY94" fmla="*/ 296680 h 654449"/>
              <a:gd name="connsiteX95" fmla="*/ 75815 w 552005"/>
              <a:gd name="connsiteY95" fmla="*/ 292607 h 654449"/>
              <a:gd name="connsiteX96" fmla="*/ 80514 w 552005"/>
              <a:gd name="connsiteY96" fmla="*/ 286968 h 654449"/>
              <a:gd name="connsiteX97" fmla="*/ 78321 w 552005"/>
              <a:gd name="connsiteY97" fmla="*/ 280702 h 654449"/>
              <a:gd name="connsiteX98" fmla="*/ 73935 w 552005"/>
              <a:gd name="connsiteY98" fmla="*/ 273810 h 654449"/>
              <a:gd name="connsiteX99" fmla="*/ 72682 w 552005"/>
              <a:gd name="connsiteY99" fmla="*/ 266918 h 654449"/>
              <a:gd name="connsiteX100" fmla="*/ 76128 w 552005"/>
              <a:gd name="connsiteY100" fmla="*/ 260966 h 654449"/>
              <a:gd name="connsiteX101" fmla="*/ 93672 w 552005"/>
              <a:gd name="connsiteY101" fmla="*/ 243735 h 654449"/>
              <a:gd name="connsiteX102" fmla="*/ 99937 w 552005"/>
              <a:gd name="connsiteY102" fmla="*/ 235276 h 654449"/>
              <a:gd name="connsiteX103" fmla="*/ 101191 w 552005"/>
              <a:gd name="connsiteY103" fmla="*/ 230577 h 654449"/>
              <a:gd name="connsiteX104" fmla="*/ 97744 w 552005"/>
              <a:gd name="connsiteY104" fmla="*/ 226818 h 654449"/>
              <a:gd name="connsiteX105" fmla="*/ 72055 w 552005"/>
              <a:gd name="connsiteY105" fmla="*/ 207081 h 654449"/>
              <a:gd name="connsiteX106" fmla="*/ 65476 w 552005"/>
              <a:gd name="connsiteY106" fmla="*/ 203634 h 654449"/>
              <a:gd name="connsiteX107" fmla="*/ 60464 w 552005"/>
              <a:gd name="connsiteY107" fmla="*/ 199875 h 654449"/>
              <a:gd name="connsiteX108" fmla="*/ 57018 w 552005"/>
              <a:gd name="connsiteY108" fmla="*/ 194863 h 654449"/>
              <a:gd name="connsiteX109" fmla="*/ 55138 w 552005"/>
              <a:gd name="connsiteY109" fmla="*/ 189224 h 654449"/>
              <a:gd name="connsiteX110" fmla="*/ 55764 w 552005"/>
              <a:gd name="connsiteY110" fmla="*/ 182645 h 654449"/>
              <a:gd name="connsiteX111" fmla="*/ 52945 w 552005"/>
              <a:gd name="connsiteY111" fmla="*/ 175439 h 654449"/>
              <a:gd name="connsiteX112" fmla="*/ 53258 w 552005"/>
              <a:gd name="connsiteY112" fmla="*/ 169486 h 654449"/>
              <a:gd name="connsiteX113" fmla="*/ 57331 w 552005"/>
              <a:gd name="connsiteY113" fmla="*/ 165727 h 654449"/>
              <a:gd name="connsiteX114" fmla="*/ 65476 w 552005"/>
              <a:gd name="connsiteY114" fmla="*/ 165101 h 654449"/>
              <a:gd name="connsiteX115" fmla="*/ 84587 w 552005"/>
              <a:gd name="connsiteY115" fmla="*/ 159148 h 654449"/>
              <a:gd name="connsiteX116" fmla="*/ 91479 w 552005"/>
              <a:gd name="connsiteY116" fmla="*/ 158522 h 654449"/>
              <a:gd name="connsiteX117" fmla="*/ 103070 w 552005"/>
              <a:gd name="connsiteY117" fmla="*/ 160715 h 654449"/>
              <a:gd name="connsiteX118" fmla="*/ 109649 w 552005"/>
              <a:gd name="connsiteY118" fmla="*/ 160088 h 654449"/>
              <a:gd name="connsiteX119" fmla="*/ 114349 w 552005"/>
              <a:gd name="connsiteY119" fmla="*/ 155075 h 654449"/>
              <a:gd name="connsiteX120" fmla="*/ 114662 w 552005"/>
              <a:gd name="connsiteY120" fmla="*/ 150376 h 654449"/>
              <a:gd name="connsiteX121" fmla="*/ 110902 w 552005"/>
              <a:gd name="connsiteY121" fmla="*/ 142544 h 654449"/>
              <a:gd name="connsiteX122" fmla="*/ 110589 w 552005"/>
              <a:gd name="connsiteY122" fmla="*/ 138158 h 654449"/>
              <a:gd name="connsiteX123" fmla="*/ 112782 w 552005"/>
              <a:gd name="connsiteY123" fmla="*/ 134712 h 654449"/>
              <a:gd name="connsiteX124" fmla="*/ 121241 w 552005"/>
              <a:gd name="connsiteY124" fmla="*/ 127820 h 654449"/>
              <a:gd name="connsiteX125" fmla="*/ 125627 w 552005"/>
              <a:gd name="connsiteY125" fmla="*/ 121241 h 654449"/>
              <a:gd name="connsiteX126" fmla="*/ 128133 w 552005"/>
              <a:gd name="connsiteY126" fmla="*/ 112782 h 654449"/>
              <a:gd name="connsiteX127" fmla="*/ 129073 w 552005"/>
              <a:gd name="connsiteY127" fmla="*/ 98371 h 654449"/>
              <a:gd name="connsiteX128" fmla="*/ 130639 w 552005"/>
              <a:gd name="connsiteY128" fmla="*/ 94298 h 654449"/>
              <a:gd name="connsiteX129" fmla="*/ 134712 w 552005"/>
              <a:gd name="connsiteY129" fmla="*/ 90539 h 654449"/>
              <a:gd name="connsiteX130" fmla="*/ 139098 w 552005"/>
              <a:gd name="connsiteY130" fmla="*/ 93672 h 654449"/>
              <a:gd name="connsiteX131" fmla="*/ 141918 w 552005"/>
              <a:gd name="connsiteY131" fmla="*/ 92732 h 654449"/>
              <a:gd name="connsiteX132" fmla="*/ 143171 w 552005"/>
              <a:gd name="connsiteY132" fmla="*/ 90226 h 654449"/>
              <a:gd name="connsiteX133" fmla="*/ 146303 w 552005"/>
              <a:gd name="connsiteY133" fmla="*/ 69236 h 654449"/>
              <a:gd name="connsiteX134" fmla="*/ 146303 w 552005"/>
              <a:gd name="connsiteY134" fmla="*/ 62344 h 654449"/>
              <a:gd name="connsiteX135" fmla="*/ 143484 w 552005"/>
              <a:gd name="connsiteY135" fmla="*/ 56391 h 654449"/>
              <a:gd name="connsiteX136" fmla="*/ 137218 w 552005"/>
              <a:gd name="connsiteY136" fmla="*/ 49499 h 654449"/>
              <a:gd name="connsiteX137" fmla="*/ 118421 w 552005"/>
              <a:gd name="connsiteY137" fmla="*/ 35088 h 654449"/>
              <a:gd name="connsiteX138" fmla="*/ 113409 w 552005"/>
              <a:gd name="connsiteY138" fmla="*/ 29449 h 654449"/>
              <a:gd name="connsiteX139" fmla="*/ 110589 w 552005"/>
              <a:gd name="connsiteY139" fmla="*/ 21617 h 654449"/>
              <a:gd name="connsiteX140" fmla="*/ 109649 w 552005"/>
              <a:gd name="connsiteY140" fmla="*/ 4699 h 654449"/>
              <a:gd name="connsiteX141" fmla="*/ 109023 w 552005"/>
              <a:gd name="connsiteY141" fmla="*/ 3133 h 654449"/>
              <a:gd name="connsiteX142" fmla="*/ 119988 w 552005"/>
              <a:gd name="connsiteY142" fmla="*/ 0 h 654449"/>
              <a:gd name="connsiteX143" fmla="*/ 132832 w 552005"/>
              <a:gd name="connsiteY143" fmla="*/ 2506 h 654449"/>
              <a:gd name="connsiteX144" fmla="*/ 140038 w 552005"/>
              <a:gd name="connsiteY144" fmla="*/ 5012 h 654449"/>
              <a:gd name="connsiteX145" fmla="*/ 156955 w 552005"/>
              <a:gd name="connsiteY145" fmla="*/ 17231 h 654449"/>
              <a:gd name="connsiteX146" fmla="*/ 162281 w 552005"/>
              <a:gd name="connsiteY146" fmla="*/ 23809 h 654449"/>
              <a:gd name="connsiteX147" fmla="*/ 165727 w 552005"/>
              <a:gd name="connsiteY147" fmla="*/ 30389 h 654449"/>
              <a:gd name="connsiteX148" fmla="*/ 168547 w 552005"/>
              <a:gd name="connsiteY148" fmla="*/ 42293 h 654449"/>
              <a:gd name="connsiteX149" fmla="*/ 170740 w 552005"/>
              <a:gd name="connsiteY149" fmla="*/ 46366 h 654449"/>
              <a:gd name="connsiteX150" fmla="*/ 174186 w 552005"/>
              <a:gd name="connsiteY150" fmla="*/ 48559 h 654449"/>
              <a:gd name="connsiteX151" fmla="*/ 187344 w 552005"/>
              <a:gd name="connsiteY151" fmla="*/ 48872 h 654449"/>
              <a:gd name="connsiteX152" fmla="*/ 194236 w 552005"/>
              <a:gd name="connsiteY152" fmla="*/ 50439 h 654449"/>
              <a:gd name="connsiteX153" fmla="*/ 203008 w 552005"/>
              <a:gd name="connsiteY153" fmla="*/ 56391 h 654449"/>
              <a:gd name="connsiteX154" fmla="*/ 208960 w 552005"/>
              <a:gd name="connsiteY154" fmla="*/ 62344 h 654449"/>
              <a:gd name="connsiteX155" fmla="*/ 219925 w 552005"/>
              <a:gd name="connsiteY155" fmla="*/ 75501 h 654449"/>
              <a:gd name="connsiteX156" fmla="*/ 225564 w 552005"/>
              <a:gd name="connsiteY156" fmla="*/ 80514 h 654449"/>
              <a:gd name="connsiteX157" fmla="*/ 230577 w 552005"/>
              <a:gd name="connsiteY157" fmla="*/ 83020 h 654449"/>
              <a:gd name="connsiteX158" fmla="*/ 238096 w 552005"/>
              <a:gd name="connsiteY158" fmla="*/ 83333 h 654449"/>
              <a:gd name="connsiteX159" fmla="*/ 251880 w 552005"/>
              <a:gd name="connsiteY159" fmla="*/ 80201 h 654449"/>
              <a:gd name="connsiteX160" fmla="*/ 259086 w 552005"/>
              <a:gd name="connsiteY160" fmla="*/ 79574 h 654449"/>
              <a:gd name="connsiteX161" fmla="*/ 267231 w 552005"/>
              <a:gd name="connsiteY161" fmla="*/ 81141 h 654449"/>
              <a:gd name="connsiteX162" fmla="*/ 277256 w 552005"/>
              <a:gd name="connsiteY162" fmla="*/ 85527 h 654449"/>
              <a:gd name="connsiteX163" fmla="*/ 291667 w 552005"/>
              <a:gd name="connsiteY163" fmla="*/ 95238 h 654449"/>
              <a:gd name="connsiteX164" fmla="*/ 315790 w 552005"/>
              <a:gd name="connsiteY164" fmla="*/ 116228 h 654449"/>
              <a:gd name="connsiteX165" fmla="*/ 318923 w 552005"/>
              <a:gd name="connsiteY165" fmla="*/ 121241 h 654449"/>
              <a:gd name="connsiteX166" fmla="*/ 320803 w 552005"/>
              <a:gd name="connsiteY166" fmla="*/ 127507 h 654449"/>
              <a:gd name="connsiteX167" fmla="*/ 320489 w 552005"/>
              <a:gd name="connsiteY167" fmla="*/ 134712 h 654449"/>
              <a:gd name="connsiteX168" fmla="*/ 318296 w 552005"/>
              <a:gd name="connsiteY168" fmla="*/ 150063 h 654449"/>
              <a:gd name="connsiteX169" fmla="*/ 318609 w 552005"/>
              <a:gd name="connsiteY169" fmla="*/ 157895 h 654449"/>
              <a:gd name="connsiteX170" fmla="*/ 321116 w 552005"/>
              <a:gd name="connsiteY170" fmla="*/ 163848 h 654449"/>
              <a:gd name="connsiteX171" fmla="*/ 330201 w 552005"/>
              <a:gd name="connsiteY171" fmla="*/ 173873 h 654449"/>
              <a:gd name="connsiteX172" fmla="*/ 333647 w 552005"/>
              <a:gd name="connsiteY172" fmla="*/ 179512 h 654449"/>
              <a:gd name="connsiteX173" fmla="*/ 339286 w 552005"/>
              <a:gd name="connsiteY173" fmla="*/ 192043 h 654449"/>
              <a:gd name="connsiteX174" fmla="*/ 343359 w 552005"/>
              <a:gd name="connsiteY174" fmla="*/ 197056 h 654449"/>
              <a:gd name="connsiteX175" fmla="*/ 348058 w 552005"/>
              <a:gd name="connsiteY175" fmla="*/ 199875 h 654449"/>
              <a:gd name="connsiteX176" fmla="*/ 354011 w 552005"/>
              <a:gd name="connsiteY176" fmla="*/ 199248 h 654449"/>
              <a:gd name="connsiteX177" fmla="*/ 360590 w 552005"/>
              <a:gd name="connsiteY177" fmla="*/ 195802 h 654449"/>
              <a:gd name="connsiteX178" fmla="*/ 369988 w 552005"/>
              <a:gd name="connsiteY178" fmla="*/ 186404 h 654449"/>
              <a:gd name="connsiteX179" fmla="*/ 373434 w 552005"/>
              <a:gd name="connsiteY179" fmla="*/ 179512 h 654449"/>
              <a:gd name="connsiteX180" fmla="*/ 374374 w 552005"/>
              <a:gd name="connsiteY180" fmla="*/ 172933 h 654449"/>
              <a:gd name="connsiteX181" fmla="*/ 372494 w 552005"/>
              <a:gd name="connsiteY181" fmla="*/ 161968 h 654449"/>
              <a:gd name="connsiteX182" fmla="*/ 372181 w 552005"/>
              <a:gd name="connsiteY182" fmla="*/ 156015 h 654449"/>
              <a:gd name="connsiteX183" fmla="*/ 375314 w 552005"/>
              <a:gd name="connsiteY183" fmla="*/ 152569 h 654449"/>
              <a:gd name="connsiteX184" fmla="*/ 380953 w 552005"/>
              <a:gd name="connsiteY184" fmla="*/ 151943 h 654449"/>
              <a:gd name="connsiteX185" fmla="*/ 401943 w 552005"/>
              <a:gd name="connsiteY185" fmla="*/ 158208 h 654449"/>
              <a:gd name="connsiteX186" fmla="*/ 415101 w 552005"/>
              <a:gd name="connsiteY186" fmla="*/ 159462 h 65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552005" h="654449">
                <a:moveTo>
                  <a:pt x="415101" y="159462"/>
                </a:moveTo>
                <a:lnTo>
                  <a:pt x="431705" y="175439"/>
                </a:lnTo>
                <a:lnTo>
                  <a:pt x="438284" y="180138"/>
                </a:lnTo>
                <a:lnTo>
                  <a:pt x="455828" y="196429"/>
                </a:lnTo>
                <a:lnTo>
                  <a:pt x="471492" y="227444"/>
                </a:lnTo>
                <a:lnTo>
                  <a:pt x="477131" y="234650"/>
                </a:lnTo>
                <a:lnTo>
                  <a:pt x="486843" y="243735"/>
                </a:lnTo>
                <a:lnTo>
                  <a:pt x="494362" y="248747"/>
                </a:lnTo>
                <a:lnTo>
                  <a:pt x="502507" y="251880"/>
                </a:lnTo>
                <a:lnTo>
                  <a:pt x="516292" y="255326"/>
                </a:lnTo>
                <a:lnTo>
                  <a:pt x="522244" y="257520"/>
                </a:lnTo>
                <a:lnTo>
                  <a:pt x="527257" y="264098"/>
                </a:lnTo>
                <a:lnTo>
                  <a:pt x="532269" y="275690"/>
                </a:lnTo>
                <a:lnTo>
                  <a:pt x="542607" y="314537"/>
                </a:lnTo>
                <a:lnTo>
                  <a:pt x="552006" y="338973"/>
                </a:lnTo>
                <a:lnTo>
                  <a:pt x="499061" y="352758"/>
                </a:lnTo>
                <a:lnTo>
                  <a:pt x="494362" y="352444"/>
                </a:lnTo>
                <a:lnTo>
                  <a:pt x="490916" y="351191"/>
                </a:lnTo>
                <a:lnTo>
                  <a:pt x="481517" y="346492"/>
                </a:lnTo>
                <a:lnTo>
                  <a:pt x="476191" y="345239"/>
                </a:lnTo>
                <a:lnTo>
                  <a:pt x="470239" y="344925"/>
                </a:lnTo>
                <a:lnTo>
                  <a:pt x="466166" y="345865"/>
                </a:lnTo>
                <a:lnTo>
                  <a:pt x="463033" y="347745"/>
                </a:lnTo>
                <a:lnTo>
                  <a:pt x="462407" y="351818"/>
                </a:lnTo>
                <a:lnTo>
                  <a:pt x="463347" y="355264"/>
                </a:lnTo>
                <a:lnTo>
                  <a:pt x="468359" y="362470"/>
                </a:lnTo>
                <a:lnTo>
                  <a:pt x="469612" y="366229"/>
                </a:lnTo>
                <a:lnTo>
                  <a:pt x="470239" y="371868"/>
                </a:lnTo>
                <a:lnTo>
                  <a:pt x="468673" y="380953"/>
                </a:lnTo>
                <a:lnTo>
                  <a:pt x="463660" y="393484"/>
                </a:lnTo>
                <a:lnTo>
                  <a:pt x="451755" y="412281"/>
                </a:lnTo>
                <a:lnTo>
                  <a:pt x="432018" y="431078"/>
                </a:lnTo>
                <a:lnTo>
                  <a:pt x="399750" y="453948"/>
                </a:lnTo>
                <a:lnTo>
                  <a:pt x="354324" y="475252"/>
                </a:lnTo>
                <a:lnTo>
                  <a:pt x="198622" y="525377"/>
                </a:lnTo>
                <a:lnTo>
                  <a:pt x="170113" y="538535"/>
                </a:lnTo>
                <a:lnTo>
                  <a:pt x="153509" y="550440"/>
                </a:lnTo>
                <a:lnTo>
                  <a:pt x="143797" y="559525"/>
                </a:lnTo>
                <a:lnTo>
                  <a:pt x="137218" y="570490"/>
                </a:lnTo>
                <a:lnTo>
                  <a:pt x="131579" y="583021"/>
                </a:lnTo>
                <a:lnTo>
                  <a:pt x="122494" y="598059"/>
                </a:lnTo>
                <a:lnTo>
                  <a:pt x="106830" y="615290"/>
                </a:lnTo>
                <a:lnTo>
                  <a:pt x="90226" y="630327"/>
                </a:lnTo>
                <a:lnTo>
                  <a:pt x="62343" y="649751"/>
                </a:lnTo>
                <a:lnTo>
                  <a:pt x="53571" y="654450"/>
                </a:lnTo>
                <a:lnTo>
                  <a:pt x="53258" y="652257"/>
                </a:lnTo>
                <a:lnTo>
                  <a:pt x="47306" y="639412"/>
                </a:lnTo>
                <a:lnTo>
                  <a:pt x="46679" y="635340"/>
                </a:lnTo>
                <a:lnTo>
                  <a:pt x="47306" y="631267"/>
                </a:lnTo>
                <a:lnTo>
                  <a:pt x="46993" y="626881"/>
                </a:lnTo>
                <a:lnTo>
                  <a:pt x="44486" y="622808"/>
                </a:lnTo>
                <a:lnTo>
                  <a:pt x="37907" y="619989"/>
                </a:lnTo>
                <a:lnTo>
                  <a:pt x="21930" y="621555"/>
                </a:lnTo>
                <a:lnTo>
                  <a:pt x="14724" y="619049"/>
                </a:lnTo>
                <a:lnTo>
                  <a:pt x="9712" y="610903"/>
                </a:lnTo>
                <a:lnTo>
                  <a:pt x="10025" y="602132"/>
                </a:lnTo>
                <a:lnTo>
                  <a:pt x="11278" y="593046"/>
                </a:lnTo>
                <a:lnTo>
                  <a:pt x="10338" y="584274"/>
                </a:lnTo>
                <a:lnTo>
                  <a:pt x="5639" y="576755"/>
                </a:lnTo>
                <a:lnTo>
                  <a:pt x="1880" y="572683"/>
                </a:lnTo>
                <a:lnTo>
                  <a:pt x="0" y="567671"/>
                </a:lnTo>
                <a:lnTo>
                  <a:pt x="1880" y="557019"/>
                </a:lnTo>
                <a:lnTo>
                  <a:pt x="16291" y="515352"/>
                </a:lnTo>
                <a:lnTo>
                  <a:pt x="18484" y="500001"/>
                </a:lnTo>
                <a:lnTo>
                  <a:pt x="18484" y="495928"/>
                </a:lnTo>
                <a:lnTo>
                  <a:pt x="17231" y="491542"/>
                </a:lnTo>
                <a:lnTo>
                  <a:pt x="13471" y="483084"/>
                </a:lnTo>
                <a:lnTo>
                  <a:pt x="12531" y="479011"/>
                </a:lnTo>
                <a:lnTo>
                  <a:pt x="13471" y="469926"/>
                </a:lnTo>
                <a:lnTo>
                  <a:pt x="16604" y="462094"/>
                </a:lnTo>
                <a:lnTo>
                  <a:pt x="25376" y="446743"/>
                </a:lnTo>
                <a:lnTo>
                  <a:pt x="26942" y="438597"/>
                </a:lnTo>
                <a:lnTo>
                  <a:pt x="28509" y="434838"/>
                </a:lnTo>
                <a:lnTo>
                  <a:pt x="31642" y="431705"/>
                </a:lnTo>
                <a:lnTo>
                  <a:pt x="37281" y="430139"/>
                </a:lnTo>
                <a:lnTo>
                  <a:pt x="39787" y="432018"/>
                </a:lnTo>
                <a:lnTo>
                  <a:pt x="41353" y="434838"/>
                </a:lnTo>
                <a:lnTo>
                  <a:pt x="44173" y="436405"/>
                </a:lnTo>
                <a:lnTo>
                  <a:pt x="52318" y="434211"/>
                </a:lnTo>
                <a:lnTo>
                  <a:pt x="57644" y="429826"/>
                </a:lnTo>
                <a:lnTo>
                  <a:pt x="61404" y="422933"/>
                </a:lnTo>
                <a:lnTo>
                  <a:pt x="66729" y="411655"/>
                </a:lnTo>
                <a:lnTo>
                  <a:pt x="68609" y="402570"/>
                </a:lnTo>
                <a:lnTo>
                  <a:pt x="70489" y="396617"/>
                </a:lnTo>
                <a:lnTo>
                  <a:pt x="76441" y="387532"/>
                </a:lnTo>
                <a:lnTo>
                  <a:pt x="78634" y="382519"/>
                </a:lnTo>
                <a:lnTo>
                  <a:pt x="79261" y="375627"/>
                </a:lnTo>
                <a:lnTo>
                  <a:pt x="77694" y="362470"/>
                </a:lnTo>
                <a:lnTo>
                  <a:pt x="78321" y="355890"/>
                </a:lnTo>
                <a:lnTo>
                  <a:pt x="88033" y="333647"/>
                </a:lnTo>
                <a:lnTo>
                  <a:pt x="90226" y="322369"/>
                </a:lnTo>
                <a:lnTo>
                  <a:pt x="85213" y="310778"/>
                </a:lnTo>
                <a:lnTo>
                  <a:pt x="85840" y="304512"/>
                </a:lnTo>
                <a:lnTo>
                  <a:pt x="82707" y="300439"/>
                </a:lnTo>
                <a:lnTo>
                  <a:pt x="78321" y="296680"/>
                </a:lnTo>
                <a:lnTo>
                  <a:pt x="75815" y="292607"/>
                </a:lnTo>
                <a:lnTo>
                  <a:pt x="80514" y="286968"/>
                </a:lnTo>
                <a:lnTo>
                  <a:pt x="78321" y="280702"/>
                </a:lnTo>
                <a:lnTo>
                  <a:pt x="73935" y="273810"/>
                </a:lnTo>
                <a:lnTo>
                  <a:pt x="72682" y="266918"/>
                </a:lnTo>
                <a:lnTo>
                  <a:pt x="76128" y="260966"/>
                </a:lnTo>
                <a:lnTo>
                  <a:pt x="93672" y="243735"/>
                </a:lnTo>
                <a:lnTo>
                  <a:pt x="99937" y="235276"/>
                </a:lnTo>
                <a:lnTo>
                  <a:pt x="101191" y="230577"/>
                </a:lnTo>
                <a:lnTo>
                  <a:pt x="97744" y="226818"/>
                </a:lnTo>
                <a:lnTo>
                  <a:pt x="72055" y="207081"/>
                </a:lnTo>
                <a:lnTo>
                  <a:pt x="65476" y="203634"/>
                </a:lnTo>
                <a:lnTo>
                  <a:pt x="60464" y="199875"/>
                </a:lnTo>
                <a:lnTo>
                  <a:pt x="57018" y="194863"/>
                </a:lnTo>
                <a:lnTo>
                  <a:pt x="55138" y="189224"/>
                </a:lnTo>
                <a:lnTo>
                  <a:pt x="55764" y="182645"/>
                </a:lnTo>
                <a:lnTo>
                  <a:pt x="52945" y="175439"/>
                </a:lnTo>
                <a:lnTo>
                  <a:pt x="53258" y="169486"/>
                </a:lnTo>
                <a:lnTo>
                  <a:pt x="57331" y="165727"/>
                </a:lnTo>
                <a:lnTo>
                  <a:pt x="65476" y="165101"/>
                </a:lnTo>
                <a:lnTo>
                  <a:pt x="84587" y="159148"/>
                </a:lnTo>
                <a:lnTo>
                  <a:pt x="91479" y="158522"/>
                </a:lnTo>
                <a:lnTo>
                  <a:pt x="103070" y="160715"/>
                </a:lnTo>
                <a:lnTo>
                  <a:pt x="109649" y="160088"/>
                </a:lnTo>
                <a:lnTo>
                  <a:pt x="114349" y="155075"/>
                </a:lnTo>
                <a:lnTo>
                  <a:pt x="114662" y="150376"/>
                </a:lnTo>
                <a:lnTo>
                  <a:pt x="110902" y="142544"/>
                </a:lnTo>
                <a:lnTo>
                  <a:pt x="110589" y="138158"/>
                </a:lnTo>
                <a:lnTo>
                  <a:pt x="112782" y="134712"/>
                </a:lnTo>
                <a:lnTo>
                  <a:pt x="121241" y="127820"/>
                </a:lnTo>
                <a:lnTo>
                  <a:pt x="125627" y="121241"/>
                </a:lnTo>
                <a:lnTo>
                  <a:pt x="128133" y="112782"/>
                </a:lnTo>
                <a:lnTo>
                  <a:pt x="129073" y="98371"/>
                </a:lnTo>
                <a:lnTo>
                  <a:pt x="130639" y="94298"/>
                </a:lnTo>
                <a:lnTo>
                  <a:pt x="134712" y="90539"/>
                </a:lnTo>
                <a:lnTo>
                  <a:pt x="139098" y="93672"/>
                </a:lnTo>
                <a:lnTo>
                  <a:pt x="141918" y="92732"/>
                </a:lnTo>
                <a:lnTo>
                  <a:pt x="143171" y="90226"/>
                </a:lnTo>
                <a:lnTo>
                  <a:pt x="146303" y="69236"/>
                </a:lnTo>
                <a:lnTo>
                  <a:pt x="146303" y="62344"/>
                </a:lnTo>
                <a:lnTo>
                  <a:pt x="143484" y="56391"/>
                </a:lnTo>
                <a:lnTo>
                  <a:pt x="137218" y="49499"/>
                </a:lnTo>
                <a:lnTo>
                  <a:pt x="118421" y="35088"/>
                </a:lnTo>
                <a:lnTo>
                  <a:pt x="113409" y="29449"/>
                </a:lnTo>
                <a:lnTo>
                  <a:pt x="110589" y="21617"/>
                </a:lnTo>
                <a:lnTo>
                  <a:pt x="109649" y="4699"/>
                </a:lnTo>
                <a:lnTo>
                  <a:pt x="109023" y="3133"/>
                </a:lnTo>
                <a:lnTo>
                  <a:pt x="119988" y="0"/>
                </a:lnTo>
                <a:lnTo>
                  <a:pt x="132832" y="2506"/>
                </a:lnTo>
                <a:lnTo>
                  <a:pt x="140038" y="5012"/>
                </a:lnTo>
                <a:lnTo>
                  <a:pt x="156955" y="17231"/>
                </a:lnTo>
                <a:lnTo>
                  <a:pt x="162281" y="23809"/>
                </a:lnTo>
                <a:lnTo>
                  <a:pt x="165727" y="30389"/>
                </a:lnTo>
                <a:lnTo>
                  <a:pt x="168547" y="42293"/>
                </a:lnTo>
                <a:lnTo>
                  <a:pt x="170740" y="46366"/>
                </a:lnTo>
                <a:lnTo>
                  <a:pt x="174186" y="48559"/>
                </a:lnTo>
                <a:lnTo>
                  <a:pt x="187344" y="48872"/>
                </a:lnTo>
                <a:lnTo>
                  <a:pt x="194236" y="50439"/>
                </a:lnTo>
                <a:lnTo>
                  <a:pt x="203008" y="56391"/>
                </a:lnTo>
                <a:lnTo>
                  <a:pt x="208960" y="62344"/>
                </a:lnTo>
                <a:lnTo>
                  <a:pt x="219925" y="75501"/>
                </a:lnTo>
                <a:lnTo>
                  <a:pt x="225564" y="80514"/>
                </a:lnTo>
                <a:lnTo>
                  <a:pt x="230577" y="83020"/>
                </a:lnTo>
                <a:lnTo>
                  <a:pt x="238096" y="83333"/>
                </a:lnTo>
                <a:lnTo>
                  <a:pt x="251880" y="80201"/>
                </a:lnTo>
                <a:lnTo>
                  <a:pt x="259086" y="79574"/>
                </a:lnTo>
                <a:lnTo>
                  <a:pt x="267231" y="81141"/>
                </a:lnTo>
                <a:lnTo>
                  <a:pt x="277256" y="85527"/>
                </a:lnTo>
                <a:lnTo>
                  <a:pt x="291667" y="95238"/>
                </a:lnTo>
                <a:lnTo>
                  <a:pt x="315790" y="116228"/>
                </a:lnTo>
                <a:lnTo>
                  <a:pt x="318923" y="121241"/>
                </a:lnTo>
                <a:lnTo>
                  <a:pt x="320803" y="127507"/>
                </a:lnTo>
                <a:lnTo>
                  <a:pt x="320489" y="134712"/>
                </a:lnTo>
                <a:lnTo>
                  <a:pt x="318296" y="150063"/>
                </a:lnTo>
                <a:lnTo>
                  <a:pt x="318609" y="157895"/>
                </a:lnTo>
                <a:lnTo>
                  <a:pt x="321116" y="163848"/>
                </a:lnTo>
                <a:lnTo>
                  <a:pt x="330201" y="173873"/>
                </a:lnTo>
                <a:lnTo>
                  <a:pt x="333647" y="179512"/>
                </a:lnTo>
                <a:lnTo>
                  <a:pt x="339286" y="192043"/>
                </a:lnTo>
                <a:lnTo>
                  <a:pt x="343359" y="197056"/>
                </a:lnTo>
                <a:lnTo>
                  <a:pt x="348058" y="199875"/>
                </a:lnTo>
                <a:lnTo>
                  <a:pt x="354011" y="199248"/>
                </a:lnTo>
                <a:lnTo>
                  <a:pt x="360590" y="195802"/>
                </a:lnTo>
                <a:lnTo>
                  <a:pt x="369988" y="186404"/>
                </a:lnTo>
                <a:lnTo>
                  <a:pt x="373434" y="179512"/>
                </a:lnTo>
                <a:lnTo>
                  <a:pt x="374374" y="172933"/>
                </a:lnTo>
                <a:lnTo>
                  <a:pt x="372494" y="161968"/>
                </a:lnTo>
                <a:lnTo>
                  <a:pt x="372181" y="156015"/>
                </a:lnTo>
                <a:lnTo>
                  <a:pt x="375314" y="152569"/>
                </a:lnTo>
                <a:lnTo>
                  <a:pt x="380953" y="151943"/>
                </a:lnTo>
                <a:lnTo>
                  <a:pt x="401943" y="158208"/>
                </a:lnTo>
                <a:lnTo>
                  <a:pt x="415101" y="159462"/>
                </a:lnTo>
                <a:close/>
              </a:path>
            </a:pathLst>
          </a:custGeom>
          <a:solidFill>
            <a:srgbClr val="A058A2"/>
          </a:solidFill>
          <a:ln w="12700" cap="rnd">
            <a:solidFill>
              <a:schemeClr val="bg1"/>
            </a:solidFill>
            <a:prstDash val="solid"/>
            <a:round/>
          </a:ln>
        </p:spPr>
        <p:txBody>
          <a:bodyPr rtlCol="0" anchor="ctr"/>
          <a:lstStyle/>
          <a:p>
            <a:endParaRPr lang="vi-VN"/>
          </a:p>
        </p:txBody>
      </p:sp>
      <p:sp>
        <p:nvSpPr>
          <p:cNvPr id="47" name="Freeform: Shape 46">
            <a:extLst>
              <a:ext uri="{FF2B5EF4-FFF2-40B4-BE49-F238E27FC236}">
                <a16:creationId xmlns:a16="http://schemas.microsoft.com/office/drawing/2014/main" id="{1306CCCF-7DFC-EB43-F1C0-3F95A2A974E5}"/>
              </a:ext>
            </a:extLst>
          </p:cNvPr>
          <p:cNvSpPr/>
          <p:nvPr/>
        </p:nvSpPr>
        <p:spPr>
          <a:xfrm>
            <a:off x="2575758" y="3513353"/>
            <a:ext cx="685464" cy="501880"/>
          </a:xfrm>
          <a:custGeom>
            <a:avLst/>
            <a:gdLst>
              <a:gd name="connsiteX0" fmla="*/ 300752 w 685464"/>
              <a:gd name="connsiteY0" fmla="*/ 2820 h 501880"/>
              <a:gd name="connsiteX1" fmla="*/ 333647 w 685464"/>
              <a:gd name="connsiteY1" fmla="*/ 6266 h 501880"/>
              <a:gd name="connsiteX2" fmla="*/ 356830 w 685464"/>
              <a:gd name="connsiteY2" fmla="*/ 1566 h 501880"/>
              <a:gd name="connsiteX3" fmla="*/ 362156 w 685464"/>
              <a:gd name="connsiteY3" fmla="*/ 1566 h 501880"/>
              <a:gd name="connsiteX4" fmla="*/ 364662 w 685464"/>
              <a:gd name="connsiteY4" fmla="*/ 3446 h 501880"/>
              <a:gd name="connsiteX5" fmla="*/ 365602 w 685464"/>
              <a:gd name="connsiteY5" fmla="*/ 17544 h 501880"/>
              <a:gd name="connsiteX6" fmla="*/ 366855 w 685464"/>
              <a:gd name="connsiteY6" fmla="*/ 24436 h 501880"/>
              <a:gd name="connsiteX7" fmla="*/ 366542 w 685464"/>
              <a:gd name="connsiteY7" fmla="*/ 34148 h 501880"/>
              <a:gd name="connsiteX8" fmla="*/ 368422 w 685464"/>
              <a:gd name="connsiteY8" fmla="*/ 40100 h 501880"/>
              <a:gd name="connsiteX9" fmla="*/ 376254 w 685464"/>
              <a:gd name="connsiteY9" fmla="*/ 47619 h 501880"/>
              <a:gd name="connsiteX10" fmla="*/ 385339 w 685464"/>
              <a:gd name="connsiteY10" fmla="*/ 51065 h 501880"/>
              <a:gd name="connsiteX11" fmla="*/ 396304 w 685464"/>
              <a:gd name="connsiteY11" fmla="*/ 52319 h 501880"/>
              <a:gd name="connsiteX12" fmla="*/ 404763 w 685464"/>
              <a:gd name="connsiteY12" fmla="*/ 51692 h 501880"/>
              <a:gd name="connsiteX13" fmla="*/ 439850 w 685464"/>
              <a:gd name="connsiteY13" fmla="*/ 42607 h 501880"/>
              <a:gd name="connsiteX14" fmla="*/ 443297 w 685464"/>
              <a:gd name="connsiteY14" fmla="*/ 42293 h 501880"/>
              <a:gd name="connsiteX15" fmla="*/ 481830 w 685464"/>
              <a:gd name="connsiteY15" fmla="*/ 45740 h 501880"/>
              <a:gd name="connsiteX16" fmla="*/ 486530 w 685464"/>
              <a:gd name="connsiteY16" fmla="*/ 54825 h 501880"/>
              <a:gd name="connsiteX17" fmla="*/ 491856 w 685464"/>
              <a:gd name="connsiteY17" fmla="*/ 61404 h 501880"/>
              <a:gd name="connsiteX18" fmla="*/ 514099 w 685464"/>
              <a:gd name="connsiteY18" fmla="*/ 78948 h 501880"/>
              <a:gd name="connsiteX19" fmla="*/ 520991 w 685464"/>
              <a:gd name="connsiteY19" fmla="*/ 82081 h 501880"/>
              <a:gd name="connsiteX20" fmla="*/ 526943 w 685464"/>
              <a:gd name="connsiteY20" fmla="*/ 86467 h 501880"/>
              <a:gd name="connsiteX21" fmla="*/ 530076 w 685464"/>
              <a:gd name="connsiteY21" fmla="*/ 94299 h 501880"/>
              <a:gd name="connsiteX22" fmla="*/ 525690 w 685464"/>
              <a:gd name="connsiteY22" fmla="*/ 94925 h 501880"/>
              <a:gd name="connsiteX23" fmla="*/ 522244 w 685464"/>
              <a:gd name="connsiteY23" fmla="*/ 97118 h 501880"/>
              <a:gd name="connsiteX24" fmla="*/ 521304 w 685464"/>
              <a:gd name="connsiteY24" fmla="*/ 99311 h 501880"/>
              <a:gd name="connsiteX25" fmla="*/ 524437 w 685464"/>
              <a:gd name="connsiteY25" fmla="*/ 100251 h 501880"/>
              <a:gd name="connsiteX26" fmla="*/ 526943 w 685464"/>
              <a:gd name="connsiteY26" fmla="*/ 98684 h 501880"/>
              <a:gd name="connsiteX27" fmla="*/ 532896 w 685464"/>
              <a:gd name="connsiteY27" fmla="*/ 93359 h 501880"/>
              <a:gd name="connsiteX28" fmla="*/ 536029 w 685464"/>
              <a:gd name="connsiteY28" fmla="*/ 94299 h 501880"/>
              <a:gd name="connsiteX29" fmla="*/ 538222 w 685464"/>
              <a:gd name="connsiteY29" fmla="*/ 100251 h 501880"/>
              <a:gd name="connsiteX30" fmla="*/ 541981 w 685464"/>
              <a:gd name="connsiteY30" fmla="*/ 127507 h 501880"/>
              <a:gd name="connsiteX31" fmla="*/ 555452 w 685464"/>
              <a:gd name="connsiteY31" fmla="*/ 153196 h 501880"/>
              <a:gd name="connsiteX32" fmla="*/ 624688 w 685464"/>
              <a:gd name="connsiteY32" fmla="*/ 249374 h 501880"/>
              <a:gd name="connsiteX33" fmla="*/ 636593 w 685464"/>
              <a:gd name="connsiteY33" fmla="*/ 256266 h 501880"/>
              <a:gd name="connsiteX34" fmla="*/ 652257 w 685464"/>
              <a:gd name="connsiteY34" fmla="*/ 254700 h 501880"/>
              <a:gd name="connsiteX35" fmla="*/ 648497 w 685464"/>
              <a:gd name="connsiteY35" fmla="*/ 266918 h 501880"/>
              <a:gd name="connsiteX36" fmla="*/ 645678 w 685464"/>
              <a:gd name="connsiteY36" fmla="*/ 270051 h 501880"/>
              <a:gd name="connsiteX37" fmla="*/ 640665 w 685464"/>
              <a:gd name="connsiteY37" fmla="*/ 263785 h 501880"/>
              <a:gd name="connsiteX38" fmla="*/ 635653 w 685464"/>
              <a:gd name="connsiteY38" fmla="*/ 265352 h 501880"/>
              <a:gd name="connsiteX39" fmla="*/ 629387 w 685464"/>
              <a:gd name="connsiteY39" fmla="*/ 268484 h 501880"/>
              <a:gd name="connsiteX40" fmla="*/ 625628 w 685464"/>
              <a:gd name="connsiteY40" fmla="*/ 273497 h 501880"/>
              <a:gd name="connsiteX41" fmla="*/ 629074 w 685464"/>
              <a:gd name="connsiteY41" fmla="*/ 281955 h 501880"/>
              <a:gd name="connsiteX42" fmla="*/ 639099 w 685464"/>
              <a:gd name="connsiteY42" fmla="*/ 289474 h 501880"/>
              <a:gd name="connsiteX43" fmla="*/ 645991 w 685464"/>
              <a:gd name="connsiteY43" fmla="*/ 285402 h 501880"/>
              <a:gd name="connsiteX44" fmla="*/ 655390 w 685464"/>
              <a:gd name="connsiteY44" fmla="*/ 266605 h 501880"/>
              <a:gd name="connsiteX45" fmla="*/ 658209 w 685464"/>
              <a:gd name="connsiteY45" fmla="*/ 266605 h 501880"/>
              <a:gd name="connsiteX46" fmla="*/ 660402 w 685464"/>
              <a:gd name="connsiteY46" fmla="*/ 275690 h 501880"/>
              <a:gd name="connsiteX47" fmla="*/ 661029 w 685464"/>
              <a:gd name="connsiteY47" fmla="*/ 286655 h 501880"/>
              <a:gd name="connsiteX48" fmla="*/ 663535 w 685464"/>
              <a:gd name="connsiteY48" fmla="*/ 289788 h 501880"/>
              <a:gd name="connsiteX49" fmla="*/ 673560 w 685464"/>
              <a:gd name="connsiteY49" fmla="*/ 298560 h 501880"/>
              <a:gd name="connsiteX50" fmla="*/ 677946 w 685464"/>
              <a:gd name="connsiteY50" fmla="*/ 303259 h 501880"/>
              <a:gd name="connsiteX51" fmla="*/ 685465 w 685464"/>
              <a:gd name="connsiteY51" fmla="*/ 307958 h 501880"/>
              <a:gd name="connsiteX52" fmla="*/ 674500 w 685464"/>
              <a:gd name="connsiteY52" fmla="*/ 310151 h 501880"/>
              <a:gd name="connsiteX53" fmla="*/ 656330 w 685464"/>
              <a:gd name="connsiteY53" fmla="*/ 311404 h 501880"/>
              <a:gd name="connsiteX54" fmla="*/ 645051 w 685464"/>
              <a:gd name="connsiteY54" fmla="*/ 313911 h 501880"/>
              <a:gd name="connsiteX55" fmla="*/ 588974 w 685464"/>
              <a:gd name="connsiteY55" fmla="*/ 334274 h 501880"/>
              <a:gd name="connsiteX56" fmla="*/ 568297 w 685464"/>
              <a:gd name="connsiteY56" fmla="*/ 339600 h 501880"/>
              <a:gd name="connsiteX57" fmla="*/ 526003 w 685464"/>
              <a:gd name="connsiteY57" fmla="*/ 343673 h 501880"/>
              <a:gd name="connsiteX58" fmla="*/ 519738 w 685464"/>
              <a:gd name="connsiteY58" fmla="*/ 344926 h 501880"/>
              <a:gd name="connsiteX59" fmla="*/ 514099 w 685464"/>
              <a:gd name="connsiteY59" fmla="*/ 348059 h 501880"/>
              <a:gd name="connsiteX60" fmla="*/ 508773 w 685464"/>
              <a:gd name="connsiteY60" fmla="*/ 352758 h 501880"/>
              <a:gd name="connsiteX61" fmla="*/ 504700 w 685464"/>
              <a:gd name="connsiteY61" fmla="*/ 357144 h 501880"/>
              <a:gd name="connsiteX62" fmla="*/ 499374 w 685464"/>
              <a:gd name="connsiteY62" fmla="*/ 369675 h 501880"/>
              <a:gd name="connsiteX63" fmla="*/ 494675 w 685464"/>
              <a:gd name="connsiteY63" fmla="*/ 376567 h 501880"/>
              <a:gd name="connsiteX64" fmla="*/ 484023 w 685464"/>
              <a:gd name="connsiteY64" fmla="*/ 389099 h 501880"/>
              <a:gd name="connsiteX65" fmla="*/ 480264 w 685464"/>
              <a:gd name="connsiteY65" fmla="*/ 395991 h 501880"/>
              <a:gd name="connsiteX66" fmla="*/ 479324 w 685464"/>
              <a:gd name="connsiteY66" fmla="*/ 404450 h 501880"/>
              <a:gd name="connsiteX67" fmla="*/ 480891 w 685464"/>
              <a:gd name="connsiteY67" fmla="*/ 412282 h 501880"/>
              <a:gd name="connsiteX68" fmla="*/ 486843 w 685464"/>
              <a:gd name="connsiteY68" fmla="*/ 421367 h 501880"/>
              <a:gd name="connsiteX69" fmla="*/ 498434 w 685464"/>
              <a:gd name="connsiteY69" fmla="*/ 433898 h 501880"/>
              <a:gd name="connsiteX70" fmla="*/ 500314 w 685464"/>
              <a:gd name="connsiteY70" fmla="*/ 440164 h 501880"/>
              <a:gd name="connsiteX71" fmla="*/ 500627 w 685464"/>
              <a:gd name="connsiteY71" fmla="*/ 444863 h 501880"/>
              <a:gd name="connsiteX72" fmla="*/ 487783 w 685464"/>
              <a:gd name="connsiteY72" fmla="*/ 461467 h 501880"/>
              <a:gd name="connsiteX73" fmla="*/ 474625 w 685464"/>
              <a:gd name="connsiteY73" fmla="*/ 460214 h 501880"/>
              <a:gd name="connsiteX74" fmla="*/ 453635 w 685464"/>
              <a:gd name="connsiteY74" fmla="*/ 453948 h 501880"/>
              <a:gd name="connsiteX75" fmla="*/ 447996 w 685464"/>
              <a:gd name="connsiteY75" fmla="*/ 454575 h 501880"/>
              <a:gd name="connsiteX76" fmla="*/ 444863 w 685464"/>
              <a:gd name="connsiteY76" fmla="*/ 458021 h 501880"/>
              <a:gd name="connsiteX77" fmla="*/ 445176 w 685464"/>
              <a:gd name="connsiteY77" fmla="*/ 463974 h 501880"/>
              <a:gd name="connsiteX78" fmla="*/ 447056 w 685464"/>
              <a:gd name="connsiteY78" fmla="*/ 474939 h 501880"/>
              <a:gd name="connsiteX79" fmla="*/ 446116 w 685464"/>
              <a:gd name="connsiteY79" fmla="*/ 481517 h 501880"/>
              <a:gd name="connsiteX80" fmla="*/ 442670 w 685464"/>
              <a:gd name="connsiteY80" fmla="*/ 488410 h 501880"/>
              <a:gd name="connsiteX81" fmla="*/ 433271 w 685464"/>
              <a:gd name="connsiteY81" fmla="*/ 497808 h 501880"/>
              <a:gd name="connsiteX82" fmla="*/ 426693 w 685464"/>
              <a:gd name="connsiteY82" fmla="*/ 501254 h 501880"/>
              <a:gd name="connsiteX83" fmla="*/ 420740 w 685464"/>
              <a:gd name="connsiteY83" fmla="*/ 501881 h 501880"/>
              <a:gd name="connsiteX84" fmla="*/ 416041 w 685464"/>
              <a:gd name="connsiteY84" fmla="*/ 499061 h 501880"/>
              <a:gd name="connsiteX85" fmla="*/ 411968 w 685464"/>
              <a:gd name="connsiteY85" fmla="*/ 494049 h 501880"/>
              <a:gd name="connsiteX86" fmla="*/ 406329 w 685464"/>
              <a:gd name="connsiteY86" fmla="*/ 481517 h 501880"/>
              <a:gd name="connsiteX87" fmla="*/ 402883 w 685464"/>
              <a:gd name="connsiteY87" fmla="*/ 475878 h 501880"/>
              <a:gd name="connsiteX88" fmla="*/ 393798 w 685464"/>
              <a:gd name="connsiteY88" fmla="*/ 465853 h 501880"/>
              <a:gd name="connsiteX89" fmla="*/ 391291 w 685464"/>
              <a:gd name="connsiteY89" fmla="*/ 459901 h 501880"/>
              <a:gd name="connsiteX90" fmla="*/ 390978 w 685464"/>
              <a:gd name="connsiteY90" fmla="*/ 452069 h 501880"/>
              <a:gd name="connsiteX91" fmla="*/ 393171 w 685464"/>
              <a:gd name="connsiteY91" fmla="*/ 436718 h 501880"/>
              <a:gd name="connsiteX92" fmla="*/ 393484 w 685464"/>
              <a:gd name="connsiteY92" fmla="*/ 429512 h 501880"/>
              <a:gd name="connsiteX93" fmla="*/ 391605 w 685464"/>
              <a:gd name="connsiteY93" fmla="*/ 423247 h 501880"/>
              <a:gd name="connsiteX94" fmla="*/ 388472 w 685464"/>
              <a:gd name="connsiteY94" fmla="*/ 418234 h 501880"/>
              <a:gd name="connsiteX95" fmla="*/ 364349 w 685464"/>
              <a:gd name="connsiteY95" fmla="*/ 397244 h 501880"/>
              <a:gd name="connsiteX96" fmla="*/ 349938 w 685464"/>
              <a:gd name="connsiteY96" fmla="*/ 387532 h 501880"/>
              <a:gd name="connsiteX97" fmla="*/ 339913 w 685464"/>
              <a:gd name="connsiteY97" fmla="*/ 383146 h 501880"/>
              <a:gd name="connsiteX98" fmla="*/ 331767 w 685464"/>
              <a:gd name="connsiteY98" fmla="*/ 381580 h 501880"/>
              <a:gd name="connsiteX99" fmla="*/ 324562 w 685464"/>
              <a:gd name="connsiteY99" fmla="*/ 382206 h 501880"/>
              <a:gd name="connsiteX100" fmla="*/ 310778 w 685464"/>
              <a:gd name="connsiteY100" fmla="*/ 385339 h 501880"/>
              <a:gd name="connsiteX101" fmla="*/ 303259 w 685464"/>
              <a:gd name="connsiteY101" fmla="*/ 385026 h 501880"/>
              <a:gd name="connsiteX102" fmla="*/ 298246 w 685464"/>
              <a:gd name="connsiteY102" fmla="*/ 382520 h 501880"/>
              <a:gd name="connsiteX103" fmla="*/ 292607 w 685464"/>
              <a:gd name="connsiteY103" fmla="*/ 377507 h 501880"/>
              <a:gd name="connsiteX104" fmla="*/ 281642 w 685464"/>
              <a:gd name="connsiteY104" fmla="*/ 364349 h 501880"/>
              <a:gd name="connsiteX105" fmla="*/ 275690 w 685464"/>
              <a:gd name="connsiteY105" fmla="*/ 358397 h 501880"/>
              <a:gd name="connsiteX106" fmla="*/ 266918 w 685464"/>
              <a:gd name="connsiteY106" fmla="*/ 352444 h 501880"/>
              <a:gd name="connsiteX107" fmla="*/ 260026 w 685464"/>
              <a:gd name="connsiteY107" fmla="*/ 350878 h 501880"/>
              <a:gd name="connsiteX108" fmla="*/ 246868 w 685464"/>
              <a:gd name="connsiteY108" fmla="*/ 350565 h 501880"/>
              <a:gd name="connsiteX109" fmla="*/ 243422 w 685464"/>
              <a:gd name="connsiteY109" fmla="*/ 348372 h 501880"/>
              <a:gd name="connsiteX110" fmla="*/ 241229 w 685464"/>
              <a:gd name="connsiteY110" fmla="*/ 344299 h 501880"/>
              <a:gd name="connsiteX111" fmla="*/ 238409 w 685464"/>
              <a:gd name="connsiteY111" fmla="*/ 332394 h 501880"/>
              <a:gd name="connsiteX112" fmla="*/ 234963 w 685464"/>
              <a:gd name="connsiteY112" fmla="*/ 325815 h 501880"/>
              <a:gd name="connsiteX113" fmla="*/ 229637 w 685464"/>
              <a:gd name="connsiteY113" fmla="*/ 319236 h 501880"/>
              <a:gd name="connsiteX114" fmla="*/ 212720 w 685464"/>
              <a:gd name="connsiteY114" fmla="*/ 307018 h 501880"/>
              <a:gd name="connsiteX115" fmla="*/ 205514 w 685464"/>
              <a:gd name="connsiteY115" fmla="*/ 304512 h 501880"/>
              <a:gd name="connsiteX116" fmla="*/ 192670 w 685464"/>
              <a:gd name="connsiteY116" fmla="*/ 302006 h 501880"/>
              <a:gd name="connsiteX117" fmla="*/ 181705 w 685464"/>
              <a:gd name="connsiteY117" fmla="*/ 305139 h 501880"/>
              <a:gd name="connsiteX118" fmla="*/ 180138 w 685464"/>
              <a:gd name="connsiteY118" fmla="*/ 301692 h 501880"/>
              <a:gd name="connsiteX119" fmla="*/ 172933 w 685464"/>
              <a:gd name="connsiteY119" fmla="*/ 299500 h 501880"/>
              <a:gd name="connsiteX120" fmla="*/ 154449 w 685464"/>
              <a:gd name="connsiteY120" fmla="*/ 302319 h 501880"/>
              <a:gd name="connsiteX121" fmla="*/ 146617 w 685464"/>
              <a:gd name="connsiteY121" fmla="*/ 297620 h 501880"/>
              <a:gd name="connsiteX122" fmla="*/ 144737 w 685464"/>
              <a:gd name="connsiteY122" fmla="*/ 289788 h 501880"/>
              <a:gd name="connsiteX123" fmla="*/ 145050 w 685464"/>
              <a:gd name="connsiteY123" fmla="*/ 279449 h 501880"/>
              <a:gd name="connsiteX124" fmla="*/ 143797 w 685464"/>
              <a:gd name="connsiteY124" fmla="*/ 270677 h 501880"/>
              <a:gd name="connsiteX125" fmla="*/ 138158 w 685464"/>
              <a:gd name="connsiteY125" fmla="*/ 267544 h 501880"/>
              <a:gd name="connsiteX126" fmla="*/ 135025 w 685464"/>
              <a:gd name="connsiteY126" fmla="*/ 269424 h 501880"/>
              <a:gd name="connsiteX127" fmla="*/ 132519 w 685464"/>
              <a:gd name="connsiteY127" fmla="*/ 269424 h 501880"/>
              <a:gd name="connsiteX128" fmla="*/ 130639 w 685464"/>
              <a:gd name="connsiteY128" fmla="*/ 267544 h 501880"/>
              <a:gd name="connsiteX129" fmla="*/ 126880 w 685464"/>
              <a:gd name="connsiteY129" fmla="*/ 258773 h 501880"/>
              <a:gd name="connsiteX130" fmla="*/ 125000 w 685464"/>
              <a:gd name="connsiteY130" fmla="*/ 258459 h 501880"/>
              <a:gd name="connsiteX131" fmla="*/ 120301 w 685464"/>
              <a:gd name="connsiteY131" fmla="*/ 260652 h 501880"/>
              <a:gd name="connsiteX132" fmla="*/ 111842 w 685464"/>
              <a:gd name="connsiteY132" fmla="*/ 258459 h 501880"/>
              <a:gd name="connsiteX133" fmla="*/ 108710 w 685464"/>
              <a:gd name="connsiteY133" fmla="*/ 258459 h 501880"/>
              <a:gd name="connsiteX134" fmla="*/ 104637 w 685464"/>
              <a:gd name="connsiteY134" fmla="*/ 261592 h 501880"/>
              <a:gd name="connsiteX135" fmla="*/ 101817 w 685464"/>
              <a:gd name="connsiteY135" fmla="*/ 265665 h 501880"/>
              <a:gd name="connsiteX136" fmla="*/ 98998 w 685464"/>
              <a:gd name="connsiteY136" fmla="*/ 267544 h 501880"/>
              <a:gd name="connsiteX137" fmla="*/ 93672 w 685464"/>
              <a:gd name="connsiteY137" fmla="*/ 264098 h 501880"/>
              <a:gd name="connsiteX138" fmla="*/ 71115 w 685464"/>
              <a:gd name="connsiteY138" fmla="*/ 223372 h 501880"/>
              <a:gd name="connsiteX139" fmla="*/ 65790 w 685464"/>
              <a:gd name="connsiteY139" fmla="*/ 218359 h 501880"/>
              <a:gd name="connsiteX140" fmla="*/ 49499 w 685464"/>
              <a:gd name="connsiteY140" fmla="*/ 209900 h 501880"/>
              <a:gd name="connsiteX141" fmla="*/ 42293 w 685464"/>
              <a:gd name="connsiteY141" fmla="*/ 204574 h 501880"/>
              <a:gd name="connsiteX142" fmla="*/ 38221 w 685464"/>
              <a:gd name="connsiteY142" fmla="*/ 198309 h 501880"/>
              <a:gd name="connsiteX143" fmla="*/ 36341 w 685464"/>
              <a:gd name="connsiteY143" fmla="*/ 191417 h 501880"/>
              <a:gd name="connsiteX144" fmla="*/ 34461 w 685464"/>
              <a:gd name="connsiteY144" fmla="*/ 172933 h 501880"/>
              <a:gd name="connsiteX145" fmla="*/ 32581 w 685464"/>
              <a:gd name="connsiteY145" fmla="*/ 166667 h 501880"/>
              <a:gd name="connsiteX146" fmla="*/ 28196 w 685464"/>
              <a:gd name="connsiteY146" fmla="*/ 161968 h 501880"/>
              <a:gd name="connsiteX147" fmla="*/ 4699 w 685464"/>
              <a:gd name="connsiteY147" fmla="*/ 148183 h 501880"/>
              <a:gd name="connsiteX148" fmla="*/ 0 w 685464"/>
              <a:gd name="connsiteY148" fmla="*/ 141605 h 501880"/>
              <a:gd name="connsiteX149" fmla="*/ 313 w 685464"/>
              <a:gd name="connsiteY149" fmla="*/ 132519 h 501880"/>
              <a:gd name="connsiteX150" fmla="*/ 10965 w 685464"/>
              <a:gd name="connsiteY150" fmla="*/ 108397 h 501880"/>
              <a:gd name="connsiteX151" fmla="*/ 15664 w 685464"/>
              <a:gd name="connsiteY151" fmla="*/ 103697 h 501880"/>
              <a:gd name="connsiteX152" fmla="*/ 20990 w 685464"/>
              <a:gd name="connsiteY152" fmla="*/ 102444 h 501880"/>
              <a:gd name="connsiteX153" fmla="*/ 29449 w 685464"/>
              <a:gd name="connsiteY153" fmla="*/ 105577 h 501880"/>
              <a:gd name="connsiteX154" fmla="*/ 33208 w 685464"/>
              <a:gd name="connsiteY154" fmla="*/ 106203 h 501880"/>
              <a:gd name="connsiteX155" fmla="*/ 36654 w 685464"/>
              <a:gd name="connsiteY155" fmla="*/ 105264 h 501880"/>
              <a:gd name="connsiteX156" fmla="*/ 66416 w 685464"/>
              <a:gd name="connsiteY156" fmla="*/ 86153 h 501880"/>
              <a:gd name="connsiteX157" fmla="*/ 73935 w 685464"/>
              <a:gd name="connsiteY157" fmla="*/ 83020 h 501880"/>
              <a:gd name="connsiteX158" fmla="*/ 90226 w 685464"/>
              <a:gd name="connsiteY158" fmla="*/ 80201 h 501880"/>
              <a:gd name="connsiteX159" fmla="*/ 96178 w 685464"/>
              <a:gd name="connsiteY159" fmla="*/ 77381 h 501880"/>
              <a:gd name="connsiteX160" fmla="*/ 102757 w 685464"/>
              <a:gd name="connsiteY160" fmla="*/ 69862 h 501880"/>
              <a:gd name="connsiteX161" fmla="*/ 114349 w 685464"/>
              <a:gd name="connsiteY161" fmla="*/ 48873 h 501880"/>
              <a:gd name="connsiteX162" fmla="*/ 120614 w 685464"/>
              <a:gd name="connsiteY162" fmla="*/ 43233 h 501880"/>
              <a:gd name="connsiteX163" fmla="*/ 125627 w 685464"/>
              <a:gd name="connsiteY163" fmla="*/ 36968 h 501880"/>
              <a:gd name="connsiteX164" fmla="*/ 125314 w 685464"/>
              <a:gd name="connsiteY164" fmla="*/ 33208 h 501880"/>
              <a:gd name="connsiteX165" fmla="*/ 122181 w 685464"/>
              <a:gd name="connsiteY165" fmla="*/ 29449 h 501880"/>
              <a:gd name="connsiteX166" fmla="*/ 120301 w 685464"/>
              <a:gd name="connsiteY166" fmla="*/ 24436 h 501880"/>
              <a:gd name="connsiteX167" fmla="*/ 120927 w 685464"/>
              <a:gd name="connsiteY167" fmla="*/ 16917 h 501880"/>
              <a:gd name="connsiteX168" fmla="*/ 132206 w 685464"/>
              <a:gd name="connsiteY168" fmla="*/ 15351 h 501880"/>
              <a:gd name="connsiteX169" fmla="*/ 151943 w 685464"/>
              <a:gd name="connsiteY169" fmla="*/ 15038 h 501880"/>
              <a:gd name="connsiteX170" fmla="*/ 181705 w 685464"/>
              <a:gd name="connsiteY170" fmla="*/ 17544 h 501880"/>
              <a:gd name="connsiteX171" fmla="*/ 190477 w 685464"/>
              <a:gd name="connsiteY171" fmla="*/ 16604 h 501880"/>
              <a:gd name="connsiteX172" fmla="*/ 197055 w 685464"/>
              <a:gd name="connsiteY172" fmla="*/ 13158 h 501880"/>
              <a:gd name="connsiteX173" fmla="*/ 208960 w 685464"/>
              <a:gd name="connsiteY173" fmla="*/ 4386 h 501880"/>
              <a:gd name="connsiteX174" fmla="*/ 218045 w 685464"/>
              <a:gd name="connsiteY174" fmla="*/ 940 h 501880"/>
              <a:gd name="connsiteX175" fmla="*/ 224311 w 685464"/>
              <a:gd name="connsiteY175" fmla="*/ 2506 h 501880"/>
              <a:gd name="connsiteX176" fmla="*/ 229010 w 685464"/>
              <a:gd name="connsiteY176" fmla="*/ 7206 h 501880"/>
              <a:gd name="connsiteX177" fmla="*/ 238096 w 685464"/>
              <a:gd name="connsiteY177" fmla="*/ 26316 h 501880"/>
              <a:gd name="connsiteX178" fmla="*/ 243422 w 685464"/>
              <a:gd name="connsiteY178" fmla="*/ 34148 h 501880"/>
              <a:gd name="connsiteX179" fmla="*/ 246868 w 685464"/>
              <a:gd name="connsiteY179" fmla="*/ 35088 h 501880"/>
              <a:gd name="connsiteX180" fmla="*/ 250314 w 685464"/>
              <a:gd name="connsiteY180" fmla="*/ 33522 h 501880"/>
              <a:gd name="connsiteX181" fmla="*/ 258772 w 685464"/>
              <a:gd name="connsiteY181" fmla="*/ 22557 h 501880"/>
              <a:gd name="connsiteX182" fmla="*/ 270051 w 685464"/>
              <a:gd name="connsiteY182" fmla="*/ 10025 h 501880"/>
              <a:gd name="connsiteX183" fmla="*/ 277883 w 685464"/>
              <a:gd name="connsiteY183" fmla="*/ 4073 h 501880"/>
              <a:gd name="connsiteX184" fmla="*/ 286028 w 685464"/>
              <a:gd name="connsiteY184" fmla="*/ 627 h 501880"/>
              <a:gd name="connsiteX185" fmla="*/ 291667 w 685464"/>
              <a:gd name="connsiteY185" fmla="*/ 0 h 501880"/>
              <a:gd name="connsiteX186" fmla="*/ 300752 w 685464"/>
              <a:gd name="connsiteY186" fmla="*/ 2820 h 50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685464" h="501880">
                <a:moveTo>
                  <a:pt x="300752" y="2820"/>
                </a:moveTo>
                <a:lnTo>
                  <a:pt x="333647" y="6266"/>
                </a:lnTo>
                <a:lnTo>
                  <a:pt x="356830" y="1566"/>
                </a:lnTo>
                <a:lnTo>
                  <a:pt x="362156" y="1566"/>
                </a:lnTo>
                <a:lnTo>
                  <a:pt x="364662" y="3446"/>
                </a:lnTo>
                <a:lnTo>
                  <a:pt x="365602" y="17544"/>
                </a:lnTo>
                <a:lnTo>
                  <a:pt x="366855" y="24436"/>
                </a:lnTo>
                <a:lnTo>
                  <a:pt x="366542" y="34148"/>
                </a:lnTo>
                <a:lnTo>
                  <a:pt x="368422" y="40100"/>
                </a:lnTo>
                <a:lnTo>
                  <a:pt x="376254" y="47619"/>
                </a:lnTo>
                <a:lnTo>
                  <a:pt x="385339" y="51065"/>
                </a:lnTo>
                <a:lnTo>
                  <a:pt x="396304" y="52319"/>
                </a:lnTo>
                <a:lnTo>
                  <a:pt x="404763" y="51692"/>
                </a:lnTo>
                <a:lnTo>
                  <a:pt x="439850" y="42607"/>
                </a:lnTo>
                <a:lnTo>
                  <a:pt x="443297" y="42293"/>
                </a:lnTo>
                <a:lnTo>
                  <a:pt x="481830" y="45740"/>
                </a:lnTo>
                <a:lnTo>
                  <a:pt x="486530" y="54825"/>
                </a:lnTo>
                <a:lnTo>
                  <a:pt x="491856" y="61404"/>
                </a:lnTo>
                <a:lnTo>
                  <a:pt x="514099" y="78948"/>
                </a:lnTo>
                <a:lnTo>
                  <a:pt x="520991" y="82081"/>
                </a:lnTo>
                <a:lnTo>
                  <a:pt x="526943" y="86467"/>
                </a:lnTo>
                <a:lnTo>
                  <a:pt x="530076" y="94299"/>
                </a:lnTo>
                <a:lnTo>
                  <a:pt x="525690" y="94925"/>
                </a:lnTo>
                <a:lnTo>
                  <a:pt x="522244" y="97118"/>
                </a:lnTo>
                <a:lnTo>
                  <a:pt x="521304" y="99311"/>
                </a:lnTo>
                <a:lnTo>
                  <a:pt x="524437" y="100251"/>
                </a:lnTo>
                <a:lnTo>
                  <a:pt x="526943" y="98684"/>
                </a:lnTo>
                <a:lnTo>
                  <a:pt x="532896" y="93359"/>
                </a:lnTo>
                <a:lnTo>
                  <a:pt x="536029" y="94299"/>
                </a:lnTo>
                <a:lnTo>
                  <a:pt x="538222" y="100251"/>
                </a:lnTo>
                <a:lnTo>
                  <a:pt x="541981" y="127507"/>
                </a:lnTo>
                <a:lnTo>
                  <a:pt x="555452" y="153196"/>
                </a:lnTo>
                <a:lnTo>
                  <a:pt x="624688" y="249374"/>
                </a:lnTo>
                <a:lnTo>
                  <a:pt x="636593" y="256266"/>
                </a:lnTo>
                <a:lnTo>
                  <a:pt x="652257" y="254700"/>
                </a:lnTo>
                <a:lnTo>
                  <a:pt x="648497" y="266918"/>
                </a:lnTo>
                <a:lnTo>
                  <a:pt x="645678" y="270051"/>
                </a:lnTo>
                <a:lnTo>
                  <a:pt x="640665" y="263785"/>
                </a:lnTo>
                <a:lnTo>
                  <a:pt x="635653" y="265352"/>
                </a:lnTo>
                <a:lnTo>
                  <a:pt x="629387" y="268484"/>
                </a:lnTo>
                <a:lnTo>
                  <a:pt x="625628" y="273497"/>
                </a:lnTo>
                <a:lnTo>
                  <a:pt x="629074" y="281955"/>
                </a:lnTo>
                <a:lnTo>
                  <a:pt x="639099" y="289474"/>
                </a:lnTo>
                <a:lnTo>
                  <a:pt x="645991" y="285402"/>
                </a:lnTo>
                <a:lnTo>
                  <a:pt x="655390" y="266605"/>
                </a:lnTo>
                <a:lnTo>
                  <a:pt x="658209" y="266605"/>
                </a:lnTo>
                <a:lnTo>
                  <a:pt x="660402" y="275690"/>
                </a:lnTo>
                <a:lnTo>
                  <a:pt x="661029" y="286655"/>
                </a:lnTo>
                <a:lnTo>
                  <a:pt x="663535" y="289788"/>
                </a:lnTo>
                <a:lnTo>
                  <a:pt x="673560" y="298560"/>
                </a:lnTo>
                <a:lnTo>
                  <a:pt x="677946" y="303259"/>
                </a:lnTo>
                <a:lnTo>
                  <a:pt x="685465" y="307958"/>
                </a:lnTo>
                <a:lnTo>
                  <a:pt x="674500" y="310151"/>
                </a:lnTo>
                <a:lnTo>
                  <a:pt x="656330" y="311404"/>
                </a:lnTo>
                <a:lnTo>
                  <a:pt x="645051" y="313911"/>
                </a:lnTo>
                <a:lnTo>
                  <a:pt x="588974" y="334274"/>
                </a:lnTo>
                <a:lnTo>
                  <a:pt x="568297" y="339600"/>
                </a:lnTo>
                <a:lnTo>
                  <a:pt x="526003" y="343673"/>
                </a:lnTo>
                <a:lnTo>
                  <a:pt x="519738" y="344926"/>
                </a:lnTo>
                <a:lnTo>
                  <a:pt x="514099" y="348059"/>
                </a:lnTo>
                <a:lnTo>
                  <a:pt x="508773" y="352758"/>
                </a:lnTo>
                <a:lnTo>
                  <a:pt x="504700" y="357144"/>
                </a:lnTo>
                <a:lnTo>
                  <a:pt x="499374" y="369675"/>
                </a:lnTo>
                <a:lnTo>
                  <a:pt x="494675" y="376567"/>
                </a:lnTo>
                <a:lnTo>
                  <a:pt x="484023" y="389099"/>
                </a:lnTo>
                <a:lnTo>
                  <a:pt x="480264" y="395991"/>
                </a:lnTo>
                <a:lnTo>
                  <a:pt x="479324" y="404450"/>
                </a:lnTo>
                <a:lnTo>
                  <a:pt x="480891" y="412282"/>
                </a:lnTo>
                <a:lnTo>
                  <a:pt x="486843" y="421367"/>
                </a:lnTo>
                <a:lnTo>
                  <a:pt x="498434" y="433898"/>
                </a:lnTo>
                <a:lnTo>
                  <a:pt x="500314" y="440164"/>
                </a:lnTo>
                <a:lnTo>
                  <a:pt x="500627" y="444863"/>
                </a:lnTo>
                <a:lnTo>
                  <a:pt x="487783" y="461467"/>
                </a:lnTo>
                <a:lnTo>
                  <a:pt x="474625" y="460214"/>
                </a:lnTo>
                <a:lnTo>
                  <a:pt x="453635" y="453948"/>
                </a:lnTo>
                <a:lnTo>
                  <a:pt x="447996" y="454575"/>
                </a:lnTo>
                <a:lnTo>
                  <a:pt x="444863" y="458021"/>
                </a:lnTo>
                <a:lnTo>
                  <a:pt x="445176" y="463974"/>
                </a:lnTo>
                <a:lnTo>
                  <a:pt x="447056" y="474939"/>
                </a:lnTo>
                <a:lnTo>
                  <a:pt x="446116" y="481517"/>
                </a:lnTo>
                <a:lnTo>
                  <a:pt x="442670" y="488410"/>
                </a:lnTo>
                <a:lnTo>
                  <a:pt x="433271" y="497808"/>
                </a:lnTo>
                <a:lnTo>
                  <a:pt x="426693" y="501254"/>
                </a:lnTo>
                <a:lnTo>
                  <a:pt x="420740" y="501881"/>
                </a:lnTo>
                <a:lnTo>
                  <a:pt x="416041" y="499061"/>
                </a:lnTo>
                <a:lnTo>
                  <a:pt x="411968" y="494049"/>
                </a:lnTo>
                <a:lnTo>
                  <a:pt x="406329" y="481517"/>
                </a:lnTo>
                <a:lnTo>
                  <a:pt x="402883" y="475878"/>
                </a:lnTo>
                <a:lnTo>
                  <a:pt x="393798" y="465853"/>
                </a:lnTo>
                <a:lnTo>
                  <a:pt x="391291" y="459901"/>
                </a:lnTo>
                <a:lnTo>
                  <a:pt x="390978" y="452069"/>
                </a:lnTo>
                <a:lnTo>
                  <a:pt x="393171" y="436718"/>
                </a:lnTo>
                <a:lnTo>
                  <a:pt x="393484" y="429512"/>
                </a:lnTo>
                <a:lnTo>
                  <a:pt x="391605" y="423247"/>
                </a:lnTo>
                <a:lnTo>
                  <a:pt x="388472" y="418234"/>
                </a:lnTo>
                <a:lnTo>
                  <a:pt x="364349" y="397244"/>
                </a:lnTo>
                <a:lnTo>
                  <a:pt x="349938" y="387532"/>
                </a:lnTo>
                <a:lnTo>
                  <a:pt x="339913" y="383146"/>
                </a:lnTo>
                <a:lnTo>
                  <a:pt x="331767" y="381580"/>
                </a:lnTo>
                <a:lnTo>
                  <a:pt x="324562" y="382206"/>
                </a:lnTo>
                <a:lnTo>
                  <a:pt x="310778" y="385339"/>
                </a:lnTo>
                <a:lnTo>
                  <a:pt x="303259" y="385026"/>
                </a:lnTo>
                <a:lnTo>
                  <a:pt x="298246" y="382520"/>
                </a:lnTo>
                <a:lnTo>
                  <a:pt x="292607" y="377507"/>
                </a:lnTo>
                <a:lnTo>
                  <a:pt x="281642" y="364349"/>
                </a:lnTo>
                <a:lnTo>
                  <a:pt x="275690" y="358397"/>
                </a:lnTo>
                <a:lnTo>
                  <a:pt x="266918" y="352444"/>
                </a:lnTo>
                <a:lnTo>
                  <a:pt x="260026" y="350878"/>
                </a:lnTo>
                <a:lnTo>
                  <a:pt x="246868" y="350565"/>
                </a:lnTo>
                <a:lnTo>
                  <a:pt x="243422" y="348372"/>
                </a:lnTo>
                <a:lnTo>
                  <a:pt x="241229" y="344299"/>
                </a:lnTo>
                <a:lnTo>
                  <a:pt x="238409" y="332394"/>
                </a:lnTo>
                <a:lnTo>
                  <a:pt x="234963" y="325815"/>
                </a:lnTo>
                <a:lnTo>
                  <a:pt x="229637" y="319236"/>
                </a:lnTo>
                <a:lnTo>
                  <a:pt x="212720" y="307018"/>
                </a:lnTo>
                <a:lnTo>
                  <a:pt x="205514" y="304512"/>
                </a:lnTo>
                <a:lnTo>
                  <a:pt x="192670" y="302006"/>
                </a:lnTo>
                <a:lnTo>
                  <a:pt x="181705" y="305139"/>
                </a:lnTo>
                <a:lnTo>
                  <a:pt x="180138" y="301692"/>
                </a:lnTo>
                <a:lnTo>
                  <a:pt x="172933" y="299500"/>
                </a:lnTo>
                <a:lnTo>
                  <a:pt x="154449" y="302319"/>
                </a:lnTo>
                <a:lnTo>
                  <a:pt x="146617" y="297620"/>
                </a:lnTo>
                <a:lnTo>
                  <a:pt x="144737" y="289788"/>
                </a:lnTo>
                <a:lnTo>
                  <a:pt x="145050" y="279449"/>
                </a:lnTo>
                <a:lnTo>
                  <a:pt x="143797" y="270677"/>
                </a:lnTo>
                <a:lnTo>
                  <a:pt x="138158" y="267544"/>
                </a:lnTo>
                <a:lnTo>
                  <a:pt x="135025" y="269424"/>
                </a:lnTo>
                <a:lnTo>
                  <a:pt x="132519" y="269424"/>
                </a:lnTo>
                <a:lnTo>
                  <a:pt x="130639" y="267544"/>
                </a:lnTo>
                <a:lnTo>
                  <a:pt x="126880" y="258773"/>
                </a:lnTo>
                <a:lnTo>
                  <a:pt x="125000" y="258459"/>
                </a:lnTo>
                <a:lnTo>
                  <a:pt x="120301" y="260652"/>
                </a:lnTo>
                <a:lnTo>
                  <a:pt x="111842" y="258459"/>
                </a:lnTo>
                <a:lnTo>
                  <a:pt x="108710" y="258459"/>
                </a:lnTo>
                <a:lnTo>
                  <a:pt x="104637" y="261592"/>
                </a:lnTo>
                <a:lnTo>
                  <a:pt x="101817" y="265665"/>
                </a:lnTo>
                <a:lnTo>
                  <a:pt x="98998" y="267544"/>
                </a:lnTo>
                <a:lnTo>
                  <a:pt x="93672" y="264098"/>
                </a:lnTo>
                <a:lnTo>
                  <a:pt x="71115" y="223372"/>
                </a:lnTo>
                <a:lnTo>
                  <a:pt x="65790" y="218359"/>
                </a:lnTo>
                <a:lnTo>
                  <a:pt x="49499" y="209900"/>
                </a:lnTo>
                <a:lnTo>
                  <a:pt x="42293" y="204574"/>
                </a:lnTo>
                <a:lnTo>
                  <a:pt x="38221" y="198309"/>
                </a:lnTo>
                <a:lnTo>
                  <a:pt x="36341" y="191417"/>
                </a:lnTo>
                <a:lnTo>
                  <a:pt x="34461" y="172933"/>
                </a:lnTo>
                <a:lnTo>
                  <a:pt x="32581" y="166667"/>
                </a:lnTo>
                <a:lnTo>
                  <a:pt x="28196" y="161968"/>
                </a:lnTo>
                <a:lnTo>
                  <a:pt x="4699" y="148183"/>
                </a:lnTo>
                <a:lnTo>
                  <a:pt x="0" y="141605"/>
                </a:lnTo>
                <a:lnTo>
                  <a:pt x="313" y="132519"/>
                </a:lnTo>
                <a:lnTo>
                  <a:pt x="10965" y="108397"/>
                </a:lnTo>
                <a:lnTo>
                  <a:pt x="15664" y="103697"/>
                </a:lnTo>
                <a:lnTo>
                  <a:pt x="20990" y="102444"/>
                </a:lnTo>
                <a:lnTo>
                  <a:pt x="29449" y="105577"/>
                </a:lnTo>
                <a:lnTo>
                  <a:pt x="33208" y="106203"/>
                </a:lnTo>
                <a:lnTo>
                  <a:pt x="36654" y="105264"/>
                </a:lnTo>
                <a:lnTo>
                  <a:pt x="66416" y="86153"/>
                </a:lnTo>
                <a:lnTo>
                  <a:pt x="73935" y="83020"/>
                </a:lnTo>
                <a:lnTo>
                  <a:pt x="90226" y="80201"/>
                </a:lnTo>
                <a:lnTo>
                  <a:pt x="96178" y="77381"/>
                </a:lnTo>
                <a:lnTo>
                  <a:pt x="102757" y="69862"/>
                </a:lnTo>
                <a:lnTo>
                  <a:pt x="114349" y="48873"/>
                </a:lnTo>
                <a:lnTo>
                  <a:pt x="120614" y="43233"/>
                </a:lnTo>
                <a:lnTo>
                  <a:pt x="125627" y="36968"/>
                </a:lnTo>
                <a:lnTo>
                  <a:pt x="125314" y="33208"/>
                </a:lnTo>
                <a:lnTo>
                  <a:pt x="122181" y="29449"/>
                </a:lnTo>
                <a:lnTo>
                  <a:pt x="120301" y="24436"/>
                </a:lnTo>
                <a:lnTo>
                  <a:pt x="120927" y="16917"/>
                </a:lnTo>
                <a:lnTo>
                  <a:pt x="132206" y="15351"/>
                </a:lnTo>
                <a:lnTo>
                  <a:pt x="151943" y="15038"/>
                </a:lnTo>
                <a:lnTo>
                  <a:pt x="181705" y="17544"/>
                </a:lnTo>
                <a:lnTo>
                  <a:pt x="190477" y="16604"/>
                </a:lnTo>
                <a:lnTo>
                  <a:pt x="197055" y="13158"/>
                </a:lnTo>
                <a:lnTo>
                  <a:pt x="208960" y="4386"/>
                </a:lnTo>
                <a:lnTo>
                  <a:pt x="218045" y="940"/>
                </a:lnTo>
                <a:lnTo>
                  <a:pt x="224311" y="2506"/>
                </a:lnTo>
                <a:lnTo>
                  <a:pt x="229010" y="7206"/>
                </a:lnTo>
                <a:lnTo>
                  <a:pt x="238096" y="26316"/>
                </a:lnTo>
                <a:lnTo>
                  <a:pt x="243422" y="34148"/>
                </a:lnTo>
                <a:lnTo>
                  <a:pt x="246868" y="35088"/>
                </a:lnTo>
                <a:lnTo>
                  <a:pt x="250314" y="33522"/>
                </a:lnTo>
                <a:lnTo>
                  <a:pt x="258772" y="22557"/>
                </a:lnTo>
                <a:lnTo>
                  <a:pt x="270051" y="10025"/>
                </a:lnTo>
                <a:lnTo>
                  <a:pt x="277883" y="4073"/>
                </a:lnTo>
                <a:lnTo>
                  <a:pt x="286028" y="627"/>
                </a:lnTo>
                <a:lnTo>
                  <a:pt x="291667" y="0"/>
                </a:lnTo>
                <a:lnTo>
                  <a:pt x="300752" y="2820"/>
                </a:lnTo>
                <a:close/>
              </a:path>
            </a:pathLst>
          </a:custGeom>
          <a:solidFill>
            <a:srgbClr val="29CF29"/>
          </a:solidFill>
          <a:ln w="12700" cap="rnd">
            <a:solidFill>
              <a:schemeClr val="bg1"/>
            </a:solidFill>
            <a:prstDash val="solid"/>
            <a:round/>
          </a:ln>
        </p:spPr>
        <p:txBody>
          <a:bodyPr rtlCol="0" anchor="ctr"/>
          <a:lstStyle/>
          <a:p>
            <a:endParaRPr lang="vi-VN"/>
          </a:p>
        </p:txBody>
      </p:sp>
      <p:sp>
        <p:nvSpPr>
          <p:cNvPr id="48" name="Freeform: Shape 47">
            <a:extLst>
              <a:ext uri="{FF2B5EF4-FFF2-40B4-BE49-F238E27FC236}">
                <a16:creationId xmlns:a16="http://schemas.microsoft.com/office/drawing/2014/main" id="{254F5AED-CD59-5D46-EF2F-F16AB40B8D6D}"/>
              </a:ext>
            </a:extLst>
          </p:cNvPr>
          <p:cNvSpPr/>
          <p:nvPr/>
        </p:nvSpPr>
        <p:spPr>
          <a:xfrm>
            <a:off x="3055082" y="3807214"/>
            <a:ext cx="348058" cy="366542"/>
          </a:xfrm>
          <a:custGeom>
            <a:avLst/>
            <a:gdLst>
              <a:gd name="connsiteX0" fmla="*/ 340540 w 348058"/>
              <a:gd name="connsiteY0" fmla="*/ 333021 h 366542"/>
              <a:gd name="connsiteX1" fmla="*/ 338033 w 348058"/>
              <a:gd name="connsiteY1" fmla="*/ 330828 h 366542"/>
              <a:gd name="connsiteX2" fmla="*/ 328948 w 348058"/>
              <a:gd name="connsiteY2" fmla="*/ 328322 h 366542"/>
              <a:gd name="connsiteX3" fmla="*/ 321743 w 348058"/>
              <a:gd name="connsiteY3" fmla="*/ 328948 h 366542"/>
              <a:gd name="connsiteX4" fmla="*/ 298559 w 348058"/>
              <a:gd name="connsiteY4" fmla="*/ 332707 h 366542"/>
              <a:gd name="connsiteX5" fmla="*/ 249061 w 348058"/>
              <a:gd name="connsiteY5" fmla="*/ 329888 h 366542"/>
              <a:gd name="connsiteX6" fmla="*/ 228697 w 348058"/>
              <a:gd name="connsiteY6" fmla="*/ 332707 h 366542"/>
              <a:gd name="connsiteX7" fmla="*/ 219299 w 348058"/>
              <a:gd name="connsiteY7" fmla="*/ 335840 h 366542"/>
              <a:gd name="connsiteX8" fmla="*/ 198935 w 348058"/>
              <a:gd name="connsiteY8" fmla="*/ 348998 h 366542"/>
              <a:gd name="connsiteX9" fmla="*/ 185151 w 348058"/>
              <a:gd name="connsiteY9" fmla="*/ 354951 h 366542"/>
              <a:gd name="connsiteX10" fmla="*/ 166040 w 348058"/>
              <a:gd name="connsiteY10" fmla="*/ 366542 h 366542"/>
              <a:gd name="connsiteX11" fmla="*/ 145364 w 348058"/>
              <a:gd name="connsiteY11" fmla="*/ 347119 h 366542"/>
              <a:gd name="connsiteX12" fmla="*/ 135965 w 348058"/>
              <a:gd name="connsiteY12" fmla="*/ 322682 h 366542"/>
              <a:gd name="connsiteX13" fmla="*/ 125627 w 348058"/>
              <a:gd name="connsiteY13" fmla="*/ 283835 h 366542"/>
              <a:gd name="connsiteX14" fmla="*/ 120614 w 348058"/>
              <a:gd name="connsiteY14" fmla="*/ 272244 h 366542"/>
              <a:gd name="connsiteX15" fmla="*/ 115602 w 348058"/>
              <a:gd name="connsiteY15" fmla="*/ 265665 h 366542"/>
              <a:gd name="connsiteX16" fmla="*/ 109649 w 348058"/>
              <a:gd name="connsiteY16" fmla="*/ 263472 h 366542"/>
              <a:gd name="connsiteX17" fmla="*/ 95865 w 348058"/>
              <a:gd name="connsiteY17" fmla="*/ 260026 h 366542"/>
              <a:gd name="connsiteX18" fmla="*/ 87719 w 348058"/>
              <a:gd name="connsiteY18" fmla="*/ 256893 h 366542"/>
              <a:gd name="connsiteX19" fmla="*/ 80201 w 348058"/>
              <a:gd name="connsiteY19" fmla="*/ 251880 h 366542"/>
              <a:gd name="connsiteX20" fmla="*/ 70489 w 348058"/>
              <a:gd name="connsiteY20" fmla="*/ 242795 h 366542"/>
              <a:gd name="connsiteX21" fmla="*/ 64850 w 348058"/>
              <a:gd name="connsiteY21" fmla="*/ 235589 h 366542"/>
              <a:gd name="connsiteX22" fmla="*/ 49186 w 348058"/>
              <a:gd name="connsiteY22" fmla="*/ 204574 h 366542"/>
              <a:gd name="connsiteX23" fmla="*/ 31642 w 348058"/>
              <a:gd name="connsiteY23" fmla="*/ 188284 h 366542"/>
              <a:gd name="connsiteX24" fmla="*/ 25063 w 348058"/>
              <a:gd name="connsiteY24" fmla="*/ 183584 h 366542"/>
              <a:gd name="connsiteX25" fmla="*/ 8459 w 348058"/>
              <a:gd name="connsiteY25" fmla="*/ 167607 h 366542"/>
              <a:gd name="connsiteX26" fmla="*/ 21303 w 348058"/>
              <a:gd name="connsiteY26" fmla="*/ 151003 h 366542"/>
              <a:gd name="connsiteX27" fmla="*/ 20990 w 348058"/>
              <a:gd name="connsiteY27" fmla="*/ 146303 h 366542"/>
              <a:gd name="connsiteX28" fmla="*/ 19110 w 348058"/>
              <a:gd name="connsiteY28" fmla="*/ 140038 h 366542"/>
              <a:gd name="connsiteX29" fmla="*/ 7519 w 348058"/>
              <a:gd name="connsiteY29" fmla="*/ 127506 h 366542"/>
              <a:gd name="connsiteX30" fmla="*/ 1566 w 348058"/>
              <a:gd name="connsiteY30" fmla="*/ 118421 h 366542"/>
              <a:gd name="connsiteX31" fmla="*/ 0 w 348058"/>
              <a:gd name="connsiteY31" fmla="*/ 110589 h 366542"/>
              <a:gd name="connsiteX32" fmla="*/ 940 w 348058"/>
              <a:gd name="connsiteY32" fmla="*/ 102130 h 366542"/>
              <a:gd name="connsiteX33" fmla="*/ 4699 w 348058"/>
              <a:gd name="connsiteY33" fmla="*/ 95238 h 366542"/>
              <a:gd name="connsiteX34" fmla="*/ 15351 w 348058"/>
              <a:gd name="connsiteY34" fmla="*/ 82707 h 366542"/>
              <a:gd name="connsiteX35" fmla="*/ 20050 w 348058"/>
              <a:gd name="connsiteY35" fmla="*/ 75815 h 366542"/>
              <a:gd name="connsiteX36" fmla="*/ 25376 w 348058"/>
              <a:gd name="connsiteY36" fmla="*/ 63283 h 366542"/>
              <a:gd name="connsiteX37" fmla="*/ 29449 w 348058"/>
              <a:gd name="connsiteY37" fmla="*/ 58898 h 366542"/>
              <a:gd name="connsiteX38" fmla="*/ 34774 w 348058"/>
              <a:gd name="connsiteY38" fmla="*/ 54198 h 366542"/>
              <a:gd name="connsiteX39" fmla="*/ 40413 w 348058"/>
              <a:gd name="connsiteY39" fmla="*/ 51065 h 366542"/>
              <a:gd name="connsiteX40" fmla="*/ 46679 w 348058"/>
              <a:gd name="connsiteY40" fmla="*/ 49812 h 366542"/>
              <a:gd name="connsiteX41" fmla="*/ 88972 w 348058"/>
              <a:gd name="connsiteY41" fmla="*/ 45739 h 366542"/>
              <a:gd name="connsiteX42" fmla="*/ 109649 w 348058"/>
              <a:gd name="connsiteY42" fmla="*/ 40414 h 366542"/>
              <a:gd name="connsiteX43" fmla="*/ 165727 w 348058"/>
              <a:gd name="connsiteY43" fmla="*/ 20050 h 366542"/>
              <a:gd name="connsiteX44" fmla="*/ 177005 w 348058"/>
              <a:gd name="connsiteY44" fmla="*/ 17544 h 366542"/>
              <a:gd name="connsiteX45" fmla="*/ 195176 w 348058"/>
              <a:gd name="connsiteY45" fmla="*/ 16291 h 366542"/>
              <a:gd name="connsiteX46" fmla="*/ 206141 w 348058"/>
              <a:gd name="connsiteY46" fmla="*/ 14098 h 366542"/>
              <a:gd name="connsiteX47" fmla="*/ 211153 w 348058"/>
              <a:gd name="connsiteY47" fmla="*/ 18484 h 366542"/>
              <a:gd name="connsiteX48" fmla="*/ 211780 w 348058"/>
              <a:gd name="connsiteY48" fmla="*/ 23809 h 366542"/>
              <a:gd name="connsiteX49" fmla="*/ 211153 w 348058"/>
              <a:gd name="connsiteY49" fmla="*/ 28822 h 366542"/>
              <a:gd name="connsiteX50" fmla="*/ 211467 w 348058"/>
              <a:gd name="connsiteY50" fmla="*/ 34148 h 366542"/>
              <a:gd name="connsiteX51" fmla="*/ 213973 w 348058"/>
              <a:gd name="connsiteY51" fmla="*/ 39160 h 366542"/>
              <a:gd name="connsiteX52" fmla="*/ 211153 w 348058"/>
              <a:gd name="connsiteY52" fmla="*/ 45426 h 366542"/>
              <a:gd name="connsiteX53" fmla="*/ 213973 w 348058"/>
              <a:gd name="connsiteY53" fmla="*/ 45426 h 366542"/>
              <a:gd name="connsiteX54" fmla="*/ 217106 w 348058"/>
              <a:gd name="connsiteY54" fmla="*/ 36654 h 366542"/>
              <a:gd name="connsiteX55" fmla="*/ 223371 w 348058"/>
              <a:gd name="connsiteY55" fmla="*/ 37281 h 366542"/>
              <a:gd name="connsiteX56" fmla="*/ 231517 w 348058"/>
              <a:gd name="connsiteY56" fmla="*/ 36654 h 366542"/>
              <a:gd name="connsiteX57" fmla="*/ 231517 w 348058"/>
              <a:gd name="connsiteY57" fmla="*/ 33521 h 366542"/>
              <a:gd name="connsiteX58" fmla="*/ 220865 w 348058"/>
              <a:gd name="connsiteY58" fmla="*/ 31955 h 366542"/>
              <a:gd name="connsiteX59" fmla="*/ 217732 w 348058"/>
              <a:gd name="connsiteY59" fmla="*/ 24123 h 366542"/>
              <a:gd name="connsiteX60" fmla="*/ 220552 w 348058"/>
              <a:gd name="connsiteY60" fmla="*/ 14724 h 366542"/>
              <a:gd name="connsiteX61" fmla="*/ 228697 w 348058"/>
              <a:gd name="connsiteY61" fmla="*/ 9085 h 366542"/>
              <a:gd name="connsiteX62" fmla="*/ 228697 w 348058"/>
              <a:gd name="connsiteY62" fmla="*/ 6266 h 366542"/>
              <a:gd name="connsiteX63" fmla="*/ 226191 w 348058"/>
              <a:gd name="connsiteY63" fmla="*/ 5012 h 366542"/>
              <a:gd name="connsiteX64" fmla="*/ 222745 w 348058"/>
              <a:gd name="connsiteY64" fmla="*/ 0 h 366542"/>
              <a:gd name="connsiteX65" fmla="*/ 228697 w 348058"/>
              <a:gd name="connsiteY65" fmla="*/ 2193 h 366542"/>
              <a:gd name="connsiteX66" fmla="*/ 231517 w 348058"/>
              <a:gd name="connsiteY66" fmla="*/ 1880 h 366542"/>
              <a:gd name="connsiteX67" fmla="*/ 234336 w 348058"/>
              <a:gd name="connsiteY67" fmla="*/ 0 h 366542"/>
              <a:gd name="connsiteX68" fmla="*/ 236529 w 348058"/>
              <a:gd name="connsiteY68" fmla="*/ 6579 h 366542"/>
              <a:gd name="connsiteX69" fmla="*/ 239036 w 348058"/>
              <a:gd name="connsiteY69" fmla="*/ 24123 h 366542"/>
              <a:gd name="connsiteX70" fmla="*/ 241855 w 348058"/>
              <a:gd name="connsiteY70" fmla="*/ 27569 h 366542"/>
              <a:gd name="connsiteX71" fmla="*/ 245301 w 348058"/>
              <a:gd name="connsiteY71" fmla="*/ 29136 h 366542"/>
              <a:gd name="connsiteX72" fmla="*/ 255640 w 348058"/>
              <a:gd name="connsiteY72" fmla="*/ 37281 h 366542"/>
              <a:gd name="connsiteX73" fmla="*/ 257833 w 348058"/>
              <a:gd name="connsiteY73" fmla="*/ 40727 h 366542"/>
              <a:gd name="connsiteX74" fmla="*/ 256893 w 348058"/>
              <a:gd name="connsiteY74" fmla="*/ 57018 h 366542"/>
              <a:gd name="connsiteX75" fmla="*/ 259399 w 348058"/>
              <a:gd name="connsiteY75" fmla="*/ 62970 h 366542"/>
              <a:gd name="connsiteX76" fmla="*/ 270364 w 348058"/>
              <a:gd name="connsiteY76" fmla="*/ 72995 h 366542"/>
              <a:gd name="connsiteX77" fmla="*/ 275376 w 348058"/>
              <a:gd name="connsiteY77" fmla="*/ 76128 h 366542"/>
              <a:gd name="connsiteX78" fmla="*/ 278823 w 348058"/>
              <a:gd name="connsiteY78" fmla="*/ 77068 h 366542"/>
              <a:gd name="connsiteX79" fmla="*/ 284462 w 348058"/>
              <a:gd name="connsiteY79" fmla="*/ 77381 h 366542"/>
              <a:gd name="connsiteX80" fmla="*/ 286968 w 348058"/>
              <a:gd name="connsiteY80" fmla="*/ 78634 h 366542"/>
              <a:gd name="connsiteX81" fmla="*/ 283522 w 348058"/>
              <a:gd name="connsiteY81" fmla="*/ 84587 h 366542"/>
              <a:gd name="connsiteX82" fmla="*/ 279136 w 348058"/>
              <a:gd name="connsiteY82" fmla="*/ 88973 h 366542"/>
              <a:gd name="connsiteX83" fmla="*/ 273497 w 348058"/>
              <a:gd name="connsiteY83" fmla="*/ 91166 h 366542"/>
              <a:gd name="connsiteX84" fmla="*/ 266604 w 348058"/>
              <a:gd name="connsiteY84" fmla="*/ 90852 h 366542"/>
              <a:gd name="connsiteX85" fmla="*/ 266604 w 348058"/>
              <a:gd name="connsiteY85" fmla="*/ 93985 h 366542"/>
              <a:gd name="connsiteX86" fmla="*/ 273497 w 348058"/>
              <a:gd name="connsiteY86" fmla="*/ 93985 h 366542"/>
              <a:gd name="connsiteX87" fmla="*/ 274750 w 348058"/>
              <a:gd name="connsiteY87" fmla="*/ 96178 h 366542"/>
              <a:gd name="connsiteX88" fmla="*/ 275376 w 348058"/>
              <a:gd name="connsiteY88" fmla="*/ 99938 h 366542"/>
              <a:gd name="connsiteX89" fmla="*/ 269424 w 348058"/>
              <a:gd name="connsiteY89" fmla="*/ 96805 h 366542"/>
              <a:gd name="connsiteX90" fmla="*/ 267544 w 348058"/>
              <a:gd name="connsiteY90" fmla="*/ 101817 h 366542"/>
              <a:gd name="connsiteX91" fmla="*/ 265978 w 348058"/>
              <a:gd name="connsiteY91" fmla="*/ 114662 h 366542"/>
              <a:gd name="connsiteX92" fmla="*/ 264098 w 348058"/>
              <a:gd name="connsiteY92" fmla="*/ 121241 h 366542"/>
              <a:gd name="connsiteX93" fmla="*/ 257206 w 348058"/>
              <a:gd name="connsiteY93" fmla="*/ 118108 h 366542"/>
              <a:gd name="connsiteX94" fmla="*/ 251567 w 348058"/>
              <a:gd name="connsiteY94" fmla="*/ 118735 h 366542"/>
              <a:gd name="connsiteX95" fmla="*/ 249061 w 348058"/>
              <a:gd name="connsiteY95" fmla="*/ 121867 h 366542"/>
              <a:gd name="connsiteX96" fmla="*/ 252193 w 348058"/>
              <a:gd name="connsiteY96" fmla="*/ 127193 h 366542"/>
              <a:gd name="connsiteX97" fmla="*/ 255013 w 348058"/>
              <a:gd name="connsiteY97" fmla="*/ 127193 h 366542"/>
              <a:gd name="connsiteX98" fmla="*/ 258459 w 348058"/>
              <a:gd name="connsiteY98" fmla="*/ 125627 h 366542"/>
              <a:gd name="connsiteX99" fmla="*/ 261905 w 348058"/>
              <a:gd name="connsiteY99" fmla="*/ 126567 h 366542"/>
              <a:gd name="connsiteX100" fmla="*/ 264098 w 348058"/>
              <a:gd name="connsiteY100" fmla="*/ 130326 h 366542"/>
              <a:gd name="connsiteX101" fmla="*/ 264098 w 348058"/>
              <a:gd name="connsiteY101" fmla="*/ 136278 h 366542"/>
              <a:gd name="connsiteX102" fmla="*/ 266604 w 348058"/>
              <a:gd name="connsiteY102" fmla="*/ 136278 h 366542"/>
              <a:gd name="connsiteX103" fmla="*/ 267231 w 348058"/>
              <a:gd name="connsiteY103" fmla="*/ 129700 h 366542"/>
              <a:gd name="connsiteX104" fmla="*/ 269424 w 348058"/>
              <a:gd name="connsiteY104" fmla="*/ 124374 h 366542"/>
              <a:gd name="connsiteX105" fmla="*/ 273184 w 348058"/>
              <a:gd name="connsiteY105" fmla="*/ 163534 h 366542"/>
              <a:gd name="connsiteX106" fmla="*/ 283208 w 348058"/>
              <a:gd name="connsiteY106" fmla="*/ 197995 h 366542"/>
              <a:gd name="connsiteX107" fmla="*/ 309838 w 348058"/>
              <a:gd name="connsiteY107" fmla="*/ 260026 h 366542"/>
              <a:gd name="connsiteX108" fmla="*/ 301379 w 348058"/>
              <a:gd name="connsiteY108" fmla="*/ 260966 h 366542"/>
              <a:gd name="connsiteX109" fmla="*/ 303572 w 348058"/>
              <a:gd name="connsiteY109" fmla="*/ 263472 h 366542"/>
              <a:gd name="connsiteX110" fmla="*/ 312970 w 348058"/>
              <a:gd name="connsiteY110" fmla="*/ 267231 h 366542"/>
              <a:gd name="connsiteX111" fmla="*/ 314850 w 348058"/>
              <a:gd name="connsiteY111" fmla="*/ 271304 h 366542"/>
              <a:gd name="connsiteX112" fmla="*/ 323309 w 348058"/>
              <a:gd name="connsiteY112" fmla="*/ 284148 h 366542"/>
              <a:gd name="connsiteX113" fmla="*/ 326128 w 348058"/>
              <a:gd name="connsiteY113" fmla="*/ 286968 h 366542"/>
              <a:gd name="connsiteX114" fmla="*/ 342106 w 348058"/>
              <a:gd name="connsiteY114" fmla="*/ 307958 h 366542"/>
              <a:gd name="connsiteX115" fmla="*/ 344299 w 348058"/>
              <a:gd name="connsiteY115" fmla="*/ 314224 h 366542"/>
              <a:gd name="connsiteX116" fmla="*/ 348058 w 348058"/>
              <a:gd name="connsiteY116" fmla="*/ 335214 h 366542"/>
              <a:gd name="connsiteX117" fmla="*/ 344299 w 348058"/>
              <a:gd name="connsiteY117" fmla="*/ 333647 h 366542"/>
              <a:gd name="connsiteX118" fmla="*/ 341793 w 348058"/>
              <a:gd name="connsiteY118" fmla="*/ 330828 h 366542"/>
              <a:gd name="connsiteX119" fmla="*/ 340540 w 348058"/>
              <a:gd name="connsiteY119" fmla="*/ 333021 h 36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48058" h="366542">
                <a:moveTo>
                  <a:pt x="340540" y="333021"/>
                </a:moveTo>
                <a:lnTo>
                  <a:pt x="338033" y="330828"/>
                </a:lnTo>
                <a:lnTo>
                  <a:pt x="328948" y="328322"/>
                </a:lnTo>
                <a:lnTo>
                  <a:pt x="321743" y="328948"/>
                </a:lnTo>
                <a:lnTo>
                  <a:pt x="298559" y="332707"/>
                </a:lnTo>
                <a:lnTo>
                  <a:pt x="249061" y="329888"/>
                </a:lnTo>
                <a:lnTo>
                  <a:pt x="228697" y="332707"/>
                </a:lnTo>
                <a:lnTo>
                  <a:pt x="219299" y="335840"/>
                </a:lnTo>
                <a:lnTo>
                  <a:pt x="198935" y="348998"/>
                </a:lnTo>
                <a:lnTo>
                  <a:pt x="185151" y="354951"/>
                </a:lnTo>
                <a:lnTo>
                  <a:pt x="166040" y="366542"/>
                </a:lnTo>
                <a:lnTo>
                  <a:pt x="145364" y="347119"/>
                </a:lnTo>
                <a:lnTo>
                  <a:pt x="135965" y="322682"/>
                </a:lnTo>
                <a:lnTo>
                  <a:pt x="125627" y="283835"/>
                </a:lnTo>
                <a:lnTo>
                  <a:pt x="120614" y="272244"/>
                </a:lnTo>
                <a:lnTo>
                  <a:pt x="115602" y="265665"/>
                </a:lnTo>
                <a:lnTo>
                  <a:pt x="109649" y="263472"/>
                </a:lnTo>
                <a:lnTo>
                  <a:pt x="95865" y="260026"/>
                </a:lnTo>
                <a:lnTo>
                  <a:pt x="87719" y="256893"/>
                </a:lnTo>
                <a:lnTo>
                  <a:pt x="80201" y="251880"/>
                </a:lnTo>
                <a:lnTo>
                  <a:pt x="70489" y="242795"/>
                </a:lnTo>
                <a:lnTo>
                  <a:pt x="64850" y="235589"/>
                </a:lnTo>
                <a:lnTo>
                  <a:pt x="49186" y="204574"/>
                </a:lnTo>
                <a:lnTo>
                  <a:pt x="31642" y="188284"/>
                </a:lnTo>
                <a:lnTo>
                  <a:pt x="25063" y="183584"/>
                </a:lnTo>
                <a:lnTo>
                  <a:pt x="8459" y="167607"/>
                </a:lnTo>
                <a:lnTo>
                  <a:pt x="21303" y="151003"/>
                </a:lnTo>
                <a:lnTo>
                  <a:pt x="20990" y="146303"/>
                </a:lnTo>
                <a:lnTo>
                  <a:pt x="19110" y="140038"/>
                </a:lnTo>
                <a:lnTo>
                  <a:pt x="7519" y="127506"/>
                </a:lnTo>
                <a:lnTo>
                  <a:pt x="1566" y="118421"/>
                </a:lnTo>
                <a:lnTo>
                  <a:pt x="0" y="110589"/>
                </a:lnTo>
                <a:lnTo>
                  <a:pt x="940" y="102130"/>
                </a:lnTo>
                <a:lnTo>
                  <a:pt x="4699" y="95238"/>
                </a:lnTo>
                <a:lnTo>
                  <a:pt x="15351" y="82707"/>
                </a:lnTo>
                <a:lnTo>
                  <a:pt x="20050" y="75815"/>
                </a:lnTo>
                <a:lnTo>
                  <a:pt x="25376" y="63283"/>
                </a:lnTo>
                <a:lnTo>
                  <a:pt x="29449" y="58898"/>
                </a:lnTo>
                <a:lnTo>
                  <a:pt x="34774" y="54198"/>
                </a:lnTo>
                <a:lnTo>
                  <a:pt x="40413" y="51065"/>
                </a:lnTo>
                <a:lnTo>
                  <a:pt x="46679" y="49812"/>
                </a:lnTo>
                <a:lnTo>
                  <a:pt x="88972" y="45739"/>
                </a:lnTo>
                <a:lnTo>
                  <a:pt x="109649" y="40414"/>
                </a:lnTo>
                <a:lnTo>
                  <a:pt x="165727" y="20050"/>
                </a:lnTo>
                <a:lnTo>
                  <a:pt x="177005" y="17544"/>
                </a:lnTo>
                <a:lnTo>
                  <a:pt x="195176" y="16291"/>
                </a:lnTo>
                <a:lnTo>
                  <a:pt x="206141" y="14098"/>
                </a:lnTo>
                <a:lnTo>
                  <a:pt x="211153" y="18484"/>
                </a:lnTo>
                <a:lnTo>
                  <a:pt x="211780" y="23809"/>
                </a:lnTo>
                <a:lnTo>
                  <a:pt x="211153" y="28822"/>
                </a:lnTo>
                <a:lnTo>
                  <a:pt x="211467" y="34148"/>
                </a:lnTo>
                <a:lnTo>
                  <a:pt x="213973" y="39160"/>
                </a:lnTo>
                <a:lnTo>
                  <a:pt x="211153" y="45426"/>
                </a:lnTo>
                <a:lnTo>
                  <a:pt x="213973" y="45426"/>
                </a:lnTo>
                <a:lnTo>
                  <a:pt x="217106" y="36654"/>
                </a:lnTo>
                <a:lnTo>
                  <a:pt x="223371" y="37281"/>
                </a:lnTo>
                <a:lnTo>
                  <a:pt x="231517" y="36654"/>
                </a:lnTo>
                <a:lnTo>
                  <a:pt x="231517" y="33521"/>
                </a:lnTo>
                <a:lnTo>
                  <a:pt x="220865" y="31955"/>
                </a:lnTo>
                <a:lnTo>
                  <a:pt x="217732" y="24123"/>
                </a:lnTo>
                <a:lnTo>
                  <a:pt x="220552" y="14724"/>
                </a:lnTo>
                <a:lnTo>
                  <a:pt x="228697" y="9085"/>
                </a:lnTo>
                <a:lnTo>
                  <a:pt x="228697" y="6266"/>
                </a:lnTo>
                <a:lnTo>
                  <a:pt x="226191" y="5012"/>
                </a:lnTo>
                <a:lnTo>
                  <a:pt x="222745" y="0"/>
                </a:lnTo>
                <a:lnTo>
                  <a:pt x="228697" y="2193"/>
                </a:lnTo>
                <a:lnTo>
                  <a:pt x="231517" y="1880"/>
                </a:lnTo>
                <a:lnTo>
                  <a:pt x="234336" y="0"/>
                </a:lnTo>
                <a:lnTo>
                  <a:pt x="236529" y="6579"/>
                </a:lnTo>
                <a:lnTo>
                  <a:pt x="239036" y="24123"/>
                </a:lnTo>
                <a:lnTo>
                  <a:pt x="241855" y="27569"/>
                </a:lnTo>
                <a:lnTo>
                  <a:pt x="245301" y="29136"/>
                </a:lnTo>
                <a:lnTo>
                  <a:pt x="255640" y="37281"/>
                </a:lnTo>
                <a:lnTo>
                  <a:pt x="257833" y="40727"/>
                </a:lnTo>
                <a:lnTo>
                  <a:pt x="256893" y="57018"/>
                </a:lnTo>
                <a:lnTo>
                  <a:pt x="259399" y="62970"/>
                </a:lnTo>
                <a:lnTo>
                  <a:pt x="270364" y="72995"/>
                </a:lnTo>
                <a:lnTo>
                  <a:pt x="275376" y="76128"/>
                </a:lnTo>
                <a:lnTo>
                  <a:pt x="278823" y="77068"/>
                </a:lnTo>
                <a:lnTo>
                  <a:pt x="284462" y="77381"/>
                </a:lnTo>
                <a:lnTo>
                  <a:pt x="286968" y="78634"/>
                </a:lnTo>
                <a:lnTo>
                  <a:pt x="283522" y="84587"/>
                </a:lnTo>
                <a:lnTo>
                  <a:pt x="279136" y="88973"/>
                </a:lnTo>
                <a:lnTo>
                  <a:pt x="273497" y="91166"/>
                </a:lnTo>
                <a:lnTo>
                  <a:pt x="266604" y="90852"/>
                </a:lnTo>
                <a:lnTo>
                  <a:pt x="266604" y="93985"/>
                </a:lnTo>
                <a:lnTo>
                  <a:pt x="273497" y="93985"/>
                </a:lnTo>
                <a:lnTo>
                  <a:pt x="274750" y="96178"/>
                </a:lnTo>
                <a:lnTo>
                  <a:pt x="275376" y="99938"/>
                </a:lnTo>
                <a:lnTo>
                  <a:pt x="269424" y="96805"/>
                </a:lnTo>
                <a:lnTo>
                  <a:pt x="267544" y="101817"/>
                </a:lnTo>
                <a:lnTo>
                  <a:pt x="265978" y="114662"/>
                </a:lnTo>
                <a:lnTo>
                  <a:pt x="264098" y="121241"/>
                </a:lnTo>
                <a:lnTo>
                  <a:pt x="257206" y="118108"/>
                </a:lnTo>
                <a:lnTo>
                  <a:pt x="251567" y="118735"/>
                </a:lnTo>
                <a:lnTo>
                  <a:pt x="249061" y="121867"/>
                </a:lnTo>
                <a:lnTo>
                  <a:pt x="252193" y="127193"/>
                </a:lnTo>
                <a:lnTo>
                  <a:pt x="255013" y="127193"/>
                </a:lnTo>
                <a:lnTo>
                  <a:pt x="258459" y="125627"/>
                </a:lnTo>
                <a:lnTo>
                  <a:pt x="261905" y="126567"/>
                </a:lnTo>
                <a:lnTo>
                  <a:pt x="264098" y="130326"/>
                </a:lnTo>
                <a:lnTo>
                  <a:pt x="264098" y="136278"/>
                </a:lnTo>
                <a:lnTo>
                  <a:pt x="266604" y="136278"/>
                </a:lnTo>
                <a:lnTo>
                  <a:pt x="267231" y="129700"/>
                </a:lnTo>
                <a:lnTo>
                  <a:pt x="269424" y="124374"/>
                </a:lnTo>
                <a:lnTo>
                  <a:pt x="273184" y="163534"/>
                </a:lnTo>
                <a:lnTo>
                  <a:pt x="283208" y="197995"/>
                </a:lnTo>
                <a:lnTo>
                  <a:pt x="309838" y="260026"/>
                </a:lnTo>
                <a:lnTo>
                  <a:pt x="301379" y="260966"/>
                </a:lnTo>
                <a:lnTo>
                  <a:pt x="303572" y="263472"/>
                </a:lnTo>
                <a:lnTo>
                  <a:pt x="312970" y="267231"/>
                </a:lnTo>
                <a:lnTo>
                  <a:pt x="314850" y="271304"/>
                </a:lnTo>
                <a:lnTo>
                  <a:pt x="323309" y="284148"/>
                </a:lnTo>
                <a:lnTo>
                  <a:pt x="326128" y="286968"/>
                </a:lnTo>
                <a:lnTo>
                  <a:pt x="342106" y="307958"/>
                </a:lnTo>
                <a:lnTo>
                  <a:pt x="344299" y="314224"/>
                </a:lnTo>
                <a:lnTo>
                  <a:pt x="348058" y="335214"/>
                </a:lnTo>
                <a:lnTo>
                  <a:pt x="344299" y="333647"/>
                </a:lnTo>
                <a:lnTo>
                  <a:pt x="341793" y="330828"/>
                </a:lnTo>
                <a:lnTo>
                  <a:pt x="340540" y="333021"/>
                </a:lnTo>
                <a:close/>
              </a:path>
            </a:pathLst>
          </a:custGeom>
          <a:solidFill>
            <a:srgbClr val="FFFF00"/>
          </a:solidFill>
          <a:ln w="12700" cap="rnd">
            <a:solidFill>
              <a:schemeClr val="bg1"/>
            </a:solidFill>
            <a:prstDash val="solid"/>
            <a:round/>
          </a:ln>
        </p:spPr>
        <p:txBody>
          <a:bodyPr rtlCol="0" anchor="ctr"/>
          <a:lstStyle/>
          <a:p>
            <a:endParaRPr lang="vi-VN"/>
          </a:p>
        </p:txBody>
      </p:sp>
      <p:sp>
        <p:nvSpPr>
          <p:cNvPr id="49" name="Freeform: Shape 48">
            <a:extLst>
              <a:ext uri="{FF2B5EF4-FFF2-40B4-BE49-F238E27FC236}">
                <a16:creationId xmlns:a16="http://schemas.microsoft.com/office/drawing/2014/main" id="{3125C245-B4B8-5C0C-68A4-2ED839395AF3}"/>
              </a:ext>
            </a:extLst>
          </p:cNvPr>
          <p:cNvSpPr/>
          <p:nvPr/>
        </p:nvSpPr>
        <p:spPr>
          <a:xfrm>
            <a:off x="2314166" y="3039042"/>
            <a:ext cx="373120" cy="386905"/>
          </a:xfrm>
          <a:custGeom>
            <a:avLst/>
            <a:gdLst>
              <a:gd name="connsiteX0" fmla="*/ 373121 w 373120"/>
              <a:gd name="connsiteY0" fmla="*/ 183271 h 386905"/>
              <a:gd name="connsiteX1" fmla="*/ 371241 w 373120"/>
              <a:gd name="connsiteY1" fmla="*/ 187344 h 386905"/>
              <a:gd name="connsiteX2" fmla="*/ 342106 w 373120"/>
              <a:gd name="connsiteY2" fmla="*/ 229324 h 386905"/>
              <a:gd name="connsiteX3" fmla="*/ 329575 w 373120"/>
              <a:gd name="connsiteY3" fmla="*/ 241229 h 386905"/>
              <a:gd name="connsiteX4" fmla="*/ 320489 w 373120"/>
              <a:gd name="connsiteY4" fmla="*/ 247181 h 386905"/>
              <a:gd name="connsiteX5" fmla="*/ 312344 w 373120"/>
              <a:gd name="connsiteY5" fmla="*/ 250000 h 386905"/>
              <a:gd name="connsiteX6" fmla="*/ 272244 w 373120"/>
              <a:gd name="connsiteY6" fmla="*/ 255326 h 386905"/>
              <a:gd name="connsiteX7" fmla="*/ 253133 w 373120"/>
              <a:gd name="connsiteY7" fmla="*/ 261279 h 386905"/>
              <a:gd name="connsiteX8" fmla="*/ 246868 w 373120"/>
              <a:gd name="connsiteY8" fmla="*/ 265665 h 386905"/>
              <a:gd name="connsiteX9" fmla="*/ 244361 w 373120"/>
              <a:gd name="connsiteY9" fmla="*/ 270677 h 386905"/>
              <a:gd name="connsiteX10" fmla="*/ 245301 w 373120"/>
              <a:gd name="connsiteY10" fmla="*/ 278823 h 386905"/>
              <a:gd name="connsiteX11" fmla="*/ 248747 w 373120"/>
              <a:gd name="connsiteY11" fmla="*/ 287281 h 386905"/>
              <a:gd name="connsiteX12" fmla="*/ 253760 w 373120"/>
              <a:gd name="connsiteY12" fmla="*/ 294174 h 386905"/>
              <a:gd name="connsiteX13" fmla="*/ 258459 w 373120"/>
              <a:gd name="connsiteY13" fmla="*/ 299186 h 386905"/>
              <a:gd name="connsiteX14" fmla="*/ 266604 w 373120"/>
              <a:gd name="connsiteY14" fmla="*/ 304825 h 386905"/>
              <a:gd name="connsiteX15" fmla="*/ 269111 w 373120"/>
              <a:gd name="connsiteY15" fmla="*/ 307018 h 386905"/>
              <a:gd name="connsiteX16" fmla="*/ 269111 w 373120"/>
              <a:gd name="connsiteY16" fmla="*/ 310151 h 386905"/>
              <a:gd name="connsiteX17" fmla="*/ 266918 w 373120"/>
              <a:gd name="connsiteY17" fmla="*/ 314850 h 386905"/>
              <a:gd name="connsiteX18" fmla="*/ 251567 w 373120"/>
              <a:gd name="connsiteY18" fmla="*/ 333021 h 386905"/>
              <a:gd name="connsiteX19" fmla="*/ 232770 w 373120"/>
              <a:gd name="connsiteY19" fmla="*/ 349938 h 386905"/>
              <a:gd name="connsiteX20" fmla="*/ 227444 w 373120"/>
              <a:gd name="connsiteY20" fmla="*/ 357770 h 386905"/>
              <a:gd name="connsiteX21" fmla="*/ 224938 w 373120"/>
              <a:gd name="connsiteY21" fmla="*/ 363409 h 386905"/>
              <a:gd name="connsiteX22" fmla="*/ 226817 w 373120"/>
              <a:gd name="connsiteY22" fmla="*/ 384086 h 386905"/>
              <a:gd name="connsiteX23" fmla="*/ 227131 w 373120"/>
              <a:gd name="connsiteY23" fmla="*/ 386906 h 386905"/>
              <a:gd name="connsiteX24" fmla="*/ 220865 w 373120"/>
              <a:gd name="connsiteY24" fmla="*/ 385026 h 386905"/>
              <a:gd name="connsiteX25" fmla="*/ 204261 w 373120"/>
              <a:gd name="connsiteY25" fmla="*/ 383146 h 386905"/>
              <a:gd name="connsiteX26" fmla="*/ 189850 w 373120"/>
              <a:gd name="connsiteY26" fmla="*/ 383773 h 386905"/>
              <a:gd name="connsiteX27" fmla="*/ 184211 w 373120"/>
              <a:gd name="connsiteY27" fmla="*/ 383146 h 386905"/>
              <a:gd name="connsiteX28" fmla="*/ 179825 w 373120"/>
              <a:gd name="connsiteY28" fmla="*/ 379700 h 386905"/>
              <a:gd name="connsiteX29" fmla="*/ 178572 w 373120"/>
              <a:gd name="connsiteY29" fmla="*/ 376880 h 386905"/>
              <a:gd name="connsiteX30" fmla="*/ 177319 w 373120"/>
              <a:gd name="connsiteY30" fmla="*/ 366855 h 386905"/>
              <a:gd name="connsiteX31" fmla="*/ 175126 w 373120"/>
              <a:gd name="connsiteY31" fmla="*/ 362469 h 386905"/>
              <a:gd name="connsiteX32" fmla="*/ 172306 w 373120"/>
              <a:gd name="connsiteY32" fmla="*/ 359963 h 386905"/>
              <a:gd name="connsiteX33" fmla="*/ 161968 w 373120"/>
              <a:gd name="connsiteY33" fmla="*/ 354324 h 386905"/>
              <a:gd name="connsiteX34" fmla="*/ 154762 w 373120"/>
              <a:gd name="connsiteY34" fmla="*/ 348058 h 386905"/>
              <a:gd name="connsiteX35" fmla="*/ 150689 w 373120"/>
              <a:gd name="connsiteY35" fmla="*/ 342733 h 386905"/>
              <a:gd name="connsiteX36" fmla="*/ 145677 w 373120"/>
              <a:gd name="connsiteY36" fmla="*/ 330514 h 386905"/>
              <a:gd name="connsiteX37" fmla="*/ 138471 w 373120"/>
              <a:gd name="connsiteY37" fmla="*/ 333334 h 386905"/>
              <a:gd name="connsiteX38" fmla="*/ 136905 w 373120"/>
              <a:gd name="connsiteY38" fmla="*/ 332081 h 386905"/>
              <a:gd name="connsiteX39" fmla="*/ 136905 w 373120"/>
              <a:gd name="connsiteY39" fmla="*/ 329575 h 386905"/>
              <a:gd name="connsiteX40" fmla="*/ 139725 w 373120"/>
              <a:gd name="connsiteY40" fmla="*/ 325189 h 386905"/>
              <a:gd name="connsiteX41" fmla="*/ 141604 w 373120"/>
              <a:gd name="connsiteY41" fmla="*/ 310464 h 386905"/>
              <a:gd name="connsiteX42" fmla="*/ 140351 w 373120"/>
              <a:gd name="connsiteY42" fmla="*/ 292607 h 386905"/>
              <a:gd name="connsiteX43" fmla="*/ 133146 w 373120"/>
              <a:gd name="connsiteY43" fmla="*/ 281016 h 386905"/>
              <a:gd name="connsiteX44" fmla="*/ 122807 w 373120"/>
              <a:gd name="connsiteY44" fmla="*/ 280389 h 386905"/>
              <a:gd name="connsiteX45" fmla="*/ 113722 w 373120"/>
              <a:gd name="connsiteY45" fmla="*/ 296053 h 386905"/>
              <a:gd name="connsiteX46" fmla="*/ 112156 w 373120"/>
              <a:gd name="connsiteY46" fmla="*/ 303259 h 386905"/>
              <a:gd name="connsiteX47" fmla="*/ 107143 w 373120"/>
              <a:gd name="connsiteY47" fmla="*/ 307958 h 386905"/>
              <a:gd name="connsiteX48" fmla="*/ 95865 w 373120"/>
              <a:gd name="connsiteY48" fmla="*/ 315477 h 386905"/>
              <a:gd name="connsiteX49" fmla="*/ 93985 w 373120"/>
              <a:gd name="connsiteY49" fmla="*/ 318923 h 386905"/>
              <a:gd name="connsiteX50" fmla="*/ 93045 w 373120"/>
              <a:gd name="connsiteY50" fmla="*/ 325815 h 386905"/>
              <a:gd name="connsiteX51" fmla="*/ 88659 w 373120"/>
              <a:gd name="connsiteY51" fmla="*/ 328948 h 386905"/>
              <a:gd name="connsiteX52" fmla="*/ 84587 w 373120"/>
              <a:gd name="connsiteY52" fmla="*/ 330828 h 386905"/>
              <a:gd name="connsiteX53" fmla="*/ 81454 w 373120"/>
              <a:gd name="connsiteY53" fmla="*/ 331141 h 386905"/>
              <a:gd name="connsiteX54" fmla="*/ 80201 w 373120"/>
              <a:gd name="connsiteY54" fmla="*/ 328948 h 386905"/>
              <a:gd name="connsiteX55" fmla="*/ 80201 w 373120"/>
              <a:gd name="connsiteY55" fmla="*/ 324249 h 386905"/>
              <a:gd name="connsiteX56" fmla="*/ 67669 w 373120"/>
              <a:gd name="connsiteY56" fmla="*/ 326129 h 386905"/>
              <a:gd name="connsiteX57" fmla="*/ 58271 w 373120"/>
              <a:gd name="connsiteY57" fmla="*/ 318923 h 386905"/>
              <a:gd name="connsiteX58" fmla="*/ 51692 w 373120"/>
              <a:gd name="connsiteY58" fmla="*/ 307332 h 386905"/>
              <a:gd name="connsiteX59" fmla="*/ 45739 w 373120"/>
              <a:gd name="connsiteY59" fmla="*/ 289788 h 386905"/>
              <a:gd name="connsiteX60" fmla="*/ 45113 w 373120"/>
              <a:gd name="connsiteY60" fmla="*/ 284775 h 386905"/>
              <a:gd name="connsiteX61" fmla="*/ 46993 w 373120"/>
              <a:gd name="connsiteY61" fmla="*/ 260965 h 386905"/>
              <a:gd name="connsiteX62" fmla="*/ 45113 w 373120"/>
              <a:gd name="connsiteY62" fmla="*/ 255953 h 386905"/>
              <a:gd name="connsiteX63" fmla="*/ 38847 w 373120"/>
              <a:gd name="connsiteY63" fmla="*/ 252820 h 386905"/>
              <a:gd name="connsiteX64" fmla="*/ 32895 w 373120"/>
              <a:gd name="connsiteY64" fmla="*/ 252193 h 386905"/>
              <a:gd name="connsiteX65" fmla="*/ 24436 w 373120"/>
              <a:gd name="connsiteY65" fmla="*/ 248747 h 386905"/>
              <a:gd name="connsiteX66" fmla="*/ 16291 w 373120"/>
              <a:gd name="connsiteY66" fmla="*/ 244048 h 386905"/>
              <a:gd name="connsiteX67" fmla="*/ 6892 w 373120"/>
              <a:gd name="connsiteY67" fmla="*/ 233083 h 386905"/>
              <a:gd name="connsiteX68" fmla="*/ 2819 w 373120"/>
              <a:gd name="connsiteY68" fmla="*/ 223685 h 386905"/>
              <a:gd name="connsiteX69" fmla="*/ 627 w 373120"/>
              <a:gd name="connsiteY69" fmla="*/ 212720 h 386905"/>
              <a:gd name="connsiteX70" fmla="*/ 0 w 373120"/>
              <a:gd name="connsiteY70" fmla="*/ 94299 h 386905"/>
              <a:gd name="connsiteX71" fmla="*/ 10338 w 373120"/>
              <a:gd name="connsiteY71" fmla="*/ 90226 h 386905"/>
              <a:gd name="connsiteX72" fmla="*/ 23183 w 373120"/>
              <a:gd name="connsiteY72" fmla="*/ 84587 h 386905"/>
              <a:gd name="connsiteX73" fmla="*/ 91479 w 373120"/>
              <a:gd name="connsiteY73" fmla="*/ 89286 h 386905"/>
              <a:gd name="connsiteX74" fmla="*/ 107143 w 373120"/>
              <a:gd name="connsiteY74" fmla="*/ 87093 h 386905"/>
              <a:gd name="connsiteX75" fmla="*/ 120301 w 373120"/>
              <a:gd name="connsiteY75" fmla="*/ 81767 h 386905"/>
              <a:gd name="connsiteX76" fmla="*/ 125940 w 373120"/>
              <a:gd name="connsiteY76" fmla="*/ 74248 h 386905"/>
              <a:gd name="connsiteX77" fmla="*/ 131266 w 373120"/>
              <a:gd name="connsiteY77" fmla="*/ 65163 h 386905"/>
              <a:gd name="connsiteX78" fmla="*/ 137218 w 373120"/>
              <a:gd name="connsiteY78" fmla="*/ 52005 h 386905"/>
              <a:gd name="connsiteX79" fmla="*/ 148496 w 373120"/>
              <a:gd name="connsiteY79" fmla="*/ 36654 h 386905"/>
              <a:gd name="connsiteX80" fmla="*/ 156642 w 373120"/>
              <a:gd name="connsiteY80" fmla="*/ 27569 h 386905"/>
              <a:gd name="connsiteX81" fmla="*/ 198622 w 373120"/>
              <a:gd name="connsiteY81" fmla="*/ 1880 h 386905"/>
              <a:gd name="connsiteX82" fmla="*/ 201441 w 373120"/>
              <a:gd name="connsiteY82" fmla="*/ 0 h 386905"/>
              <a:gd name="connsiteX83" fmla="*/ 245614 w 373120"/>
              <a:gd name="connsiteY83" fmla="*/ 32895 h 386905"/>
              <a:gd name="connsiteX84" fmla="*/ 252193 w 373120"/>
              <a:gd name="connsiteY84" fmla="*/ 45740 h 386905"/>
              <a:gd name="connsiteX85" fmla="*/ 249687 w 373120"/>
              <a:gd name="connsiteY85" fmla="*/ 63910 h 386905"/>
              <a:gd name="connsiteX86" fmla="*/ 254700 w 373120"/>
              <a:gd name="connsiteY86" fmla="*/ 67983 h 386905"/>
              <a:gd name="connsiteX87" fmla="*/ 277569 w 373120"/>
              <a:gd name="connsiteY87" fmla="*/ 101504 h 386905"/>
              <a:gd name="connsiteX88" fmla="*/ 283522 w 373120"/>
              <a:gd name="connsiteY88" fmla="*/ 104950 h 386905"/>
              <a:gd name="connsiteX89" fmla="*/ 284775 w 373120"/>
              <a:gd name="connsiteY89" fmla="*/ 108083 h 386905"/>
              <a:gd name="connsiteX90" fmla="*/ 283522 w 373120"/>
              <a:gd name="connsiteY90" fmla="*/ 110276 h 386905"/>
              <a:gd name="connsiteX91" fmla="*/ 277569 w 373120"/>
              <a:gd name="connsiteY91" fmla="*/ 113722 h 386905"/>
              <a:gd name="connsiteX92" fmla="*/ 276003 w 373120"/>
              <a:gd name="connsiteY92" fmla="*/ 117481 h 386905"/>
              <a:gd name="connsiteX93" fmla="*/ 273497 w 373120"/>
              <a:gd name="connsiteY93" fmla="*/ 119361 h 386905"/>
              <a:gd name="connsiteX94" fmla="*/ 258459 w 373120"/>
              <a:gd name="connsiteY94" fmla="*/ 128133 h 386905"/>
              <a:gd name="connsiteX95" fmla="*/ 258459 w 373120"/>
              <a:gd name="connsiteY95" fmla="*/ 130953 h 386905"/>
              <a:gd name="connsiteX96" fmla="*/ 269424 w 373120"/>
              <a:gd name="connsiteY96" fmla="*/ 130953 h 386905"/>
              <a:gd name="connsiteX97" fmla="*/ 274123 w 373120"/>
              <a:gd name="connsiteY97" fmla="*/ 130326 h 386905"/>
              <a:gd name="connsiteX98" fmla="*/ 279136 w 373120"/>
              <a:gd name="connsiteY98" fmla="*/ 128133 h 386905"/>
              <a:gd name="connsiteX99" fmla="*/ 279449 w 373120"/>
              <a:gd name="connsiteY99" fmla="*/ 125940 h 386905"/>
              <a:gd name="connsiteX100" fmla="*/ 278823 w 373120"/>
              <a:gd name="connsiteY100" fmla="*/ 119988 h 386905"/>
              <a:gd name="connsiteX101" fmla="*/ 286341 w 373120"/>
              <a:gd name="connsiteY101" fmla="*/ 114349 h 386905"/>
              <a:gd name="connsiteX102" fmla="*/ 290101 w 373120"/>
              <a:gd name="connsiteY102" fmla="*/ 113096 h 386905"/>
              <a:gd name="connsiteX103" fmla="*/ 293234 w 373120"/>
              <a:gd name="connsiteY103" fmla="*/ 116228 h 386905"/>
              <a:gd name="connsiteX104" fmla="*/ 295740 w 373120"/>
              <a:gd name="connsiteY104" fmla="*/ 119988 h 386905"/>
              <a:gd name="connsiteX105" fmla="*/ 297933 w 373120"/>
              <a:gd name="connsiteY105" fmla="*/ 122181 h 386905"/>
              <a:gd name="connsiteX106" fmla="*/ 304199 w 373120"/>
              <a:gd name="connsiteY106" fmla="*/ 125627 h 386905"/>
              <a:gd name="connsiteX107" fmla="*/ 359337 w 373120"/>
              <a:gd name="connsiteY107" fmla="*/ 172933 h 386905"/>
              <a:gd name="connsiteX108" fmla="*/ 373121 w 373120"/>
              <a:gd name="connsiteY108" fmla="*/ 183271 h 38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373120" h="386905">
                <a:moveTo>
                  <a:pt x="373121" y="183271"/>
                </a:moveTo>
                <a:lnTo>
                  <a:pt x="371241" y="187344"/>
                </a:lnTo>
                <a:lnTo>
                  <a:pt x="342106" y="229324"/>
                </a:lnTo>
                <a:lnTo>
                  <a:pt x="329575" y="241229"/>
                </a:lnTo>
                <a:lnTo>
                  <a:pt x="320489" y="247181"/>
                </a:lnTo>
                <a:lnTo>
                  <a:pt x="312344" y="250000"/>
                </a:lnTo>
                <a:lnTo>
                  <a:pt x="272244" y="255326"/>
                </a:lnTo>
                <a:lnTo>
                  <a:pt x="253133" y="261279"/>
                </a:lnTo>
                <a:lnTo>
                  <a:pt x="246868" y="265665"/>
                </a:lnTo>
                <a:lnTo>
                  <a:pt x="244361" y="270677"/>
                </a:lnTo>
                <a:lnTo>
                  <a:pt x="245301" y="278823"/>
                </a:lnTo>
                <a:lnTo>
                  <a:pt x="248747" y="287281"/>
                </a:lnTo>
                <a:lnTo>
                  <a:pt x="253760" y="294174"/>
                </a:lnTo>
                <a:lnTo>
                  <a:pt x="258459" y="299186"/>
                </a:lnTo>
                <a:lnTo>
                  <a:pt x="266604" y="304825"/>
                </a:lnTo>
                <a:lnTo>
                  <a:pt x="269111" y="307018"/>
                </a:lnTo>
                <a:lnTo>
                  <a:pt x="269111" y="310151"/>
                </a:lnTo>
                <a:lnTo>
                  <a:pt x="266918" y="314850"/>
                </a:lnTo>
                <a:lnTo>
                  <a:pt x="251567" y="333021"/>
                </a:lnTo>
                <a:lnTo>
                  <a:pt x="232770" y="349938"/>
                </a:lnTo>
                <a:lnTo>
                  <a:pt x="227444" y="357770"/>
                </a:lnTo>
                <a:lnTo>
                  <a:pt x="224938" y="363409"/>
                </a:lnTo>
                <a:lnTo>
                  <a:pt x="226817" y="384086"/>
                </a:lnTo>
                <a:lnTo>
                  <a:pt x="227131" y="386906"/>
                </a:lnTo>
                <a:lnTo>
                  <a:pt x="220865" y="385026"/>
                </a:lnTo>
                <a:lnTo>
                  <a:pt x="204261" y="383146"/>
                </a:lnTo>
                <a:lnTo>
                  <a:pt x="189850" y="383773"/>
                </a:lnTo>
                <a:lnTo>
                  <a:pt x="184211" y="383146"/>
                </a:lnTo>
                <a:lnTo>
                  <a:pt x="179825" y="379700"/>
                </a:lnTo>
                <a:lnTo>
                  <a:pt x="178572" y="376880"/>
                </a:lnTo>
                <a:lnTo>
                  <a:pt x="177319" y="366855"/>
                </a:lnTo>
                <a:lnTo>
                  <a:pt x="175126" y="362469"/>
                </a:lnTo>
                <a:lnTo>
                  <a:pt x="172306" y="359963"/>
                </a:lnTo>
                <a:lnTo>
                  <a:pt x="161968" y="354324"/>
                </a:lnTo>
                <a:lnTo>
                  <a:pt x="154762" y="348058"/>
                </a:lnTo>
                <a:lnTo>
                  <a:pt x="150689" y="342733"/>
                </a:lnTo>
                <a:lnTo>
                  <a:pt x="145677" y="330514"/>
                </a:lnTo>
                <a:lnTo>
                  <a:pt x="138471" y="333334"/>
                </a:lnTo>
                <a:lnTo>
                  <a:pt x="136905" y="332081"/>
                </a:lnTo>
                <a:lnTo>
                  <a:pt x="136905" y="329575"/>
                </a:lnTo>
                <a:lnTo>
                  <a:pt x="139725" y="325189"/>
                </a:lnTo>
                <a:lnTo>
                  <a:pt x="141604" y="310464"/>
                </a:lnTo>
                <a:lnTo>
                  <a:pt x="140351" y="292607"/>
                </a:lnTo>
                <a:lnTo>
                  <a:pt x="133146" y="281016"/>
                </a:lnTo>
                <a:lnTo>
                  <a:pt x="122807" y="280389"/>
                </a:lnTo>
                <a:lnTo>
                  <a:pt x="113722" y="296053"/>
                </a:lnTo>
                <a:lnTo>
                  <a:pt x="112156" y="303259"/>
                </a:lnTo>
                <a:lnTo>
                  <a:pt x="107143" y="307958"/>
                </a:lnTo>
                <a:lnTo>
                  <a:pt x="95865" y="315477"/>
                </a:lnTo>
                <a:lnTo>
                  <a:pt x="93985" y="318923"/>
                </a:lnTo>
                <a:lnTo>
                  <a:pt x="93045" y="325815"/>
                </a:lnTo>
                <a:lnTo>
                  <a:pt x="88659" y="328948"/>
                </a:lnTo>
                <a:lnTo>
                  <a:pt x="84587" y="330828"/>
                </a:lnTo>
                <a:lnTo>
                  <a:pt x="81454" y="331141"/>
                </a:lnTo>
                <a:lnTo>
                  <a:pt x="80201" y="328948"/>
                </a:lnTo>
                <a:lnTo>
                  <a:pt x="80201" y="324249"/>
                </a:lnTo>
                <a:lnTo>
                  <a:pt x="67669" y="326129"/>
                </a:lnTo>
                <a:lnTo>
                  <a:pt x="58271" y="318923"/>
                </a:lnTo>
                <a:lnTo>
                  <a:pt x="51692" y="307332"/>
                </a:lnTo>
                <a:lnTo>
                  <a:pt x="45739" y="289788"/>
                </a:lnTo>
                <a:lnTo>
                  <a:pt x="45113" y="284775"/>
                </a:lnTo>
                <a:lnTo>
                  <a:pt x="46993" y="260965"/>
                </a:lnTo>
                <a:lnTo>
                  <a:pt x="45113" y="255953"/>
                </a:lnTo>
                <a:lnTo>
                  <a:pt x="38847" y="252820"/>
                </a:lnTo>
                <a:lnTo>
                  <a:pt x="32895" y="252193"/>
                </a:lnTo>
                <a:lnTo>
                  <a:pt x="24436" y="248747"/>
                </a:lnTo>
                <a:lnTo>
                  <a:pt x="16291" y="244048"/>
                </a:lnTo>
                <a:lnTo>
                  <a:pt x="6892" y="233083"/>
                </a:lnTo>
                <a:lnTo>
                  <a:pt x="2819" y="223685"/>
                </a:lnTo>
                <a:lnTo>
                  <a:pt x="627" y="212720"/>
                </a:lnTo>
                <a:lnTo>
                  <a:pt x="0" y="94299"/>
                </a:lnTo>
                <a:lnTo>
                  <a:pt x="10338" y="90226"/>
                </a:lnTo>
                <a:lnTo>
                  <a:pt x="23183" y="84587"/>
                </a:lnTo>
                <a:lnTo>
                  <a:pt x="91479" y="89286"/>
                </a:lnTo>
                <a:lnTo>
                  <a:pt x="107143" y="87093"/>
                </a:lnTo>
                <a:lnTo>
                  <a:pt x="120301" y="81767"/>
                </a:lnTo>
                <a:lnTo>
                  <a:pt x="125940" y="74248"/>
                </a:lnTo>
                <a:lnTo>
                  <a:pt x="131266" y="65163"/>
                </a:lnTo>
                <a:lnTo>
                  <a:pt x="137218" y="52005"/>
                </a:lnTo>
                <a:lnTo>
                  <a:pt x="148496" y="36654"/>
                </a:lnTo>
                <a:lnTo>
                  <a:pt x="156642" y="27569"/>
                </a:lnTo>
                <a:lnTo>
                  <a:pt x="198622" y="1880"/>
                </a:lnTo>
                <a:lnTo>
                  <a:pt x="201441" y="0"/>
                </a:lnTo>
                <a:lnTo>
                  <a:pt x="245614" y="32895"/>
                </a:lnTo>
                <a:lnTo>
                  <a:pt x="252193" y="45740"/>
                </a:lnTo>
                <a:lnTo>
                  <a:pt x="249687" y="63910"/>
                </a:lnTo>
                <a:lnTo>
                  <a:pt x="254700" y="67983"/>
                </a:lnTo>
                <a:lnTo>
                  <a:pt x="277569" y="101504"/>
                </a:lnTo>
                <a:lnTo>
                  <a:pt x="283522" y="104950"/>
                </a:lnTo>
                <a:lnTo>
                  <a:pt x="284775" y="108083"/>
                </a:lnTo>
                <a:lnTo>
                  <a:pt x="283522" y="110276"/>
                </a:lnTo>
                <a:lnTo>
                  <a:pt x="277569" y="113722"/>
                </a:lnTo>
                <a:lnTo>
                  <a:pt x="276003" y="117481"/>
                </a:lnTo>
                <a:lnTo>
                  <a:pt x="273497" y="119361"/>
                </a:lnTo>
                <a:lnTo>
                  <a:pt x="258459" y="128133"/>
                </a:lnTo>
                <a:lnTo>
                  <a:pt x="258459" y="130953"/>
                </a:lnTo>
                <a:lnTo>
                  <a:pt x="269424" y="130953"/>
                </a:lnTo>
                <a:lnTo>
                  <a:pt x="274123" y="130326"/>
                </a:lnTo>
                <a:lnTo>
                  <a:pt x="279136" y="128133"/>
                </a:lnTo>
                <a:lnTo>
                  <a:pt x="279449" y="125940"/>
                </a:lnTo>
                <a:lnTo>
                  <a:pt x="278823" y="119988"/>
                </a:lnTo>
                <a:lnTo>
                  <a:pt x="286341" y="114349"/>
                </a:lnTo>
                <a:lnTo>
                  <a:pt x="290101" y="113096"/>
                </a:lnTo>
                <a:lnTo>
                  <a:pt x="293234" y="116228"/>
                </a:lnTo>
                <a:lnTo>
                  <a:pt x="295740" y="119988"/>
                </a:lnTo>
                <a:lnTo>
                  <a:pt x="297933" y="122181"/>
                </a:lnTo>
                <a:lnTo>
                  <a:pt x="304199" y="125627"/>
                </a:lnTo>
                <a:lnTo>
                  <a:pt x="359337" y="172933"/>
                </a:lnTo>
                <a:lnTo>
                  <a:pt x="373121" y="183271"/>
                </a:lnTo>
                <a:close/>
              </a:path>
            </a:pathLst>
          </a:custGeom>
          <a:solidFill>
            <a:srgbClr val="F26B06"/>
          </a:solidFill>
          <a:ln w="12700" cap="rnd">
            <a:solidFill>
              <a:schemeClr val="bg1"/>
            </a:solidFill>
            <a:prstDash val="solid"/>
            <a:round/>
          </a:ln>
        </p:spPr>
        <p:txBody>
          <a:bodyPr rtlCol="0" anchor="ctr"/>
          <a:lstStyle/>
          <a:p>
            <a:endParaRPr lang="vi-VN"/>
          </a:p>
        </p:txBody>
      </p:sp>
      <p:sp>
        <p:nvSpPr>
          <p:cNvPr id="50" name="Freeform: Shape 49">
            <a:extLst>
              <a:ext uri="{FF2B5EF4-FFF2-40B4-BE49-F238E27FC236}">
                <a16:creationId xmlns:a16="http://schemas.microsoft.com/office/drawing/2014/main" id="{4C4D3F0A-9805-240A-1FDB-48BB0B51FADB}"/>
              </a:ext>
            </a:extLst>
          </p:cNvPr>
          <p:cNvSpPr/>
          <p:nvPr/>
        </p:nvSpPr>
        <p:spPr>
          <a:xfrm>
            <a:off x="2539104" y="3222313"/>
            <a:ext cx="485276" cy="326128"/>
          </a:xfrm>
          <a:custGeom>
            <a:avLst/>
            <a:gdLst>
              <a:gd name="connsiteX0" fmla="*/ 483397 w 485276"/>
              <a:gd name="connsiteY0" fmla="*/ 238722 h 326128"/>
              <a:gd name="connsiteX1" fmla="*/ 454888 w 485276"/>
              <a:gd name="connsiteY1" fmla="*/ 243422 h 326128"/>
              <a:gd name="connsiteX2" fmla="*/ 434211 w 485276"/>
              <a:gd name="connsiteY2" fmla="*/ 240602 h 326128"/>
              <a:gd name="connsiteX3" fmla="*/ 416354 w 485276"/>
              <a:gd name="connsiteY3" fmla="*/ 234649 h 326128"/>
              <a:gd name="connsiteX4" fmla="*/ 407896 w 485276"/>
              <a:gd name="connsiteY4" fmla="*/ 233710 h 326128"/>
              <a:gd name="connsiteX5" fmla="*/ 386906 w 485276"/>
              <a:gd name="connsiteY5" fmla="*/ 234963 h 326128"/>
              <a:gd name="connsiteX6" fmla="*/ 378447 w 485276"/>
              <a:gd name="connsiteY6" fmla="*/ 236843 h 326128"/>
              <a:gd name="connsiteX7" fmla="*/ 371241 w 485276"/>
              <a:gd name="connsiteY7" fmla="*/ 242795 h 326128"/>
              <a:gd name="connsiteX8" fmla="*/ 364662 w 485276"/>
              <a:gd name="connsiteY8" fmla="*/ 253133 h 326128"/>
              <a:gd name="connsiteX9" fmla="*/ 349938 w 485276"/>
              <a:gd name="connsiteY9" fmla="*/ 282582 h 326128"/>
              <a:gd name="connsiteX10" fmla="*/ 337407 w 485276"/>
              <a:gd name="connsiteY10" fmla="*/ 293860 h 326128"/>
              <a:gd name="connsiteX11" fmla="*/ 328321 w 485276"/>
              <a:gd name="connsiteY11" fmla="*/ 291041 h 326128"/>
              <a:gd name="connsiteX12" fmla="*/ 322682 w 485276"/>
              <a:gd name="connsiteY12" fmla="*/ 291667 h 326128"/>
              <a:gd name="connsiteX13" fmla="*/ 314537 w 485276"/>
              <a:gd name="connsiteY13" fmla="*/ 295113 h 326128"/>
              <a:gd name="connsiteX14" fmla="*/ 306705 w 485276"/>
              <a:gd name="connsiteY14" fmla="*/ 301066 h 326128"/>
              <a:gd name="connsiteX15" fmla="*/ 295427 w 485276"/>
              <a:gd name="connsiteY15" fmla="*/ 313597 h 326128"/>
              <a:gd name="connsiteX16" fmla="*/ 286968 w 485276"/>
              <a:gd name="connsiteY16" fmla="*/ 324562 h 326128"/>
              <a:gd name="connsiteX17" fmla="*/ 283522 w 485276"/>
              <a:gd name="connsiteY17" fmla="*/ 326129 h 326128"/>
              <a:gd name="connsiteX18" fmla="*/ 280076 w 485276"/>
              <a:gd name="connsiteY18" fmla="*/ 325189 h 326128"/>
              <a:gd name="connsiteX19" fmla="*/ 274750 w 485276"/>
              <a:gd name="connsiteY19" fmla="*/ 317356 h 326128"/>
              <a:gd name="connsiteX20" fmla="*/ 265665 w 485276"/>
              <a:gd name="connsiteY20" fmla="*/ 298246 h 326128"/>
              <a:gd name="connsiteX21" fmla="*/ 260965 w 485276"/>
              <a:gd name="connsiteY21" fmla="*/ 293547 h 326128"/>
              <a:gd name="connsiteX22" fmla="*/ 254700 w 485276"/>
              <a:gd name="connsiteY22" fmla="*/ 291981 h 326128"/>
              <a:gd name="connsiteX23" fmla="*/ 245615 w 485276"/>
              <a:gd name="connsiteY23" fmla="*/ 295427 h 326128"/>
              <a:gd name="connsiteX24" fmla="*/ 233710 w 485276"/>
              <a:gd name="connsiteY24" fmla="*/ 304199 h 326128"/>
              <a:gd name="connsiteX25" fmla="*/ 227131 w 485276"/>
              <a:gd name="connsiteY25" fmla="*/ 307645 h 326128"/>
              <a:gd name="connsiteX26" fmla="*/ 218359 w 485276"/>
              <a:gd name="connsiteY26" fmla="*/ 308585 h 326128"/>
              <a:gd name="connsiteX27" fmla="*/ 188597 w 485276"/>
              <a:gd name="connsiteY27" fmla="*/ 306078 h 326128"/>
              <a:gd name="connsiteX28" fmla="*/ 168860 w 485276"/>
              <a:gd name="connsiteY28" fmla="*/ 306392 h 326128"/>
              <a:gd name="connsiteX29" fmla="*/ 157582 w 485276"/>
              <a:gd name="connsiteY29" fmla="*/ 307958 h 326128"/>
              <a:gd name="connsiteX30" fmla="*/ 158522 w 485276"/>
              <a:gd name="connsiteY30" fmla="*/ 302005 h 326128"/>
              <a:gd name="connsiteX31" fmla="*/ 156642 w 485276"/>
              <a:gd name="connsiteY31" fmla="*/ 299813 h 326128"/>
              <a:gd name="connsiteX32" fmla="*/ 148183 w 485276"/>
              <a:gd name="connsiteY32" fmla="*/ 300126 h 326128"/>
              <a:gd name="connsiteX33" fmla="*/ 124687 w 485276"/>
              <a:gd name="connsiteY33" fmla="*/ 306392 h 326128"/>
              <a:gd name="connsiteX34" fmla="*/ 112156 w 485276"/>
              <a:gd name="connsiteY34" fmla="*/ 307645 h 326128"/>
              <a:gd name="connsiteX35" fmla="*/ 100251 w 485276"/>
              <a:gd name="connsiteY35" fmla="*/ 304199 h 326128"/>
              <a:gd name="connsiteX36" fmla="*/ 90539 w 485276"/>
              <a:gd name="connsiteY36" fmla="*/ 295427 h 326128"/>
              <a:gd name="connsiteX37" fmla="*/ 74875 w 485276"/>
              <a:gd name="connsiteY37" fmla="*/ 275063 h 326128"/>
              <a:gd name="connsiteX38" fmla="*/ 63597 w 485276"/>
              <a:gd name="connsiteY38" fmla="*/ 267544 h 326128"/>
              <a:gd name="connsiteX39" fmla="*/ 57018 w 485276"/>
              <a:gd name="connsiteY39" fmla="*/ 265665 h 326128"/>
              <a:gd name="connsiteX40" fmla="*/ 51065 w 485276"/>
              <a:gd name="connsiteY40" fmla="*/ 264725 h 326128"/>
              <a:gd name="connsiteX41" fmla="*/ 45426 w 485276"/>
              <a:gd name="connsiteY41" fmla="*/ 263159 h 326128"/>
              <a:gd name="connsiteX42" fmla="*/ 38847 w 485276"/>
              <a:gd name="connsiteY42" fmla="*/ 259086 h 326128"/>
              <a:gd name="connsiteX43" fmla="*/ 33521 w 485276"/>
              <a:gd name="connsiteY43" fmla="*/ 254073 h 326128"/>
              <a:gd name="connsiteX44" fmla="*/ 30075 w 485276"/>
              <a:gd name="connsiteY44" fmla="*/ 249061 h 326128"/>
              <a:gd name="connsiteX45" fmla="*/ 27569 w 485276"/>
              <a:gd name="connsiteY45" fmla="*/ 243422 h 326128"/>
              <a:gd name="connsiteX46" fmla="*/ 22870 w 485276"/>
              <a:gd name="connsiteY46" fmla="*/ 219925 h 326128"/>
              <a:gd name="connsiteX47" fmla="*/ 19424 w 485276"/>
              <a:gd name="connsiteY47" fmla="*/ 213973 h 326128"/>
              <a:gd name="connsiteX48" fmla="*/ 11278 w 485276"/>
              <a:gd name="connsiteY48" fmla="*/ 208020 h 326128"/>
              <a:gd name="connsiteX49" fmla="*/ 2193 w 485276"/>
              <a:gd name="connsiteY49" fmla="*/ 203634 h 326128"/>
              <a:gd name="connsiteX50" fmla="*/ 1880 w 485276"/>
              <a:gd name="connsiteY50" fmla="*/ 200815 h 326128"/>
              <a:gd name="connsiteX51" fmla="*/ 0 w 485276"/>
              <a:gd name="connsiteY51" fmla="*/ 180138 h 326128"/>
              <a:gd name="connsiteX52" fmla="*/ 2506 w 485276"/>
              <a:gd name="connsiteY52" fmla="*/ 174499 h 326128"/>
              <a:gd name="connsiteX53" fmla="*/ 7832 w 485276"/>
              <a:gd name="connsiteY53" fmla="*/ 166667 h 326128"/>
              <a:gd name="connsiteX54" fmla="*/ 26629 w 485276"/>
              <a:gd name="connsiteY54" fmla="*/ 149750 h 326128"/>
              <a:gd name="connsiteX55" fmla="*/ 41980 w 485276"/>
              <a:gd name="connsiteY55" fmla="*/ 131579 h 326128"/>
              <a:gd name="connsiteX56" fmla="*/ 44173 w 485276"/>
              <a:gd name="connsiteY56" fmla="*/ 126880 h 326128"/>
              <a:gd name="connsiteX57" fmla="*/ 44173 w 485276"/>
              <a:gd name="connsiteY57" fmla="*/ 123747 h 326128"/>
              <a:gd name="connsiteX58" fmla="*/ 41667 w 485276"/>
              <a:gd name="connsiteY58" fmla="*/ 121554 h 326128"/>
              <a:gd name="connsiteX59" fmla="*/ 33521 w 485276"/>
              <a:gd name="connsiteY59" fmla="*/ 115915 h 326128"/>
              <a:gd name="connsiteX60" fmla="*/ 28822 w 485276"/>
              <a:gd name="connsiteY60" fmla="*/ 110903 h 326128"/>
              <a:gd name="connsiteX61" fmla="*/ 23809 w 485276"/>
              <a:gd name="connsiteY61" fmla="*/ 104010 h 326128"/>
              <a:gd name="connsiteX62" fmla="*/ 20363 w 485276"/>
              <a:gd name="connsiteY62" fmla="*/ 95552 h 326128"/>
              <a:gd name="connsiteX63" fmla="*/ 19424 w 485276"/>
              <a:gd name="connsiteY63" fmla="*/ 87406 h 326128"/>
              <a:gd name="connsiteX64" fmla="*/ 21930 w 485276"/>
              <a:gd name="connsiteY64" fmla="*/ 82394 h 326128"/>
              <a:gd name="connsiteX65" fmla="*/ 28196 w 485276"/>
              <a:gd name="connsiteY65" fmla="*/ 78008 h 326128"/>
              <a:gd name="connsiteX66" fmla="*/ 47306 w 485276"/>
              <a:gd name="connsiteY66" fmla="*/ 72055 h 326128"/>
              <a:gd name="connsiteX67" fmla="*/ 87406 w 485276"/>
              <a:gd name="connsiteY67" fmla="*/ 66729 h 326128"/>
              <a:gd name="connsiteX68" fmla="*/ 95552 w 485276"/>
              <a:gd name="connsiteY68" fmla="*/ 63910 h 326128"/>
              <a:gd name="connsiteX69" fmla="*/ 104637 w 485276"/>
              <a:gd name="connsiteY69" fmla="*/ 57958 h 326128"/>
              <a:gd name="connsiteX70" fmla="*/ 117168 w 485276"/>
              <a:gd name="connsiteY70" fmla="*/ 46053 h 326128"/>
              <a:gd name="connsiteX71" fmla="*/ 146304 w 485276"/>
              <a:gd name="connsiteY71" fmla="*/ 4073 h 326128"/>
              <a:gd name="connsiteX72" fmla="*/ 148183 w 485276"/>
              <a:gd name="connsiteY72" fmla="*/ 0 h 326128"/>
              <a:gd name="connsiteX73" fmla="*/ 184837 w 485276"/>
              <a:gd name="connsiteY73" fmla="*/ 27256 h 326128"/>
              <a:gd name="connsiteX74" fmla="*/ 230264 w 485276"/>
              <a:gd name="connsiteY74" fmla="*/ 68609 h 326128"/>
              <a:gd name="connsiteX75" fmla="*/ 243422 w 485276"/>
              <a:gd name="connsiteY75" fmla="*/ 72369 h 326128"/>
              <a:gd name="connsiteX76" fmla="*/ 243422 w 485276"/>
              <a:gd name="connsiteY76" fmla="*/ 75502 h 326128"/>
              <a:gd name="connsiteX77" fmla="*/ 226818 w 485276"/>
              <a:gd name="connsiteY77" fmla="*/ 70802 h 326128"/>
              <a:gd name="connsiteX78" fmla="*/ 174499 w 485276"/>
              <a:gd name="connsiteY78" fmla="*/ 42920 h 326128"/>
              <a:gd name="connsiteX79" fmla="*/ 161654 w 485276"/>
              <a:gd name="connsiteY79" fmla="*/ 45426 h 326128"/>
              <a:gd name="connsiteX80" fmla="*/ 194236 w 485276"/>
              <a:gd name="connsiteY80" fmla="*/ 63910 h 326128"/>
              <a:gd name="connsiteX81" fmla="*/ 204574 w 485276"/>
              <a:gd name="connsiteY81" fmla="*/ 66416 h 326128"/>
              <a:gd name="connsiteX82" fmla="*/ 209274 w 485276"/>
              <a:gd name="connsiteY82" fmla="*/ 68296 h 326128"/>
              <a:gd name="connsiteX83" fmla="*/ 213033 w 485276"/>
              <a:gd name="connsiteY83" fmla="*/ 74248 h 326128"/>
              <a:gd name="connsiteX84" fmla="*/ 217419 w 485276"/>
              <a:gd name="connsiteY84" fmla="*/ 75502 h 326128"/>
              <a:gd name="connsiteX85" fmla="*/ 222432 w 485276"/>
              <a:gd name="connsiteY85" fmla="*/ 74875 h 326128"/>
              <a:gd name="connsiteX86" fmla="*/ 225878 w 485276"/>
              <a:gd name="connsiteY86" fmla="*/ 72369 h 326128"/>
              <a:gd name="connsiteX87" fmla="*/ 229010 w 485276"/>
              <a:gd name="connsiteY87" fmla="*/ 77068 h 326128"/>
              <a:gd name="connsiteX88" fmla="*/ 233083 w 485276"/>
              <a:gd name="connsiteY88" fmla="*/ 80201 h 326128"/>
              <a:gd name="connsiteX89" fmla="*/ 243422 w 485276"/>
              <a:gd name="connsiteY89" fmla="*/ 84587 h 326128"/>
              <a:gd name="connsiteX90" fmla="*/ 243422 w 485276"/>
              <a:gd name="connsiteY90" fmla="*/ 88033 h 326128"/>
              <a:gd name="connsiteX91" fmla="*/ 237469 w 485276"/>
              <a:gd name="connsiteY91" fmla="*/ 84587 h 326128"/>
              <a:gd name="connsiteX92" fmla="*/ 234650 w 485276"/>
              <a:gd name="connsiteY92" fmla="*/ 84587 h 326128"/>
              <a:gd name="connsiteX93" fmla="*/ 231830 w 485276"/>
              <a:gd name="connsiteY93" fmla="*/ 91166 h 326128"/>
              <a:gd name="connsiteX94" fmla="*/ 238096 w 485276"/>
              <a:gd name="connsiteY94" fmla="*/ 91166 h 326128"/>
              <a:gd name="connsiteX95" fmla="*/ 244048 w 485276"/>
              <a:gd name="connsiteY95" fmla="*/ 90539 h 326128"/>
              <a:gd name="connsiteX96" fmla="*/ 255326 w 485276"/>
              <a:gd name="connsiteY96" fmla="*/ 88033 h 326128"/>
              <a:gd name="connsiteX97" fmla="*/ 250627 w 485276"/>
              <a:gd name="connsiteY97" fmla="*/ 93985 h 326128"/>
              <a:gd name="connsiteX98" fmla="*/ 249374 w 485276"/>
              <a:gd name="connsiteY98" fmla="*/ 97431 h 326128"/>
              <a:gd name="connsiteX99" fmla="*/ 250627 w 485276"/>
              <a:gd name="connsiteY99" fmla="*/ 101191 h 326128"/>
              <a:gd name="connsiteX100" fmla="*/ 253760 w 485276"/>
              <a:gd name="connsiteY100" fmla="*/ 105263 h 326128"/>
              <a:gd name="connsiteX101" fmla="*/ 255953 w 485276"/>
              <a:gd name="connsiteY101" fmla="*/ 110276 h 326128"/>
              <a:gd name="connsiteX102" fmla="*/ 255326 w 485276"/>
              <a:gd name="connsiteY102" fmla="*/ 112156 h 326128"/>
              <a:gd name="connsiteX103" fmla="*/ 259399 w 485276"/>
              <a:gd name="connsiteY103" fmla="*/ 112156 h 326128"/>
              <a:gd name="connsiteX104" fmla="*/ 261592 w 485276"/>
              <a:gd name="connsiteY104" fmla="*/ 110276 h 326128"/>
              <a:gd name="connsiteX105" fmla="*/ 265351 w 485276"/>
              <a:gd name="connsiteY105" fmla="*/ 104637 h 326128"/>
              <a:gd name="connsiteX106" fmla="*/ 269737 w 485276"/>
              <a:gd name="connsiteY106" fmla="*/ 102131 h 326128"/>
              <a:gd name="connsiteX107" fmla="*/ 272244 w 485276"/>
              <a:gd name="connsiteY107" fmla="*/ 104637 h 326128"/>
              <a:gd name="connsiteX108" fmla="*/ 275690 w 485276"/>
              <a:gd name="connsiteY108" fmla="*/ 112156 h 326128"/>
              <a:gd name="connsiteX109" fmla="*/ 291981 w 485276"/>
              <a:gd name="connsiteY109" fmla="*/ 123434 h 326128"/>
              <a:gd name="connsiteX110" fmla="*/ 295740 w 485276"/>
              <a:gd name="connsiteY110" fmla="*/ 127507 h 326128"/>
              <a:gd name="connsiteX111" fmla="*/ 305765 w 485276"/>
              <a:gd name="connsiteY111" fmla="*/ 143171 h 326128"/>
              <a:gd name="connsiteX112" fmla="*/ 313284 w 485276"/>
              <a:gd name="connsiteY112" fmla="*/ 148497 h 326128"/>
              <a:gd name="connsiteX113" fmla="*/ 322682 w 485276"/>
              <a:gd name="connsiteY113" fmla="*/ 161028 h 326128"/>
              <a:gd name="connsiteX114" fmla="*/ 330828 w 485276"/>
              <a:gd name="connsiteY114" fmla="*/ 164161 h 326128"/>
              <a:gd name="connsiteX115" fmla="*/ 327695 w 485276"/>
              <a:gd name="connsiteY115" fmla="*/ 166667 h 326128"/>
              <a:gd name="connsiteX116" fmla="*/ 324875 w 485276"/>
              <a:gd name="connsiteY116" fmla="*/ 166980 h 326128"/>
              <a:gd name="connsiteX117" fmla="*/ 322056 w 485276"/>
              <a:gd name="connsiteY117" fmla="*/ 165727 h 326128"/>
              <a:gd name="connsiteX118" fmla="*/ 316417 w 485276"/>
              <a:gd name="connsiteY118" fmla="*/ 161655 h 326128"/>
              <a:gd name="connsiteX119" fmla="*/ 312031 w 485276"/>
              <a:gd name="connsiteY119" fmla="*/ 161028 h 326128"/>
              <a:gd name="connsiteX120" fmla="*/ 311091 w 485276"/>
              <a:gd name="connsiteY120" fmla="*/ 164474 h 326128"/>
              <a:gd name="connsiteX121" fmla="*/ 316417 w 485276"/>
              <a:gd name="connsiteY121" fmla="*/ 189537 h 326128"/>
              <a:gd name="connsiteX122" fmla="*/ 318610 w 485276"/>
              <a:gd name="connsiteY122" fmla="*/ 193923 h 326128"/>
              <a:gd name="connsiteX123" fmla="*/ 323622 w 485276"/>
              <a:gd name="connsiteY123" fmla="*/ 197682 h 326128"/>
              <a:gd name="connsiteX124" fmla="*/ 333960 w 485276"/>
              <a:gd name="connsiteY124" fmla="*/ 203321 h 326128"/>
              <a:gd name="connsiteX125" fmla="*/ 336780 w 485276"/>
              <a:gd name="connsiteY125" fmla="*/ 203321 h 326128"/>
              <a:gd name="connsiteX126" fmla="*/ 340540 w 485276"/>
              <a:gd name="connsiteY126" fmla="*/ 200502 h 326128"/>
              <a:gd name="connsiteX127" fmla="*/ 344299 w 485276"/>
              <a:gd name="connsiteY127" fmla="*/ 201441 h 326128"/>
              <a:gd name="connsiteX128" fmla="*/ 346805 w 485276"/>
              <a:gd name="connsiteY128" fmla="*/ 204888 h 326128"/>
              <a:gd name="connsiteX129" fmla="*/ 348372 w 485276"/>
              <a:gd name="connsiteY129" fmla="*/ 209274 h 326128"/>
              <a:gd name="connsiteX130" fmla="*/ 352131 w 485276"/>
              <a:gd name="connsiteY130" fmla="*/ 206767 h 326128"/>
              <a:gd name="connsiteX131" fmla="*/ 354324 w 485276"/>
              <a:gd name="connsiteY131" fmla="*/ 209274 h 326128"/>
              <a:gd name="connsiteX132" fmla="*/ 369988 w 485276"/>
              <a:gd name="connsiteY132" fmla="*/ 197369 h 326128"/>
              <a:gd name="connsiteX133" fmla="*/ 371868 w 485276"/>
              <a:gd name="connsiteY133" fmla="*/ 194236 h 326128"/>
              <a:gd name="connsiteX134" fmla="*/ 369048 w 485276"/>
              <a:gd name="connsiteY134" fmla="*/ 180452 h 326128"/>
              <a:gd name="connsiteX135" fmla="*/ 368735 w 485276"/>
              <a:gd name="connsiteY135" fmla="*/ 176066 h 326128"/>
              <a:gd name="connsiteX136" fmla="*/ 375001 w 485276"/>
              <a:gd name="connsiteY136" fmla="*/ 174499 h 326128"/>
              <a:gd name="connsiteX137" fmla="*/ 394424 w 485276"/>
              <a:gd name="connsiteY137" fmla="*/ 188597 h 326128"/>
              <a:gd name="connsiteX138" fmla="*/ 403510 w 485276"/>
              <a:gd name="connsiteY138" fmla="*/ 191103 h 326128"/>
              <a:gd name="connsiteX139" fmla="*/ 407269 w 485276"/>
              <a:gd name="connsiteY139" fmla="*/ 188597 h 326128"/>
              <a:gd name="connsiteX140" fmla="*/ 411655 w 485276"/>
              <a:gd name="connsiteY140" fmla="*/ 180765 h 326128"/>
              <a:gd name="connsiteX141" fmla="*/ 416667 w 485276"/>
              <a:gd name="connsiteY141" fmla="*/ 179198 h 326128"/>
              <a:gd name="connsiteX142" fmla="*/ 416981 w 485276"/>
              <a:gd name="connsiteY142" fmla="*/ 182018 h 326128"/>
              <a:gd name="connsiteX143" fmla="*/ 421054 w 485276"/>
              <a:gd name="connsiteY143" fmla="*/ 197369 h 326128"/>
              <a:gd name="connsiteX144" fmla="*/ 424813 w 485276"/>
              <a:gd name="connsiteY144" fmla="*/ 204888 h 326128"/>
              <a:gd name="connsiteX145" fmla="*/ 438597 w 485276"/>
              <a:gd name="connsiteY145" fmla="*/ 227757 h 326128"/>
              <a:gd name="connsiteX146" fmla="*/ 426379 w 485276"/>
              <a:gd name="connsiteY146" fmla="*/ 218672 h 326128"/>
              <a:gd name="connsiteX147" fmla="*/ 420427 w 485276"/>
              <a:gd name="connsiteY147" fmla="*/ 216479 h 326128"/>
              <a:gd name="connsiteX148" fmla="*/ 417921 w 485276"/>
              <a:gd name="connsiteY148" fmla="*/ 223058 h 326128"/>
              <a:gd name="connsiteX149" fmla="*/ 421367 w 485276"/>
              <a:gd name="connsiteY149" fmla="*/ 228071 h 326128"/>
              <a:gd name="connsiteX150" fmla="*/ 428886 w 485276"/>
              <a:gd name="connsiteY150" fmla="*/ 231203 h 326128"/>
              <a:gd name="connsiteX151" fmla="*/ 437031 w 485276"/>
              <a:gd name="connsiteY151" fmla="*/ 232143 h 326128"/>
              <a:gd name="connsiteX152" fmla="*/ 441417 w 485276"/>
              <a:gd name="connsiteY152" fmla="*/ 230577 h 326128"/>
              <a:gd name="connsiteX153" fmla="*/ 444550 w 485276"/>
              <a:gd name="connsiteY153" fmla="*/ 230577 h 326128"/>
              <a:gd name="connsiteX154" fmla="*/ 452069 w 485276"/>
              <a:gd name="connsiteY154" fmla="*/ 234023 h 326128"/>
              <a:gd name="connsiteX155" fmla="*/ 462720 w 485276"/>
              <a:gd name="connsiteY155" fmla="*/ 236529 h 326128"/>
              <a:gd name="connsiteX156" fmla="*/ 474312 w 485276"/>
              <a:gd name="connsiteY156" fmla="*/ 237469 h 326128"/>
              <a:gd name="connsiteX157" fmla="*/ 485277 w 485276"/>
              <a:gd name="connsiteY157" fmla="*/ 236529 h 326128"/>
              <a:gd name="connsiteX158" fmla="*/ 483397 w 485276"/>
              <a:gd name="connsiteY158" fmla="*/ 238722 h 32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485276" h="326128">
                <a:moveTo>
                  <a:pt x="483397" y="238722"/>
                </a:moveTo>
                <a:lnTo>
                  <a:pt x="454888" y="243422"/>
                </a:lnTo>
                <a:lnTo>
                  <a:pt x="434211" y="240602"/>
                </a:lnTo>
                <a:lnTo>
                  <a:pt x="416354" y="234649"/>
                </a:lnTo>
                <a:lnTo>
                  <a:pt x="407896" y="233710"/>
                </a:lnTo>
                <a:lnTo>
                  <a:pt x="386906" y="234963"/>
                </a:lnTo>
                <a:lnTo>
                  <a:pt x="378447" y="236843"/>
                </a:lnTo>
                <a:lnTo>
                  <a:pt x="371241" y="242795"/>
                </a:lnTo>
                <a:lnTo>
                  <a:pt x="364662" y="253133"/>
                </a:lnTo>
                <a:lnTo>
                  <a:pt x="349938" y="282582"/>
                </a:lnTo>
                <a:lnTo>
                  <a:pt x="337407" y="293860"/>
                </a:lnTo>
                <a:lnTo>
                  <a:pt x="328321" y="291041"/>
                </a:lnTo>
                <a:lnTo>
                  <a:pt x="322682" y="291667"/>
                </a:lnTo>
                <a:lnTo>
                  <a:pt x="314537" y="295113"/>
                </a:lnTo>
                <a:lnTo>
                  <a:pt x="306705" y="301066"/>
                </a:lnTo>
                <a:lnTo>
                  <a:pt x="295427" y="313597"/>
                </a:lnTo>
                <a:lnTo>
                  <a:pt x="286968" y="324562"/>
                </a:lnTo>
                <a:lnTo>
                  <a:pt x="283522" y="326129"/>
                </a:lnTo>
                <a:lnTo>
                  <a:pt x="280076" y="325189"/>
                </a:lnTo>
                <a:lnTo>
                  <a:pt x="274750" y="317356"/>
                </a:lnTo>
                <a:lnTo>
                  <a:pt x="265665" y="298246"/>
                </a:lnTo>
                <a:lnTo>
                  <a:pt x="260965" y="293547"/>
                </a:lnTo>
                <a:lnTo>
                  <a:pt x="254700" y="291981"/>
                </a:lnTo>
                <a:lnTo>
                  <a:pt x="245615" y="295427"/>
                </a:lnTo>
                <a:lnTo>
                  <a:pt x="233710" y="304199"/>
                </a:lnTo>
                <a:lnTo>
                  <a:pt x="227131" y="307645"/>
                </a:lnTo>
                <a:lnTo>
                  <a:pt x="218359" y="308585"/>
                </a:lnTo>
                <a:lnTo>
                  <a:pt x="188597" y="306078"/>
                </a:lnTo>
                <a:lnTo>
                  <a:pt x="168860" y="306392"/>
                </a:lnTo>
                <a:lnTo>
                  <a:pt x="157582" y="307958"/>
                </a:lnTo>
                <a:lnTo>
                  <a:pt x="158522" y="302005"/>
                </a:lnTo>
                <a:lnTo>
                  <a:pt x="156642" y="299813"/>
                </a:lnTo>
                <a:lnTo>
                  <a:pt x="148183" y="300126"/>
                </a:lnTo>
                <a:lnTo>
                  <a:pt x="124687" y="306392"/>
                </a:lnTo>
                <a:lnTo>
                  <a:pt x="112156" y="307645"/>
                </a:lnTo>
                <a:lnTo>
                  <a:pt x="100251" y="304199"/>
                </a:lnTo>
                <a:lnTo>
                  <a:pt x="90539" y="295427"/>
                </a:lnTo>
                <a:lnTo>
                  <a:pt x="74875" y="275063"/>
                </a:lnTo>
                <a:lnTo>
                  <a:pt x="63597" y="267544"/>
                </a:lnTo>
                <a:lnTo>
                  <a:pt x="57018" y="265665"/>
                </a:lnTo>
                <a:lnTo>
                  <a:pt x="51065" y="264725"/>
                </a:lnTo>
                <a:lnTo>
                  <a:pt x="45426" y="263159"/>
                </a:lnTo>
                <a:lnTo>
                  <a:pt x="38847" y="259086"/>
                </a:lnTo>
                <a:lnTo>
                  <a:pt x="33521" y="254073"/>
                </a:lnTo>
                <a:lnTo>
                  <a:pt x="30075" y="249061"/>
                </a:lnTo>
                <a:lnTo>
                  <a:pt x="27569" y="243422"/>
                </a:lnTo>
                <a:lnTo>
                  <a:pt x="22870" y="219925"/>
                </a:lnTo>
                <a:lnTo>
                  <a:pt x="19424" y="213973"/>
                </a:lnTo>
                <a:lnTo>
                  <a:pt x="11278" y="208020"/>
                </a:lnTo>
                <a:lnTo>
                  <a:pt x="2193" y="203634"/>
                </a:lnTo>
                <a:lnTo>
                  <a:pt x="1880" y="200815"/>
                </a:lnTo>
                <a:lnTo>
                  <a:pt x="0" y="180138"/>
                </a:lnTo>
                <a:lnTo>
                  <a:pt x="2506" y="174499"/>
                </a:lnTo>
                <a:lnTo>
                  <a:pt x="7832" y="166667"/>
                </a:lnTo>
                <a:lnTo>
                  <a:pt x="26629" y="149750"/>
                </a:lnTo>
                <a:lnTo>
                  <a:pt x="41980" y="131579"/>
                </a:lnTo>
                <a:lnTo>
                  <a:pt x="44173" y="126880"/>
                </a:lnTo>
                <a:lnTo>
                  <a:pt x="44173" y="123747"/>
                </a:lnTo>
                <a:lnTo>
                  <a:pt x="41667" y="121554"/>
                </a:lnTo>
                <a:lnTo>
                  <a:pt x="33521" y="115915"/>
                </a:lnTo>
                <a:lnTo>
                  <a:pt x="28822" y="110903"/>
                </a:lnTo>
                <a:lnTo>
                  <a:pt x="23809" y="104010"/>
                </a:lnTo>
                <a:lnTo>
                  <a:pt x="20363" y="95552"/>
                </a:lnTo>
                <a:lnTo>
                  <a:pt x="19424" y="87406"/>
                </a:lnTo>
                <a:lnTo>
                  <a:pt x="21930" y="82394"/>
                </a:lnTo>
                <a:lnTo>
                  <a:pt x="28196" y="78008"/>
                </a:lnTo>
                <a:lnTo>
                  <a:pt x="47306" y="72055"/>
                </a:lnTo>
                <a:lnTo>
                  <a:pt x="87406" y="66729"/>
                </a:lnTo>
                <a:lnTo>
                  <a:pt x="95552" y="63910"/>
                </a:lnTo>
                <a:lnTo>
                  <a:pt x="104637" y="57958"/>
                </a:lnTo>
                <a:lnTo>
                  <a:pt x="117168" y="46053"/>
                </a:lnTo>
                <a:lnTo>
                  <a:pt x="146304" y="4073"/>
                </a:lnTo>
                <a:lnTo>
                  <a:pt x="148183" y="0"/>
                </a:lnTo>
                <a:lnTo>
                  <a:pt x="184837" y="27256"/>
                </a:lnTo>
                <a:lnTo>
                  <a:pt x="230264" y="68609"/>
                </a:lnTo>
                <a:lnTo>
                  <a:pt x="243422" y="72369"/>
                </a:lnTo>
                <a:lnTo>
                  <a:pt x="243422" y="75502"/>
                </a:lnTo>
                <a:lnTo>
                  <a:pt x="226818" y="70802"/>
                </a:lnTo>
                <a:lnTo>
                  <a:pt x="174499" y="42920"/>
                </a:lnTo>
                <a:lnTo>
                  <a:pt x="161654" y="45426"/>
                </a:lnTo>
                <a:lnTo>
                  <a:pt x="194236" y="63910"/>
                </a:lnTo>
                <a:lnTo>
                  <a:pt x="204574" y="66416"/>
                </a:lnTo>
                <a:lnTo>
                  <a:pt x="209274" y="68296"/>
                </a:lnTo>
                <a:lnTo>
                  <a:pt x="213033" y="74248"/>
                </a:lnTo>
                <a:lnTo>
                  <a:pt x="217419" y="75502"/>
                </a:lnTo>
                <a:lnTo>
                  <a:pt x="222432" y="74875"/>
                </a:lnTo>
                <a:lnTo>
                  <a:pt x="225878" y="72369"/>
                </a:lnTo>
                <a:lnTo>
                  <a:pt x="229010" y="77068"/>
                </a:lnTo>
                <a:lnTo>
                  <a:pt x="233083" y="80201"/>
                </a:lnTo>
                <a:lnTo>
                  <a:pt x="243422" y="84587"/>
                </a:lnTo>
                <a:lnTo>
                  <a:pt x="243422" y="88033"/>
                </a:lnTo>
                <a:lnTo>
                  <a:pt x="237469" y="84587"/>
                </a:lnTo>
                <a:lnTo>
                  <a:pt x="234650" y="84587"/>
                </a:lnTo>
                <a:lnTo>
                  <a:pt x="231830" y="91166"/>
                </a:lnTo>
                <a:lnTo>
                  <a:pt x="238096" y="91166"/>
                </a:lnTo>
                <a:lnTo>
                  <a:pt x="244048" y="90539"/>
                </a:lnTo>
                <a:lnTo>
                  <a:pt x="255326" y="88033"/>
                </a:lnTo>
                <a:lnTo>
                  <a:pt x="250627" y="93985"/>
                </a:lnTo>
                <a:lnTo>
                  <a:pt x="249374" y="97431"/>
                </a:lnTo>
                <a:lnTo>
                  <a:pt x="250627" y="101191"/>
                </a:lnTo>
                <a:lnTo>
                  <a:pt x="253760" y="105263"/>
                </a:lnTo>
                <a:lnTo>
                  <a:pt x="255953" y="110276"/>
                </a:lnTo>
                <a:lnTo>
                  <a:pt x="255326" y="112156"/>
                </a:lnTo>
                <a:lnTo>
                  <a:pt x="259399" y="112156"/>
                </a:lnTo>
                <a:lnTo>
                  <a:pt x="261592" y="110276"/>
                </a:lnTo>
                <a:lnTo>
                  <a:pt x="265351" y="104637"/>
                </a:lnTo>
                <a:lnTo>
                  <a:pt x="269737" y="102131"/>
                </a:lnTo>
                <a:lnTo>
                  <a:pt x="272244" y="104637"/>
                </a:lnTo>
                <a:lnTo>
                  <a:pt x="275690" y="112156"/>
                </a:lnTo>
                <a:lnTo>
                  <a:pt x="291981" y="123434"/>
                </a:lnTo>
                <a:lnTo>
                  <a:pt x="295740" y="127507"/>
                </a:lnTo>
                <a:lnTo>
                  <a:pt x="305765" y="143171"/>
                </a:lnTo>
                <a:lnTo>
                  <a:pt x="313284" y="148497"/>
                </a:lnTo>
                <a:lnTo>
                  <a:pt x="322682" y="161028"/>
                </a:lnTo>
                <a:lnTo>
                  <a:pt x="330828" y="164161"/>
                </a:lnTo>
                <a:lnTo>
                  <a:pt x="327695" y="166667"/>
                </a:lnTo>
                <a:lnTo>
                  <a:pt x="324875" y="166980"/>
                </a:lnTo>
                <a:lnTo>
                  <a:pt x="322056" y="165727"/>
                </a:lnTo>
                <a:lnTo>
                  <a:pt x="316417" y="161655"/>
                </a:lnTo>
                <a:lnTo>
                  <a:pt x="312031" y="161028"/>
                </a:lnTo>
                <a:lnTo>
                  <a:pt x="311091" y="164474"/>
                </a:lnTo>
                <a:lnTo>
                  <a:pt x="316417" y="189537"/>
                </a:lnTo>
                <a:lnTo>
                  <a:pt x="318610" y="193923"/>
                </a:lnTo>
                <a:lnTo>
                  <a:pt x="323622" y="197682"/>
                </a:lnTo>
                <a:lnTo>
                  <a:pt x="333960" y="203321"/>
                </a:lnTo>
                <a:lnTo>
                  <a:pt x="336780" y="203321"/>
                </a:lnTo>
                <a:lnTo>
                  <a:pt x="340540" y="200502"/>
                </a:lnTo>
                <a:lnTo>
                  <a:pt x="344299" y="201441"/>
                </a:lnTo>
                <a:lnTo>
                  <a:pt x="346805" y="204888"/>
                </a:lnTo>
                <a:lnTo>
                  <a:pt x="348372" y="209274"/>
                </a:lnTo>
                <a:lnTo>
                  <a:pt x="352131" y="206767"/>
                </a:lnTo>
                <a:lnTo>
                  <a:pt x="354324" y="209274"/>
                </a:lnTo>
                <a:lnTo>
                  <a:pt x="369988" y="197369"/>
                </a:lnTo>
                <a:lnTo>
                  <a:pt x="371868" y="194236"/>
                </a:lnTo>
                <a:lnTo>
                  <a:pt x="369048" y="180452"/>
                </a:lnTo>
                <a:lnTo>
                  <a:pt x="368735" y="176066"/>
                </a:lnTo>
                <a:lnTo>
                  <a:pt x="375001" y="174499"/>
                </a:lnTo>
                <a:lnTo>
                  <a:pt x="394424" y="188597"/>
                </a:lnTo>
                <a:lnTo>
                  <a:pt x="403510" y="191103"/>
                </a:lnTo>
                <a:lnTo>
                  <a:pt x="407269" y="188597"/>
                </a:lnTo>
                <a:lnTo>
                  <a:pt x="411655" y="180765"/>
                </a:lnTo>
                <a:lnTo>
                  <a:pt x="416667" y="179198"/>
                </a:lnTo>
                <a:lnTo>
                  <a:pt x="416981" y="182018"/>
                </a:lnTo>
                <a:lnTo>
                  <a:pt x="421054" y="197369"/>
                </a:lnTo>
                <a:lnTo>
                  <a:pt x="424813" y="204888"/>
                </a:lnTo>
                <a:lnTo>
                  <a:pt x="438597" y="227757"/>
                </a:lnTo>
                <a:lnTo>
                  <a:pt x="426379" y="218672"/>
                </a:lnTo>
                <a:lnTo>
                  <a:pt x="420427" y="216479"/>
                </a:lnTo>
                <a:lnTo>
                  <a:pt x="417921" y="223058"/>
                </a:lnTo>
                <a:lnTo>
                  <a:pt x="421367" y="228071"/>
                </a:lnTo>
                <a:lnTo>
                  <a:pt x="428886" y="231203"/>
                </a:lnTo>
                <a:lnTo>
                  <a:pt x="437031" y="232143"/>
                </a:lnTo>
                <a:lnTo>
                  <a:pt x="441417" y="230577"/>
                </a:lnTo>
                <a:lnTo>
                  <a:pt x="444550" y="230577"/>
                </a:lnTo>
                <a:lnTo>
                  <a:pt x="452069" y="234023"/>
                </a:lnTo>
                <a:lnTo>
                  <a:pt x="462720" y="236529"/>
                </a:lnTo>
                <a:lnTo>
                  <a:pt x="474312" y="237469"/>
                </a:lnTo>
                <a:lnTo>
                  <a:pt x="485277" y="236529"/>
                </a:lnTo>
                <a:lnTo>
                  <a:pt x="483397" y="238722"/>
                </a:lnTo>
                <a:close/>
              </a:path>
            </a:pathLst>
          </a:custGeom>
          <a:solidFill>
            <a:srgbClr val="D9A41F"/>
          </a:solidFill>
          <a:ln w="12700" cap="rnd">
            <a:solidFill>
              <a:schemeClr val="bg1"/>
            </a:solidFill>
            <a:prstDash val="solid"/>
            <a:round/>
          </a:ln>
        </p:spPr>
        <p:txBody>
          <a:bodyPr rtlCol="0" anchor="ctr"/>
          <a:lstStyle/>
          <a:p>
            <a:endParaRPr lang="vi-VN"/>
          </a:p>
        </p:txBody>
      </p:sp>
      <p:sp>
        <p:nvSpPr>
          <p:cNvPr id="51" name="Freeform: Shape 50">
            <a:hlinkClick r:id="" action="ppaction://noaction"/>
            <a:extLst>
              <a:ext uri="{FF2B5EF4-FFF2-40B4-BE49-F238E27FC236}">
                <a16:creationId xmlns:a16="http://schemas.microsoft.com/office/drawing/2014/main" id="{5D1E23A2-D483-27FA-69F1-1BB092A5B88D}"/>
              </a:ext>
            </a:extLst>
          </p:cNvPr>
          <p:cNvSpPr/>
          <p:nvPr/>
        </p:nvSpPr>
        <p:spPr>
          <a:xfrm>
            <a:off x="2876510" y="3456023"/>
            <a:ext cx="209273" cy="109649"/>
          </a:xfrm>
          <a:custGeom>
            <a:avLst/>
            <a:gdLst>
              <a:gd name="connsiteX0" fmla="*/ 145990 w 209273"/>
              <a:gd name="connsiteY0" fmla="*/ 5012 h 109649"/>
              <a:gd name="connsiteX1" fmla="*/ 141604 w 209273"/>
              <a:gd name="connsiteY1" fmla="*/ 10965 h 109649"/>
              <a:gd name="connsiteX2" fmla="*/ 126567 w 209273"/>
              <a:gd name="connsiteY2" fmla="*/ 23183 h 109649"/>
              <a:gd name="connsiteX3" fmla="*/ 121554 w 209273"/>
              <a:gd name="connsiteY3" fmla="*/ 33208 h 109649"/>
              <a:gd name="connsiteX4" fmla="*/ 121867 w 209273"/>
              <a:gd name="connsiteY4" fmla="*/ 46053 h 109649"/>
              <a:gd name="connsiteX5" fmla="*/ 129073 w 209273"/>
              <a:gd name="connsiteY5" fmla="*/ 52945 h 109649"/>
              <a:gd name="connsiteX6" fmla="*/ 138471 w 209273"/>
              <a:gd name="connsiteY6" fmla="*/ 58271 h 109649"/>
              <a:gd name="connsiteX7" fmla="*/ 145050 w 209273"/>
              <a:gd name="connsiteY7" fmla="*/ 67043 h 109649"/>
              <a:gd name="connsiteX8" fmla="*/ 151629 w 209273"/>
              <a:gd name="connsiteY8" fmla="*/ 60464 h 109649"/>
              <a:gd name="connsiteX9" fmla="*/ 155075 w 209273"/>
              <a:gd name="connsiteY9" fmla="*/ 58271 h 109649"/>
              <a:gd name="connsiteX10" fmla="*/ 158208 w 209273"/>
              <a:gd name="connsiteY10" fmla="*/ 59211 h 109649"/>
              <a:gd name="connsiteX11" fmla="*/ 161654 w 209273"/>
              <a:gd name="connsiteY11" fmla="*/ 74248 h 109649"/>
              <a:gd name="connsiteX12" fmla="*/ 162281 w 209273"/>
              <a:gd name="connsiteY12" fmla="*/ 75815 h 109649"/>
              <a:gd name="connsiteX13" fmla="*/ 160088 w 209273"/>
              <a:gd name="connsiteY13" fmla="*/ 82393 h 109649"/>
              <a:gd name="connsiteX14" fmla="*/ 155702 w 209273"/>
              <a:gd name="connsiteY14" fmla="*/ 88659 h 109649"/>
              <a:gd name="connsiteX15" fmla="*/ 150376 w 209273"/>
              <a:gd name="connsiteY15" fmla="*/ 93672 h 109649"/>
              <a:gd name="connsiteX16" fmla="*/ 152882 w 209273"/>
              <a:gd name="connsiteY16" fmla="*/ 94612 h 109649"/>
              <a:gd name="connsiteX17" fmla="*/ 160715 w 209273"/>
              <a:gd name="connsiteY17" fmla="*/ 90226 h 109649"/>
              <a:gd name="connsiteX18" fmla="*/ 167293 w 209273"/>
              <a:gd name="connsiteY18" fmla="*/ 88346 h 109649"/>
              <a:gd name="connsiteX19" fmla="*/ 171053 w 209273"/>
              <a:gd name="connsiteY19" fmla="*/ 93985 h 109649"/>
              <a:gd name="connsiteX20" fmla="*/ 166980 w 209273"/>
              <a:gd name="connsiteY20" fmla="*/ 71428 h 109649"/>
              <a:gd name="connsiteX21" fmla="*/ 163847 w 209273"/>
              <a:gd name="connsiteY21" fmla="*/ 65163 h 109649"/>
              <a:gd name="connsiteX22" fmla="*/ 163534 w 209273"/>
              <a:gd name="connsiteY22" fmla="*/ 58584 h 109649"/>
              <a:gd name="connsiteX23" fmla="*/ 166354 w 209273"/>
              <a:gd name="connsiteY23" fmla="*/ 50752 h 109649"/>
              <a:gd name="connsiteX24" fmla="*/ 166040 w 209273"/>
              <a:gd name="connsiteY24" fmla="*/ 44173 h 109649"/>
              <a:gd name="connsiteX25" fmla="*/ 156642 w 209273"/>
              <a:gd name="connsiteY25" fmla="*/ 42607 h 109649"/>
              <a:gd name="connsiteX26" fmla="*/ 156642 w 209273"/>
              <a:gd name="connsiteY26" fmla="*/ 39160 h 109649"/>
              <a:gd name="connsiteX27" fmla="*/ 162594 w 209273"/>
              <a:gd name="connsiteY27" fmla="*/ 33834 h 109649"/>
              <a:gd name="connsiteX28" fmla="*/ 165414 w 209273"/>
              <a:gd name="connsiteY28" fmla="*/ 26942 h 109649"/>
              <a:gd name="connsiteX29" fmla="*/ 169486 w 209273"/>
              <a:gd name="connsiteY29" fmla="*/ 29449 h 109649"/>
              <a:gd name="connsiteX30" fmla="*/ 171053 w 209273"/>
              <a:gd name="connsiteY30" fmla="*/ 26942 h 109649"/>
              <a:gd name="connsiteX31" fmla="*/ 173873 w 209273"/>
              <a:gd name="connsiteY31" fmla="*/ 26942 h 109649"/>
              <a:gd name="connsiteX32" fmla="*/ 177632 w 209273"/>
              <a:gd name="connsiteY32" fmla="*/ 31015 h 109649"/>
              <a:gd name="connsiteX33" fmla="*/ 182644 w 209273"/>
              <a:gd name="connsiteY33" fmla="*/ 34774 h 109649"/>
              <a:gd name="connsiteX34" fmla="*/ 188910 w 209273"/>
              <a:gd name="connsiteY34" fmla="*/ 37907 h 109649"/>
              <a:gd name="connsiteX35" fmla="*/ 195802 w 209273"/>
              <a:gd name="connsiteY35" fmla="*/ 39160 h 109649"/>
              <a:gd name="connsiteX36" fmla="*/ 196429 w 209273"/>
              <a:gd name="connsiteY36" fmla="*/ 36967 h 109649"/>
              <a:gd name="connsiteX37" fmla="*/ 198935 w 209273"/>
              <a:gd name="connsiteY37" fmla="*/ 32895 h 109649"/>
              <a:gd name="connsiteX38" fmla="*/ 201755 w 209273"/>
              <a:gd name="connsiteY38" fmla="*/ 30075 h 109649"/>
              <a:gd name="connsiteX39" fmla="*/ 204261 w 209273"/>
              <a:gd name="connsiteY39" fmla="*/ 33521 h 109649"/>
              <a:gd name="connsiteX40" fmla="*/ 209274 w 209273"/>
              <a:gd name="connsiteY40" fmla="*/ 39160 h 109649"/>
              <a:gd name="connsiteX41" fmla="*/ 204261 w 209273"/>
              <a:gd name="connsiteY41" fmla="*/ 43233 h 109649"/>
              <a:gd name="connsiteX42" fmla="*/ 199562 w 209273"/>
              <a:gd name="connsiteY42" fmla="*/ 46053 h 109649"/>
              <a:gd name="connsiteX43" fmla="*/ 196116 w 209273"/>
              <a:gd name="connsiteY43" fmla="*/ 49185 h 109649"/>
              <a:gd name="connsiteX44" fmla="*/ 194549 w 209273"/>
              <a:gd name="connsiteY44" fmla="*/ 54511 h 109649"/>
              <a:gd name="connsiteX45" fmla="*/ 190790 w 209273"/>
              <a:gd name="connsiteY45" fmla="*/ 51379 h 109649"/>
              <a:gd name="connsiteX46" fmla="*/ 179825 w 209273"/>
              <a:gd name="connsiteY46" fmla="*/ 53571 h 109649"/>
              <a:gd name="connsiteX47" fmla="*/ 173873 w 209273"/>
              <a:gd name="connsiteY47" fmla="*/ 51379 h 109649"/>
              <a:gd name="connsiteX48" fmla="*/ 171053 w 209273"/>
              <a:gd name="connsiteY48" fmla="*/ 67356 h 109649"/>
              <a:gd name="connsiteX49" fmla="*/ 173873 w 209273"/>
              <a:gd name="connsiteY49" fmla="*/ 84900 h 109649"/>
              <a:gd name="connsiteX50" fmla="*/ 179825 w 209273"/>
              <a:gd name="connsiteY50" fmla="*/ 100564 h 109649"/>
              <a:gd name="connsiteX51" fmla="*/ 181078 w 209273"/>
              <a:gd name="connsiteY51" fmla="*/ 103070 h 109649"/>
              <a:gd name="connsiteX52" fmla="*/ 142544 w 209273"/>
              <a:gd name="connsiteY52" fmla="*/ 99624 h 109649"/>
              <a:gd name="connsiteX53" fmla="*/ 139098 w 209273"/>
              <a:gd name="connsiteY53" fmla="*/ 99938 h 109649"/>
              <a:gd name="connsiteX54" fmla="*/ 104010 w 209273"/>
              <a:gd name="connsiteY54" fmla="*/ 109023 h 109649"/>
              <a:gd name="connsiteX55" fmla="*/ 95552 w 209273"/>
              <a:gd name="connsiteY55" fmla="*/ 109649 h 109649"/>
              <a:gd name="connsiteX56" fmla="*/ 84587 w 209273"/>
              <a:gd name="connsiteY56" fmla="*/ 108396 h 109649"/>
              <a:gd name="connsiteX57" fmla="*/ 75501 w 209273"/>
              <a:gd name="connsiteY57" fmla="*/ 104950 h 109649"/>
              <a:gd name="connsiteX58" fmla="*/ 67669 w 209273"/>
              <a:gd name="connsiteY58" fmla="*/ 97431 h 109649"/>
              <a:gd name="connsiteX59" fmla="*/ 65790 w 209273"/>
              <a:gd name="connsiteY59" fmla="*/ 91479 h 109649"/>
              <a:gd name="connsiteX60" fmla="*/ 66103 w 209273"/>
              <a:gd name="connsiteY60" fmla="*/ 81767 h 109649"/>
              <a:gd name="connsiteX61" fmla="*/ 64850 w 209273"/>
              <a:gd name="connsiteY61" fmla="*/ 74875 h 109649"/>
              <a:gd name="connsiteX62" fmla="*/ 63910 w 209273"/>
              <a:gd name="connsiteY62" fmla="*/ 60777 h 109649"/>
              <a:gd name="connsiteX63" fmla="*/ 61404 w 209273"/>
              <a:gd name="connsiteY63" fmla="*/ 58897 h 109649"/>
              <a:gd name="connsiteX64" fmla="*/ 56078 w 209273"/>
              <a:gd name="connsiteY64" fmla="*/ 58897 h 109649"/>
              <a:gd name="connsiteX65" fmla="*/ 32895 w 209273"/>
              <a:gd name="connsiteY65" fmla="*/ 63596 h 109649"/>
              <a:gd name="connsiteX66" fmla="*/ 0 w 209273"/>
              <a:gd name="connsiteY66" fmla="*/ 60150 h 109649"/>
              <a:gd name="connsiteX67" fmla="*/ 12531 w 209273"/>
              <a:gd name="connsiteY67" fmla="*/ 48872 h 109649"/>
              <a:gd name="connsiteX68" fmla="*/ 27256 w 209273"/>
              <a:gd name="connsiteY68" fmla="*/ 19423 h 109649"/>
              <a:gd name="connsiteX69" fmla="*/ 33835 w 209273"/>
              <a:gd name="connsiteY69" fmla="*/ 9085 h 109649"/>
              <a:gd name="connsiteX70" fmla="*/ 41040 w 209273"/>
              <a:gd name="connsiteY70" fmla="*/ 3133 h 109649"/>
              <a:gd name="connsiteX71" fmla="*/ 49499 w 209273"/>
              <a:gd name="connsiteY71" fmla="*/ 1253 h 109649"/>
              <a:gd name="connsiteX72" fmla="*/ 70489 w 209273"/>
              <a:gd name="connsiteY72" fmla="*/ 0 h 109649"/>
              <a:gd name="connsiteX73" fmla="*/ 78948 w 209273"/>
              <a:gd name="connsiteY73" fmla="*/ 940 h 109649"/>
              <a:gd name="connsiteX74" fmla="*/ 96805 w 209273"/>
              <a:gd name="connsiteY74" fmla="*/ 6892 h 109649"/>
              <a:gd name="connsiteX75" fmla="*/ 117481 w 209273"/>
              <a:gd name="connsiteY75" fmla="*/ 9712 h 109649"/>
              <a:gd name="connsiteX76" fmla="*/ 145990 w 209273"/>
              <a:gd name="connsiteY76" fmla="*/ 5012 h 10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09273" h="109649">
                <a:moveTo>
                  <a:pt x="145990" y="5012"/>
                </a:moveTo>
                <a:lnTo>
                  <a:pt x="141604" y="10965"/>
                </a:lnTo>
                <a:lnTo>
                  <a:pt x="126567" y="23183"/>
                </a:lnTo>
                <a:lnTo>
                  <a:pt x="121554" y="33208"/>
                </a:lnTo>
                <a:lnTo>
                  <a:pt x="121867" y="46053"/>
                </a:lnTo>
                <a:lnTo>
                  <a:pt x="129073" y="52945"/>
                </a:lnTo>
                <a:lnTo>
                  <a:pt x="138471" y="58271"/>
                </a:lnTo>
                <a:lnTo>
                  <a:pt x="145050" y="67043"/>
                </a:lnTo>
                <a:lnTo>
                  <a:pt x="151629" y="60464"/>
                </a:lnTo>
                <a:lnTo>
                  <a:pt x="155075" y="58271"/>
                </a:lnTo>
                <a:lnTo>
                  <a:pt x="158208" y="59211"/>
                </a:lnTo>
                <a:lnTo>
                  <a:pt x="161654" y="74248"/>
                </a:lnTo>
                <a:lnTo>
                  <a:pt x="162281" y="75815"/>
                </a:lnTo>
                <a:lnTo>
                  <a:pt x="160088" y="82393"/>
                </a:lnTo>
                <a:lnTo>
                  <a:pt x="155702" y="88659"/>
                </a:lnTo>
                <a:lnTo>
                  <a:pt x="150376" y="93672"/>
                </a:lnTo>
                <a:lnTo>
                  <a:pt x="152882" y="94612"/>
                </a:lnTo>
                <a:lnTo>
                  <a:pt x="160715" y="90226"/>
                </a:lnTo>
                <a:lnTo>
                  <a:pt x="167293" y="88346"/>
                </a:lnTo>
                <a:lnTo>
                  <a:pt x="171053" y="93985"/>
                </a:lnTo>
                <a:lnTo>
                  <a:pt x="166980" y="71428"/>
                </a:lnTo>
                <a:lnTo>
                  <a:pt x="163847" y="65163"/>
                </a:lnTo>
                <a:lnTo>
                  <a:pt x="163534" y="58584"/>
                </a:lnTo>
                <a:lnTo>
                  <a:pt x="166354" y="50752"/>
                </a:lnTo>
                <a:lnTo>
                  <a:pt x="166040" y="44173"/>
                </a:lnTo>
                <a:lnTo>
                  <a:pt x="156642" y="42607"/>
                </a:lnTo>
                <a:lnTo>
                  <a:pt x="156642" y="39160"/>
                </a:lnTo>
                <a:lnTo>
                  <a:pt x="162594" y="33834"/>
                </a:lnTo>
                <a:lnTo>
                  <a:pt x="165414" y="26942"/>
                </a:lnTo>
                <a:lnTo>
                  <a:pt x="169486" y="29449"/>
                </a:lnTo>
                <a:lnTo>
                  <a:pt x="171053" y="26942"/>
                </a:lnTo>
                <a:lnTo>
                  <a:pt x="173873" y="26942"/>
                </a:lnTo>
                <a:lnTo>
                  <a:pt x="177632" y="31015"/>
                </a:lnTo>
                <a:lnTo>
                  <a:pt x="182644" y="34774"/>
                </a:lnTo>
                <a:lnTo>
                  <a:pt x="188910" y="37907"/>
                </a:lnTo>
                <a:lnTo>
                  <a:pt x="195802" y="39160"/>
                </a:lnTo>
                <a:lnTo>
                  <a:pt x="196429" y="36967"/>
                </a:lnTo>
                <a:lnTo>
                  <a:pt x="198935" y="32895"/>
                </a:lnTo>
                <a:lnTo>
                  <a:pt x="201755" y="30075"/>
                </a:lnTo>
                <a:lnTo>
                  <a:pt x="204261" y="33521"/>
                </a:lnTo>
                <a:lnTo>
                  <a:pt x="209274" y="39160"/>
                </a:lnTo>
                <a:lnTo>
                  <a:pt x="204261" y="43233"/>
                </a:lnTo>
                <a:lnTo>
                  <a:pt x="199562" y="46053"/>
                </a:lnTo>
                <a:lnTo>
                  <a:pt x="196116" y="49185"/>
                </a:lnTo>
                <a:lnTo>
                  <a:pt x="194549" y="54511"/>
                </a:lnTo>
                <a:lnTo>
                  <a:pt x="190790" y="51379"/>
                </a:lnTo>
                <a:lnTo>
                  <a:pt x="179825" y="53571"/>
                </a:lnTo>
                <a:lnTo>
                  <a:pt x="173873" y="51379"/>
                </a:lnTo>
                <a:lnTo>
                  <a:pt x="171053" y="67356"/>
                </a:lnTo>
                <a:lnTo>
                  <a:pt x="173873" y="84900"/>
                </a:lnTo>
                <a:lnTo>
                  <a:pt x="179825" y="100564"/>
                </a:lnTo>
                <a:lnTo>
                  <a:pt x="181078" y="103070"/>
                </a:lnTo>
                <a:lnTo>
                  <a:pt x="142544" y="99624"/>
                </a:lnTo>
                <a:lnTo>
                  <a:pt x="139098" y="99938"/>
                </a:lnTo>
                <a:lnTo>
                  <a:pt x="104010" y="109023"/>
                </a:lnTo>
                <a:lnTo>
                  <a:pt x="95552" y="109649"/>
                </a:lnTo>
                <a:lnTo>
                  <a:pt x="84587" y="108396"/>
                </a:lnTo>
                <a:lnTo>
                  <a:pt x="75501" y="104950"/>
                </a:lnTo>
                <a:lnTo>
                  <a:pt x="67669" y="97431"/>
                </a:lnTo>
                <a:lnTo>
                  <a:pt x="65790" y="91479"/>
                </a:lnTo>
                <a:lnTo>
                  <a:pt x="66103" y="81767"/>
                </a:lnTo>
                <a:lnTo>
                  <a:pt x="64850" y="74875"/>
                </a:lnTo>
                <a:lnTo>
                  <a:pt x="63910" y="60777"/>
                </a:lnTo>
                <a:lnTo>
                  <a:pt x="61404" y="58897"/>
                </a:lnTo>
                <a:lnTo>
                  <a:pt x="56078" y="58897"/>
                </a:lnTo>
                <a:lnTo>
                  <a:pt x="32895" y="63596"/>
                </a:lnTo>
                <a:lnTo>
                  <a:pt x="0" y="60150"/>
                </a:lnTo>
                <a:lnTo>
                  <a:pt x="12531" y="48872"/>
                </a:lnTo>
                <a:lnTo>
                  <a:pt x="27256" y="19423"/>
                </a:lnTo>
                <a:lnTo>
                  <a:pt x="33835" y="9085"/>
                </a:lnTo>
                <a:lnTo>
                  <a:pt x="41040" y="3133"/>
                </a:lnTo>
                <a:lnTo>
                  <a:pt x="49499" y="1253"/>
                </a:lnTo>
                <a:lnTo>
                  <a:pt x="70489" y="0"/>
                </a:lnTo>
                <a:lnTo>
                  <a:pt x="78948" y="940"/>
                </a:lnTo>
                <a:lnTo>
                  <a:pt x="96805" y="6892"/>
                </a:lnTo>
                <a:lnTo>
                  <a:pt x="117481" y="9712"/>
                </a:lnTo>
                <a:lnTo>
                  <a:pt x="145990" y="5012"/>
                </a:lnTo>
                <a:close/>
              </a:path>
            </a:pathLst>
          </a:custGeom>
          <a:solidFill>
            <a:srgbClr val="DC1C9C"/>
          </a:solidFill>
          <a:ln w="12700" cap="rnd">
            <a:solidFill>
              <a:schemeClr val="bg1"/>
            </a:solidFill>
            <a:prstDash val="solid"/>
            <a:round/>
          </a:ln>
        </p:spPr>
        <p:txBody>
          <a:bodyPr rtlCol="0" anchor="ctr"/>
          <a:lstStyle/>
          <a:p>
            <a:endParaRPr lang="vi-VN"/>
          </a:p>
        </p:txBody>
      </p:sp>
      <p:sp>
        <p:nvSpPr>
          <p:cNvPr id="52" name="Freeform: Shape 51">
            <a:extLst>
              <a:ext uri="{FF2B5EF4-FFF2-40B4-BE49-F238E27FC236}">
                <a16:creationId xmlns:a16="http://schemas.microsoft.com/office/drawing/2014/main" id="{0D970CB1-1F0D-2DAE-0324-227BFB7AC313}"/>
              </a:ext>
            </a:extLst>
          </p:cNvPr>
          <p:cNvSpPr/>
          <p:nvPr/>
        </p:nvSpPr>
        <p:spPr>
          <a:xfrm>
            <a:off x="2508715" y="5828208"/>
            <a:ext cx="253133" cy="207080"/>
          </a:xfrm>
          <a:custGeom>
            <a:avLst/>
            <a:gdLst>
              <a:gd name="connsiteX0" fmla="*/ 89912 w 253133"/>
              <a:gd name="connsiteY0" fmla="*/ 157269 h 207080"/>
              <a:gd name="connsiteX1" fmla="*/ 93359 w 253133"/>
              <a:gd name="connsiteY1" fmla="*/ 162908 h 207080"/>
              <a:gd name="connsiteX2" fmla="*/ 87406 w 253133"/>
              <a:gd name="connsiteY2" fmla="*/ 159462 h 207080"/>
              <a:gd name="connsiteX3" fmla="*/ 84587 w 253133"/>
              <a:gd name="connsiteY3" fmla="*/ 159462 h 207080"/>
              <a:gd name="connsiteX4" fmla="*/ 83334 w 253133"/>
              <a:gd name="connsiteY4" fmla="*/ 165101 h 207080"/>
              <a:gd name="connsiteX5" fmla="*/ 77381 w 253133"/>
              <a:gd name="connsiteY5" fmla="*/ 169173 h 207080"/>
              <a:gd name="connsiteX6" fmla="*/ 74248 w 253133"/>
              <a:gd name="connsiteY6" fmla="*/ 177632 h 207080"/>
              <a:gd name="connsiteX7" fmla="*/ 70176 w 253133"/>
              <a:gd name="connsiteY7" fmla="*/ 180138 h 207080"/>
              <a:gd name="connsiteX8" fmla="*/ 61404 w 253133"/>
              <a:gd name="connsiteY8" fmla="*/ 183271 h 207080"/>
              <a:gd name="connsiteX9" fmla="*/ 55451 w 253133"/>
              <a:gd name="connsiteY9" fmla="*/ 188597 h 207080"/>
              <a:gd name="connsiteX10" fmla="*/ 46366 w 253133"/>
              <a:gd name="connsiteY10" fmla="*/ 201755 h 207080"/>
              <a:gd name="connsiteX11" fmla="*/ 40727 w 253133"/>
              <a:gd name="connsiteY11" fmla="*/ 207081 h 207080"/>
              <a:gd name="connsiteX12" fmla="*/ 35088 w 253133"/>
              <a:gd name="connsiteY12" fmla="*/ 185777 h 207080"/>
              <a:gd name="connsiteX13" fmla="*/ 37281 w 253133"/>
              <a:gd name="connsiteY13" fmla="*/ 177632 h 207080"/>
              <a:gd name="connsiteX14" fmla="*/ 54511 w 253133"/>
              <a:gd name="connsiteY14" fmla="*/ 173246 h 207080"/>
              <a:gd name="connsiteX15" fmla="*/ 67356 w 253133"/>
              <a:gd name="connsiteY15" fmla="*/ 166667 h 207080"/>
              <a:gd name="connsiteX16" fmla="*/ 69862 w 253133"/>
              <a:gd name="connsiteY16" fmla="*/ 164161 h 207080"/>
              <a:gd name="connsiteX17" fmla="*/ 70176 w 253133"/>
              <a:gd name="connsiteY17" fmla="*/ 159775 h 207080"/>
              <a:gd name="connsiteX18" fmla="*/ 71429 w 253133"/>
              <a:gd name="connsiteY18" fmla="*/ 154136 h 207080"/>
              <a:gd name="connsiteX19" fmla="*/ 73308 w 253133"/>
              <a:gd name="connsiteY19" fmla="*/ 149123 h 207080"/>
              <a:gd name="connsiteX20" fmla="*/ 76755 w 253133"/>
              <a:gd name="connsiteY20" fmla="*/ 145990 h 207080"/>
              <a:gd name="connsiteX21" fmla="*/ 89912 w 253133"/>
              <a:gd name="connsiteY21" fmla="*/ 157269 h 207080"/>
              <a:gd name="connsiteX22" fmla="*/ 2820 w 253133"/>
              <a:gd name="connsiteY22" fmla="*/ 76441 h 207080"/>
              <a:gd name="connsiteX23" fmla="*/ 4699 w 253133"/>
              <a:gd name="connsiteY23" fmla="*/ 76755 h 207080"/>
              <a:gd name="connsiteX24" fmla="*/ 4699 w 253133"/>
              <a:gd name="connsiteY24" fmla="*/ 79887 h 207080"/>
              <a:gd name="connsiteX25" fmla="*/ 10025 w 253133"/>
              <a:gd name="connsiteY25" fmla="*/ 82394 h 207080"/>
              <a:gd name="connsiteX26" fmla="*/ 14411 w 253133"/>
              <a:gd name="connsiteY26" fmla="*/ 85527 h 207080"/>
              <a:gd name="connsiteX27" fmla="*/ 13158 w 253133"/>
              <a:gd name="connsiteY27" fmla="*/ 92732 h 207080"/>
              <a:gd name="connsiteX28" fmla="*/ 8459 w 253133"/>
              <a:gd name="connsiteY28" fmla="*/ 103384 h 207080"/>
              <a:gd name="connsiteX29" fmla="*/ 9712 w 253133"/>
              <a:gd name="connsiteY29" fmla="*/ 106517 h 207080"/>
              <a:gd name="connsiteX30" fmla="*/ 15038 w 253133"/>
              <a:gd name="connsiteY30" fmla="*/ 111529 h 207080"/>
              <a:gd name="connsiteX31" fmla="*/ 14411 w 253133"/>
              <a:gd name="connsiteY31" fmla="*/ 115289 h 207080"/>
              <a:gd name="connsiteX32" fmla="*/ 11592 w 253133"/>
              <a:gd name="connsiteY32" fmla="*/ 115915 h 207080"/>
              <a:gd name="connsiteX33" fmla="*/ 7832 w 253133"/>
              <a:gd name="connsiteY33" fmla="*/ 113722 h 207080"/>
              <a:gd name="connsiteX34" fmla="*/ 2820 w 253133"/>
              <a:gd name="connsiteY34" fmla="*/ 109336 h 207080"/>
              <a:gd name="connsiteX35" fmla="*/ 5952 w 253133"/>
              <a:gd name="connsiteY35" fmla="*/ 106517 h 207080"/>
              <a:gd name="connsiteX36" fmla="*/ 0 w 253133"/>
              <a:gd name="connsiteY36" fmla="*/ 100251 h 207080"/>
              <a:gd name="connsiteX37" fmla="*/ 0 w 253133"/>
              <a:gd name="connsiteY37" fmla="*/ 97431 h 207080"/>
              <a:gd name="connsiteX38" fmla="*/ 2193 w 253133"/>
              <a:gd name="connsiteY38" fmla="*/ 93672 h 207080"/>
              <a:gd name="connsiteX39" fmla="*/ 2820 w 253133"/>
              <a:gd name="connsiteY39" fmla="*/ 88659 h 207080"/>
              <a:gd name="connsiteX40" fmla="*/ 2820 w 253133"/>
              <a:gd name="connsiteY40" fmla="*/ 76441 h 207080"/>
              <a:gd name="connsiteX41" fmla="*/ 223371 w 253133"/>
              <a:gd name="connsiteY41" fmla="*/ 19737 h 207080"/>
              <a:gd name="connsiteX42" fmla="*/ 250000 w 253133"/>
              <a:gd name="connsiteY42" fmla="*/ 81141 h 207080"/>
              <a:gd name="connsiteX43" fmla="*/ 253133 w 253133"/>
              <a:gd name="connsiteY43" fmla="*/ 98684 h 207080"/>
              <a:gd name="connsiteX44" fmla="*/ 246241 w 253133"/>
              <a:gd name="connsiteY44" fmla="*/ 103697 h 207080"/>
              <a:gd name="connsiteX45" fmla="*/ 234963 w 253133"/>
              <a:gd name="connsiteY45" fmla="*/ 114975 h 207080"/>
              <a:gd name="connsiteX46" fmla="*/ 232770 w 253133"/>
              <a:gd name="connsiteY46" fmla="*/ 119675 h 207080"/>
              <a:gd name="connsiteX47" fmla="*/ 229324 w 253133"/>
              <a:gd name="connsiteY47" fmla="*/ 125000 h 207080"/>
              <a:gd name="connsiteX48" fmla="*/ 221178 w 253133"/>
              <a:gd name="connsiteY48" fmla="*/ 130013 h 207080"/>
              <a:gd name="connsiteX49" fmla="*/ 193923 w 253133"/>
              <a:gd name="connsiteY49" fmla="*/ 142231 h 207080"/>
              <a:gd name="connsiteX50" fmla="*/ 186404 w 253133"/>
              <a:gd name="connsiteY50" fmla="*/ 144424 h 207080"/>
              <a:gd name="connsiteX51" fmla="*/ 167294 w 253133"/>
              <a:gd name="connsiteY51" fmla="*/ 146617 h 207080"/>
              <a:gd name="connsiteX52" fmla="*/ 150376 w 253133"/>
              <a:gd name="connsiteY52" fmla="*/ 151943 h 207080"/>
              <a:gd name="connsiteX53" fmla="*/ 145677 w 253133"/>
              <a:gd name="connsiteY53" fmla="*/ 150689 h 207080"/>
              <a:gd name="connsiteX54" fmla="*/ 142231 w 253133"/>
              <a:gd name="connsiteY54" fmla="*/ 155389 h 207080"/>
              <a:gd name="connsiteX55" fmla="*/ 129700 w 253133"/>
              <a:gd name="connsiteY55" fmla="*/ 166980 h 207080"/>
              <a:gd name="connsiteX56" fmla="*/ 119361 w 253133"/>
              <a:gd name="connsiteY56" fmla="*/ 183271 h 207080"/>
              <a:gd name="connsiteX57" fmla="*/ 111842 w 253133"/>
              <a:gd name="connsiteY57" fmla="*/ 182958 h 207080"/>
              <a:gd name="connsiteX58" fmla="*/ 95552 w 253133"/>
              <a:gd name="connsiteY58" fmla="*/ 173246 h 207080"/>
              <a:gd name="connsiteX59" fmla="*/ 84587 w 253133"/>
              <a:gd name="connsiteY59" fmla="*/ 171680 h 207080"/>
              <a:gd name="connsiteX60" fmla="*/ 86466 w 253133"/>
              <a:gd name="connsiteY60" fmla="*/ 167920 h 207080"/>
              <a:gd name="connsiteX61" fmla="*/ 93672 w 253133"/>
              <a:gd name="connsiteY61" fmla="*/ 165414 h 207080"/>
              <a:gd name="connsiteX62" fmla="*/ 96178 w 253133"/>
              <a:gd name="connsiteY62" fmla="*/ 162908 h 207080"/>
              <a:gd name="connsiteX63" fmla="*/ 95865 w 253133"/>
              <a:gd name="connsiteY63" fmla="*/ 158835 h 207080"/>
              <a:gd name="connsiteX64" fmla="*/ 93672 w 253133"/>
              <a:gd name="connsiteY64" fmla="*/ 155075 h 207080"/>
              <a:gd name="connsiteX65" fmla="*/ 90852 w 253133"/>
              <a:gd name="connsiteY65" fmla="*/ 151943 h 207080"/>
              <a:gd name="connsiteX66" fmla="*/ 86780 w 253133"/>
              <a:gd name="connsiteY66" fmla="*/ 149123 h 207080"/>
              <a:gd name="connsiteX67" fmla="*/ 78321 w 253133"/>
              <a:gd name="connsiteY67" fmla="*/ 140351 h 207080"/>
              <a:gd name="connsiteX68" fmla="*/ 72055 w 253133"/>
              <a:gd name="connsiteY68" fmla="*/ 140665 h 207080"/>
              <a:gd name="connsiteX69" fmla="*/ 67043 w 253133"/>
              <a:gd name="connsiteY69" fmla="*/ 140038 h 207080"/>
              <a:gd name="connsiteX70" fmla="*/ 63910 w 253133"/>
              <a:gd name="connsiteY70" fmla="*/ 138785 h 207080"/>
              <a:gd name="connsiteX71" fmla="*/ 63910 w 253133"/>
              <a:gd name="connsiteY71" fmla="*/ 145051 h 207080"/>
              <a:gd name="connsiteX72" fmla="*/ 61404 w 253133"/>
              <a:gd name="connsiteY72" fmla="*/ 145051 h 207080"/>
              <a:gd name="connsiteX73" fmla="*/ 55764 w 253133"/>
              <a:gd name="connsiteY73" fmla="*/ 139098 h 207080"/>
              <a:gd name="connsiteX74" fmla="*/ 47306 w 253133"/>
              <a:gd name="connsiteY74" fmla="*/ 135025 h 207080"/>
              <a:gd name="connsiteX75" fmla="*/ 38534 w 253133"/>
              <a:gd name="connsiteY75" fmla="*/ 134399 h 207080"/>
              <a:gd name="connsiteX76" fmla="*/ 31642 w 253133"/>
              <a:gd name="connsiteY76" fmla="*/ 138785 h 207080"/>
              <a:gd name="connsiteX77" fmla="*/ 29135 w 253133"/>
              <a:gd name="connsiteY77" fmla="*/ 138785 h 207080"/>
              <a:gd name="connsiteX78" fmla="*/ 30389 w 253133"/>
              <a:gd name="connsiteY78" fmla="*/ 132832 h 207080"/>
              <a:gd name="connsiteX79" fmla="*/ 29135 w 253133"/>
              <a:gd name="connsiteY79" fmla="*/ 127193 h 207080"/>
              <a:gd name="connsiteX80" fmla="*/ 25063 w 253133"/>
              <a:gd name="connsiteY80" fmla="*/ 135652 h 207080"/>
              <a:gd name="connsiteX81" fmla="*/ 21930 w 253133"/>
              <a:gd name="connsiteY81" fmla="*/ 139411 h 207080"/>
              <a:gd name="connsiteX82" fmla="*/ 17231 w 253133"/>
              <a:gd name="connsiteY82" fmla="*/ 141918 h 207080"/>
              <a:gd name="connsiteX83" fmla="*/ 14724 w 253133"/>
              <a:gd name="connsiteY83" fmla="*/ 133459 h 207080"/>
              <a:gd name="connsiteX84" fmla="*/ 14411 w 253133"/>
              <a:gd name="connsiteY84" fmla="*/ 130013 h 207080"/>
              <a:gd name="connsiteX85" fmla="*/ 12218 w 253133"/>
              <a:gd name="connsiteY85" fmla="*/ 125627 h 207080"/>
              <a:gd name="connsiteX86" fmla="*/ 14411 w 253133"/>
              <a:gd name="connsiteY86" fmla="*/ 124060 h 207080"/>
              <a:gd name="connsiteX87" fmla="*/ 17544 w 253133"/>
              <a:gd name="connsiteY87" fmla="*/ 119361 h 207080"/>
              <a:gd name="connsiteX88" fmla="*/ 18170 w 253133"/>
              <a:gd name="connsiteY88" fmla="*/ 114975 h 207080"/>
              <a:gd name="connsiteX89" fmla="*/ 17231 w 253133"/>
              <a:gd name="connsiteY89" fmla="*/ 84273 h 207080"/>
              <a:gd name="connsiteX90" fmla="*/ 15978 w 253133"/>
              <a:gd name="connsiteY90" fmla="*/ 81454 h 207080"/>
              <a:gd name="connsiteX91" fmla="*/ 10338 w 253133"/>
              <a:gd name="connsiteY91" fmla="*/ 75501 h 207080"/>
              <a:gd name="connsiteX92" fmla="*/ 10025 w 253133"/>
              <a:gd name="connsiteY92" fmla="*/ 72055 h 207080"/>
              <a:gd name="connsiteX93" fmla="*/ 14411 w 253133"/>
              <a:gd name="connsiteY93" fmla="*/ 73935 h 207080"/>
              <a:gd name="connsiteX94" fmla="*/ 14411 w 253133"/>
              <a:gd name="connsiteY94" fmla="*/ 72055 h 207080"/>
              <a:gd name="connsiteX95" fmla="*/ 20990 w 253133"/>
              <a:gd name="connsiteY95" fmla="*/ 71429 h 207080"/>
              <a:gd name="connsiteX96" fmla="*/ 53258 w 253133"/>
              <a:gd name="connsiteY96" fmla="*/ 59211 h 207080"/>
              <a:gd name="connsiteX97" fmla="*/ 60464 w 253133"/>
              <a:gd name="connsiteY97" fmla="*/ 54825 h 207080"/>
              <a:gd name="connsiteX98" fmla="*/ 64537 w 253133"/>
              <a:gd name="connsiteY98" fmla="*/ 50125 h 207080"/>
              <a:gd name="connsiteX99" fmla="*/ 65790 w 253133"/>
              <a:gd name="connsiteY99" fmla="*/ 41667 h 207080"/>
              <a:gd name="connsiteX100" fmla="*/ 65790 w 253133"/>
              <a:gd name="connsiteY100" fmla="*/ 34774 h 207080"/>
              <a:gd name="connsiteX101" fmla="*/ 67983 w 253133"/>
              <a:gd name="connsiteY101" fmla="*/ 32268 h 207080"/>
              <a:gd name="connsiteX102" fmla="*/ 106203 w 253133"/>
              <a:gd name="connsiteY102" fmla="*/ 14098 h 207080"/>
              <a:gd name="connsiteX103" fmla="*/ 111842 w 253133"/>
              <a:gd name="connsiteY103" fmla="*/ 12218 h 207080"/>
              <a:gd name="connsiteX104" fmla="*/ 116855 w 253133"/>
              <a:gd name="connsiteY104" fmla="*/ 11905 h 207080"/>
              <a:gd name="connsiteX105" fmla="*/ 123120 w 253133"/>
              <a:gd name="connsiteY105" fmla="*/ 14411 h 207080"/>
              <a:gd name="connsiteX106" fmla="*/ 126567 w 253133"/>
              <a:gd name="connsiteY106" fmla="*/ 18484 h 207080"/>
              <a:gd name="connsiteX107" fmla="*/ 127820 w 253133"/>
              <a:gd name="connsiteY107" fmla="*/ 23809 h 207080"/>
              <a:gd name="connsiteX108" fmla="*/ 126880 w 253133"/>
              <a:gd name="connsiteY108" fmla="*/ 29449 h 207080"/>
              <a:gd name="connsiteX109" fmla="*/ 126567 w 253133"/>
              <a:gd name="connsiteY109" fmla="*/ 35401 h 207080"/>
              <a:gd name="connsiteX110" fmla="*/ 127820 w 253133"/>
              <a:gd name="connsiteY110" fmla="*/ 40727 h 207080"/>
              <a:gd name="connsiteX111" fmla="*/ 131266 w 253133"/>
              <a:gd name="connsiteY111" fmla="*/ 45739 h 207080"/>
              <a:gd name="connsiteX112" fmla="*/ 136592 w 253133"/>
              <a:gd name="connsiteY112" fmla="*/ 49499 h 207080"/>
              <a:gd name="connsiteX113" fmla="*/ 142544 w 253133"/>
              <a:gd name="connsiteY113" fmla="*/ 51692 h 207080"/>
              <a:gd name="connsiteX114" fmla="*/ 149123 w 253133"/>
              <a:gd name="connsiteY114" fmla="*/ 51065 h 207080"/>
              <a:gd name="connsiteX115" fmla="*/ 156015 w 253133"/>
              <a:gd name="connsiteY115" fmla="*/ 47933 h 207080"/>
              <a:gd name="connsiteX116" fmla="*/ 183584 w 253133"/>
              <a:gd name="connsiteY116" fmla="*/ 13471 h 207080"/>
              <a:gd name="connsiteX117" fmla="*/ 193296 w 253133"/>
              <a:gd name="connsiteY117" fmla="*/ 3760 h 207080"/>
              <a:gd name="connsiteX118" fmla="*/ 198309 w 253133"/>
              <a:gd name="connsiteY118" fmla="*/ 0 h 207080"/>
              <a:gd name="connsiteX119" fmla="*/ 204574 w 253133"/>
              <a:gd name="connsiteY119" fmla="*/ 313 h 207080"/>
              <a:gd name="connsiteX120" fmla="*/ 208960 w 253133"/>
              <a:gd name="connsiteY120" fmla="*/ 1566 h 207080"/>
              <a:gd name="connsiteX121" fmla="*/ 223371 w 253133"/>
              <a:gd name="connsiteY121" fmla="*/ 19737 h 2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53133" h="207080">
                <a:moveTo>
                  <a:pt x="89912" y="157269"/>
                </a:moveTo>
                <a:lnTo>
                  <a:pt x="93359" y="162908"/>
                </a:lnTo>
                <a:lnTo>
                  <a:pt x="87406" y="159462"/>
                </a:lnTo>
                <a:lnTo>
                  <a:pt x="84587" y="159462"/>
                </a:lnTo>
                <a:lnTo>
                  <a:pt x="83334" y="165101"/>
                </a:lnTo>
                <a:lnTo>
                  <a:pt x="77381" y="169173"/>
                </a:lnTo>
                <a:lnTo>
                  <a:pt x="74248" y="177632"/>
                </a:lnTo>
                <a:lnTo>
                  <a:pt x="70176" y="180138"/>
                </a:lnTo>
                <a:lnTo>
                  <a:pt x="61404" y="183271"/>
                </a:lnTo>
                <a:lnTo>
                  <a:pt x="55451" y="188597"/>
                </a:lnTo>
                <a:lnTo>
                  <a:pt x="46366" y="201755"/>
                </a:lnTo>
                <a:lnTo>
                  <a:pt x="40727" y="207081"/>
                </a:lnTo>
                <a:lnTo>
                  <a:pt x="35088" y="185777"/>
                </a:lnTo>
                <a:lnTo>
                  <a:pt x="37281" y="177632"/>
                </a:lnTo>
                <a:lnTo>
                  <a:pt x="54511" y="173246"/>
                </a:lnTo>
                <a:lnTo>
                  <a:pt x="67356" y="166667"/>
                </a:lnTo>
                <a:lnTo>
                  <a:pt x="69862" y="164161"/>
                </a:lnTo>
                <a:lnTo>
                  <a:pt x="70176" y="159775"/>
                </a:lnTo>
                <a:lnTo>
                  <a:pt x="71429" y="154136"/>
                </a:lnTo>
                <a:lnTo>
                  <a:pt x="73308" y="149123"/>
                </a:lnTo>
                <a:lnTo>
                  <a:pt x="76755" y="145990"/>
                </a:lnTo>
                <a:lnTo>
                  <a:pt x="89912" y="157269"/>
                </a:lnTo>
                <a:close/>
                <a:moveTo>
                  <a:pt x="2820" y="76441"/>
                </a:moveTo>
                <a:lnTo>
                  <a:pt x="4699" y="76755"/>
                </a:lnTo>
                <a:lnTo>
                  <a:pt x="4699" y="79887"/>
                </a:lnTo>
                <a:lnTo>
                  <a:pt x="10025" y="82394"/>
                </a:lnTo>
                <a:lnTo>
                  <a:pt x="14411" y="85527"/>
                </a:lnTo>
                <a:lnTo>
                  <a:pt x="13158" y="92732"/>
                </a:lnTo>
                <a:lnTo>
                  <a:pt x="8459" y="103384"/>
                </a:lnTo>
                <a:lnTo>
                  <a:pt x="9712" y="106517"/>
                </a:lnTo>
                <a:lnTo>
                  <a:pt x="15038" y="111529"/>
                </a:lnTo>
                <a:lnTo>
                  <a:pt x="14411" y="115289"/>
                </a:lnTo>
                <a:lnTo>
                  <a:pt x="11592" y="115915"/>
                </a:lnTo>
                <a:lnTo>
                  <a:pt x="7832" y="113722"/>
                </a:lnTo>
                <a:lnTo>
                  <a:pt x="2820" y="109336"/>
                </a:lnTo>
                <a:lnTo>
                  <a:pt x="5952" y="106517"/>
                </a:lnTo>
                <a:lnTo>
                  <a:pt x="0" y="100251"/>
                </a:lnTo>
                <a:lnTo>
                  <a:pt x="0" y="97431"/>
                </a:lnTo>
                <a:lnTo>
                  <a:pt x="2193" y="93672"/>
                </a:lnTo>
                <a:lnTo>
                  <a:pt x="2820" y="88659"/>
                </a:lnTo>
                <a:lnTo>
                  <a:pt x="2820" y="76441"/>
                </a:lnTo>
                <a:close/>
                <a:moveTo>
                  <a:pt x="223371" y="19737"/>
                </a:moveTo>
                <a:lnTo>
                  <a:pt x="250000" y="81141"/>
                </a:lnTo>
                <a:lnTo>
                  <a:pt x="253133" y="98684"/>
                </a:lnTo>
                <a:lnTo>
                  <a:pt x="246241" y="103697"/>
                </a:lnTo>
                <a:lnTo>
                  <a:pt x="234963" y="114975"/>
                </a:lnTo>
                <a:lnTo>
                  <a:pt x="232770" y="119675"/>
                </a:lnTo>
                <a:lnTo>
                  <a:pt x="229324" y="125000"/>
                </a:lnTo>
                <a:lnTo>
                  <a:pt x="221178" y="130013"/>
                </a:lnTo>
                <a:lnTo>
                  <a:pt x="193923" y="142231"/>
                </a:lnTo>
                <a:lnTo>
                  <a:pt x="186404" y="144424"/>
                </a:lnTo>
                <a:lnTo>
                  <a:pt x="167294" y="146617"/>
                </a:lnTo>
                <a:lnTo>
                  <a:pt x="150376" y="151943"/>
                </a:lnTo>
                <a:lnTo>
                  <a:pt x="145677" y="150689"/>
                </a:lnTo>
                <a:lnTo>
                  <a:pt x="142231" y="155389"/>
                </a:lnTo>
                <a:lnTo>
                  <a:pt x="129700" y="166980"/>
                </a:lnTo>
                <a:lnTo>
                  <a:pt x="119361" y="183271"/>
                </a:lnTo>
                <a:lnTo>
                  <a:pt x="111842" y="182958"/>
                </a:lnTo>
                <a:lnTo>
                  <a:pt x="95552" y="173246"/>
                </a:lnTo>
                <a:lnTo>
                  <a:pt x="84587" y="171680"/>
                </a:lnTo>
                <a:lnTo>
                  <a:pt x="86466" y="167920"/>
                </a:lnTo>
                <a:lnTo>
                  <a:pt x="93672" y="165414"/>
                </a:lnTo>
                <a:lnTo>
                  <a:pt x="96178" y="162908"/>
                </a:lnTo>
                <a:lnTo>
                  <a:pt x="95865" y="158835"/>
                </a:lnTo>
                <a:lnTo>
                  <a:pt x="93672" y="155075"/>
                </a:lnTo>
                <a:lnTo>
                  <a:pt x="90852" y="151943"/>
                </a:lnTo>
                <a:lnTo>
                  <a:pt x="86780" y="149123"/>
                </a:lnTo>
                <a:lnTo>
                  <a:pt x="78321" y="140351"/>
                </a:lnTo>
                <a:lnTo>
                  <a:pt x="72055" y="140665"/>
                </a:lnTo>
                <a:lnTo>
                  <a:pt x="67043" y="140038"/>
                </a:lnTo>
                <a:lnTo>
                  <a:pt x="63910" y="138785"/>
                </a:lnTo>
                <a:lnTo>
                  <a:pt x="63910" y="145051"/>
                </a:lnTo>
                <a:lnTo>
                  <a:pt x="61404" y="145051"/>
                </a:lnTo>
                <a:lnTo>
                  <a:pt x="55764" y="139098"/>
                </a:lnTo>
                <a:lnTo>
                  <a:pt x="47306" y="135025"/>
                </a:lnTo>
                <a:lnTo>
                  <a:pt x="38534" y="134399"/>
                </a:lnTo>
                <a:lnTo>
                  <a:pt x="31642" y="138785"/>
                </a:lnTo>
                <a:lnTo>
                  <a:pt x="29135" y="138785"/>
                </a:lnTo>
                <a:lnTo>
                  <a:pt x="30389" y="132832"/>
                </a:lnTo>
                <a:lnTo>
                  <a:pt x="29135" y="127193"/>
                </a:lnTo>
                <a:lnTo>
                  <a:pt x="25063" y="135652"/>
                </a:lnTo>
                <a:lnTo>
                  <a:pt x="21930" y="139411"/>
                </a:lnTo>
                <a:lnTo>
                  <a:pt x="17231" y="141918"/>
                </a:lnTo>
                <a:lnTo>
                  <a:pt x="14724" y="133459"/>
                </a:lnTo>
                <a:lnTo>
                  <a:pt x="14411" y="130013"/>
                </a:lnTo>
                <a:lnTo>
                  <a:pt x="12218" y="125627"/>
                </a:lnTo>
                <a:lnTo>
                  <a:pt x="14411" y="124060"/>
                </a:lnTo>
                <a:lnTo>
                  <a:pt x="17544" y="119361"/>
                </a:lnTo>
                <a:lnTo>
                  <a:pt x="18170" y="114975"/>
                </a:lnTo>
                <a:lnTo>
                  <a:pt x="17231" y="84273"/>
                </a:lnTo>
                <a:lnTo>
                  <a:pt x="15978" y="81454"/>
                </a:lnTo>
                <a:lnTo>
                  <a:pt x="10338" y="75501"/>
                </a:lnTo>
                <a:lnTo>
                  <a:pt x="10025" y="72055"/>
                </a:lnTo>
                <a:lnTo>
                  <a:pt x="14411" y="73935"/>
                </a:lnTo>
                <a:lnTo>
                  <a:pt x="14411" y="72055"/>
                </a:lnTo>
                <a:lnTo>
                  <a:pt x="20990" y="71429"/>
                </a:lnTo>
                <a:lnTo>
                  <a:pt x="53258" y="59211"/>
                </a:lnTo>
                <a:lnTo>
                  <a:pt x="60464" y="54825"/>
                </a:lnTo>
                <a:lnTo>
                  <a:pt x="64537" y="50125"/>
                </a:lnTo>
                <a:lnTo>
                  <a:pt x="65790" y="41667"/>
                </a:lnTo>
                <a:lnTo>
                  <a:pt x="65790" y="34774"/>
                </a:lnTo>
                <a:lnTo>
                  <a:pt x="67983" y="32268"/>
                </a:lnTo>
                <a:lnTo>
                  <a:pt x="106203" y="14098"/>
                </a:lnTo>
                <a:lnTo>
                  <a:pt x="111842" y="12218"/>
                </a:lnTo>
                <a:lnTo>
                  <a:pt x="116855" y="11905"/>
                </a:lnTo>
                <a:lnTo>
                  <a:pt x="123120" y="14411"/>
                </a:lnTo>
                <a:lnTo>
                  <a:pt x="126567" y="18484"/>
                </a:lnTo>
                <a:lnTo>
                  <a:pt x="127820" y="23809"/>
                </a:lnTo>
                <a:lnTo>
                  <a:pt x="126880" y="29449"/>
                </a:lnTo>
                <a:lnTo>
                  <a:pt x="126567" y="35401"/>
                </a:lnTo>
                <a:lnTo>
                  <a:pt x="127820" y="40727"/>
                </a:lnTo>
                <a:lnTo>
                  <a:pt x="131266" y="45739"/>
                </a:lnTo>
                <a:lnTo>
                  <a:pt x="136592" y="49499"/>
                </a:lnTo>
                <a:lnTo>
                  <a:pt x="142544" y="51692"/>
                </a:lnTo>
                <a:lnTo>
                  <a:pt x="149123" y="51065"/>
                </a:lnTo>
                <a:lnTo>
                  <a:pt x="156015" y="47933"/>
                </a:lnTo>
                <a:lnTo>
                  <a:pt x="183584" y="13471"/>
                </a:lnTo>
                <a:lnTo>
                  <a:pt x="193296" y="3760"/>
                </a:lnTo>
                <a:lnTo>
                  <a:pt x="198309" y="0"/>
                </a:lnTo>
                <a:lnTo>
                  <a:pt x="204574" y="313"/>
                </a:lnTo>
                <a:lnTo>
                  <a:pt x="208960" y="1566"/>
                </a:lnTo>
                <a:lnTo>
                  <a:pt x="223371" y="19737"/>
                </a:lnTo>
                <a:close/>
              </a:path>
            </a:pathLst>
          </a:custGeom>
          <a:solidFill>
            <a:srgbClr val="F06B08"/>
          </a:solidFill>
          <a:ln w="12700" cap="rnd">
            <a:solidFill>
              <a:schemeClr val="bg1"/>
            </a:solidFill>
            <a:prstDash val="solid"/>
            <a:round/>
          </a:ln>
        </p:spPr>
        <p:txBody>
          <a:bodyPr rtlCol="0" anchor="ctr"/>
          <a:lstStyle/>
          <a:p>
            <a:endParaRPr lang="vi-VN"/>
          </a:p>
        </p:txBody>
      </p:sp>
      <p:sp>
        <p:nvSpPr>
          <p:cNvPr id="53" name="Freeform: Shape 52">
            <a:extLst>
              <a:ext uri="{FF2B5EF4-FFF2-40B4-BE49-F238E27FC236}">
                <a16:creationId xmlns:a16="http://schemas.microsoft.com/office/drawing/2014/main" id="{C8F9796F-B7A0-8837-7DAF-76F507828E6F}"/>
              </a:ext>
            </a:extLst>
          </p:cNvPr>
          <p:cNvSpPr/>
          <p:nvPr/>
        </p:nvSpPr>
        <p:spPr>
          <a:xfrm>
            <a:off x="2695432" y="5497693"/>
            <a:ext cx="652883" cy="459900"/>
          </a:xfrm>
          <a:custGeom>
            <a:avLst/>
            <a:gdLst>
              <a:gd name="connsiteX0" fmla="*/ 652883 w 652883"/>
              <a:gd name="connsiteY0" fmla="*/ 453635 h 459900"/>
              <a:gd name="connsiteX1" fmla="*/ 650690 w 652883"/>
              <a:gd name="connsiteY1" fmla="*/ 459901 h 459900"/>
              <a:gd name="connsiteX2" fmla="*/ 641918 w 652883"/>
              <a:gd name="connsiteY2" fmla="*/ 459274 h 459900"/>
              <a:gd name="connsiteX3" fmla="*/ 637533 w 652883"/>
              <a:gd name="connsiteY3" fmla="*/ 454888 h 459900"/>
              <a:gd name="connsiteX4" fmla="*/ 635653 w 652883"/>
              <a:gd name="connsiteY4" fmla="*/ 447996 h 459900"/>
              <a:gd name="connsiteX5" fmla="*/ 637219 w 652883"/>
              <a:gd name="connsiteY5" fmla="*/ 441730 h 459900"/>
              <a:gd name="connsiteX6" fmla="*/ 642858 w 652883"/>
              <a:gd name="connsiteY6" fmla="*/ 438597 h 459900"/>
              <a:gd name="connsiteX7" fmla="*/ 649751 w 652883"/>
              <a:gd name="connsiteY7" fmla="*/ 444863 h 459900"/>
              <a:gd name="connsiteX8" fmla="*/ 652883 w 652883"/>
              <a:gd name="connsiteY8" fmla="*/ 453635 h 459900"/>
              <a:gd name="connsiteX9" fmla="*/ 627194 w 652883"/>
              <a:gd name="connsiteY9" fmla="*/ 104637 h 459900"/>
              <a:gd name="connsiteX10" fmla="*/ 620302 w 652883"/>
              <a:gd name="connsiteY10" fmla="*/ 101504 h 459900"/>
              <a:gd name="connsiteX11" fmla="*/ 613723 w 652883"/>
              <a:gd name="connsiteY11" fmla="*/ 99938 h 459900"/>
              <a:gd name="connsiteX12" fmla="*/ 606204 w 652883"/>
              <a:gd name="connsiteY12" fmla="*/ 99938 h 459900"/>
              <a:gd name="connsiteX13" fmla="*/ 598372 w 652883"/>
              <a:gd name="connsiteY13" fmla="*/ 101191 h 459900"/>
              <a:gd name="connsiteX14" fmla="*/ 591166 w 652883"/>
              <a:gd name="connsiteY14" fmla="*/ 104324 h 459900"/>
              <a:gd name="connsiteX15" fmla="*/ 577069 w 652883"/>
              <a:gd name="connsiteY15" fmla="*/ 114349 h 459900"/>
              <a:gd name="connsiteX16" fmla="*/ 571743 w 652883"/>
              <a:gd name="connsiteY16" fmla="*/ 119675 h 459900"/>
              <a:gd name="connsiteX17" fmla="*/ 567670 w 652883"/>
              <a:gd name="connsiteY17" fmla="*/ 125000 h 459900"/>
              <a:gd name="connsiteX18" fmla="*/ 564224 w 652883"/>
              <a:gd name="connsiteY18" fmla="*/ 132832 h 459900"/>
              <a:gd name="connsiteX19" fmla="*/ 559212 w 652883"/>
              <a:gd name="connsiteY19" fmla="*/ 155075 h 459900"/>
              <a:gd name="connsiteX20" fmla="*/ 555765 w 652883"/>
              <a:gd name="connsiteY20" fmla="*/ 162594 h 459900"/>
              <a:gd name="connsiteX21" fmla="*/ 552319 w 652883"/>
              <a:gd name="connsiteY21" fmla="*/ 166040 h 459900"/>
              <a:gd name="connsiteX22" fmla="*/ 546993 w 652883"/>
              <a:gd name="connsiteY22" fmla="*/ 166980 h 459900"/>
              <a:gd name="connsiteX23" fmla="*/ 539788 w 652883"/>
              <a:gd name="connsiteY23" fmla="*/ 166980 h 459900"/>
              <a:gd name="connsiteX24" fmla="*/ 535715 w 652883"/>
              <a:gd name="connsiteY24" fmla="*/ 166040 h 459900"/>
              <a:gd name="connsiteX25" fmla="*/ 526630 w 652883"/>
              <a:gd name="connsiteY25" fmla="*/ 161968 h 459900"/>
              <a:gd name="connsiteX26" fmla="*/ 520991 w 652883"/>
              <a:gd name="connsiteY26" fmla="*/ 161028 h 459900"/>
              <a:gd name="connsiteX27" fmla="*/ 516918 w 652883"/>
              <a:gd name="connsiteY27" fmla="*/ 162281 h 459900"/>
              <a:gd name="connsiteX28" fmla="*/ 508146 w 652883"/>
              <a:gd name="connsiteY28" fmla="*/ 166040 h 459900"/>
              <a:gd name="connsiteX29" fmla="*/ 503760 w 652883"/>
              <a:gd name="connsiteY29" fmla="*/ 166980 h 459900"/>
              <a:gd name="connsiteX30" fmla="*/ 487470 w 652883"/>
              <a:gd name="connsiteY30" fmla="*/ 166980 h 459900"/>
              <a:gd name="connsiteX31" fmla="*/ 485277 w 652883"/>
              <a:gd name="connsiteY31" fmla="*/ 168547 h 459900"/>
              <a:gd name="connsiteX32" fmla="*/ 479951 w 652883"/>
              <a:gd name="connsiteY32" fmla="*/ 174186 h 459900"/>
              <a:gd name="connsiteX33" fmla="*/ 468046 w 652883"/>
              <a:gd name="connsiteY33" fmla="*/ 178259 h 459900"/>
              <a:gd name="connsiteX34" fmla="*/ 460527 w 652883"/>
              <a:gd name="connsiteY34" fmla="*/ 184524 h 459900"/>
              <a:gd name="connsiteX35" fmla="*/ 454888 w 652883"/>
              <a:gd name="connsiteY35" fmla="*/ 192356 h 459900"/>
              <a:gd name="connsiteX36" fmla="*/ 451129 w 652883"/>
              <a:gd name="connsiteY36" fmla="*/ 199248 h 459900"/>
              <a:gd name="connsiteX37" fmla="*/ 447056 w 652883"/>
              <a:gd name="connsiteY37" fmla="*/ 217106 h 459900"/>
              <a:gd name="connsiteX38" fmla="*/ 442983 w 652883"/>
              <a:gd name="connsiteY38" fmla="*/ 221805 h 459900"/>
              <a:gd name="connsiteX39" fmla="*/ 432018 w 652883"/>
              <a:gd name="connsiteY39" fmla="*/ 223372 h 459900"/>
              <a:gd name="connsiteX40" fmla="*/ 428885 w 652883"/>
              <a:gd name="connsiteY40" fmla="*/ 224625 h 459900"/>
              <a:gd name="connsiteX41" fmla="*/ 413535 w 652883"/>
              <a:gd name="connsiteY41" fmla="*/ 232143 h 459900"/>
              <a:gd name="connsiteX42" fmla="*/ 409149 w 652883"/>
              <a:gd name="connsiteY42" fmla="*/ 233083 h 459900"/>
              <a:gd name="connsiteX43" fmla="*/ 401943 w 652883"/>
              <a:gd name="connsiteY43" fmla="*/ 233396 h 459900"/>
              <a:gd name="connsiteX44" fmla="*/ 398810 w 652883"/>
              <a:gd name="connsiteY44" fmla="*/ 234963 h 459900"/>
              <a:gd name="connsiteX45" fmla="*/ 396304 w 652883"/>
              <a:gd name="connsiteY45" fmla="*/ 240602 h 459900"/>
              <a:gd name="connsiteX46" fmla="*/ 390978 w 652883"/>
              <a:gd name="connsiteY46" fmla="*/ 260339 h 459900"/>
              <a:gd name="connsiteX47" fmla="*/ 388785 w 652883"/>
              <a:gd name="connsiteY47" fmla="*/ 264725 h 459900"/>
              <a:gd name="connsiteX48" fmla="*/ 380326 w 652883"/>
              <a:gd name="connsiteY48" fmla="*/ 265665 h 459900"/>
              <a:gd name="connsiteX49" fmla="*/ 376254 w 652883"/>
              <a:gd name="connsiteY49" fmla="*/ 268798 h 459900"/>
              <a:gd name="connsiteX50" fmla="*/ 369675 w 652883"/>
              <a:gd name="connsiteY50" fmla="*/ 282582 h 459900"/>
              <a:gd name="connsiteX51" fmla="*/ 366855 w 652883"/>
              <a:gd name="connsiteY51" fmla="*/ 282582 h 459900"/>
              <a:gd name="connsiteX52" fmla="*/ 363409 w 652883"/>
              <a:gd name="connsiteY52" fmla="*/ 269111 h 459900"/>
              <a:gd name="connsiteX53" fmla="*/ 352131 w 652883"/>
              <a:gd name="connsiteY53" fmla="*/ 265665 h 459900"/>
              <a:gd name="connsiteX54" fmla="*/ 299499 w 652883"/>
              <a:gd name="connsiteY54" fmla="*/ 276003 h 459900"/>
              <a:gd name="connsiteX55" fmla="*/ 287281 w 652883"/>
              <a:gd name="connsiteY55" fmla="*/ 280076 h 459900"/>
              <a:gd name="connsiteX56" fmla="*/ 282269 w 652883"/>
              <a:gd name="connsiteY56" fmla="*/ 287282 h 459900"/>
              <a:gd name="connsiteX57" fmla="*/ 280076 w 652883"/>
              <a:gd name="connsiteY57" fmla="*/ 291354 h 459900"/>
              <a:gd name="connsiteX58" fmla="*/ 270050 w 652883"/>
              <a:gd name="connsiteY58" fmla="*/ 302006 h 459900"/>
              <a:gd name="connsiteX59" fmla="*/ 267858 w 652883"/>
              <a:gd name="connsiteY59" fmla="*/ 307958 h 459900"/>
              <a:gd name="connsiteX60" fmla="*/ 266291 w 652883"/>
              <a:gd name="connsiteY60" fmla="*/ 312971 h 459900"/>
              <a:gd name="connsiteX61" fmla="*/ 260339 w 652883"/>
              <a:gd name="connsiteY61" fmla="*/ 325189 h 459900"/>
              <a:gd name="connsiteX62" fmla="*/ 257206 w 652883"/>
              <a:gd name="connsiteY62" fmla="*/ 343046 h 459900"/>
              <a:gd name="connsiteX63" fmla="*/ 241229 w 652883"/>
              <a:gd name="connsiteY63" fmla="*/ 375001 h 459900"/>
              <a:gd name="connsiteX64" fmla="*/ 238409 w 652883"/>
              <a:gd name="connsiteY64" fmla="*/ 375001 h 459900"/>
              <a:gd name="connsiteX65" fmla="*/ 233710 w 652883"/>
              <a:gd name="connsiteY65" fmla="*/ 372181 h 459900"/>
              <a:gd name="connsiteX66" fmla="*/ 214913 w 652883"/>
              <a:gd name="connsiteY66" fmla="*/ 366542 h 459900"/>
              <a:gd name="connsiteX67" fmla="*/ 207707 w 652883"/>
              <a:gd name="connsiteY67" fmla="*/ 365602 h 459900"/>
              <a:gd name="connsiteX68" fmla="*/ 198935 w 652883"/>
              <a:gd name="connsiteY68" fmla="*/ 365916 h 459900"/>
              <a:gd name="connsiteX69" fmla="*/ 192043 w 652883"/>
              <a:gd name="connsiteY69" fmla="*/ 367169 h 459900"/>
              <a:gd name="connsiteX70" fmla="*/ 167293 w 652883"/>
              <a:gd name="connsiteY70" fmla="*/ 377820 h 459900"/>
              <a:gd name="connsiteX71" fmla="*/ 149436 w 652883"/>
              <a:gd name="connsiteY71" fmla="*/ 392858 h 459900"/>
              <a:gd name="connsiteX72" fmla="*/ 143484 w 652883"/>
              <a:gd name="connsiteY72" fmla="*/ 396304 h 459900"/>
              <a:gd name="connsiteX73" fmla="*/ 127820 w 652883"/>
              <a:gd name="connsiteY73" fmla="*/ 401630 h 459900"/>
              <a:gd name="connsiteX74" fmla="*/ 100251 w 652883"/>
              <a:gd name="connsiteY74" fmla="*/ 416354 h 459900"/>
              <a:gd name="connsiteX75" fmla="*/ 90852 w 652883"/>
              <a:gd name="connsiteY75" fmla="*/ 417607 h 459900"/>
              <a:gd name="connsiteX76" fmla="*/ 81140 w 652883"/>
              <a:gd name="connsiteY76" fmla="*/ 421054 h 459900"/>
              <a:gd name="connsiteX77" fmla="*/ 66416 w 652883"/>
              <a:gd name="connsiteY77" fmla="*/ 429199 h 459900"/>
              <a:gd name="connsiteX78" fmla="*/ 63283 w 652883"/>
              <a:gd name="connsiteY78" fmla="*/ 411655 h 459900"/>
              <a:gd name="connsiteX79" fmla="*/ 36654 w 652883"/>
              <a:gd name="connsiteY79" fmla="*/ 350251 h 459900"/>
              <a:gd name="connsiteX80" fmla="*/ 56391 w 652883"/>
              <a:gd name="connsiteY80" fmla="*/ 330514 h 459900"/>
              <a:gd name="connsiteX81" fmla="*/ 62343 w 652883"/>
              <a:gd name="connsiteY81" fmla="*/ 321429 h 459900"/>
              <a:gd name="connsiteX82" fmla="*/ 67982 w 652883"/>
              <a:gd name="connsiteY82" fmla="*/ 309211 h 459900"/>
              <a:gd name="connsiteX83" fmla="*/ 68609 w 652883"/>
              <a:gd name="connsiteY83" fmla="*/ 296053 h 459900"/>
              <a:gd name="connsiteX84" fmla="*/ 67043 w 652883"/>
              <a:gd name="connsiteY84" fmla="*/ 282895 h 459900"/>
              <a:gd name="connsiteX85" fmla="*/ 62970 w 652883"/>
              <a:gd name="connsiteY85" fmla="*/ 270677 h 459900"/>
              <a:gd name="connsiteX86" fmla="*/ 58897 w 652883"/>
              <a:gd name="connsiteY86" fmla="*/ 261905 h 459900"/>
              <a:gd name="connsiteX87" fmla="*/ 53885 w 652883"/>
              <a:gd name="connsiteY87" fmla="*/ 253447 h 459900"/>
              <a:gd name="connsiteX88" fmla="*/ 48559 w 652883"/>
              <a:gd name="connsiteY88" fmla="*/ 248121 h 459900"/>
              <a:gd name="connsiteX89" fmla="*/ 42920 w 652883"/>
              <a:gd name="connsiteY89" fmla="*/ 244675 h 459900"/>
              <a:gd name="connsiteX90" fmla="*/ 36028 w 652883"/>
              <a:gd name="connsiteY90" fmla="*/ 244048 h 459900"/>
              <a:gd name="connsiteX91" fmla="*/ 28509 w 652883"/>
              <a:gd name="connsiteY91" fmla="*/ 244988 h 459900"/>
              <a:gd name="connsiteX92" fmla="*/ 19737 w 652883"/>
              <a:gd name="connsiteY92" fmla="*/ 244048 h 459900"/>
              <a:gd name="connsiteX93" fmla="*/ 12531 w 652883"/>
              <a:gd name="connsiteY93" fmla="*/ 240915 h 459900"/>
              <a:gd name="connsiteX94" fmla="*/ 4699 w 652883"/>
              <a:gd name="connsiteY94" fmla="*/ 234963 h 459900"/>
              <a:gd name="connsiteX95" fmla="*/ 0 w 652883"/>
              <a:gd name="connsiteY95" fmla="*/ 228071 h 459900"/>
              <a:gd name="connsiteX96" fmla="*/ 2819 w 652883"/>
              <a:gd name="connsiteY96" fmla="*/ 222118 h 459900"/>
              <a:gd name="connsiteX97" fmla="*/ 9712 w 652883"/>
              <a:gd name="connsiteY97" fmla="*/ 210840 h 459900"/>
              <a:gd name="connsiteX98" fmla="*/ 13158 w 652883"/>
              <a:gd name="connsiteY98" fmla="*/ 203634 h 459900"/>
              <a:gd name="connsiteX99" fmla="*/ 15038 w 652883"/>
              <a:gd name="connsiteY99" fmla="*/ 192043 h 459900"/>
              <a:gd name="connsiteX100" fmla="*/ 19737 w 652883"/>
              <a:gd name="connsiteY100" fmla="*/ 180138 h 459900"/>
              <a:gd name="connsiteX101" fmla="*/ 27882 w 652883"/>
              <a:gd name="connsiteY101" fmla="*/ 165727 h 459900"/>
              <a:gd name="connsiteX102" fmla="*/ 32268 w 652883"/>
              <a:gd name="connsiteY102" fmla="*/ 153509 h 459900"/>
              <a:gd name="connsiteX103" fmla="*/ 34461 w 652883"/>
              <a:gd name="connsiteY103" fmla="*/ 149123 h 459900"/>
              <a:gd name="connsiteX104" fmla="*/ 44173 w 652883"/>
              <a:gd name="connsiteY104" fmla="*/ 133146 h 459900"/>
              <a:gd name="connsiteX105" fmla="*/ 50125 w 652883"/>
              <a:gd name="connsiteY105" fmla="*/ 119361 h 459900"/>
              <a:gd name="connsiteX106" fmla="*/ 59211 w 652883"/>
              <a:gd name="connsiteY106" fmla="*/ 102757 h 459900"/>
              <a:gd name="connsiteX107" fmla="*/ 63597 w 652883"/>
              <a:gd name="connsiteY107" fmla="*/ 96492 h 459900"/>
              <a:gd name="connsiteX108" fmla="*/ 67669 w 652883"/>
              <a:gd name="connsiteY108" fmla="*/ 92106 h 459900"/>
              <a:gd name="connsiteX109" fmla="*/ 72995 w 652883"/>
              <a:gd name="connsiteY109" fmla="*/ 88659 h 459900"/>
              <a:gd name="connsiteX110" fmla="*/ 76128 w 652883"/>
              <a:gd name="connsiteY110" fmla="*/ 88033 h 459900"/>
              <a:gd name="connsiteX111" fmla="*/ 96178 w 652883"/>
              <a:gd name="connsiteY111" fmla="*/ 95238 h 459900"/>
              <a:gd name="connsiteX112" fmla="*/ 110902 w 652883"/>
              <a:gd name="connsiteY112" fmla="*/ 102444 h 459900"/>
              <a:gd name="connsiteX113" fmla="*/ 125940 w 652883"/>
              <a:gd name="connsiteY113" fmla="*/ 106203 h 459900"/>
              <a:gd name="connsiteX114" fmla="*/ 138471 w 652883"/>
              <a:gd name="connsiteY114" fmla="*/ 108083 h 459900"/>
              <a:gd name="connsiteX115" fmla="*/ 246554 w 652883"/>
              <a:gd name="connsiteY115" fmla="*/ 114035 h 459900"/>
              <a:gd name="connsiteX116" fmla="*/ 255640 w 652883"/>
              <a:gd name="connsiteY116" fmla="*/ 117168 h 459900"/>
              <a:gd name="connsiteX117" fmla="*/ 261592 w 652883"/>
              <a:gd name="connsiteY117" fmla="*/ 121867 h 459900"/>
              <a:gd name="connsiteX118" fmla="*/ 264411 w 652883"/>
              <a:gd name="connsiteY118" fmla="*/ 127193 h 459900"/>
              <a:gd name="connsiteX119" fmla="*/ 265351 w 652883"/>
              <a:gd name="connsiteY119" fmla="*/ 132832 h 459900"/>
              <a:gd name="connsiteX120" fmla="*/ 265665 w 652883"/>
              <a:gd name="connsiteY120" fmla="*/ 139098 h 459900"/>
              <a:gd name="connsiteX121" fmla="*/ 264411 w 652883"/>
              <a:gd name="connsiteY121" fmla="*/ 153196 h 459900"/>
              <a:gd name="connsiteX122" fmla="*/ 266291 w 652883"/>
              <a:gd name="connsiteY122" fmla="*/ 155702 h 459900"/>
              <a:gd name="connsiteX123" fmla="*/ 270050 w 652883"/>
              <a:gd name="connsiteY123" fmla="*/ 156642 h 459900"/>
              <a:gd name="connsiteX124" fmla="*/ 275376 w 652883"/>
              <a:gd name="connsiteY124" fmla="*/ 154762 h 459900"/>
              <a:gd name="connsiteX125" fmla="*/ 281329 w 652883"/>
              <a:gd name="connsiteY125" fmla="*/ 150063 h 459900"/>
              <a:gd name="connsiteX126" fmla="*/ 292294 w 652883"/>
              <a:gd name="connsiteY126" fmla="*/ 134399 h 459900"/>
              <a:gd name="connsiteX127" fmla="*/ 298246 w 652883"/>
              <a:gd name="connsiteY127" fmla="*/ 127820 h 459900"/>
              <a:gd name="connsiteX128" fmla="*/ 307018 w 652883"/>
              <a:gd name="connsiteY128" fmla="*/ 122807 h 459900"/>
              <a:gd name="connsiteX129" fmla="*/ 317356 w 652883"/>
              <a:gd name="connsiteY129" fmla="*/ 119675 h 459900"/>
              <a:gd name="connsiteX130" fmla="*/ 335527 w 652883"/>
              <a:gd name="connsiteY130" fmla="*/ 116855 h 459900"/>
              <a:gd name="connsiteX131" fmla="*/ 348685 w 652883"/>
              <a:gd name="connsiteY131" fmla="*/ 111843 h 459900"/>
              <a:gd name="connsiteX132" fmla="*/ 361216 w 652883"/>
              <a:gd name="connsiteY132" fmla="*/ 104950 h 459900"/>
              <a:gd name="connsiteX133" fmla="*/ 371868 w 652883"/>
              <a:gd name="connsiteY133" fmla="*/ 97431 h 459900"/>
              <a:gd name="connsiteX134" fmla="*/ 380326 w 652883"/>
              <a:gd name="connsiteY134" fmla="*/ 90226 h 459900"/>
              <a:gd name="connsiteX135" fmla="*/ 384712 w 652883"/>
              <a:gd name="connsiteY135" fmla="*/ 84900 h 459900"/>
              <a:gd name="connsiteX136" fmla="*/ 385966 w 652883"/>
              <a:gd name="connsiteY136" fmla="*/ 80201 h 459900"/>
              <a:gd name="connsiteX137" fmla="*/ 385026 w 652883"/>
              <a:gd name="connsiteY137" fmla="*/ 75815 h 459900"/>
              <a:gd name="connsiteX138" fmla="*/ 378760 w 652883"/>
              <a:gd name="connsiteY138" fmla="*/ 64536 h 459900"/>
              <a:gd name="connsiteX139" fmla="*/ 376254 w 652883"/>
              <a:gd name="connsiteY139" fmla="*/ 57644 h 459900"/>
              <a:gd name="connsiteX140" fmla="*/ 375627 w 652883"/>
              <a:gd name="connsiteY140" fmla="*/ 50125 h 459900"/>
              <a:gd name="connsiteX141" fmla="*/ 375941 w 652883"/>
              <a:gd name="connsiteY141" fmla="*/ 42293 h 459900"/>
              <a:gd name="connsiteX142" fmla="*/ 377820 w 652883"/>
              <a:gd name="connsiteY142" fmla="*/ 35401 h 459900"/>
              <a:gd name="connsiteX143" fmla="*/ 381266 w 652883"/>
              <a:gd name="connsiteY143" fmla="*/ 30075 h 459900"/>
              <a:gd name="connsiteX144" fmla="*/ 387219 w 652883"/>
              <a:gd name="connsiteY144" fmla="*/ 24436 h 459900"/>
              <a:gd name="connsiteX145" fmla="*/ 397557 w 652883"/>
              <a:gd name="connsiteY145" fmla="*/ 19424 h 459900"/>
              <a:gd name="connsiteX146" fmla="*/ 406329 w 652883"/>
              <a:gd name="connsiteY146" fmla="*/ 17544 h 459900"/>
              <a:gd name="connsiteX147" fmla="*/ 460527 w 652883"/>
              <a:gd name="connsiteY147" fmla="*/ 15977 h 459900"/>
              <a:gd name="connsiteX148" fmla="*/ 469612 w 652883"/>
              <a:gd name="connsiteY148" fmla="*/ 16917 h 459900"/>
              <a:gd name="connsiteX149" fmla="*/ 481830 w 652883"/>
              <a:gd name="connsiteY149" fmla="*/ 23183 h 459900"/>
              <a:gd name="connsiteX150" fmla="*/ 488723 w 652883"/>
              <a:gd name="connsiteY150" fmla="*/ 25690 h 459900"/>
              <a:gd name="connsiteX151" fmla="*/ 493422 w 652883"/>
              <a:gd name="connsiteY151" fmla="*/ 23809 h 459900"/>
              <a:gd name="connsiteX152" fmla="*/ 496868 w 652883"/>
              <a:gd name="connsiteY152" fmla="*/ 18797 h 459900"/>
              <a:gd name="connsiteX153" fmla="*/ 501881 w 652883"/>
              <a:gd name="connsiteY153" fmla="*/ 5952 h 459900"/>
              <a:gd name="connsiteX154" fmla="*/ 505640 w 652883"/>
              <a:gd name="connsiteY154" fmla="*/ 0 h 459900"/>
              <a:gd name="connsiteX155" fmla="*/ 525690 w 652883"/>
              <a:gd name="connsiteY155" fmla="*/ 627 h 459900"/>
              <a:gd name="connsiteX156" fmla="*/ 532269 w 652883"/>
              <a:gd name="connsiteY156" fmla="*/ 3446 h 459900"/>
              <a:gd name="connsiteX157" fmla="*/ 538535 w 652883"/>
              <a:gd name="connsiteY157" fmla="*/ 7206 h 459900"/>
              <a:gd name="connsiteX158" fmla="*/ 541668 w 652883"/>
              <a:gd name="connsiteY158" fmla="*/ 11905 h 459900"/>
              <a:gd name="connsiteX159" fmla="*/ 543547 w 652883"/>
              <a:gd name="connsiteY159" fmla="*/ 17231 h 459900"/>
              <a:gd name="connsiteX160" fmla="*/ 545114 w 652883"/>
              <a:gd name="connsiteY160" fmla="*/ 29136 h 459900"/>
              <a:gd name="connsiteX161" fmla="*/ 546054 w 652883"/>
              <a:gd name="connsiteY161" fmla="*/ 33835 h 459900"/>
              <a:gd name="connsiteX162" fmla="*/ 548873 w 652883"/>
              <a:gd name="connsiteY162" fmla="*/ 37907 h 459900"/>
              <a:gd name="connsiteX163" fmla="*/ 552946 w 652883"/>
              <a:gd name="connsiteY163" fmla="*/ 40100 h 459900"/>
              <a:gd name="connsiteX164" fmla="*/ 563597 w 652883"/>
              <a:gd name="connsiteY164" fmla="*/ 42920 h 459900"/>
              <a:gd name="connsiteX165" fmla="*/ 566417 w 652883"/>
              <a:gd name="connsiteY165" fmla="*/ 45739 h 459900"/>
              <a:gd name="connsiteX166" fmla="*/ 567357 w 652883"/>
              <a:gd name="connsiteY166" fmla="*/ 50439 h 459900"/>
              <a:gd name="connsiteX167" fmla="*/ 568610 w 652883"/>
              <a:gd name="connsiteY167" fmla="*/ 62657 h 459900"/>
              <a:gd name="connsiteX168" fmla="*/ 570177 w 652883"/>
              <a:gd name="connsiteY168" fmla="*/ 67983 h 459900"/>
              <a:gd name="connsiteX169" fmla="*/ 572996 w 652883"/>
              <a:gd name="connsiteY169" fmla="*/ 70489 h 459900"/>
              <a:gd name="connsiteX170" fmla="*/ 577695 w 652883"/>
              <a:gd name="connsiteY170" fmla="*/ 71116 h 459900"/>
              <a:gd name="connsiteX171" fmla="*/ 590853 w 652883"/>
              <a:gd name="connsiteY171" fmla="*/ 70176 h 459900"/>
              <a:gd name="connsiteX172" fmla="*/ 599312 w 652883"/>
              <a:gd name="connsiteY172" fmla="*/ 71429 h 459900"/>
              <a:gd name="connsiteX173" fmla="*/ 611217 w 652883"/>
              <a:gd name="connsiteY173" fmla="*/ 76441 h 459900"/>
              <a:gd name="connsiteX174" fmla="*/ 619049 w 652883"/>
              <a:gd name="connsiteY174" fmla="*/ 83647 h 459900"/>
              <a:gd name="connsiteX175" fmla="*/ 624375 w 652883"/>
              <a:gd name="connsiteY175" fmla="*/ 92106 h 459900"/>
              <a:gd name="connsiteX176" fmla="*/ 626254 w 652883"/>
              <a:gd name="connsiteY176" fmla="*/ 98058 h 459900"/>
              <a:gd name="connsiteX177" fmla="*/ 627194 w 652883"/>
              <a:gd name="connsiteY177" fmla="*/ 104637 h 45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652883" h="459900">
                <a:moveTo>
                  <a:pt x="652883" y="453635"/>
                </a:moveTo>
                <a:lnTo>
                  <a:pt x="650690" y="459901"/>
                </a:lnTo>
                <a:lnTo>
                  <a:pt x="641918" y="459274"/>
                </a:lnTo>
                <a:lnTo>
                  <a:pt x="637533" y="454888"/>
                </a:lnTo>
                <a:lnTo>
                  <a:pt x="635653" y="447996"/>
                </a:lnTo>
                <a:lnTo>
                  <a:pt x="637219" y="441730"/>
                </a:lnTo>
                <a:lnTo>
                  <a:pt x="642858" y="438597"/>
                </a:lnTo>
                <a:lnTo>
                  <a:pt x="649751" y="444863"/>
                </a:lnTo>
                <a:lnTo>
                  <a:pt x="652883" y="453635"/>
                </a:lnTo>
                <a:close/>
                <a:moveTo>
                  <a:pt x="627194" y="104637"/>
                </a:moveTo>
                <a:lnTo>
                  <a:pt x="620302" y="101504"/>
                </a:lnTo>
                <a:lnTo>
                  <a:pt x="613723" y="99938"/>
                </a:lnTo>
                <a:lnTo>
                  <a:pt x="606204" y="99938"/>
                </a:lnTo>
                <a:lnTo>
                  <a:pt x="598372" y="101191"/>
                </a:lnTo>
                <a:lnTo>
                  <a:pt x="591166" y="104324"/>
                </a:lnTo>
                <a:lnTo>
                  <a:pt x="577069" y="114349"/>
                </a:lnTo>
                <a:lnTo>
                  <a:pt x="571743" y="119675"/>
                </a:lnTo>
                <a:lnTo>
                  <a:pt x="567670" y="125000"/>
                </a:lnTo>
                <a:lnTo>
                  <a:pt x="564224" y="132832"/>
                </a:lnTo>
                <a:lnTo>
                  <a:pt x="559212" y="155075"/>
                </a:lnTo>
                <a:lnTo>
                  <a:pt x="555765" y="162594"/>
                </a:lnTo>
                <a:lnTo>
                  <a:pt x="552319" y="166040"/>
                </a:lnTo>
                <a:lnTo>
                  <a:pt x="546993" y="166980"/>
                </a:lnTo>
                <a:lnTo>
                  <a:pt x="539788" y="166980"/>
                </a:lnTo>
                <a:lnTo>
                  <a:pt x="535715" y="166040"/>
                </a:lnTo>
                <a:lnTo>
                  <a:pt x="526630" y="161968"/>
                </a:lnTo>
                <a:lnTo>
                  <a:pt x="520991" y="161028"/>
                </a:lnTo>
                <a:lnTo>
                  <a:pt x="516918" y="162281"/>
                </a:lnTo>
                <a:lnTo>
                  <a:pt x="508146" y="166040"/>
                </a:lnTo>
                <a:lnTo>
                  <a:pt x="503760" y="166980"/>
                </a:lnTo>
                <a:lnTo>
                  <a:pt x="487470" y="166980"/>
                </a:lnTo>
                <a:lnTo>
                  <a:pt x="485277" y="168547"/>
                </a:lnTo>
                <a:lnTo>
                  <a:pt x="479951" y="174186"/>
                </a:lnTo>
                <a:lnTo>
                  <a:pt x="468046" y="178259"/>
                </a:lnTo>
                <a:lnTo>
                  <a:pt x="460527" y="184524"/>
                </a:lnTo>
                <a:lnTo>
                  <a:pt x="454888" y="192356"/>
                </a:lnTo>
                <a:lnTo>
                  <a:pt x="451129" y="199248"/>
                </a:lnTo>
                <a:lnTo>
                  <a:pt x="447056" y="217106"/>
                </a:lnTo>
                <a:lnTo>
                  <a:pt x="442983" y="221805"/>
                </a:lnTo>
                <a:lnTo>
                  <a:pt x="432018" y="223372"/>
                </a:lnTo>
                <a:lnTo>
                  <a:pt x="428885" y="224625"/>
                </a:lnTo>
                <a:lnTo>
                  <a:pt x="413535" y="232143"/>
                </a:lnTo>
                <a:lnTo>
                  <a:pt x="409149" y="233083"/>
                </a:lnTo>
                <a:lnTo>
                  <a:pt x="401943" y="233396"/>
                </a:lnTo>
                <a:lnTo>
                  <a:pt x="398810" y="234963"/>
                </a:lnTo>
                <a:lnTo>
                  <a:pt x="396304" y="240602"/>
                </a:lnTo>
                <a:lnTo>
                  <a:pt x="390978" y="260339"/>
                </a:lnTo>
                <a:lnTo>
                  <a:pt x="388785" y="264725"/>
                </a:lnTo>
                <a:lnTo>
                  <a:pt x="380326" y="265665"/>
                </a:lnTo>
                <a:lnTo>
                  <a:pt x="376254" y="268798"/>
                </a:lnTo>
                <a:lnTo>
                  <a:pt x="369675" y="282582"/>
                </a:lnTo>
                <a:lnTo>
                  <a:pt x="366855" y="282582"/>
                </a:lnTo>
                <a:lnTo>
                  <a:pt x="363409" y="269111"/>
                </a:lnTo>
                <a:lnTo>
                  <a:pt x="352131" y="265665"/>
                </a:lnTo>
                <a:lnTo>
                  <a:pt x="299499" y="276003"/>
                </a:lnTo>
                <a:lnTo>
                  <a:pt x="287281" y="280076"/>
                </a:lnTo>
                <a:lnTo>
                  <a:pt x="282269" y="287282"/>
                </a:lnTo>
                <a:lnTo>
                  <a:pt x="280076" y="291354"/>
                </a:lnTo>
                <a:lnTo>
                  <a:pt x="270050" y="302006"/>
                </a:lnTo>
                <a:lnTo>
                  <a:pt x="267858" y="307958"/>
                </a:lnTo>
                <a:lnTo>
                  <a:pt x="266291" y="312971"/>
                </a:lnTo>
                <a:lnTo>
                  <a:pt x="260339" y="325189"/>
                </a:lnTo>
                <a:lnTo>
                  <a:pt x="257206" y="343046"/>
                </a:lnTo>
                <a:lnTo>
                  <a:pt x="241229" y="375001"/>
                </a:lnTo>
                <a:lnTo>
                  <a:pt x="238409" y="375001"/>
                </a:lnTo>
                <a:lnTo>
                  <a:pt x="233710" y="372181"/>
                </a:lnTo>
                <a:lnTo>
                  <a:pt x="214913" y="366542"/>
                </a:lnTo>
                <a:lnTo>
                  <a:pt x="207707" y="365602"/>
                </a:lnTo>
                <a:lnTo>
                  <a:pt x="198935" y="365916"/>
                </a:lnTo>
                <a:lnTo>
                  <a:pt x="192043" y="367169"/>
                </a:lnTo>
                <a:lnTo>
                  <a:pt x="167293" y="377820"/>
                </a:lnTo>
                <a:lnTo>
                  <a:pt x="149436" y="392858"/>
                </a:lnTo>
                <a:lnTo>
                  <a:pt x="143484" y="396304"/>
                </a:lnTo>
                <a:lnTo>
                  <a:pt x="127820" y="401630"/>
                </a:lnTo>
                <a:lnTo>
                  <a:pt x="100251" y="416354"/>
                </a:lnTo>
                <a:lnTo>
                  <a:pt x="90852" y="417607"/>
                </a:lnTo>
                <a:lnTo>
                  <a:pt x="81140" y="421054"/>
                </a:lnTo>
                <a:lnTo>
                  <a:pt x="66416" y="429199"/>
                </a:lnTo>
                <a:lnTo>
                  <a:pt x="63283" y="411655"/>
                </a:lnTo>
                <a:lnTo>
                  <a:pt x="36654" y="350251"/>
                </a:lnTo>
                <a:lnTo>
                  <a:pt x="56391" y="330514"/>
                </a:lnTo>
                <a:lnTo>
                  <a:pt x="62343" y="321429"/>
                </a:lnTo>
                <a:lnTo>
                  <a:pt x="67982" y="309211"/>
                </a:lnTo>
                <a:lnTo>
                  <a:pt x="68609" y="296053"/>
                </a:lnTo>
                <a:lnTo>
                  <a:pt x="67043" y="282895"/>
                </a:lnTo>
                <a:lnTo>
                  <a:pt x="62970" y="270677"/>
                </a:lnTo>
                <a:lnTo>
                  <a:pt x="58897" y="261905"/>
                </a:lnTo>
                <a:lnTo>
                  <a:pt x="53885" y="253447"/>
                </a:lnTo>
                <a:lnTo>
                  <a:pt x="48559" y="248121"/>
                </a:lnTo>
                <a:lnTo>
                  <a:pt x="42920" y="244675"/>
                </a:lnTo>
                <a:lnTo>
                  <a:pt x="36028" y="244048"/>
                </a:lnTo>
                <a:lnTo>
                  <a:pt x="28509" y="244988"/>
                </a:lnTo>
                <a:lnTo>
                  <a:pt x="19737" y="244048"/>
                </a:lnTo>
                <a:lnTo>
                  <a:pt x="12531" y="240915"/>
                </a:lnTo>
                <a:lnTo>
                  <a:pt x="4699" y="234963"/>
                </a:lnTo>
                <a:lnTo>
                  <a:pt x="0" y="228071"/>
                </a:lnTo>
                <a:lnTo>
                  <a:pt x="2819" y="222118"/>
                </a:lnTo>
                <a:lnTo>
                  <a:pt x="9712" y="210840"/>
                </a:lnTo>
                <a:lnTo>
                  <a:pt x="13158" y="203634"/>
                </a:lnTo>
                <a:lnTo>
                  <a:pt x="15038" y="192043"/>
                </a:lnTo>
                <a:lnTo>
                  <a:pt x="19737" y="180138"/>
                </a:lnTo>
                <a:lnTo>
                  <a:pt x="27882" y="165727"/>
                </a:lnTo>
                <a:lnTo>
                  <a:pt x="32268" y="153509"/>
                </a:lnTo>
                <a:lnTo>
                  <a:pt x="34461" y="149123"/>
                </a:lnTo>
                <a:lnTo>
                  <a:pt x="44173" y="133146"/>
                </a:lnTo>
                <a:lnTo>
                  <a:pt x="50125" y="119361"/>
                </a:lnTo>
                <a:lnTo>
                  <a:pt x="59211" y="102757"/>
                </a:lnTo>
                <a:lnTo>
                  <a:pt x="63597" y="96492"/>
                </a:lnTo>
                <a:lnTo>
                  <a:pt x="67669" y="92106"/>
                </a:lnTo>
                <a:lnTo>
                  <a:pt x="72995" y="88659"/>
                </a:lnTo>
                <a:lnTo>
                  <a:pt x="76128" y="88033"/>
                </a:lnTo>
                <a:lnTo>
                  <a:pt x="96178" y="95238"/>
                </a:lnTo>
                <a:lnTo>
                  <a:pt x="110902" y="102444"/>
                </a:lnTo>
                <a:lnTo>
                  <a:pt x="125940" y="106203"/>
                </a:lnTo>
                <a:lnTo>
                  <a:pt x="138471" y="108083"/>
                </a:lnTo>
                <a:lnTo>
                  <a:pt x="246554" y="114035"/>
                </a:lnTo>
                <a:lnTo>
                  <a:pt x="255640" y="117168"/>
                </a:lnTo>
                <a:lnTo>
                  <a:pt x="261592" y="121867"/>
                </a:lnTo>
                <a:lnTo>
                  <a:pt x="264411" y="127193"/>
                </a:lnTo>
                <a:lnTo>
                  <a:pt x="265351" y="132832"/>
                </a:lnTo>
                <a:lnTo>
                  <a:pt x="265665" y="139098"/>
                </a:lnTo>
                <a:lnTo>
                  <a:pt x="264411" y="153196"/>
                </a:lnTo>
                <a:lnTo>
                  <a:pt x="266291" y="155702"/>
                </a:lnTo>
                <a:lnTo>
                  <a:pt x="270050" y="156642"/>
                </a:lnTo>
                <a:lnTo>
                  <a:pt x="275376" y="154762"/>
                </a:lnTo>
                <a:lnTo>
                  <a:pt x="281329" y="150063"/>
                </a:lnTo>
                <a:lnTo>
                  <a:pt x="292294" y="134399"/>
                </a:lnTo>
                <a:lnTo>
                  <a:pt x="298246" y="127820"/>
                </a:lnTo>
                <a:lnTo>
                  <a:pt x="307018" y="122807"/>
                </a:lnTo>
                <a:lnTo>
                  <a:pt x="317356" y="119675"/>
                </a:lnTo>
                <a:lnTo>
                  <a:pt x="335527" y="116855"/>
                </a:lnTo>
                <a:lnTo>
                  <a:pt x="348685" y="111843"/>
                </a:lnTo>
                <a:lnTo>
                  <a:pt x="361216" y="104950"/>
                </a:lnTo>
                <a:lnTo>
                  <a:pt x="371868" y="97431"/>
                </a:lnTo>
                <a:lnTo>
                  <a:pt x="380326" y="90226"/>
                </a:lnTo>
                <a:lnTo>
                  <a:pt x="384712" y="84900"/>
                </a:lnTo>
                <a:lnTo>
                  <a:pt x="385966" y="80201"/>
                </a:lnTo>
                <a:lnTo>
                  <a:pt x="385026" y="75815"/>
                </a:lnTo>
                <a:lnTo>
                  <a:pt x="378760" y="64536"/>
                </a:lnTo>
                <a:lnTo>
                  <a:pt x="376254" y="57644"/>
                </a:lnTo>
                <a:lnTo>
                  <a:pt x="375627" y="50125"/>
                </a:lnTo>
                <a:lnTo>
                  <a:pt x="375941" y="42293"/>
                </a:lnTo>
                <a:lnTo>
                  <a:pt x="377820" y="35401"/>
                </a:lnTo>
                <a:lnTo>
                  <a:pt x="381266" y="30075"/>
                </a:lnTo>
                <a:lnTo>
                  <a:pt x="387219" y="24436"/>
                </a:lnTo>
                <a:lnTo>
                  <a:pt x="397557" y="19424"/>
                </a:lnTo>
                <a:lnTo>
                  <a:pt x="406329" y="17544"/>
                </a:lnTo>
                <a:lnTo>
                  <a:pt x="460527" y="15977"/>
                </a:lnTo>
                <a:lnTo>
                  <a:pt x="469612" y="16917"/>
                </a:lnTo>
                <a:lnTo>
                  <a:pt x="481830" y="23183"/>
                </a:lnTo>
                <a:lnTo>
                  <a:pt x="488723" y="25690"/>
                </a:lnTo>
                <a:lnTo>
                  <a:pt x="493422" y="23809"/>
                </a:lnTo>
                <a:lnTo>
                  <a:pt x="496868" y="18797"/>
                </a:lnTo>
                <a:lnTo>
                  <a:pt x="501881" y="5952"/>
                </a:lnTo>
                <a:lnTo>
                  <a:pt x="505640" y="0"/>
                </a:lnTo>
                <a:lnTo>
                  <a:pt x="525690" y="627"/>
                </a:lnTo>
                <a:lnTo>
                  <a:pt x="532269" y="3446"/>
                </a:lnTo>
                <a:lnTo>
                  <a:pt x="538535" y="7206"/>
                </a:lnTo>
                <a:lnTo>
                  <a:pt x="541668" y="11905"/>
                </a:lnTo>
                <a:lnTo>
                  <a:pt x="543547" y="17231"/>
                </a:lnTo>
                <a:lnTo>
                  <a:pt x="545114" y="29136"/>
                </a:lnTo>
                <a:lnTo>
                  <a:pt x="546054" y="33835"/>
                </a:lnTo>
                <a:lnTo>
                  <a:pt x="548873" y="37907"/>
                </a:lnTo>
                <a:lnTo>
                  <a:pt x="552946" y="40100"/>
                </a:lnTo>
                <a:lnTo>
                  <a:pt x="563597" y="42920"/>
                </a:lnTo>
                <a:lnTo>
                  <a:pt x="566417" y="45739"/>
                </a:lnTo>
                <a:lnTo>
                  <a:pt x="567357" y="50439"/>
                </a:lnTo>
                <a:lnTo>
                  <a:pt x="568610" y="62657"/>
                </a:lnTo>
                <a:lnTo>
                  <a:pt x="570177" y="67983"/>
                </a:lnTo>
                <a:lnTo>
                  <a:pt x="572996" y="70489"/>
                </a:lnTo>
                <a:lnTo>
                  <a:pt x="577695" y="71116"/>
                </a:lnTo>
                <a:lnTo>
                  <a:pt x="590853" y="70176"/>
                </a:lnTo>
                <a:lnTo>
                  <a:pt x="599312" y="71429"/>
                </a:lnTo>
                <a:lnTo>
                  <a:pt x="611217" y="76441"/>
                </a:lnTo>
                <a:lnTo>
                  <a:pt x="619049" y="83647"/>
                </a:lnTo>
                <a:lnTo>
                  <a:pt x="624375" y="92106"/>
                </a:lnTo>
                <a:lnTo>
                  <a:pt x="626254" y="98058"/>
                </a:lnTo>
                <a:lnTo>
                  <a:pt x="627194" y="104637"/>
                </a:lnTo>
                <a:close/>
              </a:path>
            </a:pathLst>
          </a:custGeom>
          <a:solidFill>
            <a:srgbClr val="70CE2A"/>
          </a:solidFill>
          <a:ln w="12700" cap="rnd">
            <a:solidFill>
              <a:schemeClr val="bg1"/>
            </a:solidFill>
            <a:prstDash val="solid"/>
            <a:round/>
          </a:ln>
        </p:spPr>
        <p:txBody>
          <a:bodyPr rtlCol="0" anchor="ctr"/>
          <a:lstStyle/>
          <a:p>
            <a:endParaRPr lang="vi-VN"/>
          </a:p>
        </p:txBody>
      </p:sp>
      <p:sp>
        <p:nvSpPr>
          <p:cNvPr id="54" name="Freeform: Shape 53">
            <a:extLst>
              <a:ext uri="{FF2B5EF4-FFF2-40B4-BE49-F238E27FC236}">
                <a16:creationId xmlns:a16="http://schemas.microsoft.com/office/drawing/2014/main" id="{4442B420-E354-5853-0E51-362BBB4692AB}"/>
              </a:ext>
            </a:extLst>
          </p:cNvPr>
          <p:cNvSpPr/>
          <p:nvPr/>
        </p:nvSpPr>
        <p:spPr>
          <a:xfrm>
            <a:off x="2405018" y="5496753"/>
            <a:ext cx="366542" cy="433271"/>
          </a:xfrm>
          <a:custGeom>
            <a:avLst/>
            <a:gdLst>
              <a:gd name="connsiteX0" fmla="*/ 366542 w 366542"/>
              <a:gd name="connsiteY0" fmla="*/ 88972 h 433271"/>
              <a:gd name="connsiteX1" fmla="*/ 363409 w 366542"/>
              <a:gd name="connsiteY1" fmla="*/ 89599 h 433271"/>
              <a:gd name="connsiteX2" fmla="*/ 358083 w 366542"/>
              <a:gd name="connsiteY2" fmla="*/ 93045 h 433271"/>
              <a:gd name="connsiteX3" fmla="*/ 354011 w 366542"/>
              <a:gd name="connsiteY3" fmla="*/ 97431 h 433271"/>
              <a:gd name="connsiteX4" fmla="*/ 349625 w 366542"/>
              <a:gd name="connsiteY4" fmla="*/ 103697 h 433271"/>
              <a:gd name="connsiteX5" fmla="*/ 340540 w 366542"/>
              <a:gd name="connsiteY5" fmla="*/ 120301 h 433271"/>
              <a:gd name="connsiteX6" fmla="*/ 334587 w 366542"/>
              <a:gd name="connsiteY6" fmla="*/ 134085 h 433271"/>
              <a:gd name="connsiteX7" fmla="*/ 324875 w 366542"/>
              <a:gd name="connsiteY7" fmla="*/ 150063 h 433271"/>
              <a:gd name="connsiteX8" fmla="*/ 322682 w 366542"/>
              <a:gd name="connsiteY8" fmla="*/ 154449 h 433271"/>
              <a:gd name="connsiteX9" fmla="*/ 318296 w 366542"/>
              <a:gd name="connsiteY9" fmla="*/ 166667 h 433271"/>
              <a:gd name="connsiteX10" fmla="*/ 310151 w 366542"/>
              <a:gd name="connsiteY10" fmla="*/ 181078 h 433271"/>
              <a:gd name="connsiteX11" fmla="*/ 305452 w 366542"/>
              <a:gd name="connsiteY11" fmla="*/ 192983 h 433271"/>
              <a:gd name="connsiteX12" fmla="*/ 303572 w 366542"/>
              <a:gd name="connsiteY12" fmla="*/ 204574 h 433271"/>
              <a:gd name="connsiteX13" fmla="*/ 300126 w 366542"/>
              <a:gd name="connsiteY13" fmla="*/ 211780 h 433271"/>
              <a:gd name="connsiteX14" fmla="*/ 293234 w 366542"/>
              <a:gd name="connsiteY14" fmla="*/ 223058 h 433271"/>
              <a:gd name="connsiteX15" fmla="*/ 290414 w 366542"/>
              <a:gd name="connsiteY15" fmla="*/ 229010 h 433271"/>
              <a:gd name="connsiteX16" fmla="*/ 295113 w 366542"/>
              <a:gd name="connsiteY16" fmla="*/ 235902 h 433271"/>
              <a:gd name="connsiteX17" fmla="*/ 302945 w 366542"/>
              <a:gd name="connsiteY17" fmla="*/ 241855 h 433271"/>
              <a:gd name="connsiteX18" fmla="*/ 310151 w 366542"/>
              <a:gd name="connsiteY18" fmla="*/ 244988 h 433271"/>
              <a:gd name="connsiteX19" fmla="*/ 318923 w 366542"/>
              <a:gd name="connsiteY19" fmla="*/ 245928 h 433271"/>
              <a:gd name="connsiteX20" fmla="*/ 326442 w 366542"/>
              <a:gd name="connsiteY20" fmla="*/ 244988 h 433271"/>
              <a:gd name="connsiteX21" fmla="*/ 333334 w 366542"/>
              <a:gd name="connsiteY21" fmla="*/ 245614 h 433271"/>
              <a:gd name="connsiteX22" fmla="*/ 338973 w 366542"/>
              <a:gd name="connsiteY22" fmla="*/ 249061 h 433271"/>
              <a:gd name="connsiteX23" fmla="*/ 344299 w 366542"/>
              <a:gd name="connsiteY23" fmla="*/ 254386 h 433271"/>
              <a:gd name="connsiteX24" fmla="*/ 349311 w 366542"/>
              <a:gd name="connsiteY24" fmla="*/ 262845 h 433271"/>
              <a:gd name="connsiteX25" fmla="*/ 353384 w 366542"/>
              <a:gd name="connsiteY25" fmla="*/ 271617 h 433271"/>
              <a:gd name="connsiteX26" fmla="*/ 357457 w 366542"/>
              <a:gd name="connsiteY26" fmla="*/ 283835 h 433271"/>
              <a:gd name="connsiteX27" fmla="*/ 359023 w 366542"/>
              <a:gd name="connsiteY27" fmla="*/ 296993 h 433271"/>
              <a:gd name="connsiteX28" fmla="*/ 358397 w 366542"/>
              <a:gd name="connsiteY28" fmla="*/ 310151 h 433271"/>
              <a:gd name="connsiteX29" fmla="*/ 352757 w 366542"/>
              <a:gd name="connsiteY29" fmla="*/ 322369 h 433271"/>
              <a:gd name="connsiteX30" fmla="*/ 346805 w 366542"/>
              <a:gd name="connsiteY30" fmla="*/ 331454 h 433271"/>
              <a:gd name="connsiteX31" fmla="*/ 327068 w 366542"/>
              <a:gd name="connsiteY31" fmla="*/ 351191 h 433271"/>
              <a:gd name="connsiteX32" fmla="*/ 312657 w 366542"/>
              <a:gd name="connsiteY32" fmla="*/ 333020 h 433271"/>
              <a:gd name="connsiteX33" fmla="*/ 308271 w 366542"/>
              <a:gd name="connsiteY33" fmla="*/ 331767 h 433271"/>
              <a:gd name="connsiteX34" fmla="*/ 302005 w 366542"/>
              <a:gd name="connsiteY34" fmla="*/ 331454 h 433271"/>
              <a:gd name="connsiteX35" fmla="*/ 296993 w 366542"/>
              <a:gd name="connsiteY35" fmla="*/ 335214 h 433271"/>
              <a:gd name="connsiteX36" fmla="*/ 287281 w 366542"/>
              <a:gd name="connsiteY36" fmla="*/ 344925 h 433271"/>
              <a:gd name="connsiteX37" fmla="*/ 259712 w 366542"/>
              <a:gd name="connsiteY37" fmla="*/ 379387 h 433271"/>
              <a:gd name="connsiteX38" fmla="*/ 252820 w 366542"/>
              <a:gd name="connsiteY38" fmla="*/ 382519 h 433271"/>
              <a:gd name="connsiteX39" fmla="*/ 246241 w 366542"/>
              <a:gd name="connsiteY39" fmla="*/ 383146 h 433271"/>
              <a:gd name="connsiteX40" fmla="*/ 240289 w 366542"/>
              <a:gd name="connsiteY40" fmla="*/ 380953 h 433271"/>
              <a:gd name="connsiteX41" fmla="*/ 234963 w 366542"/>
              <a:gd name="connsiteY41" fmla="*/ 377193 h 433271"/>
              <a:gd name="connsiteX42" fmla="*/ 231517 w 366542"/>
              <a:gd name="connsiteY42" fmla="*/ 372181 h 433271"/>
              <a:gd name="connsiteX43" fmla="*/ 230264 w 366542"/>
              <a:gd name="connsiteY43" fmla="*/ 366855 h 433271"/>
              <a:gd name="connsiteX44" fmla="*/ 230577 w 366542"/>
              <a:gd name="connsiteY44" fmla="*/ 360903 h 433271"/>
              <a:gd name="connsiteX45" fmla="*/ 231517 w 366542"/>
              <a:gd name="connsiteY45" fmla="*/ 355264 h 433271"/>
              <a:gd name="connsiteX46" fmla="*/ 230264 w 366542"/>
              <a:gd name="connsiteY46" fmla="*/ 349938 h 433271"/>
              <a:gd name="connsiteX47" fmla="*/ 226817 w 366542"/>
              <a:gd name="connsiteY47" fmla="*/ 345865 h 433271"/>
              <a:gd name="connsiteX48" fmla="*/ 220552 w 366542"/>
              <a:gd name="connsiteY48" fmla="*/ 343359 h 433271"/>
              <a:gd name="connsiteX49" fmla="*/ 215539 w 366542"/>
              <a:gd name="connsiteY49" fmla="*/ 343672 h 433271"/>
              <a:gd name="connsiteX50" fmla="*/ 209900 w 366542"/>
              <a:gd name="connsiteY50" fmla="*/ 345552 h 433271"/>
              <a:gd name="connsiteX51" fmla="*/ 171679 w 366542"/>
              <a:gd name="connsiteY51" fmla="*/ 363722 h 433271"/>
              <a:gd name="connsiteX52" fmla="*/ 169486 w 366542"/>
              <a:gd name="connsiteY52" fmla="*/ 366228 h 433271"/>
              <a:gd name="connsiteX53" fmla="*/ 169486 w 366542"/>
              <a:gd name="connsiteY53" fmla="*/ 373121 h 433271"/>
              <a:gd name="connsiteX54" fmla="*/ 168233 w 366542"/>
              <a:gd name="connsiteY54" fmla="*/ 381579 h 433271"/>
              <a:gd name="connsiteX55" fmla="*/ 164161 w 366542"/>
              <a:gd name="connsiteY55" fmla="*/ 386279 h 433271"/>
              <a:gd name="connsiteX56" fmla="*/ 156955 w 366542"/>
              <a:gd name="connsiteY56" fmla="*/ 390665 h 433271"/>
              <a:gd name="connsiteX57" fmla="*/ 124687 w 366542"/>
              <a:gd name="connsiteY57" fmla="*/ 402883 h 433271"/>
              <a:gd name="connsiteX58" fmla="*/ 118108 w 366542"/>
              <a:gd name="connsiteY58" fmla="*/ 403509 h 433271"/>
              <a:gd name="connsiteX59" fmla="*/ 117481 w 366542"/>
              <a:gd name="connsiteY59" fmla="*/ 394424 h 433271"/>
              <a:gd name="connsiteX60" fmla="*/ 113095 w 366542"/>
              <a:gd name="connsiteY60" fmla="*/ 387532 h 433271"/>
              <a:gd name="connsiteX61" fmla="*/ 100564 w 366542"/>
              <a:gd name="connsiteY61" fmla="*/ 375941 h 433271"/>
              <a:gd name="connsiteX62" fmla="*/ 98684 w 366542"/>
              <a:gd name="connsiteY62" fmla="*/ 382206 h 433271"/>
              <a:gd name="connsiteX63" fmla="*/ 103070 w 366542"/>
              <a:gd name="connsiteY63" fmla="*/ 386906 h 433271"/>
              <a:gd name="connsiteX64" fmla="*/ 109023 w 366542"/>
              <a:gd name="connsiteY64" fmla="*/ 390978 h 433271"/>
              <a:gd name="connsiteX65" fmla="*/ 112156 w 366542"/>
              <a:gd name="connsiteY65" fmla="*/ 395051 h 433271"/>
              <a:gd name="connsiteX66" fmla="*/ 108396 w 366542"/>
              <a:gd name="connsiteY66" fmla="*/ 405703 h 433271"/>
              <a:gd name="connsiteX67" fmla="*/ 108396 w 366542"/>
              <a:gd name="connsiteY67" fmla="*/ 408209 h 433271"/>
              <a:gd name="connsiteX68" fmla="*/ 106516 w 366542"/>
              <a:gd name="connsiteY68" fmla="*/ 407895 h 433271"/>
              <a:gd name="connsiteX69" fmla="*/ 103697 w 366542"/>
              <a:gd name="connsiteY69" fmla="*/ 407895 h 433271"/>
              <a:gd name="connsiteX70" fmla="*/ 100877 w 366542"/>
              <a:gd name="connsiteY70" fmla="*/ 420114 h 433271"/>
              <a:gd name="connsiteX71" fmla="*/ 100564 w 366542"/>
              <a:gd name="connsiteY71" fmla="*/ 433271 h 433271"/>
              <a:gd name="connsiteX72" fmla="*/ 95238 w 366542"/>
              <a:gd name="connsiteY72" fmla="*/ 425752 h 433271"/>
              <a:gd name="connsiteX73" fmla="*/ 92105 w 366542"/>
              <a:gd name="connsiteY73" fmla="*/ 416354 h 433271"/>
              <a:gd name="connsiteX74" fmla="*/ 83960 w 366542"/>
              <a:gd name="connsiteY74" fmla="*/ 407895 h 433271"/>
              <a:gd name="connsiteX75" fmla="*/ 76441 w 366542"/>
              <a:gd name="connsiteY75" fmla="*/ 401317 h 433271"/>
              <a:gd name="connsiteX76" fmla="*/ 70802 w 366542"/>
              <a:gd name="connsiteY76" fmla="*/ 395677 h 433271"/>
              <a:gd name="connsiteX77" fmla="*/ 61717 w 366542"/>
              <a:gd name="connsiteY77" fmla="*/ 388472 h 433271"/>
              <a:gd name="connsiteX78" fmla="*/ 56078 w 366542"/>
              <a:gd name="connsiteY78" fmla="*/ 388472 h 433271"/>
              <a:gd name="connsiteX79" fmla="*/ 45426 w 366542"/>
              <a:gd name="connsiteY79" fmla="*/ 393798 h 433271"/>
              <a:gd name="connsiteX80" fmla="*/ 37907 w 366542"/>
              <a:gd name="connsiteY80" fmla="*/ 392544 h 433271"/>
              <a:gd name="connsiteX81" fmla="*/ 30075 w 366542"/>
              <a:gd name="connsiteY81" fmla="*/ 386906 h 433271"/>
              <a:gd name="connsiteX82" fmla="*/ 25376 w 366542"/>
              <a:gd name="connsiteY82" fmla="*/ 382206 h 433271"/>
              <a:gd name="connsiteX83" fmla="*/ 20050 w 366542"/>
              <a:gd name="connsiteY83" fmla="*/ 379387 h 433271"/>
              <a:gd name="connsiteX84" fmla="*/ 12218 w 366542"/>
              <a:gd name="connsiteY84" fmla="*/ 376254 h 433271"/>
              <a:gd name="connsiteX85" fmla="*/ 7519 w 366542"/>
              <a:gd name="connsiteY85" fmla="*/ 375001 h 433271"/>
              <a:gd name="connsiteX86" fmla="*/ 4073 w 366542"/>
              <a:gd name="connsiteY86" fmla="*/ 373121 h 433271"/>
              <a:gd name="connsiteX87" fmla="*/ 3759 w 366542"/>
              <a:gd name="connsiteY87" fmla="*/ 365915 h 433271"/>
              <a:gd name="connsiteX88" fmla="*/ 2193 w 366542"/>
              <a:gd name="connsiteY88" fmla="*/ 360276 h 433271"/>
              <a:gd name="connsiteX89" fmla="*/ 1566 w 366542"/>
              <a:gd name="connsiteY89" fmla="*/ 350564 h 433271"/>
              <a:gd name="connsiteX90" fmla="*/ 0 w 366542"/>
              <a:gd name="connsiteY90" fmla="*/ 345239 h 433271"/>
              <a:gd name="connsiteX91" fmla="*/ 2819 w 366542"/>
              <a:gd name="connsiteY91" fmla="*/ 343985 h 433271"/>
              <a:gd name="connsiteX92" fmla="*/ 17857 w 366542"/>
              <a:gd name="connsiteY92" fmla="*/ 352444 h 433271"/>
              <a:gd name="connsiteX93" fmla="*/ 21930 w 366542"/>
              <a:gd name="connsiteY93" fmla="*/ 351818 h 433271"/>
              <a:gd name="connsiteX94" fmla="*/ 26003 w 366542"/>
              <a:gd name="connsiteY94" fmla="*/ 348685 h 433271"/>
              <a:gd name="connsiteX95" fmla="*/ 31015 w 366542"/>
              <a:gd name="connsiteY95" fmla="*/ 345865 h 433271"/>
              <a:gd name="connsiteX96" fmla="*/ 34461 w 366542"/>
              <a:gd name="connsiteY96" fmla="*/ 344925 h 433271"/>
              <a:gd name="connsiteX97" fmla="*/ 42920 w 366542"/>
              <a:gd name="connsiteY97" fmla="*/ 344612 h 433271"/>
              <a:gd name="connsiteX98" fmla="*/ 46053 w 366542"/>
              <a:gd name="connsiteY98" fmla="*/ 345552 h 433271"/>
              <a:gd name="connsiteX99" fmla="*/ 52318 w 366542"/>
              <a:gd name="connsiteY99" fmla="*/ 348685 h 433271"/>
              <a:gd name="connsiteX100" fmla="*/ 56704 w 366542"/>
              <a:gd name="connsiteY100" fmla="*/ 348371 h 433271"/>
              <a:gd name="connsiteX101" fmla="*/ 56391 w 366542"/>
              <a:gd name="connsiteY101" fmla="*/ 342732 h 433271"/>
              <a:gd name="connsiteX102" fmla="*/ 58271 w 366542"/>
              <a:gd name="connsiteY102" fmla="*/ 339913 h 433271"/>
              <a:gd name="connsiteX103" fmla="*/ 58584 w 366542"/>
              <a:gd name="connsiteY103" fmla="*/ 333647 h 433271"/>
              <a:gd name="connsiteX104" fmla="*/ 56704 w 366542"/>
              <a:gd name="connsiteY104" fmla="*/ 326442 h 433271"/>
              <a:gd name="connsiteX105" fmla="*/ 44800 w 366542"/>
              <a:gd name="connsiteY105" fmla="*/ 304199 h 433271"/>
              <a:gd name="connsiteX106" fmla="*/ 37594 w 366542"/>
              <a:gd name="connsiteY106" fmla="*/ 294173 h 433271"/>
              <a:gd name="connsiteX107" fmla="*/ 36028 w 366542"/>
              <a:gd name="connsiteY107" fmla="*/ 281329 h 433271"/>
              <a:gd name="connsiteX108" fmla="*/ 29449 w 366542"/>
              <a:gd name="connsiteY108" fmla="*/ 272243 h 433271"/>
              <a:gd name="connsiteX109" fmla="*/ 24749 w 366542"/>
              <a:gd name="connsiteY109" fmla="*/ 267231 h 433271"/>
              <a:gd name="connsiteX110" fmla="*/ 21303 w 366542"/>
              <a:gd name="connsiteY110" fmla="*/ 262218 h 433271"/>
              <a:gd name="connsiteX111" fmla="*/ 16917 w 366542"/>
              <a:gd name="connsiteY111" fmla="*/ 254073 h 433271"/>
              <a:gd name="connsiteX112" fmla="*/ 16604 w 366542"/>
              <a:gd name="connsiteY112" fmla="*/ 250627 h 433271"/>
              <a:gd name="connsiteX113" fmla="*/ 16917 w 366542"/>
              <a:gd name="connsiteY113" fmla="*/ 242481 h 433271"/>
              <a:gd name="connsiteX114" fmla="*/ 15351 w 366542"/>
              <a:gd name="connsiteY114" fmla="*/ 234336 h 433271"/>
              <a:gd name="connsiteX115" fmla="*/ 16917 w 366542"/>
              <a:gd name="connsiteY115" fmla="*/ 230577 h 433271"/>
              <a:gd name="connsiteX116" fmla="*/ 22556 w 366542"/>
              <a:gd name="connsiteY116" fmla="*/ 225878 h 433271"/>
              <a:gd name="connsiteX117" fmla="*/ 28509 w 366542"/>
              <a:gd name="connsiteY117" fmla="*/ 223058 h 433271"/>
              <a:gd name="connsiteX118" fmla="*/ 33835 w 366542"/>
              <a:gd name="connsiteY118" fmla="*/ 221492 h 433271"/>
              <a:gd name="connsiteX119" fmla="*/ 38221 w 366542"/>
              <a:gd name="connsiteY119" fmla="*/ 222118 h 433271"/>
              <a:gd name="connsiteX120" fmla="*/ 41667 w 366542"/>
              <a:gd name="connsiteY120" fmla="*/ 223998 h 433271"/>
              <a:gd name="connsiteX121" fmla="*/ 45739 w 366542"/>
              <a:gd name="connsiteY121" fmla="*/ 227757 h 433271"/>
              <a:gd name="connsiteX122" fmla="*/ 50125 w 366542"/>
              <a:gd name="connsiteY122" fmla="*/ 231203 h 433271"/>
              <a:gd name="connsiteX123" fmla="*/ 55451 w 366542"/>
              <a:gd name="connsiteY123" fmla="*/ 233710 h 433271"/>
              <a:gd name="connsiteX124" fmla="*/ 60777 w 366542"/>
              <a:gd name="connsiteY124" fmla="*/ 234649 h 433271"/>
              <a:gd name="connsiteX125" fmla="*/ 65790 w 366542"/>
              <a:gd name="connsiteY125" fmla="*/ 234336 h 433271"/>
              <a:gd name="connsiteX126" fmla="*/ 70175 w 366542"/>
              <a:gd name="connsiteY126" fmla="*/ 232770 h 433271"/>
              <a:gd name="connsiteX127" fmla="*/ 88033 w 366542"/>
              <a:gd name="connsiteY127" fmla="*/ 218045 h 433271"/>
              <a:gd name="connsiteX128" fmla="*/ 95552 w 366542"/>
              <a:gd name="connsiteY128" fmla="*/ 204574 h 433271"/>
              <a:gd name="connsiteX129" fmla="*/ 97118 w 366542"/>
              <a:gd name="connsiteY129" fmla="*/ 199248 h 433271"/>
              <a:gd name="connsiteX130" fmla="*/ 96491 w 366542"/>
              <a:gd name="connsiteY130" fmla="*/ 192670 h 433271"/>
              <a:gd name="connsiteX131" fmla="*/ 92105 w 366542"/>
              <a:gd name="connsiteY131" fmla="*/ 179198 h 433271"/>
              <a:gd name="connsiteX132" fmla="*/ 87719 w 366542"/>
              <a:gd name="connsiteY132" fmla="*/ 171679 h 433271"/>
              <a:gd name="connsiteX133" fmla="*/ 83647 w 366542"/>
              <a:gd name="connsiteY133" fmla="*/ 166667 h 433271"/>
              <a:gd name="connsiteX134" fmla="*/ 79887 w 366542"/>
              <a:gd name="connsiteY134" fmla="*/ 164160 h 433271"/>
              <a:gd name="connsiteX135" fmla="*/ 78008 w 366542"/>
              <a:gd name="connsiteY135" fmla="*/ 159775 h 433271"/>
              <a:gd name="connsiteX136" fmla="*/ 79261 w 366542"/>
              <a:gd name="connsiteY136" fmla="*/ 152569 h 433271"/>
              <a:gd name="connsiteX137" fmla="*/ 92419 w 366542"/>
              <a:gd name="connsiteY137" fmla="*/ 122807 h 433271"/>
              <a:gd name="connsiteX138" fmla="*/ 101817 w 366542"/>
              <a:gd name="connsiteY138" fmla="*/ 118108 h 433271"/>
              <a:gd name="connsiteX139" fmla="*/ 104637 w 366542"/>
              <a:gd name="connsiteY139" fmla="*/ 115601 h 433271"/>
              <a:gd name="connsiteX140" fmla="*/ 107770 w 366542"/>
              <a:gd name="connsiteY140" fmla="*/ 109649 h 433271"/>
              <a:gd name="connsiteX141" fmla="*/ 111216 w 366542"/>
              <a:gd name="connsiteY141" fmla="*/ 106203 h 433271"/>
              <a:gd name="connsiteX142" fmla="*/ 118421 w 366542"/>
              <a:gd name="connsiteY142" fmla="*/ 101190 h 433271"/>
              <a:gd name="connsiteX143" fmla="*/ 127193 w 366542"/>
              <a:gd name="connsiteY143" fmla="*/ 92105 h 433271"/>
              <a:gd name="connsiteX144" fmla="*/ 131579 w 366542"/>
              <a:gd name="connsiteY144" fmla="*/ 86153 h 433271"/>
              <a:gd name="connsiteX145" fmla="*/ 135965 w 366542"/>
              <a:gd name="connsiteY145" fmla="*/ 77694 h 433271"/>
              <a:gd name="connsiteX146" fmla="*/ 141291 w 366542"/>
              <a:gd name="connsiteY146" fmla="*/ 71115 h 433271"/>
              <a:gd name="connsiteX147" fmla="*/ 142857 w 366542"/>
              <a:gd name="connsiteY147" fmla="*/ 68296 h 433271"/>
              <a:gd name="connsiteX148" fmla="*/ 144111 w 366542"/>
              <a:gd name="connsiteY148" fmla="*/ 57644 h 433271"/>
              <a:gd name="connsiteX149" fmla="*/ 145677 w 366542"/>
              <a:gd name="connsiteY149" fmla="*/ 52005 h 433271"/>
              <a:gd name="connsiteX150" fmla="*/ 147870 w 366542"/>
              <a:gd name="connsiteY150" fmla="*/ 46366 h 433271"/>
              <a:gd name="connsiteX151" fmla="*/ 151629 w 366542"/>
              <a:gd name="connsiteY151" fmla="*/ 39474 h 433271"/>
              <a:gd name="connsiteX152" fmla="*/ 157895 w 366542"/>
              <a:gd name="connsiteY152" fmla="*/ 34148 h 433271"/>
              <a:gd name="connsiteX153" fmla="*/ 166980 w 366542"/>
              <a:gd name="connsiteY153" fmla="*/ 29135 h 433271"/>
              <a:gd name="connsiteX154" fmla="*/ 206767 w 366542"/>
              <a:gd name="connsiteY154" fmla="*/ 16604 h 433271"/>
              <a:gd name="connsiteX155" fmla="*/ 238409 w 366542"/>
              <a:gd name="connsiteY155" fmla="*/ 0 h 433271"/>
              <a:gd name="connsiteX156" fmla="*/ 254700 w 366542"/>
              <a:gd name="connsiteY156" fmla="*/ 2819 h 433271"/>
              <a:gd name="connsiteX157" fmla="*/ 266604 w 366542"/>
              <a:gd name="connsiteY157" fmla="*/ 2506 h 433271"/>
              <a:gd name="connsiteX158" fmla="*/ 272244 w 366542"/>
              <a:gd name="connsiteY158" fmla="*/ 4386 h 433271"/>
              <a:gd name="connsiteX159" fmla="*/ 273810 w 366542"/>
              <a:gd name="connsiteY159" fmla="*/ 8459 h 433271"/>
              <a:gd name="connsiteX160" fmla="*/ 273497 w 366542"/>
              <a:gd name="connsiteY160" fmla="*/ 19423 h 433271"/>
              <a:gd name="connsiteX161" fmla="*/ 273810 w 366542"/>
              <a:gd name="connsiteY161" fmla="*/ 22869 h 433271"/>
              <a:gd name="connsiteX162" fmla="*/ 276630 w 366542"/>
              <a:gd name="connsiteY162" fmla="*/ 26316 h 433271"/>
              <a:gd name="connsiteX163" fmla="*/ 281329 w 366542"/>
              <a:gd name="connsiteY163" fmla="*/ 27882 h 433271"/>
              <a:gd name="connsiteX164" fmla="*/ 289161 w 366542"/>
              <a:gd name="connsiteY164" fmla="*/ 29762 h 433271"/>
              <a:gd name="connsiteX165" fmla="*/ 298246 w 366542"/>
              <a:gd name="connsiteY165" fmla="*/ 32895 h 433271"/>
              <a:gd name="connsiteX166" fmla="*/ 302319 w 366542"/>
              <a:gd name="connsiteY166" fmla="*/ 36341 h 433271"/>
              <a:gd name="connsiteX167" fmla="*/ 304199 w 366542"/>
              <a:gd name="connsiteY167" fmla="*/ 40413 h 433271"/>
              <a:gd name="connsiteX168" fmla="*/ 302632 w 366542"/>
              <a:gd name="connsiteY168" fmla="*/ 44486 h 433271"/>
              <a:gd name="connsiteX169" fmla="*/ 296680 w 366542"/>
              <a:gd name="connsiteY169" fmla="*/ 50752 h 433271"/>
              <a:gd name="connsiteX170" fmla="*/ 295740 w 366542"/>
              <a:gd name="connsiteY170" fmla="*/ 54198 h 433271"/>
              <a:gd name="connsiteX171" fmla="*/ 296053 w 366542"/>
              <a:gd name="connsiteY171" fmla="*/ 58897 h 433271"/>
              <a:gd name="connsiteX172" fmla="*/ 298246 w 366542"/>
              <a:gd name="connsiteY172" fmla="*/ 64850 h 433271"/>
              <a:gd name="connsiteX173" fmla="*/ 301379 w 366542"/>
              <a:gd name="connsiteY173" fmla="*/ 67669 h 433271"/>
              <a:gd name="connsiteX174" fmla="*/ 306392 w 366542"/>
              <a:gd name="connsiteY174" fmla="*/ 69236 h 433271"/>
              <a:gd name="connsiteX175" fmla="*/ 312970 w 366542"/>
              <a:gd name="connsiteY175" fmla="*/ 68922 h 433271"/>
              <a:gd name="connsiteX176" fmla="*/ 331454 w 366542"/>
              <a:gd name="connsiteY176" fmla="*/ 71115 h 433271"/>
              <a:gd name="connsiteX177" fmla="*/ 366542 w 366542"/>
              <a:gd name="connsiteY177" fmla="*/ 88972 h 43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366542" h="433271">
                <a:moveTo>
                  <a:pt x="366542" y="88972"/>
                </a:moveTo>
                <a:lnTo>
                  <a:pt x="363409" y="89599"/>
                </a:lnTo>
                <a:lnTo>
                  <a:pt x="358083" y="93045"/>
                </a:lnTo>
                <a:lnTo>
                  <a:pt x="354011" y="97431"/>
                </a:lnTo>
                <a:lnTo>
                  <a:pt x="349625" y="103697"/>
                </a:lnTo>
                <a:lnTo>
                  <a:pt x="340540" y="120301"/>
                </a:lnTo>
                <a:lnTo>
                  <a:pt x="334587" y="134085"/>
                </a:lnTo>
                <a:lnTo>
                  <a:pt x="324875" y="150063"/>
                </a:lnTo>
                <a:lnTo>
                  <a:pt x="322682" y="154449"/>
                </a:lnTo>
                <a:lnTo>
                  <a:pt x="318296" y="166667"/>
                </a:lnTo>
                <a:lnTo>
                  <a:pt x="310151" y="181078"/>
                </a:lnTo>
                <a:lnTo>
                  <a:pt x="305452" y="192983"/>
                </a:lnTo>
                <a:lnTo>
                  <a:pt x="303572" y="204574"/>
                </a:lnTo>
                <a:lnTo>
                  <a:pt x="300126" y="211780"/>
                </a:lnTo>
                <a:lnTo>
                  <a:pt x="293234" y="223058"/>
                </a:lnTo>
                <a:lnTo>
                  <a:pt x="290414" y="229010"/>
                </a:lnTo>
                <a:lnTo>
                  <a:pt x="295113" y="235902"/>
                </a:lnTo>
                <a:lnTo>
                  <a:pt x="302945" y="241855"/>
                </a:lnTo>
                <a:lnTo>
                  <a:pt x="310151" y="244988"/>
                </a:lnTo>
                <a:lnTo>
                  <a:pt x="318923" y="245928"/>
                </a:lnTo>
                <a:lnTo>
                  <a:pt x="326442" y="244988"/>
                </a:lnTo>
                <a:lnTo>
                  <a:pt x="333334" y="245614"/>
                </a:lnTo>
                <a:lnTo>
                  <a:pt x="338973" y="249061"/>
                </a:lnTo>
                <a:lnTo>
                  <a:pt x="344299" y="254386"/>
                </a:lnTo>
                <a:lnTo>
                  <a:pt x="349311" y="262845"/>
                </a:lnTo>
                <a:lnTo>
                  <a:pt x="353384" y="271617"/>
                </a:lnTo>
                <a:lnTo>
                  <a:pt x="357457" y="283835"/>
                </a:lnTo>
                <a:lnTo>
                  <a:pt x="359023" y="296993"/>
                </a:lnTo>
                <a:lnTo>
                  <a:pt x="358397" y="310151"/>
                </a:lnTo>
                <a:lnTo>
                  <a:pt x="352757" y="322369"/>
                </a:lnTo>
                <a:lnTo>
                  <a:pt x="346805" y="331454"/>
                </a:lnTo>
                <a:lnTo>
                  <a:pt x="327068" y="351191"/>
                </a:lnTo>
                <a:lnTo>
                  <a:pt x="312657" y="333020"/>
                </a:lnTo>
                <a:lnTo>
                  <a:pt x="308271" y="331767"/>
                </a:lnTo>
                <a:lnTo>
                  <a:pt x="302005" y="331454"/>
                </a:lnTo>
                <a:lnTo>
                  <a:pt x="296993" y="335214"/>
                </a:lnTo>
                <a:lnTo>
                  <a:pt x="287281" y="344925"/>
                </a:lnTo>
                <a:lnTo>
                  <a:pt x="259712" y="379387"/>
                </a:lnTo>
                <a:lnTo>
                  <a:pt x="252820" y="382519"/>
                </a:lnTo>
                <a:lnTo>
                  <a:pt x="246241" y="383146"/>
                </a:lnTo>
                <a:lnTo>
                  <a:pt x="240289" y="380953"/>
                </a:lnTo>
                <a:lnTo>
                  <a:pt x="234963" y="377193"/>
                </a:lnTo>
                <a:lnTo>
                  <a:pt x="231517" y="372181"/>
                </a:lnTo>
                <a:lnTo>
                  <a:pt x="230264" y="366855"/>
                </a:lnTo>
                <a:lnTo>
                  <a:pt x="230577" y="360903"/>
                </a:lnTo>
                <a:lnTo>
                  <a:pt x="231517" y="355264"/>
                </a:lnTo>
                <a:lnTo>
                  <a:pt x="230264" y="349938"/>
                </a:lnTo>
                <a:lnTo>
                  <a:pt x="226817" y="345865"/>
                </a:lnTo>
                <a:lnTo>
                  <a:pt x="220552" y="343359"/>
                </a:lnTo>
                <a:lnTo>
                  <a:pt x="215539" y="343672"/>
                </a:lnTo>
                <a:lnTo>
                  <a:pt x="209900" y="345552"/>
                </a:lnTo>
                <a:lnTo>
                  <a:pt x="171679" y="363722"/>
                </a:lnTo>
                <a:lnTo>
                  <a:pt x="169486" y="366228"/>
                </a:lnTo>
                <a:lnTo>
                  <a:pt x="169486" y="373121"/>
                </a:lnTo>
                <a:lnTo>
                  <a:pt x="168233" y="381579"/>
                </a:lnTo>
                <a:lnTo>
                  <a:pt x="164161" y="386279"/>
                </a:lnTo>
                <a:lnTo>
                  <a:pt x="156955" y="390665"/>
                </a:lnTo>
                <a:lnTo>
                  <a:pt x="124687" y="402883"/>
                </a:lnTo>
                <a:lnTo>
                  <a:pt x="118108" y="403509"/>
                </a:lnTo>
                <a:lnTo>
                  <a:pt x="117481" y="394424"/>
                </a:lnTo>
                <a:lnTo>
                  <a:pt x="113095" y="387532"/>
                </a:lnTo>
                <a:lnTo>
                  <a:pt x="100564" y="375941"/>
                </a:lnTo>
                <a:lnTo>
                  <a:pt x="98684" y="382206"/>
                </a:lnTo>
                <a:lnTo>
                  <a:pt x="103070" y="386906"/>
                </a:lnTo>
                <a:lnTo>
                  <a:pt x="109023" y="390978"/>
                </a:lnTo>
                <a:lnTo>
                  <a:pt x="112156" y="395051"/>
                </a:lnTo>
                <a:lnTo>
                  <a:pt x="108396" y="405703"/>
                </a:lnTo>
                <a:lnTo>
                  <a:pt x="108396" y="408209"/>
                </a:lnTo>
                <a:lnTo>
                  <a:pt x="106516" y="407895"/>
                </a:lnTo>
                <a:lnTo>
                  <a:pt x="103697" y="407895"/>
                </a:lnTo>
                <a:lnTo>
                  <a:pt x="100877" y="420114"/>
                </a:lnTo>
                <a:lnTo>
                  <a:pt x="100564" y="433271"/>
                </a:lnTo>
                <a:lnTo>
                  <a:pt x="95238" y="425752"/>
                </a:lnTo>
                <a:lnTo>
                  <a:pt x="92105" y="416354"/>
                </a:lnTo>
                <a:lnTo>
                  <a:pt x="83960" y="407895"/>
                </a:lnTo>
                <a:lnTo>
                  <a:pt x="76441" y="401317"/>
                </a:lnTo>
                <a:lnTo>
                  <a:pt x="70802" y="395677"/>
                </a:lnTo>
                <a:lnTo>
                  <a:pt x="61717" y="388472"/>
                </a:lnTo>
                <a:lnTo>
                  <a:pt x="56078" y="388472"/>
                </a:lnTo>
                <a:lnTo>
                  <a:pt x="45426" y="393798"/>
                </a:lnTo>
                <a:lnTo>
                  <a:pt x="37907" y="392544"/>
                </a:lnTo>
                <a:lnTo>
                  <a:pt x="30075" y="386906"/>
                </a:lnTo>
                <a:lnTo>
                  <a:pt x="25376" y="382206"/>
                </a:lnTo>
                <a:lnTo>
                  <a:pt x="20050" y="379387"/>
                </a:lnTo>
                <a:lnTo>
                  <a:pt x="12218" y="376254"/>
                </a:lnTo>
                <a:lnTo>
                  <a:pt x="7519" y="375001"/>
                </a:lnTo>
                <a:lnTo>
                  <a:pt x="4073" y="373121"/>
                </a:lnTo>
                <a:lnTo>
                  <a:pt x="3759" y="365915"/>
                </a:lnTo>
                <a:lnTo>
                  <a:pt x="2193" y="360276"/>
                </a:lnTo>
                <a:lnTo>
                  <a:pt x="1566" y="350564"/>
                </a:lnTo>
                <a:lnTo>
                  <a:pt x="0" y="345239"/>
                </a:lnTo>
                <a:lnTo>
                  <a:pt x="2819" y="343985"/>
                </a:lnTo>
                <a:lnTo>
                  <a:pt x="17857" y="352444"/>
                </a:lnTo>
                <a:lnTo>
                  <a:pt x="21930" y="351818"/>
                </a:lnTo>
                <a:lnTo>
                  <a:pt x="26003" y="348685"/>
                </a:lnTo>
                <a:lnTo>
                  <a:pt x="31015" y="345865"/>
                </a:lnTo>
                <a:lnTo>
                  <a:pt x="34461" y="344925"/>
                </a:lnTo>
                <a:lnTo>
                  <a:pt x="42920" y="344612"/>
                </a:lnTo>
                <a:lnTo>
                  <a:pt x="46053" y="345552"/>
                </a:lnTo>
                <a:lnTo>
                  <a:pt x="52318" y="348685"/>
                </a:lnTo>
                <a:lnTo>
                  <a:pt x="56704" y="348371"/>
                </a:lnTo>
                <a:lnTo>
                  <a:pt x="56391" y="342732"/>
                </a:lnTo>
                <a:lnTo>
                  <a:pt x="58271" y="339913"/>
                </a:lnTo>
                <a:lnTo>
                  <a:pt x="58584" y="333647"/>
                </a:lnTo>
                <a:lnTo>
                  <a:pt x="56704" y="326442"/>
                </a:lnTo>
                <a:lnTo>
                  <a:pt x="44800" y="304199"/>
                </a:lnTo>
                <a:lnTo>
                  <a:pt x="37594" y="294173"/>
                </a:lnTo>
                <a:lnTo>
                  <a:pt x="36028" y="281329"/>
                </a:lnTo>
                <a:lnTo>
                  <a:pt x="29449" y="272243"/>
                </a:lnTo>
                <a:lnTo>
                  <a:pt x="24749" y="267231"/>
                </a:lnTo>
                <a:lnTo>
                  <a:pt x="21303" y="262218"/>
                </a:lnTo>
                <a:lnTo>
                  <a:pt x="16917" y="254073"/>
                </a:lnTo>
                <a:lnTo>
                  <a:pt x="16604" y="250627"/>
                </a:lnTo>
                <a:lnTo>
                  <a:pt x="16917" y="242481"/>
                </a:lnTo>
                <a:lnTo>
                  <a:pt x="15351" y="234336"/>
                </a:lnTo>
                <a:lnTo>
                  <a:pt x="16917" y="230577"/>
                </a:lnTo>
                <a:lnTo>
                  <a:pt x="22556" y="225878"/>
                </a:lnTo>
                <a:lnTo>
                  <a:pt x="28509" y="223058"/>
                </a:lnTo>
                <a:lnTo>
                  <a:pt x="33835" y="221492"/>
                </a:lnTo>
                <a:lnTo>
                  <a:pt x="38221" y="222118"/>
                </a:lnTo>
                <a:lnTo>
                  <a:pt x="41667" y="223998"/>
                </a:lnTo>
                <a:lnTo>
                  <a:pt x="45739" y="227757"/>
                </a:lnTo>
                <a:lnTo>
                  <a:pt x="50125" y="231203"/>
                </a:lnTo>
                <a:lnTo>
                  <a:pt x="55451" y="233710"/>
                </a:lnTo>
                <a:lnTo>
                  <a:pt x="60777" y="234649"/>
                </a:lnTo>
                <a:lnTo>
                  <a:pt x="65790" y="234336"/>
                </a:lnTo>
                <a:lnTo>
                  <a:pt x="70175" y="232770"/>
                </a:lnTo>
                <a:lnTo>
                  <a:pt x="88033" y="218045"/>
                </a:lnTo>
                <a:lnTo>
                  <a:pt x="95552" y="204574"/>
                </a:lnTo>
                <a:lnTo>
                  <a:pt x="97118" y="199248"/>
                </a:lnTo>
                <a:lnTo>
                  <a:pt x="96491" y="192670"/>
                </a:lnTo>
                <a:lnTo>
                  <a:pt x="92105" y="179198"/>
                </a:lnTo>
                <a:lnTo>
                  <a:pt x="87719" y="171679"/>
                </a:lnTo>
                <a:lnTo>
                  <a:pt x="83647" y="166667"/>
                </a:lnTo>
                <a:lnTo>
                  <a:pt x="79887" y="164160"/>
                </a:lnTo>
                <a:lnTo>
                  <a:pt x="78008" y="159775"/>
                </a:lnTo>
                <a:lnTo>
                  <a:pt x="79261" y="152569"/>
                </a:lnTo>
                <a:lnTo>
                  <a:pt x="92419" y="122807"/>
                </a:lnTo>
                <a:lnTo>
                  <a:pt x="101817" y="118108"/>
                </a:lnTo>
                <a:lnTo>
                  <a:pt x="104637" y="115601"/>
                </a:lnTo>
                <a:lnTo>
                  <a:pt x="107770" y="109649"/>
                </a:lnTo>
                <a:lnTo>
                  <a:pt x="111216" y="106203"/>
                </a:lnTo>
                <a:lnTo>
                  <a:pt x="118421" y="101190"/>
                </a:lnTo>
                <a:lnTo>
                  <a:pt x="127193" y="92105"/>
                </a:lnTo>
                <a:lnTo>
                  <a:pt x="131579" y="86153"/>
                </a:lnTo>
                <a:lnTo>
                  <a:pt x="135965" y="77694"/>
                </a:lnTo>
                <a:lnTo>
                  <a:pt x="141291" y="71115"/>
                </a:lnTo>
                <a:lnTo>
                  <a:pt x="142857" y="68296"/>
                </a:lnTo>
                <a:lnTo>
                  <a:pt x="144111" y="57644"/>
                </a:lnTo>
                <a:lnTo>
                  <a:pt x="145677" y="52005"/>
                </a:lnTo>
                <a:lnTo>
                  <a:pt x="147870" y="46366"/>
                </a:lnTo>
                <a:lnTo>
                  <a:pt x="151629" y="39474"/>
                </a:lnTo>
                <a:lnTo>
                  <a:pt x="157895" y="34148"/>
                </a:lnTo>
                <a:lnTo>
                  <a:pt x="166980" y="29135"/>
                </a:lnTo>
                <a:lnTo>
                  <a:pt x="206767" y="16604"/>
                </a:lnTo>
                <a:lnTo>
                  <a:pt x="238409" y="0"/>
                </a:lnTo>
                <a:lnTo>
                  <a:pt x="254700" y="2819"/>
                </a:lnTo>
                <a:lnTo>
                  <a:pt x="266604" y="2506"/>
                </a:lnTo>
                <a:lnTo>
                  <a:pt x="272244" y="4386"/>
                </a:lnTo>
                <a:lnTo>
                  <a:pt x="273810" y="8459"/>
                </a:lnTo>
                <a:lnTo>
                  <a:pt x="273497" y="19423"/>
                </a:lnTo>
                <a:lnTo>
                  <a:pt x="273810" y="22869"/>
                </a:lnTo>
                <a:lnTo>
                  <a:pt x="276630" y="26316"/>
                </a:lnTo>
                <a:lnTo>
                  <a:pt x="281329" y="27882"/>
                </a:lnTo>
                <a:lnTo>
                  <a:pt x="289161" y="29762"/>
                </a:lnTo>
                <a:lnTo>
                  <a:pt x="298246" y="32895"/>
                </a:lnTo>
                <a:lnTo>
                  <a:pt x="302319" y="36341"/>
                </a:lnTo>
                <a:lnTo>
                  <a:pt x="304199" y="40413"/>
                </a:lnTo>
                <a:lnTo>
                  <a:pt x="302632" y="44486"/>
                </a:lnTo>
                <a:lnTo>
                  <a:pt x="296680" y="50752"/>
                </a:lnTo>
                <a:lnTo>
                  <a:pt x="295740" y="54198"/>
                </a:lnTo>
                <a:lnTo>
                  <a:pt x="296053" y="58897"/>
                </a:lnTo>
                <a:lnTo>
                  <a:pt x="298246" y="64850"/>
                </a:lnTo>
                <a:lnTo>
                  <a:pt x="301379" y="67669"/>
                </a:lnTo>
                <a:lnTo>
                  <a:pt x="306392" y="69236"/>
                </a:lnTo>
                <a:lnTo>
                  <a:pt x="312970" y="68922"/>
                </a:lnTo>
                <a:lnTo>
                  <a:pt x="331454" y="71115"/>
                </a:lnTo>
                <a:lnTo>
                  <a:pt x="366542" y="88972"/>
                </a:lnTo>
                <a:close/>
              </a:path>
            </a:pathLst>
          </a:custGeom>
          <a:solidFill>
            <a:srgbClr val="D9A41F"/>
          </a:solidFill>
          <a:ln w="12700" cap="rnd">
            <a:solidFill>
              <a:schemeClr val="bg1"/>
            </a:solidFill>
            <a:prstDash val="solid"/>
            <a:round/>
          </a:ln>
        </p:spPr>
        <p:txBody>
          <a:bodyPr rtlCol="0" anchor="ctr"/>
          <a:lstStyle/>
          <a:p>
            <a:endParaRPr lang="vi-VN"/>
          </a:p>
        </p:txBody>
      </p:sp>
      <p:sp>
        <p:nvSpPr>
          <p:cNvPr id="55" name="Freeform: Shape 54">
            <a:extLst>
              <a:ext uri="{FF2B5EF4-FFF2-40B4-BE49-F238E27FC236}">
                <a16:creationId xmlns:a16="http://schemas.microsoft.com/office/drawing/2014/main" id="{1AF36DE8-D622-77F3-6597-05A0502916A9}"/>
              </a:ext>
            </a:extLst>
          </p:cNvPr>
          <p:cNvSpPr/>
          <p:nvPr/>
        </p:nvSpPr>
        <p:spPr>
          <a:xfrm>
            <a:off x="1544741" y="5765551"/>
            <a:ext cx="365288" cy="322995"/>
          </a:xfrm>
          <a:custGeom>
            <a:avLst/>
            <a:gdLst>
              <a:gd name="connsiteX0" fmla="*/ 206141 w 365288"/>
              <a:gd name="connsiteY0" fmla="*/ 23809 h 322995"/>
              <a:gd name="connsiteX1" fmla="*/ 208960 w 365288"/>
              <a:gd name="connsiteY1" fmla="*/ 43860 h 322995"/>
              <a:gd name="connsiteX2" fmla="*/ 210840 w 365288"/>
              <a:gd name="connsiteY2" fmla="*/ 50439 h 322995"/>
              <a:gd name="connsiteX3" fmla="*/ 213973 w 365288"/>
              <a:gd name="connsiteY3" fmla="*/ 56078 h 322995"/>
              <a:gd name="connsiteX4" fmla="*/ 219925 w 365288"/>
              <a:gd name="connsiteY4" fmla="*/ 60777 h 322995"/>
              <a:gd name="connsiteX5" fmla="*/ 222432 w 365288"/>
              <a:gd name="connsiteY5" fmla="*/ 72368 h 322995"/>
              <a:gd name="connsiteX6" fmla="*/ 238722 w 365288"/>
              <a:gd name="connsiteY6" fmla="*/ 90226 h 322995"/>
              <a:gd name="connsiteX7" fmla="*/ 240289 w 365288"/>
              <a:gd name="connsiteY7" fmla="*/ 93672 h 322995"/>
              <a:gd name="connsiteX8" fmla="*/ 242168 w 365288"/>
              <a:gd name="connsiteY8" fmla="*/ 103384 h 322995"/>
              <a:gd name="connsiteX9" fmla="*/ 247181 w 365288"/>
              <a:gd name="connsiteY9" fmla="*/ 105890 h 322995"/>
              <a:gd name="connsiteX10" fmla="*/ 264725 w 365288"/>
              <a:gd name="connsiteY10" fmla="*/ 104950 h 322995"/>
              <a:gd name="connsiteX11" fmla="*/ 274437 w 365288"/>
              <a:gd name="connsiteY11" fmla="*/ 105577 h 322995"/>
              <a:gd name="connsiteX12" fmla="*/ 277569 w 365288"/>
              <a:gd name="connsiteY12" fmla="*/ 120301 h 322995"/>
              <a:gd name="connsiteX13" fmla="*/ 278196 w 365288"/>
              <a:gd name="connsiteY13" fmla="*/ 125000 h 322995"/>
              <a:gd name="connsiteX14" fmla="*/ 276943 w 365288"/>
              <a:gd name="connsiteY14" fmla="*/ 138158 h 322995"/>
              <a:gd name="connsiteX15" fmla="*/ 278196 w 365288"/>
              <a:gd name="connsiteY15" fmla="*/ 144737 h 322995"/>
              <a:gd name="connsiteX16" fmla="*/ 281955 w 365288"/>
              <a:gd name="connsiteY16" fmla="*/ 150376 h 322995"/>
              <a:gd name="connsiteX17" fmla="*/ 288848 w 365288"/>
              <a:gd name="connsiteY17" fmla="*/ 155702 h 322995"/>
              <a:gd name="connsiteX18" fmla="*/ 331768 w 365288"/>
              <a:gd name="connsiteY18" fmla="*/ 177005 h 322995"/>
              <a:gd name="connsiteX19" fmla="*/ 336153 w 365288"/>
              <a:gd name="connsiteY19" fmla="*/ 180451 h 322995"/>
              <a:gd name="connsiteX20" fmla="*/ 340226 w 365288"/>
              <a:gd name="connsiteY20" fmla="*/ 184524 h 322995"/>
              <a:gd name="connsiteX21" fmla="*/ 343359 w 365288"/>
              <a:gd name="connsiteY21" fmla="*/ 189224 h 322995"/>
              <a:gd name="connsiteX22" fmla="*/ 351191 w 365288"/>
              <a:gd name="connsiteY22" fmla="*/ 204261 h 322995"/>
              <a:gd name="connsiteX23" fmla="*/ 354637 w 365288"/>
              <a:gd name="connsiteY23" fmla="*/ 208961 h 322995"/>
              <a:gd name="connsiteX24" fmla="*/ 358083 w 365288"/>
              <a:gd name="connsiteY24" fmla="*/ 212093 h 322995"/>
              <a:gd name="connsiteX25" fmla="*/ 365289 w 365288"/>
              <a:gd name="connsiteY25" fmla="*/ 216479 h 322995"/>
              <a:gd name="connsiteX26" fmla="*/ 344299 w 365288"/>
              <a:gd name="connsiteY26" fmla="*/ 235276 h 322995"/>
              <a:gd name="connsiteX27" fmla="*/ 327382 w 365288"/>
              <a:gd name="connsiteY27" fmla="*/ 265352 h 322995"/>
              <a:gd name="connsiteX28" fmla="*/ 326442 w 365288"/>
              <a:gd name="connsiteY28" fmla="*/ 275690 h 322995"/>
              <a:gd name="connsiteX29" fmla="*/ 318610 w 365288"/>
              <a:gd name="connsiteY29" fmla="*/ 290414 h 322995"/>
              <a:gd name="connsiteX30" fmla="*/ 312657 w 365288"/>
              <a:gd name="connsiteY30" fmla="*/ 292294 h 322995"/>
              <a:gd name="connsiteX31" fmla="*/ 305138 w 365288"/>
              <a:gd name="connsiteY31" fmla="*/ 290101 h 322995"/>
              <a:gd name="connsiteX32" fmla="*/ 300126 w 365288"/>
              <a:gd name="connsiteY32" fmla="*/ 291354 h 322995"/>
              <a:gd name="connsiteX33" fmla="*/ 295427 w 365288"/>
              <a:gd name="connsiteY33" fmla="*/ 294487 h 322995"/>
              <a:gd name="connsiteX34" fmla="*/ 282895 w 365288"/>
              <a:gd name="connsiteY34" fmla="*/ 306392 h 322995"/>
              <a:gd name="connsiteX35" fmla="*/ 277883 w 365288"/>
              <a:gd name="connsiteY35" fmla="*/ 308585 h 322995"/>
              <a:gd name="connsiteX36" fmla="*/ 273810 w 365288"/>
              <a:gd name="connsiteY36" fmla="*/ 308271 h 322995"/>
              <a:gd name="connsiteX37" fmla="*/ 270677 w 365288"/>
              <a:gd name="connsiteY37" fmla="*/ 305139 h 322995"/>
              <a:gd name="connsiteX38" fmla="*/ 262845 w 365288"/>
              <a:gd name="connsiteY38" fmla="*/ 295114 h 322995"/>
              <a:gd name="connsiteX39" fmla="*/ 258772 w 365288"/>
              <a:gd name="connsiteY39" fmla="*/ 291354 h 322995"/>
              <a:gd name="connsiteX40" fmla="*/ 253447 w 365288"/>
              <a:gd name="connsiteY40" fmla="*/ 289788 h 322995"/>
              <a:gd name="connsiteX41" fmla="*/ 250940 w 365288"/>
              <a:gd name="connsiteY41" fmla="*/ 290728 h 322995"/>
              <a:gd name="connsiteX42" fmla="*/ 249061 w 365288"/>
              <a:gd name="connsiteY42" fmla="*/ 296680 h 322995"/>
              <a:gd name="connsiteX43" fmla="*/ 246241 w 365288"/>
              <a:gd name="connsiteY43" fmla="*/ 299813 h 322995"/>
              <a:gd name="connsiteX44" fmla="*/ 238722 w 365288"/>
              <a:gd name="connsiteY44" fmla="*/ 302319 h 322995"/>
              <a:gd name="connsiteX45" fmla="*/ 234023 w 365288"/>
              <a:gd name="connsiteY45" fmla="*/ 304825 h 322995"/>
              <a:gd name="connsiteX46" fmla="*/ 230264 w 365288"/>
              <a:gd name="connsiteY46" fmla="*/ 307958 h 322995"/>
              <a:gd name="connsiteX47" fmla="*/ 219925 w 365288"/>
              <a:gd name="connsiteY47" fmla="*/ 322996 h 322995"/>
              <a:gd name="connsiteX48" fmla="*/ 69549 w 365288"/>
              <a:gd name="connsiteY48" fmla="*/ 244048 h 322995"/>
              <a:gd name="connsiteX49" fmla="*/ 0 w 365288"/>
              <a:gd name="connsiteY49" fmla="*/ 184211 h 322995"/>
              <a:gd name="connsiteX50" fmla="*/ 20990 w 365288"/>
              <a:gd name="connsiteY50" fmla="*/ 186717 h 322995"/>
              <a:gd name="connsiteX51" fmla="*/ 40100 w 365288"/>
              <a:gd name="connsiteY51" fmla="*/ 185777 h 322995"/>
              <a:gd name="connsiteX52" fmla="*/ 55451 w 365288"/>
              <a:gd name="connsiteY52" fmla="*/ 179825 h 322995"/>
              <a:gd name="connsiteX53" fmla="*/ 65790 w 365288"/>
              <a:gd name="connsiteY53" fmla="*/ 169173 h 322995"/>
              <a:gd name="connsiteX54" fmla="*/ 83020 w 365288"/>
              <a:gd name="connsiteY54" fmla="*/ 142231 h 322995"/>
              <a:gd name="connsiteX55" fmla="*/ 88033 w 365288"/>
              <a:gd name="connsiteY55" fmla="*/ 136592 h 322995"/>
              <a:gd name="connsiteX56" fmla="*/ 93672 w 365288"/>
              <a:gd name="connsiteY56" fmla="*/ 131892 h 322995"/>
              <a:gd name="connsiteX57" fmla="*/ 135339 w 365288"/>
              <a:gd name="connsiteY57" fmla="*/ 110589 h 322995"/>
              <a:gd name="connsiteX58" fmla="*/ 145677 w 365288"/>
              <a:gd name="connsiteY58" fmla="*/ 100564 h 322995"/>
              <a:gd name="connsiteX59" fmla="*/ 145364 w 365288"/>
              <a:gd name="connsiteY59" fmla="*/ 86780 h 322995"/>
              <a:gd name="connsiteX60" fmla="*/ 130326 w 365288"/>
              <a:gd name="connsiteY60" fmla="*/ 58271 h 322995"/>
              <a:gd name="connsiteX61" fmla="*/ 123434 w 365288"/>
              <a:gd name="connsiteY61" fmla="*/ 42293 h 322995"/>
              <a:gd name="connsiteX62" fmla="*/ 122181 w 365288"/>
              <a:gd name="connsiteY62" fmla="*/ 27256 h 322995"/>
              <a:gd name="connsiteX63" fmla="*/ 125000 w 365288"/>
              <a:gd name="connsiteY63" fmla="*/ 20363 h 322995"/>
              <a:gd name="connsiteX64" fmla="*/ 129699 w 365288"/>
              <a:gd name="connsiteY64" fmla="*/ 14098 h 322995"/>
              <a:gd name="connsiteX65" fmla="*/ 135339 w 365288"/>
              <a:gd name="connsiteY65" fmla="*/ 8772 h 322995"/>
              <a:gd name="connsiteX66" fmla="*/ 140978 w 365288"/>
              <a:gd name="connsiteY66" fmla="*/ 4699 h 322995"/>
              <a:gd name="connsiteX67" fmla="*/ 150376 w 365288"/>
              <a:gd name="connsiteY67" fmla="*/ 0 h 322995"/>
              <a:gd name="connsiteX68" fmla="*/ 152882 w 365288"/>
              <a:gd name="connsiteY68" fmla="*/ 1566 h 322995"/>
              <a:gd name="connsiteX69" fmla="*/ 153822 w 365288"/>
              <a:gd name="connsiteY69" fmla="*/ 7519 h 322995"/>
              <a:gd name="connsiteX70" fmla="*/ 158835 w 365288"/>
              <a:gd name="connsiteY70" fmla="*/ 14098 h 322995"/>
              <a:gd name="connsiteX71" fmla="*/ 164787 w 365288"/>
              <a:gd name="connsiteY71" fmla="*/ 15977 h 322995"/>
              <a:gd name="connsiteX72" fmla="*/ 206141 w 365288"/>
              <a:gd name="connsiteY72" fmla="*/ 23809 h 32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65288" h="322995">
                <a:moveTo>
                  <a:pt x="206141" y="23809"/>
                </a:moveTo>
                <a:lnTo>
                  <a:pt x="208960" y="43860"/>
                </a:lnTo>
                <a:lnTo>
                  <a:pt x="210840" y="50439"/>
                </a:lnTo>
                <a:lnTo>
                  <a:pt x="213973" y="56078"/>
                </a:lnTo>
                <a:lnTo>
                  <a:pt x="219925" y="60777"/>
                </a:lnTo>
                <a:lnTo>
                  <a:pt x="222432" y="72368"/>
                </a:lnTo>
                <a:lnTo>
                  <a:pt x="238722" y="90226"/>
                </a:lnTo>
                <a:lnTo>
                  <a:pt x="240289" y="93672"/>
                </a:lnTo>
                <a:lnTo>
                  <a:pt x="242168" y="103384"/>
                </a:lnTo>
                <a:lnTo>
                  <a:pt x="247181" y="105890"/>
                </a:lnTo>
                <a:lnTo>
                  <a:pt x="264725" y="104950"/>
                </a:lnTo>
                <a:lnTo>
                  <a:pt x="274437" y="105577"/>
                </a:lnTo>
                <a:lnTo>
                  <a:pt x="277569" y="120301"/>
                </a:lnTo>
                <a:lnTo>
                  <a:pt x="278196" y="125000"/>
                </a:lnTo>
                <a:lnTo>
                  <a:pt x="276943" y="138158"/>
                </a:lnTo>
                <a:lnTo>
                  <a:pt x="278196" y="144737"/>
                </a:lnTo>
                <a:lnTo>
                  <a:pt x="281955" y="150376"/>
                </a:lnTo>
                <a:lnTo>
                  <a:pt x="288848" y="155702"/>
                </a:lnTo>
                <a:lnTo>
                  <a:pt x="331768" y="177005"/>
                </a:lnTo>
                <a:lnTo>
                  <a:pt x="336153" y="180451"/>
                </a:lnTo>
                <a:lnTo>
                  <a:pt x="340226" y="184524"/>
                </a:lnTo>
                <a:lnTo>
                  <a:pt x="343359" y="189224"/>
                </a:lnTo>
                <a:lnTo>
                  <a:pt x="351191" y="204261"/>
                </a:lnTo>
                <a:lnTo>
                  <a:pt x="354637" y="208961"/>
                </a:lnTo>
                <a:lnTo>
                  <a:pt x="358083" y="212093"/>
                </a:lnTo>
                <a:lnTo>
                  <a:pt x="365289" y="216479"/>
                </a:lnTo>
                <a:lnTo>
                  <a:pt x="344299" y="235276"/>
                </a:lnTo>
                <a:lnTo>
                  <a:pt x="327382" y="265352"/>
                </a:lnTo>
                <a:lnTo>
                  <a:pt x="326442" y="275690"/>
                </a:lnTo>
                <a:lnTo>
                  <a:pt x="318610" y="290414"/>
                </a:lnTo>
                <a:lnTo>
                  <a:pt x="312657" y="292294"/>
                </a:lnTo>
                <a:lnTo>
                  <a:pt x="305138" y="290101"/>
                </a:lnTo>
                <a:lnTo>
                  <a:pt x="300126" y="291354"/>
                </a:lnTo>
                <a:lnTo>
                  <a:pt x="295427" y="294487"/>
                </a:lnTo>
                <a:lnTo>
                  <a:pt x="282895" y="306392"/>
                </a:lnTo>
                <a:lnTo>
                  <a:pt x="277883" y="308585"/>
                </a:lnTo>
                <a:lnTo>
                  <a:pt x="273810" y="308271"/>
                </a:lnTo>
                <a:lnTo>
                  <a:pt x="270677" y="305139"/>
                </a:lnTo>
                <a:lnTo>
                  <a:pt x="262845" y="295114"/>
                </a:lnTo>
                <a:lnTo>
                  <a:pt x="258772" y="291354"/>
                </a:lnTo>
                <a:lnTo>
                  <a:pt x="253447" y="289788"/>
                </a:lnTo>
                <a:lnTo>
                  <a:pt x="250940" y="290728"/>
                </a:lnTo>
                <a:lnTo>
                  <a:pt x="249061" y="296680"/>
                </a:lnTo>
                <a:lnTo>
                  <a:pt x="246241" y="299813"/>
                </a:lnTo>
                <a:lnTo>
                  <a:pt x="238722" y="302319"/>
                </a:lnTo>
                <a:lnTo>
                  <a:pt x="234023" y="304825"/>
                </a:lnTo>
                <a:lnTo>
                  <a:pt x="230264" y="307958"/>
                </a:lnTo>
                <a:lnTo>
                  <a:pt x="219925" y="322996"/>
                </a:lnTo>
                <a:lnTo>
                  <a:pt x="69549" y="244048"/>
                </a:lnTo>
                <a:lnTo>
                  <a:pt x="0" y="184211"/>
                </a:lnTo>
                <a:lnTo>
                  <a:pt x="20990" y="186717"/>
                </a:lnTo>
                <a:lnTo>
                  <a:pt x="40100" y="185777"/>
                </a:lnTo>
                <a:lnTo>
                  <a:pt x="55451" y="179825"/>
                </a:lnTo>
                <a:lnTo>
                  <a:pt x="65790" y="169173"/>
                </a:lnTo>
                <a:lnTo>
                  <a:pt x="83020" y="142231"/>
                </a:lnTo>
                <a:lnTo>
                  <a:pt x="88033" y="136592"/>
                </a:lnTo>
                <a:lnTo>
                  <a:pt x="93672" y="131892"/>
                </a:lnTo>
                <a:lnTo>
                  <a:pt x="135339" y="110589"/>
                </a:lnTo>
                <a:lnTo>
                  <a:pt x="145677" y="100564"/>
                </a:lnTo>
                <a:lnTo>
                  <a:pt x="145364" y="86780"/>
                </a:lnTo>
                <a:lnTo>
                  <a:pt x="130326" y="58271"/>
                </a:lnTo>
                <a:lnTo>
                  <a:pt x="123434" y="42293"/>
                </a:lnTo>
                <a:lnTo>
                  <a:pt x="122181" y="27256"/>
                </a:lnTo>
                <a:lnTo>
                  <a:pt x="125000" y="20363"/>
                </a:lnTo>
                <a:lnTo>
                  <a:pt x="129699" y="14098"/>
                </a:lnTo>
                <a:lnTo>
                  <a:pt x="135339" y="8772"/>
                </a:lnTo>
                <a:lnTo>
                  <a:pt x="140978" y="4699"/>
                </a:lnTo>
                <a:lnTo>
                  <a:pt x="150376" y="0"/>
                </a:lnTo>
                <a:lnTo>
                  <a:pt x="152882" y="1566"/>
                </a:lnTo>
                <a:lnTo>
                  <a:pt x="153822" y="7519"/>
                </a:lnTo>
                <a:lnTo>
                  <a:pt x="158835" y="14098"/>
                </a:lnTo>
                <a:lnTo>
                  <a:pt x="164787" y="15977"/>
                </a:lnTo>
                <a:lnTo>
                  <a:pt x="206141" y="23809"/>
                </a:lnTo>
                <a:close/>
              </a:path>
            </a:pathLst>
          </a:custGeom>
          <a:solidFill>
            <a:srgbClr val="CEAB2A"/>
          </a:solidFill>
          <a:ln w="12700" cap="rnd">
            <a:solidFill>
              <a:schemeClr val="bg1"/>
            </a:solidFill>
            <a:prstDash val="solid"/>
            <a:round/>
          </a:ln>
        </p:spPr>
        <p:txBody>
          <a:bodyPr rtlCol="0" anchor="ctr"/>
          <a:lstStyle/>
          <a:p>
            <a:endParaRPr lang="vi-VN"/>
          </a:p>
        </p:txBody>
      </p:sp>
      <p:sp>
        <p:nvSpPr>
          <p:cNvPr id="56" name="Freeform: Shape 55">
            <a:extLst>
              <a:ext uri="{FF2B5EF4-FFF2-40B4-BE49-F238E27FC236}">
                <a16:creationId xmlns:a16="http://schemas.microsoft.com/office/drawing/2014/main" id="{FA10C440-F245-6101-13B8-86A84CAD5C66}"/>
              </a:ext>
            </a:extLst>
          </p:cNvPr>
          <p:cNvSpPr/>
          <p:nvPr/>
        </p:nvSpPr>
        <p:spPr>
          <a:xfrm>
            <a:off x="1764666" y="5982030"/>
            <a:ext cx="286654" cy="174186"/>
          </a:xfrm>
          <a:custGeom>
            <a:avLst/>
            <a:gdLst>
              <a:gd name="connsiteX0" fmla="*/ 258459 w 286654"/>
              <a:gd name="connsiteY0" fmla="*/ 62657 h 174186"/>
              <a:gd name="connsiteX1" fmla="*/ 269737 w 286654"/>
              <a:gd name="connsiteY1" fmla="*/ 77381 h 174186"/>
              <a:gd name="connsiteX2" fmla="*/ 272244 w 286654"/>
              <a:gd name="connsiteY2" fmla="*/ 88659 h 174186"/>
              <a:gd name="connsiteX3" fmla="*/ 273497 w 286654"/>
              <a:gd name="connsiteY3" fmla="*/ 90226 h 174186"/>
              <a:gd name="connsiteX4" fmla="*/ 280076 w 286654"/>
              <a:gd name="connsiteY4" fmla="*/ 93046 h 174186"/>
              <a:gd name="connsiteX5" fmla="*/ 284775 w 286654"/>
              <a:gd name="connsiteY5" fmla="*/ 97118 h 174186"/>
              <a:gd name="connsiteX6" fmla="*/ 286341 w 286654"/>
              <a:gd name="connsiteY6" fmla="*/ 100564 h 174186"/>
              <a:gd name="connsiteX7" fmla="*/ 286655 w 286654"/>
              <a:gd name="connsiteY7" fmla="*/ 104637 h 174186"/>
              <a:gd name="connsiteX8" fmla="*/ 286341 w 286654"/>
              <a:gd name="connsiteY8" fmla="*/ 111843 h 174186"/>
              <a:gd name="connsiteX9" fmla="*/ 284148 w 286654"/>
              <a:gd name="connsiteY9" fmla="*/ 118735 h 174186"/>
              <a:gd name="connsiteX10" fmla="*/ 280389 w 286654"/>
              <a:gd name="connsiteY10" fmla="*/ 123747 h 174186"/>
              <a:gd name="connsiteX11" fmla="*/ 271930 w 286654"/>
              <a:gd name="connsiteY11" fmla="*/ 129700 h 174186"/>
              <a:gd name="connsiteX12" fmla="*/ 266291 w 286654"/>
              <a:gd name="connsiteY12" fmla="*/ 132206 h 174186"/>
              <a:gd name="connsiteX13" fmla="*/ 258772 w 286654"/>
              <a:gd name="connsiteY13" fmla="*/ 133146 h 174186"/>
              <a:gd name="connsiteX14" fmla="*/ 245615 w 286654"/>
              <a:gd name="connsiteY14" fmla="*/ 130953 h 174186"/>
              <a:gd name="connsiteX15" fmla="*/ 234336 w 286654"/>
              <a:gd name="connsiteY15" fmla="*/ 127507 h 174186"/>
              <a:gd name="connsiteX16" fmla="*/ 223998 w 286654"/>
              <a:gd name="connsiteY16" fmla="*/ 122494 h 174186"/>
              <a:gd name="connsiteX17" fmla="*/ 210840 w 286654"/>
              <a:gd name="connsiteY17" fmla="*/ 113722 h 174186"/>
              <a:gd name="connsiteX18" fmla="*/ 206767 w 286654"/>
              <a:gd name="connsiteY18" fmla="*/ 112782 h 174186"/>
              <a:gd name="connsiteX19" fmla="*/ 202068 w 286654"/>
              <a:gd name="connsiteY19" fmla="*/ 114349 h 174186"/>
              <a:gd name="connsiteX20" fmla="*/ 198309 w 286654"/>
              <a:gd name="connsiteY20" fmla="*/ 117481 h 174186"/>
              <a:gd name="connsiteX21" fmla="*/ 196742 w 286654"/>
              <a:gd name="connsiteY21" fmla="*/ 120928 h 174186"/>
              <a:gd name="connsiteX22" fmla="*/ 197995 w 286654"/>
              <a:gd name="connsiteY22" fmla="*/ 125000 h 174186"/>
              <a:gd name="connsiteX23" fmla="*/ 198622 w 286654"/>
              <a:gd name="connsiteY23" fmla="*/ 130953 h 174186"/>
              <a:gd name="connsiteX24" fmla="*/ 191730 w 286654"/>
              <a:gd name="connsiteY24" fmla="*/ 139725 h 174186"/>
              <a:gd name="connsiteX25" fmla="*/ 165414 w 286654"/>
              <a:gd name="connsiteY25" fmla="*/ 149123 h 174186"/>
              <a:gd name="connsiteX26" fmla="*/ 120301 w 286654"/>
              <a:gd name="connsiteY26" fmla="*/ 158835 h 174186"/>
              <a:gd name="connsiteX27" fmla="*/ 77068 w 286654"/>
              <a:gd name="connsiteY27" fmla="*/ 174186 h 174186"/>
              <a:gd name="connsiteX28" fmla="*/ 46366 w 286654"/>
              <a:gd name="connsiteY28" fmla="*/ 141605 h 174186"/>
              <a:gd name="connsiteX29" fmla="*/ 35088 w 286654"/>
              <a:gd name="connsiteY29" fmla="*/ 131579 h 174186"/>
              <a:gd name="connsiteX30" fmla="*/ 13471 w 286654"/>
              <a:gd name="connsiteY30" fmla="*/ 117481 h 174186"/>
              <a:gd name="connsiteX31" fmla="*/ 0 w 286654"/>
              <a:gd name="connsiteY31" fmla="*/ 106517 h 174186"/>
              <a:gd name="connsiteX32" fmla="*/ 10338 w 286654"/>
              <a:gd name="connsiteY32" fmla="*/ 91479 h 174186"/>
              <a:gd name="connsiteX33" fmla="*/ 14098 w 286654"/>
              <a:gd name="connsiteY33" fmla="*/ 88346 h 174186"/>
              <a:gd name="connsiteX34" fmla="*/ 18797 w 286654"/>
              <a:gd name="connsiteY34" fmla="*/ 85840 h 174186"/>
              <a:gd name="connsiteX35" fmla="*/ 26316 w 286654"/>
              <a:gd name="connsiteY35" fmla="*/ 83334 h 174186"/>
              <a:gd name="connsiteX36" fmla="*/ 29135 w 286654"/>
              <a:gd name="connsiteY36" fmla="*/ 80201 h 174186"/>
              <a:gd name="connsiteX37" fmla="*/ 31015 w 286654"/>
              <a:gd name="connsiteY37" fmla="*/ 74248 h 174186"/>
              <a:gd name="connsiteX38" fmla="*/ 33521 w 286654"/>
              <a:gd name="connsiteY38" fmla="*/ 73308 h 174186"/>
              <a:gd name="connsiteX39" fmla="*/ 38847 w 286654"/>
              <a:gd name="connsiteY39" fmla="*/ 74875 h 174186"/>
              <a:gd name="connsiteX40" fmla="*/ 42920 w 286654"/>
              <a:gd name="connsiteY40" fmla="*/ 78635 h 174186"/>
              <a:gd name="connsiteX41" fmla="*/ 50752 w 286654"/>
              <a:gd name="connsiteY41" fmla="*/ 88659 h 174186"/>
              <a:gd name="connsiteX42" fmla="*/ 53885 w 286654"/>
              <a:gd name="connsiteY42" fmla="*/ 91792 h 174186"/>
              <a:gd name="connsiteX43" fmla="*/ 57958 w 286654"/>
              <a:gd name="connsiteY43" fmla="*/ 92106 h 174186"/>
              <a:gd name="connsiteX44" fmla="*/ 62970 w 286654"/>
              <a:gd name="connsiteY44" fmla="*/ 89913 h 174186"/>
              <a:gd name="connsiteX45" fmla="*/ 75501 w 286654"/>
              <a:gd name="connsiteY45" fmla="*/ 78008 h 174186"/>
              <a:gd name="connsiteX46" fmla="*/ 80201 w 286654"/>
              <a:gd name="connsiteY46" fmla="*/ 74875 h 174186"/>
              <a:gd name="connsiteX47" fmla="*/ 85213 w 286654"/>
              <a:gd name="connsiteY47" fmla="*/ 73622 h 174186"/>
              <a:gd name="connsiteX48" fmla="*/ 92732 w 286654"/>
              <a:gd name="connsiteY48" fmla="*/ 75815 h 174186"/>
              <a:gd name="connsiteX49" fmla="*/ 98684 w 286654"/>
              <a:gd name="connsiteY49" fmla="*/ 73935 h 174186"/>
              <a:gd name="connsiteX50" fmla="*/ 106516 w 286654"/>
              <a:gd name="connsiteY50" fmla="*/ 59211 h 174186"/>
              <a:gd name="connsiteX51" fmla="*/ 107456 w 286654"/>
              <a:gd name="connsiteY51" fmla="*/ 48873 h 174186"/>
              <a:gd name="connsiteX52" fmla="*/ 124374 w 286654"/>
              <a:gd name="connsiteY52" fmla="*/ 18797 h 174186"/>
              <a:gd name="connsiteX53" fmla="*/ 145364 w 286654"/>
              <a:gd name="connsiteY53" fmla="*/ 0 h 174186"/>
              <a:gd name="connsiteX54" fmla="*/ 166040 w 286654"/>
              <a:gd name="connsiteY54" fmla="*/ 12531 h 174186"/>
              <a:gd name="connsiteX55" fmla="*/ 171680 w 286654"/>
              <a:gd name="connsiteY55" fmla="*/ 14411 h 174186"/>
              <a:gd name="connsiteX56" fmla="*/ 189223 w 286654"/>
              <a:gd name="connsiteY56" fmla="*/ 15351 h 174186"/>
              <a:gd name="connsiteX57" fmla="*/ 194863 w 286654"/>
              <a:gd name="connsiteY57" fmla="*/ 16604 h 174186"/>
              <a:gd name="connsiteX58" fmla="*/ 199875 w 286654"/>
              <a:gd name="connsiteY58" fmla="*/ 19111 h 174186"/>
              <a:gd name="connsiteX59" fmla="*/ 204261 w 286654"/>
              <a:gd name="connsiteY59" fmla="*/ 22243 h 174186"/>
              <a:gd name="connsiteX60" fmla="*/ 223371 w 286654"/>
              <a:gd name="connsiteY60" fmla="*/ 44173 h 174186"/>
              <a:gd name="connsiteX61" fmla="*/ 229950 w 286654"/>
              <a:gd name="connsiteY61" fmla="*/ 50125 h 174186"/>
              <a:gd name="connsiteX62" fmla="*/ 237469 w 286654"/>
              <a:gd name="connsiteY62" fmla="*/ 54825 h 174186"/>
              <a:gd name="connsiteX63" fmla="*/ 258459 w 286654"/>
              <a:gd name="connsiteY63" fmla="*/ 62657 h 17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86654" h="174186">
                <a:moveTo>
                  <a:pt x="258459" y="62657"/>
                </a:moveTo>
                <a:lnTo>
                  <a:pt x="269737" y="77381"/>
                </a:lnTo>
                <a:lnTo>
                  <a:pt x="272244" y="88659"/>
                </a:lnTo>
                <a:lnTo>
                  <a:pt x="273497" y="90226"/>
                </a:lnTo>
                <a:lnTo>
                  <a:pt x="280076" y="93046"/>
                </a:lnTo>
                <a:lnTo>
                  <a:pt x="284775" y="97118"/>
                </a:lnTo>
                <a:lnTo>
                  <a:pt x="286341" y="100564"/>
                </a:lnTo>
                <a:lnTo>
                  <a:pt x="286655" y="104637"/>
                </a:lnTo>
                <a:lnTo>
                  <a:pt x="286341" y="111843"/>
                </a:lnTo>
                <a:lnTo>
                  <a:pt x="284148" y="118735"/>
                </a:lnTo>
                <a:lnTo>
                  <a:pt x="280389" y="123747"/>
                </a:lnTo>
                <a:lnTo>
                  <a:pt x="271930" y="129700"/>
                </a:lnTo>
                <a:lnTo>
                  <a:pt x="266291" y="132206"/>
                </a:lnTo>
                <a:lnTo>
                  <a:pt x="258772" y="133146"/>
                </a:lnTo>
                <a:lnTo>
                  <a:pt x="245615" y="130953"/>
                </a:lnTo>
                <a:lnTo>
                  <a:pt x="234336" y="127507"/>
                </a:lnTo>
                <a:lnTo>
                  <a:pt x="223998" y="122494"/>
                </a:lnTo>
                <a:lnTo>
                  <a:pt x="210840" y="113722"/>
                </a:lnTo>
                <a:lnTo>
                  <a:pt x="206767" y="112782"/>
                </a:lnTo>
                <a:lnTo>
                  <a:pt x="202068" y="114349"/>
                </a:lnTo>
                <a:lnTo>
                  <a:pt x="198309" y="117481"/>
                </a:lnTo>
                <a:lnTo>
                  <a:pt x="196742" y="120928"/>
                </a:lnTo>
                <a:lnTo>
                  <a:pt x="197995" y="125000"/>
                </a:lnTo>
                <a:lnTo>
                  <a:pt x="198622" y="130953"/>
                </a:lnTo>
                <a:lnTo>
                  <a:pt x="191730" y="139725"/>
                </a:lnTo>
                <a:lnTo>
                  <a:pt x="165414" y="149123"/>
                </a:lnTo>
                <a:lnTo>
                  <a:pt x="120301" y="158835"/>
                </a:lnTo>
                <a:lnTo>
                  <a:pt x="77068" y="174186"/>
                </a:lnTo>
                <a:lnTo>
                  <a:pt x="46366" y="141605"/>
                </a:lnTo>
                <a:lnTo>
                  <a:pt x="35088" y="131579"/>
                </a:lnTo>
                <a:lnTo>
                  <a:pt x="13471" y="117481"/>
                </a:lnTo>
                <a:lnTo>
                  <a:pt x="0" y="106517"/>
                </a:lnTo>
                <a:lnTo>
                  <a:pt x="10338" y="91479"/>
                </a:lnTo>
                <a:lnTo>
                  <a:pt x="14098" y="88346"/>
                </a:lnTo>
                <a:lnTo>
                  <a:pt x="18797" y="85840"/>
                </a:lnTo>
                <a:lnTo>
                  <a:pt x="26316" y="83334"/>
                </a:lnTo>
                <a:lnTo>
                  <a:pt x="29135" y="80201"/>
                </a:lnTo>
                <a:lnTo>
                  <a:pt x="31015" y="74248"/>
                </a:lnTo>
                <a:lnTo>
                  <a:pt x="33521" y="73308"/>
                </a:lnTo>
                <a:lnTo>
                  <a:pt x="38847" y="74875"/>
                </a:lnTo>
                <a:lnTo>
                  <a:pt x="42920" y="78635"/>
                </a:lnTo>
                <a:lnTo>
                  <a:pt x="50752" y="88659"/>
                </a:lnTo>
                <a:lnTo>
                  <a:pt x="53885" y="91792"/>
                </a:lnTo>
                <a:lnTo>
                  <a:pt x="57958" y="92106"/>
                </a:lnTo>
                <a:lnTo>
                  <a:pt x="62970" y="89913"/>
                </a:lnTo>
                <a:lnTo>
                  <a:pt x="75501" y="78008"/>
                </a:lnTo>
                <a:lnTo>
                  <a:pt x="80201" y="74875"/>
                </a:lnTo>
                <a:lnTo>
                  <a:pt x="85213" y="73622"/>
                </a:lnTo>
                <a:lnTo>
                  <a:pt x="92732" y="75815"/>
                </a:lnTo>
                <a:lnTo>
                  <a:pt x="98684" y="73935"/>
                </a:lnTo>
                <a:lnTo>
                  <a:pt x="106516" y="59211"/>
                </a:lnTo>
                <a:lnTo>
                  <a:pt x="107456" y="48873"/>
                </a:lnTo>
                <a:lnTo>
                  <a:pt x="124374" y="18797"/>
                </a:lnTo>
                <a:lnTo>
                  <a:pt x="145364" y="0"/>
                </a:lnTo>
                <a:lnTo>
                  <a:pt x="166040" y="12531"/>
                </a:lnTo>
                <a:lnTo>
                  <a:pt x="171680" y="14411"/>
                </a:lnTo>
                <a:lnTo>
                  <a:pt x="189223" y="15351"/>
                </a:lnTo>
                <a:lnTo>
                  <a:pt x="194863" y="16604"/>
                </a:lnTo>
                <a:lnTo>
                  <a:pt x="199875" y="19111"/>
                </a:lnTo>
                <a:lnTo>
                  <a:pt x="204261" y="22243"/>
                </a:lnTo>
                <a:lnTo>
                  <a:pt x="223371" y="44173"/>
                </a:lnTo>
                <a:lnTo>
                  <a:pt x="229950" y="50125"/>
                </a:lnTo>
                <a:lnTo>
                  <a:pt x="237469" y="54825"/>
                </a:lnTo>
                <a:lnTo>
                  <a:pt x="258459" y="62657"/>
                </a:lnTo>
                <a:close/>
              </a:path>
            </a:pathLst>
          </a:custGeom>
          <a:solidFill>
            <a:srgbClr val="DC1C9C"/>
          </a:solidFill>
          <a:ln w="12700" cap="rnd">
            <a:solidFill>
              <a:schemeClr val="bg1"/>
            </a:solidFill>
            <a:prstDash val="solid"/>
            <a:round/>
          </a:ln>
        </p:spPr>
        <p:txBody>
          <a:bodyPr rtlCol="0" anchor="ctr"/>
          <a:lstStyle/>
          <a:p>
            <a:endParaRPr lang="vi-VN"/>
          </a:p>
        </p:txBody>
      </p:sp>
      <p:sp>
        <p:nvSpPr>
          <p:cNvPr id="57" name="Freeform: Shape 56">
            <a:extLst>
              <a:ext uri="{FF2B5EF4-FFF2-40B4-BE49-F238E27FC236}">
                <a16:creationId xmlns:a16="http://schemas.microsoft.com/office/drawing/2014/main" id="{8E63D462-2F4D-4B94-1B24-9F537D3F01E1}"/>
              </a:ext>
            </a:extLst>
          </p:cNvPr>
          <p:cNvSpPr/>
          <p:nvPr/>
        </p:nvSpPr>
        <p:spPr>
          <a:xfrm>
            <a:off x="1750882" y="5758345"/>
            <a:ext cx="320489" cy="286341"/>
          </a:xfrm>
          <a:custGeom>
            <a:avLst/>
            <a:gdLst>
              <a:gd name="connsiteX0" fmla="*/ 133772 w 320489"/>
              <a:gd name="connsiteY0" fmla="*/ 5012 h 286341"/>
              <a:gd name="connsiteX1" fmla="*/ 135339 w 320489"/>
              <a:gd name="connsiteY1" fmla="*/ 13158 h 286341"/>
              <a:gd name="connsiteX2" fmla="*/ 139725 w 320489"/>
              <a:gd name="connsiteY2" fmla="*/ 18797 h 286341"/>
              <a:gd name="connsiteX3" fmla="*/ 144424 w 320489"/>
              <a:gd name="connsiteY3" fmla="*/ 22556 h 286341"/>
              <a:gd name="connsiteX4" fmla="*/ 155702 w 320489"/>
              <a:gd name="connsiteY4" fmla="*/ 29762 h 286341"/>
              <a:gd name="connsiteX5" fmla="*/ 162281 w 320489"/>
              <a:gd name="connsiteY5" fmla="*/ 36028 h 286341"/>
              <a:gd name="connsiteX6" fmla="*/ 188910 w 320489"/>
              <a:gd name="connsiteY6" fmla="*/ 67982 h 286341"/>
              <a:gd name="connsiteX7" fmla="*/ 279449 w 320489"/>
              <a:gd name="connsiteY7" fmla="*/ 153822 h 286341"/>
              <a:gd name="connsiteX8" fmla="*/ 303572 w 320489"/>
              <a:gd name="connsiteY8" fmla="*/ 171366 h 286341"/>
              <a:gd name="connsiteX9" fmla="*/ 320489 w 320489"/>
              <a:gd name="connsiteY9" fmla="*/ 177319 h 286341"/>
              <a:gd name="connsiteX10" fmla="*/ 320489 w 320489"/>
              <a:gd name="connsiteY10" fmla="*/ 191103 h 286341"/>
              <a:gd name="connsiteX11" fmla="*/ 318296 w 320489"/>
              <a:gd name="connsiteY11" fmla="*/ 198935 h 286341"/>
              <a:gd name="connsiteX12" fmla="*/ 314537 w 320489"/>
              <a:gd name="connsiteY12" fmla="*/ 208960 h 286341"/>
              <a:gd name="connsiteX13" fmla="*/ 276003 w 320489"/>
              <a:gd name="connsiteY13" fmla="*/ 257519 h 286341"/>
              <a:gd name="connsiteX14" fmla="*/ 271930 w 320489"/>
              <a:gd name="connsiteY14" fmla="*/ 260339 h 286341"/>
              <a:gd name="connsiteX15" fmla="*/ 269424 w 320489"/>
              <a:gd name="connsiteY15" fmla="*/ 264411 h 286341"/>
              <a:gd name="connsiteX16" fmla="*/ 267858 w 320489"/>
              <a:gd name="connsiteY16" fmla="*/ 267858 h 286341"/>
              <a:gd name="connsiteX17" fmla="*/ 270364 w 320489"/>
              <a:gd name="connsiteY17" fmla="*/ 284148 h 286341"/>
              <a:gd name="connsiteX18" fmla="*/ 272244 w 320489"/>
              <a:gd name="connsiteY18" fmla="*/ 286341 h 286341"/>
              <a:gd name="connsiteX19" fmla="*/ 251254 w 320489"/>
              <a:gd name="connsiteY19" fmla="*/ 278509 h 286341"/>
              <a:gd name="connsiteX20" fmla="*/ 243735 w 320489"/>
              <a:gd name="connsiteY20" fmla="*/ 273810 h 286341"/>
              <a:gd name="connsiteX21" fmla="*/ 237156 w 320489"/>
              <a:gd name="connsiteY21" fmla="*/ 267858 h 286341"/>
              <a:gd name="connsiteX22" fmla="*/ 218046 w 320489"/>
              <a:gd name="connsiteY22" fmla="*/ 245928 h 286341"/>
              <a:gd name="connsiteX23" fmla="*/ 213660 w 320489"/>
              <a:gd name="connsiteY23" fmla="*/ 242795 h 286341"/>
              <a:gd name="connsiteX24" fmla="*/ 208647 w 320489"/>
              <a:gd name="connsiteY24" fmla="*/ 240289 h 286341"/>
              <a:gd name="connsiteX25" fmla="*/ 203008 w 320489"/>
              <a:gd name="connsiteY25" fmla="*/ 239035 h 286341"/>
              <a:gd name="connsiteX26" fmla="*/ 185464 w 320489"/>
              <a:gd name="connsiteY26" fmla="*/ 238096 h 286341"/>
              <a:gd name="connsiteX27" fmla="*/ 179825 w 320489"/>
              <a:gd name="connsiteY27" fmla="*/ 236216 h 286341"/>
              <a:gd name="connsiteX28" fmla="*/ 159148 w 320489"/>
              <a:gd name="connsiteY28" fmla="*/ 223684 h 286341"/>
              <a:gd name="connsiteX29" fmla="*/ 151943 w 320489"/>
              <a:gd name="connsiteY29" fmla="*/ 219299 h 286341"/>
              <a:gd name="connsiteX30" fmla="*/ 148497 w 320489"/>
              <a:gd name="connsiteY30" fmla="*/ 216166 h 286341"/>
              <a:gd name="connsiteX31" fmla="*/ 145050 w 320489"/>
              <a:gd name="connsiteY31" fmla="*/ 211467 h 286341"/>
              <a:gd name="connsiteX32" fmla="*/ 137218 w 320489"/>
              <a:gd name="connsiteY32" fmla="*/ 196429 h 286341"/>
              <a:gd name="connsiteX33" fmla="*/ 134086 w 320489"/>
              <a:gd name="connsiteY33" fmla="*/ 191730 h 286341"/>
              <a:gd name="connsiteX34" fmla="*/ 130013 w 320489"/>
              <a:gd name="connsiteY34" fmla="*/ 187657 h 286341"/>
              <a:gd name="connsiteX35" fmla="*/ 125627 w 320489"/>
              <a:gd name="connsiteY35" fmla="*/ 184211 h 286341"/>
              <a:gd name="connsiteX36" fmla="*/ 82707 w 320489"/>
              <a:gd name="connsiteY36" fmla="*/ 162908 h 286341"/>
              <a:gd name="connsiteX37" fmla="*/ 75815 w 320489"/>
              <a:gd name="connsiteY37" fmla="*/ 157582 h 286341"/>
              <a:gd name="connsiteX38" fmla="*/ 72055 w 320489"/>
              <a:gd name="connsiteY38" fmla="*/ 151943 h 286341"/>
              <a:gd name="connsiteX39" fmla="*/ 70802 w 320489"/>
              <a:gd name="connsiteY39" fmla="*/ 145363 h 286341"/>
              <a:gd name="connsiteX40" fmla="*/ 72055 w 320489"/>
              <a:gd name="connsiteY40" fmla="*/ 132206 h 286341"/>
              <a:gd name="connsiteX41" fmla="*/ 71429 w 320489"/>
              <a:gd name="connsiteY41" fmla="*/ 127506 h 286341"/>
              <a:gd name="connsiteX42" fmla="*/ 68296 w 320489"/>
              <a:gd name="connsiteY42" fmla="*/ 112782 h 286341"/>
              <a:gd name="connsiteX43" fmla="*/ 58584 w 320489"/>
              <a:gd name="connsiteY43" fmla="*/ 112155 h 286341"/>
              <a:gd name="connsiteX44" fmla="*/ 41040 w 320489"/>
              <a:gd name="connsiteY44" fmla="*/ 113095 h 286341"/>
              <a:gd name="connsiteX45" fmla="*/ 36028 w 320489"/>
              <a:gd name="connsiteY45" fmla="*/ 110589 h 286341"/>
              <a:gd name="connsiteX46" fmla="*/ 34148 w 320489"/>
              <a:gd name="connsiteY46" fmla="*/ 100877 h 286341"/>
              <a:gd name="connsiteX47" fmla="*/ 32581 w 320489"/>
              <a:gd name="connsiteY47" fmla="*/ 97431 h 286341"/>
              <a:gd name="connsiteX48" fmla="*/ 16291 w 320489"/>
              <a:gd name="connsiteY48" fmla="*/ 79574 h 286341"/>
              <a:gd name="connsiteX49" fmla="*/ 13784 w 320489"/>
              <a:gd name="connsiteY49" fmla="*/ 67982 h 286341"/>
              <a:gd name="connsiteX50" fmla="*/ 7832 w 320489"/>
              <a:gd name="connsiteY50" fmla="*/ 63283 h 286341"/>
              <a:gd name="connsiteX51" fmla="*/ 4699 w 320489"/>
              <a:gd name="connsiteY51" fmla="*/ 57644 h 286341"/>
              <a:gd name="connsiteX52" fmla="*/ 2820 w 320489"/>
              <a:gd name="connsiteY52" fmla="*/ 51065 h 286341"/>
              <a:gd name="connsiteX53" fmla="*/ 0 w 320489"/>
              <a:gd name="connsiteY53" fmla="*/ 31015 h 286341"/>
              <a:gd name="connsiteX54" fmla="*/ 18797 w 320489"/>
              <a:gd name="connsiteY54" fmla="*/ 34461 h 286341"/>
              <a:gd name="connsiteX55" fmla="*/ 25376 w 320489"/>
              <a:gd name="connsiteY55" fmla="*/ 38847 h 286341"/>
              <a:gd name="connsiteX56" fmla="*/ 40100 w 320489"/>
              <a:gd name="connsiteY56" fmla="*/ 51692 h 286341"/>
              <a:gd name="connsiteX57" fmla="*/ 46366 w 320489"/>
              <a:gd name="connsiteY57" fmla="*/ 53885 h 286341"/>
              <a:gd name="connsiteX58" fmla="*/ 50439 w 320489"/>
              <a:gd name="connsiteY58" fmla="*/ 49812 h 286341"/>
              <a:gd name="connsiteX59" fmla="*/ 62970 w 320489"/>
              <a:gd name="connsiteY59" fmla="*/ 23809 h 286341"/>
              <a:gd name="connsiteX60" fmla="*/ 80201 w 320489"/>
              <a:gd name="connsiteY60" fmla="*/ 3759 h 286341"/>
              <a:gd name="connsiteX61" fmla="*/ 85527 w 320489"/>
              <a:gd name="connsiteY61" fmla="*/ 0 h 286341"/>
              <a:gd name="connsiteX62" fmla="*/ 87719 w 320489"/>
              <a:gd name="connsiteY62" fmla="*/ 940 h 286341"/>
              <a:gd name="connsiteX63" fmla="*/ 99624 w 320489"/>
              <a:gd name="connsiteY63" fmla="*/ 4386 h 286341"/>
              <a:gd name="connsiteX64" fmla="*/ 109023 w 320489"/>
              <a:gd name="connsiteY64" fmla="*/ 9399 h 286341"/>
              <a:gd name="connsiteX65" fmla="*/ 112469 w 320489"/>
              <a:gd name="connsiteY65" fmla="*/ 9712 h 286341"/>
              <a:gd name="connsiteX66" fmla="*/ 133772 w 320489"/>
              <a:gd name="connsiteY66" fmla="*/ 5012 h 28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20489" h="286341">
                <a:moveTo>
                  <a:pt x="133772" y="5012"/>
                </a:moveTo>
                <a:lnTo>
                  <a:pt x="135339" y="13158"/>
                </a:lnTo>
                <a:lnTo>
                  <a:pt x="139725" y="18797"/>
                </a:lnTo>
                <a:lnTo>
                  <a:pt x="144424" y="22556"/>
                </a:lnTo>
                <a:lnTo>
                  <a:pt x="155702" y="29762"/>
                </a:lnTo>
                <a:lnTo>
                  <a:pt x="162281" y="36028"/>
                </a:lnTo>
                <a:lnTo>
                  <a:pt x="188910" y="67982"/>
                </a:lnTo>
                <a:lnTo>
                  <a:pt x="279449" y="153822"/>
                </a:lnTo>
                <a:lnTo>
                  <a:pt x="303572" y="171366"/>
                </a:lnTo>
                <a:lnTo>
                  <a:pt x="320489" y="177319"/>
                </a:lnTo>
                <a:lnTo>
                  <a:pt x="320489" y="191103"/>
                </a:lnTo>
                <a:lnTo>
                  <a:pt x="318296" y="198935"/>
                </a:lnTo>
                <a:lnTo>
                  <a:pt x="314537" y="208960"/>
                </a:lnTo>
                <a:lnTo>
                  <a:pt x="276003" y="257519"/>
                </a:lnTo>
                <a:lnTo>
                  <a:pt x="271930" y="260339"/>
                </a:lnTo>
                <a:lnTo>
                  <a:pt x="269424" y="264411"/>
                </a:lnTo>
                <a:lnTo>
                  <a:pt x="267858" y="267858"/>
                </a:lnTo>
                <a:lnTo>
                  <a:pt x="270364" y="284148"/>
                </a:lnTo>
                <a:lnTo>
                  <a:pt x="272244" y="286341"/>
                </a:lnTo>
                <a:lnTo>
                  <a:pt x="251254" y="278509"/>
                </a:lnTo>
                <a:lnTo>
                  <a:pt x="243735" y="273810"/>
                </a:lnTo>
                <a:lnTo>
                  <a:pt x="237156" y="267858"/>
                </a:lnTo>
                <a:lnTo>
                  <a:pt x="218046" y="245928"/>
                </a:lnTo>
                <a:lnTo>
                  <a:pt x="213660" y="242795"/>
                </a:lnTo>
                <a:lnTo>
                  <a:pt x="208647" y="240289"/>
                </a:lnTo>
                <a:lnTo>
                  <a:pt x="203008" y="239035"/>
                </a:lnTo>
                <a:lnTo>
                  <a:pt x="185464" y="238096"/>
                </a:lnTo>
                <a:lnTo>
                  <a:pt x="179825" y="236216"/>
                </a:lnTo>
                <a:lnTo>
                  <a:pt x="159148" y="223684"/>
                </a:lnTo>
                <a:lnTo>
                  <a:pt x="151943" y="219299"/>
                </a:lnTo>
                <a:lnTo>
                  <a:pt x="148497" y="216166"/>
                </a:lnTo>
                <a:lnTo>
                  <a:pt x="145050" y="211467"/>
                </a:lnTo>
                <a:lnTo>
                  <a:pt x="137218" y="196429"/>
                </a:lnTo>
                <a:lnTo>
                  <a:pt x="134086" y="191730"/>
                </a:lnTo>
                <a:lnTo>
                  <a:pt x="130013" y="187657"/>
                </a:lnTo>
                <a:lnTo>
                  <a:pt x="125627" y="184211"/>
                </a:lnTo>
                <a:lnTo>
                  <a:pt x="82707" y="162908"/>
                </a:lnTo>
                <a:lnTo>
                  <a:pt x="75815" y="157582"/>
                </a:lnTo>
                <a:lnTo>
                  <a:pt x="72055" y="151943"/>
                </a:lnTo>
                <a:lnTo>
                  <a:pt x="70802" y="145363"/>
                </a:lnTo>
                <a:lnTo>
                  <a:pt x="72055" y="132206"/>
                </a:lnTo>
                <a:lnTo>
                  <a:pt x="71429" y="127506"/>
                </a:lnTo>
                <a:lnTo>
                  <a:pt x="68296" y="112782"/>
                </a:lnTo>
                <a:lnTo>
                  <a:pt x="58584" y="112155"/>
                </a:lnTo>
                <a:lnTo>
                  <a:pt x="41040" y="113095"/>
                </a:lnTo>
                <a:lnTo>
                  <a:pt x="36028" y="110589"/>
                </a:lnTo>
                <a:lnTo>
                  <a:pt x="34148" y="100877"/>
                </a:lnTo>
                <a:lnTo>
                  <a:pt x="32581" y="97431"/>
                </a:lnTo>
                <a:lnTo>
                  <a:pt x="16291" y="79574"/>
                </a:lnTo>
                <a:lnTo>
                  <a:pt x="13784" y="67982"/>
                </a:lnTo>
                <a:lnTo>
                  <a:pt x="7832" y="63283"/>
                </a:lnTo>
                <a:lnTo>
                  <a:pt x="4699" y="57644"/>
                </a:lnTo>
                <a:lnTo>
                  <a:pt x="2820" y="51065"/>
                </a:lnTo>
                <a:lnTo>
                  <a:pt x="0" y="31015"/>
                </a:lnTo>
                <a:lnTo>
                  <a:pt x="18797" y="34461"/>
                </a:lnTo>
                <a:lnTo>
                  <a:pt x="25376" y="38847"/>
                </a:lnTo>
                <a:lnTo>
                  <a:pt x="40100" y="51692"/>
                </a:lnTo>
                <a:lnTo>
                  <a:pt x="46366" y="53885"/>
                </a:lnTo>
                <a:lnTo>
                  <a:pt x="50439" y="49812"/>
                </a:lnTo>
                <a:lnTo>
                  <a:pt x="62970" y="23809"/>
                </a:lnTo>
                <a:lnTo>
                  <a:pt x="80201" y="3759"/>
                </a:lnTo>
                <a:lnTo>
                  <a:pt x="85527" y="0"/>
                </a:lnTo>
                <a:lnTo>
                  <a:pt x="87719" y="940"/>
                </a:lnTo>
                <a:lnTo>
                  <a:pt x="99624" y="4386"/>
                </a:lnTo>
                <a:lnTo>
                  <a:pt x="109023" y="9399"/>
                </a:lnTo>
                <a:lnTo>
                  <a:pt x="112469" y="9712"/>
                </a:lnTo>
                <a:lnTo>
                  <a:pt x="133772" y="5012"/>
                </a:lnTo>
                <a:close/>
              </a:path>
            </a:pathLst>
          </a:custGeom>
          <a:solidFill>
            <a:srgbClr val="D77321"/>
          </a:solidFill>
          <a:ln w="12700" cap="rnd">
            <a:solidFill>
              <a:schemeClr val="bg1"/>
            </a:solidFill>
            <a:prstDash val="solid"/>
            <a:round/>
          </a:ln>
        </p:spPr>
        <p:txBody>
          <a:bodyPr rtlCol="0" anchor="ctr"/>
          <a:lstStyle/>
          <a:p>
            <a:endParaRPr lang="vi-VN"/>
          </a:p>
        </p:txBody>
      </p:sp>
      <p:sp>
        <p:nvSpPr>
          <p:cNvPr id="58" name="Freeform: Shape 57">
            <a:extLst>
              <a:ext uri="{FF2B5EF4-FFF2-40B4-BE49-F238E27FC236}">
                <a16:creationId xmlns:a16="http://schemas.microsoft.com/office/drawing/2014/main" id="{028226CD-46B2-B06A-D292-BFA0B2C5B83C}"/>
              </a:ext>
            </a:extLst>
          </p:cNvPr>
          <p:cNvSpPr/>
          <p:nvPr/>
        </p:nvSpPr>
        <p:spPr>
          <a:xfrm>
            <a:off x="2241797" y="5683157"/>
            <a:ext cx="281329" cy="331454"/>
          </a:xfrm>
          <a:custGeom>
            <a:avLst/>
            <a:gdLst>
              <a:gd name="connsiteX0" fmla="*/ 279136 w 281329"/>
              <a:gd name="connsiteY0" fmla="*/ 270677 h 331454"/>
              <a:gd name="connsiteX1" fmla="*/ 281329 w 281329"/>
              <a:gd name="connsiteY1" fmla="*/ 275063 h 331454"/>
              <a:gd name="connsiteX2" fmla="*/ 275377 w 281329"/>
              <a:gd name="connsiteY2" fmla="*/ 278196 h 331454"/>
              <a:gd name="connsiteX3" fmla="*/ 271931 w 281329"/>
              <a:gd name="connsiteY3" fmla="*/ 280702 h 331454"/>
              <a:gd name="connsiteX4" fmla="*/ 269737 w 281329"/>
              <a:gd name="connsiteY4" fmla="*/ 283835 h 331454"/>
              <a:gd name="connsiteX5" fmla="*/ 266918 w 281329"/>
              <a:gd name="connsiteY5" fmla="*/ 283835 h 331454"/>
              <a:gd name="connsiteX6" fmla="*/ 268171 w 281329"/>
              <a:gd name="connsiteY6" fmla="*/ 277256 h 331454"/>
              <a:gd name="connsiteX7" fmla="*/ 272244 w 281329"/>
              <a:gd name="connsiteY7" fmla="*/ 273497 h 331454"/>
              <a:gd name="connsiteX8" fmla="*/ 279136 w 281329"/>
              <a:gd name="connsiteY8" fmla="*/ 270677 h 331454"/>
              <a:gd name="connsiteX9" fmla="*/ 248434 w 281329"/>
              <a:gd name="connsiteY9" fmla="*/ 272557 h 331454"/>
              <a:gd name="connsiteX10" fmla="*/ 246554 w 281329"/>
              <a:gd name="connsiteY10" fmla="*/ 285715 h 331454"/>
              <a:gd name="connsiteX11" fmla="*/ 237469 w 281329"/>
              <a:gd name="connsiteY11" fmla="*/ 307958 h 331454"/>
              <a:gd name="connsiteX12" fmla="*/ 240602 w 281329"/>
              <a:gd name="connsiteY12" fmla="*/ 307958 h 331454"/>
              <a:gd name="connsiteX13" fmla="*/ 243422 w 281329"/>
              <a:gd name="connsiteY13" fmla="*/ 302005 h 331454"/>
              <a:gd name="connsiteX14" fmla="*/ 252507 w 281329"/>
              <a:gd name="connsiteY14" fmla="*/ 307958 h 331454"/>
              <a:gd name="connsiteX15" fmla="*/ 257206 w 281329"/>
              <a:gd name="connsiteY15" fmla="*/ 311717 h 331454"/>
              <a:gd name="connsiteX16" fmla="*/ 260966 w 281329"/>
              <a:gd name="connsiteY16" fmla="*/ 316730 h 331454"/>
              <a:gd name="connsiteX17" fmla="*/ 240289 w 281329"/>
              <a:gd name="connsiteY17" fmla="*/ 321742 h 331454"/>
              <a:gd name="connsiteX18" fmla="*/ 231517 w 281329"/>
              <a:gd name="connsiteY18" fmla="*/ 325502 h 331454"/>
              <a:gd name="connsiteX19" fmla="*/ 225878 w 281329"/>
              <a:gd name="connsiteY19" fmla="*/ 331454 h 331454"/>
              <a:gd name="connsiteX20" fmla="*/ 223058 w 281329"/>
              <a:gd name="connsiteY20" fmla="*/ 331454 h 331454"/>
              <a:gd name="connsiteX21" fmla="*/ 223058 w 281329"/>
              <a:gd name="connsiteY21" fmla="*/ 323622 h 331454"/>
              <a:gd name="connsiteX22" fmla="*/ 220865 w 281329"/>
              <a:gd name="connsiteY22" fmla="*/ 317669 h 331454"/>
              <a:gd name="connsiteX23" fmla="*/ 218359 w 281329"/>
              <a:gd name="connsiteY23" fmla="*/ 312657 h 331454"/>
              <a:gd name="connsiteX24" fmla="*/ 217106 w 281329"/>
              <a:gd name="connsiteY24" fmla="*/ 307958 h 331454"/>
              <a:gd name="connsiteX25" fmla="*/ 218359 w 281329"/>
              <a:gd name="connsiteY25" fmla="*/ 300126 h 331454"/>
              <a:gd name="connsiteX26" fmla="*/ 224938 w 281329"/>
              <a:gd name="connsiteY26" fmla="*/ 290727 h 331454"/>
              <a:gd name="connsiteX27" fmla="*/ 225878 w 281329"/>
              <a:gd name="connsiteY27" fmla="*/ 283835 h 331454"/>
              <a:gd name="connsiteX28" fmla="*/ 223058 w 281329"/>
              <a:gd name="connsiteY28" fmla="*/ 283835 h 331454"/>
              <a:gd name="connsiteX29" fmla="*/ 223058 w 281329"/>
              <a:gd name="connsiteY29" fmla="*/ 290101 h 331454"/>
              <a:gd name="connsiteX30" fmla="*/ 219299 w 281329"/>
              <a:gd name="connsiteY30" fmla="*/ 280075 h 331454"/>
              <a:gd name="connsiteX31" fmla="*/ 223058 w 281329"/>
              <a:gd name="connsiteY31" fmla="*/ 273497 h 331454"/>
              <a:gd name="connsiteX32" fmla="*/ 230890 w 281329"/>
              <a:gd name="connsiteY32" fmla="*/ 269424 h 331454"/>
              <a:gd name="connsiteX33" fmla="*/ 239662 w 281329"/>
              <a:gd name="connsiteY33" fmla="*/ 266604 h 331454"/>
              <a:gd name="connsiteX34" fmla="*/ 248434 w 281329"/>
              <a:gd name="connsiteY34" fmla="*/ 272557 h 331454"/>
              <a:gd name="connsiteX35" fmla="*/ 237469 w 281329"/>
              <a:gd name="connsiteY35" fmla="*/ 240915 h 331454"/>
              <a:gd name="connsiteX36" fmla="*/ 238409 w 281329"/>
              <a:gd name="connsiteY36" fmla="*/ 245614 h 331454"/>
              <a:gd name="connsiteX37" fmla="*/ 240289 w 281329"/>
              <a:gd name="connsiteY37" fmla="*/ 250313 h 331454"/>
              <a:gd name="connsiteX38" fmla="*/ 240602 w 281329"/>
              <a:gd name="connsiteY38" fmla="*/ 254386 h 331454"/>
              <a:gd name="connsiteX39" fmla="*/ 237469 w 281329"/>
              <a:gd name="connsiteY39" fmla="*/ 257206 h 331454"/>
              <a:gd name="connsiteX40" fmla="*/ 235276 w 281329"/>
              <a:gd name="connsiteY40" fmla="*/ 255640 h 331454"/>
              <a:gd name="connsiteX41" fmla="*/ 232770 w 281329"/>
              <a:gd name="connsiteY41" fmla="*/ 251567 h 331454"/>
              <a:gd name="connsiteX42" fmla="*/ 229011 w 281329"/>
              <a:gd name="connsiteY42" fmla="*/ 242481 h 331454"/>
              <a:gd name="connsiteX43" fmla="*/ 225878 w 281329"/>
              <a:gd name="connsiteY43" fmla="*/ 242481 h 331454"/>
              <a:gd name="connsiteX44" fmla="*/ 227131 w 281329"/>
              <a:gd name="connsiteY44" fmla="*/ 248121 h 331454"/>
              <a:gd name="connsiteX45" fmla="*/ 230890 w 281329"/>
              <a:gd name="connsiteY45" fmla="*/ 255953 h 331454"/>
              <a:gd name="connsiteX46" fmla="*/ 231830 w 281329"/>
              <a:gd name="connsiteY46" fmla="*/ 261592 h 331454"/>
              <a:gd name="connsiteX47" fmla="*/ 229324 w 281329"/>
              <a:gd name="connsiteY47" fmla="*/ 266291 h 331454"/>
              <a:gd name="connsiteX48" fmla="*/ 223685 w 281329"/>
              <a:gd name="connsiteY48" fmla="*/ 264725 h 331454"/>
              <a:gd name="connsiteX49" fmla="*/ 217732 w 281329"/>
              <a:gd name="connsiteY49" fmla="*/ 260652 h 331454"/>
              <a:gd name="connsiteX50" fmla="*/ 214286 w 281329"/>
              <a:gd name="connsiteY50" fmla="*/ 257206 h 331454"/>
              <a:gd name="connsiteX51" fmla="*/ 209274 w 281329"/>
              <a:gd name="connsiteY51" fmla="*/ 249061 h 331454"/>
              <a:gd name="connsiteX52" fmla="*/ 209274 w 281329"/>
              <a:gd name="connsiteY52" fmla="*/ 244675 h 331454"/>
              <a:gd name="connsiteX53" fmla="*/ 213346 w 281329"/>
              <a:gd name="connsiteY53" fmla="*/ 241229 h 331454"/>
              <a:gd name="connsiteX54" fmla="*/ 215853 w 281329"/>
              <a:gd name="connsiteY54" fmla="*/ 229010 h 331454"/>
              <a:gd name="connsiteX55" fmla="*/ 214286 w 281329"/>
              <a:gd name="connsiteY55" fmla="*/ 224938 h 331454"/>
              <a:gd name="connsiteX56" fmla="*/ 208334 w 281329"/>
              <a:gd name="connsiteY56" fmla="*/ 221492 h 331454"/>
              <a:gd name="connsiteX57" fmla="*/ 208334 w 281329"/>
              <a:gd name="connsiteY57" fmla="*/ 218985 h 331454"/>
              <a:gd name="connsiteX58" fmla="*/ 213033 w 281329"/>
              <a:gd name="connsiteY58" fmla="*/ 217732 h 331454"/>
              <a:gd name="connsiteX59" fmla="*/ 218672 w 281329"/>
              <a:gd name="connsiteY59" fmla="*/ 217105 h 331454"/>
              <a:gd name="connsiteX60" fmla="*/ 223058 w 281329"/>
              <a:gd name="connsiteY60" fmla="*/ 217419 h 331454"/>
              <a:gd name="connsiteX61" fmla="*/ 223685 w 281329"/>
              <a:gd name="connsiteY61" fmla="*/ 220552 h 331454"/>
              <a:gd name="connsiteX62" fmla="*/ 233396 w 281329"/>
              <a:gd name="connsiteY62" fmla="*/ 227131 h 331454"/>
              <a:gd name="connsiteX63" fmla="*/ 235589 w 281329"/>
              <a:gd name="connsiteY63" fmla="*/ 230890 h 331454"/>
              <a:gd name="connsiteX64" fmla="*/ 240602 w 281329"/>
              <a:gd name="connsiteY64" fmla="*/ 233396 h 331454"/>
              <a:gd name="connsiteX65" fmla="*/ 240915 w 281329"/>
              <a:gd name="connsiteY65" fmla="*/ 236842 h 331454"/>
              <a:gd name="connsiteX66" fmla="*/ 237469 w 281329"/>
              <a:gd name="connsiteY66" fmla="*/ 240915 h 331454"/>
              <a:gd name="connsiteX67" fmla="*/ 212720 w 281329"/>
              <a:gd name="connsiteY67" fmla="*/ 281329 h 331454"/>
              <a:gd name="connsiteX68" fmla="*/ 217106 w 281329"/>
              <a:gd name="connsiteY68" fmla="*/ 290101 h 331454"/>
              <a:gd name="connsiteX69" fmla="*/ 217106 w 281329"/>
              <a:gd name="connsiteY69" fmla="*/ 292920 h 331454"/>
              <a:gd name="connsiteX70" fmla="*/ 210214 w 281329"/>
              <a:gd name="connsiteY70" fmla="*/ 291040 h 331454"/>
              <a:gd name="connsiteX71" fmla="*/ 204574 w 281329"/>
              <a:gd name="connsiteY71" fmla="*/ 288534 h 331454"/>
              <a:gd name="connsiteX72" fmla="*/ 199249 w 281329"/>
              <a:gd name="connsiteY72" fmla="*/ 287594 h 331454"/>
              <a:gd name="connsiteX73" fmla="*/ 193923 w 281329"/>
              <a:gd name="connsiteY73" fmla="*/ 290101 h 331454"/>
              <a:gd name="connsiteX74" fmla="*/ 196116 w 281329"/>
              <a:gd name="connsiteY74" fmla="*/ 291354 h 331454"/>
              <a:gd name="connsiteX75" fmla="*/ 199562 w 281329"/>
              <a:gd name="connsiteY75" fmla="*/ 290101 h 331454"/>
              <a:gd name="connsiteX76" fmla="*/ 206141 w 281329"/>
              <a:gd name="connsiteY76" fmla="*/ 296053 h 331454"/>
              <a:gd name="connsiteX77" fmla="*/ 210840 w 281329"/>
              <a:gd name="connsiteY77" fmla="*/ 305138 h 331454"/>
              <a:gd name="connsiteX78" fmla="*/ 210527 w 281329"/>
              <a:gd name="connsiteY78" fmla="*/ 313284 h 331454"/>
              <a:gd name="connsiteX79" fmla="*/ 202695 w 281329"/>
              <a:gd name="connsiteY79" fmla="*/ 316730 h 331454"/>
              <a:gd name="connsiteX80" fmla="*/ 192356 w 281329"/>
              <a:gd name="connsiteY80" fmla="*/ 312657 h 331454"/>
              <a:gd name="connsiteX81" fmla="*/ 182018 w 281329"/>
              <a:gd name="connsiteY81" fmla="*/ 302945 h 331454"/>
              <a:gd name="connsiteX82" fmla="*/ 172933 w 281329"/>
              <a:gd name="connsiteY82" fmla="*/ 291040 h 331454"/>
              <a:gd name="connsiteX83" fmla="*/ 167920 w 281329"/>
              <a:gd name="connsiteY83" fmla="*/ 281015 h 331454"/>
              <a:gd name="connsiteX84" fmla="*/ 166354 w 281329"/>
              <a:gd name="connsiteY84" fmla="*/ 274123 h 331454"/>
              <a:gd name="connsiteX85" fmla="*/ 166354 w 281329"/>
              <a:gd name="connsiteY85" fmla="*/ 268797 h 331454"/>
              <a:gd name="connsiteX86" fmla="*/ 167920 w 281329"/>
              <a:gd name="connsiteY86" fmla="*/ 257206 h 331454"/>
              <a:gd name="connsiteX87" fmla="*/ 166354 w 281329"/>
              <a:gd name="connsiteY87" fmla="*/ 253760 h 331454"/>
              <a:gd name="connsiteX88" fmla="*/ 165101 w 281329"/>
              <a:gd name="connsiteY88" fmla="*/ 246867 h 331454"/>
              <a:gd name="connsiteX89" fmla="*/ 166667 w 281329"/>
              <a:gd name="connsiteY89" fmla="*/ 245614 h 331454"/>
              <a:gd name="connsiteX90" fmla="*/ 173559 w 281329"/>
              <a:gd name="connsiteY90" fmla="*/ 244361 h 331454"/>
              <a:gd name="connsiteX91" fmla="*/ 176379 w 281329"/>
              <a:gd name="connsiteY91" fmla="*/ 242481 h 331454"/>
              <a:gd name="connsiteX92" fmla="*/ 179512 w 281329"/>
              <a:gd name="connsiteY92" fmla="*/ 231830 h 331454"/>
              <a:gd name="connsiteX93" fmla="*/ 176379 w 281329"/>
              <a:gd name="connsiteY93" fmla="*/ 221805 h 331454"/>
              <a:gd name="connsiteX94" fmla="*/ 165101 w 281329"/>
              <a:gd name="connsiteY94" fmla="*/ 203948 h 331454"/>
              <a:gd name="connsiteX95" fmla="*/ 174813 w 281329"/>
              <a:gd name="connsiteY95" fmla="*/ 203948 h 331454"/>
              <a:gd name="connsiteX96" fmla="*/ 178885 w 281329"/>
              <a:gd name="connsiteY96" fmla="*/ 205201 h 331454"/>
              <a:gd name="connsiteX97" fmla="*/ 182645 w 281329"/>
              <a:gd name="connsiteY97" fmla="*/ 208960 h 331454"/>
              <a:gd name="connsiteX98" fmla="*/ 186404 w 281329"/>
              <a:gd name="connsiteY98" fmla="*/ 215226 h 331454"/>
              <a:gd name="connsiteX99" fmla="*/ 188910 w 281329"/>
              <a:gd name="connsiteY99" fmla="*/ 217732 h 331454"/>
              <a:gd name="connsiteX100" fmla="*/ 200502 w 281329"/>
              <a:gd name="connsiteY100" fmla="*/ 221178 h 331454"/>
              <a:gd name="connsiteX101" fmla="*/ 205828 w 281329"/>
              <a:gd name="connsiteY101" fmla="*/ 226504 h 331454"/>
              <a:gd name="connsiteX102" fmla="*/ 208334 w 281329"/>
              <a:gd name="connsiteY102" fmla="*/ 233083 h 331454"/>
              <a:gd name="connsiteX103" fmla="*/ 208334 w 281329"/>
              <a:gd name="connsiteY103" fmla="*/ 239349 h 331454"/>
              <a:gd name="connsiteX104" fmla="*/ 205514 w 281329"/>
              <a:gd name="connsiteY104" fmla="*/ 242168 h 331454"/>
              <a:gd name="connsiteX105" fmla="*/ 203321 w 281329"/>
              <a:gd name="connsiteY105" fmla="*/ 244988 h 331454"/>
              <a:gd name="connsiteX106" fmla="*/ 202695 w 281329"/>
              <a:gd name="connsiteY106" fmla="*/ 250000 h 331454"/>
              <a:gd name="connsiteX107" fmla="*/ 208334 w 281329"/>
              <a:gd name="connsiteY107" fmla="*/ 258772 h 331454"/>
              <a:gd name="connsiteX108" fmla="*/ 214286 w 281329"/>
              <a:gd name="connsiteY108" fmla="*/ 263158 h 331454"/>
              <a:gd name="connsiteX109" fmla="*/ 216166 w 281329"/>
              <a:gd name="connsiteY109" fmla="*/ 269111 h 331454"/>
              <a:gd name="connsiteX110" fmla="*/ 213033 w 281329"/>
              <a:gd name="connsiteY110" fmla="*/ 274437 h 331454"/>
              <a:gd name="connsiteX111" fmla="*/ 202695 w 281329"/>
              <a:gd name="connsiteY111" fmla="*/ 275063 h 331454"/>
              <a:gd name="connsiteX112" fmla="*/ 202695 w 281329"/>
              <a:gd name="connsiteY112" fmla="*/ 278196 h 331454"/>
              <a:gd name="connsiteX113" fmla="*/ 209274 w 281329"/>
              <a:gd name="connsiteY113" fmla="*/ 278509 h 331454"/>
              <a:gd name="connsiteX114" fmla="*/ 212720 w 281329"/>
              <a:gd name="connsiteY114" fmla="*/ 281329 h 331454"/>
              <a:gd name="connsiteX115" fmla="*/ 200815 w 281329"/>
              <a:gd name="connsiteY115" fmla="*/ 107769 h 331454"/>
              <a:gd name="connsiteX116" fmla="*/ 208021 w 281329"/>
              <a:gd name="connsiteY116" fmla="*/ 117795 h 331454"/>
              <a:gd name="connsiteX117" fmla="*/ 219925 w 281329"/>
              <a:gd name="connsiteY117" fmla="*/ 140038 h 331454"/>
              <a:gd name="connsiteX118" fmla="*/ 221805 w 281329"/>
              <a:gd name="connsiteY118" fmla="*/ 147243 h 331454"/>
              <a:gd name="connsiteX119" fmla="*/ 221492 w 281329"/>
              <a:gd name="connsiteY119" fmla="*/ 153509 h 331454"/>
              <a:gd name="connsiteX120" fmla="*/ 219612 w 281329"/>
              <a:gd name="connsiteY120" fmla="*/ 156328 h 331454"/>
              <a:gd name="connsiteX121" fmla="*/ 219925 w 281329"/>
              <a:gd name="connsiteY121" fmla="*/ 161968 h 331454"/>
              <a:gd name="connsiteX122" fmla="*/ 215539 w 281329"/>
              <a:gd name="connsiteY122" fmla="*/ 162281 h 331454"/>
              <a:gd name="connsiteX123" fmla="*/ 209274 w 281329"/>
              <a:gd name="connsiteY123" fmla="*/ 159148 h 331454"/>
              <a:gd name="connsiteX124" fmla="*/ 206141 w 281329"/>
              <a:gd name="connsiteY124" fmla="*/ 158208 h 331454"/>
              <a:gd name="connsiteX125" fmla="*/ 197682 w 281329"/>
              <a:gd name="connsiteY125" fmla="*/ 158522 h 331454"/>
              <a:gd name="connsiteX126" fmla="*/ 194236 w 281329"/>
              <a:gd name="connsiteY126" fmla="*/ 159461 h 331454"/>
              <a:gd name="connsiteX127" fmla="*/ 189223 w 281329"/>
              <a:gd name="connsiteY127" fmla="*/ 162281 h 331454"/>
              <a:gd name="connsiteX128" fmla="*/ 185151 w 281329"/>
              <a:gd name="connsiteY128" fmla="*/ 165414 h 331454"/>
              <a:gd name="connsiteX129" fmla="*/ 181078 w 281329"/>
              <a:gd name="connsiteY129" fmla="*/ 166040 h 331454"/>
              <a:gd name="connsiteX130" fmla="*/ 166040 w 281329"/>
              <a:gd name="connsiteY130" fmla="*/ 157582 h 331454"/>
              <a:gd name="connsiteX131" fmla="*/ 163221 w 281329"/>
              <a:gd name="connsiteY131" fmla="*/ 158835 h 331454"/>
              <a:gd name="connsiteX132" fmla="*/ 164787 w 281329"/>
              <a:gd name="connsiteY132" fmla="*/ 164160 h 331454"/>
              <a:gd name="connsiteX133" fmla="*/ 165414 w 281329"/>
              <a:gd name="connsiteY133" fmla="*/ 173873 h 331454"/>
              <a:gd name="connsiteX134" fmla="*/ 166980 w 281329"/>
              <a:gd name="connsiteY134" fmla="*/ 179511 h 331454"/>
              <a:gd name="connsiteX135" fmla="*/ 167294 w 281329"/>
              <a:gd name="connsiteY135" fmla="*/ 186717 h 331454"/>
              <a:gd name="connsiteX136" fmla="*/ 170740 w 281329"/>
              <a:gd name="connsiteY136" fmla="*/ 188597 h 331454"/>
              <a:gd name="connsiteX137" fmla="*/ 175439 w 281329"/>
              <a:gd name="connsiteY137" fmla="*/ 189850 h 331454"/>
              <a:gd name="connsiteX138" fmla="*/ 183271 w 281329"/>
              <a:gd name="connsiteY138" fmla="*/ 192983 h 331454"/>
              <a:gd name="connsiteX139" fmla="*/ 188597 w 281329"/>
              <a:gd name="connsiteY139" fmla="*/ 195802 h 331454"/>
              <a:gd name="connsiteX140" fmla="*/ 193296 w 281329"/>
              <a:gd name="connsiteY140" fmla="*/ 200502 h 331454"/>
              <a:gd name="connsiteX141" fmla="*/ 201128 w 281329"/>
              <a:gd name="connsiteY141" fmla="*/ 206141 h 331454"/>
              <a:gd name="connsiteX142" fmla="*/ 208647 w 281329"/>
              <a:gd name="connsiteY142" fmla="*/ 207394 h 331454"/>
              <a:gd name="connsiteX143" fmla="*/ 219299 w 281329"/>
              <a:gd name="connsiteY143" fmla="*/ 202068 h 331454"/>
              <a:gd name="connsiteX144" fmla="*/ 224938 w 281329"/>
              <a:gd name="connsiteY144" fmla="*/ 202068 h 331454"/>
              <a:gd name="connsiteX145" fmla="*/ 234023 w 281329"/>
              <a:gd name="connsiteY145" fmla="*/ 209273 h 331454"/>
              <a:gd name="connsiteX146" fmla="*/ 239662 w 281329"/>
              <a:gd name="connsiteY146" fmla="*/ 214913 h 331454"/>
              <a:gd name="connsiteX147" fmla="*/ 247181 w 281329"/>
              <a:gd name="connsiteY147" fmla="*/ 221492 h 331454"/>
              <a:gd name="connsiteX148" fmla="*/ 255326 w 281329"/>
              <a:gd name="connsiteY148" fmla="*/ 229950 h 331454"/>
              <a:gd name="connsiteX149" fmla="*/ 258459 w 281329"/>
              <a:gd name="connsiteY149" fmla="*/ 239349 h 331454"/>
              <a:gd name="connsiteX150" fmla="*/ 263785 w 281329"/>
              <a:gd name="connsiteY150" fmla="*/ 246867 h 331454"/>
              <a:gd name="connsiteX151" fmla="*/ 267231 w 281329"/>
              <a:gd name="connsiteY151" fmla="*/ 258459 h 331454"/>
              <a:gd name="connsiteX152" fmla="*/ 275377 w 281329"/>
              <a:gd name="connsiteY152" fmla="*/ 266291 h 331454"/>
              <a:gd name="connsiteX153" fmla="*/ 268171 w 281329"/>
              <a:gd name="connsiteY153" fmla="*/ 270051 h 331454"/>
              <a:gd name="connsiteX154" fmla="*/ 258773 w 281329"/>
              <a:gd name="connsiteY154" fmla="*/ 286655 h 331454"/>
              <a:gd name="connsiteX155" fmla="*/ 255013 w 281329"/>
              <a:gd name="connsiteY155" fmla="*/ 290101 h 331454"/>
              <a:gd name="connsiteX156" fmla="*/ 252507 w 281329"/>
              <a:gd name="connsiteY156" fmla="*/ 287908 h 331454"/>
              <a:gd name="connsiteX157" fmla="*/ 253133 w 281329"/>
              <a:gd name="connsiteY157" fmla="*/ 284148 h 331454"/>
              <a:gd name="connsiteX158" fmla="*/ 254700 w 281329"/>
              <a:gd name="connsiteY158" fmla="*/ 279449 h 331454"/>
              <a:gd name="connsiteX159" fmla="*/ 255013 w 281329"/>
              <a:gd name="connsiteY159" fmla="*/ 275063 h 331454"/>
              <a:gd name="connsiteX160" fmla="*/ 253133 w 281329"/>
              <a:gd name="connsiteY160" fmla="*/ 270677 h 331454"/>
              <a:gd name="connsiteX161" fmla="*/ 248747 w 281329"/>
              <a:gd name="connsiteY161" fmla="*/ 266918 h 331454"/>
              <a:gd name="connsiteX162" fmla="*/ 246241 w 281329"/>
              <a:gd name="connsiteY162" fmla="*/ 263158 h 331454"/>
              <a:gd name="connsiteX163" fmla="*/ 244048 w 281329"/>
              <a:gd name="connsiteY163" fmla="*/ 254700 h 331454"/>
              <a:gd name="connsiteX164" fmla="*/ 244361 w 281329"/>
              <a:gd name="connsiteY164" fmla="*/ 246867 h 331454"/>
              <a:gd name="connsiteX165" fmla="*/ 246241 w 281329"/>
              <a:gd name="connsiteY165" fmla="*/ 232143 h 331454"/>
              <a:gd name="connsiteX166" fmla="*/ 220239 w 281329"/>
              <a:gd name="connsiteY166" fmla="*/ 209900 h 331454"/>
              <a:gd name="connsiteX167" fmla="*/ 206141 w 281329"/>
              <a:gd name="connsiteY167" fmla="*/ 217105 h 331454"/>
              <a:gd name="connsiteX168" fmla="*/ 197682 w 281329"/>
              <a:gd name="connsiteY168" fmla="*/ 219299 h 331454"/>
              <a:gd name="connsiteX169" fmla="*/ 193923 w 281329"/>
              <a:gd name="connsiteY169" fmla="*/ 214599 h 331454"/>
              <a:gd name="connsiteX170" fmla="*/ 191417 w 281329"/>
              <a:gd name="connsiteY170" fmla="*/ 209900 h 331454"/>
              <a:gd name="connsiteX171" fmla="*/ 186091 w 281329"/>
              <a:gd name="connsiteY171" fmla="*/ 203321 h 331454"/>
              <a:gd name="connsiteX172" fmla="*/ 179512 w 281329"/>
              <a:gd name="connsiteY172" fmla="*/ 197682 h 331454"/>
              <a:gd name="connsiteX173" fmla="*/ 173873 w 281329"/>
              <a:gd name="connsiteY173" fmla="*/ 195176 h 331454"/>
              <a:gd name="connsiteX174" fmla="*/ 163221 w 281329"/>
              <a:gd name="connsiteY174" fmla="*/ 200502 h 331454"/>
              <a:gd name="connsiteX175" fmla="*/ 160715 w 281329"/>
              <a:gd name="connsiteY175" fmla="*/ 202381 h 331454"/>
              <a:gd name="connsiteX176" fmla="*/ 158522 w 281329"/>
              <a:gd name="connsiteY176" fmla="*/ 207394 h 331454"/>
              <a:gd name="connsiteX177" fmla="*/ 161655 w 281329"/>
              <a:gd name="connsiteY177" fmla="*/ 210213 h 331454"/>
              <a:gd name="connsiteX178" fmla="*/ 165727 w 281329"/>
              <a:gd name="connsiteY178" fmla="*/ 212093 h 331454"/>
              <a:gd name="connsiteX179" fmla="*/ 167920 w 281329"/>
              <a:gd name="connsiteY179" fmla="*/ 214599 h 331454"/>
              <a:gd name="connsiteX180" fmla="*/ 168860 w 281329"/>
              <a:gd name="connsiteY180" fmla="*/ 218672 h 331454"/>
              <a:gd name="connsiteX181" fmla="*/ 173873 w 281329"/>
              <a:gd name="connsiteY181" fmla="*/ 230890 h 331454"/>
              <a:gd name="connsiteX182" fmla="*/ 172306 w 281329"/>
              <a:gd name="connsiteY182" fmla="*/ 235902 h 331454"/>
              <a:gd name="connsiteX183" fmla="*/ 165101 w 281329"/>
              <a:gd name="connsiteY183" fmla="*/ 242481 h 331454"/>
              <a:gd name="connsiteX184" fmla="*/ 161655 w 281329"/>
              <a:gd name="connsiteY184" fmla="*/ 253133 h 331454"/>
              <a:gd name="connsiteX185" fmla="*/ 159462 w 281329"/>
              <a:gd name="connsiteY185" fmla="*/ 249061 h 331454"/>
              <a:gd name="connsiteX186" fmla="*/ 159462 w 281329"/>
              <a:gd name="connsiteY186" fmla="*/ 245301 h 331454"/>
              <a:gd name="connsiteX187" fmla="*/ 161341 w 281329"/>
              <a:gd name="connsiteY187" fmla="*/ 232456 h 331454"/>
              <a:gd name="connsiteX188" fmla="*/ 161655 w 281329"/>
              <a:gd name="connsiteY188" fmla="*/ 224624 h 331454"/>
              <a:gd name="connsiteX189" fmla="*/ 158835 w 281329"/>
              <a:gd name="connsiteY189" fmla="*/ 218672 h 331454"/>
              <a:gd name="connsiteX190" fmla="*/ 153509 w 281329"/>
              <a:gd name="connsiteY190" fmla="*/ 213659 h 331454"/>
              <a:gd name="connsiteX191" fmla="*/ 147557 w 281329"/>
              <a:gd name="connsiteY191" fmla="*/ 210213 h 331454"/>
              <a:gd name="connsiteX192" fmla="*/ 141918 w 281329"/>
              <a:gd name="connsiteY192" fmla="*/ 208960 h 331454"/>
              <a:gd name="connsiteX193" fmla="*/ 137532 w 281329"/>
              <a:gd name="connsiteY193" fmla="*/ 209273 h 331454"/>
              <a:gd name="connsiteX194" fmla="*/ 129386 w 281329"/>
              <a:gd name="connsiteY194" fmla="*/ 214286 h 331454"/>
              <a:gd name="connsiteX195" fmla="*/ 125314 w 281329"/>
              <a:gd name="connsiteY195" fmla="*/ 216479 h 331454"/>
              <a:gd name="connsiteX196" fmla="*/ 119674 w 281329"/>
              <a:gd name="connsiteY196" fmla="*/ 215539 h 331454"/>
              <a:gd name="connsiteX197" fmla="*/ 115289 w 281329"/>
              <a:gd name="connsiteY197" fmla="*/ 212093 h 331454"/>
              <a:gd name="connsiteX198" fmla="*/ 109649 w 281329"/>
              <a:gd name="connsiteY198" fmla="*/ 206141 h 331454"/>
              <a:gd name="connsiteX199" fmla="*/ 104950 w 281329"/>
              <a:gd name="connsiteY199" fmla="*/ 202694 h 331454"/>
              <a:gd name="connsiteX200" fmla="*/ 86153 w 281329"/>
              <a:gd name="connsiteY200" fmla="*/ 194862 h 331454"/>
              <a:gd name="connsiteX201" fmla="*/ 67669 w 281329"/>
              <a:gd name="connsiteY201" fmla="*/ 184837 h 331454"/>
              <a:gd name="connsiteX202" fmla="*/ 59837 w 281329"/>
              <a:gd name="connsiteY202" fmla="*/ 179198 h 331454"/>
              <a:gd name="connsiteX203" fmla="*/ 55765 w 281329"/>
              <a:gd name="connsiteY203" fmla="*/ 173559 h 331454"/>
              <a:gd name="connsiteX204" fmla="*/ 56704 w 281329"/>
              <a:gd name="connsiteY204" fmla="*/ 167920 h 331454"/>
              <a:gd name="connsiteX205" fmla="*/ 59524 w 281329"/>
              <a:gd name="connsiteY205" fmla="*/ 160714 h 331454"/>
              <a:gd name="connsiteX206" fmla="*/ 67669 w 281329"/>
              <a:gd name="connsiteY206" fmla="*/ 144737 h 331454"/>
              <a:gd name="connsiteX207" fmla="*/ 69236 w 281329"/>
              <a:gd name="connsiteY207" fmla="*/ 134712 h 331454"/>
              <a:gd name="connsiteX208" fmla="*/ 68609 w 281329"/>
              <a:gd name="connsiteY208" fmla="*/ 123747 h 331454"/>
              <a:gd name="connsiteX209" fmla="*/ 62970 w 281329"/>
              <a:gd name="connsiteY209" fmla="*/ 108709 h 331454"/>
              <a:gd name="connsiteX210" fmla="*/ 56391 w 281329"/>
              <a:gd name="connsiteY210" fmla="*/ 99624 h 331454"/>
              <a:gd name="connsiteX211" fmla="*/ 48246 w 281329"/>
              <a:gd name="connsiteY211" fmla="*/ 91792 h 331454"/>
              <a:gd name="connsiteX212" fmla="*/ 40414 w 281329"/>
              <a:gd name="connsiteY212" fmla="*/ 86466 h 331454"/>
              <a:gd name="connsiteX213" fmla="*/ 30702 w 281329"/>
              <a:gd name="connsiteY213" fmla="*/ 81454 h 331454"/>
              <a:gd name="connsiteX214" fmla="*/ 14098 w 281329"/>
              <a:gd name="connsiteY214" fmla="*/ 74875 h 331454"/>
              <a:gd name="connsiteX215" fmla="*/ 0 w 281329"/>
              <a:gd name="connsiteY215" fmla="*/ 67042 h 331454"/>
              <a:gd name="connsiteX216" fmla="*/ 11592 w 281329"/>
              <a:gd name="connsiteY216" fmla="*/ 54825 h 331454"/>
              <a:gd name="connsiteX217" fmla="*/ 15664 w 281329"/>
              <a:gd name="connsiteY217" fmla="*/ 48872 h 331454"/>
              <a:gd name="connsiteX218" fmla="*/ 20363 w 281329"/>
              <a:gd name="connsiteY218" fmla="*/ 39474 h 331454"/>
              <a:gd name="connsiteX219" fmla="*/ 23496 w 281329"/>
              <a:gd name="connsiteY219" fmla="*/ 31015 h 331454"/>
              <a:gd name="connsiteX220" fmla="*/ 28196 w 281329"/>
              <a:gd name="connsiteY220" fmla="*/ 5326 h 331454"/>
              <a:gd name="connsiteX221" fmla="*/ 52005 w 281329"/>
              <a:gd name="connsiteY221" fmla="*/ 313 h 331454"/>
              <a:gd name="connsiteX222" fmla="*/ 57331 w 281329"/>
              <a:gd name="connsiteY222" fmla="*/ 0 h 331454"/>
              <a:gd name="connsiteX223" fmla="*/ 63910 w 281329"/>
              <a:gd name="connsiteY223" fmla="*/ 313 h 331454"/>
              <a:gd name="connsiteX224" fmla="*/ 67356 w 281329"/>
              <a:gd name="connsiteY224" fmla="*/ 2819 h 331454"/>
              <a:gd name="connsiteX225" fmla="*/ 71115 w 281329"/>
              <a:gd name="connsiteY225" fmla="*/ 6892 h 331454"/>
              <a:gd name="connsiteX226" fmla="*/ 89599 w 281329"/>
              <a:gd name="connsiteY226" fmla="*/ 37907 h 331454"/>
              <a:gd name="connsiteX227" fmla="*/ 93359 w 281329"/>
              <a:gd name="connsiteY227" fmla="*/ 42920 h 331454"/>
              <a:gd name="connsiteX228" fmla="*/ 97118 w 281329"/>
              <a:gd name="connsiteY228" fmla="*/ 44486 h 331454"/>
              <a:gd name="connsiteX229" fmla="*/ 105263 w 281329"/>
              <a:gd name="connsiteY229" fmla="*/ 44486 h 331454"/>
              <a:gd name="connsiteX230" fmla="*/ 107457 w 281329"/>
              <a:gd name="connsiteY230" fmla="*/ 45739 h 331454"/>
              <a:gd name="connsiteX231" fmla="*/ 108083 w 281329"/>
              <a:gd name="connsiteY231" fmla="*/ 48245 h 331454"/>
              <a:gd name="connsiteX232" fmla="*/ 108710 w 281329"/>
              <a:gd name="connsiteY232" fmla="*/ 54825 h 331454"/>
              <a:gd name="connsiteX233" fmla="*/ 123434 w 281329"/>
              <a:gd name="connsiteY233" fmla="*/ 73935 h 331454"/>
              <a:gd name="connsiteX234" fmla="*/ 131893 w 281329"/>
              <a:gd name="connsiteY234" fmla="*/ 88033 h 331454"/>
              <a:gd name="connsiteX235" fmla="*/ 142544 w 281329"/>
              <a:gd name="connsiteY235" fmla="*/ 102130 h 331454"/>
              <a:gd name="connsiteX236" fmla="*/ 148183 w 281329"/>
              <a:gd name="connsiteY236" fmla="*/ 110902 h 331454"/>
              <a:gd name="connsiteX237" fmla="*/ 152256 w 281329"/>
              <a:gd name="connsiteY237" fmla="*/ 113095 h 331454"/>
              <a:gd name="connsiteX238" fmla="*/ 157582 w 281329"/>
              <a:gd name="connsiteY238" fmla="*/ 113409 h 331454"/>
              <a:gd name="connsiteX239" fmla="*/ 164161 w 281329"/>
              <a:gd name="connsiteY239" fmla="*/ 111842 h 331454"/>
              <a:gd name="connsiteX240" fmla="*/ 180138 w 281329"/>
              <a:gd name="connsiteY240" fmla="*/ 106203 h 331454"/>
              <a:gd name="connsiteX241" fmla="*/ 185151 w 281329"/>
              <a:gd name="connsiteY241" fmla="*/ 104950 h 331454"/>
              <a:gd name="connsiteX242" fmla="*/ 200815 w 281329"/>
              <a:gd name="connsiteY242" fmla="*/ 107769 h 331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281329" h="331454">
                <a:moveTo>
                  <a:pt x="279136" y="270677"/>
                </a:moveTo>
                <a:lnTo>
                  <a:pt x="281329" y="275063"/>
                </a:lnTo>
                <a:lnTo>
                  <a:pt x="275377" y="278196"/>
                </a:lnTo>
                <a:lnTo>
                  <a:pt x="271931" y="280702"/>
                </a:lnTo>
                <a:lnTo>
                  <a:pt x="269737" y="283835"/>
                </a:lnTo>
                <a:lnTo>
                  <a:pt x="266918" y="283835"/>
                </a:lnTo>
                <a:lnTo>
                  <a:pt x="268171" y="277256"/>
                </a:lnTo>
                <a:lnTo>
                  <a:pt x="272244" y="273497"/>
                </a:lnTo>
                <a:lnTo>
                  <a:pt x="279136" y="270677"/>
                </a:lnTo>
                <a:close/>
                <a:moveTo>
                  <a:pt x="248434" y="272557"/>
                </a:moveTo>
                <a:lnTo>
                  <a:pt x="246554" y="285715"/>
                </a:lnTo>
                <a:lnTo>
                  <a:pt x="237469" y="307958"/>
                </a:lnTo>
                <a:lnTo>
                  <a:pt x="240602" y="307958"/>
                </a:lnTo>
                <a:lnTo>
                  <a:pt x="243422" y="302005"/>
                </a:lnTo>
                <a:lnTo>
                  <a:pt x="252507" y="307958"/>
                </a:lnTo>
                <a:lnTo>
                  <a:pt x="257206" y="311717"/>
                </a:lnTo>
                <a:lnTo>
                  <a:pt x="260966" y="316730"/>
                </a:lnTo>
                <a:lnTo>
                  <a:pt x="240289" y="321742"/>
                </a:lnTo>
                <a:lnTo>
                  <a:pt x="231517" y="325502"/>
                </a:lnTo>
                <a:lnTo>
                  <a:pt x="225878" y="331454"/>
                </a:lnTo>
                <a:lnTo>
                  <a:pt x="223058" y="331454"/>
                </a:lnTo>
                <a:lnTo>
                  <a:pt x="223058" y="323622"/>
                </a:lnTo>
                <a:lnTo>
                  <a:pt x="220865" y="317669"/>
                </a:lnTo>
                <a:lnTo>
                  <a:pt x="218359" y="312657"/>
                </a:lnTo>
                <a:lnTo>
                  <a:pt x="217106" y="307958"/>
                </a:lnTo>
                <a:lnTo>
                  <a:pt x="218359" y="300126"/>
                </a:lnTo>
                <a:lnTo>
                  <a:pt x="224938" y="290727"/>
                </a:lnTo>
                <a:lnTo>
                  <a:pt x="225878" y="283835"/>
                </a:lnTo>
                <a:lnTo>
                  <a:pt x="223058" y="283835"/>
                </a:lnTo>
                <a:lnTo>
                  <a:pt x="223058" y="290101"/>
                </a:lnTo>
                <a:lnTo>
                  <a:pt x="219299" y="280075"/>
                </a:lnTo>
                <a:lnTo>
                  <a:pt x="223058" y="273497"/>
                </a:lnTo>
                <a:lnTo>
                  <a:pt x="230890" y="269424"/>
                </a:lnTo>
                <a:lnTo>
                  <a:pt x="239662" y="266604"/>
                </a:lnTo>
                <a:lnTo>
                  <a:pt x="248434" y="272557"/>
                </a:lnTo>
                <a:close/>
                <a:moveTo>
                  <a:pt x="237469" y="240915"/>
                </a:moveTo>
                <a:lnTo>
                  <a:pt x="238409" y="245614"/>
                </a:lnTo>
                <a:lnTo>
                  <a:pt x="240289" y="250313"/>
                </a:lnTo>
                <a:lnTo>
                  <a:pt x="240602" y="254386"/>
                </a:lnTo>
                <a:lnTo>
                  <a:pt x="237469" y="257206"/>
                </a:lnTo>
                <a:lnTo>
                  <a:pt x="235276" y="255640"/>
                </a:lnTo>
                <a:lnTo>
                  <a:pt x="232770" y="251567"/>
                </a:lnTo>
                <a:lnTo>
                  <a:pt x="229011" y="242481"/>
                </a:lnTo>
                <a:lnTo>
                  <a:pt x="225878" y="242481"/>
                </a:lnTo>
                <a:lnTo>
                  <a:pt x="227131" y="248121"/>
                </a:lnTo>
                <a:lnTo>
                  <a:pt x="230890" y="255953"/>
                </a:lnTo>
                <a:lnTo>
                  <a:pt x="231830" y="261592"/>
                </a:lnTo>
                <a:lnTo>
                  <a:pt x="229324" y="266291"/>
                </a:lnTo>
                <a:lnTo>
                  <a:pt x="223685" y="264725"/>
                </a:lnTo>
                <a:lnTo>
                  <a:pt x="217732" y="260652"/>
                </a:lnTo>
                <a:lnTo>
                  <a:pt x="214286" y="257206"/>
                </a:lnTo>
                <a:lnTo>
                  <a:pt x="209274" y="249061"/>
                </a:lnTo>
                <a:lnTo>
                  <a:pt x="209274" y="244675"/>
                </a:lnTo>
                <a:lnTo>
                  <a:pt x="213346" y="241229"/>
                </a:lnTo>
                <a:lnTo>
                  <a:pt x="215853" y="229010"/>
                </a:lnTo>
                <a:lnTo>
                  <a:pt x="214286" y="224938"/>
                </a:lnTo>
                <a:lnTo>
                  <a:pt x="208334" y="221492"/>
                </a:lnTo>
                <a:lnTo>
                  <a:pt x="208334" y="218985"/>
                </a:lnTo>
                <a:lnTo>
                  <a:pt x="213033" y="217732"/>
                </a:lnTo>
                <a:lnTo>
                  <a:pt x="218672" y="217105"/>
                </a:lnTo>
                <a:lnTo>
                  <a:pt x="223058" y="217419"/>
                </a:lnTo>
                <a:lnTo>
                  <a:pt x="223685" y="220552"/>
                </a:lnTo>
                <a:lnTo>
                  <a:pt x="233396" y="227131"/>
                </a:lnTo>
                <a:lnTo>
                  <a:pt x="235589" y="230890"/>
                </a:lnTo>
                <a:lnTo>
                  <a:pt x="240602" y="233396"/>
                </a:lnTo>
                <a:lnTo>
                  <a:pt x="240915" y="236842"/>
                </a:lnTo>
                <a:lnTo>
                  <a:pt x="237469" y="240915"/>
                </a:lnTo>
                <a:close/>
                <a:moveTo>
                  <a:pt x="212720" y="281329"/>
                </a:moveTo>
                <a:lnTo>
                  <a:pt x="217106" y="290101"/>
                </a:lnTo>
                <a:lnTo>
                  <a:pt x="217106" y="292920"/>
                </a:lnTo>
                <a:lnTo>
                  <a:pt x="210214" y="291040"/>
                </a:lnTo>
                <a:lnTo>
                  <a:pt x="204574" y="288534"/>
                </a:lnTo>
                <a:lnTo>
                  <a:pt x="199249" y="287594"/>
                </a:lnTo>
                <a:lnTo>
                  <a:pt x="193923" y="290101"/>
                </a:lnTo>
                <a:lnTo>
                  <a:pt x="196116" y="291354"/>
                </a:lnTo>
                <a:lnTo>
                  <a:pt x="199562" y="290101"/>
                </a:lnTo>
                <a:lnTo>
                  <a:pt x="206141" y="296053"/>
                </a:lnTo>
                <a:lnTo>
                  <a:pt x="210840" y="305138"/>
                </a:lnTo>
                <a:lnTo>
                  <a:pt x="210527" y="313284"/>
                </a:lnTo>
                <a:lnTo>
                  <a:pt x="202695" y="316730"/>
                </a:lnTo>
                <a:lnTo>
                  <a:pt x="192356" y="312657"/>
                </a:lnTo>
                <a:lnTo>
                  <a:pt x="182018" y="302945"/>
                </a:lnTo>
                <a:lnTo>
                  <a:pt x="172933" y="291040"/>
                </a:lnTo>
                <a:lnTo>
                  <a:pt x="167920" y="281015"/>
                </a:lnTo>
                <a:lnTo>
                  <a:pt x="166354" y="274123"/>
                </a:lnTo>
                <a:lnTo>
                  <a:pt x="166354" y="268797"/>
                </a:lnTo>
                <a:lnTo>
                  <a:pt x="167920" y="257206"/>
                </a:lnTo>
                <a:lnTo>
                  <a:pt x="166354" y="253760"/>
                </a:lnTo>
                <a:lnTo>
                  <a:pt x="165101" y="246867"/>
                </a:lnTo>
                <a:lnTo>
                  <a:pt x="166667" y="245614"/>
                </a:lnTo>
                <a:lnTo>
                  <a:pt x="173559" y="244361"/>
                </a:lnTo>
                <a:lnTo>
                  <a:pt x="176379" y="242481"/>
                </a:lnTo>
                <a:lnTo>
                  <a:pt x="179512" y="231830"/>
                </a:lnTo>
                <a:lnTo>
                  <a:pt x="176379" y="221805"/>
                </a:lnTo>
                <a:lnTo>
                  <a:pt x="165101" y="203948"/>
                </a:lnTo>
                <a:lnTo>
                  <a:pt x="174813" y="203948"/>
                </a:lnTo>
                <a:lnTo>
                  <a:pt x="178885" y="205201"/>
                </a:lnTo>
                <a:lnTo>
                  <a:pt x="182645" y="208960"/>
                </a:lnTo>
                <a:lnTo>
                  <a:pt x="186404" y="215226"/>
                </a:lnTo>
                <a:lnTo>
                  <a:pt x="188910" y="217732"/>
                </a:lnTo>
                <a:lnTo>
                  <a:pt x="200502" y="221178"/>
                </a:lnTo>
                <a:lnTo>
                  <a:pt x="205828" y="226504"/>
                </a:lnTo>
                <a:lnTo>
                  <a:pt x="208334" y="233083"/>
                </a:lnTo>
                <a:lnTo>
                  <a:pt x="208334" y="239349"/>
                </a:lnTo>
                <a:lnTo>
                  <a:pt x="205514" y="242168"/>
                </a:lnTo>
                <a:lnTo>
                  <a:pt x="203321" y="244988"/>
                </a:lnTo>
                <a:lnTo>
                  <a:pt x="202695" y="250000"/>
                </a:lnTo>
                <a:lnTo>
                  <a:pt x="208334" y="258772"/>
                </a:lnTo>
                <a:lnTo>
                  <a:pt x="214286" y="263158"/>
                </a:lnTo>
                <a:lnTo>
                  <a:pt x="216166" y="269111"/>
                </a:lnTo>
                <a:lnTo>
                  <a:pt x="213033" y="274437"/>
                </a:lnTo>
                <a:lnTo>
                  <a:pt x="202695" y="275063"/>
                </a:lnTo>
                <a:lnTo>
                  <a:pt x="202695" y="278196"/>
                </a:lnTo>
                <a:lnTo>
                  <a:pt x="209274" y="278509"/>
                </a:lnTo>
                <a:lnTo>
                  <a:pt x="212720" y="281329"/>
                </a:lnTo>
                <a:close/>
                <a:moveTo>
                  <a:pt x="200815" y="107769"/>
                </a:moveTo>
                <a:lnTo>
                  <a:pt x="208021" y="117795"/>
                </a:lnTo>
                <a:lnTo>
                  <a:pt x="219925" y="140038"/>
                </a:lnTo>
                <a:lnTo>
                  <a:pt x="221805" y="147243"/>
                </a:lnTo>
                <a:lnTo>
                  <a:pt x="221492" y="153509"/>
                </a:lnTo>
                <a:lnTo>
                  <a:pt x="219612" y="156328"/>
                </a:lnTo>
                <a:lnTo>
                  <a:pt x="219925" y="161968"/>
                </a:lnTo>
                <a:lnTo>
                  <a:pt x="215539" y="162281"/>
                </a:lnTo>
                <a:lnTo>
                  <a:pt x="209274" y="159148"/>
                </a:lnTo>
                <a:lnTo>
                  <a:pt x="206141" y="158208"/>
                </a:lnTo>
                <a:lnTo>
                  <a:pt x="197682" y="158522"/>
                </a:lnTo>
                <a:lnTo>
                  <a:pt x="194236" y="159461"/>
                </a:lnTo>
                <a:lnTo>
                  <a:pt x="189223" y="162281"/>
                </a:lnTo>
                <a:lnTo>
                  <a:pt x="185151" y="165414"/>
                </a:lnTo>
                <a:lnTo>
                  <a:pt x="181078" y="166040"/>
                </a:lnTo>
                <a:lnTo>
                  <a:pt x="166040" y="157582"/>
                </a:lnTo>
                <a:lnTo>
                  <a:pt x="163221" y="158835"/>
                </a:lnTo>
                <a:lnTo>
                  <a:pt x="164787" y="164160"/>
                </a:lnTo>
                <a:lnTo>
                  <a:pt x="165414" y="173873"/>
                </a:lnTo>
                <a:lnTo>
                  <a:pt x="166980" y="179511"/>
                </a:lnTo>
                <a:lnTo>
                  <a:pt x="167294" y="186717"/>
                </a:lnTo>
                <a:lnTo>
                  <a:pt x="170740" y="188597"/>
                </a:lnTo>
                <a:lnTo>
                  <a:pt x="175439" y="189850"/>
                </a:lnTo>
                <a:lnTo>
                  <a:pt x="183271" y="192983"/>
                </a:lnTo>
                <a:lnTo>
                  <a:pt x="188597" y="195802"/>
                </a:lnTo>
                <a:lnTo>
                  <a:pt x="193296" y="200502"/>
                </a:lnTo>
                <a:lnTo>
                  <a:pt x="201128" y="206141"/>
                </a:lnTo>
                <a:lnTo>
                  <a:pt x="208647" y="207394"/>
                </a:lnTo>
                <a:lnTo>
                  <a:pt x="219299" y="202068"/>
                </a:lnTo>
                <a:lnTo>
                  <a:pt x="224938" y="202068"/>
                </a:lnTo>
                <a:lnTo>
                  <a:pt x="234023" y="209273"/>
                </a:lnTo>
                <a:lnTo>
                  <a:pt x="239662" y="214913"/>
                </a:lnTo>
                <a:lnTo>
                  <a:pt x="247181" y="221492"/>
                </a:lnTo>
                <a:lnTo>
                  <a:pt x="255326" y="229950"/>
                </a:lnTo>
                <a:lnTo>
                  <a:pt x="258459" y="239349"/>
                </a:lnTo>
                <a:lnTo>
                  <a:pt x="263785" y="246867"/>
                </a:lnTo>
                <a:lnTo>
                  <a:pt x="267231" y="258459"/>
                </a:lnTo>
                <a:lnTo>
                  <a:pt x="275377" y="266291"/>
                </a:lnTo>
                <a:lnTo>
                  <a:pt x="268171" y="270051"/>
                </a:lnTo>
                <a:lnTo>
                  <a:pt x="258773" y="286655"/>
                </a:lnTo>
                <a:lnTo>
                  <a:pt x="255013" y="290101"/>
                </a:lnTo>
                <a:lnTo>
                  <a:pt x="252507" y="287908"/>
                </a:lnTo>
                <a:lnTo>
                  <a:pt x="253133" y="284148"/>
                </a:lnTo>
                <a:lnTo>
                  <a:pt x="254700" y="279449"/>
                </a:lnTo>
                <a:lnTo>
                  <a:pt x="255013" y="275063"/>
                </a:lnTo>
                <a:lnTo>
                  <a:pt x="253133" y="270677"/>
                </a:lnTo>
                <a:lnTo>
                  <a:pt x="248747" y="266918"/>
                </a:lnTo>
                <a:lnTo>
                  <a:pt x="246241" y="263158"/>
                </a:lnTo>
                <a:lnTo>
                  <a:pt x="244048" y="254700"/>
                </a:lnTo>
                <a:lnTo>
                  <a:pt x="244361" y="246867"/>
                </a:lnTo>
                <a:lnTo>
                  <a:pt x="246241" y="232143"/>
                </a:lnTo>
                <a:lnTo>
                  <a:pt x="220239" y="209900"/>
                </a:lnTo>
                <a:lnTo>
                  <a:pt x="206141" y="217105"/>
                </a:lnTo>
                <a:lnTo>
                  <a:pt x="197682" y="219299"/>
                </a:lnTo>
                <a:lnTo>
                  <a:pt x="193923" y="214599"/>
                </a:lnTo>
                <a:lnTo>
                  <a:pt x="191417" y="209900"/>
                </a:lnTo>
                <a:lnTo>
                  <a:pt x="186091" y="203321"/>
                </a:lnTo>
                <a:lnTo>
                  <a:pt x="179512" y="197682"/>
                </a:lnTo>
                <a:lnTo>
                  <a:pt x="173873" y="195176"/>
                </a:lnTo>
                <a:lnTo>
                  <a:pt x="163221" y="200502"/>
                </a:lnTo>
                <a:lnTo>
                  <a:pt x="160715" y="202381"/>
                </a:lnTo>
                <a:lnTo>
                  <a:pt x="158522" y="207394"/>
                </a:lnTo>
                <a:lnTo>
                  <a:pt x="161655" y="210213"/>
                </a:lnTo>
                <a:lnTo>
                  <a:pt x="165727" y="212093"/>
                </a:lnTo>
                <a:lnTo>
                  <a:pt x="167920" y="214599"/>
                </a:lnTo>
                <a:lnTo>
                  <a:pt x="168860" y="218672"/>
                </a:lnTo>
                <a:lnTo>
                  <a:pt x="173873" y="230890"/>
                </a:lnTo>
                <a:lnTo>
                  <a:pt x="172306" y="235902"/>
                </a:lnTo>
                <a:lnTo>
                  <a:pt x="165101" y="242481"/>
                </a:lnTo>
                <a:lnTo>
                  <a:pt x="161655" y="253133"/>
                </a:lnTo>
                <a:lnTo>
                  <a:pt x="159462" y="249061"/>
                </a:lnTo>
                <a:lnTo>
                  <a:pt x="159462" y="245301"/>
                </a:lnTo>
                <a:lnTo>
                  <a:pt x="161341" y="232456"/>
                </a:lnTo>
                <a:lnTo>
                  <a:pt x="161655" y="224624"/>
                </a:lnTo>
                <a:lnTo>
                  <a:pt x="158835" y="218672"/>
                </a:lnTo>
                <a:lnTo>
                  <a:pt x="153509" y="213659"/>
                </a:lnTo>
                <a:lnTo>
                  <a:pt x="147557" y="210213"/>
                </a:lnTo>
                <a:lnTo>
                  <a:pt x="141918" y="208960"/>
                </a:lnTo>
                <a:lnTo>
                  <a:pt x="137532" y="209273"/>
                </a:lnTo>
                <a:lnTo>
                  <a:pt x="129386" y="214286"/>
                </a:lnTo>
                <a:lnTo>
                  <a:pt x="125314" y="216479"/>
                </a:lnTo>
                <a:lnTo>
                  <a:pt x="119674" y="215539"/>
                </a:lnTo>
                <a:lnTo>
                  <a:pt x="115289" y="212093"/>
                </a:lnTo>
                <a:lnTo>
                  <a:pt x="109649" y="206141"/>
                </a:lnTo>
                <a:lnTo>
                  <a:pt x="104950" y="202694"/>
                </a:lnTo>
                <a:lnTo>
                  <a:pt x="86153" y="194862"/>
                </a:lnTo>
                <a:lnTo>
                  <a:pt x="67669" y="184837"/>
                </a:lnTo>
                <a:lnTo>
                  <a:pt x="59837" y="179198"/>
                </a:lnTo>
                <a:lnTo>
                  <a:pt x="55765" y="173559"/>
                </a:lnTo>
                <a:lnTo>
                  <a:pt x="56704" y="167920"/>
                </a:lnTo>
                <a:lnTo>
                  <a:pt x="59524" y="160714"/>
                </a:lnTo>
                <a:lnTo>
                  <a:pt x="67669" y="144737"/>
                </a:lnTo>
                <a:lnTo>
                  <a:pt x="69236" y="134712"/>
                </a:lnTo>
                <a:lnTo>
                  <a:pt x="68609" y="123747"/>
                </a:lnTo>
                <a:lnTo>
                  <a:pt x="62970" y="108709"/>
                </a:lnTo>
                <a:lnTo>
                  <a:pt x="56391" y="99624"/>
                </a:lnTo>
                <a:lnTo>
                  <a:pt x="48246" y="91792"/>
                </a:lnTo>
                <a:lnTo>
                  <a:pt x="40414" y="86466"/>
                </a:lnTo>
                <a:lnTo>
                  <a:pt x="30702" y="81454"/>
                </a:lnTo>
                <a:lnTo>
                  <a:pt x="14098" y="74875"/>
                </a:lnTo>
                <a:lnTo>
                  <a:pt x="0" y="67042"/>
                </a:lnTo>
                <a:lnTo>
                  <a:pt x="11592" y="54825"/>
                </a:lnTo>
                <a:lnTo>
                  <a:pt x="15664" y="48872"/>
                </a:lnTo>
                <a:lnTo>
                  <a:pt x="20363" y="39474"/>
                </a:lnTo>
                <a:lnTo>
                  <a:pt x="23496" y="31015"/>
                </a:lnTo>
                <a:lnTo>
                  <a:pt x="28196" y="5326"/>
                </a:lnTo>
                <a:lnTo>
                  <a:pt x="52005" y="313"/>
                </a:lnTo>
                <a:lnTo>
                  <a:pt x="57331" y="0"/>
                </a:lnTo>
                <a:lnTo>
                  <a:pt x="63910" y="313"/>
                </a:lnTo>
                <a:lnTo>
                  <a:pt x="67356" y="2819"/>
                </a:lnTo>
                <a:lnTo>
                  <a:pt x="71115" y="6892"/>
                </a:lnTo>
                <a:lnTo>
                  <a:pt x="89599" y="37907"/>
                </a:lnTo>
                <a:lnTo>
                  <a:pt x="93359" y="42920"/>
                </a:lnTo>
                <a:lnTo>
                  <a:pt x="97118" y="44486"/>
                </a:lnTo>
                <a:lnTo>
                  <a:pt x="105263" y="44486"/>
                </a:lnTo>
                <a:lnTo>
                  <a:pt x="107457" y="45739"/>
                </a:lnTo>
                <a:lnTo>
                  <a:pt x="108083" y="48245"/>
                </a:lnTo>
                <a:lnTo>
                  <a:pt x="108710" y="54825"/>
                </a:lnTo>
                <a:lnTo>
                  <a:pt x="123434" y="73935"/>
                </a:lnTo>
                <a:lnTo>
                  <a:pt x="131893" y="88033"/>
                </a:lnTo>
                <a:lnTo>
                  <a:pt x="142544" y="102130"/>
                </a:lnTo>
                <a:lnTo>
                  <a:pt x="148183" y="110902"/>
                </a:lnTo>
                <a:lnTo>
                  <a:pt x="152256" y="113095"/>
                </a:lnTo>
                <a:lnTo>
                  <a:pt x="157582" y="113409"/>
                </a:lnTo>
                <a:lnTo>
                  <a:pt x="164161" y="111842"/>
                </a:lnTo>
                <a:lnTo>
                  <a:pt x="180138" y="106203"/>
                </a:lnTo>
                <a:lnTo>
                  <a:pt x="185151" y="104950"/>
                </a:lnTo>
                <a:lnTo>
                  <a:pt x="200815" y="107769"/>
                </a:lnTo>
                <a:close/>
              </a:path>
            </a:pathLst>
          </a:custGeom>
          <a:solidFill>
            <a:srgbClr val="D424CC"/>
          </a:solidFill>
          <a:ln w="12700" cap="rnd">
            <a:solidFill>
              <a:schemeClr val="bg1"/>
            </a:solidFill>
            <a:prstDash val="solid"/>
            <a:round/>
          </a:ln>
        </p:spPr>
        <p:txBody>
          <a:bodyPr rtlCol="0" anchor="ctr"/>
          <a:lstStyle/>
          <a:p>
            <a:endParaRPr lang="vi-VN"/>
          </a:p>
        </p:txBody>
      </p:sp>
      <p:sp>
        <p:nvSpPr>
          <p:cNvPr id="59" name="Freeform: Shape 58">
            <a:extLst>
              <a:ext uri="{FF2B5EF4-FFF2-40B4-BE49-F238E27FC236}">
                <a16:creationId xmlns:a16="http://schemas.microsoft.com/office/drawing/2014/main" id="{A3ECB2F9-40FB-9F2A-751C-2EA7D0C82D83}"/>
              </a:ext>
            </a:extLst>
          </p:cNvPr>
          <p:cNvSpPr/>
          <p:nvPr/>
        </p:nvSpPr>
        <p:spPr>
          <a:xfrm>
            <a:off x="1171307" y="5944436"/>
            <a:ext cx="715540" cy="486843"/>
          </a:xfrm>
          <a:custGeom>
            <a:avLst/>
            <a:gdLst>
              <a:gd name="connsiteX0" fmla="*/ 67669 w 715540"/>
              <a:gd name="connsiteY0" fmla="*/ 35714 h 486843"/>
              <a:gd name="connsiteX1" fmla="*/ 69549 w 715540"/>
              <a:gd name="connsiteY1" fmla="*/ 37594 h 486843"/>
              <a:gd name="connsiteX2" fmla="*/ 100564 w 715540"/>
              <a:gd name="connsiteY2" fmla="*/ 70176 h 486843"/>
              <a:gd name="connsiteX3" fmla="*/ 101817 w 715540"/>
              <a:gd name="connsiteY3" fmla="*/ 77695 h 486843"/>
              <a:gd name="connsiteX4" fmla="*/ 101817 w 715540"/>
              <a:gd name="connsiteY4" fmla="*/ 123434 h 486843"/>
              <a:gd name="connsiteX5" fmla="*/ 85527 w 715540"/>
              <a:gd name="connsiteY5" fmla="*/ 165101 h 486843"/>
              <a:gd name="connsiteX6" fmla="*/ 79887 w 715540"/>
              <a:gd name="connsiteY6" fmla="*/ 188910 h 486843"/>
              <a:gd name="connsiteX7" fmla="*/ 87406 w 715540"/>
              <a:gd name="connsiteY7" fmla="*/ 200502 h 486843"/>
              <a:gd name="connsiteX8" fmla="*/ 84273 w 715540"/>
              <a:gd name="connsiteY8" fmla="*/ 209587 h 486843"/>
              <a:gd name="connsiteX9" fmla="*/ 84273 w 715540"/>
              <a:gd name="connsiteY9" fmla="*/ 214913 h 486843"/>
              <a:gd name="connsiteX10" fmla="*/ 85840 w 715540"/>
              <a:gd name="connsiteY10" fmla="*/ 219612 h 486843"/>
              <a:gd name="connsiteX11" fmla="*/ 87406 w 715540"/>
              <a:gd name="connsiteY11" fmla="*/ 227131 h 486843"/>
              <a:gd name="connsiteX12" fmla="*/ 80514 w 715540"/>
              <a:gd name="connsiteY12" fmla="*/ 223372 h 486843"/>
              <a:gd name="connsiteX13" fmla="*/ 78634 w 715540"/>
              <a:gd name="connsiteY13" fmla="*/ 221179 h 486843"/>
              <a:gd name="connsiteX14" fmla="*/ 70176 w 715540"/>
              <a:gd name="connsiteY14" fmla="*/ 217419 h 486843"/>
              <a:gd name="connsiteX15" fmla="*/ 64223 w 715540"/>
              <a:gd name="connsiteY15" fmla="*/ 198309 h 486843"/>
              <a:gd name="connsiteX16" fmla="*/ 58584 w 715540"/>
              <a:gd name="connsiteY16" fmla="*/ 161968 h 486843"/>
              <a:gd name="connsiteX17" fmla="*/ 47306 w 715540"/>
              <a:gd name="connsiteY17" fmla="*/ 129386 h 486843"/>
              <a:gd name="connsiteX18" fmla="*/ 38847 w 715540"/>
              <a:gd name="connsiteY18" fmla="*/ 115602 h 486843"/>
              <a:gd name="connsiteX19" fmla="*/ 26629 w 715540"/>
              <a:gd name="connsiteY19" fmla="*/ 105577 h 486843"/>
              <a:gd name="connsiteX20" fmla="*/ 10338 w 715540"/>
              <a:gd name="connsiteY20" fmla="*/ 97432 h 486843"/>
              <a:gd name="connsiteX21" fmla="*/ 5013 w 715540"/>
              <a:gd name="connsiteY21" fmla="*/ 91792 h 486843"/>
              <a:gd name="connsiteX22" fmla="*/ 1566 w 715540"/>
              <a:gd name="connsiteY22" fmla="*/ 74562 h 486843"/>
              <a:gd name="connsiteX23" fmla="*/ 0 w 715540"/>
              <a:gd name="connsiteY23" fmla="*/ 70176 h 486843"/>
              <a:gd name="connsiteX24" fmla="*/ 2193 w 715540"/>
              <a:gd name="connsiteY24" fmla="*/ 68922 h 486843"/>
              <a:gd name="connsiteX25" fmla="*/ 29135 w 715540"/>
              <a:gd name="connsiteY25" fmla="*/ 72682 h 486843"/>
              <a:gd name="connsiteX26" fmla="*/ 37281 w 715540"/>
              <a:gd name="connsiteY26" fmla="*/ 72055 h 486843"/>
              <a:gd name="connsiteX27" fmla="*/ 41040 w 715540"/>
              <a:gd name="connsiteY27" fmla="*/ 68609 h 486843"/>
              <a:gd name="connsiteX28" fmla="*/ 46366 w 715540"/>
              <a:gd name="connsiteY28" fmla="*/ 59838 h 486843"/>
              <a:gd name="connsiteX29" fmla="*/ 52005 w 715540"/>
              <a:gd name="connsiteY29" fmla="*/ 56705 h 486843"/>
              <a:gd name="connsiteX30" fmla="*/ 53258 w 715540"/>
              <a:gd name="connsiteY30" fmla="*/ 52632 h 486843"/>
              <a:gd name="connsiteX31" fmla="*/ 54198 w 715540"/>
              <a:gd name="connsiteY31" fmla="*/ 47619 h 486843"/>
              <a:gd name="connsiteX32" fmla="*/ 55451 w 715540"/>
              <a:gd name="connsiteY32" fmla="*/ 43233 h 486843"/>
              <a:gd name="connsiteX33" fmla="*/ 58584 w 715540"/>
              <a:gd name="connsiteY33" fmla="*/ 39474 h 486843"/>
              <a:gd name="connsiteX34" fmla="*/ 62657 w 715540"/>
              <a:gd name="connsiteY34" fmla="*/ 36028 h 486843"/>
              <a:gd name="connsiteX35" fmla="*/ 67669 w 715540"/>
              <a:gd name="connsiteY35" fmla="*/ 35714 h 486843"/>
              <a:gd name="connsiteX36" fmla="*/ 373434 w 715540"/>
              <a:gd name="connsiteY36" fmla="*/ 5326 h 486843"/>
              <a:gd name="connsiteX37" fmla="*/ 442983 w 715540"/>
              <a:gd name="connsiteY37" fmla="*/ 65163 h 486843"/>
              <a:gd name="connsiteX38" fmla="*/ 593360 w 715540"/>
              <a:gd name="connsiteY38" fmla="*/ 144111 h 486843"/>
              <a:gd name="connsiteX39" fmla="*/ 606831 w 715540"/>
              <a:gd name="connsiteY39" fmla="*/ 155075 h 486843"/>
              <a:gd name="connsiteX40" fmla="*/ 628447 w 715540"/>
              <a:gd name="connsiteY40" fmla="*/ 169173 h 486843"/>
              <a:gd name="connsiteX41" fmla="*/ 639726 w 715540"/>
              <a:gd name="connsiteY41" fmla="*/ 179199 h 486843"/>
              <a:gd name="connsiteX42" fmla="*/ 670427 w 715540"/>
              <a:gd name="connsiteY42" fmla="*/ 211780 h 486843"/>
              <a:gd name="connsiteX43" fmla="*/ 690164 w 715540"/>
              <a:gd name="connsiteY43" fmla="*/ 232457 h 486843"/>
              <a:gd name="connsiteX44" fmla="*/ 698623 w 715540"/>
              <a:gd name="connsiteY44" fmla="*/ 239349 h 486843"/>
              <a:gd name="connsiteX45" fmla="*/ 711468 w 715540"/>
              <a:gd name="connsiteY45" fmla="*/ 251254 h 486843"/>
              <a:gd name="connsiteX46" fmla="*/ 714287 w 715540"/>
              <a:gd name="connsiteY46" fmla="*/ 255953 h 486843"/>
              <a:gd name="connsiteX47" fmla="*/ 715227 w 715540"/>
              <a:gd name="connsiteY47" fmla="*/ 261279 h 486843"/>
              <a:gd name="connsiteX48" fmla="*/ 715540 w 715540"/>
              <a:gd name="connsiteY48" fmla="*/ 270364 h 486843"/>
              <a:gd name="connsiteX49" fmla="*/ 714287 w 715540"/>
              <a:gd name="connsiteY49" fmla="*/ 281642 h 486843"/>
              <a:gd name="connsiteX50" fmla="*/ 711468 w 715540"/>
              <a:gd name="connsiteY50" fmla="*/ 291981 h 486843"/>
              <a:gd name="connsiteX51" fmla="*/ 704889 w 715540"/>
              <a:gd name="connsiteY51" fmla="*/ 302006 h 486843"/>
              <a:gd name="connsiteX52" fmla="*/ 656016 w 715540"/>
              <a:gd name="connsiteY52" fmla="*/ 348372 h 486843"/>
              <a:gd name="connsiteX53" fmla="*/ 646931 w 715540"/>
              <a:gd name="connsiteY53" fmla="*/ 359024 h 486843"/>
              <a:gd name="connsiteX54" fmla="*/ 644425 w 715540"/>
              <a:gd name="connsiteY54" fmla="*/ 367169 h 486843"/>
              <a:gd name="connsiteX55" fmla="*/ 646618 w 715540"/>
              <a:gd name="connsiteY55" fmla="*/ 371555 h 486843"/>
              <a:gd name="connsiteX56" fmla="*/ 651004 w 715540"/>
              <a:gd name="connsiteY56" fmla="*/ 375314 h 486843"/>
              <a:gd name="connsiteX57" fmla="*/ 657896 w 715540"/>
              <a:gd name="connsiteY57" fmla="*/ 384713 h 486843"/>
              <a:gd name="connsiteX58" fmla="*/ 657583 w 715540"/>
              <a:gd name="connsiteY58" fmla="*/ 408835 h 486843"/>
              <a:gd name="connsiteX59" fmla="*/ 628447 w 715540"/>
              <a:gd name="connsiteY59" fmla="*/ 401943 h 486843"/>
              <a:gd name="connsiteX60" fmla="*/ 620929 w 715540"/>
              <a:gd name="connsiteY60" fmla="*/ 400690 h 486843"/>
              <a:gd name="connsiteX61" fmla="*/ 616543 w 715540"/>
              <a:gd name="connsiteY61" fmla="*/ 402883 h 486843"/>
              <a:gd name="connsiteX62" fmla="*/ 614976 w 715540"/>
              <a:gd name="connsiteY62" fmla="*/ 408522 h 486843"/>
              <a:gd name="connsiteX63" fmla="*/ 621555 w 715540"/>
              <a:gd name="connsiteY63" fmla="*/ 431079 h 486843"/>
              <a:gd name="connsiteX64" fmla="*/ 622495 w 715540"/>
              <a:gd name="connsiteY64" fmla="*/ 439537 h 486843"/>
              <a:gd name="connsiteX65" fmla="*/ 618422 w 715540"/>
              <a:gd name="connsiteY65" fmla="*/ 447056 h 486843"/>
              <a:gd name="connsiteX66" fmla="*/ 610590 w 715540"/>
              <a:gd name="connsiteY66" fmla="*/ 458648 h 486843"/>
              <a:gd name="connsiteX67" fmla="*/ 609024 w 715540"/>
              <a:gd name="connsiteY67" fmla="*/ 463660 h 486843"/>
              <a:gd name="connsiteX68" fmla="*/ 610903 w 715540"/>
              <a:gd name="connsiteY68" fmla="*/ 469299 h 486843"/>
              <a:gd name="connsiteX69" fmla="*/ 616543 w 715540"/>
              <a:gd name="connsiteY69" fmla="*/ 476505 h 486843"/>
              <a:gd name="connsiteX70" fmla="*/ 617796 w 715540"/>
              <a:gd name="connsiteY70" fmla="*/ 478698 h 486843"/>
              <a:gd name="connsiteX71" fmla="*/ 615916 w 715540"/>
              <a:gd name="connsiteY71" fmla="*/ 483397 h 486843"/>
              <a:gd name="connsiteX72" fmla="*/ 609650 w 715540"/>
              <a:gd name="connsiteY72" fmla="*/ 486843 h 486843"/>
              <a:gd name="connsiteX73" fmla="*/ 593046 w 715540"/>
              <a:gd name="connsiteY73" fmla="*/ 482144 h 486843"/>
              <a:gd name="connsiteX74" fmla="*/ 528197 w 715540"/>
              <a:gd name="connsiteY74" fmla="*/ 449562 h 486843"/>
              <a:gd name="connsiteX75" fmla="*/ 508146 w 715540"/>
              <a:gd name="connsiteY75" fmla="*/ 436718 h 486843"/>
              <a:gd name="connsiteX76" fmla="*/ 500941 w 715540"/>
              <a:gd name="connsiteY76" fmla="*/ 434212 h 486843"/>
              <a:gd name="connsiteX77" fmla="*/ 489036 w 715540"/>
              <a:gd name="connsiteY77" fmla="*/ 435151 h 486843"/>
              <a:gd name="connsiteX78" fmla="*/ 482144 w 715540"/>
              <a:gd name="connsiteY78" fmla="*/ 433898 h 486843"/>
              <a:gd name="connsiteX79" fmla="*/ 477758 w 715540"/>
              <a:gd name="connsiteY79" fmla="*/ 433272 h 486843"/>
              <a:gd name="connsiteX80" fmla="*/ 473998 w 715540"/>
              <a:gd name="connsiteY80" fmla="*/ 435151 h 486843"/>
              <a:gd name="connsiteX81" fmla="*/ 472119 w 715540"/>
              <a:gd name="connsiteY81" fmla="*/ 437345 h 486843"/>
              <a:gd name="connsiteX82" fmla="*/ 468673 w 715540"/>
              <a:gd name="connsiteY82" fmla="*/ 438284 h 486843"/>
              <a:gd name="connsiteX83" fmla="*/ 463660 w 715540"/>
              <a:gd name="connsiteY83" fmla="*/ 438911 h 486843"/>
              <a:gd name="connsiteX84" fmla="*/ 453948 w 715540"/>
              <a:gd name="connsiteY84" fmla="*/ 437345 h 486843"/>
              <a:gd name="connsiteX85" fmla="*/ 442357 w 715540"/>
              <a:gd name="connsiteY85" fmla="*/ 443297 h 486843"/>
              <a:gd name="connsiteX86" fmla="*/ 436718 w 715540"/>
              <a:gd name="connsiteY86" fmla="*/ 442983 h 486843"/>
              <a:gd name="connsiteX87" fmla="*/ 420114 w 715540"/>
              <a:gd name="connsiteY87" fmla="*/ 431392 h 486843"/>
              <a:gd name="connsiteX88" fmla="*/ 420740 w 715540"/>
              <a:gd name="connsiteY88" fmla="*/ 421994 h 486843"/>
              <a:gd name="connsiteX89" fmla="*/ 429825 w 715540"/>
              <a:gd name="connsiteY89" fmla="*/ 343673 h 486843"/>
              <a:gd name="connsiteX90" fmla="*/ 436404 w 715540"/>
              <a:gd name="connsiteY90" fmla="*/ 319863 h 486843"/>
              <a:gd name="connsiteX91" fmla="*/ 445176 w 715540"/>
              <a:gd name="connsiteY91" fmla="*/ 294800 h 486843"/>
              <a:gd name="connsiteX92" fmla="*/ 464913 w 715540"/>
              <a:gd name="connsiteY92" fmla="*/ 295427 h 486843"/>
              <a:gd name="connsiteX93" fmla="*/ 478071 w 715540"/>
              <a:gd name="connsiteY93" fmla="*/ 293547 h 486843"/>
              <a:gd name="connsiteX94" fmla="*/ 480891 w 715540"/>
              <a:gd name="connsiteY94" fmla="*/ 286028 h 486843"/>
              <a:gd name="connsiteX95" fmla="*/ 487783 w 715540"/>
              <a:gd name="connsiteY95" fmla="*/ 278823 h 486843"/>
              <a:gd name="connsiteX96" fmla="*/ 514099 w 715540"/>
              <a:gd name="connsiteY96" fmla="*/ 259086 h 486843"/>
              <a:gd name="connsiteX97" fmla="*/ 523184 w 715540"/>
              <a:gd name="connsiteY97" fmla="*/ 255013 h 486843"/>
              <a:gd name="connsiteX98" fmla="*/ 527570 w 715540"/>
              <a:gd name="connsiteY98" fmla="*/ 258146 h 486843"/>
              <a:gd name="connsiteX99" fmla="*/ 528823 w 715540"/>
              <a:gd name="connsiteY99" fmla="*/ 265038 h 486843"/>
              <a:gd name="connsiteX100" fmla="*/ 538848 w 715540"/>
              <a:gd name="connsiteY100" fmla="*/ 292294 h 486843"/>
              <a:gd name="connsiteX101" fmla="*/ 538848 w 715540"/>
              <a:gd name="connsiteY101" fmla="*/ 286028 h 486843"/>
              <a:gd name="connsiteX102" fmla="*/ 536342 w 715540"/>
              <a:gd name="connsiteY102" fmla="*/ 270051 h 486843"/>
              <a:gd name="connsiteX103" fmla="*/ 536342 w 715540"/>
              <a:gd name="connsiteY103" fmla="*/ 250941 h 486843"/>
              <a:gd name="connsiteX104" fmla="*/ 533522 w 715540"/>
              <a:gd name="connsiteY104" fmla="*/ 241542 h 486843"/>
              <a:gd name="connsiteX105" fmla="*/ 527883 w 715540"/>
              <a:gd name="connsiteY105" fmla="*/ 231830 h 486843"/>
              <a:gd name="connsiteX106" fmla="*/ 508773 w 715540"/>
              <a:gd name="connsiteY106" fmla="*/ 206767 h 486843"/>
              <a:gd name="connsiteX107" fmla="*/ 492169 w 715540"/>
              <a:gd name="connsiteY107" fmla="*/ 190790 h 486843"/>
              <a:gd name="connsiteX108" fmla="*/ 483710 w 715540"/>
              <a:gd name="connsiteY108" fmla="*/ 185777 h 486843"/>
              <a:gd name="connsiteX109" fmla="*/ 475252 w 715540"/>
              <a:gd name="connsiteY109" fmla="*/ 184837 h 486843"/>
              <a:gd name="connsiteX110" fmla="*/ 458647 w 715540"/>
              <a:gd name="connsiteY110" fmla="*/ 188910 h 486843"/>
              <a:gd name="connsiteX111" fmla="*/ 448622 w 715540"/>
              <a:gd name="connsiteY111" fmla="*/ 188597 h 486843"/>
              <a:gd name="connsiteX112" fmla="*/ 434838 w 715540"/>
              <a:gd name="connsiteY112" fmla="*/ 180452 h 486843"/>
              <a:gd name="connsiteX113" fmla="*/ 425126 w 715540"/>
              <a:gd name="connsiteY113" fmla="*/ 166980 h 486843"/>
              <a:gd name="connsiteX114" fmla="*/ 416354 w 715540"/>
              <a:gd name="connsiteY114" fmla="*/ 152256 h 486843"/>
              <a:gd name="connsiteX115" fmla="*/ 407896 w 715540"/>
              <a:gd name="connsiteY115" fmla="*/ 140978 h 486843"/>
              <a:gd name="connsiteX116" fmla="*/ 393798 w 715540"/>
              <a:gd name="connsiteY116" fmla="*/ 132519 h 486843"/>
              <a:gd name="connsiteX117" fmla="*/ 379700 w 715540"/>
              <a:gd name="connsiteY117" fmla="*/ 130640 h 486843"/>
              <a:gd name="connsiteX118" fmla="*/ 366229 w 715540"/>
              <a:gd name="connsiteY118" fmla="*/ 134399 h 486843"/>
              <a:gd name="connsiteX119" fmla="*/ 355264 w 715540"/>
              <a:gd name="connsiteY119" fmla="*/ 144111 h 486843"/>
              <a:gd name="connsiteX120" fmla="*/ 353697 w 715540"/>
              <a:gd name="connsiteY120" fmla="*/ 148497 h 486843"/>
              <a:gd name="connsiteX121" fmla="*/ 353697 w 715540"/>
              <a:gd name="connsiteY121" fmla="*/ 152256 h 486843"/>
              <a:gd name="connsiteX122" fmla="*/ 352758 w 715540"/>
              <a:gd name="connsiteY122" fmla="*/ 155075 h 486843"/>
              <a:gd name="connsiteX123" fmla="*/ 348058 w 715540"/>
              <a:gd name="connsiteY123" fmla="*/ 156015 h 486843"/>
              <a:gd name="connsiteX124" fmla="*/ 345552 w 715540"/>
              <a:gd name="connsiteY124" fmla="*/ 157895 h 486843"/>
              <a:gd name="connsiteX125" fmla="*/ 343672 w 715540"/>
              <a:gd name="connsiteY125" fmla="*/ 166354 h 486843"/>
              <a:gd name="connsiteX126" fmla="*/ 342419 w 715540"/>
              <a:gd name="connsiteY126" fmla="*/ 168234 h 486843"/>
              <a:gd name="connsiteX127" fmla="*/ 327382 w 715540"/>
              <a:gd name="connsiteY127" fmla="*/ 167294 h 486843"/>
              <a:gd name="connsiteX128" fmla="*/ 326128 w 715540"/>
              <a:gd name="connsiteY128" fmla="*/ 168234 h 486843"/>
              <a:gd name="connsiteX129" fmla="*/ 323935 w 715540"/>
              <a:gd name="connsiteY129" fmla="*/ 164161 h 486843"/>
              <a:gd name="connsiteX130" fmla="*/ 326442 w 715540"/>
              <a:gd name="connsiteY130" fmla="*/ 158208 h 486843"/>
              <a:gd name="connsiteX131" fmla="*/ 326128 w 715540"/>
              <a:gd name="connsiteY131" fmla="*/ 153196 h 486843"/>
              <a:gd name="connsiteX132" fmla="*/ 324249 w 715540"/>
              <a:gd name="connsiteY132" fmla="*/ 150376 h 486843"/>
              <a:gd name="connsiteX133" fmla="*/ 318610 w 715540"/>
              <a:gd name="connsiteY133" fmla="*/ 143797 h 486843"/>
              <a:gd name="connsiteX134" fmla="*/ 317357 w 715540"/>
              <a:gd name="connsiteY134" fmla="*/ 139725 h 486843"/>
              <a:gd name="connsiteX135" fmla="*/ 317357 w 715540"/>
              <a:gd name="connsiteY135" fmla="*/ 127820 h 486843"/>
              <a:gd name="connsiteX136" fmla="*/ 315790 w 715540"/>
              <a:gd name="connsiteY136" fmla="*/ 117795 h 486843"/>
              <a:gd name="connsiteX137" fmla="*/ 311717 w 715540"/>
              <a:gd name="connsiteY137" fmla="*/ 111843 h 486843"/>
              <a:gd name="connsiteX138" fmla="*/ 300126 w 715540"/>
              <a:gd name="connsiteY138" fmla="*/ 102757 h 486843"/>
              <a:gd name="connsiteX139" fmla="*/ 297306 w 715540"/>
              <a:gd name="connsiteY139" fmla="*/ 108710 h 486843"/>
              <a:gd name="connsiteX140" fmla="*/ 293860 w 715540"/>
              <a:gd name="connsiteY140" fmla="*/ 108710 h 486843"/>
              <a:gd name="connsiteX141" fmla="*/ 293547 w 715540"/>
              <a:gd name="connsiteY141" fmla="*/ 96805 h 486843"/>
              <a:gd name="connsiteX142" fmla="*/ 289161 w 715540"/>
              <a:gd name="connsiteY142" fmla="*/ 88346 h 486843"/>
              <a:gd name="connsiteX143" fmla="*/ 279763 w 715540"/>
              <a:gd name="connsiteY143" fmla="*/ 76128 h 486843"/>
              <a:gd name="connsiteX144" fmla="*/ 277569 w 715540"/>
              <a:gd name="connsiteY144" fmla="*/ 70489 h 486843"/>
              <a:gd name="connsiteX145" fmla="*/ 281955 w 715540"/>
              <a:gd name="connsiteY145" fmla="*/ 69549 h 486843"/>
              <a:gd name="connsiteX146" fmla="*/ 285402 w 715540"/>
              <a:gd name="connsiteY146" fmla="*/ 67043 h 486843"/>
              <a:gd name="connsiteX147" fmla="*/ 288848 w 715540"/>
              <a:gd name="connsiteY147" fmla="*/ 62030 h 486843"/>
              <a:gd name="connsiteX148" fmla="*/ 291041 w 715540"/>
              <a:gd name="connsiteY148" fmla="*/ 57958 h 486843"/>
              <a:gd name="connsiteX149" fmla="*/ 291041 w 715540"/>
              <a:gd name="connsiteY149" fmla="*/ 53572 h 486843"/>
              <a:gd name="connsiteX150" fmla="*/ 288848 w 715540"/>
              <a:gd name="connsiteY150" fmla="*/ 49186 h 486843"/>
              <a:gd name="connsiteX151" fmla="*/ 285402 w 715540"/>
              <a:gd name="connsiteY151" fmla="*/ 49186 h 486843"/>
              <a:gd name="connsiteX152" fmla="*/ 282269 w 715540"/>
              <a:gd name="connsiteY152" fmla="*/ 55765 h 486843"/>
              <a:gd name="connsiteX153" fmla="*/ 277569 w 715540"/>
              <a:gd name="connsiteY153" fmla="*/ 61090 h 486843"/>
              <a:gd name="connsiteX154" fmla="*/ 272244 w 715540"/>
              <a:gd name="connsiteY154" fmla="*/ 64850 h 486843"/>
              <a:gd name="connsiteX155" fmla="*/ 265038 w 715540"/>
              <a:gd name="connsiteY155" fmla="*/ 67043 h 486843"/>
              <a:gd name="connsiteX156" fmla="*/ 258459 w 715540"/>
              <a:gd name="connsiteY156" fmla="*/ 66416 h 486843"/>
              <a:gd name="connsiteX157" fmla="*/ 258146 w 715540"/>
              <a:gd name="connsiteY157" fmla="*/ 61717 h 486843"/>
              <a:gd name="connsiteX158" fmla="*/ 259399 w 715540"/>
              <a:gd name="connsiteY158" fmla="*/ 54511 h 486843"/>
              <a:gd name="connsiteX159" fmla="*/ 257519 w 715540"/>
              <a:gd name="connsiteY159" fmla="*/ 49186 h 486843"/>
              <a:gd name="connsiteX160" fmla="*/ 265038 w 715540"/>
              <a:gd name="connsiteY160" fmla="*/ 50752 h 486843"/>
              <a:gd name="connsiteX161" fmla="*/ 271304 w 715540"/>
              <a:gd name="connsiteY161" fmla="*/ 49812 h 486843"/>
              <a:gd name="connsiteX162" fmla="*/ 275690 w 715540"/>
              <a:gd name="connsiteY162" fmla="*/ 45740 h 486843"/>
              <a:gd name="connsiteX163" fmla="*/ 293547 w 715540"/>
              <a:gd name="connsiteY163" fmla="*/ 19737 h 486843"/>
              <a:gd name="connsiteX164" fmla="*/ 296993 w 715540"/>
              <a:gd name="connsiteY164" fmla="*/ 12845 h 486843"/>
              <a:gd name="connsiteX165" fmla="*/ 301066 w 715540"/>
              <a:gd name="connsiteY165" fmla="*/ 6579 h 486843"/>
              <a:gd name="connsiteX166" fmla="*/ 306392 w 715540"/>
              <a:gd name="connsiteY166" fmla="*/ 2193 h 486843"/>
              <a:gd name="connsiteX167" fmla="*/ 313284 w 715540"/>
              <a:gd name="connsiteY167" fmla="*/ 627 h 486843"/>
              <a:gd name="connsiteX168" fmla="*/ 331454 w 715540"/>
              <a:gd name="connsiteY168" fmla="*/ 0 h 486843"/>
              <a:gd name="connsiteX169" fmla="*/ 373434 w 715540"/>
              <a:gd name="connsiteY169" fmla="*/ 5326 h 48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715540" h="486843">
                <a:moveTo>
                  <a:pt x="67669" y="35714"/>
                </a:moveTo>
                <a:lnTo>
                  <a:pt x="69549" y="37594"/>
                </a:lnTo>
                <a:lnTo>
                  <a:pt x="100564" y="70176"/>
                </a:lnTo>
                <a:lnTo>
                  <a:pt x="101817" y="77695"/>
                </a:lnTo>
                <a:lnTo>
                  <a:pt x="101817" y="123434"/>
                </a:lnTo>
                <a:lnTo>
                  <a:pt x="85527" y="165101"/>
                </a:lnTo>
                <a:lnTo>
                  <a:pt x="79887" y="188910"/>
                </a:lnTo>
                <a:lnTo>
                  <a:pt x="87406" y="200502"/>
                </a:lnTo>
                <a:lnTo>
                  <a:pt x="84273" y="209587"/>
                </a:lnTo>
                <a:lnTo>
                  <a:pt x="84273" y="214913"/>
                </a:lnTo>
                <a:lnTo>
                  <a:pt x="85840" y="219612"/>
                </a:lnTo>
                <a:lnTo>
                  <a:pt x="87406" y="227131"/>
                </a:lnTo>
                <a:lnTo>
                  <a:pt x="80514" y="223372"/>
                </a:lnTo>
                <a:lnTo>
                  <a:pt x="78634" y="221179"/>
                </a:lnTo>
                <a:lnTo>
                  <a:pt x="70176" y="217419"/>
                </a:lnTo>
                <a:lnTo>
                  <a:pt x="64223" y="198309"/>
                </a:lnTo>
                <a:lnTo>
                  <a:pt x="58584" y="161968"/>
                </a:lnTo>
                <a:lnTo>
                  <a:pt x="47306" y="129386"/>
                </a:lnTo>
                <a:lnTo>
                  <a:pt x="38847" y="115602"/>
                </a:lnTo>
                <a:lnTo>
                  <a:pt x="26629" y="105577"/>
                </a:lnTo>
                <a:lnTo>
                  <a:pt x="10338" y="97432"/>
                </a:lnTo>
                <a:lnTo>
                  <a:pt x="5013" y="91792"/>
                </a:lnTo>
                <a:lnTo>
                  <a:pt x="1566" y="74562"/>
                </a:lnTo>
                <a:lnTo>
                  <a:pt x="0" y="70176"/>
                </a:lnTo>
                <a:lnTo>
                  <a:pt x="2193" y="68922"/>
                </a:lnTo>
                <a:lnTo>
                  <a:pt x="29135" y="72682"/>
                </a:lnTo>
                <a:lnTo>
                  <a:pt x="37281" y="72055"/>
                </a:lnTo>
                <a:lnTo>
                  <a:pt x="41040" y="68609"/>
                </a:lnTo>
                <a:lnTo>
                  <a:pt x="46366" y="59838"/>
                </a:lnTo>
                <a:lnTo>
                  <a:pt x="52005" y="56705"/>
                </a:lnTo>
                <a:lnTo>
                  <a:pt x="53258" y="52632"/>
                </a:lnTo>
                <a:lnTo>
                  <a:pt x="54198" y="47619"/>
                </a:lnTo>
                <a:lnTo>
                  <a:pt x="55451" y="43233"/>
                </a:lnTo>
                <a:lnTo>
                  <a:pt x="58584" y="39474"/>
                </a:lnTo>
                <a:lnTo>
                  <a:pt x="62657" y="36028"/>
                </a:lnTo>
                <a:lnTo>
                  <a:pt x="67669" y="35714"/>
                </a:lnTo>
                <a:close/>
                <a:moveTo>
                  <a:pt x="373434" y="5326"/>
                </a:moveTo>
                <a:lnTo>
                  <a:pt x="442983" y="65163"/>
                </a:lnTo>
                <a:lnTo>
                  <a:pt x="593360" y="144111"/>
                </a:lnTo>
                <a:lnTo>
                  <a:pt x="606831" y="155075"/>
                </a:lnTo>
                <a:lnTo>
                  <a:pt x="628447" y="169173"/>
                </a:lnTo>
                <a:lnTo>
                  <a:pt x="639726" y="179199"/>
                </a:lnTo>
                <a:lnTo>
                  <a:pt x="670427" y="211780"/>
                </a:lnTo>
                <a:lnTo>
                  <a:pt x="690164" y="232457"/>
                </a:lnTo>
                <a:lnTo>
                  <a:pt x="698623" y="239349"/>
                </a:lnTo>
                <a:lnTo>
                  <a:pt x="711468" y="251254"/>
                </a:lnTo>
                <a:lnTo>
                  <a:pt x="714287" y="255953"/>
                </a:lnTo>
                <a:lnTo>
                  <a:pt x="715227" y="261279"/>
                </a:lnTo>
                <a:lnTo>
                  <a:pt x="715540" y="270364"/>
                </a:lnTo>
                <a:lnTo>
                  <a:pt x="714287" y="281642"/>
                </a:lnTo>
                <a:lnTo>
                  <a:pt x="711468" y="291981"/>
                </a:lnTo>
                <a:lnTo>
                  <a:pt x="704889" y="302006"/>
                </a:lnTo>
                <a:lnTo>
                  <a:pt x="656016" y="348372"/>
                </a:lnTo>
                <a:lnTo>
                  <a:pt x="646931" y="359024"/>
                </a:lnTo>
                <a:lnTo>
                  <a:pt x="644425" y="367169"/>
                </a:lnTo>
                <a:lnTo>
                  <a:pt x="646618" y="371555"/>
                </a:lnTo>
                <a:lnTo>
                  <a:pt x="651004" y="375314"/>
                </a:lnTo>
                <a:lnTo>
                  <a:pt x="657896" y="384713"/>
                </a:lnTo>
                <a:lnTo>
                  <a:pt x="657583" y="408835"/>
                </a:lnTo>
                <a:lnTo>
                  <a:pt x="628447" y="401943"/>
                </a:lnTo>
                <a:lnTo>
                  <a:pt x="620929" y="400690"/>
                </a:lnTo>
                <a:lnTo>
                  <a:pt x="616543" y="402883"/>
                </a:lnTo>
                <a:lnTo>
                  <a:pt x="614976" y="408522"/>
                </a:lnTo>
                <a:lnTo>
                  <a:pt x="621555" y="431079"/>
                </a:lnTo>
                <a:lnTo>
                  <a:pt x="622495" y="439537"/>
                </a:lnTo>
                <a:lnTo>
                  <a:pt x="618422" y="447056"/>
                </a:lnTo>
                <a:lnTo>
                  <a:pt x="610590" y="458648"/>
                </a:lnTo>
                <a:lnTo>
                  <a:pt x="609024" y="463660"/>
                </a:lnTo>
                <a:lnTo>
                  <a:pt x="610903" y="469299"/>
                </a:lnTo>
                <a:lnTo>
                  <a:pt x="616543" y="476505"/>
                </a:lnTo>
                <a:lnTo>
                  <a:pt x="617796" y="478698"/>
                </a:lnTo>
                <a:lnTo>
                  <a:pt x="615916" y="483397"/>
                </a:lnTo>
                <a:lnTo>
                  <a:pt x="609650" y="486843"/>
                </a:lnTo>
                <a:lnTo>
                  <a:pt x="593046" y="482144"/>
                </a:lnTo>
                <a:lnTo>
                  <a:pt x="528197" y="449562"/>
                </a:lnTo>
                <a:lnTo>
                  <a:pt x="508146" y="436718"/>
                </a:lnTo>
                <a:lnTo>
                  <a:pt x="500941" y="434212"/>
                </a:lnTo>
                <a:lnTo>
                  <a:pt x="489036" y="435151"/>
                </a:lnTo>
                <a:lnTo>
                  <a:pt x="482144" y="433898"/>
                </a:lnTo>
                <a:lnTo>
                  <a:pt x="477758" y="433272"/>
                </a:lnTo>
                <a:lnTo>
                  <a:pt x="473998" y="435151"/>
                </a:lnTo>
                <a:lnTo>
                  <a:pt x="472119" y="437345"/>
                </a:lnTo>
                <a:lnTo>
                  <a:pt x="468673" y="438284"/>
                </a:lnTo>
                <a:lnTo>
                  <a:pt x="463660" y="438911"/>
                </a:lnTo>
                <a:lnTo>
                  <a:pt x="453948" y="437345"/>
                </a:lnTo>
                <a:lnTo>
                  <a:pt x="442357" y="443297"/>
                </a:lnTo>
                <a:lnTo>
                  <a:pt x="436718" y="442983"/>
                </a:lnTo>
                <a:lnTo>
                  <a:pt x="420114" y="431392"/>
                </a:lnTo>
                <a:lnTo>
                  <a:pt x="420740" y="421994"/>
                </a:lnTo>
                <a:lnTo>
                  <a:pt x="429825" y="343673"/>
                </a:lnTo>
                <a:lnTo>
                  <a:pt x="436404" y="319863"/>
                </a:lnTo>
                <a:lnTo>
                  <a:pt x="445176" y="294800"/>
                </a:lnTo>
                <a:lnTo>
                  <a:pt x="464913" y="295427"/>
                </a:lnTo>
                <a:lnTo>
                  <a:pt x="478071" y="293547"/>
                </a:lnTo>
                <a:lnTo>
                  <a:pt x="480891" y="286028"/>
                </a:lnTo>
                <a:lnTo>
                  <a:pt x="487783" y="278823"/>
                </a:lnTo>
                <a:lnTo>
                  <a:pt x="514099" y="259086"/>
                </a:lnTo>
                <a:lnTo>
                  <a:pt x="523184" y="255013"/>
                </a:lnTo>
                <a:lnTo>
                  <a:pt x="527570" y="258146"/>
                </a:lnTo>
                <a:lnTo>
                  <a:pt x="528823" y="265038"/>
                </a:lnTo>
                <a:lnTo>
                  <a:pt x="538848" y="292294"/>
                </a:lnTo>
                <a:lnTo>
                  <a:pt x="538848" y="286028"/>
                </a:lnTo>
                <a:lnTo>
                  <a:pt x="536342" y="270051"/>
                </a:lnTo>
                <a:lnTo>
                  <a:pt x="536342" y="250941"/>
                </a:lnTo>
                <a:lnTo>
                  <a:pt x="533522" y="241542"/>
                </a:lnTo>
                <a:lnTo>
                  <a:pt x="527883" y="231830"/>
                </a:lnTo>
                <a:lnTo>
                  <a:pt x="508773" y="206767"/>
                </a:lnTo>
                <a:lnTo>
                  <a:pt x="492169" y="190790"/>
                </a:lnTo>
                <a:lnTo>
                  <a:pt x="483710" y="185777"/>
                </a:lnTo>
                <a:lnTo>
                  <a:pt x="475252" y="184837"/>
                </a:lnTo>
                <a:lnTo>
                  <a:pt x="458647" y="188910"/>
                </a:lnTo>
                <a:lnTo>
                  <a:pt x="448622" y="188597"/>
                </a:lnTo>
                <a:lnTo>
                  <a:pt x="434838" y="180452"/>
                </a:lnTo>
                <a:lnTo>
                  <a:pt x="425126" y="166980"/>
                </a:lnTo>
                <a:lnTo>
                  <a:pt x="416354" y="152256"/>
                </a:lnTo>
                <a:lnTo>
                  <a:pt x="407896" y="140978"/>
                </a:lnTo>
                <a:lnTo>
                  <a:pt x="393798" y="132519"/>
                </a:lnTo>
                <a:lnTo>
                  <a:pt x="379700" y="130640"/>
                </a:lnTo>
                <a:lnTo>
                  <a:pt x="366229" y="134399"/>
                </a:lnTo>
                <a:lnTo>
                  <a:pt x="355264" y="144111"/>
                </a:lnTo>
                <a:lnTo>
                  <a:pt x="353697" y="148497"/>
                </a:lnTo>
                <a:lnTo>
                  <a:pt x="353697" y="152256"/>
                </a:lnTo>
                <a:lnTo>
                  <a:pt x="352758" y="155075"/>
                </a:lnTo>
                <a:lnTo>
                  <a:pt x="348058" y="156015"/>
                </a:lnTo>
                <a:lnTo>
                  <a:pt x="345552" y="157895"/>
                </a:lnTo>
                <a:lnTo>
                  <a:pt x="343672" y="166354"/>
                </a:lnTo>
                <a:lnTo>
                  <a:pt x="342419" y="168234"/>
                </a:lnTo>
                <a:lnTo>
                  <a:pt x="327382" y="167294"/>
                </a:lnTo>
                <a:lnTo>
                  <a:pt x="326128" y="168234"/>
                </a:lnTo>
                <a:lnTo>
                  <a:pt x="323935" y="164161"/>
                </a:lnTo>
                <a:lnTo>
                  <a:pt x="326442" y="158208"/>
                </a:lnTo>
                <a:lnTo>
                  <a:pt x="326128" y="153196"/>
                </a:lnTo>
                <a:lnTo>
                  <a:pt x="324249" y="150376"/>
                </a:lnTo>
                <a:lnTo>
                  <a:pt x="318610" y="143797"/>
                </a:lnTo>
                <a:lnTo>
                  <a:pt x="317357" y="139725"/>
                </a:lnTo>
                <a:lnTo>
                  <a:pt x="317357" y="127820"/>
                </a:lnTo>
                <a:lnTo>
                  <a:pt x="315790" y="117795"/>
                </a:lnTo>
                <a:lnTo>
                  <a:pt x="311717" y="111843"/>
                </a:lnTo>
                <a:lnTo>
                  <a:pt x="300126" y="102757"/>
                </a:lnTo>
                <a:lnTo>
                  <a:pt x="297306" y="108710"/>
                </a:lnTo>
                <a:lnTo>
                  <a:pt x="293860" y="108710"/>
                </a:lnTo>
                <a:lnTo>
                  <a:pt x="293547" y="96805"/>
                </a:lnTo>
                <a:lnTo>
                  <a:pt x="289161" y="88346"/>
                </a:lnTo>
                <a:lnTo>
                  <a:pt x="279763" y="76128"/>
                </a:lnTo>
                <a:lnTo>
                  <a:pt x="277569" y="70489"/>
                </a:lnTo>
                <a:lnTo>
                  <a:pt x="281955" y="69549"/>
                </a:lnTo>
                <a:lnTo>
                  <a:pt x="285402" y="67043"/>
                </a:lnTo>
                <a:lnTo>
                  <a:pt x="288848" y="62030"/>
                </a:lnTo>
                <a:lnTo>
                  <a:pt x="291041" y="57958"/>
                </a:lnTo>
                <a:lnTo>
                  <a:pt x="291041" y="53572"/>
                </a:lnTo>
                <a:lnTo>
                  <a:pt x="288848" y="49186"/>
                </a:lnTo>
                <a:lnTo>
                  <a:pt x="285402" y="49186"/>
                </a:lnTo>
                <a:lnTo>
                  <a:pt x="282269" y="55765"/>
                </a:lnTo>
                <a:lnTo>
                  <a:pt x="277569" y="61090"/>
                </a:lnTo>
                <a:lnTo>
                  <a:pt x="272244" y="64850"/>
                </a:lnTo>
                <a:lnTo>
                  <a:pt x="265038" y="67043"/>
                </a:lnTo>
                <a:lnTo>
                  <a:pt x="258459" y="66416"/>
                </a:lnTo>
                <a:lnTo>
                  <a:pt x="258146" y="61717"/>
                </a:lnTo>
                <a:lnTo>
                  <a:pt x="259399" y="54511"/>
                </a:lnTo>
                <a:lnTo>
                  <a:pt x="257519" y="49186"/>
                </a:lnTo>
                <a:lnTo>
                  <a:pt x="265038" y="50752"/>
                </a:lnTo>
                <a:lnTo>
                  <a:pt x="271304" y="49812"/>
                </a:lnTo>
                <a:lnTo>
                  <a:pt x="275690" y="45740"/>
                </a:lnTo>
                <a:lnTo>
                  <a:pt x="293547" y="19737"/>
                </a:lnTo>
                <a:lnTo>
                  <a:pt x="296993" y="12845"/>
                </a:lnTo>
                <a:lnTo>
                  <a:pt x="301066" y="6579"/>
                </a:lnTo>
                <a:lnTo>
                  <a:pt x="306392" y="2193"/>
                </a:lnTo>
                <a:lnTo>
                  <a:pt x="313284" y="627"/>
                </a:lnTo>
                <a:lnTo>
                  <a:pt x="331454" y="0"/>
                </a:lnTo>
                <a:lnTo>
                  <a:pt x="373434" y="5326"/>
                </a:lnTo>
                <a:close/>
              </a:path>
            </a:pathLst>
          </a:custGeom>
          <a:solidFill>
            <a:srgbClr val="3CE315"/>
          </a:solidFill>
          <a:ln w="12700" cap="rnd">
            <a:solidFill>
              <a:schemeClr val="bg1"/>
            </a:solidFill>
            <a:prstDash val="solid"/>
            <a:round/>
          </a:ln>
        </p:spPr>
        <p:txBody>
          <a:bodyPr rtlCol="0" anchor="ctr"/>
          <a:lstStyle/>
          <a:p>
            <a:endParaRPr lang="vi-VN" dirty="0"/>
          </a:p>
        </p:txBody>
      </p:sp>
      <p:sp>
        <p:nvSpPr>
          <p:cNvPr id="60" name="Freeform: Shape 59">
            <a:extLst>
              <a:ext uri="{FF2B5EF4-FFF2-40B4-BE49-F238E27FC236}">
                <a16:creationId xmlns:a16="http://schemas.microsoft.com/office/drawing/2014/main" id="{176F8C3C-EB84-B883-1D92-EB0B3DD5C177}"/>
              </a:ext>
            </a:extLst>
          </p:cNvPr>
          <p:cNvSpPr/>
          <p:nvPr/>
        </p:nvSpPr>
        <p:spPr>
          <a:xfrm>
            <a:off x="1884654" y="5731716"/>
            <a:ext cx="518797" cy="264411"/>
          </a:xfrm>
          <a:custGeom>
            <a:avLst/>
            <a:gdLst>
              <a:gd name="connsiteX0" fmla="*/ 357143 w 518797"/>
              <a:gd name="connsiteY0" fmla="*/ 18483 h 264411"/>
              <a:gd name="connsiteX1" fmla="*/ 371241 w 518797"/>
              <a:gd name="connsiteY1" fmla="*/ 26316 h 264411"/>
              <a:gd name="connsiteX2" fmla="*/ 387845 w 518797"/>
              <a:gd name="connsiteY2" fmla="*/ 32895 h 264411"/>
              <a:gd name="connsiteX3" fmla="*/ 397557 w 518797"/>
              <a:gd name="connsiteY3" fmla="*/ 37907 h 264411"/>
              <a:gd name="connsiteX4" fmla="*/ 405389 w 518797"/>
              <a:gd name="connsiteY4" fmla="*/ 43233 h 264411"/>
              <a:gd name="connsiteX5" fmla="*/ 413535 w 518797"/>
              <a:gd name="connsiteY5" fmla="*/ 51065 h 264411"/>
              <a:gd name="connsiteX6" fmla="*/ 420114 w 518797"/>
              <a:gd name="connsiteY6" fmla="*/ 60150 h 264411"/>
              <a:gd name="connsiteX7" fmla="*/ 425753 w 518797"/>
              <a:gd name="connsiteY7" fmla="*/ 75188 h 264411"/>
              <a:gd name="connsiteX8" fmla="*/ 426379 w 518797"/>
              <a:gd name="connsiteY8" fmla="*/ 86153 h 264411"/>
              <a:gd name="connsiteX9" fmla="*/ 424813 w 518797"/>
              <a:gd name="connsiteY9" fmla="*/ 96178 h 264411"/>
              <a:gd name="connsiteX10" fmla="*/ 416667 w 518797"/>
              <a:gd name="connsiteY10" fmla="*/ 112155 h 264411"/>
              <a:gd name="connsiteX11" fmla="*/ 413848 w 518797"/>
              <a:gd name="connsiteY11" fmla="*/ 119361 h 264411"/>
              <a:gd name="connsiteX12" fmla="*/ 412908 w 518797"/>
              <a:gd name="connsiteY12" fmla="*/ 125000 h 264411"/>
              <a:gd name="connsiteX13" fmla="*/ 416981 w 518797"/>
              <a:gd name="connsiteY13" fmla="*/ 130639 h 264411"/>
              <a:gd name="connsiteX14" fmla="*/ 424813 w 518797"/>
              <a:gd name="connsiteY14" fmla="*/ 136278 h 264411"/>
              <a:gd name="connsiteX15" fmla="*/ 443296 w 518797"/>
              <a:gd name="connsiteY15" fmla="*/ 146303 h 264411"/>
              <a:gd name="connsiteX16" fmla="*/ 462094 w 518797"/>
              <a:gd name="connsiteY16" fmla="*/ 154135 h 264411"/>
              <a:gd name="connsiteX17" fmla="*/ 466793 w 518797"/>
              <a:gd name="connsiteY17" fmla="*/ 157582 h 264411"/>
              <a:gd name="connsiteX18" fmla="*/ 472432 w 518797"/>
              <a:gd name="connsiteY18" fmla="*/ 163534 h 264411"/>
              <a:gd name="connsiteX19" fmla="*/ 476818 w 518797"/>
              <a:gd name="connsiteY19" fmla="*/ 166980 h 264411"/>
              <a:gd name="connsiteX20" fmla="*/ 482457 w 518797"/>
              <a:gd name="connsiteY20" fmla="*/ 167920 h 264411"/>
              <a:gd name="connsiteX21" fmla="*/ 486530 w 518797"/>
              <a:gd name="connsiteY21" fmla="*/ 165727 h 264411"/>
              <a:gd name="connsiteX22" fmla="*/ 494675 w 518797"/>
              <a:gd name="connsiteY22" fmla="*/ 160714 h 264411"/>
              <a:gd name="connsiteX23" fmla="*/ 499061 w 518797"/>
              <a:gd name="connsiteY23" fmla="*/ 160401 h 264411"/>
              <a:gd name="connsiteX24" fmla="*/ 504700 w 518797"/>
              <a:gd name="connsiteY24" fmla="*/ 161654 h 264411"/>
              <a:gd name="connsiteX25" fmla="*/ 510653 w 518797"/>
              <a:gd name="connsiteY25" fmla="*/ 165100 h 264411"/>
              <a:gd name="connsiteX26" fmla="*/ 515978 w 518797"/>
              <a:gd name="connsiteY26" fmla="*/ 170113 h 264411"/>
              <a:gd name="connsiteX27" fmla="*/ 518798 w 518797"/>
              <a:gd name="connsiteY27" fmla="*/ 176065 h 264411"/>
              <a:gd name="connsiteX28" fmla="*/ 518485 w 518797"/>
              <a:gd name="connsiteY28" fmla="*/ 183897 h 264411"/>
              <a:gd name="connsiteX29" fmla="*/ 516605 w 518797"/>
              <a:gd name="connsiteY29" fmla="*/ 196742 h 264411"/>
              <a:gd name="connsiteX30" fmla="*/ 516605 w 518797"/>
              <a:gd name="connsiteY30" fmla="*/ 200502 h 264411"/>
              <a:gd name="connsiteX31" fmla="*/ 518798 w 518797"/>
              <a:gd name="connsiteY31" fmla="*/ 204574 h 264411"/>
              <a:gd name="connsiteX32" fmla="*/ 517545 w 518797"/>
              <a:gd name="connsiteY32" fmla="*/ 209900 h 264411"/>
              <a:gd name="connsiteX33" fmla="*/ 514412 w 518797"/>
              <a:gd name="connsiteY33" fmla="*/ 217419 h 264411"/>
              <a:gd name="connsiteX34" fmla="*/ 509086 w 518797"/>
              <a:gd name="connsiteY34" fmla="*/ 220552 h 264411"/>
              <a:gd name="connsiteX35" fmla="*/ 495302 w 518797"/>
              <a:gd name="connsiteY35" fmla="*/ 225564 h 264411"/>
              <a:gd name="connsiteX36" fmla="*/ 488409 w 518797"/>
              <a:gd name="connsiteY36" fmla="*/ 225251 h 264411"/>
              <a:gd name="connsiteX37" fmla="*/ 484337 w 518797"/>
              <a:gd name="connsiteY37" fmla="*/ 217732 h 264411"/>
              <a:gd name="connsiteX38" fmla="*/ 481204 w 518797"/>
              <a:gd name="connsiteY38" fmla="*/ 217732 h 264411"/>
              <a:gd name="connsiteX39" fmla="*/ 482770 w 518797"/>
              <a:gd name="connsiteY39" fmla="*/ 223998 h 264411"/>
              <a:gd name="connsiteX40" fmla="*/ 486843 w 518797"/>
              <a:gd name="connsiteY40" fmla="*/ 229637 h 264411"/>
              <a:gd name="connsiteX41" fmla="*/ 482144 w 518797"/>
              <a:gd name="connsiteY41" fmla="*/ 230577 h 264411"/>
              <a:gd name="connsiteX42" fmla="*/ 477445 w 518797"/>
              <a:gd name="connsiteY42" fmla="*/ 232770 h 264411"/>
              <a:gd name="connsiteX43" fmla="*/ 473685 w 518797"/>
              <a:gd name="connsiteY43" fmla="*/ 236216 h 264411"/>
              <a:gd name="connsiteX44" fmla="*/ 470552 w 518797"/>
              <a:gd name="connsiteY44" fmla="*/ 244988 h 264411"/>
              <a:gd name="connsiteX45" fmla="*/ 466166 w 518797"/>
              <a:gd name="connsiteY45" fmla="*/ 247494 h 264411"/>
              <a:gd name="connsiteX46" fmla="*/ 460527 w 518797"/>
              <a:gd name="connsiteY46" fmla="*/ 249687 h 264411"/>
              <a:gd name="connsiteX47" fmla="*/ 455201 w 518797"/>
              <a:gd name="connsiteY47" fmla="*/ 253446 h 264411"/>
              <a:gd name="connsiteX48" fmla="*/ 455515 w 518797"/>
              <a:gd name="connsiteY48" fmla="*/ 246241 h 264411"/>
              <a:gd name="connsiteX49" fmla="*/ 454261 w 518797"/>
              <a:gd name="connsiteY49" fmla="*/ 240602 h 264411"/>
              <a:gd name="connsiteX50" fmla="*/ 452069 w 518797"/>
              <a:gd name="connsiteY50" fmla="*/ 236216 h 264411"/>
              <a:gd name="connsiteX51" fmla="*/ 449249 w 518797"/>
              <a:gd name="connsiteY51" fmla="*/ 232456 h 264411"/>
              <a:gd name="connsiteX52" fmla="*/ 449876 w 518797"/>
              <a:gd name="connsiteY52" fmla="*/ 247494 h 264411"/>
              <a:gd name="connsiteX53" fmla="*/ 452069 w 518797"/>
              <a:gd name="connsiteY53" fmla="*/ 253760 h 264411"/>
              <a:gd name="connsiteX54" fmla="*/ 456454 w 518797"/>
              <a:gd name="connsiteY54" fmla="*/ 255953 h 264411"/>
              <a:gd name="connsiteX55" fmla="*/ 463973 w 518797"/>
              <a:gd name="connsiteY55" fmla="*/ 254700 h 264411"/>
              <a:gd name="connsiteX56" fmla="*/ 460841 w 518797"/>
              <a:gd name="connsiteY56" fmla="*/ 259712 h 264411"/>
              <a:gd name="connsiteX57" fmla="*/ 451129 w 518797"/>
              <a:gd name="connsiteY57" fmla="*/ 264098 h 264411"/>
              <a:gd name="connsiteX58" fmla="*/ 432958 w 518797"/>
              <a:gd name="connsiteY58" fmla="*/ 264411 h 264411"/>
              <a:gd name="connsiteX59" fmla="*/ 420427 w 518797"/>
              <a:gd name="connsiteY59" fmla="*/ 262845 h 264411"/>
              <a:gd name="connsiteX60" fmla="*/ 400690 w 518797"/>
              <a:gd name="connsiteY60" fmla="*/ 264411 h 264411"/>
              <a:gd name="connsiteX61" fmla="*/ 394738 w 518797"/>
              <a:gd name="connsiteY61" fmla="*/ 263158 h 264411"/>
              <a:gd name="connsiteX62" fmla="*/ 390978 w 518797"/>
              <a:gd name="connsiteY62" fmla="*/ 260339 h 264411"/>
              <a:gd name="connsiteX63" fmla="*/ 390038 w 518797"/>
              <a:gd name="connsiteY63" fmla="*/ 256266 h 264411"/>
              <a:gd name="connsiteX64" fmla="*/ 391291 w 518797"/>
              <a:gd name="connsiteY64" fmla="*/ 247494 h 264411"/>
              <a:gd name="connsiteX65" fmla="*/ 391291 w 518797"/>
              <a:gd name="connsiteY65" fmla="*/ 243421 h 264411"/>
              <a:gd name="connsiteX66" fmla="*/ 389725 w 518797"/>
              <a:gd name="connsiteY66" fmla="*/ 239349 h 264411"/>
              <a:gd name="connsiteX67" fmla="*/ 385652 w 518797"/>
              <a:gd name="connsiteY67" fmla="*/ 235902 h 264411"/>
              <a:gd name="connsiteX68" fmla="*/ 379073 w 518797"/>
              <a:gd name="connsiteY68" fmla="*/ 233083 h 264411"/>
              <a:gd name="connsiteX69" fmla="*/ 367169 w 518797"/>
              <a:gd name="connsiteY69" fmla="*/ 231203 h 264411"/>
              <a:gd name="connsiteX70" fmla="*/ 359650 w 518797"/>
              <a:gd name="connsiteY70" fmla="*/ 228070 h 264411"/>
              <a:gd name="connsiteX71" fmla="*/ 354011 w 518797"/>
              <a:gd name="connsiteY71" fmla="*/ 224311 h 264411"/>
              <a:gd name="connsiteX72" fmla="*/ 336154 w 518797"/>
              <a:gd name="connsiteY72" fmla="*/ 198935 h 264411"/>
              <a:gd name="connsiteX73" fmla="*/ 330514 w 518797"/>
              <a:gd name="connsiteY73" fmla="*/ 194236 h 264411"/>
              <a:gd name="connsiteX74" fmla="*/ 325189 w 518797"/>
              <a:gd name="connsiteY74" fmla="*/ 191103 h 264411"/>
              <a:gd name="connsiteX75" fmla="*/ 317670 w 518797"/>
              <a:gd name="connsiteY75" fmla="*/ 189850 h 264411"/>
              <a:gd name="connsiteX76" fmla="*/ 273183 w 518797"/>
              <a:gd name="connsiteY76" fmla="*/ 187343 h 264411"/>
              <a:gd name="connsiteX77" fmla="*/ 264412 w 518797"/>
              <a:gd name="connsiteY77" fmla="*/ 188284 h 264411"/>
              <a:gd name="connsiteX78" fmla="*/ 256579 w 518797"/>
              <a:gd name="connsiteY78" fmla="*/ 192670 h 264411"/>
              <a:gd name="connsiteX79" fmla="*/ 249061 w 518797"/>
              <a:gd name="connsiteY79" fmla="*/ 202694 h 264411"/>
              <a:gd name="connsiteX80" fmla="*/ 244675 w 518797"/>
              <a:gd name="connsiteY80" fmla="*/ 206141 h 264411"/>
              <a:gd name="connsiteX81" fmla="*/ 235903 w 518797"/>
              <a:gd name="connsiteY81" fmla="*/ 208020 h 264411"/>
              <a:gd name="connsiteX82" fmla="*/ 223998 w 518797"/>
              <a:gd name="connsiteY82" fmla="*/ 208334 h 264411"/>
              <a:gd name="connsiteX83" fmla="*/ 203634 w 518797"/>
              <a:gd name="connsiteY83" fmla="*/ 204887 h 264411"/>
              <a:gd name="connsiteX84" fmla="*/ 186717 w 518797"/>
              <a:gd name="connsiteY84" fmla="*/ 203948 h 264411"/>
              <a:gd name="connsiteX85" fmla="*/ 169800 w 518797"/>
              <a:gd name="connsiteY85" fmla="*/ 197995 h 264411"/>
              <a:gd name="connsiteX86" fmla="*/ 145677 w 518797"/>
              <a:gd name="connsiteY86" fmla="*/ 180451 h 264411"/>
              <a:gd name="connsiteX87" fmla="*/ 55138 w 518797"/>
              <a:gd name="connsiteY87" fmla="*/ 94612 h 264411"/>
              <a:gd name="connsiteX88" fmla="*/ 28509 w 518797"/>
              <a:gd name="connsiteY88" fmla="*/ 62657 h 264411"/>
              <a:gd name="connsiteX89" fmla="*/ 21930 w 518797"/>
              <a:gd name="connsiteY89" fmla="*/ 56391 h 264411"/>
              <a:gd name="connsiteX90" fmla="*/ 10652 w 518797"/>
              <a:gd name="connsiteY90" fmla="*/ 49185 h 264411"/>
              <a:gd name="connsiteX91" fmla="*/ 5952 w 518797"/>
              <a:gd name="connsiteY91" fmla="*/ 45426 h 264411"/>
              <a:gd name="connsiteX92" fmla="*/ 1566 w 518797"/>
              <a:gd name="connsiteY92" fmla="*/ 39787 h 264411"/>
              <a:gd name="connsiteX93" fmla="*/ 0 w 518797"/>
              <a:gd name="connsiteY93" fmla="*/ 31642 h 264411"/>
              <a:gd name="connsiteX94" fmla="*/ 46053 w 518797"/>
              <a:gd name="connsiteY94" fmla="*/ 21930 h 264411"/>
              <a:gd name="connsiteX95" fmla="*/ 55764 w 518797"/>
              <a:gd name="connsiteY95" fmla="*/ 17544 h 264411"/>
              <a:gd name="connsiteX96" fmla="*/ 73935 w 518797"/>
              <a:gd name="connsiteY96" fmla="*/ 6266 h 264411"/>
              <a:gd name="connsiteX97" fmla="*/ 86153 w 518797"/>
              <a:gd name="connsiteY97" fmla="*/ 2819 h 264411"/>
              <a:gd name="connsiteX98" fmla="*/ 97431 w 518797"/>
              <a:gd name="connsiteY98" fmla="*/ 4072 h 264411"/>
              <a:gd name="connsiteX99" fmla="*/ 104637 w 518797"/>
              <a:gd name="connsiteY99" fmla="*/ 12218 h 264411"/>
              <a:gd name="connsiteX100" fmla="*/ 112156 w 518797"/>
              <a:gd name="connsiteY100" fmla="*/ 25376 h 264411"/>
              <a:gd name="connsiteX101" fmla="*/ 126567 w 518797"/>
              <a:gd name="connsiteY101" fmla="*/ 45426 h 264411"/>
              <a:gd name="connsiteX102" fmla="*/ 129699 w 518797"/>
              <a:gd name="connsiteY102" fmla="*/ 52005 h 264411"/>
              <a:gd name="connsiteX103" fmla="*/ 134399 w 518797"/>
              <a:gd name="connsiteY103" fmla="*/ 67042 h 264411"/>
              <a:gd name="connsiteX104" fmla="*/ 137845 w 518797"/>
              <a:gd name="connsiteY104" fmla="*/ 73308 h 264411"/>
              <a:gd name="connsiteX105" fmla="*/ 143484 w 518797"/>
              <a:gd name="connsiteY105" fmla="*/ 80201 h 264411"/>
              <a:gd name="connsiteX106" fmla="*/ 151003 w 518797"/>
              <a:gd name="connsiteY106" fmla="*/ 85213 h 264411"/>
              <a:gd name="connsiteX107" fmla="*/ 159775 w 518797"/>
              <a:gd name="connsiteY107" fmla="*/ 84900 h 264411"/>
              <a:gd name="connsiteX108" fmla="*/ 163847 w 518797"/>
              <a:gd name="connsiteY108" fmla="*/ 80827 h 264411"/>
              <a:gd name="connsiteX109" fmla="*/ 168860 w 518797"/>
              <a:gd name="connsiteY109" fmla="*/ 72055 h 264411"/>
              <a:gd name="connsiteX110" fmla="*/ 172619 w 518797"/>
              <a:gd name="connsiteY110" fmla="*/ 62657 h 264411"/>
              <a:gd name="connsiteX111" fmla="*/ 173246 w 518797"/>
              <a:gd name="connsiteY111" fmla="*/ 55451 h 264411"/>
              <a:gd name="connsiteX112" fmla="*/ 187657 w 518797"/>
              <a:gd name="connsiteY112" fmla="*/ 67042 h 264411"/>
              <a:gd name="connsiteX113" fmla="*/ 199249 w 518797"/>
              <a:gd name="connsiteY113" fmla="*/ 80827 h 264411"/>
              <a:gd name="connsiteX114" fmla="*/ 210213 w 518797"/>
              <a:gd name="connsiteY114" fmla="*/ 88659 h 264411"/>
              <a:gd name="connsiteX115" fmla="*/ 222118 w 518797"/>
              <a:gd name="connsiteY115" fmla="*/ 94612 h 264411"/>
              <a:gd name="connsiteX116" fmla="*/ 233083 w 518797"/>
              <a:gd name="connsiteY116" fmla="*/ 98684 h 264411"/>
              <a:gd name="connsiteX117" fmla="*/ 257206 w 518797"/>
              <a:gd name="connsiteY117" fmla="*/ 101190 h 264411"/>
              <a:gd name="connsiteX118" fmla="*/ 268484 w 518797"/>
              <a:gd name="connsiteY118" fmla="*/ 104010 h 264411"/>
              <a:gd name="connsiteX119" fmla="*/ 277883 w 518797"/>
              <a:gd name="connsiteY119" fmla="*/ 111529 h 264411"/>
              <a:gd name="connsiteX120" fmla="*/ 266918 w 518797"/>
              <a:gd name="connsiteY120" fmla="*/ 70175 h 264411"/>
              <a:gd name="connsiteX121" fmla="*/ 256579 w 518797"/>
              <a:gd name="connsiteY121" fmla="*/ 50125 h 264411"/>
              <a:gd name="connsiteX122" fmla="*/ 254386 w 518797"/>
              <a:gd name="connsiteY122" fmla="*/ 42920 h 264411"/>
              <a:gd name="connsiteX123" fmla="*/ 255013 w 518797"/>
              <a:gd name="connsiteY123" fmla="*/ 41980 h 264411"/>
              <a:gd name="connsiteX124" fmla="*/ 255640 w 518797"/>
              <a:gd name="connsiteY124" fmla="*/ 31015 h 264411"/>
              <a:gd name="connsiteX125" fmla="*/ 254700 w 518797"/>
              <a:gd name="connsiteY125" fmla="*/ 30075 h 264411"/>
              <a:gd name="connsiteX126" fmla="*/ 258459 w 518797"/>
              <a:gd name="connsiteY126" fmla="*/ 24123 h 264411"/>
              <a:gd name="connsiteX127" fmla="*/ 265978 w 518797"/>
              <a:gd name="connsiteY127" fmla="*/ 23183 h 264411"/>
              <a:gd name="connsiteX128" fmla="*/ 275063 w 518797"/>
              <a:gd name="connsiteY128" fmla="*/ 23496 h 264411"/>
              <a:gd name="connsiteX129" fmla="*/ 278509 w 518797"/>
              <a:gd name="connsiteY129" fmla="*/ 26316 h 264411"/>
              <a:gd name="connsiteX130" fmla="*/ 282582 w 518797"/>
              <a:gd name="connsiteY130" fmla="*/ 27256 h 264411"/>
              <a:gd name="connsiteX131" fmla="*/ 288534 w 518797"/>
              <a:gd name="connsiteY131" fmla="*/ 27569 h 264411"/>
              <a:gd name="connsiteX132" fmla="*/ 323622 w 518797"/>
              <a:gd name="connsiteY132" fmla="*/ 16917 h 264411"/>
              <a:gd name="connsiteX133" fmla="*/ 327068 w 518797"/>
              <a:gd name="connsiteY133" fmla="*/ 14411 h 264411"/>
              <a:gd name="connsiteX134" fmla="*/ 328008 w 518797"/>
              <a:gd name="connsiteY134" fmla="*/ 10965 h 264411"/>
              <a:gd name="connsiteX135" fmla="*/ 327381 w 518797"/>
              <a:gd name="connsiteY135" fmla="*/ 3759 h 264411"/>
              <a:gd name="connsiteX136" fmla="*/ 328635 w 518797"/>
              <a:gd name="connsiteY136" fmla="*/ 940 h 264411"/>
              <a:gd name="connsiteX137" fmla="*/ 331141 w 518797"/>
              <a:gd name="connsiteY137" fmla="*/ 0 h 264411"/>
              <a:gd name="connsiteX138" fmla="*/ 336780 w 518797"/>
              <a:gd name="connsiteY138" fmla="*/ 2193 h 264411"/>
              <a:gd name="connsiteX139" fmla="*/ 342419 w 518797"/>
              <a:gd name="connsiteY139" fmla="*/ 5326 h 264411"/>
              <a:gd name="connsiteX140" fmla="*/ 357143 w 518797"/>
              <a:gd name="connsiteY140" fmla="*/ 18483 h 2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18797" h="264411">
                <a:moveTo>
                  <a:pt x="357143" y="18483"/>
                </a:moveTo>
                <a:lnTo>
                  <a:pt x="371241" y="26316"/>
                </a:lnTo>
                <a:lnTo>
                  <a:pt x="387845" y="32895"/>
                </a:lnTo>
                <a:lnTo>
                  <a:pt x="397557" y="37907"/>
                </a:lnTo>
                <a:lnTo>
                  <a:pt x="405389" y="43233"/>
                </a:lnTo>
                <a:lnTo>
                  <a:pt x="413535" y="51065"/>
                </a:lnTo>
                <a:lnTo>
                  <a:pt x="420114" y="60150"/>
                </a:lnTo>
                <a:lnTo>
                  <a:pt x="425753" y="75188"/>
                </a:lnTo>
                <a:lnTo>
                  <a:pt x="426379" y="86153"/>
                </a:lnTo>
                <a:lnTo>
                  <a:pt x="424813" y="96178"/>
                </a:lnTo>
                <a:lnTo>
                  <a:pt x="416667" y="112155"/>
                </a:lnTo>
                <a:lnTo>
                  <a:pt x="413848" y="119361"/>
                </a:lnTo>
                <a:lnTo>
                  <a:pt x="412908" y="125000"/>
                </a:lnTo>
                <a:lnTo>
                  <a:pt x="416981" y="130639"/>
                </a:lnTo>
                <a:lnTo>
                  <a:pt x="424813" y="136278"/>
                </a:lnTo>
                <a:lnTo>
                  <a:pt x="443296" y="146303"/>
                </a:lnTo>
                <a:lnTo>
                  <a:pt x="462094" y="154135"/>
                </a:lnTo>
                <a:lnTo>
                  <a:pt x="466793" y="157582"/>
                </a:lnTo>
                <a:lnTo>
                  <a:pt x="472432" y="163534"/>
                </a:lnTo>
                <a:lnTo>
                  <a:pt x="476818" y="166980"/>
                </a:lnTo>
                <a:lnTo>
                  <a:pt x="482457" y="167920"/>
                </a:lnTo>
                <a:lnTo>
                  <a:pt x="486530" y="165727"/>
                </a:lnTo>
                <a:lnTo>
                  <a:pt x="494675" y="160714"/>
                </a:lnTo>
                <a:lnTo>
                  <a:pt x="499061" y="160401"/>
                </a:lnTo>
                <a:lnTo>
                  <a:pt x="504700" y="161654"/>
                </a:lnTo>
                <a:lnTo>
                  <a:pt x="510653" y="165100"/>
                </a:lnTo>
                <a:lnTo>
                  <a:pt x="515978" y="170113"/>
                </a:lnTo>
                <a:lnTo>
                  <a:pt x="518798" y="176065"/>
                </a:lnTo>
                <a:lnTo>
                  <a:pt x="518485" y="183897"/>
                </a:lnTo>
                <a:lnTo>
                  <a:pt x="516605" y="196742"/>
                </a:lnTo>
                <a:lnTo>
                  <a:pt x="516605" y="200502"/>
                </a:lnTo>
                <a:lnTo>
                  <a:pt x="518798" y="204574"/>
                </a:lnTo>
                <a:lnTo>
                  <a:pt x="517545" y="209900"/>
                </a:lnTo>
                <a:lnTo>
                  <a:pt x="514412" y="217419"/>
                </a:lnTo>
                <a:lnTo>
                  <a:pt x="509086" y="220552"/>
                </a:lnTo>
                <a:lnTo>
                  <a:pt x="495302" y="225564"/>
                </a:lnTo>
                <a:lnTo>
                  <a:pt x="488409" y="225251"/>
                </a:lnTo>
                <a:lnTo>
                  <a:pt x="484337" y="217732"/>
                </a:lnTo>
                <a:lnTo>
                  <a:pt x="481204" y="217732"/>
                </a:lnTo>
                <a:lnTo>
                  <a:pt x="482770" y="223998"/>
                </a:lnTo>
                <a:lnTo>
                  <a:pt x="486843" y="229637"/>
                </a:lnTo>
                <a:lnTo>
                  <a:pt x="482144" y="230577"/>
                </a:lnTo>
                <a:lnTo>
                  <a:pt x="477445" y="232770"/>
                </a:lnTo>
                <a:lnTo>
                  <a:pt x="473685" y="236216"/>
                </a:lnTo>
                <a:lnTo>
                  <a:pt x="470552" y="244988"/>
                </a:lnTo>
                <a:lnTo>
                  <a:pt x="466166" y="247494"/>
                </a:lnTo>
                <a:lnTo>
                  <a:pt x="460527" y="249687"/>
                </a:lnTo>
                <a:lnTo>
                  <a:pt x="455201" y="253446"/>
                </a:lnTo>
                <a:lnTo>
                  <a:pt x="455515" y="246241"/>
                </a:lnTo>
                <a:lnTo>
                  <a:pt x="454261" y="240602"/>
                </a:lnTo>
                <a:lnTo>
                  <a:pt x="452069" y="236216"/>
                </a:lnTo>
                <a:lnTo>
                  <a:pt x="449249" y="232456"/>
                </a:lnTo>
                <a:lnTo>
                  <a:pt x="449876" y="247494"/>
                </a:lnTo>
                <a:lnTo>
                  <a:pt x="452069" y="253760"/>
                </a:lnTo>
                <a:lnTo>
                  <a:pt x="456454" y="255953"/>
                </a:lnTo>
                <a:lnTo>
                  <a:pt x="463973" y="254700"/>
                </a:lnTo>
                <a:lnTo>
                  <a:pt x="460841" y="259712"/>
                </a:lnTo>
                <a:lnTo>
                  <a:pt x="451129" y="264098"/>
                </a:lnTo>
                <a:lnTo>
                  <a:pt x="432958" y="264411"/>
                </a:lnTo>
                <a:lnTo>
                  <a:pt x="420427" y="262845"/>
                </a:lnTo>
                <a:lnTo>
                  <a:pt x="400690" y="264411"/>
                </a:lnTo>
                <a:lnTo>
                  <a:pt x="394738" y="263158"/>
                </a:lnTo>
                <a:lnTo>
                  <a:pt x="390978" y="260339"/>
                </a:lnTo>
                <a:lnTo>
                  <a:pt x="390038" y="256266"/>
                </a:lnTo>
                <a:lnTo>
                  <a:pt x="391291" y="247494"/>
                </a:lnTo>
                <a:lnTo>
                  <a:pt x="391291" y="243421"/>
                </a:lnTo>
                <a:lnTo>
                  <a:pt x="389725" y="239349"/>
                </a:lnTo>
                <a:lnTo>
                  <a:pt x="385652" y="235902"/>
                </a:lnTo>
                <a:lnTo>
                  <a:pt x="379073" y="233083"/>
                </a:lnTo>
                <a:lnTo>
                  <a:pt x="367169" y="231203"/>
                </a:lnTo>
                <a:lnTo>
                  <a:pt x="359650" y="228070"/>
                </a:lnTo>
                <a:lnTo>
                  <a:pt x="354011" y="224311"/>
                </a:lnTo>
                <a:lnTo>
                  <a:pt x="336154" y="198935"/>
                </a:lnTo>
                <a:lnTo>
                  <a:pt x="330514" y="194236"/>
                </a:lnTo>
                <a:lnTo>
                  <a:pt x="325189" y="191103"/>
                </a:lnTo>
                <a:lnTo>
                  <a:pt x="317670" y="189850"/>
                </a:lnTo>
                <a:lnTo>
                  <a:pt x="273183" y="187343"/>
                </a:lnTo>
                <a:lnTo>
                  <a:pt x="264412" y="188284"/>
                </a:lnTo>
                <a:lnTo>
                  <a:pt x="256579" y="192670"/>
                </a:lnTo>
                <a:lnTo>
                  <a:pt x="249061" y="202694"/>
                </a:lnTo>
                <a:lnTo>
                  <a:pt x="244675" y="206141"/>
                </a:lnTo>
                <a:lnTo>
                  <a:pt x="235903" y="208020"/>
                </a:lnTo>
                <a:lnTo>
                  <a:pt x="223998" y="208334"/>
                </a:lnTo>
                <a:lnTo>
                  <a:pt x="203634" y="204887"/>
                </a:lnTo>
                <a:lnTo>
                  <a:pt x="186717" y="203948"/>
                </a:lnTo>
                <a:lnTo>
                  <a:pt x="169800" y="197995"/>
                </a:lnTo>
                <a:lnTo>
                  <a:pt x="145677" y="180451"/>
                </a:lnTo>
                <a:lnTo>
                  <a:pt x="55138" y="94612"/>
                </a:lnTo>
                <a:lnTo>
                  <a:pt x="28509" y="62657"/>
                </a:lnTo>
                <a:lnTo>
                  <a:pt x="21930" y="56391"/>
                </a:lnTo>
                <a:lnTo>
                  <a:pt x="10652" y="49185"/>
                </a:lnTo>
                <a:lnTo>
                  <a:pt x="5952" y="45426"/>
                </a:lnTo>
                <a:lnTo>
                  <a:pt x="1566" y="39787"/>
                </a:lnTo>
                <a:lnTo>
                  <a:pt x="0" y="31642"/>
                </a:lnTo>
                <a:lnTo>
                  <a:pt x="46053" y="21930"/>
                </a:lnTo>
                <a:lnTo>
                  <a:pt x="55764" y="17544"/>
                </a:lnTo>
                <a:lnTo>
                  <a:pt x="73935" y="6266"/>
                </a:lnTo>
                <a:lnTo>
                  <a:pt x="86153" y="2819"/>
                </a:lnTo>
                <a:lnTo>
                  <a:pt x="97431" y="4072"/>
                </a:lnTo>
                <a:lnTo>
                  <a:pt x="104637" y="12218"/>
                </a:lnTo>
                <a:lnTo>
                  <a:pt x="112156" y="25376"/>
                </a:lnTo>
                <a:lnTo>
                  <a:pt x="126567" y="45426"/>
                </a:lnTo>
                <a:lnTo>
                  <a:pt x="129699" y="52005"/>
                </a:lnTo>
                <a:lnTo>
                  <a:pt x="134399" y="67042"/>
                </a:lnTo>
                <a:lnTo>
                  <a:pt x="137845" y="73308"/>
                </a:lnTo>
                <a:lnTo>
                  <a:pt x="143484" y="80201"/>
                </a:lnTo>
                <a:lnTo>
                  <a:pt x="151003" y="85213"/>
                </a:lnTo>
                <a:lnTo>
                  <a:pt x="159775" y="84900"/>
                </a:lnTo>
                <a:lnTo>
                  <a:pt x="163847" y="80827"/>
                </a:lnTo>
                <a:lnTo>
                  <a:pt x="168860" y="72055"/>
                </a:lnTo>
                <a:lnTo>
                  <a:pt x="172619" y="62657"/>
                </a:lnTo>
                <a:lnTo>
                  <a:pt x="173246" y="55451"/>
                </a:lnTo>
                <a:lnTo>
                  <a:pt x="187657" y="67042"/>
                </a:lnTo>
                <a:lnTo>
                  <a:pt x="199249" y="80827"/>
                </a:lnTo>
                <a:lnTo>
                  <a:pt x="210213" y="88659"/>
                </a:lnTo>
                <a:lnTo>
                  <a:pt x="222118" y="94612"/>
                </a:lnTo>
                <a:lnTo>
                  <a:pt x="233083" y="98684"/>
                </a:lnTo>
                <a:lnTo>
                  <a:pt x="257206" y="101190"/>
                </a:lnTo>
                <a:lnTo>
                  <a:pt x="268484" y="104010"/>
                </a:lnTo>
                <a:lnTo>
                  <a:pt x="277883" y="111529"/>
                </a:lnTo>
                <a:lnTo>
                  <a:pt x="266918" y="70175"/>
                </a:lnTo>
                <a:lnTo>
                  <a:pt x="256579" y="50125"/>
                </a:lnTo>
                <a:lnTo>
                  <a:pt x="254386" y="42920"/>
                </a:lnTo>
                <a:lnTo>
                  <a:pt x="255013" y="41980"/>
                </a:lnTo>
                <a:lnTo>
                  <a:pt x="255640" y="31015"/>
                </a:lnTo>
                <a:lnTo>
                  <a:pt x="254700" y="30075"/>
                </a:lnTo>
                <a:lnTo>
                  <a:pt x="258459" y="24123"/>
                </a:lnTo>
                <a:lnTo>
                  <a:pt x="265978" y="23183"/>
                </a:lnTo>
                <a:lnTo>
                  <a:pt x="275063" y="23496"/>
                </a:lnTo>
                <a:lnTo>
                  <a:pt x="278509" y="26316"/>
                </a:lnTo>
                <a:lnTo>
                  <a:pt x="282582" y="27256"/>
                </a:lnTo>
                <a:lnTo>
                  <a:pt x="288534" y="27569"/>
                </a:lnTo>
                <a:lnTo>
                  <a:pt x="323622" y="16917"/>
                </a:lnTo>
                <a:lnTo>
                  <a:pt x="327068" y="14411"/>
                </a:lnTo>
                <a:lnTo>
                  <a:pt x="328008" y="10965"/>
                </a:lnTo>
                <a:lnTo>
                  <a:pt x="327381" y="3759"/>
                </a:lnTo>
                <a:lnTo>
                  <a:pt x="328635" y="940"/>
                </a:lnTo>
                <a:lnTo>
                  <a:pt x="331141" y="0"/>
                </a:lnTo>
                <a:lnTo>
                  <a:pt x="336780" y="2193"/>
                </a:lnTo>
                <a:lnTo>
                  <a:pt x="342419" y="5326"/>
                </a:lnTo>
                <a:lnTo>
                  <a:pt x="357143" y="18483"/>
                </a:lnTo>
                <a:close/>
              </a:path>
            </a:pathLst>
          </a:custGeom>
          <a:solidFill>
            <a:srgbClr val="29CF29"/>
          </a:solidFill>
          <a:ln w="12700" cap="rnd">
            <a:solidFill>
              <a:schemeClr val="bg1"/>
            </a:solidFill>
            <a:prstDash val="solid"/>
            <a:round/>
          </a:ln>
        </p:spPr>
        <p:txBody>
          <a:bodyPr rtlCol="0" anchor="ctr"/>
          <a:lstStyle/>
          <a:p>
            <a:endParaRPr lang="vi-VN"/>
          </a:p>
        </p:txBody>
      </p:sp>
      <p:sp>
        <p:nvSpPr>
          <p:cNvPr id="61" name="Freeform: Shape 60">
            <a:extLst>
              <a:ext uri="{FF2B5EF4-FFF2-40B4-BE49-F238E27FC236}">
                <a16:creationId xmlns:a16="http://schemas.microsoft.com/office/drawing/2014/main" id="{7F2C09ED-F800-D9B8-55E3-3AC1A0D5300F}"/>
              </a:ext>
            </a:extLst>
          </p:cNvPr>
          <p:cNvSpPr/>
          <p:nvPr/>
        </p:nvSpPr>
        <p:spPr>
          <a:xfrm>
            <a:off x="2067925" y="6028396"/>
            <a:ext cx="359023" cy="225564"/>
          </a:xfrm>
          <a:custGeom>
            <a:avLst/>
            <a:gdLst>
              <a:gd name="connsiteX0" fmla="*/ 250627 w 359023"/>
              <a:gd name="connsiteY0" fmla="*/ 216479 h 225564"/>
              <a:gd name="connsiteX1" fmla="*/ 246868 w 359023"/>
              <a:gd name="connsiteY1" fmla="*/ 220239 h 225564"/>
              <a:gd name="connsiteX2" fmla="*/ 240915 w 359023"/>
              <a:gd name="connsiteY2" fmla="*/ 216479 h 225564"/>
              <a:gd name="connsiteX3" fmla="*/ 230577 w 359023"/>
              <a:gd name="connsiteY3" fmla="*/ 200502 h 225564"/>
              <a:gd name="connsiteX4" fmla="*/ 218359 w 359023"/>
              <a:gd name="connsiteY4" fmla="*/ 193923 h 225564"/>
              <a:gd name="connsiteX5" fmla="*/ 198935 w 359023"/>
              <a:gd name="connsiteY5" fmla="*/ 175439 h 225564"/>
              <a:gd name="connsiteX6" fmla="*/ 200815 w 359023"/>
              <a:gd name="connsiteY6" fmla="*/ 174186 h 225564"/>
              <a:gd name="connsiteX7" fmla="*/ 207707 w 359023"/>
              <a:gd name="connsiteY7" fmla="*/ 175439 h 225564"/>
              <a:gd name="connsiteX8" fmla="*/ 225878 w 359023"/>
              <a:gd name="connsiteY8" fmla="*/ 188597 h 225564"/>
              <a:gd name="connsiteX9" fmla="*/ 230890 w 359023"/>
              <a:gd name="connsiteY9" fmla="*/ 193610 h 225564"/>
              <a:gd name="connsiteX10" fmla="*/ 244988 w 359023"/>
              <a:gd name="connsiteY10" fmla="*/ 207707 h 225564"/>
              <a:gd name="connsiteX11" fmla="*/ 250627 w 359023"/>
              <a:gd name="connsiteY11" fmla="*/ 216479 h 225564"/>
              <a:gd name="connsiteX12" fmla="*/ 198935 w 359023"/>
              <a:gd name="connsiteY12" fmla="*/ 9712 h 225564"/>
              <a:gd name="connsiteX13" fmla="*/ 223372 w 359023"/>
              <a:gd name="connsiteY13" fmla="*/ 25063 h 225564"/>
              <a:gd name="connsiteX14" fmla="*/ 325815 w 359023"/>
              <a:gd name="connsiteY14" fmla="*/ 60150 h 225564"/>
              <a:gd name="connsiteX15" fmla="*/ 328008 w 359023"/>
              <a:gd name="connsiteY15" fmla="*/ 61717 h 225564"/>
              <a:gd name="connsiteX16" fmla="*/ 334900 w 359023"/>
              <a:gd name="connsiteY16" fmla="*/ 67669 h 225564"/>
              <a:gd name="connsiteX17" fmla="*/ 339600 w 359023"/>
              <a:gd name="connsiteY17" fmla="*/ 70176 h 225564"/>
              <a:gd name="connsiteX18" fmla="*/ 344612 w 359023"/>
              <a:gd name="connsiteY18" fmla="*/ 74248 h 225564"/>
              <a:gd name="connsiteX19" fmla="*/ 353384 w 359023"/>
              <a:gd name="connsiteY19" fmla="*/ 75188 h 225564"/>
              <a:gd name="connsiteX20" fmla="*/ 356517 w 359023"/>
              <a:gd name="connsiteY20" fmla="*/ 76441 h 225564"/>
              <a:gd name="connsiteX21" fmla="*/ 358397 w 359023"/>
              <a:gd name="connsiteY21" fmla="*/ 78634 h 225564"/>
              <a:gd name="connsiteX22" fmla="*/ 359023 w 359023"/>
              <a:gd name="connsiteY22" fmla="*/ 82394 h 225564"/>
              <a:gd name="connsiteX23" fmla="*/ 358084 w 359023"/>
              <a:gd name="connsiteY23" fmla="*/ 92419 h 225564"/>
              <a:gd name="connsiteX24" fmla="*/ 355577 w 359023"/>
              <a:gd name="connsiteY24" fmla="*/ 98998 h 225564"/>
              <a:gd name="connsiteX25" fmla="*/ 332707 w 359023"/>
              <a:gd name="connsiteY25" fmla="*/ 123121 h 225564"/>
              <a:gd name="connsiteX26" fmla="*/ 325815 w 359023"/>
              <a:gd name="connsiteY26" fmla="*/ 127193 h 225564"/>
              <a:gd name="connsiteX27" fmla="*/ 318610 w 359023"/>
              <a:gd name="connsiteY27" fmla="*/ 125314 h 225564"/>
              <a:gd name="connsiteX28" fmla="*/ 320803 w 359023"/>
              <a:gd name="connsiteY28" fmla="*/ 122181 h 225564"/>
              <a:gd name="connsiteX29" fmla="*/ 321116 w 359023"/>
              <a:gd name="connsiteY29" fmla="*/ 118108 h 225564"/>
              <a:gd name="connsiteX30" fmla="*/ 320489 w 359023"/>
              <a:gd name="connsiteY30" fmla="*/ 114035 h 225564"/>
              <a:gd name="connsiteX31" fmla="*/ 318610 w 359023"/>
              <a:gd name="connsiteY31" fmla="*/ 110276 h 225564"/>
              <a:gd name="connsiteX32" fmla="*/ 315477 w 359023"/>
              <a:gd name="connsiteY32" fmla="*/ 110276 h 225564"/>
              <a:gd name="connsiteX33" fmla="*/ 313597 w 359023"/>
              <a:gd name="connsiteY33" fmla="*/ 117795 h 225564"/>
              <a:gd name="connsiteX34" fmla="*/ 312657 w 359023"/>
              <a:gd name="connsiteY34" fmla="*/ 119361 h 225564"/>
              <a:gd name="connsiteX35" fmla="*/ 307018 w 359023"/>
              <a:gd name="connsiteY35" fmla="*/ 125314 h 225564"/>
              <a:gd name="connsiteX36" fmla="*/ 304512 w 359023"/>
              <a:gd name="connsiteY36" fmla="*/ 128760 h 225564"/>
              <a:gd name="connsiteX37" fmla="*/ 303572 w 359023"/>
              <a:gd name="connsiteY37" fmla="*/ 132519 h 225564"/>
              <a:gd name="connsiteX38" fmla="*/ 308271 w 359023"/>
              <a:gd name="connsiteY38" fmla="*/ 137532 h 225564"/>
              <a:gd name="connsiteX39" fmla="*/ 310151 w 359023"/>
              <a:gd name="connsiteY39" fmla="*/ 141291 h 225564"/>
              <a:gd name="connsiteX40" fmla="*/ 308271 w 359023"/>
              <a:gd name="connsiteY40" fmla="*/ 143171 h 225564"/>
              <a:gd name="connsiteX41" fmla="*/ 301692 w 359023"/>
              <a:gd name="connsiteY41" fmla="*/ 143797 h 225564"/>
              <a:gd name="connsiteX42" fmla="*/ 300126 w 359023"/>
              <a:gd name="connsiteY42" fmla="*/ 145990 h 225564"/>
              <a:gd name="connsiteX43" fmla="*/ 300439 w 359023"/>
              <a:gd name="connsiteY43" fmla="*/ 148810 h 225564"/>
              <a:gd name="connsiteX44" fmla="*/ 297306 w 359023"/>
              <a:gd name="connsiteY44" fmla="*/ 152883 h 225564"/>
              <a:gd name="connsiteX45" fmla="*/ 296367 w 359023"/>
              <a:gd name="connsiteY45" fmla="*/ 156329 h 225564"/>
              <a:gd name="connsiteX46" fmla="*/ 293547 w 359023"/>
              <a:gd name="connsiteY46" fmla="*/ 157895 h 225564"/>
              <a:gd name="connsiteX47" fmla="*/ 277570 w 359023"/>
              <a:gd name="connsiteY47" fmla="*/ 157268 h 225564"/>
              <a:gd name="connsiteX48" fmla="*/ 270677 w 359023"/>
              <a:gd name="connsiteY48" fmla="*/ 154762 h 225564"/>
              <a:gd name="connsiteX49" fmla="*/ 264412 w 359023"/>
              <a:gd name="connsiteY49" fmla="*/ 150376 h 225564"/>
              <a:gd name="connsiteX50" fmla="*/ 258773 w 359023"/>
              <a:gd name="connsiteY50" fmla="*/ 144737 h 225564"/>
              <a:gd name="connsiteX51" fmla="*/ 252193 w 359023"/>
              <a:gd name="connsiteY51" fmla="*/ 140038 h 225564"/>
              <a:gd name="connsiteX52" fmla="*/ 230890 w 359023"/>
              <a:gd name="connsiteY52" fmla="*/ 130953 h 225564"/>
              <a:gd name="connsiteX53" fmla="*/ 218672 w 359023"/>
              <a:gd name="connsiteY53" fmla="*/ 120927 h 225564"/>
              <a:gd name="connsiteX54" fmla="*/ 207707 w 359023"/>
              <a:gd name="connsiteY54" fmla="*/ 107770 h 225564"/>
              <a:gd name="connsiteX55" fmla="*/ 172306 w 359023"/>
              <a:gd name="connsiteY55" fmla="*/ 51065 h 225564"/>
              <a:gd name="connsiteX56" fmla="*/ 160088 w 359023"/>
              <a:gd name="connsiteY56" fmla="*/ 38847 h 225564"/>
              <a:gd name="connsiteX57" fmla="*/ 143484 w 359023"/>
              <a:gd name="connsiteY57" fmla="*/ 33521 h 225564"/>
              <a:gd name="connsiteX58" fmla="*/ 145677 w 359023"/>
              <a:gd name="connsiteY58" fmla="*/ 36028 h 225564"/>
              <a:gd name="connsiteX59" fmla="*/ 150063 w 359023"/>
              <a:gd name="connsiteY59" fmla="*/ 37907 h 225564"/>
              <a:gd name="connsiteX60" fmla="*/ 162908 w 359023"/>
              <a:gd name="connsiteY60" fmla="*/ 47933 h 225564"/>
              <a:gd name="connsiteX61" fmla="*/ 167920 w 359023"/>
              <a:gd name="connsiteY61" fmla="*/ 53571 h 225564"/>
              <a:gd name="connsiteX62" fmla="*/ 171680 w 359023"/>
              <a:gd name="connsiteY62" fmla="*/ 70176 h 225564"/>
              <a:gd name="connsiteX63" fmla="*/ 176066 w 359023"/>
              <a:gd name="connsiteY63" fmla="*/ 79261 h 225564"/>
              <a:gd name="connsiteX64" fmla="*/ 215539 w 359023"/>
              <a:gd name="connsiteY64" fmla="*/ 130953 h 225564"/>
              <a:gd name="connsiteX65" fmla="*/ 225251 w 359023"/>
              <a:gd name="connsiteY65" fmla="*/ 140038 h 225564"/>
              <a:gd name="connsiteX66" fmla="*/ 258146 w 359023"/>
              <a:gd name="connsiteY66" fmla="*/ 155389 h 225564"/>
              <a:gd name="connsiteX67" fmla="*/ 280389 w 359023"/>
              <a:gd name="connsiteY67" fmla="*/ 172933 h 225564"/>
              <a:gd name="connsiteX68" fmla="*/ 304512 w 359023"/>
              <a:gd name="connsiteY68" fmla="*/ 185777 h 225564"/>
              <a:gd name="connsiteX69" fmla="*/ 311091 w 359023"/>
              <a:gd name="connsiteY69" fmla="*/ 187344 h 225564"/>
              <a:gd name="connsiteX70" fmla="*/ 315164 w 359023"/>
              <a:gd name="connsiteY70" fmla="*/ 191103 h 225564"/>
              <a:gd name="connsiteX71" fmla="*/ 313910 w 359023"/>
              <a:gd name="connsiteY71" fmla="*/ 199875 h 225564"/>
              <a:gd name="connsiteX72" fmla="*/ 309525 w 359023"/>
              <a:gd name="connsiteY72" fmla="*/ 208960 h 225564"/>
              <a:gd name="connsiteX73" fmla="*/ 303572 w 359023"/>
              <a:gd name="connsiteY73" fmla="*/ 214286 h 225564"/>
              <a:gd name="connsiteX74" fmla="*/ 303572 w 359023"/>
              <a:gd name="connsiteY74" fmla="*/ 211153 h 225564"/>
              <a:gd name="connsiteX75" fmla="*/ 306392 w 359023"/>
              <a:gd name="connsiteY75" fmla="*/ 208021 h 225564"/>
              <a:gd name="connsiteX76" fmla="*/ 306705 w 359023"/>
              <a:gd name="connsiteY76" fmla="*/ 203948 h 225564"/>
              <a:gd name="connsiteX77" fmla="*/ 305765 w 359023"/>
              <a:gd name="connsiteY77" fmla="*/ 199875 h 225564"/>
              <a:gd name="connsiteX78" fmla="*/ 303572 w 359023"/>
              <a:gd name="connsiteY78" fmla="*/ 196742 h 225564"/>
              <a:gd name="connsiteX79" fmla="*/ 301066 w 359023"/>
              <a:gd name="connsiteY79" fmla="*/ 196742 h 225564"/>
              <a:gd name="connsiteX80" fmla="*/ 298873 w 359023"/>
              <a:gd name="connsiteY80" fmla="*/ 211780 h 225564"/>
              <a:gd name="connsiteX81" fmla="*/ 290414 w 359023"/>
              <a:gd name="connsiteY81" fmla="*/ 221805 h 225564"/>
              <a:gd name="connsiteX82" fmla="*/ 279136 w 359023"/>
              <a:gd name="connsiteY82" fmla="*/ 225564 h 225564"/>
              <a:gd name="connsiteX83" fmla="*/ 268798 w 359023"/>
              <a:gd name="connsiteY83" fmla="*/ 223058 h 225564"/>
              <a:gd name="connsiteX84" fmla="*/ 258773 w 359023"/>
              <a:gd name="connsiteY84" fmla="*/ 214913 h 225564"/>
              <a:gd name="connsiteX85" fmla="*/ 233710 w 359023"/>
              <a:gd name="connsiteY85" fmla="*/ 187344 h 225564"/>
              <a:gd name="connsiteX86" fmla="*/ 223372 w 359023"/>
              <a:gd name="connsiteY86" fmla="*/ 179198 h 225564"/>
              <a:gd name="connsiteX87" fmla="*/ 187344 w 359023"/>
              <a:gd name="connsiteY87" fmla="*/ 157582 h 225564"/>
              <a:gd name="connsiteX88" fmla="*/ 80827 w 359023"/>
              <a:gd name="connsiteY88" fmla="*/ 47933 h 225564"/>
              <a:gd name="connsiteX89" fmla="*/ 73308 w 359023"/>
              <a:gd name="connsiteY89" fmla="*/ 43233 h 225564"/>
              <a:gd name="connsiteX90" fmla="*/ 69549 w 359023"/>
              <a:gd name="connsiteY90" fmla="*/ 43547 h 225564"/>
              <a:gd name="connsiteX91" fmla="*/ 62030 w 359023"/>
              <a:gd name="connsiteY91" fmla="*/ 38847 h 225564"/>
              <a:gd name="connsiteX92" fmla="*/ 50439 w 359023"/>
              <a:gd name="connsiteY92" fmla="*/ 33835 h 225564"/>
              <a:gd name="connsiteX93" fmla="*/ 12845 w 359023"/>
              <a:gd name="connsiteY93" fmla="*/ 23809 h 225564"/>
              <a:gd name="connsiteX94" fmla="*/ 0 w 359023"/>
              <a:gd name="connsiteY94" fmla="*/ 21930 h 225564"/>
              <a:gd name="connsiteX95" fmla="*/ 627 w 359023"/>
              <a:gd name="connsiteY95" fmla="*/ 16604 h 225564"/>
              <a:gd name="connsiteX96" fmla="*/ 7832 w 359023"/>
              <a:gd name="connsiteY96" fmla="*/ 11278 h 225564"/>
              <a:gd name="connsiteX97" fmla="*/ 14098 w 359023"/>
              <a:gd name="connsiteY97" fmla="*/ 8772 h 225564"/>
              <a:gd name="connsiteX98" fmla="*/ 20677 w 359023"/>
              <a:gd name="connsiteY98" fmla="*/ 7832 h 225564"/>
              <a:gd name="connsiteX99" fmla="*/ 27256 w 359023"/>
              <a:gd name="connsiteY99" fmla="*/ 7832 h 225564"/>
              <a:gd name="connsiteX100" fmla="*/ 34148 w 359023"/>
              <a:gd name="connsiteY100" fmla="*/ 8772 h 225564"/>
              <a:gd name="connsiteX101" fmla="*/ 54511 w 359023"/>
              <a:gd name="connsiteY101" fmla="*/ 16291 h 225564"/>
              <a:gd name="connsiteX102" fmla="*/ 64850 w 359023"/>
              <a:gd name="connsiteY102" fmla="*/ 18484 h 225564"/>
              <a:gd name="connsiteX103" fmla="*/ 78321 w 359023"/>
              <a:gd name="connsiteY103" fmla="*/ 18484 h 225564"/>
              <a:gd name="connsiteX104" fmla="*/ 86466 w 359023"/>
              <a:gd name="connsiteY104" fmla="*/ 17857 h 225564"/>
              <a:gd name="connsiteX105" fmla="*/ 105890 w 359023"/>
              <a:gd name="connsiteY105" fmla="*/ 10339 h 225564"/>
              <a:gd name="connsiteX106" fmla="*/ 116228 w 359023"/>
              <a:gd name="connsiteY106" fmla="*/ 8772 h 225564"/>
              <a:gd name="connsiteX107" fmla="*/ 138158 w 359023"/>
              <a:gd name="connsiteY107" fmla="*/ 9399 h 225564"/>
              <a:gd name="connsiteX108" fmla="*/ 143484 w 359023"/>
              <a:gd name="connsiteY108" fmla="*/ 8459 h 225564"/>
              <a:gd name="connsiteX109" fmla="*/ 164787 w 359023"/>
              <a:gd name="connsiteY109" fmla="*/ 626 h 225564"/>
              <a:gd name="connsiteX110" fmla="*/ 169800 w 359023"/>
              <a:gd name="connsiteY110" fmla="*/ 0 h 225564"/>
              <a:gd name="connsiteX111" fmla="*/ 175126 w 359023"/>
              <a:gd name="connsiteY111" fmla="*/ 313 h 225564"/>
              <a:gd name="connsiteX112" fmla="*/ 180452 w 359023"/>
              <a:gd name="connsiteY112" fmla="*/ 1253 h 225564"/>
              <a:gd name="connsiteX113" fmla="*/ 194549 w 359023"/>
              <a:gd name="connsiteY113" fmla="*/ 6892 h 225564"/>
              <a:gd name="connsiteX114" fmla="*/ 198935 w 359023"/>
              <a:gd name="connsiteY114" fmla="*/ 9712 h 22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59023" h="225564">
                <a:moveTo>
                  <a:pt x="250627" y="216479"/>
                </a:moveTo>
                <a:lnTo>
                  <a:pt x="246868" y="220239"/>
                </a:lnTo>
                <a:lnTo>
                  <a:pt x="240915" y="216479"/>
                </a:lnTo>
                <a:lnTo>
                  <a:pt x="230577" y="200502"/>
                </a:lnTo>
                <a:lnTo>
                  <a:pt x="218359" y="193923"/>
                </a:lnTo>
                <a:lnTo>
                  <a:pt x="198935" y="175439"/>
                </a:lnTo>
                <a:lnTo>
                  <a:pt x="200815" y="174186"/>
                </a:lnTo>
                <a:lnTo>
                  <a:pt x="207707" y="175439"/>
                </a:lnTo>
                <a:lnTo>
                  <a:pt x="225878" y="188597"/>
                </a:lnTo>
                <a:lnTo>
                  <a:pt x="230890" y="193610"/>
                </a:lnTo>
                <a:lnTo>
                  <a:pt x="244988" y="207707"/>
                </a:lnTo>
                <a:lnTo>
                  <a:pt x="250627" y="216479"/>
                </a:lnTo>
                <a:close/>
                <a:moveTo>
                  <a:pt x="198935" y="9712"/>
                </a:moveTo>
                <a:lnTo>
                  <a:pt x="223372" y="25063"/>
                </a:lnTo>
                <a:lnTo>
                  <a:pt x="325815" y="60150"/>
                </a:lnTo>
                <a:lnTo>
                  <a:pt x="328008" y="61717"/>
                </a:lnTo>
                <a:lnTo>
                  <a:pt x="334900" y="67669"/>
                </a:lnTo>
                <a:lnTo>
                  <a:pt x="339600" y="70176"/>
                </a:lnTo>
                <a:lnTo>
                  <a:pt x="344612" y="74248"/>
                </a:lnTo>
                <a:lnTo>
                  <a:pt x="353384" y="75188"/>
                </a:lnTo>
                <a:lnTo>
                  <a:pt x="356517" y="76441"/>
                </a:lnTo>
                <a:lnTo>
                  <a:pt x="358397" y="78634"/>
                </a:lnTo>
                <a:lnTo>
                  <a:pt x="359023" y="82394"/>
                </a:lnTo>
                <a:lnTo>
                  <a:pt x="358084" y="92419"/>
                </a:lnTo>
                <a:lnTo>
                  <a:pt x="355577" y="98998"/>
                </a:lnTo>
                <a:lnTo>
                  <a:pt x="332707" y="123121"/>
                </a:lnTo>
                <a:lnTo>
                  <a:pt x="325815" y="127193"/>
                </a:lnTo>
                <a:lnTo>
                  <a:pt x="318610" y="125314"/>
                </a:lnTo>
                <a:lnTo>
                  <a:pt x="320803" y="122181"/>
                </a:lnTo>
                <a:lnTo>
                  <a:pt x="321116" y="118108"/>
                </a:lnTo>
                <a:lnTo>
                  <a:pt x="320489" y="114035"/>
                </a:lnTo>
                <a:lnTo>
                  <a:pt x="318610" y="110276"/>
                </a:lnTo>
                <a:lnTo>
                  <a:pt x="315477" y="110276"/>
                </a:lnTo>
                <a:lnTo>
                  <a:pt x="313597" y="117795"/>
                </a:lnTo>
                <a:lnTo>
                  <a:pt x="312657" y="119361"/>
                </a:lnTo>
                <a:lnTo>
                  <a:pt x="307018" y="125314"/>
                </a:lnTo>
                <a:lnTo>
                  <a:pt x="304512" y="128760"/>
                </a:lnTo>
                <a:lnTo>
                  <a:pt x="303572" y="132519"/>
                </a:lnTo>
                <a:lnTo>
                  <a:pt x="308271" y="137532"/>
                </a:lnTo>
                <a:lnTo>
                  <a:pt x="310151" y="141291"/>
                </a:lnTo>
                <a:lnTo>
                  <a:pt x="308271" y="143171"/>
                </a:lnTo>
                <a:lnTo>
                  <a:pt x="301692" y="143797"/>
                </a:lnTo>
                <a:lnTo>
                  <a:pt x="300126" y="145990"/>
                </a:lnTo>
                <a:lnTo>
                  <a:pt x="300439" y="148810"/>
                </a:lnTo>
                <a:lnTo>
                  <a:pt x="297306" y="152883"/>
                </a:lnTo>
                <a:lnTo>
                  <a:pt x="296367" y="156329"/>
                </a:lnTo>
                <a:lnTo>
                  <a:pt x="293547" y="157895"/>
                </a:lnTo>
                <a:lnTo>
                  <a:pt x="277570" y="157268"/>
                </a:lnTo>
                <a:lnTo>
                  <a:pt x="270677" y="154762"/>
                </a:lnTo>
                <a:lnTo>
                  <a:pt x="264412" y="150376"/>
                </a:lnTo>
                <a:lnTo>
                  <a:pt x="258773" y="144737"/>
                </a:lnTo>
                <a:lnTo>
                  <a:pt x="252193" y="140038"/>
                </a:lnTo>
                <a:lnTo>
                  <a:pt x="230890" y="130953"/>
                </a:lnTo>
                <a:lnTo>
                  <a:pt x="218672" y="120927"/>
                </a:lnTo>
                <a:lnTo>
                  <a:pt x="207707" y="107770"/>
                </a:lnTo>
                <a:lnTo>
                  <a:pt x="172306" y="51065"/>
                </a:lnTo>
                <a:lnTo>
                  <a:pt x="160088" y="38847"/>
                </a:lnTo>
                <a:lnTo>
                  <a:pt x="143484" y="33521"/>
                </a:lnTo>
                <a:lnTo>
                  <a:pt x="145677" y="36028"/>
                </a:lnTo>
                <a:lnTo>
                  <a:pt x="150063" y="37907"/>
                </a:lnTo>
                <a:lnTo>
                  <a:pt x="162908" y="47933"/>
                </a:lnTo>
                <a:lnTo>
                  <a:pt x="167920" y="53571"/>
                </a:lnTo>
                <a:lnTo>
                  <a:pt x="171680" y="70176"/>
                </a:lnTo>
                <a:lnTo>
                  <a:pt x="176066" y="79261"/>
                </a:lnTo>
                <a:lnTo>
                  <a:pt x="215539" y="130953"/>
                </a:lnTo>
                <a:lnTo>
                  <a:pt x="225251" y="140038"/>
                </a:lnTo>
                <a:lnTo>
                  <a:pt x="258146" y="155389"/>
                </a:lnTo>
                <a:lnTo>
                  <a:pt x="280389" y="172933"/>
                </a:lnTo>
                <a:lnTo>
                  <a:pt x="304512" y="185777"/>
                </a:lnTo>
                <a:lnTo>
                  <a:pt x="311091" y="187344"/>
                </a:lnTo>
                <a:lnTo>
                  <a:pt x="315164" y="191103"/>
                </a:lnTo>
                <a:lnTo>
                  <a:pt x="313910" y="199875"/>
                </a:lnTo>
                <a:lnTo>
                  <a:pt x="309525" y="208960"/>
                </a:lnTo>
                <a:lnTo>
                  <a:pt x="303572" y="214286"/>
                </a:lnTo>
                <a:lnTo>
                  <a:pt x="303572" y="211153"/>
                </a:lnTo>
                <a:lnTo>
                  <a:pt x="306392" y="208021"/>
                </a:lnTo>
                <a:lnTo>
                  <a:pt x="306705" y="203948"/>
                </a:lnTo>
                <a:lnTo>
                  <a:pt x="305765" y="199875"/>
                </a:lnTo>
                <a:lnTo>
                  <a:pt x="303572" y="196742"/>
                </a:lnTo>
                <a:lnTo>
                  <a:pt x="301066" y="196742"/>
                </a:lnTo>
                <a:lnTo>
                  <a:pt x="298873" y="211780"/>
                </a:lnTo>
                <a:lnTo>
                  <a:pt x="290414" y="221805"/>
                </a:lnTo>
                <a:lnTo>
                  <a:pt x="279136" y="225564"/>
                </a:lnTo>
                <a:lnTo>
                  <a:pt x="268798" y="223058"/>
                </a:lnTo>
                <a:lnTo>
                  <a:pt x="258773" y="214913"/>
                </a:lnTo>
                <a:lnTo>
                  <a:pt x="233710" y="187344"/>
                </a:lnTo>
                <a:lnTo>
                  <a:pt x="223372" y="179198"/>
                </a:lnTo>
                <a:lnTo>
                  <a:pt x="187344" y="157582"/>
                </a:lnTo>
                <a:lnTo>
                  <a:pt x="80827" y="47933"/>
                </a:lnTo>
                <a:lnTo>
                  <a:pt x="73308" y="43233"/>
                </a:lnTo>
                <a:lnTo>
                  <a:pt x="69549" y="43547"/>
                </a:lnTo>
                <a:lnTo>
                  <a:pt x="62030" y="38847"/>
                </a:lnTo>
                <a:lnTo>
                  <a:pt x="50439" y="33835"/>
                </a:lnTo>
                <a:lnTo>
                  <a:pt x="12845" y="23809"/>
                </a:lnTo>
                <a:lnTo>
                  <a:pt x="0" y="21930"/>
                </a:lnTo>
                <a:lnTo>
                  <a:pt x="627" y="16604"/>
                </a:lnTo>
                <a:lnTo>
                  <a:pt x="7832" y="11278"/>
                </a:lnTo>
                <a:lnTo>
                  <a:pt x="14098" y="8772"/>
                </a:lnTo>
                <a:lnTo>
                  <a:pt x="20677" y="7832"/>
                </a:lnTo>
                <a:lnTo>
                  <a:pt x="27256" y="7832"/>
                </a:lnTo>
                <a:lnTo>
                  <a:pt x="34148" y="8772"/>
                </a:lnTo>
                <a:lnTo>
                  <a:pt x="54511" y="16291"/>
                </a:lnTo>
                <a:lnTo>
                  <a:pt x="64850" y="18484"/>
                </a:lnTo>
                <a:lnTo>
                  <a:pt x="78321" y="18484"/>
                </a:lnTo>
                <a:lnTo>
                  <a:pt x="86466" y="17857"/>
                </a:lnTo>
                <a:lnTo>
                  <a:pt x="105890" y="10339"/>
                </a:lnTo>
                <a:lnTo>
                  <a:pt x="116228" y="8772"/>
                </a:lnTo>
                <a:lnTo>
                  <a:pt x="138158" y="9399"/>
                </a:lnTo>
                <a:lnTo>
                  <a:pt x="143484" y="8459"/>
                </a:lnTo>
                <a:lnTo>
                  <a:pt x="164787" y="626"/>
                </a:lnTo>
                <a:lnTo>
                  <a:pt x="169800" y="0"/>
                </a:lnTo>
                <a:lnTo>
                  <a:pt x="175126" y="313"/>
                </a:lnTo>
                <a:lnTo>
                  <a:pt x="180452" y="1253"/>
                </a:lnTo>
                <a:lnTo>
                  <a:pt x="194549" y="6892"/>
                </a:lnTo>
                <a:lnTo>
                  <a:pt x="198935" y="9712"/>
                </a:lnTo>
                <a:close/>
              </a:path>
            </a:pathLst>
          </a:custGeom>
          <a:solidFill>
            <a:srgbClr val="A050A8"/>
          </a:solidFill>
          <a:ln w="12700" cap="rnd">
            <a:solidFill>
              <a:schemeClr val="bg1"/>
            </a:solidFill>
            <a:prstDash val="solid"/>
            <a:round/>
          </a:ln>
        </p:spPr>
        <p:txBody>
          <a:bodyPr rtlCol="0" anchor="ctr"/>
          <a:lstStyle/>
          <a:p>
            <a:endParaRPr lang="vi-VN"/>
          </a:p>
        </p:txBody>
      </p:sp>
      <p:sp>
        <p:nvSpPr>
          <p:cNvPr id="62" name="Freeform: Shape 61">
            <a:extLst>
              <a:ext uri="{FF2B5EF4-FFF2-40B4-BE49-F238E27FC236}">
                <a16:creationId xmlns:a16="http://schemas.microsoft.com/office/drawing/2014/main" id="{F8737A96-41C2-C83B-57FB-7C9D72C21BC6}"/>
              </a:ext>
            </a:extLst>
          </p:cNvPr>
          <p:cNvSpPr/>
          <p:nvPr/>
        </p:nvSpPr>
        <p:spPr>
          <a:xfrm>
            <a:off x="1815731" y="6121755"/>
            <a:ext cx="229950" cy="231516"/>
          </a:xfrm>
          <a:custGeom>
            <a:avLst/>
            <a:gdLst>
              <a:gd name="connsiteX0" fmla="*/ 202695 w 229950"/>
              <a:gd name="connsiteY0" fmla="*/ 51065 h 231516"/>
              <a:gd name="connsiteX1" fmla="*/ 194549 w 229950"/>
              <a:gd name="connsiteY1" fmla="*/ 49812 h 231516"/>
              <a:gd name="connsiteX2" fmla="*/ 202695 w 229950"/>
              <a:gd name="connsiteY2" fmla="*/ 62030 h 231516"/>
              <a:gd name="connsiteX3" fmla="*/ 229950 w 229950"/>
              <a:gd name="connsiteY3" fmla="*/ 89286 h 231516"/>
              <a:gd name="connsiteX4" fmla="*/ 200188 w 229950"/>
              <a:gd name="connsiteY4" fmla="*/ 159148 h 231516"/>
              <a:gd name="connsiteX5" fmla="*/ 199249 w 229950"/>
              <a:gd name="connsiteY5" fmla="*/ 164160 h 231516"/>
              <a:gd name="connsiteX6" fmla="*/ 198935 w 229950"/>
              <a:gd name="connsiteY6" fmla="*/ 169486 h 231516"/>
              <a:gd name="connsiteX7" fmla="*/ 197682 w 229950"/>
              <a:gd name="connsiteY7" fmla="*/ 172306 h 231516"/>
              <a:gd name="connsiteX8" fmla="*/ 195176 w 229950"/>
              <a:gd name="connsiteY8" fmla="*/ 174499 h 231516"/>
              <a:gd name="connsiteX9" fmla="*/ 189537 w 229950"/>
              <a:gd name="connsiteY9" fmla="*/ 175439 h 231516"/>
              <a:gd name="connsiteX10" fmla="*/ 183271 w 229950"/>
              <a:gd name="connsiteY10" fmla="*/ 177319 h 231516"/>
              <a:gd name="connsiteX11" fmla="*/ 132832 w 229950"/>
              <a:gd name="connsiteY11" fmla="*/ 208020 h 231516"/>
              <a:gd name="connsiteX12" fmla="*/ 88346 w 229950"/>
              <a:gd name="connsiteY12" fmla="*/ 221178 h 231516"/>
              <a:gd name="connsiteX13" fmla="*/ 73308 w 229950"/>
              <a:gd name="connsiteY13" fmla="*/ 226191 h 231516"/>
              <a:gd name="connsiteX14" fmla="*/ 42920 w 229950"/>
              <a:gd name="connsiteY14" fmla="*/ 231203 h 231516"/>
              <a:gd name="connsiteX15" fmla="*/ 13158 w 229950"/>
              <a:gd name="connsiteY15" fmla="*/ 231516 h 231516"/>
              <a:gd name="connsiteX16" fmla="*/ 13471 w 229950"/>
              <a:gd name="connsiteY16" fmla="*/ 207394 h 231516"/>
              <a:gd name="connsiteX17" fmla="*/ 6579 w 229950"/>
              <a:gd name="connsiteY17" fmla="*/ 197995 h 231516"/>
              <a:gd name="connsiteX18" fmla="*/ 2193 w 229950"/>
              <a:gd name="connsiteY18" fmla="*/ 194236 h 231516"/>
              <a:gd name="connsiteX19" fmla="*/ 0 w 229950"/>
              <a:gd name="connsiteY19" fmla="*/ 189850 h 231516"/>
              <a:gd name="connsiteX20" fmla="*/ 2506 w 229950"/>
              <a:gd name="connsiteY20" fmla="*/ 181705 h 231516"/>
              <a:gd name="connsiteX21" fmla="*/ 11591 w 229950"/>
              <a:gd name="connsiteY21" fmla="*/ 171053 h 231516"/>
              <a:gd name="connsiteX22" fmla="*/ 60464 w 229950"/>
              <a:gd name="connsiteY22" fmla="*/ 124687 h 231516"/>
              <a:gd name="connsiteX23" fmla="*/ 67043 w 229950"/>
              <a:gd name="connsiteY23" fmla="*/ 114662 h 231516"/>
              <a:gd name="connsiteX24" fmla="*/ 69862 w 229950"/>
              <a:gd name="connsiteY24" fmla="*/ 104323 h 231516"/>
              <a:gd name="connsiteX25" fmla="*/ 71115 w 229950"/>
              <a:gd name="connsiteY25" fmla="*/ 93045 h 231516"/>
              <a:gd name="connsiteX26" fmla="*/ 70802 w 229950"/>
              <a:gd name="connsiteY26" fmla="*/ 83960 h 231516"/>
              <a:gd name="connsiteX27" fmla="*/ 69862 w 229950"/>
              <a:gd name="connsiteY27" fmla="*/ 78634 h 231516"/>
              <a:gd name="connsiteX28" fmla="*/ 67043 w 229950"/>
              <a:gd name="connsiteY28" fmla="*/ 73935 h 231516"/>
              <a:gd name="connsiteX29" fmla="*/ 54198 w 229950"/>
              <a:gd name="connsiteY29" fmla="*/ 62030 h 231516"/>
              <a:gd name="connsiteX30" fmla="*/ 45739 w 229950"/>
              <a:gd name="connsiteY30" fmla="*/ 55138 h 231516"/>
              <a:gd name="connsiteX31" fmla="*/ 26003 w 229950"/>
              <a:gd name="connsiteY31" fmla="*/ 34461 h 231516"/>
              <a:gd name="connsiteX32" fmla="*/ 69236 w 229950"/>
              <a:gd name="connsiteY32" fmla="*/ 19110 h 231516"/>
              <a:gd name="connsiteX33" fmla="*/ 114349 w 229950"/>
              <a:gd name="connsiteY33" fmla="*/ 9399 h 231516"/>
              <a:gd name="connsiteX34" fmla="*/ 140664 w 229950"/>
              <a:gd name="connsiteY34" fmla="*/ 0 h 231516"/>
              <a:gd name="connsiteX35" fmla="*/ 147870 w 229950"/>
              <a:gd name="connsiteY35" fmla="*/ 6266 h 231516"/>
              <a:gd name="connsiteX36" fmla="*/ 177632 w 229950"/>
              <a:gd name="connsiteY36" fmla="*/ 25376 h 231516"/>
              <a:gd name="connsiteX37" fmla="*/ 191103 w 229950"/>
              <a:gd name="connsiteY37" fmla="*/ 37280 h 231516"/>
              <a:gd name="connsiteX38" fmla="*/ 202695 w 229950"/>
              <a:gd name="connsiteY38" fmla="*/ 51065 h 23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9950" h="231516">
                <a:moveTo>
                  <a:pt x="202695" y="51065"/>
                </a:moveTo>
                <a:lnTo>
                  <a:pt x="194549" y="49812"/>
                </a:lnTo>
                <a:lnTo>
                  <a:pt x="202695" y="62030"/>
                </a:lnTo>
                <a:lnTo>
                  <a:pt x="229950" y="89286"/>
                </a:lnTo>
                <a:lnTo>
                  <a:pt x="200188" y="159148"/>
                </a:lnTo>
                <a:lnTo>
                  <a:pt x="199249" y="164160"/>
                </a:lnTo>
                <a:lnTo>
                  <a:pt x="198935" y="169486"/>
                </a:lnTo>
                <a:lnTo>
                  <a:pt x="197682" y="172306"/>
                </a:lnTo>
                <a:lnTo>
                  <a:pt x="195176" y="174499"/>
                </a:lnTo>
                <a:lnTo>
                  <a:pt x="189537" y="175439"/>
                </a:lnTo>
                <a:lnTo>
                  <a:pt x="183271" y="177319"/>
                </a:lnTo>
                <a:lnTo>
                  <a:pt x="132832" y="208020"/>
                </a:lnTo>
                <a:lnTo>
                  <a:pt x="88346" y="221178"/>
                </a:lnTo>
                <a:lnTo>
                  <a:pt x="73308" y="226191"/>
                </a:lnTo>
                <a:lnTo>
                  <a:pt x="42920" y="231203"/>
                </a:lnTo>
                <a:lnTo>
                  <a:pt x="13158" y="231516"/>
                </a:lnTo>
                <a:lnTo>
                  <a:pt x="13471" y="207394"/>
                </a:lnTo>
                <a:lnTo>
                  <a:pt x="6579" y="197995"/>
                </a:lnTo>
                <a:lnTo>
                  <a:pt x="2193" y="194236"/>
                </a:lnTo>
                <a:lnTo>
                  <a:pt x="0" y="189850"/>
                </a:lnTo>
                <a:lnTo>
                  <a:pt x="2506" y="181705"/>
                </a:lnTo>
                <a:lnTo>
                  <a:pt x="11591" y="171053"/>
                </a:lnTo>
                <a:lnTo>
                  <a:pt x="60464" y="124687"/>
                </a:lnTo>
                <a:lnTo>
                  <a:pt x="67043" y="114662"/>
                </a:lnTo>
                <a:lnTo>
                  <a:pt x="69862" y="104323"/>
                </a:lnTo>
                <a:lnTo>
                  <a:pt x="71115" y="93045"/>
                </a:lnTo>
                <a:lnTo>
                  <a:pt x="70802" y="83960"/>
                </a:lnTo>
                <a:lnTo>
                  <a:pt x="69862" y="78634"/>
                </a:lnTo>
                <a:lnTo>
                  <a:pt x="67043" y="73935"/>
                </a:lnTo>
                <a:lnTo>
                  <a:pt x="54198" y="62030"/>
                </a:lnTo>
                <a:lnTo>
                  <a:pt x="45739" y="55138"/>
                </a:lnTo>
                <a:lnTo>
                  <a:pt x="26003" y="34461"/>
                </a:lnTo>
                <a:lnTo>
                  <a:pt x="69236" y="19110"/>
                </a:lnTo>
                <a:lnTo>
                  <a:pt x="114349" y="9399"/>
                </a:lnTo>
                <a:lnTo>
                  <a:pt x="140664" y="0"/>
                </a:lnTo>
                <a:lnTo>
                  <a:pt x="147870" y="6266"/>
                </a:lnTo>
                <a:lnTo>
                  <a:pt x="177632" y="25376"/>
                </a:lnTo>
                <a:lnTo>
                  <a:pt x="191103" y="37280"/>
                </a:lnTo>
                <a:lnTo>
                  <a:pt x="202695" y="51065"/>
                </a:lnTo>
                <a:close/>
              </a:path>
            </a:pathLst>
          </a:custGeom>
          <a:solidFill>
            <a:srgbClr val="FFFF00"/>
          </a:solidFill>
          <a:ln w="12700" cap="rnd">
            <a:solidFill>
              <a:schemeClr val="bg1"/>
            </a:solidFill>
            <a:prstDash val="solid"/>
            <a:round/>
          </a:ln>
        </p:spPr>
        <p:txBody>
          <a:bodyPr rtlCol="0" anchor="ctr"/>
          <a:lstStyle/>
          <a:p>
            <a:endParaRPr lang="vi-VN"/>
          </a:p>
        </p:txBody>
      </p:sp>
      <p:sp>
        <p:nvSpPr>
          <p:cNvPr id="63" name="Bac Lieu">
            <a:extLst>
              <a:ext uri="{FF2B5EF4-FFF2-40B4-BE49-F238E27FC236}">
                <a16:creationId xmlns:a16="http://schemas.microsoft.com/office/drawing/2014/main" id="{40A946E2-0984-47F2-0150-8910A21E8C47}"/>
              </a:ext>
            </a:extLst>
          </p:cNvPr>
          <p:cNvSpPr/>
          <p:nvPr/>
        </p:nvSpPr>
        <p:spPr>
          <a:xfrm>
            <a:off x="1780330" y="6342933"/>
            <a:ext cx="250940" cy="259712"/>
          </a:xfrm>
          <a:custGeom>
            <a:avLst/>
            <a:gdLst>
              <a:gd name="connsiteX0" fmla="*/ 250940 w 250940"/>
              <a:gd name="connsiteY0" fmla="*/ 153509 h 259712"/>
              <a:gd name="connsiteX1" fmla="*/ 204888 w 250940"/>
              <a:gd name="connsiteY1" fmla="*/ 172306 h 259712"/>
              <a:gd name="connsiteX2" fmla="*/ 110903 w 250940"/>
              <a:gd name="connsiteY2" fmla="*/ 207394 h 259712"/>
              <a:gd name="connsiteX3" fmla="*/ 100251 w 250940"/>
              <a:gd name="connsiteY3" fmla="*/ 216479 h 259712"/>
              <a:gd name="connsiteX4" fmla="*/ 81767 w 250940"/>
              <a:gd name="connsiteY4" fmla="*/ 236529 h 259712"/>
              <a:gd name="connsiteX5" fmla="*/ 70176 w 250940"/>
              <a:gd name="connsiteY5" fmla="*/ 245301 h 259712"/>
              <a:gd name="connsiteX6" fmla="*/ 65790 w 250940"/>
              <a:gd name="connsiteY6" fmla="*/ 250940 h 259712"/>
              <a:gd name="connsiteX7" fmla="*/ 63910 w 250940"/>
              <a:gd name="connsiteY7" fmla="*/ 258459 h 259712"/>
              <a:gd name="connsiteX8" fmla="*/ 62657 w 250940"/>
              <a:gd name="connsiteY8" fmla="*/ 259712 h 259712"/>
              <a:gd name="connsiteX9" fmla="*/ 60464 w 250940"/>
              <a:gd name="connsiteY9" fmla="*/ 249061 h 259712"/>
              <a:gd name="connsiteX10" fmla="*/ 57644 w 250940"/>
              <a:gd name="connsiteY10" fmla="*/ 244361 h 259712"/>
              <a:gd name="connsiteX11" fmla="*/ 51065 w 250940"/>
              <a:gd name="connsiteY11" fmla="*/ 238096 h 259712"/>
              <a:gd name="connsiteX12" fmla="*/ 36341 w 250940"/>
              <a:gd name="connsiteY12" fmla="*/ 233710 h 259712"/>
              <a:gd name="connsiteX13" fmla="*/ 31015 w 250940"/>
              <a:gd name="connsiteY13" fmla="*/ 231517 h 259712"/>
              <a:gd name="connsiteX14" fmla="*/ 26629 w 250940"/>
              <a:gd name="connsiteY14" fmla="*/ 226504 h 259712"/>
              <a:gd name="connsiteX15" fmla="*/ 22556 w 250940"/>
              <a:gd name="connsiteY15" fmla="*/ 218985 h 259712"/>
              <a:gd name="connsiteX16" fmla="*/ 16604 w 250940"/>
              <a:gd name="connsiteY16" fmla="*/ 196742 h 259712"/>
              <a:gd name="connsiteX17" fmla="*/ 16604 w 250940"/>
              <a:gd name="connsiteY17" fmla="*/ 188284 h 259712"/>
              <a:gd name="connsiteX18" fmla="*/ 16917 w 250940"/>
              <a:gd name="connsiteY18" fmla="*/ 184211 h 259712"/>
              <a:gd name="connsiteX19" fmla="*/ 16291 w 250940"/>
              <a:gd name="connsiteY19" fmla="*/ 180765 h 259712"/>
              <a:gd name="connsiteX20" fmla="*/ 13785 w 250940"/>
              <a:gd name="connsiteY20" fmla="*/ 178572 h 259712"/>
              <a:gd name="connsiteX21" fmla="*/ 6266 w 250940"/>
              <a:gd name="connsiteY21" fmla="*/ 177945 h 259712"/>
              <a:gd name="connsiteX22" fmla="*/ 2193 w 250940"/>
              <a:gd name="connsiteY22" fmla="*/ 174812 h 259712"/>
              <a:gd name="connsiteX23" fmla="*/ 1253 w 250940"/>
              <a:gd name="connsiteY23" fmla="*/ 170113 h 259712"/>
              <a:gd name="connsiteX24" fmla="*/ 1253 w 250940"/>
              <a:gd name="connsiteY24" fmla="*/ 161341 h 259712"/>
              <a:gd name="connsiteX25" fmla="*/ 6266 w 250940"/>
              <a:gd name="connsiteY25" fmla="*/ 150689 h 259712"/>
              <a:gd name="connsiteX26" fmla="*/ 10965 w 250940"/>
              <a:gd name="connsiteY26" fmla="*/ 143484 h 259712"/>
              <a:gd name="connsiteX27" fmla="*/ 15038 w 250940"/>
              <a:gd name="connsiteY27" fmla="*/ 138471 h 259712"/>
              <a:gd name="connsiteX28" fmla="*/ 16291 w 250940"/>
              <a:gd name="connsiteY28" fmla="*/ 135025 h 259712"/>
              <a:gd name="connsiteX29" fmla="*/ 15664 w 250940"/>
              <a:gd name="connsiteY29" fmla="*/ 132206 h 259712"/>
              <a:gd name="connsiteX30" fmla="*/ 11592 w 250940"/>
              <a:gd name="connsiteY30" fmla="*/ 128133 h 259712"/>
              <a:gd name="connsiteX31" fmla="*/ 6892 w 250940"/>
              <a:gd name="connsiteY31" fmla="*/ 124374 h 259712"/>
              <a:gd name="connsiteX32" fmla="*/ 3759 w 250940"/>
              <a:gd name="connsiteY32" fmla="*/ 120614 h 259712"/>
              <a:gd name="connsiteX33" fmla="*/ 3446 w 250940"/>
              <a:gd name="connsiteY33" fmla="*/ 117481 h 259712"/>
              <a:gd name="connsiteX34" fmla="*/ 6892 w 250940"/>
              <a:gd name="connsiteY34" fmla="*/ 112155 h 259712"/>
              <a:gd name="connsiteX35" fmla="*/ 10338 w 250940"/>
              <a:gd name="connsiteY35" fmla="*/ 109023 h 259712"/>
              <a:gd name="connsiteX36" fmla="*/ 11278 w 250940"/>
              <a:gd name="connsiteY36" fmla="*/ 102757 h 259712"/>
              <a:gd name="connsiteX37" fmla="*/ 627 w 250940"/>
              <a:gd name="connsiteY37" fmla="*/ 88346 h 259712"/>
              <a:gd name="connsiteX38" fmla="*/ 6892 w 250940"/>
              <a:gd name="connsiteY38" fmla="*/ 84900 h 259712"/>
              <a:gd name="connsiteX39" fmla="*/ 8772 w 250940"/>
              <a:gd name="connsiteY39" fmla="*/ 80201 h 259712"/>
              <a:gd name="connsiteX40" fmla="*/ 7519 w 250940"/>
              <a:gd name="connsiteY40" fmla="*/ 78008 h 259712"/>
              <a:gd name="connsiteX41" fmla="*/ 1880 w 250940"/>
              <a:gd name="connsiteY41" fmla="*/ 70802 h 259712"/>
              <a:gd name="connsiteX42" fmla="*/ 0 w 250940"/>
              <a:gd name="connsiteY42" fmla="*/ 65163 h 259712"/>
              <a:gd name="connsiteX43" fmla="*/ 1566 w 250940"/>
              <a:gd name="connsiteY43" fmla="*/ 60150 h 259712"/>
              <a:gd name="connsiteX44" fmla="*/ 9399 w 250940"/>
              <a:gd name="connsiteY44" fmla="*/ 48559 h 259712"/>
              <a:gd name="connsiteX45" fmla="*/ 13471 w 250940"/>
              <a:gd name="connsiteY45" fmla="*/ 41040 h 259712"/>
              <a:gd name="connsiteX46" fmla="*/ 12531 w 250940"/>
              <a:gd name="connsiteY46" fmla="*/ 32582 h 259712"/>
              <a:gd name="connsiteX47" fmla="*/ 5952 w 250940"/>
              <a:gd name="connsiteY47" fmla="*/ 10025 h 259712"/>
              <a:gd name="connsiteX48" fmla="*/ 7519 w 250940"/>
              <a:gd name="connsiteY48" fmla="*/ 4386 h 259712"/>
              <a:gd name="connsiteX49" fmla="*/ 11905 w 250940"/>
              <a:gd name="connsiteY49" fmla="*/ 2193 h 259712"/>
              <a:gd name="connsiteX50" fmla="*/ 19424 w 250940"/>
              <a:gd name="connsiteY50" fmla="*/ 3446 h 259712"/>
              <a:gd name="connsiteX51" fmla="*/ 48559 w 250940"/>
              <a:gd name="connsiteY51" fmla="*/ 10338 h 259712"/>
              <a:gd name="connsiteX52" fmla="*/ 78321 w 250940"/>
              <a:gd name="connsiteY52" fmla="*/ 10025 h 259712"/>
              <a:gd name="connsiteX53" fmla="*/ 108710 w 250940"/>
              <a:gd name="connsiteY53" fmla="*/ 5012 h 259712"/>
              <a:gd name="connsiteX54" fmla="*/ 123747 w 250940"/>
              <a:gd name="connsiteY54" fmla="*/ 0 h 259712"/>
              <a:gd name="connsiteX55" fmla="*/ 127193 w 250940"/>
              <a:gd name="connsiteY55" fmla="*/ 65163 h 259712"/>
              <a:gd name="connsiteX56" fmla="*/ 130953 w 250940"/>
              <a:gd name="connsiteY56" fmla="*/ 73622 h 259712"/>
              <a:gd name="connsiteX57" fmla="*/ 136592 w 250940"/>
              <a:gd name="connsiteY57" fmla="*/ 83020 h 259712"/>
              <a:gd name="connsiteX58" fmla="*/ 147557 w 250940"/>
              <a:gd name="connsiteY58" fmla="*/ 84587 h 259712"/>
              <a:gd name="connsiteX59" fmla="*/ 151943 w 250940"/>
              <a:gd name="connsiteY59" fmla="*/ 86153 h 259712"/>
              <a:gd name="connsiteX60" fmla="*/ 160715 w 250940"/>
              <a:gd name="connsiteY60" fmla="*/ 92732 h 259712"/>
              <a:gd name="connsiteX61" fmla="*/ 167294 w 250940"/>
              <a:gd name="connsiteY61" fmla="*/ 95552 h 259712"/>
              <a:gd name="connsiteX62" fmla="*/ 176066 w 250940"/>
              <a:gd name="connsiteY62" fmla="*/ 97744 h 259712"/>
              <a:gd name="connsiteX63" fmla="*/ 194549 w 250940"/>
              <a:gd name="connsiteY63" fmla="*/ 99624 h 259712"/>
              <a:gd name="connsiteX64" fmla="*/ 201128 w 250940"/>
              <a:gd name="connsiteY64" fmla="*/ 98684 h 259712"/>
              <a:gd name="connsiteX65" fmla="*/ 210213 w 250940"/>
              <a:gd name="connsiteY65" fmla="*/ 94298 h 259712"/>
              <a:gd name="connsiteX66" fmla="*/ 215853 w 250940"/>
              <a:gd name="connsiteY66" fmla="*/ 93358 h 259712"/>
              <a:gd name="connsiteX67" fmla="*/ 222432 w 250940"/>
              <a:gd name="connsiteY67" fmla="*/ 94925 h 259712"/>
              <a:gd name="connsiteX68" fmla="*/ 231517 w 250940"/>
              <a:gd name="connsiteY68" fmla="*/ 100251 h 259712"/>
              <a:gd name="connsiteX69" fmla="*/ 235903 w 250940"/>
              <a:gd name="connsiteY69" fmla="*/ 106517 h 259712"/>
              <a:gd name="connsiteX70" fmla="*/ 250940 w 250940"/>
              <a:gd name="connsiteY70" fmla="*/ 153509 h 25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50940" h="259712">
                <a:moveTo>
                  <a:pt x="250940" y="153509"/>
                </a:moveTo>
                <a:lnTo>
                  <a:pt x="204888" y="172306"/>
                </a:lnTo>
                <a:lnTo>
                  <a:pt x="110903" y="207394"/>
                </a:lnTo>
                <a:lnTo>
                  <a:pt x="100251" y="216479"/>
                </a:lnTo>
                <a:lnTo>
                  <a:pt x="81767" y="236529"/>
                </a:lnTo>
                <a:lnTo>
                  <a:pt x="70176" y="245301"/>
                </a:lnTo>
                <a:lnTo>
                  <a:pt x="65790" y="250940"/>
                </a:lnTo>
                <a:lnTo>
                  <a:pt x="63910" y="258459"/>
                </a:lnTo>
                <a:lnTo>
                  <a:pt x="62657" y="259712"/>
                </a:lnTo>
                <a:lnTo>
                  <a:pt x="60464" y="249061"/>
                </a:lnTo>
                <a:lnTo>
                  <a:pt x="57644" y="244361"/>
                </a:lnTo>
                <a:lnTo>
                  <a:pt x="51065" y="238096"/>
                </a:lnTo>
                <a:lnTo>
                  <a:pt x="36341" y="233710"/>
                </a:lnTo>
                <a:lnTo>
                  <a:pt x="31015" y="231517"/>
                </a:lnTo>
                <a:lnTo>
                  <a:pt x="26629" y="226504"/>
                </a:lnTo>
                <a:lnTo>
                  <a:pt x="22556" y="218985"/>
                </a:lnTo>
                <a:lnTo>
                  <a:pt x="16604" y="196742"/>
                </a:lnTo>
                <a:lnTo>
                  <a:pt x="16604" y="188284"/>
                </a:lnTo>
                <a:lnTo>
                  <a:pt x="16917" y="184211"/>
                </a:lnTo>
                <a:lnTo>
                  <a:pt x="16291" y="180765"/>
                </a:lnTo>
                <a:lnTo>
                  <a:pt x="13785" y="178572"/>
                </a:lnTo>
                <a:lnTo>
                  <a:pt x="6266" y="177945"/>
                </a:lnTo>
                <a:lnTo>
                  <a:pt x="2193" y="174812"/>
                </a:lnTo>
                <a:lnTo>
                  <a:pt x="1253" y="170113"/>
                </a:lnTo>
                <a:lnTo>
                  <a:pt x="1253" y="161341"/>
                </a:lnTo>
                <a:lnTo>
                  <a:pt x="6266" y="150689"/>
                </a:lnTo>
                <a:lnTo>
                  <a:pt x="10965" y="143484"/>
                </a:lnTo>
                <a:lnTo>
                  <a:pt x="15038" y="138471"/>
                </a:lnTo>
                <a:lnTo>
                  <a:pt x="16291" y="135025"/>
                </a:lnTo>
                <a:lnTo>
                  <a:pt x="15664" y="132206"/>
                </a:lnTo>
                <a:lnTo>
                  <a:pt x="11592" y="128133"/>
                </a:lnTo>
                <a:lnTo>
                  <a:pt x="6892" y="124374"/>
                </a:lnTo>
                <a:lnTo>
                  <a:pt x="3759" y="120614"/>
                </a:lnTo>
                <a:lnTo>
                  <a:pt x="3446" y="117481"/>
                </a:lnTo>
                <a:lnTo>
                  <a:pt x="6892" y="112155"/>
                </a:lnTo>
                <a:lnTo>
                  <a:pt x="10338" y="109023"/>
                </a:lnTo>
                <a:lnTo>
                  <a:pt x="11278" y="102757"/>
                </a:lnTo>
                <a:lnTo>
                  <a:pt x="627" y="88346"/>
                </a:lnTo>
                <a:lnTo>
                  <a:pt x="6892" y="84900"/>
                </a:lnTo>
                <a:lnTo>
                  <a:pt x="8772" y="80201"/>
                </a:lnTo>
                <a:lnTo>
                  <a:pt x="7519" y="78008"/>
                </a:lnTo>
                <a:lnTo>
                  <a:pt x="1880" y="70802"/>
                </a:lnTo>
                <a:lnTo>
                  <a:pt x="0" y="65163"/>
                </a:lnTo>
                <a:lnTo>
                  <a:pt x="1566" y="60150"/>
                </a:lnTo>
                <a:lnTo>
                  <a:pt x="9399" y="48559"/>
                </a:lnTo>
                <a:lnTo>
                  <a:pt x="13471" y="41040"/>
                </a:lnTo>
                <a:lnTo>
                  <a:pt x="12531" y="32582"/>
                </a:lnTo>
                <a:lnTo>
                  <a:pt x="5952" y="10025"/>
                </a:lnTo>
                <a:lnTo>
                  <a:pt x="7519" y="4386"/>
                </a:lnTo>
                <a:lnTo>
                  <a:pt x="11905" y="2193"/>
                </a:lnTo>
                <a:lnTo>
                  <a:pt x="19424" y="3446"/>
                </a:lnTo>
                <a:lnTo>
                  <a:pt x="48559" y="10338"/>
                </a:lnTo>
                <a:lnTo>
                  <a:pt x="78321" y="10025"/>
                </a:lnTo>
                <a:lnTo>
                  <a:pt x="108710" y="5012"/>
                </a:lnTo>
                <a:lnTo>
                  <a:pt x="123747" y="0"/>
                </a:lnTo>
                <a:lnTo>
                  <a:pt x="127193" y="65163"/>
                </a:lnTo>
                <a:lnTo>
                  <a:pt x="130953" y="73622"/>
                </a:lnTo>
                <a:lnTo>
                  <a:pt x="136592" y="83020"/>
                </a:lnTo>
                <a:lnTo>
                  <a:pt x="147557" y="84587"/>
                </a:lnTo>
                <a:lnTo>
                  <a:pt x="151943" y="86153"/>
                </a:lnTo>
                <a:lnTo>
                  <a:pt x="160715" y="92732"/>
                </a:lnTo>
                <a:lnTo>
                  <a:pt x="167294" y="95552"/>
                </a:lnTo>
                <a:lnTo>
                  <a:pt x="176066" y="97744"/>
                </a:lnTo>
                <a:lnTo>
                  <a:pt x="194549" y="99624"/>
                </a:lnTo>
                <a:lnTo>
                  <a:pt x="201128" y="98684"/>
                </a:lnTo>
                <a:lnTo>
                  <a:pt x="210213" y="94298"/>
                </a:lnTo>
                <a:lnTo>
                  <a:pt x="215853" y="93358"/>
                </a:lnTo>
                <a:lnTo>
                  <a:pt x="222432" y="94925"/>
                </a:lnTo>
                <a:lnTo>
                  <a:pt x="231517" y="100251"/>
                </a:lnTo>
                <a:lnTo>
                  <a:pt x="235903" y="106517"/>
                </a:lnTo>
                <a:lnTo>
                  <a:pt x="250940" y="153509"/>
                </a:lnTo>
                <a:close/>
              </a:path>
            </a:pathLst>
          </a:custGeom>
          <a:solidFill>
            <a:srgbClr val="A058A2"/>
          </a:solidFill>
          <a:ln w="12700" cap="rnd">
            <a:solidFill>
              <a:schemeClr val="bg1"/>
            </a:solidFill>
            <a:prstDash val="solid"/>
            <a:round/>
          </a:ln>
        </p:spPr>
        <p:txBody>
          <a:bodyPr rtlCol="0" anchor="ctr"/>
          <a:lstStyle/>
          <a:p>
            <a:endParaRPr lang="vi-VN"/>
          </a:p>
        </p:txBody>
      </p:sp>
      <p:sp>
        <p:nvSpPr>
          <p:cNvPr id="64" name="Freeform: Shape 63">
            <a:extLst>
              <a:ext uri="{FF2B5EF4-FFF2-40B4-BE49-F238E27FC236}">
                <a16:creationId xmlns:a16="http://schemas.microsoft.com/office/drawing/2014/main" id="{E8915442-7640-389B-4E33-627B1919A919}"/>
              </a:ext>
            </a:extLst>
          </p:cNvPr>
          <p:cNvSpPr/>
          <p:nvPr/>
        </p:nvSpPr>
        <p:spPr>
          <a:xfrm>
            <a:off x="1543174" y="6375828"/>
            <a:ext cx="299812" cy="417294"/>
          </a:xfrm>
          <a:custGeom>
            <a:avLst/>
            <a:gdLst>
              <a:gd name="connsiteX0" fmla="*/ 237782 w 299812"/>
              <a:gd name="connsiteY0" fmla="*/ 55451 h 417294"/>
              <a:gd name="connsiteX1" fmla="*/ 248434 w 299812"/>
              <a:gd name="connsiteY1" fmla="*/ 69862 h 417294"/>
              <a:gd name="connsiteX2" fmla="*/ 247494 w 299812"/>
              <a:gd name="connsiteY2" fmla="*/ 76128 h 417294"/>
              <a:gd name="connsiteX3" fmla="*/ 244048 w 299812"/>
              <a:gd name="connsiteY3" fmla="*/ 79261 h 417294"/>
              <a:gd name="connsiteX4" fmla="*/ 240602 w 299812"/>
              <a:gd name="connsiteY4" fmla="*/ 84587 h 417294"/>
              <a:gd name="connsiteX5" fmla="*/ 240915 w 299812"/>
              <a:gd name="connsiteY5" fmla="*/ 87719 h 417294"/>
              <a:gd name="connsiteX6" fmla="*/ 244048 w 299812"/>
              <a:gd name="connsiteY6" fmla="*/ 91479 h 417294"/>
              <a:gd name="connsiteX7" fmla="*/ 248747 w 299812"/>
              <a:gd name="connsiteY7" fmla="*/ 95238 h 417294"/>
              <a:gd name="connsiteX8" fmla="*/ 252820 w 299812"/>
              <a:gd name="connsiteY8" fmla="*/ 99311 h 417294"/>
              <a:gd name="connsiteX9" fmla="*/ 253447 w 299812"/>
              <a:gd name="connsiteY9" fmla="*/ 102130 h 417294"/>
              <a:gd name="connsiteX10" fmla="*/ 252193 w 299812"/>
              <a:gd name="connsiteY10" fmla="*/ 105576 h 417294"/>
              <a:gd name="connsiteX11" fmla="*/ 248121 w 299812"/>
              <a:gd name="connsiteY11" fmla="*/ 110589 h 417294"/>
              <a:gd name="connsiteX12" fmla="*/ 243421 w 299812"/>
              <a:gd name="connsiteY12" fmla="*/ 117795 h 417294"/>
              <a:gd name="connsiteX13" fmla="*/ 238409 w 299812"/>
              <a:gd name="connsiteY13" fmla="*/ 128446 h 417294"/>
              <a:gd name="connsiteX14" fmla="*/ 238409 w 299812"/>
              <a:gd name="connsiteY14" fmla="*/ 137218 h 417294"/>
              <a:gd name="connsiteX15" fmla="*/ 239349 w 299812"/>
              <a:gd name="connsiteY15" fmla="*/ 141917 h 417294"/>
              <a:gd name="connsiteX16" fmla="*/ 243421 w 299812"/>
              <a:gd name="connsiteY16" fmla="*/ 145050 h 417294"/>
              <a:gd name="connsiteX17" fmla="*/ 250940 w 299812"/>
              <a:gd name="connsiteY17" fmla="*/ 145677 h 417294"/>
              <a:gd name="connsiteX18" fmla="*/ 253447 w 299812"/>
              <a:gd name="connsiteY18" fmla="*/ 147870 h 417294"/>
              <a:gd name="connsiteX19" fmla="*/ 254073 w 299812"/>
              <a:gd name="connsiteY19" fmla="*/ 151316 h 417294"/>
              <a:gd name="connsiteX20" fmla="*/ 253760 w 299812"/>
              <a:gd name="connsiteY20" fmla="*/ 155389 h 417294"/>
              <a:gd name="connsiteX21" fmla="*/ 253760 w 299812"/>
              <a:gd name="connsiteY21" fmla="*/ 163847 h 417294"/>
              <a:gd name="connsiteX22" fmla="*/ 259712 w 299812"/>
              <a:gd name="connsiteY22" fmla="*/ 186091 h 417294"/>
              <a:gd name="connsiteX23" fmla="*/ 263785 w 299812"/>
              <a:gd name="connsiteY23" fmla="*/ 193609 h 417294"/>
              <a:gd name="connsiteX24" fmla="*/ 268171 w 299812"/>
              <a:gd name="connsiteY24" fmla="*/ 198622 h 417294"/>
              <a:gd name="connsiteX25" fmla="*/ 273497 w 299812"/>
              <a:gd name="connsiteY25" fmla="*/ 200815 h 417294"/>
              <a:gd name="connsiteX26" fmla="*/ 288221 w 299812"/>
              <a:gd name="connsiteY26" fmla="*/ 205201 h 417294"/>
              <a:gd name="connsiteX27" fmla="*/ 294800 w 299812"/>
              <a:gd name="connsiteY27" fmla="*/ 211467 h 417294"/>
              <a:gd name="connsiteX28" fmla="*/ 297620 w 299812"/>
              <a:gd name="connsiteY28" fmla="*/ 216166 h 417294"/>
              <a:gd name="connsiteX29" fmla="*/ 299813 w 299812"/>
              <a:gd name="connsiteY29" fmla="*/ 226818 h 417294"/>
              <a:gd name="connsiteX30" fmla="*/ 294487 w 299812"/>
              <a:gd name="connsiteY30" fmla="*/ 228384 h 417294"/>
              <a:gd name="connsiteX31" fmla="*/ 292294 w 299812"/>
              <a:gd name="connsiteY31" fmla="*/ 229950 h 417294"/>
              <a:gd name="connsiteX32" fmla="*/ 292294 w 299812"/>
              <a:gd name="connsiteY32" fmla="*/ 239035 h 417294"/>
              <a:gd name="connsiteX33" fmla="*/ 260965 w 299812"/>
              <a:gd name="connsiteY33" fmla="*/ 299186 h 417294"/>
              <a:gd name="connsiteX34" fmla="*/ 252820 w 299812"/>
              <a:gd name="connsiteY34" fmla="*/ 311091 h 417294"/>
              <a:gd name="connsiteX35" fmla="*/ 243421 w 299812"/>
              <a:gd name="connsiteY35" fmla="*/ 321743 h 417294"/>
              <a:gd name="connsiteX36" fmla="*/ 229010 w 299812"/>
              <a:gd name="connsiteY36" fmla="*/ 333334 h 417294"/>
              <a:gd name="connsiteX37" fmla="*/ 211153 w 299812"/>
              <a:gd name="connsiteY37" fmla="*/ 335840 h 417294"/>
              <a:gd name="connsiteX38" fmla="*/ 197055 w 299812"/>
              <a:gd name="connsiteY38" fmla="*/ 341793 h 417294"/>
              <a:gd name="connsiteX39" fmla="*/ 184524 w 299812"/>
              <a:gd name="connsiteY39" fmla="*/ 356830 h 417294"/>
              <a:gd name="connsiteX40" fmla="*/ 172619 w 299812"/>
              <a:gd name="connsiteY40" fmla="*/ 376567 h 417294"/>
              <a:gd name="connsiteX41" fmla="*/ 161968 w 299812"/>
              <a:gd name="connsiteY41" fmla="*/ 387845 h 417294"/>
              <a:gd name="connsiteX42" fmla="*/ 133459 w 299812"/>
              <a:gd name="connsiteY42" fmla="*/ 395364 h 417294"/>
              <a:gd name="connsiteX43" fmla="*/ 57644 w 299812"/>
              <a:gd name="connsiteY43" fmla="*/ 417294 h 417294"/>
              <a:gd name="connsiteX44" fmla="*/ 47619 w 299812"/>
              <a:gd name="connsiteY44" fmla="*/ 415728 h 417294"/>
              <a:gd name="connsiteX45" fmla="*/ 40100 w 299812"/>
              <a:gd name="connsiteY45" fmla="*/ 410401 h 417294"/>
              <a:gd name="connsiteX46" fmla="*/ 13471 w 299812"/>
              <a:gd name="connsiteY46" fmla="*/ 406329 h 417294"/>
              <a:gd name="connsiteX47" fmla="*/ 3446 w 299812"/>
              <a:gd name="connsiteY47" fmla="*/ 402569 h 417294"/>
              <a:gd name="connsiteX48" fmla="*/ 940 w 299812"/>
              <a:gd name="connsiteY48" fmla="*/ 401317 h 417294"/>
              <a:gd name="connsiteX49" fmla="*/ 0 w 299812"/>
              <a:gd name="connsiteY49" fmla="*/ 396617 h 417294"/>
              <a:gd name="connsiteX50" fmla="*/ 3133 w 299812"/>
              <a:gd name="connsiteY50" fmla="*/ 395364 h 417294"/>
              <a:gd name="connsiteX51" fmla="*/ 8459 w 299812"/>
              <a:gd name="connsiteY51" fmla="*/ 397244 h 417294"/>
              <a:gd name="connsiteX52" fmla="*/ 16604 w 299812"/>
              <a:gd name="connsiteY52" fmla="*/ 395677 h 417294"/>
              <a:gd name="connsiteX53" fmla="*/ 37281 w 299812"/>
              <a:gd name="connsiteY53" fmla="*/ 381893 h 417294"/>
              <a:gd name="connsiteX54" fmla="*/ 41980 w 299812"/>
              <a:gd name="connsiteY54" fmla="*/ 379073 h 417294"/>
              <a:gd name="connsiteX55" fmla="*/ 48872 w 299812"/>
              <a:gd name="connsiteY55" fmla="*/ 376567 h 417294"/>
              <a:gd name="connsiteX56" fmla="*/ 50439 w 299812"/>
              <a:gd name="connsiteY56" fmla="*/ 371868 h 417294"/>
              <a:gd name="connsiteX57" fmla="*/ 48246 w 299812"/>
              <a:gd name="connsiteY57" fmla="*/ 367482 h 417294"/>
              <a:gd name="connsiteX58" fmla="*/ 43860 w 299812"/>
              <a:gd name="connsiteY58" fmla="*/ 365289 h 417294"/>
              <a:gd name="connsiteX59" fmla="*/ 41980 w 299812"/>
              <a:gd name="connsiteY59" fmla="*/ 363409 h 417294"/>
              <a:gd name="connsiteX60" fmla="*/ 47619 w 299812"/>
              <a:gd name="connsiteY60" fmla="*/ 359963 h 417294"/>
              <a:gd name="connsiteX61" fmla="*/ 53258 w 299812"/>
              <a:gd name="connsiteY61" fmla="*/ 360276 h 417294"/>
              <a:gd name="connsiteX62" fmla="*/ 81140 w 299812"/>
              <a:gd name="connsiteY62" fmla="*/ 365915 h 417294"/>
              <a:gd name="connsiteX63" fmla="*/ 87406 w 299812"/>
              <a:gd name="connsiteY63" fmla="*/ 364349 h 417294"/>
              <a:gd name="connsiteX64" fmla="*/ 94298 w 299812"/>
              <a:gd name="connsiteY64" fmla="*/ 360903 h 417294"/>
              <a:gd name="connsiteX65" fmla="*/ 100251 w 299812"/>
              <a:gd name="connsiteY65" fmla="*/ 356204 h 417294"/>
              <a:gd name="connsiteX66" fmla="*/ 103070 w 299812"/>
              <a:gd name="connsiteY66" fmla="*/ 351191 h 417294"/>
              <a:gd name="connsiteX67" fmla="*/ 93045 w 299812"/>
              <a:gd name="connsiteY67" fmla="*/ 355890 h 417294"/>
              <a:gd name="connsiteX68" fmla="*/ 79574 w 299812"/>
              <a:gd name="connsiteY68" fmla="*/ 359650 h 417294"/>
              <a:gd name="connsiteX69" fmla="*/ 66103 w 299812"/>
              <a:gd name="connsiteY69" fmla="*/ 359650 h 417294"/>
              <a:gd name="connsiteX70" fmla="*/ 56391 w 299812"/>
              <a:gd name="connsiteY70" fmla="*/ 354010 h 417294"/>
              <a:gd name="connsiteX71" fmla="*/ 54511 w 299812"/>
              <a:gd name="connsiteY71" fmla="*/ 349311 h 417294"/>
              <a:gd name="connsiteX72" fmla="*/ 56391 w 299812"/>
              <a:gd name="connsiteY72" fmla="*/ 346805 h 417294"/>
              <a:gd name="connsiteX73" fmla="*/ 61090 w 299812"/>
              <a:gd name="connsiteY73" fmla="*/ 345865 h 417294"/>
              <a:gd name="connsiteX74" fmla="*/ 67983 w 299812"/>
              <a:gd name="connsiteY74" fmla="*/ 344925 h 417294"/>
              <a:gd name="connsiteX75" fmla="*/ 78321 w 299812"/>
              <a:gd name="connsiteY75" fmla="*/ 344925 h 417294"/>
              <a:gd name="connsiteX76" fmla="*/ 81454 w 299812"/>
              <a:gd name="connsiteY76" fmla="*/ 344299 h 417294"/>
              <a:gd name="connsiteX77" fmla="*/ 88659 w 299812"/>
              <a:gd name="connsiteY77" fmla="*/ 338973 h 417294"/>
              <a:gd name="connsiteX78" fmla="*/ 88659 w 299812"/>
              <a:gd name="connsiteY78" fmla="*/ 336467 h 417294"/>
              <a:gd name="connsiteX79" fmla="*/ 84587 w 299812"/>
              <a:gd name="connsiteY79" fmla="*/ 328948 h 417294"/>
              <a:gd name="connsiteX80" fmla="*/ 83334 w 299812"/>
              <a:gd name="connsiteY80" fmla="*/ 320489 h 417294"/>
              <a:gd name="connsiteX81" fmla="*/ 85526 w 299812"/>
              <a:gd name="connsiteY81" fmla="*/ 312344 h 417294"/>
              <a:gd name="connsiteX82" fmla="*/ 58584 w 299812"/>
              <a:gd name="connsiteY82" fmla="*/ 324248 h 417294"/>
              <a:gd name="connsiteX83" fmla="*/ 41040 w 299812"/>
              <a:gd name="connsiteY83" fmla="*/ 328635 h 417294"/>
              <a:gd name="connsiteX84" fmla="*/ 30388 w 299812"/>
              <a:gd name="connsiteY84" fmla="*/ 323309 h 417294"/>
              <a:gd name="connsiteX85" fmla="*/ 22870 w 299812"/>
              <a:gd name="connsiteY85" fmla="*/ 308584 h 417294"/>
              <a:gd name="connsiteX86" fmla="*/ 27569 w 299812"/>
              <a:gd name="connsiteY86" fmla="*/ 292294 h 417294"/>
              <a:gd name="connsiteX87" fmla="*/ 32268 w 299812"/>
              <a:gd name="connsiteY87" fmla="*/ 277256 h 417294"/>
              <a:gd name="connsiteX88" fmla="*/ 38847 w 299812"/>
              <a:gd name="connsiteY88" fmla="*/ 257519 h 417294"/>
              <a:gd name="connsiteX89" fmla="*/ 37594 w 299812"/>
              <a:gd name="connsiteY89" fmla="*/ 240915 h 417294"/>
              <a:gd name="connsiteX90" fmla="*/ 36967 w 299812"/>
              <a:gd name="connsiteY90" fmla="*/ 210527 h 417294"/>
              <a:gd name="connsiteX91" fmla="*/ 38534 w 299812"/>
              <a:gd name="connsiteY91" fmla="*/ 173246 h 417294"/>
              <a:gd name="connsiteX92" fmla="*/ 41980 w 299812"/>
              <a:gd name="connsiteY92" fmla="*/ 147243 h 417294"/>
              <a:gd name="connsiteX93" fmla="*/ 44800 w 299812"/>
              <a:gd name="connsiteY93" fmla="*/ 83960 h 417294"/>
              <a:gd name="connsiteX94" fmla="*/ 44800 w 299812"/>
              <a:gd name="connsiteY94" fmla="*/ 57644 h 417294"/>
              <a:gd name="connsiteX95" fmla="*/ 47619 w 299812"/>
              <a:gd name="connsiteY95" fmla="*/ 8459 h 417294"/>
              <a:gd name="connsiteX96" fmla="*/ 48246 w 299812"/>
              <a:gd name="connsiteY96" fmla="*/ 0 h 417294"/>
              <a:gd name="connsiteX97" fmla="*/ 64850 w 299812"/>
              <a:gd name="connsiteY97" fmla="*/ 11591 h 417294"/>
              <a:gd name="connsiteX98" fmla="*/ 70489 w 299812"/>
              <a:gd name="connsiteY98" fmla="*/ 11905 h 417294"/>
              <a:gd name="connsiteX99" fmla="*/ 82080 w 299812"/>
              <a:gd name="connsiteY99" fmla="*/ 5952 h 417294"/>
              <a:gd name="connsiteX100" fmla="*/ 91792 w 299812"/>
              <a:gd name="connsiteY100" fmla="*/ 7519 h 417294"/>
              <a:gd name="connsiteX101" fmla="*/ 96805 w 299812"/>
              <a:gd name="connsiteY101" fmla="*/ 6892 h 417294"/>
              <a:gd name="connsiteX102" fmla="*/ 100251 w 299812"/>
              <a:gd name="connsiteY102" fmla="*/ 5952 h 417294"/>
              <a:gd name="connsiteX103" fmla="*/ 102131 w 299812"/>
              <a:gd name="connsiteY103" fmla="*/ 3759 h 417294"/>
              <a:gd name="connsiteX104" fmla="*/ 105890 w 299812"/>
              <a:gd name="connsiteY104" fmla="*/ 1880 h 417294"/>
              <a:gd name="connsiteX105" fmla="*/ 110276 w 299812"/>
              <a:gd name="connsiteY105" fmla="*/ 2506 h 417294"/>
              <a:gd name="connsiteX106" fmla="*/ 117168 w 299812"/>
              <a:gd name="connsiteY106" fmla="*/ 3759 h 417294"/>
              <a:gd name="connsiteX107" fmla="*/ 129073 w 299812"/>
              <a:gd name="connsiteY107" fmla="*/ 2820 h 417294"/>
              <a:gd name="connsiteX108" fmla="*/ 136278 w 299812"/>
              <a:gd name="connsiteY108" fmla="*/ 5326 h 417294"/>
              <a:gd name="connsiteX109" fmla="*/ 156329 w 299812"/>
              <a:gd name="connsiteY109" fmla="*/ 18170 h 417294"/>
              <a:gd name="connsiteX110" fmla="*/ 221178 w 299812"/>
              <a:gd name="connsiteY110" fmla="*/ 50752 h 417294"/>
              <a:gd name="connsiteX111" fmla="*/ 237782 w 299812"/>
              <a:gd name="connsiteY111" fmla="*/ 55451 h 4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99812" h="417294">
                <a:moveTo>
                  <a:pt x="237782" y="55451"/>
                </a:moveTo>
                <a:lnTo>
                  <a:pt x="248434" y="69862"/>
                </a:lnTo>
                <a:lnTo>
                  <a:pt x="247494" y="76128"/>
                </a:lnTo>
                <a:lnTo>
                  <a:pt x="244048" y="79261"/>
                </a:lnTo>
                <a:lnTo>
                  <a:pt x="240602" y="84587"/>
                </a:lnTo>
                <a:lnTo>
                  <a:pt x="240915" y="87719"/>
                </a:lnTo>
                <a:lnTo>
                  <a:pt x="244048" y="91479"/>
                </a:lnTo>
                <a:lnTo>
                  <a:pt x="248747" y="95238"/>
                </a:lnTo>
                <a:lnTo>
                  <a:pt x="252820" y="99311"/>
                </a:lnTo>
                <a:lnTo>
                  <a:pt x="253447" y="102130"/>
                </a:lnTo>
                <a:lnTo>
                  <a:pt x="252193" y="105576"/>
                </a:lnTo>
                <a:lnTo>
                  <a:pt x="248121" y="110589"/>
                </a:lnTo>
                <a:lnTo>
                  <a:pt x="243421" y="117795"/>
                </a:lnTo>
                <a:lnTo>
                  <a:pt x="238409" y="128446"/>
                </a:lnTo>
                <a:lnTo>
                  <a:pt x="238409" y="137218"/>
                </a:lnTo>
                <a:lnTo>
                  <a:pt x="239349" y="141917"/>
                </a:lnTo>
                <a:lnTo>
                  <a:pt x="243421" y="145050"/>
                </a:lnTo>
                <a:lnTo>
                  <a:pt x="250940" y="145677"/>
                </a:lnTo>
                <a:lnTo>
                  <a:pt x="253447" y="147870"/>
                </a:lnTo>
                <a:lnTo>
                  <a:pt x="254073" y="151316"/>
                </a:lnTo>
                <a:lnTo>
                  <a:pt x="253760" y="155389"/>
                </a:lnTo>
                <a:lnTo>
                  <a:pt x="253760" y="163847"/>
                </a:lnTo>
                <a:lnTo>
                  <a:pt x="259712" y="186091"/>
                </a:lnTo>
                <a:lnTo>
                  <a:pt x="263785" y="193609"/>
                </a:lnTo>
                <a:lnTo>
                  <a:pt x="268171" y="198622"/>
                </a:lnTo>
                <a:lnTo>
                  <a:pt x="273497" y="200815"/>
                </a:lnTo>
                <a:lnTo>
                  <a:pt x="288221" y="205201"/>
                </a:lnTo>
                <a:lnTo>
                  <a:pt x="294800" y="211467"/>
                </a:lnTo>
                <a:lnTo>
                  <a:pt x="297620" y="216166"/>
                </a:lnTo>
                <a:lnTo>
                  <a:pt x="299813" y="226818"/>
                </a:lnTo>
                <a:lnTo>
                  <a:pt x="294487" y="228384"/>
                </a:lnTo>
                <a:lnTo>
                  <a:pt x="292294" y="229950"/>
                </a:lnTo>
                <a:lnTo>
                  <a:pt x="292294" y="239035"/>
                </a:lnTo>
                <a:lnTo>
                  <a:pt x="260965" y="299186"/>
                </a:lnTo>
                <a:lnTo>
                  <a:pt x="252820" y="311091"/>
                </a:lnTo>
                <a:lnTo>
                  <a:pt x="243421" y="321743"/>
                </a:lnTo>
                <a:lnTo>
                  <a:pt x="229010" y="333334"/>
                </a:lnTo>
                <a:lnTo>
                  <a:pt x="211153" y="335840"/>
                </a:lnTo>
                <a:lnTo>
                  <a:pt x="197055" y="341793"/>
                </a:lnTo>
                <a:lnTo>
                  <a:pt x="184524" y="356830"/>
                </a:lnTo>
                <a:lnTo>
                  <a:pt x="172619" y="376567"/>
                </a:lnTo>
                <a:lnTo>
                  <a:pt x="161968" y="387845"/>
                </a:lnTo>
                <a:lnTo>
                  <a:pt x="133459" y="395364"/>
                </a:lnTo>
                <a:lnTo>
                  <a:pt x="57644" y="417294"/>
                </a:lnTo>
                <a:lnTo>
                  <a:pt x="47619" y="415728"/>
                </a:lnTo>
                <a:lnTo>
                  <a:pt x="40100" y="410401"/>
                </a:lnTo>
                <a:lnTo>
                  <a:pt x="13471" y="406329"/>
                </a:lnTo>
                <a:lnTo>
                  <a:pt x="3446" y="402569"/>
                </a:lnTo>
                <a:lnTo>
                  <a:pt x="940" y="401317"/>
                </a:lnTo>
                <a:lnTo>
                  <a:pt x="0" y="396617"/>
                </a:lnTo>
                <a:lnTo>
                  <a:pt x="3133" y="395364"/>
                </a:lnTo>
                <a:lnTo>
                  <a:pt x="8459" y="397244"/>
                </a:lnTo>
                <a:lnTo>
                  <a:pt x="16604" y="395677"/>
                </a:lnTo>
                <a:lnTo>
                  <a:pt x="37281" y="381893"/>
                </a:lnTo>
                <a:lnTo>
                  <a:pt x="41980" y="379073"/>
                </a:lnTo>
                <a:lnTo>
                  <a:pt x="48872" y="376567"/>
                </a:lnTo>
                <a:lnTo>
                  <a:pt x="50439" y="371868"/>
                </a:lnTo>
                <a:lnTo>
                  <a:pt x="48246" y="367482"/>
                </a:lnTo>
                <a:lnTo>
                  <a:pt x="43860" y="365289"/>
                </a:lnTo>
                <a:lnTo>
                  <a:pt x="41980" y="363409"/>
                </a:lnTo>
                <a:lnTo>
                  <a:pt x="47619" y="359963"/>
                </a:lnTo>
                <a:lnTo>
                  <a:pt x="53258" y="360276"/>
                </a:lnTo>
                <a:lnTo>
                  <a:pt x="81140" y="365915"/>
                </a:lnTo>
                <a:lnTo>
                  <a:pt x="87406" y="364349"/>
                </a:lnTo>
                <a:lnTo>
                  <a:pt x="94298" y="360903"/>
                </a:lnTo>
                <a:lnTo>
                  <a:pt x="100251" y="356204"/>
                </a:lnTo>
                <a:lnTo>
                  <a:pt x="103070" y="351191"/>
                </a:lnTo>
                <a:lnTo>
                  <a:pt x="93045" y="355890"/>
                </a:lnTo>
                <a:lnTo>
                  <a:pt x="79574" y="359650"/>
                </a:lnTo>
                <a:lnTo>
                  <a:pt x="66103" y="359650"/>
                </a:lnTo>
                <a:lnTo>
                  <a:pt x="56391" y="354010"/>
                </a:lnTo>
                <a:lnTo>
                  <a:pt x="54511" y="349311"/>
                </a:lnTo>
                <a:lnTo>
                  <a:pt x="56391" y="346805"/>
                </a:lnTo>
                <a:lnTo>
                  <a:pt x="61090" y="345865"/>
                </a:lnTo>
                <a:lnTo>
                  <a:pt x="67983" y="344925"/>
                </a:lnTo>
                <a:lnTo>
                  <a:pt x="78321" y="344925"/>
                </a:lnTo>
                <a:lnTo>
                  <a:pt x="81454" y="344299"/>
                </a:lnTo>
                <a:lnTo>
                  <a:pt x="88659" y="338973"/>
                </a:lnTo>
                <a:lnTo>
                  <a:pt x="88659" y="336467"/>
                </a:lnTo>
                <a:lnTo>
                  <a:pt x="84587" y="328948"/>
                </a:lnTo>
                <a:lnTo>
                  <a:pt x="83334" y="320489"/>
                </a:lnTo>
                <a:lnTo>
                  <a:pt x="85526" y="312344"/>
                </a:lnTo>
                <a:lnTo>
                  <a:pt x="58584" y="324248"/>
                </a:lnTo>
                <a:lnTo>
                  <a:pt x="41040" y="328635"/>
                </a:lnTo>
                <a:lnTo>
                  <a:pt x="30388" y="323309"/>
                </a:lnTo>
                <a:lnTo>
                  <a:pt x="22870" y="308584"/>
                </a:lnTo>
                <a:lnTo>
                  <a:pt x="27569" y="292294"/>
                </a:lnTo>
                <a:lnTo>
                  <a:pt x="32268" y="277256"/>
                </a:lnTo>
                <a:lnTo>
                  <a:pt x="38847" y="257519"/>
                </a:lnTo>
                <a:lnTo>
                  <a:pt x="37594" y="240915"/>
                </a:lnTo>
                <a:lnTo>
                  <a:pt x="36967" y="210527"/>
                </a:lnTo>
                <a:lnTo>
                  <a:pt x="38534" y="173246"/>
                </a:lnTo>
                <a:lnTo>
                  <a:pt x="41980" y="147243"/>
                </a:lnTo>
                <a:lnTo>
                  <a:pt x="44800" y="83960"/>
                </a:lnTo>
                <a:lnTo>
                  <a:pt x="44800" y="57644"/>
                </a:lnTo>
                <a:lnTo>
                  <a:pt x="47619" y="8459"/>
                </a:lnTo>
                <a:lnTo>
                  <a:pt x="48246" y="0"/>
                </a:lnTo>
                <a:lnTo>
                  <a:pt x="64850" y="11591"/>
                </a:lnTo>
                <a:lnTo>
                  <a:pt x="70489" y="11905"/>
                </a:lnTo>
                <a:lnTo>
                  <a:pt x="82080" y="5952"/>
                </a:lnTo>
                <a:lnTo>
                  <a:pt x="91792" y="7519"/>
                </a:lnTo>
                <a:lnTo>
                  <a:pt x="96805" y="6892"/>
                </a:lnTo>
                <a:lnTo>
                  <a:pt x="100251" y="5952"/>
                </a:lnTo>
                <a:lnTo>
                  <a:pt x="102131" y="3759"/>
                </a:lnTo>
                <a:lnTo>
                  <a:pt x="105890" y="1880"/>
                </a:lnTo>
                <a:lnTo>
                  <a:pt x="110276" y="2506"/>
                </a:lnTo>
                <a:lnTo>
                  <a:pt x="117168" y="3759"/>
                </a:lnTo>
                <a:lnTo>
                  <a:pt x="129073" y="2820"/>
                </a:lnTo>
                <a:lnTo>
                  <a:pt x="136278" y="5326"/>
                </a:lnTo>
                <a:lnTo>
                  <a:pt x="156329" y="18170"/>
                </a:lnTo>
                <a:lnTo>
                  <a:pt x="221178" y="50752"/>
                </a:lnTo>
                <a:lnTo>
                  <a:pt x="237782" y="55451"/>
                </a:lnTo>
                <a:close/>
              </a:path>
            </a:pathLst>
          </a:custGeom>
          <a:solidFill>
            <a:srgbClr val="E09918"/>
          </a:solidFill>
          <a:ln w="12700" cap="rnd">
            <a:solidFill>
              <a:schemeClr val="bg1"/>
            </a:solidFill>
            <a:prstDash val="solid"/>
            <a:round/>
          </a:ln>
        </p:spPr>
        <p:txBody>
          <a:bodyPr rtlCol="0" anchor="ctr"/>
          <a:lstStyle/>
          <a:p>
            <a:endParaRPr lang="vi-VN" dirty="0"/>
          </a:p>
        </p:txBody>
      </p:sp>
      <p:sp>
        <p:nvSpPr>
          <p:cNvPr id="65" name="Freeform: Shape 64">
            <a:extLst>
              <a:ext uri="{FF2B5EF4-FFF2-40B4-BE49-F238E27FC236}">
                <a16:creationId xmlns:a16="http://schemas.microsoft.com/office/drawing/2014/main" id="{7329B295-2766-C5A1-95D4-FFD0F841247B}"/>
              </a:ext>
            </a:extLst>
          </p:cNvPr>
          <p:cNvSpPr/>
          <p:nvPr/>
        </p:nvSpPr>
        <p:spPr>
          <a:xfrm>
            <a:off x="1904077" y="6211041"/>
            <a:ext cx="467419" cy="545113"/>
          </a:xfrm>
          <a:custGeom>
            <a:avLst/>
            <a:gdLst>
              <a:gd name="connsiteX0" fmla="*/ 467419 w 467419"/>
              <a:gd name="connsiteY0" fmla="*/ 501254 h 545113"/>
              <a:gd name="connsiteX1" fmla="*/ 461780 w 467419"/>
              <a:gd name="connsiteY1" fmla="*/ 501254 h 545113"/>
              <a:gd name="connsiteX2" fmla="*/ 463973 w 467419"/>
              <a:gd name="connsiteY2" fmla="*/ 503761 h 545113"/>
              <a:gd name="connsiteX3" fmla="*/ 464913 w 467419"/>
              <a:gd name="connsiteY3" fmla="*/ 507206 h 545113"/>
              <a:gd name="connsiteX4" fmla="*/ 454888 w 467419"/>
              <a:gd name="connsiteY4" fmla="*/ 508146 h 545113"/>
              <a:gd name="connsiteX5" fmla="*/ 454888 w 467419"/>
              <a:gd name="connsiteY5" fmla="*/ 512845 h 545113"/>
              <a:gd name="connsiteX6" fmla="*/ 459274 w 467419"/>
              <a:gd name="connsiteY6" fmla="*/ 519111 h 545113"/>
              <a:gd name="connsiteX7" fmla="*/ 461780 w 467419"/>
              <a:gd name="connsiteY7" fmla="*/ 524750 h 545113"/>
              <a:gd name="connsiteX8" fmla="*/ 456455 w 467419"/>
              <a:gd name="connsiteY8" fmla="*/ 522558 h 545113"/>
              <a:gd name="connsiteX9" fmla="*/ 452069 w 467419"/>
              <a:gd name="connsiteY9" fmla="*/ 522870 h 545113"/>
              <a:gd name="connsiteX10" fmla="*/ 442983 w 467419"/>
              <a:gd name="connsiteY10" fmla="*/ 524750 h 545113"/>
              <a:gd name="connsiteX11" fmla="*/ 439224 w 467419"/>
              <a:gd name="connsiteY11" fmla="*/ 526317 h 545113"/>
              <a:gd name="connsiteX12" fmla="*/ 438284 w 467419"/>
              <a:gd name="connsiteY12" fmla="*/ 530703 h 545113"/>
              <a:gd name="connsiteX13" fmla="*/ 438284 w 467419"/>
              <a:gd name="connsiteY13" fmla="*/ 539475 h 545113"/>
              <a:gd name="connsiteX14" fmla="*/ 439537 w 467419"/>
              <a:gd name="connsiteY14" fmla="*/ 543234 h 545113"/>
              <a:gd name="connsiteX15" fmla="*/ 437971 w 467419"/>
              <a:gd name="connsiteY15" fmla="*/ 544800 h 545113"/>
              <a:gd name="connsiteX16" fmla="*/ 431079 w 467419"/>
              <a:gd name="connsiteY16" fmla="*/ 545114 h 545113"/>
              <a:gd name="connsiteX17" fmla="*/ 428886 w 467419"/>
              <a:gd name="connsiteY17" fmla="*/ 543234 h 545113"/>
              <a:gd name="connsiteX18" fmla="*/ 422307 w 467419"/>
              <a:gd name="connsiteY18" fmla="*/ 534775 h 545113"/>
              <a:gd name="connsiteX19" fmla="*/ 421054 w 467419"/>
              <a:gd name="connsiteY19" fmla="*/ 531956 h 545113"/>
              <a:gd name="connsiteX20" fmla="*/ 425753 w 467419"/>
              <a:gd name="connsiteY20" fmla="*/ 521618 h 545113"/>
              <a:gd name="connsiteX21" fmla="*/ 437344 w 467419"/>
              <a:gd name="connsiteY21" fmla="*/ 510339 h 545113"/>
              <a:gd name="connsiteX22" fmla="*/ 451129 w 467419"/>
              <a:gd name="connsiteY22" fmla="*/ 500628 h 545113"/>
              <a:gd name="connsiteX23" fmla="*/ 463033 w 467419"/>
              <a:gd name="connsiteY23" fmla="*/ 495615 h 545113"/>
              <a:gd name="connsiteX24" fmla="*/ 466166 w 467419"/>
              <a:gd name="connsiteY24" fmla="*/ 496868 h 545113"/>
              <a:gd name="connsiteX25" fmla="*/ 467419 w 467419"/>
              <a:gd name="connsiteY25" fmla="*/ 501254 h 545113"/>
              <a:gd name="connsiteX26" fmla="*/ 272557 w 467419"/>
              <a:gd name="connsiteY26" fmla="*/ 127506 h 545113"/>
              <a:gd name="connsiteX27" fmla="*/ 278196 w 467419"/>
              <a:gd name="connsiteY27" fmla="*/ 132832 h 545113"/>
              <a:gd name="connsiteX28" fmla="*/ 302006 w 467419"/>
              <a:gd name="connsiteY28" fmla="*/ 138471 h 545113"/>
              <a:gd name="connsiteX29" fmla="*/ 307332 w 467419"/>
              <a:gd name="connsiteY29" fmla="*/ 142231 h 545113"/>
              <a:gd name="connsiteX30" fmla="*/ 306705 w 467419"/>
              <a:gd name="connsiteY30" fmla="*/ 153195 h 545113"/>
              <a:gd name="connsiteX31" fmla="*/ 303885 w 467419"/>
              <a:gd name="connsiteY31" fmla="*/ 160714 h 545113"/>
              <a:gd name="connsiteX32" fmla="*/ 297933 w 467419"/>
              <a:gd name="connsiteY32" fmla="*/ 164787 h 545113"/>
              <a:gd name="connsiteX33" fmla="*/ 286968 w 467419"/>
              <a:gd name="connsiteY33" fmla="*/ 164474 h 545113"/>
              <a:gd name="connsiteX34" fmla="*/ 286968 w 467419"/>
              <a:gd name="connsiteY34" fmla="*/ 161968 h 545113"/>
              <a:gd name="connsiteX35" fmla="*/ 289161 w 467419"/>
              <a:gd name="connsiteY35" fmla="*/ 153822 h 545113"/>
              <a:gd name="connsiteX36" fmla="*/ 282582 w 467419"/>
              <a:gd name="connsiteY36" fmla="*/ 144424 h 545113"/>
              <a:gd name="connsiteX37" fmla="*/ 273497 w 467419"/>
              <a:gd name="connsiteY37" fmla="*/ 136592 h 545113"/>
              <a:gd name="connsiteX38" fmla="*/ 266918 w 467419"/>
              <a:gd name="connsiteY38" fmla="*/ 132206 h 545113"/>
              <a:gd name="connsiteX39" fmla="*/ 263785 w 467419"/>
              <a:gd name="connsiteY39" fmla="*/ 134712 h 545113"/>
              <a:gd name="connsiteX40" fmla="*/ 270051 w 467419"/>
              <a:gd name="connsiteY40" fmla="*/ 142857 h 545113"/>
              <a:gd name="connsiteX41" fmla="*/ 277256 w 467419"/>
              <a:gd name="connsiteY41" fmla="*/ 148496 h 545113"/>
              <a:gd name="connsiteX42" fmla="*/ 279449 w 467419"/>
              <a:gd name="connsiteY42" fmla="*/ 151629 h 545113"/>
              <a:gd name="connsiteX43" fmla="*/ 270991 w 467419"/>
              <a:gd name="connsiteY43" fmla="*/ 152569 h 545113"/>
              <a:gd name="connsiteX44" fmla="*/ 266605 w 467419"/>
              <a:gd name="connsiteY44" fmla="*/ 148810 h 545113"/>
              <a:gd name="connsiteX45" fmla="*/ 252193 w 467419"/>
              <a:gd name="connsiteY45" fmla="*/ 125940 h 545113"/>
              <a:gd name="connsiteX46" fmla="*/ 241542 w 467419"/>
              <a:gd name="connsiteY46" fmla="*/ 113095 h 545113"/>
              <a:gd name="connsiteX47" fmla="*/ 236529 w 467419"/>
              <a:gd name="connsiteY47" fmla="*/ 105263 h 545113"/>
              <a:gd name="connsiteX48" fmla="*/ 234650 w 467419"/>
              <a:gd name="connsiteY48" fmla="*/ 98058 h 545113"/>
              <a:gd name="connsiteX49" fmla="*/ 233083 w 467419"/>
              <a:gd name="connsiteY49" fmla="*/ 88659 h 545113"/>
              <a:gd name="connsiteX50" fmla="*/ 229324 w 467419"/>
              <a:gd name="connsiteY50" fmla="*/ 81767 h 545113"/>
              <a:gd name="connsiteX51" fmla="*/ 220238 w 467419"/>
              <a:gd name="connsiteY51" fmla="*/ 69862 h 545113"/>
              <a:gd name="connsiteX52" fmla="*/ 222745 w 467419"/>
              <a:gd name="connsiteY52" fmla="*/ 67042 h 545113"/>
              <a:gd name="connsiteX53" fmla="*/ 223685 w 467419"/>
              <a:gd name="connsiteY53" fmla="*/ 69236 h 545113"/>
              <a:gd name="connsiteX54" fmla="*/ 228697 w 467419"/>
              <a:gd name="connsiteY54" fmla="*/ 72995 h 545113"/>
              <a:gd name="connsiteX55" fmla="*/ 249061 w 467419"/>
              <a:gd name="connsiteY55" fmla="*/ 102444 h 545113"/>
              <a:gd name="connsiteX56" fmla="*/ 269424 w 467419"/>
              <a:gd name="connsiteY56" fmla="*/ 122494 h 545113"/>
              <a:gd name="connsiteX57" fmla="*/ 272557 w 467419"/>
              <a:gd name="connsiteY57" fmla="*/ 127506 h 545113"/>
              <a:gd name="connsiteX58" fmla="*/ 127193 w 467419"/>
              <a:gd name="connsiteY58" fmla="*/ 285401 h 545113"/>
              <a:gd name="connsiteX59" fmla="*/ 112156 w 467419"/>
              <a:gd name="connsiteY59" fmla="*/ 238409 h 545113"/>
              <a:gd name="connsiteX60" fmla="*/ 107770 w 467419"/>
              <a:gd name="connsiteY60" fmla="*/ 232143 h 545113"/>
              <a:gd name="connsiteX61" fmla="*/ 98684 w 467419"/>
              <a:gd name="connsiteY61" fmla="*/ 226817 h 545113"/>
              <a:gd name="connsiteX62" fmla="*/ 92106 w 467419"/>
              <a:gd name="connsiteY62" fmla="*/ 225251 h 545113"/>
              <a:gd name="connsiteX63" fmla="*/ 86466 w 467419"/>
              <a:gd name="connsiteY63" fmla="*/ 226191 h 545113"/>
              <a:gd name="connsiteX64" fmla="*/ 77381 w 467419"/>
              <a:gd name="connsiteY64" fmla="*/ 230577 h 545113"/>
              <a:gd name="connsiteX65" fmla="*/ 70802 w 467419"/>
              <a:gd name="connsiteY65" fmla="*/ 231516 h 545113"/>
              <a:gd name="connsiteX66" fmla="*/ 52318 w 467419"/>
              <a:gd name="connsiteY66" fmla="*/ 229637 h 545113"/>
              <a:gd name="connsiteX67" fmla="*/ 43547 w 467419"/>
              <a:gd name="connsiteY67" fmla="*/ 227444 h 545113"/>
              <a:gd name="connsiteX68" fmla="*/ 36968 w 467419"/>
              <a:gd name="connsiteY68" fmla="*/ 224624 h 545113"/>
              <a:gd name="connsiteX69" fmla="*/ 28196 w 467419"/>
              <a:gd name="connsiteY69" fmla="*/ 218045 h 545113"/>
              <a:gd name="connsiteX70" fmla="*/ 23810 w 467419"/>
              <a:gd name="connsiteY70" fmla="*/ 216479 h 545113"/>
              <a:gd name="connsiteX71" fmla="*/ 12845 w 467419"/>
              <a:gd name="connsiteY71" fmla="*/ 214913 h 545113"/>
              <a:gd name="connsiteX72" fmla="*/ 7206 w 467419"/>
              <a:gd name="connsiteY72" fmla="*/ 205514 h 545113"/>
              <a:gd name="connsiteX73" fmla="*/ 3446 w 467419"/>
              <a:gd name="connsiteY73" fmla="*/ 197055 h 545113"/>
              <a:gd name="connsiteX74" fmla="*/ 0 w 467419"/>
              <a:gd name="connsiteY74" fmla="*/ 131892 h 545113"/>
              <a:gd name="connsiteX75" fmla="*/ 44486 w 467419"/>
              <a:gd name="connsiteY75" fmla="*/ 118734 h 545113"/>
              <a:gd name="connsiteX76" fmla="*/ 94925 w 467419"/>
              <a:gd name="connsiteY76" fmla="*/ 88033 h 545113"/>
              <a:gd name="connsiteX77" fmla="*/ 101191 w 467419"/>
              <a:gd name="connsiteY77" fmla="*/ 86153 h 545113"/>
              <a:gd name="connsiteX78" fmla="*/ 106830 w 467419"/>
              <a:gd name="connsiteY78" fmla="*/ 85213 h 545113"/>
              <a:gd name="connsiteX79" fmla="*/ 109336 w 467419"/>
              <a:gd name="connsiteY79" fmla="*/ 83020 h 545113"/>
              <a:gd name="connsiteX80" fmla="*/ 110589 w 467419"/>
              <a:gd name="connsiteY80" fmla="*/ 80201 h 545113"/>
              <a:gd name="connsiteX81" fmla="*/ 110903 w 467419"/>
              <a:gd name="connsiteY81" fmla="*/ 74875 h 545113"/>
              <a:gd name="connsiteX82" fmla="*/ 111842 w 467419"/>
              <a:gd name="connsiteY82" fmla="*/ 69862 h 545113"/>
              <a:gd name="connsiteX83" fmla="*/ 141604 w 467419"/>
              <a:gd name="connsiteY83" fmla="*/ 0 h 545113"/>
              <a:gd name="connsiteX84" fmla="*/ 214286 w 467419"/>
              <a:gd name="connsiteY84" fmla="*/ 72682 h 545113"/>
              <a:gd name="connsiteX85" fmla="*/ 217106 w 467419"/>
              <a:gd name="connsiteY85" fmla="*/ 80201 h 545113"/>
              <a:gd name="connsiteX86" fmla="*/ 218672 w 467419"/>
              <a:gd name="connsiteY86" fmla="*/ 87719 h 545113"/>
              <a:gd name="connsiteX87" fmla="*/ 222745 w 467419"/>
              <a:gd name="connsiteY87" fmla="*/ 96491 h 545113"/>
              <a:gd name="connsiteX88" fmla="*/ 266918 w 467419"/>
              <a:gd name="connsiteY88" fmla="*/ 161968 h 545113"/>
              <a:gd name="connsiteX89" fmla="*/ 269737 w 467419"/>
              <a:gd name="connsiteY89" fmla="*/ 167920 h 545113"/>
              <a:gd name="connsiteX90" fmla="*/ 271304 w 467419"/>
              <a:gd name="connsiteY90" fmla="*/ 174812 h 545113"/>
              <a:gd name="connsiteX91" fmla="*/ 272557 w 467419"/>
              <a:gd name="connsiteY91" fmla="*/ 192670 h 545113"/>
              <a:gd name="connsiteX92" fmla="*/ 270677 w 467419"/>
              <a:gd name="connsiteY92" fmla="*/ 197995 h 545113"/>
              <a:gd name="connsiteX93" fmla="*/ 255013 w 467419"/>
              <a:gd name="connsiteY93" fmla="*/ 214913 h 545113"/>
              <a:gd name="connsiteX94" fmla="*/ 259086 w 467419"/>
              <a:gd name="connsiteY94" fmla="*/ 218985 h 545113"/>
              <a:gd name="connsiteX95" fmla="*/ 262845 w 467419"/>
              <a:gd name="connsiteY95" fmla="*/ 220865 h 545113"/>
              <a:gd name="connsiteX96" fmla="*/ 265978 w 467419"/>
              <a:gd name="connsiteY96" fmla="*/ 223058 h 545113"/>
              <a:gd name="connsiteX97" fmla="*/ 266918 w 467419"/>
              <a:gd name="connsiteY97" fmla="*/ 229324 h 545113"/>
              <a:gd name="connsiteX98" fmla="*/ 265351 w 467419"/>
              <a:gd name="connsiteY98" fmla="*/ 235902 h 545113"/>
              <a:gd name="connsiteX99" fmla="*/ 261279 w 467419"/>
              <a:gd name="connsiteY99" fmla="*/ 239035 h 545113"/>
              <a:gd name="connsiteX100" fmla="*/ 249061 w 467419"/>
              <a:gd name="connsiteY100" fmla="*/ 241229 h 545113"/>
              <a:gd name="connsiteX101" fmla="*/ 190790 w 467419"/>
              <a:gd name="connsiteY101" fmla="*/ 259399 h 545113"/>
              <a:gd name="connsiteX102" fmla="*/ 127193 w 467419"/>
              <a:gd name="connsiteY102" fmla="*/ 285401 h 5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67419" h="545113">
                <a:moveTo>
                  <a:pt x="467419" y="501254"/>
                </a:moveTo>
                <a:lnTo>
                  <a:pt x="461780" y="501254"/>
                </a:lnTo>
                <a:lnTo>
                  <a:pt x="463973" y="503761"/>
                </a:lnTo>
                <a:lnTo>
                  <a:pt x="464913" y="507206"/>
                </a:lnTo>
                <a:lnTo>
                  <a:pt x="454888" y="508146"/>
                </a:lnTo>
                <a:lnTo>
                  <a:pt x="454888" y="512845"/>
                </a:lnTo>
                <a:lnTo>
                  <a:pt x="459274" y="519111"/>
                </a:lnTo>
                <a:lnTo>
                  <a:pt x="461780" y="524750"/>
                </a:lnTo>
                <a:lnTo>
                  <a:pt x="456455" y="522558"/>
                </a:lnTo>
                <a:lnTo>
                  <a:pt x="452069" y="522870"/>
                </a:lnTo>
                <a:lnTo>
                  <a:pt x="442983" y="524750"/>
                </a:lnTo>
                <a:lnTo>
                  <a:pt x="439224" y="526317"/>
                </a:lnTo>
                <a:lnTo>
                  <a:pt x="438284" y="530703"/>
                </a:lnTo>
                <a:lnTo>
                  <a:pt x="438284" y="539475"/>
                </a:lnTo>
                <a:lnTo>
                  <a:pt x="439537" y="543234"/>
                </a:lnTo>
                <a:lnTo>
                  <a:pt x="437971" y="544800"/>
                </a:lnTo>
                <a:lnTo>
                  <a:pt x="431079" y="545114"/>
                </a:lnTo>
                <a:lnTo>
                  <a:pt x="428886" y="543234"/>
                </a:lnTo>
                <a:lnTo>
                  <a:pt x="422307" y="534775"/>
                </a:lnTo>
                <a:lnTo>
                  <a:pt x="421054" y="531956"/>
                </a:lnTo>
                <a:lnTo>
                  <a:pt x="425753" y="521618"/>
                </a:lnTo>
                <a:lnTo>
                  <a:pt x="437344" y="510339"/>
                </a:lnTo>
                <a:lnTo>
                  <a:pt x="451129" y="500628"/>
                </a:lnTo>
                <a:lnTo>
                  <a:pt x="463033" y="495615"/>
                </a:lnTo>
                <a:lnTo>
                  <a:pt x="466166" y="496868"/>
                </a:lnTo>
                <a:lnTo>
                  <a:pt x="467419" y="501254"/>
                </a:lnTo>
                <a:close/>
                <a:moveTo>
                  <a:pt x="272557" y="127506"/>
                </a:moveTo>
                <a:lnTo>
                  <a:pt x="278196" y="132832"/>
                </a:lnTo>
                <a:lnTo>
                  <a:pt x="302006" y="138471"/>
                </a:lnTo>
                <a:lnTo>
                  <a:pt x="307332" y="142231"/>
                </a:lnTo>
                <a:lnTo>
                  <a:pt x="306705" y="153195"/>
                </a:lnTo>
                <a:lnTo>
                  <a:pt x="303885" y="160714"/>
                </a:lnTo>
                <a:lnTo>
                  <a:pt x="297933" y="164787"/>
                </a:lnTo>
                <a:lnTo>
                  <a:pt x="286968" y="164474"/>
                </a:lnTo>
                <a:lnTo>
                  <a:pt x="286968" y="161968"/>
                </a:lnTo>
                <a:lnTo>
                  <a:pt x="289161" y="153822"/>
                </a:lnTo>
                <a:lnTo>
                  <a:pt x="282582" y="144424"/>
                </a:lnTo>
                <a:lnTo>
                  <a:pt x="273497" y="136592"/>
                </a:lnTo>
                <a:lnTo>
                  <a:pt x="266918" y="132206"/>
                </a:lnTo>
                <a:lnTo>
                  <a:pt x="263785" y="134712"/>
                </a:lnTo>
                <a:lnTo>
                  <a:pt x="270051" y="142857"/>
                </a:lnTo>
                <a:lnTo>
                  <a:pt x="277256" y="148496"/>
                </a:lnTo>
                <a:lnTo>
                  <a:pt x="279449" y="151629"/>
                </a:lnTo>
                <a:lnTo>
                  <a:pt x="270991" y="152569"/>
                </a:lnTo>
                <a:lnTo>
                  <a:pt x="266605" y="148810"/>
                </a:lnTo>
                <a:lnTo>
                  <a:pt x="252193" y="125940"/>
                </a:lnTo>
                <a:lnTo>
                  <a:pt x="241542" y="113095"/>
                </a:lnTo>
                <a:lnTo>
                  <a:pt x="236529" y="105263"/>
                </a:lnTo>
                <a:lnTo>
                  <a:pt x="234650" y="98058"/>
                </a:lnTo>
                <a:lnTo>
                  <a:pt x="233083" y="88659"/>
                </a:lnTo>
                <a:lnTo>
                  <a:pt x="229324" y="81767"/>
                </a:lnTo>
                <a:lnTo>
                  <a:pt x="220238" y="69862"/>
                </a:lnTo>
                <a:lnTo>
                  <a:pt x="222745" y="67042"/>
                </a:lnTo>
                <a:lnTo>
                  <a:pt x="223685" y="69236"/>
                </a:lnTo>
                <a:lnTo>
                  <a:pt x="228697" y="72995"/>
                </a:lnTo>
                <a:lnTo>
                  <a:pt x="249061" y="102444"/>
                </a:lnTo>
                <a:lnTo>
                  <a:pt x="269424" y="122494"/>
                </a:lnTo>
                <a:lnTo>
                  <a:pt x="272557" y="127506"/>
                </a:lnTo>
                <a:close/>
                <a:moveTo>
                  <a:pt x="127193" y="285401"/>
                </a:moveTo>
                <a:lnTo>
                  <a:pt x="112156" y="238409"/>
                </a:lnTo>
                <a:lnTo>
                  <a:pt x="107770" y="232143"/>
                </a:lnTo>
                <a:lnTo>
                  <a:pt x="98684" y="226817"/>
                </a:lnTo>
                <a:lnTo>
                  <a:pt x="92106" y="225251"/>
                </a:lnTo>
                <a:lnTo>
                  <a:pt x="86466" y="226191"/>
                </a:lnTo>
                <a:lnTo>
                  <a:pt x="77381" y="230577"/>
                </a:lnTo>
                <a:lnTo>
                  <a:pt x="70802" y="231516"/>
                </a:lnTo>
                <a:lnTo>
                  <a:pt x="52318" y="229637"/>
                </a:lnTo>
                <a:lnTo>
                  <a:pt x="43547" y="227444"/>
                </a:lnTo>
                <a:lnTo>
                  <a:pt x="36968" y="224624"/>
                </a:lnTo>
                <a:lnTo>
                  <a:pt x="28196" y="218045"/>
                </a:lnTo>
                <a:lnTo>
                  <a:pt x="23810" y="216479"/>
                </a:lnTo>
                <a:lnTo>
                  <a:pt x="12845" y="214913"/>
                </a:lnTo>
                <a:lnTo>
                  <a:pt x="7206" y="205514"/>
                </a:lnTo>
                <a:lnTo>
                  <a:pt x="3446" y="197055"/>
                </a:lnTo>
                <a:lnTo>
                  <a:pt x="0" y="131892"/>
                </a:lnTo>
                <a:lnTo>
                  <a:pt x="44486" y="118734"/>
                </a:lnTo>
                <a:lnTo>
                  <a:pt x="94925" y="88033"/>
                </a:lnTo>
                <a:lnTo>
                  <a:pt x="101191" y="86153"/>
                </a:lnTo>
                <a:lnTo>
                  <a:pt x="106830" y="85213"/>
                </a:lnTo>
                <a:lnTo>
                  <a:pt x="109336" y="83020"/>
                </a:lnTo>
                <a:lnTo>
                  <a:pt x="110589" y="80201"/>
                </a:lnTo>
                <a:lnTo>
                  <a:pt x="110903" y="74875"/>
                </a:lnTo>
                <a:lnTo>
                  <a:pt x="111842" y="69862"/>
                </a:lnTo>
                <a:lnTo>
                  <a:pt x="141604" y="0"/>
                </a:lnTo>
                <a:lnTo>
                  <a:pt x="214286" y="72682"/>
                </a:lnTo>
                <a:lnTo>
                  <a:pt x="217106" y="80201"/>
                </a:lnTo>
                <a:lnTo>
                  <a:pt x="218672" y="87719"/>
                </a:lnTo>
                <a:lnTo>
                  <a:pt x="222745" y="96491"/>
                </a:lnTo>
                <a:lnTo>
                  <a:pt x="266918" y="161968"/>
                </a:lnTo>
                <a:lnTo>
                  <a:pt x="269737" y="167920"/>
                </a:lnTo>
                <a:lnTo>
                  <a:pt x="271304" y="174812"/>
                </a:lnTo>
                <a:lnTo>
                  <a:pt x="272557" y="192670"/>
                </a:lnTo>
                <a:lnTo>
                  <a:pt x="270677" y="197995"/>
                </a:lnTo>
                <a:lnTo>
                  <a:pt x="255013" y="214913"/>
                </a:lnTo>
                <a:lnTo>
                  <a:pt x="259086" y="218985"/>
                </a:lnTo>
                <a:lnTo>
                  <a:pt x="262845" y="220865"/>
                </a:lnTo>
                <a:lnTo>
                  <a:pt x="265978" y="223058"/>
                </a:lnTo>
                <a:lnTo>
                  <a:pt x="266918" y="229324"/>
                </a:lnTo>
                <a:lnTo>
                  <a:pt x="265351" y="235902"/>
                </a:lnTo>
                <a:lnTo>
                  <a:pt x="261279" y="239035"/>
                </a:lnTo>
                <a:lnTo>
                  <a:pt x="249061" y="241229"/>
                </a:lnTo>
                <a:lnTo>
                  <a:pt x="190790" y="259399"/>
                </a:lnTo>
                <a:lnTo>
                  <a:pt x="127193" y="285401"/>
                </a:lnTo>
                <a:close/>
              </a:path>
            </a:pathLst>
          </a:custGeom>
          <a:solidFill>
            <a:srgbClr val="E46314"/>
          </a:solidFill>
          <a:ln w="12700" cap="rnd">
            <a:solidFill>
              <a:schemeClr val="bg1"/>
            </a:solidFill>
            <a:prstDash val="solid"/>
            <a:round/>
          </a:ln>
        </p:spPr>
        <p:txBody>
          <a:bodyPr rtlCol="0" anchor="ctr"/>
          <a:lstStyle/>
          <a:p>
            <a:endParaRPr lang="vi-VN"/>
          </a:p>
        </p:txBody>
      </p:sp>
      <p:sp>
        <p:nvSpPr>
          <p:cNvPr id="66" name="Freeform: Shape 65">
            <a:extLst>
              <a:ext uri="{FF2B5EF4-FFF2-40B4-BE49-F238E27FC236}">
                <a16:creationId xmlns:a16="http://schemas.microsoft.com/office/drawing/2014/main" id="{48E94B25-32C1-8326-DBFD-2ABFBAF24133}"/>
              </a:ext>
            </a:extLst>
          </p:cNvPr>
          <p:cNvSpPr/>
          <p:nvPr/>
        </p:nvSpPr>
        <p:spPr>
          <a:xfrm>
            <a:off x="2085782" y="6141491"/>
            <a:ext cx="248120" cy="231516"/>
          </a:xfrm>
          <a:custGeom>
            <a:avLst/>
            <a:gdLst>
              <a:gd name="connsiteX0" fmla="*/ 0 w 248120"/>
              <a:gd name="connsiteY0" fmla="*/ 81454 h 231516"/>
              <a:gd name="connsiteX1" fmla="*/ 27882 w 248120"/>
              <a:gd name="connsiteY1" fmla="*/ 65476 h 231516"/>
              <a:gd name="connsiteX2" fmla="*/ 42607 w 248120"/>
              <a:gd name="connsiteY2" fmla="*/ 59524 h 231516"/>
              <a:gd name="connsiteX3" fmla="*/ 55138 w 248120"/>
              <a:gd name="connsiteY3" fmla="*/ 58271 h 231516"/>
              <a:gd name="connsiteX4" fmla="*/ 59837 w 248120"/>
              <a:gd name="connsiteY4" fmla="*/ 54825 h 231516"/>
              <a:gd name="connsiteX5" fmla="*/ 60151 w 248120"/>
              <a:gd name="connsiteY5" fmla="*/ 50752 h 231516"/>
              <a:gd name="connsiteX6" fmla="*/ 58271 w 248120"/>
              <a:gd name="connsiteY6" fmla="*/ 44800 h 231516"/>
              <a:gd name="connsiteX7" fmla="*/ 57331 w 248120"/>
              <a:gd name="connsiteY7" fmla="*/ 39160 h 231516"/>
              <a:gd name="connsiteX8" fmla="*/ 58271 w 248120"/>
              <a:gd name="connsiteY8" fmla="*/ 36028 h 231516"/>
              <a:gd name="connsiteX9" fmla="*/ 61404 w 248120"/>
              <a:gd name="connsiteY9" fmla="*/ 33208 h 231516"/>
              <a:gd name="connsiteX10" fmla="*/ 76755 w 248120"/>
              <a:gd name="connsiteY10" fmla="*/ 27256 h 231516"/>
              <a:gd name="connsiteX11" fmla="*/ 81141 w 248120"/>
              <a:gd name="connsiteY11" fmla="*/ 24123 h 231516"/>
              <a:gd name="connsiteX12" fmla="*/ 83334 w 248120"/>
              <a:gd name="connsiteY12" fmla="*/ 20050 h 231516"/>
              <a:gd name="connsiteX13" fmla="*/ 85213 w 248120"/>
              <a:gd name="connsiteY13" fmla="*/ 15351 h 231516"/>
              <a:gd name="connsiteX14" fmla="*/ 88659 w 248120"/>
              <a:gd name="connsiteY14" fmla="*/ 9399 h 231516"/>
              <a:gd name="connsiteX15" fmla="*/ 92732 w 248120"/>
              <a:gd name="connsiteY15" fmla="*/ 5326 h 231516"/>
              <a:gd name="connsiteX16" fmla="*/ 101504 w 248120"/>
              <a:gd name="connsiteY16" fmla="*/ 1566 h 231516"/>
              <a:gd name="connsiteX17" fmla="*/ 106203 w 248120"/>
              <a:gd name="connsiteY17" fmla="*/ 0 h 231516"/>
              <a:gd name="connsiteX18" fmla="*/ 121867 w 248120"/>
              <a:gd name="connsiteY18" fmla="*/ 11592 h 231516"/>
              <a:gd name="connsiteX19" fmla="*/ 125627 w 248120"/>
              <a:gd name="connsiteY19" fmla="*/ 15351 h 231516"/>
              <a:gd name="connsiteX20" fmla="*/ 128133 w 248120"/>
              <a:gd name="connsiteY20" fmla="*/ 19110 h 231516"/>
              <a:gd name="connsiteX21" fmla="*/ 131893 w 248120"/>
              <a:gd name="connsiteY21" fmla="*/ 26316 h 231516"/>
              <a:gd name="connsiteX22" fmla="*/ 134399 w 248120"/>
              <a:gd name="connsiteY22" fmla="*/ 30075 h 231516"/>
              <a:gd name="connsiteX23" fmla="*/ 156015 w 248120"/>
              <a:gd name="connsiteY23" fmla="*/ 50752 h 231516"/>
              <a:gd name="connsiteX24" fmla="*/ 158522 w 248120"/>
              <a:gd name="connsiteY24" fmla="*/ 52005 h 231516"/>
              <a:gd name="connsiteX25" fmla="*/ 166667 w 248120"/>
              <a:gd name="connsiteY25" fmla="*/ 62344 h 231516"/>
              <a:gd name="connsiteX26" fmla="*/ 203634 w 248120"/>
              <a:gd name="connsiteY26" fmla="*/ 93046 h 231516"/>
              <a:gd name="connsiteX27" fmla="*/ 214286 w 248120"/>
              <a:gd name="connsiteY27" fmla="*/ 104950 h 231516"/>
              <a:gd name="connsiteX28" fmla="*/ 221805 w 248120"/>
              <a:gd name="connsiteY28" fmla="*/ 119048 h 231516"/>
              <a:gd name="connsiteX29" fmla="*/ 225564 w 248120"/>
              <a:gd name="connsiteY29" fmla="*/ 135965 h 231516"/>
              <a:gd name="connsiteX30" fmla="*/ 229950 w 248120"/>
              <a:gd name="connsiteY30" fmla="*/ 140978 h 231516"/>
              <a:gd name="connsiteX31" fmla="*/ 240915 w 248120"/>
              <a:gd name="connsiteY31" fmla="*/ 142544 h 231516"/>
              <a:gd name="connsiteX32" fmla="*/ 245928 w 248120"/>
              <a:gd name="connsiteY32" fmla="*/ 145990 h 231516"/>
              <a:gd name="connsiteX33" fmla="*/ 247808 w 248120"/>
              <a:gd name="connsiteY33" fmla="*/ 154136 h 231516"/>
              <a:gd name="connsiteX34" fmla="*/ 248121 w 248120"/>
              <a:gd name="connsiteY34" fmla="*/ 162908 h 231516"/>
              <a:gd name="connsiteX35" fmla="*/ 246241 w 248120"/>
              <a:gd name="connsiteY35" fmla="*/ 185151 h 231516"/>
              <a:gd name="connsiteX36" fmla="*/ 240915 w 248120"/>
              <a:gd name="connsiteY36" fmla="*/ 199875 h 231516"/>
              <a:gd name="connsiteX37" fmla="*/ 232457 w 248120"/>
              <a:gd name="connsiteY37" fmla="*/ 212407 h 231516"/>
              <a:gd name="connsiteX38" fmla="*/ 221805 w 248120"/>
              <a:gd name="connsiteY38" fmla="*/ 222118 h 231516"/>
              <a:gd name="connsiteX39" fmla="*/ 212720 w 248120"/>
              <a:gd name="connsiteY39" fmla="*/ 227758 h 231516"/>
              <a:gd name="connsiteX40" fmla="*/ 207707 w 248120"/>
              <a:gd name="connsiteY40" fmla="*/ 229010 h 231516"/>
              <a:gd name="connsiteX41" fmla="*/ 198935 w 248120"/>
              <a:gd name="connsiteY41" fmla="*/ 225564 h 231516"/>
              <a:gd name="connsiteX42" fmla="*/ 194549 w 248120"/>
              <a:gd name="connsiteY42" fmla="*/ 227444 h 231516"/>
              <a:gd name="connsiteX43" fmla="*/ 188284 w 248120"/>
              <a:gd name="connsiteY43" fmla="*/ 231517 h 231516"/>
              <a:gd name="connsiteX44" fmla="*/ 170740 w 248120"/>
              <a:gd name="connsiteY44" fmla="*/ 231204 h 231516"/>
              <a:gd name="connsiteX45" fmla="*/ 165101 w 248120"/>
              <a:gd name="connsiteY45" fmla="*/ 228384 h 231516"/>
              <a:gd name="connsiteX46" fmla="*/ 144737 w 248120"/>
              <a:gd name="connsiteY46" fmla="*/ 212720 h 231516"/>
              <a:gd name="connsiteX47" fmla="*/ 107770 w 248120"/>
              <a:gd name="connsiteY47" fmla="*/ 192670 h 231516"/>
              <a:gd name="connsiteX48" fmla="*/ 28822 w 248120"/>
              <a:gd name="connsiteY48" fmla="*/ 117795 h 231516"/>
              <a:gd name="connsiteX49" fmla="*/ 0 w 248120"/>
              <a:gd name="connsiteY49" fmla="*/ 81454 h 23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48120" h="231516">
                <a:moveTo>
                  <a:pt x="0" y="81454"/>
                </a:moveTo>
                <a:lnTo>
                  <a:pt x="27882" y="65476"/>
                </a:lnTo>
                <a:lnTo>
                  <a:pt x="42607" y="59524"/>
                </a:lnTo>
                <a:lnTo>
                  <a:pt x="55138" y="58271"/>
                </a:lnTo>
                <a:lnTo>
                  <a:pt x="59837" y="54825"/>
                </a:lnTo>
                <a:lnTo>
                  <a:pt x="60151" y="50752"/>
                </a:lnTo>
                <a:lnTo>
                  <a:pt x="58271" y="44800"/>
                </a:lnTo>
                <a:lnTo>
                  <a:pt x="57331" y="39160"/>
                </a:lnTo>
                <a:lnTo>
                  <a:pt x="58271" y="36028"/>
                </a:lnTo>
                <a:lnTo>
                  <a:pt x="61404" y="33208"/>
                </a:lnTo>
                <a:lnTo>
                  <a:pt x="76755" y="27256"/>
                </a:lnTo>
                <a:lnTo>
                  <a:pt x="81141" y="24123"/>
                </a:lnTo>
                <a:lnTo>
                  <a:pt x="83334" y="20050"/>
                </a:lnTo>
                <a:lnTo>
                  <a:pt x="85213" y="15351"/>
                </a:lnTo>
                <a:lnTo>
                  <a:pt x="88659" y="9399"/>
                </a:lnTo>
                <a:lnTo>
                  <a:pt x="92732" y="5326"/>
                </a:lnTo>
                <a:lnTo>
                  <a:pt x="101504" y="1566"/>
                </a:lnTo>
                <a:lnTo>
                  <a:pt x="106203" y="0"/>
                </a:lnTo>
                <a:lnTo>
                  <a:pt x="121867" y="11592"/>
                </a:lnTo>
                <a:lnTo>
                  <a:pt x="125627" y="15351"/>
                </a:lnTo>
                <a:lnTo>
                  <a:pt x="128133" y="19110"/>
                </a:lnTo>
                <a:lnTo>
                  <a:pt x="131893" y="26316"/>
                </a:lnTo>
                <a:lnTo>
                  <a:pt x="134399" y="30075"/>
                </a:lnTo>
                <a:lnTo>
                  <a:pt x="156015" y="50752"/>
                </a:lnTo>
                <a:lnTo>
                  <a:pt x="158522" y="52005"/>
                </a:lnTo>
                <a:lnTo>
                  <a:pt x="166667" y="62344"/>
                </a:lnTo>
                <a:lnTo>
                  <a:pt x="203634" y="93046"/>
                </a:lnTo>
                <a:lnTo>
                  <a:pt x="214286" y="104950"/>
                </a:lnTo>
                <a:lnTo>
                  <a:pt x="221805" y="119048"/>
                </a:lnTo>
                <a:lnTo>
                  <a:pt x="225564" y="135965"/>
                </a:lnTo>
                <a:lnTo>
                  <a:pt x="229950" y="140978"/>
                </a:lnTo>
                <a:lnTo>
                  <a:pt x="240915" y="142544"/>
                </a:lnTo>
                <a:lnTo>
                  <a:pt x="245928" y="145990"/>
                </a:lnTo>
                <a:lnTo>
                  <a:pt x="247808" y="154136"/>
                </a:lnTo>
                <a:lnTo>
                  <a:pt x="248121" y="162908"/>
                </a:lnTo>
                <a:lnTo>
                  <a:pt x="246241" y="185151"/>
                </a:lnTo>
                <a:lnTo>
                  <a:pt x="240915" y="199875"/>
                </a:lnTo>
                <a:lnTo>
                  <a:pt x="232457" y="212407"/>
                </a:lnTo>
                <a:lnTo>
                  <a:pt x="221805" y="222118"/>
                </a:lnTo>
                <a:lnTo>
                  <a:pt x="212720" y="227758"/>
                </a:lnTo>
                <a:lnTo>
                  <a:pt x="207707" y="229010"/>
                </a:lnTo>
                <a:lnTo>
                  <a:pt x="198935" y="225564"/>
                </a:lnTo>
                <a:lnTo>
                  <a:pt x="194549" y="227444"/>
                </a:lnTo>
                <a:lnTo>
                  <a:pt x="188284" y="231517"/>
                </a:lnTo>
                <a:lnTo>
                  <a:pt x="170740" y="231204"/>
                </a:lnTo>
                <a:lnTo>
                  <a:pt x="165101" y="228384"/>
                </a:lnTo>
                <a:lnTo>
                  <a:pt x="144737" y="212720"/>
                </a:lnTo>
                <a:lnTo>
                  <a:pt x="107770" y="192670"/>
                </a:lnTo>
                <a:lnTo>
                  <a:pt x="28822" y="117795"/>
                </a:lnTo>
                <a:lnTo>
                  <a:pt x="0" y="81454"/>
                </a:lnTo>
                <a:close/>
              </a:path>
            </a:pathLst>
          </a:custGeom>
          <a:solidFill>
            <a:srgbClr val="29CF2D"/>
          </a:solidFill>
          <a:ln w="12700" cap="rnd">
            <a:solidFill>
              <a:schemeClr val="bg1"/>
            </a:solidFill>
            <a:prstDash val="solid"/>
            <a:round/>
          </a:ln>
        </p:spPr>
        <p:txBody>
          <a:bodyPr rtlCol="0" anchor="ctr"/>
          <a:lstStyle/>
          <a:p>
            <a:endParaRPr lang="vi-VN"/>
          </a:p>
        </p:txBody>
      </p:sp>
      <p:sp>
        <p:nvSpPr>
          <p:cNvPr id="67" name="Freeform: Shape 66">
            <a:extLst>
              <a:ext uri="{FF2B5EF4-FFF2-40B4-BE49-F238E27FC236}">
                <a16:creationId xmlns:a16="http://schemas.microsoft.com/office/drawing/2014/main" id="{442C1D2F-53A8-9694-62FF-576A9D75C268}"/>
              </a:ext>
            </a:extLst>
          </p:cNvPr>
          <p:cNvSpPr/>
          <p:nvPr/>
        </p:nvSpPr>
        <p:spPr>
          <a:xfrm>
            <a:off x="1956396" y="6044687"/>
            <a:ext cx="235589" cy="178258"/>
          </a:xfrm>
          <a:custGeom>
            <a:avLst/>
            <a:gdLst>
              <a:gd name="connsiteX0" fmla="*/ 111529 w 235589"/>
              <a:gd name="connsiteY0" fmla="*/ 5639 h 178258"/>
              <a:gd name="connsiteX1" fmla="*/ 124374 w 235589"/>
              <a:gd name="connsiteY1" fmla="*/ 7519 h 178258"/>
              <a:gd name="connsiteX2" fmla="*/ 161968 w 235589"/>
              <a:gd name="connsiteY2" fmla="*/ 17544 h 178258"/>
              <a:gd name="connsiteX3" fmla="*/ 173559 w 235589"/>
              <a:gd name="connsiteY3" fmla="*/ 22557 h 178258"/>
              <a:gd name="connsiteX4" fmla="*/ 181078 w 235589"/>
              <a:gd name="connsiteY4" fmla="*/ 27256 h 178258"/>
              <a:gd name="connsiteX5" fmla="*/ 178885 w 235589"/>
              <a:gd name="connsiteY5" fmla="*/ 29136 h 178258"/>
              <a:gd name="connsiteX6" fmla="*/ 180765 w 235589"/>
              <a:gd name="connsiteY6" fmla="*/ 31328 h 178258"/>
              <a:gd name="connsiteX7" fmla="*/ 188283 w 235589"/>
              <a:gd name="connsiteY7" fmla="*/ 35088 h 178258"/>
              <a:gd name="connsiteX8" fmla="*/ 197995 w 235589"/>
              <a:gd name="connsiteY8" fmla="*/ 45740 h 178258"/>
              <a:gd name="connsiteX9" fmla="*/ 201441 w 235589"/>
              <a:gd name="connsiteY9" fmla="*/ 52005 h 178258"/>
              <a:gd name="connsiteX10" fmla="*/ 204261 w 235589"/>
              <a:gd name="connsiteY10" fmla="*/ 66416 h 178258"/>
              <a:gd name="connsiteX11" fmla="*/ 208334 w 235589"/>
              <a:gd name="connsiteY11" fmla="*/ 72682 h 178258"/>
              <a:gd name="connsiteX12" fmla="*/ 213033 w 235589"/>
              <a:gd name="connsiteY12" fmla="*/ 78321 h 178258"/>
              <a:gd name="connsiteX13" fmla="*/ 222118 w 235589"/>
              <a:gd name="connsiteY13" fmla="*/ 86780 h 178258"/>
              <a:gd name="connsiteX14" fmla="*/ 235589 w 235589"/>
              <a:gd name="connsiteY14" fmla="*/ 96805 h 178258"/>
              <a:gd name="connsiteX15" fmla="*/ 230890 w 235589"/>
              <a:gd name="connsiteY15" fmla="*/ 98371 h 178258"/>
              <a:gd name="connsiteX16" fmla="*/ 222118 w 235589"/>
              <a:gd name="connsiteY16" fmla="*/ 102131 h 178258"/>
              <a:gd name="connsiteX17" fmla="*/ 218045 w 235589"/>
              <a:gd name="connsiteY17" fmla="*/ 106203 h 178258"/>
              <a:gd name="connsiteX18" fmla="*/ 214599 w 235589"/>
              <a:gd name="connsiteY18" fmla="*/ 112156 h 178258"/>
              <a:gd name="connsiteX19" fmla="*/ 212720 w 235589"/>
              <a:gd name="connsiteY19" fmla="*/ 116855 h 178258"/>
              <a:gd name="connsiteX20" fmla="*/ 210527 w 235589"/>
              <a:gd name="connsiteY20" fmla="*/ 120928 h 178258"/>
              <a:gd name="connsiteX21" fmla="*/ 206141 w 235589"/>
              <a:gd name="connsiteY21" fmla="*/ 124061 h 178258"/>
              <a:gd name="connsiteX22" fmla="*/ 190790 w 235589"/>
              <a:gd name="connsiteY22" fmla="*/ 130013 h 178258"/>
              <a:gd name="connsiteX23" fmla="*/ 187657 w 235589"/>
              <a:gd name="connsiteY23" fmla="*/ 132832 h 178258"/>
              <a:gd name="connsiteX24" fmla="*/ 186717 w 235589"/>
              <a:gd name="connsiteY24" fmla="*/ 135965 h 178258"/>
              <a:gd name="connsiteX25" fmla="*/ 187657 w 235589"/>
              <a:gd name="connsiteY25" fmla="*/ 141605 h 178258"/>
              <a:gd name="connsiteX26" fmla="*/ 189537 w 235589"/>
              <a:gd name="connsiteY26" fmla="*/ 147557 h 178258"/>
              <a:gd name="connsiteX27" fmla="*/ 189223 w 235589"/>
              <a:gd name="connsiteY27" fmla="*/ 151629 h 178258"/>
              <a:gd name="connsiteX28" fmla="*/ 184524 w 235589"/>
              <a:gd name="connsiteY28" fmla="*/ 155075 h 178258"/>
              <a:gd name="connsiteX29" fmla="*/ 171993 w 235589"/>
              <a:gd name="connsiteY29" fmla="*/ 156329 h 178258"/>
              <a:gd name="connsiteX30" fmla="*/ 157269 w 235589"/>
              <a:gd name="connsiteY30" fmla="*/ 162281 h 178258"/>
              <a:gd name="connsiteX31" fmla="*/ 129386 w 235589"/>
              <a:gd name="connsiteY31" fmla="*/ 178259 h 178258"/>
              <a:gd name="connsiteX32" fmla="*/ 118108 w 235589"/>
              <a:gd name="connsiteY32" fmla="*/ 164474 h 178258"/>
              <a:gd name="connsiteX33" fmla="*/ 102130 w 235589"/>
              <a:gd name="connsiteY33" fmla="*/ 149437 h 178258"/>
              <a:gd name="connsiteX34" fmla="*/ 89912 w 235589"/>
              <a:gd name="connsiteY34" fmla="*/ 140351 h 178258"/>
              <a:gd name="connsiteX35" fmla="*/ 75188 w 235589"/>
              <a:gd name="connsiteY35" fmla="*/ 136592 h 178258"/>
              <a:gd name="connsiteX36" fmla="*/ 62030 w 235589"/>
              <a:gd name="connsiteY36" fmla="*/ 128133 h 178258"/>
              <a:gd name="connsiteX37" fmla="*/ 50439 w 235589"/>
              <a:gd name="connsiteY37" fmla="*/ 114349 h 178258"/>
              <a:gd name="connsiteX38" fmla="*/ 36967 w 235589"/>
              <a:gd name="connsiteY38" fmla="*/ 102444 h 178258"/>
              <a:gd name="connsiteX39" fmla="*/ 7205 w 235589"/>
              <a:gd name="connsiteY39" fmla="*/ 83334 h 178258"/>
              <a:gd name="connsiteX40" fmla="*/ 0 w 235589"/>
              <a:gd name="connsiteY40" fmla="*/ 77068 h 178258"/>
              <a:gd name="connsiteX41" fmla="*/ 6892 w 235589"/>
              <a:gd name="connsiteY41" fmla="*/ 68296 h 178258"/>
              <a:gd name="connsiteX42" fmla="*/ 6266 w 235589"/>
              <a:gd name="connsiteY42" fmla="*/ 62344 h 178258"/>
              <a:gd name="connsiteX43" fmla="*/ 5013 w 235589"/>
              <a:gd name="connsiteY43" fmla="*/ 58271 h 178258"/>
              <a:gd name="connsiteX44" fmla="*/ 6579 w 235589"/>
              <a:gd name="connsiteY44" fmla="*/ 54825 h 178258"/>
              <a:gd name="connsiteX45" fmla="*/ 10338 w 235589"/>
              <a:gd name="connsiteY45" fmla="*/ 51692 h 178258"/>
              <a:gd name="connsiteX46" fmla="*/ 15038 w 235589"/>
              <a:gd name="connsiteY46" fmla="*/ 50125 h 178258"/>
              <a:gd name="connsiteX47" fmla="*/ 19110 w 235589"/>
              <a:gd name="connsiteY47" fmla="*/ 51065 h 178258"/>
              <a:gd name="connsiteX48" fmla="*/ 32268 w 235589"/>
              <a:gd name="connsiteY48" fmla="*/ 59838 h 178258"/>
              <a:gd name="connsiteX49" fmla="*/ 42607 w 235589"/>
              <a:gd name="connsiteY49" fmla="*/ 64850 h 178258"/>
              <a:gd name="connsiteX50" fmla="*/ 53885 w 235589"/>
              <a:gd name="connsiteY50" fmla="*/ 68296 h 178258"/>
              <a:gd name="connsiteX51" fmla="*/ 67043 w 235589"/>
              <a:gd name="connsiteY51" fmla="*/ 70489 h 178258"/>
              <a:gd name="connsiteX52" fmla="*/ 74562 w 235589"/>
              <a:gd name="connsiteY52" fmla="*/ 69549 h 178258"/>
              <a:gd name="connsiteX53" fmla="*/ 80201 w 235589"/>
              <a:gd name="connsiteY53" fmla="*/ 67043 h 178258"/>
              <a:gd name="connsiteX54" fmla="*/ 88659 w 235589"/>
              <a:gd name="connsiteY54" fmla="*/ 61090 h 178258"/>
              <a:gd name="connsiteX55" fmla="*/ 92419 w 235589"/>
              <a:gd name="connsiteY55" fmla="*/ 56078 h 178258"/>
              <a:gd name="connsiteX56" fmla="*/ 94612 w 235589"/>
              <a:gd name="connsiteY56" fmla="*/ 49186 h 178258"/>
              <a:gd name="connsiteX57" fmla="*/ 94925 w 235589"/>
              <a:gd name="connsiteY57" fmla="*/ 41980 h 178258"/>
              <a:gd name="connsiteX58" fmla="*/ 94612 w 235589"/>
              <a:gd name="connsiteY58" fmla="*/ 37908 h 178258"/>
              <a:gd name="connsiteX59" fmla="*/ 93045 w 235589"/>
              <a:gd name="connsiteY59" fmla="*/ 34461 h 178258"/>
              <a:gd name="connsiteX60" fmla="*/ 88346 w 235589"/>
              <a:gd name="connsiteY60" fmla="*/ 30389 h 178258"/>
              <a:gd name="connsiteX61" fmla="*/ 81767 w 235589"/>
              <a:gd name="connsiteY61" fmla="*/ 27569 h 178258"/>
              <a:gd name="connsiteX62" fmla="*/ 80514 w 235589"/>
              <a:gd name="connsiteY62" fmla="*/ 26003 h 178258"/>
              <a:gd name="connsiteX63" fmla="*/ 78008 w 235589"/>
              <a:gd name="connsiteY63" fmla="*/ 14725 h 178258"/>
              <a:gd name="connsiteX64" fmla="*/ 66729 w 235589"/>
              <a:gd name="connsiteY64" fmla="*/ 0 h 178258"/>
              <a:gd name="connsiteX65" fmla="*/ 87406 w 235589"/>
              <a:gd name="connsiteY65" fmla="*/ 4699 h 178258"/>
              <a:gd name="connsiteX66" fmla="*/ 111529 w 235589"/>
              <a:gd name="connsiteY66" fmla="*/ 5639 h 17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35589" h="178258">
                <a:moveTo>
                  <a:pt x="111529" y="5639"/>
                </a:moveTo>
                <a:lnTo>
                  <a:pt x="124374" y="7519"/>
                </a:lnTo>
                <a:lnTo>
                  <a:pt x="161968" y="17544"/>
                </a:lnTo>
                <a:lnTo>
                  <a:pt x="173559" y="22557"/>
                </a:lnTo>
                <a:lnTo>
                  <a:pt x="181078" y="27256"/>
                </a:lnTo>
                <a:lnTo>
                  <a:pt x="178885" y="29136"/>
                </a:lnTo>
                <a:lnTo>
                  <a:pt x="180765" y="31328"/>
                </a:lnTo>
                <a:lnTo>
                  <a:pt x="188283" y="35088"/>
                </a:lnTo>
                <a:lnTo>
                  <a:pt x="197995" y="45740"/>
                </a:lnTo>
                <a:lnTo>
                  <a:pt x="201441" y="52005"/>
                </a:lnTo>
                <a:lnTo>
                  <a:pt x="204261" y="66416"/>
                </a:lnTo>
                <a:lnTo>
                  <a:pt x="208334" y="72682"/>
                </a:lnTo>
                <a:lnTo>
                  <a:pt x="213033" y="78321"/>
                </a:lnTo>
                <a:lnTo>
                  <a:pt x="222118" y="86780"/>
                </a:lnTo>
                <a:lnTo>
                  <a:pt x="235589" y="96805"/>
                </a:lnTo>
                <a:lnTo>
                  <a:pt x="230890" y="98371"/>
                </a:lnTo>
                <a:lnTo>
                  <a:pt x="222118" y="102131"/>
                </a:lnTo>
                <a:lnTo>
                  <a:pt x="218045" y="106203"/>
                </a:lnTo>
                <a:lnTo>
                  <a:pt x="214599" y="112156"/>
                </a:lnTo>
                <a:lnTo>
                  <a:pt x="212720" y="116855"/>
                </a:lnTo>
                <a:lnTo>
                  <a:pt x="210527" y="120928"/>
                </a:lnTo>
                <a:lnTo>
                  <a:pt x="206141" y="124061"/>
                </a:lnTo>
                <a:lnTo>
                  <a:pt x="190790" y="130013"/>
                </a:lnTo>
                <a:lnTo>
                  <a:pt x="187657" y="132832"/>
                </a:lnTo>
                <a:lnTo>
                  <a:pt x="186717" y="135965"/>
                </a:lnTo>
                <a:lnTo>
                  <a:pt x="187657" y="141605"/>
                </a:lnTo>
                <a:lnTo>
                  <a:pt x="189537" y="147557"/>
                </a:lnTo>
                <a:lnTo>
                  <a:pt x="189223" y="151629"/>
                </a:lnTo>
                <a:lnTo>
                  <a:pt x="184524" y="155075"/>
                </a:lnTo>
                <a:lnTo>
                  <a:pt x="171993" y="156329"/>
                </a:lnTo>
                <a:lnTo>
                  <a:pt x="157269" y="162281"/>
                </a:lnTo>
                <a:lnTo>
                  <a:pt x="129386" y="178259"/>
                </a:lnTo>
                <a:lnTo>
                  <a:pt x="118108" y="164474"/>
                </a:lnTo>
                <a:lnTo>
                  <a:pt x="102130" y="149437"/>
                </a:lnTo>
                <a:lnTo>
                  <a:pt x="89912" y="140351"/>
                </a:lnTo>
                <a:lnTo>
                  <a:pt x="75188" y="136592"/>
                </a:lnTo>
                <a:lnTo>
                  <a:pt x="62030" y="128133"/>
                </a:lnTo>
                <a:lnTo>
                  <a:pt x="50439" y="114349"/>
                </a:lnTo>
                <a:lnTo>
                  <a:pt x="36967" y="102444"/>
                </a:lnTo>
                <a:lnTo>
                  <a:pt x="7205" y="83334"/>
                </a:lnTo>
                <a:lnTo>
                  <a:pt x="0" y="77068"/>
                </a:lnTo>
                <a:lnTo>
                  <a:pt x="6892" y="68296"/>
                </a:lnTo>
                <a:lnTo>
                  <a:pt x="6266" y="62344"/>
                </a:lnTo>
                <a:lnTo>
                  <a:pt x="5013" y="58271"/>
                </a:lnTo>
                <a:lnTo>
                  <a:pt x="6579" y="54825"/>
                </a:lnTo>
                <a:lnTo>
                  <a:pt x="10338" y="51692"/>
                </a:lnTo>
                <a:lnTo>
                  <a:pt x="15038" y="50125"/>
                </a:lnTo>
                <a:lnTo>
                  <a:pt x="19110" y="51065"/>
                </a:lnTo>
                <a:lnTo>
                  <a:pt x="32268" y="59838"/>
                </a:lnTo>
                <a:lnTo>
                  <a:pt x="42607" y="64850"/>
                </a:lnTo>
                <a:lnTo>
                  <a:pt x="53885" y="68296"/>
                </a:lnTo>
                <a:lnTo>
                  <a:pt x="67043" y="70489"/>
                </a:lnTo>
                <a:lnTo>
                  <a:pt x="74562" y="69549"/>
                </a:lnTo>
                <a:lnTo>
                  <a:pt x="80201" y="67043"/>
                </a:lnTo>
                <a:lnTo>
                  <a:pt x="88659" y="61090"/>
                </a:lnTo>
                <a:lnTo>
                  <a:pt x="92419" y="56078"/>
                </a:lnTo>
                <a:lnTo>
                  <a:pt x="94612" y="49186"/>
                </a:lnTo>
                <a:lnTo>
                  <a:pt x="94925" y="41980"/>
                </a:lnTo>
                <a:lnTo>
                  <a:pt x="94612" y="37908"/>
                </a:lnTo>
                <a:lnTo>
                  <a:pt x="93045" y="34461"/>
                </a:lnTo>
                <a:lnTo>
                  <a:pt x="88346" y="30389"/>
                </a:lnTo>
                <a:lnTo>
                  <a:pt x="81767" y="27569"/>
                </a:lnTo>
                <a:lnTo>
                  <a:pt x="80514" y="26003"/>
                </a:lnTo>
                <a:lnTo>
                  <a:pt x="78008" y="14725"/>
                </a:lnTo>
                <a:lnTo>
                  <a:pt x="66729" y="0"/>
                </a:lnTo>
                <a:lnTo>
                  <a:pt x="87406" y="4699"/>
                </a:lnTo>
                <a:lnTo>
                  <a:pt x="111529" y="5639"/>
                </a:lnTo>
                <a:close/>
              </a:path>
            </a:pathLst>
          </a:custGeom>
          <a:solidFill>
            <a:srgbClr val="D19827"/>
          </a:solidFill>
          <a:ln w="12700" cap="rnd">
            <a:solidFill>
              <a:schemeClr val="bg1"/>
            </a:solidFill>
            <a:prstDash val="solid"/>
            <a:round/>
          </a:ln>
        </p:spPr>
        <p:txBody>
          <a:bodyPr rtlCol="0" anchor="ctr"/>
          <a:lstStyle/>
          <a:p>
            <a:endParaRPr lang="vi-VN"/>
          </a:p>
        </p:txBody>
      </p:sp>
      <p:sp>
        <p:nvSpPr>
          <p:cNvPr id="68" name="Freeform: Shape 67">
            <a:extLst>
              <a:ext uri="{FF2B5EF4-FFF2-40B4-BE49-F238E27FC236}">
                <a16:creationId xmlns:a16="http://schemas.microsoft.com/office/drawing/2014/main" id="{A3B29B0E-9AB9-B1B7-497F-D80C950FB540}"/>
              </a:ext>
            </a:extLst>
          </p:cNvPr>
          <p:cNvSpPr/>
          <p:nvPr/>
        </p:nvSpPr>
        <p:spPr>
          <a:xfrm>
            <a:off x="1787849" y="348560"/>
            <a:ext cx="638785" cy="333647"/>
          </a:xfrm>
          <a:custGeom>
            <a:avLst/>
            <a:gdLst>
              <a:gd name="connsiteX0" fmla="*/ 526003 w 638785"/>
              <a:gd name="connsiteY0" fmla="*/ 320803 h 333647"/>
              <a:gd name="connsiteX1" fmla="*/ 524437 w 638785"/>
              <a:gd name="connsiteY1" fmla="*/ 322056 h 333647"/>
              <a:gd name="connsiteX2" fmla="*/ 510339 w 638785"/>
              <a:gd name="connsiteY2" fmla="*/ 329575 h 333647"/>
              <a:gd name="connsiteX3" fmla="*/ 501567 w 638785"/>
              <a:gd name="connsiteY3" fmla="*/ 332081 h 333647"/>
              <a:gd name="connsiteX4" fmla="*/ 492169 w 638785"/>
              <a:gd name="connsiteY4" fmla="*/ 333334 h 333647"/>
              <a:gd name="connsiteX5" fmla="*/ 480577 w 638785"/>
              <a:gd name="connsiteY5" fmla="*/ 333647 h 333647"/>
              <a:gd name="connsiteX6" fmla="*/ 468673 w 638785"/>
              <a:gd name="connsiteY6" fmla="*/ 332394 h 333647"/>
              <a:gd name="connsiteX7" fmla="*/ 456455 w 638785"/>
              <a:gd name="connsiteY7" fmla="*/ 327695 h 333647"/>
              <a:gd name="connsiteX8" fmla="*/ 421053 w 638785"/>
              <a:gd name="connsiteY8" fmla="*/ 303572 h 333647"/>
              <a:gd name="connsiteX9" fmla="*/ 415101 w 638785"/>
              <a:gd name="connsiteY9" fmla="*/ 301379 h 333647"/>
              <a:gd name="connsiteX10" fmla="*/ 409149 w 638785"/>
              <a:gd name="connsiteY10" fmla="*/ 301066 h 333647"/>
              <a:gd name="connsiteX11" fmla="*/ 401630 w 638785"/>
              <a:gd name="connsiteY11" fmla="*/ 303259 h 333647"/>
              <a:gd name="connsiteX12" fmla="*/ 395364 w 638785"/>
              <a:gd name="connsiteY12" fmla="*/ 306392 h 333647"/>
              <a:gd name="connsiteX13" fmla="*/ 381266 w 638785"/>
              <a:gd name="connsiteY13" fmla="*/ 319236 h 333647"/>
              <a:gd name="connsiteX14" fmla="*/ 368108 w 638785"/>
              <a:gd name="connsiteY14" fmla="*/ 318296 h 333647"/>
              <a:gd name="connsiteX15" fmla="*/ 361843 w 638785"/>
              <a:gd name="connsiteY15" fmla="*/ 313284 h 333647"/>
              <a:gd name="connsiteX16" fmla="*/ 357770 w 638785"/>
              <a:gd name="connsiteY16" fmla="*/ 307645 h 333647"/>
              <a:gd name="connsiteX17" fmla="*/ 356830 w 638785"/>
              <a:gd name="connsiteY17" fmla="*/ 301379 h 333647"/>
              <a:gd name="connsiteX18" fmla="*/ 357144 w 638785"/>
              <a:gd name="connsiteY18" fmla="*/ 290101 h 333647"/>
              <a:gd name="connsiteX19" fmla="*/ 355577 w 638785"/>
              <a:gd name="connsiteY19" fmla="*/ 285402 h 333647"/>
              <a:gd name="connsiteX20" fmla="*/ 348372 w 638785"/>
              <a:gd name="connsiteY20" fmla="*/ 278823 h 333647"/>
              <a:gd name="connsiteX21" fmla="*/ 345552 w 638785"/>
              <a:gd name="connsiteY21" fmla="*/ 275376 h 333647"/>
              <a:gd name="connsiteX22" fmla="*/ 344925 w 638785"/>
              <a:gd name="connsiteY22" fmla="*/ 271304 h 333647"/>
              <a:gd name="connsiteX23" fmla="*/ 345239 w 638785"/>
              <a:gd name="connsiteY23" fmla="*/ 262219 h 333647"/>
              <a:gd name="connsiteX24" fmla="*/ 341166 w 638785"/>
              <a:gd name="connsiteY24" fmla="*/ 258459 h 333647"/>
              <a:gd name="connsiteX25" fmla="*/ 334274 w 638785"/>
              <a:gd name="connsiteY25" fmla="*/ 256893 h 333647"/>
              <a:gd name="connsiteX26" fmla="*/ 319863 w 638785"/>
              <a:gd name="connsiteY26" fmla="*/ 257833 h 333647"/>
              <a:gd name="connsiteX27" fmla="*/ 297933 w 638785"/>
              <a:gd name="connsiteY27" fmla="*/ 264725 h 333647"/>
              <a:gd name="connsiteX28" fmla="*/ 292607 w 638785"/>
              <a:gd name="connsiteY28" fmla="*/ 267544 h 333647"/>
              <a:gd name="connsiteX29" fmla="*/ 284775 w 638785"/>
              <a:gd name="connsiteY29" fmla="*/ 272870 h 333647"/>
              <a:gd name="connsiteX30" fmla="*/ 274123 w 638785"/>
              <a:gd name="connsiteY30" fmla="*/ 276943 h 333647"/>
              <a:gd name="connsiteX31" fmla="*/ 267544 w 638785"/>
              <a:gd name="connsiteY31" fmla="*/ 280702 h 333647"/>
              <a:gd name="connsiteX32" fmla="*/ 260965 w 638785"/>
              <a:gd name="connsiteY32" fmla="*/ 285402 h 333647"/>
              <a:gd name="connsiteX33" fmla="*/ 254700 w 638785"/>
              <a:gd name="connsiteY33" fmla="*/ 287908 h 333647"/>
              <a:gd name="connsiteX34" fmla="*/ 248434 w 638785"/>
              <a:gd name="connsiteY34" fmla="*/ 289161 h 333647"/>
              <a:gd name="connsiteX35" fmla="*/ 240289 w 638785"/>
              <a:gd name="connsiteY35" fmla="*/ 287908 h 333647"/>
              <a:gd name="connsiteX36" fmla="*/ 232770 w 638785"/>
              <a:gd name="connsiteY36" fmla="*/ 284775 h 333647"/>
              <a:gd name="connsiteX37" fmla="*/ 220865 w 638785"/>
              <a:gd name="connsiteY37" fmla="*/ 273810 h 333647"/>
              <a:gd name="connsiteX38" fmla="*/ 215853 w 638785"/>
              <a:gd name="connsiteY38" fmla="*/ 264412 h 333647"/>
              <a:gd name="connsiteX39" fmla="*/ 213346 w 638785"/>
              <a:gd name="connsiteY39" fmla="*/ 255013 h 333647"/>
              <a:gd name="connsiteX40" fmla="*/ 211780 w 638785"/>
              <a:gd name="connsiteY40" fmla="*/ 247181 h 333647"/>
              <a:gd name="connsiteX41" fmla="*/ 209274 w 638785"/>
              <a:gd name="connsiteY41" fmla="*/ 239975 h 333647"/>
              <a:gd name="connsiteX42" fmla="*/ 202068 w 638785"/>
              <a:gd name="connsiteY42" fmla="*/ 227757 h 333647"/>
              <a:gd name="connsiteX43" fmla="*/ 199562 w 638785"/>
              <a:gd name="connsiteY43" fmla="*/ 222118 h 333647"/>
              <a:gd name="connsiteX44" fmla="*/ 197995 w 638785"/>
              <a:gd name="connsiteY44" fmla="*/ 216166 h 333647"/>
              <a:gd name="connsiteX45" fmla="*/ 197682 w 638785"/>
              <a:gd name="connsiteY45" fmla="*/ 209900 h 333647"/>
              <a:gd name="connsiteX46" fmla="*/ 198935 w 638785"/>
              <a:gd name="connsiteY46" fmla="*/ 203634 h 333647"/>
              <a:gd name="connsiteX47" fmla="*/ 203321 w 638785"/>
              <a:gd name="connsiteY47" fmla="*/ 191103 h 333647"/>
              <a:gd name="connsiteX48" fmla="*/ 204888 w 638785"/>
              <a:gd name="connsiteY48" fmla="*/ 185777 h 333647"/>
              <a:gd name="connsiteX49" fmla="*/ 204574 w 638785"/>
              <a:gd name="connsiteY49" fmla="*/ 181078 h 333647"/>
              <a:gd name="connsiteX50" fmla="*/ 203321 w 638785"/>
              <a:gd name="connsiteY50" fmla="*/ 177945 h 333647"/>
              <a:gd name="connsiteX51" fmla="*/ 200502 w 638785"/>
              <a:gd name="connsiteY51" fmla="*/ 176066 h 333647"/>
              <a:gd name="connsiteX52" fmla="*/ 187657 w 638785"/>
              <a:gd name="connsiteY52" fmla="*/ 172933 h 333647"/>
              <a:gd name="connsiteX53" fmla="*/ 182331 w 638785"/>
              <a:gd name="connsiteY53" fmla="*/ 172933 h 333647"/>
              <a:gd name="connsiteX54" fmla="*/ 175752 w 638785"/>
              <a:gd name="connsiteY54" fmla="*/ 175126 h 333647"/>
              <a:gd name="connsiteX55" fmla="*/ 168860 w 638785"/>
              <a:gd name="connsiteY55" fmla="*/ 178885 h 333647"/>
              <a:gd name="connsiteX56" fmla="*/ 149750 w 638785"/>
              <a:gd name="connsiteY56" fmla="*/ 194236 h 333647"/>
              <a:gd name="connsiteX57" fmla="*/ 134712 w 638785"/>
              <a:gd name="connsiteY57" fmla="*/ 215226 h 333647"/>
              <a:gd name="connsiteX58" fmla="*/ 115602 w 638785"/>
              <a:gd name="connsiteY58" fmla="*/ 233710 h 333647"/>
              <a:gd name="connsiteX59" fmla="*/ 95238 w 638785"/>
              <a:gd name="connsiteY59" fmla="*/ 201128 h 333647"/>
              <a:gd name="connsiteX60" fmla="*/ 82394 w 638785"/>
              <a:gd name="connsiteY60" fmla="*/ 170113 h 333647"/>
              <a:gd name="connsiteX61" fmla="*/ 75815 w 638785"/>
              <a:gd name="connsiteY61" fmla="*/ 160401 h 333647"/>
              <a:gd name="connsiteX62" fmla="*/ 66416 w 638785"/>
              <a:gd name="connsiteY62" fmla="*/ 149750 h 333647"/>
              <a:gd name="connsiteX63" fmla="*/ 2820 w 638785"/>
              <a:gd name="connsiteY63" fmla="*/ 112782 h 333647"/>
              <a:gd name="connsiteX64" fmla="*/ 0 w 638785"/>
              <a:gd name="connsiteY64" fmla="*/ 107770 h 333647"/>
              <a:gd name="connsiteX65" fmla="*/ 2506 w 638785"/>
              <a:gd name="connsiteY65" fmla="*/ 102757 h 333647"/>
              <a:gd name="connsiteX66" fmla="*/ 26942 w 638785"/>
              <a:gd name="connsiteY66" fmla="*/ 85526 h 333647"/>
              <a:gd name="connsiteX67" fmla="*/ 34461 w 638785"/>
              <a:gd name="connsiteY67" fmla="*/ 77068 h 333647"/>
              <a:gd name="connsiteX68" fmla="*/ 41353 w 638785"/>
              <a:gd name="connsiteY68" fmla="*/ 68609 h 333647"/>
              <a:gd name="connsiteX69" fmla="*/ 50125 w 638785"/>
              <a:gd name="connsiteY69" fmla="*/ 54198 h 333647"/>
              <a:gd name="connsiteX70" fmla="*/ 54198 w 638785"/>
              <a:gd name="connsiteY70" fmla="*/ 49186 h 333647"/>
              <a:gd name="connsiteX71" fmla="*/ 58271 w 638785"/>
              <a:gd name="connsiteY71" fmla="*/ 45426 h 333647"/>
              <a:gd name="connsiteX72" fmla="*/ 62657 w 638785"/>
              <a:gd name="connsiteY72" fmla="*/ 43233 h 333647"/>
              <a:gd name="connsiteX73" fmla="*/ 67356 w 638785"/>
              <a:gd name="connsiteY73" fmla="*/ 43233 h 333647"/>
              <a:gd name="connsiteX74" fmla="*/ 77381 w 638785"/>
              <a:gd name="connsiteY74" fmla="*/ 45113 h 333647"/>
              <a:gd name="connsiteX75" fmla="*/ 81767 w 638785"/>
              <a:gd name="connsiteY75" fmla="*/ 41980 h 333647"/>
              <a:gd name="connsiteX76" fmla="*/ 85840 w 638785"/>
              <a:gd name="connsiteY76" fmla="*/ 34461 h 333647"/>
              <a:gd name="connsiteX77" fmla="*/ 91166 w 638785"/>
              <a:gd name="connsiteY77" fmla="*/ 5639 h 333647"/>
              <a:gd name="connsiteX78" fmla="*/ 92419 w 638785"/>
              <a:gd name="connsiteY78" fmla="*/ 3446 h 333647"/>
              <a:gd name="connsiteX79" fmla="*/ 95865 w 638785"/>
              <a:gd name="connsiteY79" fmla="*/ 1253 h 333647"/>
              <a:gd name="connsiteX80" fmla="*/ 101817 w 638785"/>
              <a:gd name="connsiteY80" fmla="*/ 0 h 333647"/>
              <a:gd name="connsiteX81" fmla="*/ 101817 w 638785"/>
              <a:gd name="connsiteY81" fmla="*/ 2193 h 333647"/>
              <a:gd name="connsiteX82" fmla="*/ 103697 w 638785"/>
              <a:gd name="connsiteY82" fmla="*/ 10965 h 333647"/>
              <a:gd name="connsiteX83" fmla="*/ 108709 w 638785"/>
              <a:gd name="connsiteY83" fmla="*/ 18170 h 333647"/>
              <a:gd name="connsiteX84" fmla="*/ 114662 w 638785"/>
              <a:gd name="connsiteY84" fmla="*/ 20677 h 333647"/>
              <a:gd name="connsiteX85" fmla="*/ 145050 w 638785"/>
              <a:gd name="connsiteY85" fmla="*/ 21930 h 333647"/>
              <a:gd name="connsiteX86" fmla="*/ 156955 w 638785"/>
              <a:gd name="connsiteY86" fmla="*/ 25689 h 333647"/>
              <a:gd name="connsiteX87" fmla="*/ 167607 w 638785"/>
              <a:gd name="connsiteY87" fmla="*/ 25376 h 333647"/>
              <a:gd name="connsiteX88" fmla="*/ 171993 w 638785"/>
              <a:gd name="connsiteY88" fmla="*/ 28196 h 333647"/>
              <a:gd name="connsiteX89" fmla="*/ 180138 w 638785"/>
              <a:gd name="connsiteY89" fmla="*/ 36654 h 333647"/>
              <a:gd name="connsiteX90" fmla="*/ 185151 w 638785"/>
              <a:gd name="connsiteY90" fmla="*/ 39160 h 333647"/>
              <a:gd name="connsiteX91" fmla="*/ 190163 w 638785"/>
              <a:gd name="connsiteY91" fmla="*/ 40727 h 333647"/>
              <a:gd name="connsiteX92" fmla="*/ 195176 w 638785"/>
              <a:gd name="connsiteY92" fmla="*/ 43233 h 333647"/>
              <a:gd name="connsiteX93" fmla="*/ 199875 w 638785"/>
              <a:gd name="connsiteY93" fmla="*/ 47932 h 333647"/>
              <a:gd name="connsiteX94" fmla="*/ 205514 w 638785"/>
              <a:gd name="connsiteY94" fmla="*/ 56704 h 333647"/>
              <a:gd name="connsiteX95" fmla="*/ 229324 w 638785"/>
              <a:gd name="connsiteY95" fmla="*/ 83960 h 333647"/>
              <a:gd name="connsiteX96" fmla="*/ 237156 w 638785"/>
              <a:gd name="connsiteY96" fmla="*/ 89599 h 333647"/>
              <a:gd name="connsiteX97" fmla="*/ 240915 w 638785"/>
              <a:gd name="connsiteY97" fmla="*/ 88346 h 333647"/>
              <a:gd name="connsiteX98" fmla="*/ 244048 w 638785"/>
              <a:gd name="connsiteY98" fmla="*/ 81141 h 333647"/>
              <a:gd name="connsiteX99" fmla="*/ 246554 w 638785"/>
              <a:gd name="connsiteY99" fmla="*/ 78948 h 333647"/>
              <a:gd name="connsiteX100" fmla="*/ 251254 w 638785"/>
              <a:gd name="connsiteY100" fmla="*/ 78008 h 333647"/>
              <a:gd name="connsiteX101" fmla="*/ 258459 w 638785"/>
              <a:gd name="connsiteY101" fmla="*/ 80201 h 333647"/>
              <a:gd name="connsiteX102" fmla="*/ 262532 w 638785"/>
              <a:gd name="connsiteY102" fmla="*/ 80514 h 333647"/>
              <a:gd name="connsiteX103" fmla="*/ 276003 w 638785"/>
              <a:gd name="connsiteY103" fmla="*/ 78948 h 333647"/>
              <a:gd name="connsiteX104" fmla="*/ 282895 w 638785"/>
              <a:gd name="connsiteY104" fmla="*/ 77068 h 333647"/>
              <a:gd name="connsiteX105" fmla="*/ 288221 w 638785"/>
              <a:gd name="connsiteY105" fmla="*/ 73622 h 333647"/>
              <a:gd name="connsiteX106" fmla="*/ 295113 w 638785"/>
              <a:gd name="connsiteY106" fmla="*/ 59211 h 333647"/>
              <a:gd name="connsiteX107" fmla="*/ 298873 w 638785"/>
              <a:gd name="connsiteY107" fmla="*/ 57018 h 333647"/>
              <a:gd name="connsiteX108" fmla="*/ 332394 w 638785"/>
              <a:gd name="connsiteY108" fmla="*/ 54511 h 333647"/>
              <a:gd name="connsiteX109" fmla="*/ 355577 w 638785"/>
              <a:gd name="connsiteY109" fmla="*/ 57331 h 333647"/>
              <a:gd name="connsiteX110" fmla="*/ 371555 w 638785"/>
              <a:gd name="connsiteY110" fmla="*/ 61404 h 333647"/>
              <a:gd name="connsiteX111" fmla="*/ 385339 w 638785"/>
              <a:gd name="connsiteY111" fmla="*/ 70176 h 333647"/>
              <a:gd name="connsiteX112" fmla="*/ 394111 w 638785"/>
              <a:gd name="connsiteY112" fmla="*/ 86153 h 333647"/>
              <a:gd name="connsiteX113" fmla="*/ 395991 w 638785"/>
              <a:gd name="connsiteY113" fmla="*/ 103070 h 333647"/>
              <a:gd name="connsiteX114" fmla="*/ 398810 w 638785"/>
              <a:gd name="connsiteY114" fmla="*/ 108709 h 333647"/>
              <a:gd name="connsiteX115" fmla="*/ 407896 w 638785"/>
              <a:gd name="connsiteY115" fmla="*/ 112782 h 333647"/>
              <a:gd name="connsiteX116" fmla="*/ 416981 w 638785"/>
              <a:gd name="connsiteY116" fmla="*/ 114349 h 333647"/>
              <a:gd name="connsiteX117" fmla="*/ 425439 w 638785"/>
              <a:gd name="connsiteY117" fmla="*/ 114349 h 333647"/>
              <a:gd name="connsiteX118" fmla="*/ 433585 w 638785"/>
              <a:gd name="connsiteY118" fmla="*/ 113095 h 333647"/>
              <a:gd name="connsiteX119" fmla="*/ 494049 w 638785"/>
              <a:gd name="connsiteY119" fmla="*/ 97118 h 333647"/>
              <a:gd name="connsiteX120" fmla="*/ 500627 w 638785"/>
              <a:gd name="connsiteY120" fmla="*/ 93359 h 333647"/>
              <a:gd name="connsiteX121" fmla="*/ 502507 w 638785"/>
              <a:gd name="connsiteY121" fmla="*/ 82707 h 333647"/>
              <a:gd name="connsiteX122" fmla="*/ 506580 w 638785"/>
              <a:gd name="connsiteY122" fmla="*/ 80201 h 333647"/>
              <a:gd name="connsiteX123" fmla="*/ 512532 w 638785"/>
              <a:gd name="connsiteY123" fmla="*/ 81767 h 333647"/>
              <a:gd name="connsiteX124" fmla="*/ 519111 w 638785"/>
              <a:gd name="connsiteY124" fmla="*/ 84900 h 333647"/>
              <a:gd name="connsiteX125" fmla="*/ 540415 w 638785"/>
              <a:gd name="connsiteY125" fmla="*/ 90226 h 333647"/>
              <a:gd name="connsiteX126" fmla="*/ 546680 w 638785"/>
              <a:gd name="connsiteY126" fmla="*/ 93985 h 333647"/>
              <a:gd name="connsiteX127" fmla="*/ 551066 w 638785"/>
              <a:gd name="connsiteY127" fmla="*/ 100564 h 333647"/>
              <a:gd name="connsiteX128" fmla="*/ 554199 w 638785"/>
              <a:gd name="connsiteY128" fmla="*/ 108083 h 333647"/>
              <a:gd name="connsiteX129" fmla="*/ 558898 w 638785"/>
              <a:gd name="connsiteY129" fmla="*/ 113722 h 333647"/>
              <a:gd name="connsiteX130" fmla="*/ 568297 w 638785"/>
              <a:gd name="connsiteY130" fmla="*/ 115288 h 333647"/>
              <a:gd name="connsiteX131" fmla="*/ 571430 w 638785"/>
              <a:gd name="connsiteY131" fmla="*/ 113409 h 333647"/>
              <a:gd name="connsiteX132" fmla="*/ 574876 w 638785"/>
              <a:gd name="connsiteY132" fmla="*/ 107143 h 333647"/>
              <a:gd name="connsiteX133" fmla="*/ 578635 w 638785"/>
              <a:gd name="connsiteY133" fmla="*/ 105890 h 333647"/>
              <a:gd name="connsiteX134" fmla="*/ 583021 w 638785"/>
              <a:gd name="connsiteY134" fmla="*/ 106830 h 333647"/>
              <a:gd name="connsiteX135" fmla="*/ 586154 w 638785"/>
              <a:gd name="connsiteY135" fmla="*/ 109649 h 333647"/>
              <a:gd name="connsiteX136" fmla="*/ 590540 w 638785"/>
              <a:gd name="connsiteY136" fmla="*/ 115915 h 333647"/>
              <a:gd name="connsiteX137" fmla="*/ 603385 w 638785"/>
              <a:gd name="connsiteY137" fmla="*/ 125940 h 333647"/>
              <a:gd name="connsiteX138" fmla="*/ 610277 w 638785"/>
              <a:gd name="connsiteY138" fmla="*/ 137845 h 333647"/>
              <a:gd name="connsiteX139" fmla="*/ 609964 w 638785"/>
              <a:gd name="connsiteY139" fmla="*/ 139098 h 333647"/>
              <a:gd name="connsiteX140" fmla="*/ 616229 w 638785"/>
              <a:gd name="connsiteY140" fmla="*/ 139411 h 333647"/>
              <a:gd name="connsiteX141" fmla="*/ 625941 w 638785"/>
              <a:gd name="connsiteY141" fmla="*/ 138471 h 333647"/>
              <a:gd name="connsiteX142" fmla="*/ 635026 w 638785"/>
              <a:gd name="connsiteY142" fmla="*/ 139411 h 333647"/>
              <a:gd name="connsiteX143" fmla="*/ 638786 w 638785"/>
              <a:gd name="connsiteY143" fmla="*/ 145364 h 333647"/>
              <a:gd name="connsiteX144" fmla="*/ 635966 w 638785"/>
              <a:gd name="connsiteY144" fmla="*/ 151003 h 333647"/>
              <a:gd name="connsiteX145" fmla="*/ 621868 w 638785"/>
              <a:gd name="connsiteY145" fmla="*/ 159148 h 333647"/>
              <a:gd name="connsiteX146" fmla="*/ 616856 w 638785"/>
              <a:gd name="connsiteY146" fmla="*/ 163847 h 333647"/>
              <a:gd name="connsiteX147" fmla="*/ 613723 w 638785"/>
              <a:gd name="connsiteY147" fmla="*/ 171680 h 333647"/>
              <a:gd name="connsiteX148" fmla="*/ 612156 w 638785"/>
              <a:gd name="connsiteY148" fmla="*/ 186404 h 333647"/>
              <a:gd name="connsiteX149" fmla="*/ 608397 w 638785"/>
              <a:gd name="connsiteY149" fmla="*/ 194549 h 333647"/>
              <a:gd name="connsiteX150" fmla="*/ 598999 w 638785"/>
              <a:gd name="connsiteY150" fmla="*/ 208960 h 333647"/>
              <a:gd name="connsiteX151" fmla="*/ 595866 w 638785"/>
              <a:gd name="connsiteY151" fmla="*/ 216166 h 333647"/>
              <a:gd name="connsiteX152" fmla="*/ 588660 w 638785"/>
              <a:gd name="connsiteY152" fmla="*/ 239662 h 333647"/>
              <a:gd name="connsiteX153" fmla="*/ 583335 w 638785"/>
              <a:gd name="connsiteY153" fmla="*/ 244361 h 333647"/>
              <a:gd name="connsiteX154" fmla="*/ 574249 w 638785"/>
              <a:gd name="connsiteY154" fmla="*/ 244675 h 333647"/>
              <a:gd name="connsiteX155" fmla="*/ 567357 w 638785"/>
              <a:gd name="connsiteY155" fmla="*/ 239349 h 333647"/>
              <a:gd name="connsiteX156" fmla="*/ 562658 w 638785"/>
              <a:gd name="connsiteY156" fmla="*/ 231517 h 333647"/>
              <a:gd name="connsiteX157" fmla="*/ 557645 w 638785"/>
              <a:gd name="connsiteY157" fmla="*/ 225564 h 333647"/>
              <a:gd name="connsiteX158" fmla="*/ 549186 w 638785"/>
              <a:gd name="connsiteY158" fmla="*/ 226504 h 333647"/>
              <a:gd name="connsiteX159" fmla="*/ 544800 w 638785"/>
              <a:gd name="connsiteY159" fmla="*/ 232457 h 333647"/>
              <a:gd name="connsiteX160" fmla="*/ 541041 w 638785"/>
              <a:gd name="connsiteY160" fmla="*/ 241855 h 333647"/>
              <a:gd name="connsiteX161" fmla="*/ 531329 w 638785"/>
              <a:gd name="connsiteY161" fmla="*/ 288848 h 333647"/>
              <a:gd name="connsiteX162" fmla="*/ 529450 w 638785"/>
              <a:gd name="connsiteY162" fmla="*/ 292607 h 333647"/>
              <a:gd name="connsiteX163" fmla="*/ 524750 w 638785"/>
              <a:gd name="connsiteY163" fmla="*/ 299499 h 333647"/>
              <a:gd name="connsiteX164" fmla="*/ 523497 w 638785"/>
              <a:gd name="connsiteY164" fmla="*/ 304825 h 333647"/>
              <a:gd name="connsiteX165" fmla="*/ 523497 w 638785"/>
              <a:gd name="connsiteY165" fmla="*/ 309524 h 333647"/>
              <a:gd name="connsiteX166" fmla="*/ 526003 w 638785"/>
              <a:gd name="connsiteY166" fmla="*/ 320803 h 33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638785" h="333647">
                <a:moveTo>
                  <a:pt x="526003" y="320803"/>
                </a:moveTo>
                <a:lnTo>
                  <a:pt x="524437" y="322056"/>
                </a:lnTo>
                <a:lnTo>
                  <a:pt x="510339" y="329575"/>
                </a:lnTo>
                <a:lnTo>
                  <a:pt x="501567" y="332081"/>
                </a:lnTo>
                <a:lnTo>
                  <a:pt x="492169" y="333334"/>
                </a:lnTo>
                <a:lnTo>
                  <a:pt x="480577" y="333647"/>
                </a:lnTo>
                <a:lnTo>
                  <a:pt x="468673" y="332394"/>
                </a:lnTo>
                <a:lnTo>
                  <a:pt x="456455" y="327695"/>
                </a:lnTo>
                <a:lnTo>
                  <a:pt x="421053" y="303572"/>
                </a:lnTo>
                <a:lnTo>
                  <a:pt x="415101" y="301379"/>
                </a:lnTo>
                <a:lnTo>
                  <a:pt x="409149" y="301066"/>
                </a:lnTo>
                <a:lnTo>
                  <a:pt x="401630" y="303259"/>
                </a:lnTo>
                <a:lnTo>
                  <a:pt x="395364" y="306392"/>
                </a:lnTo>
                <a:lnTo>
                  <a:pt x="381266" y="319236"/>
                </a:lnTo>
                <a:lnTo>
                  <a:pt x="368108" y="318296"/>
                </a:lnTo>
                <a:lnTo>
                  <a:pt x="361843" y="313284"/>
                </a:lnTo>
                <a:lnTo>
                  <a:pt x="357770" y="307645"/>
                </a:lnTo>
                <a:lnTo>
                  <a:pt x="356830" y="301379"/>
                </a:lnTo>
                <a:lnTo>
                  <a:pt x="357144" y="290101"/>
                </a:lnTo>
                <a:lnTo>
                  <a:pt x="355577" y="285402"/>
                </a:lnTo>
                <a:lnTo>
                  <a:pt x="348372" y="278823"/>
                </a:lnTo>
                <a:lnTo>
                  <a:pt x="345552" y="275376"/>
                </a:lnTo>
                <a:lnTo>
                  <a:pt x="344925" y="271304"/>
                </a:lnTo>
                <a:lnTo>
                  <a:pt x="345239" y="262219"/>
                </a:lnTo>
                <a:lnTo>
                  <a:pt x="341166" y="258459"/>
                </a:lnTo>
                <a:lnTo>
                  <a:pt x="334274" y="256893"/>
                </a:lnTo>
                <a:lnTo>
                  <a:pt x="319863" y="257833"/>
                </a:lnTo>
                <a:lnTo>
                  <a:pt x="297933" y="264725"/>
                </a:lnTo>
                <a:lnTo>
                  <a:pt x="292607" y="267544"/>
                </a:lnTo>
                <a:lnTo>
                  <a:pt x="284775" y="272870"/>
                </a:lnTo>
                <a:lnTo>
                  <a:pt x="274123" y="276943"/>
                </a:lnTo>
                <a:lnTo>
                  <a:pt x="267544" y="280702"/>
                </a:lnTo>
                <a:lnTo>
                  <a:pt x="260965" y="285402"/>
                </a:lnTo>
                <a:lnTo>
                  <a:pt x="254700" y="287908"/>
                </a:lnTo>
                <a:lnTo>
                  <a:pt x="248434" y="289161"/>
                </a:lnTo>
                <a:lnTo>
                  <a:pt x="240289" y="287908"/>
                </a:lnTo>
                <a:lnTo>
                  <a:pt x="232770" y="284775"/>
                </a:lnTo>
                <a:lnTo>
                  <a:pt x="220865" y="273810"/>
                </a:lnTo>
                <a:lnTo>
                  <a:pt x="215853" y="264412"/>
                </a:lnTo>
                <a:lnTo>
                  <a:pt x="213346" y="255013"/>
                </a:lnTo>
                <a:lnTo>
                  <a:pt x="211780" y="247181"/>
                </a:lnTo>
                <a:lnTo>
                  <a:pt x="209274" y="239975"/>
                </a:lnTo>
                <a:lnTo>
                  <a:pt x="202068" y="227757"/>
                </a:lnTo>
                <a:lnTo>
                  <a:pt x="199562" y="222118"/>
                </a:lnTo>
                <a:lnTo>
                  <a:pt x="197995" y="216166"/>
                </a:lnTo>
                <a:lnTo>
                  <a:pt x="197682" y="209900"/>
                </a:lnTo>
                <a:lnTo>
                  <a:pt x="198935" y="203634"/>
                </a:lnTo>
                <a:lnTo>
                  <a:pt x="203321" y="191103"/>
                </a:lnTo>
                <a:lnTo>
                  <a:pt x="204888" y="185777"/>
                </a:lnTo>
                <a:lnTo>
                  <a:pt x="204574" y="181078"/>
                </a:lnTo>
                <a:lnTo>
                  <a:pt x="203321" y="177945"/>
                </a:lnTo>
                <a:lnTo>
                  <a:pt x="200502" y="176066"/>
                </a:lnTo>
                <a:lnTo>
                  <a:pt x="187657" y="172933"/>
                </a:lnTo>
                <a:lnTo>
                  <a:pt x="182331" y="172933"/>
                </a:lnTo>
                <a:lnTo>
                  <a:pt x="175752" y="175126"/>
                </a:lnTo>
                <a:lnTo>
                  <a:pt x="168860" y="178885"/>
                </a:lnTo>
                <a:lnTo>
                  <a:pt x="149750" y="194236"/>
                </a:lnTo>
                <a:lnTo>
                  <a:pt x="134712" y="215226"/>
                </a:lnTo>
                <a:lnTo>
                  <a:pt x="115602" y="233710"/>
                </a:lnTo>
                <a:lnTo>
                  <a:pt x="95238" y="201128"/>
                </a:lnTo>
                <a:lnTo>
                  <a:pt x="82394" y="170113"/>
                </a:lnTo>
                <a:lnTo>
                  <a:pt x="75815" y="160401"/>
                </a:lnTo>
                <a:lnTo>
                  <a:pt x="66416" y="149750"/>
                </a:lnTo>
                <a:lnTo>
                  <a:pt x="2820" y="112782"/>
                </a:lnTo>
                <a:lnTo>
                  <a:pt x="0" y="107770"/>
                </a:lnTo>
                <a:lnTo>
                  <a:pt x="2506" y="102757"/>
                </a:lnTo>
                <a:lnTo>
                  <a:pt x="26942" y="85526"/>
                </a:lnTo>
                <a:lnTo>
                  <a:pt x="34461" y="77068"/>
                </a:lnTo>
                <a:lnTo>
                  <a:pt x="41353" y="68609"/>
                </a:lnTo>
                <a:lnTo>
                  <a:pt x="50125" y="54198"/>
                </a:lnTo>
                <a:lnTo>
                  <a:pt x="54198" y="49186"/>
                </a:lnTo>
                <a:lnTo>
                  <a:pt x="58271" y="45426"/>
                </a:lnTo>
                <a:lnTo>
                  <a:pt x="62657" y="43233"/>
                </a:lnTo>
                <a:lnTo>
                  <a:pt x="67356" y="43233"/>
                </a:lnTo>
                <a:lnTo>
                  <a:pt x="77381" y="45113"/>
                </a:lnTo>
                <a:lnTo>
                  <a:pt x="81767" y="41980"/>
                </a:lnTo>
                <a:lnTo>
                  <a:pt x="85840" y="34461"/>
                </a:lnTo>
                <a:lnTo>
                  <a:pt x="91166" y="5639"/>
                </a:lnTo>
                <a:lnTo>
                  <a:pt x="92419" y="3446"/>
                </a:lnTo>
                <a:lnTo>
                  <a:pt x="95865" y="1253"/>
                </a:lnTo>
                <a:lnTo>
                  <a:pt x="101817" y="0"/>
                </a:lnTo>
                <a:lnTo>
                  <a:pt x="101817" y="2193"/>
                </a:lnTo>
                <a:lnTo>
                  <a:pt x="103697" y="10965"/>
                </a:lnTo>
                <a:lnTo>
                  <a:pt x="108709" y="18170"/>
                </a:lnTo>
                <a:lnTo>
                  <a:pt x="114662" y="20677"/>
                </a:lnTo>
                <a:lnTo>
                  <a:pt x="145050" y="21930"/>
                </a:lnTo>
                <a:lnTo>
                  <a:pt x="156955" y="25689"/>
                </a:lnTo>
                <a:lnTo>
                  <a:pt x="167607" y="25376"/>
                </a:lnTo>
                <a:lnTo>
                  <a:pt x="171993" y="28196"/>
                </a:lnTo>
                <a:lnTo>
                  <a:pt x="180138" y="36654"/>
                </a:lnTo>
                <a:lnTo>
                  <a:pt x="185151" y="39160"/>
                </a:lnTo>
                <a:lnTo>
                  <a:pt x="190163" y="40727"/>
                </a:lnTo>
                <a:lnTo>
                  <a:pt x="195176" y="43233"/>
                </a:lnTo>
                <a:lnTo>
                  <a:pt x="199875" y="47932"/>
                </a:lnTo>
                <a:lnTo>
                  <a:pt x="205514" y="56704"/>
                </a:lnTo>
                <a:lnTo>
                  <a:pt x="229324" y="83960"/>
                </a:lnTo>
                <a:lnTo>
                  <a:pt x="237156" y="89599"/>
                </a:lnTo>
                <a:lnTo>
                  <a:pt x="240915" y="88346"/>
                </a:lnTo>
                <a:lnTo>
                  <a:pt x="244048" y="81141"/>
                </a:lnTo>
                <a:lnTo>
                  <a:pt x="246554" y="78948"/>
                </a:lnTo>
                <a:lnTo>
                  <a:pt x="251254" y="78008"/>
                </a:lnTo>
                <a:lnTo>
                  <a:pt x="258459" y="80201"/>
                </a:lnTo>
                <a:lnTo>
                  <a:pt x="262532" y="80514"/>
                </a:lnTo>
                <a:lnTo>
                  <a:pt x="276003" y="78948"/>
                </a:lnTo>
                <a:lnTo>
                  <a:pt x="282895" y="77068"/>
                </a:lnTo>
                <a:lnTo>
                  <a:pt x="288221" y="73622"/>
                </a:lnTo>
                <a:lnTo>
                  <a:pt x="295113" y="59211"/>
                </a:lnTo>
                <a:lnTo>
                  <a:pt x="298873" y="57018"/>
                </a:lnTo>
                <a:lnTo>
                  <a:pt x="332394" y="54511"/>
                </a:lnTo>
                <a:lnTo>
                  <a:pt x="355577" y="57331"/>
                </a:lnTo>
                <a:lnTo>
                  <a:pt x="371555" y="61404"/>
                </a:lnTo>
                <a:lnTo>
                  <a:pt x="385339" y="70176"/>
                </a:lnTo>
                <a:lnTo>
                  <a:pt x="394111" y="86153"/>
                </a:lnTo>
                <a:lnTo>
                  <a:pt x="395991" y="103070"/>
                </a:lnTo>
                <a:lnTo>
                  <a:pt x="398810" y="108709"/>
                </a:lnTo>
                <a:lnTo>
                  <a:pt x="407896" y="112782"/>
                </a:lnTo>
                <a:lnTo>
                  <a:pt x="416981" y="114349"/>
                </a:lnTo>
                <a:lnTo>
                  <a:pt x="425439" y="114349"/>
                </a:lnTo>
                <a:lnTo>
                  <a:pt x="433585" y="113095"/>
                </a:lnTo>
                <a:lnTo>
                  <a:pt x="494049" y="97118"/>
                </a:lnTo>
                <a:lnTo>
                  <a:pt x="500627" y="93359"/>
                </a:lnTo>
                <a:lnTo>
                  <a:pt x="502507" y="82707"/>
                </a:lnTo>
                <a:lnTo>
                  <a:pt x="506580" y="80201"/>
                </a:lnTo>
                <a:lnTo>
                  <a:pt x="512532" y="81767"/>
                </a:lnTo>
                <a:lnTo>
                  <a:pt x="519111" y="84900"/>
                </a:lnTo>
                <a:lnTo>
                  <a:pt x="540415" y="90226"/>
                </a:lnTo>
                <a:lnTo>
                  <a:pt x="546680" y="93985"/>
                </a:lnTo>
                <a:lnTo>
                  <a:pt x="551066" y="100564"/>
                </a:lnTo>
                <a:lnTo>
                  <a:pt x="554199" y="108083"/>
                </a:lnTo>
                <a:lnTo>
                  <a:pt x="558898" y="113722"/>
                </a:lnTo>
                <a:lnTo>
                  <a:pt x="568297" y="115288"/>
                </a:lnTo>
                <a:lnTo>
                  <a:pt x="571430" y="113409"/>
                </a:lnTo>
                <a:lnTo>
                  <a:pt x="574876" y="107143"/>
                </a:lnTo>
                <a:lnTo>
                  <a:pt x="578635" y="105890"/>
                </a:lnTo>
                <a:lnTo>
                  <a:pt x="583021" y="106830"/>
                </a:lnTo>
                <a:lnTo>
                  <a:pt x="586154" y="109649"/>
                </a:lnTo>
                <a:lnTo>
                  <a:pt x="590540" y="115915"/>
                </a:lnTo>
                <a:lnTo>
                  <a:pt x="603385" y="125940"/>
                </a:lnTo>
                <a:lnTo>
                  <a:pt x="610277" y="137845"/>
                </a:lnTo>
                <a:lnTo>
                  <a:pt x="609964" y="139098"/>
                </a:lnTo>
                <a:lnTo>
                  <a:pt x="616229" y="139411"/>
                </a:lnTo>
                <a:lnTo>
                  <a:pt x="625941" y="138471"/>
                </a:lnTo>
                <a:lnTo>
                  <a:pt x="635026" y="139411"/>
                </a:lnTo>
                <a:lnTo>
                  <a:pt x="638786" y="145364"/>
                </a:lnTo>
                <a:lnTo>
                  <a:pt x="635966" y="151003"/>
                </a:lnTo>
                <a:lnTo>
                  <a:pt x="621868" y="159148"/>
                </a:lnTo>
                <a:lnTo>
                  <a:pt x="616856" y="163847"/>
                </a:lnTo>
                <a:lnTo>
                  <a:pt x="613723" y="171680"/>
                </a:lnTo>
                <a:lnTo>
                  <a:pt x="612156" y="186404"/>
                </a:lnTo>
                <a:lnTo>
                  <a:pt x="608397" y="194549"/>
                </a:lnTo>
                <a:lnTo>
                  <a:pt x="598999" y="208960"/>
                </a:lnTo>
                <a:lnTo>
                  <a:pt x="595866" y="216166"/>
                </a:lnTo>
                <a:lnTo>
                  <a:pt x="588660" y="239662"/>
                </a:lnTo>
                <a:lnTo>
                  <a:pt x="583335" y="244361"/>
                </a:lnTo>
                <a:lnTo>
                  <a:pt x="574249" y="244675"/>
                </a:lnTo>
                <a:lnTo>
                  <a:pt x="567357" y="239349"/>
                </a:lnTo>
                <a:lnTo>
                  <a:pt x="562658" y="231517"/>
                </a:lnTo>
                <a:lnTo>
                  <a:pt x="557645" y="225564"/>
                </a:lnTo>
                <a:lnTo>
                  <a:pt x="549186" y="226504"/>
                </a:lnTo>
                <a:lnTo>
                  <a:pt x="544800" y="232457"/>
                </a:lnTo>
                <a:lnTo>
                  <a:pt x="541041" y="241855"/>
                </a:lnTo>
                <a:lnTo>
                  <a:pt x="531329" y="288848"/>
                </a:lnTo>
                <a:lnTo>
                  <a:pt x="529450" y="292607"/>
                </a:lnTo>
                <a:lnTo>
                  <a:pt x="524750" y="299499"/>
                </a:lnTo>
                <a:lnTo>
                  <a:pt x="523497" y="304825"/>
                </a:lnTo>
                <a:lnTo>
                  <a:pt x="523497" y="309524"/>
                </a:lnTo>
                <a:lnTo>
                  <a:pt x="526003" y="320803"/>
                </a:lnTo>
                <a:close/>
              </a:path>
            </a:pathLst>
          </a:custGeom>
          <a:solidFill>
            <a:srgbClr val="FFFF00"/>
          </a:solidFill>
          <a:ln w="12700" cap="rnd">
            <a:solidFill>
              <a:schemeClr val="bg1"/>
            </a:solidFill>
            <a:prstDash val="solid"/>
            <a:round/>
          </a:ln>
        </p:spPr>
        <p:txBody>
          <a:bodyPr rtlCol="0" anchor="ctr"/>
          <a:lstStyle/>
          <a:p>
            <a:endParaRPr lang="vi-VN"/>
          </a:p>
        </p:txBody>
      </p:sp>
      <p:sp>
        <p:nvSpPr>
          <p:cNvPr id="69" name="Freeform: Shape 68">
            <a:extLst>
              <a:ext uri="{FF2B5EF4-FFF2-40B4-BE49-F238E27FC236}">
                <a16:creationId xmlns:a16="http://schemas.microsoft.com/office/drawing/2014/main" id="{9DA360B6-0D70-8354-0477-50F8374C318C}"/>
              </a:ext>
            </a:extLst>
          </p:cNvPr>
          <p:cNvSpPr/>
          <p:nvPr/>
        </p:nvSpPr>
        <p:spPr>
          <a:xfrm>
            <a:off x="1390605" y="224813"/>
            <a:ext cx="512845" cy="552945"/>
          </a:xfrm>
          <a:custGeom>
            <a:avLst/>
            <a:gdLst>
              <a:gd name="connsiteX0" fmla="*/ 499061 w 512845"/>
              <a:gd name="connsiteY0" fmla="*/ 123747 h 552945"/>
              <a:gd name="connsiteX1" fmla="*/ 493109 w 512845"/>
              <a:gd name="connsiteY1" fmla="*/ 125000 h 552945"/>
              <a:gd name="connsiteX2" fmla="*/ 489663 w 512845"/>
              <a:gd name="connsiteY2" fmla="*/ 127193 h 552945"/>
              <a:gd name="connsiteX3" fmla="*/ 488409 w 512845"/>
              <a:gd name="connsiteY3" fmla="*/ 129386 h 552945"/>
              <a:gd name="connsiteX4" fmla="*/ 483084 w 512845"/>
              <a:gd name="connsiteY4" fmla="*/ 158208 h 552945"/>
              <a:gd name="connsiteX5" fmla="*/ 479011 w 512845"/>
              <a:gd name="connsiteY5" fmla="*/ 165727 h 552945"/>
              <a:gd name="connsiteX6" fmla="*/ 474625 w 512845"/>
              <a:gd name="connsiteY6" fmla="*/ 168860 h 552945"/>
              <a:gd name="connsiteX7" fmla="*/ 464600 w 512845"/>
              <a:gd name="connsiteY7" fmla="*/ 166980 h 552945"/>
              <a:gd name="connsiteX8" fmla="*/ 459901 w 512845"/>
              <a:gd name="connsiteY8" fmla="*/ 166980 h 552945"/>
              <a:gd name="connsiteX9" fmla="*/ 455515 w 512845"/>
              <a:gd name="connsiteY9" fmla="*/ 169173 h 552945"/>
              <a:gd name="connsiteX10" fmla="*/ 451442 w 512845"/>
              <a:gd name="connsiteY10" fmla="*/ 172933 h 552945"/>
              <a:gd name="connsiteX11" fmla="*/ 447369 w 512845"/>
              <a:gd name="connsiteY11" fmla="*/ 177945 h 552945"/>
              <a:gd name="connsiteX12" fmla="*/ 438597 w 512845"/>
              <a:gd name="connsiteY12" fmla="*/ 192356 h 552945"/>
              <a:gd name="connsiteX13" fmla="*/ 431705 w 512845"/>
              <a:gd name="connsiteY13" fmla="*/ 200815 h 552945"/>
              <a:gd name="connsiteX14" fmla="*/ 424186 w 512845"/>
              <a:gd name="connsiteY14" fmla="*/ 209274 h 552945"/>
              <a:gd name="connsiteX15" fmla="*/ 399750 w 512845"/>
              <a:gd name="connsiteY15" fmla="*/ 226504 h 552945"/>
              <a:gd name="connsiteX16" fmla="*/ 397244 w 512845"/>
              <a:gd name="connsiteY16" fmla="*/ 231517 h 552945"/>
              <a:gd name="connsiteX17" fmla="*/ 400063 w 512845"/>
              <a:gd name="connsiteY17" fmla="*/ 236529 h 552945"/>
              <a:gd name="connsiteX18" fmla="*/ 463660 w 512845"/>
              <a:gd name="connsiteY18" fmla="*/ 273497 h 552945"/>
              <a:gd name="connsiteX19" fmla="*/ 473059 w 512845"/>
              <a:gd name="connsiteY19" fmla="*/ 284148 h 552945"/>
              <a:gd name="connsiteX20" fmla="*/ 479638 w 512845"/>
              <a:gd name="connsiteY20" fmla="*/ 293860 h 552945"/>
              <a:gd name="connsiteX21" fmla="*/ 492482 w 512845"/>
              <a:gd name="connsiteY21" fmla="*/ 324875 h 552945"/>
              <a:gd name="connsiteX22" fmla="*/ 512846 w 512845"/>
              <a:gd name="connsiteY22" fmla="*/ 357457 h 552945"/>
              <a:gd name="connsiteX23" fmla="*/ 484023 w 512845"/>
              <a:gd name="connsiteY23" fmla="*/ 362783 h 552945"/>
              <a:gd name="connsiteX24" fmla="*/ 444237 w 512845"/>
              <a:gd name="connsiteY24" fmla="*/ 355577 h 552945"/>
              <a:gd name="connsiteX25" fmla="*/ 417607 w 512845"/>
              <a:gd name="connsiteY25" fmla="*/ 353384 h 552945"/>
              <a:gd name="connsiteX26" fmla="*/ 371241 w 512845"/>
              <a:gd name="connsiteY26" fmla="*/ 336154 h 552945"/>
              <a:gd name="connsiteX27" fmla="*/ 354951 w 512845"/>
              <a:gd name="connsiteY27" fmla="*/ 332081 h 552945"/>
              <a:gd name="connsiteX28" fmla="*/ 347745 w 512845"/>
              <a:gd name="connsiteY28" fmla="*/ 333021 h 552945"/>
              <a:gd name="connsiteX29" fmla="*/ 343986 w 512845"/>
              <a:gd name="connsiteY29" fmla="*/ 337093 h 552945"/>
              <a:gd name="connsiteX30" fmla="*/ 341479 w 512845"/>
              <a:gd name="connsiteY30" fmla="*/ 351818 h 552945"/>
              <a:gd name="connsiteX31" fmla="*/ 339286 w 512845"/>
              <a:gd name="connsiteY31" fmla="*/ 359650 h 552945"/>
              <a:gd name="connsiteX32" fmla="*/ 328948 w 512845"/>
              <a:gd name="connsiteY32" fmla="*/ 388159 h 552945"/>
              <a:gd name="connsiteX33" fmla="*/ 324562 w 512845"/>
              <a:gd name="connsiteY33" fmla="*/ 395677 h 552945"/>
              <a:gd name="connsiteX34" fmla="*/ 312031 w 512845"/>
              <a:gd name="connsiteY34" fmla="*/ 410089 h 552945"/>
              <a:gd name="connsiteX35" fmla="*/ 306705 w 512845"/>
              <a:gd name="connsiteY35" fmla="*/ 418547 h 552945"/>
              <a:gd name="connsiteX36" fmla="*/ 302632 w 512845"/>
              <a:gd name="connsiteY36" fmla="*/ 427006 h 552945"/>
              <a:gd name="connsiteX37" fmla="*/ 299499 w 512845"/>
              <a:gd name="connsiteY37" fmla="*/ 435778 h 552945"/>
              <a:gd name="connsiteX38" fmla="*/ 292294 w 512845"/>
              <a:gd name="connsiteY38" fmla="*/ 465853 h 552945"/>
              <a:gd name="connsiteX39" fmla="*/ 288848 w 512845"/>
              <a:gd name="connsiteY39" fmla="*/ 470866 h 552945"/>
              <a:gd name="connsiteX40" fmla="*/ 285088 w 512845"/>
              <a:gd name="connsiteY40" fmla="*/ 472745 h 552945"/>
              <a:gd name="connsiteX41" fmla="*/ 280389 w 512845"/>
              <a:gd name="connsiteY41" fmla="*/ 472432 h 552945"/>
              <a:gd name="connsiteX42" fmla="*/ 268171 w 512845"/>
              <a:gd name="connsiteY42" fmla="*/ 467733 h 552945"/>
              <a:gd name="connsiteX43" fmla="*/ 261279 w 512845"/>
              <a:gd name="connsiteY43" fmla="*/ 466480 h 552945"/>
              <a:gd name="connsiteX44" fmla="*/ 253133 w 512845"/>
              <a:gd name="connsiteY44" fmla="*/ 467419 h 552945"/>
              <a:gd name="connsiteX45" fmla="*/ 248434 w 512845"/>
              <a:gd name="connsiteY45" fmla="*/ 471492 h 552945"/>
              <a:gd name="connsiteX46" fmla="*/ 245928 w 512845"/>
              <a:gd name="connsiteY46" fmla="*/ 477131 h 552945"/>
              <a:gd name="connsiteX47" fmla="*/ 245301 w 512845"/>
              <a:gd name="connsiteY47" fmla="*/ 483710 h 552945"/>
              <a:gd name="connsiteX48" fmla="*/ 245301 w 512845"/>
              <a:gd name="connsiteY48" fmla="*/ 495928 h 552945"/>
              <a:gd name="connsiteX49" fmla="*/ 243422 w 512845"/>
              <a:gd name="connsiteY49" fmla="*/ 501254 h 552945"/>
              <a:gd name="connsiteX50" fmla="*/ 241229 w 512845"/>
              <a:gd name="connsiteY50" fmla="*/ 506580 h 552945"/>
              <a:gd name="connsiteX51" fmla="*/ 224311 w 512845"/>
              <a:gd name="connsiteY51" fmla="*/ 533522 h 552945"/>
              <a:gd name="connsiteX52" fmla="*/ 206767 w 512845"/>
              <a:gd name="connsiteY52" fmla="*/ 551693 h 552945"/>
              <a:gd name="connsiteX53" fmla="*/ 194863 w 512845"/>
              <a:gd name="connsiteY53" fmla="*/ 552946 h 552945"/>
              <a:gd name="connsiteX54" fmla="*/ 184837 w 512845"/>
              <a:gd name="connsiteY54" fmla="*/ 550753 h 552945"/>
              <a:gd name="connsiteX55" fmla="*/ 173559 w 512845"/>
              <a:gd name="connsiteY55" fmla="*/ 546680 h 552945"/>
              <a:gd name="connsiteX56" fmla="*/ 164474 w 512845"/>
              <a:gd name="connsiteY56" fmla="*/ 537595 h 552945"/>
              <a:gd name="connsiteX57" fmla="*/ 153822 w 512845"/>
              <a:gd name="connsiteY57" fmla="*/ 520364 h 552945"/>
              <a:gd name="connsiteX58" fmla="*/ 147243 w 512845"/>
              <a:gd name="connsiteY58" fmla="*/ 513159 h 552945"/>
              <a:gd name="connsiteX59" fmla="*/ 139411 w 512845"/>
              <a:gd name="connsiteY59" fmla="*/ 508460 h 552945"/>
              <a:gd name="connsiteX60" fmla="*/ 130326 w 512845"/>
              <a:gd name="connsiteY60" fmla="*/ 506580 h 552945"/>
              <a:gd name="connsiteX61" fmla="*/ 123121 w 512845"/>
              <a:gd name="connsiteY61" fmla="*/ 506580 h 552945"/>
              <a:gd name="connsiteX62" fmla="*/ 113409 w 512845"/>
              <a:gd name="connsiteY62" fmla="*/ 511279 h 552945"/>
              <a:gd name="connsiteX63" fmla="*/ 106203 w 512845"/>
              <a:gd name="connsiteY63" fmla="*/ 520991 h 552945"/>
              <a:gd name="connsiteX64" fmla="*/ 103384 w 512845"/>
              <a:gd name="connsiteY64" fmla="*/ 522871 h 552945"/>
              <a:gd name="connsiteX65" fmla="*/ 100877 w 512845"/>
              <a:gd name="connsiteY65" fmla="*/ 522557 h 552945"/>
              <a:gd name="connsiteX66" fmla="*/ 98684 w 512845"/>
              <a:gd name="connsiteY66" fmla="*/ 519425 h 552945"/>
              <a:gd name="connsiteX67" fmla="*/ 97745 w 512845"/>
              <a:gd name="connsiteY67" fmla="*/ 513472 h 552945"/>
              <a:gd name="connsiteX68" fmla="*/ 98684 w 512845"/>
              <a:gd name="connsiteY68" fmla="*/ 507206 h 552945"/>
              <a:gd name="connsiteX69" fmla="*/ 102131 w 512845"/>
              <a:gd name="connsiteY69" fmla="*/ 492795 h 552945"/>
              <a:gd name="connsiteX70" fmla="*/ 101817 w 512845"/>
              <a:gd name="connsiteY70" fmla="*/ 485277 h 552945"/>
              <a:gd name="connsiteX71" fmla="*/ 98998 w 512845"/>
              <a:gd name="connsiteY71" fmla="*/ 477445 h 552945"/>
              <a:gd name="connsiteX72" fmla="*/ 92732 w 512845"/>
              <a:gd name="connsiteY72" fmla="*/ 468986 h 552945"/>
              <a:gd name="connsiteX73" fmla="*/ 86780 w 512845"/>
              <a:gd name="connsiteY73" fmla="*/ 463660 h 552945"/>
              <a:gd name="connsiteX74" fmla="*/ 80201 w 512845"/>
              <a:gd name="connsiteY74" fmla="*/ 459274 h 552945"/>
              <a:gd name="connsiteX75" fmla="*/ 66103 w 512845"/>
              <a:gd name="connsiteY75" fmla="*/ 452695 h 552945"/>
              <a:gd name="connsiteX76" fmla="*/ 51379 w 512845"/>
              <a:gd name="connsiteY76" fmla="*/ 443610 h 552945"/>
              <a:gd name="connsiteX77" fmla="*/ 46366 w 512845"/>
              <a:gd name="connsiteY77" fmla="*/ 437344 h 552945"/>
              <a:gd name="connsiteX78" fmla="*/ 44173 w 512845"/>
              <a:gd name="connsiteY78" fmla="*/ 428886 h 552945"/>
              <a:gd name="connsiteX79" fmla="*/ 44486 w 512845"/>
              <a:gd name="connsiteY79" fmla="*/ 415414 h 552945"/>
              <a:gd name="connsiteX80" fmla="*/ 43546 w 512845"/>
              <a:gd name="connsiteY80" fmla="*/ 408522 h 552945"/>
              <a:gd name="connsiteX81" fmla="*/ 41040 w 512845"/>
              <a:gd name="connsiteY81" fmla="*/ 400063 h 552945"/>
              <a:gd name="connsiteX82" fmla="*/ 35714 w 512845"/>
              <a:gd name="connsiteY82" fmla="*/ 388159 h 552945"/>
              <a:gd name="connsiteX83" fmla="*/ 33521 w 512845"/>
              <a:gd name="connsiteY83" fmla="*/ 375314 h 552945"/>
              <a:gd name="connsiteX84" fmla="*/ 34148 w 512845"/>
              <a:gd name="connsiteY84" fmla="*/ 369362 h 552945"/>
              <a:gd name="connsiteX85" fmla="*/ 37594 w 512845"/>
              <a:gd name="connsiteY85" fmla="*/ 366855 h 552945"/>
              <a:gd name="connsiteX86" fmla="*/ 48559 w 512845"/>
              <a:gd name="connsiteY86" fmla="*/ 366542 h 552945"/>
              <a:gd name="connsiteX87" fmla="*/ 50125 w 512845"/>
              <a:gd name="connsiteY87" fmla="*/ 364662 h 552945"/>
              <a:gd name="connsiteX88" fmla="*/ 49812 w 512845"/>
              <a:gd name="connsiteY88" fmla="*/ 361843 h 552945"/>
              <a:gd name="connsiteX89" fmla="*/ 46993 w 512845"/>
              <a:gd name="connsiteY89" fmla="*/ 357144 h 552945"/>
              <a:gd name="connsiteX90" fmla="*/ 31642 w 512845"/>
              <a:gd name="connsiteY90" fmla="*/ 337720 h 552945"/>
              <a:gd name="connsiteX91" fmla="*/ 28822 w 512845"/>
              <a:gd name="connsiteY91" fmla="*/ 333647 h 552945"/>
              <a:gd name="connsiteX92" fmla="*/ 25689 w 512845"/>
              <a:gd name="connsiteY92" fmla="*/ 330514 h 552945"/>
              <a:gd name="connsiteX93" fmla="*/ 21303 w 512845"/>
              <a:gd name="connsiteY93" fmla="*/ 328008 h 552945"/>
              <a:gd name="connsiteX94" fmla="*/ 8145 w 512845"/>
              <a:gd name="connsiteY94" fmla="*/ 325502 h 552945"/>
              <a:gd name="connsiteX95" fmla="*/ 3446 w 512845"/>
              <a:gd name="connsiteY95" fmla="*/ 322369 h 552945"/>
              <a:gd name="connsiteX96" fmla="*/ 1253 w 512845"/>
              <a:gd name="connsiteY96" fmla="*/ 319863 h 552945"/>
              <a:gd name="connsiteX97" fmla="*/ 0 w 512845"/>
              <a:gd name="connsiteY97" fmla="*/ 313910 h 552945"/>
              <a:gd name="connsiteX98" fmla="*/ 0 w 512845"/>
              <a:gd name="connsiteY98" fmla="*/ 311404 h 552945"/>
              <a:gd name="connsiteX99" fmla="*/ 37281 w 512845"/>
              <a:gd name="connsiteY99" fmla="*/ 286968 h 552945"/>
              <a:gd name="connsiteX100" fmla="*/ 45426 w 512845"/>
              <a:gd name="connsiteY100" fmla="*/ 277883 h 552945"/>
              <a:gd name="connsiteX101" fmla="*/ 72995 w 512845"/>
              <a:gd name="connsiteY101" fmla="*/ 255013 h 552945"/>
              <a:gd name="connsiteX102" fmla="*/ 81454 w 512845"/>
              <a:gd name="connsiteY102" fmla="*/ 245301 h 552945"/>
              <a:gd name="connsiteX103" fmla="*/ 85213 w 512845"/>
              <a:gd name="connsiteY103" fmla="*/ 245928 h 552945"/>
              <a:gd name="connsiteX104" fmla="*/ 84900 w 512845"/>
              <a:gd name="connsiteY104" fmla="*/ 250627 h 552945"/>
              <a:gd name="connsiteX105" fmla="*/ 86466 w 512845"/>
              <a:gd name="connsiteY105" fmla="*/ 252507 h 552945"/>
              <a:gd name="connsiteX106" fmla="*/ 92419 w 512845"/>
              <a:gd name="connsiteY106" fmla="*/ 257833 h 552945"/>
              <a:gd name="connsiteX107" fmla="*/ 96491 w 512845"/>
              <a:gd name="connsiteY107" fmla="*/ 258772 h 552945"/>
              <a:gd name="connsiteX108" fmla="*/ 98998 w 512845"/>
              <a:gd name="connsiteY108" fmla="*/ 257519 h 552945"/>
              <a:gd name="connsiteX109" fmla="*/ 103384 w 512845"/>
              <a:gd name="connsiteY109" fmla="*/ 252507 h 552945"/>
              <a:gd name="connsiteX110" fmla="*/ 105577 w 512845"/>
              <a:gd name="connsiteY110" fmla="*/ 251254 h 552945"/>
              <a:gd name="connsiteX111" fmla="*/ 113722 w 512845"/>
              <a:gd name="connsiteY111" fmla="*/ 252193 h 552945"/>
              <a:gd name="connsiteX112" fmla="*/ 128133 w 512845"/>
              <a:gd name="connsiteY112" fmla="*/ 256893 h 552945"/>
              <a:gd name="connsiteX113" fmla="*/ 136592 w 512845"/>
              <a:gd name="connsiteY113" fmla="*/ 256266 h 552945"/>
              <a:gd name="connsiteX114" fmla="*/ 144111 w 512845"/>
              <a:gd name="connsiteY114" fmla="*/ 253447 h 552945"/>
              <a:gd name="connsiteX115" fmla="*/ 150376 w 512845"/>
              <a:gd name="connsiteY115" fmla="*/ 249374 h 552945"/>
              <a:gd name="connsiteX116" fmla="*/ 156015 w 512845"/>
              <a:gd name="connsiteY116" fmla="*/ 243735 h 552945"/>
              <a:gd name="connsiteX117" fmla="*/ 170740 w 512845"/>
              <a:gd name="connsiteY117" fmla="*/ 222745 h 552945"/>
              <a:gd name="connsiteX118" fmla="*/ 175439 w 512845"/>
              <a:gd name="connsiteY118" fmla="*/ 217419 h 552945"/>
              <a:gd name="connsiteX119" fmla="*/ 196429 w 512845"/>
              <a:gd name="connsiteY119" fmla="*/ 204574 h 552945"/>
              <a:gd name="connsiteX120" fmla="*/ 198309 w 512845"/>
              <a:gd name="connsiteY120" fmla="*/ 199875 h 552945"/>
              <a:gd name="connsiteX121" fmla="*/ 197995 w 512845"/>
              <a:gd name="connsiteY121" fmla="*/ 190477 h 552945"/>
              <a:gd name="connsiteX122" fmla="*/ 185464 w 512845"/>
              <a:gd name="connsiteY122" fmla="*/ 130013 h 552945"/>
              <a:gd name="connsiteX123" fmla="*/ 191103 w 512845"/>
              <a:gd name="connsiteY123" fmla="*/ 125000 h 552945"/>
              <a:gd name="connsiteX124" fmla="*/ 201755 w 512845"/>
              <a:gd name="connsiteY124" fmla="*/ 123434 h 552945"/>
              <a:gd name="connsiteX125" fmla="*/ 212406 w 512845"/>
              <a:gd name="connsiteY125" fmla="*/ 114035 h 552945"/>
              <a:gd name="connsiteX126" fmla="*/ 214286 w 512845"/>
              <a:gd name="connsiteY126" fmla="*/ 107770 h 552945"/>
              <a:gd name="connsiteX127" fmla="*/ 214913 w 512845"/>
              <a:gd name="connsiteY127" fmla="*/ 100251 h 552945"/>
              <a:gd name="connsiteX128" fmla="*/ 216166 w 512845"/>
              <a:gd name="connsiteY128" fmla="*/ 93985 h 552945"/>
              <a:gd name="connsiteX129" fmla="*/ 220865 w 512845"/>
              <a:gd name="connsiteY129" fmla="*/ 90226 h 552945"/>
              <a:gd name="connsiteX130" fmla="*/ 226817 w 512845"/>
              <a:gd name="connsiteY130" fmla="*/ 90852 h 552945"/>
              <a:gd name="connsiteX131" fmla="*/ 237782 w 512845"/>
              <a:gd name="connsiteY131" fmla="*/ 97431 h 552945"/>
              <a:gd name="connsiteX132" fmla="*/ 243735 w 512845"/>
              <a:gd name="connsiteY132" fmla="*/ 98058 h 552945"/>
              <a:gd name="connsiteX133" fmla="*/ 248121 w 512845"/>
              <a:gd name="connsiteY133" fmla="*/ 95552 h 552945"/>
              <a:gd name="connsiteX134" fmla="*/ 263472 w 512845"/>
              <a:gd name="connsiteY134" fmla="*/ 81454 h 552945"/>
              <a:gd name="connsiteX135" fmla="*/ 278196 w 512845"/>
              <a:gd name="connsiteY135" fmla="*/ 73935 h 552945"/>
              <a:gd name="connsiteX136" fmla="*/ 291354 w 512845"/>
              <a:gd name="connsiteY136" fmla="*/ 64536 h 552945"/>
              <a:gd name="connsiteX137" fmla="*/ 297306 w 512845"/>
              <a:gd name="connsiteY137" fmla="*/ 62030 h 552945"/>
              <a:gd name="connsiteX138" fmla="*/ 332081 w 512845"/>
              <a:gd name="connsiteY138" fmla="*/ 52005 h 552945"/>
              <a:gd name="connsiteX139" fmla="*/ 335214 w 512845"/>
              <a:gd name="connsiteY139" fmla="*/ 46993 h 552945"/>
              <a:gd name="connsiteX140" fmla="*/ 337720 w 512845"/>
              <a:gd name="connsiteY140" fmla="*/ 46053 h 552945"/>
              <a:gd name="connsiteX141" fmla="*/ 341793 w 512845"/>
              <a:gd name="connsiteY141" fmla="*/ 48872 h 552945"/>
              <a:gd name="connsiteX142" fmla="*/ 346492 w 512845"/>
              <a:gd name="connsiteY142" fmla="*/ 50125 h 552945"/>
              <a:gd name="connsiteX143" fmla="*/ 352131 w 512845"/>
              <a:gd name="connsiteY143" fmla="*/ 52945 h 552945"/>
              <a:gd name="connsiteX144" fmla="*/ 356830 w 512845"/>
              <a:gd name="connsiteY144" fmla="*/ 52005 h 552945"/>
              <a:gd name="connsiteX145" fmla="*/ 364036 w 512845"/>
              <a:gd name="connsiteY145" fmla="*/ 46679 h 552945"/>
              <a:gd name="connsiteX146" fmla="*/ 366542 w 512845"/>
              <a:gd name="connsiteY146" fmla="*/ 39160 h 552945"/>
              <a:gd name="connsiteX147" fmla="*/ 368108 w 512845"/>
              <a:gd name="connsiteY147" fmla="*/ 30389 h 552945"/>
              <a:gd name="connsiteX148" fmla="*/ 371868 w 512845"/>
              <a:gd name="connsiteY148" fmla="*/ 21617 h 552945"/>
              <a:gd name="connsiteX149" fmla="*/ 375941 w 512845"/>
              <a:gd name="connsiteY149" fmla="*/ 16604 h 552945"/>
              <a:gd name="connsiteX150" fmla="*/ 390352 w 512845"/>
              <a:gd name="connsiteY150" fmla="*/ 3446 h 552945"/>
              <a:gd name="connsiteX151" fmla="*/ 396304 w 512845"/>
              <a:gd name="connsiteY151" fmla="*/ 0 h 552945"/>
              <a:gd name="connsiteX152" fmla="*/ 404136 w 512845"/>
              <a:gd name="connsiteY152" fmla="*/ 313 h 552945"/>
              <a:gd name="connsiteX153" fmla="*/ 407582 w 512845"/>
              <a:gd name="connsiteY153" fmla="*/ 5639 h 552945"/>
              <a:gd name="connsiteX154" fmla="*/ 409462 w 512845"/>
              <a:gd name="connsiteY154" fmla="*/ 13784 h 552945"/>
              <a:gd name="connsiteX155" fmla="*/ 412595 w 512845"/>
              <a:gd name="connsiteY155" fmla="*/ 22243 h 552945"/>
              <a:gd name="connsiteX156" fmla="*/ 417607 w 512845"/>
              <a:gd name="connsiteY156" fmla="*/ 28822 h 552945"/>
              <a:gd name="connsiteX157" fmla="*/ 424186 w 512845"/>
              <a:gd name="connsiteY157" fmla="*/ 34461 h 552945"/>
              <a:gd name="connsiteX158" fmla="*/ 431079 w 512845"/>
              <a:gd name="connsiteY158" fmla="*/ 39160 h 552945"/>
              <a:gd name="connsiteX159" fmla="*/ 437031 w 512845"/>
              <a:gd name="connsiteY159" fmla="*/ 41980 h 552945"/>
              <a:gd name="connsiteX160" fmla="*/ 441104 w 512845"/>
              <a:gd name="connsiteY160" fmla="*/ 42293 h 552945"/>
              <a:gd name="connsiteX161" fmla="*/ 447683 w 512845"/>
              <a:gd name="connsiteY161" fmla="*/ 40727 h 552945"/>
              <a:gd name="connsiteX162" fmla="*/ 452382 w 512845"/>
              <a:gd name="connsiteY162" fmla="*/ 43233 h 552945"/>
              <a:gd name="connsiteX163" fmla="*/ 454575 w 512845"/>
              <a:gd name="connsiteY163" fmla="*/ 45739 h 552945"/>
              <a:gd name="connsiteX164" fmla="*/ 460214 w 512845"/>
              <a:gd name="connsiteY164" fmla="*/ 56078 h 552945"/>
              <a:gd name="connsiteX165" fmla="*/ 468986 w 512845"/>
              <a:gd name="connsiteY165" fmla="*/ 74248 h 552945"/>
              <a:gd name="connsiteX166" fmla="*/ 472745 w 512845"/>
              <a:gd name="connsiteY166" fmla="*/ 79574 h 552945"/>
              <a:gd name="connsiteX167" fmla="*/ 491229 w 512845"/>
              <a:gd name="connsiteY167" fmla="*/ 91792 h 552945"/>
              <a:gd name="connsiteX168" fmla="*/ 495928 w 512845"/>
              <a:gd name="connsiteY168" fmla="*/ 97431 h 552945"/>
              <a:gd name="connsiteX169" fmla="*/ 498748 w 512845"/>
              <a:gd name="connsiteY169" fmla="*/ 106517 h 552945"/>
              <a:gd name="connsiteX170" fmla="*/ 499061 w 512845"/>
              <a:gd name="connsiteY170" fmla="*/ 123747 h 55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512845" h="552945">
                <a:moveTo>
                  <a:pt x="499061" y="123747"/>
                </a:moveTo>
                <a:lnTo>
                  <a:pt x="493109" y="125000"/>
                </a:lnTo>
                <a:lnTo>
                  <a:pt x="489663" y="127193"/>
                </a:lnTo>
                <a:lnTo>
                  <a:pt x="488409" y="129386"/>
                </a:lnTo>
                <a:lnTo>
                  <a:pt x="483084" y="158208"/>
                </a:lnTo>
                <a:lnTo>
                  <a:pt x="479011" y="165727"/>
                </a:lnTo>
                <a:lnTo>
                  <a:pt x="474625" y="168860"/>
                </a:lnTo>
                <a:lnTo>
                  <a:pt x="464600" y="166980"/>
                </a:lnTo>
                <a:lnTo>
                  <a:pt x="459901" y="166980"/>
                </a:lnTo>
                <a:lnTo>
                  <a:pt x="455515" y="169173"/>
                </a:lnTo>
                <a:lnTo>
                  <a:pt x="451442" y="172933"/>
                </a:lnTo>
                <a:lnTo>
                  <a:pt x="447369" y="177945"/>
                </a:lnTo>
                <a:lnTo>
                  <a:pt x="438597" y="192356"/>
                </a:lnTo>
                <a:lnTo>
                  <a:pt x="431705" y="200815"/>
                </a:lnTo>
                <a:lnTo>
                  <a:pt x="424186" y="209274"/>
                </a:lnTo>
                <a:lnTo>
                  <a:pt x="399750" y="226504"/>
                </a:lnTo>
                <a:lnTo>
                  <a:pt x="397244" y="231517"/>
                </a:lnTo>
                <a:lnTo>
                  <a:pt x="400063" y="236529"/>
                </a:lnTo>
                <a:lnTo>
                  <a:pt x="463660" y="273497"/>
                </a:lnTo>
                <a:lnTo>
                  <a:pt x="473059" y="284148"/>
                </a:lnTo>
                <a:lnTo>
                  <a:pt x="479638" y="293860"/>
                </a:lnTo>
                <a:lnTo>
                  <a:pt x="492482" y="324875"/>
                </a:lnTo>
                <a:lnTo>
                  <a:pt x="512846" y="357457"/>
                </a:lnTo>
                <a:lnTo>
                  <a:pt x="484023" y="362783"/>
                </a:lnTo>
                <a:lnTo>
                  <a:pt x="444237" y="355577"/>
                </a:lnTo>
                <a:lnTo>
                  <a:pt x="417607" y="353384"/>
                </a:lnTo>
                <a:lnTo>
                  <a:pt x="371241" y="336154"/>
                </a:lnTo>
                <a:lnTo>
                  <a:pt x="354951" y="332081"/>
                </a:lnTo>
                <a:lnTo>
                  <a:pt x="347745" y="333021"/>
                </a:lnTo>
                <a:lnTo>
                  <a:pt x="343986" y="337093"/>
                </a:lnTo>
                <a:lnTo>
                  <a:pt x="341479" y="351818"/>
                </a:lnTo>
                <a:lnTo>
                  <a:pt x="339286" y="359650"/>
                </a:lnTo>
                <a:lnTo>
                  <a:pt x="328948" y="388159"/>
                </a:lnTo>
                <a:lnTo>
                  <a:pt x="324562" y="395677"/>
                </a:lnTo>
                <a:lnTo>
                  <a:pt x="312031" y="410089"/>
                </a:lnTo>
                <a:lnTo>
                  <a:pt x="306705" y="418547"/>
                </a:lnTo>
                <a:lnTo>
                  <a:pt x="302632" y="427006"/>
                </a:lnTo>
                <a:lnTo>
                  <a:pt x="299499" y="435778"/>
                </a:lnTo>
                <a:lnTo>
                  <a:pt x="292294" y="465853"/>
                </a:lnTo>
                <a:lnTo>
                  <a:pt x="288848" y="470866"/>
                </a:lnTo>
                <a:lnTo>
                  <a:pt x="285088" y="472745"/>
                </a:lnTo>
                <a:lnTo>
                  <a:pt x="280389" y="472432"/>
                </a:lnTo>
                <a:lnTo>
                  <a:pt x="268171" y="467733"/>
                </a:lnTo>
                <a:lnTo>
                  <a:pt x="261279" y="466480"/>
                </a:lnTo>
                <a:lnTo>
                  <a:pt x="253133" y="467419"/>
                </a:lnTo>
                <a:lnTo>
                  <a:pt x="248434" y="471492"/>
                </a:lnTo>
                <a:lnTo>
                  <a:pt x="245928" y="477131"/>
                </a:lnTo>
                <a:lnTo>
                  <a:pt x="245301" y="483710"/>
                </a:lnTo>
                <a:lnTo>
                  <a:pt x="245301" y="495928"/>
                </a:lnTo>
                <a:lnTo>
                  <a:pt x="243422" y="501254"/>
                </a:lnTo>
                <a:lnTo>
                  <a:pt x="241229" y="506580"/>
                </a:lnTo>
                <a:lnTo>
                  <a:pt x="224311" y="533522"/>
                </a:lnTo>
                <a:lnTo>
                  <a:pt x="206767" y="551693"/>
                </a:lnTo>
                <a:lnTo>
                  <a:pt x="194863" y="552946"/>
                </a:lnTo>
                <a:lnTo>
                  <a:pt x="184837" y="550753"/>
                </a:lnTo>
                <a:lnTo>
                  <a:pt x="173559" y="546680"/>
                </a:lnTo>
                <a:lnTo>
                  <a:pt x="164474" y="537595"/>
                </a:lnTo>
                <a:lnTo>
                  <a:pt x="153822" y="520364"/>
                </a:lnTo>
                <a:lnTo>
                  <a:pt x="147243" y="513159"/>
                </a:lnTo>
                <a:lnTo>
                  <a:pt x="139411" y="508460"/>
                </a:lnTo>
                <a:lnTo>
                  <a:pt x="130326" y="506580"/>
                </a:lnTo>
                <a:lnTo>
                  <a:pt x="123121" y="506580"/>
                </a:lnTo>
                <a:lnTo>
                  <a:pt x="113409" y="511279"/>
                </a:lnTo>
                <a:lnTo>
                  <a:pt x="106203" y="520991"/>
                </a:lnTo>
                <a:lnTo>
                  <a:pt x="103384" y="522871"/>
                </a:lnTo>
                <a:lnTo>
                  <a:pt x="100877" y="522557"/>
                </a:lnTo>
                <a:lnTo>
                  <a:pt x="98684" y="519425"/>
                </a:lnTo>
                <a:lnTo>
                  <a:pt x="97745" y="513472"/>
                </a:lnTo>
                <a:lnTo>
                  <a:pt x="98684" y="507206"/>
                </a:lnTo>
                <a:lnTo>
                  <a:pt x="102131" y="492795"/>
                </a:lnTo>
                <a:lnTo>
                  <a:pt x="101817" y="485277"/>
                </a:lnTo>
                <a:lnTo>
                  <a:pt x="98998" y="477445"/>
                </a:lnTo>
                <a:lnTo>
                  <a:pt x="92732" y="468986"/>
                </a:lnTo>
                <a:lnTo>
                  <a:pt x="86780" y="463660"/>
                </a:lnTo>
                <a:lnTo>
                  <a:pt x="80201" y="459274"/>
                </a:lnTo>
                <a:lnTo>
                  <a:pt x="66103" y="452695"/>
                </a:lnTo>
                <a:lnTo>
                  <a:pt x="51379" y="443610"/>
                </a:lnTo>
                <a:lnTo>
                  <a:pt x="46366" y="437344"/>
                </a:lnTo>
                <a:lnTo>
                  <a:pt x="44173" y="428886"/>
                </a:lnTo>
                <a:lnTo>
                  <a:pt x="44486" y="415414"/>
                </a:lnTo>
                <a:lnTo>
                  <a:pt x="43546" y="408522"/>
                </a:lnTo>
                <a:lnTo>
                  <a:pt x="41040" y="400063"/>
                </a:lnTo>
                <a:lnTo>
                  <a:pt x="35714" y="388159"/>
                </a:lnTo>
                <a:lnTo>
                  <a:pt x="33521" y="375314"/>
                </a:lnTo>
                <a:lnTo>
                  <a:pt x="34148" y="369362"/>
                </a:lnTo>
                <a:lnTo>
                  <a:pt x="37594" y="366855"/>
                </a:lnTo>
                <a:lnTo>
                  <a:pt x="48559" y="366542"/>
                </a:lnTo>
                <a:lnTo>
                  <a:pt x="50125" y="364662"/>
                </a:lnTo>
                <a:lnTo>
                  <a:pt x="49812" y="361843"/>
                </a:lnTo>
                <a:lnTo>
                  <a:pt x="46993" y="357144"/>
                </a:lnTo>
                <a:lnTo>
                  <a:pt x="31642" y="337720"/>
                </a:lnTo>
                <a:lnTo>
                  <a:pt x="28822" y="333647"/>
                </a:lnTo>
                <a:lnTo>
                  <a:pt x="25689" y="330514"/>
                </a:lnTo>
                <a:lnTo>
                  <a:pt x="21303" y="328008"/>
                </a:lnTo>
                <a:lnTo>
                  <a:pt x="8145" y="325502"/>
                </a:lnTo>
                <a:lnTo>
                  <a:pt x="3446" y="322369"/>
                </a:lnTo>
                <a:lnTo>
                  <a:pt x="1253" y="319863"/>
                </a:lnTo>
                <a:lnTo>
                  <a:pt x="0" y="313910"/>
                </a:lnTo>
                <a:lnTo>
                  <a:pt x="0" y="311404"/>
                </a:lnTo>
                <a:lnTo>
                  <a:pt x="37281" y="286968"/>
                </a:lnTo>
                <a:lnTo>
                  <a:pt x="45426" y="277883"/>
                </a:lnTo>
                <a:lnTo>
                  <a:pt x="72995" y="255013"/>
                </a:lnTo>
                <a:lnTo>
                  <a:pt x="81454" y="245301"/>
                </a:lnTo>
                <a:lnTo>
                  <a:pt x="85213" y="245928"/>
                </a:lnTo>
                <a:lnTo>
                  <a:pt x="84900" y="250627"/>
                </a:lnTo>
                <a:lnTo>
                  <a:pt x="86466" y="252507"/>
                </a:lnTo>
                <a:lnTo>
                  <a:pt x="92419" y="257833"/>
                </a:lnTo>
                <a:lnTo>
                  <a:pt x="96491" y="258772"/>
                </a:lnTo>
                <a:lnTo>
                  <a:pt x="98998" y="257519"/>
                </a:lnTo>
                <a:lnTo>
                  <a:pt x="103384" y="252507"/>
                </a:lnTo>
                <a:lnTo>
                  <a:pt x="105577" y="251254"/>
                </a:lnTo>
                <a:lnTo>
                  <a:pt x="113722" y="252193"/>
                </a:lnTo>
                <a:lnTo>
                  <a:pt x="128133" y="256893"/>
                </a:lnTo>
                <a:lnTo>
                  <a:pt x="136592" y="256266"/>
                </a:lnTo>
                <a:lnTo>
                  <a:pt x="144111" y="253447"/>
                </a:lnTo>
                <a:lnTo>
                  <a:pt x="150376" y="249374"/>
                </a:lnTo>
                <a:lnTo>
                  <a:pt x="156015" y="243735"/>
                </a:lnTo>
                <a:lnTo>
                  <a:pt x="170740" y="222745"/>
                </a:lnTo>
                <a:lnTo>
                  <a:pt x="175439" y="217419"/>
                </a:lnTo>
                <a:lnTo>
                  <a:pt x="196429" y="204574"/>
                </a:lnTo>
                <a:lnTo>
                  <a:pt x="198309" y="199875"/>
                </a:lnTo>
                <a:lnTo>
                  <a:pt x="197995" y="190477"/>
                </a:lnTo>
                <a:lnTo>
                  <a:pt x="185464" y="130013"/>
                </a:lnTo>
                <a:lnTo>
                  <a:pt x="191103" y="125000"/>
                </a:lnTo>
                <a:lnTo>
                  <a:pt x="201755" y="123434"/>
                </a:lnTo>
                <a:lnTo>
                  <a:pt x="212406" y="114035"/>
                </a:lnTo>
                <a:lnTo>
                  <a:pt x="214286" y="107770"/>
                </a:lnTo>
                <a:lnTo>
                  <a:pt x="214913" y="100251"/>
                </a:lnTo>
                <a:lnTo>
                  <a:pt x="216166" y="93985"/>
                </a:lnTo>
                <a:lnTo>
                  <a:pt x="220865" y="90226"/>
                </a:lnTo>
                <a:lnTo>
                  <a:pt x="226817" y="90852"/>
                </a:lnTo>
                <a:lnTo>
                  <a:pt x="237782" y="97431"/>
                </a:lnTo>
                <a:lnTo>
                  <a:pt x="243735" y="98058"/>
                </a:lnTo>
                <a:lnTo>
                  <a:pt x="248121" y="95552"/>
                </a:lnTo>
                <a:lnTo>
                  <a:pt x="263472" y="81454"/>
                </a:lnTo>
                <a:lnTo>
                  <a:pt x="278196" y="73935"/>
                </a:lnTo>
                <a:lnTo>
                  <a:pt x="291354" y="64536"/>
                </a:lnTo>
                <a:lnTo>
                  <a:pt x="297306" y="62030"/>
                </a:lnTo>
                <a:lnTo>
                  <a:pt x="332081" y="52005"/>
                </a:lnTo>
                <a:lnTo>
                  <a:pt x="335214" y="46993"/>
                </a:lnTo>
                <a:lnTo>
                  <a:pt x="337720" y="46053"/>
                </a:lnTo>
                <a:lnTo>
                  <a:pt x="341793" y="48872"/>
                </a:lnTo>
                <a:lnTo>
                  <a:pt x="346492" y="50125"/>
                </a:lnTo>
                <a:lnTo>
                  <a:pt x="352131" y="52945"/>
                </a:lnTo>
                <a:lnTo>
                  <a:pt x="356830" y="52005"/>
                </a:lnTo>
                <a:lnTo>
                  <a:pt x="364036" y="46679"/>
                </a:lnTo>
                <a:lnTo>
                  <a:pt x="366542" y="39160"/>
                </a:lnTo>
                <a:lnTo>
                  <a:pt x="368108" y="30389"/>
                </a:lnTo>
                <a:lnTo>
                  <a:pt x="371868" y="21617"/>
                </a:lnTo>
                <a:lnTo>
                  <a:pt x="375941" y="16604"/>
                </a:lnTo>
                <a:lnTo>
                  <a:pt x="390352" y="3446"/>
                </a:lnTo>
                <a:lnTo>
                  <a:pt x="396304" y="0"/>
                </a:lnTo>
                <a:lnTo>
                  <a:pt x="404136" y="313"/>
                </a:lnTo>
                <a:lnTo>
                  <a:pt x="407582" y="5639"/>
                </a:lnTo>
                <a:lnTo>
                  <a:pt x="409462" y="13784"/>
                </a:lnTo>
                <a:lnTo>
                  <a:pt x="412595" y="22243"/>
                </a:lnTo>
                <a:lnTo>
                  <a:pt x="417607" y="28822"/>
                </a:lnTo>
                <a:lnTo>
                  <a:pt x="424186" y="34461"/>
                </a:lnTo>
                <a:lnTo>
                  <a:pt x="431079" y="39160"/>
                </a:lnTo>
                <a:lnTo>
                  <a:pt x="437031" y="41980"/>
                </a:lnTo>
                <a:lnTo>
                  <a:pt x="441104" y="42293"/>
                </a:lnTo>
                <a:lnTo>
                  <a:pt x="447683" y="40727"/>
                </a:lnTo>
                <a:lnTo>
                  <a:pt x="452382" y="43233"/>
                </a:lnTo>
                <a:lnTo>
                  <a:pt x="454575" y="45739"/>
                </a:lnTo>
                <a:lnTo>
                  <a:pt x="460214" y="56078"/>
                </a:lnTo>
                <a:lnTo>
                  <a:pt x="468986" y="74248"/>
                </a:lnTo>
                <a:lnTo>
                  <a:pt x="472745" y="79574"/>
                </a:lnTo>
                <a:lnTo>
                  <a:pt x="491229" y="91792"/>
                </a:lnTo>
                <a:lnTo>
                  <a:pt x="495928" y="97431"/>
                </a:lnTo>
                <a:lnTo>
                  <a:pt x="498748" y="106517"/>
                </a:lnTo>
                <a:lnTo>
                  <a:pt x="499061" y="123747"/>
                </a:lnTo>
                <a:close/>
              </a:path>
            </a:pathLst>
          </a:custGeom>
          <a:solidFill>
            <a:srgbClr val="70CE2A"/>
          </a:solidFill>
          <a:ln w="12700" cap="rnd">
            <a:solidFill>
              <a:schemeClr val="bg1">
                <a:lumMod val="75000"/>
                <a:lumOff val="25000"/>
              </a:schemeClr>
            </a:solidFill>
            <a:prstDash val="solid"/>
            <a:round/>
          </a:ln>
        </p:spPr>
        <p:txBody>
          <a:bodyPr rtlCol="0" anchor="ctr"/>
          <a:lstStyle/>
          <a:p>
            <a:endParaRPr lang="vi-VN"/>
          </a:p>
        </p:txBody>
      </p:sp>
      <p:sp>
        <p:nvSpPr>
          <p:cNvPr id="70" name="Freeform: Shape 69">
            <a:extLst>
              <a:ext uri="{FF2B5EF4-FFF2-40B4-BE49-F238E27FC236}">
                <a16:creationId xmlns:a16="http://schemas.microsoft.com/office/drawing/2014/main" id="{BD2B6749-E094-00BB-3C77-46FC75477170}"/>
              </a:ext>
            </a:extLst>
          </p:cNvPr>
          <p:cNvSpPr/>
          <p:nvPr/>
        </p:nvSpPr>
        <p:spPr>
          <a:xfrm>
            <a:off x="1043173" y="475127"/>
            <a:ext cx="469299" cy="512845"/>
          </a:xfrm>
          <a:custGeom>
            <a:avLst/>
            <a:gdLst>
              <a:gd name="connsiteX0" fmla="*/ 347432 w 469299"/>
              <a:gd name="connsiteY0" fmla="*/ 61090 h 512845"/>
              <a:gd name="connsiteX1" fmla="*/ 347432 w 469299"/>
              <a:gd name="connsiteY1" fmla="*/ 63597 h 512845"/>
              <a:gd name="connsiteX2" fmla="*/ 348685 w 469299"/>
              <a:gd name="connsiteY2" fmla="*/ 69549 h 512845"/>
              <a:gd name="connsiteX3" fmla="*/ 350878 w 469299"/>
              <a:gd name="connsiteY3" fmla="*/ 72055 h 512845"/>
              <a:gd name="connsiteX4" fmla="*/ 355577 w 469299"/>
              <a:gd name="connsiteY4" fmla="*/ 75188 h 512845"/>
              <a:gd name="connsiteX5" fmla="*/ 368735 w 469299"/>
              <a:gd name="connsiteY5" fmla="*/ 77694 h 512845"/>
              <a:gd name="connsiteX6" fmla="*/ 373121 w 469299"/>
              <a:gd name="connsiteY6" fmla="*/ 80201 h 512845"/>
              <a:gd name="connsiteX7" fmla="*/ 376254 w 469299"/>
              <a:gd name="connsiteY7" fmla="*/ 83333 h 512845"/>
              <a:gd name="connsiteX8" fmla="*/ 379073 w 469299"/>
              <a:gd name="connsiteY8" fmla="*/ 87406 h 512845"/>
              <a:gd name="connsiteX9" fmla="*/ 394424 w 469299"/>
              <a:gd name="connsiteY9" fmla="*/ 106830 h 512845"/>
              <a:gd name="connsiteX10" fmla="*/ 397244 w 469299"/>
              <a:gd name="connsiteY10" fmla="*/ 111529 h 512845"/>
              <a:gd name="connsiteX11" fmla="*/ 397557 w 469299"/>
              <a:gd name="connsiteY11" fmla="*/ 114349 h 512845"/>
              <a:gd name="connsiteX12" fmla="*/ 395991 w 469299"/>
              <a:gd name="connsiteY12" fmla="*/ 116228 h 512845"/>
              <a:gd name="connsiteX13" fmla="*/ 385026 w 469299"/>
              <a:gd name="connsiteY13" fmla="*/ 116542 h 512845"/>
              <a:gd name="connsiteX14" fmla="*/ 381580 w 469299"/>
              <a:gd name="connsiteY14" fmla="*/ 119048 h 512845"/>
              <a:gd name="connsiteX15" fmla="*/ 380953 w 469299"/>
              <a:gd name="connsiteY15" fmla="*/ 125000 h 512845"/>
              <a:gd name="connsiteX16" fmla="*/ 383146 w 469299"/>
              <a:gd name="connsiteY16" fmla="*/ 137845 h 512845"/>
              <a:gd name="connsiteX17" fmla="*/ 388472 w 469299"/>
              <a:gd name="connsiteY17" fmla="*/ 149750 h 512845"/>
              <a:gd name="connsiteX18" fmla="*/ 390978 w 469299"/>
              <a:gd name="connsiteY18" fmla="*/ 158208 h 512845"/>
              <a:gd name="connsiteX19" fmla="*/ 391918 w 469299"/>
              <a:gd name="connsiteY19" fmla="*/ 165101 h 512845"/>
              <a:gd name="connsiteX20" fmla="*/ 391605 w 469299"/>
              <a:gd name="connsiteY20" fmla="*/ 178572 h 512845"/>
              <a:gd name="connsiteX21" fmla="*/ 393798 w 469299"/>
              <a:gd name="connsiteY21" fmla="*/ 187030 h 512845"/>
              <a:gd name="connsiteX22" fmla="*/ 398810 w 469299"/>
              <a:gd name="connsiteY22" fmla="*/ 193296 h 512845"/>
              <a:gd name="connsiteX23" fmla="*/ 413535 w 469299"/>
              <a:gd name="connsiteY23" fmla="*/ 202381 h 512845"/>
              <a:gd name="connsiteX24" fmla="*/ 427632 w 469299"/>
              <a:gd name="connsiteY24" fmla="*/ 208960 h 512845"/>
              <a:gd name="connsiteX25" fmla="*/ 434211 w 469299"/>
              <a:gd name="connsiteY25" fmla="*/ 213346 h 512845"/>
              <a:gd name="connsiteX26" fmla="*/ 440164 w 469299"/>
              <a:gd name="connsiteY26" fmla="*/ 218672 h 512845"/>
              <a:gd name="connsiteX27" fmla="*/ 446429 w 469299"/>
              <a:gd name="connsiteY27" fmla="*/ 227131 h 512845"/>
              <a:gd name="connsiteX28" fmla="*/ 449249 w 469299"/>
              <a:gd name="connsiteY28" fmla="*/ 234963 h 512845"/>
              <a:gd name="connsiteX29" fmla="*/ 449562 w 469299"/>
              <a:gd name="connsiteY29" fmla="*/ 242482 h 512845"/>
              <a:gd name="connsiteX30" fmla="*/ 446116 w 469299"/>
              <a:gd name="connsiteY30" fmla="*/ 256893 h 512845"/>
              <a:gd name="connsiteX31" fmla="*/ 445176 w 469299"/>
              <a:gd name="connsiteY31" fmla="*/ 263158 h 512845"/>
              <a:gd name="connsiteX32" fmla="*/ 446116 w 469299"/>
              <a:gd name="connsiteY32" fmla="*/ 269111 h 512845"/>
              <a:gd name="connsiteX33" fmla="*/ 448309 w 469299"/>
              <a:gd name="connsiteY33" fmla="*/ 272244 h 512845"/>
              <a:gd name="connsiteX34" fmla="*/ 450815 w 469299"/>
              <a:gd name="connsiteY34" fmla="*/ 272557 h 512845"/>
              <a:gd name="connsiteX35" fmla="*/ 453635 w 469299"/>
              <a:gd name="connsiteY35" fmla="*/ 270677 h 512845"/>
              <a:gd name="connsiteX36" fmla="*/ 460841 w 469299"/>
              <a:gd name="connsiteY36" fmla="*/ 260965 h 512845"/>
              <a:gd name="connsiteX37" fmla="*/ 462407 w 469299"/>
              <a:gd name="connsiteY37" fmla="*/ 275063 h 512845"/>
              <a:gd name="connsiteX38" fmla="*/ 468359 w 469299"/>
              <a:gd name="connsiteY38" fmla="*/ 288848 h 512845"/>
              <a:gd name="connsiteX39" fmla="*/ 469299 w 469299"/>
              <a:gd name="connsiteY39" fmla="*/ 295427 h 512845"/>
              <a:gd name="connsiteX40" fmla="*/ 468046 w 469299"/>
              <a:gd name="connsiteY40" fmla="*/ 300439 h 512845"/>
              <a:gd name="connsiteX41" fmla="*/ 464287 w 469299"/>
              <a:gd name="connsiteY41" fmla="*/ 302945 h 512845"/>
              <a:gd name="connsiteX42" fmla="*/ 458647 w 469299"/>
              <a:gd name="connsiteY42" fmla="*/ 304825 h 512845"/>
              <a:gd name="connsiteX43" fmla="*/ 452382 w 469299"/>
              <a:gd name="connsiteY43" fmla="*/ 308898 h 512845"/>
              <a:gd name="connsiteX44" fmla="*/ 446429 w 469299"/>
              <a:gd name="connsiteY44" fmla="*/ 315477 h 512845"/>
              <a:gd name="connsiteX45" fmla="*/ 439537 w 469299"/>
              <a:gd name="connsiteY45" fmla="*/ 327382 h 512845"/>
              <a:gd name="connsiteX46" fmla="*/ 434211 w 469299"/>
              <a:gd name="connsiteY46" fmla="*/ 333647 h 512845"/>
              <a:gd name="connsiteX47" fmla="*/ 429512 w 469299"/>
              <a:gd name="connsiteY47" fmla="*/ 335527 h 512845"/>
              <a:gd name="connsiteX48" fmla="*/ 424186 w 469299"/>
              <a:gd name="connsiteY48" fmla="*/ 333647 h 512845"/>
              <a:gd name="connsiteX49" fmla="*/ 395364 w 469299"/>
              <a:gd name="connsiteY49" fmla="*/ 313597 h 512845"/>
              <a:gd name="connsiteX50" fmla="*/ 386279 w 469299"/>
              <a:gd name="connsiteY50" fmla="*/ 311091 h 512845"/>
              <a:gd name="connsiteX51" fmla="*/ 376880 w 469299"/>
              <a:gd name="connsiteY51" fmla="*/ 311404 h 512845"/>
              <a:gd name="connsiteX52" fmla="*/ 363409 w 469299"/>
              <a:gd name="connsiteY52" fmla="*/ 317670 h 512845"/>
              <a:gd name="connsiteX53" fmla="*/ 357144 w 469299"/>
              <a:gd name="connsiteY53" fmla="*/ 325502 h 512845"/>
              <a:gd name="connsiteX54" fmla="*/ 355577 w 469299"/>
              <a:gd name="connsiteY54" fmla="*/ 333647 h 512845"/>
              <a:gd name="connsiteX55" fmla="*/ 359023 w 469299"/>
              <a:gd name="connsiteY55" fmla="*/ 343046 h 512845"/>
              <a:gd name="connsiteX56" fmla="*/ 376880 w 469299"/>
              <a:gd name="connsiteY56" fmla="*/ 375001 h 512845"/>
              <a:gd name="connsiteX57" fmla="*/ 380953 w 469299"/>
              <a:gd name="connsiteY57" fmla="*/ 384399 h 512845"/>
              <a:gd name="connsiteX58" fmla="*/ 382520 w 469299"/>
              <a:gd name="connsiteY58" fmla="*/ 392858 h 512845"/>
              <a:gd name="connsiteX59" fmla="*/ 382206 w 469299"/>
              <a:gd name="connsiteY59" fmla="*/ 400690 h 512845"/>
              <a:gd name="connsiteX60" fmla="*/ 379073 w 469299"/>
              <a:gd name="connsiteY60" fmla="*/ 409775 h 512845"/>
              <a:gd name="connsiteX61" fmla="*/ 374374 w 469299"/>
              <a:gd name="connsiteY61" fmla="*/ 416981 h 512845"/>
              <a:gd name="connsiteX62" fmla="*/ 368422 w 469299"/>
              <a:gd name="connsiteY62" fmla="*/ 422933 h 512845"/>
              <a:gd name="connsiteX63" fmla="*/ 361216 w 469299"/>
              <a:gd name="connsiteY63" fmla="*/ 426066 h 512845"/>
              <a:gd name="connsiteX64" fmla="*/ 353071 w 469299"/>
              <a:gd name="connsiteY64" fmla="*/ 425439 h 512845"/>
              <a:gd name="connsiteX65" fmla="*/ 342732 w 469299"/>
              <a:gd name="connsiteY65" fmla="*/ 422307 h 512845"/>
              <a:gd name="connsiteX66" fmla="*/ 307645 w 469299"/>
              <a:gd name="connsiteY66" fmla="*/ 406016 h 512845"/>
              <a:gd name="connsiteX67" fmla="*/ 296680 w 469299"/>
              <a:gd name="connsiteY67" fmla="*/ 399750 h 512845"/>
              <a:gd name="connsiteX68" fmla="*/ 292294 w 469299"/>
              <a:gd name="connsiteY68" fmla="*/ 397870 h 512845"/>
              <a:gd name="connsiteX69" fmla="*/ 288848 w 469299"/>
              <a:gd name="connsiteY69" fmla="*/ 398810 h 512845"/>
              <a:gd name="connsiteX70" fmla="*/ 287595 w 469299"/>
              <a:gd name="connsiteY70" fmla="*/ 402256 h 512845"/>
              <a:gd name="connsiteX71" fmla="*/ 288221 w 469299"/>
              <a:gd name="connsiteY71" fmla="*/ 407582 h 512845"/>
              <a:gd name="connsiteX72" fmla="*/ 287908 w 469299"/>
              <a:gd name="connsiteY72" fmla="*/ 414161 h 512845"/>
              <a:gd name="connsiteX73" fmla="*/ 285715 w 469299"/>
              <a:gd name="connsiteY73" fmla="*/ 421053 h 512845"/>
              <a:gd name="connsiteX74" fmla="*/ 281329 w 469299"/>
              <a:gd name="connsiteY74" fmla="*/ 428886 h 512845"/>
              <a:gd name="connsiteX75" fmla="*/ 277569 w 469299"/>
              <a:gd name="connsiteY75" fmla="*/ 431079 h 512845"/>
              <a:gd name="connsiteX76" fmla="*/ 273497 w 469299"/>
              <a:gd name="connsiteY76" fmla="*/ 430452 h 512845"/>
              <a:gd name="connsiteX77" fmla="*/ 269424 w 469299"/>
              <a:gd name="connsiteY77" fmla="*/ 426693 h 512845"/>
              <a:gd name="connsiteX78" fmla="*/ 264098 w 469299"/>
              <a:gd name="connsiteY78" fmla="*/ 422933 h 512845"/>
              <a:gd name="connsiteX79" fmla="*/ 257519 w 469299"/>
              <a:gd name="connsiteY79" fmla="*/ 420114 h 512845"/>
              <a:gd name="connsiteX80" fmla="*/ 249687 w 469299"/>
              <a:gd name="connsiteY80" fmla="*/ 418547 h 512845"/>
              <a:gd name="connsiteX81" fmla="*/ 231830 w 469299"/>
              <a:gd name="connsiteY81" fmla="*/ 416981 h 512845"/>
              <a:gd name="connsiteX82" fmla="*/ 223058 w 469299"/>
              <a:gd name="connsiteY82" fmla="*/ 415414 h 512845"/>
              <a:gd name="connsiteX83" fmla="*/ 215539 w 469299"/>
              <a:gd name="connsiteY83" fmla="*/ 412282 h 512845"/>
              <a:gd name="connsiteX84" fmla="*/ 208020 w 469299"/>
              <a:gd name="connsiteY84" fmla="*/ 407269 h 512845"/>
              <a:gd name="connsiteX85" fmla="*/ 196116 w 469299"/>
              <a:gd name="connsiteY85" fmla="*/ 395364 h 512845"/>
              <a:gd name="connsiteX86" fmla="*/ 191103 w 469299"/>
              <a:gd name="connsiteY86" fmla="*/ 391918 h 512845"/>
              <a:gd name="connsiteX87" fmla="*/ 186717 w 469299"/>
              <a:gd name="connsiteY87" fmla="*/ 391292 h 512845"/>
              <a:gd name="connsiteX88" fmla="*/ 183898 w 469299"/>
              <a:gd name="connsiteY88" fmla="*/ 394111 h 512845"/>
              <a:gd name="connsiteX89" fmla="*/ 176379 w 469299"/>
              <a:gd name="connsiteY89" fmla="*/ 412908 h 512845"/>
              <a:gd name="connsiteX90" fmla="*/ 167607 w 469299"/>
              <a:gd name="connsiteY90" fmla="*/ 427319 h 512845"/>
              <a:gd name="connsiteX91" fmla="*/ 160401 w 469299"/>
              <a:gd name="connsiteY91" fmla="*/ 435151 h 512845"/>
              <a:gd name="connsiteX92" fmla="*/ 157268 w 469299"/>
              <a:gd name="connsiteY92" fmla="*/ 439537 h 512845"/>
              <a:gd name="connsiteX93" fmla="*/ 156015 w 469299"/>
              <a:gd name="connsiteY93" fmla="*/ 442983 h 512845"/>
              <a:gd name="connsiteX94" fmla="*/ 156955 w 469299"/>
              <a:gd name="connsiteY94" fmla="*/ 446429 h 512845"/>
              <a:gd name="connsiteX95" fmla="*/ 170740 w 469299"/>
              <a:gd name="connsiteY95" fmla="*/ 468673 h 512845"/>
              <a:gd name="connsiteX96" fmla="*/ 173559 w 469299"/>
              <a:gd name="connsiteY96" fmla="*/ 474625 h 512845"/>
              <a:gd name="connsiteX97" fmla="*/ 173873 w 469299"/>
              <a:gd name="connsiteY97" fmla="*/ 480264 h 512845"/>
              <a:gd name="connsiteX98" fmla="*/ 172619 w 469299"/>
              <a:gd name="connsiteY98" fmla="*/ 486530 h 512845"/>
              <a:gd name="connsiteX99" fmla="*/ 166980 w 469299"/>
              <a:gd name="connsiteY99" fmla="*/ 499061 h 512845"/>
              <a:gd name="connsiteX100" fmla="*/ 161968 w 469299"/>
              <a:gd name="connsiteY100" fmla="*/ 507833 h 512845"/>
              <a:gd name="connsiteX101" fmla="*/ 149436 w 469299"/>
              <a:gd name="connsiteY101" fmla="*/ 511279 h 512845"/>
              <a:gd name="connsiteX102" fmla="*/ 141918 w 469299"/>
              <a:gd name="connsiteY102" fmla="*/ 512846 h 512845"/>
              <a:gd name="connsiteX103" fmla="*/ 132832 w 469299"/>
              <a:gd name="connsiteY103" fmla="*/ 509713 h 512845"/>
              <a:gd name="connsiteX104" fmla="*/ 123434 w 469299"/>
              <a:gd name="connsiteY104" fmla="*/ 501881 h 512845"/>
              <a:gd name="connsiteX105" fmla="*/ 70802 w 469299"/>
              <a:gd name="connsiteY105" fmla="*/ 442983 h 512845"/>
              <a:gd name="connsiteX106" fmla="*/ 62657 w 469299"/>
              <a:gd name="connsiteY106" fmla="*/ 427946 h 512845"/>
              <a:gd name="connsiteX107" fmla="*/ 43860 w 469299"/>
              <a:gd name="connsiteY107" fmla="*/ 377507 h 512845"/>
              <a:gd name="connsiteX108" fmla="*/ 38534 w 469299"/>
              <a:gd name="connsiteY108" fmla="*/ 368422 h 512845"/>
              <a:gd name="connsiteX109" fmla="*/ 31328 w 469299"/>
              <a:gd name="connsiteY109" fmla="*/ 362783 h 512845"/>
              <a:gd name="connsiteX110" fmla="*/ 26003 w 469299"/>
              <a:gd name="connsiteY110" fmla="*/ 360276 h 512845"/>
              <a:gd name="connsiteX111" fmla="*/ 10652 w 469299"/>
              <a:gd name="connsiteY111" fmla="*/ 364036 h 512845"/>
              <a:gd name="connsiteX112" fmla="*/ 17544 w 469299"/>
              <a:gd name="connsiteY112" fmla="*/ 325189 h 512845"/>
              <a:gd name="connsiteX113" fmla="*/ 20363 w 469299"/>
              <a:gd name="connsiteY113" fmla="*/ 317670 h 512845"/>
              <a:gd name="connsiteX114" fmla="*/ 24123 w 469299"/>
              <a:gd name="connsiteY114" fmla="*/ 310151 h 512845"/>
              <a:gd name="connsiteX115" fmla="*/ 32895 w 469299"/>
              <a:gd name="connsiteY115" fmla="*/ 296680 h 512845"/>
              <a:gd name="connsiteX116" fmla="*/ 38221 w 469299"/>
              <a:gd name="connsiteY116" fmla="*/ 291354 h 512845"/>
              <a:gd name="connsiteX117" fmla="*/ 44486 w 469299"/>
              <a:gd name="connsiteY117" fmla="*/ 286968 h 512845"/>
              <a:gd name="connsiteX118" fmla="*/ 65790 w 469299"/>
              <a:gd name="connsiteY118" fmla="*/ 280702 h 512845"/>
              <a:gd name="connsiteX119" fmla="*/ 72055 w 469299"/>
              <a:gd name="connsiteY119" fmla="*/ 276316 h 512845"/>
              <a:gd name="connsiteX120" fmla="*/ 77381 w 469299"/>
              <a:gd name="connsiteY120" fmla="*/ 270990 h 512845"/>
              <a:gd name="connsiteX121" fmla="*/ 96491 w 469299"/>
              <a:gd name="connsiteY121" fmla="*/ 247181 h 512845"/>
              <a:gd name="connsiteX122" fmla="*/ 105890 w 469299"/>
              <a:gd name="connsiteY122" fmla="*/ 229324 h 512845"/>
              <a:gd name="connsiteX123" fmla="*/ 108709 w 469299"/>
              <a:gd name="connsiteY123" fmla="*/ 220865 h 512845"/>
              <a:gd name="connsiteX124" fmla="*/ 109336 w 469299"/>
              <a:gd name="connsiteY124" fmla="*/ 212720 h 512845"/>
              <a:gd name="connsiteX125" fmla="*/ 106203 w 469299"/>
              <a:gd name="connsiteY125" fmla="*/ 204261 h 512845"/>
              <a:gd name="connsiteX126" fmla="*/ 99938 w 469299"/>
              <a:gd name="connsiteY126" fmla="*/ 196116 h 512845"/>
              <a:gd name="connsiteX127" fmla="*/ 86153 w 469299"/>
              <a:gd name="connsiteY127" fmla="*/ 186717 h 512845"/>
              <a:gd name="connsiteX128" fmla="*/ 76441 w 469299"/>
              <a:gd name="connsiteY128" fmla="*/ 183898 h 512845"/>
              <a:gd name="connsiteX129" fmla="*/ 67356 w 469299"/>
              <a:gd name="connsiteY129" fmla="*/ 184524 h 512845"/>
              <a:gd name="connsiteX130" fmla="*/ 60464 w 469299"/>
              <a:gd name="connsiteY130" fmla="*/ 186404 h 512845"/>
              <a:gd name="connsiteX131" fmla="*/ 53258 w 469299"/>
              <a:gd name="connsiteY131" fmla="*/ 187970 h 512845"/>
              <a:gd name="connsiteX132" fmla="*/ 46053 w 469299"/>
              <a:gd name="connsiteY132" fmla="*/ 187657 h 512845"/>
              <a:gd name="connsiteX133" fmla="*/ 37907 w 469299"/>
              <a:gd name="connsiteY133" fmla="*/ 185151 h 512845"/>
              <a:gd name="connsiteX134" fmla="*/ 29135 w 469299"/>
              <a:gd name="connsiteY134" fmla="*/ 180138 h 512845"/>
              <a:gd name="connsiteX135" fmla="*/ 18484 w 469299"/>
              <a:gd name="connsiteY135" fmla="*/ 171993 h 512845"/>
              <a:gd name="connsiteX136" fmla="*/ 13784 w 469299"/>
              <a:gd name="connsiteY136" fmla="*/ 164787 h 512845"/>
              <a:gd name="connsiteX137" fmla="*/ 14411 w 469299"/>
              <a:gd name="connsiteY137" fmla="*/ 157895 h 512845"/>
              <a:gd name="connsiteX138" fmla="*/ 18484 w 469299"/>
              <a:gd name="connsiteY138" fmla="*/ 152569 h 512845"/>
              <a:gd name="connsiteX139" fmla="*/ 23496 w 469299"/>
              <a:gd name="connsiteY139" fmla="*/ 147243 h 512845"/>
              <a:gd name="connsiteX140" fmla="*/ 27882 w 469299"/>
              <a:gd name="connsiteY140" fmla="*/ 141918 h 512845"/>
              <a:gd name="connsiteX141" fmla="*/ 29449 w 469299"/>
              <a:gd name="connsiteY141" fmla="*/ 134085 h 512845"/>
              <a:gd name="connsiteX142" fmla="*/ 27569 w 469299"/>
              <a:gd name="connsiteY142" fmla="*/ 124060 h 512845"/>
              <a:gd name="connsiteX143" fmla="*/ 24436 w 469299"/>
              <a:gd name="connsiteY143" fmla="*/ 113409 h 512845"/>
              <a:gd name="connsiteX144" fmla="*/ 11591 w 469299"/>
              <a:gd name="connsiteY144" fmla="*/ 88973 h 512845"/>
              <a:gd name="connsiteX145" fmla="*/ 2193 w 469299"/>
              <a:gd name="connsiteY145" fmla="*/ 81141 h 512845"/>
              <a:gd name="connsiteX146" fmla="*/ 0 w 469299"/>
              <a:gd name="connsiteY146" fmla="*/ 61717 h 512845"/>
              <a:gd name="connsiteX147" fmla="*/ 1253 w 469299"/>
              <a:gd name="connsiteY147" fmla="*/ 57331 h 512845"/>
              <a:gd name="connsiteX148" fmla="*/ 10025 w 469299"/>
              <a:gd name="connsiteY148" fmla="*/ 46053 h 512845"/>
              <a:gd name="connsiteX149" fmla="*/ 13784 w 469299"/>
              <a:gd name="connsiteY149" fmla="*/ 38847 h 512845"/>
              <a:gd name="connsiteX150" fmla="*/ 16291 w 469299"/>
              <a:gd name="connsiteY150" fmla="*/ 31955 h 512845"/>
              <a:gd name="connsiteX151" fmla="*/ 19424 w 469299"/>
              <a:gd name="connsiteY151" fmla="*/ 26316 h 512845"/>
              <a:gd name="connsiteX152" fmla="*/ 25376 w 469299"/>
              <a:gd name="connsiteY152" fmla="*/ 22556 h 512845"/>
              <a:gd name="connsiteX153" fmla="*/ 43546 w 469299"/>
              <a:gd name="connsiteY153" fmla="*/ 11905 h 512845"/>
              <a:gd name="connsiteX154" fmla="*/ 48559 w 469299"/>
              <a:gd name="connsiteY154" fmla="*/ 14724 h 512845"/>
              <a:gd name="connsiteX155" fmla="*/ 77381 w 469299"/>
              <a:gd name="connsiteY155" fmla="*/ 50125 h 512845"/>
              <a:gd name="connsiteX156" fmla="*/ 106203 w 469299"/>
              <a:gd name="connsiteY156" fmla="*/ 76128 h 512845"/>
              <a:gd name="connsiteX157" fmla="*/ 110902 w 469299"/>
              <a:gd name="connsiteY157" fmla="*/ 81767 h 512845"/>
              <a:gd name="connsiteX158" fmla="*/ 112782 w 469299"/>
              <a:gd name="connsiteY158" fmla="*/ 85840 h 512845"/>
              <a:gd name="connsiteX159" fmla="*/ 121241 w 469299"/>
              <a:gd name="connsiteY159" fmla="*/ 99311 h 512845"/>
              <a:gd name="connsiteX160" fmla="*/ 124060 w 469299"/>
              <a:gd name="connsiteY160" fmla="*/ 102444 h 512845"/>
              <a:gd name="connsiteX161" fmla="*/ 127507 w 469299"/>
              <a:gd name="connsiteY161" fmla="*/ 104010 h 512845"/>
              <a:gd name="connsiteX162" fmla="*/ 136905 w 469299"/>
              <a:gd name="connsiteY162" fmla="*/ 114975 h 512845"/>
              <a:gd name="connsiteX163" fmla="*/ 139411 w 469299"/>
              <a:gd name="connsiteY163" fmla="*/ 115915 h 512845"/>
              <a:gd name="connsiteX164" fmla="*/ 146304 w 469299"/>
              <a:gd name="connsiteY164" fmla="*/ 116542 h 512845"/>
              <a:gd name="connsiteX165" fmla="*/ 148810 w 469299"/>
              <a:gd name="connsiteY165" fmla="*/ 117795 h 512845"/>
              <a:gd name="connsiteX166" fmla="*/ 152256 w 469299"/>
              <a:gd name="connsiteY166" fmla="*/ 122807 h 512845"/>
              <a:gd name="connsiteX167" fmla="*/ 158522 w 469299"/>
              <a:gd name="connsiteY167" fmla="*/ 134399 h 512845"/>
              <a:gd name="connsiteX168" fmla="*/ 161968 w 469299"/>
              <a:gd name="connsiteY168" fmla="*/ 136592 h 512845"/>
              <a:gd name="connsiteX169" fmla="*/ 168547 w 469299"/>
              <a:gd name="connsiteY169" fmla="*/ 138471 h 512845"/>
              <a:gd name="connsiteX170" fmla="*/ 172933 w 469299"/>
              <a:gd name="connsiteY170" fmla="*/ 142231 h 512845"/>
              <a:gd name="connsiteX171" fmla="*/ 176379 w 469299"/>
              <a:gd name="connsiteY171" fmla="*/ 146304 h 512845"/>
              <a:gd name="connsiteX172" fmla="*/ 182644 w 469299"/>
              <a:gd name="connsiteY172" fmla="*/ 142544 h 512845"/>
              <a:gd name="connsiteX173" fmla="*/ 187344 w 469299"/>
              <a:gd name="connsiteY173" fmla="*/ 137218 h 512845"/>
              <a:gd name="connsiteX174" fmla="*/ 188284 w 469299"/>
              <a:gd name="connsiteY174" fmla="*/ 131266 h 512845"/>
              <a:gd name="connsiteX175" fmla="*/ 187657 w 469299"/>
              <a:gd name="connsiteY175" fmla="*/ 124687 h 512845"/>
              <a:gd name="connsiteX176" fmla="*/ 187657 w 469299"/>
              <a:gd name="connsiteY176" fmla="*/ 117481 h 512845"/>
              <a:gd name="connsiteX177" fmla="*/ 189537 w 469299"/>
              <a:gd name="connsiteY177" fmla="*/ 110276 h 512845"/>
              <a:gd name="connsiteX178" fmla="*/ 195176 w 469299"/>
              <a:gd name="connsiteY178" fmla="*/ 96805 h 512845"/>
              <a:gd name="connsiteX179" fmla="*/ 196742 w 469299"/>
              <a:gd name="connsiteY179" fmla="*/ 89599 h 512845"/>
              <a:gd name="connsiteX180" fmla="*/ 199562 w 469299"/>
              <a:gd name="connsiteY180" fmla="*/ 61717 h 512845"/>
              <a:gd name="connsiteX181" fmla="*/ 203948 w 469299"/>
              <a:gd name="connsiteY181" fmla="*/ 48872 h 512845"/>
              <a:gd name="connsiteX182" fmla="*/ 212720 w 469299"/>
              <a:gd name="connsiteY182" fmla="*/ 36654 h 512845"/>
              <a:gd name="connsiteX183" fmla="*/ 216792 w 469299"/>
              <a:gd name="connsiteY183" fmla="*/ 32895 h 512845"/>
              <a:gd name="connsiteX184" fmla="*/ 221805 w 469299"/>
              <a:gd name="connsiteY184" fmla="*/ 23496 h 512845"/>
              <a:gd name="connsiteX185" fmla="*/ 224938 w 469299"/>
              <a:gd name="connsiteY185" fmla="*/ 19424 h 512845"/>
              <a:gd name="connsiteX186" fmla="*/ 230577 w 469299"/>
              <a:gd name="connsiteY186" fmla="*/ 15351 h 512845"/>
              <a:gd name="connsiteX187" fmla="*/ 235903 w 469299"/>
              <a:gd name="connsiteY187" fmla="*/ 14098 h 512845"/>
              <a:gd name="connsiteX188" fmla="*/ 248121 w 469299"/>
              <a:gd name="connsiteY188" fmla="*/ 12845 h 512845"/>
              <a:gd name="connsiteX189" fmla="*/ 284462 w 469299"/>
              <a:gd name="connsiteY189" fmla="*/ 0 h 512845"/>
              <a:gd name="connsiteX190" fmla="*/ 296367 w 469299"/>
              <a:gd name="connsiteY190" fmla="*/ 313 h 512845"/>
              <a:gd name="connsiteX191" fmla="*/ 292920 w 469299"/>
              <a:gd name="connsiteY191" fmla="*/ 9399 h 512845"/>
              <a:gd name="connsiteX192" fmla="*/ 291041 w 469299"/>
              <a:gd name="connsiteY192" fmla="*/ 19110 h 512845"/>
              <a:gd name="connsiteX193" fmla="*/ 291354 w 469299"/>
              <a:gd name="connsiteY193" fmla="*/ 29135 h 512845"/>
              <a:gd name="connsiteX194" fmla="*/ 294487 w 469299"/>
              <a:gd name="connsiteY194" fmla="*/ 38221 h 512845"/>
              <a:gd name="connsiteX195" fmla="*/ 299813 w 469299"/>
              <a:gd name="connsiteY195" fmla="*/ 44486 h 512845"/>
              <a:gd name="connsiteX196" fmla="*/ 322996 w 469299"/>
              <a:gd name="connsiteY196" fmla="*/ 55451 h 512845"/>
              <a:gd name="connsiteX197" fmla="*/ 332081 w 469299"/>
              <a:gd name="connsiteY197" fmla="*/ 61090 h 512845"/>
              <a:gd name="connsiteX198" fmla="*/ 338347 w 469299"/>
              <a:gd name="connsiteY198" fmla="*/ 63910 h 512845"/>
              <a:gd name="connsiteX199" fmla="*/ 344925 w 469299"/>
              <a:gd name="connsiteY199" fmla="*/ 62970 h 512845"/>
              <a:gd name="connsiteX200" fmla="*/ 347432 w 469299"/>
              <a:gd name="connsiteY200" fmla="*/ 61090 h 51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69299" h="512845">
                <a:moveTo>
                  <a:pt x="347432" y="61090"/>
                </a:moveTo>
                <a:lnTo>
                  <a:pt x="347432" y="63597"/>
                </a:lnTo>
                <a:lnTo>
                  <a:pt x="348685" y="69549"/>
                </a:lnTo>
                <a:lnTo>
                  <a:pt x="350878" y="72055"/>
                </a:lnTo>
                <a:lnTo>
                  <a:pt x="355577" y="75188"/>
                </a:lnTo>
                <a:lnTo>
                  <a:pt x="368735" y="77694"/>
                </a:lnTo>
                <a:lnTo>
                  <a:pt x="373121" y="80201"/>
                </a:lnTo>
                <a:lnTo>
                  <a:pt x="376254" y="83333"/>
                </a:lnTo>
                <a:lnTo>
                  <a:pt x="379073" y="87406"/>
                </a:lnTo>
                <a:lnTo>
                  <a:pt x="394424" y="106830"/>
                </a:lnTo>
                <a:lnTo>
                  <a:pt x="397244" y="111529"/>
                </a:lnTo>
                <a:lnTo>
                  <a:pt x="397557" y="114349"/>
                </a:lnTo>
                <a:lnTo>
                  <a:pt x="395991" y="116228"/>
                </a:lnTo>
                <a:lnTo>
                  <a:pt x="385026" y="116542"/>
                </a:lnTo>
                <a:lnTo>
                  <a:pt x="381580" y="119048"/>
                </a:lnTo>
                <a:lnTo>
                  <a:pt x="380953" y="125000"/>
                </a:lnTo>
                <a:lnTo>
                  <a:pt x="383146" y="137845"/>
                </a:lnTo>
                <a:lnTo>
                  <a:pt x="388472" y="149750"/>
                </a:lnTo>
                <a:lnTo>
                  <a:pt x="390978" y="158208"/>
                </a:lnTo>
                <a:lnTo>
                  <a:pt x="391918" y="165101"/>
                </a:lnTo>
                <a:lnTo>
                  <a:pt x="391605" y="178572"/>
                </a:lnTo>
                <a:lnTo>
                  <a:pt x="393798" y="187030"/>
                </a:lnTo>
                <a:lnTo>
                  <a:pt x="398810" y="193296"/>
                </a:lnTo>
                <a:lnTo>
                  <a:pt x="413535" y="202381"/>
                </a:lnTo>
                <a:lnTo>
                  <a:pt x="427632" y="208960"/>
                </a:lnTo>
                <a:lnTo>
                  <a:pt x="434211" y="213346"/>
                </a:lnTo>
                <a:lnTo>
                  <a:pt x="440164" y="218672"/>
                </a:lnTo>
                <a:lnTo>
                  <a:pt x="446429" y="227131"/>
                </a:lnTo>
                <a:lnTo>
                  <a:pt x="449249" y="234963"/>
                </a:lnTo>
                <a:lnTo>
                  <a:pt x="449562" y="242482"/>
                </a:lnTo>
                <a:lnTo>
                  <a:pt x="446116" y="256893"/>
                </a:lnTo>
                <a:lnTo>
                  <a:pt x="445176" y="263158"/>
                </a:lnTo>
                <a:lnTo>
                  <a:pt x="446116" y="269111"/>
                </a:lnTo>
                <a:lnTo>
                  <a:pt x="448309" y="272244"/>
                </a:lnTo>
                <a:lnTo>
                  <a:pt x="450815" y="272557"/>
                </a:lnTo>
                <a:lnTo>
                  <a:pt x="453635" y="270677"/>
                </a:lnTo>
                <a:lnTo>
                  <a:pt x="460841" y="260965"/>
                </a:lnTo>
                <a:lnTo>
                  <a:pt x="462407" y="275063"/>
                </a:lnTo>
                <a:lnTo>
                  <a:pt x="468359" y="288848"/>
                </a:lnTo>
                <a:lnTo>
                  <a:pt x="469299" y="295427"/>
                </a:lnTo>
                <a:lnTo>
                  <a:pt x="468046" y="300439"/>
                </a:lnTo>
                <a:lnTo>
                  <a:pt x="464287" y="302945"/>
                </a:lnTo>
                <a:lnTo>
                  <a:pt x="458647" y="304825"/>
                </a:lnTo>
                <a:lnTo>
                  <a:pt x="452382" y="308898"/>
                </a:lnTo>
                <a:lnTo>
                  <a:pt x="446429" y="315477"/>
                </a:lnTo>
                <a:lnTo>
                  <a:pt x="439537" y="327382"/>
                </a:lnTo>
                <a:lnTo>
                  <a:pt x="434211" y="333647"/>
                </a:lnTo>
                <a:lnTo>
                  <a:pt x="429512" y="335527"/>
                </a:lnTo>
                <a:lnTo>
                  <a:pt x="424186" y="333647"/>
                </a:lnTo>
                <a:lnTo>
                  <a:pt x="395364" y="313597"/>
                </a:lnTo>
                <a:lnTo>
                  <a:pt x="386279" y="311091"/>
                </a:lnTo>
                <a:lnTo>
                  <a:pt x="376880" y="311404"/>
                </a:lnTo>
                <a:lnTo>
                  <a:pt x="363409" y="317670"/>
                </a:lnTo>
                <a:lnTo>
                  <a:pt x="357144" y="325502"/>
                </a:lnTo>
                <a:lnTo>
                  <a:pt x="355577" y="333647"/>
                </a:lnTo>
                <a:lnTo>
                  <a:pt x="359023" y="343046"/>
                </a:lnTo>
                <a:lnTo>
                  <a:pt x="376880" y="375001"/>
                </a:lnTo>
                <a:lnTo>
                  <a:pt x="380953" y="384399"/>
                </a:lnTo>
                <a:lnTo>
                  <a:pt x="382520" y="392858"/>
                </a:lnTo>
                <a:lnTo>
                  <a:pt x="382206" y="400690"/>
                </a:lnTo>
                <a:lnTo>
                  <a:pt x="379073" y="409775"/>
                </a:lnTo>
                <a:lnTo>
                  <a:pt x="374374" y="416981"/>
                </a:lnTo>
                <a:lnTo>
                  <a:pt x="368422" y="422933"/>
                </a:lnTo>
                <a:lnTo>
                  <a:pt x="361216" y="426066"/>
                </a:lnTo>
                <a:lnTo>
                  <a:pt x="353071" y="425439"/>
                </a:lnTo>
                <a:lnTo>
                  <a:pt x="342732" y="422307"/>
                </a:lnTo>
                <a:lnTo>
                  <a:pt x="307645" y="406016"/>
                </a:lnTo>
                <a:lnTo>
                  <a:pt x="296680" y="399750"/>
                </a:lnTo>
                <a:lnTo>
                  <a:pt x="292294" y="397870"/>
                </a:lnTo>
                <a:lnTo>
                  <a:pt x="288848" y="398810"/>
                </a:lnTo>
                <a:lnTo>
                  <a:pt x="287595" y="402256"/>
                </a:lnTo>
                <a:lnTo>
                  <a:pt x="288221" y="407582"/>
                </a:lnTo>
                <a:lnTo>
                  <a:pt x="287908" y="414161"/>
                </a:lnTo>
                <a:lnTo>
                  <a:pt x="285715" y="421053"/>
                </a:lnTo>
                <a:lnTo>
                  <a:pt x="281329" y="428886"/>
                </a:lnTo>
                <a:lnTo>
                  <a:pt x="277569" y="431079"/>
                </a:lnTo>
                <a:lnTo>
                  <a:pt x="273497" y="430452"/>
                </a:lnTo>
                <a:lnTo>
                  <a:pt x="269424" y="426693"/>
                </a:lnTo>
                <a:lnTo>
                  <a:pt x="264098" y="422933"/>
                </a:lnTo>
                <a:lnTo>
                  <a:pt x="257519" y="420114"/>
                </a:lnTo>
                <a:lnTo>
                  <a:pt x="249687" y="418547"/>
                </a:lnTo>
                <a:lnTo>
                  <a:pt x="231830" y="416981"/>
                </a:lnTo>
                <a:lnTo>
                  <a:pt x="223058" y="415414"/>
                </a:lnTo>
                <a:lnTo>
                  <a:pt x="215539" y="412282"/>
                </a:lnTo>
                <a:lnTo>
                  <a:pt x="208020" y="407269"/>
                </a:lnTo>
                <a:lnTo>
                  <a:pt x="196116" y="395364"/>
                </a:lnTo>
                <a:lnTo>
                  <a:pt x="191103" y="391918"/>
                </a:lnTo>
                <a:lnTo>
                  <a:pt x="186717" y="391292"/>
                </a:lnTo>
                <a:lnTo>
                  <a:pt x="183898" y="394111"/>
                </a:lnTo>
                <a:lnTo>
                  <a:pt x="176379" y="412908"/>
                </a:lnTo>
                <a:lnTo>
                  <a:pt x="167607" y="427319"/>
                </a:lnTo>
                <a:lnTo>
                  <a:pt x="160401" y="435151"/>
                </a:lnTo>
                <a:lnTo>
                  <a:pt x="157268" y="439537"/>
                </a:lnTo>
                <a:lnTo>
                  <a:pt x="156015" y="442983"/>
                </a:lnTo>
                <a:lnTo>
                  <a:pt x="156955" y="446429"/>
                </a:lnTo>
                <a:lnTo>
                  <a:pt x="170740" y="468673"/>
                </a:lnTo>
                <a:lnTo>
                  <a:pt x="173559" y="474625"/>
                </a:lnTo>
                <a:lnTo>
                  <a:pt x="173873" y="480264"/>
                </a:lnTo>
                <a:lnTo>
                  <a:pt x="172619" y="486530"/>
                </a:lnTo>
                <a:lnTo>
                  <a:pt x="166980" y="499061"/>
                </a:lnTo>
                <a:lnTo>
                  <a:pt x="161968" y="507833"/>
                </a:lnTo>
                <a:lnTo>
                  <a:pt x="149436" y="511279"/>
                </a:lnTo>
                <a:lnTo>
                  <a:pt x="141918" y="512846"/>
                </a:lnTo>
                <a:lnTo>
                  <a:pt x="132832" y="509713"/>
                </a:lnTo>
                <a:lnTo>
                  <a:pt x="123434" y="501881"/>
                </a:lnTo>
                <a:lnTo>
                  <a:pt x="70802" y="442983"/>
                </a:lnTo>
                <a:lnTo>
                  <a:pt x="62657" y="427946"/>
                </a:lnTo>
                <a:lnTo>
                  <a:pt x="43860" y="377507"/>
                </a:lnTo>
                <a:lnTo>
                  <a:pt x="38534" y="368422"/>
                </a:lnTo>
                <a:lnTo>
                  <a:pt x="31328" y="362783"/>
                </a:lnTo>
                <a:lnTo>
                  <a:pt x="26003" y="360276"/>
                </a:lnTo>
                <a:lnTo>
                  <a:pt x="10652" y="364036"/>
                </a:lnTo>
                <a:lnTo>
                  <a:pt x="17544" y="325189"/>
                </a:lnTo>
                <a:lnTo>
                  <a:pt x="20363" y="317670"/>
                </a:lnTo>
                <a:lnTo>
                  <a:pt x="24123" y="310151"/>
                </a:lnTo>
                <a:lnTo>
                  <a:pt x="32895" y="296680"/>
                </a:lnTo>
                <a:lnTo>
                  <a:pt x="38221" y="291354"/>
                </a:lnTo>
                <a:lnTo>
                  <a:pt x="44486" y="286968"/>
                </a:lnTo>
                <a:lnTo>
                  <a:pt x="65790" y="280702"/>
                </a:lnTo>
                <a:lnTo>
                  <a:pt x="72055" y="276316"/>
                </a:lnTo>
                <a:lnTo>
                  <a:pt x="77381" y="270990"/>
                </a:lnTo>
                <a:lnTo>
                  <a:pt x="96491" y="247181"/>
                </a:lnTo>
                <a:lnTo>
                  <a:pt x="105890" y="229324"/>
                </a:lnTo>
                <a:lnTo>
                  <a:pt x="108709" y="220865"/>
                </a:lnTo>
                <a:lnTo>
                  <a:pt x="109336" y="212720"/>
                </a:lnTo>
                <a:lnTo>
                  <a:pt x="106203" y="204261"/>
                </a:lnTo>
                <a:lnTo>
                  <a:pt x="99938" y="196116"/>
                </a:lnTo>
                <a:lnTo>
                  <a:pt x="86153" y="186717"/>
                </a:lnTo>
                <a:lnTo>
                  <a:pt x="76441" y="183898"/>
                </a:lnTo>
                <a:lnTo>
                  <a:pt x="67356" y="184524"/>
                </a:lnTo>
                <a:lnTo>
                  <a:pt x="60464" y="186404"/>
                </a:lnTo>
                <a:lnTo>
                  <a:pt x="53258" y="187970"/>
                </a:lnTo>
                <a:lnTo>
                  <a:pt x="46053" y="187657"/>
                </a:lnTo>
                <a:lnTo>
                  <a:pt x="37907" y="185151"/>
                </a:lnTo>
                <a:lnTo>
                  <a:pt x="29135" y="180138"/>
                </a:lnTo>
                <a:lnTo>
                  <a:pt x="18484" y="171993"/>
                </a:lnTo>
                <a:lnTo>
                  <a:pt x="13784" y="164787"/>
                </a:lnTo>
                <a:lnTo>
                  <a:pt x="14411" y="157895"/>
                </a:lnTo>
                <a:lnTo>
                  <a:pt x="18484" y="152569"/>
                </a:lnTo>
                <a:lnTo>
                  <a:pt x="23496" y="147243"/>
                </a:lnTo>
                <a:lnTo>
                  <a:pt x="27882" y="141918"/>
                </a:lnTo>
                <a:lnTo>
                  <a:pt x="29449" y="134085"/>
                </a:lnTo>
                <a:lnTo>
                  <a:pt x="27569" y="124060"/>
                </a:lnTo>
                <a:lnTo>
                  <a:pt x="24436" y="113409"/>
                </a:lnTo>
                <a:lnTo>
                  <a:pt x="11591" y="88973"/>
                </a:lnTo>
                <a:lnTo>
                  <a:pt x="2193" y="81141"/>
                </a:lnTo>
                <a:lnTo>
                  <a:pt x="0" y="61717"/>
                </a:lnTo>
                <a:lnTo>
                  <a:pt x="1253" y="57331"/>
                </a:lnTo>
                <a:lnTo>
                  <a:pt x="10025" y="46053"/>
                </a:lnTo>
                <a:lnTo>
                  <a:pt x="13784" y="38847"/>
                </a:lnTo>
                <a:lnTo>
                  <a:pt x="16291" y="31955"/>
                </a:lnTo>
                <a:lnTo>
                  <a:pt x="19424" y="26316"/>
                </a:lnTo>
                <a:lnTo>
                  <a:pt x="25376" y="22556"/>
                </a:lnTo>
                <a:lnTo>
                  <a:pt x="43546" y="11905"/>
                </a:lnTo>
                <a:lnTo>
                  <a:pt x="48559" y="14724"/>
                </a:lnTo>
                <a:lnTo>
                  <a:pt x="77381" y="50125"/>
                </a:lnTo>
                <a:lnTo>
                  <a:pt x="106203" y="76128"/>
                </a:lnTo>
                <a:lnTo>
                  <a:pt x="110902" y="81767"/>
                </a:lnTo>
                <a:lnTo>
                  <a:pt x="112782" y="85840"/>
                </a:lnTo>
                <a:lnTo>
                  <a:pt x="121241" y="99311"/>
                </a:lnTo>
                <a:lnTo>
                  <a:pt x="124060" y="102444"/>
                </a:lnTo>
                <a:lnTo>
                  <a:pt x="127507" y="104010"/>
                </a:lnTo>
                <a:lnTo>
                  <a:pt x="136905" y="114975"/>
                </a:lnTo>
                <a:lnTo>
                  <a:pt x="139411" y="115915"/>
                </a:lnTo>
                <a:lnTo>
                  <a:pt x="146304" y="116542"/>
                </a:lnTo>
                <a:lnTo>
                  <a:pt x="148810" y="117795"/>
                </a:lnTo>
                <a:lnTo>
                  <a:pt x="152256" y="122807"/>
                </a:lnTo>
                <a:lnTo>
                  <a:pt x="158522" y="134399"/>
                </a:lnTo>
                <a:lnTo>
                  <a:pt x="161968" y="136592"/>
                </a:lnTo>
                <a:lnTo>
                  <a:pt x="168547" y="138471"/>
                </a:lnTo>
                <a:lnTo>
                  <a:pt x="172933" y="142231"/>
                </a:lnTo>
                <a:lnTo>
                  <a:pt x="176379" y="146304"/>
                </a:lnTo>
                <a:lnTo>
                  <a:pt x="182644" y="142544"/>
                </a:lnTo>
                <a:lnTo>
                  <a:pt x="187344" y="137218"/>
                </a:lnTo>
                <a:lnTo>
                  <a:pt x="188284" y="131266"/>
                </a:lnTo>
                <a:lnTo>
                  <a:pt x="187657" y="124687"/>
                </a:lnTo>
                <a:lnTo>
                  <a:pt x="187657" y="117481"/>
                </a:lnTo>
                <a:lnTo>
                  <a:pt x="189537" y="110276"/>
                </a:lnTo>
                <a:lnTo>
                  <a:pt x="195176" y="96805"/>
                </a:lnTo>
                <a:lnTo>
                  <a:pt x="196742" y="89599"/>
                </a:lnTo>
                <a:lnTo>
                  <a:pt x="199562" y="61717"/>
                </a:lnTo>
                <a:lnTo>
                  <a:pt x="203948" y="48872"/>
                </a:lnTo>
                <a:lnTo>
                  <a:pt x="212720" y="36654"/>
                </a:lnTo>
                <a:lnTo>
                  <a:pt x="216792" y="32895"/>
                </a:lnTo>
                <a:lnTo>
                  <a:pt x="221805" y="23496"/>
                </a:lnTo>
                <a:lnTo>
                  <a:pt x="224938" y="19424"/>
                </a:lnTo>
                <a:lnTo>
                  <a:pt x="230577" y="15351"/>
                </a:lnTo>
                <a:lnTo>
                  <a:pt x="235903" y="14098"/>
                </a:lnTo>
                <a:lnTo>
                  <a:pt x="248121" y="12845"/>
                </a:lnTo>
                <a:lnTo>
                  <a:pt x="284462" y="0"/>
                </a:lnTo>
                <a:lnTo>
                  <a:pt x="296367" y="313"/>
                </a:lnTo>
                <a:lnTo>
                  <a:pt x="292920" y="9399"/>
                </a:lnTo>
                <a:lnTo>
                  <a:pt x="291041" y="19110"/>
                </a:lnTo>
                <a:lnTo>
                  <a:pt x="291354" y="29135"/>
                </a:lnTo>
                <a:lnTo>
                  <a:pt x="294487" y="38221"/>
                </a:lnTo>
                <a:lnTo>
                  <a:pt x="299813" y="44486"/>
                </a:lnTo>
                <a:lnTo>
                  <a:pt x="322996" y="55451"/>
                </a:lnTo>
                <a:lnTo>
                  <a:pt x="332081" y="61090"/>
                </a:lnTo>
                <a:lnTo>
                  <a:pt x="338347" y="63910"/>
                </a:lnTo>
                <a:lnTo>
                  <a:pt x="344925" y="62970"/>
                </a:lnTo>
                <a:lnTo>
                  <a:pt x="347432" y="61090"/>
                </a:lnTo>
                <a:close/>
              </a:path>
            </a:pathLst>
          </a:custGeom>
          <a:solidFill>
            <a:srgbClr val="D9A41F"/>
          </a:solidFill>
          <a:ln w="12700" cap="rnd">
            <a:solidFill>
              <a:schemeClr val="bg1"/>
            </a:solidFill>
            <a:prstDash val="solid"/>
            <a:round/>
          </a:ln>
        </p:spPr>
        <p:txBody>
          <a:bodyPr rtlCol="0" anchor="ctr"/>
          <a:lstStyle/>
          <a:p>
            <a:endParaRPr lang="vi-VN"/>
          </a:p>
        </p:txBody>
      </p:sp>
      <p:sp>
        <p:nvSpPr>
          <p:cNvPr id="71" name="Freeform: Shape 70">
            <a:extLst>
              <a:ext uri="{FF2B5EF4-FFF2-40B4-BE49-F238E27FC236}">
                <a16:creationId xmlns:a16="http://schemas.microsoft.com/office/drawing/2014/main" id="{558D55F3-5BA6-87AB-1CCD-82FC36856ED4}"/>
              </a:ext>
            </a:extLst>
          </p:cNvPr>
          <p:cNvSpPr/>
          <p:nvPr/>
        </p:nvSpPr>
        <p:spPr>
          <a:xfrm>
            <a:off x="2133714" y="5991742"/>
            <a:ext cx="6265" cy="6265"/>
          </a:xfrm>
          <a:custGeom>
            <a:avLst/>
            <a:gdLst>
              <a:gd name="connsiteX0" fmla="*/ 6266 w 6265"/>
              <a:gd name="connsiteY0" fmla="*/ 3133 h 6265"/>
              <a:gd name="connsiteX1" fmla="*/ 3133 w 6265"/>
              <a:gd name="connsiteY1" fmla="*/ 6266 h 6265"/>
              <a:gd name="connsiteX2" fmla="*/ 0 w 6265"/>
              <a:gd name="connsiteY2" fmla="*/ 3133 h 6265"/>
              <a:gd name="connsiteX3" fmla="*/ 3133 w 6265"/>
              <a:gd name="connsiteY3" fmla="*/ 0 h 6265"/>
              <a:gd name="connsiteX4" fmla="*/ 6266 w 6265"/>
              <a:gd name="connsiteY4" fmla="*/ 3133 h 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5" h="6265">
                <a:moveTo>
                  <a:pt x="6266" y="3133"/>
                </a:moveTo>
                <a:cubicBezTo>
                  <a:pt x="6266" y="4863"/>
                  <a:pt x="4863" y="6266"/>
                  <a:pt x="3133" y="6266"/>
                </a:cubicBezTo>
                <a:cubicBezTo>
                  <a:pt x="1402" y="6266"/>
                  <a:pt x="0" y="4863"/>
                  <a:pt x="0" y="3133"/>
                </a:cubicBezTo>
                <a:cubicBezTo>
                  <a:pt x="0" y="1403"/>
                  <a:pt x="1402" y="0"/>
                  <a:pt x="3133" y="0"/>
                </a:cubicBezTo>
                <a:cubicBezTo>
                  <a:pt x="4863" y="0"/>
                  <a:pt x="6266" y="1403"/>
                  <a:pt x="6266" y="3133"/>
                </a:cubicBezTo>
                <a:close/>
              </a:path>
            </a:pathLst>
          </a:custGeom>
          <a:solidFill>
            <a:srgbClr val="7C7C7C"/>
          </a:solidFill>
          <a:ln w="12700" cap="rnd">
            <a:solidFill>
              <a:schemeClr val="bg1"/>
            </a:solidFill>
            <a:prstDash val="solid"/>
            <a:round/>
          </a:ln>
        </p:spPr>
        <p:txBody>
          <a:bodyPr rtlCol="0" anchor="ctr"/>
          <a:lstStyle/>
          <a:p>
            <a:endParaRPr lang="vi-VN"/>
          </a:p>
        </p:txBody>
      </p:sp>
      <p:sp>
        <p:nvSpPr>
          <p:cNvPr id="72" name="Freeform: Shape 71">
            <a:extLst>
              <a:ext uri="{FF2B5EF4-FFF2-40B4-BE49-F238E27FC236}">
                <a16:creationId xmlns:a16="http://schemas.microsoft.com/office/drawing/2014/main" id="{4AF868DD-9E25-7685-4E42-682FE22EB3B7}"/>
              </a:ext>
            </a:extLst>
          </p:cNvPr>
          <p:cNvSpPr/>
          <p:nvPr/>
        </p:nvSpPr>
        <p:spPr>
          <a:xfrm>
            <a:off x="1899691" y="6092619"/>
            <a:ext cx="6265" cy="6265"/>
          </a:xfrm>
          <a:custGeom>
            <a:avLst/>
            <a:gdLst>
              <a:gd name="connsiteX0" fmla="*/ 6266 w 6265"/>
              <a:gd name="connsiteY0" fmla="*/ 3133 h 6265"/>
              <a:gd name="connsiteX1" fmla="*/ 3133 w 6265"/>
              <a:gd name="connsiteY1" fmla="*/ 6266 h 6265"/>
              <a:gd name="connsiteX2" fmla="*/ 0 w 6265"/>
              <a:gd name="connsiteY2" fmla="*/ 3133 h 6265"/>
              <a:gd name="connsiteX3" fmla="*/ 3133 w 6265"/>
              <a:gd name="connsiteY3" fmla="*/ 0 h 6265"/>
              <a:gd name="connsiteX4" fmla="*/ 6266 w 6265"/>
              <a:gd name="connsiteY4" fmla="*/ 3133 h 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5" h="6265">
                <a:moveTo>
                  <a:pt x="6266" y="3133"/>
                </a:moveTo>
                <a:cubicBezTo>
                  <a:pt x="6266" y="4863"/>
                  <a:pt x="4863" y="6266"/>
                  <a:pt x="3133" y="6266"/>
                </a:cubicBezTo>
                <a:cubicBezTo>
                  <a:pt x="1403" y="6266"/>
                  <a:pt x="0" y="4863"/>
                  <a:pt x="0" y="3133"/>
                </a:cubicBezTo>
                <a:cubicBezTo>
                  <a:pt x="0" y="1403"/>
                  <a:pt x="1403" y="0"/>
                  <a:pt x="3133" y="0"/>
                </a:cubicBezTo>
                <a:cubicBezTo>
                  <a:pt x="4863" y="0"/>
                  <a:pt x="6266" y="1403"/>
                  <a:pt x="6266" y="3133"/>
                </a:cubicBezTo>
                <a:close/>
              </a:path>
            </a:pathLst>
          </a:custGeom>
          <a:solidFill>
            <a:srgbClr val="7C7C7C"/>
          </a:solidFill>
          <a:ln w="12700" cap="rnd">
            <a:solidFill>
              <a:schemeClr val="bg1"/>
            </a:solidFill>
            <a:prstDash val="solid"/>
            <a:round/>
          </a:ln>
        </p:spPr>
        <p:txBody>
          <a:bodyPr rtlCol="0" anchor="ctr"/>
          <a:lstStyle/>
          <a:p>
            <a:endParaRPr lang="vi-VN"/>
          </a:p>
        </p:txBody>
      </p:sp>
      <p:sp>
        <p:nvSpPr>
          <p:cNvPr id="73" name="Freeform: Shape 72">
            <a:extLst>
              <a:ext uri="{FF2B5EF4-FFF2-40B4-BE49-F238E27FC236}">
                <a16:creationId xmlns:a16="http://schemas.microsoft.com/office/drawing/2014/main" id="{7582A739-3882-748E-626A-CF86ACB9C97F}"/>
              </a:ext>
            </a:extLst>
          </p:cNvPr>
          <p:cNvSpPr/>
          <p:nvPr/>
        </p:nvSpPr>
        <p:spPr>
          <a:xfrm>
            <a:off x="1906897" y="6056592"/>
            <a:ext cx="6265" cy="6265"/>
          </a:xfrm>
          <a:custGeom>
            <a:avLst/>
            <a:gdLst>
              <a:gd name="connsiteX0" fmla="*/ 6266 w 6265"/>
              <a:gd name="connsiteY0" fmla="*/ 3133 h 6265"/>
              <a:gd name="connsiteX1" fmla="*/ 3133 w 6265"/>
              <a:gd name="connsiteY1" fmla="*/ 6266 h 6265"/>
              <a:gd name="connsiteX2" fmla="*/ 0 w 6265"/>
              <a:gd name="connsiteY2" fmla="*/ 3133 h 6265"/>
              <a:gd name="connsiteX3" fmla="*/ 3133 w 6265"/>
              <a:gd name="connsiteY3" fmla="*/ 0 h 6265"/>
              <a:gd name="connsiteX4" fmla="*/ 6266 w 6265"/>
              <a:gd name="connsiteY4" fmla="*/ 3133 h 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5" h="6265">
                <a:moveTo>
                  <a:pt x="6266" y="3133"/>
                </a:moveTo>
                <a:cubicBezTo>
                  <a:pt x="6266" y="4863"/>
                  <a:pt x="4863" y="6266"/>
                  <a:pt x="3133" y="6266"/>
                </a:cubicBezTo>
                <a:cubicBezTo>
                  <a:pt x="1403" y="6266"/>
                  <a:pt x="0" y="4863"/>
                  <a:pt x="0" y="3133"/>
                </a:cubicBezTo>
                <a:cubicBezTo>
                  <a:pt x="0" y="1403"/>
                  <a:pt x="1403" y="0"/>
                  <a:pt x="3133" y="0"/>
                </a:cubicBezTo>
                <a:cubicBezTo>
                  <a:pt x="4863" y="0"/>
                  <a:pt x="6266" y="1403"/>
                  <a:pt x="6266" y="3133"/>
                </a:cubicBezTo>
                <a:close/>
              </a:path>
            </a:pathLst>
          </a:custGeom>
          <a:solidFill>
            <a:srgbClr val="7C7C7C"/>
          </a:solidFill>
          <a:ln w="12700" cap="rnd">
            <a:solidFill>
              <a:schemeClr val="bg1"/>
            </a:solidFill>
            <a:prstDash val="solid"/>
            <a:round/>
          </a:ln>
        </p:spPr>
        <p:txBody>
          <a:bodyPr rtlCol="0" anchor="ctr"/>
          <a:lstStyle/>
          <a:p>
            <a:endParaRPr lang="vi-VN"/>
          </a:p>
        </p:txBody>
      </p:sp>
      <p:sp>
        <p:nvSpPr>
          <p:cNvPr id="1128" name="Graphic 2">
            <a:extLst>
              <a:ext uri="{FF2B5EF4-FFF2-40B4-BE49-F238E27FC236}">
                <a16:creationId xmlns:a16="http://schemas.microsoft.com/office/drawing/2014/main" id="{768E5FC6-4548-46D7-AB38-02951D83BEE1}"/>
              </a:ext>
            </a:extLst>
          </p:cNvPr>
          <p:cNvSpPr/>
          <p:nvPr/>
        </p:nvSpPr>
        <p:spPr>
          <a:xfrm>
            <a:off x="5124948" y="5267964"/>
            <a:ext cx="1216274" cy="1411843"/>
          </a:xfrm>
          <a:custGeom>
            <a:avLst/>
            <a:gdLst>
              <a:gd name="connsiteX0" fmla="*/ 167384 w 841953"/>
              <a:gd name="connsiteY0" fmla="*/ 654748 h 710547"/>
              <a:gd name="connsiteX1" fmla="*/ 174236 w 841953"/>
              <a:gd name="connsiteY1" fmla="*/ 674391 h 710547"/>
              <a:gd name="connsiteX2" fmla="*/ 180175 w 841953"/>
              <a:gd name="connsiteY2" fmla="*/ 691521 h 710547"/>
              <a:gd name="connsiteX3" fmla="*/ 187865 w 841953"/>
              <a:gd name="connsiteY3" fmla="*/ 704997 h 710547"/>
              <a:gd name="connsiteX4" fmla="*/ 203244 w 841953"/>
              <a:gd name="connsiteY4" fmla="*/ 704997 h 710547"/>
              <a:gd name="connsiteX5" fmla="*/ 203244 w 841953"/>
              <a:gd name="connsiteY5" fmla="*/ 680481 h 710547"/>
              <a:gd name="connsiteX6" fmla="*/ 190453 w 841953"/>
              <a:gd name="connsiteY6" fmla="*/ 664493 h 710547"/>
              <a:gd name="connsiteX7" fmla="*/ 167384 w 841953"/>
              <a:gd name="connsiteY7" fmla="*/ 654748 h 710547"/>
              <a:gd name="connsiteX8" fmla="*/ 167384 w 841953"/>
              <a:gd name="connsiteY8" fmla="*/ 654748 h 710547"/>
              <a:gd name="connsiteX9" fmla="*/ 270091 w 841953"/>
              <a:gd name="connsiteY9" fmla="*/ 576328 h 710547"/>
              <a:gd name="connsiteX10" fmla="*/ 270091 w 841953"/>
              <a:gd name="connsiteY10" fmla="*/ 576328 h 710547"/>
              <a:gd name="connsiteX11" fmla="*/ 264153 w 841953"/>
              <a:gd name="connsiteY11" fmla="*/ 554553 h 710547"/>
              <a:gd name="connsiteX12" fmla="*/ 285851 w 841953"/>
              <a:gd name="connsiteY12" fmla="*/ 554553 h 710547"/>
              <a:gd name="connsiteX13" fmla="*/ 285851 w 841953"/>
              <a:gd name="connsiteY13" fmla="*/ 555314 h 710547"/>
              <a:gd name="connsiteX14" fmla="*/ 291790 w 841953"/>
              <a:gd name="connsiteY14" fmla="*/ 557598 h 710547"/>
              <a:gd name="connsiteX15" fmla="*/ 281892 w 841953"/>
              <a:gd name="connsiteY15" fmla="*/ 583332 h 710547"/>
              <a:gd name="connsiteX16" fmla="*/ 270015 w 841953"/>
              <a:gd name="connsiteY16" fmla="*/ 580134 h 710547"/>
              <a:gd name="connsiteX17" fmla="*/ 270015 w 841953"/>
              <a:gd name="connsiteY17" fmla="*/ 576328 h 710547"/>
              <a:gd name="connsiteX18" fmla="*/ 270091 w 841953"/>
              <a:gd name="connsiteY18" fmla="*/ 576328 h 710547"/>
              <a:gd name="connsiteX19" fmla="*/ 336634 w 841953"/>
              <a:gd name="connsiteY19" fmla="*/ 545417 h 710547"/>
              <a:gd name="connsiteX20" fmla="*/ 336634 w 841953"/>
              <a:gd name="connsiteY20" fmla="*/ 545417 h 710547"/>
              <a:gd name="connsiteX21" fmla="*/ 351633 w 841953"/>
              <a:gd name="connsiteY21" fmla="*/ 551812 h 710547"/>
              <a:gd name="connsiteX22" fmla="*/ 355439 w 841953"/>
              <a:gd name="connsiteY22" fmla="*/ 557370 h 710547"/>
              <a:gd name="connsiteX23" fmla="*/ 355439 w 841953"/>
              <a:gd name="connsiteY23" fmla="*/ 570846 h 710547"/>
              <a:gd name="connsiteX24" fmla="*/ 374702 w 841953"/>
              <a:gd name="connsiteY24" fmla="*/ 574044 h 710547"/>
              <a:gd name="connsiteX25" fmla="*/ 390766 w 841953"/>
              <a:gd name="connsiteY25" fmla="*/ 548386 h 710547"/>
              <a:gd name="connsiteX26" fmla="*/ 383381 w 841953"/>
              <a:gd name="connsiteY26" fmla="*/ 546483 h 710547"/>
              <a:gd name="connsiteX27" fmla="*/ 381935 w 841953"/>
              <a:gd name="connsiteY27" fmla="*/ 536509 h 710547"/>
              <a:gd name="connsiteX28" fmla="*/ 366403 w 841953"/>
              <a:gd name="connsiteY28" fmla="*/ 516790 h 710547"/>
              <a:gd name="connsiteX29" fmla="*/ 351480 w 841953"/>
              <a:gd name="connsiteY29" fmla="*/ 521662 h 710547"/>
              <a:gd name="connsiteX30" fmla="*/ 336634 w 841953"/>
              <a:gd name="connsiteY30" fmla="*/ 545417 h 710547"/>
              <a:gd name="connsiteX31" fmla="*/ 336634 w 841953"/>
              <a:gd name="connsiteY31" fmla="*/ 545417 h 710547"/>
              <a:gd name="connsiteX32" fmla="*/ 827862 w 841953"/>
              <a:gd name="connsiteY32" fmla="*/ 39266 h 710547"/>
              <a:gd name="connsiteX33" fmla="*/ 827862 w 841953"/>
              <a:gd name="connsiteY33" fmla="*/ 39266 h 710547"/>
              <a:gd name="connsiteX34" fmla="*/ 825502 w 841953"/>
              <a:gd name="connsiteY34" fmla="*/ 37362 h 710547"/>
              <a:gd name="connsiteX35" fmla="*/ 836237 w 841953"/>
              <a:gd name="connsiteY35" fmla="*/ 14902 h 710547"/>
              <a:gd name="connsiteX36" fmla="*/ 808600 w 841953"/>
              <a:gd name="connsiteY36" fmla="*/ 12923 h 710547"/>
              <a:gd name="connsiteX37" fmla="*/ 801519 w 841953"/>
              <a:gd name="connsiteY37" fmla="*/ 3939 h 710547"/>
              <a:gd name="connsiteX38" fmla="*/ 781800 w 841953"/>
              <a:gd name="connsiteY38" fmla="*/ 3939 h 710547"/>
              <a:gd name="connsiteX39" fmla="*/ 781800 w 841953"/>
              <a:gd name="connsiteY39" fmla="*/ 21221 h 710547"/>
              <a:gd name="connsiteX40" fmla="*/ 798245 w 841953"/>
              <a:gd name="connsiteY40" fmla="*/ 32413 h 710547"/>
              <a:gd name="connsiteX41" fmla="*/ 800834 w 841953"/>
              <a:gd name="connsiteY41" fmla="*/ 32946 h 710547"/>
              <a:gd name="connsiteX42" fmla="*/ 800834 w 841953"/>
              <a:gd name="connsiteY42" fmla="*/ 37362 h 710547"/>
              <a:gd name="connsiteX43" fmla="*/ 820096 w 841953"/>
              <a:gd name="connsiteY43" fmla="*/ 40560 h 710547"/>
              <a:gd name="connsiteX44" fmla="*/ 823979 w 841953"/>
              <a:gd name="connsiteY44" fmla="*/ 38276 h 710547"/>
              <a:gd name="connsiteX45" fmla="*/ 827862 w 841953"/>
              <a:gd name="connsiteY45" fmla="*/ 39266 h 710547"/>
              <a:gd name="connsiteX46" fmla="*/ 827862 w 841953"/>
              <a:gd name="connsiteY46" fmla="*/ 39266 h 710547"/>
              <a:gd name="connsiteX47" fmla="*/ 733834 w 841953"/>
              <a:gd name="connsiteY47" fmla="*/ 81216 h 710547"/>
              <a:gd name="connsiteX48" fmla="*/ 733834 w 841953"/>
              <a:gd name="connsiteY48" fmla="*/ 81216 h 710547"/>
              <a:gd name="connsiteX49" fmla="*/ 740154 w 841953"/>
              <a:gd name="connsiteY49" fmla="*/ 79009 h 710547"/>
              <a:gd name="connsiteX50" fmla="*/ 750051 w 841953"/>
              <a:gd name="connsiteY50" fmla="*/ 69568 h 710547"/>
              <a:gd name="connsiteX51" fmla="*/ 769770 w 841953"/>
              <a:gd name="connsiteY51" fmla="*/ 69568 h 710547"/>
              <a:gd name="connsiteX52" fmla="*/ 769770 w 841953"/>
              <a:gd name="connsiteY52" fmla="*/ 86851 h 710547"/>
              <a:gd name="connsiteX53" fmla="*/ 753325 w 841953"/>
              <a:gd name="connsiteY53" fmla="*/ 98043 h 710547"/>
              <a:gd name="connsiteX54" fmla="*/ 748757 w 841953"/>
              <a:gd name="connsiteY54" fmla="*/ 98956 h 710547"/>
              <a:gd name="connsiteX55" fmla="*/ 748757 w 841953"/>
              <a:gd name="connsiteY55" fmla="*/ 106417 h 710547"/>
              <a:gd name="connsiteX56" fmla="*/ 729495 w 841953"/>
              <a:gd name="connsiteY56" fmla="*/ 109615 h 710547"/>
              <a:gd name="connsiteX57" fmla="*/ 713430 w 841953"/>
              <a:gd name="connsiteY57" fmla="*/ 83957 h 710547"/>
              <a:gd name="connsiteX58" fmla="*/ 733834 w 841953"/>
              <a:gd name="connsiteY58" fmla="*/ 81216 h 710547"/>
              <a:gd name="connsiteX59" fmla="*/ 733834 w 841953"/>
              <a:gd name="connsiteY59" fmla="*/ 81216 h 710547"/>
              <a:gd name="connsiteX60" fmla="*/ 436905 w 841953"/>
              <a:gd name="connsiteY60" fmla="*/ 485954 h 710547"/>
              <a:gd name="connsiteX61" fmla="*/ 436905 w 841953"/>
              <a:gd name="connsiteY61" fmla="*/ 485954 h 710547"/>
              <a:gd name="connsiteX62" fmla="*/ 436981 w 841953"/>
              <a:gd name="connsiteY62" fmla="*/ 471489 h 710547"/>
              <a:gd name="connsiteX63" fmla="*/ 452513 w 841953"/>
              <a:gd name="connsiteY63" fmla="*/ 468672 h 710547"/>
              <a:gd name="connsiteX64" fmla="*/ 452741 w 841953"/>
              <a:gd name="connsiteY64" fmla="*/ 468063 h 710547"/>
              <a:gd name="connsiteX65" fmla="*/ 452817 w 841953"/>
              <a:gd name="connsiteY65" fmla="*/ 468672 h 710547"/>
              <a:gd name="connsiteX66" fmla="*/ 472308 w 841953"/>
              <a:gd name="connsiteY66" fmla="*/ 471489 h 710547"/>
              <a:gd name="connsiteX67" fmla="*/ 472308 w 841953"/>
              <a:gd name="connsiteY67" fmla="*/ 493949 h 710547"/>
              <a:gd name="connsiteX68" fmla="*/ 457081 w 841953"/>
              <a:gd name="connsiteY68" fmla="*/ 496461 h 710547"/>
              <a:gd name="connsiteX69" fmla="*/ 450305 w 841953"/>
              <a:gd name="connsiteY69" fmla="*/ 511993 h 710547"/>
              <a:gd name="connsiteX70" fmla="*/ 429672 w 841953"/>
              <a:gd name="connsiteY70" fmla="*/ 525241 h 710547"/>
              <a:gd name="connsiteX71" fmla="*/ 421449 w 841953"/>
              <a:gd name="connsiteY71" fmla="*/ 512297 h 710547"/>
              <a:gd name="connsiteX72" fmla="*/ 428682 w 841953"/>
              <a:gd name="connsiteY72" fmla="*/ 498593 h 710547"/>
              <a:gd name="connsiteX73" fmla="*/ 436905 w 841953"/>
              <a:gd name="connsiteY73" fmla="*/ 485954 h 710547"/>
              <a:gd name="connsiteX74" fmla="*/ 436905 w 841953"/>
              <a:gd name="connsiteY74" fmla="*/ 485954 h 710547"/>
              <a:gd name="connsiteX75" fmla="*/ 21812 w 841953"/>
              <a:gd name="connsiteY75" fmla="*/ 700125 h 710547"/>
              <a:gd name="connsiteX76" fmla="*/ 21812 w 841953"/>
              <a:gd name="connsiteY76" fmla="*/ 700125 h 710547"/>
              <a:gd name="connsiteX77" fmla="*/ 5748 w 841953"/>
              <a:gd name="connsiteY77" fmla="*/ 674467 h 710547"/>
              <a:gd name="connsiteX78" fmla="*/ 41075 w 841953"/>
              <a:gd name="connsiteY78" fmla="*/ 674467 h 710547"/>
              <a:gd name="connsiteX79" fmla="*/ 41075 w 841953"/>
              <a:gd name="connsiteY79" fmla="*/ 696927 h 710547"/>
              <a:gd name="connsiteX80" fmla="*/ 21812 w 841953"/>
              <a:gd name="connsiteY80" fmla="*/ 700125 h 710547"/>
              <a:gd name="connsiteX81" fmla="*/ 21812 w 841953"/>
              <a:gd name="connsiteY81" fmla="*/ 700125 h 710547"/>
              <a:gd name="connsiteX82" fmla="*/ 728276 w 841953"/>
              <a:gd name="connsiteY82" fmla="*/ 479026 h 710547"/>
              <a:gd name="connsiteX83" fmla="*/ 728276 w 841953"/>
              <a:gd name="connsiteY83" fmla="*/ 479026 h 710547"/>
              <a:gd name="connsiteX84" fmla="*/ 720054 w 841953"/>
              <a:gd name="connsiteY84" fmla="*/ 491132 h 710547"/>
              <a:gd name="connsiteX85" fmla="*/ 741372 w 841953"/>
              <a:gd name="connsiteY85" fmla="*/ 503390 h 710547"/>
              <a:gd name="connsiteX86" fmla="*/ 749214 w 841953"/>
              <a:gd name="connsiteY86" fmla="*/ 512374 h 710547"/>
              <a:gd name="connsiteX87" fmla="*/ 764898 w 841953"/>
              <a:gd name="connsiteY87" fmla="*/ 512374 h 710547"/>
              <a:gd name="connsiteX88" fmla="*/ 764898 w 841953"/>
              <a:gd name="connsiteY88" fmla="*/ 496157 h 710547"/>
              <a:gd name="connsiteX89" fmla="*/ 751802 w 841953"/>
              <a:gd name="connsiteY89" fmla="*/ 485574 h 710547"/>
              <a:gd name="connsiteX90" fmla="*/ 728276 w 841953"/>
              <a:gd name="connsiteY90" fmla="*/ 479026 h 710547"/>
              <a:gd name="connsiteX91" fmla="*/ 728276 w 841953"/>
              <a:gd name="connsiteY91" fmla="*/ 479026 h 710547"/>
              <a:gd name="connsiteX92" fmla="*/ 694701 w 841953"/>
              <a:gd name="connsiteY92" fmla="*/ 520216 h 710547"/>
              <a:gd name="connsiteX93" fmla="*/ 694701 w 841953"/>
              <a:gd name="connsiteY93" fmla="*/ 520216 h 710547"/>
              <a:gd name="connsiteX94" fmla="*/ 688838 w 841953"/>
              <a:gd name="connsiteY94" fmla="*/ 526992 h 710547"/>
              <a:gd name="connsiteX95" fmla="*/ 687011 w 841953"/>
              <a:gd name="connsiteY95" fmla="*/ 535976 h 710547"/>
              <a:gd name="connsiteX96" fmla="*/ 688381 w 841953"/>
              <a:gd name="connsiteY96" fmla="*/ 544503 h 710547"/>
              <a:gd name="connsiteX97" fmla="*/ 703076 w 841953"/>
              <a:gd name="connsiteY97" fmla="*/ 551660 h 710547"/>
              <a:gd name="connsiteX98" fmla="*/ 713887 w 841953"/>
              <a:gd name="connsiteY98" fmla="*/ 542752 h 710547"/>
              <a:gd name="connsiteX99" fmla="*/ 708710 w 841953"/>
              <a:gd name="connsiteY99" fmla="*/ 531027 h 710547"/>
              <a:gd name="connsiteX100" fmla="*/ 694701 w 841953"/>
              <a:gd name="connsiteY100" fmla="*/ 520216 h 710547"/>
              <a:gd name="connsiteX101" fmla="*/ 694701 w 841953"/>
              <a:gd name="connsiteY101" fmla="*/ 520216 h 710547"/>
              <a:gd name="connsiteX102" fmla="*/ 559331 w 841953"/>
              <a:gd name="connsiteY102" fmla="*/ 517779 h 710547"/>
              <a:gd name="connsiteX103" fmla="*/ 559331 w 841953"/>
              <a:gd name="connsiteY103" fmla="*/ 517779 h 710547"/>
              <a:gd name="connsiteX104" fmla="*/ 568087 w 841953"/>
              <a:gd name="connsiteY104" fmla="*/ 537346 h 710547"/>
              <a:gd name="connsiteX105" fmla="*/ 575776 w 841953"/>
              <a:gd name="connsiteY105" fmla="*/ 554477 h 710547"/>
              <a:gd name="connsiteX106" fmla="*/ 585598 w 841953"/>
              <a:gd name="connsiteY106" fmla="*/ 567953 h 710547"/>
              <a:gd name="connsiteX107" fmla="*/ 605317 w 841953"/>
              <a:gd name="connsiteY107" fmla="*/ 567953 h 710547"/>
              <a:gd name="connsiteX108" fmla="*/ 605317 w 841953"/>
              <a:gd name="connsiteY108" fmla="*/ 543437 h 710547"/>
              <a:gd name="connsiteX109" fmla="*/ 588872 w 841953"/>
              <a:gd name="connsiteY109" fmla="*/ 527525 h 710547"/>
              <a:gd name="connsiteX110" fmla="*/ 559331 w 841953"/>
              <a:gd name="connsiteY110" fmla="*/ 517779 h 71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841953" h="710547">
                <a:moveTo>
                  <a:pt x="167384" y="654748"/>
                </a:moveTo>
                <a:cubicBezTo>
                  <a:pt x="167384" y="654748"/>
                  <a:pt x="175074" y="664493"/>
                  <a:pt x="174236" y="674391"/>
                </a:cubicBezTo>
                <a:cubicBezTo>
                  <a:pt x="173399" y="684212"/>
                  <a:pt x="173399" y="690303"/>
                  <a:pt x="180175" y="691521"/>
                </a:cubicBezTo>
                <a:cubicBezTo>
                  <a:pt x="187027" y="692739"/>
                  <a:pt x="186113" y="698906"/>
                  <a:pt x="187865" y="704997"/>
                </a:cubicBezTo>
                <a:cubicBezTo>
                  <a:pt x="189540" y="711088"/>
                  <a:pt x="199818" y="713601"/>
                  <a:pt x="203244" y="704997"/>
                </a:cubicBezTo>
                <a:cubicBezTo>
                  <a:pt x="206594" y="696394"/>
                  <a:pt x="206594" y="686648"/>
                  <a:pt x="203244" y="680481"/>
                </a:cubicBezTo>
                <a:cubicBezTo>
                  <a:pt x="199818" y="674314"/>
                  <a:pt x="197305" y="667005"/>
                  <a:pt x="190453" y="664493"/>
                </a:cubicBezTo>
                <a:cubicBezTo>
                  <a:pt x="183601" y="662133"/>
                  <a:pt x="167384" y="654748"/>
                  <a:pt x="167384" y="654748"/>
                </a:cubicBezTo>
                <a:lnTo>
                  <a:pt x="167384" y="654748"/>
                </a:lnTo>
                <a:close/>
                <a:moveTo>
                  <a:pt x="270091" y="576328"/>
                </a:moveTo>
                <a:lnTo>
                  <a:pt x="270091" y="576328"/>
                </a:lnTo>
                <a:cubicBezTo>
                  <a:pt x="264457" y="570389"/>
                  <a:pt x="255625" y="559121"/>
                  <a:pt x="264153" y="554553"/>
                </a:cubicBezTo>
                <a:cubicBezTo>
                  <a:pt x="275954" y="548158"/>
                  <a:pt x="285851" y="554553"/>
                  <a:pt x="285851" y="554553"/>
                </a:cubicBezTo>
                <a:lnTo>
                  <a:pt x="285851" y="555314"/>
                </a:lnTo>
                <a:cubicBezTo>
                  <a:pt x="287755" y="555771"/>
                  <a:pt x="289734" y="556456"/>
                  <a:pt x="291790" y="557598"/>
                </a:cubicBezTo>
                <a:cubicBezTo>
                  <a:pt x="303667" y="564070"/>
                  <a:pt x="281892" y="583332"/>
                  <a:pt x="281892" y="583332"/>
                </a:cubicBezTo>
                <a:lnTo>
                  <a:pt x="270015" y="580134"/>
                </a:lnTo>
                <a:lnTo>
                  <a:pt x="270015" y="576328"/>
                </a:lnTo>
                <a:lnTo>
                  <a:pt x="270091" y="576328"/>
                </a:lnTo>
                <a:close/>
                <a:moveTo>
                  <a:pt x="336634" y="545417"/>
                </a:moveTo>
                <a:lnTo>
                  <a:pt x="336634" y="545417"/>
                </a:lnTo>
                <a:cubicBezTo>
                  <a:pt x="336634" y="545417"/>
                  <a:pt x="345694" y="542752"/>
                  <a:pt x="351633" y="551812"/>
                </a:cubicBezTo>
                <a:cubicBezTo>
                  <a:pt x="353003" y="553944"/>
                  <a:pt x="354221" y="555847"/>
                  <a:pt x="355439" y="557370"/>
                </a:cubicBezTo>
                <a:lnTo>
                  <a:pt x="355439" y="570846"/>
                </a:lnTo>
                <a:lnTo>
                  <a:pt x="374702" y="574044"/>
                </a:lnTo>
                <a:cubicBezTo>
                  <a:pt x="374702" y="574044"/>
                  <a:pt x="410029" y="554781"/>
                  <a:pt x="390766" y="548386"/>
                </a:cubicBezTo>
                <a:cubicBezTo>
                  <a:pt x="388254" y="547548"/>
                  <a:pt x="385742" y="546863"/>
                  <a:pt x="383381" y="546483"/>
                </a:cubicBezTo>
                <a:cubicBezTo>
                  <a:pt x="383534" y="543361"/>
                  <a:pt x="383153" y="539935"/>
                  <a:pt x="381935" y="536509"/>
                </a:cubicBezTo>
                <a:cubicBezTo>
                  <a:pt x="377747" y="524936"/>
                  <a:pt x="371504" y="517018"/>
                  <a:pt x="366403" y="516790"/>
                </a:cubicBezTo>
                <a:cubicBezTo>
                  <a:pt x="361226" y="516561"/>
                  <a:pt x="355592" y="514201"/>
                  <a:pt x="351480" y="521662"/>
                </a:cubicBezTo>
                <a:cubicBezTo>
                  <a:pt x="347293" y="528971"/>
                  <a:pt x="336634" y="545417"/>
                  <a:pt x="336634" y="545417"/>
                </a:cubicBezTo>
                <a:lnTo>
                  <a:pt x="336634" y="545417"/>
                </a:lnTo>
                <a:close/>
                <a:moveTo>
                  <a:pt x="827862" y="39266"/>
                </a:moveTo>
                <a:lnTo>
                  <a:pt x="827862" y="39266"/>
                </a:lnTo>
                <a:cubicBezTo>
                  <a:pt x="827862" y="39266"/>
                  <a:pt x="826872" y="38581"/>
                  <a:pt x="825502" y="37362"/>
                </a:cubicBezTo>
                <a:cubicBezTo>
                  <a:pt x="834562" y="31576"/>
                  <a:pt x="850551" y="19699"/>
                  <a:pt x="836237" y="14902"/>
                </a:cubicBezTo>
                <a:cubicBezTo>
                  <a:pt x="825121" y="11248"/>
                  <a:pt x="815147" y="11781"/>
                  <a:pt x="808600" y="12923"/>
                </a:cubicBezTo>
                <a:cubicBezTo>
                  <a:pt x="802813" y="11476"/>
                  <a:pt x="803422" y="7669"/>
                  <a:pt x="801519" y="3939"/>
                </a:cubicBezTo>
                <a:cubicBezTo>
                  <a:pt x="799311" y="-401"/>
                  <a:pt x="786216" y="-2152"/>
                  <a:pt x="781800" y="3939"/>
                </a:cubicBezTo>
                <a:cubicBezTo>
                  <a:pt x="777384" y="9953"/>
                  <a:pt x="777384" y="16882"/>
                  <a:pt x="781800" y="21221"/>
                </a:cubicBezTo>
                <a:cubicBezTo>
                  <a:pt x="786216" y="25561"/>
                  <a:pt x="789490" y="30662"/>
                  <a:pt x="798245" y="32413"/>
                </a:cubicBezTo>
                <a:cubicBezTo>
                  <a:pt x="799007" y="32566"/>
                  <a:pt x="799920" y="32794"/>
                  <a:pt x="800834" y="32946"/>
                </a:cubicBezTo>
                <a:lnTo>
                  <a:pt x="800834" y="37362"/>
                </a:lnTo>
                <a:lnTo>
                  <a:pt x="820096" y="40560"/>
                </a:lnTo>
                <a:cubicBezTo>
                  <a:pt x="820096" y="40560"/>
                  <a:pt x="821695" y="39722"/>
                  <a:pt x="823979" y="38276"/>
                </a:cubicBezTo>
                <a:cubicBezTo>
                  <a:pt x="826416" y="38885"/>
                  <a:pt x="827862" y="39266"/>
                  <a:pt x="827862" y="39266"/>
                </a:cubicBezTo>
                <a:lnTo>
                  <a:pt x="827862" y="39266"/>
                </a:lnTo>
                <a:close/>
                <a:moveTo>
                  <a:pt x="733834" y="81216"/>
                </a:moveTo>
                <a:lnTo>
                  <a:pt x="733834" y="81216"/>
                </a:lnTo>
                <a:cubicBezTo>
                  <a:pt x="735053" y="80075"/>
                  <a:pt x="737108" y="79389"/>
                  <a:pt x="740154" y="79009"/>
                </a:cubicBezTo>
                <a:cubicBezTo>
                  <a:pt x="748909" y="78171"/>
                  <a:pt x="747843" y="73831"/>
                  <a:pt x="750051" y="69568"/>
                </a:cubicBezTo>
                <a:cubicBezTo>
                  <a:pt x="752259" y="65228"/>
                  <a:pt x="765355" y="63553"/>
                  <a:pt x="769770" y="69568"/>
                </a:cubicBezTo>
                <a:cubicBezTo>
                  <a:pt x="774186" y="75583"/>
                  <a:pt x="774186" y="82511"/>
                  <a:pt x="769770" y="86851"/>
                </a:cubicBezTo>
                <a:cubicBezTo>
                  <a:pt x="765355" y="91114"/>
                  <a:pt x="762081" y="96368"/>
                  <a:pt x="753325" y="98043"/>
                </a:cubicBezTo>
                <a:cubicBezTo>
                  <a:pt x="752031" y="98271"/>
                  <a:pt x="750508" y="98652"/>
                  <a:pt x="748757" y="98956"/>
                </a:cubicBezTo>
                <a:lnTo>
                  <a:pt x="748757" y="106417"/>
                </a:lnTo>
                <a:lnTo>
                  <a:pt x="729495" y="109615"/>
                </a:lnTo>
                <a:cubicBezTo>
                  <a:pt x="729495" y="109615"/>
                  <a:pt x="694168" y="90353"/>
                  <a:pt x="713430" y="83957"/>
                </a:cubicBezTo>
                <a:cubicBezTo>
                  <a:pt x="720967" y="81521"/>
                  <a:pt x="728048" y="80988"/>
                  <a:pt x="733834" y="81216"/>
                </a:cubicBezTo>
                <a:lnTo>
                  <a:pt x="733834" y="81216"/>
                </a:lnTo>
                <a:close/>
                <a:moveTo>
                  <a:pt x="436905" y="485954"/>
                </a:moveTo>
                <a:lnTo>
                  <a:pt x="436905" y="485954"/>
                </a:lnTo>
                <a:cubicBezTo>
                  <a:pt x="431042" y="480549"/>
                  <a:pt x="427768" y="474534"/>
                  <a:pt x="436981" y="471489"/>
                </a:cubicBezTo>
                <a:cubicBezTo>
                  <a:pt x="442539" y="469661"/>
                  <a:pt x="447792" y="468900"/>
                  <a:pt x="452513" y="468672"/>
                </a:cubicBezTo>
                <a:cubicBezTo>
                  <a:pt x="452665" y="468291"/>
                  <a:pt x="452741" y="468063"/>
                  <a:pt x="452741" y="468063"/>
                </a:cubicBezTo>
                <a:cubicBezTo>
                  <a:pt x="452741" y="468063"/>
                  <a:pt x="452741" y="468291"/>
                  <a:pt x="452817" y="468672"/>
                </a:cubicBezTo>
                <a:cubicBezTo>
                  <a:pt x="464314" y="468291"/>
                  <a:pt x="472308" y="471489"/>
                  <a:pt x="472308" y="471489"/>
                </a:cubicBezTo>
                <a:lnTo>
                  <a:pt x="472308" y="493949"/>
                </a:lnTo>
                <a:lnTo>
                  <a:pt x="457081" y="496461"/>
                </a:lnTo>
                <a:cubicBezTo>
                  <a:pt x="456700" y="502019"/>
                  <a:pt x="452969" y="506968"/>
                  <a:pt x="450305" y="511993"/>
                </a:cubicBezTo>
                <a:cubicBezTo>
                  <a:pt x="446955" y="518236"/>
                  <a:pt x="438732" y="523489"/>
                  <a:pt x="429672" y="525241"/>
                </a:cubicBezTo>
                <a:cubicBezTo>
                  <a:pt x="420612" y="526992"/>
                  <a:pt x="417186" y="517018"/>
                  <a:pt x="421449" y="512297"/>
                </a:cubicBezTo>
                <a:cubicBezTo>
                  <a:pt x="425713" y="507577"/>
                  <a:pt x="431347" y="504988"/>
                  <a:pt x="428682" y="498593"/>
                </a:cubicBezTo>
                <a:cubicBezTo>
                  <a:pt x="426322" y="492959"/>
                  <a:pt x="430053" y="489685"/>
                  <a:pt x="436905" y="485954"/>
                </a:cubicBezTo>
                <a:lnTo>
                  <a:pt x="436905" y="485954"/>
                </a:lnTo>
                <a:close/>
                <a:moveTo>
                  <a:pt x="21812" y="700125"/>
                </a:moveTo>
                <a:lnTo>
                  <a:pt x="21812" y="700125"/>
                </a:lnTo>
                <a:cubicBezTo>
                  <a:pt x="21812" y="700125"/>
                  <a:pt x="-13515" y="680862"/>
                  <a:pt x="5748" y="674467"/>
                </a:cubicBezTo>
                <a:cubicBezTo>
                  <a:pt x="25010" y="668071"/>
                  <a:pt x="41075" y="674467"/>
                  <a:pt x="41075" y="674467"/>
                </a:cubicBezTo>
                <a:lnTo>
                  <a:pt x="41075" y="696927"/>
                </a:lnTo>
                <a:lnTo>
                  <a:pt x="21812" y="700125"/>
                </a:lnTo>
                <a:lnTo>
                  <a:pt x="21812" y="700125"/>
                </a:lnTo>
                <a:close/>
                <a:moveTo>
                  <a:pt x="728276" y="479026"/>
                </a:moveTo>
                <a:lnTo>
                  <a:pt x="728276" y="479026"/>
                </a:lnTo>
                <a:cubicBezTo>
                  <a:pt x="728276" y="479026"/>
                  <a:pt x="720891" y="484584"/>
                  <a:pt x="720054" y="491132"/>
                </a:cubicBezTo>
                <a:cubicBezTo>
                  <a:pt x="719140" y="497603"/>
                  <a:pt x="734367" y="502628"/>
                  <a:pt x="741372" y="503390"/>
                </a:cubicBezTo>
                <a:cubicBezTo>
                  <a:pt x="748376" y="504227"/>
                  <a:pt x="747539" y="508262"/>
                  <a:pt x="749214" y="512374"/>
                </a:cubicBezTo>
                <a:cubicBezTo>
                  <a:pt x="750965" y="516409"/>
                  <a:pt x="761472" y="518008"/>
                  <a:pt x="764898" y="512374"/>
                </a:cubicBezTo>
                <a:cubicBezTo>
                  <a:pt x="768400" y="506663"/>
                  <a:pt x="768400" y="500192"/>
                  <a:pt x="764898" y="496157"/>
                </a:cubicBezTo>
                <a:cubicBezTo>
                  <a:pt x="761395" y="492045"/>
                  <a:pt x="758807" y="487249"/>
                  <a:pt x="751802" y="485574"/>
                </a:cubicBezTo>
                <a:cubicBezTo>
                  <a:pt x="744874" y="488391"/>
                  <a:pt x="728276" y="483518"/>
                  <a:pt x="728276" y="479026"/>
                </a:cubicBezTo>
                <a:lnTo>
                  <a:pt x="728276" y="479026"/>
                </a:lnTo>
                <a:close/>
                <a:moveTo>
                  <a:pt x="694701" y="520216"/>
                </a:moveTo>
                <a:lnTo>
                  <a:pt x="694701" y="520216"/>
                </a:lnTo>
                <a:cubicBezTo>
                  <a:pt x="694701" y="520216"/>
                  <a:pt x="693939" y="523794"/>
                  <a:pt x="688838" y="526992"/>
                </a:cubicBezTo>
                <a:cubicBezTo>
                  <a:pt x="683661" y="530189"/>
                  <a:pt x="680996" y="532397"/>
                  <a:pt x="687011" y="535976"/>
                </a:cubicBezTo>
                <a:cubicBezTo>
                  <a:pt x="693026" y="539630"/>
                  <a:pt x="689447" y="541458"/>
                  <a:pt x="688381" y="544503"/>
                </a:cubicBezTo>
                <a:cubicBezTo>
                  <a:pt x="687315" y="547548"/>
                  <a:pt x="695995" y="553182"/>
                  <a:pt x="703076" y="551660"/>
                </a:cubicBezTo>
                <a:cubicBezTo>
                  <a:pt x="710156" y="550137"/>
                  <a:pt x="714496" y="546559"/>
                  <a:pt x="713887" y="542752"/>
                </a:cubicBezTo>
                <a:cubicBezTo>
                  <a:pt x="713278" y="538945"/>
                  <a:pt x="714115" y="535062"/>
                  <a:pt x="708710" y="531027"/>
                </a:cubicBezTo>
                <a:cubicBezTo>
                  <a:pt x="710689" y="525469"/>
                  <a:pt x="699193" y="519378"/>
                  <a:pt x="694701" y="520216"/>
                </a:cubicBezTo>
                <a:lnTo>
                  <a:pt x="694701" y="520216"/>
                </a:lnTo>
                <a:close/>
                <a:moveTo>
                  <a:pt x="559331" y="517779"/>
                </a:moveTo>
                <a:lnTo>
                  <a:pt x="559331" y="517779"/>
                </a:lnTo>
                <a:cubicBezTo>
                  <a:pt x="559331" y="517779"/>
                  <a:pt x="569229" y="527601"/>
                  <a:pt x="568087" y="537346"/>
                </a:cubicBezTo>
                <a:cubicBezTo>
                  <a:pt x="566945" y="547092"/>
                  <a:pt x="567021" y="553259"/>
                  <a:pt x="575776" y="554477"/>
                </a:cubicBezTo>
                <a:cubicBezTo>
                  <a:pt x="584532" y="555695"/>
                  <a:pt x="583466" y="561786"/>
                  <a:pt x="585598" y="567953"/>
                </a:cubicBezTo>
                <a:cubicBezTo>
                  <a:pt x="587806" y="574044"/>
                  <a:pt x="600977" y="576556"/>
                  <a:pt x="605317" y="567953"/>
                </a:cubicBezTo>
                <a:cubicBezTo>
                  <a:pt x="609733" y="559349"/>
                  <a:pt x="609733" y="549604"/>
                  <a:pt x="605317" y="543437"/>
                </a:cubicBezTo>
                <a:cubicBezTo>
                  <a:pt x="600901" y="537270"/>
                  <a:pt x="597627" y="529961"/>
                  <a:pt x="588872" y="527525"/>
                </a:cubicBezTo>
                <a:cubicBezTo>
                  <a:pt x="585598" y="512754"/>
                  <a:pt x="562833" y="509785"/>
                  <a:pt x="559331" y="517779"/>
                </a:cubicBezTo>
                <a:close/>
              </a:path>
            </a:pathLst>
          </a:custGeom>
          <a:solidFill>
            <a:srgbClr val="0070C0"/>
          </a:solidFill>
          <a:ln w="3175"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29" name="Graphic 2">
            <a:hlinkClick r:id="rId3" action="ppaction://hlinksldjump"/>
            <a:extLst>
              <a:ext uri="{FF2B5EF4-FFF2-40B4-BE49-F238E27FC236}">
                <a16:creationId xmlns:a16="http://schemas.microsoft.com/office/drawing/2014/main" id="{768E5FC6-4548-46D7-AB38-02951D83BEE1}"/>
              </a:ext>
            </a:extLst>
          </p:cNvPr>
          <p:cNvSpPr/>
          <p:nvPr/>
        </p:nvSpPr>
        <p:spPr>
          <a:xfrm>
            <a:off x="4441036" y="2859750"/>
            <a:ext cx="1313707" cy="1411843"/>
          </a:xfrm>
          <a:custGeom>
            <a:avLst/>
            <a:gdLst>
              <a:gd name="connsiteX0" fmla="*/ 765807 w 828188"/>
              <a:gd name="connsiteY0" fmla="*/ 628265 h 776012"/>
              <a:gd name="connsiteX1" fmla="*/ 761543 w 828188"/>
              <a:gd name="connsiteY1" fmla="*/ 615855 h 776012"/>
              <a:gd name="connsiteX2" fmla="*/ 757812 w 828188"/>
              <a:gd name="connsiteY2" fmla="*/ 604968 h 776012"/>
              <a:gd name="connsiteX3" fmla="*/ 752940 w 828188"/>
              <a:gd name="connsiteY3" fmla="*/ 596440 h 776012"/>
              <a:gd name="connsiteX4" fmla="*/ 743270 w 828188"/>
              <a:gd name="connsiteY4" fmla="*/ 596440 h 776012"/>
              <a:gd name="connsiteX5" fmla="*/ 743270 w 828188"/>
              <a:gd name="connsiteY5" fmla="*/ 611972 h 776012"/>
              <a:gd name="connsiteX6" fmla="*/ 751341 w 828188"/>
              <a:gd name="connsiteY6" fmla="*/ 622098 h 776012"/>
              <a:gd name="connsiteX7" fmla="*/ 765807 w 828188"/>
              <a:gd name="connsiteY7" fmla="*/ 628265 h 776012"/>
              <a:gd name="connsiteX8" fmla="*/ 765807 w 828188"/>
              <a:gd name="connsiteY8" fmla="*/ 628265 h 776012"/>
              <a:gd name="connsiteX9" fmla="*/ 581101 w 828188"/>
              <a:gd name="connsiteY9" fmla="*/ 106659 h 776012"/>
              <a:gd name="connsiteX10" fmla="*/ 581101 w 828188"/>
              <a:gd name="connsiteY10" fmla="*/ 106659 h 776012"/>
              <a:gd name="connsiteX11" fmla="*/ 577675 w 828188"/>
              <a:gd name="connsiteY11" fmla="*/ 87016 h 776012"/>
              <a:gd name="connsiteX12" fmla="*/ 590161 w 828188"/>
              <a:gd name="connsiteY12" fmla="*/ 87016 h 776012"/>
              <a:gd name="connsiteX13" fmla="*/ 590161 w 828188"/>
              <a:gd name="connsiteY13" fmla="*/ 87777 h 776012"/>
              <a:gd name="connsiteX14" fmla="*/ 593587 w 828188"/>
              <a:gd name="connsiteY14" fmla="*/ 89833 h 776012"/>
              <a:gd name="connsiteX15" fmla="*/ 587877 w 828188"/>
              <a:gd name="connsiteY15" fmla="*/ 112902 h 776012"/>
              <a:gd name="connsiteX16" fmla="*/ 581101 w 828188"/>
              <a:gd name="connsiteY16" fmla="*/ 110009 h 776012"/>
              <a:gd name="connsiteX17" fmla="*/ 581101 w 828188"/>
              <a:gd name="connsiteY17" fmla="*/ 106659 h 776012"/>
              <a:gd name="connsiteX18" fmla="*/ 581101 w 828188"/>
              <a:gd name="connsiteY18" fmla="*/ 106659 h 776012"/>
              <a:gd name="connsiteX19" fmla="*/ 702538 w 828188"/>
              <a:gd name="connsiteY19" fmla="*/ 173430 h 776012"/>
              <a:gd name="connsiteX20" fmla="*/ 702538 w 828188"/>
              <a:gd name="connsiteY20" fmla="*/ 173430 h 776012"/>
              <a:gd name="connsiteX21" fmla="*/ 702766 w 828188"/>
              <a:gd name="connsiteY21" fmla="*/ 172973 h 776012"/>
              <a:gd name="connsiteX22" fmla="*/ 689062 w 828188"/>
              <a:gd name="connsiteY22" fmla="*/ 172745 h 776012"/>
              <a:gd name="connsiteX23" fmla="*/ 685027 w 828188"/>
              <a:gd name="connsiteY23" fmla="*/ 174496 h 776012"/>
              <a:gd name="connsiteX24" fmla="*/ 682057 w 828188"/>
              <a:gd name="connsiteY24" fmla="*/ 177922 h 776012"/>
              <a:gd name="connsiteX25" fmla="*/ 676956 w 828188"/>
              <a:gd name="connsiteY25" fmla="*/ 185840 h 776012"/>
              <a:gd name="connsiteX26" fmla="*/ 681220 w 828188"/>
              <a:gd name="connsiteY26" fmla="*/ 194139 h 776012"/>
              <a:gd name="connsiteX27" fmla="*/ 690356 w 828188"/>
              <a:gd name="connsiteY27" fmla="*/ 196880 h 776012"/>
              <a:gd name="connsiteX28" fmla="*/ 690356 w 828188"/>
              <a:gd name="connsiteY28" fmla="*/ 197489 h 776012"/>
              <a:gd name="connsiteX29" fmla="*/ 701015 w 828188"/>
              <a:gd name="connsiteY29" fmla="*/ 200382 h 776012"/>
              <a:gd name="connsiteX30" fmla="*/ 709923 w 828188"/>
              <a:gd name="connsiteY30" fmla="*/ 177313 h 776012"/>
              <a:gd name="connsiteX31" fmla="*/ 704593 w 828188"/>
              <a:gd name="connsiteY31" fmla="*/ 175257 h 776012"/>
              <a:gd name="connsiteX32" fmla="*/ 704593 w 828188"/>
              <a:gd name="connsiteY32" fmla="*/ 174572 h 776012"/>
              <a:gd name="connsiteX33" fmla="*/ 702538 w 828188"/>
              <a:gd name="connsiteY33" fmla="*/ 173430 h 776012"/>
              <a:gd name="connsiteX34" fmla="*/ 702538 w 828188"/>
              <a:gd name="connsiteY34" fmla="*/ 173430 h 776012"/>
              <a:gd name="connsiteX35" fmla="*/ 645817 w 828188"/>
              <a:gd name="connsiteY35" fmla="*/ 187743 h 776012"/>
              <a:gd name="connsiteX36" fmla="*/ 645817 w 828188"/>
              <a:gd name="connsiteY36" fmla="*/ 187743 h 776012"/>
              <a:gd name="connsiteX37" fmla="*/ 645055 w 828188"/>
              <a:gd name="connsiteY37" fmla="*/ 185383 h 776012"/>
              <a:gd name="connsiteX38" fmla="*/ 651603 w 828188"/>
              <a:gd name="connsiteY38" fmla="*/ 187134 h 776012"/>
              <a:gd name="connsiteX39" fmla="*/ 660511 w 828188"/>
              <a:gd name="connsiteY39" fmla="*/ 164065 h 776012"/>
              <a:gd name="connsiteX40" fmla="*/ 655105 w 828188"/>
              <a:gd name="connsiteY40" fmla="*/ 162009 h 776012"/>
              <a:gd name="connsiteX41" fmla="*/ 655105 w 828188"/>
              <a:gd name="connsiteY41" fmla="*/ 161324 h 776012"/>
              <a:gd name="connsiteX42" fmla="*/ 653126 w 828188"/>
              <a:gd name="connsiteY42" fmla="*/ 160334 h 776012"/>
              <a:gd name="connsiteX43" fmla="*/ 632341 w 828188"/>
              <a:gd name="connsiteY43" fmla="*/ 161553 h 776012"/>
              <a:gd name="connsiteX44" fmla="*/ 615286 w 828188"/>
              <a:gd name="connsiteY44" fmla="*/ 174343 h 776012"/>
              <a:gd name="connsiteX45" fmla="*/ 621453 w 828188"/>
              <a:gd name="connsiteY45" fmla="*/ 182642 h 776012"/>
              <a:gd name="connsiteX46" fmla="*/ 645817 w 828188"/>
              <a:gd name="connsiteY46" fmla="*/ 187743 h 776012"/>
              <a:gd name="connsiteX47" fmla="*/ 645817 w 828188"/>
              <a:gd name="connsiteY47" fmla="*/ 187743 h 776012"/>
              <a:gd name="connsiteX48" fmla="*/ 621529 w 828188"/>
              <a:gd name="connsiteY48" fmla="*/ 115414 h 776012"/>
              <a:gd name="connsiteX49" fmla="*/ 621529 w 828188"/>
              <a:gd name="connsiteY49" fmla="*/ 115414 h 776012"/>
              <a:gd name="connsiteX50" fmla="*/ 616200 w 828188"/>
              <a:gd name="connsiteY50" fmla="*/ 95847 h 776012"/>
              <a:gd name="connsiteX51" fmla="*/ 635767 w 828188"/>
              <a:gd name="connsiteY51" fmla="*/ 95847 h 776012"/>
              <a:gd name="connsiteX52" fmla="*/ 635767 w 828188"/>
              <a:gd name="connsiteY52" fmla="*/ 96533 h 776012"/>
              <a:gd name="connsiteX53" fmla="*/ 641096 w 828188"/>
              <a:gd name="connsiteY53" fmla="*/ 98588 h 776012"/>
              <a:gd name="connsiteX54" fmla="*/ 632188 w 828188"/>
              <a:gd name="connsiteY54" fmla="*/ 121657 h 776012"/>
              <a:gd name="connsiteX55" fmla="*/ 621529 w 828188"/>
              <a:gd name="connsiteY55" fmla="*/ 118764 h 776012"/>
              <a:gd name="connsiteX56" fmla="*/ 621529 w 828188"/>
              <a:gd name="connsiteY56" fmla="*/ 115414 h 776012"/>
              <a:gd name="connsiteX57" fmla="*/ 621529 w 828188"/>
              <a:gd name="connsiteY57" fmla="*/ 115414 h 776012"/>
              <a:gd name="connsiteX58" fmla="*/ 312646 w 828188"/>
              <a:gd name="connsiteY58" fmla="*/ 499900 h 776012"/>
              <a:gd name="connsiteX59" fmla="*/ 312646 w 828188"/>
              <a:gd name="connsiteY59" fmla="*/ 499900 h 776012"/>
              <a:gd name="connsiteX60" fmla="*/ 312570 w 828188"/>
              <a:gd name="connsiteY60" fmla="*/ 494190 h 776012"/>
              <a:gd name="connsiteX61" fmla="*/ 313484 w 828188"/>
              <a:gd name="connsiteY61" fmla="*/ 495180 h 776012"/>
              <a:gd name="connsiteX62" fmla="*/ 313484 w 828188"/>
              <a:gd name="connsiteY62" fmla="*/ 498530 h 776012"/>
              <a:gd name="connsiteX63" fmla="*/ 324143 w 828188"/>
              <a:gd name="connsiteY63" fmla="*/ 501423 h 776012"/>
              <a:gd name="connsiteX64" fmla="*/ 332975 w 828188"/>
              <a:gd name="connsiteY64" fmla="*/ 478354 h 776012"/>
              <a:gd name="connsiteX65" fmla="*/ 327645 w 828188"/>
              <a:gd name="connsiteY65" fmla="*/ 476298 h 776012"/>
              <a:gd name="connsiteX66" fmla="*/ 327645 w 828188"/>
              <a:gd name="connsiteY66" fmla="*/ 475613 h 776012"/>
              <a:gd name="connsiteX67" fmla="*/ 320184 w 828188"/>
              <a:gd name="connsiteY67" fmla="*/ 473176 h 776012"/>
              <a:gd name="connsiteX68" fmla="*/ 299323 w 828188"/>
              <a:gd name="connsiteY68" fmla="*/ 473709 h 776012"/>
              <a:gd name="connsiteX69" fmla="*/ 282344 w 828188"/>
              <a:gd name="connsiteY69" fmla="*/ 486500 h 776012"/>
              <a:gd name="connsiteX70" fmla="*/ 288511 w 828188"/>
              <a:gd name="connsiteY70" fmla="*/ 494799 h 776012"/>
              <a:gd name="connsiteX71" fmla="*/ 312646 w 828188"/>
              <a:gd name="connsiteY71" fmla="*/ 499900 h 776012"/>
              <a:gd name="connsiteX72" fmla="*/ 312646 w 828188"/>
              <a:gd name="connsiteY72" fmla="*/ 499900 h 776012"/>
              <a:gd name="connsiteX73" fmla="*/ 325970 w 828188"/>
              <a:gd name="connsiteY73" fmla="*/ 609155 h 776012"/>
              <a:gd name="connsiteX74" fmla="*/ 325970 w 828188"/>
              <a:gd name="connsiteY74" fmla="*/ 609155 h 776012"/>
              <a:gd name="connsiteX75" fmla="*/ 327569 w 828188"/>
              <a:gd name="connsiteY75" fmla="*/ 608774 h 776012"/>
              <a:gd name="connsiteX76" fmla="*/ 326122 w 828188"/>
              <a:gd name="connsiteY76" fmla="*/ 609536 h 776012"/>
              <a:gd name="connsiteX77" fmla="*/ 331452 w 828188"/>
              <a:gd name="connsiteY77" fmla="*/ 629179 h 776012"/>
              <a:gd name="connsiteX78" fmla="*/ 331452 w 828188"/>
              <a:gd name="connsiteY78" fmla="*/ 632529 h 776012"/>
              <a:gd name="connsiteX79" fmla="*/ 342111 w 828188"/>
              <a:gd name="connsiteY79" fmla="*/ 635422 h 776012"/>
              <a:gd name="connsiteX80" fmla="*/ 354140 w 828188"/>
              <a:gd name="connsiteY80" fmla="*/ 616769 h 776012"/>
              <a:gd name="connsiteX81" fmla="*/ 354064 w 828188"/>
              <a:gd name="connsiteY81" fmla="*/ 600552 h 776012"/>
              <a:gd name="connsiteX82" fmla="*/ 344395 w 828188"/>
              <a:gd name="connsiteY82" fmla="*/ 581594 h 776012"/>
              <a:gd name="connsiteX83" fmla="*/ 335182 w 828188"/>
              <a:gd name="connsiteY83" fmla="*/ 586238 h 776012"/>
              <a:gd name="connsiteX84" fmla="*/ 325970 w 828188"/>
              <a:gd name="connsiteY84" fmla="*/ 609155 h 776012"/>
              <a:gd name="connsiteX85" fmla="*/ 325970 w 828188"/>
              <a:gd name="connsiteY85" fmla="*/ 609155 h 776012"/>
              <a:gd name="connsiteX86" fmla="*/ 819635 w 828188"/>
              <a:gd name="connsiteY86" fmla="*/ 599714 h 776012"/>
              <a:gd name="connsiteX87" fmla="*/ 819635 w 828188"/>
              <a:gd name="connsiteY87" fmla="*/ 599714 h 776012"/>
              <a:gd name="connsiteX88" fmla="*/ 817731 w 828188"/>
              <a:gd name="connsiteY88" fmla="*/ 594689 h 776012"/>
              <a:gd name="connsiteX89" fmla="*/ 816741 w 828188"/>
              <a:gd name="connsiteY89" fmla="*/ 587685 h 776012"/>
              <a:gd name="connsiteX90" fmla="*/ 796109 w 828188"/>
              <a:gd name="connsiteY90" fmla="*/ 587685 h 776012"/>
              <a:gd name="connsiteX91" fmla="*/ 779130 w 828188"/>
              <a:gd name="connsiteY91" fmla="*/ 600476 h 776012"/>
              <a:gd name="connsiteX92" fmla="*/ 785297 w 828188"/>
              <a:gd name="connsiteY92" fmla="*/ 608774 h 776012"/>
              <a:gd name="connsiteX93" fmla="*/ 799687 w 828188"/>
              <a:gd name="connsiteY93" fmla="*/ 611744 h 776012"/>
              <a:gd name="connsiteX94" fmla="*/ 805473 w 828188"/>
              <a:gd name="connsiteY94" fmla="*/ 618977 h 776012"/>
              <a:gd name="connsiteX95" fmla="*/ 805473 w 828188"/>
              <a:gd name="connsiteY95" fmla="*/ 622327 h 776012"/>
              <a:gd name="connsiteX96" fmla="*/ 816132 w 828188"/>
              <a:gd name="connsiteY96" fmla="*/ 625220 h 776012"/>
              <a:gd name="connsiteX97" fmla="*/ 825040 w 828188"/>
              <a:gd name="connsiteY97" fmla="*/ 602074 h 776012"/>
              <a:gd name="connsiteX98" fmla="*/ 819711 w 828188"/>
              <a:gd name="connsiteY98" fmla="*/ 600019 h 776012"/>
              <a:gd name="connsiteX99" fmla="*/ 819711 w 828188"/>
              <a:gd name="connsiteY99" fmla="*/ 599714 h 776012"/>
              <a:gd name="connsiteX100" fmla="*/ 819635 w 828188"/>
              <a:gd name="connsiteY100" fmla="*/ 599714 h 776012"/>
              <a:gd name="connsiteX101" fmla="*/ 315463 w 828188"/>
              <a:gd name="connsiteY101" fmla="*/ 371687 h 776012"/>
              <a:gd name="connsiteX102" fmla="*/ 315463 w 828188"/>
              <a:gd name="connsiteY102" fmla="*/ 371687 h 776012"/>
              <a:gd name="connsiteX103" fmla="*/ 310591 w 828188"/>
              <a:gd name="connsiteY103" fmla="*/ 372906 h 776012"/>
              <a:gd name="connsiteX104" fmla="*/ 300921 w 828188"/>
              <a:gd name="connsiteY104" fmla="*/ 379301 h 776012"/>
              <a:gd name="connsiteX105" fmla="*/ 304424 w 828188"/>
              <a:gd name="connsiteY105" fmla="*/ 383488 h 776012"/>
              <a:gd name="connsiteX106" fmla="*/ 314017 w 828188"/>
              <a:gd name="connsiteY106" fmla="*/ 385240 h 776012"/>
              <a:gd name="connsiteX107" fmla="*/ 319422 w 828188"/>
              <a:gd name="connsiteY107" fmla="*/ 391940 h 776012"/>
              <a:gd name="connsiteX108" fmla="*/ 319422 w 828188"/>
              <a:gd name="connsiteY108" fmla="*/ 395290 h 776012"/>
              <a:gd name="connsiteX109" fmla="*/ 330081 w 828188"/>
              <a:gd name="connsiteY109" fmla="*/ 398183 h 776012"/>
              <a:gd name="connsiteX110" fmla="*/ 338989 w 828188"/>
              <a:gd name="connsiteY110" fmla="*/ 375114 h 776012"/>
              <a:gd name="connsiteX111" fmla="*/ 333660 w 828188"/>
              <a:gd name="connsiteY111" fmla="*/ 373058 h 776012"/>
              <a:gd name="connsiteX112" fmla="*/ 333660 w 828188"/>
              <a:gd name="connsiteY112" fmla="*/ 372297 h 776012"/>
              <a:gd name="connsiteX113" fmla="*/ 315463 w 828188"/>
              <a:gd name="connsiteY113" fmla="*/ 371687 h 776012"/>
              <a:gd name="connsiteX114" fmla="*/ 315463 w 828188"/>
              <a:gd name="connsiteY114" fmla="*/ 371687 h 776012"/>
              <a:gd name="connsiteX115" fmla="*/ 6428 w 828188"/>
              <a:gd name="connsiteY115" fmla="*/ 773989 h 776012"/>
              <a:gd name="connsiteX116" fmla="*/ 6428 w 828188"/>
              <a:gd name="connsiteY116" fmla="*/ 773989 h 776012"/>
              <a:gd name="connsiteX117" fmla="*/ 9397 w 828188"/>
              <a:gd name="connsiteY117" fmla="*/ 772390 h 776012"/>
              <a:gd name="connsiteX118" fmla="*/ 8560 w 828188"/>
              <a:gd name="connsiteY118" fmla="*/ 772162 h 776012"/>
              <a:gd name="connsiteX119" fmla="*/ 8560 w 828188"/>
              <a:gd name="connsiteY119" fmla="*/ 768812 h 776012"/>
              <a:gd name="connsiteX120" fmla="*/ 3154 w 828188"/>
              <a:gd name="connsiteY120" fmla="*/ 749169 h 776012"/>
              <a:gd name="connsiteX121" fmla="*/ 22721 w 828188"/>
              <a:gd name="connsiteY121" fmla="*/ 749169 h 776012"/>
              <a:gd name="connsiteX122" fmla="*/ 22721 w 828188"/>
              <a:gd name="connsiteY122" fmla="*/ 749930 h 776012"/>
              <a:gd name="connsiteX123" fmla="*/ 28051 w 828188"/>
              <a:gd name="connsiteY123" fmla="*/ 751986 h 776012"/>
              <a:gd name="connsiteX124" fmla="*/ 28736 w 828188"/>
              <a:gd name="connsiteY124" fmla="*/ 752443 h 776012"/>
              <a:gd name="connsiteX125" fmla="*/ 30030 w 828188"/>
              <a:gd name="connsiteY125" fmla="*/ 749397 h 776012"/>
              <a:gd name="connsiteX126" fmla="*/ 47770 w 828188"/>
              <a:gd name="connsiteY126" fmla="*/ 754803 h 776012"/>
              <a:gd name="connsiteX127" fmla="*/ 47770 w 828188"/>
              <a:gd name="connsiteY127" fmla="*/ 770335 h 776012"/>
              <a:gd name="connsiteX128" fmla="*/ 33000 w 828188"/>
              <a:gd name="connsiteY128" fmla="*/ 775892 h 776012"/>
              <a:gd name="connsiteX129" fmla="*/ 19447 w 828188"/>
              <a:gd name="connsiteY129" fmla="*/ 774750 h 776012"/>
              <a:gd name="connsiteX130" fmla="*/ 19143 w 828188"/>
              <a:gd name="connsiteY130" fmla="*/ 774979 h 776012"/>
              <a:gd name="connsiteX131" fmla="*/ 17696 w 828188"/>
              <a:gd name="connsiteY131" fmla="*/ 774598 h 776012"/>
              <a:gd name="connsiteX132" fmla="*/ 6428 w 828188"/>
              <a:gd name="connsiteY132" fmla="*/ 773989 h 776012"/>
              <a:gd name="connsiteX133" fmla="*/ 6428 w 828188"/>
              <a:gd name="connsiteY133" fmla="*/ 773989 h 776012"/>
              <a:gd name="connsiteX134" fmla="*/ 382311 w 828188"/>
              <a:gd name="connsiteY134" fmla="*/ 517031 h 776012"/>
              <a:gd name="connsiteX135" fmla="*/ 382311 w 828188"/>
              <a:gd name="connsiteY135" fmla="*/ 517031 h 776012"/>
              <a:gd name="connsiteX136" fmla="*/ 376981 w 828188"/>
              <a:gd name="connsiteY136" fmla="*/ 497388 h 776012"/>
              <a:gd name="connsiteX137" fmla="*/ 396548 w 828188"/>
              <a:gd name="connsiteY137" fmla="*/ 497388 h 776012"/>
              <a:gd name="connsiteX138" fmla="*/ 396548 w 828188"/>
              <a:gd name="connsiteY138" fmla="*/ 498149 h 776012"/>
              <a:gd name="connsiteX139" fmla="*/ 401877 w 828188"/>
              <a:gd name="connsiteY139" fmla="*/ 500205 h 776012"/>
              <a:gd name="connsiteX140" fmla="*/ 392970 w 828188"/>
              <a:gd name="connsiteY140" fmla="*/ 523274 h 776012"/>
              <a:gd name="connsiteX141" fmla="*/ 382311 w 828188"/>
              <a:gd name="connsiteY141" fmla="*/ 520381 h 776012"/>
              <a:gd name="connsiteX142" fmla="*/ 382311 w 828188"/>
              <a:gd name="connsiteY142" fmla="*/ 517031 h 776012"/>
              <a:gd name="connsiteX143" fmla="*/ 382311 w 828188"/>
              <a:gd name="connsiteY143" fmla="*/ 517031 h 776012"/>
              <a:gd name="connsiteX144" fmla="*/ 679849 w 828188"/>
              <a:gd name="connsiteY144" fmla="*/ 135362 h 776012"/>
              <a:gd name="connsiteX145" fmla="*/ 679849 w 828188"/>
              <a:gd name="connsiteY145" fmla="*/ 135362 h 776012"/>
              <a:gd name="connsiteX146" fmla="*/ 682666 w 828188"/>
              <a:gd name="connsiteY146" fmla="*/ 125084 h 776012"/>
              <a:gd name="connsiteX147" fmla="*/ 685103 w 828188"/>
              <a:gd name="connsiteY147" fmla="*/ 116100 h 776012"/>
              <a:gd name="connsiteX148" fmla="*/ 684494 w 828188"/>
              <a:gd name="connsiteY148" fmla="*/ 109019 h 776012"/>
              <a:gd name="connsiteX149" fmla="*/ 671627 w 828188"/>
              <a:gd name="connsiteY149" fmla="*/ 109019 h 776012"/>
              <a:gd name="connsiteX150" fmla="*/ 661044 w 828188"/>
              <a:gd name="connsiteY150" fmla="*/ 121810 h 776012"/>
              <a:gd name="connsiteX151" fmla="*/ 664927 w 828188"/>
              <a:gd name="connsiteY151" fmla="*/ 130109 h 776012"/>
              <a:gd name="connsiteX152" fmla="*/ 679849 w 828188"/>
              <a:gd name="connsiteY152" fmla="*/ 135362 h 776012"/>
              <a:gd name="connsiteX153" fmla="*/ 679849 w 828188"/>
              <a:gd name="connsiteY153" fmla="*/ 135362 h 776012"/>
              <a:gd name="connsiteX154" fmla="*/ 159613 w 828188"/>
              <a:gd name="connsiteY154" fmla="*/ 28087 h 776012"/>
              <a:gd name="connsiteX155" fmla="*/ 159613 w 828188"/>
              <a:gd name="connsiteY155" fmla="*/ 28087 h 776012"/>
              <a:gd name="connsiteX156" fmla="*/ 168978 w 828188"/>
              <a:gd name="connsiteY156" fmla="*/ 34177 h 776012"/>
              <a:gd name="connsiteX157" fmla="*/ 177125 w 828188"/>
              <a:gd name="connsiteY157" fmla="*/ 39507 h 776012"/>
              <a:gd name="connsiteX158" fmla="*/ 184205 w 828188"/>
              <a:gd name="connsiteY158" fmla="*/ 39811 h 776012"/>
              <a:gd name="connsiteX159" fmla="*/ 187707 w 828188"/>
              <a:gd name="connsiteY159" fmla="*/ 19483 h 776012"/>
              <a:gd name="connsiteX160" fmla="*/ 178038 w 828188"/>
              <a:gd name="connsiteY160" fmla="*/ 525 h 776012"/>
              <a:gd name="connsiteX161" fmla="*/ 168826 w 828188"/>
              <a:gd name="connsiteY161" fmla="*/ 5170 h 776012"/>
              <a:gd name="connsiteX162" fmla="*/ 159613 w 828188"/>
              <a:gd name="connsiteY162" fmla="*/ 28087 h 776012"/>
              <a:gd name="connsiteX163" fmla="*/ 159613 w 828188"/>
              <a:gd name="connsiteY163" fmla="*/ 28087 h 776012"/>
              <a:gd name="connsiteX164" fmla="*/ 295440 w 828188"/>
              <a:gd name="connsiteY164" fmla="*/ 356384 h 776012"/>
              <a:gd name="connsiteX165" fmla="*/ 295440 w 828188"/>
              <a:gd name="connsiteY165" fmla="*/ 356384 h 776012"/>
              <a:gd name="connsiteX166" fmla="*/ 297952 w 828188"/>
              <a:gd name="connsiteY166" fmla="*/ 346106 h 776012"/>
              <a:gd name="connsiteX167" fmla="*/ 300160 w 828188"/>
              <a:gd name="connsiteY167" fmla="*/ 337122 h 776012"/>
              <a:gd name="connsiteX168" fmla="*/ 299627 w 828188"/>
              <a:gd name="connsiteY168" fmla="*/ 330117 h 776012"/>
              <a:gd name="connsiteX169" fmla="*/ 287826 w 828188"/>
              <a:gd name="connsiteY169" fmla="*/ 330117 h 776012"/>
              <a:gd name="connsiteX170" fmla="*/ 278081 w 828188"/>
              <a:gd name="connsiteY170" fmla="*/ 342908 h 776012"/>
              <a:gd name="connsiteX171" fmla="*/ 281583 w 828188"/>
              <a:gd name="connsiteY171" fmla="*/ 351207 h 776012"/>
              <a:gd name="connsiteX172" fmla="*/ 295440 w 828188"/>
              <a:gd name="connsiteY172" fmla="*/ 356384 h 77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828188" h="776012">
                <a:moveTo>
                  <a:pt x="765807" y="628265"/>
                </a:moveTo>
                <a:cubicBezTo>
                  <a:pt x="765807" y="628265"/>
                  <a:pt x="760934" y="622098"/>
                  <a:pt x="761543" y="615855"/>
                </a:cubicBezTo>
                <a:cubicBezTo>
                  <a:pt x="762076" y="609612"/>
                  <a:pt x="762076" y="605729"/>
                  <a:pt x="757812" y="604968"/>
                </a:cubicBezTo>
                <a:cubicBezTo>
                  <a:pt x="753549" y="604206"/>
                  <a:pt x="754082" y="600323"/>
                  <a:pt x="752940" y="596440"/>
                </a:cubicBezTo>
                <a:cubicBezTo>
                  <a:pt x="751874" y="592557"/>
                  <a:pt x="745402" y="591035"/>
                  <a:pt x="743270" y="596440"/>
                </a:cubicBezTo>
                <a:cubicBezTo>
                  <a:pt x="741139" y="601846"/>
                  <a:pt x="741139" y="608089"/>
                  <a:pt x="743270" y="611972"/>
                </a:cubicBezTo>
                <a:cubicBezTo>
                  <a:pt x="745402" y="615855"/>
                  <a:pt x="747001" y="620499"/>
                  <a:pt x="751341" y="622098"/>
                </a:cubicBezTo>
                <a:cubicBezTo>
                  <a:pt x="755604" y="623621"/>
                  <a:pt x="765807" y="628265"/>
                  <a:pt x="765807" y="628265"/>
                </a:cubicBezTo>
                <a:lnTo>
                  <a:pt x="765807" y="628265"/>
                </a:lnTo>
                <a:close/>
                <a:moveTo>
                  <a:pt x="581101" y="106659"/>
                </a:moveTo>
                <a:lnTo>
                  <a:pt x="581101" y="106659"/>
                </a:lnTo>
                <a:cubicBezTo>
                  <a:pt x="577827" y="101329"/>
                  <a:pt x="572802" y="91203"/>
                  <a:pt x="577675" y="87016"/>
                </a:cubicBezTo>
                <a:cubicBezTo>
                  <a:pt x="584451" y="81229"/>
                  <a:pt x="590161" y="87016"/>
                  <a:pt x="590161" y="87016"/>
                </a:cubicBezTo>
                <a:lnTo>
                  <a:pt x="590161" y="87777"/>
                </a:lnTo>
                <a:cubicBezTo>
                  <a:pt x="591303" y="88158"/>
                  <a:pt x="592369" y="88843"/>
                  <a:pt x="593587" y="89833"/>
                </a:cubicBezTo>
                <a:cubicBezTo>
                  <a:pt x="600363" y="95619"/>
                  <a:pt x="587877" y="112902"/>
                  <a:pt x="587877" y="112902"/>
                </a:cubicBezTo>
                <a:lnTo>
                  <a:pt x="581101" y="110009"/>
                </a:lnTo>
                <a:lnTo>
                  <a:pt x="581101" y="106659"/>
                </a:lnTo>
                <a:lnTo>
                  <a:pt x="581101" y="106659"/>
                </a:lnTo>
                <a:close/>
                <a:moveTo>
                  <a:pt x="702538" y="173430"/>
                </a:moveTo>
                <a:lnTo>
                  <a:pt x="702538" y="173430"/>
                </a:lnTo>
                <a:cubicBezTo>
                  <a:pt x="702614" y="173278"/>
                  <a:pt x="702690" y="173125"/>
                  <a:pt x="702766" y="172973"/>
                </a:cubicBezTo>
                <a:cubicBezTo>
                  <a:pt x="704060" y="169851"/>
                  <a:pt x="696142" y="168557"/>
                  <a:pt x="689062" y="172745"/>
                </a:cubicBezTo>
                <a:cubicBezTo>
                  <a:pt x="687767" y="173125"/>
                  <a:pt x="686397" y="173658"/>
                  <a:pt x="685027" y="174496"/>
                </a:cubicBezTo>
                <a:cubicBezTo>
                  <a:pt x="683352" y="175333"/>
                  <a:pt x="682438" y="176551"/>
                  <a:pt x="682057" y="177922"/>
                </a:cubicBezTo>
                <a:cubicBezTo>
                  <a:pt x="678707" y="180891"/>
                  <a:pt x="676804" y="183784"/>
                  <a:pt x="676956" y="185840"/>
                </a:cubicBezTo>
                <a:cubicBezTo>
                  <a:pt x="677184" y="189038"/>
                  <a:pt x="676042" y="192844"/>
                  <a:pt x="681220" y="194139"/>
                </a:cubicBezTo>
                <a:cubicBezTo>
                  <a:pt x="683504" y="194748"/>
                  <a:pt x="687082" y="195814"/>
                  <a:pt x="690356" y="196880"/>
                </a:cubicBezTo>
                <a:lnTo>
                  <a:pt x="690356" y="197489"/>
                </a:lnTo>
                <a:lnTo>
                  <a:pt x="701015" y="200382"/>
                </a:lnTo>
                <a:cubicBezTo>
                  <a:pt x="701015" y="200382"/>
                  <a:pt x="720582" y="183099"/>
                  <a:pt x="709923" y="177313"/>
                </a:cubicBezTo>
                <a:cubicBezTo>
                  <a:pt x="708019" y="176323"/>
                  <a:pt x="706268" y="175714"/>
                  <a:pt x="704593" y="175257"/>
                </a:cubicBezTo>
                <a:lnTo>
                  <a:pt x="704593" y="174572"/>
                </a:lnTo>
                <a:cubicBezTo>
                  <a:pt x="704517" y="174420"/>
                  <a:pt x="703832" y="173963"/>
                  <a:pt x="702538" y="173430"/>
                </a:cubicBezTo>
                <a:lnTo>
                  <a:pt x="702538" y="173430"/>
                </a:lnTo>
                <a:close/>
                <a:moveTo>
                  <a:pt x="645817" y="187743"/>
                </a:moveTo>
                <a:lnTo>
                  <a:pt x="645817" y="187743"/>
                </a:lnTo>
                <a:cubicBezTo>
                  <a:pt x="645817" y="187743"/>
                  <a:pt x="645207" y="186830"/>
                  <a:pt x="645055" y="185383"/>
                </a:cubicBezTo>
                <a:lnTo>
                  <a:pt x="651603" y="187134"/>
                </a:lnTo>
                <a:cubicBezTo>
                  <a:pt x="651603" y="187134"/>
                  <a:pt x="671170" y="169775"/>
                  <a:pt x="660511" y="164065"/>
                </a:cubicBezTo>
                <a:cubicBezTo>
                  <a:pt x="658683" y="163075"/>
                  <a:pt x="656856" y="162390"/>
                  <a:pt x="655105" y="162009"/>
                </a:cubicBezTo>
                <a:lnTo>
                  <a:pt x="655105" y="161324"/>
                </a:lnTo>
                <a:cubicBezTo>
                  <a:pt x="655105" y="161324"/>
                  <a:pt x="654420" y="160867"/>
                  <a:pt x="653126" y="160334"/>
                </a:cubicBezTo>
                <a:cubicBezTo>
                  <a:pt x="651603" y="158126"/>
                  <a:pt x="641477" y="157746"/>
                  <a:pt x="632341" y="161553"/>
                </a:cubicBezTo>
                <a:cubicBezTo>
                  <a:pt x="621758" y="166045"/>
                  <a:pt x="614905" y="171146"/>
                  <a:pt x="615286" y="174343"/>
                </a:cubicBezTo>
                <a:cubicBezTo>
                  <a:pt x="615667" y="177541"/>
                  <a:pt x="613916" y="181424"/>
                  <a:pt x="621453" y="182642"/>
                </a:cubicBezTo>
                <a:cubicBezTo>
                  <a:pt x="629067" y="183937"/>
                  <a:pt x="645817" y="187743"/>
                  <a:pt x="645817" y="187743"/>
                </a:cubicBezTo>
                <a:lnTo>
                  <a:pt x="645817" y="187743"/>
                </a:lnTo>
                <a:close/>
                <a:moveTo>
                  <a:pt x="621529" y="115414"/>
                </a:moveTo>
                <a:lnTo>
                  <a:pt x="621529" y="115414"/>
                </a:lnTo>
                <a:cubicBezTo>
                  <a:pt x="616428" y="110085"/>
                  <a:pt x="608510" y="99959"/>
                  <a:pt x="616200" y="95847"/>
                </a:cubicBezTo>
                <a:cubicBezTo>
                  <a:pt x="626859" y="90061"/>
                  <a:pt x="635767" y="95847"/>
                  <a:pt x="635767" y="95847"/>
                </a:cubicBezTo>
                <a:lnTo>
                  <a:pt x="635767" y="96533"/>
                </a:lnTo>
                <a:cubicBezTo>
                  <a:pt x="637442" y="96913"/>
                  <a:pt x="639269" y="97599"/>
                  <a:pt x="641096" y="98588"/>
                </a:cubicBezTo>
                <a:cubicBezTo>
                  <a:pt x="651755" y="104375"/>
                  <a:pt x="632188" y="121657"/>
                  <a:pt x="632188" y="121657"/>
                </a:cubicBezTo>
                <a:lnTo>
                  <a:pt x="621529" y="118764"/>
                </a:lnTo>
                <a:lnTo>
                  <a:pt x="621529" y="115414"/>
                </a:lnTo>
                <a:lnTo>
                  <a:pt x="621529" y="115414"/>
                </a:lnTo>
                <a:close/>
                <a:moveTo>
                  <a:pt x="312646" y="499900"/>
                </a:moveTo>
                <a:lnTo>
                  <a:pt x="312646" y="499900"/>
                </a:lnTo>
                <a:cubicBezTo>
                  <a:pt x="312646" y="499900"/>
                  <a:pt x="310971" y="497464"/>
                  <a:pt x="312570" y="494190"/>
                </a:cubicBezTo>
                <a:cubicBezTo>
                  <a:pt x="312875" y="494571"/>
                  <a:pt x="313179" y="494875"/>
                  <a:pt x="313484" y="495180"/>
                </a:cubicBezTo>
                <a:lnTo>
                  <a:pt x="313484" y="498530"/>
                </a:lnTo>
                <a:lnTo>
                  <a:pt x="324143" y="501423"/>
                </a:lnTo>
                <a:cubicBezTo>
                  <a:pt x="324143" y="501423"/>
                  <a:pt x="343634" y="484064"/>
                  <a:pt x="332975" y="478354"/>
                </a:cubicBezTo>
                <a:cubicBezTo>
                  <a:pt x="331147" y="477364"/>
                  <a:pt x="329320" y="476679"/>
                  <a:pt x="327645" y="476298"/>
                </a:cubicBezTo>
                <a:lnTo>
                  <a:pt x="327645" y="475613"/>
                </a:lnTo>
                <a:cubicBezTo>
                  <a:pt x="327645" y="475613"/>
                  <a:pt x="324676" y="473709"/>
                  <a:pt x="320184" y="473176"/>
                </a:cubicBezTo>
                <a:cubicBezTo>
                  <a:pt x="320564" y="470359"/>
                  <a:pt x="309296" y="469446"/>
                  <a:pt x="299323" y="473709"/>
                </a:cubicBezTo>
                <a:cubicBezTo>
                  <a:pt x="288816" y="478201"/>
                  <a:pt x="281964" y="483303"/>
                  <a:pt x="282344" y="486500"/>
                </a:cubicBezTo>
                <a:cubicBezTo>
                  <a:pt x="282649" y="489698"/>
                  <a:pt x="280974" y="493581"/>
                  <a:pt x="288511" y="494799"/>
                </a:cubicBezTo>
                <a:cubicBezTo>
                  <a:pt x="295973" y="496093"/>
                  <a:pt x="312646" y="499900"/>
                  <a:pt x="312646" y="499900"/>
                </a:cubicBezTo>
                <a:lnTo>
                  <a:pt x="312646" y="499900"/>
                </a:lnTo>
                <a:close/>
                <a:moveTo>
                  <a:pt x="325970" y="609155"/>
                </a:moveTo>
                <a:lnTo>
                  <a:pt x="325970" y="609155"/>
                </a:lnTo>
                <a:cubicBezTo>
                  <a:pt x="325970" y="609155"/>
                  <a:pt x="326579" y="608850"/>
                  <a:pt x="327569" y="608774"/>
                </a:cubicBezTo>
                <a:cubicBezTo>
                  <a:pt x="327036" y="609003"/>
                  <a:pt x="326579" y="609231"/>
                  <a:pt x="326122" y="609536"/>
                </a:cubicBezTo>
                <a:cubicBezTo>
                  <a:pt x="318433" y="613723"/>
                  <a:pt x="326351" y="623773"/>
                  <a:pt x="331452" y="629179"/>
                </a:cubicBezTo>
                <a:lnTo>
                  <a:pt x="331452" y="632529"/>
                </a:lnTo>
                <a:lnTo>
                  <a:pt x="342111" y="635422"/>
                </a:lnTo>
                <a:cubicBezTo>
                  <a:pt x="342111" y="635422"/>
                  <a:pt x="354826" y="624154"/>
                  <a:pt x="354140" y="616769"/>
                </a:cubicBezTo>
                <a:cubicBezTo>
                  <a:pt x="355130" y="612733"/>
                  <a:pt x="355511" y="606566"/>
                  <a:pt x="354064" y="600552"/>
                </a:cubicBezTo>
                <a:cubicBezTo>
                  <a:pt x="351476" y="589436"/>
                  <a:pt x="347593" y="581822"/>
                  <a:pt x="344395" y="581594"/>
                </a:cubicBezTo>
                <a:cubicBezTo>
                  <a:pt x="341197" y="581365"/>
                  <a:pt x="337695" y="579081"/>
                  <a:pt x="335182" y="586238"/>
                </a:cubicBezTo>
                <a:cubicBezTo>
                  <a:pt x="332670" y="593319"/>
                  <a:pt x="325970" y="609155"/>
                  <a:pt x="325970" y="609155"/>
                </a:cubicBezTo>
                <a:lnTo>
                  <a:pt x="325970" y="609155"/>
                </a:lnTo>
                <a:close/>
                <a:moveTo>
                  <a:pt x="819635" y="599714"/>
                </a:moveTo>
                <a:lnTo>
                  <a:pt x="819635" y="599714"/>
                </a:lnTo>
                <a:cubicBezTo>
                  <a:pt x="823289" y="596897"/>
                  <a:pt x="823670" y="595146"/>
                  <a:pt x="817731" y="594689"/>
                </a:cubicBezTo>
                <a:cubicBezTo>
                  <a:pt x="809432" y="594080"/>
                  <a:pt x="814838" y="590882"/>
                  <a:pt x="816741" y="587685"/>
                </a:cubicBezTo>
                <a:cubicBezTo>
                  <a:pt x="818721" y="584487"/>
                  <a:pt x="806615" y="583193"/>
                  <a:pt x="796109" y="587685"/>
                </a:cubicBezTo>
                <a:cubicBezTo>
                  <a:pt x="785526" y="592177"/>
                  <a:pt x="778750" y="597278"/>
                  <a:pt x="779130" y="600476"/>
                </a:cubicBezTo>
                <a:cubicBezTo>
                  <a:pt x="779435" y="603673"/>
                  <a:pt x="777760" y="607556"/>
                  <a:pt x="785297" y="608774"/>
                </a:cubicBezTo>
                <a:cubicBezTo>
                  <a:pt x="788876" y="609383"/>
                  <a:pt x="794662" y="610602"/>
                  <a:pt x="799687" y="611744"/>
                </a:cubicBezTo>
                <a:cubicBezTo>
                  <a:pt x="801362" y="614408"/>
                  <a:pt x="803570" y="617073"/>
                  <a:pt x="805473" y="618977"/>
                </a:cubicBezTo>
                <a:lnTo>
                  <a:pt x="805473" y="622327"/>
                </a:lnTo>
                <a:lnTo>
                  <a:pt x="816132" y="625220"/>
                </a:lnTo>
                <a:cubicBezTo>
                  <a:pt x="816132" y="625220"/>
                  <a:pt x="835623" y="607937"/>
                  <a:pt x="825040" y="602074"/>
                </a:cubicBezTo>
                <a:cubicBezTo>
                  <a:pt x="823213" y="601085"/>
                  <a:pt x="821386" y="600476"/>
                  <a:pt x="819711" y="600019"/>
                </a:cubicBezTo>
                <a:lnTo>
                  <a:pt x="819711" y="599714"/>
                </a:lnTo>
                <a:lnTo>
                  <a:pt x="819635" y="599714"/>
                </a:lnTo>
                <a:close/>
                <a:moveTo>
                  <a:pt x="315463" y="371687"/>
                </a:moveTo>
                <a:lnTo>
                  <a:pt x="315463" y="371687"/>
                </a:lnTo>
                <a:cubicBezTo>
                  <a:pt x="313864" y="371916"/>
                  <a:pt x="312189" y="372297"/>
                  <a:pt x="310591" y="372906"/>
                </a:cubicBezTo>
                <a:cubicBezTo>
                  <a:pt x="304576" y="375190"/>
                  <a:pt x="300693" y="377702"/>
                  <a:pt x="300921" y="379301"/>
                </a:cubicBezTo>
                <a:cubicBezTo>
                  <a:pt x="301150" y="380900"/>
                  <a:pt x="300160" y="382803"/>
                  <a:pt x="304424" y="383488"/>
                </a:cubicBezTo>
                <a:cubicBezTo>
                  <a:pt x="306784" y="383869"/>
                  <a:pt x="310971" y="384631"/>
                  <a:pt x="314017" y="385240"/>
                </a:cubicBezTo>
                <a:cubicBezTo>
                  <a:pt x="315692" y="387752"/>
                  <a:pt x="317671" y="390112"/>
                  <a:pt x="319422" y="391940"/>
                </a:cubicBezTo>
                <a:lnTo>
                  <a:pt x="319422" y="395290"/>
                </a:lnTo>
                <a:lnTo>
                  <a:pt x="330081" y="398183"/>
                </a:lnTo>
                <a:cubicBezTo>
                  <a:pt x="330081" y="398183"/>
                  <a:pt x="349648" y="380900"/>
                  <a:pt x="338989" y="375114"/>
                </a:cubicBezTo>
                <a:cubicBezTo>
                  <a:pt x="337086" y="374124"/>
                  <a:pt x="335335" y="373439"/>
                  <a:pt x="333660" y="373058"/>
                </a:cubicBezTo>
                <a:lnTo>
                  <a:pt x="333660" y="372297"/>
                </a:lnTo>
                <a:cubicBezTo>
                  <a:pt x="333736" y="372297"/>
                  <a:pt x="325513" y="366967"/>
                  <a:pt x="315463" y="371687"/>
                </a:cubicBezTo>
                <a:lnTo>
                  <a:pt x="315463" y="371687"/>
                </a:lnTo>
                <a:close/>
                <a:moveTo>
                  <a:pt x="6428" y="773989"/>
                </a:moveTo>
                <a:lnTo>
                  <a:pt x="6428" y="773989"/>
                </a:lnTo>
                <a:cubicBezTo>
                  <a:pt x="6428" y="773989"/>
                  <a:pt x="7799" y="773456"/>
                  <a:pt x="9397" y="772390"/>
                </a:cubicBezTo>
                <a:lnTo>
                  <a:pt x="8560" y="772162"/>
                </a:lnTo>
                <a:lnTo>
                  <a:pt x="8560" y="768812"/>
                </a:lnTo>
                <a:cubicBezTo>
                  <a:pt x="3459" y="763482"/>
                  <a:pt x="-4459" y="753356"/>
                  <a:pt x="3154" y="749169"/>
                </a:cubicBezTo>
                <a:cubicBezTo>
                  <a:pt x="13813" y="743382"/>
                  <a:pt x="22721" y="749169"/>
                  <a:pt x="22721" y="749169"/>
                </a:cubicBezTo>
                <a:lnTo>
                  <a:pt x="22721" y="749930"/>
                </a:lnTo>
                <a:cubicBezTo>
                  <a:pt x="24396" y="750311"/>
                  <a:pt x="26223" y="750996"/>
                  <a:pt x="28051" y="751986"/>
                </a:cubicBezTo>
                <a:cubicBezTo>
                  <a:pt x="28279" y="752138"/>
                  <a:pt x="28508" y="752290"/>
                  <a:pt x="28736" y="752443"/>
                </a:cubicBezTo>
                <a:cubicBezTo>
                  <a:pt x="29117" y="751453"/>
                  <a:pt x="29421" y="750387"/>
                  <a:pt x="30030" y="749397"/>
                </a:cubicBezTo>
                <a:cubicBezTo>
                  <a:pt x="32010" y="746123"/>
                  <a:pt x="43887" y="748179"/>
                  <a:pt x="47770" y="754803"/>
                </a:cubicBezTo>
                <a:cubicBezTo>
                  <a:pt x="51729" y="761427"/>
                  <a:pt x="51729" y="767670"/>
                  <a:pt x="47770" y="770335"/>
                </a:cubicBezTo>
                <a:cubicBezTo>
                  <a:pt x="43811" y="772999"/>
                  <a:pt x="40842" y="776730"/>
                  <a:pt x="33000" y="775892"/>
                </a:cubicBezTo>
                <a:cubicBezTo>
                  <a:pt x="29650" y="775512"/>
                  <a:pt x="24396" y="775131"/>
                  <a:pt x="19447" y="774750"/>
                </a:cubicBezTo>
                <a:cubicBezTo>
                  <a:pt x="19219" y="774903"/>
                  <a:pt x="19143" y="774979"/>
                  <a:pt x="19143" y="774979"/>
                </a:cubicBezTo>
                <a:lnTo>
                  <a:pt x="17696" y="774598"/>
                </a:lnTo>
                <a:cubicBezTo>
                  <a:pt x="11605" y="774294"/>
                  <a:pt x="6428" y="773989"/>
                  <a:pt x="6428" y="773989"/>
                </a:cubicBezTo>
                <a:lnTo>
                  <a:pt x="6428" y="773989"/>
                </a:lnTo>
                <a:close/>
                <a:moveTo>
                  <a:pt x="382311" y="517031"/>
                </a:moveTo>
                <a:lnTo>
                  <a:pt x="382311" y="517031"/>
                </a:lnTo>
                <a:cubicBezTo>
                  <a:pt x="377209" y="511625"/>
                  <a:pt x="369291" y="501575"/>
                  <a:pt x="376981" y="497388"/>
                </a:cubicBezTo>
                <a:cubicBezTo>
                  <a:pt x="387640" y="491601"/>
                  <a:pt x="396548" y="497388"/>
                  <a:pt x="396548" y="497388"/>
                </a:cubicBezTo>
                <a:lnTo>
                  <a:pt x="396548" y="498149"/>
                </a:lnTo>
                <a:cubicBezTo>
                  <a:pt x="398223" y="498530"/>
                  <a:pt x="400050" y="499139"/>
                  <a:pt x="401877" y="500205"/>
                </a:cubicBezTo>
                <a:cubicBezTo>
                  <a:pt x="412536" y="505991"/>
                  <a:pt x="392970" y="523274"/>
                  <a:pt x="392970" y="523274"/>
                </a:cubicBezTo>
                <a:lnTo>
                  <a:pt x="382311" y="520381"/>
                </a:lnTo>
                <a:lnTo>
                  <a:pt x="382311" y="517031"/>
                </a:lnTo>
                <a:lnTo>
                  <a:pt x="382311" y="517031"/>
                </a:lnTo>
                <a:close/>
                <a:moveTo>
                  <a:pt x="679849" y="135362"/>
                </a:moveTo>
                <a:lnTo>
                  <a:pt x="679849" y="135362"/>
                </a:lnTo>
                <a:cubicBezTo>
                  <a:pt x="679849" y="135362"/>
                  <a:pt x="677717" y="130261"/>
                  <a:pt x="682666" y="125084"/>
                </a:cubicBezTo>
                <a:cubicBezTo>
                  <a:pt x="687615" y="119982"/>
                  <a:pt x="690280" y="116785"/>
                  <a:pt x="685103" y="116100"/>
                </a:cubicBezTo>
                <a:cubicBezTo>
                  <a:pt x="679925" y="115490"/>
                  <a:pt x="683275" y="112217"/>
                  <a:pt x="684494" y="109019"/>
                </a:cubicBezTo>
                <a:cubicBezTo>
                  <a:pt x="685712" y="105821"/>
                  <a:pt x="678174" y="104527"/>
                  <a:pt x="671627" y="109019"/>
                </a:cubicBezTo>
                <a:cubicBezTo>
                  <a:pt x="665079" y="113511"/>
                  <a:pt x="660815" y="118612"/>
                  <a:pt x="661044" y="121810"/>
                </a:cubicBezTo>
                <a:cubicBezTo>
                  <a:pt x="661272" y="125007"/>
                  <a:pt x="660206" y="128890"/>
                  <a:pt x="664927" y="130109"/>
                </a:cubicBezTo>
                <a:cubicBezTo>
                  <a:pt x="669495" y="131479"/>
                  <a:pt x="679849" y="135362"/>
                  <a:pt x="679849" y="135362"/>
                </a:cubicBezTo>
                <a:lnTo>
                  <a:pt x="679849" y="135362"/>
                </a:lnTo>
                <a:close/>
                <a:moveTo>
                  <a:pt x="159613" y="28087"/>
                </a:moveTo>
                <a:lnTo>
                  <a:pt x="159613" y="28087"/>
                </a:lnTo>
                <a:cubicBezTo>
                  <a:pt x="159613" y="28087"/>
                  <a:pt x="165247" y="25498"/>
                  <a:pt x="168978" y="34177"/>
                </a:cubicBezTo>
                <a:cubicBezTo>
                  <a:pt x="172633" y="42857"/>
                  <a:pt x="175069" y="47653"/>
                  <a:pt x="177125" y="39507"/>
                </a:cubicBezTo>
                <a:cubicBezTo>
                  <a:pt x="179180" y="31436"/>
                  <a:pt x="181388" y="37299"/>
                  <a:pt x="184205" y="39811"/>
                </a:cubicBezTo>
                <a:cubicBezTo>
                  <a:pt x="187022" y="42248"/>
                  <a:pt x="190372" y="30599"/>
                  <a:pt x="187707" y="19483"/>
                </a:cubicBezTo>
                <a:cubicBezTo>
                  <a:pt x="185119" y="8367"/>
                  <a:pt x="181236" y="754"/>
                  <a:pt x="178038" y="525"/>
                </a:cubicBezTo>
                <a:cubicBezTo>
                  <a:pt x="174841" y="297"/>
                  <a:pt x="171338" y="-1987"/>
                  <a:pt x="168826" y="5170"/>
                </a:cubicBezTo>
                <a:cubicBezTo>
                  <a:pt x="166237" y="12326"/>
                  <a:pt x="159613" y="28087"/>
                  <a:pt x="159613" y="28087"/>
                </a:cubicBezTo>
                <a:lnTo>
                  <a:pt x="159613" y="28087"/>
                </a:lnTo>
                <a:close/>
                <a:moveTo>
                  <a:pt x="295440" y="356384"/>
                </a:moveTo>
                <a:lnTo>
                  <a:pt x="295440" y="356384"/>
                </a:lnTo>
                <a:cubicBezTo>
                  <a:pt x="295440" y="356384"/>
                  <a:pt x="293460" y="351207"/>
                  <a:pt x="297952" y="346106"/>
                </a:cubicBezTo>
                <a:cubicBezTo>
                  <a:pt x="302444" y="341005"/>
                  <a:pt x="304880" y="337807"/>
                  <a:pt x="300160" y="337122"/>
                </a:cubicBezTo>
                <a:cubicBezTo>
                  <a:pt x="295440" y="336513"/>
                  <a:pt x="298485" y="333315"/>
                  <a:pt x="299627" y="330117"/>
                </a:cubicBezTo>
                <a:cubicBezTo>
                  <a:pt x="300769" y="326920"/>
                  <a:pt x="293841" y="325625"/>
                  <a:pt x="287826" y="330117"/>
                </a:cubicBezTo>
                <a:cubicBezTo>
                  <a:pt x="281811" y="334609"/>
                  <a:pt x="277928" y="339710"/>
                  <a:pt x="278081" y="342908"/>
                </a:cubicBezTo>
                <a:cubicBezTo>
                  <a:pt x="278309" y="346106"/>
                  <a:pt x="277319" y="349913"/>
                  <a:pt x="281583" y="351207"/>
                </a:cubicBezTo>
                <a:cubicBezTo>
                  <a:pt x="285923" y="352577"/>
                  <a:pt x="295440" y="356384"/>
                  <a:pt x="295440" y="356384"/>
                </a:cubicBezTo>
                <a:close/>
              </a:path>
            </a:pathLst>
          </a:custGeom>
          <a:solidFill>
            <a:schemeClr val="bg2"/>
          </a:solidFill>
          <a:ln w="3175"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5" name="Star: 5 Points 154">
            <a:extLst>
              <a:ext uri="{FF2B5EF4-FFF2-40B4-BE49-F238E27FC236}">
                <a16:creationId xmlns:a16="http://schemas.microsoft.com/office/drawing/2014/main" id="{AF78C75D-A992-8593-DE18-79DF557E6009}"/>
              </a:ext>
            </a:extLst>
          </p:cNvPr>
          <p:cNvSpPr/>
          <p:nvPr/>
        </p:nvSpPr>
        <p:spPr>
          <a:xfrm>
            <a:off x="1890786" y="1253347"/>
            <a:ext cx="182880" cy="182880"/>
          </a:xfrm>
          <a:prstGeom prst="star5">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08" name="Freeform: Shape 1307">
            <a:extLst>
              <a:ext uri="{FF2B5EF4-FFF2-40B4-BE49-F238E27FC236}">
                <a16:creationId xmlns:a16="http://schemas.microsoft.com/office/drawing/2014/main" id="{605CCC46-20BE-D95F-5585-9DC2B858B153}"/>
              </a:ext>
            </a:extLst>
          </p:cNvPr>
          <p:cNvSpPr/>
          <p:nvPr/>
        </p:nvSpPr>
        <p:spPr>
          <a:xfrm>
            <a:off x="6287084" y="-549729"/>
            <a:ext cx="18181" cy="33169"/>
          </a:xfrm>
          <a:custGeom>
            <a:avLst/>
            <a:gdLst>
              <a:gd name="connsiteX0" fmla="*/ 9582 w 18181"/>
              <a:gd name="connsiteY0" fmla="*/ 14251 h 33169"/>
              <a:gd name="connsiteX1" fmla="*/ 18182 w 18181"/>
              <a:gd name="connsiteY1" fmla="*/ 26781 h 33169"/>
              <a:gd name="connsiteX2" fmla="*/ 7616 w 18181"/>
              <a:gd name="connsiteY2" fmla="*/ 33169 h 33169"/>
              <a:gd name="connsiteX3" fmla="*/ 2948 w 18181"/>
              <a:gd name="connsiteY3" fmla="*/ 16217 h 33169"/>
              <a:gd name="connsiteX4" fmla="*/ 9582 w 18181"/>
              <a:gd name="connsiteY4" fmla="*/ 14251 h 33169"/>
              <a:gd name="connsiteX5" fmla="*/ 9091 w 18181"/>
              <a:gd name="connsiteY5" fmla="*/ 0 h 33169"/>
              <a:gd name="connsiteX6" fmla="*/ 12531 w 18181"/>
              <a:gd name="connsiteY6" fmla="*/ 8108 h 33169"/>
              <a:gd name="connsiteX7" fmla="*/ 0 w 18181"/>
              <a:gd name="connsiteY7" fmla="*/ 9828 h 33169"/>
              <a:gd name="connsiteX8" fmla="*/ 9091 w 18181"/>
              <a:gd name="connsiteY8" fmla="*/ 0 h 3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1" h="33169">
                <a:moveTo>
                  <a:pt x="9582" y="14251"/>
                </a:moveTo>
                <a:lnTo>
                  <a:pt x="18182" y="26781"/>
                </a:lnTo>
                <a:lnTo>
                  <a:pt x="7616" y="33169"/>
                </a:lnTo>
                <a:lnTo>
                  <a:pt x="2948" y="16217"/>
                </a:lnTo>
                <a:lnTo>
                  <a:pt x="9582" y="14251"/>
                </a:lnTo>
                <a:close/>
                <a:moveTo>
                  <a:pt x="9091" y="0"/>
                </a:moveTo>
                <a:lnTo>
                  <a:pt x="12531" y="8108"/>
                </a:lnTo>
                <a:lnTo>
                  <a:pt x="0" y="9828"/>
                </a:lnTo>
                <a:lnTo>
                  <a:pt x="9091" y="0"/>
                </a:lnTo>
                <a:close/>
              </a:path>
            </a:pathLst>
          </a:custGeom>
          <a:solidFill>
            <a:srgbClr val="000000"/>
          </a:solidFill>
          <a:ln w="24563" cap="flat">
            <a:noFill/>
            <a:prstDash val="solid"/>
            <a:miter/>
          </a:ln>
        </p:spPr>
        <p:txBody>
          <a:bodyPr rtlCol="0" anchor="ctr"/>
          <a:lstStyle/>
          <a:p>
            <a:endParaRPr lang="vi-VN"/>
          </a:p>
        </p:txBody>
      </p:sp>
      <p:sp>
        <p:nvSpPr>
          <p:cNvPr id="4" name="TextBox 3">
            <a:extLst>
              <a:ext uri="{FF2B5EF4-FFF2-40B4-BE49-F238E27FC236}">
                <a16:creationId xmlns:a16="http://schemas.microsoft.com/office/drawing/2014/main" id="{4D0410F8-B76E-496F-B611-8D73135DDC77}"/>
              </a:ext>
            </a:extLst>
          </p:cNvPr>
          <p:cNvSpPr txBox="1"/>
          <p:nvPr/>
        </p:nvSpPr>
        <p:spPr>
          <a:xfrm>
            <a:off x="6528934" y="85765"/>
            <a:ext cx="5138377" cy="830997"/>
          </a:xfrm>
          <a:prstGeom prst="rect">
            <a:avLst/>
          </a:prstGeom>
          <a:noFill/>
          <a:effectLst>
            <a:glow rad="63500">
              <a:schemeClr val="accent4">
                <a:satMod val="175000"/>
                <a:alpha val="40000"/>
              </a:schemeClr>
            </a:glow>
            <a:reflection blurRad="6350" stA="52000" endA="300" endPos="35000" dir="5400000" sy="-100000" algn="bl" rotWithShape="0"/>
          </a:effectLst>
        </p:spPr>
        <p:txBody>
          <a:bodyPr wrap="square" rtlCol="0">
            <a:spAutoFit/>
          </a:bodyPr>
          <a:lstStyle/>
          <a:p>
            <a:pPr algn="ctr"/>
            <a:r>
              <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BẢN ĐỒ </a:t>
            </a:r>
            <a:r>
              <a:rPr lang="en-US" sz="480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VIỆT NAM</a:t>
            </a:r>
            <a:endPar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endParaRPr>
          </a:p>
        </p:txBody>
      </p:sp>
      <p:sp>
        <p:nvSpPr>
          <p:cNvPr id="154" name="TextBox 153">
            <a:hlinkClick r:id="rId3" action="ppaction://hlinksldjump"/>
            <a:extLst>
              <a:ext uri="{FF2B5EF4-FFF2-40B4-BE49-F238E27FC236}">
                <a16:creationId xmlns:a16="http://schemas.microsoft.com/office/drawing/2014/main" id="{99D6AB6F-F2CC-4E9B-8A98-613889E08A87}"/>
              </a:ext>
            </a:extLst>
          </p:cNvPr>
          <p:cNvSpPr txBox="1"/>
          <p:nvPr/>
        </p:nvSpPr>
        <p:spPr>
          <a:xfrm rot="19684554">
            <a:off x="3985563" y="3102782"/>
            <a:ext cx="2452772" cy="646331"/>
          </a:xfrm>
          <a:prstGeom prst="rect">
            <a:avLst/>
          </a:prstGeom>
          <a:noFill/>
        </p:spPr>
        <p:txBody>
          <a:bodyPr wrap="square" rtlCol="0">
            <a:prstTxWarp prst="textArchUp">
              <a:avLst/>
            </a:prstTxWarp>
            <a:spAutoFit/>
          </a:bodyPr>
          <a:lstStyle/>
          <a:p>
            <a:pPr algn="ctr"/>
            <a:r>
              <a:rPr lang="vi-VN" sz="1050" dirty="0">
                <a:solidFill>
                  <a:srgbClr val="FF0000"/>
                </a:solidFill>
              </a:rPr>
              <a:t>Quần đảo Hoàng Sa </a:t>
            </a:r>
          </a:p>
          <a:p>
            <a:pPr algn="ctr"/>
            <a:r>
              <a:rPr lang="vi-VN" sz="1050" dirty="0">
                <a:solidFill>
                  <a:srgbClr val="FF0000"/>
                </a:solidFill>
              </a:rPr>
              <a:t>(Đà Nẵng-Việt Nam)</a:t>
            </a:r>
            <a:endParaRPr lang="en-US" sz="1050" dirty="0">
              <a:solidFill>
                <a:srgbClr val="FF0000"/>
              </a:solidFill>
            </a:endParaRPr>
          </a:p>
        </p:txBody>
      </p:sp>
      <p:sp>
        <p:nvSpPr>
          <p:cNvPr id="156" name="TextBox 155">
            <a:extLst>
              <a:ext uri="{FF2B5EF4-FFF2-40B4-BE49-F238E27FC236}">
                <a16:creationId xmlns:a16="http://schemas.microsoft.com/office/drawing/2014/main" id="{EB3D3C9F-1553-4748-977F-D4C4802A89B9}"/>
              </a:ext>
            </a:extLst>
          </p:cNvPr>
          <p:cNvSpPr txBox="1"/>
          <p:nvPr/>
        </p:nvSpPr>
        <p:spPr>
          <a:xfrm rot="252803">
            <a:off x="4768943" y="5990745"/>
            <a:ext cx="2452772" cy="646331"/>
          </a:xfrm>
          <a:prstGeom prst="rect">
            <a:avLst/>
          </a:prstGeom>
          <a:noFill/>
        </p:spPr>
        <p:txBody>
          <a:bodyPr wrap="square" rtlCol="0">
            <a:prstTxWarp prst="textArchUp">
              <a:avLst/>
            </a:prstTxWarp>
            <a:spAutoFit/>
          </a:bodyPr>
          <a:lstStyle/>
          <a:p>
            <a:pPr algn="ctr"/>
            <a:r>
              <a:rPr lang="vi-VN" sz="1050" dirty="0">
                <a:solidFill>
                  <a:srgbClr val="FF0000"/>
                </a:solidFill>
              </a:rPr>
              <a:t>Quần đảo Trường Sa </a:t>
            </a:r>
          </a:p>
          <a:p>
            <a:pPr algn="ctr"/>
            <a:r>
              <a:rPr lang="vi-VN" sz="1050" dirty="0">
                <a:solidFill>
                  <a:srgbClr val="FF0000"/>
                </a:solidFill>
              </a:rPr>
              <a:t>(Khánh Hòa-Việt Nam)</a:t>
            </a:r>
            <a:endParaRPr lang="en-US" sz="1050" dirty="0">
              <a:solidFill>
                <a:srgbClr val="FF0000"/>
              </a:solidFill>
            </a:endParaRPr>
          </a:p>
        </p:txBody>
      </p:sp>
      <p:sp>
        <p:nvSpPr>
          <p:cNvPr id="157" name="TextBox 156">
            <a:extLst>
              <a:ext uri="{FF2B5EF4-FFF2-40B4-BE49-F238E27FC236}">
                <a16:creationId xmlns:a16="http://schemas.microsoft.com/office/drawing/2014/main" id="{B7117C36-E13E-4322-97A1-2C8802131B51}"/>
              </a:ext>
            </a:extLst>
          </p:cNvPr>
          <p:cNvSpPr txBox="1"/>
          <p:nvPr/>
        </p:nvSpPr>
        <p:spPr>
          <a:xfrm>
            <a:off x="4756840" y="4742094"/>
            <a:ext cx="1093245" cy="276999"/>
          </a:xfrm>
          <a:prstGeom prst="rect">
            <a:avLst/>
          </a:prstGeom>
          <a:noFill/>
        </p:spPr>
        <p:txBody>
          <a:bodyPr wrap="square" rtlCol="0">
            <a:spAutoFit/>
          </a:bodyPr>
          <a:lstStyle/>
          <a:p>
            <a:r>
              <a:rPr lang="vi-VN" sz="1200" b="1" dirty="0">
                <a:solidFill>
                  <a:srgbClr val="0070C0"/>
                </a:solidFill>
                <a:latin typeface="Times New Roman" panose="02020603050405020304" pitchFamily="18" charset="0"/>
                <a:cs typeface="Times New Roman" panose="02020603050405020304" pitchFamily="18" charset="0"/>
              </a:rPr>
              <a:t>BIỂN ĐÔNG</a:t>
            </a:r>
            <a:endParaRPr lang="en-US" sz="1200" b="1" dirty="0">
              <a:solidFill>
                <a:srgbClr val="0070C0"/>
              </a:solidFill>
              <a:latin typeface="Times New Roman" panose="02020603050405020304" pitchFamily="18" charset="0"/>
              <a:cs typeface="Times New Roman" panose="02020603050405020304" pitchFamily="18" charset="0"/>
            </a:endParaRPr>
          </a:p>
        </p:txBody>
      </p:sp>
      <p:sp>
        <p:nvSpPr>
          <p:cNvPr id="158" name="TextBox 157">
            <a:extLst>
              <a:ext uri="{FF2B5EF4-FFF2-40B4-BE49-F238E27FC236}">
                <a16:creationId xmlns:a16="http://schemas.microsoft.com/office/drawing/2014/main" id="{EDD20F54-E5BD-4D15-A290-0C4370AD8C5F}"/>
              </a:ext>
            </a:extLst>
          </p:cNvPr>
          <p:cNvSpPr txBox="1"/>
          <p:nvPr/>
        </p:nvSpPr>
        <p:spPr>
          <a:xfrm rot="3062731">
            <a:off x="1374411" y="2854808"/>
            <a:ext cx="991961" cy="276999"/>
          </a:xfrm>
          <a:prstGeom prst="rect">
            <a:avLst/>
          </a:prstGeom>
          <a:noFill/>
        </p:spPr>
        <p:txBody>
          <a:bodyPr wrap="square" rtlCol="0">
            <a:spAutoFit/>
          </a:bodyPr>
          <a:lstStyle/>
          <a:p>
            <a:r>
              <a:rPr lang="vi-VN" sz="1200" b="1" spc="600" dirty="0">
                <a:solidFill>
                  <a:schemeClr val="bg1"/>
                </a:solidFill>
                <a:latin typeface="Times New Roman" panose="02020603050405020304" pitchFamily="18" charset="0"/>
                <a:cs typeface="Times New Roman" panose="02020603050405020304" pitchFamily="18" charset="0"/>
              </a:rPr>
              <a:t>LÀO</a:t>
            </a:r>
            <a:endParaRPr lang="en-US" sz="1200" b="1" spc="600" dirty="0">
              <a:solidFill>
                <a:schemeClr val="bg1"/>
              </a:solidFill>
              <a:latin typeface="Times New Roman" panose="02020603050405020304" pitchFamily="18" charset="0"/>
              <a:cs typeface="Times New Roman" panose="02020603050405020304" pitchFamily="18" charset="0"/>
            </a:endParaRPr>
          </a:p>
        </p:txBody>
      </p:sp>
      <p:sp>
        <p:nvSpPr>
          <p:cNvPr id="159" name="TextBox 158">
            <a:extLst>
              <a:ext uri="{FF2B5EF4-FFF2-40B4-BE49-F238E27FC236}">
                <a16:creationId xmlns:a16="http://schemas.microsoft.com/office/drawing/2014/main" id="{017490C8-7331-4001-B55F-6A94B98DF0E6}"/>
              </a:ext>
            </a:extLst>
          </p:cNvPr>
          <p:cNvSpPr txBox="1"/>
          <p:nvPr/>
        </p:nvSpPr>
        <p:spPr>
          <a:xfrm>
            <a:off x="70237" y="3568620"/>
            <a:ext cx="1934312" cy="276999"/>
          </a:xfrm>
          <a:prstGeom prst="rect">
            <a:avLst/>
          </a:prstGeom>
          <a:noFill/>
        </p:spPr>
        <p:txBody>
          <a:bodyPr wrap="square" rtlCol="0">
            <a:spAutoFit/>
          </a:bodyPr>
          <a:lstStyle/>
          <a:p>
            <a:r>
              <a:rPr lang="vi-VN" sz="1200" b="1" spc="600" dirty="0">
                <a:solidFill>
                  <a:schemeClr val="bg1"/>
                </a:solidFill>
                <a:latin typeface="Times New Roman" panose="02020603050405020304" pitchFamily="18" charset="0"/>
                <a:cs typeface="Times New Roman" panose="02020603050405020304" pitchFamily="18" charset="0"/>
              </a:rPr>
              <a:t>THÁI LAN</a:t>
            </a:r>
            <a:endParaRPr lang="en-US" sz="1200" b="1" spc="600" dirty="0">
              <a:solidFill>
                <a:schemeClr val="bg1"/>
              </a:solidFill>
              <a:latin typeface="Times New Roman" panose="02020603050405020304" pitchFamily="18" charset="0"/>
              <a:cs typeface="Times New Roman" panose="02020603050405020304" pitchFamily="18" charset="0"/>
            </a:endParaRPr>
          </a:p>
        </p:txBody>
      </p:sp>
      <p:sp>
        <p:nvSpPr>
          <p:cNvPr id="160" name="TextBox 159">
            <a:extLst>
              <a:ext uri="{FF2B5EF4-FFF2-40B4-BE49-F238E27FC236}">
                <a16:creationId xmlns:a16="http://schemas.microsoft.com/office/drawing/2014/main" id="{51852CAF-B872-47E4-8409-75472CF5AE40}"/>
              </a:ext>
            </a:extLst>
          </p:cNvPr>
          <p:cNvSpPr txBox="1"/>
          <p:nvPr/>
        </p:nvSpPr>
        <p:spPr>
          <a:xfrm>
            <a:off x="508271" y="4592873"/>
            <a:ext cx="2165270" cy="276999"/>
          </a:xfrm>
          <a:prstGeom prst="rect">
            <a:avLst/>
          </a:prstGeom>
          <a:noFill/>
        </p:spPr>
        <p:txBody>
          <a:bodyPr wrap="square" rtlCol="0">
            <a:spAutoFit/>
          </a:bodyPr>
          <a:lstStyle/>
          <a:p>
            <a:r>
              <a:rPr lang="vi-VN" sz="1200" b="1" spc="600" dirty="0">
                <a:solidFill>
                  <a:schemeClr val="bg1"/>
                </a:solidFill>
                <a:latin typeface="Times New Roman" panose="02020603050405020304" pitchFamily="18" charset="0"/>
                <a:cs typeface="Times New Roman" panose="02020603050405020304" pitchFamily="18" charset="0"/>
              </a:rPr>
              <a:t>CAMPUCHIA</a:t>
            </a:r>
            <a:endParaRPr lang="en-US" sz="1200" b="1" spc="600" dirty="0">
              <a:solidFill>
                <a:schemeClr val="bg1"/>
              </a:solidFill>
              <a:latin typeface="Times New Roman" panose="02020603050405020304" pitchFamily="18" charset="0"/>
              <a:cs typeface="Times New Roman" panose="02020603050405020304" pitchFamily="18" charset="0"/>
            </a:endParaRPr>
          </a:p>
        </p:txBody>
      </p:sp>
      <p:sp>
        <p:nvSpPr>
          <p:cNvPr id="161" name="TextBox 160">
            <a:extLst>
              <a:ext uri="{FF2B5EF4-FFF2-40B4-BE49-F238E27FC236}">
                <a16:creationId xmlns:a16="http://schemas.microsoft.com/office/drawing/2014/main" id="{30E10AEB-9A1C-4176-A4E8-D3B928F81AD6}"/>
              </a:ext>
            </a:extLst>
          </p:cNvPr>
          <p:cNvSpPr txBox="1"/>
          <p:nvPr/>
        </p:nvSpPr>
        <p:spPr>
          <a:xfrm rot="1937738">
            <a:off x="23943" y="6268173"/>
            <a:ext cx="1311370" cy="298727"/>
          </a:xfrm>
          <a:prstGeom prst="rect">
            <a:avLst/>
          </a:prstGeom>
          <a:noFill/>
        </p:spPr>
        <p:txBody>
          <a:bodyPr wrap="square" rtlCol="0">
            <a:prstTxWarp prst="textArchDown">
              <a:avLst>
                <a:gd name="adj" fmla="val 426782"/>
              </a:avLst>
            </a:prstTxWarp>
            <a:spAutoFit/>
          </a:bodyPr>
          <a:lstStyle/>
          <a:p>
            <a:r>
              <a:rPr lang="vi-VN" sz="1200" b="1" dirty="0">
                <a:solidFill>
                  <a:srgbClr val="0070C0"/>
                </a:solidFill>
                <a:latin typeface="Times New Roman" panose="02020603050405020304" pitchFamily="18" charset="0"/>
                <a:cs typeface="Times New Roman" panose="02020603050405020304" pitchFamily="18" charset="0"/>
              </a:rPr>
              <a:t>VỊNH THÁI LAN</a:t>
            </a:r>
            <a:endParaRPr lang="en-US" sz="1200" b="1" dirty="0">
              <a:solidFill>
                <a:srgbClr val="0070C0"/>
              </a:solidFill>
              <a:latin typeface="Times New Roman" panose="02020603050405020304" pitchFamily="18" charset="0"/>
              <a:cs typeface="Times New Roman" panose="02020603050405020304" pitchFamily="18" charset="0"/>
            </a:endParaRPr>
          </a:p>
        </p:txBody>
      </p:sp>
      <p:sp>
        <p:nvSpPr>
          <p:cNvPr id="162" name="TextBox 161">
            <a:extLst>
              <a:ext uri="{FF2B5EF4-FFF2-40B4-BE49-F238E27FC236}">
                <a16:creationId xmlns:a16="http://schemas.microsoft.com/office/drawing/2014/main" id="{B1376995-5702-41CE-ABD2-563CC2CD3626}"/>
              </a:ext>
            </a:extLst>
          </p:cNvPr>
          <p:cNvSpPr txBox="1"/>
          <p:nvPr/>
        </p:nvSpPr>
        <p:spPr>
          <a:xfrm>
            <a:off x="3571763" y="133893"/>
            <a:ext cx="2423566" cy="276999"/>
          </a:xfrm>
          <a:prstGeom prst="rect">
            <a:avLst/>
          </a:prstGeom>
          <a:noFill/>
        </p:spPr>
        <p:txBody>
          <a:bodyPr wrap="square" rtlCol="0">
            <a:spAutoFit/>
          </a:bodyPr>
          <a:lstStyle/>
          <a:p>
            <a:r>
              <a:rPr lang="vi-VN" sz="1200" b="1" spc="600" dirty="0">
                <a:solidFill>
                  <a:schemeClr val="bg1"/>
                </a:solidFill>
                <a:latin typeface="Times New Roman" panose="02020603050405020304" pitchFamily="18" charset="0"/>
                <a:cs typeface="Times New Roman" panose="02020603050405020304" pitchFamily="18" charset="0"/>
              </a:rPr>
              <a:t>TRUNG QUỐC</a:t>
            </a:r>
            <a:endParaRPr lang="en-US" sz="1200" b="1" spc="600" dirty="0">
              <a:solidFill>
                <a:schemeClr val="bg1"/>
              </a:solidFill>
              <a:latin typeface="Times New Roman" panose="02020603050405020304" pitchFamily="18" charset="0"/>
              <a:cs typeface="Times New Roman" panose="02020603050405020304" pitchFamily="18" charset="0"/>
            </a:endParaRPr>
          </a:p>
        </p:txBody>
      </p:sp>
      <p:sp>
        <p:nvSpPr>
          <p:cNvPr id="163" name="TextBox 162">
            <a:extLst>
              <a:ext uri="{FF2B5EF4-FFF2-40B4-BE49-F238E27FC236}">
                <a16:creationId xmlns:a16="http://schemas.microsoft.com/office/drawing/2014/main" id="{079F1485-09F0-4E57-8137-FDC23FBE2EBD}"/>
              </a:ext>
            </a:extLst>
          </p:cNvPr>
          <p:cNvSpPr txBox="1"/>
          <p:nvPr/>
        </p:nvSpPr>
        <p:spPr>
          <a:xfrm>
            <a:off x="2150120" y="1895974"/>
            <a:ext cx="1093245" cy="461665"/>
          </a:xfrm>
          <a:prstGeom prst="rect">
            <a:avLst/>
          </a:prstGeom>
          <a:noFill/>
        </p:spPr>
        <p:txBody>
          <a:bodyPr wrap="square" rtlCol="0">
            <a:spAutoFit/>
          </a:bodyPr>
          <a:lstStyle/>
          <a:p>
            <a:pPr algn="ctr"/>
            <a:r>
              <a:rPr lang="en-US" sz="1200" b="1" dirty="0">
                <a:solidFill>
                  <a:srgbClr val="0070C0"/>
                </a:solidFill>
                <a:latin typeface="Times New Roman" panose="02020603050405020304" pitchFamily="18" charset="0"/>
                <a:cs typeface="Times New Roman" panose="02020603050405020304" pitchFamily="18" charset="0"/>
              </a:rPr>
              <a:t>VỊNH </a:t>
            </a:r>
          </a:p>
          <a:p>
            <a:pPr algn="ctr"/>
            <a:r>
              <a:rPr lang="en-US" sz="1200" b="1" dirty="0">
                <a:solidFill>
                  <a:srgbClr val="0070C0"/>
                </a:solidFill>
                <a:latin typeface="Times New Roman" panose="02020603050405020304" pitchFamily="18" charset="0"/>
                <a:cs typeface="Times New Roman" panose="02020603050405020304" pitchFamily="18" charset="0"/>
              </a:rPr>
              <a:t>BẮC BỘ</a:t>
            </a:r>
          </a:p>
        </p:txBody>
      </p:sp>
      <p:sp>
        <p:nvSpPr>
          <p:cNvPr id="164" name="TextBox 163">
            <a:extLst>
              <a:ext uri="{FF2B5EF4-FFF2-40B4-BE49-F238E27FC236}">
                <a16:creationId xmlns:a16="http://schemas.microsoft.com/office/drawing/2014/main" id="{ACD550D1-7C14-4C92-AF55-22807F668523}"/>
              </a:ext>
            </a:extLst>
          </p:cNvPr>
          <p:cNvSpPr txBox="1"/>
          <p:nvPr/>
        </p:nvSpPr>
        <p:spPr>
          <a:xfrm>
            <a:off x="3243365" y="2104015"/>
            <a:ext cx="1172987" cy="307777"/>
          </a:xfrm>
          <a:prstGeom prst="rect">
            <a:avLst/>
          </a:prstGeom>
          <a:noFill/>
        </p:spPr>
        <p:txBody>
          <a:bodyPr wrap="square" rtlCol="0">
            <a:spAutoFit/>
          </a:bodyPr>
          <a:lstStyle/>
          <a:p>
            <a:r>
              <a:rPr lang="vi-VN" sz="700" b="1" dirty="0">
                <a:solidFill>
                  <a:schemeClr val="bg1"/>
                </a:solidFill>
                <a:latin typeface="Times New Roman" panose="02020603050405020304" pitchFamily="18" charset="0"/>
                <a:cs typeface="Times New Roman" panose="02020603050405020304" pitchFamily="18" charset="0"/>
              </a:rPr>
              <a:t>ĐẢO HẢI NAM</a:t>
            </a:r>
          </a:p>
          <a:p>
            <a:r>
              <a:rPr lang="vi-VN" sz="700" b="1" dirty="0">
                <a:solidFill>
                  <a:schemeClr val="bg1"/>
                </a:solidFill>
                <a:latin typeface="Times New Roman" panose="02020603050405020304" pitchFamily="18" charset="0"/>
                <a:cs typeface="Times New Roman" panose="02020603050405020304" pitchFamily="18" charset="0"/>
              </a:rPr>
              <a:t>(Trung Quốc)</a:t>
            </a:r>
            <a:endParaRPr lang="en-US" sz="700" b="1" dirty="0">
              <a:solidFill>
                <a:schemeClr val="bg1"/>
              </a:solidFill>
              <a:latin typeface="Times New Roman" panose="02020603050405020304" pitchFamily="18" charset="0"/>
              <a:cs typeface="Times New Roman" panose="02020603050405020304" pitchFamily="18" charset="0"/>
            </a:endParaRPr>
          </a:p>
        </p:txBody>
      </p:sp>
      <p:grpSp>
        <p:nvGrpSpPr>
          <p:cNvPr id="168" name="Group 167">
            <a:extLst>
              <a:ext uri="{FF2B5EF4-FFF2-40B4-BE49-F238E27FC236}">
                <a16:creationId xmlns:a16="http://schemas.microsoft.com/office/drawing/2014/main" id="{312B6E42-4932-4545-9DA7-F40EFFD49B5D}"/>
              </a:ext>
            </a:extLst>
          </p:cNvPr>
          <p:cNvGrpSpPr/>
          <p:nvPr/>
        </p:nvGrpSpPr>
        <p:grpSpPr>
          <a:xfrm>
            <a:off x="7739761" y="792522"/>
            <a:ext cx="4243025" cy="523220"/>
            <a:chOff x="7739761" y="792522"/>
            <a:chExt cx="4243025" cy="523220"/>
          </a:xfrm>
        </p:grpSpPr>
        <p:sp>
          <p:nvSpPr>
            <p:cNvPr id="169" name="TextBox 168">
              <a:extLst>
                <a:ext uri="{FF2B5EF4-FFF2-40B4-BE49-F238E27FC236}">
                  <a16:creationId xmlns:a16="http://schemas.microsoft.com/office/drawing/2014/main" id="{D0BB5657-A32D-4102-80A8-C42D8B55E4C3}"/>
                </a:ext>
              </a:extLst>
            </p:cNvPr>
            <p:cNvSpPr txBox="1"/>
            <p:nvPr/>
          </p:nvSpPr>
          <p:spPr>
            <a:xfrm>
              <a:off x="7739761" y="792522"/>
              <a:ext cx="4243025" cy="523220"/>
            </a:xfrm>
            <a:prstGeom prst="rect">
              <a:avLst/>
            </a:prstGeom>
            <a:noFill/>
          </p:spPr>
          <p:txBody>
            <a:bodyPr wrap="square" rtlCol="0">
              <a:spAutoFit/>
            </a:bodyPr>
            <a:lstStyle/>
            <a:p>
              <a:pPr algn="ct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Nam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trong</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tôi</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a:t>
              </a:r>
            </a:p>
          </p:txBody>
        </p:sp>
        <mc:AlternateContent xmlns:mc="http://schemas.openxmlformats.org/markup-compatibility/2006">
          <mc:Choice xmlns:am3d="http://schemas.microsoft.com/office/drawing/2017/model3d" Requires="am3d">
            <p:graphicFrame>
              <p:nvGraphicFramePr>
                <p:cNvPr id="170" name="3D Model 169" descr="Red heart">
                  <a:hlinkClick r:id="rId4"/>
                  <a:extLst>
                    <a:ext uri="{FF2B5EF4-FFF2-40B4-BE49-F238E27FC236}">
                      <a16:creationId xmlns:a16="http://schemas.microsoft.com/office/drawing/2014/main" id="{A7970AA3-3A9A-4434-9CA3-D92CB97E851C}"/>
                    </a:ext>
                  </a:extLst>
                </p:cNvPr>
                <p:cNvGraphicFramePr>
                  <a:graphicFrameLocks noChangeAspect="1"/>
                </p:cNvGraphicFramePr>
                <p:nvPr/>
              </p:nvGraphicFramePr>
              <p:xfrm>
                <a:off x="10450652" y="826337"/>
                <a:ext cx="579536" cy="484531"/>
              </p:xfrm>
              <a:graphic>
                <a:graphicData uri="http://schemas.microsoft.com/office/drawing/2017/model3d">
                  <am3d:model3d r:embed="rId5">
                    <am3d:spPr>
                      <a:xfrm>
                        <a:off x="0" y="0"/>
                        <a:ext cx="579536" cy="484531"/>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588784" ay="1987067" az="10118498"/>
                      <am3d:postTrans dx="0" dy="0" dz="0"/>
                    </am3d:trans>
                    <am3d:raster rName="Office3DRenderer" rVer="16.0.8326">
                      <am3d:blip r:embed="rId6"/>
                    </am3d:raster>
                    <am3d:objViewport viewportSz="7505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0" name="3D Model 169" descr="Red heart">
                  <a:hlinkClick r:id="rId4"/>
                  <a:extLst>
                    <a:ext uri="{FF2B5EF4-FFF2-40B4-BE49-F238E27FC236}">
                      <a16:creationId xmlns:a16="http://schemas.microsoft.com/office/drawing/2014/main" id="{A7970AA3-3A9A-4434-9CA3-D92CB97E851C}"/>
                    </a:ext>
                  </a:extLst>
                </p:cNvPr>
                <p:cNvPicPr>
                  <a:picLocks noGrp="1" noRot="1" noChangeAspect="1" noMove="1" noResize="1" noEditPoints="1" noAdjustHandles="1" noChangeArrowheads="1" noChangeShapeType="1" noCrop="1"/>
                </p:cNvPicPr>
                <p:nvPr/>
              </p:nvPicPr>
              <p:blipFill>
                <a:blip r:embed="rId6"/>
                <a:stretch>
                  <a:fillRect/>
                </a:stretch>
              </p:blipFill>
              <p:spPr>
                <a:xfrm>
                  <a:off x="10450652" y="826337"/>
                  <a:ext cx="579536" cy="484531"/>
                </a:xfrm>
                <a:prstGeom prst="rect">
                  <a:avLst/>
                </a:prstGeom>
              </p:spPr>
            </p:pic>
          </mc:Fallback>
        </mc:AlternateContent>
      </p:grpSp>
      <p:pic>
        <p:nvPicPr>
          <p:cNvPr id="171" name="Graphic 170" descr="Repeat">
            <a:hlinkClick r:id="rId7" action="ppaction://hlinksldjump"/>
            <a:extLst>
              <a:ext uri="{FF2B5EF4-FFF2-40B4-BE49-F238E27FC236}">
                <a16:creationId xmlns:a16="http://schemas.microsoft.com/office/drawing/2014/main" id="{2666560F-F1BE-4C9A-86B9-F5FC58F1CE3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49590" y="6134590"/>
            <a:ext cx="559838" cy="559838"/>
          </a:xfrm>
          <a:prstGeom prst="rect">
            <a:avLst/>
          </a:prstGeom>
        </p:spPr>
      </p:pic>
      <p:sp>
        <p:nvSpPr>
          <p:cNvPr id="172" name="TextBox 171">
            <a:extLst>
              <a:ext uri="{FF2B5EF4-FFF2-40B4-BE49-F238E27FC236}">
                <a16:creationId xmlns:a16="http://schemas.microsoft.com/office/drawing/2014/main" id="{E0D13461-6BA0-4EFD-85A5-7BA81A033B3C}"/>
              </a:ext>
            </a:extLst>
          </p:cNvPr>
          <p:cNvSpPr txBox="1"/>
          <p:nvPr/>
        </p:nvSpPr>
        <p:spPr>
          <a:xfrm>
            <a:off x="11273672" y="655166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[Back]</a:t>
            </a:r>
          </a:p>
        </p:txBody>
      </p:sp>
      <p:pic>
        <p:nvPicPr>
          <p:cNvPr id="177" name="Picture 176">
            <a:hlinkClick r:id="rId10" action="ppaction://hlinksldjump"/>
            <a:extLst>
              <a:ext uri="{FF2B5EF4-FFF2-40B4-BE49-F238E27FC236}">
                <a16:creationId xmlns:a16="http://schemas.microsoft.com/office/drawing/2014/main" id="{DEA269BE-43B0-4208-B7C1-C61967496B7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014" t="5724" r="4842" b="12421"/>
          <a:stretch/>
        </p:blipFill>
        <p:spPr>
          <a:xfrm>
            <a:off x="11439332" y="85765"/>
            <a:ext cx="645306" cy="340961"/>
          </a:xfrm>
          <a:prstGeom prst="rect">
            <a:avLst/>
          </a:prstGeom>
          <a:solidFill>
            <a:schemeClr val="tx1">
              <a:lumMod val="75000"/>
              <a:alpha val="38000"/>
            </a:schemeClr>
          </a:solidFill>
        </p:spPr>
      </p:pic>
      <p:sp>
        <p:nvSpPr>
          <p:cNvPr id="175" name="TextBox 174">
            <a:extLst>
              <a:ext uri="{FF2B5EF4-FFF2-40B4-BE49-F238E27FC236}">
                <a16:creationId xmlns:a16="http://schemas.microsoft.com/office/drawing/2014/main" id="{B438E34F-1BEA-45B0-98D7-762596E13A6E}"/>
              </a:ext>
            </a:extLst>
          </p:cNvPr>
          <p:cNvSpPr txBox="1"/>
          <p:nvPr/>
        </p:nvSpPr>
        <p:spPr>
          <a:xfrm>
            <a:off x="-63135" y="6624089"/>
            <a:ext cx="1388905" cy="276999"/>
          </a:xfrm>
          <a:prstGeom prst="rect">
            <a:avLst/>
          </a:prstGeom>
          <a:noFill/>
          <a:ln>
            <a:noFill/>
          </a:ln>
        </p:spPr>
        <p:txBody>
          <a:bodyPr wrap="square" rtlCol="0">
            <a:spAutoFit/>
          </a:bodyPr>
          <a:lstStyle/>
          <a:p>
            <a:r>
              <a:rPr lang="en-US" sz="1200" b="1" dirty="0" err="1">
                <a:solidFill>
                  <a:schemeClr val="bg1"/>
                </a:solidFill>
                <a:latin typeface="Times New Roman" panose="02020603050405020304" pitchFamily="18" charset="0"/>
                <a:cs typeface="Times New Roman" panose="02020603050405020304" pitchFamily="18" charset="0"/>
              </a:rPr>
              <a:t>Tỉ</a:t>
            </a:r>
            <a:r>
              <a:rPr lang="en-US" sz="1200" b="1" dirty="0">
                <a:solidFill>
                  <a:schemeClr val="bg1"/>
                </a:solidFill>
                <a:latin typeface="Times New Roman" panose="02020603050405020304" pitchFamily="18" charset="0"/>
                <a:cs typeface="Times New Roman" panose="02020603050405020304" pitchFamily="18" charset="0"/>
              </a:rPr>
              <a:t> </a:t>
            </a:r>
            <a:r>
              <a:rPr lang="en-US" sz="1200" b="1" dirty="0" err="1">
                <a:solidFill>
                  <a:schemeClr val="bg1"/>
                </a:solidFill>
                <a:latin typeface="Times New Roman" panose="02020603050405020304" pitchFamily="18" charset="0"/>
                <a:cs typeface="Times New Roman" panose="02020603050405020304" pitchFamily="18" charset="0"/>
              </a:rPr>
              <a:t>lệ</a:t>
            </a:r>
            <a:r>
              <a:rPr lang="en-US" sz="1200" b="1" dirty="0">
                <a:solidFill>
                  <a:schemeClr val="bg1"/>
                </a:solidFill>
                <a:latin typeface="Times New Roman" panose="02020603050405020304" pitchFamily="18" charset="0"/>
                <a:cs typeface="Times New Roman" panose="02020603050405020304" pitchFamily="18" charset="0"/>
              </a:rPr>
              <a:t>: 1 : 9 000 000</a:t>
            </a:r>
          </a:p>
        </p:txBody>
      </p:sp>
      <p:sp>
        <p:nvSpPr>
          <p:cNvPr id="176" name="Rectangle: Rounded Corners 175">
            <a:extLst>
              <a:ext uri="{FF2B5EF4-FFF2-40B4-BE49-F238E27FC236}">
                <a16:creationId xmlns:a16="http://schemas.microsoft.com/office/drawing/2014/main" id="{B911FEA6-C381-4DCF-BF2B-401B00D5959B}"/>
              </a:ext>
            </a:extLst>
          </p:cNvPr>
          <p:cNvSpPr/>
          <p:nvPr/>
        </p:nvSpPr>
        <p:spPr>
          <a:xfrm>
            <a:off x="6795362" y="2783877"/>
            <a:ext cx="1263715" cy="830996"/>
          </a:xfrm>
          <a:prstGeom prst="roundRect">
            <a:avLst/>
          </a:prstGeom>
          <a:solidFill>
            <a:srgbClr val="FFC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bg1"/>
                </a:solidFill>
                <a:latin typeface="Segoe UI Black" panose="020B0A02040204020203" pitchFamily="34" charset="0"/>
                <a:ea typeface="Segoe UI Black" panose="020B0A02040204020203" pitchFamily="34" charset="0"/>
              </a:rPr>
              <a:t>Lớp</a:t>
            </a:r>
            <a:r>
              <a:rPr lang="en-US" sz="2000" dirty="0">
                <a:solidFill>
                  <a:schemeClr val="bg1"/>
                </a:solidFill>
                <a:latin typeface="Segoe UI Black" panose="020B0A02040204020203" pitchFamily="34" charset="0"/>
                <a:ea typeface="Segoe UI Black" panose="020B0A02040204020203" pitchFamily="34" charset="0"/>
              </a:rPr>
              <a:t> 6</a:t>
            </a:r>
            <a:endParaRPr lang="vi-VN" sz="2000" dirty="0">
              <a:solidFill>
                <a:schemeClr val="bg1"/>
              </a:solidFill>
              <a:latin typeface="Segoe UI Black" panose="020B0A02040204020203" pitchFamily="34" charset="0"/>
              <a:ea typeface="Segoe UI Black" panose="020B0A02040204020203" pitchFamily="34" charset="0"/>
            </a:endParaRPr>
          </a:p>
        </p:txBody>
      </p:sp>
      <p:sp>
        <p:nvSpPr>
          <p:cNvPr id="178" name="Rectangle: Rounded Corners 177">
            <a:extLst>
              <a:ext uri="{FF2B5EF4-FFF2-40B4-BE49-F238E27FC236}">
                <a16:creationId xmlns:a16="http://schemas.microsoft.com/office/drawing/2014/main" id="{417B712E-0ECD-4CB9-896B-B066345BDC18}"/>
              </a:ext>
            </a:extLst>
          </p:cNvPr>
          <p:cNvSpPr/>
          <p:nvPr/>
        </p:nvSpPr>
        <p:spPr>
          <a:xfrm>
            <a:off x="6804297" y="4020107"/>
            <a:ext cx="1263715" cy="806039"/>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bg1"/>
                </a:solidFill>
                <a:latin typeface="Segoe UI Black" panose="020B0A02040204020203" pitchFamily="34" charset="0"/>
                <a:ea typeface="Segoe UI Black" panose="020B0A02040204020203" pitchFamily="34" charset="0"/>
              </a:rPr>
              <a:t>Lớp</a:t>
            </a:r>
            <a:r>
              <a:rPr lang="en-US" sz="2000" dirty="0">
                <a:solidFill>
                  <a:schemeClr val="bg1"/>
                </a:solidFill>
                <a:latin typeface="Segoe UI Black" panose="020B0A02040204020203" pitchFamily="34" charset="0"/>
                <a:ea typeface="Segoe UI Black" panose="020B0A02040204020203" pitchFamily="34" charset="0"/>
              </a:rPr>
              <a:t> 7</a:t>
            </a:r>
            <a:endParaRPr lang="vi-VN" sz="2000" dirty="0">
              <a:solidFill>
                <a:schemeClr val="bg1"/>
              </a:solidFill>
              <a:latin typeface="Segoe UI Black" panose="020B0A02040204020203" pitchFamily="34" charset="0"/>
              <a:ea typeface="Segoe UI Black" panose="020B0A02040204020203" pitchFamily="34" charset="0"/>
            </a:endParaRPr>
          </a:p>
        </p:txBody>
      </p:sp>
      <p:sp>
        <p:nvSpPr>
          <p:cNvPr id="179" name="Rectangle: Rounded Corners 178">
            <a:extLst>
              <a:ext uri="{FF2B5EF4-FFF2-40B4-BE49-F238E27FC236}">
                <a16:creationId xmlns:a16="http://schemas.microsoft.com/office/drawing/2014/main" id="{29B321A7-E81C-44FE-BCB6-55DEC1516746}"/>
              </a:ext>
            </a:extLst>
          </p:cNvPr>
          <p:cNvSpPr/>
          <p:nvPr/>
        </p:nvSpPr>
        <p:spPr>
          <a:xfrm>
            <a:off x="6844655" y="5321205"/>
            <a:ext cx="1263715" cy="836011"/>
          </a:xfrm>
          <a:prstGeom prst="roundRect">
            <a:avLst/>
          </a:prstGeom>
          <a:solidFill>
            <a:srgbClr val="FF0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bg1"/>
                </a:solidFill>
                <a:latin typeface="Segoe UI Black" panose="020B0A02040204020203" pitchFamily="34" charset="0"/>
                <a:ea typeface="Segoe UI Black" panose="020B0A02040204020203" pitchFamily="34" charset="0"/>
              </a:rPr>
              <a:t>Lớp</a:t>
            </a:r>
            <a:r>
              <a:rPr lang="en-US" sz="2000" dirty="0">
                <a:solidFill>
                  <a:schemeClr val="bg1"/>
                </a:solidFill>
                <a:latin typeface="Segoe UI Black" panose="020B0A02040204020203" pitchFamily="34" charset="0"/>
                <a:ea typeface="Segoe UI Black" panose="020B0A02040204020203" pitchFamily="34" charset="0"/>
              </a:rPr>
              <a:t> 8</a:t>
            </a:r>
            <a:endParaRPr lang="vi-VN" sz="2000" dirty="0">
              <a:solidFill>
                <a:schemeClr val="bg1"/>
              </a:solidFill>
              <a:latin typeface="Segoe UI Black" panose="020B0A02040204020203" pitchFamily="34" charset="0"/>
              <a:ea typeface="Segoe UI Black" panose="020B0A02040204020203" pitchFamily="34" charset="0"/>
            </a:endParaRPr>
          </a:p>
        </p:txBody>
      </p:sp>
      <p:sp>
        <p:nvSpPr>
          <p:cNvPr id="180" name="Rectangle: Rounded Corners 179">
            <a:extLst>
              <a:ext uri="{FF2B5EF4-FFF2-40B4-BE49-F238E27FC236}">
                <a16:creationId xmlns:a16="http://schemas.microsoft.com/office/drawing/2014/main" id="{DDC201D4-81EA-40C1-9D80-24EF1F3C31C3}"/>
              </a:ext>
            </a:extLst>
          </p:cNvPr>
          <p:cNvSpPr/>
          <p:nvPr/>
        </p:nvSpPr>
        <p:spPr>
          <a:xfrm>
            <a:off x="7969777" y="2590164"/>
            <a:ext cx="1865101" cy="356002"/>
          </a:xfrm>
          <a:prstGeom prst="roundRect">
            <a:avLst/>
          </a:prstGeom>
          <a:solidFill>
            <a:srgbClr val="00E266"/>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Mã</a:t>
            </a:r>
            <a:r>
              <a:rPr lang="en-US" sz="1400" b="1"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QR </a:t>
            </a:r>
            <a:r>
              <a:rPr lang="en-US" sz="1400" b="1"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tải</a:t>
            </a:r>
            <a:r>
              <a:rPr lang="en-US" sz="1400" b="1"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file PDF</a:t>
            </a:r>
            <a:endParaRPr lang="vi-VN" sz="1400" b="1"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81" name="Rectangle: Rounded Corners 180">
            <a:hlinkClick r:id="rId12"/>
            <a:extLst>
              <a:ext uri="{FF2B5EF4-FFF2-40B4-BE49-F238E27FC236}">
                <a16:creationId xmlns:a16="http://schemas.microsoft.com/office/drawing/2014/main" id="{C8B15EAF-1D18-423D-ABE5-2EEE99D23B9F}"/>
              </a:ext>
            </a:extLst>
          </p:cNvPr>
          <p:cNvSpPr/>
          <p:nvPr/>
        </p:nvSpPr>
        <p:spPr>
          <a:xfrm>
            <a:off x="7969777" y="2996133"/>
            <a:ext cx="1865101" cy="356002"/>
          </a:xfrm>
          <a:prstGeom prst="roundRect">
            <a:avLst/>
          </a:prstGeom>
          <a:solidFill>
            <a:schemeClr val="accent1">
              <a:lumMod val="60000"/>
              <a:lumOff val="40000"/>
            </a:schemeClr>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Link online</a:t>
            </a:r>
            <a:endParaRPr lang="vi-VN" sz="1400" b="1"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82" name="Rectangle: Rounded Corners 181">
            <a:extLst>
              <a:ext uri="{FF2B5EF4-FFF2-40B4-BE49-F238E27FC236}">
                <a16:creationId xmlns:a16="http://schemas.microsoft.com/office/drawing/2014/main" id="{91BE9D5A-1C71-40CE-968F-73AED6F6CC3E}"/>
              </a:ext>
            </a:extLst>
          </p:cNvPr>
          <p:cNvSpPr/>
          <p:nvPr/>
        </p:nvSpPr>
        <p:spPr>
          <a:xfrm>
            <a:off x="7948244" y="3873568"/>
            <a:ext cx="1886934" cy="365145"/>
          </a:xfrm>
          <a:prstGeom prst="roundRect">
            <a:avLst/>
          </a:prstGeom>
          <a:solidFill>
            <a:srgbClr val="00E266"/>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Mã</a:t>
            </a:r>
            <a:r>
              <a:rPr lang="en-US" sz="1400" b="1"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QR </a:t>
            </a:r>
            <a:r>
              <a:rPr lang="en-US" sz="1400" b="1"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tải</a:t>
            </a:r>
            <a:r>
              <a:rPr lang="en-US" sz="1400" b="1"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file PDF</a:t>
            </a:r>
            <a:endParaRPr lang="vi-VN" sz="1400" b="1"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83" name="Rectangle: Rounded Corners 182">
            <a:hlinkClick r:id="rId13"/>
            <a:extLst>
              <a:ext uri="{FF2B5EF4-FFF2-40B4-BE49-F238E27FC236}">
                <a16:creationId xmlns:a16="http://schemas.microsoft.com/office/drawing/2014/main" id="{415258A4-CF10-4DCC-8148-486F7884D000}"/>
              </a:ext>
            </a:extLst>
          </p:cNvPr>
          <p:cNvSpPr/>
          <p:nvPr/>
        </p:nvSpPr>
        <p:spPr>
          <a:xfrm>
            <a:off x="7959160" y="4283803"/>
            <a:ext cx="1886934" cy="365145"/>
          </a:xfrm>
          <a:prstGeom prst="roundRect">
            <a:avLst/>
          </a:prstGeom>
          <a:solidFill>
            <a:schemeClr val="accent1">
              <a:lumMod val="60000"/>
              <a:lumOff val="40000"/>
            </a:schemeClr>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Link online</a:t>
            </a:r>
            <a:endParaRPr lang="vi-VN" sz="1400" b="1"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84" name="Rectangle: Rounded Corners 183">
            <a:extLst>
              <a:ext uri="{FF2B5EF4-FFF2-40B4-BE49-F238E27FC236}">
                <a16:creationId xmlns:a16="http://schemas.microsoft.com/office/drawing/2014/main" id="{CE60A525-71B1-40DD-AEF0-2D07B5B6E18F}"/>
              </a:ext>
            </a:extLst>
          </p:cNvPr>
          <p:cNvSpPr/>
          <p:nvPr/>
        </p:nvSpPr>
        <p:spPr>
          <a:xfrm>
            <a:off x="7966027" y="5150821"/>
            <a:ext cx="1886934" cy="365145"/>
          </a:xfrm>
          <a:prstGeom prst="roundRect">
            <a:avLst/>
          </a:prstGeom>
          <a:solidFill>
            <a:srgbClr val="00E266"/>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Mã</a:t>
            </a:r>
            <a:r>
              <a:rPr lang="en-US" sz="1400" b="1"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QR </a:t>
            </a:r>
            <a:r>
              <a:rPr lang="en-US" sz="1400" b="1"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tải</a:t>
            </a:r>
            <a:r>
              <a:rPr lang="en-US" sz="1400" b="1"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file PDF</a:t>
            </a:r>
            <a:endParaRPr lang="vi-VN" sz="1400" b="1"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85" name="Rectangle: Rounded Corners 184">
            <a:hlinkClick r:id="rId14"/>
            <a:extLst>
              <a:ext uri="{FF2B5EF4-FFF2-40B4-BE49-F238E27FC236}">
                <a16:creationId xmlns:a16="http://schemas.microsoft.com/office/drawing/2014/main" id="{52F9E5B4-FB7C-4251-8410-D11141C137E0}"/>
              </a:ext>
            </a:extLst>
          </p:cNvPr>
          <p:cNvSpPr/>
          <p:nvPr/>
        </p:nvSpPr>
        <p:spPr>
          <a:xfrm>
            <a:off x="7975324" y="5567445"/>
            <a:ext cx="1881082" cy="365145"/>
          </a:xfrm>
          <a:prstGeom prst="roundRect">
            <a:avLst/>
          </a:prstGeom>
          <a:solidFill>
            <a:schemeClr val="accent1">
              <a:lumMod val="60000"/>
              <a:lumOff val="40000"/>
            </a:schemeClr>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Link online</a:t>
            </a:r>
            <a:endParaRPr lang="vi-VN" sz="1400" b="1"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93" name="Rectangle: Rounded Corners 192">
            <a:hlinkClick r:id="rId7" action="ppaction://hlinksldjump"/>
            <a:extLst>
              <a:ext uri="{FF2B5EF4-FFF2-40B4-BE49-F238E27FC236}">
                <a16:creationId xmlns:a16="http://schemas.microsoft.com/office/drawing/2014/main" id="{578F443A-785A-4827-BDF4-783BE5F6C077}"/>
              </a:ext>
            </a:extLst>
          </p:cNvPr>
          <p:cNvSpPr/>
          <p:nvPr/>
        </p:nvSpPr>
        <p:spPr>
          <a:xfrm>
            <a:off x="6840077" y="1434074"/>
            <a:ext cx="4954967" cy="930288"/>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Segoe UI Black" panose="020B0A02040204020203" pitchFamily="34" charset="0"/>
                <a:ea typeface="Segoe UI Black" panose="020B0A02040204020203" pitchFamily="34" charset="0"/>
              </a:rPr>
              <a:t>6. </a:t>
            </a:r>
            <a:r>
              <a:rPr lang="en-US" sz="2800" dirty="0" err="1">
                <a:solidFill>
                  <a:schemeClr val="bg1"/>
                </a:solidFill>
                <a:latin typeface="Segoe UI Black" panose="020B0A02040204020203" pitchFamily="34" charset="0"/>
                <a:ea typeface="Segoe UI Black" panose="020B0A02040204020203" pitchFamily="34" charset="0"/>
              </a:rPr>
              <a:t>Tài</a:t>
            </a:r>
            <a:r>
              <a:rPr lang="en-US" sz="2800" dirty="0">
                <a:solidFill>
                  <a:schemeClr val="bg1"/>
                </a:solidFill>
                <a:latin typeface="Segoe UI Black" panose="020B0A02040204020203" pitchFamily="34" charset="0"/>
                <a:ea typeface="Segoe UI Black" panose="020B0A02040204020203" pitchFamily="34" charset="0"/>
              </a:rPr>
              <a:t> </a:t>
            </a:r>
            <a:r>
              <a:rPr lang="en-US" sz="2800" dirty="0" err="1">
                <a:solidFill>
                  <a:schemeClr val="bg1"/>
                </a:solidFill>
                <a:latin typeface="Segoe UI Black" panose="020B0A02040204020203" pitchFamily="34" charset="0"/>
                <a:ea typeface="Segoe UI Black" panose="020B0A02040204020203" pitchFamily="34" charset="0"/>
              </a:rPr>
              <a:t>liệu</a:t>
            </a:r>
            <a:r>
              <a:rPr lang="en-US" sz="2800" dirty="0">
                <a:solidFill>
                  <a:schemeClr val="bg1"/>
                </a:solidFill>
                <a:latin typeface="Segoe UI Black" panose="020B0A02040204020203" pitchFamily="34" charset="0"/>
                <a:ea typeface="Segoe UI Black" panose="020B0A02040204020203" pitchFamily="34" charset="0"/>
              </a:rPr>
              <a:t> GDĐP </a:t>
            </a:r>
            <a:r>
              <a:rPr lang="en-US" sz="2800" dirty="0" err="1">
                <a:solidFill>
                  <a:schemeClr val="bg1"/>
                </a:solidFill>
                <a:latin typeface="Segoe UI Black" panose="020B0A02040204020203" pitchFamily="34" charset="0"/>
                <a:ea typeface="Segoe UI Black" panose="020B0A02040204020203" pitchFamily="34" charset="0"/>
              </a:rPr>
              <a:t>Hà</a:t>
            </a:r>
            <a:r>
              <a:rPr lang="en-US" sz="2800" dirty="0">
                <a:solidFill>
                  <a:schemeClr val="bg1"/>
                </a:solidFill>
                <a:latin typeface="Segoe UI Black" panose="020B0A02040204020203" pitchFamily="34" charset="0"/>
                <a:ea typeface="Segoe UI Black" panose="020B0A02040204020203" pitchFamily="34" charset="0"/>
              </a:rPr>
              <a:t> </a:t>
            </a:r>
            <a:r>
              <a:rPr lang="en-US" sz="2800" dirty="0" err="1">
                <a:solidFill>
                  <a:schemeClr val="bg1"/>
                </a:solidFill>
                <a:latin typeface="Segoe UI Black" panose="020B0A02040204020203" pitchFamily="34" charset="0"/>
                <a:ea typeface="Segoe UI Black" panose="020B0A02040204020203" pitchFamily="34" charset="0"/>
              </a:rPr>
              <a:t>Nội</a:t>
            </a:r>
            <a:endParaRPr lang="vi-VN" sz="2800" dirty="0">
              <a:solidFill>
                <a:schemeClr val="bg1"/>
              </a:solidFill>
              <a:latin typeface="Segoe UI Black" panose="020B0A02040204020203" pitchFamily="34" charset="0"/>
              <a:ea typeface="Segoe UI Black" panose="020B0A02040204020203" pitchFamily="34" charset="0"/>
            </a:endParaRPr>
          </a:p>
        </p:txBody>
      </p:sp>
      <p:pic>
        <p:nvPicPr>
          <p:cNvPr id="6" name="Picture 5">
            <a:extLst>
              <a:ext uri="{FF2B5EF4-FFF2-40B4-BE49-F238E27FC236}">
                <a16:creationId xmlns:a16="http://schemas.microsoft.com/office/drawing/2014/main" id="{E76245D4-4CA8-4AB0-84B3-2C38F13D8A2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981047" y="2587960"/>
            <a:ext cx="1029792" cy="1029792"/>
          </a:xfrm>
          <a:prstGeom prst="rect">
            <a:avLst/>
          </a:prstGeom>
        </p:spPr>
      </p:pic>
      <p:pic>
        <p:nvPicPr>
          <p:cNvPr id="1124" name="Picture 1123">
            <a:extLst>
              <a:ext uri="{FF2B5EF4-FFF2-40B4-BE49-F238E27FC236}">
                <a16:creationId xmlns:a16="http://schemas.microsoft.com/office/drawing/2014/main" id="{2950ECDA-76F3-4517-B0ED-0892592CF38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984809" y="3815360"/>
            <a:ext cx="1029792" cy="1029792"/>
          </a:xfrm>
          <a:prstGeom prst="rect">
            <a:avLst/>
          </a:prstGeom>
        </p:spPr>
      </p:pic>
      <p:pic>
        <p:nvPicPr>
          <p:cNvPr id="1126" name="Picture 1125">
            <a:extLst>
              <a:ext uri="{FF2B5EF4-FFF2-40B4-BE49-F238E27FC236}">
                <a16:creationId xmlns:a16="http://schemas.microsoft.com/office/drawing/2014/main" id="{4A5A86E4-2808-4A2B-8AEC-FE7530B7562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981047" y="5134359"/>
            <a:ext cx="1029793" cy="1029793"/>
          </a:xfrm>
          <a:prstGeom prst="rect">
            <a:avLst/>
          </a:prstGeom>
        </p:spPr>
      </p:pic>
    </p:spTree>
    <p:extLst>
      <p:ext uri="{BB962C8B-B14F-4D97-AF65-F5344CB8AC3E}">
        <p14:creationId xmlns:p14="http://schemas.microsoft.com/office/powerpoint/2010/main" val="3315408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55"/>
                                        </p:tgtEl>
                                      </p:cBhvr>
                                    </p:animEffect>
                                    <p:animScale>
                                      <p:cBhvr>
                                        <p:cTn id="7" dur="250" autoRev="1" fill="hold"/>
                                        <p:tgtEl>
                                          <p:spTgt spid="15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76"/>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80"/>
                                        </p:tgtEl>
                                        <p:attrNameLst>
                                          <p:attrName>style.visibility</p:attrName>
                                        </p:attrNameLst>
                                      </p:cBhvr>
                                      <p:to>
                                        <p:strVal val="visible"/>
                                      </p:to>
                                    </p:set>
                                    <p:animEffect transition="in" filter="wipe(left)">
                                      <p:cBhvr>
                                        <p:cTn id="13" dur="500"/>
                                        <p:tgtEl>
                                          <p:spTgt spid="18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1"/>
                                        </p:tgtEl>
                                        <p:attrNameLst>
                                          <p:attrName>style.visibility</p:attrName>
                                        </p:attrNameLst>
                                      </p:cBhvr>
                                      <p:to>
                                        <p:strVal val="visible"/>
                                      </p:to>
                                    </p:set>
                                    <p:animEffect transition="in" filter="wipe(left)">
                                      <p:cBhvr>
                                        <p:cTn id="16" dur="500"/>
                                        <p:tgtEl>
                                          <p:spTgt spid="181"/>
                                        </p:tgtEl>
                                      </p:cBhvr>
                                    </p:animEffect>
                                  </p:childTnLst>
                                </p:cTn>
                              </p:par>
                              <p:par>
                                <p:cTn id="17" presetID="22" presetClass="entr" presetSubtype="8"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2" fill="hold" grpId="1" nodeType="clickEffect">
                                  <p:stCondLst>
                                    <p:cond delay="0"/>
                                  </p:stCondLst>
                                  <p:childTnLst>
                                    <p:animEffect transition="out" filter="wipe(right)">
                                      <p:cBhvr>
                                        <p:cTn id="23" dur="500"/>
                                        <p:tgtEl>
                                          <p:spTgt spid="180"/>
                                        </p:tgtEl>
                                      </p:cBhvr>
                                    </p:animEffect>
                                    <p:set>
                                      <p:cBhvr>
                                        <p:cTn id="24" dur="1" fill="hold">
                                          <p:stCondLst>
                                            <p:cond delay="499"/>
                                          </p:stCondLst>
                                        </p:cTn>
                                        <p:tgtEl>
                                          <p:spTgt spid="180"/>
                                        </p:tgtEl>
                                        <p:attrNameLst>
                                          <p:attrName>style.visibility</p:attrName>
                                        </p:attrNameLst>
                                      </p:cBhvr>
                                      <p:to>
                                        <p:strVal val="hidden"/>
                                      </p:to>
                                    </p:set>
                                  </p:childTnLst>
                                </p:cTn>
                              </p:par>
                              <p:par>
                                <p:cTn id="25" presetID="22" presetClass="exit" presetSubtype="2" fill="hold" grpId="1" nodeType="withEffect">
                                  <p:stCondLst>
                                    <p:cond delay="0"/>
                                  </p:stCondLst>
                                  <p:childTnLst>
                                    <p:animEffect transition="out" filter="wipe(right)">
                                      <p:cBhvr>
                                        <p:cTn id="26" dur="500"/>
                                        <p:tgtEl>
                                          <p:spTgt spid="181"/>
                                        </p:tgtEl>
                                      </p:cBhvr>
                                    </p:animEffect>
                                    <p:set>
                                      <p:cBhvr>
                                        <p:cTn id="27" dur="1" fill="hold">
                                          <p:stCondLst>
                                            <p:cond delay="499"/>
                                          </p:stCondLst>
                                        </p:cTn>
                                        <p:tgtEl>
                                          <p:spTgt spid="181"/>
                                        </p:tgtEl>
                                        <p:attrNameLst>
                                          <p:attrName>style.visibility</p:attrName>
                                        </p:attrNameLst>
                                      </p:cBhvr>
                                      <p:to>
                                        <p:strVal val="hidden"/>
                                      </p:to>
                                    </p:set>
                                  </p:childTnLst>
                                </p:cTn>
                              </p:par>
                              <p:par>
                                <p:cTn id="28" presetID="22" presetClass="exit" presetSubtype="2" fill="hold" nodeType="withEffect">
                                  <p:stCondLst>
                                    <p:cond delay="0"/>
                                  </p:stCondLst>
                                  <p:childTnLst>
                                    <p:animEffect transition="out" filter="wipe(right)">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76"/>
                  </p:tgtEl>
                </p:cond>
              </p:nextCondLst>
            </p:seq>
            <p:seq concurrent="1" nextAc="seek">
              <p:cTn id="31" restart="whenNotActive" fill="hold" evtFilter="cancelBubble" nodeType="interactiveSeq">
                <p:stCondLst>
                  <p:cond evt="onClick" delay="0">
                    <p:tgtEl>
                      <p:spTgt spid="178"/>
                    </p:tgtEl>
                  </p:cond>
                </p:stCondLst>
                <p:endSync evt="end" delay="0">
                  <p:rtn val="all"/>
                </p:endSync>
                <p:childTnLst>
                  <p:par>
                    <p:cTn id="32" fill="hold">
                      <p:stCondLst>
                        <p:cond delay="0"/>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82"/>
                                        </p:tgtEl>
                                        <p:attrNameLst>
                                          <p:attrName>style.visibility</p:attrName>
                                        </p:attrNameLst>
                                      </p:cBhvr>
                                      <p:to>
                                        <p:strVal val="visible"/>
                                      </p:to>
                                    </p:set>
                                    <p:animEffect transition="in" filter="wipe(left)">
                                      <p:cBhvr>
                                        <p:cTn id="36" dur="500"/>
                                        <p:tgtEl>
                                          <p:spTgt spid="18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83"/>
                                        </p:tgtEl>
                                        <p:attrNameLst>
                                          <p:attrName>style.visibility</p:attrName>
                                        </p:attrNameLst>
                                      </p:cBhvr>
                                      <p:to>
                                        <p:strVal val="visible"/>
                                      </p:to>
                                    </p:set>
                                    <p:animEffect transition="in" filter="wipe(left)">
                                      <p:cBhvr>
                                        <p:cTn id="39" dur="500"/>
                                        <p:tgtEl>
                                          <p:spTgt spid="183"/>
                                        </p:tgtEl>
                                      </p:cBhvr>
                                    </p:animEffect>
                                  </p:childTnLst>
                                </p:cTn>
                              </p:par>
                              <p:par>
                                <p:cTn id="40" presetID="22" presetClass="entr" presetSubtype="8" fill="hold" nodeType="withEffect">
                                  <p:stCondLst>
                                    <p:cond delay="0"/>
                                  </p:stCondLst>
                                  <p:childTnLst>
                                    <p:set>
                                      <p:cBhvr>
                                        <p:cTn id="41" dur="1" fill="hold">
                                          <p:stCondLst>
                                            <p:cond delay="0"/>
                                          </p:stCondLst>
                                        </p:cTn>
                                        <p:tgtEl>
                                          <p:spTgt spid="1124"/>
                                        </p:tgtEl>
                                        <p:attrNameLst>
                                          <p:attrName>style.visibility</p:attrName>
                                        </p:attrNameLst>
                                      </p:cBhvr>
                                      <p:to>
                                        <p:strVal val="visible"/>
                                      </p:to>
                                    </p:set>
                                    <p:animEffect transition="in" filter="wipe(left)">
                                      <p:cBhvr>
                                        <p:cTn id="42" dur="500"/>
                                        <p:tgtEl>
                                          <p:spTgt spid="11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2" fill="hold" grpId="1" nodeType="clickEffect">
                                  <p:stCondLst>
                                    <p:cond delay="0"/>
                                  </p:stCondLst>
                                  <p:childTnLst>
                                    <p:animEffect transition="out" filter="wipe(right)">
                                      <p:cBhvr>
                                        <p:cTn id="46" dur="500"/>
                                        <p:tgtEl>
                                          <p:spTgt spid="182"/>
                                        </p:tgtEl>
                                      </p:cBhvr>
                                    </p:animEffect>
                                    <p:set>
                                      <p:cBhvr>
                                        <p:cTn id="47" dur="1" fill="hold">
                                          <p:stCondLst>
                                            <p:cond delay="499"/>
                                          </p:stCondLst>
                                        </p:cTn>
                                        <p:tgtEl>
                                          <p:spTgt spid="182"/>
                                        </p:tgtEl>
                                        <p:attrNameLst>
                                          <p:attrName>style.visibility</p:attrName>
                                        </p:attrNameLst>
                                      </p:cBhvr>
                                      <p:to>
                                        <p:strVal val="hidden"/>
                                      </p:to>
                                    </p:set>
                                  </p:childTnLst>
                                </p:cTn>
                              </p:par>
                              <p:par>
                                <p:cTn id="48" presetID="22" presetClass="exit" presetSubtype="2" fill="hold" grpId="1" nodeType="withEffect">
                                  <p:stCondLst>
                                    <p:cond delay="0"/>
                                  </p:stCondLst>
                                  <p:childTnLst>
                                    <p:animEffect transition="out" filter="wipe(right)">
                                      <p:cBhvr>
                                        <p:cTn id="49" dur="500"/>
                                        <p:tgtEl>
                                          <p:spTgt spid="183"/>
                                        </p:tgtEl>
                                      </p:cBhvr>
                                    </p:animEffect>
                                    <p:set>
                                      <p:cBhvr>
                                        <p:cTn id="50" dur="1" fill="hold">
                                          <p:stCondLst>
                                            <p:cond delay="499"/>
                                          </p:stCondLst>
                                        </p:cTn>
                                        <p:tgtEl>
                                          <p:spTgt spid="183"/>
                                        </p:tgtEl>
                                        <p:attrNameLst>
                                          <p:attrName>style.visibility</p:attrName>
                                        </p:attrNameLst>
                                      </p:cBhvr>
                                      <p:to>
                                        <p:strVal val="hidden"/>
                                      </p:to>
                                    </p:set>
                                  </p:childTnLst>
                                </p:cTn>
                              </p:par>
                              <p:par>
                                <p:cTn id="51" presetID="22" presetClass="exit" presetSubtype="2" fill="hold" nodeType="withEffect">
                                  <p:stCondLst>
                                    <p:cond delay="0"/>
                                  </p:stCondLst>
                                  <p:childTnLst>
                                    <p:animEffect transition="out" filter="wipe(right)">
                                      <p:cBhvr>
                                        <p:cTn id="52" dur="500"/>
                                        <p:tgtEl>
                                          <p:spTgt spid="1124"/>
                                        </p:tgtEl>
                                      </p:cBhvr>
                                    </p:animEffect>
                                    <p:set>
                                      <p:cBhvr>
                                        <p:cTn id="53" dur="1" fill="hold">
                                          <p:stCondLst>
                                            <p:cond delay="499"/>
                                          </p:stCondLst>
                                        </p:cTn>
                                        <p:tgtEl>
                                          <p:spTgt spid="1124"/>
                                        </p:tgtEl>
                                        <p:attrNameLst>
                                          <p:attrName>style.visibility</p:attrName>
                                        </p:attrNameLst>
                                      </p:cBhvr>
                                      <p:to>
                                        <p:strVal val="hidden"/>
                                      </p:to>
                                    </p:set>
                                  </p:childTnLst>
                                </p:cTn>
                              </p:par>
                            </p:childTnLst>
                          </p:cTn>
                        </p:par>
                      </p:childTnLst>
                    </p:cTn>
                  </p:par>
                </p:childTnLst>
              </p:cTn>
              <p:nextCondLst>
                <p:cond evt="onClick" delay="0">
                  <p:tgtEl>
                    <p:spTgt spid="178"/>
                  </p:tgtEl>
                </p:cond>
              </p:nextCondLst>
            </p:seq>
            <p:seq concurrent="1" nextAc="seek">
              <p:cTn id="54" restart="whenNotActive" fill="hold" evtFilter="cancelBubble" nodeType="interactiveSeq">
                <p:stCondLst>
                  <p:cond evt="onClick" delay="0">
                    <p:tgtEl>
                      <p:spTgt spid="179"/>
                    </p:tgtEl>
                  </p:cond>
                </p:stCondLst>
                <p:endSync evt="end" delay="0">
                  <p:rtn val="all"/>
                </p:endSync>
                <p:childTnLst>
                  <p:par>
                    <p:cTn id="55" fill="hold">
                      <p:stCondLst>
                        <p:cond delay="0"/>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84"/>
                                        </p:tgtEl>
                                        <p:attrNameLst>
                                          <p:attrName>style.visibility</p:attrName>
                                        </p:attrNameLst>
                                      </p:cBhvr>
                                      <p:to>
                                        <p:strVal val="visible"/>
                                      </p:to>
                                    </p:set>
                                    <p:animEffect transition="in" filter="wipe(left)">
                                      <p:cBhvr>
                                        <p:cTn id="59" dur="500"/>
                                        <p:tgtEl>
                                          <p:spTgt spid="184"/>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185"/>
                                        </p:tgtEl>
                                        <p:attrNameLst>
                                          <p:attrName>style.visibility</p:attrName>
                                        </p:attrNameLst>
                                      </p:cBhvr>
                                      <p:to>
                                        <p:strVal val="visible"/>
                                      </p:to>
                                    </p:set>
                                    <p:animEffect transition="in" filter="wipe(left)">
                                      <p:cBhvr>
                                        <p:cTn id="62" dur="500"/>
                                        <p:tgtEl>
                                          <p:spTgt spid="185"/>
                                        </p:tgtEl>
                                      </p:cBhvr>
                                    </p:animEffect>
                                  </p:childTnLst>
                                </p:cTn>
                              </p:par>
                              <p:par>
                                <p:cTn id="63" presetID="22" presetClass="entr" presetSubtype="8" fill="hold" nodeType="withEffect">
                                  <p:stCondLst>
                                    <p:cond delay="0"/>
                                  </p:stCondLst>
                                  <p:childTnLst>
                                    <p:set>
                                      <p:cBhvr>
                                        <p:cTn id="64" dur="1" fill="hold">
                                          <p:stCondLst>
                                            <p:cond delay="0"/>
                                          </p:stCondLst>
                                        </p:cTn>
                                        <p:tgtEl>
                                          <p:spTgt spid="1126"/>
                                        </p:tgtEl>
                                        <p:attrNameLst>
                                          <p:attrName>style.visibility</p:attrName>
                                        </p:attrNameLst>
                                      </p:cBhvr>
                                      <p:to>
                                        <p:strVal val="visible"/>
                                      </p:to>
                                    </p:set>
                                    <p:animEffect transition="in" filter="wipe(left)">
                                      <p:cBhvr>
                                        <p:cTn id="65" dur="500"/>
                                        <p:tgtEl>
                                          <p:spTgt spid="112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xit" presetSubtype="2" fill="hold" grpId="1" nodeType="clickEffect">
                                  <p:stCondLst>
                                    <p:cond delay="0"/>
                                  </p:stCondLst>
                                  <p:childTnLst>
                                    <p:animEffect transition="out" filter="wipe(right)">
                                      <p:cBhvr>
                                        <p:cTn id="69" dur="500"/>
                                        <p:tgtEl>
                                          <p:spTgt spid="184"/>
                                        </p:tgtEl>
                                      </p:cBhvr>
                                    </p:animEffect>
                                    <p:set>
                                      <p:cBhvr>
                                        <p:cTn id="70" dur="1" fill="hold">
                                          <p:stCondLst>
                                            <p:cond delay="499"/>
                                          </p:stCondLst>
                                        </p:cTn>
                                        <p:tgtEl>
                                          <p:spTgt spid="184"/>
                                        </p:tgtEl>
                                        <p:attrNameLst>
                                          <p:attrName>style.visibility</p:attrName>
                                        </p:attrNameLst>
                                      </p:cBhvr>
                                      <p:to>
                                        <p:strVal val="hidden"/>
                                      </p:to>
                                    </p:set>
                                  </p:childTnLst>
                                </p:cTn>
                              </p:par>
                              <p:par>
                                <p:cTn id="71" presetID="22" presetClass="exit" presetSubtype="2" fill="hold" grpId="1" nodeType="withEffect">
                                  <p:stCondLst>
                                    <p:cond delay="0"/>
                                  </p:stCondLst>
                                  <p:childTnLst>
                                    <p:animEffect transition="out" filter="wipe(right)">
                                      <p:cBhvr>
                                        <p:cTn id="72" dur="500"/>
                                        <p:tgtEl>
                                          <p:spTgt spid="185"/>
                                        </p:tgtEl>
                                      </p:cBhvr>
                                    </p:animEffect>
                                    <p:set>
                                      <p:cBhvr>
                                        <p:cTn id="73" dur="1" fill="hold">
                                          <p:stCondLst>
                                            <p:cond delay="499"/>
                                          </p:stCondLst>
                                        </p:cTn>
                                        <p:tgtEl>
                                          <p:spTgt spid="185"/>
                                        </p:tgtEl>
                                        <p:attrNameLst>
                                          <p:attrName>style.visibility</p:attrName>
                                        </p:attrNameLst>
                                      </p:cBhvr>
                                      <p:to>
                                        <p:strVal val="hidden"/>
                                      </p:to>
                                    </p:set>
                                  </p:childTnLst>
                                </p:cTn>
                              </p:par>
                              <p:par>
                                <p:cTn id="74" presetID="22" presetClass="exit" presetSubtype="2" fill="hold" nodeType="withEffect">
                                  <p:stCondLst>
                                    <p:cond delay="0"/>
                                  </p:stCondLst>
                                  <p:childTnLst>
                                    <p:animEffect transition="out" filter="wipe(right)">
                                      <p:cBhvr>
                                        <p:cTn id="75" dur="500"/>
                                        <p:tgtEl>
                                          <p:spTgt spid="1126"/>
                                        </p:tgtEl>
                                      </p:cBhvr>
                                    </p:animEffect>
                                    <p:set>
                                      <p:cBhvr>
                                        <p:cTn id="76" dur="1" fill="hold">
                                          <p:stCondLst>
                                            <p:cond delay="499"/>
                                          </p:stCondLst>
                                        </p:cTn>
                                        <p:tgtEl>
                                          <p:spTgt spid="1126"/>
                                        </p:tgtEl>
                                        <p:attrNameLst>
                                          <p:attrName>style.visibility</p:attrName>
                                        </p:attrNameLst>
                                      </p:cBhvr>
                                      <p:to>
                                        <p:strVal val="hidden"/>
                                      </p:to>
                                    </p:set>
                                  </p:childTnLst>
                                </p:cTn>
                              </p:par>
                            </p:childTnLst>
                          </p:cTn>
                        </p:par>
                      </p:childTnLst>
                    </p:cTn>
                  </p:par>
                </p:childTnLst>
              </p:cTn>
              <p:nextCondLst>
                <p:cond evt="onClick" delay="0">
                  <p:tgtEl>
                    <p:spTgt spid="179"/>
                  </p:tgtEl>
                </p:cond>
              </p:nextCondLst>
            </p:seq>
          </p:childTnLst>
        </p:cTn>
      </p:par>
    </p:tnLst>
    <p:bldLst>
      <p:bldP spid="155" grpId="0" animBg="1"/>
      <p:bldP spid="180" grpId="0" animBg="1"/>
      <p:bldP spid="180" grpId="1" animBg="1"/>
      <p:bldP spid="181" grpId="0" animBg="1"/>
      <p:bldP spid="181" grpId="1" animBg="1"/>
      <p:bldP spid="182" grpId="0" animBg="1"/>
      <p:bldP spid="182" grpId="1" animBg="1"/>
      <p:bldP spid="183" grpId="0" animBg="1"/>
      <p:bldP spid="183" grpId="1" animBg="1"/>
      <p:bldP spid="184" grpId="0" animBg="1"/>
      <p:bldP spid="184" grpId="1" animBg="1"/>
      <p:bldP spid="185" grpId="0" animBg="1"/>
      <p:bldP spid="18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Graphic 2">
            <a:extLst>
              <a:ext uri="{FF2B5EF4-FFF2-40B4-BE49-F238E27FC236}">
                <a16:creationId xmlns:a16="http://schemas.microsoft.com/office/drawing/2014/main" id="{0D44742F-BA7F-4B71-BEBF-E973879510E9}"/>
              </a:ext>
            </a:extLst>
          </p:cNvPr>
          <p:cNvSpPr/>
          <p:nvPr/>
        </p:nvSpPr>
        <p:spPr>
          <a:xfrm>
            <a:off x="2111455" y="865235"/>
            <a:ext cx="2836841" cy="3048758"/>
          </a:xfrm>
          <a:custGeom>
            <a:avLst/>
            <a:gdLst>
              <a:gd name="connsiteX0" fmla="*/ 765807 w 828188"/>
              <a:gd name="connsiteY0" fmla="*/ 628265 h 776012"/>
              <a:gd name="connsiteX1" fmla="*/ 761543 w 828188"/>
              <a:gd name="connsiteY1" fmla="*/ 615855 h 776012"/>
              <a:gd name="connsiteX2" fmla="*/ 757812 w 828188"/>
              <a:gd name="connsiteY2" fmla="*/ 604968 h 776012"/>
              <a:gd name="connsiteX3" fmla="*/ 752940 w 828188"/>
              <a:gd name="connsiteY3" fmla="*/ 596440 h 776012"/>
              <a:gd name="connsiteX4" fmla="*/ 743270 w 828188"/>
              <a:gd name="connsiteY4" fmla="*/ 596440 h 776012"/>
              <a:gd name="connsiteX5" fmla="*/ 743270 w 828188"/>
              <a:gd name="connsiteY5" fmla="*/ 611972 h 776012"/>
              <a:gd name="connsiteX6" fmla="*/ 751341 w 828188"/>
              <a:gd name="connsiteY6" fmla="*/ 622098 h 776012"/>
              <a:gd name="connsiteX7" fmla="*/ 765807 w 828188"/>
              <a:gd name="connsiteY7" fmla="*/ 628265 h 776012"/>
              <a:gd name="connsiteX8" fmla="*/ 765807 w 828188"/>
              <a:gd name="connsiteY8" fmla="*/ 628265 h 776012"/>
              <a:gd name="connsiteX9" fmla="*/ 581101 w 828188"/>
              <a:gd name="connsiteY9" fmla="*/ 106659 h 776012"/>
              <a:gd name="connsiteX10" fmla="*/ 581101 w 828188"/>
              <a:gd name="connsiteY10" fmla="*/ 106659 h 776012"/>
              <a:gd name="connsiteX11" fmla="*/ 577675 w 828188"/>
              <a:gd name="connsiteY11" fmla="*/ 87016 h 776012"/>
              <a:gd name="connsiteX12" fmla="*/ 590161 w 828188"/>
              <a:gd name="connsiteY12" fmla="*/ 87016 h 776012"/>
              <a:gd name="connsiteX13" fmla="*/ 590161 w 828188"/>
              <a:gd name="connsiteY13" fmla="*/ 87777 h 776012"/>
              <a:gd name="connsiteX14" fmla="*/ 593587 w 828188"/>
              <a:gd name="connsiteY14" fmla="*/ 89833 h 776012"/>
              <a:gd name="connsiteX15" fmla="*/ 587877 w 828188"/>
              <a:gd name="connsiteY15" fmla="*/ 112902 h 776012"/>
              <a:gd name="connsiteX16" fmla="*/ 581101 w 828188"/>
              <a:gd name="connsiteY16" fmla="*/ 110009 h 776012"/>
              <a:gd name="connsiteX17" fmla="*/ 581101 w 828188"/>
              <a:gd name="connsiteY17" fmla="*/ 106659 h 776012"/>
              <a:gd name="connsiteX18" fmla="*/ 581101 w 828188"/>
              <a:gd name="connsiteY18" fmla="*/ 106659 h 776012"/>
              <a:gd name="connsiteX19" fmla="*/ 702538 w 828188"/>
              <a:gd name="connsiteY19" fmla="*/ 173430 h 776012"/>
              <a:gd name="connsiteX20" fmla="*/ 702538 w 828188"/>
              <a:gd name="connsiteY20" fmla="*/ 173430 h 776012"/>
              <a:gd name="connsiteX21" fmla="*/ 702766 w 828188"/>
              <a:gd name="connsiteY21" fmla="*/ 172973 h 776012"/>
              <a:gd name="connsiteX22" fmla="*/ 689062 w 828188"/>
              <a:gd name="connsiteY22" fmla="*/ 172745 h 776012"/>
              <a:gd name="connsiteX23" fmla="*/ 685027 w 828188"/>
              <a:gd name="connsiteY23" fmla="*/ 174496 h 776012"/>
              <a:gd name="connsiteX24" fmla="*/ 682057 w 828188"/>
              <a:gd name="connsiteY24" fmla="*/ 177922 h 776012"/>
              <a:gd name="connsiteX25" fmla="*/ 676956 w 828188"/>
              <a:gd name="connsiteY25" fmla="*/ 185840 h 776012"/>
              <a:gd name="connsiteX26" fmla="*/ 681220 w 828188"/>
              <a:gd name="connsiteY26" fmla="*/ 194139 h 776012"/>
              <a:gd name="connsiteX27" fmla="*/ 690356 w 828188"/>
              <a:gd name="connsiteY27" fmla="*/ 196880 h 776012"/>
              <a:gd name="connsiteX28" fmla="*/ 690356 w 828188"/>
              <a:gd name="connsiteY28" fmla="*/ 197489 h 776012"/>
              <a:gd name="connsiteX29" fmla="*/ 701015 w 828188"/>
              <a:gd name="connsiteY29" fmla="*/ 200382 h 776012"/>
              <a:gd name="connsiteX30" fmla="*/ 709923 w 828188"/>
              <a:gd name="connsiteY30" fmla="*/ 177313 h 776012"/>
              <a:gd name="connsiteX31" fmla="*/ 704593 w 828188"/>
              <a:gd name="connsiteY31" fmla="*/ 175257 h 776012"/>
              <a:gd name="connsiteX32" fmla="*/ 704593 w 828188"/>
              <a:gd name="connsiteY32" fmla="*/ 174572 h 776012"/>
              <a:gd name="connsiteX33" fmla="*/ 702538 w 828188"/>
              <a:gd name="connsiteY33" fmla="*/ 173430 h 776012"/>
              <a:gd name="connsiteX34" fmla="*/ 702538 w 828188"/>
              <a:gd name="connsiteY34" fmla="*/ 173430 h 776012"/>
              <a:gd name="connsiteX35" fmla="*/ 645817 w 828188"/>
              <a:gd name="connsiteY35" fmla="*/ 187743 h 776012"/>
              <a:gd name="connsiteX36" fmla="*/ 645817 w 828188"/>
              <a:gd name="connsiteY36" fmla="*/ 187743 h 776012"/>
              <a:gd name="connsiteX37" fmla="*/ 645055 w 828188"/>
              <a:gd name="connsiteY37" fmla="*/ 185383 h 776012"/>
              <a:gd name="connsiteX38" fmla="*/ 651603 w 828188"/>
              <a:gd name="connsiteY38" fmla="*/ 187134 h 776012"/>
              <a:gd name="connsiteX39" fmla="*/ 660511 w 828188"/>
              <a:gd name="connsiteY39" fmla="*/ 164065 h 776012"/>
              <a:gd name="connsiteX40" fmla="*/ 655105 w 828188"/>
              <a:gd name="connsiteY40" fmla="*/ 162009 h 776012"/>
              <a:gd name="connsiteX41" fmla="*/ 655105 w 828188"/>
              <a:gd name="connsiteY41" fmla="*/ 161324 h 776012"/>
              <a:gd name="connsiteX42" fmla="*/ 653126 w 828188"/>
              <a:gd name="connsiteY42" fmla="*/ 160334 h 776012"/>
              <a:gd name="connsiteX43" fmla="*/ 632341 w 828188"/>
              <a:gd name="connsiteY43" fmla="*/ 161553 h 776012"/>
              <a:gd name="connsiteX44" fmla="*/ 615286 w 828188"/>
              <a:gd name="connsiteY44" fmla="*/ 174343 h 776012"/>
              <a:gd name="connsiteX45" fmla="*/ 621453 w 828188"/>
              <a:gd name="connsiteY45" fmla="*/ 182642 h 776012"/>
              <a:gd name="connsiteX46" fmla="*/ 645817 w 828188"/>
              <a:gd name="connsiteY46" fmla="*/ 187743 h 776012"/>
              <a:gd name="connsiteX47" fmla="*/ 645817 w 828188"/>
              <a:gd name="connsiteY47" fmla="*/ 187743 h 776012"/>
              <a:gd name="connsiteX48" fmla="*/ 621529 w 828188"/>
              <a:gd name="connsiteY48" fmla="*/ 115414 h 776012"/>
              <a:gd name="connsiteX49" fmla="*/ 621529 w 828188"/>
              <a:gd name="connsiteY49" fmla="*/ 115414 h 776012"/>
              <a:gd name="connsiteX50" fmla="*/ 616200 w 828188"/>
              <a:gd name="connsiteY50" fmla="*/ 95847 h 776012"/>
              <a:gd name="connsiteX51" fmla="*/ 635767 w 828188"/>
              <a:gd name="connsiteY51" fmla="*/ 95847 h 776012"/>
              <a:gd name="connsiteX52" fmla="*/ 635767 w 828188"/>
              <a:gd name="connsiteY52" fmla="*/ 96533 h 776012"/>
              <a:gd name="connsiteX53" fmla="*/ 641096 w 828188"/>
              <a:gd name="connsiteY53" fmla="*/ 98588 h 776012"/>
              <a:gd name="connsiteX54" fmla="*/ 632188 w 828188"/>
              <a:gd name="connsiteY54" fmla="*/ 121657 h 776012"/>
              <a:gd name="connsiteX55" fmla="*/ 621529 w 828188"/>
              <a:gd name="connsiteY55" fmla="*/ 118764 h 776012"/>
              <a:gd name="connsiteX56" fmla="*/ 621529 w 828188"/>
              <a:gd name="connsiteY56" fmla="*/ 115414 h 776012"/>
              <a:gd name="connsiteX57" fmla="*/ 621529 w 828188"/>
              <a:gd name="connsiteY57" fmla="*/ 115414 h 776012"/>
              <a:gd name="connsiteX58" fmla="*/ 312646 w 828188"/>
              <a:gd name="connsiteY58" fmla="*/ 499900 h 776012"/>
              <a:gd name="connsiteX59" fmla="*/ 312646 w 828188"/>
              <a:gd name="connsiteY59" fmla="*/ 499900 h 776012"/>
              <a:gd name="connsiteX60" fmla="*/ 312570 w 828188"/>
              <a:gd name="connsiteY60" fmla="*/ 494190 h 776012"/>
              <a:gd name="connsiteX61" fmla="*/ 313484 w 828188"/>
              <a:gd name="connsiteY61" fmla="*/ 495180 h 776012"/>
              <a:gd name="connsiteX62" fmla="*/ 313484 w 828188"/>
              <a:gd name="connsiteY62" fmla="*/ 498530 h 776012"/>
              <a:gd name="connsiteX63" fmla="*/ 324143 w 828188"/>
              <a:gd name="connsiteY63" fmla="*/ 501423 h 776012"/>
              <a:gd name="connsiteX64" fmla="*/ 332975 w 828188"/>
              <a:gd name="connsiteY64" fmla="*/ 478354 h 776012"/>
              <a:gd name="connsiteX65" fmla="*/ 327645 w 828188"/>
              <a:gd name="connsiteY65" fmla="*/ 476298 h 776012"/>
              <a:gd name="connsiteX66" fmla="*/ 327645 w 828188"/>
              <a:gd name="connsiteY66" fmla="*/ 475613 h 776012"/>
              <a:gd name="connsiteX67" fmla="*/ 320184 w 828188"/>
              <a:gd name="connsiteY67" fmla="*/ 473176 h 776012"/>
              <a:gd name="connsiteX68" fmla="*/ 299323 w 828188"/>
              <a:gd name="connsiteY68" fmla="*/ 473709 h 776012"/>
              <a:gd name="connsiteX69" fmla="*/ 282344 w 828188"/>
              <a:gd name="connsiteY69" fmla="*/ 486500 h 776012"/>
              <a:gd name="connsiteX70" fmla="*/ 288511 w 828188"/>
              <a:gd name="connsiteY70" fmla="*/ 494799 h 776012"/>
              <a:gd name="connsiteX71" fmla="*/ 312646 w 828188"/>
              <a:gd name="connsiteY71" fmla="*/ 499900 h 776012"/>
              <a:gd name="connsiteX72" fmla="*/ 312646 w 828188"/>
              <a:gd name="connsiteY72" fmla="*/ 499900 h 776012"/>
              <a:gd name="connsiteX73" fmla="*/ 325970 w 828188"/>
              <a:gd name="connsiteY73" fmla="*/ 609155 h 776012"/>
              <a:gd name="connsiteX74" fmla="*/ 325970 w 828188"/>
              <a:gd name="connsiteY74" fmla="*/ 609155 h 776012"/>
              <a:gd name="connsiteX75" fmla="*/ 327569 w 828188"/>
              <a:gd name="connsiteY75" fmla="*/ 608774 h 776012"/>
              <a:gd name="connsiteX76" fmla="*/ 326122 w 828188"/>
              <a:gd name="connsiteY76" fmla="*/ 609536 h 776012"/>
              <a:gd name="connsiteX77" fmla="*/ 331452 w 828188"/>
              <a:gd name="connsiteY77" fmla="*/ 629179 h 776012"/>
              <a:gd name="connsiteX78" fmla="*/ 331452 w 828188"/>
              <a:gd name="connsiteY78" fmla="*/ 632529 h 776012"/>
              <a:gd name="connsiteX79" fmla="*/ 342111 w 828188"/>
              <a:gd name="connsiteY79" fmla="*/ 635422 h 776012"/>
              <a:gd name="connsiteX80" fmla="*/ 354140 w 828188"/>
              <a:gd name="connsiteY80" fmla="*/ 616769 h 776012"/>
              <a:gd name="connsiteX81" fmla="*/ 354064 w 828188"/>
              <a:gd name="connsiteY81" fmla="*/ 600552 h 776012"/>
              <a:gd name="connsiteX82" fmla="*/ 344395 w 828188"/>
              <a:gd name="connsiteY82" fmla="*/ 581594 h 776012"/>
              <a:gd name="connsiteX83" fmla="*/ 335182 w 828188"/>
              <a:gd name="connsiteY83" fmla="*/ 586238 h 776012"/>
              <a:gd name="connsiteX84" fmla="*/ 325970 w 828188"/>
              <a:gd name="connsiteY84" fmla="*/ 609155 h 776012"/>
              <a:gd name="connsiteX85" fmla="*/ 325970 w 828188"/>
              <a:gd name="connsiteY85" fmla="*/ 609155 h 776012"/>
              <a:gd name="connsiteX86" fmla="*/ 819635 w 828188"/>
              <a:gd name="connsiteY86" fmla="*/ 599714 h 776012"/>
              <a:gd name="connsiteX87" fmla="*/ 819635 w 828188"/>
              <a:gd name="connsiteY87" fmla="*/ 599714 h 776012"/>
              <a:gd name="connsiteX88" fmla="*/ 817731 w 828188"/>
              <a:gd name="connsiteY88" fmla="*/ 594689 h 776012"/>
              <a:gd name="connsiteX89" fmla="*/ 816741 w 828188"/>
              <a:gd name="connsiteY89" fmla="*/ 587685 h 776012"/>
              <a:gd name="connsiteX90" fmla="*/ 796109 w 828188"/>
              <a:gd name="connsiteY90" fmla="*/ 587685 h 776012"/>
              <a:gd name="connsiteX91" fmla="*/ 779130 w 828188"/>
              <a:gd name="connsiteY91" fmla="*/ 600476 h 776012"/>
              <a:gd name="connsiteX92" fmla="*/ 785297 w 828188"/>
              <a:gd name="connsiteY92" fmla="*/ 608774 h 776012"/>
              <a:gd name="connsiteX93" fmla="*/ 799687 w 828188"/>
              <a:gd name="connsiteY93" fmla="*/ 611744 h 776012"/>
              <a:gd name="connsiteX94" fmla="*/ 805473 w 828188"/>
              <a:gd name="connsiteY94" fmla="*/ 618977 h 776012"/>
              <a:gd name="connsiteX95" fmla="*/ 805473 w 828188"/>
              <a:gd name="connsiteY95" fmla="*/ 622327 h 776012"/>
              <a:gd name="connsiteX96" fmla="*/ 816132 w 828188"/>
              <a:gd name="connsiteY96" fmla="*/ 625220 h 776012"/>
              <a:gd name="connsiteX97" fmla="*/ 825040 w 828188"/>
              <a:gd name="connsiteY97" fmla="*/ 602074 h 776012"/>
              <a:gd name="connsiteX98" fmla="*/ 819711 w 828188"/>
              <a:gd name="connsiteY98" fmla="*/ 600019 h 776012"/>
              <a:gd name="connsiteX99" fmla="*/ 819711 w 828188"/>
              <a:gd name="connsiteY99" fmla="*/ 599714 h 776012"/>
              <a:gd name="connsiteX100" fmla="*/ 819635 w 828188"/>
              <a:gd name="connsiteY100" fmla="*/ 599714 h 776012"/>
              <a:gd name="connsiteX101" fmla="*/ 315463 w 828188"/>
              <a:gd name="connsiteY101" fmla="*/ 371687 h 776012"/>
              <a:gd name="connsiteX102" fmla="*/ 315463 w 828188"/>
              <a:gd name="connsiteY102" fmla="*/ 371687 h 776012"/>
              <a:gd name="connsiteX103" fmla="*/ 310591 w 828188"/>
              <a:gd name="connsiteY103" fmla="*/ 372906 h 776012"/>
              <a:gd name="connsiteX104" fmla="*/ 300921 w 828188"/>
              <a:gd name="connsiteY104" fmla="*/ 379301 h 776012"/>
              <a:gd name="connsiteX105" fmla="*/ 304424 w 828188"/>
              <a:gd name="connsiteY105" fmla="*/ 383488 h 776012"/>
              <a:gd name="connsiteX106" fmla="*/ 314017 w 828188"/>
              <a:gd name="connsiteY106" fmla="*/ 385240 h 776012"/>
              <a:gd name="connsiteX107" fmla="*/ 319422 w 828188"/>
              <a:gd name="connsiteY107" fmla="*/ 391940 h 776012"/>
              <a:gd name="connsiteX108" fmla="*/ 319422 w 828188"/>
              <a:gd name="connsiteY108" fmla="*/ 395290 h 776012"/>
              <a:gd name="connsiteX109" fmla="*/ 330081 w 828188"/>
              <a:gd name="connsiteY109" fmla="*/ 398183 h 776012"/>
              <a:gd name="connsiteX110" fmla="*/ 338989 w 828188"/>
              <a:gd name="connsiteY110" fmla="*/ 375114 h 776012"/>
              <a:gd name="connsiteX111" fmla="*/ 333660 w 828188"/>
              <a:gd name="connsiteY111" fmla="*/ 373058 h 776012"/>
              <a:gd name="connsiteX112" fmla="*/ 333660 w 828188"/>
              <a:gd name="connsiteY112" fmla="*/ 372297 h 776012"/>
              <a:gd name="connsiteX113" fmla="*/ 315463 w 828188"/>
              <a:gd name="connsiteY113" fmla="*/ 371687 h 776012"/>
              <a:gd name="connsiteX114" fmla="*/ 315463 w 828188"/>
              <a:gd name="connsiteY114" fmla="*/ 371687 h 776012"/>
              <a:gd name="connsiteX115" fmla="*/ 6428 w 828188"/>
              <a:gd name="connsiteY115" fmla="*/ 773989 h 776012"/>
              <a:gd name="connsiteX116" fmla="*/ 6428 w 828188"/>
              <a:gd name="connsiteY116" fmla="*/ 773989 h 776012"/>
              <a:gd name="connsiteX117" fmla="*/ 9397 w 828188"/>
              <a:gd name="connsiteY117" fmla="*/ 772390 h 776012"/>
              <a:gd name="connsiteX118" fmla="*/ 8560 w 828188"/>
              <a:gd name="connsiteY118" fmla="*/ 772162 h 776012"/>
              <a:gd name="connsiteX119" fmla="*/ 8560 w 828188"/>
              <a:gd name="connsiteY119" fmla="*/ 768812 h 776012"/>
              <a:gd name="connsiteX120" fmla="*/ 3154 w 828188"/>
              <a:gd name="connsiteY120" fmla="*/ 749169 h 776012"/>
              <a:gd name="connsiteX121" fmla="*/ 22721 w 828188"/>
              <a:gd name="connsiteY121" fmla="*/ 749169 h 776012"/>
              <a:gd name="connsiteX122" fmla="*/ 22721 w 828188"/>
              <a:gd name="connsiteY122" fmla="*/ 749930 h 776012"/>
              <a:gd name="connsiteX123" fmla="*/ 28051 w 828188"/>
              <a:gd name="connsiteY123" fmla="*/ 751986 h 776012"/>
              <a:gd name="connsiteX124" fmla="*/ 28736 w 828188"/>
              <a:gd name="connsiteY124" fmla="*/ 752443 h 776012"/>
              <a:gd name="connsiteX125" fmla="*/ 30030 w 828188"/>
              <a:gd name="connsiteY125" fmla="*/ 749397 h 776012"/>
              <a:gd name="connsiteX126" fmla="*/ 47770 w 828188"/>
              <a:gd name="connsiteY126" fmla="*/ 754803 h 776012"/>
              <a:gd name="connsiteX127" fmla="*/ 47770 w 828188"/>
              <a:gd name="connsiteY127" fmla="*/ 770335 h 776012"/>
              <a:gd name="connsiteX128" fmla="*/ 33000 w 828188"/>
              <a:gd name="connsiteY128" fmla="*/ 775892 h 776012"/>
              <a:gd name="connsiteX129" fmla="*/ 19447 w 828188"/>
              <a:gd name="connsiteY129" fmla="*/ 774750 h 776012"/>
              <a:gd name="connsiteX130" fmla="*/ 19143 w 828188"/>
              <a:gd name="connsiteY130" fmla="*/ 774979 h 776012"/>
              <a:gd name="connsiteX131" fmla="*/ 17696 w 828188"/>
              <a:gd name="connsiteY131" fmla="*/ 774598 h 776012"/>
              <a:gd name="connsiteX132" fmla="*/ 6428 w 828188"/>
              <a:gd name="connsiteY132" fmla="*/ 773989 h 776012"/>
              <a:gd name="connsiteX133" fmla="*/ 6428 w 828188"/>
              <a:gd name="connsiteY133" fmla="*/ 773989 h 776012"/>
              <a:gd name="connsiteX134" fmla="*/ 382311 w 828188"/>
              <a:gd name="connsiteY134" fmla="*/ 517031 h 776012"/>
              <a:gd name="connsiteX135" fmla="*/ 382311 w 828188"/>
              <a:gd name="connsiteY135" fmla="*/ 517031 h 776012"/>
              <a:gd name="connsiteX136" fmla="*/ 376981 w 828188"/>
              <a:gd name="connsiteY136" fmla="*/ 497388 h 776012"/>
              <a:gd name="connsiteX137" fmla="*/ 396548 w 828188"/>
              <a:gd name="connsiteY137" fmla="*/ 497388 h 776012"/>
              <a:gd name="connsiteX138" fmla="*/ 396548 w 828188"/>
              <a:gd name="connsiteY138" fmla="*/ 498149 h 776012"/>
              <a:gd name="connsiteX139" fmla="*/ 401877 w 828188"/>
              <a:gd name="connsiteY139" fmla="*/ 500205 h 776012"/>
              <a:gd name="connsiteX140" fmla="*/ 392970 w 828188"/>
              <a:gd name="connsiteY140" fmla="*/ 523274 h 776012"/>
              <a:gd name="connsiteX141" fmla="*/ 382311 w 828188"/>
              <a:gd name="connsiteY141" fmla="*/ 520381 h 776012"/>
              <a:gd name="connsiteX142" fmla="*/ 382311 w 828188"/>
              <a:gd name="connsiteY142" fmla="*/ 517031 h 776012"/>
              <a:gd name="connsiteX143" fmla="*/ 382311 w 828188"/>
              <a:gd name="connsiteY143" fmla="*/ 517031 h 776012"/>
              <a:gd name="connsiteX144" fmla="*/ 679849 w 828188"/>
              <a:gd name="connsiteY144" fmla="*/ 135362 h 776012"/>
              <a:gd name="connsiteX145" fmla="*/ 679849 w 828188"/>
              <a:gd name="connsiteY145" fmla="*/ 135362 h 776012"/>
              <a:gd name="connsiteX146" fmla="*/ 682666 w 828188"/>
              <a:gd name="connsiteY146" fmla="*/ 125084 h 776012"/>
              <a:gd name="connsiteX147" fmla="*/ 685103 w 828188"/>
              <a:gd name="connsiteY147" fmla="*/ 116100 h 776012"/>
              <a:gd name="connsiteX148" fmla="*/ 684494 w 828188"/>
              <a:gd name="connsiteY148" fmla="*/ 109019 h 776012"/>
              <a:gd name="connsiteX149" fmla="*/ 671627 w 828188"/>
              <a:gd name="connsiteY149" fmla="*/ 109019 h 776012"/>
              <a:gd name="connsiteX150" fmla="*/ 661044 w 828188"/>
              <a:gd name="connsiteY150" fmla="*/ 121810 h 776012"/>
              <a:gd name="connsiteX151" fmla="*/ 664927 w 828188"/>
              <a:gd name="connsiteY151" fmla="*/ 130109 h 776012"/>
              <a:gd name="connsiteX152" fmla="*/ 679849 w 828188"/>
              <a:gd name="connsiteY152" fmla="*/ 135362 h 776012"/>
              <a:gd name="connsiteX153" fmla="*/ 679849 w 828188"/>
              <a:gd name="connsiteY153" fmla="*/ 135362 h 776012"/>
              <a:gd name="connsiteX154" fmla="*/ 159613 w 828188"/>
              <a:gd name="connsiteY154" fmla="*/ 28087 h 776012"/>
              <a:gd name="connsiteX155" fmla="*/ 159613 w 828188"/>
              <a:gd name="connsiteY155" fmla="*/ 28087 h 776012"/>
              <a:gd name="connsiteX156" fmla="*/ 168978 w 828188"/>
              <a:gd name="connsiteY156" fmla="*/ 34177 h 776012"/>
              <a:gd name="connsiteX157" fmla="*/ 177125 w 828188"/>
              <a:gd name="connsiteY157" fmla="*/ 39507 h 776012"/>
              <a:gd name="connsiteX158" fmla="*/ 184205 w 828188"/>
              <a:gd name="connsiteY158" fmla="*/ 39811 h 776012"/>
              <a:gd name="connsiteX159" fmla="*/ 187707 w 828188"/>
              <a:gd name="connsiteY159" fmla="*/ 19483 h 776012"/>
              <a:gd name="connsiteX160" fmla="*/ 178038 w 828188"/>
              <a:gd name="connsiteY160" fmla="*/ 525 h 776012"/>
              <a:gd name="connsiteX161" fmla="*/ 168826 w 828188"/>
              <a:gd name="connsiteY161" fmla="*/ 5170 h 776012"/>
              <a:gd name="connsiteX162" fmla="*/ 159613 w 828188"/>
              <a:gd name="connsiteY162" fmla="*/ 28087 h 776012"/>
              <a:gd name="connsiteX163" fmla="*/ 159613 w 828188"/>
              <a:gd name="connsiteY163" fmla="*/ 28087 h 776012"/>
              <a:gd name="connsiteX164" fmla="*/ 295440 w 828188"/>
              <a:gd name="connsiteY164" fmla="*/ 356384 h 776012"/>
              <a:gd name="connsiteX165" fmla="*/ 295440 w 828188"/>
              <a:gd name="connsiteY165" fmla="*/ 356384 h 776012"/>
              <a:gd name="connsiteX166" fmla="*/ 297952 w 828188"/>
              <a:gd name="connsiteY166" fmla="*/ 346106 h 776012"/>
              <a:gd name="connsiteX167" fmla="*/ 300160 w 828188"/>
              <a:gd name="connsiteY167" fmla="*/ 337122 h 776012"/>
              <a:gd name="connsiteX168" fmla="*/ 299627 w 828188"/>
              <a:gd name="connsiteY168" fmla="*/ 330117 h 776012"/>
              <a:gd name="connsiteX169" fmla="*/ 287826 w 828188"/>
              <a:gd name="connsiteY169" fmla="*/ 330117 h 776012"/>
              <a:gd name="connsiteX170" fmla="*/ 278081 w 828188"/>
              <a:gd name="connsiteY170" fmla="*/ 342908 h 776012"/>
              <a:gd name="connsiteX171" fmla="*/ 281583 w 828188"/>
              <a:gd name="connsiteY171" fmla="*/ 351207 h 776012"/>
              <a:gd name="connsiteX172" fmla="*/ 295440 w 828188"/>
              <a:gd name="connsiteY172" fmla="*/ 356384 h 77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828188" h="776012">
                <a:moveTo>
                  <a:pt x="765807" y="628265"/>
                </a:moveTo>
                <a:cubicBezTo>
                  <a:pt x="765807" y="628265"/>
                  <a:pt x="760934" y="622098"/>
                  <a:pt x="761543" y="615855"/>
                </a:cubicBezTo>
                <a:cubicBezTo>
                  <a:pt x="762076" y="609612"/>
                  <a:pt x="762076" y="605729"/>
                  <a:pt x="757812" y="604968"/>
                </a:cubicBezTo>
                <a:cubicBezTo>
                  <a:pt x="753549" y="604206"/>
                  <a:pt x="754082" y="600323"/>
                  <a:pt x="752940" y="596440"/>
                </a:cubicBezTo>
                <a:cubicBezTo>
                  <a:pt x="751874" y="592557"/>
                  <a:pt x="745402" y="591035"/>
                  <a:pt x="743270" y="596440"/>
                </a:cubicBezTo>
                <a:cubicBezTo>
                  <a:pt x="741139" y="601846"/>
                  <a:pt x="741139" y="608089"/>
                  <a:pt x="743270" y="611972"/>
                </a:cubicBezTo>
                <a:cubicBezTo>
                  <a:pt x="745402" y="615855"/>
                  <a:pt x="747001" y="620499"/>
                  <a:pt x="751341" y="622098"/>
                </a:cubicBezTo>
                <a:cubicBezTo>
                  <a:pt x="755604" y="623621"/>
                  <a:pt x="765807" y="628265"/>
                  <a:pt x="765807" y="628265"/>
                </a:cubicBezTo>
                <a:lnTo>
                  <a:pt x="765807" y="628265"/>
                </a:lnTo>
                <a:close/>
                <a:moveTo>
                  <a:pt x="581101" y="106659"/>
                </a:moveTo>
                <a:lnTo>
                  <a:pt x="581101" y="106659"/>
                </a:lnTo>
                <a:cubicBezTo>
                  <a:pt x="577827" y="101329"/>
                  <a:pt x="572802" y="91203"/>
                  <a:pt x="577675" y="87016"/>
                </a:cubicBezTo>
                <a:cubicBezTo>
                  <a:pt x="584451" y="81229"/>
                  <a:pt x="590161" y="87016"/>
                  <a:pt x="590161" y="87016"/>
                </a:cubicBezTo>
                <a:lnTo>
                  <a:pt x="590161" y="87777"/>
                </a:lnTo>
                <a:cubicBezTo>
                  <a:pt x="591303" y="88158"/>
                  <a:pt x="592369" y="88843"/>
                  <a:pt x="593587" y="89833"/>
                </a:cubicBezTo>
                <a:cubicBezTo>
                  <a:pt x="600363" y="95619"/>
                  <a:pt x="587877" y="112902"/>
                  <a:pt x="587877" y="112902"/>
                </a:cubicBezTo>
                <a:lnTo>
                  <a:pt x="581101" y="110009"/>
                </a:lnTo>
                <a:lnTo>
                  <a:pt x="581101" y="106659"/>
                </a:lnTo>
                <a:lnTo>
                  <a:pt x="581101" y="106659"/>
                </a:lnTo>
                <a:close/>
                <a:moveTo>
                  <a:pt x="702538" y="173430"/>
                </a:moveTo>
                <a:lnTo>
                  <a:pt x="702538" y="173430"/>
                </a:lnTo>
                <a:cubicBezTo>
                  <a:pt x="702614" y="173278"/>
                  <a:pt x="702690" y="173125"/>
                  <a:pt x="702766" y="172973"/>
                </a:cubicBezTo>
                <a:cubicBezTo>
                  <a:pt x="704060" y="169851"/>
                  <a:pt x="696142" y="168557"/>
                  <a:pt x="689062" y="172745"/>
                </a:cubicBezTo>
                <a:cubicBezTo>
                  <a:pt x="687767" y="173125"/>
                  <a:pt x="686397" y="173658"/>
                  <a:pt x="685027" y="174496"/>
                </a:cubicBezTo>
                <a:cubicBezTo>
                  <a:pt x="683352" y="175333"/>
                  <a:pt x="682438" y="176551"/>
                  <a:pt x="682057" y="177922"/>
                </a:cubicBezTo>
                <a:cubicBezTo>
                  <a:pt x="678707" y="180891"/>
                  <a:pt x="676804" y="183784"/>
                  <a:pt x="676956" y="185840"/>
                </a:cubicBezTo>
                <a:cubicBezTo>
                  <a:pt x="677184" y="189038"/>
                  <a:pt x="676042" y="192844"/>
                  <a:pt x="681220" y="194139"/>
                </a:cubicBezTo>
                <a:cubicBezTo>
                  <a:pt x="683504" y="194748"/>
                  <a:pt x="687082" y="195814"/>
                  <a:pt x="690356" y="196880"/>
                </a:cubicBezTo>
                <a:lnTo>
                  <a:pt x="690356" y="197489"/>
                </a:lnTo>
                <a:lnTo>
                  <a:pt x="701015" y="200382"/>
                </a:lnTo>
                <a:cubicBezTo>
                  <a:pt x="701015" y="200382"/>
                  <a:pt x="720582" y="183099"/>
                  <a:pt x="709923" y="177313"/>
                </a:cubicBezTo>
                <a:cubicBezTo>
                  <a:pt x="708019" y="176323"/>
                  <a:pt x="706268" y="175714"/>
                  <a:pt x="704593" y="175257"/>
                </a:cubicBezTo>
                <a:lnTo>
                  <a:pt x="704593" y="174572"/>
                </a:lnTo>
                <a:cubicBezTo>
                  <a:pt x="704517" y="174420"/>
                  <a:pt x="703832" y="173963"/>
                  <a:pt x="702538" y="173430"/>
                </a:cubicBezTo>
                <a:lnTo>
                  <a:pt x="702538" y="173430"/>
                </a:lnTo>
                <a:close/>
                <a:moveTo>
                  <a:pt x="645817" y="187743"/>
                </a:moveTo>
                <a:lnTo>
                  <a:pt x="645817" y="187743"/>
                </a:lnTo>
                <a:cubicBezTo>
                  <a:pt x="645817" y="187743"/>
                  <a:pt x="645207" y="186830"/>
                  <a:pt x="645055" y="185383"/>
                </a:cubicBezTo>
                <a:lnTo>
                  <a:pt x="651603" y="187134"/>
                </a:lnTo>
                <a:cubicBezTo>
                  <a:pt x="651603" y="187134"/>
                  <a:pt x="671170" y="169775"/>
                  <a:pt x="660511" y="164065"/>
                </a:cubicBezTo>
                <a:cubicBezTo>
                  <a:pt x="658683" y="163075"/>
                  <a:pt x="656856" y="162390"/>
                  <a:pt x="655105" y="162009"/>
                </a:cubicBezTo>
                <a:lnTo>
                  <a:pt x="655105" y="161324"/>
                </a:lnTo>
                <a:cubicBezTo>
                  <a:pt x="655105" y="161324"/>
                  <a:pt x="654420" y="160867"/>
                  <a:pt x="653126" y="160334"/>
                </a:cubicBezTo>
                <a:cubicBezTo>
                  <a:pt x="651603" y="158126"/>
                  <a:pt x="641477" y="157746"/>
                  <a:pt x="632341" y="161553"/>
                </a:cubicBezTo>
                <a:cubicBezTo>
                  <a:pt x="621758" y="166045"/>
                  <a:pt x="614905" y="171146"/>
                  <a:pt x="615286" y="174343"/>
                </a:cubicBezTo>
                <a:cubicBezTo>
                  <a:pt x="615667" y="177541"/>
                  <a:pt x="613916" y="181424"/>
                  <a:pt x="621453" y="182642"/>
                </a:cubicBezTo>
                <a:cubicBezTo>
                  <a:pt x="629067" y="183937"/>
                  <a:pt x="645817" y="187743"/>
                  <a:pt x="645817" y="187743"/>
                </a:cubicBezTo>
                <a:lnTo>
                  <a:pt x="645817" y="187743"/>
                </a:lnTo>
                <a:close/>
                <a:moveTo>
                  <a:pt x="621529" y="115414"/>
                </a:moveTo>
                <a:lnTo>
                  <a:pt x="621529" y="115414"/>
                </a:lnTo>
                <a:cubicBezTo>
                  <a:pt x="616428" y="110085"/>
                  <a:pt x="608510" y="99959"/>
                  <a:pt x="616200" y="95847"/>
                </a:cubicBezTo>
                <a:cubicBezTo>
                  <a:pt x="626859" y="90061"/>
                  <a:pt x="635767" y="95847"/>
                  <a:pt x="635767" y="95847"/>
                </a:cubicBezTo>
                <a:lnTo>
                  <a:pt x="635767" y="96533"/>
                </a:lnTo>
                <a:cubicBezTo>
                  <a:pt x="637442" y="96913"/>
                  <a:pt x="639269" y="97599"/>
                  <a:pt x="641096" y="98588"/>
                </a:cubicBezTo>
                <a:cubicBezTo>
                  <a:pt x="651755" y="104375"/>
                  <a:pt x="632188" y="121657"/>
                  <a:pt x="632188" y="121657"/>
                </a:cubicBezTo>
                <a:lnTo>
                  <a:pt x="621529" y="118764"/>
                </a:lnTo>
                <a:lnTo>
                  <a:pt x="621529" y="115414"/>
                </a:lnTo>
                <a:lnTo>
                  <a:pt x="621529" y="115414"/>
                </a:lnTo>
                <a:close/>
                <a:moveTo>
                  <a:pt x="312646" y="499900"/>
                </a:moveTo>
                <a:lnTo>
                  <a:pt x="312646" y="499900"/>
                </a:lnTo>
                <a:cubicBezTo>
                  <a:pt x="312646" y="499900"/>
                  <a:pt x="310971" y="497464"/>
                  <a:pt x="312570" y="494190"/>
                </a:cubicBezTo>
                <a:cubicBezTo>
                  <a:pt x="312875" y="494571"/>
                  <a:pt x="313179" y="494875"/>
                  <a:pt x="313484" y="495180"/>
                </a:cubicBezTo>
                <a:lnTo>
                  <a:pt x="313484" y="498530"/>
                </a:lnTo>
                <a:lnTo>
                  <a:pt x="324143" y="501423"/>
                </a:lnTo>
                <a:cubicBezTo>
                  <a:pt x="324143" y="501423"/>
                  <a:pt x="343634" y="484064"/>
                  <a:pt x="332975" y="478354"/>
                </a:cubicBezTo>
                <a:cubicBezTo>
                  <a:pt x="331147" y="477364"/>
                  <a:pt x="329320" y="476679"/>
                  <a:pt x="327645" y="476298"/>
                </a:cubicBezTo>
                <a:lnTo>
                  <a:pt x="327645" y="475613"/>
                </a:lnTo>
                <a:cubicBezTo>
                  <a:pt x="327645" y="475613"/>
                  <a:pt x="324676" y="473709"/>
                  <a:pt x="320184" y="473176"/>
                </a:cubicBezTo>
                <a:cubicBezTo>
                  <a:pt x="320564" y="470359"/>
                  <a:pt x="309296" y="469446"/>
                  <a:pt x="299323" y="473709"/>
                </a:cubicBezTo>
                <a:cubicBezTo>
                  <a:pt x="288816" y="478201"/>
                  <a:pt x="281964" y="483303"/>
                  <a:pt x="282344" y="486500"/>
                </a:cubicBezTo>
                <a:cubicBezTo>
                  <a:pt x="282649" y="489698"/>
                  <a:pt x="280974" y="493581"/>
                  <a:pt x="288511" y="494799"/>
                </a:cubicBezTo>
                <a:cubicBezTo>
                  <a:pt x="295973" y="496093"/>
                  <a:pt x="312646" y="499900"/>
                  <a:pt x="312646" y="499900"/>
                </a:cubicBezTo>
                <a:lnTo>
                  <a:pt x="312646" y="499900"/>
                </a:lnTo>
                <a:close/>
                <a:moveTo>
                  <a:pt x="325970" y="609155"/>
                </a:moveTo>
                <a:lnTo>
                  <a:pt x="325970" y="609155"/>
                </a:lnTo>
                <a:cubicBezTo>
                  <a:pt x="325970" y="609155"/>
                  <a:pt x="326579" y="608850"/>
                  <a:pt x="327569" y="608774"/>
                </a:cubicBezTo>
                <a:cubicBezTo>
                  <a:pt x="327036" y="609003"/>
                  <a:pt x="326579" y="609231"/>
                  <a:pt x="326122" y="609536"/>
                </a:cubicBezTo>
                <a:cubicBezTo>
                  <a:pt x="318433" y="613723"/>
                  <a:pt x="326351" y="623773"/>
                  <a:pt x="331452" y="629179"/>
                </a:cubicBezTo>
                <a:lnTo>
                  <a:pt x="331452" y="632529"/>
                </a:lnTo>
                <a:lnTo>
                  <a:pt x="342111" y="635422"/>
                </a:lnTo>
                <a:cubicBezTo>
                  <a:pt x="342111" y="635422"/>
                  <a:pt x="354826" y="624154"/>
                  <a:pt x="354140" y="616769"/>
                </a:cubicBezTo>
                <a:cubicBezTo>
                  <a:pt x="355130" y="612733"/>
                  <a:pt x="355511" y="606566"/>
                  <a:pt x="354064" y="600552"/>
                </a:cubicBezTo>
                <a:cubicBezTo>
                  <a:pt x="351476" y="589436"/>
                  <a:pt x="347593" y="581822"/>
                  <a:pt x="344395" y="581594"/>
                </a:cubicBezTo>
                <a:cubicBezTo>
                  <a:pt x="341197" y="581365"/>
                  <a:pt x="337695" y="579081"/>
                  <a:pt x="335182" y="586238"/>
                </a:cubicBezTo>
                <a:cubicBezTo>
                  <a:pt x="332670" y="593319"/>
                  <a:pt x="325970" y="609155"/>
                  <a:pt x="325970" y="609155"/>
                </a:cubicBezTo>
                <a:lnTo>
                  <a:pt x="325970" y="609155"/>
                </a:lnTo>
                <a:close/>
                <a:moveTo>
                  <a:pt x="819635" y="599714"/>
                </a:moveTo>
                <a:lnTo>
                  <a:pt x="819635" y="599714"/>
                </a:lnTo>
                <a:cubicBezTo>
                  <a:pt x="823289" y="596897"/>
                  <a:pt x="823670" y="595146"/>
                  <a:pt x="817731" y="594689"/>
                </a:cubicBezTo>
                <a:cubicBezTo>
                  <a:pt x="809432" y="594080"/>
                  <a:pt x="814838" y="590882"/>
                  <a:pt x="816741" y="587685"/>
                </a:cubicBezTo>
                <a:cubicBezTo>
                  <a:pt x="818721" y="584487"/>
                  <a:pt x="806615" y="583193"/>
                  <a:pt x="796109" y="587685"/>
                </a:cubicBezTo>
                <a:cubicBezTo>
                  <a:pt x="785526" y="592177"/>
                  <a:pt x="778750" y="597278"/>
                  <a:pt x="779130" y="600476"/>
                </a:cubicBezTo>
                <a:cubicBezTo>
                  <a:pt x="779435" y="603673"/>
                  <a:pt x="777760" y="607556"/>
                  <a:pt x="785297" y="608774"/>
                </a:cubicBezTo>
                <a:cubicBezTo>
                  <a:pt x="788876" y="609383"/>
                  <a:pt x="794662" y="610602"/>
                  <a:pt x="799687" y="611744"/>
                </a:cubicBezTo>
                <a:cubicBezTo>
                  <a:pt x="801362" y="614408"/>
                  <a:pt x="803570" y="617073"/>
                  <a:pt x="805473" y="618977"/>
                </a:cubicBezTo>
                <a:lnTo>
                  <a:pt x="805473" y="622327"/>
                </a:lnTo>
                <a:lnTo>
                  <a:pt x="816132" y="625220"/>
                </a:lnTo>
                <a:cubicBezTo>
                  <a:pt x="816132" y="625220"/>
                  <a:pt x="835623" y="607937"/>
                  <a:pt x="825040" y="602074"/>
                </a:cubicBezTo>
                <a:cubicBezTo>
                  <a:pt x="823213" y="601085"/>
                  <a:pt x="821386" y="600476"/>
                  <a:pt x="819711" y="600019"/>
                </a:cubicBezTo>
                <a:lnTo>
                  <a:pt x="819711" y="599714"/>
                </a:lnTo>
                <a:lnTo>
                  <a:pt x="819635" y="599714"/>
                </a:lnTo>
                <a:close/>
                <a:moveTo>
                  <a:pt x="315463" y="371687"/>
                </a:moveTo>
                <a:lnTo>
                  <a:pt x="315463" y="371687"/>
                </a:lnTo>
                <a:cubicBezTo>
                  <a:pt x="313864" y="371916"/>
                  <a:pt x="312189" y="372297"/>
                  <a:pt x="310591" y="372906"/>
                </a:cubicBezTo>
                <a:cubicBezTo>
                  <a:pt x="304576" y="375190"/>
                  <a:pt x="300693" y="377702"/>
                  <a:pt x="300921" y="379301"/>
                </a:cubicBezTo>
                <a:cubicBezTo>
                  <a:pt x="301150" y="380900"/>
                  <a:pt x="300160" y="382803"/>
                  <a:pt x="304424" y="383488"/>
                </a:cubicBezTo>
                <a:cubicBezTo>
                  <a:pt x="306784" y="383869"/>
                  <a:pt x="310971" y="384631"/>
                  <a:pt x="314017" y="385240"/>
                </a:cubicBezTo>
                <a:cubicBezTo>
                  <a:pt x="315692" y="387752"/>
                  <a:pt x="317671" y="390112"/>
                  <a:pt x="319422" y="391940"/>
                </a:cubicBezTo>
                <a:lnTo>
                  <a:pt x="319422" y="395290"/>
                </a:lnTo>
                <a:lnTo>
                  <a:pt x="330081" y="398183"/>
                </a:lnTo>
                <a:cubicBezTo>
                  <a:pt x="330081" y="398183"/>
                  <a:pt x="349648" y="380900"/>
                  <a:pt x="338989" y="375114"/>
                </a:cubicBezTo>
                <a:cubicBezTo>
                  <a:pt x="337086" y="374124"/>
                  <a:pt x="335335" y="373439"/>
                  <a:pt x="333660" y="373058"/>
                </a:cubicBezTo>
                <a:lnTo>
                  <a:pt x="333660" y="372297"/>
                </a:lnTo>
                <a:cubicBezTo>
                  <a:pt x="333736" y="372297"/>
                  <a:pt x="325513" y="366967"/>
                  <a:pt x="315463" y="371687"/>
                </a:cubicBezTo>
                <a:lnTo>
                  <a:pt x="315463" y="371687"/>
                </a:lnTo>
                <a:close/>
                <a:moveTo>
                  <a:pt x="6428" y="773989"/>
                </a:moveTo>
                <a:lnTo>
                  <a:pt x="6428" y="773989"/>
                </a:lnTo>
                <a:cubicBezTo>
                  <a:pt x="6428" y="773989"/>
                  <a:pt x="7799" y="773456"/>
                  <a:pt x="9397" y="772390"/>
                </a:cubicBezTo>
                <a:lnTo>
                  <a:pt x="8560" y="772162"/>
                </a:lnTo>
                <a:lnTo>
                  <a:pt x="8560" y="768812"/>
                </a:lnTo>
                <a:cubicBezTo>
                  <a:pt x="3459" y="763482"/>
                  <a:pt x="-4459" y="753356"/>
                  <a:pt x="3154" y="749169"/>
                </a:cubicBezTo>
                <a:cubicBezTo>
                  <a:pt x="13813" y="743382"/>
                  <a:pt x="22721" y="749169"/>
                  <a:pt x="22721" y="749169"/>
                </a:cubicBezTo>
                <a:lnTo>
                  <a:pt x="22721" y="749930"/>
                </a:lnTo>
                <a:cubicBezTo>
                  <a:pt x="24396" y="750311"/>
                  <a:pt x="26223" y="750996"/>
                  <a:pt x="28051" y="751986"/>
                </a:cubicBezTo>
                <a:cubicBezTo>
                  <a:pt x="28279" y="752138"/>
                  <a:pt x="28508" y="752290"/>
                  <a:pt x="28736" y="752443"/>
                </a:cubicBezTo>
                <a:cubicBezTo>
                  <a:pt x="29117" y="751453"/>
                  <a:pt x="29421" y="750387"/>
                  <a:pt x="30030" y="749397"/>
                </a:cubicBezTo>
                <a:cubicBezTo>
                  <a:pt x="32010" y="746123"/>
                  <a:pt x="43887" y="748179"/>
                  <a:pt x="47770" y="754803"/>
                </a:cubicBezTo>
                <a:cubicBezTo>
                  <a:pt x="51729" y="761427"/>
                  <a:pt x="51729" y="767670"/>
                  <a:pt x="47770" y="770335"/>
                </a:cubicBezTo>
                <a:cubicBezTo>
                  <a:pt x="43811" y="772999"/>
                  <a:pt x="40842" y="776730"/>
                  <a:pt x="33000" y="775892"/>
                </a:cubicBezTo>
                <a:cubicBezTo>
                  <a:pt x="29650" y="775512"/>
                  <a:pt x="24396" y="775131"/>
                  <a:pt x="19447" y="774750"/>
                </a:cubicBezTo>
                <a:cubicBezTo>
                  <a:pt x="19219" y="774903"/>
                  <a:pt x="19143" y="774979"/>
                  <a:pt x="19143" y="774979"/>
                </a:cubicBezTo>
                <a:lnTo>
                  <a:pt x="17696" y="774598"/>
                </a:lnTo>
                <a:cubicBezTo>
                  <a:pt x="11605" y="774294"/>
                  <a:pt x="6428" y="773989"/>
                  <a:pt x="6428" y="773989"/>
                </a:cubicBezTo>
                <a:lnTo>
                  <a:pt x="6428" y="773989"/>
                </a:lnTo>
                <a:close/>
                <a:moveTo>
                  <a:pt x="382311" y="517031"/>
                </a:moveTo>
                <a:lnTo>
                  <a:pt x="382311" y="517031"/>
                </a:lnTo>
                <a:cubicBezTo>
                  <a:pt x="377209" y="511625"/>
                  <a:pt x="369291" y="501575"/>
                  <a:pt x="376981" y="497388"/>
                </a:cubicBezTo>
                <a:cubicBezTo>
                  <a:pt x="387640" y="491601"/>
                  <a:pt x="396548" y="497388"/>
                  <a:pt x="396548" y="497388"/>
                </a:cubicBezTo>
                <a:lnTo>
                  <a:pt x="396548" y="498149"/>
                </a:lnTo>
                <a:cubicBezTo>
                  <a:pt x="398223" y="498530"/>
                  <a:pt x="400050" y="499139"/>
                  <a:pt x="401877" y="500205"/>
                </a:cubicBezTo>
                <a:cubicBezTo>
                  <a:pt x="412536" y="505991"/>
                  <a:pt x="392970" y="523274"/>
                  <a:pt x="392970" y="523274"/>
                </a:cubicBezTo>
                <a:lnTo>
                  <a:pt x="382311" y="520381"/>
                </a:lnTo>
                <a:lnTo>
                  <a:pt x="382311" y="517031"/>
                </a:lnTo>
                <a:lnTo>
                  <a:pt x="382311" y="517031"/>
                </a:lnTo>
                <a:close/>
                <a:moveTo>
                  <a:pt x="679849" y="135362"/>
                </a:moveTo>
                <a:lnTo>
                  <a:pt x="679849" y="135362"/>
                </a:lnTo>
                <a:cubicBezTo>
                  <a:pt x="679849" y="135362"/>
                  <a:pt x="677717" y="130261"/>
                  <a:pt x="682666" y="125084"/>
                </a:cubicBezTo>
                <a:cubicBezTo>
                  <a:pt x="687615" y="119982"/>
                  <a:pt x="690280" y="116785"/>
                  <a:pt x="685103" y="116100"/>
                </a:cubicBezTo>
                <a:cubicBezTo>
                  <a:pt x="679925" y="115490"/>
                  <a:pt x="683275" y="112217"/>
                  <a:pt x="684494" y="109019"/>
                </a:cubicBezTo>
                <a:cubicBezTo>
                  <a:pt x="685712" y="105821"/>
                  <a:pt x="678174" y="104527"/>
                  <a:pt x="671627" y="109019"/>
                </a:cubicBezTo>
                <a:cubicBezTo>
                  <a:pt x="665079" y="113511"/>
                  <a:pt x="660815" y="118612"/>
                  <a:pt x="661044" y="121810"/>
                </a:cubicBezTo>
                <a:cubicBezTo>
                  <a:pt x="661272" y="125007"/>
                  <a:pt x="660206" y="128890"/>
                  <a:pt x="664927" y="130109"/>
                </a:cubicBezTo>
                <a:cubicBezTo>
                  <a:pt x="669495" y="131479"/>
                  <a:pt x="679849" y="135362"/>
                  <a:pt x="679849" y="135362"/>
                </a:cubicBezTo>
                <a:lnTo>
                  <a:pt x="679849" y="135362"/>
                </a:lnTo>
                <a:close/>
                <a:moveTo>
                  <a:pt x="159613" y="28087"/>
                </a:moveTo>
                <a:lnTo>
                  <a:pt x="159613" y="28087"/>
                </a:lnTo>
                <a:cubicBezTo>
                  <a:pt x="159613" y="28087"/>
                  <a:pt x="165247" y="25498"/>
                  <a:pt x="168978" y="34177"/>
                </a:cubicBezTo>
                <a:cubicBezTo>
                  <a:pt x="172633" y="42857"/>
                  <a:pt x="175069" y="47653"/>
                  <a:pt x="177125" y="39507"/>
                </a:cubicBezTo>
                <a:cubicBezTo>
                  <a:pt x="179180" y="31436"/>
                  <a:pt x="181388" y="37299"/>
                  <a:pt x="184205" y="39811"/>
                </a:cubicBezTo>
                <a:cubicBezTo>
                  <a:pt x="187022" y="42248"/>
                  <a:pt x="190372" y="30599"/>
                  <a:pt x="187707" y="19483"/>
                </a:cubicBezTo>
                <a:cubicBezTo>
                  <a:pt x="185119" y="8367"/>
                  <a:pt x="181236" y="754"/>
                  <a:pt x="178038" y="525"/>
                </a:cubicBezTo>
                <a:cubicBezTo>
                  <a:pt x="174841" y="297"/>
                  <a:pt x="171338" y="-1987"/>
                  <a:pt x="168826" y="5170"/>
                </a:cubicBezTo>
                <a:cubicBezTo>
                  <a:pt x="166237" y="12326"/>
                  <a:pt x="159613" y="28087"/>
                  <a:pt x="159613" y="28087"/>
                </a:cubicBezTo>
                <a:lnTo>
                  <a:pt x="159613" y="28087"/>
                </a:lnTo>
                <a:close/>
                <a:moveTo>
                  <a:pt x="295440" y="356384"/>
                </a:moveTo>
                <a:lnTo>
                  <a:pt x="295440" y="356384"/>
                </a:lnTo>
                <a:cubicBezTo>
                  <a:pt x="295440" y="356384"/>
                  <a:pt x="293460" y="351207"/>
                  <a:pt x="297952" y="346106"/>
                </a:cubicBezTo>
                <a:cubicBezTo>
                  <a:pt x="302444" y="341005"/>
                  <a:pt x="304880" y="337807"/>
                  <a:pt x="300160" y="337122"/>
                </a:cubicBezTo>
                <a:cubicBezTo>
                  <a:pt x="295440" y="336513"/>
                  <a:pt x="298485" y="333315"/>
                  <a:pt x="299627" y="330117"/>
                </a:cubicBezTo>
                <a:cubicBezTo>
                  <a:pt x="300769" y="326920"/>
                  <a:pt x="293841" y="325625"/>
                  <a:pt x="287826" y="330117"/>
                </a:cubicBezTo>
                <a:cubicBezTo>
                  <a:pt x="281811" y="334609"/>
                  <a:pt x="277928" y="339710"/>
                  <a:pt x="278081" y="342908"/>
                </a:cubicBezTo>
                <a:cubicBezTo>
                  <a:pt x="278309" y="346106"/>
                  <a:pt x="277319" y="349913"/>
                  <a:pt x="281583" y="351207"/>
                </a:cubicBezTo>
                <a:cubicBezTo>
                  <a:pt x="285923" y="352577"/>
                  <a:pt x="295440" y="356384"/>
                  <a:pt x="295440" y="356384"/>
                </a:cubicBezTo>
                <a:close/>
              </a:path>
            </a:pathLst>
          </a:custGeom>
          <a:grpFill/>
          <a:ln w="6248" cap="rnd">
            <a:solidFill>
              <a:srgbClr val="0070C0"/>
            </a:solidFill>
            <a:prstDash val="solid"/>
            <a:round/>
          </a:ln>
          <a:effectLst>
            <a:glow rad="63500">
              <a:srgbClr val="00B0F0">
                <a:alpha val="40000"/>
              </a:srgbClr>
            </a:glo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29" name="Graphic 2">
            <a:hlinkClick r:id="rId2" action="ppaction://hlinksldjump"/>
            <a:extLst>
              <a:ext uri="{FF2B5EF4-FFF2-40B4-BE49-F238E27FC236}">
                <a16:creationId xmlns:a16="http://schemas.microsoft.com/office/drawing/2014/main" id="{768E5FC6-4548-46D7-AB38-02951D83BEE1}"/>
              </a:ext>
            </a:extLst>
          </p:cNvPr>
          <p:cNvSpPr/>
          <p:nvPr/>
        </p:nvSpPr>
        <p:spPr>
          <a:xfrm>
            <a:off x="2100538" y="882466"/>
            <a:ext cx="2836841" cy="3048758"/>
          </a:xfrm>
          <a:custGeom>
            <a:avLst/>
            <a:gdLst>
              <a:gd name="connsiteX0" fmla="*/ 765807 w 828188"/>
              <a:gd name="connsiteY0" fmla="*/ 628265 h 776012"/>
              <a:gd name="connsiteX1" fmla="*/ 761543 w 828188"/>
              <a:gd name="connsiteY1" fmla="*/ 615855 h 776012"/>
              <a:gd name="connsiteX2" fmla="*/ 757812 w 828188"/>
              <a:gd name="connsiteY2" fmla="*/ 604968 h 776012"/>
              <a:gd name="connsiteX3" fmla="*/ 752940 w 828188"/>
              <a:gd name="connsiteY3" fmla="*/ 596440 h 776012"/>
              <a:gd name="connsiteX4" fmla="*/ 743270 w 828188"/>
              <a:gd name="connsiteY4" fmla="*/ 596440 h 776012"/>
              <a:gd name="connsiteX5" fmla="*/ 743270 w 828188"/>
              <a:gd name="connsiteY5" fmla="*/ 611972 h 776012"/>
              <a:gd name="connsiteX6" fmla="*/ 751341 w 828188"/>
              <a:gd name="connsiteY6" fmla="*/ 622098 h 776012"/>
              <a:gd name="connsiteX7" fmla="*/ 765807 w 828188"/>
              <a:gd name="connsiteY7" fmla="*/ 628265 h 776012"/>
              <a:gd name="connsiteX8" fmla="*/ 765807 w 828188"/>
              <a:gd name="connsiteY8" fmla="*/ 628265 h 776012"/>
              <a:gd name="connsiteX9" fmla="*/ 581101 w 828188"/>
              <a:gd name="connsiteY9" fmla="*/ 106659 h 776012"/>
              <a:gd name="connsiteX10" fmla="*/ 581101 w 828188"/>
              <a:gd name="connsiteY10" fmla="*/ 106659 h 776012"/>
              <a:gd name="connsiteX11" fmla="*/ 577675 w 828188"/>
              <a:gd name="connsiteY11" fmla="*/ 87016 h 776012"/>
              <a:gd name="connsiteX12" fmla="*/ 590161 w 828188"/>
              <a:gd name="connsiteY12" fmla="*/ 87016 h 776012"/>
              <a:gd name="connsiteX13" fmla="*/ 590161 w 828188"/>
              <a:gd name="connsiteY13" fmla="*/ 87777 h 776012"/>
              <a:gd name="connsiteX14" fmla="*/ 593587 w 828188"/>
              <a:gd name="connsiteY14" fmla="*/ 89833 h 776012"/>
              <a:gd name="connsiteX15" fmla="*/ 587877 w 828188"/>
              <a:gd name="connsiteY15" fmla="*/ 112902 h 776012"/>
              <a:gd name="connsiteX16" fmla="*/ 581101 w 828188"/>
              <a:gd name="connsiteY16" fmla="*/ 110009 h 776012"/>
              <a:gd name="connsiteX17" fmla="*/ 581101 w 828188"/>
              <a:gd name="connsiteY17" fmla="*/ 106659 h 776012"/>
              <a:gd name="connsiteX18" fmla="*/ 581101 w 828188"/>
              <a:gd name="connsiteY18" fmla="*/ 106659 h 776012"/>
              <a:gd name="connsiteX19" fmla="*/ 702538 w 828188"/>
              <a:gd name="connsiteY19" fmla="*/ 173430 h 776012"/>
              <a:gd name="connsiteX20" fmla="*/ 702538 w 828188"/>
              <a:gd name="connsiteY20" fmla="*/ 173430 h 776012"/>
              <a:gd name="connsiteX21" fmla="*/ 702766 w 828188"/>
              <a:gd name="connsiteY21" fmla="*/ 172973 h 776012"/>
              <a:gd name="connsiteX22" fmla="*/ 689062 w 828188"/>
              <a:gd name="connsiteY22" fmla="*/ 172745 h 776012"/>
              <a:gd name="connsiteX23" fmla="*/ 685027 w 828188"/>
              <a:gd name="connsiteY23" fmla="*/ 174496 h 776012"/>
              <a:gd name="connsiteX24" fmla="*/ 682057 w 828188"/>
              <a:gd name="connsiteY24" fmla="*/ 177922 h 776012"/>
              <a:gd name="connsiteX25" fmla="*/ 676956 w 828188"/>
              <a:gd name="connsiteY25" fmla="*/ 185840 h 776012"/>
              <a:gd name="connsiteX26" fmla="*/ 681220 w 828188"/>
              <a:gd name="connsiteY26" fmla="*/ 194139 h 776012"/>
              <a:gd name="connsiteX27" fmla="*/ 690356 w 828188"/>
              <a:gd name="connsiteY27" fmla="*/ 196880 h 776012"/>
              <a:gd name="connsiteX28" fmla="*/ 690356 w 828188"/>
              <a:gd name="connsiteY28" fmla="*/ 197489 h 776012"/>
              <a:gd name="connsiteX29" fmla="*/ 701015 w 828188"/>
              <a:gd name="connsiteY29" fmla="*/ 200382 h 776012"/>
              <a:gd name="connsiteX30" fmla="*/ 709923 w 828188"/>
              <a:gd name="connsiteY30" fmla="*/ 177313 h 776012"/>
              <a:gd name="connsiteX31" fmla="*/ 704593 w 828188"/>
              <a:gd name="connsiteY31" fmla="*/ 175257 h 776012"/>
              <a:gd name="connsiteX32" fmla="*/ 704593 w 828188"/>
              <a:gd name="connsiteY32" fmla="*/ 174572 h 776012"/>
              <a:gd name="connsiteX33" fmla="*/ 702538 w 828188"/>
              <a:gd name="connsiteY33" fmla="*/ 173430 h 776012"/>
              <a:gd name="connsiteX34" fmla="*/ 702538 w 828188"/>
              <a:gd name="connsiteY34" fmla="*/ 173430 h 776012"/>
              <a:gd name="connsiteX35" fmla="*/ 645817 w 828188"/>
              <a:gd name="connsiteY35" fmla="*/ 187743 h 776012"/>
              <a:gd name="connsiteX36" fmla="*/ 645817 w 828188"/>
              <a:gd name="connsiteY36" fmla="*/ 187743 h 776012"/>
              <a:gd name="connsiteX37" fmla="*/ 645055 w 828188"/>
              <a:gd name="connsiteY37" fmla="*/ 185383 h 776012"/>
              <a:gd name="connsiteX38" fmla="*/ 651603 w 828188"/>
              <a:gd name="connsiteY38" fmla="*/ 187134 h 776012"/>
              <a:gd name="connsiteX39" fmla="*/ 660511 w 828188"/>
              <a:gd name="connsiteY39" fmla="*/ 164065 h 776012"/>
              <a:gd name="connsiteX40" fmla="*/ 655105 w 828188"/>
              <a:gd name="connsiteY40" fmla="*/ 162009 h 776012"/>
              <a:gd name="connsiteX41" fmla="*/ 655105 w 828188"/>
              <a:gd name="connsiteY41" fmla="*/ 161324 h 776012"/>
              <a:gd name="connsiteX42" fmla="*/ 653126 w 828188"/>
              <a:gd name="connsiteY42" fmla="*/ 160334 h 776012"/>
              <a:gd name="connsiteX43" fmla="*/ 632341 w 828188"/>
              <a:gd name="connsiteY43" fmla="*/ 161553 h 776012"/>
              <a:gd name="connsiteX44" fmla="*/ 615286 w 828188"/>
              <a:gd name="connsiteY44" fmla="*/ 174343 h 776012"/>
              <a:gd name="connsiteX45" fmla="*/ 621453 w 828188"/>
              <a:gd name="connsiteY45" fmla="*/ 182642 h 776012"/>
              <a:gd name="connsiteX46" fmla="*/ 645817 w 828188"/>
              <a:gd name="connsiteY46" fmla="*/ 187743 h 776012"/>
              <a:gd name="connsiteX47" fmla="*/ 645817 w 828188"/>
              <a:gd name="connsiteY47" fmla="*/ 187743 h 776012"/>
              <a:gd name="connsiteX48" fmla="*/ 621529 w 828188"/>
              <a:gd name="connsiteY48" fmla="*/ 115414 h 776012"/>
              <a:gd name="connsiteX49" fmla="*/ 621529 w 828188"/>
              <a:gd name="connsiteY49" fmla="*/ 115414 h 776012"/>
              <a:gd name="connsiteX50" fmla="*/ 616200 w 828188"/>
              <a:gd name="connsiteY50" fmla="*/ 95847 h 776012"/>
              <a:gd name="connsiteX51" fmla="*/ 635767 w 828188"/>
              <a:gd name="connsiteY51" fmla="*/ 95847 h 776012"/>
              <a:gd name="connsiteX52" fmla="*/ 635767 w 828188"/>
              <a:gd name="connsiteY52" fmla="*/ 96533 h 776012"/>
              <a:gd name="connsiteX53" fmla="*/ 641096 w 828188"/>
              <a:gd name="connsiteY53" fmla="*/ 98588 h 776012"/>
              <a:gd name="connsiteX54" fmla="*/ 632188 w 828188"/>
              <a:gd name="connsiteY54" fmla="*/ 121657 h 776012"/>
              <a:gd name="connsiteX55" fmla="*/ 621529 w 828188"/>
              <a:gd name="connsiteY55" fmla="*/ 118764 h 776012"/>
              <a:gd name="connsiteX56" fmla="*/ 621529 w 828188"/>
              <a:gd name="connsiteY56" fmla="*/ 115414 h 776012"/>
              <a:gd name="connsiteX57" fmla="*/ 621529 w 828188"/>
              <a:gd name="connsiteY57" fmla="*/ 115414 h 776012"/>
              <a:gd name="connsiteX58" fmla="*/ 312646 w 828188"/>
              <a:gd name="connsiteY58" fmla="*/ 499900 h 776012"/>
              <a:gd name="connsiteX59" fmla="*/ 312646 w 828188"/>
              <a:gd name="connsiteY59" fmla="*/ 499900 h 776012"/>
              <a:gd name="connsiteX60" fmla="*/ 312570 w 828188"/>
              <a:gd name="connsiteY60" fmla="*/ 494190 h 776012"/>
              <a:gd name="connsiteX61" fmla="*/ 313484 w 828188"/>
              <a:gd name="connsiteY61" fmla="*/ 495180 h 776012"/>
              <a:gd name="connsiteX62" fmla="*/ 313484 w 828188"/>
              <a:gd name="connsiteY62" fmla="*/ 498530 h 776012"/>
              <a:gd name="connsiteX63" fmla="*/ 324143 w 828188"/>
              <a:gd name="connsiteY63" fmla="*/ 501423 h 776012"/>
              <a:gd name="connsiteX64" fmla="*/ 332975 w 828188"/>
              <a:gd name="connsiteY64" fmla="*/ 478354 h 776012"/>
              <a:gd name="connsiteX65" fmla="*/ 327645 w 828188"/>
              <a:gd name="connsiteY65" fmla="*/ 476298 h 776012"/>
              <a:gd name="connsiteX66" fmla="*/ 327645 w 828188"/>
              <a:gd name="connsiteY66" fmla="*/ 475613 h 776012"/>
              <a:gd name="connsiteX67" fmla="*/ 320184 w 828188"/>
              <a:gd name="connsiteY67" fmla="*/ 473176 h 776012"/>
              <a:gd name="connsiteX68" fmla="*/ 299323 w 828188"/>
              <a:gd name="connsiteY68" fmla="*/ 473709 h 776012"/>
              <a:gd name="connsiteX69" fmla="*/ 282344 w 828188"/>
              <a:gd name="connsiteY69" fmla="*/ 486500 h 776012"/>
              <a:gd name="connsiteX70" fmla="*/ 288511 w 828188"/>
              <a:gd name="connsiteY70" fmla="*/ 494799 h 776012"/>
              <a:gd name="connsiteX71" fmla="*/ 312646 w 828188"/>
              <a:gd name="connsiteY71" fmla="*/ 499900 h 776012"/>
              <a:gd name="connsiteX72" fmla="*/ 312646 w 828188"/>
              <a:gd name="connsiteY72" fmla="*/ 499900 h 776012"/>
              <a:gd name="connsiteX73" fmla="*/ 325970 w 828188"/>
              <a:gd name="connsiteY73" fmla="*/ 609155 h 776012"/>
              <a:gd name="connsiteX74" fmla="*/ 325970 w 828188"/>
              <a:gd name="connsiteY74" fmla="*/ 609155 h 776012"/>
              <a:gd name="connsiteX75" fmla="*/ 327569 w 828188"/>
              <a:gd name="connsiteY75" fmla="*/ 608774 h 776012"/>
              <a:gd name="connsiteX76" fmla="*/ 326122 w 828188"/>
              <a:gd name="connsiteY76" fmla="*/ 609536 h 776012"/>
              <a:gd name="connsiteX77" fmla="*/ 331452 w 828188"/>
              <a:gd name="connsiteY77" fmla="*/ 629179 h 776012"/>
              <a:gd name="connsiteX78" fmla="*/ 331452 w 828188"/>
              <a:gd name="connsiteY78" fmla="*/ 632529 h 776012"/>
              <a:gd name="connsiteX79" fmla="*/ 342111 w 828188"/>
              <a:gd name="connsiteY79" fmla="*/ 635422 h 776012"/>
              <a:gd name="connsiteX80" fmla="*/ 354140 w 828188"/>
              <a:gd name="connsiteY80" fmla="*/ 616769 h 776012"/>
              <a:gd name="connsiteX81" fmla="*/ 354064 w 828188"/>
              <a:gd name="connsiteY81" fmla="*/ 600552 h 776012"/>
              <a:gd name="connsiteX82" fmla="*/ 344395 w 828188"/>
              <a:gd name="connsiteY82" fmla="*/ 581594 h 776012"/>
              <a:gd name="connsiteX83" fmla="*/ 335182 w 828188"/>
              <a:gd name="connsiteY83" fmla="*/ 586238 h 776012"/>
              <a:gd name="connsiteX84" fmla="*/ 325970 w 828188"/>
              <a:gd name="connsiteY84" fmla="*/ 609155 h 776012"/>
              <a:gd name="connsiteX85" fmla="*/ 325970 w 828188"/>
              <a:gd name="connsiteY85" fmla="*/ 609155 h 776012"/>
              <a:gd name="connsiteX86" fmla="*/ 819635 w 828188"/>
              <a:gd name="connsiteY86" fmla="*/ 599714 h 776012"/>
              <a:gd name="connsiteX87" fmla="*/ 819635 w 828188"/>
              <a:gd name="connsiteY87" fmla="*/ 599714 h 776012"/>
              <a:gd name="connsiteX88" fmla="*/ 817731 w 828188"/>
              <a:gd name="connsiteY88" fmla="*/ 594689 h 776012"/>
              <a:gd name="connsiteX89" fmla="*/ 816741 w 828188"/>
              <a:gd name="connsiteY89" fmla="*/ 587685 h 776012"/>
              <a:gd name="connsiteX90" fmla="*/ 796109 w 828188"/>
              <a:gd name="connsiteY90" fmla="*/ 587685 h 776012"/>
              <a:gd name="connsiteX91" fmla="*/ 779130 w 828188"/>
              <a:gd name="connsiteY91" fmla="*/ 600476 h 776012"/>
              <a:gd name="connsiteX92" fmla="*/ 785297 w 828188"/>
              <a:gd name="connsiteY92" fmla="*/ 608774 h 776012"/>
              <a:gd name="connsiteX93" fmla="*/ 799687 w 828188"/>
              <a:gd name="connsiteY93" fmla="*/ 611744 h 776012"/>
              <a:gd name="connsiteX94" fmla="*/ 805473 w 828188"/>
              <a:gd name="connsiteY94" fmla="*/ 618977 h 776012"/>
              <a:gd name="connsiteX95" fmla="*/ 805473 w 828188"/>
              <a:gd name="connsiteY95" fmla="*/ 622327 h 776012"/>
              <a:gd name="connsiteX96" fmla="*/ 816132 w 828188"/>
              <a:gd name="connsiteY96" fmla="*/ 625220 h 776012"/>
              <a:gd name="connsiteX97" fmla="*/ 825040 w 828188"/>
              <a:gd name="connsiteY97" fmla="*/ 602074 h 776012"/>
              <a:gd name="connsiteX98" fmla="*/ 819711 w 828188"/>
              <a:gd name="connsiteY98" fmla="*/ 600019 h 776012"/>
              <a:gd name="connsiteX99" fmla="*/ 819711 w 828188"/>
              <a:gd name="connsiteY99" fmla="*/ 599714 h 776012"/>
              <a:gd name="connsiteX100" fmla="*/ 819635 w 828188"/>
              <a:gd name="connsiteY100" fmla="*/ 599714 h 776012"/>
              <a:gd name="connsiteX101" fmla="*/ 315463 w 828188"/>
              <a:gd name="connsiteY101" fmla="*/ 371687 h 776012"/>
              <a:gd name="connsiteX102" fmla="*/ 315463 w 828188"/>
              <a:gd name="connsiteY102" fmla="*/ 371687 h 776012"/>
              <a:gd name="connsiteX103" fmla="*/ 310591 w 828188"/>
              <a:gd name="connsiteY103" fmla="*/ 372906 h 776012"/>
              <a:gd name="connsiteX104" fmla="*/ 300921 w 828188"/>
              <a:gd name="connsiteY104" fmla="*/ 379301 h 776012"/>
              <a:gd name="connsiteX105" fmla="*/ 304424 w 828188"/>
              <a:gd name="connsiteY105" fmla="*/ 383488 h 776012"/>
              <a:gd name="connsiteX106" fmla="*/ 314017 w 828188"/>
              <a:gd name="connsiteY106" fmla="*/ 385240 h 776012"/>
              <a:gd name="connsiteX107" fmla="*/ 319422 w 828188"/>
              <a:gd name="connsiteY107" fmla="*/ 391940 h 776012"/>
              <a:gd name="connsiteX108" fmla="*/ 319422 w 828188"/>
              <a:gd name="connsiteY108" fmla="*/ 395290 h 776012"/>
              <a:gd name="connsiteX109" fmla="*/ 330081 w 828188"/>
              <a:gd name="connsiteY109" fmla="*/ 398183 h 776012"/>
              <a:gd name="connsiteX110" fmla="*/ 338989 w 828188"/>
              <a:gd name="connsiteY110" fmla="*/ 375114 h 776012"/>
              <a:gd name="connsiteX111" fmla="*/ 333660 w 828188"/>
              <a:gd name="connsiteY111" fmla="*/ 373058 h 776012"/>
              <a:gd name="connsiteX112" fmla="*/ 333660 w 828188"/>
              <a:gd name="connsiteY112" fmla="*/ 372297 h 776012"/>
              <a:gd name="connsiteX113" fmla="*/ 315463 w 828188"/>
              <a:gd name="connsiteY113" fmla="*/ 371687 h 776012"/>
              <a:gd name="connsiteX114" fmla="*/ 315463 w 828188"/>
              <a:gd name="connsiteY114" fmla="*/ 371687 h 776012"/>
              <a:gd name="connsiteX115" fmla="*/ 6428 w 828188"/>
              <a:gd name="connsiteY115" fmla="*/ 773989 h 776012"/>
              <a:gd name="connsiteX116" fmla="*/ 6428 w 828188"/>
              <a:gd name="connsiteY116" fmla="*/ 773989 h 776012"/>
              <a:gd name="connsiteX117" fmla="*/ 9397 w 828188"/>
              <a:gd name="connsiteY117" fmla="*/ 772390 h 776012"/>
              <a:gd name="connsiteX118" fmla="*/ 8560 w 828188"/>
              <a:gd name="connsiteY118" fmla="*/ 772162 h 776012"/>
              <a:gd name="connsiteX119" fmla="*/ 8560 w 828188"/>
              <a:gd name="connsiteY119" fmla="*/ 768812 h 776012"/>
              <a:gd name="connsiteX120" fmla="*/ 3154 w 828188"/>
              <a:gd name="connsiteY120" fmla="*/ 749169 h 776012"/>
              <a:gd name="connsiteX121" fmla="*/ 22721 w 828188"/>
              <a:gd name="connsiteY121" fmla="*/ 749169 h 776012"/>
              <a:gd name="connsiteX122" fmla="*/ 22721 w 828188"/>
              <a:gd name="connsiteY122" fmla="*/ 749930 h 776012"/>
              <a:gd name="connsiteX123" fmla="*/ 28051 w 828188"/>
              <a:gd name="connsiteY123" fmla="*/ 751986 h 776012"/>
              <a:gd name="connsiteX124" fmla="*/ 28736 w 828188"/>
              <a:gd name="connsiteY124" fmla="*/ 752443 h 776012"/>
              <a:gd name="connsiteX125" fmla="*/ 30030 w 828188"/>
              <a:gd name="connsiteY125" fmla="*/ 749397 h 776012"/>
              <a:gd name="connsiteX126" fmla="*/ 47770 w 828188"/>
              <a:gd name="connsiteY126" fmla="*/ 754803 h 776012"/>
              <a:gd name="connsiteX127" fmla="*/ 47770 w 828188"/>
              <a:gd name="connsiteY127" fmla="*/ 770335 h 776012"/>
              <a:gd name="connsiteX128" fmla="*/ 33000 w 828188"/>
              <a:gd name="connsiteY128" fmla="*/ 775892 h 776012"/>
              <a:gd name="connsiteX129" fmla="*/ 19447 w 828188"/>
              <a:gd name="connsiteY129" fmla="*/ 774750 h 776012"/>
              <a:gd name="connsiteX130" fmla="*/ 19143 w 828188"/>
              <a:gd name="connsiteY130" fmla="*/ 774979 h 776012"/>
              <a:gd name="connsiteX131" fmla="*/ 17696 w 828188"/>
              <a:gd name="connsiteY131" fmla="*/ 774598 h 776012"/>
              <a:gd name="connsiteX132" fmla="*/ 6428 w 828188"/>
              <a:gd name="connsiteY132" fmla="*/ 773989 h 776012"/>
              <a:gd name="connsiteX133" fmla="*/ 6428 w 828188"/>
              <a:gd name="connsiteY133" fmla="*/ 773989 h 776012"/>
              <a:gd name="connsiteX134" fmla="*/ 382311 w 828188"/>
              <a:gd name="connsiteY134" fmla="*/ 517031 h 776012"/>
              <a:gd name="connsiteX135" fmla="*/ 382311 w 828188"/>
              <a:gd name="connsiteY135" fmla="*/ 517031 h 776012"/>
              <a:gd name="connsiteX136" fmla="*/ 376981 w 828188"/>
              <a:gd name="connsiteY136" fmla="*/ 497388 h 776012"/>
              <a:gd name="connsiteX137" fmla="*/ 396548 w 828188"/>
              <a:gd name="connsiteY137" fmla="*/ 497388 h 776012"/>
              <a:gd name="connsiteX138" fmla="*/ 396548 w 828188"/>
              <a:gd name="connsiteY138" fmla="*/ 498149 h 776012"/>
              <a:gd name="connsiteX139" fmla="*/ 401877 w 828188"/>
              <a:gd name="connsiteY139" fmla="*/ 500205 h 776012"/>
              <a:gd name="connsiteX140" fmla="*/ 392970 w 828188"/>
              <a:gd name="connsiteY140" fmla="*/ 523274 h 776012"/>
              <a:gd name="connsiteX141" fmla="*/ 382311 w 828188"/>
              <a:gd name="connsiteY141" fmla="*/ 520381 h 776012"/>
              <a:gd name="connsiteX142" fmla="*/ 382311 w 828188"/>
              <a:gd name="connsiteY142" fmla="*/ 517031 h 776012"/>
              <a:gd name="connsiteX143" fmla="*/ 382311 w 828188"/>
              <a:gd name="connsiteY143" fmla="*/ 517031 h 776012"/>
              <a:gd name="connsiteX144" fmla="*/ 679849 w 828188"/>
              <a:gd name="connsiteY144" fmla="*/ 135362 h 776012"/>
              <a:gd name="connsiteX145" fmla="*/ 679849 w 828188"/>
              <a:gd name="connsiteY145" fmla="*/ 135362 h 776012"/>
              <a:gd name="connsiteX146" fmla="*/ 682666 w 828188"/>
              <a:gd name="connsiteY146" fmla="*/ 125084 h 776012"/>
              <a:gd name="connsiteX147" fmla="*/ 685103 w 828188"/>
              <a:gd name="connsiteY147" fmla="*/ 116100 h 776012"/>
              <a:gd name="connsiteX148" fmla="*/ 684494 w 828188"/>
              <a:gd name="connsiteY148" fmla="*/ 109019 h 776012"/>
              <a:gd name="connsiteX149" fmla="*/ 671627 w 828188"/>
              <a:gd name="connsiteY149" fmla="*/ 109019 h 776012"/>
              <a:gd name="connsiteX150" fmla="*/ 661044 w 828188"/>
              <a:gd name="connsiteY150" fmla="*/ 121810 h 776012"/>
              <a:gd name="connsiteX151" fmla="*/ 664927 w 828188"/>
              <a:gd name="connsiteY151" fmla="*/ 130109 h 776012"/>
              <a:gd name="connsiteX152" fmla="*/ 679849 w 828188"/>
              <a:gd name="connsiteY152" fmla="*/ 135362 h 776012"/>
              <a:gd name="connsiteX153" fmla="*/ 679849 w 828188"/>
              <a:gd name="connsiteY153" fmla="*/ 135362 h 776012"/>
              <a:gd name="connsiteX154" fmla="*/ 159613 w 828188"/>
              <a:gd name="connsiteY154" fmla="*/ 28087 h 776012"/>
              <a:gd name="connsiteX155" fmla="*/ 159613 w 828188"/>
              <a:gd name="connsiteY155" fmla="*/ 28087 h 776012"/>
              <a:gd name="connsiteX156" fmla="*/ 168978 w 828188"/>
              <a:gd name="connsiteY156" fmla="*/ 34177 h 776012"/>
              <a:gd name="connsiteX157" fmla="*/ 177125 w 828188"/>
              <a:gd name="connsiteY157" fmla="*/ 39507 h 776012"/>
              <a:gd name="connsiteX158" fmla="*/ 184205 w 828188"/>
              <a:gd name="connsiteY158" fmla="*/ 39811 h 776012"/>
              <a:gd name="connsiteX159" fmla="*/ 187707 w 828188"/>
              <a:gd name="connsiteY159" fmla="*/ 19483 h 776012"/>
              <a:gd name="connsiteX160" fmla="*/ 178038 w 828188"/>
              <a:gd name="connsiteY160" fmla="*/ 525 h 776012"/>
              <a:gd name="connsiteX161" fmla="*/ 168826 w 828188"/>
              <a:gd name="connsiteY161" fmla="*/ 5170 h 776012"/>
              <a:gd name="connsiteX162" fmla="*/ 159613 w 828188"/>
              <a:gd name="connsiteY162" fmla="*/ 28087 h 776012"/>
              <a:gd name="connsiteX163" fmla="*/ 159613 w 828188"/>
              <a:gd name="connsiteY163" fmla="*/ 28087 h 776012"/>
              <a:gd name="connsiteX164" fmla="*/ 295440 w 828188"/>
              <a:gd name="connsiteY164" fmla="*/ 356384 h 776012"/>
              <a:gd name="connsiteX165" fmla="*/ 295440 w 828188"/>
              <a:gd name="connsiteY165" fmla="*/ 356384 h 776012"/>
              <a:gd name="connsiteX166" fmla="*/ 297952 w 828188"/>
              <a:gd name="connsiteY166" fmla="*/ 346106 h 776012"/>
              <a:gd name="connsiteX167" fmla="*/ 300160 w 828188"/>
              <a:gd name="connsiteY167" fmla="*/ 337122 h 776012"/>
              <a:gd name="connsiteX168" fmla="*/ 299627 w 828188"/>
              <a:gd name="connsiteY168" fmla="*/ 330117 h 776012"/>
              <a:gd name="connsiteX169" fmla="*/ 287826 w 828188"/>
              <a:gd name="connsiteY169" fmla="*/ 330117 h 776012"/>
              <a:gd name="connsiteX170" fmla="*/ 278081 w 828188"/>
              <a:gd name="connsiteY170" fmla="*/ 342908 h 776012"/>
              <a:gd name="connsiteX171" fmla="*/ 281583 w 828188"/>
              <a:gd name="connsiteY171" fmla="*/ 351207 h 776012"/>
              <a:gd name="connsiteX172" fmla="*/ 295440 w 828188"/>
              <a:gd name="connsiteY172" fmla="*/ 356384 h 77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828188" h="776012">
                <a:moveTo>
                  <a:pt x="765807" y="628265"/>
                </a:moveTo>
                <a:cubicBezTo>
                  <a:pt x="765807" y="628265"/>
                  <a:pt x="760934" y="622098"/>
                  <a:pt x="761543" y="615855"/>
                </a:cubicBezTo>
                <a:cubicBezTo>
                  <a:pt x="762076" y="609612"/>
                  <a:pt x="762076" y="605729"/>
                  <a:pt x="757812" y="604968"/>
                </a:cubicBezTo>
                <a:cubicBezTo>
                  <a:pt x="753549" y="604206"/>
                  <a:pt x="754082" y="600323"/>
                  <a:pt x="752940" y="596440"/>
                </a:cubicBezTo>
                <a:cubicBezTo>
                  <a:pt x="751874" y="592557"/>
                  <a:pt x="745402" y="591035"/>
                  <a:pt x="743270" y="596440"/>
                </a:cubicBezTo>
                <a:cubicBezTo>
                  <a:pt x="741139" y="601846"/>
                  <a:pt x="741139" y="608089"/>
                  <a:pt x="743270" y="611972"/>
                </a:cubicBezTo>
                <a:cubicBezTo>
                  <a:pt x="745402" y="615855"/>
                  <a:pt x="747001" y="620499"/>
                  <a:pt x="751341" y="622098"/>
                </a:cubicBezTo>
                <a:cubicBezTo>
                  <a:pt x="755604" y="623621"/>
                  <a:pt x="765807" y="628265"/>
                  <a:pt x="765807" y="628265"/>
                </a:cubicBezTo>
                <a:lnTo>
                  <a:pt x="765807" y="628265"/>
                </a:lnTo>
                <a:close/>
                <a:moveTo>
                  <a:pt x="581101" y="106659"/>
                </a:moveTo>
                <a:lnTo>
                  <a:pt x="581101" y="106659"/>
                </a:lnTo>
                <a:cubicBezTo>
                  <a:pt x="577827" y="101329"/>
                  <a:pt x="572802" y="91203"/>
                  <a:pt x="577675" y="87016"/>
                </a:cubicBezTo>
                <a:cubicBezTo>
                  <a:pt x="584451" y="81229"/>
                  <a:pt x="590161" y="87016"/>
                  <a:pt x="590161" y="87016"/>
                </a:cubicBezTo>
                <a:lnTo>
                  <a:pt x="590161" y="87777"/>
                </a:lnTo>
                <a:cubicBezTo>
                  <a:pt x="591303" y="88158"/>
                  <a:pt x="592369" y="88843"/>
                  <a:pt x="593587" y="89833"/>
                </a:cubicBezTo>
                <a:cubicBezTo>
                  <a:pt x="600363" y="95619"/>
                  <a:pt x="587877" y="112902"/>
                  <a:pt x="587877" y="112902"/>
                </a:cubicBezTo>
                <a:lnTo>
                  <a:pt x="581101" y="110009"/>
                </a:lnTo>
                <a:lnTo>
                  <a:pt x="581101" y="106659"/>
                </a:lnTo>
                <a:lnTo>
                  <a:pt x="581101" y="106659"/>
                </a:lnTo>
                <a:close/>
                <a:moveTo>
                  <a:pt x="702538" y="173430"/>
                </a:moveTo>
                <a:lnTo>
                  <a:pt x="702538" y="173430"/>
                </a:lnTo>
                <a:cubicBezTo>
                  <a:pt x="702614" y="173278"/>
                  <a:pt x="702690" y="173125"/>
                  <a:pt x="702766" y="172973"/>
                </a:cubicBezTo>
                <a:cubicBezTo>
                  <a:pt x="704060" y="169851"/>
                  <a:pt x="696142" y="168557"/>
                  <a:pt x="689062" y="172745"/>
                </a:cubicBezTo>
                <a:cubicBezTo>
                  <a:pt x="687767" y="173125"/>
                  <a:pt x="686397" y="173658"/>
                  <a:pt x="685027" y="174496"/>
                </a:cubicBezTo>
                <a:cubicBezTo>
                  <a:pt x="683352" y="175333"/>
                  <a:pt x="682438" y="176551"/>
                  <a:pt x="682057" y="177922"/>
                </a:cubicBezTo>
                <a:cubicBezTo>
                  <a:pt x="678707" y="180891"/>
                  <a:pt x="676804" y="183784"/>
                  <a:pt x="676956" y="185840"/>
                </a:cubicBezTo>
                <a:cubicBezTo>
                  <a:pt x="677184" y="189038"/>
                  <a:pt x="676042" y="192844"/>
                  <a:pt x="681220" y="194139"/>
                </a:cubicBezTo>
                <a:cubicBezTo>
                  <a:pt x="683504" y="194748"/>
                  <a:pt x="687082" y="195814"/>
                  <a:pt x="690356" y="196880"/>
                </a:cubicBezTo>
                <a:lnTo>
                  <a:pt x="690356" y="197489"/>
                </a:lnTo>
                <a:lnTo>
                  <a:pt x="701015" y="200382"/>
                </a:lnTo>
                <a:cubicBezTo>
                  <a:pt x="701015" y="200382"/>
                  <a:pt x="720582" y="183099"/>
                  <a:pt x="709923" y="177313"/>
                </a:cubicBezTo>
                <a:cubicBezTo>
                  <a:pt x="708019" y="176323"/>
                  <a:pt x="706268" y="175714"/>
                  <a:pt x="704593" y="175257"/>
                </a:cubicBezTo>
                <a:lnTo>
                  <a:pt x="704593" y="174572"/>
                </a:lnTo>
                <a:cubicBezTo>
                  <a:pt x="704517" y="174420"/>
                  <a:pt x="703832" y="173963"/>
                  <a:pt x="702538" y="173430"/>
                </a:cubicBezTo>
                <a:lnTo>
                  <a:pt x="702538" y="173430"/>
                </a:lnTo>
                <a:close/>
                <a:moveTo>
                  <a:pt x="645817" y="187743"/>
                </a:moveTo>
                <a:lnTo>
                  <a:pt x="645817" y="187743"/>
                </a:lnTo>
                <a:cubicBezTo>
                  <a:pt x="645817" y="187743"/>
                  <a:pt x="645207" y="186830"/>
                  <a:pt x="645055" y="185383"/>
                </a:cubicBezTo>
                <a:lnTo>
                  <a:pt x="651603" y="187134"/>
                </a:lnTo>
                <a:cubicBezTo>
                  <a:pt x="651603" y="187134"/>
                  <a:pt x="671170" y="169775"/>
                  <a:pt x="660511" y="164065"/>
                </a:cubicBezTo>
                <a:cubicBezTo>
                  <a:pt x="658683" y="163075"/>
                  <a:pt x="656856" y="162390"/>
                  <a:pt x="655105" y="162009"/>
                </a:cubicBezTo>
                <a:lnTo>
                  <a:pt x="655105" y="161324"/>
                </a:lnTo>
                <a:cubicBezTo>
                  <a:pt x="655105" y="161324"/>
                  <a:pt x="654420" y="160867"/>
                  <a:pt x="653126" y="160334"/>
                </a:cubicBezTo>
                <a:cubicBezTo>
                  <a:pt x="651603" y="158126"/>
                  <a:pt x="641477" y="157746"/>
                  <a:pt x="632341" y="161553"/>
                </a:cubicBezTo>
                <a:cubicBezTo>
                  <a:pt x="621758" y="166045"/>
                  <a:pt x="614905" y="171146"/>
                  <a:pt x="615286" y="174343"/>
                </a:cubicBezTo>
                <a:cubicBezTo>
                  <a:pt x="615667" y="177541"/>
                  <a:pt x="613916" y="181424"/>
                  <a:pt x="621453" y="182642"/>
                </a:cubicBezTo>
                <a:cubicBezTo>
                  <a:pt x="629067" y="183937"/>
                  <a:pt x="645817" y="187743"/>
                  <a:pt x="645817" y="187743"/>
                </a:cubicBezTo>
                <a:lnTo>
                  <a:pt x="645817" y="187743"/>
                </a:lnTo>
                <a:close/>
                <a:moveTo>
                  <a:pt x="621529" y="115414"/>
                </a:moveTo>
                <a:lnTo>
                  <a:pt x="621529" y="115414"/>
                </a:lnTo>
                <a:cubicBezTo>
                  <a:pt x="616428" y="110085"/>
                  <a:pt x="608510" y="99959"/>
                  <a:pt x="616200" y="95847"/>
                </a:cubicBezTo>
                <a:cubicBezTo>
                  <a:pt x="626859" y="90061"/>
                  <a:pt x="635767" y="95847"/>
                  <a:pt x="635767" y="95847"/>
                </a:cubicBezTo>
                <a:lnTo>
                  <a:pt x="635767" y="96533"/>
                </a:lnTo>
                <a:cubicBezTo>
                  <a:pt x="637442" y="96913"/>
                  <a:pt x="639269" y="97599"/>
                  <a:pt x="641096" y="98588"/>
                </a:cubicBezTo>
                <a:cubicBezTo>
                  <a:pt x="651755" y="104375"/>
                  <a:pt x="632188" y="121657"/>
                  <a:pt x="632188" y="121657"/>
                </a:cubicBezTo>
                <a:lnTo>
                  <a:pt x="621529" y="118764"/>
                </a:lnTo>
                <a:lnTo>
                  <a:pt x="621529" y="115414"/>
                </a:lnTo>
                <a:lnTo>
                  <a:pt x="621529" y="115414"/>
                </a:lnTo>
                <a:close/>
                <a:moveTo>
                  <a:pt x="312646" y="499900"/>
                </a:moveTo>
                <a:lnTo>
                  <a:pt x="312646" y="499900"/>
                </a:lnTo>
                <a:cubicBezTo>
                  <a:pt x="312646" y="499900"/>
                  <a:pt x="310971" y="497464"/>
                  <a:pt x="312570" y="494190"/>
                </a:cubicBezTo>
                <a:cubicBezTo>
                  <a:pt x="312875" y="494571"/>
                  <a:pt x="313179" y="494875"/>
                  <a:pt x="313484" y="495180"/>
                </a:cubicBezTo>
                <a:lnTo>
                  <a:pt x="313484" y="498530"/>
                </a:lnTo>
                <a:lnTo>
                  <a:pt x="324143" y="501423"/>
                </a:lnTo>
                <a:cubicBezTo>
                  <a:pt x="324143" y="501423"/>
                  <a:pt x="343634" y="484064"/>
                  <a:pt x="332975" y="478354"/>
                </a:cubicBezTo>
                <a:cubicBezTo>
                  <a:pt x="331147" y="477364"/>
                  <a:pt x="329320" y="476679"/>
                  <a:pt x="327645" y="476298"/>
                </a:cubicBezTo>
                <a:lnTo>
                  <a:pt x="327645" y="475613"/>
                </a:lnTo>
                <a:cubicBezTo>
                  <a:pt x="327645" y="475613"/>
                  <a:pt x="324676" y="473709"/>
                  <a:pt x="320184" y="473176"/>
                </a:cubicBezTo>
                <a:cubicBezTo>
                  <a:pt x="320564" y="470359"/>
                  <a:pt x="309296" y="469446"/>
                  <a:pt x="299323" y="473709"/>
                </a:cubicBezTo>
                <a:cubicBezTo>
                  <a:pt x="288816" y="478201"/>
                  <a:pt x="281964" y="483303"/>
                  <a:pt x="282344" y="486500"/>
                </a:cubicBezTo>
                <a:cubicBezTo>
                  <a:pt x="282649" y="489698"/>
                  <a:pt x="280974" y="493581"/>
                  <a:pt x="288511" y="494799"/>
                </a:cubicBezTo>
                <a:cubicBezTo>
                  <a:pt x="295973" y="496093"/>
                  <a:pt x="312646" y="499900"/>
                  <a:pt x="312646" y="499900"/>
                </a:cubicBezTo>
                <a:lnTo>
                  <a:pt x="312646" y="499900"/>
                </a:lnTo>
                <a:close/>
                <a:moveTo>
                  <a:pt x="325970" y="609155"/>
                </a:moveTo>
                <a:lnTo>
                  <a:pt x="325970" y="609155"/>
                </a:lnTo>
                <a:cubicBezTo>
                  <a:pt x="325970" y="609155"/>
                  <a:pt x="326579" y="608850"/>
                  <a:pt x="327569" y="608774"/>
                </a:cubicBezTo>
                <a:cubicBezTo>
                  <a:pt x="327036" y="609003"/>
                  <a:pt x="326579" y="609231"/>
                  <a:pt x="326122" y="609536"/>
                </a:cubicBezTo>
                <a:cubicBezTo>
                  <a:pt x="318433" y="613723"/>
                  <a:pt x="326351" y="623773"/>
                  <a:pt x="331452" y="629179"/>
                </a:cubicBezTo>
                <a:lnTo>
                  <a:pt x="331452" y="632529"/>
                </a:lnTo>
                <a:lnTo>
                  <a:pt x="342111" y="635422"/>
                </a:lnTo>
                <a:cubicBezTo>
                  <a:pt x="342111" y="635422"/>
                  <a:pt x="354826" y="624154"/>
                  <a:pt x="354140" y="616769"/>
                </a:cubicBezTo>
                <a:cubicBezTo>
                  <a:pt x="355130" y="612733"/>
                  <a:pt x="355511" y="606566"/>
                  <a:pt x="354064" y="600552"/>
                </a:cubicBezTo>
                <a:cubicBezTo>
                  <a:pt x="351476" y="589436"/>
                  <a:pt x="347593" y="581822"/>
                  <a:pt x="344395" y="581594"/>
                </a:cubicBezTo>
                <a:cubicBezTo>
                  <a:pt x="341197" y="581365"/>
                  <a:pt x="337695" y="579081"/>
                  <a:pt x="335182" y="586238"/>
                </a:cubicBezTo>
                <a:cubicBezTo>
                  <a:pt x="332670" y="593319"/>
                  <a:pt x="325970" y="609155"/>
                  <a:pt x="325970" y="609155"/>
                </a:cubicBezTo>
                <a:lnTo>
                  <a:pt x="325970" y="609155"/>
                </a:lnTo>
                <a:close/>
                <a:moveTo>
                  <a:pt x="819635" y="599714"/>
                </a:moveTo>
                <a:lnTo>
                  <a:pt x="819635" y="599714"/>
                </a:lnTo>
                <a:cubicBezTo>
                  <a:pt x="823289" y="596897"/>
                  <a:pt x="823670" y="595146"/>
                  <a:pt x="817731" y="594689"/>
                </a:cubicBezTo>
                <a:cubicBezTo>
                  <a:pt x="809432" y="594080"/>
                  <a:pt x="814838" y="590882"/>
                  <a:pt x="816741" y="587685"/>
                </a:cubicBezTo>
                <a:cubicBezTo>
                  <a:pt x="818721" y="584487"/>
                  <a:pt x="806615" y="583193"/>
                  <a:pt x="796109" y="587685"/>
                </a:cubicBezTo>
                <a:cubicBezTo>
                  <a:pt x="785526" y="592177"/>
                  <a:pt x="778750" y="597278"/>
                  <a:pt x="779130" y="600476"/>
                </a:cubicBezTo>
                <a:cubicBezTo>
                  <a:pt x="779435" y="603673"/>
                  <a:pt x="777760" y="607556"/>
                  <a:pt x="785297" y="608774"/>
                </a:cubicBezTo>
                <a:cubicBezTo>
                  <a:pt x="788876" y="609383"/>
                  <a:pt x="794662" y="610602"/>
                  <a:pt x="799687" y="611744"/>
                </a:cubicBezTo>
                <a:cubicBezTo>
                  <a:pt x="801362" y="614408"/>
                  <a:pt x="803570" y="617073"/>
                  <a:pt x="805473" y="618977"/>
                </a:cubicBezTo>
                <a:lnTo>
                  <a:pt x="805473" y="622327"/>
                </a:lnTo>
                <a:lnTo>
                  <a:pt x="816132" y="625220"/>
                </a:lnTo>
                <a:cubicBezTo>
                  <a:pt x="816132" y="625220"/>
                  <a:pt x="835623" y="607937"/>
                  <a:pt x="825040" y="602074"/>
                </a:cubicBezTo>
                <a:cubicBezTo>
                  <a:pt x="823213" y="601085"/>
                  <a:pt x="821386" y="600476"/>
                  <a:pt x="819711" y="600019"/>
                </a:cubicBezTo>
                <a:lnTo>
                  <a:pt x="819711" y="599714"/>
                </a:lnTo>
                <a:lnTo>
                  <a:pt x="819635" y="599714"/>
                </a:lnTo>
                <a:close/>
                <a:moveTo>
                  <a:pt x="315463" y="371687"/>
                </a:moveTo>
                <a:lnTo>
                  <a:pt x="315463" y="371687"/>
                </a:lnTo>
                <a:cubicBezTo>
                  <a:pt x="313864" y="371916"/>
                  <a:pt x="312189" y="372297"/>
                  <a:pt x="310591" y="372906"/>
                </a:cubicBezTo>
                <a:cubicBezTo>
                  <a:pt x="304576" y="375190"/>
                  <a:pt x="300693" y="377702"/>
                  <a:pt x="300921" y="379301"/>
                </a:cubicBezTo>
                <a:cubicBezTo>
                  <a:pt x="301150" y="380900"/>
                  <a:pt x="300160" y="382803"/>
                  <a:pt x="304424" y="383488"/>
                </a:cubicBezTo>
                <a:cubicBezTo>
                  <a:pt x="306784" y="383869"/>
                  <a:pt x="310971" y="384631"/>
                  <a:pt x="314017" y="385240"/>
                </a:cubicBezTo>
                <a:cubicBezTo>
                  <a:pt x="315692" y="387752"/>
                  <a:pt x="317671" y="390112"/>
                  <a:pt x="319422" y="391940"/>
                </a:cubicBezTo>
                <a:lnTo>
                  <a:pt x="319422" y="395290"/>
                </a:lnTo>
                <a:lnTo>
                  <a:pt x="330081" y="398183"/>
                </a:lnTo>
                <a:cubicBezTo>
                  <a:pt x="330081" y="398183"/>
                  <a:pt x="349648" y="380900"/>
                  <a:pt x="338989" y="375114"/>
                </a:cubicBezTo>
                <a:cubicBezTo>
                  <a:pt x="337086" y="374124"/>
                  <a:pt x="335335" y="373439"/>
                  <a:pt x="333660" y="373058"/>
                </a:cubicBezTo>
                <a:lnTo>
                  <a:pt x="333660" y="372297"/>
                </a:lnTo>
                <a:cubicBezTo>
                  <a:pt x="333736" y="372297"/>
                  <a:pt x="325513" y="366967"/>
                  <a:pt x="315463" y="371687"/>
                </a:cubicBezTo>
                <a:lnTo>
                  <a:pt x="315463" y="371687"/>
                </a:lnTo>
                <a:close/>
                <a:moveTo>
                  <a:pt x="6428" y="773989"/>
                </a:moveTo>
                <a:lnTo>
                  <a:pt x="6428" y="773989"/>
                </a:lnTo>
                <a:cubicBezTo>
                  <a:pt x="6428" y="773989"/>
                  <a:pt x="7799" y="773456"/>
                  <a:pt x="9397" y="772390"/>
                </a:cubicBezTo>
                <a:lnTo>
                  <a:pt x="8560" y="772162"/>
                </a:lnTo>
                <a:lnTo>
                  <a:pt x="8560" y="768812"/>
                </a:lnTo>
                <a:cubicBezTo>
                  <a:pt x="3459" y="763482"/>
                  <a:pt x="-4459" y="753356"/>
                  <a:pt x="3154" y="749169"/>
                </a:cubicBezTo>
                <a:cubicBezTo>
                  <a:pt x="13813" y="743382"/>
                  <a:pt x="22721" y="749169"/>
                  <a:pt x="22721" y="749169"/>
                </a:cubicBezTo>
                <a:lnTo>
                  <a:pt x="22721" y="749930"/>
                </a:lnTo>
                <a:cubicBezTo>
                  <a:pt x="24396" y="750311"/>
                  <a:pt x="26223" y="750996"/>
                  <a:pt x="28051" y="751986"/>
                </a:cubicBezTo>
                <a:cubicBezTo>
                  <a:pt x="28279" y="752138"/>
                  <a:pt x="28508" y="752290"/>
                  <a:pt x="28736" y="752443"/>
                </a:cubicBezTo>
                <a:cubicBezTo>
                  <a:pt x="29117" y="751453"/>
                  <a:pt x="29421" y="750387"/>
                  <a:pt x="30030" y="749397"/>
                </a:cubicBezTo>
                <a:cubicBezTo>
                  <a:pt x="32010" y="746123"/>
                  <a:pt x="43887" y="748179"/>
                  <a:pt x="47770" y="754803"/>
                </a:cubicBezTo>
                <a:cubicBezTo>
                  <a:pt x="51729" y="761427"/>
                  <a:pt x="51729" y="767670"/>
                  <a:pt x="47770" y="770335"/>
                </a:cubicBezTo>
                <a:cubicBezTo>
                  <a:pt x="43811" y="772999"/>
                  <a:pt x="40842" y="776730"/>
                  <a:pt x="33000" y="775892"/>
                </a:cubicBezTo>
                <a:cubicBezTo>
                  <a:pt x="29650" y="775512"/>
                  <a:pt x="24396" y="775131"/>
                  <a:pt x="19447" y="774750"/>
                </a:cubicBezTo>
                <a:cubicBezTo>
                  <a:pt x="19219" y="774903"/>
                  <a:pt x="19143" y="774979"/>
                  <a:pt x="19143" y="774979"/>
                </a:cubicBezTo>
                <a:lnTo>
                  <a:pt x="17696" y="774598"/>
                </a:lnTo>
                <a:cubicBezTo>
                  <a:pt x="11605" y="774294"/>
                  <a:pt x="6428" y="773989"/>
                  <a:pt x="6428" y="773989"/>
                </a:cubicBezTo>
                <a:lnTo>
                  <a:pt x="6428" y="773989"/>
                </a:lnTo>
                <a:close/>
                <a:moveTo>
                  <a:pt x="382311" y="517031"/>
                </a:moveTo>
                <a:lnTo>
                  <a:pt x="382311" y="517031"/>
                </a:lnTo>
                <a:cubicBezTo>
                  <a:pt x="377209" y="511625"/>
                  <a:pt x="369291" y="501575"/>
                  <a:pt x="376981" y="497388"/>
                </a:cubicBezTo>
                <a:cubicBezTo>
                  <a:pt x="387640" y="491601"/>
                  <a:pt x="396548" y="497388"/>
                  <a:pt x="396548" y="497388"/>
                </a:cubicBezTo>
                <a:lnTo>
                  <a:pt x="396548" y="498149"/>
                </a:lnTo>
                <a:cubicBezTo>
                  <a:pt x="398223" y="498530"/>
                  <a:pt x="400050" y="499139"/>
                  <a:pt x="401877" y="500205"/>
                </a:cubicBezTo>
                <a:cubicBezTo>
                  <a:pt x="412536" y="505991"/>
                  <a:pt x="392970" y="523274"/>
                  <a:pt x="392970" y="523274"/>
                </a:cubicBezTo>
                <a:lnTo>
                  <a:pt x="382311" y="520381"/>
                </a:lnTo>
                <a:lnTo>
                  <a:pt x="382311" y="517031"/>
                </a:lnTo>
                <a:lnTo>
                  <a:pt x="382311" y="517031"/>
                </a:lnTo>
                <a:close/>
                <a:moveTo>
                  <a:pt x="679849" y="135362"/>
                </a:moveTo>
                <a:lnTo>
                  <a:pt x="679849" y="135362"/>
                </a:lnTo>
                <a:cubicBezTo>
                  <a:pt x="679849" y="135362"/>
                  <a:pt x="677717" y="130261"/>
                  <a:pt x="682666" y="125084"/>
                </a:cubicBezTo>
                <a:cubicBezTo>
                  <a:pt x="687615" y="119982"/>
                  <a:pt x="690280" y="116785"/>
                  <a:pt x="685103" y="116100"/>
                </a:cubicBezTo>
                <a:cubicBezTo>
                  <a:pt x="679925" y="115490"/>
                  <a:pt x="683275" y="112217"/>
                  <a:pt x="684494" y="109019"/>
                </a:cubicBezTo>
                <a:cubicBezTo>
                  <a:pt x="685712" y="105821"/>
                  <a:pt x="678174" y="104527"/>
                  <a:pt x="671627" y="109019"/>
                </a:cubicBezTo>
                <a:cubicBezTo>
                  <a:pt x="665079" y="113511"/>
                  <a:pt x="660815" y="118612"/>
                  <a:pt x="661044" y="121810"/>
                </a:cubicBezTo>
                <a:cubicBezTo>
                  <a:pt x="661272" y="125007"/>
                  <a:pt x="660206" y="128890"/>
                  <a:pt x="664927" y="130109"/>
                </a:cubicBezTo>
                <a:cubicBezTo>
                  <a:pt x="669495" y="131479"/>
                  <a:pt x="679849" y="135362"/>
                  <a:pt x="679849" y="135362"/>
                </a:cubicBezTo>
                <a:lnTo>
                  <a:pt x="679849" y="135362"/>
                </a:lnTo>
                <a:close/>
                <a:moveTo>
                  <a:pt x="159613" y="28087"/>
                </a:moveTo>
                <a:lnTo>
                  <a:pt x="159613" y="28087"/>
                </a:lnTo>
                <a:cubicBezTo>
                  <a:pt x="159613" y="28087"/>
                  <a:pt x="165247" y="25498"/>
                  <a:pt x="168978" y="34177"/>
                </a:cubicBezTo>
                <a:cubicBezTo>
                  <a:pt x="172633" y="42857"/>
                  <a:pt x="175069" y="47653"/>
                  <a:pt x="177125" y="39507"/>
                </a:cubicBezTo>
                <a:cubicBezTo>
                  <a:pt x="179180" y="31436"/>
                  <a:pt x="181388" y="37299"/>
                  <a:pt x="184205" y="39811"/>
                </a:cubicBezTo>
                <a:cubicBezTo>
                  <a:pt x="187022" y="42248"/>
                  <a:pt x="190372" y="30599"/>
                  <a:pt x="187707" y="19483"/>
                </a:cubicBezTo>
                <a:cubicBezTo>
                  <a:pt x="185119" y="8367"/>
                  <a:pt x="181236" y="754"/>
                  <a:pt x="178038" y="525"/>
                </a:cubicBezTo>
                <a:cubicBezTo>
                  <a:pt x="174841" y="297"/>
                  <a:pt x="171338" y="-1987"/>
                  <a:pt x="168826" y="5170"/>
                </a:cubicBezTo>
                <a:cubicBezTo>
                  <a:pt x="166237" y="12326"/>
                  <a:pt x="159613" y="28087"/>
                  <a:pt x="159613" y="28087"/>
                </a:cubicBezTo>
                <a:lnTo>
                  <a:pt x="159613" y="28087"/>
                </a:lnTo>
                <a:close/>
                <a:moveTo>
                  <a:pt x="295440" y="356384"/>
                </a:moveTo>
                <a:lnTo>
                  <a:pt x="295440" y="356384"/>
                </a:lnTo>
                <a:cubicBezTo>
                  <a:pt x="295440" y="356384"/>
                  <a:pt x="293460" y="351207"/>
                  <a:pt x="297952" y="346106"/>
                </a:cubicBezTo>
                <a:cubicBezTo>
                  <a:pt x="302444" y="341005"/>
                  <a:pt x="304880" y="337807"/>
                  <a:pt x="300160" y="337122"/>
                </a:cubicBezTo>
                <a:cubicBezTo>
                  <a:pt x="295440" y="336513"/>
                  <a:pt x="298485" y="333315"/>
                  <a:pt x="299627" y="330117"/>
                </a:cubicBezTo>
                <a:cubicBezTo>
                  <a:pt x="300769" y="326920"/>
                  <a:pt x="293841" y="325625"/>
                  <a:pt x="287826" y="330117"/>
                </a:cubicBezTo>
                <a:cubicBezTo>
                  <a:pt x="281811" y="334609"/>
                  <a:pt x="277928" y="339710"/>
                  <a:pt x="278081" y="342908"/>
                </a:cubicBezTo>
                <a:cubicBezTo>
                  <a:pt x="278309" y="346106"/>
                  <a:pt x="277319" y="349913"/>
                  <a:pt x="281583" y="351207"/>
                </a:cubicBezTo>
                <a:cubicBezTo>
                  <a:pt x="285923" y="352577"/>
                  <a:pt x="295440" y="356384"/>
                  <a:pt x="295440" y="356384"/>
                </a:cubicBezTo>
                <a:close/>
              </a:path>
            </a:pathLst>
          </a:custGeom>
          <a:solidFill>
            <a:schemeClr val="bg2"/>
          </a:solidFill>
          <a:ln w="3175"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08" name="Freeform: Shape 1307">
            <a:extLst>
              <a:ext uri="{FF2B5EF4-FFF2-40B4-BE49-F238E27FC236}">
                <a16:creationId xmlns:a16="http://schemas.microsoft.com/office/drawing/2014/main" id="{605CCC46-20BE-D95F-5585-9DC2B858B153}"/>
              </a:ext>
            </a:extLst>
          </p:cNvPr>
          <p:cNvSpPr/>
          <p:nvPr/>
        </p:nvSpPr>
        <p:spPr>
          <a:xfrm>
            <a:off x="6287084" y="-549729"/>
            <a:ext cx="18181" cy="33169"/>
          </a:xfrm>
          <a:custGeom>
            <a:avLst/>
            <a:gdLst>
              <a:gd name="connsiteX0" fmla="*/ 9582 w 18181"/>
              <a:gd name="connsiteY0" fmla="*/ 14251 h 33169"/>
              <a:gd name="connsiteX1" fmla="*/ 18182 w 18181"/>
              <a:gd name="connsiteY1" fmla="*/ 26781 h 33169"/>
              <a:gd name="connsiteX2" fmla="*/ 7616 w 18181"/>
              <a:gd name="connsiteY2" fmla="*/ 33169 h 33169"/>
              <a:gd name="connsiteX3" fmla="*/ 2948 w 18181"/>
              <a:gd name="connsiteY3" fmla="*/ 16217 h 33169"/>
              <a:gd name="connsiteX4" fmla="*/ 9582 w 18181"/>
              <a:gd name="connsiteY4" fmla="*/ 14251 h 33169"/>
              <a:gd name="connsiteX5" fmla="*/ 9091 w 18181"/>
              <a:gd name="connsiteY5" fmla="*/ 0 h 33169"/>
              <a:gd name="connsiteX6" fmla="*/ 12531 w 18181"/>
              <a:gd name="connsiteY6" fmla="*/ 8108 h 33169"/>
              <a:gd name="connsiteX7" fmla="*/ 0 w 18181"/>
              <a:gd name="connsiteY7" fmla="*/ 9828 h 33169"/>
              <a:gd name="connsiteX8" fmla="*/ 9091 w 18181"/>
              <a:gd name="connsiteY8" fmla="*/ 0 h 3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1" h="33169">
                <a:moveTo>
                  <a:pt x="9582" y="14251"/>
                </a:moveTo>
                <a:lnTo>
                  <a:pt x="18182" y="26781"/>
                </a:lnTo>
                <a:lnTo>
                  <a:pt x="7616" y="33169"/>
                </a:lnTo>
                <a:lnTo>
                  <a:pt x="2948" y="16217"/>
                </a:lnTo>
                <a:lnTo>
                  <a:pt x="9582" y="14251"/>
                </a:lnTo>
                <a:close/>
                <a:moveTo>
                  <a:pt x="9091" y="0"/>
                </a:moveTo>
                <a:lnTo>
                  <a:pt x="12531" y="8108"/>
                </a:lnTo>
                <a:lnTo>
                  <a:pt x="0" y="9828"/>
                </a:lnTo>
                <a:lnTo>
                  <a:pt x="9091" y="0"/>
                </a:lnTo>
                <a:close/>
              </a:path>
            </a:pathLst>
          </a:custGeom>
          <a:solidFill>
            <a:srgbClr val="000000"/>
          </a:solidFill>
          <a:ln w="24563" cap="flat">
            <a:noFill/>
            <a:prstDash val="solid"/>
            <a:miter/>
          </a:ln>
        </p:spPr>
        <p:txBody>
          <a:bodyPr rtlCol="0" anchor="ctr"/>
          <a:lstStyle/>
          <a:p>
            <a:endParaRPr lang="vi-VN"/>
          </a:p>
        </p:txBody>
      </p:sp>
      <p:sp>
        <p:nvSpPr>
          <p:cNvPr id="4" name="TextBox 3">
            <a:extLst>
              <a:ext uri="{FF2B5EF4-FFF2-40B4-BE49-F238E27FC236}">
                <a16:creationId xmlns:a16="http://schemas.microsoft.com/office/drawing/2014/main" id="{4D0410F8-B76E-496F-B611-8D73135DDC77}"/>
              </a:ext>
            </a:extLst>
          </p:cNvPr>
          <p:cNvSpPr txBox="1"/>
          <p:nvPr/>
        </p:nvSpPr>
        <p:spPr>
          <a:xfrm>
            <a:off x="6528934" y="85765"/>
            <a:ext cx="5138377" cy="830997"/>
          </a:xfrm>
          <a:prstGeom prst="rect">
            <a:avLst/>
          </a:prstGeom>
          <a:noFill/>
          <a:effectLst>
            <a:glow rad="63500">
              <a:schemeClr val="accent4">
                <a:satMod val="175000"/>
                <a:alpha val="40000"/>
              </a:schemeClr>
            </a:glow>
            <a:reflection blurRad="6350" stA="52000" endA="300" endPos="35000" dir="5400000" sy="-100000" algn="bl" rotWithShape="0"/>
          </a:effectLst>
        </p:spPr>
        <p:txBody>
          <a:bodyPr wrap="square" rtlCol="0">
            <a:spAutoFit/>
          </a:bodyPr>
          <a:lstStyle/>
          <a:p>
            <a:pPr algn="ctr"/>
            <a:r>
              <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BẢN ĐỒ </a:t>
            </a:r>
            <a:r>
              <a:rPr lang="en-US" sz="480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rPr>
              <a:t>VIỆT NAM</a:t>
            </a:r>
            <a:endParaRPr lang="en-US" sz="3190" b="1" dirty="0">
              <a:solidFill>
                <a:srgbClr val="FF0000"/>
              </a:solidFill>
              <a:effectLst>
                <a:reflection blurRad="50800" stA="8000" endPos="65000" dir="5400000" sy="-100000" algn="bl" rotWithShape="0"/>
              </a:effectLst>
              <a:latin typeface="Arial" panose="020B0604020202020204" pitchFamily="34" charset="0"/>
              <a:ea typeface="Cascadia Mono" panose="020B0609020000020004" pitchFamily="49" charset="0"/>
              <a:cs typeface="Arial" panose="020B0604020202020204" pitchFamily="34" charset="0"/>
            </a:endParaRPr>
          </a:p>
        </p:txBody>
      </p:sp>
      <p:pic>
        <p:nvPicPr>
          <p:cNvPr id="226" name="Picture 225">
            <a:hlinkClick r:id="rId3" action="ppaction://hlinksldjump"/>
            <a:extLst>
              <a:ext uri="{FF2B5EF4-FFF2-40B4-BE49-F238E27FC236}">
                <a16:creationId xmlns:a16="http://schemas.microsoft.com/office/drawing/2014/main" id="{2602ACEA-851B-4680-9B57-43EF472A28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14" t="5724" r="4842" b="12421"/>
          <a:stretch/>
        </p:blipFill>
        <p:spPr>
          <a:xfrm>
            <a:off x="11439332" y="85765"/>
            <a:ext cx="645306" cy="340961"/>
          </a:xfrm>
          <a:prstGeom prst="rect">
            <a:avLst/>
          </a:prstGeom>
          <a:solidFill>
            <a:schemeClr val="tx1">
              <a:lumMod val="75000"/>
              <a:alpha val="38000"/>
            </a:schemeClr>
          </a:solidFill>
        </p:spPr>
      </p:pic>
      <p:sp>
        <p:nvSpPr>
          <p:cNvPr id="154" name="TextBox 153">
            <a:hlinkClick r:id="rId2" action="ppaction://hlinksldjump"/>
            <a:extLst>
              <a:ext uri="{FF2B5EF4-FFF2-40B4-BE49-F238E27FC236}">
                <a16:creationId xmlns:a16="http://schemas.microsoft.com/office/drawing/2014/main" id="{99D6AB6F-F2CC-4E9B-8A98-613889E08A87}"/>
              </a:ext>
            </a:extLst>
          </p:cNvPr>
          <p:cNvSpPr txBox="1"/>
          <p:nvPr/>
        </p:nvSpPr>
        <p:spPr>
          <a:xfrm rot="19684554">
            <a:off x="870680" y="1380612"/>
            <a:ext cx="5296557" cy="1395698"/>
          </a:xfrm>
          <a:prstGeom prst="rect">
            <a:avLst/>
          </a:prstGeom>
          <a:noFill/>
        </p:spPr>
        <p:txBody>
          <a:bodyPr wrap="square" rtlCol="0">
            <a:prstTxWarp prst="textArchUp">
              <a:avLst/>
            </a:prstTxWarp>
            <a:spAutoFit/>
          </a:bodyPr>
          <a:lstStyle/>
          <a:p>
            <a:pPr algn="ctr"/>
            <a:r>
              <a:rPr lang="vi-VN" sz="2000" dirty="0">
                <a:solidFill>
                  <a:srgbClr val="FF0000"/>
                </a:solidFill>
              </a:rPr>
              <a:t>Quần đảo Hoàng Sa </a:t>
            </a:r>
          </a:p>
          <a:p>
            <a:pPr algn="ctr"/>
            <a:r>
              <a:rPr lang="vi-VN" sz="2000" dirty="0">
                <a:solidFill>
                  <a:srgbClr val="FF0000"/>
                </a:solidFill>
              </a:rPr>
              <a:t>(Đà Nẵng-Việt Nam)</a:t>
            </a:r>
            <a:endParaRPr lang="en-US" sz="2000" dirty="0">
              <a:solidFill>
                <a:srgbClr val="FF0000"/>
              </a:solidFill>
            </a:endParaRPr>
          </a:p>
        </p:txBody>
      </p:sp>
      <p:grpSp>
        <p:nvGrpSpPr>
          <p:cNvPr id="168" name="Group 167">
            <a:extLst>
              <a:ext uri="{FF2B5EF4-FFF2-40B4-BE49-F238E27FC236}">
                <a16:creationId xmlns:a16="http://schemas.microsoft.com/office/drawing/2014/main" id="{312B6E42-4932-4545-9DA7-F40EFFD49B5D}"/>
              </a:ext>
            </a:extLst>
          </p:cNvPr>
          <p:cNvGrpSpPr/>
          <p:nvPr/>
        </p:nvGrpSpPr>
        <p:grpSpPr>
          <a:xfrm>
            <a:off x="7739761" y="792522"/>
            <a:ext cx="4243025" cy="523220"/>
            <a:chOff x="7739761" y="792522"/>
            <a:chExt cx="4243025" cy="523220"/>
          </a:xfrm>
        </p:grpSpPr>
        <p:sp>
          <p:nvSpPr>
            <p:cNvPr id="169" name="TextBox 168">
              <a:extLst>
                <a:ext uri="{FF2B5EF4-FFF2-40B4-BE49-F238E27FC236}">
                  <a16:creationId xmlns:a16="http://schemas.microsoft.com/office/drawing/2014/main" id="{D0BB5657-A32D-4102-80A8-C42D8B55E4C3}"/>
                </a:ext>
              </a:extLst>
            </p:cNvPr>
            <p:cNvSpPr txBox="1"/>
            <p:nvPr/>
          </p:nvSpPr>
          <p:spPr>
            <a:xfrm>
              <a:off x="7739761" y="792522"/>
              <a:ext cx="4243025" cy="523220"/>
            </a:xfrm>
            <a:prstGeom prst="rect">
              <a:avLst/>
            </a:prstGeom>
            <a:noFill/>
          </p:spPr>
          <p:txBody>
            <a:bodyPr wrap="square" rtlCol="0">
              <a:spAutoFit/>
            </a:bodyPr>
            <a:lstStyle/>
            <a:p>
              <a:pPr algn="ct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Nam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trong</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2800" b="1" i="1" dirty="0" err="1">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tôi</a:t>
              </a:r>
              <a:r>
                <a:rPr lang="en-US" sz="2800" b="1" i="1" dirty="0">
                  <a:solidFill>
                    <a:schemeClr val="accent1">
                      <a:lumMod val="60000"/>
                      <a:lumOff val="40000"/>
                    </a:schemeClr>
                  </a:solidFill>
                  <a:latin typeface="Times New Roman" panose="02020603050405020304" pitchFamily="18" charset="0"/>
                  <a:ea typeface="Cascadia Mono" panose="020B0609020000020004" pitchFamily="49" charset="0"/>
                  <a:cs typeface="Times New Roman" panose="02020603050405020304" pitchFamily="18" charset="0"/>
                </a:rPr>
                <a:t>!</a:t>
              </a:r>
            </a:p>
          </p:txBody>
        </p:sp>
        <mc:AlternateContent xmlns:mc="http://schemas.openxmlformats.org/markup-compatibility/2006">
          <mc:Choice xmlns:am3d="http://schemas.microsoft.com/office/drawing/2017/model3d" Requires="am3d">
            <p:graphicFrame>
              <p:nvGraphicFramePr>
                <p:cNvPr id="170" name="3D Model 169" descr="Red heart">
                  <a:hlinkClick r:id="rId5"/>
                  <a:extLst>
                    <a:ext uri="{FF2B5EF4-FFF2-40B4-BE49-F238E27FC236}">
                      <a16:creationId xmlns:a16="http://schemas.microsoft.com/office/drawing/2014/main" id="{A7970AA3-3A9A-4434-9CA3-D92CB97E851C}"/>
                    </a:ext>
                  </a:extLst>
                </p:cNvPr>
                <p:cNvGraphicFramePr>
                  <a:graphicFrameLocks noChangeAspect="1"/>
                </p:cNvGraphicFramePr>
                <p:nvPr/>
              </p:nvGraphicFramePr>
              <p:xfrm>
                <a:off x="10450652" y="826337"/>
                <a:ext cx="579536" cy="484531"/>
              </p:xfrm>
              <a:graphic>
                <a:graphicData uri="http://schemas.microsoft.com/office/drawing/2017/model3d">
                  <am3d:model3d r:embed="rId6">
                    <am3d:spPr>
                      <a:xfrm>
                        <a:off x="0" y="0"/>
                        <a:ext cx="579536" cy="484531"/>
                      </a:xfrm>
                      <a:prstGeom prst="rect">
                        <a:avLst/>
                      </a:prstGeom>
                    </am3d:spPr>
                    <am3d:camera>
                      <am3d:pos x="0" y="0" z="70350317"/>
                      <am3d:up dx="0" dy="36000000" dz="0"/>
                      <am3d:lookAt x="0" y="0" z="0"/>
                      <am3d:perspective fov="2700000"/>
                    </am3d:camera>
                    <am3d:trans>
                      <am3d:meterPerModelUnit n="673780" d="1000000"/>
                      <am3d:preTrans dx="0" dy="-16579315" dz="296057"/>
                      <am3d:scale>
                        <am3d:sx n="1000000" d="1000000"/>
                        <am3d:sy n="1000000" d="1000000"/>
                        <am3d:sz n="1000000" d="1000000"/>
                      </am3d:scale>
                      <am3d:rot ax="9588784" ay="1987067" az="10118498"/>
                      <am3d:postTrans dx="0" dy="0" dz="0"/>
                    </am3d:trans>
                    <am3d:raster rName="Office3DRenderer" rVer="16.0.8326">
                      <am3d:blip r:embed="rId7"/>
                    </am3d:raster>
                    <am3d:objViewport viewportSz="7505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0" name="3D Model 169" descr="Red heart">
                  <a:hlinkClick r:id="rId5"/>
                  <a:extLst>
                    <a:ext uri="{FF2B5EF4-FFF2-40B4-BE49-F238E27FC236}">
                      <a16:creationId xmlns:a16="http://schemas.microsoft.com/office/drawing/2014/main" id="{A7970AA3-3A9A-4434-9CA3-D92CB97E851C}"/>
                    </a:ext>
                  </a:extLst>
                </p:cNvPr>
                <p:cNvPicPr>
                  <a:picLocks noGrp="1" noRot="1" noChangeAspect="1" noMove="1" noResize="1" noEditPoints="1" noAdjustHandles="1" noChangeArrowheads="1" noChangeShapeType="1" noCrop="1"/>
                </p:cNvPicPr>
                <p:nvPr/>
              </p:nvPicPr>
              <p:blipFill>
                <a:blip r:embed="rId7"/>
                <a:stretch>
                  <a:fillRect/>
                </a:stretch>
              </p:blipFill>
              <p:spPr>
                <a:xfrm>
                  <a:off x="10450652" y="826337"/>
                  <a:ext cx="579536" cy="484531"/>
                </a:xfrm>
                <a:prstGeom prst="rect">
                  <a:avLst/>
                </a:prstGeom>
              </p:spPr>
            </p:pic>
          </mc:Fallback>
        </mc:AlternateContent>
      </p:grpSp>
      <p:pic>
        <p:nvPicPr>
          <p:cNvPr id="167" name="Picture 166">
            <a:extLst>
              <a:ext uri="{FF2B5EF4-FFF2-40B4-BE49-F238E27FC236}">
                <a16:creationId xmlns:a16="http://schemas.microsoft.com/office/drawing/2014/main" id="{B4388886-05FD-4974-BDAE-0116BC2F2F78}"/>
              </a:ext>
            </a:extLst>
          </p:cNvPr>
          <p:cNvPicPr>
            <a:picLocks noChangeAspect="1"/>
          </p:cNvPicPr>
          <p:nvPr/>
        </p:nvPicPr>
        <p:blipFill>
          <a:blip r:embed="rId8"/>
          <a:stretch>
            <a:fillRect/>
          </a:stretch>
        </p:blipFill>
        <p:spPr>
          <a:xfrm>
            <a:off x="44940" y="2474996"/>
            <a:ext cx="1719090" cy="1760021"/>
          </a:xfrm>
          <a:prstGeom prst="rect">
            <a:avLst/>
          </a:prstGeom>
          <a:ln>
            <a:solidFill>
              <a:schemeClr val="bg1"/>
            </a:solidFill>
          </a:ln>
        </p:spPr>
      </p:pic>
      <p:pic>
        <p:nvPicPr>
          <p:cNvPr id="171" name="Picture 170">
            <a:extLst>
              <a:ext uri="{FF2B5EF4-FFF2-40B4-BE49-F238E27FC236}">
                <a16:creationId xmlns:a16="http://schemas.microsoft.com/office/drawing/2014/main" id="{483D0802-1199-4B97-ADE9-A6A6AE72AA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940" y="4274149"/>
            <a:ext cx="2535743" cy="2521656"/>
          </a:xfrm>
          <a:prstGeom prst="rect">
            <a:avLst/>
          </a:prstGeom>
          <a:ln>
            <a:solidFill>
              <a:schemeClr val="bg1"/>
            </a:solidFill>
          </a:ln>
        </p:spPr>
      </p:pic>
      <mc:AlternateContent xmlns:mc="http://schemas.openxmlformats.org/markup-compatibility/2006">
        <mc:Choice xmlns:am3d="http://schemas.microsoft.com/office/drawing/2017/model3d" Requires="am3d">
          <p:graphicFrame>
            <p:nvGraphicFramePr>
              <p:cNvPr id="172" name="3D Model 171" descr="The Earth">
                <a:hlinkClick r:id="rId10"/>
                <a:extLst>
                  <a:ext uri="{FF2B5EF4-FFF2-40B4-BE49-F238E27FC236}">
                    <a16:creationId xmlns:a16="http://schemas.microsoft.com/office/drawing/2014/main" id="{5BF902F9-33AE-4AFF-B8A5-55476E882B54}"/>
                  </a:ext>
                </a:extLst>
              </p:cNvPr>
              <p:cNvGraphicFramePr>
                <a:graphicFrameLocks noChangeAspect="1"/>
              </p:cNvGraphicFramePr>
              <p:nvPr>
                <p:extLst>
                  <p:ext uri="{D42A27DB-BD31-4B8C-83A1-F6EECF244321}">
                    <p14:modId xmlns:p14="http://schemas.microsoft.com/office/powerpoint/2010/main" val="1504279127"/>
                  </p:ext>
                </p:extLst>
              </p:nvPr>
            </p:nvGraphicFramePr>
            <p:xfrm>
              <a:off x="11528084" y="5296729"/>
              <a:ext cx="598958" cy="598958"/>
            </p:xfrm>
            <a:graphic>
              <a:graphicData uri="http://schemas.microsoft.com/office/drawing/2017/model3d">
                <am3d:model3d r:embed="rId11">
                  <am3d:spPr>
                    <a:xfrm>
                      <a:off x="0" y="0"/>
                      <a:ext cx="598958" cy="598958"/>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1786542" ay="-1703204" az="-912997"/>
                    <am3d:postTrans dx="0" dy="0" dz="0"/>
                  </am3d:trans>
                  <am3d:raster rName="Office3DRenderer" rVer="16.0.8326">
                    <am3d:blip r:embed="rId12"/>
                  </am3d:raster>
                  <am3d:objViewport viewportSz="9222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2" name="3D Model 171" descr="The Earth">
                <a:hlinkClick r:id="rId10"/>
                <a:extLst>
                  <a:ext uri="{FF2B5EF4-FFF2-40B4-BE49-F238E27FC236}">
                    <a16:creationId xmlns:a16="http://schemas.microsoft.com/office/drawing/2014/main" id="{5BF902F9-33AE-4AFF-B8A5-55476E882B54}"/>
                  </a:ext>
                </a:extLst>
              </p:cNvPr>
              <p:cNvPicPr>
                <a:picLocks noGrp="1" noRot="1" noChangeAspect="1" noMove="1" noResize="1" noEditPoints="1" noAdjustHandles="1" noChangeArrowheads="1" noChangeShapeType="1" noCrop="1"/>
              </p:cNvPicPr>
              <p:nvPr/>
            </p:nvPicPr>
            <p:blipFill>
              <a:blip r:embed="rId12"/>
              <a:stretch>
                <a:fillRect/>
              </a:stretch>
            </p:blipFill>
            <p:spPr>
              <a:xfrm>
                <a:off x="11528084" y="5296729"/>
                <a:ext cx="598958" cy="598958"/>
              </a:xfrm>
              <a:prstGeom prst="rect">
                <a:avLst/>
              </a:prstGeom>
            </p:spPr>
          </p:pic>
        </mc:Fallback>
      </mc:AlternateContent>
      <p:pic>
        <p:nvPicPr>
          <p:cNvPr id="173" name="Graphic 172" descr="Repeat">
            <a:hlinkClick r:id="rId13" action="ppaction://hlinksldjump"/>
            <a:extLst>
              <a:ext uri="{FF2B5EF4-FFF2-40B4-BE49-F238E27FC236}">
                <a16:creationId xmlns:a16="http://schemas.microsoft.com/office/drawing/2014/main" id="{301B9E2A-F1FF-4D30-B4C8-85F172313D52}"/>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549590" y="6134590"/>
            <a:ext cx="559838" cy="559838"/>
          </a:xfrm>
          <a:prstGeom prst="rect">
            <a:avLst/>
          </a:prstGeom>
        </p:spPr>
      </p:pic>
      <p:sp>
        <p:nvSpPr>
          <p:cNvPr id="174" name="TextBox 173">
            <a:extLst>
              <a:ext uri="{FF2B5EF4-FFF2-40B4-BE49-F238E27FC236}">
                <a16:creationId xmlns:a16="http://schemas.microsoft.com/office/drawing/2014/main" id="{F54CFC00-1F81-4411-A367-32A54825BD3D}"/>
              </a:ext>
            </a:extLst>
          </p:cNvPr>
          <p:cNvSpPr txBox="1"/>
          <p:nvPr/>
        </p:nvSpPr>
        <p:spPr>
          <a:xfrm>
            <a:off x="11271726" y="581007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[Link]</a:t>
            </a:r>
          </a:p>
        </p:txBody>
      </p:sp>
      <p:sp>
        <p:nvSpPr>
          <p:cNvPr id="175" name="TextBox 174">
            <a:extLst>
              <a:ext uri="{FF2B5EF4-FFF2-40B4-BE49-F238E27FC236}">
                <a16:creationId xmlns:a16="http://schemas.microsoft.com/office/drawing/2014/main" id="{A4295EB9-FD6D-435A-99D2-1944C632D941}"/>
              </a:ext>
            </a:extLst>
          </p:cNvPr>
          <p:cNvSpPr txBox="1"/>
          <p:nvPr/>
        </p:nvSpPr>
        <p:spPr>
          <a:xfrm>
            <a:off x="11273672" y="6551660"/>
            <a:ext cx="1111673" cy="307777"/>
          </a:xfrm>
          <a:prstGeom prst="rect">
            <a:avLst/>
          </a:prstGeom>
          <a:noFill/>
        </p:spPr>
        <p:txBody>
          <a:bodyPr wrap="square" rtlCol="0">
            <a:spAutoFit/>
          </a:bodyPr>
          <a:lstStyle/>
          <a:p>
            <a:pPr algn="ctr"/>
            <a:r>
              <a:rPr lang="en-US" sz="1400" i="1" dirty="0">
                <a:solidFill>
                  <a:schemeClr val="tx1">
                    <a:lumMod val="65000"/>
                  </a:schemeClr>
                </a:solidFill>
                <a:latin typeface="Times New Roman" panose="02020603050405020304" pitchFamily="18" charset="0"/>
                <a:cs typeface="Times New Roman" panose="02020603050405020304" pitchFamily="18" charset="0"/>
              </a:rPr>
              <a:t>[Back]</a:t>
            </a:r>
          </a:p>
        </p:txBody>
      </p:sp>
      <p:sp>
        <p:nvSpPr>
          <p:cNvPr id="176" name="Rectangle: Rounded Corners 175">
            <a:hlinkClick r:id="rId16" action="ppaction://hlinksldjump"/>
            <a:extLst>
              <a:ext uri="{FF2B5EF4-FFF2-40B4-BE49-F238E27FC236}">
                <a16:creationId xmlns:a16="http://schemas.microsoft.com/office/drawing/2014/main" id="{94EFF8A2-CEDB-48C9-ACCF-1A838D5C2540}"/>
              </a:ext>
            </a:extLst>
          </p:cNvPr>
          <p:cNvSpPr/>
          <p:nvPr/>
        </p:nvSpPr>
        <p:spPr>
          <a:xfrm>
            <a:off x="7359666" y="6176985"/>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Segoe UI Black" panose="020B0A02040204020203" pitchFamily="34" charset="0"/>
                <a:ea typeface="Segoe UI Black" panose="020B0A02040204020203" pitchFamily="34" charset="0"/>
              </a:rPr>
              <a:t>Giao </a:t>
            </a:r>
            <a:r>
              <a:rPr lang="en-US" sz="1400" dirty="0" err="1">
                <a:solidFill>
                  <a:schemeClr val="bg1"/>
                </a:solidFill>
                <a:latin typeface="Segoe UI Black" panose="020B0A02040204020203" pitchFamily="34" charset="0"/>
                <a:ea typeface="Segoe UI Black" panose="020B0A02040204020203" pitchFamily="34" charset="0"/>
              </a:rPr>
              <a:t>thông</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vận</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tải</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177" name="Rectangle: Rounded Corners 176">
            <a:hlinkClick r:id="rId17" action="ppaction://hlinksldjump"/>
            <a:extLst>
              <a:ext uri="{FF2B5EF4-FFF2-40B4-BE49-F238E27FC236}">
                <a16:creationId xmlns:a16="http://schemas.microsoft.com/office/drawing/2014/main" id="{51C7132C-FFA0-4E5F-8D0C-BE280793AA59}"/>
              </a:ext>
            </a:extLst>
          </p:cNvPr>
          <p:cNvSpPr/>
          <p:nvPr/>
        </p:nvSpPr>
        <p:spPr>
          <a:xfrm>
            <a:off x="6096000" y="6176985"/>
            <a:ext cx="1178944" cy="517443"/>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Khái</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quát</a:t>
            </a:r>
            <a:endParaRPr lang="vi-VN" sz="1400" dirty="0">
              <a:solidFill>
                <a:schemeClr val="bg1"/>
              </a:solidFill>
              <a:latin typeface="Segoe UI Black" panose="020B0A02040204020203" pitchFamily="34" charset="0"/>
              <a:ea typeface="Segoe UI Black" panose="020B0A02040204020203" pitchFamily="34" charset="0"/>
            </a:endParaRPr>
          </a:p>
        </p:txBody>
      </p:sp>
      <p:sp>
        <p:nvSpPr>
          <p:cNvPr id="178" name="Rectangle: Rounded Corners 177">
            <a:hlinkClick r:id="rId18" action="ppaction://hlinksldjump"/>
            <a:extLst>
              <a:ext uri="{FF2B5EF4-FFF2-40B4-BE49-F238E27FC236}">
                <a16:creationId xmlns:a16="http://schemas.microsoft.com/office/drawing/2014/main" id="{989F4A03-4B36-414C-86DA-AAC7061D9994}"/>
              </a:ext>
            </a:extLst>
          </p:cNvPr>
          <p:cNvSpPr/>
          <p:nvPr/>
        </p:nvSpPr>
        <p:spPr>
          <a:xfrm>
            <a:off x="8694861" y="6171208"/>
            <a:ext cx="1250473" cy="523220"/>
          </a:xfrm>
          <a:prstGeom prst="roundRect">
            <a:avLst/>
          </a:prstGeom>
          <a:solidFill>
            <a:srgbClr val="FFCC99"/>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Segoe UI Black" panose="020B0A02040204020203" pitchFamily="34" charset="0"/>
                <a:ea typeface="Segoe UI Black" panose="020B0A02040204020203" pitchFamily="34" charset="0"/>
              </a:rPr>
              <a:t>Khẳng</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định</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chủ</a:t>
            </a:r>
            <a:r>
              <a:rPr lang="en-US" sz="1400" dirty="0">
                <a:solidFill>
                  <a:schemeClr val="bg1"/>
                </a:solidFill>
                <a:latin typeface="Segoe UI Black" panose="020B0A02040204020203" pitchFamily="34" charset="0"/>
                <a:ea typeface="Segoe UI Black" panose="020B0A02040204020203" pitchFamily="34" charset="0"/>
              </a:rPr>
              <a:t> </a:t>
            </a:r>
            <a:r>
              <a:rPr lang="en-US" sz="1400" dirty="0" err="1">
                <a:solidFill>
                  <a:schemeClr val="bg1"/>
                </a:solidFill>
                <a:latin typeface="Segoe UI Black" panose="020B0A02040204020203" pitchFamily="34" charset="0"/>
                <a:ea typeface="Segoe UI Black" panose="020B0A02040204020203" pitchFamily="34" charset="0"/>
              </a:rPr>
              <a:t>quyền</a:t>
            </a:r>
            <a:endParaRPr lang="vi-VN" sz="1400" dirty="0">
              <a:solidFill>
                <a:schemeClr val="bg1"/>
              </a:solidFill>
              <a:latin typeface="Segoe UI Black" panose="020B0A02040204020203" pitchFamily="34" charset="0"/>
              <a:ea typeface="Segoe UI Black" panose="020B0A02040204020203" pitchFamily="34" charset="0"/>
            </a:endParaRPr>
          </a:p>
        </p:txBody>
      </p:sp>
      <p:grpSp>
        <p:nvGrpSpPr>
          <p:cNvPr id="21" name="Group 20">
            <a:extLst>
              <a:ext uri="{FF2B5EF4-FFF2-40B4-BE49-F238E27FC236}">
                <a16:creationId xmlns:a16="http://schemas.microsoft.com/office/drawing/2014/main" id="{E8F318D4-6C00-4A8C-B154-60EB7634412C}"/>
              </a:ext>
            </a:extLst>
          </p:cNvPr>
          <p:cNvGrpSpPr/>
          <p:nvPr/>
        </p:nvGrpSpPr>
        <p:grpSpPr>
          <a:xfrm>
            <a:off x="5341973" y="2322406"/>
            <a:ext cx="6705776" cy="1702465"/>
            <a:chOff x="7403578" y="1520750"/>
            <a:chExt cx="4579208" cy="954246"/>
          </a:xfrm>
        </p:grpSpPr>
        <p:sp>
          <p:nvSpPr>
            <p:cNvPr id="22" name="Ribbon: Tilted Up 21">
              <a:extLst>
                <a:ext uri="{FF2B5EF4-FFF2-40B4-BE49-F238E27FC236}">
                  <a16:creationId xmlns:a16="http://schemas.microsoft.com/office/drawing/2014/main" id="{C6D0AE1E-8758-4E7B-829D-BD4B57DB1D96}"/>
                </a:ext>
              </a:extLst>
            </p:cNvPr>
            <p:cNvSpPr/>
            <p:nvPr/>
          </p:nvSpPr>
          <p:spPr>
            <a:xfrm>
              <a:off x="7403578" y="1520889"/>
              <a:ext cx="4579208" cy="954107"/>
            </a:xfrm>
            <a:prstGeom prst="ribbon2">
              <a:avLst>
                <a:gd name="adj1" fmla="val 24886"/>
                <a:gd name="adj2" fmla="val 75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6887D05-C91E-4D92-97C2-B70D2E9A59F9}"/>
                </a:ext>
              </a:extLst>
            </p:cNvPr>
            <p:cNvSpPr txBox="1"/>
            <p:nvPr/>
          </p:nvSpPr>
          <p:spPr>
            <a:xfrm>
              <a:off x="7541832" y="1520750"/>
              <a:ext cx="4243025" cy="672795"/>
            </a:xfrm>
            <a:prstGeom prst="rect">
              <a:avLst/>
            </a:prstGeom>
            <a:noFill/>
          </p:spPr>
          <p:txBody>
            <a:bodyPr wrap="square" rtlCol="0">
              <a:spAutoFit/>
            </a:bodyPr>
            <a:lstStyle/>
            <a:p>
              <a:pPr algn="ctr"/>
              <a:r>
                <a:rPr lang="en-US" sz="36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Hoàng</a:t>
              </a:r>
              <a:r>
                <a:rPr lang="en-US" sz="36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Sa, </a:t>
              </a:r>
              <a:r>
                <a:rPr lang="en-US" sz="36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Trường</a:t>
              </a:r>
              <a:r>
                <a:rPr lang="en-US" sz="36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Sa </a:t>
              </a:r>
            </a:p>
            <a:p>
              <a:pPr algn="ctr"/>
              <a:r>
                <a:rPr lang="en-US" sz="36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là</a:t>
              </a:r>
              <a:r>
                <a:rPr lang="en-US" sz="36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36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của</a:t>
              </a:r>
              <a:r>
                <a:rPr lang="en-US" sz="36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a:t>
              </a:r>
              <a:r>
                <a:rPr lang="en-US" sz="3600" b="1" dirty="0" err="1">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Việt</a:t>
              </a:r>
              <a:r>
                <a:rPr lang="en-US" sz="3600" b="1" dirty="0">
                  <a:solidFill>
                    <a:srgbClr val="FFFF00"/>
                  </a:solidFill>
                  <a:latin typeface="Times New Roman" panose="02020603050405020304" pitchFamily="18" charset="0"/>
                  <a:ea typeface="Cascadia Mono" panose="020B0609020000020004" pitchFamily="49" charset="0"/>
                  <a:cs typeface="Times New Roman" panose="02020603050405020304" pitchFamily="18" charset="0"/>
                </a:rPr>
                <a:t> Nam!!</a:t>
              </a:r>
            </a:p>
          </p:txBody>
        </p:sp>
      </p:grpSp>
      <p:sp>
        <p:nvSpPr>
          <p:cNvPr id="24" name="Rectangle: Rounded Corners 23">
            <a:hlinkClick r:id="rId2" action="ppaction://hlinksldjump"/>
            <a:extLst>
              <a:ext uri="{FF2B5EF4-FFF2-40B4-BE49-F238E27FC236}">
                <a16:creationId xmlns:a16="http://schemas.microsoft.com/office/drawing/2014/main" id="{92531A1D-13FD-41DA-964F-D128E8E2DFDF}"/>
              </a:ext>
            </a:extLst>
          </p:cNvPr>
          <p:cNvSpPr/>
          <p:nvPr/>
        </p:nvSpPr>
        <p:spPr>
          <a:xfrm>
            <a:off x="236772" y="110447"/>
            <a:ext cx="2935635" cy="517443"/>
          </a:xfrm>
          <a:prstGeom prst="roundRect">
            <a:avLst/>
          </a:prstGeom>
          <a:solidFill>
            <a:srgbClr val="FF0000"/>
          </a:solidFill>
          <a:ln w="38100">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Segoe UI Black" panose="020B0A02040204020203" pitchFamily="34" charset="0"/>
                <a:ea typeface="Segoe UI Black" panose="020B0A02040204020203" pitchFamily="34" charset="0"/>
              </a:rPr>
              <a:t>3. </a:t>
            </a:r>
            <a:r>
              <a:rPr lang="en-US" sz="2800" dirty="0" err="1">
                <a:solidFill>
                  <a:schemeClr val="tx1"/>
                </a:solidFill>
                <a:latin typeface="Segoe UI Black" panose="020B0A02040204020203" pitchFamily="34" charset="0"/>
                <a:ea typeface="Segoe UI Black" panose="020B0A02040204020203" pitchFamily="34" charset="0"/>
              </a:rPr>
              <a:t>Hoàng</a:t>
            </a:r>
            <a:r>
              <a:rPr lang="en-US" sz="2800" dirty="0">
                <a:solidFill>
                  <a:schemeClr val="tx1"/>
                </a:solidFill>
                <a:latin typeface="Segoe UI Black" panose="020B0A02040204020203" pitchFamily="34" charset="0"/>
                <a:ea typeface="Segoe UI Black" panose="020B0A02040204020203" pitchFamily="34" charset="0"/>
              </a:rPr>
              <a:t> Sa</a:t>
            </a:r>
          </a:p>
        </p:txBody>
      </p:sp>
    </p:spTree>
    <p:extLst>
      <p:ext uri="{BB962C8B-B14F-4D97-AF65-F5344CB8AC3E}">
        <p14:creationId xmlns:p14="http://schemas.microsoft.com/office/powerpoint/2010/main" val="1285439566"/>
      </p:ext>
    </p:extLst>
  </p:cSld>
  <p:clrMapOvr>
    <a:masterClrMapping/>
  </p:clrMapOvr>
  <mc:AlternateContent xmlns:mc="http://schemas.openxmlformats.org/markup-compatibility/2006" xmlns:p159="http://schemas.microsoft.com/office/powerpoint/2015/09/main">
    <mc:Choice Requires="p159">
      <p:transition spd="slow"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accel="10000" decel="10000" fill="hold" nodeType="withEffect">
                                  <p:stCondLst>
                                    <p:cond delay="0"/>
                                  </p:stCondLst>
                                  <p:childTnLst>
                                    <p:animRot by="21600000">
                                      <p:cBhvr>
                                        <p:cTn id="6" dur="3000" fill="hold"/>
                                        <p:tgtEl>
                                          <p:spTgt spid="172"/>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6236</TotalTime>
  <Words>4320</Words>
  <Application>Microsoft Office PowerPoint</Application>
  <PresentationFormat>Widescreen</PresentationFormat>
  <Paragraphs>398</Paragraphs>
  <Slides>29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Century Gothic</vt:lpstr>
      <vt:lpstr>Segoe UI Black</vt:lpstr>
      <vt:lpstr>Tahoma</vt:lpstr>
      <vt:lpstr>Times New Roman</vt:lpstr>
      <vt:lpstr>Wingdings 3</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Thiên Bảo Dương</dc:creator>
  <cp:lastModifiedBy>thuy an tran</cp:lastModifiedBy>
  <cp:revision>440</cp:revision>
  <dcterms:created xsi:type="dcterms:W3CDTF">2023-11-06T05:00:53Z</dcterms:created>
  <dcterms:modified xsi:type="dcterms:W3CDTF">2024-11-22T04:28:37Z</dcterms:modified>
</cp:coreProperties>
</file>